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af39676d4c0d48dca17bd8c950ed7191d53750.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3dbd39ed5efeac720d8557f2617e9b8d260785.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bd56c3d6b4063f2a70d52ddc9a44730296b3df.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1b17de7d9170e76085cf712057121d956e68f79.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748be3b9315d790f2993911b7625463659e72d5.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0a333779c04692a8182ac379ed3655289a03eb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12f30d4ee53f269b01b5e9d12d1dbfcb1a6fe1c.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905a360bb1fbb2f4ab1e91b271a6d5b1271a785.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84f4fbe0e6e32b0521d4db7d0bdfee3805a8eca.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37208fd867a704e15df9dab106c0c6fb7c7512f.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e16279adba11abf9a5539728035318adfa044c8.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628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177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725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274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88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640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395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1500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9049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2373555"/>
              <a:ext cx="351110" cy="1714986"/>
            </a:xfrm>
            <a:prstGeom prst="rect">
              <a:avLst/>
            </a:prstGeom>
            <a:solidFill>
              <a:srgbClr val="80BD41">
                <a:alpha val="100000"/>
              </a:srgbClr>
            </a:solidFill>
          </p:spPr>
          <p:txBody>
            <a:bodyPr/>
            <a:lstStyle/>
            <a:p/>
          </p:txBody>
        </p:sp>
        <p:sp>
          <p:nvSpPr>
            <p:cNvPr id="35" name="rc35"/>
            <p:cNvSpPr/>
            <p:nvPr/>
          </p:nvSpPr>
          <p:spPr>
            <a:xfrm>
              <a:off x="1252457" y="1812886"/>
              <a:ext cx="351110" cy="2275654"/>
            </a:xfrm>
            <a:prstGeom prst="rect">
              <a:avLst/>
            </a:prstGeom>
            <a:solidFill>
              <a:srgbClr val="80BD41">
                <a:alpha val="100000"/>
              </a:srgbClr>
            </a:solidFill>
          </p:spPr>
          <p:txBody>
            <a:bodyPr/>
            <a:lstStyle/>
            <a:p/>
          </p:txBody>
        </p:sp>
        <p:sp>
          <p:nvSpPr>
            <p:cNvPr id="36" name="rc36"/>
            <p:cNvSpPr/>
            <p:nvPr/>
          </p:nvSpPr>
          <p:spPr>
            <a:xfrm>
              <a:off x="1642580" y="1647984"/>
              <a:ext cx="351110" cy="2440557"/>
            </a:xfrm>
            <a:prstGeom prst="rect">
              <a:avLst/>
            </a:prstGeom>
            <a:solidFill>
              <a:srgbClr val="80BD41">
                <a:alpha val="100000"/>
              </a:srgbClr>
            </a:solidFill>
          </p:spPr>
          <p:txBody>
            <a:bodyPr/>
            <a:lstStyle/>
            <a:p/>
          </p:txBody>
        </p:sp>
        <p:sp>
          <p:nvSpPr>
            <p:cNvPr id="37" name="rc37"/>
            <p:cNvSpPr/>
            <p:nvPr/>
          </p:nvSpPr>
          <p:spPr>
            <a:xfrm>
              <a:off x="2032702" y="1582023"/>
              <a:ext cx="351110" cy="2506518"/>
            </a:xfrm>
            <a:prstGeom prst="rect">
              <a:avLst/>
            </a:prstGeom>
            <a:solidFill>
              <a:srgbClr val="80BD41">
                <a:alpha val="100000"/>
              </a:srgbClr>
            </a:solidFill>
          </p:spPr>
          <p:txBody>
            <a:bodyPr/>
            <a:lstStyle/>
            <a:p/>
          </p:txBody>
        </p:sp>
        <p:sp>
          <p:nvSpPr>
            <p:cNvPr id="38" name="rc38"/>
            <p:cNvSpPr/>
            <p:nvPr/>
          </p:nvSpPr>
          <p:spPr>
            <a:xfrm>
              <a:off x="2422824" y="1549042"/>
              <a:ext cx="351110" cy="2539498"/>
            </a:xfrm>
            <a:prstGeom prst="rect">
              <a:avLst/>
            </a:prstGeom>
            <a:solidFill>
              <a:srgbClr val="80BD41">
                <a:alpha val="100000"/>
              </a:srgbClr>
            </a:solidFill>
          </p:spPr>
          <p:txBody>
            <a:bodyPr/>
            <a:lstStyle/>
            <a:p/>
          </p:txBody>
        </p:sp>
        <p:sp>
          <p:nvSpPr>
            <p:cNvPr id="39" name="rc39"/>
            <p:cNvSpPr/>
            <p:nvPr/>
          </p:nvSpPr>
          <p:spPr>
            <a:xfrm>
              <a:off x="2812947" y="1450101"/>
              <a:ext cx="351110" cy="2638440"/>
            </a:xfrm>
            <a:prstGeom prst="rect">
              <a:avLst/>
            </a:prstGeom>
            <a:solidFill>
              <a:srgbClr val="80BD41">
                <a:alpha val="100000"/>
              </a:srgbClr>
            </a:solidFill>
          </p:spPr>
          <p:txBody>
            <a:bodyPr/>
            <a:lstStyle/>
            <a:p/>
          </p:txBody>
        </p:sp>
        <p:sp>
          <p:nvSpPr>
            <p:cNvPr id="40" name="rc40"/>
            <p:cNvSpPr/>
            <p:nvPr/>
          </p:nvSpPr>
          <p:spPr>
            <a:xfrm>
              <a:off x="3203069" y="1417120"/>
              <a:ext cx="351110" cy="2671420"/>
            </a:xfrm>
            <a:prstGeom prst="rect">
              <a:avLst/>
            </a:prstGeom>
            <a:solidFill>
              <a:srgbClr val="80BD41">
                <a:alpha val="100000"/>
              </a:srgbClr>
            </a:solidFill>
          </p:spPr>
          <p:txBody>
            <a:bodyPr/>
            <a:lstStyle/>
            <a:p/>
          </p:txBody>
        </p:sp>
        <p:sp>
          <p:nvSpPr>
            <p:cNvPr id="41" name="rc41"/>
            <p:cNvSpPr/>
            <p:nvPr/>
          </p:nvSpPr>
          <p:spPr>
            <a:xfrm>
              <a:off x="3593191" y="1351159"/>
              <a:ext cx="351110" cy="2737381"/>
            </a:xfrm>
            <a:prstGeom prst="rect">
              <a:avLst/>
            </a:prstGeom>
            <a:solidFill>
              <a:srgbClr val="80BD41">
                <a:alpha val="100000"/>
              </a:srgbClr>
            </a:solidFill>
          </p:spPr>
          <p:txBody>
            <a:bodyPr/>
            <a:lstStyle/>
            <a:p/>
          </p:txBody>
        </p:sp>
        <p:sp>
          <p:nvSpPr>
            <p:cNvPr id="42" name="rc42"/>
            <p:cNvSpPr/>
            <p:nvPr/>
          </p:nvSpPr>
          <p:spPr>
            <a:xfrm>
              <a:off x="3983314" y="1186256"/>
              <a:ext cx="351110" cy="2902284"/>
            </a:xfrm>
            <a:prstGeom prst="rect">
              <a:avLst/>
            </a:prstGeom>
            <a:solidFill>
              <a:srgbClr val="80BD41">
                <a:alpha val="100000"/>
              </a:srgbClr>
            </a:solidFill>
          </p:spPr>
          <p:txBody>
            <a:bodyPr/>
            <a:lstStyle/>
            <a:p/>
          </p:txBody>
        </p:sp>
        <p:sp>
          <p:nvSpPr>
            <p:cNvPr id="43" name="rc43"/>
            <p:cNvSpPr/>
            <p:nvPr/>
          </p:nvSpPr>
          <p:spPr>
            <a:xfrm>
              <a:off x="4373436" y="1153276"/>
              <a:ext cx="351110" cy="2935264"/>
            </a:xfrm>
            <a:prstGeom prst="rect">
              <a:avLst/>
            </a:prstGeom>
            <a:solidFill>
              <a:srgbClr val="80BD41">
                <a:alpha val="100000"/>
              </a:srgbClr>
            </a:solidFill>
          </p:spPr>
          <p:txBody>
            <a:bodyPr/>
            <a:lstStyle/>
            <a:p/>
          </p:txBody>
        </p:sp>
        <p:sp>
          <p:nvSpPr>
            <p:cNvPr id="44" name="rc44"/>
            <p:cNvSpPr/>
            <p:nvPr/>
          </p:nvSpPr>
          <p:spPr>
            <a:xfrm>
              <a:off x="4763558" y="1153276"/>
              <a:ext cx="351110" cy="2935264"/>
            </a:xfrm>
            <a:prstGeom prst="rect">
              <a:avLst/>
            </a:prstGeom>
            <a:solidFill>
              <a:srgbClr val="80BD41">
                <a:alpha val="100000"/>
              </a:srgbClr>
            </a:solidFill>
          </p:spPr>
          <p:txBody>
            <a:bodyPr/>
            <a:lstStyle/>
            <a:p/>
          </p:txBody>
        </p:sp>
        <p:sp>
          <p:nvSpPr>
            <p:cNvPr id="45" name="rc45"/>
            <p:cNvSpPr/>
            <p:nvPr/>
          </p:nvSpPr>
          <p:spPr>
            <a:xfrm>
              <a:off x="5153681" y="1120295"/>
              <a:ext cx="351110" cy="2968245"/>
            </a:xfrm>
            <a:prstGeom prst="rect">
              <a:avLst/>
            </a:prstGeom>
            <a:solidFill>
              <a:srgbClr val="80BD41">
                <a:alpha val="100000"/>
              </a:srgbClr>
            </a:solidFill>
          </p:spPr>
          <p:txBody>
            <a:bodyPr/>
            <a:lstStyle/>
            <a:p/>
          </p:txBody>
        </p:sp>
        <p:sp>
          <p:nvSpPr>
            <p:cNvPr id="46" name="rc46"/>
            <p:cNvSpPr/>
            <p:nvPr/>
          </p:nvSpPr>
          <p:spPr>
            <a:xfrm>
              <a:off x="5543803" y="1054334"/>
              <a:ext cx="351110" cy="3034206"/>
            </a:xfrm>
            <a:prstGeom prst="rect">
              <a:avLst/>
            </a:prstGeom>
            <a:solidFill>
              <a:srgbClr val="80BD41">
                <a:alpha val="100000"/>
              </a:srgbClr>
            </a:solidFill>
          </p:spPr>
          <p:txBody>
            <a:bodyPr/>
            <a:lstStyle/>
            <a:p/>
          </p:txBody>
        </p:sp>
        <p:sp>
          <p:nvSpPr>
            <p:cNvPr id="47" name="rc47"/>
            <p:cNvSpPr/>
            <p:nvPr/>
          </p:nvSpPr>
          <p:spPr>
            <a:xfrm>
              <a:off x="5933925" y="1021354"/>
              <a:ext cx="351110" cy="3067187"/>
            </a:xfrm>
            <a:prstGeom prst="rect">
              <a:avLst/>
            </a:prstGeom>
            <a:solidFill>
              <a:srgbClr val="80BD41">
                <a:alpha val="100000"/>
              </a:srgbClr>
            </a:solidFill>
          </p:spPr>
          <p:txBody>
            <a:bodyPr/>
            <a:lstStyle/>
            <a:p/>
          </p:txBody>
        </p:sp>
        <p:sp>
          <p:nvSpPr>
            <p:cNvPr id="48" name="rc48"/>
            <p:cNvSpPr/>
            <p:nvPr/>
          </p:nvSpPr>
          <p:spPr>
            <a:xfrm>
              <a:off x="6714170" y="955393"/>
              <a:ext cx="351110" cy="3133148"/>
            </a:xfrm>
            <a:prstGeom prst="rect">
              <a:avLst/>
            </a:prstGeom>
            <a:solidFill>
              <a:srgbClr val="80BD41">
                <a:alpha val="100000"/>
              </a:srgbClr>
            </a:solidFill>
          </p:spPr>
          <p:txBody>
            <a:bodyPr/>
            <a:lstStyle/>
            <a:p/>
          </p:txBody>
        </p:sp>
        <p:sp>
          <p:nvSpPr>
            <p:cNvPr id="49" name="rc49"/>
            <p:cNvSpPr/>
            <p:nvPr/>
          </p:nvSpPr>
          <p:spPr>
            <a:xfrm>
              <a:off x="6324048" y="955393"/>
              <a:ext cx="351110" cy="3133148"/>
            </a:xfrm>
            <a:prstGeom prst="rect">
              <a:avLst/>
            </a:prstGeom>
            <a:solidFill>
              <a:srgbClr val="80BD41">
                <a:alpha val="100000"/>
              </a:srgbClr>
            </a:solidFill>
          </p:spPr>
          <p:txBody>
            <a:bodyPr/>
            <a:lstStyle/>
            <a:p/>
          </p:txBody>
        </p:sp>
        <p:sp>
          <p:nvSpPr>
            <p:cNvPr id="50" name="rc50"/>
            <p:cNvSpPr/>
            <p:nvPr/>
          </p:nvSpPr>
          <p:spPr>
            <a:xfrm>
              <a:off x="7494415" y="889432"/>
              <a:ext cx="351110" cy="3199109"/>
            </a:xfrm>
            <a:prstGeom prst="rect">
              <a:avLst/>
            </a:prstGeom>
            <a:solidFill>
              <a:srgbClr val="80BD41">
                <a:alpha val="100000"/>
              </a:srgbClr>
            </a:solidFill>
          </p:spPr>
          <p:txBody>
            <a:bodyPr/>
            <a:lstStyle/>
            <a:p/>
          </p:txBody>
        </p:sp>
        <p:sp>
          <p:nvSpPr>
            <p:cNvPr id="51" name="rc51"/>
            <p:cNvSpPr/>
            <p:nvPr/>
          </p:nvSpPr>
          <p:spPr>
            <a:xfrm>
              <a:off x="7104293" y="889432"/>
              <a:ext cx="351110" cy="3199109"/>
            </a:xfrm>
            <a:prstGeom prst="rect">
              <a:avLst/>
            </a:prstGeom>
            <a:solidFill>
              <a:srgbClr val="80BD41">
                <a:alpha val="100000"/>
              </a:srgbClr>
            </a:solidFill>
          </p:spPr>
          <p:txBody>
            <a:bodyPr/>
            <a:lstStyle/>
            <a:p/>
          </p:txBody>
        </p:sp>
        <p:sp>
          <p:nvSpPr>
            <p:cNvPr id="52" name="rc52"/>
            <p:cNvSpPr/>
            <p:nvPr/>
          </p:nvSpPr>
          <p:spPr>
            <a:xfrm>
              <a:off x="8274660" y="856451"/>
              <a:ext cx="351110" cy="3232089"/>
            </a:xfrm>
            <a:prstGeom prst="rect">
              <a:avLst/>
            </a:prstGeom>
            <a:solidFill>
              <a:srgbClr val="80BD41">
                <a:alpha val="100000"/>
              </a:srgbClr>
            </a:solidFill>
          </p:spPr>
          <p:txBody>
            <a:bodyPr/>
            <a:lstStyle/>
            <a:p/>
          </p:txBody>
        </p:sp>
        <p:sp>
          <p:nvSpPr>
            <p:cNvPr id="53" name="rc53"/>
            <p:cNvSpPr/>
            <p:nvPr/>
          </p:nvSpPr>
          <p:spPr>
            <a:xfrm>
              <a:off x="7884537" y="856451"/>
              <a:ext cx="351110" cy="3232089"/>
            </a:xfrm>
            <a:prstGeom prst="rect">
              <a:avLst/>
            </a:prstGeom>
            <a:solidFill>
              <a:srgbClr val="80BD41">
                <a:alpha val="100000"/>
              </a:srgbClr>
            </a:solidFill>
          </p:spPr>
          <p:txBody>
            <a:bodyPr/>
            <a:lstStyle/>
            <a:p/>
          </p:txBody>
        </p:sp>
        <p:sp>
          <p:nvSpPr>
            <p:cNvPr id="54" name="rc54"/>
            <p:cNvSpPr/>
            <p:nvPr/>
          </p:nvSpPr>
          <p:spPr>
            <a:xfrm>
              <a:off x="8664782" y="823471"/>
              <a:ext cx="351110" cy="3265070"/>
            </a:xfrm>
            <a:prstGeom prst="rect">
              <a:avLst/>
            </a:prstGeom>
            <a:solidFill>
              <a:srgbClr val="80BD41">
                <a:alpha val="100000"/>
              </a:srgbClr>
            </a:solidFill>
          </p:spPr>
          <p:txBody>
            <a:bodyPr/>
            <a:lstStyle/>
            <a:p/>
          </p:txBody>
        </p:sp>
        <p:sp>
          <p:nvSpPr>
            <p:cNvPr id="55" name="rc55"/>
            <p:cNvSpPr/>
            <p:nvPr/>
          </p:nvSpPr>
          <p:spPr>
            <a:xfrm>
              <a:off x="862335" y="2373555"/>
              <a:ext cx="351110" cy="1714986"/>
            </a:xfrm>
            <a:prstGeom prst="rect">
              <a:avLst/>
            </a:prstGeom>
            <a:solidFill>
              <a:srgbClr val="80BD41">
                <a:alpha val="100000"/>
              </a:srgbClr>
            </a:solidFill>
          </p:spPr>
          <p:txBody>
            <a:bodyPr/>
            <a:lstStyle/>
            <a:p/>
          </p:txBody>
        </p:sp>
        <p:sp>
          <p:nvSpPr>
            <p:cNvPr id="56" name="rc56"/>
            <p:cNvSpPr/>
            <p:nvPr/>
          </p:nvSpPr>
          <p:spPr>
            <a:xfrm>
              <a:off x="1252457" y="1812886"/>
              <a:ext cx="351110" cy="2275654"/>
            </a:xfrm>
            <a:prstGeom prst="rect">
              <a:avLst/>
            </a:prstGeom>
            <a:solidFill>
              <a:srgbClr val="80BD41">
                <a:alpha val="100000"/>
              </a:srgbClr>
            </a:solidFill>
          </p:spPr>
          <p:txBody>
            <a:bodyPr/>
            <a:lstStyle/>
            <a:p/>
          </p:txBody>
        </p:sp>
        <p:sp>
          <p:nvSpPr>
            <p:cNvPr id="57" name="rc57"/>
            <p:cNvSpPr/>
            <p:nvPr/>
          </p:nvSpPr>
          <p:spPr>
            <a:xfrm>
              <a:off x="1642580" y="1647984"/>
              <a:ext cx="351110" cy="2440557"/>
            </a:xfrm>
            <a:prstGeom prst="rect">
              <a:avLst/>
            </a:prstGeom>
            <a:solidFill>
              <a:srgbClr val="80BD41">
                <a:alpha val="100000"/>
              </a:srgbClr>
            </a:solidFill>
          </p:spPr>
          <p:txBody>
            <a:bodyPr/>
            <a:lstStyle/>
            <a:p/>
          </p:txBody>
        </p:sp>
        <p:sp>
          <p:nvSpPr>
            <p:cNvPr id="58" name="rc58"/>
            <p:cNvSpPr/>
            <p:nvPr/>
          </p:nvSpPr>
          <p:spPr>
            <a:xfrm>
              <a:off x="2032702" y="1582023"/>
              <a:ext cx="351110" cy="2506518"/>
            </a:xfrm>
            <a:prstGeom prst="rect">
              <a:avLst/>
            </a:prstGeom>
            <a:solidFill>
              <a:srgbClr val="80BD41">
                <a:alpha val="100000"/>
              </a:srgbClr>
            </a:solidFill>
          </p:spPr>
          <p:txBody>
            <a:bodyPr/>
            <a:lstStyle/>
            <a:p/>
          </p:txBody>
        </p:sp>
        <p:sp>
          <p:nvSpPr>
            <p:cNvPr id="59" name="rc59"/>
            <p:cNvSpPr/>
            <p:nvPr/>
          </p:nvSpPr>
          <p:spPr>
            <a:xfrm>
              <a:off x="2422824" y="1549042"/>
              <a:ext cx="351110" cy="2539498"/>
            </a:xfrm>
            <a:prstGeom prst="rect">
              <a:avLst/>
            </a:prstGeom>
            <a:solidFill>
              <a:srgbClr val="80BD41">
                <a:alpha val="100000"/>
              </a:srgbClr>
            </a:solidFill>
          </p:spPr>
          <p:txBody>
            <a:bodyPr/>
            <a:lstStyle/>
            <a:p/>
          </p:txBody>
        </p:sp>
        <p:sp>
          <p:nvSpPr>
            <p:cNvPr id="60" name="rc60"/>
            <p:cNvSpPr/>
            <p:nvPr/>
          </p:nvSpPr>
          <p:spPr>
            <a:xfrm>
              <a:off x="2812947" y="1450101"/>
              <a:ext cx="351110" cy="2638440"/>
            </a:xfrm>
            <a:prstGeom prst="rect">
              <a:avLst/>
            </a:prstGeom>
            <a:solidFill>
              <a:srgbClr val="80BD41">
                <a:alpha val="100000"/>
              </a:srgbClr>
            </a:solidFill>
          </p:spPr>
          <p:txBody>
            <a:bodyPr/>
            <a:lstStyle/>
            <a:p/>
          </p:txBody>
        </p:sp>
        <p:sp>
          <p:nvSpPr>
            <p:cNvPr id="61" name="rc61"/>
            <p:cNvSpPr/>
            <p:nvPr/>
          </p:nvSpPr>
          <p:spPr>
            <a:xfrm>
              <a:off x="3203069" y="1417120"/>
              <a:ext cx="351110" cy="2671420"/>
            </a:xfrm>
            <a:prstGeom prst="rect">
              <a:avLst/>
            </a:prstGeom>
            <a:solidFill>
              <a:srgbClr val="80BD41">
                <a:alpha val="100000"/>
              </a:srgbClr>
            </a:solidFill>
          </p:spPr>
          <p:txBody>
            <a:bodyPr/>
            <a:lstStyle/>
            <a:p/>
          </p:txBody>
        </p:sp>
        <p:sp>
          <p:nvSpPr>
            <p:cNvPr id="62" name="rc62"/>
            <p:cNvSpPr/>
            <p:nvPr/>
          </p:nvSpPr>
          <p:spPr>
            <a:xfrm>
              <a:off x="3593191" y="1351159"/>
              <a:ext cx="351110" cy="2737381"/>
            </a:xfrm>
            <a:prstGeom prst="rect">
              <a:avLst/>
            </a:prstGeom>
            <a:solidFill>
              <a:srgbClr val="80BD41">
                <a:alpha val="100000"/>
              </a:srgbClr>
            </a:solidFill>
          </p:spPr>
          <p:txBody>
            <a:bodyPr/>
            <a:lstStyle/>
            <a:p/>
          </p:txBody>
        </p:sp>
        <p:sp>
          <p:nvSpPr>
            <p:cNvPr id="63" name="rc63"/>
            <p:cNvSpPr/>
            <p:nvPr/>
          </p:nvSpPr>
          <p:spPr>
            <a:xfrm>
              <a:off x="3983314" y="1186256"/>
              <a:ext cx="351110" cy="2902284"/>
            </a:xfrm>
            <a:prstGeom prst="rect">
              <a:avLst/>
            </a:prstGeom>
            <a:solidFill>
              <a:srgbClr val="80BD41">
                <a:alpha val="100000"/>
              </a:srgbClr>
            </a:solidFill>
          </p:spPr>
          <p:txBody>
            <a:bodyPr/>
            <a:lstStyle/>
            <a:p/>
          </p:txBody>
        </p:sp>
        <p:sp>
          <p:nvSpPr>
            <p:cNvPr id="64" name="rc64"/>
            <p:cNvSpPr/>
            <p:nvPr/>
          </p:nvSpPr>
          <p:spPr>
            <a:xfrm>
              <a:off x="4373436" y="1153276"/>
              <a:ext cx="351110" cy="2935264"/>
            </a:xfrm>
            <a:prstGeom prst="rect">
              <a:avLst/>
            </a:prstGeom>
            <a:solidFill>
              <a:srgbClr val="80BD41">
                <a:alpha val="100000"/>
              </a:srgbClr>
            </a:solidFill>
          </p:spPr>
          <p:txBody>
            <a:bodyPr/>
            <a:lstStyle/>
            <a:p/>
          </p:txBody>
        </p:sp>
        <p:sp>
          <p:nvSpPr>
            <p:cNvPr id="65" name="rc65"/>
            <p:cNvSpPr/>
            <p:nvPr/>
          </p:nvSpPr>
          <p:spPr>
            <a:xfrm>
              <a:off x="4763558" y="1153276"/>
              <a:ext cx="351110" cy="2935264"/>
            </a:xfrm>
            <a:prstGeom prst="rect">
              <a:avLst/>
            </a:prstGeom>
            <a:solidFill>
              <a:srgbClr val="80BD41">
                <a:alpha val="100000"/>
              </a:srgbClr>
            </a:solidFill>
          </p:spPr>
          <p:txBody>
            <a:bodyPr/>
            <a:lstStyle/>
            <a:p/>
          </p:txBody>
        </p:sp>
        <p:sp>
          <p:nvSpPr>
            <p:cNvPr id="66" name="rc66"/>
            <p:cNvSpPr/>
            <p:nvPr/>
          </p:nvSpPr>
          <p:spPr>
            <a:xfrm>
              <a:off x="5153681" y="1120295"/>
              <a:ext cx="351110" cy="2968245"/>
            </a:xfrm>
            <a:prstGeom prst="rect">
              <a:avLst/>
            </a:prstGeom>
            <a:solidFill>
              <a:srgbClr val="80BD41">
                <a:alpha val="100000"/>
              </a:srgbClr>
            </a:solidFill>
          </p:spPr>
          <p:txBody>
            <a:bodyPr/>
            <a:lstStyle/>
            <a:p/>
          </p:txBody>
        </p:sp>
        <p:sp>
          <p:nvSpPr>
            <p:cNvPr id="67" name="rc67"/>
            <p:cNvSpPr/>
            <p:nvPr/>
          </p:nvSpPr>
          <p:spPr>
            <a:xfrm>
              <a:off x="5543803" y="1054334"/>
              <a:ext cx="351110" cy="3034206"/>
            </a:xfrm>
            <a:prstGeom prst="rect">
              <a:avLst/>
            </a:prstGeom>
            <a:solidFill>
              <a:srgbClr val="80BD41">
                <a:alpha val="100000"/>
              </a:srgbClr>
            </a:solidFill>
          </p:spPr>
          <p:txBody>
            <a:bodyPr/>
            <a:lstStyle/>
            <a:p/>
          </p:txBody>
        </p:sp>
        <p:sp>
          <p:nvSpPr>
            <p:cNvPr id="68" name="rc68"/>
            <p:cNvSpPr/>
            <p:nvPr/>
          </p:nvSpPr>
          <p:spPr>
            <a:xfrm>
              <a:off x="5933925" y="1021354"/>
              <a:ext cx="351110" cy="3067187"/>
            </a:xfrm>
            <a:prstGeom prst="rect">
              <a:avLst/>
            </a:prstGeom>
            <a:solidFill>
              <a:srgbClr val="80BD41">
                <a:alpha val="100000"/>
              </a:srgbClr>
            </a:solidFill>
          </p:spPr>
          <p:txBody>
            <a:bodyPr/>
            <a:lstStyle/>
            <a:p/>
          </p:txBody>
        </p:sp>
        <p:sp>
          <p:nvSpPr>
            <p:cNvPr id="69" name="rc69"/>
            <p:cNvSpPr/>
            <p:nvPr/>
          </p:nvSpPr>
          <p:spPr>
            <a:xfrm>
              <a:off x="6714170" y="955393"/>
              <a:ext cx="351110" cy="3133148"/>
            </a:xfrm>
            <a:prstGeom prst="rect">
              <a:avLst/>
            </a:prstGeom>
            <a:solidFill>
              <a:srgbClr val="80BD41">
                <a:alpha val="100000"/>
              </a:srgbClr>
            </a:solidFill>
          </p:spPr>
          <p:txBody>
            <a:bodyPr/>
            <a:lstStyle/>
            <a:p/>
          </p:txBody>
        </p:sp>
        <p:sp>
          <p:nvSpPr>
            <p:cNvPr id="70" name="rc70"/>
            <p:cNvSpPr/>
            <p:nvPr/>
          </p:nvSpPr>
          <p:spPr>
            <a:xfrm>
              <a:off x="6324048" y="955393"/>
              <a:ext cx="351110" cy="3133148"/>
            </a:xfrm>
            <a:prstGeom prst="rect">
              <a:avLst/>
            </a:prstGeom>
            <a:solidFill>
              <a:srgbClr val="80BD41">
                <a:alpha val="100000"/>
              </a:srgbClr>
            </a:solidFill>
          </p:spPr>
          <p:txBody>
            <a:bodyPr/>
            <a:lstStyle/>
            <a:p/>
          </p:txBody>
        </p:sp>
        <p:sp>
          <p:nvSpPr>
            <p:cNvPr id="71" name="rc71"/>
            <p:cNvSpPr/>
            <p:nvPr/>
          </p:nvSpPr>
          <p:spPr>
            <a:xfrm>
              <a:off x="7494415" y="889432"/>
              <a:ext cx="351110" cy="3199109"/>
            </a:xfrm>
            <a:prstGeom prst="rect">
              <a:avLst/>
            </a:prstGeom>
            <a:solidFill>
              <a:srgbClr val="80BD41">
                <a:alpha val="100000"/>
              </a:srgbClr>
            </a:solidFill>
          </p:spPr>
          <p:txBody>
            <a:bodyPr/>
            <a:lstStyle/>
            <a:p/>
          </p:txBody>
        </p:sp>
        <p:sp>
          <p:nvSpPr>
            <p:cNvPr id="72" name="rc72"/>
            <p:cNvSpPr/>
            <p:nvPr/>
          </p:nvSpPr>
          <p:spPr>
            <a:xfrm>
              <a:off x="7104293" y="889432"/>
              <a:ext cx="351110" cy="3199109"/>
            </a:xfrm>
            <a:prstGeom prst="rect">
              <a:avLst/>
            </a:prstGeom>
            <a:solidFill>
              <a:srgbClr val="80BD41">
                <a:alpha val="100000"/>
              </a:srgbClr>
            </a:solidFill>
          </p:spPr>
          <p:txBody>
            <a:bodyPr/>
            <a:lstStyle/>
            <a:p/>
          </p:txBody>
        </p:sp>
        <p:sp>
          <p:nvSpPr>
            <p:cNvPr id="73" name="rc73"/>
            <p:cNvSpPr/>
            <p:nvPr/>
          </p:nvSpPr>
          <p:spPr>
            <a:xfrm>
              <a:off x="8274660" y="856451"/>
              <a:ext cx="351110" cy="3232089"/>
            </a:xfrm>
            <a:prstGeom prst="rect">
              <a:avLst/>
            </a:prstGeom>
            <a:solidFill>
              <a:srgbClr val="80BD41">
                <a:alpha val="100000"/>
              </a:srgbClr>
            </a:solidFill>
          </p:spPr>
          <p:txBody>
            <a:bodyPr/>
            <a:lstStyle/>
            <a:p/>
          </p:txBody>
        </p:sp>
        <p:sp>
          <p:nvSpPr>
            <p:cNvPr id="74" name="rc74"/>
            <p:cNvSpPr/>
            <p:nvPr/>
          </p:nvSpPr>
          <p:spPr>
            <a:xfrm>
              <a:off x="7884537" y="856451"/>
              <a:ext cx="351110" cy="3232089"/>
            </a:xfrm>
            <a:prstGeom prst="rect">
              <a:avLst/>
            </a:prstGeom>
            <a:solidFill>
              <a:srgbClr val="80BD41">
                <a:alpha val="100000"/>
              </a:srgbClr>
            </a:solidFill>
          </p:spPr>
          <p:txBody>
            <a:bodyPr/>
            <a:lstStyle/>
            <a:p/>
          </p:txBody>
        </p:sp>
        <p:sp>
          <p:nvSpPr>
            <p:cNvPr id="75" name="rc75"/>
            <p:cNvSpPr/>
            <p:nvPr/>
          </p:nvSpPr>
          <p:spPr>
            <a:xfrm>
              <a:off x="8664782" y="823471"/>
              <a:ext cx="351110" cy="3265070"/>
            </a:xfrm>
            <a:prstGeom prst="rect">
              <a:avLst/>
            </a:prstGeom>
            <a:solidFill>
              <a:srgbClr val="80BD41">
                <a:alpha val="100000"/>
              </a:srgbClr>
            </a:solidFill>
          </p:spPr>
          <p:txBody>
            <a:bodyPr/>
            <a:lstStyle/>
            <a:p/>
          </p:txBody>
        </p:sp>
        <p:sp>
          <p:nvSpPr>
            <p:cNvPr id="76" name="pg76"/>
            <p:cNvSpPr/>
            <p:nvPr/>
          </p:nvSpPr>
          <p:spPr>
            <a:xfrm>
              <a:off x="1168211" y="4043307"/>
              <a:ext cx="45233" cy="45233"/>
            </a:xfrm>
            <a:custGeom>
              <a:avLst/>
              <a:pathLst>
                <a:path w="45233" h="45233">
                  <a:moveTo>
                    <a:pt x="45233" y="0"/>
                  </a:moveTo>
                  <a:lnTo>
                    <a:pt x="45233" y="10158"/>
                  </a:lnTo>
                  <a:lnTo>
                    <a:pt x="1015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066626" y="3941722"/>
              <a:ext cx="146818" cy="146818"/>
            </a:xfrm>
            <a:custGeom>
              <a:avLst/>
              <a:pathLst>
                <a:path w="146818" h="146818">
                  <a:moveTo>
                    <a:pt x="146818" y="0"/>
                  </a:moveTo>
                  <a:lnTo>
                    <a:pt x="146818" y="10158"/>
                  </a:lnTo>
                  <a:lnTo>
                    <a:pt x="10158" y="146818"/>
                  </a:lnTo>
                  <a:lnTo>
                    <a:pt x="0" y="146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965041" y="3840137"/>
              <a:ext cx="248403" cy="248403"/>
            </a:xfrm>
            <a:custGeom>
              <a:avLst/>
              <a:pathLst>
                <a:path w="248403" h="248403">
                  <a:moveTo>
                    <a:pt x="248403" y="0"/>
                  </a:moveTo>
                  <a:lnTo>
                    <a:pt x="248403" y="10158"/>
                  </a:lnTo>
                  <a:lnTo>
                    <a:pt x="10158" y="248403"/>
                  </a:lnTo>
                  <a:lnTo>
                    <a:pt x="0" y="248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63456" y="3738552"/>
              <a:ext cx="349989" cy="349989"/>
            </a:xfrm>
            <a:custGeom>
              <a:avLst/>
              <a:pathLst>
                <a:path w="349989" h="349989">
                  <a:moveTo>
                    <a:pt x="349989" y="0"/>
                  </a:moveTo>
                  <a:lnTo>
                    <a:pt x="349989" y="10158"/>
                  </a:lnTo>
                  <a:lnTo>
                    <a:pt x="10158" y="349989"/>
                  </a:lnTo>
                  <a:lnTo>
                    <a:pt x="0" y="3499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63696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53538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34337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333221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323062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312904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302745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92587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335" y="282428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2335" y="272270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2335" y="262111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2335" y="251953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2335" y="241794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62335" y="2373555"/>
              <a:ext cx="304073" cy="304073"/>
            </a:xfrm>
            <a:custGeom>
              <a:avLst/>
              <a:pathLst>
                <a:path w="304073" h="304073">
                  <a:moveTo>
                    <a:pt x="293915" y="0"/>
                  </a:moveTo>
                  <a:lnTo>
                    <a:pt x="304073" y="0"/>
                  </a:lnTo>
                  <a:lnTo>
                    <a:pt x="0" y="304073"/>
                  </a:lnTo>
                  <a:lnTo>
                    <a:pt x="0" y="293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62335" y="2373555"/>
              <a:ext cx="202488" cy="202488"/>
            </a:xfrm>
            <a:custGeom>
              <a:avLst/>
              <a:pathLst>
                <a:path w="202488" h="202488">
                  <a:moveTo>
                    <a:pt x="192330" y="0"/>
                  </a:moveTo>
                  <a:lnTo>
                    <a:pt x="202488" y="0"/>
                  </a:lnTo>
                  <a:lnTo>
                    <a:pt x="0" y="202488"/>
                  </a:lnTo>
                  <a:lnTo>
                    <a:pt x="0" y="192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862335" y="2373555"/>
              <a:ext cx="100903" cy="100903"/>
            </a:xfrm>
            <a:custGeom>
              <a:avLst/>
              <a:pathLst>
                <a:path w="100903" h="100903">
                  <a:moveTo>
                    <a:pt x="90745" y="0"/>
                  </a:moveTo>
                  <a:lnTo>
                    <a:pt x="100903" y="0"/>
                  </a:lnTo>
                  <a:lnTo>
                    <a:pt x="0" y="100903"/>
                  </a:lnTo>
                  <a:lnTo>
                    <a:pt x="0" y="90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74552" y="4059525"/>
              <a:ext cx="29015" cy="29015"/>
            </a:xfrm>
            <a:custGeom>
              <a:avLst/>
              <a:pathLst>
                <a:path w="29015" h="29015">
                  <a:moveTo>
                    <a:pt x="29015" y="0"/>
                  </a:moveTo>
                  <a:lnTo>
                    <a:pt x="29015" y="10158"/>
                  </a:lnTo>
                  <a:lnTo>
                    <a:pt x="10158" y="29015"/>
                  </a:lnTo>
                  <a:lnTo>
                    <a:pt x="0" y="29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472967" y="3957940"/>
              <a:ext cx="130600" cy="130600"/>
            </a:xfrm>
            <a:custGeom>
              <a:avLst/>
              <a:pathLst>
                <a:path w="130600" h="130600">
                  <a:moveTo>
                    <a:pt x="130600" y="0"/>
                  </a:moveTo>
                  <a:lnTo>
                    <a:pt x="130600" y="10158"/>
                  </a:lnTo>
                  <a:lnTo>
                    <a:pt x="10158" y="130600"/>
                  </a:lnTo>
                  <a:lnTo>
                    <a:pt x="0" y="13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371382" y="3856355"/>
              <a:ext cx="232185" cy="232185"/>
            </a:xfrm>
            <a:custGeom>
              <a:avLst/>
              <a:pathLst>
                <a:path w="232185" h="232185">
                  <a:moveTo>
                    <a:pt x="232185" y="0"/>
                  </a:moveTo>
                  <a:lnTo>
                    <a:pt x="232185" y="10158"/>
                  </a:lnTo>
                  <a:lnTo>
                    <a:pt x="10158" y="232185"/>
                  </a:lnTo>
                  <a:lnTo>
                    <a:pt x="0" y="232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69796" y="3754770"/>
              <a:ext cx="333770" cy="333770"/>
            </a:xfrm>
            <a:custGeom>
              <a:avLst/>
              <a:pathLst>
                <a:path w="333770" h="333770">
                  <a:moveTo>
                    <a:pt x="333770" y="0"/>
                  </a:moveTo>
                  <a:lnTo>
                    <a:pt x="333770" y="10158"/>
                  </a:lnTo>
                  <a:lnTo>
                    <a:pt x="10158" y="333770"/>
                  </a:lnTo>
                  <a:lnTo>
                    <a:pt x="0" y="333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65318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355160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345001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33484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32468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314525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304367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94208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84050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73891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63733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25357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243416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233257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223099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212940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202782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92623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82465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252457" y="1812886"/>
              <a:ext cx="271449" cy="271449"/>
            </a:xfrm>
            <a:custGeom>
              <a:avLst/>
              <a:pathLst>
                <a:path w="271449" h="271449">
                  <a:moveTo>
                    <a:pt x="261291" y="0"/>
                  </a:moveTo>
                  <a:lnTo>
                    <a:pt x="271449" y="0"/>
                  </a:lnTo>
                  <a:lnTo>
                    <a:pt x="0" y="271449"/>
                  </a:lnTo>
                  <a:lnTo>
                    <a:pt x="0" y="261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252457" y="1812886"/>
              <a:ext cx="169864" cy="169864"/>
            </a:xfrm>
            <a:custGeom>
              <a:avLst/>
              <a:pathLst>
                <a:path w="169864" h="169864">
                  <a:moveTo>
                    <a:pt x="159706" y="0"/>
                  </a:moveTo>
                  <a:lnTo>
                    <a:pt x="169864" y="0"/>
                  </a:lnTo>
                  <a:lnTo>
                    <a:pt x="0" y="169864"/>
                  </a:lnTo>
                  <a:lnTo>
                    <a:pt x="0" y="159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252457" y="1812886"/>
              <a:ext cx="68279" cy="68279"/>
            </a:xfrm>
            <a:custGeom>
              <a:avLst/>
              <a:pathLst>
                <a:path w="68279" h="68279">
                  <a:moveTo>
                    <a:pt x="58121" y="0"/>
                  </a:moveTo>
                  <a:lnTo>
                    <a:pt x="68279" y="0"/>
                  </a:lnTo>
                  <a:lnTo>
                    <a:pt x="0" y="68279"/>
                  </a:lnTo>
                  <a:lnTo>
                    <a:pt x="0" y="58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980892" y="4075744"/>
              <a:ext cx="12797" cy="12797"/>
            </a:xfrm>
            <a:custGeom>
              <a:avLst/>
              <a:pathLst>
                <a:path w="12797" h="12797">
                  <a:moveTo>
                    <a:pt x="12797" y="0"/>
                  </a:moveTo>
                  <a:lnTo>
                    <a:pt x="12797" y="10158"/>
                  </a:lnTo>
                  <a:lnTo>
                    <a:pt x="10158" y="12797"/>
                  </a:lnTo>
                  <a:lnTo>
                    <a:pt x="0" y="12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79307" y="3974159"/>
              <a:ext cx="114382" cy="114382"/>
            </a:xfrm>
            <a:custGeom>
              <a:avLst/>
              <a:pathLst>
                <a:path w="114382" h="114382">
                  <a:moveTo>
                    <a:pt x="114382" y="0"/>
                  </a:moveTo>
                  <a:lnTo>
                    <a:pt x="114382" y="10158"/>
                  </a:lnTo>
                  <a:lnTo>
                    <a:pt x="10158" y="114382"/>
                  </a:lnTo>
                  <a:lnTo>
                    <a:pt x="0" y="114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77722" y="3872573"/>
              <a:ext cx="215967" cy="215967"/>
            </a:xfrm>
            <a:custGeom>
              <a:avLst/>
              <a:pathLst>
                <a:path w="215967" h="215967">
                  <a:moveTo>
                    <a:pt x="215967" y="0"/>
                  </a:moveTo>
                  <a:lnTo>
                    <a:pt x="215967" y="10158"/>
                  </a:lnTo>
                  <a:lnTo>
                    <a:pt x="10158" y="215967"/>
                  </a:lnTo>
                  <a:lnTo>
                    <a:pt x="0" y="2159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76137" y="3770988"/>
              <a:ext cx="317552" cy="317552"/>
            </a:xfrm>
            <a:custGeom>
              <a:avLst/>
              <a:pathLst>
                <a:path w="317552" h="317552">
                  <a:moveTo>
                    <a:pt x="317552" y="0"/>
                  </a:moveTo>
                  <a:lnTo>
                    <a:pt x="317552" y="10158"/>
                  </a:lnTo>
                  <a:lnTo>
                    <a:pt x="10158" y="317552"/>
                  </a:lnTo>
                  <a:lnTo>
                    <a:pt x="0" y="3175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42580" y="366940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42580" y="356781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42580" y="346623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42580" y="33646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42580" y="326306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42580" y="31614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42580" y="30598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42580" y="295830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42580" y="285672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42580" y="275513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42580" y="265355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42580" y="255196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42580" y="245038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42580" y="23487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42580" y="224721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42580" y="214562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42580" y="204404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42580" y="194245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42580" y="184087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42580" y="173928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42580" y="1647984"/>
              <a:ext cx="350985" cy="350985"/>
            </a:xfrm>
            <a:custGeom>
              <a:avLst/>
              <a:pathLst>
                <a:path w="350985" h="350985">
                  <a:moveTo>
                    <a:pt x="340826" y="0"/>
                  </a:moveTo>
                  <a:lnTo>
                    <a:pt x="350985" y="0"/>
                  </a:lnTo>
                  <a:lnTo>
                    <a:pt x="0" y="350985"/>
                  </a:lnTo>
                  <a:lnTo>
                    <a:pt x="0" y="340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42580" y="1647984"/>
              <a:ext cx="249400" cy="249400"/>
            </a:xfrm>
            <a:custGeom>
              <a:avLst/>
              <a:pathLst>
                <a:path w="249400" h="249400">
                  <a:moveTo>
                    <a:pt x="239241" y="0"/>
                  </a:moveTo>
                  <a:lnTo>
                    <a:pt x="249400" y="0"/>
                  </a:lnTo>
                  <a:lnTo>
                    <a:pt x="0" y="249400"/>
                  </a:lnTo>
                  <a:lnTo>
                    <a:pt x="0" y="23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42580" y="1647984"/>
              <a:ext cx="147815" cy="147815"/>
            </a:xfrm>
            <a:custGeom>
              <a:avLst/>
              <a:pathLst>
                <a:path w="147815" h="147815">
                  <a:moveTo>
                    <a:pt x="137656" y="0"/>
                  </a:moveTo>
                  <a:lnTo>
                    <a:pt x="147815" y="0"/>
                  </a:lnTo>
                  <a:lnTo>
                    <a:pt x="0" y="147815"/>
                  </a:lnTo>
                  <a:lnTo>
                    <a:pt x="0" y="137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42580" y="1647984"/>
              <a:ext cx="46229" cy="46229"/>
            </a:xfrm>
            <a:custGeom>
              <a:avLst/>
              <a:pathLst>
                <a:path w="46229" h="46229">
                  <a:moveTo>
                    <a:pt x="36071" y="0"/>
                  </a:moveTo>
                  <a:lnTo>
                    <a:pt x="46229" y="0"/>
                  </a:lnTo>
                  <a:lnTo>
                    <a:pt x="0" y="46229"/>
                  </a:lnTo>
                  <a:lnTo>
                    <a:pt x="0" y="360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285648" y="3990377"/>
              <a:ext cx="98164" cy="98164"/>
            </a:xfrm>
            <a:custGeom>
              <a:avLst/>
              <a:pathLst>
                <a:path w="98164" h="98164">
                  <a:moveTo>
                    <a:pt x="98164" y="0"/>
                  </a:moveTo>
                  <a:lnTo>
                    <a:pt x="98164" y="10158"/>
                  </a:lnTo>
                  <a:lnTo>
                    <a:pt x="10158" y="98164"/>
                  </a:lnTo>
                  <a:lnTo>
                    <a:pt x="0" y="98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184063" y="3888792"/>
              <a:ext cx="199749" cy="199749"/>
            </a:xfrm>
            <a:custGeom>
              <a:avLst/>
              <a:pathLst>
                <a:path w="199749" h="199749">
                  <a:moveTo>
                    <a:pt x="199749" y="0"/>
                  </a:moveTo>
                  <a:lnTo>
                    <a:pt x="199749" y="10158"/>
                  </a:lnTo>
                  <a:lnTo>
                    <a:pt x="10158" y="199749"/>
                  </a:lnTo>
                  <a:lnTo>
                    <a:pt x="0" y="199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82478" y="3787206"/>
              <a:ext cx="301334" cy="301334"/>
            </a:xfrm>
            <a:custGeom>
              <a:avLst/>
              <a:pathLst>
                <a:path w="301334" h="301334">
                  <a:moveTo>
                    <a:pt x="301334" y="0"/>
                  </a:moveTo>
                  <a:lnTo>
                    <a:pt x="301334" y="10158"/>
                  </a:lnTo>
                  <a:lnTo>
                    <a:pt x="10158" y="301334"/>
                  </a:lnTo>
                  <a:lnTo>
                    <a:pt x="0" y="301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32702" y="368562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32702" y="358403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32702" y="348245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32702" y="338086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32702" y="327928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32702" y="31776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32702" y="307611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32702" y="297452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287294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277135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266977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256818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246660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23650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2634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1618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06025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195867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185708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175550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165391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1582023"/>
              <a:ext cx="331579" cy="331579"/>
            </a:xfrm>
            <a:custGeom>
              <a:avLst/>
              <a:pathLst>
                <a:path w="331579" h="331579">
                  <a:moveTo>
                    <a:pt x="321420" y="0"/>
                  </a:moveTo>
                  <a:lnTo>
                    <a:pt x="331579" y="0"/>
                  </a:lnTo>
                  <a:lnTo>
                    <a:pt x="0" y="331579"/>
                  </a:lnTo>
                  <a:lnTo>
                    <a:pt x="0" y="321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1582023"/>
              <a:ext cx="229994" cy="229994"/>
            </a:xfrm>
            <a:custGeom>
              <a:avLst/>
              <a:pathLst>
                <a:path w="229994" h="229994">
                  <a:moveTo>
                    <a:pt x="219835" y="0"/>
                  </a:moveTo>
                  <a:lnTo>
                    <a:pt x="229994" y="0"/>
                  </a:lnTo>
                  <a:lnTo>
                    <a:pt x="0" y="229994"/>
                  </a:lnTo>
                  <a:lnTo>
                    <a:pt x="0" y="219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1582023"/>
              <a:ext cx="128409" cy="128409"/>
            </a:xfrm>
            <a:custGeom>
              <a:avLst/>
              <a:pathLst>
                <a:path w="128409" h="128409">
                  <a:moveTo>
                    <a:pt x="118250" y="0"/>
                  </a:moveTo>
                  <a:lnTo>
                    <a:pt x="128409" y="0"/>
                  </a:lnTo>
                  <a:lnTo>
                    <a:pt x="0" y="128409"/>
                  </a:lnTo>
                  <a:lnTo>
                    <a:pt x="0" y="118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582023"/>
              <a:ext cx="26824" cy="26824"/>
            </a:xfrm>
            <a:custGeom>
              <a:avLst/>
              <a:pathLst>
                <a:path w="26824" h="26824">
                  <a:moveTo>
                    <a:pt x="16665" y="0"/>
                  </a:moveTo>
                  <a:lnTo>
                    <a:pt x="26824" y="0"/>
                  </a:lnTo>
                  <a:lnTo>
                    <a:pt x="0" y="26824"/>
                  </a:lnTo>
                  <a:lnTo>
                    <a:pt x="0" y="166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91988" y="4006595"/>
              <a:ext cx="81946" cy="81946"/>
            </a:xfrm>
            <a:custGeom>
              <a:avLst/>
              <a:pathLst>
                <a:path w="81946" h="81946">
                  <a:moveTo>
                    <a:pt x="81946" y="0"/>
                  </a:moveTo>
                  <a:lnTo>
                    <a:pt x="81946" y="10158"/>
                  </a:lnTo>
                  <a:lnTo>
                    <a:pt x="10158" y="81946"/>
                  </a:lnTo>
                  <a:lnTo>
                    <a:pt x="0" y="81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90403" y="3905010"/>
              <a:ext cx="183531" cy="183531"/>
            </a:xfrm>
            <a:custGeom>
              <a:avLst/>
              <a:pathLst>
                <a:path w="183531" h="183531">
                  <a:moveTo>
                    <a:pt x="183531" y="0"/>
                  </a:moveTo>
                  <a:lnTo>
                    <a:pt x="183531" y="10158"/>
                  </a:lnTo>
                  <a:lnTo>
                    <a:pt x="10158" y="183531"/>
                  </a:lnTo>
                  <a:lnTo>
                    <a:pt x="0" y="1835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88818" y="3803425"/>
              <a:ext cx="285116" cy="285116"/>
            </a:xfrm>
            <a:custGeom>
              <a:avLst/>
              <a:pathLst>
                <a:path w="285116" h="285116">
                  <a:moveTo>
                    <a:pt x="285116" y="0"/>
                  </a:moveTo>
                  <a:lnTo>
                    <a:pt x="285116" y="10158"/>
                  </a:lnTo>
                  <a:lnTo>
                    <a:pt x="10158" y="285116"/>
                  </a:lnTo>
                  <a:lnTo>
                    <a:pt x="0" y="285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422824" y="37018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422824" y="360025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422824" y="349866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422824" y="339708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422824" y="329549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422824" y="31939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422824" y="30923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422824" y="29907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422824" y="288915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422824" y="278757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422824" y="268598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422824" y="258440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422824" y="248281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422824" y="238123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422824" y="22796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422824" y="217806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422824" y="20764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422824" y="19748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422824" y="187330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422824" y="177172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422824" y="167013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422824" y="156855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422824" y="1549042"/>
              <a:ext cx="279193" cy="279193"/>
            </a:xfrm>
            <a:custGeom>
              <a:avLst/>
              <a:pathLst>
                <a:path w="279193" h="279193">
                  <a:moveTo>
                    <a:pt x="269034" y="0"/>
                  </a:moveTo>
                  <a:lnTo>
                    <a:pt x="279193" y="0"/>
                  </a:lnTo>
                  <a:lnTo>
                    <a:pt x="0" y="279193"/>
                  </a:lnTo>
                  <a:lnTo>
                    <a:pt x="0" y="269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422824" y="1549042"/>
              <a:ext cx="177607" cy="177607"/>
            </a:xfrm>
            <a:custGeom>
              <a:avLst/>
              <a:pathLst>
                <a:path w="177607" h="177607">
                  <a:moveTo>
                    <a:pt x="167449" y="0"/>
                  </a:moveTo>
                  <a:lnTo>
                    <a:pt x="177607" y="0"/>
                  </a:lnTo>
                  <a:lnTo>
                    <a:pt x="0" y="177607"/>
                  </a:lnTo>
                  <a:lnTo>
                    <a:pt x="0" y="167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422824" y="1549042"/>
              <a:ext cx="76022" cy="76022"/>
            </a:xfrm>
            <a:custGeom>
              <a:avLst/>
              <a:pathLst>
                <a:path w="76022" h="76022">
                  <a:moveTo>
                    <a:pt x="65864" y="0"/>
                  </a:moveTo>
                  <a:lnTo>
                    <a:pt x="76022" y="0"/>
                  </a:lnTo>
                  <a:lnTo>
                    <a:pt x="0" y="76022"/>
                  </a:lnTo>
                  <a:lnTo>
                    <a:pt x="0" y="65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04669" y="4039031"/>
              <a:ext cx="49509" cy="49509"/>
            </a:xfrm>
            <a:custGeom>
              <a:avLst/>
              <a:pathLst>
                <a:path w="49509" h="49509">
                  <a:moveTo>
                    <a:pt x="49509" y="0"/>
                  </a:moveTo>
                  <a:lnTo>
                    <a:pt x="49509" y="10158"/>
                  </a:lnTo>
                  <a:lnTo>
                    <a:pt x="10158" y="49509"/>
                  </a:lnTo>
                  <a:lnTo>
                    <a:pt x="0" y="49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03084" y="3937446"/>
              <a:ext cx="151094" cy="151094"/>
            </a:xfrm>
            <a:custGeom>
              <a:avLst/>
              <a:pathLst>
                <a:path w="151094" h="151094">
                  <a:moveTo>
                    <a:pt x="151094" y="0"/>
                  </a:moveTo>
                  <a:lnTo>
                    <a:pt x="151094" y="10158"/>
                  </a:lnTo>
                  <a:lnTo>
                    <a:pt x="10158" y="151094"/>
                  </a:lnTo>
                  <a:lnTo>
                    <a:pt x="0" y="151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301499" y="3835861"/>
              <a:ext cx="252679" cy="252679"/>
            </a:xfrm>
            <a:custGeom>
              <a:avLst/>
              <a:pathLst>
                <a:path w="252679" h="252679">
                  <a:moveTo>
                    <a:pt x="252679" y="0"/>
                  </a:moveTo>
                  <a:lnTo>
                    <a:pt x="252679" y="10158"/>
                  </a:lnTo>
                  <a:lnTo>
                    <a:pt x="10158" y="252679"/>
                  </a:lnTo>
                  <a:lnTo>
                    <a:pt x="0" y="2526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203069" y="3734276"/>
              <a:ext cx="351110" cy="354265"/>
            </a:xfrm>
            <a:custGeom>
              <a:avLst/>
              <a:pathLst>
                <a:path w="351110" h="354265">
                  <a:moveTo>
                    <a:pt x="351110" y="0"/>
                  </a:moveTo>
                  <a:lnTo>
                    <a:pt x="351110" y="10158"/>
                  </a:lnTo>
                  <a:lnTo>
                    <a:pt x="7003" y="354265"/>
                  </a:lnTo>
                  <a:lnTo>
                    <a:pt x="0" y="354265"/>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203069" y="363269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203069" y="353110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203069" y="342952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203069" y="332793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203069" y="322635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203069" y="312476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203069" y="302318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203069" y="292159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203069" y="282001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203069" y="271842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203069" y="26168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203069" y="251525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203069" y="241366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203069" y="231208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203069" y="221049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203069" y="21089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203069" y="20073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203069" y="190574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203069" y="180415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203069" y="170257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203069" y="160098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203069" y="149940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203069" y="1417120"/>
              <a:ext cx="341966" cy="341966"/>
            </a:xfrm>
            <a:custGeom>
              <a:avLst/>
              <a:pathLst>
                <a:path w="341966" h="341966">
                  <a:moveTo>
                    <a:pt x="331807" y="0"/>
                  </a:moveTo>
                  <a:lnTo>
                    <a:pt x="341966" y="0"/>
                  </a:lnTo>
                  <a:lnTo>
                    <a:pt x="0" y="341966"/>
                  </a:lnTo>
                  <a:lnTo>
                    <a:pt x="0" y="331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203069" y="1417120"/>
              <a:ext cx="240381" cy="240381"/>
            </a:xfrm>
            <a:custGeom>
              <a:avLst/>
              <a:pathLst>
                <a:path w="240381" h="240381">
                  <a:moveTo>
                    <a:pt x="230222" y="0"/>
                  </a:moveTo>
                  <a:lnTo>
                    <a:pt x="240381" y="0"/>
                  </a:lnTo>
                  <a:lnTo>
                    <a:pt x="0" y="240381"/>
                  </a:lnTo>
                  <a:lnTo>
                    <a:pt x="0" y="2302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203069" y="1417120"/>
              <a:ext cx="138796" cy="138796"/>
            </a:xfrm>
            <a:custGeom>
              <a:avLst/>
              <a:pathLst>
                <a:path w="138796" h="138796">
                  <a:moveTo>
                    <a:pt x="128637" y="0"/>
                  </a:moveTo>
                  <a:lnTo>
                    <a:pt x="138796" y="0"/>
                  </a:lnTo>
                  <a:lnTo>
                    <a:pt x="0" y="138796"/>
                  </a:lnTo>
                  <a:lnTo>
                    <a:pt x="0" y="1286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203069" y="1417120"/>
              <a:ext cx="37210" cy="37210"/>
            </a:xfrm>
            <a:custGeom>
              <a:avLst/>
              <a:pathLst>
                <a:path w="37210" h="37210">
                  <a:moveTo>
                    <a:pt x="27052" y="0"/>
                  </a:moveTo>
                  <a:lnTo>
                    <a:pt x="37210" y="0"/>
                  </a:lnTo>
                  <a:lnTo>
                    <a:pt x="0" y="37210"/>
                  </a:lnTo>
                  <a:lnTo>
                    <a:pt x="0" y="2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11010" y="4055250"/>
              <a:ext cx="33291" cy="33291"/>
            </a:xfrm>
            <a:custGeom>
              <a:avLst/>
              <a:pathLst>
                <a:path w="33291" h="33291">
                  <a:moveTo>
                    <a:pt x="33291" y="0"/>
                  </a:moveTo>
                  <a:lnTo>
                    <a:pt x="33291" y="10158"/>
                  </a:lnTo>
                  <a:lnTo>
                    <a:pt x="10158" y="33291"/>
                  </a:lnTo>
                  <a:lnTo>
                    <a:pt x="0" y="33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809425" y="3953664"/>
              <a:ext cx="134876" cy="134876"/>
            </a:xfrm>
            <a:custGeom>
              <a:avLst/>
              <a:pathLst>
                <a:path w="134876" h="134876">
                  <a:moveTo>
                    <a:pt x="134876" y="0"/>
                  </a:moveTo>
                  <a:lnTo>
                    <a:pt x="134876" y="10158"/>
                  </a:lnTo>
                  <a:lnTo>
                    <a:pt x="10158" y="134876"/>
                  </a:lnTo>
                  <a:lnTo>
                    <a:pt x="0" y="134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707840" y="3852079"/>
              <a:ext cx="236461" cy="236461"/>
            </a:xfrm>
            <a:custGeom>
              <a:avLst/>
              <a:pathLst>
                <a:path w="236461" h="236461">
                  <a:moveTo>
                    <a:pt x="236461" y="0"/>
                  </a:moveTo>
                  <a:lnTo>
                    <a:pt x="236461" y="10158"/>
                  </a:lnTo>
                  <a:lnTo>
                    <a:pt x="10158" y="236461"/>
                  </a:lnTo>
                  <a:lnTo>
                    <a:pt x="0" y="236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06255" y="3750494"/>
              <a:ext cx="338046" cy="338046"/>
            </a:xfrm>
            <a:custGeom>
              <a:avLst/>
              <a:pathLst>
                <a:path w="338046" h="338046">
                  <a:moveTo>
                    <a:pt x="338046" y="0"/>
                  </a:moveTo>
                  <a:lnTo>
                    <a:pt x="338046" y="10158"/>
                  </a:lnTo>
                  <a:lnTo>
                    <a:pt x="10158" y="338046"/>
                  </a:lnTo>
                  <a:lnTo>
                    <a:pt x="0" y="338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593191" y="364890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593191" y="354732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593191" y="34457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593191" y="334415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593191" y="324256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593191" y="314098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593191" y="303939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593191" y="293781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593191" y="283622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593191" y="273464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593191" y="263305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593191" y="253147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593191" y="242988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593191" y="232830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593191" y="222671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593191" y="212513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593191" y="202354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593191" y="192196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593191" y="182037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593191" y="171879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593191" y="161720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593191" y="151562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593191" y="141403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593191" y="1351159"/>
              <a:ext cx="322560" cy="322560"/>
            </a:xfrm>
            <a:custGeom>
              <a:avLst/>
              <a:pathLst>
                <a:path w="322560" h="322560">
                  <a:moveTo>
                    <a:pt x="312401" y="0"/>
                  </a:moveTo>
                  <a:lnTo>
                    <a:pt x="322560" y="0"/>
                  </a:lnTo>
                  <a:lnTo>
                    <a:pt x="0" y="322560"/>
                  </a:lnTo>
                  <a:lnTo>
                    <a:pt x="0" y="312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593191" y="1351159"/>
              <a:ext cx="220975" cy="220975"/>
            </a:xfrm>
            <a:custGeom>
              <a:avLst/>
              <a:pathLst>
                <a:path w="220975" h="220975">
                  <a:moveTo>
                    <a:pt x="210816" y="0"/>
                  </a:moveTo>
                  <a:lnTo>
                    <a:pt x="220975" y="0"/>
                  </a:lnTo>
                  <a:lnTo>
                    <a:pt x="0" y="220975"/>
                  </a:lnTo>
                  <a:lnTo>
                    <a:pt x="0" y="2108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593191" y="1351159"/>
              <a:ext cx="119390" cy="119390"/>
            </a:xfrm>
            <a:custGeom>
              <a:avLst/>
              <a:pathLst>
                <a:path w="119390" h="119390">
                  <a:moveTo>
                    <a:pt x="109231" y="0"/>
                  </a:moveTo>
                  <a:lnTo>
                    <a:pt x="119390" y="0"/>
                  </a:lnTo>
                  <a:lnTo>
                    <a:pt x="0" y="119390"/>
                  </a:lnTo>
                  <a:lnTo>
                    <a:pt x="0" y="1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593191" y="1351159"/>
              <a:ext cx="17804" cy="17804"/>
            </a:xfrm>
            <a:custGeom>
              <a:avLst/>
              <a:pathLst>
                <a:path w="17804" h="17804">
                  <a:moveTo>
                    <a:pt x="7646" y="0"/>
                  </a:moveTo>
                  <a:lnTo>
                    <a:pt x="17804" y="0"/>
                  </a:lnTo>
                  <a:lnTo>
                    <a:pt x="0" y="17804"/>
                  </a:lnTo>
                  <a:lnTo>
                    <a:pt x="0" y="7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723691" y="4087686"/>
              <a:ext cx="855" cy="855"/>
            </a:xfrm>
            <a:custGeom>
              <a:avLst/>
              <a:pathLst>
                <a:path w="855" h="855">
                  <a:moveTo>
                    <a:pt x="855" y="0"/>
                  </a:moveTo>
                  <a:lnTo>
                    <a:pt x="855" y="855"/>
                  </a:lnTo>
                  <a:lnTo>
                    <a:pt x="0" y="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22106" y="3986101"/>
              <a:ext cx="102440" cy="102440"/>
            </a:xfrm>
            <a:custGeom>
              <a:avLst/>
              <a:pathLst>
                <a:path w="102440" h="102440">
                  <a:moveTo>
                    <a:pt x="102440" y="0"/>
                  </a:moveTo>
                  <a:lnTo>
                    <a:pt x="102440" y="10158"/>
                  </a:lnTo>
                  <a:lnTo>
                    <a:pt x="10158" y="102440"/>
                  </a:lnTo>
                  <a:lnTo>
                    <a:pt x="0" y="102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20521" y="3884516"/>
              <a:ext cx="204025" cy="204025"/>
            </a:xfrm>
            <a:custGeom>
              <a:avLst/>
              <a:pathLst>
                <a:path w="204025" h="204025">
                  <a:moveTo>
                    <a:pt x="204025" y="0"/>
                  </a:moveTo>
                  <a:lnTo>
                    <a:pt x="204025" y="10158"/>
                  </a:lnTo>
                  <a:lnTo>
                    <a:pt x="10158" y="204025"/>
                  </a:lnTo>
                  <a:lnTo>
                    <a:pt x="0" y="204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18936" y="3782931"/>
              <a:ext cx="305610" cy="305610"/>
            </a:xfrm>
            <a:custGeom>
              <a:avLst/>
              <a:pathLst>
                <a:path w="305610" h="305610">
                  <a:moveTo>
                    <a:pt x="305610" y="0"/>
                  </a:moveTo>
                  <a:lnTo>
                    <a:pt x="305610" y="10158"/>
                  </a:lnTo>
                  <a:lnTo>
                    <a:pt x="10158" y="305610"/>
                  </a:lnTo>
                  <a:lnTo>
                    <a:pt x="0" y="305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373436" y="368134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373436" y="357976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373436" y="347817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373436" y="337659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373436" y="327500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373436" y="317342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373436" y="307183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373436" y="297024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373436" y="286866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373436" y="276707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373436" y="266549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373436" y="256390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373436" y="246232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373436" y="23607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373436" y="225915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373436" y="215756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373436" y="205598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373436" y="195439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373436" y="185281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373436" y="175122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373436" y="164964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373436" y="154805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73436" y="144647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373436" y="134488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373436" y="124330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373436" y="1153276"/>
              <a:ext cx="349709" cy="349709"/>
            </a:xfrm>
            <a:custGeom>
              <a:avLst/>
              <a:pathLst>
                <a:path w="349709" h="349709">
                  <a:moveTo>
                    <a:pt x="339551" y="0"/>
                  </a:moveTo>
                  <a:lnTo>
                    <a:pt x="349709" y="0"/>
                  </a:lnTo>
                  <a:lnTo>
                    <a:pt x="0" y="349709"/>
                  </a:lnTo>
                  <a:lnTo>
                    <a:pt x="0" y="339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373436" y="1153276"/>
              <a:ext cx="248124" cy="248124"/>
            </a:xfrm>
            <a:custGeom>
              <a:avLst/>
              <a:pathLst>
                <a:path w="248124" h="248124">
                  <a:moveTo>
                    <a:pt x="237965" y="0"/>
                  </a:moveTo>
                  <a:lnTo>
                    <a:pt x="248124" y="0"/>
                  </a:lnTo>
                  <a:lnTo>
                    <a:pt x="0" y="248124"/>
                  </a:lnTo>
                  <a:lnTo>
                    <a:pt x="0" y="237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373436" y="1153276"/>
              <a:ext cx="146539" cy="146539"/>
            </a:xfrm>
            <a:custGeom>
              <a:avLst/>
              <a:pathLst>
                <a:path w="146539" h="146539">
                  <a:moveTo>
                    <a:pt x="136380" y="0"/>
                  </a:moveTo>
                  <a:lnTo>
                    <a:pt x="146539" y="0"/>
                  </a:lnTo>
                  <a:lnTo>
                    <a:pt x="0" y="146539"/>
                  </a:lnTo>
                  <a:lnTo>
                    <a:pt x="0" y="136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373436" y="1153276"/>
              <a:ext cx="44954" cy="44954"/>
            </a:xfrm>
            <a:custGeom>
              <a:avLst/>
              <a:pathLst>
                <a:path w="44954" h="44954">
                  <a:moveTo>
                    <a:pt x="34795" y="0"/>
                  </a:moveTo>
                  <a:lnTo>
                    <a:pt x="44954" y="0"/>
                  </a:lnTo>
                  <a:lnTo>
                    <a:pt x="0" y="44954"/>
                  </a:lnTo>
                  <a:lnTo>
                    <a:pt x="0" y="347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434787" y="4018537"/>
              <a:ext cx="70003" cy="70003"/>
            </a:xfrm>
            <a:custGeom>
              <a:avLst/>
              <a:pathLst>
                <a:path w="70003" h="70003">
                  <a:moveTo>
                    <a:pt x="70003" y="0"/>
                  </a:moveTo>
                  <a:lnTo>
                    <a:pt x="70003" y="10158"/>
                  </a:lnTo>
                  <a:lnTo>
                    <a:pt x="10158" y="70003"/>
                  </a:lnTo>
                  <a:lnTo>
                    <a:pt x="0" y="7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33202" y="3916952"/>
              <a:ext cx="171588" cy="171588"/>
            </a:xfrm>
            <a:custGeom>
              <a:avLst/>
              <a:pathLst>
                <a:path w="171588" h="171588">
                  <a:moveTo>
                    <a:pt x="171588" y="0"/>
                  </a:moveTo>
                  <a:lnTo>
                    <a:pt x="171588" y="10158"/>
                  </a:lnTo>
                  <a:lnTo>
                    <a:pt x="10158" y="171588"/>
                  </a:lnTo>
                  <a:lnTo>
                    <a:pt x="0" y="17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31617" y="3815367"/>
              <a:ext cx="273174" cy="273174"/>
            </a:xfrm>
            <a:custGeom>
              <a:avLst/>
              <a:pathLst>
                <a:path w="273174" h="273174">
                  <a:moveTo>
                    <a:pt x="273174" y="0"/>
                  </a:moveTo>
                  <a:lnTo>
                    <a:pt x="273174" y="10158"/>
                  </a:lnTo>
                  <a:lnTo>
                    <a:pt x="10158" y="273174"/>
                  </a:lnTo>
                  <a:lnTo>
                    <a:pt x="0" y="273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153681" y="371378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153681" y="361219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153681" y="351061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153681" y="340902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153681" y="330744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153681" y="320585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153681" y="310427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153681" y="300268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153681" y="290110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153681" y="279951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153681" y="269793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153681" y="259634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153681" y="249476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153681" y="239317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153681" y="229159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153681" y="219000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153681" y="208842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153681" y="198683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153681" y="188524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153681" y="178366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153681" y="168207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153681" y="158049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153681" y="147890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153681" y="137732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153681" y="127573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153681" y="117415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153681" y="1120295"/>
              <a:ext cx="313541" cy="313541"/>
            </a:xfrm>
            <a:custGeom>
              <a:avLst/>
              <a:pathLst>
                <a:path w="313541" h="313541">
                  <a:moveTo>
                    <a:pt x="303382" y="0"/>
                  </a:moveTo>
                  <a:lnTo>
                    <a:pt x="313541" y="0"/>
                  </a:lnTo>
                  <a:lnTo>
                    <a:pt x="0" y="313541"/>
                  </a:lnTo>
                  <a:lnTo>
                    <a:pt x="0" y="303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153681" y="1120295"/>
              <a:ext cx="211956" cy="211956"/>
            </a:xfrm>
            <a:custGeom>
              <a:avLst/>
              <a:pathLst>
                <a:path w="211956" h="211956">
                  <a:moveTo>
                    <a:pt x="201797" y="0"/>
                  </a:moveTo>
                  <a:lnTo>
                    <a:pt x="211956" y="0"/>
                  </a:lnTo>
                  <a:lnTo>
                    <a:pt x="0" y="211956"/>
                  </a:lnTo>
                  <a:lnTo>
                    <a:pt x="0" y="201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153681" y="1120295"/>
              <a:ext cx="110371" cy="110371"/>
            </a:xfrm>
            <a:custGeom>
              <a:avLst/>
              <a:pathLst>
                <a:path w="110371" h="110371">
                  <a:moveTo>
                    <a:pt x="100212" y="0"/>
                  </a:moveTo>
                  <a:lnTo>
                    <a:pt x="110371" y="0"/>
                  </a:lnTo>
                  <a:lnTo>
                    <a:pt x="0" y="110371"/>
                  </a:lnTo>
                  <a:lnTo>
                    <a:pt x="0" y="1002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153681" y="1120295"/>
              <a:ext cx="8785" cy="8785"/>
            </a:xfrm>
            <a:custGeom>
              <a:avLst/>
              <a:pathLst>
                <a:path w="8785" h="8785">
                  <a:moveTo>
                    <a:pt x="0" y="8785"/>
                  </a:moveTo>
                  <a:lnTo>
                    <a:pt x="0" y="0"/>
                  </a:lnTo>
                  <a:lnTo>
                    <a:pt x="878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060149" y="4083410"/>
              <a:ext cx="5130" cy="5130"/>
            </a:xfrm>
            <a:custGeom>
              <a:avLst/>
              <a:pathLst>
                <a:path w="5130" h="5130">
                  <a:moveTo>
                    <a:pt x="5130" y="0"/>
                  </a:moveTo>
                  <a:lnTo>
                    <a:pt x="5130" y="5130"/>
                  </a:lnTo>
                  <a:lnTo>
                    <a:pt x="0" y="5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958564" y="3981825"/>
              <a:ext cx="106716" cy="106716"/>
            </a:xfrm>
            <a:custGeom>
              <a:avLst/>
              <a:pathLst>
                <a:path w="106716" h="106716">
                  <a:moveTo>
                    <a:pt x="106716" y="0"/>
                  </a:moveTo>
                  <a:lnTo>
                    <a:pt x="106716" y="10158"/>
                  </a:lnTo>
                  <a:lnTo>
                    <a:pt x="10158" y="106716"/>
                  </a:lnTo>
                  <a:lnTo>
                    <a:pt x="0" y="1067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856979" y="3880240"/>
              <a:ext cx="208301" cy="208301"/>
            </a:xfrm>
            <a:custGeom>
              <a:avLst/>
              <a:pathLst>
                <a:path w="208301" h="208301">
                  <a:moveTo>
                    <a:pt x="208301" y="0"/>
                  </a:moveTo>
                  <a:lnTo>
                    <a:pt x="208301" y="10158"/>
                  </a:lnTo>
                  <a:lnTo>
                    <a:pt x="10158" y="208301"/>
                  </a:lnTo>
                  <a:lnTo>
                    <a:pt x="0" y="20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755394" y="3778655"/>
              <a:ext cx="309886" cy="309886"/>
            </a:xfrm>
            <a:custGeom>
              <a:avLst/>
              <a:pathLst>
                <a:path w="309886" h="309886">
                  <a:moveTo>
                    <a:pt x="309886" y="0"/>
                  </a:moveTo>
                  <a:lnTo>
                    <a:pt x="309886" y="10158"/>
                  </a:lnTo>
                  <a:lnTo>
                    <a:pt x="10158" y="309886"/>
                  </a:lnTo>
                  <a:lnTo>
                    <a:pt x="0" y="309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714170" y="367706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714170" y="357548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714170" y="347389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14170" y="33723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714170" y="32707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714170" y="31691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714170" y="306755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714170" y="296597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714170" y="286438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714170" y="276280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714170" y="266121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714170" y="255963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714170" y="24580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714170" y="235646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714170" y="22548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714170" y="21532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714170" y="205170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714170" y="195012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714170" y="184853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714170" y="174695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714170" y="164536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714170" y="154378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714170" y="14421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714170" y="134061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714170" y="123902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714170" y="113744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714170" y="103585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714170" y="955393"/>
              <a:ext cx="340146" cy="340146"/>
            </a:xfrm>
            <a:custGeom>
              <a:avLst/>
              <a:pathLst>
                <a:path w="340146" h="340146">
                  <a:moveTo>
                    <a:pt x="329987" y="0"/>
                  </a:moveTo>
                  <a:lnTo>
                    <a:pt x="340146" y="0"/>
                  </a:lnTo>
                  <a:lnTo>
                    <a:pt x="0" y="340146"/>
                  </a:lnTo>
                  <a:lnTo>
                    <a:pt x="0" y="329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714170" y="955393"/>
              <a:ext cx="238561" cy="238561"/>
            </a:xfrm>
            <a:custGeom>
              <a:avLst/>
              <a:pathLst>
                <a:path w="238561" h="238561">
                  <a:moveTo>
                    <a:pt x="228402" y="0"/>
                  </a:moveTo>
                  <a:lnTo>
                    <a:pt x="238561" y="0"/>
                  </a:lnTo>
                  <a:lnTo>
                    <a:pt x="0" y="238561"/>
                  </a:lnTo>
                  <a:lnTo>
                    <a:pt x="0" y="228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714170" y="955393"/>
              <a:ext cx="136976" cy="136976"/>
            </a:xfrm>
            <a:custGeom>
              <a:avLst/>
              <a:pathLst>
                <a:path w="136976" h="136976">
                  <a:moveTo>
                    <a:pt x="126817" y="0"/>
                  </a:moveTo>
                  <a:lnTo>
                    <a:pt x="136976" y="0"/>
                  </a:lnTo>
                  <a:lnTo>
                    <a:pt x="0" y="136976"/>
                  </a:lnTo>
                  <a:lnTo>
                    <a:pt x="0" y="12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714170" y="955393"/>
              <a:ext cx="35390" cy="35390"/>
            </a:xfrm>
            <a:custGeom>
              <a:avLst/>
              <a:pathLst>
                <a:path w="35390" h="35390">
                  <a:moveTo>
                    <a:pt x="25232" y="0"/>
                  </a:moveTo>
                  <a:lnTo>
                    <a:pt x="35390" y="0"/>
                  </a:lnTo>
                  <a:lnTo>
                    <a:pt x="0" y="35390"/>
                  </a:lnTo>
                  <a:lnTo>
                    <a:pt x="0" y="25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862335" y="2373555"/>
              <a:ext cx="351110" cy="1714986"/>
            </a:xfrm>
            <a:prstGeom prst="rect">
              <a:avLst/>
            </a:prstGeom>
            <a:ln w="1355" cap="sq">
              <a:solidFill>
                <a:srgbClr val="000000">
                  <a:alpha val="100000"/>
                </a:srgbClr>
              </a:solidFill>
              <a:prstDash val="solid"/>
              <a:miter/>
            </a:ln>
          </p:spPr>
          <p:txBody>
            <a:bodyPr/>
            <a:lstStyle/>
            <a:p/>
          </p:txBody>
        </p:sp>
        <p:sp>
          <p:nvSpPr>
            <p:cNvPr id="369" name="rc369"/>
            <p:cNvSpPr/>
            <p:nvPr/>
          </p:nvSpPr>
          <p:spPr>
            <a:xfrm>
              <a:off x="1252457" y="1812886"/>
              <a:ext cx="351110" cy="2275654"/>
            </a:xfrm>
            <a:prstGeom prst="rect">
              <a:avLst/>
            </a:prstGeom>
            <a:ln w="1355" cap="sq">
              <a:solidFill>
                <a:srgbClr val="000000">
                  <a:alpha val="100000"/>
                </a:srgbClr>
              </a:solidFill>
              <a:prstDash val="solid"/>
              <a:miter/>
            </a:ln>
          </p:spPr>
          <p:txBody>
            <a:bodyPr/>
            <a:lstStyle/>
            <a:p/>
          </p:txBody>
        </p:sp>
        <p:sp>
          <p:nvSpPr>
            <p:cNvPr id="370" name="rc370"/>
            <p:cNvSpPr/>
            <p:nvPr/>
          </p:nvSpPr>
          <p:spPr>
            <a:xfrm>
              <a:off x="1642580" y="1647984"/>
              <a:ext cx="351110" cy="2440557"/>
            </a:xfrm>
            <a:prstGeom prst="rect">
              <a:avLst/>
            </a:prstGeom>
            <a:ln w="1355" cap="sq">
              <a:solidFill>
                <a:srgbClr val="000000">
                  <a:alpha val="100000"/>
                </a:srgbClr>
              </a:solidFill>
              <a:prstDash val="solid"/>
              <a:miter/>
            </a:ln>
          </p:spPr>
          <p:txBody>
            <a:bodyPr/>
            <a:lstStyle/>
            <a:p/>
          </p:txBody>
        </p:sp>
        <p:sp>
          <p:nvSpPr>
            <p:cNvPr id="371" name="rc371"/>
            <p:cNvSpPr/>
            <p:nvPr/>
          </p:nvSpPr>
          <p:spPr>
            <a:xfrm>
              <a:off x="2032702" y="1582023"/>
              <a:ext cx="351110" cy="2506518"/>
            </a:xfrm>
            <a:prstGeom prst="rect">
              <a:avLst/>
            </a:prstGeom>
            <a:ln w="1355" cap="sq">
              <a:solidFill>
                <a:srgbClr val="000000">
                  <a:alpha val="100000"/>
                </a:srgbClr>
              </a:solidFill>
              <a:prstDash val="solid"/>
              <a:miter/>
            </a:ln>
          </p:spPr>
          <p:txBody>
            <a:bodyPr/>
            <a:lstStyle/>
            <a:p/>
          </p:txBody>
        </p:sp>
        <p:sp>
          <p:nvSpPr>
            <p:cNvPr id="372" name="rc372"/>
            <p:cNvSpPr/>
            <p:nvPr/>
          </p:nvSpPr>
          <p:spPr>
            <a:xfrm>
              <a:off x="2422824" y="1549042"/>
              <a:ext cx="351110" cy="2539498"/>
            </a:xfrm>
            <a:prstGeom prst="rect">
              <a:avLst/>
            </a:prstGeom>
            <a:ln w="1355" cap="sq">
              <a:solidFill>
                <a:srgbClr val="000000">
                  <a:alpha val="100000"/>
                </a:srgbClr>
              </a:solidFill>
              <a:prstDash val="solid"/>
              <a:miter/>
            </a:ln>
          </p:spPr>
          <p:txBody>
            <a:bodyPr/>
            <a:lstStyle/>
            <a:p/>
          </p:txBody>
        </p:sp>
        <p:sp>
          <p:nvSpPr>
            <p:cNvPr id="373" name="rc373"/>
            <p:cNvSpPr/>
            <p:nvPr/>
          </p:nvSpPr>
          <p:spPr>
            <a:xfrm>
              <a:off x="2812947" y="1450101"/>
              <a:ext cx="351110" cy="2638440"/>
            </a:xfrm>
            <a:prstGeom prst="rect">
              <a:avLst/>
            </a:prstGeom>
            <a:ln w="1355" cap="sq">
              <a:solidFill>
                <a:srgbClr val="000000">
                  <a:alpha val="100000"/>
                </a:srgbClr>
              </a:solidFill>
              <a:prstDash val="solid"/>
              <a:miter/>
            </a:ln>
          </p:spPr>
          <p:txBody>
            <a:bodyPr/>
            <a:lstStyle/>
            <a:p/>
          </p:txBody>
        </p:sp>
        <p:sp>
          <p:nvSpPr>
            <p:cNvPr id="374" name="rc374"/>
            <p:cNvSpPr/>
            <p:nvPr/>
          </p:nvSpPr>
          <p:spPr>
            <a:xfrm>
              <a:off x="3203069" y="1417120"/>
              <a:ext cx="351110" cy="2671420"/>
            </a:xfrm>
            <a:prstGeom prst="rect">
              <a:avLst/>
            </a:prstGeom>
            <a:ln w="1355" cap="sq">
              <a:solidFill>
                <a:srgbClr val="000000">
                  <a:alpha val="100000"/>
                </a:srgbClr>
              </a:solidFill>
              <a:prstDash val="solid"/>
              <a:miter/>
            </a:ln>
          </p:spPr>
          <p:txBody>
            <a:bodyPr/>
            <a:lstStyle/>
            <a:p/>
          </p:txBody>
        </p:sp>
        <p:sp>
          <p:nvSpPr>
            <p:cNvPr id="375" name="rc375"/>
            <p:cNvSpPr/>
            <p:nvPr/>
          </p:nvSpPr>
          <p:spPr>
            <a:xfrm>
              <a:off x="3593191" y="1351159"/>
              <a:ext cx="351110" cy="2737381"/>
            </a:xfrm>
            <a:prstGeom prst="rect">
              <a:avLst/>
            </a:prstGeom>
            <a:ln w="1355" cap="sq">
              <a:solidFill>
                <a:srgbClr val="000000">
                  <a:alpha val="100000"/>
                </a:srgbClr>
              </a:solidFill>
              <a:prstDash val="solid"/>
              <a:miter/>
            </a:ln>
          </p:spPr>
          <p:txBody>
            <a:bodyPr/>
            <a:lstStyle/>
            <a:p/>
          </p:txBody>
        </p:sp>
        <p:sp>
          <p:nvSpPr>
            <p:cNvPr id="376" name="rc376"/>
            <p:cNvSpPr/>
            <p:nvPr/>
          </p:nvSpPr>
          <p:spPr>
            <a:xfrm>
              <a:off x="3983314" y="1186256"/>
              <a:ext cx="351110" cy="2902284"/>
            </a:xfrm>
            <a:prstGeom prst="rect">
              <a:avLst/>
            </a:prstGeom>
            <a:ln w="1355" cap="sq">
              <a:solidFill>
                <a:srgbClr val="000000">
                  <a:alpha val="100000"/>
                </a:srgbClr>
              </a:solidFill>
              <a:prstDash val="solid"/>
              <a:miter/>
            </a:ln>
          </p:spPr>
          <p:txBody>
            <a:bodyPr/>
            <a:lstStyle/>
            <a:p/>
          </p:txBody>
        </p:sp>
        <p:sp>
          <p:nvSpPr>
            <p:cNvPr id="377" name="rc377"/>
            <p:cNvSpPr/>
            <p:nvPr/>
          </p:nvSpPr>
          <p:spPr>
            <a:xfrm>
              <a:off x="4373436" y="1153276"/>
              <a:ext cx="351110" cy="2935264"/>
            </a:xfrm>
            <a:prstGeom prst="rect">
              <a:avLst/>
            </a:prstGeom>
            <a:ln w="1355" cap="sq">
              <a:solidFill>
                <a:srgbClr val="000000">
                  <a:alpha val="100000"/>
                </a:srgbClr>
              </a:solidFill>
              <a:prstDash val="solid"/>
              <a:miter/>
            </a:ln>
          </p:spPr>
          <p:txBody>
            <a:bodyPr/>
            <a:lstStyle/>
            <a:p/>
          </p:txBody>
        </p:sp>
        <p:sp>
          <p:nvSpPr>
            <p:cNvPr id="378" name="rc378"/>
            <p:cNvSpPr/>
            <p:nvPr/>
          </p:nvSpPr>
          <p:spPr>
            <a:xfrm>
              <a:off x="4763558" y="1153276"/>
              <a:ext cx="351110" cy="2935264"/>
            </a:xfrm>
            <a:prstGeom prst="rect">
              <a:avLst/>
            </a:prstGeom>
            <a:ln w="1355" cap="sq">
              <a:solidFill>
                <a:srgbClr val="000000">
                  <a:alpha val="100000"/>
                </a:srgbClr>
              </a:solidFill>
              <a:prstDash val="solid"/>
              <a:miter/>
            </a:ln>
          </p:spPr>
          <p:txBody>
            <a:bodyPr/>
            <a:lstStyle/>
            <a:p/>
          </p:txBody>
        </p:sp>
        <p:sp>
          <p:nvSpPr>
            <p:cNvPr id="379" name="rc379"/>
            <p:cNvSpPr/>
            <p:nvPr/>
          </p:nvSpPr>
          <p:spPr>
            <a:xfrm>
              <a:off x="5153681" y="1120295"/>
              <a:ext cx="351110" cy="2968245"/>
            </a:xfrm>
            <a:prstGeom prst="rect">
              <a:avLst/>
            </a:prstGeom>
            <a:ln w="1355" cap="sq">
              <a:solidFill>
                <a:srgbClr val="000000">
                  <a:alpha val="100000"/>
                </a:srgbClr>
              </a:solidFill>
              <a:prstDash val="solid"/>
              <a:miter/>
            </a:ln>
          </p:spPr>
          <p:txBody>
            <a:bodyPr/>
            <a:lstStyle/>
            <a:p/>
          </p:txBody>
        </p:sp>
        <p:sp>
          <p:nvSpPr>
            <p:cNvPr id="380" name="rc380"/>
            <p:cNvSpPr/>
            <p:nvPr/>
          </p:nvSpPr>
          <p:spPr>
            <a:xfrm>
              <a:off x="5543803" y="1054334"/>
              <a:ext cx="351110" cy="3034206"/>
            </a:xfrm>
            <a:prstGeom prst="rect">
              <a:avLst/>
            </a:prstGeom>
            <a:ln w="1355" cap="sq">
              <a:solidFill>
                <a:srgbClr val="000000">
                  <a:alpha val="100000"/>
                </a:srgbClr>
              </a:solidFill>
              <a:prstDash val="solid"/>
              <a:miter/>
            </a:ln>
          </p:spPr>
          <p:txBody>
            <a:bodyPr/>
            <a:lstStyle/>
            <a:p/>
          </p:txBody>
        </p:sp>
        <p:sp>
          <p:nvSpPr>
            <p:cNvPr id="381" name="rc381"/>
            <p:cNvSpPr/>
            <p:nvPr/>
          </p:nvSpPr>
          <p:spPr>
            <a:xfrm>
              <a:off x="5933925" y="1021354"/>
              <a:ext cx="351110" cy="3067187"/>
            </a:xfrm>
            <a:prstGeom prst="rect">
              <a:avLst/>
            </a:prstGeom>
            <a:ln w="1355" cap="sq">
              <a:solidFill>
                <a:srgbClr val="000000">
                  <a:alpha val="100000"/>
                </a:srgbClr>
              </a:solidFill>
              <a:prstDash val="solid"/>
              <a:miter/>
            </a:ln>
          </p:spPr>
          <p:txBody>
            <a:bodyPr/>
            <a:lstStyle/>
            <a:p/>
          </p:txBody>
        </p:sp>
        <p:sp>
          <p:nvSpPr>
            <p:cNvPr id="382" name="rc382"/>
            <p:cNvSpPr/>
            <p:nvPr/>
          </p:nvSpPr>
          <p:spPr>
            <a:xfrm>
              <a:off x="6714170" y="955393"/>
              <a:ext cx="351110" cy="3133148"/>
            </a:xfrm>
            <a:prstGeom prst="rect">
              <a:avLst/>
            </a:prstGeom>
            <a:ln w="1355" cap="sq">
              <a:solidFill>
                <a:srgbClr val="000000">
                  <a:alpha val="100000"/>
                </a:srgbClr>
              </a:solidFill>
              <a:prstDash val="solid"/>
              <a:miter/>
            </a:ln>
          </p:spPr>
          <p:txBody>
            <a:bodyPr/>
            <a:lstStyle/>
            <a:p/>
          </p:txBody>
        </p:sp>
        <p:sp>
          <p:nvSpPr>
            <p:cNvPr id="383" name="rc383"/>
            <p:cNvSpPr/>
            <p:nvPr/>
          </p:nvSpPr>
          <p:spPr>
            <a:xfrm>
              <a:off x="6324048" y="955393"/>
              <a:ext cx="351110" cy="3133148"/>
            </a:xfrm>
            <a:prstGeom prst="rect">
              <a:avLst/>
            </a:prstGeom>
            <a:ln w="1355" cap="sq">
              <a:solidFill>
                <a:srgbClr val="000000">
                  <a:alpha val="100000"/>
                </a:srgbClr>
              </a:solidFill>
              <a:prstDash val="solid"/>
              <a:miter/>
            </a:ln>
          </p:spPr>
          <p:txBody>
            <a:bodyPr/>
            <a:lstStyle/>
            <a:p/>
          </p:txBody>
        </p:sp>
        <p:sp>
          <p:nvSpPr>
            <p:cNvPr id="384" name="rc384"/>
            <p:cNvSpPr/>
            <p:nvPr/>
          </p:nvSpPr>
          <p:spPr>
            <a:xfrm>
              <a:off x="7494415" y="889432"/>
              <a:ext cx="351110" cy="3199109"/>
            </a:xfrm>
            <a:prstGeom prst="rect">
              <a:avLst/>
            </a:prstGeom>
            <a:ln w="1355" cap="sq">
              <a:solidFill>
                <a:srgbClr val="000000">
                  <a:alpha val="100000"/>
                </a:srgbClr>
              </a:solidFill>
              <a:prstDash val="solid"/>
              <a:miter/>
            </a:ln>
          </p:spPr>
          <p:txBody>
            <a:bodyPr/>
            <a:lstStyle/>
            <a:p/>
          </p:txBody>
        </p:sp>
        <p:sp>
          <p:nvSpPr>
            <p:cNvPr id="385" name="rc385"/>
            <p:cNvSpPr/>
            <p:nvPr/>
          </p:nvSpPr>
          <p:spPr>
            <a:xfrm>
              <a:off x="7104293" y="889432"/>
              <a:ext cx="351110" cy="3199109"/>
            </a:xfrm>
            <a:prstGeom prst="rect">
              <a:avLst/>
            </a:prstGeom>
            <a:ln w="1355" cap="sq">
              <a:solidFill>
                <a:srgbClr val="000000">
                  <a:alpha val="100000"/>
                </a:srgbClr>
              </a:solidFill>
              <a:prstDash val="solid"/>
              <a:miter/>
            </a:ln>
          </p:spPr>
          <p:txBody>
            <a:bodyPr/>
            <a:lstStyle/>
            <a:p/>
          </p:txBody>
        </p:sp>
        <p:sp>
          <p:nvSpPr>
            <p:cNvPr id="386" name="rc386"/>
            <p:cNvSpPr/>
            <p:nvPr/>
          </p:nvSpPr>
          <p:spPr>
            <a:xfrm>
              <a:off x="8274660" y="856451"/>
              <a:ext cx="351110" cy="3232089"/>
            </a:xfrm>
            <a:prstGeom prst="rect">
              <a:avLst/>
            </a:prstGeom>
            <a:ln w="1355" cap="sq">
              <a:solidFill>
                <a:srgbClr val="000000">
                  <a:alpha val="100000"/>
                </a:srgbClr>
              </a:solidFill>
              <a:prstDash val="solid"/>
              <a:miter/>
            </a:ln>
          </p:spPr>
          <p:txBody>
            <a:bodyPr/>
            <a:lstStyle/>
            <a:p/>
          </p:txBody>
        </p:sp>
        <p:sp>
          <p:nvSpPr>
            <p:cNvPr id="387" name="rc387"/>
            <p:cNvSpPr/>
            <p:nvPr/>
          </p:nvSpPr>
          <p:spPr>
            <a:xfrm>
              <a:off x="7884537" y="856451"/>
              <a:ext cx="351110" cy="3232089"/>
            </a:xfrm>
            <a:prstGeom prst="rect">
              <a:avLst/>
            </a:prstGeom>
            <a:ln w="1355" cap="sq">
              <a:solidFill>
                <a:srgbClr val="000000">
                  <a:alpha val="100000"/>
                </a:srgbClr>
              </a:solidFill>
              <a:prstDash val="solid"/>
              <a:miter/>
            </a:ln>
          </p:spPr>
          <p:txBody>
            <a:bodyPr/>
            <a:lstStyle/>
            <a:p/>
          </p:txBody>
        </p:sp>
        <p:sp>
          <p:nvSpPr>
            <p:cNvPr id="388" name="rc388"/>
            <p:cNvSpPr/>
            <p:nvPr/>
          </p:nvSpPr>
          <p:spPr>
            <a:xfrm>
              <a:off x="8664782" y="823471"/>
              <a:ext cx="351110" cy="3265070"/>
            </a:xfrm>
            <a:prstGeom prst="rect">
              <a:avLst/>
            </a:prstGeom>
            <a:ln w="1355" cap="sq">
              <a:solidFill>
                <a:srgbClr val="000000">
                  <a:alpha val="100000"/>
                </a:srgbClr>
              </a:solidFill>
              <a:prstDash val="solid"/>
              <a:miter/>
            </a:ln>
          </p:spPr>
          <p:txBody>
            <a:bodyPr/>
            <a:lstStyle/>
            <a:p/>
          </p:txBody>
        </p:sp>
        <p:sp>
          <p:nvSpPr>
            <p:cNvPr id="389" name="tx389"/>
            <p:cNvSpPr/>
            <p:nvPr/>
          </p:nvSpPr>
          <p:spPr>
            <a:xfrm>
              <a:off x="957504" y="22161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90" name="tx390"/>
            <p:cNvSpPr/>
            <p:nvPr/>
          </p:nvSpPr>
          <p:spPr>
            <a:xfrm>
              <a:off x="1347626" y="16555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91" name="tx391"/>
            <p:cNvSpPr/>
            <p:nvPr/>
          </p:nvSpPr>
          <p:spPr>
            <a:xfrm>
              <a:off x="1737748" y="1492787"/>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92" name="tx392"/>
            <p:cNvSpPr/>
            <p:nvPr/>
          </p:nvSpPr>
          <p:spPr>
            <a:xfrm>
              <a:off x="2127871" y="14246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93" name="tx393"/>
            <p:cNvSpPr/>
            <p:nvPr/>
          </p:nvSpPr>
          <p:spPr>
            <a:xfrm>
              <a:off x="2517993" y="139518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94" name="tx394"/>
            <p:cNvSpPr/>
            <p:nvPr/>
          </p:nvSpPr>
          <p:spPr>
            <a:xfrm>
              <a:off x="2908115" y="129271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95" name="tx395"/>
            <p:cNvSpPr/>
            <p:nvPr/>
          </p:nvSpPr>
          <p:spPr>
            <a:xfrm>
              <a:off x="3298238" y="12597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96" name="tx396"/>
            <p:cNvSpPr/>
            <p:nvPr/>
          </p:nvSpPr>
          <p:spPr>
            <a:xfrm>
              <a:off x="3688360" y="119370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97" name="tx397"/>
            <p:cNvSpPr/>
            <p:nvPr/>
          </p:nvSpPr>
          <p:spPr>
            <a:xfrm>
              <a:off x="4078483" y="10288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98" name="tx398"/>
            <p:cNvSpPr/>
            <p:nvPr/>
          </p:nvSpPr>
          <p:spPr>
            <a:xfrm>
              <a:off x="4468605" y="9958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99" name="tx399"/>
            <p:cNvSpPr/>
            <p:nvPr/>
          </p:nvSpPr>
          <p:spPr>
            <a:xfrm>
              <a:off x="4858727" y="9958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00" name="tx400"/>
            <p:cNvSpPr/>
            <p:nvPr/>
          </p:nvSpPr>
          <p:spPr>
            <a:xfrm>
              <a:off x="5248850" y="9629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01" name="tx401"/>
            <p:cNvSpPr/>
            <p:nvPr/>
          </p:nvSpPr>
          <p:spPr>
            <a:xfrm>
              <a:off x="5638972" y="8969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02" name="tx402"/>
            <p:cNvSpPr/>
            <p:nvPr/>
          </p:nvSpPr>
          <p:spPr>
            <a:xfrm>
              <a:off x="6029094" y="86389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03" name="tx403"/>
            <p:cNvSpPr/>
            <p:nvPr/>
          </p:nvSpPr>
          <p:spPr>
            <a:xfrm>
              <a:off x="6809339" y="7980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04" name="tx404"/>
            <p:cNvSpPr/>
            <p:nvPr/>
          </p:nvSpPr>
          <p:spPr>
            <a:xfrm>
              <a:off x="6419217" y="7980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05" name="tx405"/>
            <p:cNvSpPr/>
            <p:nvPr/>
          </p:nvSpPr>
          <p:spPr>
            <a:xfrm>
              <a:off x="7589584" y="732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6" name="tx406"/>
            <p:cNvSpPr/>
            <p:nvPr/>
          </p:nvSpPr>
          <p:spPr>
            <a:xfrm>
              <a:off x="7199461" y="732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7" name="tx407"/>
            <p:cNvSpPr/>
            <p:nvPr/>
          </p:nvSpPr>
          <p:spPr>
            <a:xfrm>
              <a:off x="8369828" y="69906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08" name="tx408"/>
            <p:cNvSpPr/>
            <p:nvPr/>
          </p:nvSpPr>
          <p:spPr>
            <a:xfrm>
              <a:off x="7979706" y="69906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09" name="tx409"/>
            <p:cNvSpPr/>
            <p:nvPr/>
          </p:nvSpPr>
          <p:spPr>
            <a:xfrm>
              <a:off x="8759951" y="666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0" name="pg410"/>
            <p:cNvSpPr/>
            <p:nvPr/>
          </p:nvSpPr>
          <p:spPr>
            <a:xfrm>
              <a:off x="975224" y="31267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1" name="tx411"/>
            <p:cNvSpPr/>
            <p:nvPr/>
          </p:nvSpPr>
          <p:spPr>
            <a:xfrm>
              <a:off x="1007745" y="3157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12" name="pg412"/>
            <p:cNvSpPr/>
            <p:nvPr/>
          </p:nvSpPr>
          <p:spPr>
            <a:xfrm>
              <a:off x="1365346" y="2846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3" name="tx413"/>
            <p:cNvSpPr/>
            <p:nvPr/>
          </p:nvSpPr>
          <p:spPr>
            <a:xfrm>
              <a:off x="1397867" y="2878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4" name="pg414"/>
            <p:cNvSpPr/>
            <p:nvPr/>
          </p:nvSpPr>
          <p:spPr>
            <a:xfrm>
              <a:off x="1755468" y="2763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5" name="tx415"/>
            <p:cNvSpPr/>
            <p:nvPr/>
          </p:nvSpPr>
          <p:spPr>
            <a:xfrm>
              <a:off x="1787990" y="27964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6" name="pg416"/>
            <p:cNvSpPr/>
            <p:nvPr/>
          </p:nvSpPr>
          <p:spPr>
            <a:xfrm>
              <a:off x="2145591" y="273098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7" name="tx417"/>
            <p:cNvSpPr/>
            <p:nvPr/>
          </p:nvSpPr>
          <p:spPr>
            <a:xfrm>
              <a:off x="2178112" y="27618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18" name="pg418"/>
            <p:cNvSpPr/>
            <p:nvPr/>
          </p:nvSpPr>
          <p:spPr>
            <a:xfrm>
              <a:off x="2535713" y="2714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9" name="tx419"/>
            <p:cNvSpPr/>
            <p:nvPr/>
          </p:nvSpPr>
          <p:spPr>
            <a:xfrm>
              <a:off x="2568234" y="27466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0" name="pg420"/>
            <p:cNvSpPr/>
            <p:nvPr/>
          </p:nvSpPr>
          <p:spPr>
            <a:xfrm>
              <a:off x="3315958" y="26485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1" name="tx421"/>
            <p:cNvSpPr/>
            <p:nvPr/>
          </p:nvSpPr>
          <p:spPr>
            <a:xfrm>
              <a:off x="3348479" y="26807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2" name="pg422"/>
            <p:cNvSpPr/>
            <p:nvPr/>
          </p:nvSpPr>
          <p:spPr>
            <a:xfrm>
              <a:off x="3706080" y="26155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3738602" y="264907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24" name="pg424"/>
            <p:cNvSpPr/>
            <p:nvPr/>
          </p:nvSpPr>
          <p:spPr>
            <a:xfrm>
              <a:off x="4456180" y="251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4488701" y="254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6" name="pg426"/>
            <p:cNvSpPr/>
            <p:nvPr/>
          </p:nvSpPr>
          <p:spPr>
            <a:xfrm>
              <a:off x="5266569" y="25001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5299091" y="25309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8" name="pg428"/>
            <p:cNvSpPr/>
            <p:nvPr/>
          </p:nvSpPr>
          <p:spPr>
            <a:xfrm>
              <a:off x="6827059" y="241766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6859580" y="24485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tx430"/>
            <p:cNvSpPr/>
            <p:nvPr/>
          </p:nvSpPr>
          <p:spPr>
            <a:xfrm>
              <a:off x="663492" y="403642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1" name="tx431"/>
            <p:cNvSpPr/>
            <p:nvPr/>
          </p:nvSpPr>
          <p:spPr>
            <a:xfrm>
              <a:off x="585797" y="32119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32" name="tx432"/>
            <p:cNvSpPr/>
            <p:nvPr/>
          </p:nvSpPr>
          <p:spPr>
            <a:xfrm>
              <a:off x="585797" y="23874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3" name="tx433"/>
            <p:cNvSpPr/>
            <p:nvPr/>
          </p:nvSpPr>
          <p:spPr>
            <a:xfrm>
              <a:off x="585797" y="156459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4" name="tx434"/>
            <p:cNvSpPr/>
            <p:nvPr/>
          </p:nvSpPr>
          <p:spPr>
            <a:xfrm>
              <a:off x="508103" y="7383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5" name="tx435"/>
            <p:cNvSpPr/>
            <p:nvPr/>
          </p:nvSpPr>
          <p:spPr>
            <a:xfrm rot="-5400000">
              <a:off x="793564" y="5075773"/>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436" name="tx436"/>
            <p:cNvSpPr/>
            <p:nvPr/>
          </p:nvSpPr>
          <p:spPr>
            <a:xfrm rot="-5400000">
              <a:off x="738559"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(359,000)</a:t>
              </a:r>
            </a:p>
          </p:txBody>
        </p:sp>
        <p:sp>
          <p:nvSpPr>
            <p:cNvPr id="437" name="tx437"/>
            <p:cNvSpPr/>
            <p:nvPr/>
          </p:nvSpPr>
          <p:spPr>
            <a:xfrm rot="-5400000">
              <a:off x="1203561" y="5032272"/>
              <a:ext cx="39544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Angola</a:t>
              </a:r>
            </a:p>
          </p:txBody>
        </p:sp>
        <p:sp>
          <p:nvSpPr>
            <p:cNvPr id="438" name="tx438"/>
            <p:cNvSpPr/>
            <p:nvPr/>
          </p:nvSpPr>
          <p:spPr>
            <a:xfrm rot="-5400000">
              <a:off x="1128682"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(411,000)</a:t>
              </a:r>
            </a:p>
          </p:txBody>
        </p:sp>
        <p:sp>
          <p:nvSpPr>
            <p:cNvPr id="439" name="tx439"/>
            <p:cNvSpPr/>
            <p:nvPr/>
          </p:nvSpPr>
          <p:spPr>
            <a:xfrm rot="-5400000">
              <a:off x="1441972" y="5183984"/>
              <a:ext cx="698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Madagascar</a:t>
              </a:r>
            </a:p>
          </p:txBody>
        </p:sp>
        <p:sp>
          <p:nvSpPr>
            <p:cNvPr id="440" name="tx440"/>
            <p:cNvSpPr/>
            <p:nvPr/>
          </p:nvSpPr>
          <p:spPr>
            <a:xfrm rot="-5400000">
              <a:off x="1518804"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(251,000)</a:t>
              </a:r>
            </a:p>
          </p:txBody>
        </p:sp>
        <p:sp>
          <p:nvSpPr>
            <p:cNvPr id="441" name="tx441"/>
            <p:cNvSpPr/>
            <p:nvPr/>
          </p:nvSpPr>
          <p:spPr>
            <a:xfrm rot="-5400000">
              <a:off x="2027400" y="5344191"/>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42" name="tx442"/>
            <p:cNvSpPr/>
            <p:nvPr/>
          </p:nvSpPr>
          <p:spPr>
            <a:xfrm rot="-5400000">
              <a:off x="2009726" y="4959346"/>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43" name="tx443"/>
            <p:cNvSpPr/>
            <p:nvPr/>
          </p:nvSpPr>
          <p:spPr>
            <a:xfrm rot="-5400000">
              <a:off x="1944242"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444" name="tx444"/>
            <p:cNvSpPr/>
            <p:nvPr/>
          </p:nvSpPr>
          <p:spPr>
            <a:xfrm rot="-5400000">
              <a:off x="2342922" y="5064766"/>
              <a:ext cx="458948"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Ethiopia</a:t>
              </a:r>
            </a:p>
          </p:txBody>
        </p:sp>
        <p:sp>
          <p:nvSpPr>
            <p:cNvPr id="445" name="tx445"/>
            <p:cNvSpPr/>
            <p:nvPr/>
          </p:nvSpPr>
          <p:spPr>
            <a:xfrm rot="-5400000">
              <a:off x="2299049"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(917,000)</a:t>
              </a:r>
            </a:p>
          </p:txBody>
        </p:sp>
        <p:sp>
          <p:nvSpPr>
            <p:cNvPr id="446" name="tx446"/>
            <p:cNvSpPr/>
            <p:nvPr/>
          </p:nvSpPr>
          <p:spPr>
            <a:xfrm rot="-5400000">
              <a:off x="2715991" y="4962695"/>
              <a:ext cx="51519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Comoros</a:t>
              </a:r>
            </a:p>
          </p:txBody>
        </p:sp>
        <p:sp>
          <p:nvSpPr>
            <p:cNvPr id="447" name="tx447"/>
            <p:cNvSpPr/>
            <p:nvPr/>
          </p:nvSpPr>
          <p:spPr>
            <a:xfrm rot="-5400000">
              <a:off x="2759802"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48" name="tx448"/>
            <p:cNvSpPr/>
            <p:nvPr/>
          </p:nvSpPr>
          <p:spPr>
            <a:xfrm rot="-5400000">
              <a:off x="3197767" y="5372220"/>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49" name="tx449"/>
            <p:cNvSpPr/>
            <p:nvPr/>
          </p:nvSpPr>
          <p:spPr>
            <a:xfrm rot="-5400000">
              <a:off x="3201426" y="5008708"/>
              <a:ext cx="324631"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Africa</a:t>
              </a:r>
            </a:p>
          </p:txBody>
        </p:sp>
        <p:sp>
          <p:nvSpPr>
            <p:cNvPr id="450" name="tx450"/>
            <p:cNvSpPr/>
            <p:nvPr/>
          </p:nvSpPr>
          <p:spPr>
            <a:xfrm rot="-5400000">
              <a:off x="3079293"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(220,000)</a:t>
              </a:r>
            </a:p>
          </p:txBody>
        </p:sp>
        <p:sp>
          <p:nvSpPr>
            <p:cNvPr id="451" name="tx451"/>
            <p:cNvSpPr/>
            <p:nvPr/>
          </p:nvSpPr>
          <p:spPr>
            <a:xfrm rot="-5400000">
              <a:off x="3542900" y="5058906"/>
              <a:ext cx="423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Zambia</a:t>
              </a:r>
            </a:p>
          </p:txBody>
        </p:sp>
        <p:sp>
          <p:nvSpPr>
            <p:cNvPr id="452" name="tx452"/>
            <p:cNvSpPr/>
            <p:nvPr/>
          </p:nvSpPr>
          <p:spPr>
            <a:xfrm rot="-5400000">
              <a:off x="3469416"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(113,000)</a:t>
              </a:r>
            </a:p>
          </p:txBody>
        </p:sp>
        <p:sp>
          <p:nvSpPr>
            <p:cNvPr id="453" name="tx453"/>
            <p:cNvSpPr/>
            <p:nvPr/>
          </p:nvSpPr>
          <p:spPr>
            <a:xfrm rot="-5400000">
              <a:off x="3911845" y="4938821"/>
              <a:ext cx="4658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Namibia</a:t>
              </a:r>
            </a:p>
          </p:txBody>
        </p:sp>
        <p:sp>
          <p:nvSpPr>
            <p:cNvPr id="454" name="tx454"/>
            <p:cNvSpPr/>
            <p:nvPr/>
          </p:nvSpPr>
          <p:spPr>
            <a:xfrm rot="-5400000">
              <a:off x="3930170"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455" name="tx455"/>
            <p:cNvSpPr/>
            <p:nvPr/>
          </p:nvSpPr>
          <p:spPr>
            <a:xfrm rot="-5400000">
              <a:off x="4316013" y="4995406"/>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Burundi</a:t>
              </a:r>
            </a:p>
          </p:txBody>
        </p:sp>
        <p:sp>
          <p:nvSpPr>
            <p:cNvPr id="456" name="tx456"/>
            <p:cNvSpPr/>
            <p:nvPr/>
          </p:nvSpPr>
          <p:spPr>
            <a:xfrm rot="-5400000">
              <a:off x="4284976"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(49,000)</a:t>
              </a:r>
            </a:p>
          </p:txBody>
        </p:sp>
        <p:sp>
          <p:nvSpPr>
            <p:cNvPr id="457" name="tx457"/>
            <p:cNvSpPr/>
            <p:nvPr/>
          </p:nvSpPr>
          <p:spPr>
            <a:xfrm rot="-5400000">
              <a:off x="4688555" y="4942355"/>
              <a:ext cx="472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Eswatini</a:t>
              </a:r>
            </a:p>
          </p:txBody>
        </p:sp>
        <p:sp>
          <p:nvSpPr>
            <p:cNvPr id="458" name="tx458"/>
            <p:cNvSpPr/>
            <p:nvPr/>
          </p:nvSpPr>
          <p:spPr>
            <a:xfrm rot="-5400000">
              <a:off x="4710414"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59" name="tx459"/>
            <p:cNvSpPr/>
            <p:nvPr/>
          </p:nvSpPr>
          <p:spPr>
            <a:xfrm rot="-5400000">
              <a:off x="4939709" y="5198836"/>
              <a:ext cx="727087"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Mozambique</a:t>
              </a:r>
            </a:p>
          </p:txBody>
        </p:sp>
        <p:sp>
          <p:nvSpPr>
            <p:cNvPr id="460" name="tx460"/>
            <p:cNvSpPr/>
            <p:nvPr/>
          </p:nvSpPr>
          <p:spPr>
            <a:xfrm rot="-5400000">
              <a:off x="5029905"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(121,000)</a:t>
              </a:r>
            </a:p>
          </p:txBody>
        </p:sp>
        <p:sp>
          <p:nvSpPr>
            <p:cNvPr id="461" name="tx461"/>
            <p:cNvSpPr/>
            <p:nvPr/>
          </p:nvSpPr>
          <p:spPr>
            <a:xfrm rot="-5400000">
              <a:off x="5479280" y="4931875"/>
              <a:ext cx="45194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Lesotho</a:t>
              </a:r>
            </a:p>
          </p:txBody>
        </p:sp>
        <p:sp>
          <p:nvSpPr>
            <p:cNvPr id="462" name="tx462"/>
            <p:cNvSpPr/>
            <p:nvPr/>
          </p:nvSpPr>
          <p:spPr>
            <a:xfrm rot="-5400000">
              <a:off x="5490659"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63" name="tx463"/>
            <p:cNvSpPr/>
            <p:nvPr/>
          </p:nvSpPr>
          <p:spPr>
            <a:xfrm rot="-5400000">
              <a:off x="5802461" y="5069448"/>
              <a:ext cx="58582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Zimbabwe</a:t>
              </a:r>
            </a:p>
          </p:txBody>
        </p:sp>
        <p:sp>
          <p:nvSpPr>
            <p:cNvPr id="464" name="tx464"/>
            <p:cNvSpPr/>
            <p:nvPr/>
          </p:nvSpPr>
          <p:spPr>
            <a:xfrm rot="-5400000">
              <a:off x="5845466"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465" name="tx465"/>
            <p:cNvSpPr/>
            <p:nvPr/>
          </p:nvSpPr>
          <p:spPr>
            <a:xfrm rot="-5400000">
              <a:off x="6287895" y="4974136"/>
              <a:ext cx="39520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Malawi</a:t>
              </a:r>
            </a:p>
          </p:txBody>
        </p:sp>
        <p:sp>
          <p:nvSpPr>
            <p:cNvPr id="466" name="tx466"/>
            <p:cNvSpPr/>
            <p:nvPr/>
          </p:nvSpPr>
          <p:spPr>
            <a:xfrm rot="-5400000">
              <a:off x="6235588"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(32,000)</a:t>
              </a:r>
            </a:p>
          </p:txBody>
        </p:sp>
        <p:sp>
          <p:nvSpPr>
            <p:cNvPr id="467" name="tx467"/>
            <p:cNvSpPr/>
            <p:nvPr/>
          </p:nvSpPr>
          <p:spPr>
            <a:xfrm rot="-5400000">
              <a:off x="6640562" y="4986353"/>
              <a:ext cx="444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Uganda</a:t>
              </a:r>
            </a:p>
          </p:txBody>
        </p:sp>
        <p:sp>
          <p:nvSpPr>
            <p:cNvPr id="468" name="tx468"/>
            <p:cNvSpPr/>
            <p:nvPr/>
          </p:nvSpPr>
          <p:spPr>
            <a:xfrm rot="-5400000">
              <a:off x="6625710"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(83,000)</a:t>
              </a:r>
            </a:p>
          </p:txBody>
        </p:sp>
        <p:sp>
          <p:nvSpPr>
            <p:cNvPr id="469" name="tx469"/>
            <p:cNvSpPr/>
            <p:nvPr/>
          </p:nvSpPr>
          <p:spPr>
            <a:xfrm rot="-5400000">
              <a:off x="7078713" y="4892932"/>
              <a:ext cx="374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Eritrea</a:t>
              </a:r>
            </a:p>
          </p:txBody>
        </p:sp>
        <p:sp>
          <p:nvSpPr>
            <p:cNvPr id="470" name="tx470"/>
            <p:cNvSpPr/>
            <p:nvPr/>
          </p:nvSpPr>
          <p:spPr>
            <a:xfrm rot="-5400000">
              <a:off x="7051148"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71" name="tx471"/>
            <p:cNvSpPr/>
            <p:nvPr/>
          </p:nvSpPr>
          <p:spPr>
            <a:xfrm rot="-5400000">
              <a:off x="7463192" y="4943968"/>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Kenya</a:t>
              </a:r>
            </a:p>
          </p:txBody>
        </p:sp>
        <p:sp>
          <p:nvSpPr>
            <p:cNvPr id="472" name="tx472"/>
            <p:cNvSpPr/>
            <p:nvPr/>
          </p:nvSpPr>
          <p:spPr>
            <a:xfrm rot="-5400000">
              <a:off x="7405955"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(44,000)</a:t>
              </a:r>
            </a:p>
          </p:txBody>
        </p:sp>
        <p:sp>
          <p:nvSpPr>
            <p:cNvPr id="473" name="tx473"/>
            <p:cNvSpPr/>
            <p:nvPr/>
          </p:nvSpPr>
          <p:spPr>
            <a:xfrm rot="-5400000">
              <a:off x="7767118" y="4984771"/>
              <a:ext cx="55773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Botswana</a:t>
              </a:r>
            </a:p>
          </p:txBody>
        </p:sp>
        <p:sp>
          <p:nvSpPr>
            <p:cNvPr id="474" name="tx474"/>
            <p:cNvSpPr/>
            <p:nvPr/>
          </p:nvSpPr>
          <p:spPr>
            <a:xfrm rot="-5400000">
              <a:off x="7831393"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475" name="tx475"/>
            <p:cNvSpPr/>
            <p:nvPr/>
          </p:nvSpPr>
          <p:spPr>
            <a:xfrm rot="-5400000">
              <a:off x="8174883" y="5037760"/>
              <a:ext cx="5224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Tanzania</a:t>
              </a:r>
            </a:p>
          </p:txBody>
        </p:sp>
        <p:sp>
          <p:nvSpPr>
            <p:cNvPr id="476" name="tx476"/>
            <p:cNvSpPr/>
            <p:nvPr/>
          </p:nvSpPr>
          <p:spPr>
            <a:xfrm rot="-5400000">
              <a:off x="8186200"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(46,000)</a:t>
              </a:r>
            </a:p>
          </p:txBody>
        </p:sp>
        <p:sp>
          <p:nvSpPr>
            <p:cNvPr id="477" name="tx477"/>
            <p:cNvSpPr/>
            <p:nvPr/>
          </p:nvSpPr>
          <p:spPr>
            <a:xfrm rot="-5400000">
              <a:off x="8593251" y="4938883"/>
              <a:ext cx="465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Rwanda</a:t>
              </a:r>
            </a:p>
          </p:txBody>
        </p:sp>
        <p:sp>
          <p:nvSpPr>
            <p:cNvPr id="478" name="tx478"/>
            <p:cNvSpPr/>
            <p:nvPr/>
          </p:nvSpPr>
          <p:spPr>
            <a:xfrm rot="-5400000">
              <a:off x="8611638"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79" name="tx479"/>
            <p:cNvSpPr/>
            <p:nvPr/>
          </p:nvSpPr>
          <p:spPr>
            <a:xfrm rot="-5400000">
              <a:off x="-52544" y="23904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0" name="rc480"/>
            <p:cNvSpPr/>
            <p:nvPr/>
          </p:nvSpPr>
          <p:spPr>
            <a:xfrm>
              <a:off x="3046718" y="5993415"/>
              <a:ext cx="219456" cy="219455"/>
            </a:xfrm>
            <a:prstGeom prst="rect">
              <a:avLst/>
            </a:prstGeom>
            <a:solidFill>
              <a:srgbClr val="FFFFFF">
                <a:alpha val="100000"/>
              </a:srgbClr>
            </a:solidFill>
          </p:spPr>
          <p:txBody>
            <a:bodyPr/>
            <a:lstStyle/>
            <a:p/>
          </p:txBody>
        </p:sp>
        <p:sp>
          <p:nvSpPr>
            <p:cNvPr id="481" name="pg481"/>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2" name="pg482"/>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3" name="pg483"/>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4" name="pg484"/>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5" name="pg485"/>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6" name="rc486"/>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487" name="rc487"/>
            <p:cNvSpPr/>
            <p:nvPr/>
          </p:nvSpPr>
          <p:spPr>
            <a:xfrm>
              <a:off x="4500306" y="5993415"/>
              <a:ext cx="219455" cy="219455"/>
            </a:xfrm>
            <a:prstGeom prst="rect">
              <a:avLst/>
            </a:prstGeom>
            <a:solidFill>
              <a:srgbClr val="FFFFFF">
                <a:alpha val="100000"/>
              </a:srgbClr>
            </a:solidFill>
          </p:spPr>
          <p:txBody>
            <a:bodyPr/>
            <a:lstStyle/>
            <a:p/>
          </p:txBody>
        </p:sp>
        <p:sp>
          <p:nvSpPr>
            <p:cNvPr id="488" name="rc488"/>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89" name="tx489"/>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90" name="tx490"/>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491" name="tx491"/>
            <p:cNvSpPr/>
            <p:nvPr/>
          </p:nvSpPr>
          <p:spPr>
            <a:xfrm>
              <a:off x="803816" y="398022"/>
              <a:ext cx="30469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ESAR, 2023</a:t>
              </a:r>
            </a:p>
          </p:txBody>
        </p:sp>
        <p:sp>
          <p:nvSpPr>
            <p:cNvPr id="492" name="tx492"/>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93" name="tx493"/>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94" name="tx494"/>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4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2023, DTP1 coverage ranged from 52% in Somalia to 99% in Rwanda.
10 out of 21 (48%) countries had coverage of at least 90%.
Ethiopia had DTP1 coverage of 77% and the highest absolute number of zero-dose children in the region, followed by Angola.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5" name="pt5"/>
            <p:cNvSpPr/>
            <p:nvPr/>
          </p:nvSpPr>
          <p:spPr>
            <a:xfrm>
              <a:off x="1878835" y="2166486"/>
              <a:ext cx="1147816" cy="1147816"/>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 name="pt6"/>
            <p:cNvSpPr/>
            <p:nvPr/>
          </p:nvSpPr>
          <p:spPr>
            <a:xfrm>
              <a:off x="3085118" y="2297005"/>
              <a:ext cx="886779" cy="886779"/>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4107604" y="2243727"/>
              <a:ext cx="993336" cy="993336"/>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8" name="pt8"/>
            <p:cNvSpPr/>
            <p:nvPr/>
          </p:nvSpPr>
          <p:spPr>
            <a:xfrm>
              <a:off x="5140562" y="2200919"/>
              <a:ext cx="1078950" cy="1078950"/>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9" name="pt9"/>
            <p:cNvSpPr/>
            <p:nvPr/>
          </p:nvSpPr>
          <p:spPr>
            <a:xfrm>
              <a:off x="6205340" y="2189932"/>
              <a:ext cx="1100924" cy="1100924"/>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0" name="pt10"/>
            <p:cNvSpPr/>
            <p:nvPr/>
          </p:nvSpPr>
          <p:spPr>
            <a:xfrm>
              <a:off x="7411513" y="2320341"/>
              <a:ext cx="840107" cy="8401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1" name="pt11"/>
            <p:cNvSpPr/>
            <p:nvPr/>
          </p:nvSpPr>
          <p:spPr>
            <a:xfrm>
              <a:off x="8270208" y="2103271"/>
              <a:ext cx="1274247" cy="127424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2" name="pt12"/>
            <p:cNvSpPr/>
            <p:nvPr/>
          </p:nvSpPr>
          <p:spPr>
            <a:xfrm>
              <a:off x="9683303" y="2440602"/>
              <a:ext cx="599585" cy="599585"/>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3" name="pt13"/>
            <p:cNvSpPr/>
            <p:nvPr/>
          </p:nvSpPr>
          <p:spPr>
            <a:xfrm>
              <a:off x="10706743" y="2388277"/>
              <a:ext cx="704236" cy="704236"/>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4" name="pt14"/>
            <p:cNvSpPr/>
            <p:nvPr/>
          </p:nvSpPr>
          <p:spPr>
            <a:xfrm>
              <a:off x="891230" y="2254646"/>
              <a:ext cx="971496" cy="97149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113405" y="2401056"/>
              <a:ext cx="678676" cy="67867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209106" y="2420993"/>
              <a:ext cx="638803" cy="63880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332847" y="2468969"/>
              <a:ext cx="542851" cy="5428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424385" y="2484743"/>
              <a:ext cx="511303" cy="51130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64569" y="2549162"/>
              <a:ext cx="382464" cy="38246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47379" y="2556207"/>
              <a:ext cx="368375" cy="36837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52874" y="2585938"/>
              <a:ext cx="308913" cy="30891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39648" y="2596946"/>
              <a:ext cx="286896" cy="28689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15811" y="1527582"/>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917,000</a:t>
              </a:r>
            </a:p>
          </p:txBody>
        </p:sp>
        <p:sp>
          <p:nvSpPr>
            <p:cNvPr id="26" name="tx26"/>
            <p:cNvSpPr/>
            <p:nvPr/>
          </p:nvSpPr>
          <p:spPr>
            <a:xfrm>
              <a:off x="2227711" y="1525888"/>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411,000</a:t>
              </a:r>
            </a:p>
          </p:txBody>
        </p:sp>
        <p:sp>
          <p:nvSpPr>
            <p:cNvPr id="28" name="tx28"/>
            <p:cNvSpPr/>
            <p:nvPr/>
          </p:nvSpPr>
          <p:spPr>
            <a:xfrm>
              <a:off x="3267411" y="1552777"/>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359,000</a:t>
              </a:r>
            </a:p>
          </p:txBody>
        </p:sp>
        <p:sp>
          <p:nvSpPr>
            <p:cNvPr id="30" name="tx30"/>
            <p:cNvSpPr/>
            <p:nvPr/>
          </p:nvSpPr>
          <p:spPr>
            <a:xfrm>
              <a:off x="4206576" y="152588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251,000</a:t>
              </a:r>
            </a:p>
          </p:txBody>
        </p:sp>
        <p:sp>
          <p:nvSpPr>
            <p:cNvPr id="32" name="tx32"/>
            <p:cNvSpPr/>
            <p:nvPr/>
          </p:nvSpPr>
          <p:spPr>
            <a:xfrm>
              <a:off x="5286363" y="1552777"/>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220,000</a:t>
              </a:r>
            </a:p>
          </p:txBody>
        </p:sp>
        <p:sp>
          <p:nvSpPr>
            <p:cNvPr id="34" name="tx34"/>
            <p:cNvSpPr/>
            <p:nvPr/>
          </p:nvSpPr>
          <p:spPr>
            <a:xfrm>
              <a:off x="6342049" y="1527582"/>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121,000</a:t>
              </a:r>
            </a:p>
          </p:txBody>
        </p:sp>
        <p:sp>
          <p:nvSpPr>
            <p:cNvPr id="36" name="tx36"/>
            <p:cNvSpPr/>
            <p:nvPr/>
          </p:nvSpPr>
          <p:spPr>
            <a:xfrm>
              <a:off x="7590584" y="1554612"/>
              <a:ext cx="48196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Zambia</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113,000</a:t>
              </a:r>
            </a:p>
          </p:txBody>
        </p:sp>
        <p:sp>
          <p:nvSpPr>
            <p:cNvPr id="38" name="tx38"/>
            <p:cNvSpPr/>
            <p:nvPr/>
          </p:nvSpPr>
          <p:spPr>
            <a:xfrm>
              <a:off x="8654175" y="1525888"/>
              <a:ext cx="50631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Uganda</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83,000</a:t>
              </a:r>
            </a:p>
          </p:txBody>
        </p:sp>
        <p:sp>
          <p:nvSpPr>
            <p:cNvPr id="40" name="tx40"/>
            <p:cNvSpPr/>
            <p:nvPr/>
          </p:nvSpPr>
          <p:spPr>
            <a:xfrm>
              <a:off x="9565179" y="1552777"/>
              <a:ext cx="83583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Sudan</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75,000</a:t>
              </a:r>
            </a:p>
          </p:txBody>
        </p:sp>
        <p:sp>
          <p:nvSpPr>
            <p:cNvPr id="42" name="tx42"/>
            <p:cNvSpPr/>
            <p:nvPr/>
          </p:nvSpPr>
          <p:spPr>
            <a:xfrm>
              <a:off x="10809762" y="1554612"/>
              <a:ext cx="49819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Burundi</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536320"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4856506"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452111"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168044"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pt68"/>
            <p:cNvSpPr/>
            <p:nvPr/>
          </p:nvSpPr>
          <p:spPr>
            <a:xfrm>
              <a:off x="6883978"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9" name="pt69"/>
            <p:cNvSpPr/>
            <p:nvPr/>
          </p:nvSpPr>
          <p:spPr>
            <a:xfrm>
              <a:off x="7599911"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0" name="pt70"/>
            <p:cNvSpPr/>
            <p:nvPr/>
          </p:nvSpPr>
          <p:spPr>
            <a:xfrm>
              <a:off x="8315844"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1" name="tx71"/>
            <p:cNvSpPr/>
            <p:nvPr/>
          </p:nvSpPr>
          <p:spPr>
            <a:xfrm>
              <a:off x="5121626"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2" name="tx72"/>
            <p:cNvSpPr/>
            <p:nvPr/>
          </p:nvSpPr>
          <p:spPr>
            <a:xfrm>
              <a:off x="5717232"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3" name="tx73"/>
            <p:cNvSpPr/>
            <p:nvPr/>
          </p:nvSpPr>
          <p:spPr>
            <a:xfrm>
              <a:off x="643316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4" name="tx74"/>
            <p:cNvSpPr/>
            <p:nvPr/>
          </p:nvSpPr>
          <p:spPr>
            <a:xfrm>
              <a:off x="714909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5" name="tx75"/>
            <p:cNvSpPr/>
            <p:nvPr/>
          </p:nvSpPr>
          <p:spPr>
            <a:xfrm>
              <a:off x="7865032"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6" name="tx76"/>
            <p:cNvSpPr/>
            <p:nvPr/>
          </p:nvSpPr>
          <p:spPr>
            <a:xfrm>
              <a:off x="8580965"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7" name="tx77"/>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8" name="tx78"/>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2" name="tx82"/>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3" name="tx83"/>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4" name="tx84"/>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5" name="tx85"/>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6"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2,785,000 zero-dose children in ESAR.
The top 10 countries (out of 21) accounted for 2,600,000 (93%) of zero-dose children in ESAR.
Ethiopia had the highest number of zero-dose children (917,000), followed by Angola (411,000). These account for approximately 33% and 15%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F26A21">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B00FB">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FE00FA">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3283FE">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20108" y="6568567"/>
              <a:ext cx="54543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ESAR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6 countries in ESAR were among the top 20 countries with the most zero-dose children globally (Ethiopia, Angola, Tanzania, Mozambique, Somalia, and Madagascar).
In 2023, 5 countries in the region were among the top 20 zero-dose countries (Ethiopia, Angola, Somalia, Madagascar, and South Africa). Since 2021, Tanzania dropped out of the top 20 countries, Mozambique dropped out of the top 20 countries, and South Africa moved into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20208" y="1149919"/>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8766D">
                  <a:alpha val="100000"/>
                </a:srgbClr>
              </a:solidFill>
              <a:prstDash val="solid"/>
              <a:round/>
            </a:ln>
          </p:spPr>
          <p:txBody>
            <a:bodyPr/>
            <a:lstStyle/>
            <a:p/>
          </p:txBody>
        </p:sp>
        <p:sp>
          <p:nvSpPr>
            <p:cNvPr id="26" name="pl26"/>
            <p:cNvSpPr/>
            <p:nvPr/>
          </p:nvSpPr>
          <p:spPr>
            <a:xfrm>
              <a:off x="2420208" y="5557317"/>
              <a:ext cx="4929038" cy="244686"/>
            </a:xfrm>
            <a:custGeom>
              <a:avLst/>
              <a:pathLst>
                <a:path w="4929038" h="244686">
                  <a:moveTo>
                    <a:pt x="0" y="244686"/>
                  </a:moveTo>
                  <a:lnTo>
                    <a:pt x="24894" y="244672"/>
                  </a:lnTo>
                  <a:lnTo>
                    <a:pt x="49788" y="244655"/>
                  </a:lnTo>
                  <a:lnTo>
                    <a:pt x="74682" y="244635"/>
                  </a:lnTo>
                  <a:lnTo>
                    <a:pt x="99576" y="244612"/>
                  </a:lnTo>
                  <a:lnTo>
                    <a:pt x="124470" y="244584"/>
                  </a:lnTo>
                  <a:lnTo>
                    <a:pt x="149364" y="244552"/>
                  </a:lnTo>
                  <a:lnTo>
                    <a:pt x="174258" y="244514"/>
                  </a:lnTo>
                  <a:lnTo>
                    <a:pt x="199153" y="244469"/>
                  </a:lnTo>
                  <a:lnTo>
                    <a:pt x="224047" y="244417"/>
                  </a:lnTo>
                  <a:lnTo>
                    <a:pt x="248941" y="244355"/>
                  </a:lnTo>
                  <a:lnTo>
                    <a:pt x="273835" y="244283"/>
                  </a:lnTo>
                  <a:lnTo>
                    <a:pt x="298729" y="244198"/>
                  </a:lnTo>
                  <a:lnTo>
                    <a:pt x="323623" y="244099"/>
                  </a:lnTo>
                  <a:lnTo>
                    <a:pt x="348517" y="243982"/>
                  </a:lnTo>
                  <a:lnTo>
                    <a:pt x="373412" y="243844"/>
                  </a:lnTo>
                  <a:lnTo>
                    <a:pt x="398306" y="243683"/>
                  </a:lnTo>
                  <a:lnTo>
                    <a:pt x="423200" y="243493"/>
                  </a:lnTo>
                  <a:lnTo>
                    <a:pt x="448094" y="243271"/>
                  </a:lnTo>
                  <a:lnTo>
                    <a:pt x="472988" y="243010"/>
                  </a:lnTo>
                  <a:lnTo>
                    <a:pt x="497882" y="242705"/>
                  </a:lnTo>
                  <a:lnTo>
                    <a:pt x="522776" y="242346"/>
                  </a:lnTo>
                  <a:lnTo>
                    <a:pt x="547670" y="241926"/>
                  </a:lnTo>
                  <a:lnTo>
                    <a:pt x="572565" y="241434"/>
                  </a:lnTo>
                  <a:lnTo>
                    <a:pt x="597459" y="240859"/>
                  </a:lnTo>
                  <a:lnTo>
                    <a:pt x="622353" y="240186"/>
                  </a:lnTo>
                  <a:lnTo>
                    <a:pt x="647247" y="239400"/>
                  </a:lnTo>
                  <a:lnTo>
                    <a:pt x="672141" y="238483"/>
                  </a:lnTo>
                  <a:lnTo>
                    <a:pt x="697035" y="237413"/>
                  </a:lnTo>
                  <a:lnTo>
                    <a:pt x="721929" y="236168"/>
                  </a:lnTo>
                  <a:lnTo>
                    <a:pt x="746824" y="234722"/>
                  </a:lnTo>
                  <a:lnTo>
                    <a:pt x="771718" y="233044"/>
                  </a:lnTo>
                  <a:lnTo>
                    <a:pt x="796612" y="231102"/>
                  </a:lnTo>
                  <a:lnTo>
                    <a:pt x="821506" y="228860"/>
                  </a:lnTo>
                  <a:lnTo>
                    <a:pt x="846400" y="226281"/>
                  </a:lnTo>
                  <a:lnTo>
                    <a:pt x="871294" y="223322"/>
                  </a:lnTo>
                  <a:lnTo>
                    <a:pt x="896188" y="219942"/>
                  </a:lnTo>
                  <a:lnTo>
                    <a:pt x="921083" y="216097"/>
                  </a:lnTo>
                  <a:lnTo>
                    <a:pt x="945977" y="211746"/>
                  </a:lnTo>
                  <a:lnTo>
                    <a:pt x="970871" y="206850"/>
                  </a:lnTo>
                  <a:lnTo>
                    <a:pt x="995765" y="201378"/>
                  </a:lnTo>
                  <a:lnTo>
                    <a:pt x="1020659" y="195304"/>
                  </a:lnTo>
                  <a:lnTo>
                    <a:pt x="1045553" y="188618"/>
                  </a:lnTo>
                  <a:lnTo>
                    <a:pt x="1070447" y="181321"/>
                  </a:lnTo>
                  <a:lnTo>
                    <a:pt x="1095341" y="173434"/>
                  </a:lnTo>
                  <a:lnTo>
                    <a:pt x="1120236" y="164997"/>
                  </a:lnTo>
                  <a:lnTo>
                    <a:pt x="1145130" y="156074"/>
                  </a:lnTo>
                  <a:lnTo>
                    <a:pt x="1170024" y="146744"/>
                  </a:lnTo>
                  <a:lnTo>
                    <a:pt x="1194918" y="137110"/>
                  </a:lnTo>
                  <a:lnTo>
                    <a:pt x="1219812" y="127287"/>
                  </a:lnTo>
                  <a:lnTo>
                    <a:pt x="1244706" y="117399"/>
                  </a:lnTo>
                  <a:lnTo>
                    <a:pt x="1269600" y="107576"/>
                  </a:lnTo>
                  <a:lnTo>
                    <a:pt x="1294495" y="97941"/>
                  </a:lnTo>
                  <a:lnTo>
                    <a:pt x="1319389" y="88612"/>
                  </a:lnTo>
                  <a:lnTo>
                    <a:pt x="1344283" y="79688"/>
                  </a:lnTo>
                  <a:lnTo>
                    <a:pt x="1369177" y="71252"/>
                  </a:lnTo>
                  <a:lnTo>
                    <a:pt x="1394071" y="63365"/>
                  </a:lnTo>
                  <a:lnTo>
                    <a:pt x="1418965" y="56068"/>
                  </a:lnTo>
                  <a:lnTo>
                    <a:pt x="1443859" y="49381"/>
                  </a:lnTo>
                  <a:lnTo>
                    <a:pt x="1468754" y="43308"/>
                  </a:lnTo>
                  <a:lnTo>
                    <a:pt x="1493648" y="37835"/>
                  </a:lnTo>
                  <a:lnTo>
                    <a:pt x="1518542" y="32940"/>
                  </a:lnTo>
                  <a:lnTo>
                    <a:pt x="1543436" y="28589"/>
                  </a:lnTo>
                  <a:lnTo>
                    <a:pt x="1568330" y="24744"/>
                  </a:lnTo>
                  <a:lnTo>
                    <a:pt x="1593224" y="21364"/>
                  </a:lnTo>
                  <a:lnTo>
                    <a:pt x="1618118" y="18405"/>
                  </a:lnTo>
                  <a:lnTo>
                    <a:pt x="1643012" y="15825"/>
                  </a:lnTo>
                  <a:lnTo>
                    <a:pt x="1667907" y="13584"/>
                  </a:lnTo>
                  <a:lnTo>
                    <a:pt x="1692801" y="11642"/>
                  </a:lnTo>
                  <a:lnTo>
                    <a:pt x="1717695" y="9964"/>
                  </a:lnTo>
                  <a:lnTo>
                    <a:pt x="1742589" y="8517"/>
                  </a:lnTo>
                  <a:lnTo>
                    <a:pt x="1767483" y="7273"/>
                  </a:lnTo>
                  <a:lnTo>
                    <a:pt x="1792377" y="6203"/>
                  </a:lnTo>
                  <a:lnTo>
                    <a:pt x="1817271" y="5286"/>
                  </a:lnTo>
                  <a:lnTo>
                    <a:pt x="1842166" y="4500"/>
                  </a:lnTo>
                  <a:lnTo>
                    <a:pt x="1867060" y="3827"/>
                  </a:lnTo>
                  <a:lnTo>
                    <a:pt x="1891954" y="3251"/>
                  </a:lnTo>
                  <a:lnTo>
                    <a:pt x="1916848" y="2759"/>
                  </a:lnTo>
                  <a:lnTo>
                    <a:pt x="1941742" y="2340"/>
                  </a:lnTo>
                  <a:lnTo>
                    <a:pt x="1966636" y="1981"/>
                  </a:lnTo>
                  <a:lnTo>
                    <a:pt x="1991530" y="1675"/>
                  </a:lnTo>
                  <a:lnTo>
                    <a:pt x="2016425" y="1415"/>
                  </a:lnTo>
                  <a:lnTo>
                    <a:pt x="2041319" y="1192"/>
                  </a:lnTo>
                  <a:lnTo>
                    <a:pt x="2066213" y="1003"/>
                  </a:lnTo>
                  <a:lnTo>
                    <a:pt x="2091107" y="842"/>
                  </a:lnTo>
                  <a:lnTo>
                    <a:pt x="2116001" y="704"/>
                  </a:lnTo>
                  <a:lnTo>
                    <a:pt x="2140895" y="587"/>
                  </a:lnTo>
                  <a:lnTo>
                    <a:pt x="2165789" y="487"/>
                  </a:lnTo>
                  <a:lnTo>
                    <a:pt x="2190683" y="402"/>
                  </a:lnTo>
                  <a:lnTo>
                    <a:pt x="2215578" y="330"/>
                  </a:lnTo>
                  <a:lnTo>
                    <a:pt x="2240472" y="269"/>
                  </a:lnTo>
                  <a:lnTo>
                    <a:pt x="2265366" y="216"/>
                  </a:lnTo>
                  <a:lnTo>
                    <a:pt x="2290260" y="172"/>
                  </a:lnTo>
                  <a:lnTo>
                    <a:pt x="2315154" y="134"/>
                  </a:lnTo>
                  <a:lnTo>
                    <a:pt x="2340048" y="102"/>
                  </a:lnTo>
                  <a:lnTo>
                    <a:pt x="2364942" y="74"/>
                  </a:lnTo>
                  <a:lnTo>
                    <a:pt x="2389837" y="51"/>
                  </a:lnTo>
                  <a:lnTo>
                    <a:pt x="2414731" y="31"/>
                  </a:lnTo>
                  <a:lnTo>
                    <a:pt x="2439625" y="14"/>
                  </a:lnTo>
                  <a:lnTo>
                    <a:pt x="2464519" y="0"/>
                  </a:lnTo>
                  <a:lnTo>
                    <a:pt x="2464519" y="0"/>
                  </a:lnTo>
                  <a:lnTo>
                    <a:pt x="2489413" y="14"/>
                  </a:lnTo>
                  <a:lnTo>
                    <a:pt x="2514307" y="31"/>
                  </a:lnTo>
                  <a:lnTo>
                    <a:pt x="2539201" y="51"/>
                  </a:lnTo>
                  <a:lnTo>
                    <a:pt x="2564096" y="74"/>
                  </a:lnTo>
                  <a:lnTo>
                    <a:pt x="2588990" y="102"/>
                  </a:lnTo>
                  <a:lnTo>
                    <a:pt x="2613884" y="134"/>
                  </a:lnTo>
                  <a:lnTo>
                    <a:pt x="2638778" y="172"/>
                  </a:lnTo>
                  <a:lnTo>
                    <a:pt x="2663672" y="216"/>
                  </a:lnTo>
                  <a:lnTo>
                    <a:pt x="2688566" y="269"/>
                  </a:lnTo>
                  <a:lnTo>
                    <a:pt x="2713460" y="330"/>
                  </a:lnTo>
                  <a:lnTo>
                    <a:pt x="2738354" y="402"/>
                  </a:lnTo>
                  <a:lnTo>
                    <a:pt x="2763249" y="487"/>
                  </a:lnTo>
                  <a:lnTo>
                    <a:pt x="2788143" y="587"/>
                  </a:lnTo>
                  <a:lnTo>
                    <a:pt x="2813037" y="704"/>
                  </a:lnTo>
                  <a:lnTo>
                    <a:pt x="2837931" y="842"/>
                  </a:lnTo>
                  <a:lnTo>
                    <a:pt x="2862825" y="1003"/>
                  </a:lnTo>
                  <a:lnTo>
                    <a:pt x="2887719" y="1192"/>
                  </a:lnTo>
                  <a:lnTo>
                    <a:pt x="2912613" y="1415"/>
                  </a:lnTo>
                  <a:lnTo>
                    <a:pt x="2937508" y="1675"/>
                  </a:lnTo>
                  <a:lnTo>
                    <a:pt x="2962402" y="1981"/>
                  </a:lnTo>
                  <a:lnTo>
                    <a:pt x="2987296" y="2340"/>
                  </a:lnTo>
                  <a:lnTo>
                    <a:pt x="3012190" y="2759"/>
                  </a:lnTo>
                  <a:lnTo>
                    <a:pt x="3037084" y="3251"/>
                  </a:lnTo>
                  <a:lnTo>
                    <a:pt x="3061978" y="3827"/>
                  </a:lnTo>
                  <a:lnTo>
                    <a:pt x="3086872" y="4500"/>
                  </a:lnTo>
                  <a:lnTo>
                    <a:pt x="3111767" y="5286"/>
                  </a:lnTo>
                  <a:lnTo>
                    <a:pt x="3136661" y="6203"/>
                  </a:lnTo>
                  <a:lnTo>
                    <a:pt x="3161555" y="7273"/>
                  </a:lnTo>
                  <a:lnTo>
                    <a:pt x="3186449" y="8517"/>
                  </a:lnTo>
                  <a:lnTo>
                    <a:pt x="3211343" y="9964"/>
                  </a:lnTo>
                  <a:lnTo>
                    <a:pt x="3236237" y="11642"/>
                  </a:lnTo>
                  <a:lnTo>
                    <a:pt x="3261131" y="13584"/>
                  </a:lnTo>
                  <a:lnTo>
                    <a:pt x="3286025" y="15825"/>
                  </a:lnTo>
                  <a:lnTo>
                    <a:pt x="3310920" y="18405"/>
                  </a:lnTo>
                  <a:lnTo>
                    <a:pt x="3335814" y="21364"/>
                  </a:lnTo>
                  <a:lnTo>
                    <a:pt x="3360708" y="24744"/>
                  </a:lnTo>
                  <a:lnTo>
                    <a:pt x="3385602" y="28589"/>
                  </a:lnTo>
                  <a:lnTo>
                    <a:pt x="3410496" y="32940"/>
                  </a:lnTo>
                  <a:lnTo>
                    <a:pt x="3435390" y="37835"/>
                  </a:lnTo>
                  <a:lnTo>
                    <a:pt x="3460284" y="43308"/>
                  </a:lnTo>
                  <a:lnTo>
                    <a:pt x="3485179" y="49381"/>
                  </a:lnTo>
                  <a:lnTo>
                    <a:pt x="3510073" y="56068"/>
                  </a:lnTo>
                  <a:lnTo>
                    <a:pt x="3534967" y="63365"/>
                  </a:lnTo>
                  <a:lnTo>
                    <a:pt x="3559861" y="71252"/>
                  </a:lnTo>
                  <a:lnTo>
                    <a:pt x="3584755" y="79688"/>
                  </a:lnTo>
                  <a:lnTo>
                    <a:pt x="3609649" y="88612"/>
                  </a:lnTo>
                  <a:lnTo>
                    <a:pt x="3634543" y="97941"/>
                  </a:lnTo>
                  <a:lnTo>
                    <a:pt x="3659438" y="107576"/>
                  </a:lnTo>
                  <a:lnTo>
                    <a:pt x="3684332" y="117399"/>
                  </a:lnTo>
                  <a:lnTo>
                    <a:pt x="3709226" y="127287"/>
                  </a:lnTo>
                  <a:lnTo>
                    <a:pt x="3734120" y="137110"/>
                  </a:lnTo>
                  <a:lnTo>
                    <a:pt x="3759014" y="146744"/>
                  </a:lnTo>
                  <a:lnTo>
                    <a:pt x="3783908" y="156074"/>
                  </a:lnTo>
                  <a:lnTo>
                    <a:pt x="3808802" y="164997"/>
                  </a:lnTo>
                  <a:lnTo>
                    <a:pt x="3833696" y="173434"/>
                  </a:lnTo>
                  <a:lnTo>
                    <a:pt x="3858591" y="181321"/>
                  </a:lnTo>
                  <a:lnTo>
                    <a:pt x="3883485" y="188618"/>
                  </a:lnTo>
                  <a:lnTo>
                    <a:pt x="3908379" y="195304"/>
                  </a:lnTo>
                  <a:lnTo>
                    <a:pt x="3933273" y="201378"/>
                  </a:lnTo>
                  <a:lnTo>
                    <a:pt x="3958167" y="206850"/>
                  </a:lnTo>
                  <a:lnTo>
                    <a:pt x="3983061" y="211746"/>
                  </a:lnTo>
                  <a:lnTo>
                    <a:pt x="4007955" y="216097"/>
                  </a:lnTo>
                  <a:lnTo>
                    <a:pt x="4032850" y="219942"/>
                  </a:lnTo>
                  <a:lnTo>
                    <a:pt x="4057744" y="223322"/>
                  </a:lnTo>
                  <a:lnTo>
                    <a:pt x="4082638" y="226281"/>
                  </a:lnTo>
                  <a:lnTo>
                    <a:pt x="4107532" y="228860"/>
                  </a:lnTo>
                  <a:lnTo>
                    <a:pt x="4132426" y="231102"/>
                  </a:lnTo>
                  <a:lnTo>
                    <a:pt x="4157320" y="233044"/>
                  </a:lnTo>
                  <a:lnTo>
                    <a:pt x="4182214" y="234722"/>
                  </a:lnTo>
                  <a:lnTo>
                    <a:pt x="4207109" y="236168"/>
                  </a:lnTo>
                  <a:lnTo>
                    <a:pt x="4232003" y="237413"/>
                  </a:lnTo>
                  <a:lnTo>
                    <a:pt x="4256897" y="238483"/>
                  </a:lnTo>
                  <a:lnTo>
                    <a:pt x="4281791" y="239400"/>
                  </a:lnTo>
                  <a:lnTo>
                    <a:pt x="4306685" y="240186"/>
                  </a:lnTo>
                  <a:lnTo>
                    <a:pt x="4331579" y="240859"/>
                  </a:lnTo>
                  <a:lnTo>
                    <a:pt x="4356473" y="241434"/>
                  </a:lnTo>
                  <a:lnTo>
                    <a:pt x="4381367" y="241926"/>
                  </a:lnTo>
                  <a:lnTo>
                    <a:pt x="4406262" y="242346"/>
                  </a:lnTo>
                  <a:lnTo>
                    <a:pt x="4431156" y="242705"/>
                  </a:lnTo>
                  <a:lnTo>
                    <a:pt x="4456050" y="243010"/>
                  </a:lnTo>
                  <a:lnTo>
                    <a:pt x="4480944" y="243271"/>
                  </a:lnTo>
                  <a:lnTo>
                    <a:pt x="4505838" y="243493"/>
                  </a:lnTo>
                  <a:lnTo>
                    <a:pt x="4530732" y="243683"/>
                  </a:lnTo>
                  <a:lnTo>
                    <a:pt x="4555626" y="243844"/>
                  </a:lnTo>
                  <a:lnTo>
                    <a:pt x="4580521" y="243982"/>
                  </a:lnTo>
                  <a:lnTo>
                    <a:pt x="4605415" y="244099"/>
                  </a:lnTo>
                  <a:lnTo>
                    <a:pt x="4630309" y="244198"/>
                  </a:lnTo>
                  <a:lnTo>
                    <a:pt x="4655203" y="244283"/>
                  </a:lnTo>
                  <a:lnTo>
                    <a:pt x="4680097" y="244355"/>
                  </a:lnTo>
                  <a:lnTo>
                    <a:pt x="4704991" y="244417"/>
                  </a:lnTo>
                  <a:lnTo>
                    <a:pt x="4729885" y="244469"/>
                  </a:lnTo>
                  <a:lnTo>
                    <a:pt x="4754780" y="244514"/>
                  </a:lnTo>
                  <a:lnTo>
                    <a:pt x="4779674" y="244552"/>
                  </a:lnTo>
                  <a:lnTo>
                    <a:pt x="4804568" y="244584"/>
                  </a:lnTo>
                  <a:lnTo>
                    <a:pt x="4829462" y="244612"/>
                  </a:lnTo>
                  <a:lnTo>
                    <a:pt x="4854356" y="244635"/>
                  </a:lnTo>
                  <a:lnTo>
                    <a:pt x="4879250" y="244655"/>
                  </a:lnTo>
                  <a:lnTo>
                    <a:pt x="4904144" y="244672"/>
                  </a:lnTo>
                  <a:lnTo>
                    <a:pt x="4929038" y="244686"/>
                  </a:lnTo>
                </a:path>
              </a:pathLst>
            </a:custGeom>
            <a:ln w="40651" cap="flat">
              <a:solidFill>
                <a:srgbClr val="EB8335">
                  <a:alpha val="100000"/>
                </a:srgbClr>
              </a:solidFill>
              <a:prstDash val="solid"/>
              <a:round/>
            </a:ln>
          </p:spPr>
          <p:txBody>
            <a:bodyPr/>
            <a:lstStyle/>
            <a:p/>
          </p:txBody>
        </p:sp>
        <p:sp>
          <p:nvSpPr>
            <p:cNvPr id="27" name="pl27"/>
            <p:cNvSpPr/>
            <p:nvPr/>
          </p:nvSpPr>
          <p:spPr>
            <a:xfrm>
              <a:off x="2420208" y="3108972"/>
              <a:ext cx="4929038" cy="734306"/>
            </a:xfrm>
            <a:custGeom>
              <a:avLst/>
              <a:pathLst>
                <a:path w="4929038" h="734306">
                  <a:moveTo>
                    <a:pt x="0" y="734306"/>
                  </a:moveTo>
                  <a:lnTo>
                    <a:pt x="24894" y="734306"/>
                  </a:lnTo>
                  <a:lnTo>
                    <a:pt x="49788" y="734306"/>
                  </a:lnTo>
                  <a:lnTo>
                    <a:pt x="74682" y="734306"/>
                  </a:lnTo>
                  <a:lnTo>
                    <a:pt x="99576" y="734306"/>
                  </a:lnTo>
                  <a:lnTo>
                    <a:pt x="124470" y="734306"/>
                  </a:lnTo>
                  <a:lnTo>
                    <a:pt x="149364" y="734306"/>
                  </a:lnTo>
                  <a:lnTo>
                    <a:pt x="174258" y="734306"/>
                  </a:lnTo>
                  <a:lnTo>
                    <a:pt x="199153" y="734306"/>
                  </a:lnTo>
                  <a:lnTo>
                    <a:pt x="224047" y="734306"/>
                  </a:lnTo>
                  <a:lnTo>
                    <a:pt x="248941" y="734306"/>
                  </a:lnTo>
                  <a:lnTo>
                    <a:pt x="273835" y="734306"/>
                  </a:lnTo>
                  <a:lnTo>
                    <a:pt x="298729" y="734306"/>
                  </a:lnTo>
                  <a:lnTo>
                    <a:pt x="323623" y="734306"/>
                  </a:lnTo>
                  <a:lnTo>
                    <a:pt x="348517" y="734306"/>
                  </a:lnTo>
                  <a:lnTo>
                    <a:pt x="373412" y="734306"/>
                  </a:lnTo>
                  <a:lnTo>
                    <a:pt x="398306" y="734306"/>
                  </a:lnTo>
                  <a:lnTo>
                    <a:pt x="423200" y="734306"/>
                  </a:lnTo>
                  <a:lnTo>
                    <a:pt x="448094" y="734306"/>
                  </a:lnTo>
                  <a:lnTo>
                    <a:pt x="472988" y="734306"/>
                  </a:lnTo>
                  <a:lnTo>
                    <a:pt x="497882" y="734306"/>
                  </a:lnTo>
                  <a:lnTo>
                    <a:pt x="522776" y="734306"/>
                  </a:lnTo>
                  <a:lnTo>
                    <a:pt x="547670" y="734306"/>
                  </a:lnTo>
                  <a:lnTo>
                    <a:pt x="572565" y="734306"/>
                  </a:lnTo>
                  <a:lnTo>
                    <a:pt x="597459" y="734306"/>
                  </a:lnTo>
                  <a:lnTo>
                    <a:pt x="622353" y="734306"/>
                  </a:lnTo>
                  <a:lnTo>
                    <a:pt x="647247" y="734306"/>
                  </a:lnTo>
                  <a:lnTo>
                    <a:pt x="672141" y="734306"/>
                  </a:lnTo>
                  <a:lnTo>
                    <a:pt x="697035" y="734306"/>
                  </a:lnTo>
                  <a:lnTo>
                    <a:pt x="721929" y="734306"/>
                  </a:lnTo>
                  <a:lnTo>
                    <a:pt x="746824" y="734306"/>
                  </a:lnTo>
                  <a:lnTo>
                    <a:pt x="771718" y="734306"/>
                  </a:lnTo>
                  <a:lnTo>
                    <a:pt x="796612" y="734306"/>
                  </a:lnTo>
                  <a:lnTo>
                    <a:pt x="821506" y="734306"/>
                  </a:lnTo>
                  <a:lnTo>
                    <a:pt x="846400" y="734306"/>
                  </a:lnTo>
                  <a:lnTo>
                    <a:pt x="871294" y="734306"/>
                  </a:lnTo>
                  <a:lnTo>
                    <a:pt x="896188" y="734306"/>
                  </a:lnTo>
                  <a:lnTo>
                    <a:pt x="921083" y="734306"/>
                  </a:lnTo>
                  <a:lnTo>
                    <a:pt x="945977" y="734306"/>
                  </a:lnTo>
                  <a:lnTo>
                    <a:pt x="970871" y="734306"/>
                  </a:lnTo>
                  <a:lnTo>
                    <a:pt x="995765" y="734306"/>
                  </a:lnTo>
                  <a:lnTo>
                    <a:pt x="1020659" y="734306"/>
                  </a:lnTo>
                  <a:lnTo>
                    <a:pt x="1045553" y="734306"/>
                  </a:lnTo>
                  <a:lnTo>
                    <a:pt x="1070447" y="734306"/>
                  </a:lnTo>
                  <a:lnTo>
                    <a:pt x="1095341" y="734306"/>
                  </a:lnTo>
                  <a:lnTo>
                    <a:pt x="1120236" y="734306"/>
                  </a:lnTo>
                  <a:lnTo>
                    <a:pt x="1145130" y="734306"/>
                  </a:lnTo>
                  <a:lnTo>
                    <a:pt x="1170024" y="734306"/>
                  </a:lnTo>
                  <a:lnTo>
                    <a:pt x="1194918" y="734306"/>
                  </a:lnTo>
                  <a:lnTo>
                    <a:pt x="1219812" y="734306"/>
                  </a:lnTo>
                  <a:lnTo>
                    <a:pt x="1244706" y="734306"/>
                  </a:lnTo>
                  <a:lnTo>
                    <a:pt x="1269600" y="734306"/>
                  </a:lnTo>
                  <a:lnTo>
                    <a:pt x="1294495" y="734306"/>
                  </a:lnTo>
                  <a:lnTo>
                    <a:pt x="1319389" y="734306"/>
                  </a:lnTo>
                  <a:lnTo>
                    <a:pt x="1344283" y="734306"/>
                  </a:lnTo>
                  <a:lnTo>
                    <a:pt x="1369177" y="734306"/>
                  </a:lnTo>
                  <a:lnTo>
                    <a:pt x="1394071" y="734306"/>
                  </a:lnTo>
                  <a:lnTo>
                    <a:pt x="1418965" y="734306"/>
                  </a:lnTo>
                  <a:lnTo>
                    <a:pt x="1443859" y="734306"/>
                  </a:lnTo>
                  <a:lnTo>
                    <a:pt x="1468754" y="734306"/>
                  </a:lnTo>
                  <a:lnTo>
                    <a:pt x="1493648" y="734306"/>
                  </a:lnTo>
                  <a:lnTo>
                    <a:pt x="1518542" y="734306"/>
                  </a:lnTo>
                  <a:lnTo>
                    <a:pt x="1543436" y="734306"/>
                  </a:lnTo>
                  <a:lnTo>
                    <a:pt x="1568330" y="734306"/>
                  </a:lnTo>
                  <a:lnTo>
                    <a:pt x="1593224" y="734306"/>
                  </a:lnTo>
                  <a:lnTo>
                    <a:pt x="1618118" y="734306"/>
                  </a:lnTo>
                  <a:lnTo>
                    <a:pt x="1643012" y="734306"/>
                  </a:lnTo>
                  <a:lnTo>
                    <a:pt x="1667907" y="734306"/>
                  </a:lnTo>
                  <a:lnTo>
                    <a:pt x="1692801" y="734306"/>
                  </a:lnTo>
                  <a:lnTo>
                    <a:pt x="1717695" y="734306"/>
                  </a:lnTo>
                  <a:lnTo>
                    <a:pt x="1742589" y="734306"/>
                  </a:lnTo>
                  <a:lnTo>
                    <a:pt x="1767483" y="734306"/>
                  </a:lnTo>
                  <a:lnTo>
                    <a:pt x="1792377" y="734306"/>
                  </a:lnTo>
                  <a:lnTo>
                    <a:pt x="1817271" y="734306"/>
                  </a:lnTo>
                  <a:lnTo>
                    <a:pt x="1842166" y="734306"/>
                  </a:lnTo>
                  <a:lnTo>
                    <a:pt x="1867060" y="734306"/>
                  </a:lnTo>
                  <a:lnTo>
                    <a:pt x="1891954" y="734306"/>
                  </a:lnTo>
                  <a:lnTo>
                    <a:pt x="1916848" y="734306"/>
                  </a:lnTo>
                  <a:lnTo>
                    <a:pt x="1941742" y="734306"/>
                  </a:lnTo>
                  <a:lnTo>
                    <a:pt x="1966636" y="734306"/>
                  </a:lnTo>
                  <a:lnTo>
                    <a:pt x="1991530" y="734306"/>
                  </a:lnTo>
                  <a:lnTo>
                    <a:pt x="2016425" y="734306"/>
                  </a:lnTo>
                  <a:lnTo>
                    <a:pt x="2041319" y="734306"/>
                  </a:lnTo>
                  <a:lnTo>
                    <a:pt x="2066213" y="734306"/>
                  </a:lnTo>
                  <a:lnTo>
                    <a:pt x="2091107" y="734306"/>
                  </a:lnTo>
                  <a:lnTo>
                    <a:pt x="2116001" y="734306"/>
                  </a:lnTo>
                  <a:lnTo>
                    <a:pt x="2140895" y="734306"/>
                  </a:lnTo>
                  <a:lnTo>
                    <a:pt x="2165789" y="734306"/>
                  </a:lnTo>
                  <a:lnTo>
                    <a:pt x="2190683" y="734306"/>
                  </a:lnTo>
                  <a:lnTo>
                    <a:pt x="2215578" y="734306"/>
                  </a:lnTo>
                  <a:lnTo>
                    <a:pt x="2240472" y="734306"/>
                  </a:lnTo>
                  <a:lnTo>
                    <a:pt x="2265366" y="734306"/>
                  </a:lnTo>
                  <a:lnTo>
                    <a:pt x="2290260" y="734306"/>
                  </a:lnTo>
                  <a:lnTo>
                    <a:pt x="2315154" y="734306"/>
                  </a:lnTo>
                  <a:lnTo>
                    <a:pt x="2340048" y="734306"/>
                  </a:lnTo>
                  <a:lnTo>
                    <a:pt x="2364942" y="734306"/>
                  </a:lnTo>
                  <a:lnTo>
                    <a:pt x="2389837" y="734306"/>
                  </a:lnTo>
                  <a:lnTo>
                    <a:pt x="2414731" y="734306"/>
                  </a:lnTo>
                  <a:lnTo>
                    <a:pt x="2439625" y="734306"/>
                  </a:lnTo>
                  <a:lnTo>
                    <a:pt x="2464519" y="734306"/>
                  </a:lnTo>
                  <a:lnTo>
                    <a:pt x="2464519" y="734059"/>
                  </a:lnTo>
                  <a:lnTo>
                    <a:pt x="2489413" y="734016"/>
                  </a:lnTo>
                  <a:lnTo>
                    <a:pt x="2514307" y="733965"/>
                  </a:lnTo>
                  <a:lnTo>
                    <a:pt x="2539201" y="733906"/>
                  </a:lnTo>
                  <a:lnTo>
                    <a:pt x="2564096" y="733836"/>
                  </a:lnTo>
                  <a:lnTo>
                    <a:pt x="2588990" y="733753"/>
                  </a:lnTo>
                  <a:lnTo>
                    <a:pt x="2613884" y="733656"/>
                  </a:lnTo>
                  <a:lnTo>
                    <a:pt x="2638778" y="733543"/>
                  </a:lnTo>
                  <a:lnTo>
                    <a:pt x="2663672" y="733409"/>
                  </a:lnTo>
                  <a:lnTo>
                    <a:pt x="2688566" y="733252"/>
                  </a:lnTo>
                  <a:lnTo>
                    <a:pt x="2713460" y="733067"/>
                  </a:lnTo>
                  <a:lnTo>
                    <a:pt x="2738354" y="732851"/>
                  </a:lnTo>
                  <a:lnTo>
                    <a:pt x="2763249" y="732596"/>
                  </a:lnTo>
                  <a:lnTo>
                    <a:pt x="2788143" y="732297"/>
                  </a:lnTo>
                  <a:lnTo>
                    <a:pt x="2813037" y="731946"/>
                  </a:lnTo>
                  <a:lnTo>
                    <a:pt x="2837931" y="731533"/>
                  </a:lnTo>
                  <a:lnTo>
                    <a:pt x="2862825" y="731049"/>
                  </a:lnTo>
                  <a:lnTo>
                    <a:pt x="2887719" y="730481"/>
                  </a:lnTo>
                  <a:lnTo>
                    <a:pt x="2912613" y="729814"/>
                  </a:lnTo>
                  <a:lnTo>
                    <a:pt x="2937508" y="729032"/>
                  </a:lnTo>
                  <a:lnTo>
                    <a:pt x="2962402" y="728115"/>
                  </a:lnTo>
                  <a:lnTo>
                    <a:pt x="2987296" y="727039"/>
                  </a:lnTo>
                  <a:lnTo>
                    <a:pt x="3012190" y="725780"/>
                  </a:lnTo>
                  <a:lnTo>
                    <a:pt x="3037084" y="724304"/>
                  </a:lnTo>
                  <a:lnTo>
                    <a:pt x="3061978" y="722578"/>
                  </a:lnTo>
                  <a:lnTo>
                    <a:pt x="3086872" y="720559"/>
                  </a:lnTo>
                  <a:lnTo>
                    <a:pt x="3111767" y="718201"/>
                  </a:lnTo>
                  <a:lnTo>
                    <a:pt x="3136661" y="715449"/>
                  </a:lnTo>
                  <a:lnTo>
                    <a:pt x="3161555" y="712240"/>
                  </a:lnTo>
                  <a:lnTo>
                    <a:pt x="3186449" y="708506"/>
                  </a:lnTo>
                  <a:lnTo>
                    <a:pt x="3211343" y="704166"/>
                  </a:lnTo>
                  <a:lnTo>
                    <a:pt x="3236237" y="699132"/>
                  </a:lnTo>
                  <a:lnTo>
                    <a:pt x="3261131" y="693307"/>
                  </a:lnTo>
                  <a:lnTo>
                    <a:pt x="3286025" y="686582"/>
                  </a:lnTo>
                  <a:lnTo>
                    <a:pt x="3310920" y="678843"/>
                  </a:lnTo>
                  <a:lnTo>
                    <a:pt x="3335814" y="669967"/>
                  </a:lnTo>
                  <a:lnTo>
                    <a:pt x="3360708" y="659826"/>
                  </a:lnTo>
                  <a:lnTo>
                    <a:pt x="3385602" y="648291"/>
                  </a:lnTo>
                  <a:lnTo>
                    <a:pt x="3410496" y="635238"/>
                  </a:lnTo>
                  <a:lnTo>
                    <a:pt x="3435390" y="620552"/>
                  </a:lnTo>
                  <a:lnTo>
                    <a:pt x="3460284" y="604134"/>
                  </a:lnTo>
                  <a:lnTo>
                    <a:pt x="3485179" y="585914"/>
                  </a:lnTo>
                  <a:lnTo>
                    <a:pt x="3510073" y="565854"/>
                  </a:lnTo>
                  <a:lnTo>
                    <a:pt x="3534967" y="543963"/>
                  </a:lnTo>
                  <a:lnTo>
                    <a:pt x="3559861" y="520302"/>
                  </a:lnTo>
                  <a:lnTo>
                    <a:pt x="3584755" y="494993"/>
                  </a:lnTo>
                  <a:lnTo>
                    <a:pt x="3609649" y="468222"/>
                  </a:lnTo>
                  <a:lnTo>
                    <a:pt x="3634543" y="440234"/>
                  </a:lnTo>
                  <a:lnTo>
                    <a:pt x="3659438" y="411331"/>
                  </a:lnTo>
                  <a:lnTo>
                    <a:pt x="3684332" y="381861"/>
                  </a:lnTo>
                  <a:lnTo>
                    <a:pt x="3709226" y="352198"/>
                  </a:lnTo>
                  <a:lnTo>
                    <a:pt x="3734120" y="322728"/>
                  </a:lnTo>
                  <a:lnTo>
                    <a:pt x="3759014" y="293825"/>
                  </a:lnTo>
                  <a:lnTo>
                    <a:pt x="3783908" y="265837"/>
                  </a:lnTo>
                  <a:lnTo>
                    <a:pt x="3808802" y="239066"/>
                  </a:lnTo>
                  <a:lnTo>
                    <a:pt x="3833696" y="213757"/>
                  </a:lnTo>
                  <a:lnTo>
                    <a:pt x="3858591" y="190096"/>
                  </a:lnTo>
                  <a:lnTo>
                    <a:pt x="3883485" y="168205"/>
                  </a:lnTo>
                  <a:lnTo>
                    <a:pt x="3908379" y="148145"/>
                  </a:lnTo>
                  <a:lnTo>
                    <a:pt x="3933273" y="129925"/>
                  </a:lnTo>
                  <a:lnTo>
                    <a:pt x="3958167" y="113507"/>
                  </a:lnTo>
                  <a:lnTo>
                    <a:pt x="3983061" y="98821"/>
                  </a:lnTo>
                  <a:lnTo>
                    <a:pt x="4007955" y="85768"/>
                  </a:lnTo>
                  <a:lnTo>
                    <a:pt x="4032850" y="74233"/>
                  </a:lnTo>
                  <a:lnTo>
                    <a:pt x="4057744" y="64092"/>
                  </a:lnTo>
                  <a:lnTo>
                    <a:pt x="4082638" y="55215"/>
                  </a:lnTo>
                  <a:lnTo>
                    <a:pt x="4107532" y="47476"/>
                  </a:lnTo>
                  <a:lnTo>
                    <a:pt x="4132426" y="40752"/>
                  </a:lnTo>
                  <a:lnTo>
                    <a:pt x="4157320" y="34927"/>
                  </a:lnTo>
                  <a:lnTo>
                    <a:pt x="4182214" y="29893"/>
                  </a:lnTo>
                  <a:lnTo>
                    <a:pt x="4207109" y="25553"/>
                  </a:lnTo>
                  <a:lnTo>
                    <a:pt x="4232003" y="21819"/>
                  </a:lnTo>
                  <a:lnTo>
                    <a:pt x="4256897" y="18610"/>
                  </a:lnTo>
                  <a:lnTo>
                    <a:pt x="4281791" y="15858"/>
                  </a:lnTo>
                  <a:lnTo>
                    <a:pt x="4306685" y="13500"/>
                  </a:lnTo>
                  <a:lnTo>
                    <a:pt x="4331579" y="11481"/>
                  </a:lnTo>
                  <a:lnTo>
                    <a:pt x="4356473" y="9755"/>
                  </a:lnTo>
                  <a:lnTo>
                    <a:pt x="4381367" y="8279"/>
                  </a:lnTo>
                  <a:lnTo>
                    <a:pt x="4406262" y="7020"/>
                  </a:lnTo>
                  <a:lnTo>
                    <a:pt x="4431156" y="5944"/>
                  </a:lnTo>
                  <a:lnTo>
                    <a:pt x="4456050" y="5027"/>
                  </a:lnTo>
                  <a:lnTo>
                    <a:pt x="4480944" y="4245"/>
                  </a:lnTo>
                  <a:lnTo>
                    <a:pt x="4505838" y="3578"/>
                  </a:lnTo>
                  <a:lnTo>
                    <a:pt x="4530732" y="3010"/>
                  </a:lnTo>
                  <a:lnTo>
                    <a:pt x="4555626" y="2526"/>
                  </a:lnTo>
                  <a:lnTo>
                    <a:pt x="4580521" y="2113"/>
                  </a:lnTo>
                  <a:lnTo>
                    <a:pt x="4605415" y="1762"/>
                  </a:lnTo>
                  <a:lnTo>
                    <a:pt x="4630309" y="1463"/>
                  </a:lnTo>
                  <a:lnTo>
                    <a:pt x="4655203" y="1208"/>
                  </a:lnTo>
                  <a:lnTo>
                    <a:pt x="4680097" y="991"/>
                  </a:lnTo>
                  <a:lnTo>
                    <a:pt x="4704991" y="807"/>
                  </a:lnTo>
                  <a:lnTo>
                    <a:pt x="4729885" y="650"/>
                  </a:lnTo>
                  <a:lnTo>
                    <a:pt x="4754780" y="516"/>
                  </a:lnTo>
                  <a:lnTo>
                    <a:pt x="4779674" y="402"/>
                  </a:lnTo>
                  <a:lnTo>
                    <a:pt x="4804568" y="306"/>
                  </a:lnTo>
                  <a:lnTo>
                    <a:pt x="4829462" y="223"/>
                  </a:lnTo>
                  <a:lnTo>
                    <a:pt x="4854356" y="153"/>
                  </a:lnTo>
                  <a:lnTo>
                    <a:pt x="4879250" y="93"/>
                  </a:lnTo>
                  <a:lnTo>
                    <a:pt x="4904144" y="43"/>
                  </a:lnTo>
                  <a:lnTo>
                    <a:pt x="4929038" y="0"/>
                  </a:lnTo>
                </a:path>
              </a:pathLst>
            </a:custGeom>
            <a:ln w="40651" cap="flat">
              <a:solidFill>
                <a:srgbClr val="DA8F00">
                  <a:alpha val="100000"/>
                </a:srgbClr>
              </a:solidFill>
              <a:prstDash val="solid"/>
              <a:round/>
            </a:ln>
          </p:spPr>
          <p:txBody>
            <a:bodyPr/>
            <a:lstStyle/>
            <a:p/>
          </p:txBody>
        </p:sp>
        <p:sp>
          <p:nvSpPr>
            <p:cNvPr id="28" name="pl28"/>
            <p:cNvSpPr/>
            <p:nvPr/>
          </p:nvSpPr>
          <p:spPr>
            <a:xfrm>
              <a:off x="2420208" y="4577995"/>
              <a:ext cx="4929038" cy="489373"/>
            </a:xfrm>
            <a:custGeom>
              <a:avLst/>
              <a:pathLst>
                <a:path w="4929038" h="489373">
                  <a:moveTo>
                    <a:pt x="0" y="0"/>
                  </a:moveTo>
                  <a:lnTo>
                    <a:pt x="24894" y="28"/>
                  </a:lnTo>
                  <a:lnTo>
                    <a:pt x="49788" y="62"/>
                  </a:lnTo>
                  <a:lnTo>
                    <a:pt x="74682" y="102"/>
                  </a:lnTo>
                  <a:lnTo>
                    <a:pt x="99576" y="149"/>
                  </a:lnTo>
                  <a:lnTo>
                    <a:pt x="124470" y="204"/>
                  </a:lnTo>
                  <a:lnTo>
                    <a:pt x="149364" y="268"/>
                  </a:lnTo>
                  <a:lnTo>
                    <a:pt x="174258" y="344"/>
                  </a:lnTo>
                  <a:lnTo>
                    <a:pt x="199153" y="433"/>
                  </a:lnTo>
                  <a:lnTo>
                    <a:pt x="224047" y="538"/>
                  </a:lnTo>
                  <a:lnTo>
                    <a:pt x="248941" y="661"/>
                  </a:lnTo>
                  <a:lnTo>
                    <a:pt x="273835" y="805"/>
                  </a:lnTo>
                  <a:lnTo>
                    <a:pt x="298729" y="975"/>
                  </a:lnTo>
                  <a:lnTo>
                    <a:pt x="323623" y="1174"/>
                  </a:lnTo>
                  <a:lnTo>
                    <a:pt x="348517" y="1409"/>
                  </a:lnTo>
                  <a:lnTo>
                    <a:pt x="373412" y="1684"/>
                  </a:lnTo>
                  <a:lnTo>
                    <a:pt x="398306" y="2006"/>
                  </a:lnTo>
                  <a:lnTo>
                    <a:pt x="423200" y="2385"/>
                  </a:lnTo>
                  <a:lnTo>
                    <a:pt x="448094" y="2830"/>
                  </a:lnTo>
                  <a:lnTo>
                    <a:pt x="472988" y="3351"/>
                  </a:lnTo>
                  <a:lnTo>
                    <a:pt x="497882" y="3963"/>
                  </a:lnTo>
                  <a:lnTo>
                    <a:pt x="522776" y="4680"/>
                  </a:lnTo>
                  <a:lnTo>
                    <a:pt x="547670" y="5519"/>
                  </a:lnTo>
                  <a:lnTo>
                    <a:pt x="572565" y="6503"/>
                  </a:lnTo>
                  <a:lnTo>
                    <a:pt x="597459" y="7654"/>
                  </a:lnTo>
                  <a:lnTo>
                    <a:pt x="622353" y="9000"/>
                  </a:lnTo>
                  <a:lnTo>
                    <a:pt x="647247" y="10572"/>
                  </a:lnTo>
                  <a:lnTo>
                    <a:pt x="672141" y="12407"/>
                  </a:lnTo>
                  <a:lnTo>
                    <a:pt x="697035" y="14546"/>
                  </a:lnTo>
                  <a:lnTo>
                    <a:pt x="721929" y="17035"/>
                  </a:lnTo>
                  <a:lnTo>
                    <a:pt x="746824" y="19929"/>
                  </a:lnTo>
                  <a:lnTo>
                    <a:pt x="771718" y="23284"/>
                  </a:lnTo>
                  <a:lnTo>
                    <a:pt x="796612" y="27168"/>
                  </a:lnTo>
                  <a:lnTo>
                    <a:pt x="821506" y="31651"/>
                  </a:lnTo>
                  <a:lnTo>
                    <a:pt x="846400" y="36810"/>
                  </a:lnTo>
                  <a:lnTo>
                    <a:pt x="871294" y="42728"/>
                  </a:lnTo>
                  <a:lnTo>
                    <a:pt x="896188" y="49489"/>
                  </a:lnTo>
                  <a:lnTo>
                    <a:pt x="921083" y="57178"/>
                  </a:lnTo>
                  <a:lnTo>
                    <a:pt x="945977" y="65880"/>
                  </a:lnTo>
                  <a:lnTo>
                    <a:pt x="970871" y="75671"/>
                  </a:lnTo>
                  <a:lnTo>
                    <a:pt x="995765" y="86616"/>
                  </a:lnTo>
                  <a:lnTo>
                    <a:pt x="1020659" y="98763"/>
                  </a:lnTo>
                  <a:lnTo>
                    <a:pt x="1045553" y="112137"/>
                  </a:lnTo>
                  <a:lnTo>
                    <a:pt x="1070447" y="126731"/>
                  </a:lnTo>
                  <a:lnTo>
                    <a:pt x="1095341" y="142505"/>
                  </a:lnTo>
                  <a:lnTo>
                    <a:pt x="1120236" y="159377"/>
                  </a:lnTo>
                  <a:lnTo>
                    <a:pt x="1145130" y="177225"/>
                  </a:lnTo>
                  <a:lnTo>
                    <a:pt x="1170024" y="195883"/>
                  </a:lnTo>
                  <a:lnTo>
                    <a:pt x="1194918" y="215152"/>
                  </a:lnTo>
                  <a:lnTo>
                    <a:pt x="1219812" y="234799"/>
                  </a:lnTo>
                  <a:lnTo>
                    <a:pt x="1244706" y="254574"/>
                  </a:lnTo>
                  <a:lnTo>
                    <a:pt x="1269600" y="274221"/>
                  </a:lnTo>
                  <a:lnTo>
                    <a:pt x="1294495" y="293489"/>
                  </a:lnTo>
                  <a:lnTo>
                    <a:pt x="1319389" y="312148"/>
                  </a:lnTo>
                  <a:lnTo>
                    <a:pt x="1344283" y="329995"/>
                  </a:lnTo>
                  <a:lnTo>
                    <a:pt x="1369177" y="346868"/>
                  </a:lnTo>
                  <a:lnTo>
                    <a:pt x="1394071" y="362642"/>
                  </a:lnTo>
                  <a:lnTo>
                    <a:pt x="1418965" y="377236"/>
                  </a:lnTo>
                  <a:lnTo>
                    <a:pt x="1443859" y="390609"/>
                  </a:lnTo>
                  <a:lnTo>
                    <a:pt x="1468754" y="402756"/>
                  </a:lnTo>
                  <a:lnTo>
                    <a:pt x="1493648" y="413701"/>
                  </a:lnTo>
                  <a:lnTo>
                    <a:pt x="1518542" y="423492"/>
                  </a:lnTo>
                  <a:lnTo>
                    <a:pt x="1543436" y="432194"/>
                  </a:lnTo>
                  <a:lnTo>
                    <a:pt x="1568330" y="439884"/>
                  </a:lnTo>
                  <a:lnTo>
                    <a:pt x="1593224" y="446644"/>
                  </a:lnTo>
                  <a:lnTo>
                    <a:pt x="1618118" y="452562"/>
                  </a:lnTo>
                  <a:lnTo>
                    <a:pt x="1643012" y="457721"/>
                  </a:lnTo>
                  <a:lnTo>
                    <a:pt x="1667907" y="462204"/>
                  </a:lnTo>
                  <a:lnTo>
                    <a:pt x="1692801" y="466088"/>
                  </a:lnTo>
                  <a:lnTo>
                    <a:pt x="1717695" y="469444"/>
                  </a:lnTo>
                  <a:lnTo>
                    <a:pt x="1742589" y="472337"/>
                  </a:lnTo>
                  <a:lnTo>
                    <a:pt x="1767483" y="474827"/>
                  </a:lnTo>
                  <a:lnTo>
                    <a:pt x="1792377" y="476966"/>
                  </a:lnTo>
                  <a:lnTo>
                    <a:pt x="1817271" y="478801"/>
                  </a:lnTo>
                  <a:lnTo>
                    <a:pt x="1842166" y="480373"/>
                  </a:lnTo>
                  <a:lnTo>
                    <a:pt x="1867060" y="481719"/>
                  </a:lnTo>
                  <a:lnTo>
                    <a:pt x="1891954" y="482869"/>
                  </a:lnTo>
                  <a:lnTo>
                    <a:pt x="1916848" y="483853"/>
                  </a:lnTo>
                  <a:lnTo>
                    <a:pt x="1941742" y="484693"/>
                  </a:lnTo>
                  <a:lnTo>
                    <a:pt x="1966636" y="485410"/>
                  </a:lnTo>
                  <a:lnTo>
                    <a:pt x="1991530" y="486021"/>
                  </a:lnTo>
                  <a:lnTo>
                    <a:pt x="2016425" y="486543"/>
                  </a:lnTo>
                  <a:lnTo>
                    <a:pt x="2041319" y="486987"/>
                  </a:lnTo>
                  <a:lnTo>
                    <a:pt x="2066213" y="487366"/>
                  </a:lnTo>
                  <a:lnTo>
                    <a:pt x="2091107" y="487689"/>
                  </a:lnTo>
                  <a:lnTo>
                    <a:pt x="2116001" y="487964"/>
                  </a:lnTo>
                  <a:lnTo>
                    <a:pt x="2140895" y="488198"/>
                  </a:lnTo>
                  <a:lnTo>
                    <a:pt x="2165789" y="488397"/>
                  </a:lnTo>
                  <a:lnTo>
                    <a:pt x="2190683" y="488567"/>
                  </a:lnTo>
                  <a:lnTo>
                    <a:pt x="2215578" y="488711"/>
                  </a:lnTo>
                  <a:lnTo>
                    <a:pt x="2240472" y="488834"/>
                  </a:lnTo>
                  <a:lnTo>
                    <a:pt x="2265366" y="488939"/>
                  </a:lnTo>
                  <a:lnTo>
                    <a:pt x="2290260" y="489028"/>
                  </a:lnTo>
                  <a:lnTo>
                    <a:pt x="2315154" y="489104"/>
                  </a:lnTo>
                  <a:lnTo>
                    <a:pt x="2340048" y="489169"/>
                  </a:lnTo>
                  <a:lnTo>
                    <a:pt x="2364942" y="489224"/>
                  </a:lnTo>
                  <a:lnTo>
                    <a:pt x="2389837" y="489270"/>
                  </a:lnTo>
                  <a:lnTo>
                    <a:pt x="2414731" y="489310"/>
                  </a:lnTo>
                  <a:lnTo>
                    <a:pt x="2439625" y="489344"/>
                  </a:lnTo>
                  <a:lnTo>
                    <a:pt x="2464519" y="489373"/>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C49A00">
                  <a:alpha val="100000"/>
                </a:srgbClr>
              </a:solidFill>
              <a:prstDash val="solid"/>
              <a:round/>
            </a:ln>
          </p:spPr>
          <p:txBody>
            <a:bodyPr/>
            <a:lstStyle/>
            <a:p/>
          </p:txBody>
        </p:sp>
        <p:sp>
          <p:nvSpPr>
            <p:cNvPr id="29" name="pl29"/>
            <p:cNvSpPr/>
            <p:nvPr/>
          </p:nvSpPr>
          <p:spPr>
            <a:xfrm>
              <a:off x="2420208" y="5312384"/>
              <a:ext cx="4929038" cy="244768"/>
            </a:xfrm>
            <a:custGeom>
              <a:avLst/>
              <a:pathLst>
                <a:path w="4929038" h="244768">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82"/>
                  </a:lnTo>
                  <a:lnTo>
                    <a:pt x="2489413" y="96"/>
                  </a:lnTo>
                  <a:lnTo>
                    <a:pt x="2514307" y="113"/>
                  </a:lnTo>
                  <a:lnTo>
                    <a:pt x="2539201" y="133"/>
                  </a:lnTo>
                  <a:lnTo>
                    <a:pt x="2564096" y="156"/>
                  </a:lnTo>
                  <a:lnTo>
                    <a:pt x="2588990" y="184"/>
                  </a:lnTo>
                  <a:lnTo>
                    <a:pt x="2613884" y="216"/>
                  </a:lnTo>
                  <a:lnTo>
                    <a:pt x="2638778" y="254"/>
                  </a:lnTo>
                  <a:lnTo>
                    <a:pt x="2663672" y="298"/>
                  </a:lnTo>
                  <a:lnTo>
                    <a:pt x="2688566" y="351"/>
                  </a:lnTo>
                  <a:lnTo>
                    <a:pt x="2713460" y="412"/>
                  </a:lnTo>
                  <a:lnTo>
                    <a:pt x="2738354" y="485"/>
                  </a:lnTo>
                  <a:lnTo>
                    <a:pt x="2763249" y="569"/>
                  </a:lnTo>
                  <a:lnTo>
                    <a:pt x="2788143" y="669"/>
                  </a:lnTo>
                  <a:lnTo>
                    <a:pt x="2813037" y="786"/>
                  </a:lnTo>
                  <a:lnTo>
                    <a:pt x="2837931" y="924"/>
                  </a:lnTo>
                  <a:lnTo>
                    <a:pt x="2862825" y="1085"/>
                  </a:lnTo>
                  <a:lnTo>
                    <a:pt x="2887719" y="1274"/>
                  </a:lnTo>
                  <a:lnTo>
                    <a:pt x="2912613" y="1497"/>
                  </a:lnTo>
                  <a:lnTo>
                    <a:pt x="2937508" y="1757"/>
                  </a:lnTo>
                  <a:lnTo>
                    <a:pt x="2962402" y="2063"/>
                  </a:lnTo>
                  <a:lnTo>
                    <a:pt x="2987296" y="2422"/>
                  </a:lnTo>
                  <a:lnTo>
                    <a:pt x="3012190" y="2842"/>
                  </a:lnTo>
                  <a:lnTo>
                    <a:pt x="3037084" y="3333"/>
                  </a:lnTo>
                  <a:lnTo>
                    <a:pt x="3061978" y="3909"/>
                  </a:lnTo>
                  <a:lnTo>
                    <a:pt x="3086872" y="4582"/>
                  </a:lnTo>
                  <a:lnTo>
                    <a:pt x="3111767" y="5368"/>
                  </a:lnTo>
                  <a:lnTo>
                    <a:pt x="3136661" y="6285"/>
                  </a:lnTo>
                  <a:lnTo>
                    <a:pt x="3161555" y="7355"/>
                  </a:lnTo>
                  <a:lnTo>
                    <a:pt x="3186449" y="8600"/>
                  </a:lnTo>
                  <a:lnTo>
                    <a:pt x="3211343" y="10046"/>
                  </a:lnTo>
                  <a:lnTo>
                    <a:pt x="3236237" y="11724"/>
                  </a:lnTo>
                  <a:lnTo>
                    <a:pt x="3261131" y="13666"/>
                  </a:lnTo>
                  <a:lnTo>
                    <a:pt x="3286025" y="15907"/>
                  </a:lnTo>
                  <a:lnTo>
                    <a:pt x="3310920" y="18487"/>
                  </a:lnTo>
                  <a:lnTo>
                    <a:pt x="3335814" y="21446"/>
                  </a:lnTo>
                  <a:lnTo>
                    <a:pt x="3360708" y="24826"/>
                  </a:lnTo>
                  <a:lnTo>
                    <a:pt x="3385602" y="28671"/>
                  </a:lnTo>
                  <a:lnTo>
                    <a:pt x="3410496" y="33022"/>
                  </a:lnTo>
                  <a:lnTo>
                    <a:pt x="3435390" y="37917"/>
                  </a:lnTo>
                  <a:lnTo>
                    <a:pt x="3460284" y="43390"/>
                  </a:lnTo>
                  <a:lnTo>
                    <a:pt x="3485179" y="49463"/>
                  </a:lnTo>
                  <a:lnTo>
                    <a:pt x="3510073" y="56150"/>
                  </a:lnTo>
                  <a:lnTo>
                    <a:pt x="3534967" y="63447"/>
                  </a:lnTo>
                  <a:lnTo>
                    <a:pt x="3559861" y="71334"/>
                  </a:lnTo>
                  <a:lnTo>
                    <a:pt x="3584755" y="79770"/>
                  </a:lnTo>
                  <a:lnTo>
                    <a:pt x="3609649" y="88694"/>
                  </a:lnTo>
                  <a:lnTo>
                    <a:pt x="3634543" y="98024"/>
                  </a:lnTo>
                  <a:lnTo>
                    <a:pt x="3659438" y="107658"/>
                  </a:lnTo>
                  <a:lnTo>
                    <a:pt x="3684332" y="117481"/>
                  </a:lnTo>
                  <a:lnTo>
                    <a:pt x="3709226" y="127369"/>
                  </a:lnTo>
                  <a:lnTo>
                    <a:pt x="3734120" y="137192"/>
                  </a:lnTo>
                  <a:lnTo>
                    <a:pt x="3759014" y="146826"/>
                  </a:lnTo>
                  <a:lnTo>
                    <a:pt x="3783908" y="156156"/>
                  </a:lnTo>
                  <a:lnTo>
                    <a:pt x="3808802" y="165080"/>
                  </a:lnTo>
                  <a:lnTo>
                    <a:pt x="3833696" y="173516"/>
                  </a:lnTo>
                  <a:lnTo>
                    <a:pt x="3858591" y="181403"/>
                  </a:lnTo>
                  <a:lnTo>
                    <a:pt x="3883485" y="188700"/>
                  </a:lnTo>
                  <a:lnTo>
                    <a:pt x="3908379" y="195386"/>
                  </a:lnTo>
                  <a:lnTo>
                    <a:pt x="3933273" y="201460"/>
                  </a:lnTo>
                  <a:lnTo>
                    <a:pt x="3958167" y="206932"/>
                  </a:lnTo>
                  <a:lnTo>
                    <a:pt x="3983061" y="211828"/>
                  </a:lnTo>
                  <a:lnTo>
                    <a:pt x="4007955" y="216179"/>
                  </a:lnTo>
                  <a:lnTo>
                    <a:pt x="4032850" y="220024"/>
                  </a:lnTo>
                  <a:lnTo>
                    <a:pt x="4057744" y="223404"/>
                  </a:lnTo>
                  <a:lnTo>
                    <a:pt x="4082638" y="226363"/>
                  </a:lnTo>
                  <a:lnTo>
                    <a:pt x="4107532" y="228943"/>
                  </a:lnTo>
                  <a:lnTo>
                    <a:pt x="4132426" y="231184"/>
                  </a:lnTo>
                  <a:lnTo>
                    <a:pt x="4157320" y="233126"/>
                  </a:lnTo>
                  <a:lnTo>
                    <a:pt x="4182214" y="234804"/>
                  </a:lnTo>
                  <a:lnTo>
                    <a:pt x="4207109" y="236250"/>
                  </a:lnTo>
                  <a:lnTo>
                    <a:pt x="4232003" y="237495"/>
                  </a:lnTo>
                  <a:lnTo>
                    <a:pt x="4256897" y="238565"/>
                  </a:lnTo>
                  <a:lnTo>
                    <a:pt x="4281791" y="239482"/>
                  </a:lnTo>
                  <a:lnTo>
                    <a:pt x="4306685" y="240268"/>
                  </a:lnTo>
                  <a:lnTo>
                    <a:pt x="4331579" y="240941"/>
                  </a:lnTo>
                  <a:lnTo>
                    <a:pt x="4356473" y="241517"/>
                  </a:lnTo>
                  <a:lnTo>
                    <a:pt x="4381367" y="242008"/>
                  </a:lnTo>
                  <a:lnTo>
                    <a:pt x="4406262" y="242428"/>
                  </a:lnTo>
                  <a:lnTo>
                    <a:pt x="4431156" y="242787"/>
                  </a:lnTo>
                  <a:lnTo>
                    <a:pt x="4456050" y="243092"/>
                  </a:lnTo>
                  <a:lnTo>
                    <a:pt x="4480944" y="243353"/>
                  </a:lnTo>
                  <a:lnTo>
                    <a:pt x="4505838" y="243575"/>
                  </a:lnTo>
                  <a:lnTo>
                    <a:pt x="4530732" y="243765"/>
                  </a:lnTo>
                  <a:lnTo>
                    <a:pt x="4555626" y="243926"/>
                  </a:lnTo>
                  <a:lnTo>
                    <a:pt x="4580521" y="244064"/>
                  </a:lnTo>
                  <a:lnTo>
                    <a:pt x="4605415" y="244181"/>
                  </a:lnTo>
                  <a:lnTo>
                    <a:pt x="4630309" y="244280"/>
                  </a:lnTo>
                  <a:lnTo>
                    <a:pt x="4655203" y="244365"/>
                  </a:lnTo>
                  <a:lnTo>
                    <a:pt x="4680097" y="244438"/>
                  </a:lnTo>
                  <a:lnTo>
                    <a:pt x="4704991" y="244499"/>
                  </a:lnTo>
                  <a:lnTo>
                    <a:pt x="4729885" y="244551"/>
                  </a:lnTo>
                  <a:lnTo>
                    <a:pt x="4754780" y="244596"/>
                  </a:lnTo>
                  <a:lnTo>
                    <a:pt x="4779674" y="244634"/>
                  </a:lnTo>
                  <a:lnTo>
                    <a:pt x="4804568" y="244666"/>
                  </a:lnTo>
                  <a:lnTo>
                    <a:pt x="4829462" y="244694"/>
                  </a:lnTo>
                  <a:lnTo>
                    <a:pt x="4854356" y="244717"/>
                  </a:lnTo>
                  <a:lnTo>
                    <a:pt x="4879250" y="244737"/>
                  </a:lnTo>
                  <a:lnTo>
                    <a:pt x="4904144" y="244754"/>
                  </a:lnTo>
                  <a:lnTo>
                    <a:pt x="4929038" y="244768"/>
                  </a:lnTo>
                </a:path>
              </a:pathLst>
            </a:custGeom>
            <a:ln w="40651" cap="flat">
              <a:solidFill>
                <a:srgbClr val="A9A400">
                  <a:alpha val="100000"/>
                </a:srgbClr>
              </a:solidFill>
              <a:prstDash val="solid"/>
              <a:round/>
            </a:ln>
          </p:spPr>
          <p:txBody>
            <a:bodyPr/>
            <a:lstStyle/>
            <a:p/>
          </p:txBody>
        </p:sp>
        <p:sp>
          <p:nvSpPr>
            <p:cNvPr id="30" name="pl30"/>
            <p:cNvSpPr/>
            <p:nvPr/>
          </p:nvSpPr>
          <p:spPr>
            <a:xfrm>
              <a:off x="2420208" y="5067779"/>
              <a:ext cx="4929038" cy="734142"/>
            </a:xfrm>
            <a:custGeom>
              <a:avLst/>
              <a:pathLst>
                <a:path w="4929038" h="734142">
                  <a:moveTo>
                    <a:pt x="0" y="0"/>
                  </a:moveTo>
                  <a:lnTo>
                    <a:pt x="24894" y="43"/>
                  </a:lnTo>
                  <a:lnTo>
                    <a:pt x="49788" y="93"/>
                  </a:lnTo>
                  <a:lnTo>
                    <a:pt x="74682" y="153"/>
                  </a:lnTo>
                  <a:lnTo>
                    <a:pt x="99576" y="223"/>
                  </a:lnTo>
                  <a:lnTo>
                    <a:pt x="124470" y="306"/>
                  </a:lnTo>
                  <a:lnTo>
                    <a:pt x="149364" y="402"/>
                  </a:lnTo>
                  <a:lnTo>
                    <a:pt x="174258" y="516"/>
                  </a:lnTo>
                  <a:lnTo>
                    <a:pt x="199153" y="650"/>
                  </a:lnTo>
                  <a:lnTo>
                    <a:pt x="224047" y="807"/>
                  </a:lnTo>
                  <a:lnTo>
                    <a:pt x="248941" y="991"/>
                  </a:lnTo>
                  <a:lnTo>
                    <a:pt x="273835" y="1208"/>
                  </a:lnTo>
                  <a:lnTo>
                    <a:pt x="298729" y="1463"/>
                  </a:lnTo>
                  <a:lnTo>
                    <a:pt x="323623" y="1762"/>
                  </a:lnTo>
                  <a:lnTo>
                    <a:pt x="348517" y="2113"/>
                  </a:lnTo>
                  <a:lnTo>
                    <a:pt x="373412" y="2526"/>
                  </a:lnTo>
                  <a:lnTo>
                    <a:pt x="398306" y="3010"/>
                  </a:lnTo>
                  <a:lnTo>
                    <a:pt x="423200" y="3578"/>
                  </a:lnTo>
                  <a:lnTo>
                    <a:pt x="448094" y="4245"/>
                  </a:lnTo>
                  <a:lnTo>
                    <a:pt x="472988" y="5027"/>
                  </a:lnTo>
                  <a:lnTo>
                    <a:pt x="497882" y="5944"/>
                  </a:lnTo>
                  <a:lnTo>
                    <a:pt x="522776" y="7020"/>
                  </a:lnTo>
                  <a:lnTo>
                    <a:pt x="547670" y="8279"/>
                  </a:lnTo>
                  <a:lnTo>
                    <a:pt x="572565" y="9755"/>
                  </a:lnTo>
                  <a:lnTo>
                    <a:pt x="597459" y="11481"/>
                  </a:lnTo>
                  <a:lnTo>
                    <a:pt x="622353" y="13500"/>
                  </a:lnTo>
                  <a:lnTo>
                    <a:pt x="647247" y="15858"/>
                  </a:lnTo>
                  <a:lnTo>
                    <a:pt x="672141" y="18610"/>
                  </a:lnTo>
                  <a:lnTo>
                    <a:pt x="697035" y="21819"/>
                  </a:lnTo>
                  <a:lnTo>
                    <a:pt x="721929" y="25553"/>
                  </a:lnTo>
                  <a:lnTo>
                    <a:pt x="746824" y="29893"/>
                  </a:lnTo>
                  <a:lnTo>
                    <a:pt x="771718" y="34927"/>
                  </a:lnTo>
                  <a:lnTo>
                    <a:pt x="796612" y="40752"/>
                  </a:lnTo>
                  <a:lnTo>
                    <a:pt x="821506" y="47476"/>
                  </a:lnTo>
                  <a:lnTo>
                    <a:pt x="846400" y="55215"/>
                  </a:lnTo>
                  <a:lnTo>
                    <a:pt x="871294" y="64092"/>
                  </a:lnTo>
                  <a:lnTo>
                    <a:pt x="896188" y="74233"/>
                  </a:lnTo>
                  <a:lnTo>
                    <a:pt x="921083" y="85768"/>
                  </a:lnTo>
                  <a:lnTo>
                    <a:pt x="945977" y="98821"/>
                  </a:lnTo>
                  <a:lnTo>
                    <a:pt x="970871" y="113507"/>
                  </a:lnTo>
                  <a:lnTo>
                    <a:pt x="995765" y="129925"/>
                  </a:lnTo>
                  <a:lnTo>
                    <a:pt x="1020659" y="148145"/>
                  </a:lnTo>
                  <a:lnTo>
                    <a:pt x="1045553" y="168205"/>
                  </a:lnTo>
                  <a:lnTo>
                    <a:pt x="1070447" y="190096"/>
                  </a:lnTo>
                  <a:lnTo>
                    <a:pt x="1095341" y="213757"/>
                  </a:lnTo>
                  <a:lnTo>
                    <a:pt x="1120236" y="239066"/>
                  </a:lnTo>
                  <a:lnTo>
                    <a:pt x="1145130" y="265837"/>
                  </a:lnTo>
                  <a:lnTo>
                    <a:pt x="1170024" y="293825"/>
                  </a:lnTo>
                  <a:lnTo>
                    <a:pt x="1194918" y="322728"/>
                  </a:lnTo>
                  <a:lnTo>
                    <a:pt x="1219812" y="352198"/>
                  </a:lnTo>
                  <a:lnTo>
                    <a:pt x="1244706" y="381861"/>
                  </a:lnTo>
                  <a:lnTo>
                    <a:pt x="1269600" y="411331"/>
                  </a:lnTo>
                  <a:lnTo>
                    <a:pt x="1294495" y="440234"/>
                  </a:lnTo>
                  <a:lnTo>
                    <a:pt x="1319389" y="468222"/>
                  </a:lnTo>
                  <a:lnTo>
                    <a:pt x="1344283" y="494993"/>
                  </a:lnTo>
                  <a:lnTo>
                    <a:pt x="1369177" y="520302"/>
                  </a:lnTo>
                  <a:lnTo>
                    <a:pt x="1394071" y="543963"/>
                  </a:lnTo>
                  <a:lnTo>
                    <a:pt x="1418965" y="565854"/>
                  </a:lnTo>
                  <a:lnTo>
                    <a:pt x="1443859" y="585914"/>
                  </a:lnTo>
                  <a:lnTo>
                    <a:pt x="1468754" y="604134"/>
                  </a:lnTo>
                  <a:lnTo>
                    <a:pt x="1493648" y="620552"/>
                  </a:lnTo>
                  <a:lnTo>
                    <a:pt x="1518542" y="635238"/>
                  </a:lnTo>
                  <a:lnTo>
                    <a:pt x="1543436" y="648291"/>
                  </a:lnTo>
                  <a:lnTo>
                    <a:pt x="1568330" y="659826"/>
                  </a:lnTo>
                  <a:lnTo>
                    <a:pt x="1593224" y="669967"/>
                  </a:lnTo>
                  <a:lnTo>
                    <a:pt x="1618118" y="678843"/>
                  </a:lnTo>
                  <a:lnTo>
                    <a:pt x="1643012" y="686582"/>
                  </a:lnTo>
                  <a:lnTo>
                    <a:pt x="1667907" y="693307"/>
                  </a:lnTo>
                  <a:lnTo>
                    <a:pt x="1692801" y="699132"/>
                  </a:lnTo>
                  <a:lnTo>
                    <a:pt x="1717695" y="704166"/>
                  </a:lnTo>
                  <a:lnTo>
                    <a:pt x="1742589" y="708506"/>
                  </a:lnTo>
                  <a:lnTo>
                    <a:pt x="1767483" y="712240"/>
                  </a:lnTo>
                  <a:lnTo>
                    <a:pt x="1792377" y="715449"/>
                  </a:lnTo>
                  <a:lnTo>
                    <a:pt x="1817271" y="718201"/>
                  </a:lnTo>
                  <a:lnTo>
                    <a:pt x="1842166" y="720559"/>
                  </a:lnTo>
                  <a:lnTo>
                    <a:pt x="1867060" y="722578"/>
                  </a:lnTo>
                  <a:lnTo>
                    <a:pt x="1891954" y="724304"/>
                  </a:lnTo>
                  <a:lnTo>
                    <a:pt x="1916848" y="725780"/>
                  </a:lnTo>
                  <a:lnTo>
                    <a:pt x="1941742" y="727039"/>
                  </a:lnTo>
                  <a:lnTo>
                    <a:pt x="1966636" y="728115"/>
                  </a:lnTo>
                  <a:lnTo>
                    <a:pt x="1991530" y="729032"/>
                  </a:lnTo>
                  <a:lnTo>
                    <a:pt x="2016425" y="729814"/>
                  </a:lnTo>
                  <a:lnTo>
                    <a:pt x="2041319" y="730481"/>
                  </a:lnTo>
                  <a:lnTo>
                    <a:pt x="2066213" y="731049"/>
                  </a:lnTo>
                  <a:lnTo>
                    <a:pt x="2091107" y="731533"/>
                  </a:lnTo>
                  <a:lnTo>
                    <a:pt x="2116001" y="731946"/>
                  </a:lnTo>
                  <a:lnTo>
                    <a:pt x="2140895" y="732297"/>
                  </a:lnTo>
                  <a:lnTo>
                    <a:pt x="2165789" y="732596"/>
                  </a:lnTo>
                  <a:lnTo>
                    <a:pt x="2190683" y="732851"/>
                  </a:lnTo>
                  <a:lnTo>
                    <a:pt x="2215578" y="733067"/>
                  </a:lnTo>
                  <a:lnTo>
                    <a:pt x="2240472" y="733252"/>
                  </a:lnTo>
                  <a:lnTo>
                    <a:pt x="2265366" y="733409"/>
                  </a:lnTo>
                  <a:lnTo>
                    <a:pt x="2290260" y="733543"/>
                  </a:lnTo>
                  <a:lnTo>
                    <a:pt x="2315154" y="733656"/>
                  </a:lnTo>
                  <a:lnTo>
                    <a:pt x="2340048" y="733753"/>
                  </a:lnTo>
                  <a:lnTo>
                    <a:pt x="2364942" y="733836"/>
                  </a:lnTo>
                  <a:lnTo>
                    <a:pt x="2389837" y="733906"/>
                  </a:lnTo>
                  <a:lnTo>
                    <a:pt x="2414731" y="733965"/>
                  </a:lnTo>
                  <a:lnTo>
                    <a:pt x="2439625" y="734016"/>
                  </a:lnTo>
                  <a:lnTo>
                    <a:pt x="2464519" y="734059"/>
                  </a:lnTo>
                  <a:lnTo>
                    <a:pt x="2464519" y="734142"/>
                  </a:lnTo>
                  <a:lnTo>
                    <a:pt x="2489413" y="734113"/>
                  </a:lnTo>
                  <a:lnTo>
                    <a:pt x="2514307" y="734079"/>
                  </a:lnTo>
                  <a:lnTo>
                    <a:pt x="2539201" y="734039"/>
                  </a:lnTo>
                  <a:lnTo>
                    <a:pt x="2564096" y="733992"/>
                  </a:lnTo>
                  <a:lnTo>
                    <a:pt x="2588990" y="733937"/>
                  </a:lnTo>
                  <a:lnTo>
                    <a:pt x="2613884" y="733873"/>
                  </a:lnTo>
                  <a:lnTo>
                    <a:pt x="2638778" y="733797"/>
                  </a:lnTo>
                  <a:lnTo>
                    <a:pt x="2663672" y="733708"/>
                  </a:lnTo>
                  <a:lnTo>
                    <a:pt x="2688566" y="733603"/>
                  </a:lnTo>
                  <a:lnTo>
                    <a:pt x="2713460" y="733480"/>
                  </a:lnTo>
                  <a:lnTo>
                    <a:pt x="2738354" y="733336"/>
                  </a:lnTo>
                  <a:lnTo>
                    <a:pt x="2763249" y="733166"/>
                  </a:lnTo>
                  <a:lnTo>
                    <a:pt x="2788143" y="732967"/>
                  </a:lnTo>
                  <a:lnTo>
                    <a:pt x="2813037" y="732732"/>
                  </a:lnTo>
                  <a:lnTo>
                    <a:pt x="2837931" y="732457"/>
                  </a:lnTo>
                  <a:lnTo>
                    <a:pt x="2862825" y="732135"/>
                  </a:lnTo>
                  <a:lnTo>
                    <a:pt x="2887719" y="731756"/>
                  </a:lnTo>
                  <a:lnTo>
                    <a:pt x="2912613" y="731311"/>
                  </a:lnTo>
                  <a:lnTo>
                    <a:pt x="2937508" y="730790"/>
                  </a:lnTo>
                  <a:lnTo>
                    <a:pt x="2962402" y="730178"/>
                  </a:lnTo>
                  <a:lnTo>
                    <a:pt x="2987296" y="729461"/>
                  </a:lnTo>
                  <a:lnTo>
                    <a:pt x="3012190" y="728622"/>
                  </a:lnTo>
                  <a:lnTo>
                    <a:pt x="3037084" y="727638"/>
                  </a:lnTo>
                  <a:lnTo>
                    <a:pt x="3061978" y="726487"/>
                  </a:lnTo>
                  <a:lnTo>
                    <a:pt x="3086872" y="725142"/>
                  </a:lnTo>
                  <a:lnTo>
                    <a:pt x="3111767" y="723569"/>
                  </a:lnTo>
                  <a:lnTo>
                    <a:pt x="3136661" y="721734"/>
                  </a:lnTo>
                  <a:lnTo>
                    <a:pt x="3161555" y="719595"/>
                  </a:lnTo>
                  <a:lnTo>
                    <a:pt x="3186449" y="717106"/>
                  </a:lnTo>
                  <a:lnTo>
                    <a:pt x="3211343" y="714212"/>
                  </a:lnTo>
                  <a:lnTo>
                    <a:pt x="3236237" y="710857"/>
                  </a:lnTo>
                  <a:lnTo>
                    <a:pt x="3261131" y="706973"/>
                  </a:lnTo>
                  <a:lnTo>
                    <a:pt x="3286025" y="702490"/>
                  </a:lnTo>
                  <a:lnTo>
                    <a:pt x="3310920" y="697331"/>
                  </a:lnTo>
                  <a:lnTo>
                    <a:pt x="3335814" y="691413"/>
                  </a:lnTo>
                  <a:lnTo>
                    <a:pt x="3360708" y="684652"/>
                  </a:lnTo>
                  <a:lnTo>
                    <a:pt x="3385602" y="676963"/>
                  </a:lnTo>
                  <a:lnTo>
                    <a:pt x="3410496" y="668261"/>
                  </a:lnTo>
                  <a:lnTo>
                    <a:pt x="3435390" y="658470"/>
                  </a:lnTo>
                  <a:lnTo>
                    <a:pt x="3460284" y="647525"/>
                  </a:lnTo>
                  <a:lnTo>
                    <a:pt x="3485179" y="635378"/>
                  </a:lnTo>
                  <a:lnTo>
                    <a:pt x="3510073" y="622004"/>
                  </a:lnTo>
                  <a:lnTo>
                    <a:pt x="3534967" y="607410"/>
                  </a:lnTo>
                  <a:lnTo>
                    <a:pt x="3559861" y="591636"/>
                  </a:lnTo>
                  <a:lnTo>
                    <a:pt x="3584755" y="574764"/>
                  </a:lnTo>
                  <a:lnTo>
                    <a:pt x="3609649" y="556916"/>
                  </a:lnTo>
                  <a:lnTo>
                    <a:pt x="3634543" y="538258"/>
                  </a:lnTo>
                  <a:lnTo>
                    <a:pt x="3659438" y="518989"/>
                  </a:lnTo>
                  <a:lnTo>
                    <a:pt x="3684332" y="499342"/>
                  </a:lnTo>
                  <a:lnTo>
                    <a:pt x="3709226" y="479567"/>
                  </a:lnTo>
                  <a:lnTo>
                    <a:pt x="3734120" y="459921"/>
                  </a:lnTo>
                  <a:lnTo>
                    <a:pt x="3759014" y="440652"/>
                  </a:lnTo>
                  <a:lnTo>
                    <a:pt x="3783908" y="421993"/>
                  </a:lnTo>
                  <a:lnTo>
                    <a:pt x="3808802" y="404146"/>
                  </a:lnTo>
                  <a:lnTo>
                    <a:pt x="3833696" y="387273"/>
                  </a:lnTo>
                  <a:lnTo>
                    <a:pt x="3858591" y="371500"/>
                  </a:lnTo>
                  <a:lnTo>
                    <a:pt x="3883485" y="356905"/>
                  </a:lnTo>
                  <a:lnTo>
                    <a:pt x="3908379" y="343532"/>
                  </a:lnTo>
                  <a:lnTo>
                    <a:pt x="3933273" y="331385"/>
                  </a:lnTo>
                  <a:lnTo>
                    <a:pt x="3958167" y="320440"/>
                  </a:lnTo>
                  <a:lnTo>
                    <a:pt x="3983061" y="310649"/>
                  </a:lnTo>
                  <a:lnTo>
                    <a:pt x="4007955" y="301947"/>
                  </a:lnTo>
                  <a:lnTo>
                    <a:pt x="4032850" y="294257"/>
                  </a:lnTo>
                  <a:lnTo>
                    <a:pt x="4057744" y="287497"/>
                  </a:lnTo>
                  <a:lnTo>
                    <a:pt x="4082638" y="281579"/>
                  </a:lnTo>
                  <a:lnTo>
                    <a:pt x="4107532" y="276420"/>
                  </a:lnTo>
                  <a:lnTo>
                    <a:pt x="4132426" y="271937"/>
                  </a:lnTo>
                  <a:lnTo>
                    <a:pt x="4157320" y="268053"/>
                  </a:lnTo>
                  <a:lnTo>
                    <a:pt x="4182214" y="264697"/>
                  </a:lnTo>
                  <a:lnTo>
                    <a:pt x="4207109" y="261804"/>
                  </a:lnTo>
                  <a:lnTo>
                    <a:pt x="4232003" y="259314"/>
                  </a:lnTo>
                  <a:lnTo>
                    <a:pt x="4256897" y="257175"/>
                  </a:lnTo>
                  <a:lnTo>
                    <a:pt x="4281791" y="255341"/>
                  </a:lnTo>
                  <a:lnTo>
                    <a:pt x="4306685" y="253768"/>
                  </a:lnTo>
                  <a:lnTo>
                    <a:pt x="4331579" y="252423"/>
                  </a:lnTo>
                  <a:lnTo>
                    <a:pt x="4356473" y="251272"/>
                  </a:lnTo>
                  <a:lnTo>
                    <a:pt x="4381367" y="250288"/>
                  </a:lnTo>
                  <a:lnTo>
                    <a:pt x="4406262" y="249448"/>
                  </a:lnTo>
                  <a:lnTo>
                    <a:pt x="4431156" y="248731"/>
                  </a:lnTo>
                  <a:lnTo>
                    <a:pt x="4456050" y="248120"/>
                  </a:lnTo>
                  <a:lnTo>
                    <a:pt x="4480944" y="247598"/>
                  </a:lnTo>
                  <a:lnTo>
                    <a:pt x="4505838" y="247154"/>
                  </a:lnTo>
                  <a:lnTo>
                    <a:pt x="4530732" y="246775"/>
                  </a:lnTo>
                  <a:lnTo>
                    <a:pt x="4555626" y="246452"/>
                  </a:lnTo>
                  <a:lnTo>
                    <a:pt x="4580521" y="246177"/>
                  </a:lnTo>
                  <a:lnTo>
                    <a:pt x="4605415" y="245943"/>
                  </a:lnTo>
                  <a:lnTo>
                    <a:pt x="4630309" y="245744"/>
                  </a:lnTo>
                  <a:lnTo>
                    <a:pt x="4655203" y="245574"/>
                  </a:lnTo>
                  <a:lnTo>
                    <a:pt x="4680097" y="245430"/>
                  </a:lnTo>
                  <a:lnTo>
                    <a:pt x="4704991" y="245307"/>
                  </a:lnTo>
                  <a:lnTo>
                    <a:pt x="4729885" y="245202"/>
                  </a:lnTo>
                  <a:lnTo>
                    <a:pt x="4754780" y="245113"/>
                  </a:lnTo>
                  <a:lnTo>
                    <a:pt x="4779674" y="245037"/>
                  </a:lnTo>
                  <a:lnTo>
                    <a:pt x="4804568" y="244972"/>
                  </a:lnTo>
                  <a:lnTo>
                    <a:pt x="4829462" y="244917"/>
                  </a:lnTo>
                  <a:lnTo>
                    <a:pt x="4854356" y="244871"/>
                  </a:lnTo>
                  <a:lnTo>
                    <a:pt x="4879250" y="244831"/>
                  </a:lnTo>
                  <a:lnTo>
                    <a:pt x="4904144" y="244797"/>
                  </a:lnTo>
                  <a:lnTo>
                    <a:pt x="4929038" y="244768"/>
                  </a:lnTo>
                </a:path>
              </a:pathLst>
            </a:custGeom>
            <a:ln w="40651" cap="flat">
              <a:solidFill>
                <a:srgbClr val="86AC00">
                  <a:alpha val="100000"/>
                </a:srgbClr>
              </a:solidFill>
              <a:prstDash val="solid"/>
              <a:round/>
            </a:ln>
          </p:spPr>
          <p:txBody>
            <a:bodyPr/>
            <a:lstStyle/>
            <a:p/>
          </p:txBody>
        </p:sp>
        <p:sp>
          <p:nvSpPr>
            <p:cNvPr id="31" name="pl31"/>
            <p:cNvSpPr/>
            <p:nvPr/>
          </p:nvSpPr>
          <p:spPr>
            <a:xfrm>
              <a:off x="2420208" y="905068"/>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53B400">
                  <a:alpha val="100000"/>
                </a:srgbClr>
              </a:solidFill>
              <a:prstDash val="solid"/>
              <a:round/>
            </a:ln>
          </p:spPr>
          <p:txBody>
            <a:bodyPr/>
            <a:lstStyle/>
            <a:p/>
          </p:txBody>
        </p:sp>
        <p:sp>
          <p:nvSpPr>
            <p:cNvPr id="32" name="pl32"/>
            <p:cNvSpPr/>
            <p:nvPr/>
          </p:nvSpPr>
          <p:spPr>
            <a:xfrm>
              <a:off x="2420208" y="3598592"/>
              <a:ext cx="4929038" cy="734306"/>
            </a:xfrm>
            <a:custGeom>
              <a:avLst/>
              <a:pathLst>
                <a:path w="4929038" h="734306">
                  <a:moveTo>
                    <a:pt x="0" y="734306"/>
                  </a:moveTo>
                  <a:lnTo>
                    <a:pt x="24894" y="734291"/>
                  </a:lnTo>
                  <a:lnTo>
                    <a:pt x="49788" y="734274"/>
                  </a:lnTo>
                  <a:lnTo>
                    <a:pt x="74682" y="734255"/>
                  </a:lnTo>
                  <a:lnTo>
                    <a:pt x="99576" y="734231"/>
                  </a:lnTo>
                  <a:lnTo>
                    <a:pt x="124470" y="734204"/>
                  </a:lnTo>
                  <a:lnTo>
                    <a:pt x="149364" y="734171"/>
                  </a:lnTo>
                  <a:lnTo>
                    <a:pt x="174258" y="734134"/>
                  </a:lnTo>
                  <a:lnTo>
                    <a:pt x="199153" y="734089"/>
                  </a:lnTo>
                  <a:lnTo>
                    <a:pt x="224047" y="734037"/>
                  </a:lnTo>
                  <a:lnTo>
                    <a:pt x="248941" y="733975"/>
                  </a:lnTo>
                  <a:lnTo>
                    <a:pt x="273835" y="733903"/>
                  </a:lnTo>
                  <a:lnTo>
                    <a:pt x="298729" y="733818"/>
                  </a:lnTo>
                  <a:lnTo>
                    <a:pt x="323623" y="733718"/>
                  </a:lnTo>
                  <a:lnTo>
                    <a:pt x="348517" y="733601"/>
                  </a:lnTo>
                  <a:lnTo>
                    <a:pt x="373412" y="733464"/>
                  </a:lnTo>
                  <a:lnTo>
                    <a:pt x="398306" y="733302"/>
                  </a:lnTo>
                  <a:lnTo>
                    <a:pt x="423200" y="733113"/>
                  </a:lnTo>
                  <a:lnTo>
                    <a:pt x="448094" y="732891"/>
                  </a:lnTo>
                  <a:lnTo>
                    <a:pt x="472988" y="732630"/>
                  </a:lnTo>
                  <a:lnTo>
                    <a:pt x="497882" y="732324"/>
                  </a:lnTo>
                  <a:lnTo>
                    <a:pt x="522776" y="731966"/>
                  </a:lnTo>
                  <a:lnTo>
                    <a:pt x="547670" y="731546"/>
                  </a:lnTo>
                  <a:lnTo>
                    <a:pt x="572565" y="731054"/>
                  </a:lnTo>
                  <a:lnTo>
                    <a:pt x="597459" y="730479"/>
                  </a:lnTo>
                  <a:lnTo>
                    <a:pt x="622353" y="729806"/>
                  </a:lnTo>
                  <a:lnTo>
                    <a:pt x="647247" y="729020"/>
                  </a:lnTo>
                  <a:lnTo>
                    <a:pt x="672141" y="728102"/>
                  </a:lnTo>
                  <a:lnTo>
                    <a:pt x="697035" y="727033"/>
                  </a:lnTo>
                  <a:lnTo>
                    <a:pt x="721929" y="725788"/>
                  </a:lnTo>
                  <a:lnTo>
                    <a:pt x="746824" y="724341"/>
                  </a:lnTo>
                  <a:lnTo>
                    <a:pt x="771718" y="722663"/>
                  </a:lnTo>
                  <a:lnTo>
                    <a:pt x="796612" y="720722"/>
                  </a:lnTo>
                  <a:lnTo>
                    <a:pt x="821506" y="718480"/>
                  </a:lnTo>
                  <a:lnTo>
                    <a:pt x="846400" y="715900"/>
                  </a:lnTo>
                  <a:lnTo>
                    <a:pt x="871294" y="712942"/>
                  </a:lnTo>
                  <a:lnTo>
                    <a:pt x="896188" y="709561"/>
                  </a:lnTo>
                  <a:lnTo>
                    <a:pt x="921083" y="705716"/>
                  </a:lnTo>
                  <a:lnTo>
                    <a:pt x="945977" y="701365"/>
                  </a:lnTo>
                  <a:lnTo>
                    <a:pt x="970871" y="696470"/>
                  </a:lnTo>
                  <a:lnTo>
                    <a:pt x="995765" y="690997"/>
                  </a:lnTo>
                  <a:lnTo>
                    <a:pt x="1020659" y="684924"/>
                  </a:lnTo>
                  <a:lnTo>
                    <a:pt x="1045553" y="678237"/>
                  </a:lnTo>
                  <a:lnTo>
                    <a:pt x="1070447" y="670940"/>
                  </a:lnTo>
                  <a:lnTo>
                    <a:pt x="1095341" y="663053"/>
                  </a:lnTo>
                  <a:lnTo>
                    <a:pt x="1120236" y="654617"/>
                  </a:lnTo>
                  <a:lnTo>
                    <a:pt x="1145130" y="645693"/>
                  </a:lnTo>
                  <a:lnTo>
                    <a:pt x="1170024" y="636364"/>
                  </a:lnTo>
                  <a:lnTo>
                    <a:pt x="1194918" y="626730"/>
                  </a:lnTo>
                  <a:lnTo>
                    <a:pt x="1219812" y="616906"/>
                  </a:lnTo>
                  <a:lnTo>
                    <a:pt x="1244706" y="607019"/>
                  </a:lnTo>
                  <a:lnTo>
                    <a:pt x="1269600" y="597195"/>
                  </a:lnTo>
                  <a:lnTo>
                    <a:pt x="1294495" y="587561"/>
                  </a:lnTo>
                  <a:lnTo>
                    <a:pt x="1319389" y="578232"/>
                  </a:lnTo>
                  <a:lnTo>
                    <a:pt x="1344283" y="569308"/>
                  </a:lnTo>
                  <a:lnTo>
                    <a:pt x="1369177" y="560872"/>
                  </a:lnTo>
                  <a:lnTo>
                    <a:pt x="1394071" y="552985"/>
                  </a:lnTo>
                  <a:lnTo>
                    <a:pt x="1418965" y="545688"/>
                  </a:lnTo>
                  <a:lnTo>
                    <a:pt x="1443859" y="539001"/>
                  </a:lnTo>
                  <a:lnTo>
                    <a:pt x="1468754" y="532927"/>
                  </a:lnTo>
                  <a:lnTo>
                    <a:pt x="1493648" y="527455"/>
                  </a:lnTo>
                  <a:lnTo>
                    <a:pt x="1518542" y="522560"/>
                  </a:lnTo>
                  <a:lnTo>
                    <a:pt x="1543436" y="518209"/>
                  </a:lnTo>
                  <a:lnTo>
                    <a:pt x="1568330" y="514364"/>
                  </a:lnTo>
                  <a:lnTo>
                    <a:pt x="1593224" y="510983"/>
                  </a:lnTo>
                  <a:lnTo>
                    <a:pt x="1618118" y="508024"/>
                  </a:lnTo>
                  <a:lnTo>
                    <a:pt x="1643012" y="505445"/>
                  </a:lnTo>
                  <a:lnTo>
                    <a:pt x="1667907" y="503203"/>
                  </a:lnTo>
                  <a:lnTo>
                    <a:pt x="1692801" y="501262"/>
                  </a:lnTo>
                  <a:lnTo>
                    <a:pt x="1717695" y="499584"/>
                  </a:lnTo>
                  <a:lnTo>
                    <a:pt x="1742589" y="498137"/>
                  </a:lnTo>
                  <a:lnTo>
                    <a:pt x="1767483" y="496892"/>
                  </a:lnTo>
                  <a:lnTo>
                    <a:pt x="1792377" y="495823"/>
                  </a:lnTo>
                  <a:lnTo>
                    <a:pt x="1817271" y="494905"/>
                  </a:lnTo>
                  <a:lnTo>
                    <a:pt x="1842166" y="494119"/>
                  </a:lnTo>
                  <a:lnTo>
                    <a:pt x="1867060" y="493446"/>
                  </a:lnTo>
                  <a:lnTo>
                    <a:pt x="1891954" y="492871"/>
                  </a:lnTo>
                  <a:lnTo>
                    <a:pt x="1916848" y="492379"/>
                  </a:lnTo>
                  <a:lnTo>
                    <a:pt x="1941742" y="491959"/>
                  </a:lnTo>
                  <a:lnTo>
                    <a:pt x="1966636" y="491601"/>
                  </a:lnTo>
                  <a:lnTo>
                    <a:pt x="1991530" y="491295"/>
                  </a:lnTo>
                  <a:lnTo>
                    <a:pt x="2016425" y="491034"/>
                  </a:lnTo>
                  <a:lnTo>
                    <a:pt x="2041319" y="490812"/>
                  </a:lnTo>
                  <a:lnTo>
                    <a:pt x="2066213" y="490623"/>
                  </a:lnTo>
                  <a:lnTo>
                    <a:pt x="2091107" y="490461"/>
                  </a:lnTo>
                  <a:lnTo>
                    <a:pt x="2116001" y="490324"/>
                  </a:lnTo>
                  <a:lnTo>
                    <a:pt x="2140895" y="490207"/>
                  </a:lnTo>
                  <a:lnTo>
                    <a:pt x="2165789" y="490107"/>
                  </a:lnTo>
                  <a:lnTo>
                    <a:pt x="2190683" y="490022"/>
                  </a:lnTo>
                  <a:lnTo>
                    <a:pt x="2215578" y="489950"/>
                  </a:lnTo>
                  <a:lnTo>
                    <a:pt x="2240472" y="489888"/>
                  </a:lnTo>
                  <a:lnTo>
                    <a:pt x="2265366" y="489836"/>
                  </a:lnTo>
                  <a:lnTo>
                    <a:pt x="2290260" y="489791"/>
                  </a:lnTo>
                  <a:lnTo>
                    <a:pt x="2315154" y="489753"/>
                  </a:lnTo>
                  <a:lnTo>
                    <a:pt x="2340048" y="489721"/>
                  </a:lnTo>
                  <a:lnTo>
                    <a:pt x="2364942" y="489694"/>
                  </a:lnTo>
                  <a:lnTo>
                    <a:pt x="2389837" y="489670"/>
                  </a:lnTo>
                  <a:lnTo>
                    <a:pt x="2414731" y="489650"/>
                  </a:lnTo>
                  <a:lnTo>
                    <a:pt x="2439625" y="489634"/>
                  </a:lnTo>
                  <a:lnTo>
                    <a:pt x="2464519" y="489619"/>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00BA38">
                  <a:alpha val="100000"/>
                </a:srgbClr>
              </a:solidFill>
              <a:prstDash val="solid"/>
              <a:round/>
            </a:ln>
          </p:spPr>
          <p:txBody>
            <a:bodyPr/>
            <a:lstStyle/>
            <a:p/>
          </p:txBody>
        </p:sp>
        <p:sp>
          <p:nvSpPr>
            <p:cNvPr id="33" name="pl33"/>
            <p:cNvSpPr/>
            <p:nvPr/>
          </p:nvSpPr>
          <p:spPr>
            <a:xfrm>
              <a:off x="2420208" y="482268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E6D">
                  <a:alpha val="100000"/>
                </a:srgbClr>
              </a:solidFill>
              <a:prstDash val="solid"/>
              <a:round/>
            </a:ln>
          </p:spPr>
          <p:txBody>
            <a:bodyPr/>
            <a:lstStyle/>
            <a:p/>
          </p:txBody>
        </p:sp>
        <p:sp>
          <p:nvSpPr>
            <p:cNvPr id="34" name="pl34"/>
            <p:cNvSpPr/>
            <p:nvPr/>
          </p:nvSpPr>
          <p:spPr>
            <a:xfrm>
              <a:off x="2420208" y="1639621"/>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C094">
                  <a:alpha val="100000"/>
                </a:srgbClr>
              </a:solidFill>
              <a:prstDash val="solid"/>
              <a:round/>
            </a:ln>
          </p:spPr>
          <p:txBody>
            <a:bodyPr/>
            <a:lstStyle/>
            <a:p/>
          </p:txBody>
        </p:sp>
        <p:sp>
          <p:nvSpPr>
            <p:cNvPr id="35" name="pl35"/>
            <p:cNvSpPr/>
            <p:nvPr/>
          </p:nvSpPr>
          <p:spPr>
            <a:xfrm>
              <a:off x="2420208" y="3108890"/>
              <a:ext cx="4929038" cy="978910"/>
            </a:xfrm>
            <a:custGeom>
              <a:avLst/>
              <a:pathLst>
                <a:path w="4929038" h="978910">
                  <a:moveTo>
                    <a:pt x="0" y="489373"/>
                  </a:moveTo>
                  <a:lnTo>
                    <a:pt x="24894" y="489344"/>
                  </a:lnTo>
                  <a:lnTo>
                    <a:pt x="49788" y="489310"/>
                  </a:lnTo>
                  <a:lnTo>
                    <a:pt x="74682" y="489270"/>
                  </a:lnTo>
                  <a:lnTo>
                    <a:pt x="99576" y="489224"/>
                  </a:lnTo>
                  <a:lnTo>
                    <a:pt x="124470" y="489169"/>
                  </a:lnTo>
                  <a:lnTo>
                    <a:pt x="149364" y="489104"/>
                  </a:lnTo>
                  <a:lnTo>
                    <a:pt x="174258" y="489028"/>
                  </a:lnTo>
                  <a:lnTo>
                    <a:pt x="199153" y="488939"/>
                  </a:lnTo>
                  <a:lnTo>
                    <a:pt x="224047" y="488834"/>
                  </a:lnTo>
                  <a:lnTo>
                    <a:pt x="248941" y="488711"/>
                  </a:lnTo>
                  <a:lnTo>
                    <a:pt x="273835" y="488567"/>
                  </a:lnTo>
                  <a:lnTo>
                    <a:pt x="298729" y="488397"/>
                  </a:lnTo>
                  <a:lnTo>
                    <a:pt x="323623" y="488198"/>
                  </a:lnTo>
                  <a:lnTo>
                    <a:pt x="348517" y="487964"/>
                  </a:lnTo>
                  <a:lnTo>
                    <a:pt x="373412" y="487689"/>
                  </a:lnTo>
                  <a:lnTo>
                    <a:pt x="398306" y="487366"/>
                  </a:lnTo>
                  <a:lnTo>
                    <a:pt x="423200" y="486987"/>
                  </a:lnTo>
                  <a:lnTo>
                    <a:pt x="448094" y="486543"/>
                  </a:lnTo>
                  <a:lnTo>
                    <a:pt x="472988" y="486021"/>
                  </a:lnTo>
                  <a:lnTo>
                    <a:pt x="497882" y="485410"/>
                  </a:lnTo>
                  <a:lnTo>
                    <a:pt x="522776" y="484693"/>
                  </a:lnTo>
                  <a:lnTo>
                    <a:pt x="547670" y="483853"/>
                  </a:lnTo>
                  <a:lnTo>
                    <a:pt x="572565" y="482869"/>
                  </a:lnTo>
                  <a:lnTo>
                    <a:pt x="597459" y="481719"/>
                  </a:lnTo>
                  <a:lnTo>
                    <a:pt x="622353" y="480373"/>
                  </a:lnTo>
                  <a:lnTo>
                    <a:pt x="647247" y="478801"/>
                  </a:lnTo>
                  <a:lnTo>
                    <a:pt x="672141" y="476966"/>
                  </a:lnTo>
                  <a:lnTo>
                    <a:pt x="697035" y="474827"/>
                  </a:lnTo>
                  <a:lnTo>
                    <a:pt x="721929" y="472337"/>
                  </a:lnTo>
                  <a:lnTo>
                    <a:pt x="746824" y="469444"/>
                  </a:lnTo>
                  <a:lnTo>
                    <a:pt x="771718" y="466088"/>
                  </a:lnTo>
                  <a:lnTo>
                    <a:pt x="796612" y="462204"/>
                  </a:lnTo>
                  <a:lnTo>
                    <a:pt x="821506" y="457721"/>
                  </a:lnTo>
                  <a:lnTo>
                    <a:pt x="846400" y="452562"/>
                  </a:lnTo>
                  <a:lnTo>
                    <a:pt x="871294" y="446644"/>
                  </a:lnTo>
                  <a:lnTo>
                    <a:pt x="896188" y="439884"/>
                  </a:lnTo>
                  <a:lnTo>
                    <a:pt x="921083" y="432194"/>
                  </a:lnTo>
                  <a:lnTo>
                    <a:pt x="945977" y="423492"/>
                  </a:lnTo>
                  <a:lnTo>
                    <a:pt x="970871" y="413701"/>
                  </a:lnTo>
                  <a:lnTo>
                    <a:pt x="995765" y="402756"/>
                  </a:lnTo>
                  <a:lnTo>
                    <a:pt x="1020659" y="390609"/>
                  </a:lnTo>
                  <a:lnTo>
                    <a:pt x="1045553" y="377236"/>
                  </a:lnTo>
                  <a:lnTo>
                    <a:pt x="1070447" y="362642"/>
                  </a:lnTo>
                  <a:lnTo>
                    <a:pt x="1095341" y="346868"/>
                  </a:lnTo>
                  <a:lnTo>
                    <a:pt x="1120236" y="329995"/>
                  </a:lnTo>
                  <a:lnTo>
                    <a:pt x="1145130" y="312148"/>
                  </a:lnTo>
                  <a:lnTo>
                    <a:pt x="1170024" y="293489"/>
                  </a:lnTo>
                  <a:lnTo>
                    <a:pt x="1194918" y="274221"/>
                  </a:lnTo>
                  <a:lnTo>
                    <a:pt x="1219812" y="254574"/>
                  </a:lnTo>
                  <a:lnTo>
                    <a:pt x="1244706" y="234799"/>
                  </a:lnTo>
                  <a:lnTo>
                    <a:pt x="1269600" y="215152"/>
                  </a:lnTo>
                  <a:lnTo>
                    <a:pt x="1294495" y="195883"/>
                  </a:lnTo>
                  <a:lnTo>
                    <a:pt x="1319389" y="177225"/>
                  </a:lnTo>
                  <a:lnTo>
                    <a:pt x="1344283" y="159377"/>
                  </a:lnTo>
                  <a:lnTo>
                    <a:pt x="1369177" y="142505"/>
                  </a:lnTo>
                  <a:lnTo>
                    <a:pt x="1394071" y="126731"/>
                  </a:lnTo>
                  <a:lnTo>
                    <a:pt x="1418965" y="112137"/>
                  </a:lnTo>
                  <a:lnTo>
                    <a:pt x="1443859" y="98763"/>
                  </a:lnTo>
                  <a:lnTo>
                    <a:pt x="1468754" y="86616"/>
                  </a:lnTo>
                  <a:lnTo>
                    <a:pt x="1493648" y="75671"/>
                  </a:lnTo>
                  <a:lnTo>
                    <a:pt x="1518542" y="65880"/>
                  </a:lnTo>
                  <a:lnTo>
                    <a:pt x="1543436" y="57178"/>
                  </a:lnTo>
                  <a:lnTo>
                    <a:pt x="1568330" y="49489"/>
                  </a:lnTo>
                  <a:lnTo>
                    <a:pt x="1593224" y="42728"/>
                  </a:lnTo>
                  <a:lnTo>
                    <a:pt x="1618118" y="36810"/>
                  </a:lnTo>
                  <a:lnTo>
                    <a:pt x="1643012" y="31651"/>
                  </a:lnTo>
                  <a:lnTo>
                    <a:pt x="1667907" y="27168"/>
                  </a:lnTo>
                  <a:lnTo>
                    <a:pt x="1692801" y="23284"/>
                  </a:lnTo>
                  <a:lnTo>
                    <a:pt x="1717695" y="19929"/>
                  </a:lnTo>
                  <a:lnTo>
                    <a:pt x="1742589" y="17035"/>
                  </a:lnTo>
                  <a:lnTo>
                    <a:pt x="1767483" y="14546"/>
                  </a:lnTo>
                  <a:lnTo>
                    <a:pt x="1792377" y="12407"/>
                  </a:lnTo>
                  <a:lnTo>
                    <a:pt x="1817271" y="10572"/>
                  </a:lnTo>
                  <a:lnTo>
                    <a:pt x="1842166" y="9000"/>
                  </a:lnTo>
                  <a:lnTo>
                    <a:pt x="1867060" y="7654"/>
                  </a:lnTo>
                  <a:lnTo>
                    <a:pt x="1891954" y="6503"/>
                  </a:lnTo>
                  <a:lnTo>
                    <a:pt x="1916848" y="5519"/>
                  </a:lnTo>
                  <a:lnTo>
                    <a:pt x="1941742" y="4680"/>
                  </a:lnTo>
                  <a:lnTo>
                    <a:pt x="1966636" y="3963"/>
                  </a:lnTo>
                  <a:lnTo>
                    <a:pt x="1991530" y="3351"/>
                  </a:lnTo>
                  <a:lnTo>
                    <a:pt x="2016425" y="2830"/>
                  </a:lnTo>
                  <a:lnTo>
                    <a:pt x="2041319" y="2385"/>
                  </a:lnTo>
                  <a:lnTo>
                    <a:pt x="2066213" y="2006"/>
                  </a:lnTo>
                  <a:lnTo>
                    <a:pt x="2091107" y="1684"/>
                  </a:lnTo>
                  <a:lnTo>
                    <a:pt x="2116001" y="1409"/>
                  </a:lnTo>
                  <a:lnTo>
                    <a:pt x="2140895" y="1174"/>
                  </a:lnTo>
                  <a:lnTo>
                    <a:pt x="2165789" y="975"/>
                  </a:lnTo>
                  <a:lnTo>
                    <a:pt x="2190683" y="805"/>
                  </a:lnTo>
                  <a:lnTo>
                    <a:pt x="2215578" y="661"/>
                  </a:lnTo>
                  <a:lnTo>
                    <a:pt x="2240472" y="538"/>
                  </a:lnTo>
                  <a:lnTo>
                    <a:pt x="2265366" y="433"/>
                  </a:lnTo>
                  <a:lnTo>
                    <a:pt x="2290260" y="344"/>
                  </a:lnTo>
                  <a:lnTo>
                    <a:pt x="2315154" y="268"/>
                  </a:lnTo>
                  <a:lnTo>
                    <a:pt x="2340048" y="204"/>
                  </a:lnTo>
                  <a:lnTo>
                    <a:pt x="2364942" y="149"/>
                  </a:lnTo>
                  <a:lnTo>
                    <a:pt x="2389837" y="102"/>
                  </a:lnTo>
                  <a:lnTo>
                    <a:pt x="2414731" y="62"/>
                  </a:lnTo>
                  <a:lnTo>
                    <a:pt x="2439625" y="28"/>
                  </a:lnTo>
                  <a:lnTo>
                    <a:pt x="2464519" y="0"/>
                  </a:lnTo>
                  <a:lnTo>
                    <a:pt x="2464519" y="164"/>
                  </a:lnTo>
                  <a:lnTo>
                    <a:pt x="2489413" y="221"/>
                  </a:lnTo>
                  <a:lnTo>
                    <a:pt x="2514307" y="289"/>
                  </a:lnTo>
                  <a:lnTo>
                    <a:pt x="2539201" y="369"/>
                  </a:lnTo>
                  <a:lnTo>
                    <a:pt x="2564096" y="462"/>
                  </a:lnTo>
                  <a:lnTo>
                    <a:pt x="2588990" y="572"/>
                  </a:lnTo>
                  <a:lnTo>
                    <a:pt x="2613884" y="701"/>
                  </a:lnTo>
                  <a:lnTo>
                    <a:pt x="2638778" y="853"/>
                  </a:lnTo>
                  <a:lnTo>
                    <a:pt x="2663672" y="1031"/>
                  </a:lnTo>
                  <a:lnTo>
                    <a:pt x="2688566" y="1240"/>
                  </a:lnTo>
                  <a:lnTo>
                    <a:pt x="2713460" y="1486"/>
                  </a:lnTo>
                  <a:lnTo>
                    <a:pt x="2738354" y="1775"/>
                  </a:lnTo>
                  <a:lnTo>
                    <a:pt x="2763249" y="2115"/>
                  </a:lnTo>
                  <a:lnTo>
                    <a:pt x="2788143" y="2514"/>
                  </a:lnTo>
                  <a:lnTo>
                    <a:pt x="2813037" y="2982"/>
                  </a:lnTo>
                  <a:lnTo>
                    <a:pt x="2837931" y="3532"/>
                  </a:lnTo>
                  <a:lnTo>
                    <a:pt x="2862825" y="4177"/>
                  </a:lnTo>
                  <a:lnTo>
                    <a:pt x="2887719" y="4935"/>
                  </a:lnTo>
                  <a:lnTo>
                    <a:pt x="2912613" y="5824"/>
                  </a:lnTo>
                  <a:lnTo>
                    <a:pt x="2937508" y="6867"/>
                  </a:lnTo>
                  <a:lnTo>
                    <a:pt x="2962402" y="8090"/>
                  </a:lnTo>
                  <a:lnTo>
                    <a:pt x="2987296" y="9524"/>
                  </a:lnTo>
                  <a:lnTo>
                    <a:pt x="3012190" y="11204"/>
                  </a:lnTo>
                  <a:lnTo>
                    <a:pt x="3037084" y="13170"/>
                  </a:lnTo>
                  <a:lnTo>
                    <a:pt x="3061978" y="15472"/>
                  </a:lnTo>
                  <a:lnTo>
                    <a:pt x="3086872" y="18164"/>
                  </a:lnTo>
                  <a:lnTo>
                    <a:pt x="3111767" y="21308"/>
                  </a:lnTo>
                  <a:lnTo>
                    <a:pt x="3136661" y="24978"/>
                  </a:lnTo>
                  <a:lnTo>
                    <a:pt x="3161555" y="29256"/>
                  </a:lnTo>
                  <a:lnTo>
                    <a:pt x="3186449" y="34235"/>
                  </a:lnTo>
                  <a:lnTo>
                    <a:pt x="3211343" y="40022"/>
                  </a:lnTo>
                  <a:lnTo>
                    <a:pt x="3236237" y="46733"/>
                  </a:lnTo>
                  <a:lnTo>
                    <a:pt x="3261131" y="54501"/>
                  </a:lnTo>
                  <a:lnTo>
                    <a:pt x="3286025" y="63466"/>
                  </a:lnTo>
                  <a:lnTo>
                    <a:pt x="3310920" y="73785"/>
                  </a:lnTo>
                  <a:lnTo>
                    <a:pt x="3335814" y="85620"/>
                  </a:lnTo>
                  <a:lnTo>
                    <a:pt x="3360708" y="99142"/>
                  </a:lnTo>
                  <a:lnTo>
                    <a:pt x="3385602" y="114522"/>
                  </a:lnTo>
                  <a:lnTo>
                    <a:pt x="3410496" y="131925"/>
                  </a:lnTo>
                  <a:lnTo>
                    <a:pt x="3435390" y="151507"/>
                  </a:lnTo>
                  <a:lnTo>
                    <a:pt x="3460284" y="173397"/>
                  </a:lnTo>
                  <a:lnTo>
                    <a:pt x="3485179" y="197691"/>
                  </a:lnTo>
                  <a:lnTo>
                    <a:pt x="3510073" y="224438"/>
                  </a:lnTo>
                  <a:lnTo>
                    <a:pt x="3534967" y="253626"/>
                  </a:lnTo>
                  <a:lnTo>
                    <a:pt x="3559861" y="285174"/>
                  </a:lnTo>
                  <a:lnTo>
                    <a:pt x="3584755" y="318919"/>
                  </a:lnTo>
                  <a:lnTo>
                    <a:pt x="3609649" y="354614"/>
                  </a:lnTo>
                  <a:lnTo>
                    <a:pt x="3634543" y="391932"/>
                  </a:lnTo>
                  <a:lnTo>
                    <a:pt x="3659438" y="430468"/>
                  </a:lnTo>
                  <a:lnTo>
                    <a:pt x="3684332" y="469762"/>
                  </a:lnTo>
                  <a:lnTo>
                    <a:pt x="3709226" y="509312"/>
                  </a:lnTo>
                  <a:lnTo>
                    <a:pt x="3734120" y="548606"/>
                  </a:lnTo>
                  <a:lnTo>
                    <a:pt x="3759014" y="587142"/>
                  </a:lnTo>
                  <a:lnTo>
                    <a:pt x="3783908" y="624460"/>
                  </a:lnTo>
                  <a:lnTo>
                    <a:pt x="3808802" y="660155"/>
                  </a:lnTo>
                  <a:lnTo>
                    <a:pt x="3833696" y="693900"/>
                  </a:lnTo>
                  <a:lnTo>
                    <a:pt x="3858591" y="725448"/>
                  </a:lnTo>
                  <a:lnTo>
                    <a:pt x="3883485" y="754636"/>
                  </a:lnTo>
                  <a:lnTo>
                    <a:pt x="3908379" y="781383"/>
                  </a:lnTo>
                  <a:lnTo>
                    <a:pt x="3933273" y="805677"/>
                  </a:lnTo>
                  <a:lnTo>
                    <a:pt x="3958167" y="827567"/>
                  </a:lnTo>
                  <a:lnTo>
                    <a:pt x="3983061" y="847149"/>
                  </a:lnTo>
                  <a:lnTo>
                    <a:pt x="4007955" y="864552"/>
                  </a:lnTo>
                  <a:lnTo>
                    <a:pt x="4032850" y="879932"/>
                  </a:lnTo>
                  <a:lnTo>
                    <a:pt x="4057744" y="893454"/>
                  </a:lnTo>
                  <a:lnTo>
                    <a:pt x="4082638" y="905289"/>
                  </a:lnTo>
                  <a:lnTo>
                    <a:pt x="4107532" y="915608"/>
                  </a:lnTo>
                  <a:lnTo>
                    <a:pt x="4132426" y="924573"/>
                  </a:lnTo>
                  <a:lnTo>
                    <a:pt x="4157320" y="932341"/>
                  </a:lnTo>
                  <a:lnTo>
                    <a:pt x="4182214" y="939052"/>
                  </a:lnTo>
                  <a:lnTo>
                    <a:pt x="4207109" y="944839"/>
                  </a:lnTo>
                  <a:lnTo>
                    <a:pt x="4232003" y="949818"/>
                  </a:lnTo>
                  <a:lnTo>
                    <a:pt x="4256897" y="954096"/>
                  </a:lnTo>
                  <a:lnTo>
                    <a:pt x="4281791" y="957766"/>
                  </a:lnTo>
                  <a:lnTo>
                    <a:pt x="4306685" y="960910"/>
                  </a:lnTo>
                  <a:lnTo>
                    <a:pt x="4331579" y="963602"/>
                  </a:lnTo>
                  <a:lnTo>
                    <a:pt x="4356473" y="965904"/>
                  </a:lnTo>
                  <a:lnTo>
                    <a:pt x="4381367" y="967870"/>
                  </a:lnTo>
                  <a:lnTo>
                    <a:pt x="4406262" y="969550"/>
                  </a:lnTo>
                  <a:lnTo>
                    <a:pt x="4431156" y="970984"/>
                  </a:lnTo>
                  <a:lnTo>
                    <a:pt x="4456050" y="972207"/>
                  </a:lnTo>
                  <a:lnTo>
                    <a:pt x="4480944" y="973250"/>
                  </a:lnTo>
                  <a:lnTo>
                    <a:pt x="4505838" y="974139"/>
                  </a:lnTo>
                  <a:lnTo>
                    <a:pt x="4530732" y="974897"/>
                  </a:lnTo>
                  <a:lnTo>
                    <a:pt x="4555626" y="975542"/>
                  </a:lnTo>
                  <a:lnTo>
                    <a:pt x="4580521" y="976092"/>
                  </a:lnTo>
                  <a:lnTo>
                    <a:pt x="4605415" y="976560"/>
                  </a:lnTo>
                  <a:lnTo>
                    <a:pt x="4630309" y="976959"/>
                  </a:lnTo>
                  <a:lnTo>
                    <a:pt x="4655203" y="977299"/>
                  </a:lnTo>
                  <a:lnTo>
                    <a:pt x="4680097" y="977588"/>
                  </a:lnTo>
                  <a:lnTo>
                    <a:pt x="4704991" y="977834"/>
                  </a:lnTo>
                  <a:lnTo>
                    <a:pt x="4729885" y="978043"/>
                  </a:lnTo>
                  <a:lnTo>
                    <a:pt x="4754780" y="978221"/>
                  </a:lnTo>
                  <a:lnTo>
                    <a:pt x="4779674" y="978373"/>
                  </a:lnTo>
                  <a:lnTo>
                    <a:pt x="4804568" y="978502"/>
                  </a:lnTo>
                  <a:lnTo>
                    <a:pt x="4829462" y="978612"/>
                  </a:lnTo>
                  <a:lnTo>
                    <a:pt x="4854356" y="978705"/>
                  </a:lnTo>
                  <a:lnTo>
                    <a:pt x="4879250" y="978785"/>
                  </a:lnTo>
                  <a:lnTo>
                    <a:pt x="4904144" y="978853"/>
                  </a:lnTo>
                  <a:lnTo>
                    <a:pt x="4929038" y="978910"/>
                  </a:lnTo>
                </a:path>
              </a:pathLst>
            </a:custGeom>
            <a:ln w="40651" cap="flat">
              <a:solidFill>
                <a:srgbClr val="00C0B5">
                  <a:alpha val="100000"/>
                </a:srgbClr>
              </a:solidFill>
              <a:prstDash val="solid"/>
              <a:round/>
            </a:ln>
          </p:spPr>
          <p:txBody>
            <a:bodyPr/>
            <a:lstStyle/>
            <a:p/>
          </p:txBody>
        </p:sp>
        <p:sp>
          <p:nvSpPr>
            <p:cNvPr id="36" name="pl36"/>
            <p:cNvSpPr/>
            <p:nvPr/>
          </p:nvSpPr>
          <p:spPr>
            <a:xfrm>
              <a:off x="2420208" y="1884472"/>
              <a:ext cx="4929038" cy="244768"/>
            </a:xfrm>
            <a:custGeom>
              <a:avLst/>
              <a:pathLst>
                <a:path w="4929038" h="244768">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82"/>
                  </a:lnTo>
                  <a:lnTo>
                    <a:pt x="2489413" y="96"/>
                  </a:lnTo>
                  <a:lnTo>
                    <a:pt x="2514307" y="113"/>
                  </a:lnTo>
                  <a:lnTo>
                    <a:pt x="2539201" y="133"/>
                  </a:lnTo>
                  <a:lnTo>
                    <a:pt x="2564096" y="156"/>
                  </a:lnTo>
                  <a:lnTo>
                    <a:pt x="2588990" y="184"/>
                  </a:lnTo>
                  <a:lnTo>
                    <a:pt x="2613884" y="216"/>
                  </a:lnTo>
                  <a:lnTo>
                    <a:pt x="2638778" y="254"/>
                  </a:lnTo>
                  <a:lnTo>
                    <a:pt x="2663672" y="298"/>
                  </a:lnTo>
                  <a:lnTo>
                    <a:pt x="2688566" y="351"/>
                  </a:lnTo>
                  <a:lnTo>
                    <a:pt x="2713460" y="412"/>
                  </a:lnTo>
                  <a:lnTo>
                    <a:pt x="2738354" y="485"/>
                  </a:lnTo>
                  <a:lnTo>
                    <a:pt x="2763249" y="569"/>
                  </a:lnTo>
                  <a:lnTo>
                    <a:pt x="2788143" y="669"/>
                  </a:lnTo>
                  <a:lnTo>
                    <a:pt x="2813037" y="786"/>
                  </a:lnTo>
                  <a:lnTo>
                    <a:pt x="2837931" y="924"/>
                  </a:lnTo>
                  <a:lnTo>
                    <a:pt x="2862825" y="1085"/>
                  </a:lnTo>
                  <a:lnTo>
                    <a:pt x="2887719" y="1274"/>
                  </a:lnTo>
                  <a:lnTo>
                    <a:pt x="2912613" y="1497"/>
                  </a:lnTo>
                  <a:lnTo>
                    <a:pt x="2937508" y="1757"/>
                  </a:lnTo>
                  <a:lnTo>
                    <a:pt x="2962402" y="2063"/>
                  </a:lnTo>
                  <a:lnTo>
                    <a:pt x="2987296" y="2422"/>
                  </a:lnTo>
                  <a:lnTo>
                    <a:pt x="3012190" y="2842"/>
                  </a:lnTo>
                  <a:lnTo>
                    <a:pt x="3037084" y="3333"/>
                  </a:lnTo>
                  <a:lnTo>
                    <a:pt x="3061978" y="3909"/>
                  </a:lnTo>
                  <a:lnTo>
                    <a:pt x="3086872" y="4582"/>
                  </a:lnTo>
                  <a:lnTo>
                    <a:pt x="3111767" y="5368"/>
                  </a:lnTo>
                  <a:lnTo>
                    <a:pt x="3136661" y="6285"/>
                  </a:lnTo>
                  <a:lnTo>
                    <a:pt x="3161555" y="7355"/>
                  </a:lnTo>
                  <a:lnTo>
                    <a:pt x="3186449" y="8600"/>
                  </a:lnTo>
                  <a:lnTo>
                    <a:pt x="3211343" y="10046"/>
                  </a:lnTo>
                  <a:lnTo>
                    <a:pt x="3236237" y="11724"/>
                  </a:lnTo>
                  <a:lnTo>
                    <a:pt x="3261131" y="13666"/>
                  </a:lnTo>
                  <a:lnTo>
                    <a:pt x="3286025" y="15907"/>
                  </a:lnTo>
                  <a:lnTo>
                    <a:pt x="3310920" y="18487"/>
                  </a:lnTo>
                  <a:lnTo>
                    <a:pt x="3335814" y="21446"/>
                  </a:lnTo>
                  <a:lnTo>
                    <a:pt x="3360708" y="24826"/>
                  </a:lnTo>
                  <a:lnTo>
                    <a:pt x="3385602" y="28671"/>
                  </a:lnTo>
                  <a:lnTo>
                    <a:pt x="3410496" y="33022"/>
                  </a:lnTo>
                  <a:lnTo>
                    <a:pt x="3435390" y="37917"/>
                  </a:lnTo>
                  <a:lnTo>
                    <a:pt x="3460284" y="43390"/>
                  </a:lnTo>
                  <a:lnTo>
                    <a:pt x="3485179" y="49463"/>
                  </a:lnTo>
                  <a:lnTo>
                    <a:pt x="3510073" y="56150"/>
                  </a:lnTo>
                  <a:lnTo>
                    <a:pt x="3534967" y="63447"/>
                  </a:lnTo>
                  <a:lnTo>
                    <a:pt x="3559861" y="71334"/>
                  </a:lnTo>
                  <a:lnTo>
                    <a:pt x="3584755" y="79770"/>
                  </a:lnTo>
                  <a:lnTo>
                    <a:pt x="3609649" y="88694"/>
                  </a:lnTo>
                  <a:lnTo>
                    <a:pt x="3634543" y="98024"/>
                  </a:lnTo>
                  <a:lnTo>
                    <a:pt x="3659438" y="107658"/>
                  </a:lnTo>
                  <a:lnTo>
                    <a:pt x="3684332" y="117481"/>
                  </a:lnTo>
                  <a:lnTo>
                    <a:pt x="3709226" y="127369"/>
                  </a:lnTo>
                  <a:lnTo>
                    <a:pt x="3734120" y="137192"/>
                  </a:lnTo>
                  <a:lnTo>
                    <a:pt x="3759014" y="146826"/>
                  </a:lnTo>
                  <a:lnTo>
                    <a:pt x="3783908" y="156156"/>
                  </a:lnTo>
                  <a:lnTo>
                    <a:pt x="3808802" y="165080"/>
                  </a:lnTo>
                  <a:lnTo>
                    <a:pt x="3833696" y="173516"/>
                  </a:lnTo>
                  <a:lnTo>
                    <a:pt x="3858591" y="181403"/>
                  </a:lnTo>
                  <a:lnTo>
                    <a:pt x="3883485" y="188700"/>
                  </a:lnTo>
                  <a:lnTo>
                    <a:pt x="3908379" y="195386"/>
                  </a:lnTo>
                  <a:lnTo>
                    <a:pt x="3933273" y="201460"/>
                  </a:lnTo>
                  <a:lnTo>
                    <a:pt x="3958167" y="206932"/>
                  </a:lnTo>
                  <a:lnTo>
                    <a:pt x="3983061" y="211828"/>
                  </a:lnTo>
                  <a:lnTo>
                    <a:pt x="4007955" y="216179"/>
                  </a:lnTo>
                  <a:lnTo>
                    <a:pt x="4032850" y="220024"/>
                  </a:lnTo>
                  <a:lnTo>
                    <a:pt x="4057744" y="223404"/>
                  </a:lnTo>
                  <a:lnTo>
                    <a:pt x="4082638" y="226363"/>
                  </a:lnTo>
                  <a:lnTo>
                    <a:pt x="4107532" y="228943"/>
                  </a:lnTo>
                  <a:lnTo>
                    <a:pt x="4132426" y="231184"/>
                  </a:lnTo>
                  <a:lnTo>
                    <a:pt x="4157320" y="233126"/>
                  </a:lnTo>
                  <a:lnTo>
                    <a:pt x="4182214" y="234804"/>
                  </a:lnTo>
                  <a:lnTo>
                    <a:pt x="4207109" y="236250"/>
                  </a:lnTo>
                  <a:lnTo>
                    <a:pt x="4232003" y="237495"/>
                  </a:lnTo>
                  <a:lnTo>
                    <a:pt x="4256897" y="238565"/>
                  </a:lnTo>
                  <a:lnTo>
                    <a:pt x="4281791" y="239482"/>
                  </a:lnTo>
                  <a:lnTo>
                    <a:pt x="4306685" y="240268"/>
                  </a:lnTo>
                  <a:lnTo>
                    <a:pt x="4331579" y="240941"/>
                  </a:lnTo>
                  <a:lnTo>
                    <a:pt x="4356473" y="241517"/>
                  </a:lnTo>
                  <a:lnTo>
                    <a:pt x="4381367" y="242008"/>
                  </a:lnTo>
                  <a:lnTo>
                    <a:pt x="4406262" y="242428"/>
                  </a:lnTo>
                  <a:lnTo>
                    <a:pt x="4431156" y="242787"/>
                  </a:lnTo>
                  <a:lnTo>
                    <a:pt x="4456050" y="243092"/>
                  </a:lnTo>
                  <a:lnTo>
                    <a:pt x="4480944" y="243353"/>
                  </a:lnTo>
                  <a:lnTo>
                    <a:pt x="4505838" y="243575"/>
                  </a:lnTo>
                  <a:lnTo>
                    <a:pt x="4530732" y="243765"/>
                  </a:lnTo>
                  <a:lnTo>
                    <a:pt x="4555626" y="243926"/>
                  </a:lnTo>
                  <a:lnTo>
                    <a:pt x="4580521" y="244064"/>
                  </a:lnTo>
                  <a:lnTo>
                    <a:pt x="4605415" y="244181"/>
                  </a:lnTo>
                  <a:lnTo>
                    <a:pt x="4630309" y="244280"/>
                  </a:lnTo>
                  <a:lnTo>
                    <a:pt x="4655203" y="244365"/>
                  </a:lnTo>
                  <a:lnTo>
                    <a:pt x="4680097" y="244438"/>
                  </a:lnTo>
                  <a:lnTo>
                    <a:pt x="4704991" y="244499"/>
                  </a:lnTo>
                  <a:lnTo>
                    <a:pt x="4729885" y="244551"/>
                  </a:lnTo>
                  <a:lnTo>
                    <a:pt x="4754780" y="244596"/>
                  </a:lnTo>
                  <a:lnTo>
                    <a:pt x="4779674" y="244634"/>
                  </a:lnTo>
                  <a:lnTo>
                    <a:pt x="4804568" y="244666"/>
                  </a:lnTo>
                  <a:lnTo>
                    <a:pt x="4829462" y="244694"/>
                  </a:lnTo>
                  <a:lnTo>
                    <a:pt x="4854356" y="244717"/>
                  </a:lnTo>
                  <a:lnTo>
                    <a:pt x="4879250" y="244737"/>
                  </a:lnTo>
                  <a:lnTo>
                    <a:pt x="4904144" y="244754"/>
                  </a:lnTo>
                  <a:lnTo>
                    <a:pt x="4929038" y="244768"/>
                  </a:lnTo>
                </a:path>
              </a:pathLst>
            </a:custGeom>
            <a:ln w="40651" cap="flat">
              <a:solidFill>
                <a:srgbClr val="00BDD2">
                  <a:alpha val="100000"/>
                </a:srgbClr>
              </a:solidFill>
              <a:prstDash val="solid"/>
              <a:round/>
            </a:ln>
          </p:spPr>
          <p:txBody>
            <a:bodyPr/>
            <a:lstStyle/>
            <a:p/>
          </p:txBody>
        </p:sp>
        <p:sp>
          <p:nvSpPr>
            <p:cNvPr id="37" name="pl37"/>
            <p:cNvSpPr/>
            <p:nvPr/>
          </p:nvSpPr>
          <p:spPr>
            <a:xfrm>
              <a:off x="2420208" y="4333062"/>
              <a:ext cx="4929038" cy="1223843"/>
            </a:xfrm>
            <a:custGeom>
              <a:avLst/>
              <a:pathLst>
                <a:path w="4929038" h="1223843">
                  <a:moveTo>
                    <a:pt x="0" y="1223843"/>
                  </a:moveTo>
                  <a:lnTo>
                    <a:pt x="24894" y="1223786"/>
                  </a:lnTo>
                  <a:lnTo>
                    <a:pt x="49788" y="1223718"/>
                  </a:lnTo>
                  <a:lnTo>
                    <a:pt x="74682" y="1223638"/>
                  </a:lnTo>
                  <a:lnTo>
                    <a:pt x="99576" y="1223545"/>
                  </a:lnTo>
                  <a:lnTo>
                    <a:pt x="124470" y="1223435"/>
                  </a:lnTo>
                  <a:lnTo>
                    <a:pt x="149364" y="1223306"/>
                  </a:lnTo>
                  <a:lnTo>
                    <a:pt x="174258" y="1223154"/>
                  </a:lnTo>
                  <a:lnTo>
                    <a:pt x="199153" y="1222976"/>
                  </a:lnTo>
                  <a:lnTo>
                    <a:pt x="224047" y="1222767"/>
                  </a:lnTo>
                  <a:lnTo>
                    <a:pt x="248941" y="1222521"/>
                  </a:lnTo>
                  <a:lnTo>
                    <a:pt x="273835" y="1222232"/>
                  </a:lnTo>
                  <a:lnTo>
                    <a:pt x="298729" y="1221892"/>
                  </a:lnTo>
                  <a:lnTo>
                    <a:pt x="323623" y="1221493"/>
                  </a:lnTo>
                  <a:lnTo>
                    <a:pt x="348517" y="1221025"/>
                  </a:lnTo>
                  <a:lnTo>
                    <a:pt x="373412" y="1220475"/>
                  </a:lnTo>
                  <a:lnTo>
                    <a:pt x="398306" y="1219830"/>
                  </a:lnTo>
                  <a:lnTo>
                    <a:pt x="423200" y="1219072"/>
                  </a:lnTo>
                  <a:lnTo>
                    <a:pt x="448094" y="1218183"/>
                  </a:lnTo>
                  <a:lnTo>
                    <a:pt x="472988" y="1217140"/>
                  </a:lnTo>
                  <a:lnTo>
                    <a:pt x="497882" y="1215917"/>
                  </a:lnTo>
                  <a:lnTo>
                    <a:pt x="522776" y="1214483"/>
                  </a:lnTo>
                  <a:lnTo>
                    <a:pt x="547670" y="1212803"/>
                  </a:lnTo>
                  <a:lnTo>
                    <a:pt x="572565" y="1210837"/>
                  </a:lnTo>
                  <a:lnTo>
                    <a:pt x="597459" y="1208535"/>
                  </a:lnTo>
                  <a:lnTo>
                    <a:pt x="622353" y="1205843"/>
                  </a:lnTo>
                  <a:lnTo>
                    <a:pt x="647247" y="1202699"/>
                  </a:lnTo>
                  <a:lnTo>
                    <a:pt x="672141" y="1199029"/>
                  </a:lnTo>
                  <a:lnTo>
                    <a:pt x="697035" y="1194751"/>
                  </a:lnTo>
                  <a:lnTo>
                    <a:pt x="721929" y="1189772"/>
                  </a:lnTo>
                  <a:lnTo>
                    <a:pt x="746824" y="1183985"/>
                  </a:lnTo>
                  <a:lnTo>
                    <a:pt x="771718" y="1177274"/>
                  </a:lnTo>
                  <a:lnTo>
                    <a:pt x="796612" y="1169506"/>
                  </a:lnTo>
                  <a:lnTo>
                    <a:pt x="821506" y="1160541"/>
                  </a:lnTo>
                  <a:lnTo>
                    <a:pt x="846400" y="1150222"/>
                  </a:lnTo>
                  <a:lnTo>
                    <a:pt x="871294" y="1138387"/>
                  </a:lnTo>
                  <a:lnTo>
                    <a:pt x="896188" y="1124865"/>
                  </a:lnTo>
                  <a:lnTo>
                    <a:pt x="921083" y="1109485"/>
                  </a:lnTo>
                  <a:lnTo>
                    <a:pt x="945977" y="1092082"/>
                  </a:lnTo>
                  <a:lnTo>
                    <a:pt x="970871" y="1072500"/>
                  </a:lnTo>
                  <a:lnTo>
                    <a:pt x="995765" y="1050610"/>
                  </a:lnTo>
                  <a:lnTo>
                    <a:pt x="1020659" y="1026316"/>
                  </a:lnTo>
                  <a:lnTo>
                    <a:pt x="1045553" y="999569"/>
                  </a:lnTo>
                  <a:lnTo>
                    <a:pt x="1070447" y="970381"/>
                  </a:lnTo>
                  <a:lnTo>
                    <a:pt x="1095341" y="938833"/>
                  </a:lnTo>
                  <a:lnTo>
                    <a:pt x="1120236" y="905088"/>
                  </a:lnTo>
                  <a:lnTo>
                    <a:pt x="1145130" y="869393"/>
                  </a:lnTo>
                  <a:lnTo>
                    <a:pt x="1170024" y="832075"/>
                  </a:lnTo>
                  <a:lnTo>
                    <a:pt x="1194918" y="793539"/>
                  </a:lnTo>
                  <a:lnTo>
                    <a:pt x="1219812" y="754245"/>
                  </a:lnTo>
                  <a:lnTo>
                    <a:pt x="1244706" y="714695"/>
                  </a:lnTo>
                  <a:lnTo>
                    <a:pt x="1269600" y="675401"/>
                  </a:lnTo>
                  <a:lnTo>
                    <a:pt x="1294495" y="636865"/>
                  </a:lnTo>
                  <a:lnTo>
                    <a:pt x="1319389" y="599547"/>
                  </a:lnTo>
                  <a:lnTo>
                    <a:pt x="1344283" y="563852"/>
                  </a:lnTo>
                  <a:lnTo>
                    <a:pt x="1369177" y="530107"/>
                  </a:lnTo>
                  <a:lnTo>
                    <a:pt x="1394071" y="498559"/>
                  </a:lnTo>
                  <a:lnTo>
                    <a:pt x="1418965" y="469371"/>
                  </a:lnTo>
                  <a:lnTo>
                    <a:pt x="1443859" y="442624"/>
                  </a:lnTo>
                  <a:lnTo>
                    <a:pt x="1468754" y="418330"/>
                  </a:lnTo>
                  <a:lnTo>
                    <a:pt x="1493648" y="396440"/>
                  </a:lnTo>
                  <a:lnTo>
                    <a:pt x="1518542" y="376858"/>
                  </a:lnTo>
                  <a:lnTo>
                    <a:pt x="1543436" y="359455"/>
                  </a:lnTo>
                  <a:lnTo>
                    <a:pt x="1568330" y="344075"/>
                  </a:lnTo>
                  <a:lnTo>
                    <a:pt x="1593224" y="330553"/>
                  </a:lnTo>
                  <a:lnTo>
                    <a:pt x="1618118" y="318718"/>
                  </a:lnTo>
                  <a:lnTo>
                    <a:pt x="1643012" y="308399"/>
                  </a:lnTo>
                  <a:lnTo>
                    <a:pt x="1667907" y="299433"/>
                  </a:lnTo>
                  <a:lnTo>
                    <a:pt x="1692801" y="291666"/>
                  </a:lnTo>
                  <a:lnTo>
                    <a:pt x="1717695" y="284955"/>
                  </a:lnTo>
                  <a:lnTo>
                    <a:pt x="1742589" y="279168"/>
                  </a:lnTo>
                  <a:lnTo>
                    <a:pt x="1767483" y="274189"/>
                  </a:lnTo>
                  <a:lnTo>
                    <a:pt x="1792377" y="269911"/>
                  </a:lnTo>
                  <a:lnTo>
                    <a:pt x="1817271" y="266241"/>
                  </a:lnTo>
                  <a:lnTo>
                    <a:pt x="1842166" y="263097"/>
                  </a:lnTo>
                  <a:lnTo>
                    <a:pt x="1867060" y="260405"/>
                  </a:lnTo>
                  <a:lnTo>
                    <a:pt x="1891954" y="258103"/>
                  </a:lnTo>
                  <a:lnTo>
                    <a:pt x="1916848" y="256136"/>
                  </a:lnTo>
                  <a:lnTo>
                    <a:pt x="1941742" y="254457"/>
                  </a:lnTo>
                  <a:lnTo>
                    <a:pt x="1966636" y="253023"/>
                  </a:lnTo>
                  <a:lnTo>
                    <a:pt x="1991530" y="251800"/>
                  </a:lnTo>
                  <a:lnTo>
                    <a:pt x="2016425" y="250757"/>
                  </a:lnTo>
                  <a:lnTo>
                    <a:pt x="2041319" y="249868"/>
                  </a:lnTo>
                  <a:lnTo>
                    <a:pt x="2066213" y="249110"/>
                  </a:lnTo>
                  <a:lnTo>
                    <a:pt x="2091107" y="248465"/>
                  </a:lnTo>
                  <a:lnTo>
                    <a:pt x="2116001" y="247915"/>
                  </a:lnTo>
                  <a:lnTo>
                    <a:pt x="2140895" y="247447"/>
                  </a:lnTo>
                  <a:lnTo>
                    <a:pt x="2165789" y="247048"/>
                  </a:lnTo>
                  <a:lnTo>
                    <a:pt x="2190683" y="246708"/>
                  </a:lnTo>
                  <a:lnTo>
                    <a:pt x="2215578" y="246419"/>
                  </a:lnTo>
                  <a:lnTo>
                    <a:pt x="2240472" y="246173"/>
                  </a:lnTo>
                  <a:lnTo>
                    <a:pt x="2265366" y="245964"/>
                  </a:lnTo>
                  <a:lnTo>
                    <a:pt x="2290260" y="245786"/>
                  </a:lnTo>
                  <a:lnTo>
                    <a:pt x="2315154" y="245634"/>
                  </a:lnTo>
                  <a:lnTo>
                    <a:pt x="2340048" y="245505"/>
                  </a:lnTo>
                  <a:lnTo>
                    <a:pt x="2364942" y="245395"/>
                  </a:lnTo>
                  <a:lnTo>
                    <a:pt x="2389837" y="245302"/>
                  </a:lnTo>
                  <a:lnTo>
                    <a:pt x="2414731" y="245222"/>
                  </a:lnTo>
                  <a:lnTo>
                    <a:pt x="2439625" y="245154"/>
                  </a:lnTo>
                  <a:lnTo>
                    <a:pt x="2464519" y="245097"/>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00B6EB">
                  <a:alpha val="100000"/>
                </a:srgbClr>
              </a:solidFill>
              <a:prstDash val="solid"/>
              <a:round/>
            </a:ln>
          </p:spPr>
          <p:txBody>
            <a:bodyPr/>
            <a:lstStyle/>
            <a:p/>
          </p:txBody>
        </p:sp>
        <p:sp>
          <p:nvSpPr>
            <p:cNvPr id="38" name="pl38"/>
            <p:cNvSpPr/>
            <p:nvPr/>
          </p:nvSpPr>
          <p:spPr>
            <a:xfrm>
              <a:off x="2420208" y="4088212"/>
              <a:ext cx="4929038" cy="979075"/>
            </a:xfrm>
            <a:custGeom>
              <a:avLst/>
              <a:pathLst>
                <a:path w="4929038" h="979075">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5015"/>
                  </a:lnTo>
                  <a:lnTo>
                    <a:pt x="2489413" y="245058"/>
                  </a:lnTo>
                  <a:lnTo>
                    <a:pt x="2514307" y="245109"/>
                  </a:lnTo>
                  <a:lnTo>
                    <a:pt x="2539201" y="245168"/>
                  </a:lnTo>
                  <a:lnTo>
                    <a:pt x="2564096" y="245238"/>
                  </a:lnTo>
                  <a:lnTo>
                    <a:pt x="2588990" y="245321"/>
                  </a:lnTo>
                  <a:lnTo>
                    <a:pt x="2613884" y="245418"/>
                  </a:lnTo>
                  <a:lnTo>
                    <a:pt x="2638778" y="245531"/>
                  </a:lnTo>
                  <a:lnTo>
                    <a:pt x="2663672" y="245665"/>
                  </a:lnTo>
                  <a:lnTo>
                    <a:pt x="2688566" y="245822"/>
                  </a:lnTo>
                  <a:lnTo>
                    <a:pt x="2713460" y="246007"/>
                  </a:lnTo>
                  <a:lnTo>
                    <a:pt x="2738354" y="246223"/>
                  </a:lnTo>
                  <a:lnTo>
                    <a:pt x="2763249" y="246478"/>
                  </a:lnTo>
                  <a:lnTo>
                    <a:pt x="2788143" y="246777"/>
                  </a:lnTo>
                  <a:lnTo>
                    <a:pt x="2813037" y="247128"/>
                  </a:lnTo>
                  <a:lnTo>
                    <a:pt x="2837931" y="247541"/>
                  </a:lnTo>
                  <a:lnTo>
                    <a:pt x="2862825" y="248025"/>
                  </a:lnTo>
                  <a:lnTo>
                    <a:pt x="2887719" y="248593"/>
                  </a:lnTo>
                  <a:lnTo>
                    <a:pt x="2912613" y="249260"/>
                  </a:lnTo>
                  <a:lnTo>
                    <a:pt x="2937508" y="250042"/>
                  </a:lnTo>
                  <a:lnTo>
                    <a:pt x="2962402" y="250959"/>
                  </a:lnTo>
                  <a:lnTo>
                    <a:pt x="2987296" y="252035"/>
                  </a:lnTo>
                  <a:lnTo>
                    <a:pt x="3012190" y="253294"/>
                  </a:lnTo>
                  <a:lnTo>
                    <a:pt x="3037084" y="254770"/>
                  </a:lnTo>
                  <a:lnTo>
                    <a:pt x="3061978" y="256496"/>
                  </a:lnTo>
                  <a:lnTo>
                    <a:pt x="3086872" y="258515"/>
                  </a:lnTo>
                  <a:lnTo>
                    <a:pt x="3111767" y="260873"/>
                  </a:lnTo>
                  <a:lnTo>
                    <a:pt x="3136661" y="263625"/>
                  </a:lnTo>
                  <a:lnTo>
                    <a:pt x="3161555" y="266834"/>
                  </a:lnTo>
                  <a:lnTo>
                    <a:pt x="3186449" y="270568"/>
                  </a:lnTo>
                  <a:lnTo>
                    <a:pt x="3211343" y="274908"/>
                  </a:lnTo>
                  <a:lnTo>
                    <a:pt x="3236237" y="279942"/>
                  </a:lnTo>
                  <a:lnTo>
                    <a:pt x="3261131" y="285767"/>
                  </a:lnTo>
                  <a:lnTo>
                    <a:pt x="3286025" y="292492"/>
                  </a:lnTo>
                  <a:lnTo>
                    <a:pt x="3310920" y="300231"/>
                  </a:lnTo>
                  <a:lnTo>
                    <a:pt x="3335814" y="309107"/>
                  </a:lnTo>
                  <a:lnTo>
                    <a:pt x="3360708" y="319248"/>
                  </a:lnTo>
                  <a:lnTo>
                    <a:pt x="3385602" y="330783"/>
                  </a:lnTo>
                  <a:lnTo>
                    <a:pt x="3410496" y="343836"/>
                  </a:lnTo>
                  <a:lnTo>
                    <a:pt x="3435390" y="358522"/>
                  </a:lnTo>
                  <a:lnTo>
                    <a:pt x="3460284" y="374940"/>
                  </a:lnTo>
                  <a:lnTo>
                    <a:pt x="3485179" y="393160"/>
                  </a:lnTo>
                  <a:lnTo>
                    <a:pt x="3510073" y="413220"/>
                  </a:lnTo>
                  <a:lnTo>
                    <a:pt x="3534967" y="435111"/>
                  </a:lnTo>
                  <a:lnTo>
                    <a:pt x="3559861" y="458772"/>
                  </a:lnTo>
                  <a:lnTo>
                    <a:pt x="3584755" y="484081"/>
                  </a:lnTo>
                  <a:lnTo>
                    <a:pt x="3609649" y="510852"/>
                  </a:lnTo>
                  <a:lnTo>
                    <a:pt x="3634543" y="538840"/>
                  </a:lnTo>
                  <a:lnTo>
                    <a:pt x="3659438" y="567743"/>
                  </a:lnTo>
                  <a:lnTo>
                    <a:pt x="3684332" y="597213"/>
                  </a:lnTo>
                  <a:lnTo>
                    <a:pt x="3709226" y="626876"/>
                  </a:lnTo>
                  <a:lnTo>
                    <a:pt x="3734120" y="656346"/>
                  </a:lnTo>
                  <a:lnTo>
                    <a:pt x="3759014" y="685249"/>
                  </a:lnTo>
                  <a:lnTo>
                    <a:pt x="3783908" y="713237"/>
                  </a:lnTo>
                  <a:lnTo>
                    <a:pt x="3808802" y="740008"/>
                  </a:lnTo>
                  <a:lnTo>
                    <a:pt x="3833696" y="765317"/>
                  </a:lnTo>
                  <a:lnTo>
                    <a:pt x="3858591" y="788978"/>
                  </a:lnTo>
                  <a:lnTo>
                    <a:pt x="3883485" y="810869"/>
                  </a:lnTo>
                  <a:lnTo>
                    <a:pt x="3908379" y="830929"/>
                  </a:lnTo>
                  <a:lnTo>
                    <a:pt x="3933273" y="849149"/>
                  </a:lnTo>
                  <a:lnTo>
                    <a:pt x="3958167" y="865567"/>
                  </a:lnTo>
                  <a:lnTo>
                    <a:pt x="3983061" y="880253"/>
                  </a:lnTo>
                  <a:lnTo>
                    <a:pt x="4007955" y="893306"/>
                  </a:lnTo>
                  <a:lnTo>
                    <a:pt x="4032850" y="904841"/>
                  </a:lnTo>
                  <a:lnTo>
                    <a:pt x="4057744" y="914982"/>
                  </a:lnTo>
                  <a:lnTo>
                    <a:pt x="4082638" y="923859"/>
                  </a:lnTo>
                  <a:lnTo>
                    <a:pt x="4107532" y="931598"/>
                  </a:lnTo>
                  <a:lnTo>
                    <a:pt x="4132426" y="938322"/>
                  </a:lnTo>
                  <a:lnTo>
                    <a:pt x="4157320" y="944147"/>
                  </a:lnTo>
                  <a:lnTo>
                    <a:pt x="4182214" y="949181"/>
                  </a:lnTo>
                  <a:lnTo>
                    <a:pt x="4207109" y="953521"/>
                  </a:lnTo>
                  <a:lnTo>
                    <a:pt x="4232003" y="957255"/>
                  </a:lnTo>
                  <a:lnTo>
                    <a:pt x="4256897" y="960464"/>
                  </a:lnTo>
                  <a:lnTo>
                    <a:pt x="4281791" y="963216"/>
                  </a:lnTo>
                  <a:lnTo>
                    <a:pt x="4306685" y="965574"/>
                  </a:lnTo>
                  <a:lnTo>
                    <a:pt x="4331579" y="967593"/>
                  </a:lnTo>
                  <a:lnTo>
                    <a:pt x="4356473" y="969319"/>
                  </a:lnTo>
                  <a:lnTo>
                    <a:pt x="4381367" y="970795"/>
                  </a:lnTo>
                  <a:lnTo>
                    <a:pt x="4406262" y="972054"/>
                  </a:lnTo>
                  <a:lnTo>
                    <a:pt x="4431156" y="973130"/>
                  </a:lnTo>
                  <a:lnTo>
                    <a:pt x="4456050" y="974047"/>
                  </a:lnTo>
                  <a:lnTo>
                    <a:pt x="4480944" y="974829"/>
                  </a:lnTo>
                  <a:lnTo>
                    <a:pt x="4505838" y="975496"/>
                  </a:lnTo>
                  <a:lnTo>
                    <a:pt x="4530732" y="976064"/>
                  </a:lnTo>
                  <a:lnTo>
                    <a:pt x="4555626" y="976548"/>
                  </a:lnTo>
                  <a:lnTo>
                    <a:pt x="4580521" y="976961"/>
                  </a:lnTo>
                  <a:lnTo>
                    <a:pt x="4605415" y="977312"/>
                  </a:lnTo>
                  <a:lnTo>
                    <a:pt x="4630309" y="977611"/>
                  </a:lnTo>
                  <a:lnTo>
                    <a:pt x="4655203" y="977866"/>
                  </a:lnTo>
                  <a:lnTo>
                    <a:pt x="4680097" y="978083"/>
                  </a:lnTo>
                  <a:lnTo>
                    <a:pt x="4704991" y="978267"/>
                  </a:lnTo>
                  <a:lnTo>
                    <a:pt x="4729885" y="978424"/>
                  </a:lnTo>
                  <a:lnTo>
                    <a:pt x="4754780" y="978558"/>
                  </a:lnTo>
                  <a:lnTo>
                    <a:pt x="4779674" y="978672"/>
                  </a:lnTo>
                  <a:lnTo>
                    <a:pt x="4804568" y="978768"/>
                  </a:lnTo>
                  <a:lnTo>
                    <a:pt x="4829462" y="978851"/>
                  </a:lnTo>
                  <a:lnTo>
                    <a:pt x="4854356" y="978921"/>
                  </a:lnTo>
                  <a:lnTo>
                    <a:pt x="4879250" y="978981"/>
                  </a:lnTo>
                  <a:lnTo>
                    <a:pt x="4904144" y="979031"/>
                  </a:lnTo>
                  <a:lnTo>
                    <a:pt x="4929038" y="979075"/>
                  </a:lnTo>
                </a:path>
              </a:pathLst>
            </a:custGeom>
            <a:ln w="40651" cap="flat">
              <a:solidFill>
                <a:srgbClr val="00ABFD">
                  <a:alpha val="100000"/>
                </a:srgbClr>
              </a:solidFill>
              <a:prstDash val="solid"/>
              <a:round/>
            </a:ln>
          </p:spPr>
          <p:txBody>
            <a:bodyPr/>
            <a:lstStyle/>
            <a:p/>
          </p:txBody>
        </p:sp>
        <p:sp>
          <p:nvSpPr>
            <p:cNvPr id="39" name="pl39"/>
            <p:cNvSpPr/>
            <p:nvPr/>
          </p:nvSpPr>
          <p:spPr>
            <a:xfrm>
              <a:off x="2420208" y="1394770"/>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619CFF">
                  <a:alpha val="100000"/>
                </a:srgbClr>
              </a:solidFill>
              <a:prstDash val="solid"/>
              <a:round/>
            </a:ln>
          </p:spPr>
          <p:txBody>
            <a:bodyPr/>
            <a:lstStyle/>
            <a:p/>
          </p:txBody>
        </p:sp>
        <p:sp>
          <p:nvSpPr>
            <p:cNvPr id="40" name="pl40"/>
            <p:cNvSpPr/>
            <p:nvPr/>
          </p:nvSpPr>
          <p:spPr>
            <a:xfrm>
              <a:off x="2420208" y="1884554"/>
              <a:ext cx="4929038" cy="489537"/>
            </a:xfrm>
            <a:custGeom>
              <a:avLst/>
              <a:pathLst>
                <a:path w="4929038" h="489537">
                  <a:moveTo>
                    <a:pt x="0" y="489537"/>
                  </a:moveTo>
                  <a:lnTo>
                    <a:pt x="24894" y="489523"/>
                  </a:lnTo>
                  <a:lnTo>
                    <a:pt x="49788" y="489506"/>
                  </a:lnTo>
                  <a:lnTo>
                    <a:pt x="74682" y="489486"/>
                  </a:lnTo>
                  <a:lnTo>
                    <a:pt x="99576" y="489462"/>
                  </a:lnTo>
                  <a:lnTo>
                    <a:pt x="124470" y="489435"/>
                  </a:lnTo>
                  <a:lnTo>
                    <a:pt x="149364" y="489403"/>
                  </a:lnTo>
                  <a:lnTo>
                    <a:pt x="174258" y="489365"/>
                  </a:lnTo>
                  <a:lnTo>
                    <a:pt x="199153" y="489320"/>
                  </a:lnTo>
                  <a:lnTo>
                    <a:pt x="224047" y="489268"/>
                  </a:lnTo>
                  <a:lnTo>
                    <a:pt x="248941" y="489206"/>
                  </a:lnTo>
                  <a:lnTo>
                    <a:pt x="273835" y="489134"/>
                  </a:lnTo>
                  <a:lnTo>
                    <a:pt x="298729" y="489049"/>
                  </a:lnTo>
                  <a:lnTo>
                    <a:pt x="323623" y="488950"/>
                  </a:lnTo>
                  <a:lnTo>
                    <a:pt x="348517" y="488832"/>
                  </a:lnTo>
                  <a:lnTo>
                    <a:pt x="373412" y="488695"/>
                  </a:lnTo>
                  <a:lnTo>
                    <a:pt x="398306" y="488534"/>
                  </a:lnTo>
                  <a:lnTo>
                    <a:pt x="423200" y="488344"/>
                  </a:lnTo>
                  <a:lnTo>
                    <a:pt x="448094" y="488122"/>
                  </a:lnTo>
                  <a:lnTo>
                    <a:pt x="472988" y="487861"/>
                  </a:lnTo>
                  <a:lnTo>
                    <a:pt x="497882" y="487555"/>
                  </a:lnTo>
                  <a:lnTo>
                    <a:pt x="522776" y="487197"/>
                  </a:lnTo>
                  <a:lnTo>
                    <a:pt x="547670" y="486777"/>
                  </a:lnTo>
                  <a:lnTo>
                    <a:pt x="572565" y="486285"/>
                  </a:lnTo>
                  <a:lnTo>
                    <a:pt x="597459" y="485710"/>
                  </a:lnTo>
                  <a:lnTo>
                    <a:pt x="622353" y="485037"/>
                  </a:lnTo>
                  <a:lnTo>
                    <a:pt x="647247" y="484251"/>
                  </a:lnTo>
                  <a:lnTo>
                    <a:pt x="672141" y="483333"/>
                  </a:lnTo>
                  <a:lnTo>
                    <a:pt x="697035" y="482264"/>
                  </a:lnTo>
                  <a:lnTo>
                    <a:pt x="721929" y="481019"/>
                  </a:lnTo>
                  <a:lnTo>
                    <a:pt x="746824" y="479572"/>
                  </a:lnTo>
                  <a:lnTo>
                    <a:pt x="771718" y="477895"/>
                  </a:lnTo>
                  <a:lnTo>
                    <a:pt x="796612" y="475953"/>
                  </a:lnTo>
                  <a:lnTo>
                    <a:pt x="821506" y="473711"/>
                  </a:lnTo>
                  <a:lnTo>
                    <a:pt x="846400" y="471132"/>
                  </a:lnTo>
                  <a:lnTo>
                    <a:pt x="871294" y="468173"/>
                  </a:lnTo>
                  <a:lnTo>
                    <a:pt x="896188" y="464792"/>
                  </a:lnTo>
                  <a:lnTo>
                    <a:pt x="921083" y="460948"/>
                  </a:lnTo>
                  <a:lnTo>
                    <a:pt x="945977" y="456597"/>
                  </a:lnTo>
                  <a:lnTo>
                    <a:pt x="970871" y="451701"/>
                  </a:lnTo>
                  <a:lnTo>
                    <a:pt x="995765" y="446229"/>
                  </a:lnTo>
                  <a:lnTo>
                    <a:pt x="1020659" y="440155"/>
                  </a:lnTo>
                  <a:lnTo>
                    <a:pt x="1045553" y="433468"/>
                  </a:lnTo>
                  <a:lnTo>
                    <a:pt x="1070447" y="426171"/>
                  </a:lnTo>
                  <a:lnTo>
                    <a:pt x="1095341" y="418284"/>
                  </a:lnTo>
                  <a:lnTo>
                    <a:pt x="1120236" y="409848"/>
                  </a:lnTo>
                  <a:lnTo>
                    <a:pt x="1145130" y="400924"/>
                  </a:lnTo>
                  <a:lnTo>
                    <a:pt x="1170024" y="391595"/>
                  </a:lnTo>
                  <a:lnTo>
                    <a:pt x="1194918" y="381961"/>
                  </a:lnTo>
                  <a:lnTo>
                    <a:pt x="1219812" y="372137"/>
                  </a:lnTo>
                  <a:lnTo>
                    <a:pt x="1244706" y="362250"/>
                  </a:lnTo>
                  <a:lnTo>
                    <a:pt x="1269600" y="352426"/>
                  </a:lnTo>
                  <a:lnTo>
                    <a:pt x="1294495" y="342792"/>
                  </a:lnTo>
                  <a:lnTo>
                    <a:pt x="1319389" y="333463"/>
                  </a:lnTo>
                  <a:lnTo>
                    <a:pt x="1344283" y="324539"/>
                  </a:lnTo>
                  <a:lnTo>
                    <a:pt x="1369177" y="316103"/>
                  </a:lnTo>
                  <a:lnTo>
                    <a:pt x="1394071" y="308216"/>
                  </a:lnTo>
                  <a:lnTo>
                    <a:pt x="1418965" y="300919"/>
                  </a:lnTo>
                  <a:lnTo>
                    <a:pt x="1443859" y="294232"/>
                  </a:lnTo>
                  <a:lnTo>
                    <a:pt x="1468754" y="288159"/>
                  </a:lnTo>
                  <a:lnTo>
                    <a:pt x="1493648" y="282686"/>
                  </a:lnTo>
                  <a:lnTo>
                    <a:pt x="1518542" y="277791"/>
                  </a:lnTo>
                  <a:lnTo>
                    <a:pt x="1543436" y="273440"/>
                  </a:lnTo>
                  <a:lnTo>
                    <a:pt x="1568330" y="269595"/>
                  </a:lnTo>
                  <a:lnTo>
                    <a:pt x="1593224" y="266215"/>
                  </a:lnTo>
                  <a:lnTo>
                    <a:pt x="1618118" y="263256"/>
                  </a:lnTo>
                  <a:lnTo>
                    <a:pt x="1643012" y="260676"/>
                  </a:lnTo>
                  <a:lnTo>
                    <a:pt x="1667907" y="258435"/>
                  </a:lnTo>
                  <a:lnTo>
                    <a:pt x="1692801" y="256493"/>
                  </a:lnTo>
                  <a:lnTo>
                    <a:pt x="1717695" y="254815"/>
                  </a:lnTo>
                  <a:lnTo>
                    <a:pt x="1742589" y="253368"/>
                  </a:lnTo>
                  <a:lnTo>
                    <a:pt x="1767483" y="252123"/>
                  </a:lnTo>
                  <a:lnTo>
                    <a:pt x="1792377" y="251054"/>
                  </a:lnTo>
                  <a:lnTo>
                    <a:pt x="1817271" y="250136"/>
                  </a:lnTo>
                  <a:lnTo>
                    <a:pt x="1842166" y="249350"/>
                  </a:lnTo>
                  <a:lnTo>
                    <a:pt x="1867060" y="248677"/>
                  </a:lnTo>
                  <a:lnTo>
                    <a:pt x="1891954" y="248102"/>
                  </a:lnTo>
                  <a:lnTo>
                    <a:pt x="1916848" y="247610"/>
                  </a:lnTo>
                  <a:lnTo>
                    <a:pt x="1941742" y="247190"/>
                  </a:lnTo>
                  <a:lnTo>
                    <a:pt x="1966636" y="246832"/>
                  </a:lnTo>
                  <a:lnTo>
                    <a:pt x="1991530" y="246526"/>
                  </a:lnTo>
                  <a:lnTo>
                    <a:pt x="2016425" y="246265"/>
                  </a:lnTo>
                  <a:lnTo>
                    <a:pt x="2041319" y="246043"/>
                  </a:lnTo>
                  <a:lnTo>
                    <a:pt x="2066213" y="245854"/>
                  </a:lnTo>
                  <a:lnTo>
                    <a:pt x="2091107" y="245692"/>
                  </a:lnTo>
                  <a:lnTo>
                    <a:pt x="2116001" y="245555"/>
                  </a:lnTo>
                  <a:lnTo>
                    <a:pt x="2140895" y="245438"/>
                  </a:lnTo>
                  <a:lnTo>
                    <a:pt x="2165789" y="245338"/>
                  </a:lnTo>
                  <a:lnTo>
                    <a:pt x="2190683" y="245253"/>
                  </a:lnTo>
                  <a:lnTo>
                    <a:pt x="2215578" y="245181"/>
                  </a:lnTo>
                  <a:lnTo>
                    <a:pt x="2240472" y="245120"/>
                  </a:lnTo>
                  <a:lnTo>
                    <a:pt x="2265366" y="245067"/>
                  </a:lnTo>
                  <a:lnTo>
                    <a:pt x="2290260" y="245023"/>
                  </a:lnTo>
                  <a:lnTo>
                    <a:pt x="2315154" y="244985"/>
                  </a:lnTo>
                  <a:lnTo>
                    <a:pt x="2340048" y="244952"/>
                  </a:lnTo>
                  <a:lnTo>
                    <a:pt x="2364942" y="244925"/>
                  </a:lnTo>
                  <a:lnTo>
                    <a:pt x="2389837" y="244902"/>
                  </a:lnTo>
                  <a:lnTo>
                    <a:pt x="2414731" y="244882"/>
                  </a:lnTo>
                  <a:lnTo>
                    <a:pt x="2439625" y="244865"/>
                  </a:lnTo>
                  <a:lnTo>
                    <a:pt x="2464519" y="244850"/>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A58AFF">
                  <a:alpha val="100000"/>
                </a:srgbClr>
              </a:solidFill>
              <a:prstDash val="solid"/>
              <a:round/>
            </a:ln>
          </p:spPr>
          <p:txBody>
            <a:bodyPr/>
            <a:lstStyle/>
            <a:p/>
          </p:txBody>
        </p:sp>
        <p:sp>
          <p:nvSpPr>
            <p:cNvPr id="41" name="pl41"/>
            <p:cNvSpPr/>
            <p:nvPr/>
          </p:nvSpPr>
          <p:spPr>
            <a:xfrm>
              <a:off x="2420208" y="2619106"/>
              <a:ext cx="4929038" cy="244768"/>
            </a:xfrm>
            <a:custGeom>
              <a:avLst/>
              <a:pathLst>
                <a:path w="4929038" h="244768">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768"/>
                  </a:lnTo>
                  <a:lnTo>
                    <a:pt x="2489413" y="244768"/>
                  </a:lnTo>
                  <a:lnTo>
                    <a:pt x="2514307" y="244768"/>
                  </a:lnTo>
                  <a:lnTo>
                    <a:pt x="2539201" y="244768"/>
                  </a:lnTo>
                  <a:lnTo>
                    <a:pt x="2564096" y="244768"/>
                  </a:lnTo>
                  <a:lnTo>
                    <a:pt x="2588990" y="244768"/>
                  </a:lnTo>
                  <a:lnTo>
                    <a:pt x="2613884" y="244768"/>
                  </a:lnTo>
                  <a:lnTo>
                    <a:pt x="2638778" y="244768"/>
                  </a:lnTo>
                  <a:lnTo>
                    <a:pt x="2663672" y="244768"/>
                  </a:lnTo>
                  <a:lnTo>
                    <a:pt x="2688566" y="244768"/>
                  </a:lnTo>
                  <a:lnTo>
                    <a:pt x="2713460" y="244768"/>
                  </a:lnTo>
                  <a:lnTo>
                    <a:pt x="2738354" y="244768"/>
                  </a:lnTo>
                  <a:lnTo>
                    <a:pt x="2763249" y="244768"/>
                  </a:lnTo>
                  <a:lnTo>
                    <a:pt x="2788143" y="244768"/>
                  </a:lnTo>
                  <a:lnTo>
                    <a:pt x="2813037" y="244768"/>
                  </a:lnTo>
                  <a:lnTo>
                    <a:pt x="2837931" y="244768"/>
                  </a:lnTo>
                  <a:lnTo>
                    <a:pt x="2862825" y="244768"/>
                  </a:lnTo>
                  <a:lnTo>
                    <a:pt x="2887719" y="244768"/>
                  </a:lnTo>
                  <a:lnTo>
                    <a:pt x="2912613" y="244768"/>
                  </a:lnTo>
                  <a:lnTo>
                    <a:pt x="2937508" y="244768"/>
                  </a:lnTo>
                  <a:lnTo>
                    <a:pt x="2962402" y="244768"/>
                  </a:lnTo>
                  <a:lnTo>
                    <a:pt x="2987296" y="244768"/>
                  </a:lnTo>
                  <a:lnTo>
                    <a:pt x="3012190" y="244768"/>
                  </a:lnTo>
                  <a:lnTo>
                    <a:pt x="3037084" y="244768"/>
                  </a:lnTo>
                  <a:lnTo>
                    <a:pt x="3061978" y="244768"/>
                  </a:lnTo>
                  <a:lnTo>
                    <a:pt x="3086872" y="244768"/>
                  </a:lnTo>
                  <a:lnTo>
                    <a:pt x="3111767" y="244768"/>
                  </a:lnTo>
                  <a:lnTo>
                    <a:pt x="3136661" y="244768"/>
                  </a:lnTo>
                  <a:lnTo>
                    <a:pt x="3161555" y="244768"/>
                  </a:lnTo>
                  <a:lnTo>
                    <a:pt x="3186449" y="244768"/>
                  </a:lnTo>
                  <a:lnTo>
                    <a:pt x="3211343" y="244768"/>
                  </a:lnTo>
                  <a:lnTo>
                    <a:pt x="3236237" y="244768"/>
                  </a:lnTo>
                  <a:lnTo>
                    <a:pt x="3261131" y="244768"/>
                  </a:lnTo>
                  <a:lnTo>
                    <a:pt x="3286025" y="244768"/>
                  </a:lnTo>
                  <a:lnTo>
                    <a:pt x="3310920" y="244768"/>
                  </a:lnTo>
                  <a:lnTo>
                    <a:pt x="3335814" y="244768"/>
                  </a:lnTo>
                  <a:lnTo>
                    <a:pt x="3360708" y="244768"/>
                  </a:lnTo>
                  <a:lnTo>
                    <a:pt x="3385602" y="244768"/>
                  </a:lnTo>
                  <a:lnTo>
                    <a:pt x="3410496" y="244768"/>
                  </a:lnTo>
                  <a:lnTo>
                    <a:pt x="3435390" y="244768"/>
                  </a:lnTo>
                  <a:lnTo>
                    <a:pt x="3460284" y="244768"/>
                  </a:lnTo>
                  <a:lnTo>
                    <a:pt x="3485179" y="244768"/>
                  </a:lnTo>
                  <a:lnTo>
                    <a:pt x="3510073" y="244768"/>
                  </a:lnTo>
                  <a:lnTo>
                    <a:pt x="3534967" y="244768"/>
                  </a:lnTo>
                  <a:lnTo>
                    <a:pt x="3559861" y="244768"/>
                  </a:lnTo>
                  <a:lnTo>
                    <a:pt x="3584755" y="244768"/>
                  </a:lnTo>
                  <a:lnTo>
                    <a:pt x="3609649" y="244768"/>
                  </a:lnTo>
                  <a:lnTo>
                    <a:pt x="3634543" y="244768"/>
                  </a:lnTo>
                  <a:lnTo>
                    <a:pt x="3659438" y="244768"/>
                  </a:lnTo>
                  <a:lnTo>
                    <a:pt x="3684332" y="244768"/>
                  </a:lnTo>
                  <a:lnTo>
                    <a:pt x="3709226" y="244768"/>
                  </a:lnTo>
                  <a:lnTo>
                    <a:pt x="3734120" y="244768"/>
                  </a:lnTo>
                  <a:lnTo>
                    <a:pt x="3759014" y="244768"/>
                  </a:lnTo>
                  <a:lnTo>
                    <a:pt x="3783908" y="244768"/>
                  </a:lnTo>
                  <a:lnTo>
                    <a:pt x="3808802" y="244768"/>
                  </a:lnTo>
                  <a:lnTo>
                    <a:pt x="3833696" y="244768"/>
                  </a:lnTo>
                  <a:lnTo>
                    <a:pt x="3858591" y="244768"/>
                  </a:lnTo>
                  <a:lnTo>
                    <a:pt x="3883485" y="244768"/>
                  </a:lnTo>
                  <a:lnTo>
                    <a:pt x="3908379" y="244768"/>
                  </a:lnTo>
                  <a:lnTo>
                    <a:pt x="3933273" y="244768"/>
                  </a:lnTo>
                  <a:lnTo>
                    <a:pt x="3958167" y="244768"/>
                  </a:lnTo>
                  <a:lnTo>
                    <a:pt x="3983061" y="244768"/>
                  </a:lnTo>
                  <a:lnTo>
                    <a:pt x="4007955" y="244768"/>
                  </a:lnTo>
                  <a:lnTo>
                    <a:pt x="4032850" y="244768"/>
                  </a:lnTo>
                  <a:lnTo>
                    <a:pt x="4057744" y="244768"/>
                  </a:lnTo>
                  <a:lnTo>
                    <a:pt x="4082638" y="244768"/>
                  </a:lnTo>
                  <a:lnTo>
                    <a:pt x="4107532" y="244768"/>
                  </a:lnTo>
                  <a:lnTo>
                    <a:pt x="4132426" y="244768"/>
                  </a:lnTo>
                  <a:lnTo>
                    <a:pt x="4157320" y="244768"/>
                  </a:lnTo>
                  <a:lnTo>
                    <a:pt x="4182214" y="244768"/>
                  </a:lnTo>
                  <a:lnTo>
                    <a:pt x="4207109" y="244768"/>
                  </a:lnTo>
                  <a:lnTo>
                    <a:pt x="4232003" y="244768"/>
                  </a:lnTo>
                  <a:lnTo>
                    <a:pt x="4256897" y="244768"/>
                  </a:lnTo>
                  <a:lnTo>
                    <a:pt x="4281791" y="244768"/>
                  </a:lnTo>
                  <a:lnTo>
                    <a:pt x="4306685" y="244768"/>
                  </a:lnTo>
                  <a:lnTo>
                    <a:pt x="4331579" y="244768"/>
                  </a:lnTo>
                  <a:lnTo>
                    <a:pt x="4356473" y="244768"/>
                  </a:lnTo>
                  <a:lnTo>
                    <a:pt x="4381367" y="244768"/>
                  </a:lnTo>
                  <a:lnTo>
                    <a:pt x="4406262" y="244768"/>
                  </a:lnTo>
                  <a:lnTo>
                    <a:pt x="4431156" y="244768"/>
                  </a:lnTo>
                  <a:lnTo>
                    <a:pt x="4456050" y="244768"/>
                  </a:lnTo>
                  <a:lnTo>
                    <a:pt x="4480944" y="244768"/>
                  </a:lnTo>
                  <a:lnTo>
                    <a:pt x="4505838" y="244768"/>
                  </a:lnTo>
                  <a:lnTo>
                    <a:pt x="4530732" y="244768"/>
                  </a:lnTo>
                  <a:lnTo>
                    <a:pt x="4555626" y="244768"/>
                  </a:lnTo>
                  <a:lnTo>
                    <a:pt x="4580521" y="244768"/>
                  </a:lnTo>
                  <a:lnTo>
                    <a:pt x="4605415" y="244768"/>
                  </a:lnTo>
                  <a:lnTo>
                    <a:pt x="4630309" y="244768"/>
                  </a:lnTo>
                  <a:lnTo>
                    <a:pt x="4655203" y="244768"/>
                  </a:lnTo>
                  <a:lnTo>
                    <a:pt x="4680097" y="244768"/>
                  </a:lnTo>
                  <a:lnTo>
                    <a:pt x="4704991" y="244768"/>
                  </a:lnTo>
                  <a:lnTo>
                    <a:pt x="4729885" y="244768"/>
                  </a:lnTo>
                  <a:lnTo>
                    <a:pt x="4754780" y="244768"/>
                  </a:lnTo>
                  <a:lnTo>
                    <a:pt x="4779674" y="244768"/>
                  </a:lnTo>
                  <a:lnTo>
                    <a:pt x="4804568" y="244768"/>
                  </a:lnTo>
                  <a:lnTo>
                    <a:pt x="4829462" y="244768"/>
                  </a:lnTo>
                  <a:lnTo>
                    <a:pt x="4854356" y="244768"/>
                  </a:lnTo>
                  <a:lnTo>
                    <a:pt x="4879250" y="244768"/>
                  </a:lnTo>
                  <a:lnTo>
                    <a:pt x="4904144" y="244768"/>
                  </a:lnTo>
                  <a:lnTo>
                    <a:pt x="4929038" y="244768"/>
                  </a:lnTo>
                </a:path>
              </a:pathLst>
            </a:custGeom>
            <a:ln w="40651" cap="flat">
              <a:solidFill>
                <a:srgbClr val="D078FF">
                  <a:alpha val="100000"/>
                </a:srgbClr>
              </a:solidFill>
              <a:prstDash val="solid"/>
              <a:round/>
            </a:ln>
          </p:spPr>
          <p:txBody>
            <a:bodyPr/>
            <a:lstStyle/>
            <a:p/>
          </p:txBody>
        </p:sp>
        <p:sp>
          <p:nvSpPr>
            <p:cNvPr id="42" name="pl42"/>
            <p:cNvSpPr/>
            <p:nvPr/>
          </p:nvSpPr>
          <p:spPr>
            <a:xfrm>
              <a:off x="2420208" y="2129733"/>
              <a:ext cx="4929038" cy="1223843"/>
            </a:xfrm>
            <a:custGeom>
              <a:avLst/>
              <a:pathLst>
                <a:path w="4929038" h="1223843">
                  <a:moveTo>
                    <a:pt x="0" y="0"/>
                  </a:moveTo>
                  <a:lnTo>
                    <a:pt x="24894" y="71"/>
                  </a:lnTo>
                  <a:lnTo>
                    <a:pt x="49788" y="156"/>
                  </a:lnTo>
                  <a:lnTo>
                    <a:pt x="74682" y="256"/>
                  </a:lnTo>
                  <a:lnTo>
                    <a:pt x="99576" y="372"/>
                  </a:lnTo>
                  <a:lnTo>
                    <a:pt x="124470" y="510"/>
                  </a:lnTo>
                  <a:lnTo>
                    <a:pt x="149364" y="671"/>
                  </a:lnTo>
                  <a:lnTo>
                    <a:pt x="174258" y="861"/>
                  </a:lnTo>
                  <a:lnTo>
                    <a:pt x="199153" y="1083"/>
                  </a:lnTo>
                  <a:lnTo>
                    <a:pt x="224047" y="1345"/>
                  </a:lnTo>
                  <a:lnTo>
                    <a:pt x="248941" y="1653"/>
                  </a:lnTo>
                  <a:lnTo>
                    <a:pt x="273835" y="2014"/>
                  </a:lnTo>
                  <a:lnTo>
                    <a:pt x="298729" y="2438"/>
                  </a:lnTo>
                  <a:lnTo>
                    <a:pt x="323623" y="2937"/>
                  </a:lnTo>
                  <a:lnTo>
                    <a:pt x="348517" y="3522"/>
                  </a:lnTo>
                  <a:lnTo>
                    <a:pt x="373412" y="4210"/>
                  </a:lnTo>
                  <a:lnTo>
                    <a:pt x="398306" y="5017"/>
                  </a:lnTo>
                  <a:lnTo>
                    <a:pt x="423200" y="5964"/>
                  </a:lnTo>
                  <a:lnTo>
                    <a:pt x="448094" y="7075"/>
                  </a:lnTo>
                  <a:lnTo>
                    <a:pt x="472988" y="8379"/>
                  </a:lnTo>
                  <a:lnTo>
                    <a:pt x="497882" y="9908"/>
                  </a:lnTo>
                  <a:lnTo>
                    <a:pt x="522776" y="11700"/>
                  </a:lnTo>
                  <a:lnTo>
                    <a:pt x="547670" y="13799"/>
                  </a:lnTo>
                  <a:lnTo>
                    <a:pt x="572565" y="16258"/>
                  </a:lnTo>
                  <a:lnTo>
                    <a:pt x="597459" y="19135"/>
                  </a:lnTo>
                  <a:lnTo>
                    <a:pt x="622353" y="22500"/>
                  </a:lnTo>
                  <a:lnTo>
                    <a:pt x="647247" y="26430"/>
                  </a:lnTo>
                  <a:lnTo>
                    <a:pt x="672141" y="31017"/>
                  </a:lnTo>
                  <a:lnTo>
                    <a:pt x="697035" y="36365"/>
                  </a:lnTo>
                  <a:lnTo>
                    <a:pt x="721929" y="42589"/>
                  </a:lnTo>
                  <a:lnTo>
                    <a:pt x="746824" y="49822"/>
                  </a:lnTo>
                  <a:lnTo>
                    <a:pt x="771718" y="58212"/>
                  </a:lnTo>
                  <a:lnTo>
                    <a:pt x="796612" y="67920"/>
                  </a:lnTo>
                  <a:lnTo>
                    <a:pt x="821506" y="79128"/>
                  </a:lnTo>
                  <a:lnTo>
                    <a:pt x="846400" y="92026"/>
                  </a:lnTo>
                  <a:lnTo>
                    <a:pt x="871294" y="106820"/>
                  </a:lnTo>
                  <a:lnTo>
                    <a:pt x="896188" y="123722"/>
                  </a:lnTo>
                  <a:lnTo>
                    <a:pt x="921083" y="142947"/>
                  </a:lnTo>
                  <a:lnTo>
                    <a:pt x="945977" y="164702"/>
                  </a:lnTo>
                  <a:lnTo>
                    <a:pt x="970871" y="189179"/>
                  </a:lnTo>
                  <a:lnTo>
                    <a:pt x="995765" y="216541"/>
                  </a:lnTo>
                  <a:lnTo>
                    <a:pt x="1020659" y="246909"/>
                  </a:lnTo>
                  <a:lnTo>
                    <a:pt x="1045553" y="280342"/>
                  </a:lnTo>
                  <a:lnTo>
                    <a:pt x="1070447" y="316828"/>
                  </a:lnTo>
                  <a:lnTo>
                    <a:pt x="1095341" y="356262"/>
                  </a:lnTo>
                  <a:lnTo>
                    <a:pt x="1120236" y="398443"/>
                  </a:lnTo>
                  <a:lnTo>
                    <a:pt x="1145130" y="443062"/>
                  </a:lnTo>
                  <a:lnTo>
                    <a:pt x="1170024" y="489709"/>
                  </a:lnTo>
                  <a:lnTo>
                    <a:pt x="1194918" y="537880"/>
                  </a:lnTo>
                  <a:lnTo>
                    <a:pt x="1219812" y="586997"/>
                  </a:lnTo>
                  <a:lnTo>
                    <a:pt x="1244706" y="636435"/>
                  </a:lnTo>
                  <a:lnTo>
                    <a:pt x="1269600" y="685552"/>
                  </a:lnTo>
                  <a:lnTo>
                    <a:pt x="1294495" y="733723"/>
                  </a:lnTo>
                  <a:lnTo>
                    <a:pt x="1319389" y="780370"/>
                  </a:lnTo>
                  <a:lnTo>
                    <a:pt x="1344283" y="824989"/>
                  </a:lnTo>
                  <a:lnTo>
                    <a:pt x="1369177" y="867170"/>
                  </a:lnTo>
                  <a:lnTo>
                    <a:pt x="1394071" y="906605"/>
                  </a:lnTo>
                  <a:lnTo>
                    <a:pt x="1418965" y="943090"/>
                  </a:lnTo>
                  <a:lnTo>
                    <a:pt x="1443859" y="976523"/>
                  </a:lnTo>
                  <a:lnTo>
                    <a:pt x="1468754" y="1006891"/>
                  </a:lnTo>
                  <a:lnTo>
                    <a:pt x="1493648" y="1034253"/>
                  </a:lnTo>
                  <a:lnTo>
                    <a:pt x="1518542" y="1058731"/>
                  </a:lnTo>
                  <a:lnTo>
                    <a:pt x="1543436" y="1080485"/>
                  </a:lnTo>
                  <a:lnTo>
                    <a:pt x="1568330" y="1099710"/>
                  </a:lnTo>
                  <a:lnTo>
                    <a:pt x="1593224" y="1116612"/>
                  </a:lnTo>
                  <a:lnTo>
                    <a:pt x="1618118" y="1131406"/>
                  </a:lnTo>
                  <a:lnTo>
                    <a:pt x="1643012" y="1144304"/>
                  </a:lnTo>
                  <a:lnTo>
                    <a:pt x="1667907" y="1155512"/>
                  </a:lnTo>
                  <a:lnTo>
                    <a:pt x="1692801" y="1165221"/>
                  </a:lnTo>
                  <a:lnTo>
                    <a:pt x="1717695" y="1173610"/>
                  </a:lnTo>
                  <a:lnTo>
                    <a:pt x="1742589" y="1180843"/>
                  </a:lnTo>
                  <a:lnTo>
                    <a:pt x="1767483" y="1187067"/>
                  </a:lnTo>
                  <a:lnTo>
                    <a:pt x="1792377" y="1192415"/>
                  </a:lnTo>
                  <a:lnTo>
                    <a:pt x="1817271" y="1197002"/>
                  </a:lnTo>
                  <a:lnTo>
                    <a:pt x="1842166" y="1200933"/>
                  </a:lnTo>
                  <a:lnTo>
                    <a:pt x="1867060" y="1204297"/>
                  </a:lnTo>
                  <a:lnTo>
                    <a:pt x="1891954" y="1207174"/>
                  </a:lnTo>
                  <a:lnTo>
                    <a:pt x="1916848" y="1209633"/>
                  </a:lnTo>
                  <a:lnTo>
                    <a:pt x="1941742" y="1211733"/>
                  </a:lnTo>
                  <a:lnTo>
                    <a:pt x="1966636" y="1213525"/>
                  </a:lnTo>
                  <a:lnTo>
                    <a:pt x="1991530" y="1215053"/>
                  </a:lnTo>
                  <a:lnTo>
                    <a:pt x="2016425" y="1216357"/>
                  </a:lnTo>
                  <a:lnTo>
                    <a:pt x="2041319" y="1217469"/>
                  </a:lnTo>
                  <a:lnTo>
                    <a:pt x="2066213" y="1218416"/>
                  </a:lnTo>
                  <a:lnTo>
                    <a:pt x="2091107" y="1219223"/>
                  </a:lnTo>
                  <a:lnTo>
                    <a:pt x="2116001" y="1219910"/>
                  </a:lnTo>
                  <a:lnTo>
                    <a:pt x="2140895" y="1220495"/>
                  </a:lnTo>
                  <a:lnTo>
                    <a:pt x="2165789" y="1220994"/>
                  </a:lnTo>
                  <a:lnTo>
                    <a:pt x="2190683" y="1221418"/>
                  </a:lnTo>
                  <a:lnTo>
                    <a:pt x="2215578" y="1221779"/>
                  </a:lnTo>
                  <a:lnTo>
                    <a:pt x="2240472" y="1222087"/>
                  </a:lnTo>
                  <a:lnTo>
                    <a:pt x="2265366" y="1222349"/>
                  </a:lnTo>
                  <a:lnTo>
                    <a:pt x="2290260" y="1222572"/>
                  </a:lnTo>
                  <a:lnTo>
                    <a:pt x="2315154" y="1222761"/>
                  </a:lnTo>
                  <a:lnTo>
                    <a:pt x="2340048" y="1222923"/>
                  </a:lnTo>
                  <a:lnTo>
                    <a:pt x="2364942" y="1223060"/>
                  </a:lnTo>
                  <a:lnTo>
                    <a:pt x="2389837" y="1223177"/>
                  </a:lnTo>
                  <a:lnTo>
                    <a:pt x="2414731" y="1223276"/>
                  </a:lnTo>
                  <a:lnTo>
                    <a:pt x="2439625" y="1223361"/>
                  </a:lnTo>
                  <a:lnTo>
                    <a:pt x="2464519" y="1223433"/>
                  </a:lnTo>
                  <a:lnTo>
                    <a:pt x="2464519" y="1223843"/>
                  </a:lnTo>
                  <a:lnTo>
                    <a:pt x="2489413" y="1223843"/>
                  </a:lnTo>
                  <a:lnTo>
                    <a:pt x="2514307" y="1223843"/>
                  </a:lnTo>
                  <a:lnTo>
                    <a:pt x="2539201" y="1223843"/>
                  </a:lnTo>
                  <a:lnTo>
                    <a:pt x="2564096" y="1223843"/>
                  </a:lnTo>
                  <a:lnTo>
                    <a:pt x="2588990" y="1223843"/>
                  </a:lnTo>
                  <a:lnTo>
                    <a:pt x="2613884" y="1223843"/>
                  </a:lnTo>
                  <a:lnTo>
                    <a:pt x="2638778" y="1223843"/>
                  </a:lnTo>
                  <a:lnTo>
                    <a:pt x="2663672" y="1223843"/>
                  </a:lnTo>
                  <a:lnTo>
                    <a:pt x="2688566" y="1223843"/>
                  </a:lnTo>
                  <a:lnTo>
                    <a:pt x="2713460" y="1223843"/>
                  </a:lnTo>
                  <a:lnTo>
                    <a:pt x="2738354" y="1223843"/>
                  </a:lnTo>
                  <a:lnTo>
                    <a:pt x="2763249" y="1223843"/>
                  </a:lnTo>
                  <a:lnTo>
                    <a:pt x="2788143" y="1223843"/>
                  </a:lnTo>
                  <a:lnTo>
                    <a:pt x="2813037" y="1223843"/>
                  </a:lnTo>
                  <a:lnTo>
                    <a:pt x="2837931" y="1223843"/>
                  </a:lnTo>
                  <a:lnTo>
                    <a:pt x="2862825" y="1223843"/>
                  </a:lnTo>
                  <a:lnTo>
                    <a:pt x="2887719" y="1223843"/>
                  </a:lnTo>
                  <a:lnTo>
                    <a:pt x="2912613" y="1223843"/>
                  </a:lnTo>
                  <a:lnTo>
                    <a:pt x="2937508" y="1223843"/>
                  </a:lnTo>
                  <a:lnTo>
                    <a:pt x="2962402" y="1223843"/>
                  </a:lnTo>
                  <a:lnTo>
                    <a:pt x="2987296" y="1223843"/>
                  </a:lnTo>
                  <a:lnTo>
                    <a:pt x="3012190" y="1223843"/>
                  </a:lnTo>
                  <a:lnTo>
                    <a:pt x="3037084" y="1223843"/>
                  </a:lnTo>
                  <a:lnTo>
                    <a:pt x="3061978" y="1223843"/>
                  </a:lnTo>
                  <a:lnTo>
                    <a:pt x="3086872" y="1223843"/>
                  </a:lnTo>
                  <a:lnTo>
                    <a:pt x="3111767" y="1223843"/>
                  </a:lnTo>
                  <a:lnTo>
                    <a:pt x="3136661" y="1223843"/>
                  </a:lnTo>
                  <a:lnTo>
                    <a:pt x="3161555" y="1223843"/>
                  </a:lnTo>
                  <a:lnTo>
                    <a:pt x="3186449" y="1223843"/>
                  </a:lnTo>
                  <a:lnTo>
                    <a:pt x="3211343" y="1223843"/>
                  </a:lnTo>
                  <a:lnTo>
                    <a:pt x="3236237" y="1223843"/>
                  </a:lnTo>
                  <a:lnTo>
                    <a:pt x="3261131" y="1223843"/>
                  </a:lnTo>
                  <a:lnTo>
                    <a:pt x="3286025" y="1223843"/>
                  </a:lnTo>
                  <a:lnTo>
                    <a:pt x="3310920" y="1223843"/>
                  </a:lnTo>
                  <a:lnTo>
                    <a:pt x="3335814" y="1223843"/>
                  </a:lnTo>
                  <a:lnTo>
                    <a:pt x="3360708" y="1223843"/>
                  </a:lnTo>
                  <a:lnTo>
                    <a:pt x="3385602" y="1223843"/>
                  </a:lnTo>
                  <a:lnTo>
                    <a:pt x="3410496" y="1223843"/>
                  </a:lnTo>
                  <a:lnTo>
                    <a:pt x="3435390" y="1223843"/>
                  </a:lnTo>
                  <a:lnTo>
                    <a:pt x="3460284" y="1223843"/>
                  </a:lnTo>
                  <a:lnTo>
                    <a:pt x="3485179" y="1223843"/>
                  </a:lnTo>
                  <a:lnTo>
                    <a:pt x="3510073" y="1223843"/>
                  </a:lnTo>
                  <a:lnTo>
                    <a:pt x="3534967" y="1223843"/>
                  </a:lnTo>
                  <a:lnTo>
                    <a:pt x="3559861" y="1223843"/>
                  </a:lnTo>
                  <a:lnTo>
                    <a:pt x="3584755" y="1223843"/>
                  </a:lnTo>
                  <a:lnTo>
                    <a:pt x="3609649" y="1223843"/>
                  </a:lnTo>
                  <a:lnTo>
                    <a:pt x="3634543" y="1223843"/>
                  </a:lnTo>
                  <a:lnTo>
                    <a:pt x="3659438" y="1223843"/>
                  </a:lnTo>
                  <a:lnTo>
                    <a:pt x="3684332" y="1223843"/>
                  </a:lnTo>
                  <a:lnTo>
                    <a:pt x="3709226" y="1223843"/>
                  </a:lnTo>
                  <a:lnTo>
                    <a:pt x="3734120" y="1223843"/>
                  </a:lnTo>
                  <a:lnTo>
                    <a:pt x="3759014" y="1223843"/>
                  </a:lnTo>
                  <a:lnTo>
                    <a:pt x="3783908" y="1223843"/>
                  </a:lnTo>
                  <a:lnTo>
                    <a:pt x="3808802" y="1223843"/>
                  </a:lnTo>
                  <a:lnTo>
                    <a:pt x="3833696" y="1223843"/>
                  </a:lnTo>
                  <a:lnTo>
                    <a:pt x="3858591" y="1223843"/>
                  </a:lnTo>
                  <a:lnTo>
                    <a:pt x="3883485" y="1223843"/>
                  </a:lnTo>
                  <a:lnTo>
                    <a:pt x="3908379" y="1223843"/>
                  </a:lnTo>
                  <a:lnTo>
                    <a:pt x="3933273" y="1223843"/>
                  </a:lnTo>
                  <a:lnTo>
                    <a:pt x="3958167" y="1223843"/>
                  </a:lnTo>
                  <a:lnTo>
                    <a:pt x="3983061" y="1223843"/>
                  </a:lnTo>
                  <a:lnTo>
                    <a:pt x="4007955" y="1223843"/>
                  </a:lnTo>
                  <a:lnTo>
                    <a:pt x="4032850" y="1223843"/>
                  </a:lnTo>
                  <a:lnTo>
                    <a:pt x="4057744" y="1223843"/>
                  </a:lnTo>
                  <a:lnTo>
                    <a:pt x="4082638" y="1223843"/>
                  </a:lnTo>
                  <a:lnTo>
                    <a:pt x="4107532" y="1223843"/>
                  </a:lnTo>
                  <a:lnTo>
                    <a:pt x="4132426" y="1223843"/>
                  </a:lnTo>
                  <a:lnTo>
                    <a:pt x="4157320" y="1223843"/>
                  </a:lnTo>
                  <a:lnTo>
                    <a:pt x="4182214" y="1223843"/>
                  </a:lnTo>
                  <a:lnTo>
                    <a:pt x="4207109" y="1223843"/>
                  </a:lnTo>
                  <a:lnTo>
                    <a:pt x="4232003" y="1223843"/>
                  </a:lnTo>
                  <a:lnTo>
                    <a:pt x="4256897" y="1223843"/>
                  </a:lnTo>
                  <a:lnTo>
                    <a:pt x="4281791" y="1223843"/>
                  </a:lnTo>
                  <a:lnTo>
                    <a:pt x="4306685" y="1223843"/>
                  </a:lnTo>
                  <a:lnTo>
                    <a:pt x="4331579" y="1223843"/>
                  </a:lnTo>
                  <a:lnTo>
                    <a:pt x="4356473" y="1223843"/>
                  </a:lnTo>
                  <a:lnTo>
                    <a:pt x="4381367" y="1223843"/>
                  </a:lnTo>
                  <a:lnTo>
                    <a:pt x="4406262" y="1223843"/>
                  </a:lnTo>
                  <a:lnTo>
                    <a:pt x="4431156" y="1223843"/>
                  </a:lnTo>
                  <a:lnTo>
                    <a:pt x="4456050" y="1223843"/>
                  </a:lnTo>
                  <a:lnTo>
                    <a:pt x="4480944" y="1223843"/>
                  </a:lnTo>
                  <a:lnTo>
                    <a:pt x="4505838" y="1223843"/>
                  </a:lnTo>
                  <a:lnTo>
                    <a:pt x="4530732" y="1223843"/>
                  </a:lnTo>
                  <a:lnTo>
                    <a:pt x="4555626" y="1223843"/>
                  </a:lnTo>
                  <a:lnTo>
                    <a:pt x="4580521" y="1223843"/>
                  </a:lnTo>
                  <a:lnTo>
                    <a:pt x="4605415" y="1223843"/>
                  </a:lnTo>
                  <a:lnTo>
                    <a:pt x="4630309" y="1223843"/>
                  </a:lnTo>
                  <a:lnTo>
                    <a:pt x="4655203" y="1223843"/>
                  </a:lnTo>
                  <a:lnTo>
                    <a:pt x="4680097" y="1223843"/>
                  </a:lnTo>
                  <a:lnTo>
                    <a:pt x="4704991" y="1223843"/>
                  </a:lnTo>
                  <a:lnTo>
                    <a:pt x="4729885" y="1223843"/>
                  </a:lnTo>
                  <a:lnTo>
                    <a:pt x="4754780" y="1223843"/>
                  </a:lnTo>
                  <a:lnTo>
                    <a:pt x="4779674" y="1223843"/>
                  </a:lnTo>
                  <a:lnTo>
                    <a:pt x="4804568" y="1223843"/>
                  </a:lnTo>
                  <a:lnTo>
                    <a:pt x="4829462" y="1223843"/>
                  </a:lnTo>
                  <a:lnTo>
                    <a:pt x="4854356" y="1223843"/>
                  </a:lnTo>
                  <a:lnTo>
                    <a:pt x="4879250" y="1223843"/>
                  </a:lnTo>
                  <a:lnTo>
                    <a:pt x="4904144" y="1223843"/>
                  </a:lnTo>
                  <a:lnTo>
                    <a:pt x="4929038" y="1223843"/>
                  </a:lnTo>
                </a:path>
              </a:pathLst>
            </a:custGeom>
            <a:ln w="40651" cap="flat">
              <a:solidFill>
                <a:srgbClr val="EC69EF">
                  <a:alpha val="100000"/>
                </a:srgbClr>
              </a:solidFill>
              <a:prstDash val="solid"/>
              <a:round/>
            </a:ln>
          </p:spPr>
          <p:txBody>
            <a:bodyPr/>
            <a:lstStyle/>
            <a:p/>
          </p:txBody>
        </p:sp>
        <p:sp>
          <p:nvSpPr>
            <p:cNvPr id="43" name="pl43"/>
            <p:cNvSpPr/>
            <p:nvPr/>
          </p:nvSpPr>
          <p:spPr>
            <a:xfrm>
              <a:off x="2420208" y="2374256"/>
              <a:ext cx="4929038" cy="489455"/>
            </a:xfrm>
            <a:custGeom>
              <a:avLst/>
              <a:pathLst>
                <a:path w="4929038" h="489455">
                  <a:moveTo>
                    <a:pt x="0" y="489455"/>
                  </a:moveTo>
                  <a:lnTo>
                    <a:pt x="24894" y="489426"/>
                  </a:lnTo>
                  <a:lnTo>
                    <a:pt x="49788" y="489392"/>
                  </a:lnTo>
                  <a:lnTo>
                    <a:pt x="74682" y="489352"/>
                  </a:lnTo>
                  <a:lnTo>
                    <a:pt x="99576" y="489306"/>
                  </a:lnTo>
                  <a:lnTo>
                    <a:pt x="124470" y="489251"/>
                  </a:lnTo>
                  <a:lnTo>
                    <a:pt x="149364" y="489186"/>
                  </a:lnTo>
                  <a:lnTo>
                    <a:pt x="174258" y="489110"/>
                  </a:lnTo>
                  <a:lnTo>
                    <a:pt x="199153" y="489021"/>
                  </a:lnTo>
                  <a:lnTo>
                    <a:pt x="224047" y="488917"/>
                  </a:lnTo>
                  <a:lnTo>
                    <a:pt x="248941" y="488794"/>
                  </a:lnTo>
                  <a:lnTo>
                    <a:pt x="273835" y="488649"/>
                  </a:lnTo>
                  <a:lnTo>
                    <a:pt x="298729" y="488479"/>
                  </a:lnTo>
                  <a:lnTo>
                    <a:pt x="323623" y="488280"/>
                  </a:lnTo>
                  <a:lnTo>
                    <a:pt x="348517" y="488046"/>
                  </a:lnTo>
                  <a:lnTo>
                    <a:pt x="373412" y="487771"/>
                  </a:lnTo>
                  <a:lnTo>
                    <a:pt x="398306" y="487448"/>
                  </a:lnTo>
                  <a:lnTo>
                    <a:pt x="423200" y="487069"/>
                  </a:lnTo>
                  <a:lnTo>
                    <a:pt x="448094" y="486625"/>
                  </a:lnTo>
                  <a:lnTo>
                    <a:pt x="472988" y="486103"/>
                  </a:lnTo>
                  <a:lnTo>
                    <a:pt x="497882" y="485492"/>
                  </a:lnTo>
                  <a:lnTo>
                    <a:pt x="522776" y="484775"/>
                  </a:lnTo>
                  <a:lnTo>
                    <a:pt x="547670" y="483935"/>
                  </a:lnTo>
                  <a:lnTo>
                    <a:pt x="572565" y="482952"/>
                  </a:lnTo>
                  <a:lnTo>
                    <a:pt x="597459" y="481801"/>
                  </a:lnTo>
                  <a:lnTo>
                    <a:pt x="622353" y="480455"/>
                  </a:lnTo>
                  <a:lnTo>
                    <a:pt x="647247" y="478883"/>
                  </a:lnTo>
                  <a:lnTo>
                    <a:pt x="672141" y="477048"/>
                  </a:lnTo>
                  <a:lnTo>
                    <a:pt x="697035" y="474909"/>
                  </a:lnTo>
                  <a:lnTo>
                    <a:pt x="721929" y="472419"/>
                  </a:lnTo>
                  <a:lnTo>
                    <a:pt x="746824" y="469526"/>
                  </a:lnTo>
                  <a:lnTo>
                    <a:pt x="771718" y="466170"/>
                  </a:lnTo>
                  <a:lnTo>
                    <a:pt x="796612" y="462286"/>
                  </a:lnTo>
                  <a:lnTo>
                    <a:pt x="821506" y="457804"/>
                  </a:lnTo>
                  <a:lnTo>
                    <a:pt x="846400" y="452644"/>
                  </a:lnTo>
                  <a:lnTo>
                    <a:pt x="871294" y="446727"/>
                  </a:lnTo>
                  <a:lnTo>
                    <a:pt x="896188" y="439966"/>
                  </a:lnTo>
                  <a:lnTo>
                    <a:pt x="921083" y="432276"/>
                  </a:lnTo>
                  <a:lnTo>
                    <a:pt x="945977" y="423574"/>
                  </a:lnTo>
                  <a:lnTo>
                    <a:pt x="970871" y="413783"/>
                  </a:lnTo>
                  <a:lnTo>
                    <a:pt x="995765" y="402838"/>
                  </a:lnTo>
                  <a:lnTo>
                    <a:pt x="1020659" y="390691"/>
                  </a:lnTo>
                  <a:lnTo>
                    <a:pt x="1045553" y="377318"/>
                  </a:lnTo>
                  <a:lnTo>
                    <a:pt x="1070447" y="362724"/>
                  </a:lnTo>
                  <a:lnTo>
                    <a:pt x="1095341" y="346950"/>
                  </a:lnTo>
                  <a:lnTo>
                    <a:pt x="1120236" y="330077"/>
                  </a:lnTo>
                  <a:lnTo>
                    <a:pt x="1145130" y="312230"/>
                  </a:lnTo>
                  <a:lnTo>
                    <a:pt x="1170024" y="293571"/>
                  </a:lnTo>
                  <a:lnTo>
                    <a:pt x="1194918" y="274303"/>
                  </a:lnTo>
                  <a:lnTo>
                    <a:pt x="1219812" y="254656"/>
                  </a:lnTo>
                  <a:lnTo>
                    <a:pt x="1244706" y="234881"/>
                  </a:lnTo>
                  <a:lnTo>
                    <a:pt x="1269600" y="215234"/>
                  </a:lnTo>
                  <a:lnTo>
                    <a:pt x="1294495" y="195966"/>
                  </a:lnTo>
                  <a:lnTo>
                    <a:pt x="1319389" y="177307"/>
                  </a:lnTo>
                  <a:lnTo>
                    <a:pt x="1344283" y="159459"/>
                  </a:lnTo>
                  <a:lnTo>
                    <a:pt x="1369177" y="142587"/>
                  </a:lnTo>
                  <a:lnTo>
                    <a:pt x="1394071" y="126813"/>
                  </a:lnTo>
                  <a:lnTo>
                    <a:pt x="1418965" y="112219"/>
                  </a:lnTo>
                  <a:lnTo>
                    <a:pt x="1443859" y="98845"/>
                  </a:lnTo>
                  <a:lnTo>
                    <a:pt x="1468754" y="86698"/>
                  </a:lnTo>
                  <a:lnTo>
                    <a:pt x="1493648" y="75753"/>
                  </a:lnTo>
                  <a:lnTo>
                    <a:pt x="1518542" y="65962"/>
                  </a:lnTo>
                  <a:lnTo>
                    <a:pt x="1543436" y="57261"/>
                  </a:lnTo>
                  <a:lnTo>
                    <a:pt x="1568330" y="49571"/>
                  </a:lnTo>
                  <a:lnTo>
                    <a:pt x="1593224" y="42810"/>
                  </a:lnTo>
                  <a:lnTo>
                    <a:pt x="1618118" y="36892"/>
                  </a:lnTo>
                  <a:lnTo>
                    <a:pt x="1643012" y="31733"/>
                  </a:lnTo>
                  <a:lnTo>
                    <a:pt x="1667907" y="27250"/>
                  </a:lnTo>
                  <a:lnTo>
                    <a:pt x="1692801" y="23366"/>
                  </a:lnTo>
                  <a:lnTo>
                    <a:pt x="1717695" y="20011"/>
                  </a:lnTo>
                  <a:lnTo>
                    <a:pt x="1742589" y="17117"/>
                  </a:lnTo>
                  <a:lnTo>
                    <a:pt x="1767483" y="14628"/>
                  </a:lnTo>
                  <a:lnTo>
                    <a:pt x="1792377" y="12489"/>
                  </a:lnTo>
                  <a:lnTo>
                    <a:pt x="1817271" y="10654"/>
                  </a:lnTo>
                  <a:lnTo>
                    <a:pt x="1842166" y="9082"/>
                  </a:lnTo>
                  <a:lnTo>
                    <a:pt x="1867060" y="7736"/>
                  </a:lnTo>
                  <a:lnTo>
                    <a:pt x="1891954" y="6585"/>
                  </a:lnTo>
                  <a:lnTo>
                    <a:pt x="1916848" y="5602"/>
                  </a:lnTo>
                  <a:lnTo>
                    <a:pt x="1941742" y="4762"/>
                  </a:lnTo>
                  <a:lnTo>
                    <a:pt x="1966636" y="4045"/>
                  </a:lnTo>
                  <a:lnTo>
                    <a:pt x="1991530" y="3433"/>
                  </a:lnTo>
                  <a:lnTo>
                    <a:pt x="2016425" y="2912"/>
                  </a:lnTo>
                  <a:lnTo>
                    <a:pt x="2041319" y="2467"/>
                  </a:lnTo>
                  <a:lnTo>
                    <a:pt x="2066213" y="2088"/>
                  </a:lnTo>
                  <a:lnTo>
                    <a:pt x="2091107" y="1766"/>
                  </a:lnTo>
                  <a:lnTo>
                    <a:pt x="2116001" y="1491"/>
                  </a:lnTo>
                  <a:lnTo>
                    <a:pt x="2140895" y="1257"/>
                  </a:lnTo>
                  <a:lnTo>
                    <a:pt x="2165789" y="1057"/>
                  </a:lnTo>
                  <a:lnTo>
                    <a:pt x="2190683" y="887"/>
                  </a:lnTo>
                  <a:lnTo>
                    <a:pt x="2215578" y="743"/>
                  </a:lnTo>
                  <a:lnTo>
                    <a:pt x="2240472" y="620"/>
                  </a:lnTo>
                  <a:lnTo>
                    <a:pt x="2265366" y="515"/>
                  </a:lnTo>
                  <a:lnTo>
                    <a:pt x="2290260" y="426"/>
                  </a:lnTo>
                  <a:lnTo>
                    <a:pt x="2315154" y="350"/>
                  </a:lnTo>
                  <a:lnTo>
                    <a:pt x="2340048" y="286"/>
                  </a:lnTo>
                  <a:lnTo>
                    <a:pt x="2364942" y="231"/>
                  </a:lnTo>
                  <a:lnTo>
                    <a:pt x="2389837" y="184"/>
                  </a:lnTo>
                  <a:lnTo>
                    <a:pt x="2414731" y="144"/>
                  </a:lnTo>
                  <a:lnTo>
                    <a:pt x="2439625" y="110"/>
                  </a:lnTo>
                  <a:lnTo>
                    <a:pt x="2464519" y="82"/>
                  </a:lnTo>
                  <a:lnTo>
                    <a:pt x="2464519" y="0"/>
                  </a:lnTo>
                  <a:lnTo>
                    <a:pt x="2489413" y="14"/>
                  </a:lnTo>
                  <a:lnTo>
                    <a:pt x="2514307" y="31"/>
                  </a:lnTo>
                  <a:lnTo>
                    <a:pt x="2539201" y="51"/>
                  </a:lnTo>
                  <a:lnTo>
                    <a:pt x="2564096" y="74"/>
                  </a:lnTo>
                  <a:lnTo>
                    <a:pt x="2588990" y="102"/>
                  </a:lnTo>
                  <a:lnTo>
                    <a:pt x="2613884" y="134"/>
                  </a:lnTo>
                  <a:lnTo>
                    <a:pt x="2638778" y="172"/>
                  </a:lnTo>
                  <a:lnTo>
                    <a:pt x="2663672" y="216"/>
                  </a:lnTo>
                  <a:lnTo>
                    <a:pt x="2688566" y="269"/>
                  </a:lnTo>
                  <a:lnTo>
                    <a:pt x="2713460" y="330"/>
                  </a:lnTo>
                  <a:lnTo>
                    <a:pt x="2738354" y="402"/>
                  </a:lnTo>
                  <a:lnTo>
                    <a:pt x="2763249" y="487"/>
                  </a:lnTo>
                  <a:lnTo>
                    <a:pt x="2788143" y="587"/>
                  </a:lnTo>
                  <a:lnTo>
                    <a:pt x="2813037" y="704"/>
                  </a:lnTo>
                  <a:lnTo>
                    <a:pt x="2837931" y="842"/>
                  </a:lnTo>
                  <a:lnTo>
                    <a:pt x="2862825" y="1003"/>
                  </a:lnTo>
                  <a:lnTo>
                    <a:pt x="2887719" y="1192"/>
                  </a:lnTo>
                  <a:lnTo>
                    <a:pt x="2912613" y="1415"/>
                  </a:lnTo>
                  <a:lnTo>
                    <a:pt x="2937508" y="1675"/>
                  </a:lnTo>
                  <a:lnTo>
                    <a:pt x="2962402" y="1981"/>
                  </a:lnTo>
                  <a:lnTo>
                    <a:pt x="2987296" y="2340"/>
                  </a:lnTo>
                  <a:lnTo>
                    <a:pt x="3012190" y="2759"/>
                  </a:lnTo>
                  <a:lnTo>
                    <a:pt x="3037084" y="3251"/>
                  </a:lnTo>
                  <a:lnTo>
                    <a:pt x="3061978" y="3827"/>
                  </a:lnTo>
                  <a:lnTo>
                    <a:pt x="3086872" y="4500"/>
                  </a:lnTo>
                  <a:lnTo>
                    <a:pt x="3111767" y="5286"/>
                  </a:lnTo>
                  <a:lnTo>
                    <a:pt x="3136661" y="6203"/>
                  </a:lnTo>
                  <a:lnTo>
                    <a:pt x="3161555" y="7273"/>
                  </a:lnTo>
                  <a:lnTo>
                    <a:pt x="3186449" y="8517"/>
                  </a:lnTo>
                  <a:lnTo>
                    <a:pt x="3211343" y="9964"/>
                  </a:lnTo>
                  <a:lnTo>
                    <a:pt x="3236237" y="11642"/>
                  </a:lnTo>
                  <a:lnTo>
                    <a:pt x="3261131" y="13584"/>
                  </a:lnTo>
                  <a:lnTo>
                    <a:pt x="3286025" y="15825"/>
                  </a:lnTo>
                  <a:lnTo>
                    <a:pt x="3310920" y="18405"/>
                  </a:lnTo>
                  <a:lnTo>
                    <a:pt x="3335814" y="21364"/>
                  </a:lnTo>
                  <a:lnTo>
                    <a:pt x="3360708" y="24744"/>
                  </a:lnTo>
                  <a:lnTo>
                    <a:pt x="3385602" y="28589"/>
                  </a:lnTo>
                  <a:lnTo>
                    <a:pt x="3410496" y="32940"/>
                  </a:lnTo>
                  <a:lnTo>
                    <a:pt x="3435390" y="37835"/>
                  </a:lnTo>
                  <a:lnTo>
                    <a:pt x="3460284" y="43308"/>
                  </a:lnTo>
                  <a:lnTo>
                    <a:pt x="3485179" y="49381"/>
                  </a:lnTo>
                  <a:lnTo>
                    <a:pt x="3510073" y="56068"/>
                  </a:lnTo>
                  <a:lnTo>
                    <a:pt x="3534967" y="63365"/>
                  </a:lnTo>
                  <a:lnTo>
                    <a:pt x="3559861" y="71252"/>
                  </a:lnTo>
                  <a:lnTo>
                    <a:pt x="3584755" y="79688"/>
                  </a:lnTo>
                  <a:lnTo>
                    <a:pt x="3609649" y="88612"/>
                  </a:lnTo>
                  <a:lnTo>
                    <a:pt x="3634543" y="97941"/>
                  </a:lnTo>
                  <a:lnTo>
                    <a:pt x="3659438" y="107576"/>
                  </a:lnTo>
                  <a:lnTo>
                    <a:pt x="3684332" y="117399"/>
                  </a:lnTo>
                  <a:lnTo>
                    <a:pt x="3709226" y="127287"/>
                  </a:lnTo>
                  <a:lnTo>
                    <a:pt x="3734120" y="137110"/>
                  </a:lnTo>
                  <a:lnTo>
                    <a:pt x="3759014" y="146744"/>
                  </a:lnTo>
                  <a:lnTo>
                    <a:pt x="3783908" y="156074"/>
                  </a:lnTo>
                  <a:lnTo>
                    <a:pt x="3808802" y="164997"/>
                  </a:lnTo>
                  <a:lnTo>
                    <a:pt x="3833696" y="173434"/>
                  </a:lnTo>
                  <a:lnTo>
                    <a:pt x="3858591" y="181321"/>
                  </a:lnTo>
                  <a:lnTo>
                    <a:pt x="3883485" y="188618"/>
                  </a:lnTo>
                  <a:lnTo>
                    <a:pt x="3908379" y="195304"/>
                  </a:lnTo>
                  <a:lnTo>
                    <a:pt x="3933273" y="201378"/>
                  </a:lnTo>
                  <a:lnTo>
                    <a:pt x="3958167" y="206850"/>
                  </a:lnTo>
                  <a:lnTo>
                    <a:pt x="3983061" y="211746"/>
                  </a:lnTo>
                  <a:lnTo>
                    <a:pt x="4007955" y="216097"/>
                  </a:lnTo>
                  <a:lnTo>
                    <a:pt x="4032850" y="219942"/>
                  </a:lnTo>
                  <a:lnTo>
                    <a:pt x="4057744" y="223322"/>
                  </a:lnTo>
                  <a:lnTo>
                    <a:pt x="4082638" y="226281"/>
                  </a:lnTo>
                  <a:lnTo>
                    <a:pt x="4107532" y="228860"/>
                  </a:lnTo>
                  <a:lnTo>
                    <a:pt x="4132426" y="231102"/>
                  </a:lnTo>
                  <a:lnTo>
                    <a:pt x="4157320" y="233044"/>
                  </a:lnTo>
                  <a:lnTo>
                    <a:pt x="4182214" y="234722"/>
                  </a:lnTo>
                  <a:lnTo>
                    <a:pt x="4207109" y="236168"/>
                  </a:lnTo>
                  <a:lnTo>
                    <a:pt x="4232003" y="237413"/>
                  </a:lnTo>
                  <a:lnTo>
                    <a:pt x="4256897" y="238483"/>
                  </a:lnTo>
                  <a:lnTo>
                    <a:pt x="4281791" y="239400"/>
                  </a:lnTo>
                  <a:lnTo>
                    <a:pt x="4306685" y="240186"/>
                  </a:lnTo>
                  <a:lnTo>
                    <a:pt x="4331579" y="240859"/>
                  </a:lnTo>
                  <a:lnTo>
                    <a:pt x="4356473" y="241434"/>
                  </a:lnTo>
                  <a:lnTo>
                    <a:pt x="4381367" y="241926"/>
                  </a:lnTo>
                  <a:lnTo>
                    <a:pt x="4406262" y="242346"/>
                  </a:lnTo>
                  <a:lnTo>
                    <a:pt x="4431156" y="242705"/>
                  </a:lnTo>
                  <a:lnTo>
                    <a:pt x="4456050" y="243010"/>
                  </a:lnTo>
                  <a:lnTo>
                    <a:pt x="4480944" y="243271"/>
                  </a:lnTo>
                  <a:lnTo>
                    <a:pt x="4505838" y="243493"/>
                  </a:lnTo>
                  <a:lnTo>
                    <a:pt x="4530732" y="243683"/>
                  </a:lnTo>
                  <a:lnTo>
                    <a:pt x="4555626" y="243844"/>
                  </a:lnTo>
                  <a:lnTo>
                    <a:pt x="4580521" y="243982"/>
                  </a:lnTo>
                  <a:lnTo>
                    <a:pt x="4605415" y="244099"/>
                  </a:lnTo>
                  <a:lnTo>
                    <a:pt x="4630309" y="244198"/>
                  </a:lnTo>
                  <a:lnTo>
                    <a:pt x="4655203" y="244283"/>
                  </a:lnTo>
                  <a:lnTo>
                    <a:pt x="4680097" y="244355"/>
                  </a:lnTo>
                  <a:lnTo>
                    <a:pt x="4704991" y="244417"/>
                  </a:lnTo>
                  <a:lnTo>
                    <a:pt x="4729885" y="244469"/>
                  </a:lnTo>
                  <a:lnTo>
                    <a:pt x="4754780" y="244514"/>
                  </a:lnTo>
                  <a:lnTo>
                    <a:pt x="4779674" y="244552"/>
                  </a:lnTo>
                  <a:lnTo>
                    <a:pt x="4804568" y="244584"/>
                  </a:lnTo>
                  <a:lnTo>
                    <a:pt x="4829462" y="244612"/>
                  </a:lnTo>
                  <a:lnTo>
                    <a:pt x="4854356" y="244635"/>
                  </a:lnTo>
                  <a:lnTo>
                    <a:pt x="4879250" y="244655"/>
                  </a:lnTo>
                  <a:lnTo>
                    <a:pt x="4904144" y="244672"/>
                  </a:lnTo>
                  <a:lnTo>
                    <a:pt x="4929038" y="244686"/>
                  </a:lnTo>
                </a:path>
              </a:pathLst>
            </a:custGeom>
            <a:ln w="40651" cap="flat">
              <a:solidFill>
                <a:srgbClr val="FB61D7">
                  <a:alpha val="100000"/>
                </a:srgbClr>
              </a:solidFill>
              <a:prstDash val="solid"/>
              <a:round/>
            </a:ln>
          </p:spPr>
          <p:txBody>
            <a:bodyPr/>
            <a:lstStyle/>
            <a:p/>
          </p:txBody>
        </p:sp>
        <p:sp>
          <p:nvSpPr>
            <p:cNvPr id="44" name="pl44"/>
            <p:cNvSpPr/>
            <p:nvPr/>
          </p:nvSpPr>
          <p:spPr>
            <a:xfrm>
              <a:off x="2420208" y="2374256"/>
              <a:ext cx="4929038" cy="734306"/>
            </a:xfrm>
            <a:custGeom>
              <a:avLst/>
              <a:pathLst>
                <a:path w="4929038" h="734306">
                  <a:moveTo>
                    <a:pt x="0" y="734306"/>
                  </a:moveTo>
                  <a:lnTo>
                    <a:pt x="24894" y="734277"/>
                  </a:lnTo>
                  <a:lnTo>
                    <a:pt x="49788" y="734243"/>
                  </a:lnTo>
                  <a:lnTo>
                    <a:pt x="74682" y="734203"/>
                  </a:lnTo>
                  <a:lnTo>
                    <a:pt x="99576" y="734157"/>
                  </a:lnTo>
                  <a:lnTo>
                    <a:pt x="124470" y="734102"/>
                  </a:lnTo>
                  <a:lnTo>
                    <a:pt x="149364" y="734037"/>
                  </a:lnTo>
                  <a:lnTo>
                    <a:pt x="174258" y="733961"/>
                  </a:lnTo>
                  <a:lnTo>
                    <a:pt x="199153" y="733872"/>
                  </a:lnTo>
                  <a:lnTo>
                    <a:pt x="224047" y="733767"/>
                  </a:lnTo>
                  <a:lnTo>
                    <a:pt x="248941" y="733644"/>
                  </a:lnTo>
                  <a:lnTo>
                    <a:pt x="273835" y="733500"/>
                  </a:lnTo>
                  <a:lnTo>
                    <a:pt x="298729" y="733330"/>
                  </a:lnTo>
                  <a:lnTo>
                    <a:pt x="323623" y="733131"/>
                  </a:lnTo>
                  <a:lnTo>
                    <a:pt x="348517" y="732897"/>
                  </a:lnTo>
                  <a:lnTo>
                    <a:pt x="373412" y="732622"/>
                  </a:lnTo>
                  <a:lnTo>
                    <a:pt x="398306" y="732299"/>
                  </a:lnTo>
                  <a:lnTo>
                    <a:pt x="423200" y="731920"/>
                  </a:lnTo>
                  <a:lnTo>
                    <a:pt x="448094" y="731476"/>
                  </a:lnTo>
                  <a:lnTo>
                    <a:pt x="472988" y="730954"/>
                  </a:lnTo>
                  <a:lnTo>
                    <a:pt x="497882" y="730343"/>
                  </a:lnTo>
                  <a:lnTo>
                    <a:pt x="522776" y="729626"/>
                  </a:lnTo>
                  <a:lnTo>
                    <a:pt x="547670" y="728786"/>
                  </a:lnTo>
                  <a:lnTo>
                    <a:pt x="572565" y="727802"/>
                  </a:lnTo>
                  <a:lnTo>
                    <a:pt x="597459" y="726651"/>
                  </a:lnTo>
                  <a:lnTo>
                    <a:pt x="622353" y="725306"/>
                  </a:lnTo>
                  <a:lnTo>
                    <a:pt x="647247" y="723733"/>
                  </a:lnTo>
                  <a:lnTo>
                    <a:pt x="672141" y="721899"/>
                  </a:lnTo>
                  <a:lnTo>
                    <a:pt x="697035" y="719760"/>
                  </a:lnTo>
                  <a:lnTo>
                    <a:pt x="721929" y="717270"/>
                  </a:lnTo>
                  <a:lnTo>
                    <a:pt x="746824" y="714377"/>
                  </a:lnTo>
                  <a:lnTo>
                    <a:pt x="771718" y="711021"/>
                  </a:lnTo>
                  <a:lnTo>
                    <a:pt x="796612" y="707137"/>
                  </a:lnTo>
                  <a:lnTo>
                    <a:pt x="821506" y="702654"/>
                  </a:lnTo>
                  <a:lnTo>
                    <a:pt x="846400" y="697495"/>
                  </a:lnTo>
                  <a:lnTo>
                    <a:pt x="871294" y="691577"/>
                  </a:lnTo>
                  <a:lnTo>
                    <a:pt x="896188" y="684817"/>
                  </a:lnTo>
                  <a:lnTo>
                    <a:pt x="921083" y="677127"/>
                  </a:lnTo>
                  <a:lnTo>
                    <a:pt x="945977" y="668425"/>
                  </a:lnTo>
                  <a:lnTo>
                    <a:pt x="970871" y="658634"/>
                  </a:lnTo>
                  <a:lnTo>
                    <a:pt x="995765" y="647689"/>
                  </a:lnTo>
                  <a:lnTo>
                    <a:pt x="1020659" y="635542"/>
                  </a:lnTo>
                  <a:lnTo>
                    <a:pt x="1045553" y="622169"/>
                  </a:lnTo>
                  <a:lnTo>
                    <a:pt x="1070447" y="607574"/>
                  </a:lnTo>
                  <a:lnTo>
                    <a:pt x="1095341" y="591801"/>
                  </a:lnTo>
                  <a:lnTo>
                    <a:pt x="1120236" y="574928"/>
                  </a:lnTo>
                  <a:lnTo>
                    <a:pt x="1145130" y="557081"/>
                  </a:lnTo>
                  <a:lnTo>
                    <a:pt x="1170024" y="538422"/>
                  </a:lnTo>
                  <a:lnTo>
                    <a:pt x="1194918" y="519154"/>
                  </a:lnTo>
                  <a:lnTo>
                    <a:pt x="1219812" y="499507"/>
                  </a:lnTo>
                  <a:lnTo>
                    <a:pt x="1244706" y="479732"/>
                  </a:lnTo>
                  <a:lnTo>
                    <a:pt x="1269600" y="460085"/>
                  </a:lnTo>
                  <a:lnTo>
                    <a:pt x="1294495" y="440816"/>
                  </a:lnTo>
                  <a:lnTo>
                    <a:pt x="1319389" y="422158"/>
                  </a:lnTo>
                  <a:lnTo>
                    <a:pt x="1344283" y="404310"/>
                  </a:lnTo>
                  <a:lnTo>
                    <a:pt x="1369177" y="387438"/>
                  </a:lnTo>
                  <a:lnTo>
                    <a:pt x="1394071" y="371664"/>
                  </a:lnTo>
                  <a:lnTo>
                    <a:pt x="1418965" y="357070"/>
                  </a:lnTo>
                  <a:lnTo>
                    <a:pt x="1443859" y="343696"/>
                  </a:lnTo>
                  <a:lnTo>
                    <a:pt x="1468754" y="331549"/>
                  </a:lnTo>
                  <a:lnTo>
                    <a:pt x="1493648" y="320604"/>
                  </a:lnTo>
                  <a:lnTo>
                    <a:pt x="1518542" y="310813"/>
                  </a:lnTo>
                  <a:lnTo>
                    <a:pt x="1543436" y="302111"/>
                  </a:lnTo>
                  <a:lnTo>
                    <a:pt x="1568330" y="294422"/>
                  </a:lnTo>
                  <a:lnTo>
                    <a:pt x="1593224" y="287661"/>
                  </a:lnTo>
                  <a:lnTo>
                    <a:pt x="1618118" y="281743"/>
                  </a:lnTo>
                  <a:lnTo>
                    <a:pt x="1643012" y="276584"/>
                  </a:lnTo>
                  <a:lnTo>
                    <a:pt x="1667907" y="272101"/>
                  </a:lnTo>
                  <a:lnTo>
                    <a:pt x="1692801" y="268217"/>
                  </a:lnTo>
                  <a:lnTo>
                    <a:pt x="1717695" y="264862"/>
                  </a:lnTo>
                  <a:lnTo>
                    <a:pt x="1742589" y="261968"/>
                  </a:lnTo>
                  <a:lnTo>
                    <a:pt x="1767483" y="259479"/>
                  </a:lnTo>
                  <a:lnTo>
                    <a:pt x="1792377" y="257340"/>
                  </a:lnTo>
                  <a:lnTo>
                    <a:pt x="1817271" y="255505"/>
                  </a:lnTo>
                  <a:lnTo>
                    <a:pt x="1842166" y="253932"/>
                  </a:lnTo>
                  <a:lnTo>
                    <a:pt x="1867060" y="252587"/>
                  </a:lnTo>
                  <a:lnTo>
                    <a:pt x="1891954" y="251436"/>
                  </a:lnTo>
                  <a:lnTo>
                    <a:pt x="1916848" y="250452"/>
                  </a:lnTo>
                  <a:lnTo>
                    <a:pt x="1941742" y="249613"/>
                  </a:lnTo>
                  <a:lnTo>
                    <a:pt x="1966636" y="248896"/>
                  </a:lnTo>
                  <a:lnTo>
                    <a:pt x="1991530" y="248284"/>
                  </a:lnTo>
                  <a:lnTo>
                    <a:pt x="2016425" y="247763"/>
                  </a:lnTo>
                  <a:lnTo>
                    <a:pt x="2041319" y="247318"/>
                  </a:lnTo>
                  <a:lnTo>
                    <a:pt x="2066213" y="246939"/>
                  </a:lnTo>
                  <a:lnTo>
                    <a:pt x="2091107" y="246617"/>
                  </a:lnTo>
                  <a:lnTo>
                    <a:pt x="2116001" y="246342"/>
                  </a:lnTo>
                  <a:lnTo>
                    <a:pt x="2140895" y="246107"/>
                  </a:lnTo>
                  <a:lnTo>
                    <a:pt x="2165789" y="245908"/>
                  </a:lnTo>
                  <a:lnTo>
                    <a:pt x="2190683" y="245738"/>
                  </a:lnTo>
                  <a:lnTo>
                    <a:pt x="2215578" y="245594"/>
                  </a:lnTo>
                  <a:lnTo>
                    <a:pt x="2240472" y="245471"/>
                  </a:lnTo>
                  <a:lnTo>
                    <a:pt x="2265366" y="245366"/>
                  </a:lnTo>
                  <a:lnTo>
                    <a:pt x="2290260" y="245277"/>
                  </a:lnTo>
                  <a:lnTo>
                    <a:pt x="2315154" y="245201"/>
                  </a:lnTo>
                  <a:lnTo>
                    <a:pt x="2340048" y="245137"/>
                  </a:lnTo>
                  <a:lnTo>
                    <a:pt x="2364942" y="245082"/>
                  </a:lnTo>
                  <a:lnTo>
                    <a:pt x="2389837" y="245035"/>
                  </a:lnTo>
                  <a:lnTo>
                    <a:pt x="2414731" y="244995"/>
                  </a:lnTo>
                  <a:lnTo>
                    <a:pt x="2439625" y="244961"/>
                  </a:lnTo>
                  <a:lnTo>
                    <a:pt x="2464519" y="244932"/>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FF63B9">
                  <a:alpha val="100000"/>
                </a:srgbClr>
              </a:solidFill>
              <a:prstDash val="solid"/>
              <a:round/>
            </a:ln>
          </p:spPr>
          <p:txBody>
            <a:bodyPr/>
            <a:lstStyle/>
            <a:p/>
          </p:txBody>
        </p:sp>
        <p:sp>
          <p:nvSpPr>
            <p:cNvPr id="45" name="pl45"/>
            <p:cNvSpPr/>
            <p:nvPr/>
          </p:nvSpPr>
          <p:spPr>
            <a:xfrm>
              <a:off x="2420208" y="3353659"/>
              <a:ext cx="4929038" cy="489537"/>
            </a:xfrm>
            <a:custGeom>
              <a:avLst/>
              <a:pathLst>
                <a:path w="4929038" h="489537">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850"/>
                  </a:lnTo>
                  <a:lnTo>
                    <a:pt x="2489413" y="244865"/>
                  </a:lnTo>
                  <a:lnTo>
                    <a:pt x="2514307" y="244882"/>
                  </a:lnTo>
                  <a:lnTo>
                    <a:pt x="2539201" y="244902"/>
                  </a:lnTo>
                  <a:lnTo>
                    <a:pt x="2564096" y="244925"/>
                  </a:lnTo>
                  <a:lnTo>
                    <a:pt x="2588990" y="244952"/>
                  </a:lnTo>
                  <a:lnTo>
                    <a:pt x="2613884" y="244985"/>
                  </a:lnTo>
                  <a:lnTo>
                    <a:pt x="2638778" y="245023"/>
                  </a:lnTo>
                  <a:lnTo>
                    <a:pt x="2663672" y="245067"/>
                  </a:lnTo>
                  <a:lnTo>
                    <a:pt x="2688566" y="245120"/>
                  </a:lnTo>
                  <a:lnTo>
                    <a:pt x="2713460" y="245181"/>
                  </a:lnTo>
                  <a:lnTo>
                    <a:pt x="2738354" y="245253"/>
                  </a:lnTo>
                  <a:lnTo>
                    <a:pt x="2763249" y="245338"/>
                  </a:lnTo>
                  <a:lnTo>
                    <a:pt x="2788143" y="245438"/>
                  </a:lnTo>
                  <a:lnTo>
                    <a:pt x="2813037" y="245555"/>
                  </a:lnTo>
                  <a:lnTo>
                    <a:pt x="2837931" y="245692"/>
                  </a:lnTo>
                  <a:lnTo>
                    <a:pt x="2862825" y="245854"/>
                  </a:lnTo>
                  <a:lnTo>
                    <a:pt x="2887719" y="246043"/>
                  </a:lnTo>
                  <a:lnTo>
                    <a:pt x="2912613" y="246265"/>
                  </a:lnTo>
                  <a:lnTo>
                    <a:pt x="2937508" y="246526"/>
                  </a:lnTo>
                  <a:lnTo>
                    <a:pt x="2962402" y="246832"/>
                  </a:lnTo>
                  <a:lnTo>
                    <a:pt x="2987296" y="247190"/>
                  </a:lnTo>
                  <a:lnTo>
                    <a:pt x="3012190" y="247610"/>
                  </a:lnTo>
                  <a:lnTo>
                    <a:pt x="3037084" y="248102"/>
                  </a:lnTo>
                  <a:lnTo>
                    <a:pt x="3061978" y="248677"/>
                  </a:lnTo>
                  <a:lnTo>
                    <a:pt x="3086872" y="249350"/>
                  </a:lnTo>
                  <a:lnTo>
                    <a:pt x="3111767" y="250136"/>
                  </a:lnTo>
                  <a:lnTo>
                    <a:pt x="3136661" y="251054"/>
                  </a:lnTo>
                  <a:lnTo>
                    <a:pt x="3161555" y="252123"/>
                  </a:lnTo>
                  <a:lnTo>
                    <a:pt x="3186449" y="253368"/>
                  </a:lnTo>
                  <a:lnTo>
                    <a:pt x="3211343" y="254815"/>
                  </a:lnTo>
                  <a:lnTo>
                    <a:pt x="3236237" y="256493"/>
                  </a:lnTo>
                  <a:lnTo>
                    <a:pt x="3261131" y="258435"/>
                  </a:lnTo>
                  <a:lnTo>
                    <a:pt x="3286025" y="260676"/>
                  </a:lnTo>
                  <a:lnTo>
                    <a:pt x="3310920" y="263256"/>
                  </a:lnTo>
                  <a:lnTo>
                    <a:pt x="3335814" y="266215"/>
                  </a:lnTo>
                  <a:lnTo>
                    <a:pt x="3360708" y="269595"/>
                  </a:lnTo>
                  <a:lnTo>
                    <a:pt x="3385602" y="273440"/>
                  </a:lnTo>
                  <a:lnTo>
                    <a:pt x="3410496" y="277791"/>
                  </a:lnTo>
                  <a:lnTo>
                    <a:pt x="3435390" y="282686"/>
                  </a:lnTo>
                  <a:lnTo>
                    <a:pt x="3460284" y="288159"/>
                  </a:lnTo>
                  <a:lnTo>
                    <a:pt x="3485179" y="294232"/>
                  </a:lnTo>
                  <a:lnTo>
                    <a:pt x="3510073" y="300919"/>
                  </a:lnTo>
                  <a:lnTo>
                    <a:pt x="3534967" y="308216"/>
                  </a:lnTo>
                  <a:lnTo>
                    <a:pt x="3559861" y="316103"/>
                  </a:lnTo>
                  <a:lnTo>
                    <a:pt x="3584755" y="324539"/>
                  </a:lnTo>
                  <a:lnTo>
                    <a:pt x="3609649" y="333463"/>
                  </a:lnTo>
                  <a:lnTo>
                    <a:pt x="3634543" y="342792"/>
                  </a:lnTo>
                  <a:lnTo>
                    <a:pt x="3659438" y="352426"/>
                  </a:lnTo>
                  <a:lnTo>
                    <a:pt x="3684332" y="362250"/>
                  </a:lnTo>
                  <a:lnTo>
                    <a:pt x="3709226" y="372137"/>
                  </a:lnTo>
                  <a:lnTo>
                    <a:pt x="3734120" y="381961"/>
                  </a:lnTo>
                  <a:lnTo>
                    <a:pt x="3759014" y="391595"/>
                  </a:lnTo>
                  <a:lnTo>
                    <a:pt x="3783908" y="400924"/>
                  </a:lnTo>
                  <a:lnTo>
                    <a:pt x="3808802" y="409848"/>
                  </a:lnTo>
                  <a:lnTo>
                    <a:pt x="3833696" y="418284"/>
                  </a:lnTo>
                  <a:lnTo>
                    <a:pt x="3858591" y="426171"/>
                  </a:lnTo>
                  <a:lnTo>
                    <a:pt x="3883485" y="433468"/>
                  </a:lnTo>
                  <a:lnTo>
                    <a:pt x="3908379" y="440155"/>
                  </a:lnTo>
                  <a:lnTo>
                    <a:pt x="3933273" y="446229"/>
                  </a:lnTo>
                  <a:lnTo>
                    <a:pt x="3958167" y="451701"/>
                  </a:lnTo>
                  <a:lnTo>
                    <a:pt x="3983061" y="456597"/>
                  </a:lnTo>
                  <a:lnTo>
                    <a:pt x="4007955" y="460948"/>
                  </a:lnTo>
                  <a:lnTo>
                    <a:pt x="4032850" y="464792"/>
                  </a:lnTo>
                  <a:lnTo>
                    <a:pt x="4057744" y="468173"/>
                  </a:lnTo>
                  <a:lnTo>
                    <a:pt x="4082638" y="471132"/>
                  </a:lnTo>
                  <a:lnTo>
                    <a:pt x="4107532" y="473711"/>
                  </a:lnTo>
                  <a:lnTo>
                    <a:pt x="4132426" y="475953"/>
                  </a:lnTo>
                  <a:lnTo>
                    <a:pt x="4157320" y="477895"/>
                  </a:lnTo>
                  <a:lnTo>
                    <a:pt x="4182214" y="479572"/>
                  </a:lnTo>
                  <a:lnTo>
                    <a:pt x="4207109" y="481019"/>
                  </a:lnTo>
                  <a:lnTo>
                    <a:pt x="4232003" y="482264"/>
                  </a:lnTo>
                  <a:lnTo>
                    <a:pt x="4256897" y="483333"/>
                  </a:lnTo>
                  <a:lnTo>
                    <a:pt x="4281791" y="484251"/>
                  </a:lnTo>
                  <a:lnTo>
                    <a:pt x="4306685" y="485037"/>
                  </a:lnTo>
                  <a:lnTo>
                    <a:pt x="4331579" y="485710"/>
                  </a:lnTo>
                  <a:lnTo>
                    <a:pt x="4356473" y="486285"/>
                  </a:lnTo>
                  <a:lnTo>
                    <a:pt x="4381367" y="486777"/>
                  </a:lnTo>
                  <a:lnTo>
                    <a:pt x="4406262" y="487197"/>
                  </a:lnTo>
                  <a:lnTo>
                    <a:pt x="4431156" y="487555"/>
                  </a:lnTo>
                  <a:lnTo>
                    <a:pt x="4456050" y="487861"/>
                  </a:lnTo>
                  <a:lnTo>
                    <a:pt x="4480944" y="488122"/>
                  </a:lnTo>
                  <a:lnTo>
                    <a:pt x="4505838" y="488344"/>
                  </a:lnTo>
                  <a:lnTo>
                    <a:pt x="4530732" y="488534"/>
                  </a:lnTo>
                  <a:lnTo>
                    <a:pt x="4555626" y="488695"/>
                  </a:lnTo>
                  <a:lnTo>
                    <a:pt x="4580521" y="488832"/>
                  </a:lnTo>
                  <a:lnTo>
                    <a:pt x="4605415" y="488950"/>
                  </a:lnTo>
                  <a:lnTo>
                    <a:pt x="4630309" y="489049"/>
                  </a:lnTo>
                  <a:lnTo>
                    <a:pt x="4655203" y="489134"/>
                  </a:lnTo>
                  <a:lnTo>
                    <a:pt x="4680097" y="489206"/>
                  </a:lnTo>
                  <a:lnTo>
                    <a:pt x="4704991" y="489268"/>
                  </a:lnTo>
                  <a:lnTo>
                    <a:pt x="4729885" y="489320"/>
                  </a:lnTo>
                  <a:lnTo>
                    <a:pt x="4754780" y="489365"/>
                  </a:lnTo>
                  <a:lnTo>
                    <a:pt x="4779674" y="489403"/>
                  </a:lnTo>
                  <a:lnTo>
                    <a:pt x="4804568" y="489435"/>
                  </a:lnTo>
                  <a:lnTo>
                    <a:pt x="4829462" y="489462"/>
                  </a:lnTo>
                  <a:lnTo>
                    <a:pt x="4854356" y="489486"/>
                  </a:lnTo>
                  <a:lnTo>
                    <a:pt x="4879250" y="489506"/>
                  </a:lnTo>
                  <a:lnTo>
                    <a:pt x="4904144" y="489523"/>
                  </a:lnTo>
                  <a:lnTo>
                    <a:pt x="4929038" y="489537"/>
                  </a:lnTo>
                </a:path>
              </a:pathLst>
            </a:custGeom>
            <a:ln w="40651" cap="flat">
              <a:solidFill>
                <a:srgbClr val="FF6B96">
                  <a:alpha val="100000"/>
                </a:srgbClr>
              </a:solidFill>
              <a:prstDash val="solid"/>
              <a:round/>
            </a:ln>
          </p:spPr>
          <p:txBody>
            <a:bodyPr/>
            <a:lstStyle/>
            <a:p/>
          </p:txBody>
        </p:sp>
        <p:sp>
          <p:nvSpPr>
            <p:cNvPr id="46" name="pt46"/>
            <p:cNvSpPr/>
            <p:nvPr/>
          </p:nvSpPr>
          <p:spPr>
            <a:xfrm>
              <a:off x="4826025" y="846366"/>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47" name="pt47"/>
            <p:cNvSpPr/>
            <p:nvPr/>
          </p:nvSpPr>
          <p:spPr>
            <a:xfrm>
              <a:off x="2361505" y="846366"/>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48" name="pt48"/>
            <p:cNvSpPr/>
            <p:nvPr/>
          </p:nvSpPr>
          <p:spPr>
            <a:xfrm>
              <a:off x="7290544" y="846366"/>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49" name="pt49"/>
            <p:cNvSpPr/>
            <p:nvPr/>
          </p:nvSpPr>
          <p:spPr>
            <a:xfrm>
              <a:off x="4826025" y="109121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0" name="pt50"/>
            <p:cNvSpPr/>
            <p:nvPr/>
          </p:nvSpPr>
          <p:spPr>
            <a:xfrm>
              <a:off x="2361505" y="109121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1" name="pt51"/>
            <p:cNvSpPr/>
            <p:nvPr/>
          </p:nvSpPr>
          <p:spPr>
            <a:xfrm>
              <a:off x="7290544" y="109121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2" name="pt52"/>
            <p:cNvSpPr/>
            <p:nvPr/>
          </p:nvSpPr>
          <p:spPr>
            <a:xfrm>
              <a:off x="7290544" y="133606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53" name="pt53"/>
            <p:cNvSpPr/>
            <p:nvPr/>
          </p:nvSpPr>
          <p:spPr>
            <a:xfrm>
              <a:off x="4826025" y="133606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54" name="pt54"/>
            <p:cNvSpPr/>
            <p:nvPr/>
          </p:nvSpPr>
          <p:spPr>
            <a:xfrm>
              <a:off x="2361505" y="133606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55" name="pt55"/>
            <p:cNvSpPr/>
            <p:nvPr/>
          </p:nvSpPr>
          <p:spPr>
            <a:xfrm>
              <a:off x="4826025" y="1580918"/>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56" name="pt56"/>
            <p:cNvSpPr/>
            <p:nvPr/>
          </p:nvSpPr>
          <p:spPr>
            <a:xfrm>
              <a:off x="2361505" y="1580918"/>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57" name="pt57"/>
            <p:cNvSpPr/>
            <p:nvPr/>
          </p:nvSpPr>
          <p:spPr>
            <a:xfrm>
              <a:off x="2361505" y="1825769"/>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58" name="pt58"/>
            <p:cNvSpPr/>
            <p:nvPr/>
          </p:nvSpPr>
          <p:spPr>
            <a:xfrm>
              <a:off x="7290544" y="1580918"/>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59" name="pt59"/>
            <p:cNvSpPr/>
            <p:nvPr/>
          </p:nvSpPr>
          <p:spPr>
            <a:xfrm>
              <a:off x="4826025" y="1825769"/>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60" name="pt60"/>
            <p:cNvSpPr/>
            <p:nvPr/>
          </p:nvSpPr>
          <p:spPr>
            <a:xfrm>
              <a:off x="2361505" y="2070620"/>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61" name="pt61"/>
            <p:cNvSpPr/>
            <p:nvPr/>
          </p:nvSpPr>
          <p:spPr>
            <a:xfrm>
              <a:off x="7290544" y="1825769"/>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2" name="pt62"/>
            <p:cNvSpPr/>
            <p:nvPr/>
          </p:nvSpPr>
          <p:spPr>
            <a:xfrm>
              <a:off x="4826025" y="2070620"/>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3" name="pt63"/>
            <p:cNvSpPr/>
            <p:nvPr/>
          </p:nvSpPr>
          <p:spPr>
            <a:xfrm>
              <a:off x="7290544" y="2070620"/>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64" name="pt64"/>
            <p:cNvSpPr/>
            <p:nvPr/>
          </p:nvSpPr>
          <p:spPr>
            <a:xfrm>
              <a:off x="7290544" y="2315471"/>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65" name="pt65"/>
            <p:cNvSpPr/>
            <p:nvPr/>
          </p:nvSpPr>
          <p:spPr>
            <a:xfrm>
              <a:off x="2361505" y="2315471"/>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6" name="pt66"/>
            <p:cNvSpPr/>
            <p:nvPr/>
          </p:nvSpPr>
          <p:spPr>
            <a:xfrm>
              <a:off x="4826025" y="2315471"/>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67" name="pt67"/>
            <p:cNvSpPr/>
            <p:nvPr/>
          </p:nvSpPr>
          <p:spPr>
            <a:xfrm>
              <a:off x="4826025" y="2560322"/>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68" name="pt68"/>
            <p:cNvSpPr/>
            <p:nvPr/>
          </p:nvSpPr>
          <p:spPr>
            <a:xfrm>
              <a:off x="7290544" y="2560322"/>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69" name="pt69"/>
            <p:cNvSpPr/>
            <p:nvPr/>
          </p:nvSpPr>
          <p:spPr>
            <a:xfrm>
              <a:off x="2361505" y="2560322"/>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70" name="pt70"/>
            <p:cNvSpPr/>
            <p:nvPr/>
          </p:nvSpPr>
          <p:spPr>
            <a:xfrm>
              <a:off x="7290544" y="2805173"/>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71" name="pt71"/>
            <p:cNvSpPr/>
            <p:nvPr/>
          </p:nvSpPr>
          <p:spPr>
            <a:xfrm>
              <a:off x="4826025" y="2805173"/>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72" name="pt72"/>
            <p:cNvSpPr/>
            <p:nvPr/>
          </p:nvSpPr>
          <p:spPr>
            <a:xfrm>
              <a:off x="4826025" y="3050024"/>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73" name="pt73"/>
            <p:cNvSpPr/>
            <p:nvPr/>
          </p:nvSpPr>
          <p:spPr>
            <a:xfrm>
              <a:off x="7290544" y="3050024"/>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74" name="pt74"/>
            <p:cNvSpPr/>
            <p:nvPr/>
          </p:nvSpPr>
          <p:spPr>
            <a:xfrm>
              <a:off x="2361505" y="2805173"/>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75" name="pt75"/>
            <p:cNvSpPr/>
            <p:nvPr/>
          </p:nvSpPr>
          <p:spPr>
            <a:xfrm>
              <a:off x="7290544" y="329487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6" name="pt76"/>
            <p:cNvSpPr/>
            <p:nvPr/>
          </p:nvSpPr>
          <p:spPr>
            <a:xfrm>
              <a:off x="4826025" y="3294874"/>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77" name="pt77"/>
            <p:cNvSpPr/>
            <p:nvPr/>
          </p:nvSpPr>
          <p:spPr>
            <a:xfrm>
              <a:off x="7290544" y="3539725"/>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78" name="pt78"/>
            <p:cNvSpPr/>
            <p:nvPr/>
          </p:nvSpPr>
          <p:spPr>
            <a:xfrm>
              <a:off x="2361505" y="3050024"/>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79" name="pt79"/>
            <p:cNvSpPr/>
            <p:nvPr/>
          </p:nvSpPr>
          <p:spPr>
            <a:xfrm>
              <a:off x="7290544" y="3784576"/>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80" name="pt80"/>
            <p:cNvSpPr/>
            <p:nvPr/>
          </p:nvSpPr>
          <p:spPr>
            <a:xfrm>
              <a:off x="4826025" y="3539725"/>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81" name="pt81"/>
            <p:cNvSpPr/>
            <p:nvPr/>
          </p:nvSpPr>
          <p:spPr>
            <a:xfrm>
              <a:off x="2361505" y="3294874"/>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82" name="pt82"/>
            <p:cNvSpPr/>
            <p:nvPr/>
          </p:nvSpPr>
          <p:spPr>
            <a:xfrm>
              <a:off x="7290544" y="402942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83" name="pt83"/>
            <p:cNvSpPr/>
            <p:nvPr/>
          </p:nvSpPr>
          <p:spPr>
            <a:xfrm>
              <a:off x="2361505" y="3539725"/>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84" name="pt84"/>
            <p:cNvSpPr/>
            <p:nvPr/>
          </p:nvSpPr>
          <p:spPr>
            <a:xfrm>
              <a:off x="4826025" y="3784576"/>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85" name="pt85"/>
            <p:cNvSpPr/>
            <p:nvPr/>
          </p:nvSpPr>
          <p:spPr>
            <a:xfrm>
              <a:off x="2361505" y="3784576"/>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86" name="pt86"/>
            <p:cNvSpPr/>
            <p:nvPr/>
          </p:nvSpPr>
          <p:spPr>
            <a:xfrm>
              <a:off x="2361505" y="4029427"/>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87" name="pt87"/>
            <p:cNvSpPr/>
            <p:nvPr/>
          </p:nvSpPr>
          <p:spPr>
            <a:xfrm>
              <a:off x="4826025" y="402942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8" name="pt88"/>
            <p:cNvSpPr/>
            <p:nvPr/>
          </p:nvSpPr>
          <p:spPr>
            <a:xfrm>
              <a:off x="2361505" y="4274278"/>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9" name="pt89"/>
            <p:cNvSpPr/>
            <p:nvPr/>
          </p:nvSpPr>
          <p:spPr>
            <a:xfrm>
              <a:off x="7290544" y="4274278"/>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90" name="pt90"/>
            <p:cNvSpPr/>
            <p:nvPr/>
          </p:nvSpPr>
          <p:spPr>
            <a:xfrm>
              <a:off x="4826025" y="4274278"/>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91" name="pt91"/>
            <p:cNvSpPr/>
            <p:nvPr/>
          </p:nvSpPr>
          <p:spPr>
            <a:xfrm>
              <a:off x="4826025" y="451912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92" name="pt92"/>
            <p:cNvSpPr/>
            <p:nvPr/>
          </p:nvSpPr>
          <p:spPr>
            <a:xfrm>
              <a:off x="7290544" y="451912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3" name="pt93"/>
            <p:cNvSpPr/>
            <p:nvPr/>
          </p:nvSpPr>
          <p:spPr>
            <a:xfrm>
              <a:off x="2361505" y="451912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4" name="pt94"/>
            <p:cNvSpPr/>
            <p:nvPr/>
          </p:nvSpPr>
          <p:spPr>
            <a:xfrm>
              <a:off x="2361505" y="476398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95" name="pt95"/>
            <p:cNvSpPr/>
            <p:nvPr/>
          </p:nvSpPr>
          <p:spPr>
            <a:xfrm>
              <a:off x="4826025" y="476398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96" name="pt96"/>
            <p:cNvSpPr/>
            <p:nvPr/>
          </p:nvSpPr>
          <p:spPr>
            <a:xfrm>
              <a:off x="7290544" y="476398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97" name="pt97"/>
            <p:cNvSpPr/>
            <p:nvPr/>
          </p:nvSpPr>
          <p:spPr>
            <a:xfrm>
              <a:off x="2361505" y="5008830"/>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98" name="pt98"/>
            <p:cNvSpPr/>
            <p:nvPr/>
          </p:nvSpPr>
          <p:spPr>
            <a:xfrm>
              <a:off x="7290544" y="5008830"/>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99" name="pt99"/>
            <p:cNvSpPr/>
            <p:nvPr/>
          </p:nvSpPr>
          <p:spPr>
            <a:xfrm>
              <a:off x="4826025" y="5008830"/>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100" name="pt100"/>
            <p:cNvSpPr/>
            <p:nvPr/>
          </p:nvSpPr>
          <p:spPr>
            <a:xfrm>
              <a:off x="7290544" y="5253681"/>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01" name="pt101"/>
            <p:cNvSpPr/>
            <p:nvPr/>
          </p:nvSpPr>
          <p:spPr>
            <a:xfrm>
              <a:off x="7290544" y="5498532"/>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2" name="pt102"/>
            <p:cNvSpPr/>
            <p:nvPr/>
          </p:nvSpPr>
          <p:spPr>
            <a:xfrm>
              <a:off x="4826025" y="5253681"/>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3" name="pt103"/>
            <p:cNvSpPr/>
            <p:nvPr/>
          </p:nvSpPr>
          <p:spPr>
            <a:xfrm>
              <a:off x="2361505" y="5253681"/>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104" name="pt104"/>
            <p:cNvSpPr/>
            <p:nvPr/>
          </p:nvSpPr>
          <p:spPr>
            <a:xfrm>
              <a:off x="2361505" y="5498532"/>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05" name="pt105"/>
            <p:cNvSpPr/>
            <p:nvPr/>
          </p:nvSpPr>
          <p:spPr>
            <a:xfrm>
              <a:off x="4826025" y="5498532"/>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06" name="pt106"/>
            <p:cNvSpPr/>
            <p:nvPr/>
          </p:nvSpPr>
          <p:spPr>
            <a:xfrm>
              <a:off x="7290544" y="5743383"/>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07" name="pt107"/>
            <p:cNvSpPr/>
            <p:nvPr/>
          </p:nvSpPr>
          <p:spPr>
            <a:xfrm>
              <a:off x="2361505" y="5743383"/>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08" name="pt108"/>
            <p:cNvSpPr/>
            <p:nvPr/>
          </p:nvSpPr>
          <p:spPr>
            <a:xfrm>
              <a:off x="4826025" y="5743383"/>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109" name="tx109"/>
            <p:cNvSpPr/>
            <p:nvPr/>
          </p:nvSpPr>
          <p:spPr>
            <a:xfrm>
              <a:off x="1034701"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(1,168,000)</a:t>
              </a:r>
            </a:p>
          </p:txBody>
        </p:sp>
        <p:sp>
          <p:nvSpPr>
            <p:cNvPr id="110" name="tx110"/>
            <p:cNvSpPr/>
            <p:nvPr/>
          </p:nvSpPr>
          <p:spPr>
            <a:xfrm>
              <a:off x="120341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(551,000)</a:t>
              </a:r>
            </a:p>
          </p:txBody>
        </p:sp>
        <p:sp>
          <p:nvSpPr>
            <p:cNvPr id="111" name="tx111"/>
            <p:cNvSpPr/>
            <p:nvPr/>
          </p:nvSpPr>
          <p:spPr>
            <a:xfrm>
              <a:off x="1140300" y="1321344"/>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(346,000)</a:t>
              </a:r>
            </a:p>
          </p:txBody>
        </p:sp>
        <p:sp>
          <p:nvSpPr>
            <p:cNvPr id="112" name="tx112"/>
            <p:cNvSpPr/>
            <p:nvPr/>
          </p:nvSpPr>
          <p:spPr>
            <a:xfrm>
              <a:off x="901250"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(320,000)</a:t>
              </a:r>
            </a:p>
          </p:txBody>
        </p:sp>
        <p:sp>
          <p:nvSpPr>
            <p:cNvPr id="113" name="tx113"/>
            <p:cNvSpPr/>
            <p:nvPr/>
          </p:nvSpPr>
          <p:spPr>
            <a:xfrm>
              <a:off x="873152" y="1811046"/>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14" name="tx114"/>
            <p:cNvSpPr/>
            <p:nvPr/>
          </p:nvSpPr>
          <p:spPr>
            <a:xfrm>
              <a:off x="107694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15" name="tx115"/>
            <p:cNvSpPr/>
            <p:nvPr/>
          </p:nvSpPr>
          <p:spPr>
            <a:xfrm>
              <a:off x="90829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16" name="tx116"/>
            <p:cNvSpPr/>
            <p:nvPr/>
          </p:nvSpPr>
          <p:spPr>
            <a:xfrm>
              <a:off x="936203"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17" name="tx117"/>
            <p:cNvSpPr/>
            <p:nvPr/>
          </p:nvSpPr>
          <p:spPr>
            <a:xfrm>
              <a:off x="122453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18" name="tx118"/>
            <p:cNvSpPr/>
            <p:nvPr/>
          </p:nvSpPr>
          <p:spPr>
            <a:xfrm>
              <a:off x="124583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19" name="tx119"/>
            <p:cNvSpPr/>
            <p:nvPr/>
          </p:nvSpPr>
          <p:spPr>
            <a:xfrm>
              <a:off x="1084166"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20" name="tx120"/>
            <p:cNvSpPr/>
            <p:nvPr/>
          </p:nvSpPr>
          <p:spPr>
            <a:xfrm>
              <a:off x="127399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21" name="tx121"/>
            <p:cNvSpPr/>
            <p:nvPr/>
          </p:nvSpPr>
          <p:spPr>
            <a:xfrm>
              <a:off x="1231635" y="3769853"/>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22" name="tx122"/>
            <p:cNvSpPr/>
            <p:nvPr/>
          </p:nvSpPr>
          <p:spPr>
            <a:xfrm>
              <a:off x="1203536" y="4014704"/>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(15,000)</a:t>
              </a:r>
            </a:p>
          </p:txBody>
        </p:sp>
        <p:sp>
          <p:nvSpPr>
            <p:cNvPr id="123" name="tx123"/>
            <p:cNvSpPr/>
            <p:nvPr/>
          </p:nvSpPr>
          <p:spPr>
            <a:xfrm>
              <a:off x="130895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24" name="tx124"/>
            <p:cNvSpPr/>
            <p:nvPr/>
          </p:nvSpPr>
          <p:spPr>
            <a:xfrm>
              <a:off x="1224842"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25" name="tx125"/>
            <p:cNvSpPr/>
            <p:nvPr/>
          </p:nvSpPr>
          <p:spPr>
            <a:xfrm>
              <a:off x="1287831"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(4,000)</a:t>
              </a:r>
            </a:p>
          </p:txBody>
        </p:sp>
        <p:sp>
          <p:nvSpPr>
            <p:cNvPr id="126" name="tx126"/>
            <p:cNvSpPr/>
            <p:nvPr/>
          </p:nvSpPr>
          <p:spPr>
            <a:xfrm>
              <a:off x="126695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27" name="tx127"/>
            <p:cNvSpPr/>
            <p:nvPr/>
          </p:nvSpPr>
          <p:spPr>
            <a:xfrm>
              <a:off x="136539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28" name="tx128"/>
            <p:cNvSpPr/>
            <p:nvPr/>
          </p:nvSpPr>
          <p:spPr>
            <a:xfrm>
              <a:off x="1273998" y="5483809"/>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(1,000)</a:t>
              </a:r>
            </a:p>
          </p:txBody>
        </p:sp>
        <p:sp>
          <p:nvSpPr>
            <p:cNvPr id="129" name="tx129"/>
            <p:cNvSpPr/>
            <p:nvPr/>
          </p:nvSpPr>
          <p:spPr>
            <a:xfrm>
              <a:off x="118247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30" name="tx130"/>
            <p:cNvSpPr/>
            <p:nvPr/>
          </p:nvSpPr>
          <p:spPr>
            <a:xfrm>
              <a:off x="7595699"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(917,000)</a:t>
              </a:r>
            </a:p>
          </p:txBody>
        </p:sp>
        <p:sp>
          <p:nvSpPr>
            <p:cNvPr id="131" name="tx131"/>
            <p:cNvSpPr/>
            <p:nvPr/>
          </p:nvSpPr>
          <p:spPr>
            <a:xfrm>
              <a:off x="7595699"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(411,000)</a:t>
              </a:r>
            </a:p>
          </p:txBody>
        </p:sp>
        <p:sp>
          <p:nvSpPr>
            <p:cNvPr id="132" name="tx132"/>
            <p:cNvSpPr/>
            <p:nvPr/>
          </p:nvSpPr>
          <p:spPr>
            <a:xfrm>
              <a:off x="7595699" y="1321344"/>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(359,000)</a:t>
              </a:r>
            </a:p>
          </p:txBody>
        </p:sp>
        <p:sp>
          <p:nvSpPr>
            <p:cNvPr id="133" name="tx133"/>
            <p:cNvSpPr/>
            <p:nvPr/>
          </p:nvSpPr>
          <p:spPr>
            <a:xfrm>
              <a:off x="7595699"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(251,000)</a:t>
              </a:r>
            </a:p>
          </p:txBody>
        </p:sp>
        <p:sp>
          <p:nvSpPr>
            <p:cNvPr id="134" name="tx134"/>
            <p:cNvSpPr/>
            <p:nvPr/>
          </p:nvSpPr>
          <p:spPr>
            <a:xfrm>
              <a:off x="7595699"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(220,000)</a:t>
              </a:r>
            </a:p>
          </p:txBody>
        </p:sp>
        <p:sp>
          <p:nvSpPr>
            <p:cNvPr id="135" name="tx135"/>
            <p:cNvSpPr/>
            <p:nvPr/>
          </p:nvSpPr>
          <p:spPr>
            <a:xfrm>
              <a:off x="7595699" y="2055897"/>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(121,000)</a:t>
              </a:r>
            </a:p>
          </p:txBody>
        </p:sp>
        <p:sp>
          <p:nvSpPr>
            <p:cNvPr id="136" name="tx136"/>
            <p:cNvSpPr/>
            <p:nvPr/>
          </p:nvSpPr>
          <p:spPr>
            <a:xfrm>
              <a:off x="7595699" y="2300748"/>
              <a:ext cx="9982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(113,000)</a:t>
              </a:r>
            </a:p>
          </p:txBody>
        </p:sp>
        <p:sp>
          <p:nvSpPr>
            <p:cNvPr id="137" name="tx137"/>
            <p:cNvSpPr/>
            <p:nvPr/>
          </p:nvSpPr>
          <p:spPr>
            <a:xfrm>
              <a:off x="7595699" y="254559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(83,000)</a:t>
              </a:r>
            </a:p>
          </p:txBody>
        </p:sp>
        <p:sp>
          <p:nvSpPr>
            <p:cNvPr id="138" name="tx138"/>
            <p:cNvSpPr/>
            <p:nvPr/>
          </p:nvSpPr>
          <p:spPr>
            <a:xfrm>
              <a:off x="7595699"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(75,000)</a:t>
              </a:r>
            </a:p>
          </p:txBody>
        </p:sp>
        <p:sp>
          <p:nvSpPr>
            <p:cNvPr id="139" name="tx139"/>
            <p:cNvSpPr/>
            <p:nvPr/>
          </p:nvSpPr>
          <p:spPr>
            <a:xfrm>
              <a:off x="7595699"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(49,000)</a:t>
              </a:r>
            </a:p>
          </p:txBody>
        </p:sp>
        <p:sp>
          <p:nvSpPr>
            <p:cNvPr id="140" name="tx140"/>
            <p:cNvSpPr/>
            <p:nvPr/>
          </p:nvSpPr>
          <p:spPr>
            <a:xfrm>
              <a:off x="7595699" y="3280151"/>
              <a:ext cx="10264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(46,000)</a:t>
              </a:r>
            </a:p>
          </p:txBody>
        </p:sp>
        <p:sp>
          <p:nvSpPr>
            <p:cNvPr id="141" name="tx141"/>
            <p:cNvSpPr/>
            <p:nvPr/>
          </p:nvSpPr>
          <p:spPr>
            <a:xfrm>
              <a:off x="7595699" y="3525002"/>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(44,000)</a:t>
              </a:r>
            </a:p>
          </p:txBody>
        </p:sp>
        <p:sp>
          <p:nvSpPr>
            <p:cNvPr id="142" name="tx142"/>
            <p:cNvSpPr/>
            <p:nvPr/>
          </p:nvSpPr>
          <p:spPr>
            <a:xfrm>
              <a:off x="7595699" y="3769853"/>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43" name="tx143"/>
            <p:cNvSpPr/>
            <p:nvPr/>
          </p:nvSpPr>
          <p:spPr>
            <a:xfrm>
              <a:off x="7595699" y="4014704"/>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(32,000)</a:t>
              </a:r>
            </a:p>
          </p:txBody>
        </p:sp>
        <p:sp>
          <p:nvSpPr>
            <p:cNvPr id="144" name="tx144"/>
            <p:cNvSpPr/>
            <p:nvPr/>
          </p:nvSpPr>
          <p:spPr>
            <a:xfrm>
              <a:off x="7595699" y="4259555"/>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(9,000)</a:t>
              </a:r>
            </a:p>
          </p:txBody>
        </p:sp>
        <p:sp>
          <p:nvSpPr>
            <p:cNvPr id="145" name="tx145"/>
            <p:cNvSpPr/>
            <p:nvPr/>
          </p:nvSpPr>
          <p:spPr>
            <a:xfrm>
              <a:off x="7595699"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7595699"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(4,000)</a:t>
              </a:r>
            </a:p>
          </p:txBody>
        </p:sp>
        <p:sp>
          <p:nvSpPr>
            <p:cNvPr id="147" name="tx147"/>
            <p:cNvSpPr/>
            <p:nvPr/>
          </p:nvSpPr>
          <p:spPr>
            <a:xfrm>
              <a:off x="7595699"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48" name="tx148"/>
            <p:cNvSpPr/>
            <p:nvPr/>
          </p:nvSpPr>
          <p:spPr>
            <a:xfrm>
              <a:off x="7595699"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49" name="tx149"/>
            <p:cNvSpPr/>
            <p:nvPr/>
          </p:nvSpPr>
          <p:spPr>
            <a:xfrm>
              <a:off x="7595699"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50" name="tx150"/>
            <p:cNvSpPr/>
            <p:nvPr/>
          </p:nvSpPr>
          <p:spPr>
            <a:xfrm>
              <a:off x="7595699"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1</a:t>
              </a:r>
            </a:p>
          </p:txBody>
        </p:sp>
        <p:sp>
          <p:nvSpPr>
            <p:cNvPr id="152" name="tx152"/>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1</a:t>
              </a:r>
            </a:p>
          </p:txBody>
        </p:sp>
        <p:sp>
          <p:nvSpPr>
            <p:cNvPr id="153" name="tx153"/>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1</a:t>
              </a:r>
            </a:p>
          </p:txBody>
        </p:sp>
        <p:sp>
          <p:nvSpPr>
            <p:cNvPr id="154" name="tx154"/>
            <p:cNvSpPr/>
            <p:nvPr/>
          </p:nvSpPr>
          <p:spPr>
            <a:xfrm>
              <a:off x="4854582"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a:t>
              </a:r>
            </a:p>
          </p:txBody>
        </p:sp>
        <p:sp>
          <p:nvSpPr>
            <p:cNvPr id="155" name="tx155"/>
            <p:cNvSpPr/>
            <p:nvPr/>
          </p:nvSpPr>
          <p:spPr>
            <a:xfrm>
              <a:off x="2390063"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a:t>
              </a:r>
            </a:p>
          </p:txBody>
        </p:sp>
        <p:sp>
          <p:nvSpPr>
            <p:cNvPr id="156" name="tx156"/>
            <p:cNvSpPr/>
            <p:nvPr/>
          </p:nvSpPr>
          <p:spPr>
            <a:xfrm>
              <a:off x="7319102"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a:t>
              </a:r>
            </a:p>
          </p:txBody>
        </p:sp>
        <p:sp>
          <p:nvSpPr>
            <p:cNvPr id="157" name="tx157"/>
            <p:cNvSpPr/>
            <p:nvPr/>
          </p:nvSpPr>
          <p:spPr>
            <a:xfrm>
              <a:off x="7319102"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3</a:t>
              </a:r>
            </a:p>
          </p:txBody>
        </p:sp>
        <p:sp>
          <p:nvSpPr>
            <p:cNvPr id="158" name="tx158"/>
            <p:cNvSpPr/>
            <p:nvPr/>
          </p:nvSpPr>
          <p:spPr>
            <a:xfrm>
              <a:off x="4854582"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3</a:t>
              </a:r>
            </a:p>
          </p:txBody>
        </p:sp>
        <p:sp>
          <p:nvSpPr>
            <p:cNvPr id="159" name="tx159"/>
            <p:cNvSpPr/>
            <p:nvPr/>
          </p:nvSpPr>
          <p:spPr>
            <a:xfrm>
              <a:off x="2390063"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3</a:t>
              </a:r>
            </a:p>
          </p:txBody>
        </p:sp>
        <p:sp>
          <p:nvSpPr>
            <p:cNvPr id="160" name="tx160"/>
            <p:cNvSpPr/>
            <p:nvPr/>
          </p:nvSpPr>
          <p:spPr>
            <a:xfrm>
              <a:off x="4854582"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4</a:t>
              </a:r>
            </a:p>
          </p:txBody>
        </p:sp>
        <p:sp>
          <p:nvSpPr>
            <p:cNvPr id="161" name="tx161"/>
            <p:cNvSpPr/>
            <p:nvPr/>
          </p:nvSpPr>
          <p:spPr>
            <a:xfrm>
              <a:off x="2390063"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4</a:t>
              </a:r>
            </a:p>
          </p:txBody>
        </p:sp>
        <p:sp>
          <p:nvSpPr>
            <p:cNvPr id="162" name="tx162"/>
            <p:cNvSpPr/>
            <p:nvPr/>
          </p:nvSpPr>
          <p:spPr>
            <a:xfrm>
              <a:off x="2390063"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5</a:t>
              </a:r>
            </a:p>
          </p:txBody>
        </p:sp>
        <p:sp>
          <p:nvSpPr>
            <p:cNvPr id="163" name="tx163"/>
            <p:cNvSpPr/>
            <p:nvPr/>
          </p:nvSpPr>
          <p:spPr>
            <a:xfrm>
              <a:off x="7319102"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4</a:t>
              </a:r>
            </a:p>
          </p:txBody>
        </p:sp>
        <p:sp>
          <p:nvSpPr>
            <p:cNvPr id="164" name="tx164"/>
            <p:cNvSpPr/>
            <p:nvPr/>
          </p:nvSpPr>
          <p:spPr>
            <a:xfrm>
              <a:off x="4854582"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5</a:t>
              </a:r>
            </a:p>
          </p:txBody>
        </p:sp>
        <p:sp>
          <p:nvSpPr>
            <p:cNvPr id="165" name="tx165"/>
            <p:cNvSpPr/>
            <p:nvPr/>
          </p:nvSpPr>
          <p:spPr>
            <a:xfrm>
              <a:off x="2390063"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6</a:t>
              </a:r>
            </a:p>
          </p:txBody>
        </p:sp>
        <p:sp>
          <p:nvSpPr>
            <p:cNvPr id="166" name="tx166"/>
            <p:cNvSpPr/>
            <p:nvPr/>
          </p:nvSpPr>
          <p:spPr>
            <a:xfrm>
              <a:off x="7319102"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5</a:t>
              </a:r>
            </a:p>
          </p:txBody>
        </p:sp>
        <p:sp>
          <p:nvSpPr>
            <p:cNvPr id="167" name="tx167"/>
            <p:cNvSpPr/>
            <p:nvPr/>
          </p:nvSpPr>
          <p:spPr>
            <a:xfrm>
              <a:off x="4854582"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6</a:t>
              </a:r>
            </a:p>
          </p:txBody>
        </p:sp>
        <p:sp>
          <p:nvSpPr>
            <p:cNvPr id="168" name="tx168"/>
            <p:cNvSpPr/>
            <p:nvPr/>
          </p:nvSpPr>
          <p:spPr>
            <a:xfrm>
              <a:off x="7319102"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6</a:t>
              </a:r>
            </a:p>
          </p:txBody>
        </p:sp>
        <p:sp>
          <p:nvSpPr>
            <p:cNvPr id="169" name="tx169"/>
            <p:cNvSpPr/>
            <p:nvPr/>
          </p:nvSpPr>
          <p:spPr>
            <a:xfrm>
              <a:off x="7319102"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7</a:t>
              </a:r>
            </a:p>
          </p:txBody>
        </p:sp>
        <p:sp>
          <p:nvSpPr>
            <p:cNvPr id="170" name="tx170"/>
            <p:cNvSpPr/>
            <p:nvPr/>
          </p:nvSpPr>
          <p:spPr>
            <a:xfrm>
              <a:off x="2390063"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7</a:t>
              </a:r>
            </a:p>
          </p:txBody>
        </p:sp>
        <p:sp>
          <p:nvSpPr>
            <p:cNvPr id="171" name="tx171"/>
            <p:cNvSpPr/>
            <p:nvPr/>
          </p:nvSpPr>
          <p:spPr>
            <a:xfrm>
              <a:off x="4854582"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7</a:t>
              </a:r>
            </a:p>
          </p:txBody>
        </p:sp>
        <p:sp>
          <p:nvSpPr>
            <p:cNvPr id="172" name="tx172"/>
            <p:cNvSpPr/>
            <p:nvPr/>
          </p:nvSpPr>
          <p:spPr>
            <a:xfrm>
              <a:off x="4854582"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8</a:t>
              </a:r>
            </a:p>
          </p:txBody>
        </p:sp>
        <p:sp>
          <p:nvSpPr>
            <p:cNvPr id="173" name="tx173"/>
            <p:cNvSpPr/>
            <p:nvPr/>
          </p:nvSpPr>
          <p:spPr>
            <a:xfrm>
              <a:off x="7319102"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8</a:t>
              </a:r>
            </a:p>
          </p:txBody>
        </p:sp>
        <p:sp>
          <p:nvSpPr>
            <p:cNvPr id="174" name="tx174"/>
            <p:cNvSpPr/>
            <p:nvPr/>
          </p:nvSpPr>
          <p:spPr>
            <a:xfrm>
              <a:off x="2390063"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8</a:t>
              </a:r>
            </a:p>
          </p:txBody>
        </p:sp>
        <p:sp>
          <p:nvSpPr>
            <p:cNvPr id="175" name="tx175"/>
            <p:cNvSpPr/>
            <p:nvPr/>
          </p:nvSpPr>
          <p:spPr>
            <a:xfrm>
              <a:off x="7319102"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9</a:t>
              </a:r>
            </a:p>
          </p:txBody>
        </p:sp>
        <p:sp>
          <p:nvSpPr>
            <p:cNvPr id="176" name="tx176"/>
            <p:cNvSpPr/>
            <p:nvPr/>
          </p:nvSpPr>
          <p:spPr>
            <a:xfrm>
              <a:off x="4854582"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9</a:t>
              </a:r>
            </a:p>
          </p:txBody>
        </p:sp>
        <p:sp>
          <p:nvSpPr>
            <p:cNvPr id="177" name="tx177"/>
            <p:cNvSpPr/>
            <p:nvPr/>
          </p:nvSpPr>
          <p:spPr>
            <a:xfrm>
              <a:off x="4824438"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10</a:t>
              </a:r>
            </a:p>
          </p:txBody>
        </p:sp>
        <p:sp>
          <p:nvSpPr>
            <p:cNvPr id="178" name="tx178"/>
            <p:cNvSpPr/>
            <p:nvPr/>
          </p:nvSpPr>
          <p:spPr>
            <a:xfrm>
              <a:off x="7288957"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10</a:t>
              </a:r>
            </a:p>
          </p:txBody>
        </p:sp>
        <p:sp>
          <p:nvSpPr>
            <p:cNvPr id="179" name="tx179"/>
            <p:cNvSpPr/>
            <p:nvPr/>
          </p:nvSpPr>
          <p:spPr>
            <a:xfrm>
              <a:off x="2390063"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9</a:t>
              </a:r>
            </a:p>
          </p:txBody>
        </p:sp>
        <p:sp>
          <p:nvSpPr>
            <p:cNvPr id="180" name="tx180"/>
            <p:cNvSpPr/>
            <p:nvPr/>
          </p:nvSpPr>
          <p:spPr>
            <a:xfrm>
              <a:off x="7288957"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11</a:t>
              </a:r>
            </a:p>
          </p:txBody>
        </p:sp>
        <p:sp>
          <p:nvSpPr>
            <p:cNvPr id="181" name="tx181"/>
            <p:cNvSpPr/>
            <p:nvPr/>
          </p:nvSpPr>
          <p:spPr>
            <a:xfrm>
              <a:off x="482443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11</a:t>
              </a:r>
            </a:p>
          </p:txBody>
        </p:sp>
        <p:sp>
          <p:nvSpPr>
            <p:cNvPr id="182" name="tx182"/>
            <p:cNvSpPr/>
            <p:nvPr/>
          </p:nvSpPr>
          <p:spPr>
            <a:xfrm>
              <a:off x="7288957"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12</a:t>
              </a:r>
            </a:p>
          </p:txBody>
        </p:sp>
        <p:sp>
          <p:nvSpPr>
            <p:cNvPr id="183" name="tx183"/>
            <p:cNvSpPr/>
            <p:nvPr/>
          </p:nvSpPr>
          <p:spPr>
            <a:xfrm>
              <a:off x="2359918"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10</a:t>
              </a:r>
            </a:p>
          </p:txBody>
        </p:sp>
        <p:sp>
          <p:nvSpPr>
            <p:cNvPr id="184" name="tx184"/>
            <p:cNvSpPr/>
            <p:nvPr/>
          </p:nvSpPr>
          <p:spPr>
            <a:xfrm>
              <a:off x="7288957"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13</a:t>
              </a:r>
            </a:p>
          </p:txBody>
        </p:sp>
        <p:sp>
          <p:nvSpPr>
            <p:cNvPr id="185" name="tx185"/>
            <p:cNvSpPr/>
            <p:nvPr/>
          </p:nvSpPr>
          <p:spPr>
            <a:xfrm>
              <a:off x="4824438"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12</a:t>
              </a:r>
            </a:p>
          </p:txBody>
        </p:sp>
        <p:sp>
          <p:nvSpPr>
            <p:cNvPr id="186" name="tx186"/>
            <p:cNvSpPr/>
            <p:nvPr/>
          </p:nvSpPr>
          <p:spPr>
            <a:xfrm>
              <a:off x="235991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11</a:t>
              </a:r>
            </a:p>
          </p:txBody>
        </p:sp>
        <p:sp>
          <p:nvSpPr>
            <p:cNvPr id="187" name="tx187"/>
            <p:cNvSpPr/>
            <p:nvPr/>
          </p:nvSpPr>
          <p:spPr>
            <a:xfrm>
              <a:off x="7288957"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14</a:t>
              </a:r>
            </a:p>
          </p:txBody>
        </p:sp>
        <p:sp>
          <p:nvSpPr>
            <p:cNvPr id="188" name="tx188"/>
            <p:cNvSpPr/>
            <p:nvPr/>
          </p:nvSpPr>
          <p:spPr>
            <a:xfrm>
              <a:off x="2359918"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12</a:t>
              </a:r>
            </a:p>
          </p:txBody>
        </p:sp>
        <p:sp>
          <p:nvSpPr>
            <p:cNvPr id="189" name="tx189"/>
            <p:cNvSpPr/>
            <p:nvPr/>
          </p:nvSpPr>
          <p:spPr>
            <a:xfrm>
              <a:off x="4824438"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13</a:t>
              </a:r>
            </a:p>
          </p:txBody>
        </p:sp>
        <p:sp>
          <p:nvSpPr>
            <p:cNvPr id="190" name="tx190"/>
            <p:cNvSpPr/>
            <p:nvPr/>
          </p:nvSpPr>
          <p:spPr>
            <a:xfrm>
              <a:off x="2359918"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13</a:t>
              </a:r>
            </a:p>
          </p:txBody>
        </p:sp>
        <p:sp>
          <p:nvSpPr>
            <p:cNvPr id="191" name="tx191"/>
            <p:cNvSpPr/>
            <p:nvPr/>
          </p:nvSpPr>
          <p:spPr>
            <a:xfrm>
              <a:off x="2359918"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14</a:t>
              </a:r>
            </a:p>
          </p:txBody>
        </p:sp>
        <p:sp>
          <p:nvSpPr>
            <p:cNvPr id="192" name="tx192"/>
            <p:cNvSpPr/>
            <p:nvPr/>
          </p:nvSpPr>
          <p:spPr>
            <a:xfrm>
              <a:off x="4824438"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14</a:t>
              </a:r>
            </a:p>
          </p:txBody>
        </p:sp>
        <p:sp>
          <p:nvSpPr>
            <p:cNvPr id="193" name="tx193"/>
            <p:cNvSpPr/>
            <p:nvPr/>
          </p:nvSpPr>
          <p:spPr>
            <a:xfrm>
              <a:off x="2359918"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15</a:t>
              </a:r>
            </a:p>
          </p:txBody>
        </p:sp>
        <p:sp>
          <p:nvSpPr>
            <p:cNvPr id="194" name="tx194"/>
            <p:cNvSpPr/>
            <p:nvPr/>
          </p:nvSpPr>
          <p:spPr>
            <a:xfrm>
              <a:off x="7288957"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15</a:t>
              </a:r>
            </a:p>
          </p:txBody>
        </p:sp>
        <p:sp>
          <p:nvSpPr>
            <p:cNvPr id="195" name="tx195"/>
            <p:cNvSpPr/>
            <p:nvPr/>
          </p:nvSpPr>
          <p:spPr>
            <a:xfrm>
              <a:off x="4824438"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15</a:t>
              </a:r>
            </a:p>
          </p:txBody>
        </p:sp>
        <p:sp>
          <p:nvSpPr>
            <p:cNvPr id="196" name="tx196"/>
            <p:cNvSpPr/>
            <p:nvPr/>
          </p:nvSpPr>
          <p:spPr>
            <a:xfrm>
              <a:off x="4824438"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16</a:t>
              </a:r>
            </a:p>
          </p:txBody>
        </p:sp>
        <p:sp>
          <p:nvSpPr>
            <p:cNvPr id="197" name="tx197"/>
            <p:cNvSpPr/>
            <p:nvPr/>
          </p:nvSpPr>
          <p:spPr>
            <a:xfrm>
              <a:off x="7288957"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16</a:t>
              </a:r>
            </a:p>
          </p:txBody>
        </p:sp>
        <p:sp>
          <p:nvSpPr>
            <p:cNvPr id="198" name="tx198"/>
            <p:cNvSpPr/>
            <p:nvPr/>
          </p:nvSpPr>
          <p:spPr>
            <a:xfrm>
              <a:off x="2359918"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16</a:t>
              </a:r>
            </a:p>
          </p:txBody>
        </p:sp>
        <p:sp>
          <p:nvSpPr>
            <p:cNvPr id="199" name="tx199"/>
            <p:cNvSpPr/>
            <p:nvPr/>
          </p:nvSpPr>
          <p:spPr>
            <a:xfrm>
              <a:off x="235991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17</a:t>
              </a:r>
            </a:p>
          </p:txBody>
        </p:sp>
        <p:sp>
          <p:nvSpPr>
            <p:cNvPr id="200" name="tx200"/>
            <p:cNvSpPr/>
            <p:nvPr/>
          </p:nvSpPr>
          <p:spPr>
            <a:xfrm>
              <a:off x="482443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17</a:t>
              </a:r>
            </a:p>
          </p:txBody>
        </p:sp>
        <p:sp>
          <p:nvSpPr>
            <p:cNvPr id="201" name="tx201"/>
            <p:cNvSpPr/>
            <p:nvPr/>
          </p:nvSpPr>
          <p:spPr>
            <a:xfrm>
              <a:off x="7288957"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17</a:t>
              </a:r>
            </a:p>
          </p:txBody>
        </p:sp>
        <p:sp>
          <p:nvSpPr>
            <p:cNvPr id="202" name="tx202"/>
            <p:cNvSpPr/>
            <p:nvPr/>
          </p:nvSpPr>
          <p:spPr>
            <a:xfrm>
              <a:off x="2359918"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18</a:t>
              </a:r>
            </a:p>
          </p:txBody>
        </p:sp>
        <p:sp>
          <p:nvSpPr>
            <p:cNvPr id="203" name="tx203"/>
            <p:cNvSpPr/>
            <p:nvPr/>
          </p:nvSpPr>
          <p:spPr>
            <a:xfrm>
              <a:off x="7288957"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18</a:t>
              </a:r>
            </a:p>
          </p:txBody>
        </p:sp>
        <p:sp>
          <p:nvSpPr>
            <p:cNvPr id="204" name="tx204"/>
            <p:cNvSpPr/>
            <p:nvPr/>
          </p:nvSpPr>
          <p:spPr>
            <a:xfrm>
              <a:off x="4824438"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18</a:t>
              </a:r>
            </a:p>
          </p:txBody>
        </p:sp>
        <p:sp>
          <p:nvSpPr>
            <p:cNvPr id="205" name="tx205"/>
            <p:cNvSpPr/>
            <p:nvPr/>
          </p:nvSpPr>
          <p:spPr>
            <a:xfrm>
              <a:off x="7288957"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19</a:t>
              </a:r>
            </a:p>
          </p:txBody>
        </p:sp>
        <p:sp>
          <p:nvSpPr>
            <p:cNvPr id="206" name="tx206"/>
            <p:cNvSpPr/>
            <p:nvPr/>
          </p:nvSpPr>
          <p:spPr>
            <a:xfrm>
              <a:off x="7288957"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20</a:t>
              </a:r>
            </a:p>
          </p:txBody>
        </p:sp>
        <p:sp>
          <p:nvSpPr>
            <p:cNvPr id="207" name="tx207"/>
            <p:cNvSpPr/>
            <p:nvPr/>
          </p:nvSpPr>
          <p:spPr>
            <a:xfrm>
              <a:off x="482443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19</a:t>
              </a:r>
            </a:p>
          </p:txBody>
        </p:sp>
        <p:sp>
          <p:nvSpPr>
            <p:cNvPr id="208" name="tx208"/>
            <p:cNvSpPr/>
            <p:nvPr/>
          </p:nvSpPr>
          <p:spPr>
            <a:xfrm>
              <a:off x="235991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19</a:t>
              </a:r>
            </a:p>
          </p:txBody>
        </p:sp>
        <p:sp>
          <p:nvSpPr>
            <p:cNvPr id="209" name="tx209"/>
            <p:cNvSpPr/>
            <p:nvPr/>
          </p:nvSpPr>
          <p:spPr>
            <a:xfrm>
              <a:off x="2359918"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20</a:t>
              </a:r>
            </a:p>
          </p:txBody>
        </p:sp>
        <p:sp>
          <p:nvSpPr>
            <p:cNvPr id="210" name="tx210"/>
            <p:cNvSpPr/>
            <p:nvPr/>
          </p:nvSpPr>
          <p:spPr>
            <a:xfrm>
              <a:off x="4824438"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20</a:t>
              </a:r>
            </a:p>
          </p:txBody>
        </p:sp>
        <p:sp>
          <p:nvSpPr>
            <p:cNvPr id="211" name="tx211"/>
            <p:cNvSpPr/>
            <p:nvPr/>
          </p:nvSpPr>
          <p:spPr>
            <a:xfrm>
              <a:off x="7288957"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21</a:t>
              </a:r>
            </a:p>
          </p:txBody>
        </p:sp>
        <p:sp>
          <p:nvSpPr>
            <p:cNvPr id="212" name="tx212"/>
            <p:cNvSpPr/>
            <p:nvPr/>
          </p:nvSpPr>
          <p:spPr>
            <a:xfrm>
              <a:off x="235991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21</a:t>
              </a:r>
            </a:p>
          </p:txBody>
        </p:sp>
        <p:sp>
          <p:nvSpPr>
            <p:cNvPr id="213" name="tx213"/>
            <p:cNvSpPr/>
            <p:nvPr/>
          </p:nvSpPr>
          <p:spPr>
            <a:xfrm>
              <a:off x="482443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21</a:t>
              </a:r>
            </a:p>
          </p:txBody>
        </p:sp>
        <p:sp>
          <p:nvSpPr>
            <p:cNvPr id="214" name="tx21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15" name="tx215"/>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16" name="tx216"/>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17" name="tx217"/>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18" name="tx218"/>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19" name="tx21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0" name="tx220"/>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1" name="tx221"/>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2" name="tx222"/>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3" name="tx223"/>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24" name="tx224"/>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25" name="tx225"/>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26" name="tx226"/>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27" name="tx227"/>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28" name="tx228"/>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29" name="tx229"/>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0" name="tx230"/>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1" name="tx231"/>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2" name="tx232"/>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3" name="tx233"/>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35" name="tx235"/>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36" name="tx236"/>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37" name="tx237"/>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38" name="tx238"/>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2021-2023</a:t>
              </a:r>
            </a:p>
          </p:txBody>
        </p:sp>
        <p:sp>
          <p:nvSpPr>
            <p:cNvPr id="239" name="tx2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0" name="tx240"/>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in the region with the most zero-dose children.
In 2021, Ethiopia had the highest number of zero-dose children (1,168,000), followed by Angola (551,000).
In 2023, Ethiopia had the highest number of zero-dose children (917,000), followed by Angola (411,000).
The same countries remained in the top 3 in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1228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6623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020182"/>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37392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2593208"/>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144715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42641" y="1180222"/>
              <a:ext cx="211699" cy="3705089"/>
            </a:xfrm>
            <a:prstGeom prst="rect">
              <a:avLst/>
            </a:prstGeom>
            <a:solidFill>
              <a:srgbClr val="0058AB">
                <a:alpha val="100000"/>
              </a:srgbClr>
            </a:solidFill>
          </p:spPr>
          <p:txBody>
            <a:bodyPr/>
            <a:lstStyle/>
            <a:p/>
          </p:txBody>
        </p:sp>
        <p:sp>
          <p:nvSpPr>
            <p:cNvPr id="27" name="rc27"/>
            <p:cNvSpPr/>
            <p:nvPr/>
          </p:nvSpPr>
          <p:spPr>
            <a:xfrm>
              <a:off x="1677862" y="1394832"/>
              <a:ext cx="211699" cy="3490479"/>
            </a:xfrm>
            <a:prstGeom prst="rect">
              <a:avLst/>
            </a:prstGeom>
            <a:solidFill>
              <a:srgbClr val="0058AB">
                <a:alpha val="100000"/>
              </a:srgbClr>
            </a:solidFill>
          </p:spPr>
          <p:txBody>
            <a:bodyPr/>
            <a:lstStyle/>
            <a:p/>
          </p:txBody>
        </p:sp>
        <p:sp>
          <p:nvSpPr>
            <p:cNvPr id="28" name="rc28"/>
            <p:cNvSpPr/>
            <p:nvPr/>
          </p:nvSpPr>
          <p:spPr>
            <a:xfrm>
              <a:off x="1913084" y="1587649"/>
              <a:ext cx="211699" cy="3297662"/>
            </a:xfrm>
            <a:prstGeom prst="rect">
              <a:avLst/>
            </a:prstGeom>
            <a:solidFill>
              <a:srgbClr val="0058AB">
                <a:alpha val="100000"/>
              </a:srgbClr>
            </a:solidFill>
          </p:spPr>
          <p:txBody>
            <a:bodyPr/>
            <a:lstStyle/>
            <a:p/>
          </p:txBody>
        </p:sp>
        <p:sp>
          <p:nvSpPr>
            <p:cNvPr id="29" name="rc29"/>
            <p:cNvSpPr/>
            <p:nvPr/>
          </p:nvSpPr>
          <p:spPr>
            <a:xfrm>
              <a:off x="2148306" y="1775430"/>
              <a:ext cx="211699" cy="3109881"/>
            </a:xfrm>
            <a:prstGeom prst="rect">
              <a:avLst/>
            </a:prstGeom>
            <a:solidFill>
              <a:srgbClr val="0058AB">
                <a:alpha val="100000"/>
              </a:srgbClr>
            </a:solidFill>
          </p:spPr>
          <p:txBody>
            <a:bodyPr/>
            <a:lstStyle/>
            <a:p/>
          </p:txBody>
        </p:sp>
        <p:sp>
          <p:nvSpPr>
            <p:cNvPr id="30" name="rc30"/>
            <p:cNvSpPr/>
            <p:nvPr/>
          </p:nvSpPr>
          <p:spPr>
            <a:xfrm>
              <a:off x="2383528" y="1826719"/>
              <a:ext cx="211699" cy="3058592"/>
            </a:xfrm>
            <a:prstGeom prst="rect">
              <a:avLst/>
            </a:prstGeom>
            <a:solidFill>
              <a:srgbClr val="0058AB">
                <a:alpha val="100000"/>
              </a:srgbClr>
            </a:solidFill>
          </p:spPr>
          <p:txBody>
            <a:bodyPr/>
            <a:lstStyle/>
            <a:p/>
          </p:txBody>
        </p:sp>
        <p:sp>
          <p:nvSpPr>
            <p:cNvPr id="31" name="rc31"/>
            <p:cNvSpPr/>
            <p:nvPr/>
          </p:nvSpPr>
          <p:spPr>
            <a:xfrm>
              <a:off x="2618749" y="1765664"/>
              <a:ext cx="211699" cy="3119647"/>
            </a:xfrm>
            <a:prstGeom prst="rect">
              <a:avLst/>
            </a:prstGeom>
            <a:solidFill>
              <a:srgbClr val="0058AB">
                <a:alpha val="100000"/>
              </a:srgbClr>
            </a:solidFill>
          </p:spPr>
          <p:txBody>
            <a:bodyPr/>
            <a:lstStyle/>
            <a:p/>
          </p:txBody>
        </p:sp>
        <p:sp>
          <p:nvSpPr>
            <p:cNvPr id="32" name="rc32"/>
            <p:cNvSpPr/>
            <p:nvPr/>
          </p:nvSpPr>
          <p:spPr>
            <a:xfrm>
              <a:off x="2853971" y="2004782"/>
              <a:ext cx="211699" cy="2880529"/>
            </a:xfrm>
            <a:prstGeom prst="rect">
              <a:avLst/>
            </a:prstGeom>
            <a:solidFill>
              <a:srgbClr val="0058AB">
                <a:alpha val="100000"/>
              </a:srgbClr>
            </a:solidFill>
          </p:spPr>
          <p:txBody>
            <a:bodyPr/>
            <a:lstStyle/>
            <a:p/>
          </p:txBody>
        </p:sp>
        <p:sp>
          <p:nvSpPr>
            <p:cNvPr id="33" name="rc33"/>
            <p:cNvSpPr/>
            <p:nvPr/>
          </p:nvSpPr>
          <p:spPr>
            <a:xfrm>
              <a:off x="3089193" y="2213176"/>
              <a:ext cx="211699" cy="2672135"/>
            </a:xfrm>
            <a:prstGeom prst="rect">
              <a:avLst/>
            </a:prstGeom>
            <a:solidFill>
              <a:srgbClr val="0058AB">
                <a:alpha val="100000"/>
              </a:srgbClr>
            </a:solidFill>
          </p:spPr>
          <p:txBody>
            <a:bodyPr/>
            <a:lstStyle/>
            <a:p/>
          </p:txBody>
        </p:sp>
        <p:sp>
          <p:nvSpPr>
            <p:cNvPr id="34" name="rc34"/>
            <p:cNvSpPr/>
            <p:nvPr/>
          </p:nvSpPr>
          <p:spPr>
            <a:xfrm>
              <a:off x="3324415" y="2053816"/>
              <a:ext cx="211699" cy="2831495"/>
            </a:xfrm>
            <a:prstGeom prst="rect">
              <a:avLst/>
            </a:prstGeom>
            <a:solidFill>
              <a:srgbClr val="0058AB">
                <a:alpha val="100000"/>
              </a:srgbClr>
            </a:solidFill>
          </p:spPr>
          <p:txBody>
            <a:bodyPr/>
            <a:lstStyle/>
            <a:p/>
          </p:txBody>
        </p:sp>
        <p:sp>
          <p:nvSpPr>
            <p:cNvPr id="35" name="rc35"/>
            <p:cNvSpPr/>
            <p:nvPr/>
          </p:nvSpPr>
          <p:spPr>
            <a:xfrm>
              <a:off x="3559636" y="2231405"/>
              <a:ext cx="211699" cy="2653906"/>
            </a:xfrm>
            <a:prstGeom prst="rect">
              <a:avLst/>
            </a:prstGeom>
            <a:solidFill>
              <a:srgbClr val="0058AB">
                <a:alpha val="100000"/>
              </a:srgbClr>
            </a:solidFill>
          </p:spPr>
          <p:txBody>
            <a:bodyPr/>
            <a:lstStyle/>
            <a:p/>
          </p:txBody>
        </p:sp>
        <p:sp>
          <p:nvSpPr>
            <p:cNvPr id="36" name="rc36"/>
            <p:cNvSpPr/>
            <p:nvPr/>
          </p:nvSpPr>
          <p:spPr>
            <a:xfrm>
              <a:off x="3794858" y="2371402"/>
              <a:ext cx="211699" cy="2513909"/>
            </a:xfrm>
            <a:prstGeom prst="rect">
              <a:avLst/>
            </a:prstGeom>
            <a:solidFill>
              <a:srgbClr val="0058AB">
                <a:alpha val="100000"/>
              </a:srgbClr>
            </a:solidFill>
          </p:spPr>
          <p:txBody>
            <a:bodyPr/>
            <a:lstStyle/>
            <a:p/>
          </p:txBody>
        </p:sp>
        <p:sp>
          <p:nvSpPr>
            <p:cNvPr id="37" name="rc37"/>
            <p:cNvSpPr/>
            <p:nvPr/>
          </p:nvSpPr>
          <p:spPr>
            <a:xfrm>
              <a:off x="4030080" y="2483482"/>
              <a:ext cx="211699" cy="2401829"/>
            </a:xfrm>
            <a:prstGeom prst="rect">
              <a:avLst/>
            </a:prstGeom>
            <a:solidFill>
              <a:srgbClr val="0058AB">
                <a:alpha val="100000"/>
              </a:srgbClr>
            </a:solidFill>
          </p:spPr>
          <p:txBody>
            <a:bodyPr/>
            <a:lstStyle/>
            <a:p/>
          </p:txBody>
        </p:sp>
        <p:sp>
          <p:nvSpPr>
            <p:cNvPr id="38" name="rc38"/>
            <p:cNvSpPr/>
            <p:nvPr/>
          </p:nvSpPr>
          <p:spPr>
            <a:xfrm>
              <a:off x="4265302" y="2132306"/>
              <a:ext cx="211699" cy="2753005"/>
            </a:xfrm>
            <a:prstGeom prst="rect">
              <a:avLst/>
            </a:prstGeom>
            <a:solidFill>
              <a:srgbClr val="0058AB">
                <a:alpha val="100000"/>
              </a:srgbClr>
            </a:solidFill>
          </p:spPr>
          <p:txBody>
            <a:bodyPr/>
            <a:lstStyle/>
            <a:p/>
          </p:txBody>
        </p:sp>
        <p:sp>
          <p:nvSpPr>
            <p:cNvPr id="39" name="rc39"/>
            <p:cNvSpPr/>
            <p:nvPr/>
          </p:nvSpPr>
          <p:spPr>
            <a:xfrm>
              <a:off x="4500523" y="1830628"/>
              <a:ext cx="211699" cy="3054683"/>
            </a:xfrm>
            <a:prstGeom prst="rect">
              <a:avLst/>
            </a:prstGeom>
            <a:solidFill>
              <a:srgbClr val="0058AB">
                <a:alpha val="100000"/>
              </a:srgbClr>
            </a:solidFill>
          </p:spPr>
          <p:txBody>
            <a:bodyPr/>
            <a:lstStyle/>
            <a:p/>
          </p:txBody>
        </p:sp>
        <p:sp>
          <p:nvSpPr>
            <p:cNvPr id="40" name="rc40"/>
            <p:cNvSpPr/>
            <p:nvPr/>
          </p:nvSpPr>
          <p:spPr>
            <a:xfrm>
              <a:off x="4735745" y="2223977"/>
              <a:ext cx="211699" cy="2661334"/>
            </a:xfrm>
            <a:prstGeom prst="rect">
              <a:avLst/>
            </a:prstGeom>
            <a:solidFill>
              <a:srgbClr val="0058AB">
                <a:alpha val="100000"/>
              </a:srgbClr>
            </a:solidFill>
          </p:spPr>
          <p:txBody>
            <a:bodyPr/>
            <a:lstStyle/>
            <a:p/>
          </p:txBody>
        </p:sp>
        <p:sp>
          <p:nvSpPr>
            <p:cNvPr id="41" name="rc41"/>
            <p:cNvSpPr/>
            <p:nvPr/>
          </p:nvSpPr>
          <p:spPr>
            <a:xfrm>
              <a:off x="4970967" y="2182125"/>
              <a:ext cx="211699" cy="2703186"/>
            </a:xfrm>
            <a:prstGeom prst="rect">
              <a:avLst/>
            </a:prstGeom>
            <a:solidFill>
              <a:srgbClr val="0058AB">
                <a:alpha val="100000"/>
              </a:srgbClr>
            </a:solidFill>
          </p:spPr>
          <p:txBody>
            <a:bodyPr/>
            <a:lstStyle/>
            <a:p/>
          </p:txBody>
        </p:sp>
        <p:sp>
          <p:nvSpPr>
            <p:cNvPr id="42" name="rc42"/>
            <p:cNvSpPr/>
            <p:nvPr/>
          </p:nvSpPr>
          <p:spPr>
            <a:xfrm>
              <a:off x="5206189" y="2013433"/>
              <a:ext cx="211699" cy="2871878"/>
            </a:xfrm>
            <a:prstGeom prst="rect">
              <a:avLst/>
            </a:prstGeom>
            <a:solidFill>
              <a:srgbClr val="0058AB">
                <a:alpha val="100000"/>
              </a:srgbClr>
            </a:solidFill>
          </p:spPr>
          <p:txBody>
            <a:bodyPr/>
            <a:lstStyle/>
            <a:p/>
          </p:txBody>
        </p:sp>
        <p:sp>
          <p:nvSpPr>
            <p:cNvPr id="43" name="rc43"/>
            <p:cNvSpPr/>
            <p:nvPr/>
          </p:nvSpPr>
          <p:spPr>
            <a:xfrm>
              <a:off x="5441410" y="1748627"/>
              <a:ext cx="211699" cy="3136684"/>
            </a:xfrm>
            <a:prstGeom prst="rect">
              <a:avLst/>
            </a:prstGeom>
            <a:solidFill>
              <a:srgbClr val="0058AB">
                <a:alpha val="100000"/>
              </a:srgbClr>
            </a:solidFill>
          </p:spPr>
          <p:txBody>
            <a:bodyPr/>
            <a:lstStyle/>
            <a:p/>
          </p:txBody>
        </p:sp>
        <p:sp>
          <p:nvSpPr>
            <p:cNvPr id="44" name="rc44"/>
            <p:cNvSpPr/>
            <p:nvPr/>
          </p:nvSpPr>
          <p:spPr>
            <a:xfrm>
              <a:off x="5676632" y="1990558"/>
              <a:ext cx="211699" cy="2894754"/>
            </a:xfrm>
            <a:prstGeom prst="rect">
              <a:avLst/>
            </a:prstGeom>
            <a:solidFill>
              <a:srgbClr val="0058AB">
                <a:alpha val="100000"/>
              </a:srgbClr>
            </a:solidFill>
          </p:spPr>
          <p:txBody>
            <a:bodyPr/>
            <a:lstStyle/>
            <a:p/>
          </p:txBody>
        </p:sp>
        <p:sp>
          <p:nvSpPr>
            <p:cNvPr id="45" name="rc45"/>
            <p:cNvSpPr/>
            <p:nvPr/>
          </p:nvSpPr>
          <p:spPr>
            <a:xfrm>
              <a:off x="5911854" y="1971431"/>
              <a:ext cx="211699" cy="2913880"/>
            </a:xfrm>
            <a:prstGeom prst="rect">
              <a:avLst/>
            </a:prstGeom>
            <a:solidFill>
              <a:srgbClr val="0058AB">
                <a:alpha val="100000"/>
              </a:srgbClr>
            </a:solidFill>
          </p:spPr>
          <p:txBody>
            <a:bodyPr/>
            <a:lstStyle/>
            <a:p/>
          </p:txBody>
        </p:sp>
        <p:sp>
          <p:nvSpPr>
            <p:cNvPr id="46" name="rc46"/>
            <p:cNvSpPr/>
            <p:nvPr/>
          </p:nvSpPr>
          <p:spPr>
            <a:xfrm>
              <a:off x="6147076" y="1672096"/>
              <a:ext cx="211699" cy="3213215"/>
            </a:xfrm>
            <a:prstGeom prst="rect">
              <a:avLst/>
            </a:prstGeom>
            <a:solidFill>
              <a:srgbClr val="0058AB">
                <a:alpha val="100000"/>
              </a:srgbClr>
            </a:solidFill>
          </p:spPr>
          <p:txBody>
            <a:bodyPr/>
            <a:lstStyle/>
            <a:p/>
          </p:txBody>
        </p:sp>
        <p:sp>
          <p:nvSpPr>
            <p:cNvPr id="47" name="rc47"/>
            <p:cNvSpPr/>
            <p:nvPr/>
          </p:nvSpPr>
          <p:spPr>
            <a:xfrm>
              <a:off x="6382297" y="1114879"/>
              <a:ext cx="211699" cy="3770432"/>
            </a:xfrm>
            <a:prstGeom prst="rect">
              <a:avLst/>
            </a:prstGeom>
            <a:solidFill>
              <a:srgbClr val="0058AB">
                <a:alpha val="100000"/>
              </a:srgbClr>
            </a:solidFill>
          </p:spPr>
          <p:txBody>
            <a:bodyPr/>
            <a:lstStyle/>
            <a:p/>
          </p:txBody>
        </p:sp>
        <p:sp>
          <p:nvSpPr>
            <p:cNvPr id="48" name="rc48"/>
            <p:cNvSpPr/>
            <p:nvPr/>
          </p:nvSpPr>
          <p:spPr>
            <a:xfrm>
              <a:off x="6617519" y="1066043"/>
              <a:ext cx="211699" cy="3819268"/>
            </a:xfrm>
            <a:prstGeom prst="rect">
              <a:avLst/>
            </a:prstGeom>
            <a:solidFill>
              <a:srgbClr val="0058AB">
                <a:alpha val="100000"/>
              </a:srgbClr>
            </a:solidFill>
          </p:spPr>
          <p:txBody>
            <a:bodyPr/>
            <a:lstStyle/>
            <a:p/>
          </p:txBody>
        </p:sp>
        <p:sp>
          <p:nvSpPr>
            <p:cNvPr id="49" name="rc49"/>
            <p:cNvSpPr/>
            <p:nvPr/>
          </p:nvSpPr>
          <p:spPr>
            <a:xfrm>
              <a:off x="6852741" y="1693650"/>
              <a:ext cx="211699" cy="3191661"/>
            </a:xfrm>
            <a:prstGeom prst="rect">
              <a:avLst/>
            </a:prstGeom>
            <a:solidFill>
              <a:srgbClr val="0058AB">
                <a:alpha val="100000"/>
              </a:srgbClr>
            </a:solidFill>
          </p:spPr>
          <p:txBody>
            <a:bodyPr/>
            <a:lstStyle/>
            <a:p/>
          </p:txBody>
        </p:sp>
        <p:sp>
          <p:nvSpPr>
            <p:cNvPr id="50" name="rc50"/>
            <p:cNvSpPr/>
            <p:nvPr/>
          </p:nvSpPr>
          <p:spPr>
            <a:xfrm>
              <a:off x="8499293" y="3428371"/>
              <a:ext cx="211699" cy="1456940"/>
            </a:xfrm>
            <a:prstGeom prst="rect">
              <a:avLst/>
            </a:prstGeom>
            <a:solidFill>
              <a:srgbClr val="69DBFF">
                <a:alpha val="100000"/>
              </a:srgbClr>
            </a:solidFill>
          </p:spPr>
          <p:txBody>
            <a:bodyPr/>
            <a:lstStyle/>
            <a:p/>
          </p:txBody>
        </p:sp>
        <p:sp>
          <p:nvSpPr>
            <p:cNvPr id="51" name="pl51"/>
            <p:cNvSpPr/>
            <p:nvPr/>
          </p:nvSpPr>
          <p:spPr>
            <a:xfrm>
              <a:off x="6252925" y="1971431"/>
              <a:ext cx="2352217" cy="1456940"/>
            </a:xfrm>
            <a:custGeom>
              <a:avLst/>
              <a:pathLst>
                <a:path w="2352217" h="1456940">
                  <a:moveTo>
                    <a:pt x="0" y="0"/>
                  </a:moveTo>
                  <a:lnTo>
                    <a:pt x="235221" y="145694"/>
                  </a:lnTo>
                  <a:lnTo>
                    <a:pt x="470443" y="291388"/>
                  </a:lnTo>
                  <a:lnTo>
                    <a:pt x="705665" y="437082"/>
                  </a:lnTo>
                  <a:lnTo>
                    <a:pt x="940887" y="582776"/>
                  </a:lnTo>
                  <a:lnTo>
                    <a:pt x="1176108" y="728470"/>
                  </a:lnTo>
                  <a:lnTo>
                    <a:pt x="1411330" y="874164"/>
                  </a:lnTo>
                  <a:lnTo>
                    <a:pt x="1646552" y="1019858"/>
                  </a:lnTo>
                  <a:lnTo>
                    <a:pt x="1881774" y="1165552"/>
                  </a:lnTo>
                  <a:lnTo>
                    <a:pt x="2116995" y="1311246"/>
                  </a:lnTo>
                  <a:lnTo>
                    <a:pt x="2352217" y="1456940"/>
                  </a:lnTo>
                </a:path>
              </a:pathLst>
            </a:custGeom>
            <a:ln w="13550" cap="flat">
              <a:solidFill>
                <a:srgbClr val="000000">
                  <a:alpha val="100000"/>
                </a:srgbClr>
              </a:solidFill>
              <a:prstDash val="solid"/>
              <a:round/>
            </a:ln>
          </p:spPr>
          <p:txBody>
            <a:bodyPr/>
            <a:lstStyle/>
            <a:p/>
          </p:txBody>
        </p:sp>
        <p:sp>
          <p:nvSpPr>
            <p:cNvPr id="52" name="pt52"/>
            <p:cNvSpPr/>
            <p:nvPr/>
          </p:nvSpPr>
          <p:spPr>
            <a:xfrm>
              <a:off x="6228100" y="19466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6463321" y="2092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698543" y="22379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933765" y="23836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7168987" y="25293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404208" y="26750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639430" y="28207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874652" y="29664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8109874" y="31121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345095" y="3257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580317" y="34035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tx63"/>
            <p:cNvSpPr/>
            <p:nvPr/>
          </p:nvSpPr>
          <p:spPr>
            <a:xfrm>
              <a:off x="4924647" y="724920"/>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ESAR</a:t>
              </a:r>
            </a:p>
          </p:txBody>
        </p:sp>
        <p:sp>
          <p:nvSpPr>
            <p:cNvPr id="64" name="tx64"/>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5" name="tx65"/>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6" name="tx66"/>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7" name="tx67"/>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8" name="tx68"/>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69" name="tx69"/>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0" name="tx70"/>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1" name="tx71"/>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2" name="tx72"/>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3" name="tx73"/>
            <p:cNvSpPr/>
            <p:nvPr/>
          </p:nvSpPr>
          <p:spPr>
            <a:xfrm>
              <a:off x="508103" y="368183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74" name="tx74"/>
            <p:cNvSpPr/>
            <p:nvPr/>
          </p:nvSpPr>
          <p:spPr>
            <a:xfrm>
              <a:off x="508103" y="25357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75" name="tx75"/>
            <p:cNvSpPr/>
            <p:nvPr/>
          </p:nvSpPr>
          <p:spPr>
            <a:xfrm>
              <a:off x="508103" y="138972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76" name="tx76"/>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7" name="rc77"/>
            <p:cNvSpPr/>
            <p:nvPr/>
          </p:nvSpPr>
          <p:spPr>
            <a:xfrm>
              <a:off x="3740830" y="5761013"/>
              <a:ext cx="201456" cy="201456"/>
            </a:xfrm>
            <a:prstGeom prst="rect">
              <a:avLst/>
            </a:prstGeom>
            <a:solidFill>
              <a:srgbClr val="0058AB">
                <a:alpha val="100000"/>
              </a:srgbClr>
            </a:solidFill>
          </p:spPr>
          <p:txBody>
            <a:bodyPr/>
            <a:lstStyle/>
            <a:p/>
          </p:txBody>
        </p:sp>
        <p:sp>
          <p:nvSpPr>
            <p:cNvPr id="78" name="rc78"/>
            <p:cNvSpPr/>
            <p:nvPr/>
          </p:nvSpPr>
          <p:spPr>
            <a:xfrm>
              <a:off x="4642916" y="5761013"/>
              <a:ext cx="201456" cy="201456"/>
            </a:xfrm>
            <a:prstGeom prst="rect">
              <a:avLst/>
            </a:prstGeom>
            <a:solidFill>
              <a:srgbClr val="69DBFF">
                <a:alpha val="100000"/>
              </a:srgbClr>
            </a:solidFill>
          </p:spPr>
          <p:txBody>
            <a:bodyPr/>
            <a:lstStyle/>
            <a:p/>
          </p:txBody>
        </p:sp>
        <p:sp>
          <p:nvSpPr>
            <p:cNvPr id="79" name="tx79"/>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0" name="tx80"/>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1" name="tx81"/>
            <p:cNvSpPr/>
            <p:nvPr/>
          </p:nvSpPr>
          <p:spPr>
            <a:xfrm>
              <a:off x="2146023"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ESAR</a:t>
              </a:r>
            </a:p>
          </p:txBody>
        </p:sp>
        <p:sp>
          <p:nvSpPr>
            <p:cNvPr id="82" name="tx82"/>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3" name="tx83"/>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4" name="tx8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5" name="tx85"/>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6" name="tx86"/>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29%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Rwanda had the highest coverage (99%), while Somalia had the lowest coverage (52%).
DTP1 coverage increased in 7 out of 21 countries between 2022 and 2023. The largest increase was 16% points in Angola from 53% to 69%.
7 countries saw a decrease in coverage (Burundi, Comoros, Eswatini, Kenya, Namibia, South Africa, and Zambia). The largest decline was 10% points in Eswatini from 99% to 89%.
Coverage remained constant between 2022 and 2023 in the remaining 7 countries.
In 2023, 10 out of 21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5 countries (Angola, Ethiopia, Kenya, South Sudan, and Tanzania).
The largest increase in coverage was 8% points in South Sudan from 68% in 2019 to 76% in 2023}.
Coverage was lower than in 2019 in 10 countries (Burundi, Comoros, Eswatini, Madagascar, Malawi, Namibia, South Africa, Uganda, Zambia, and Zimbabwe).
The largest decline in coverage was 11% points in Zambia from 94% in 2019 to 83%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ESAR, 2 out of 21 (10%) countries had DTP1 coverage below 70% in 2023. These are Angola and Somalia.
These countries account for approximately 2,076,000 (11%) of the total annual cohort of surviving infants in the region.
There were 10 (48%) countries that achieved DTP1 of 90% or higher, accounting for 8,352,000 (46%)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877067" y="1328790"/>
              <a:ext cx="2082096" cy="3078838"/>
            </a:xfrm>
            <a:custGeom>
              <a:avLst/>
              <a:pathLst>
                <a:path w="2082096" h="3078838">
                  <a:moveTo>
                    <a:pt x="0" y="2082198"/>
                  </a:moveTo>
                  <a:lnTo>
                    <a:pt x="63040" y="2116565"/>
                  </a:lnTo>
                  <a:lnTo>
                    <a:pt x="126081" y="2150932"/>
                  </a:lnTo>
                  <a:lnTo>
                    <a:pt x="189122" y="2185299"/>
                  </a:lnTo>
                  <a:lnTo>
                    <a:pt x="252163" y="2219666"/>
                  </a:lnTo>
                  <a:lnTo>
                    <a:pt x="315204" y="2254032"/>
                  </a:lnTo>
                  <a:lnTo>
                    <a:pt x="378245" y="2288399"/>
                  </a:lnTo>
                  <a:lnTo>
                    <a:pt x="441285" y="2322766"/>
                  </a:lnTo>
                  <a:lnTo>
                    <a:pt x="504326" y="2357133"/>
                  </a:lnTo>
                  <a:lnTo>
                    <a:pt x="567367" y="2391500"/>
                  </a:lnTo>
                  <a:lnTo>
                    <a:pt x="630408" y="2425867"/>
                  </a:lnTo>
                  <a:lnTo>
                    <a:pt x="693449" y="2460234"/>
                  </a:lnTo>
                  <a:lnTo>
                    <a:pt x="756490" y="2494601"/>
                  </a:lnTo>
                  <a:lnTo>
                    <a:pt x="819530" y="2528968"/>
                  </a:lnTo>
                  <a:lnTo>
                    <a:pt x="882571" y="2563335"/>
                  </a:lnTo>
                  <a:lnTo>
                    <a:pt x="945612" y="2597701"/>
                  </a:lnTo>
                  <a:lnTo>
                    <a:pt x="1008653" y="2632068"/>
                  </a:lnTo>
                  <a:lnTo>
                    <a:pt x="1071694" y="2666435"/>
                  </a:lnTo>
                  <a:lnTo>
                    <a:pt x="1134735" y="2700802"/>
                  </a:lnTo>
                  <a:lnTo>
                    <a:pt x="1197775" y="2735169"/>
                  </a:lnTo>
                  <a:lnTo>
                    <a:pt x="1260816" y="2769536"/>
                  </a:lnTo>
                  <a:lnTo>
                    <a:pt x="1323857" y="2803903"/>
                  </a:lnTo>
                  <a:lnTo>
                    <a:pt x="1386898" y="2838270"/>
                  </a:lnTo>
                  <a:lnTo>
                    <a:pt x="1449939" y="2872637"/>
                  </a:lnTo>
                  <a:lnTo>
                    <a:pt x="1512980" y="2907004"/>
                  </a:lnTo>
                  <a:lnTo>
                    <a:pt x="1576021" y="2941371"/>
                  </a:lnTo>
                  <a:lnTo>
                    <a:pt x="1639061" y="2975737"/>
                  </a:lnTo>
                  <a:lnTo>
                    <a:pt x="1702102" y="3010104"/>
                  </a:lnTo>
                  <a:lnTo>
                    <a:pt x="1765143" y="3044471"/>
                  </a:lnTo>
                  <a:lnTo>
                    <a:pt x="1828184" y="3078838"/>
                  </a:lnTo>
                  <a:lnTo>
                    <a:pt x="1860944" y="3016241"/>
                  </a:lnTo>
                  <a:lnTo>
                    <a:pt x="1891561" y="2952568"/>
                  </a:lnTo>
                  <a:lnTo>
                    <a:pt x="1920001" y="2887893"/>
                  </a:lnTo>
                  <a:lnTo>
                    <a:pt x="1946230" y="2822290"/>
                  </a:lnTo>
                  <a:lnTo>
                    <a:pt x="1970218" y="2755835"/>
                  </a:lnTo>
                  <a:lnTo>
                    <a:pt x="1991938" y="2688605"/>
                  </a:lnTo>
                  <a:lnTo>
                    <a:pt x="2011365" y="2620676"/>
                  </a:lnTo>
                  <a:lnTo>
                    <a:pt x="2028476" y="2552128"/>
                  </a:lnTo>
                  <a:lnTo>
                    <a:pt x="2043251" y="2483038"/>
                  </a:lnTo>
                  <a:lnTo>
                    <a:pt x="2055674" y="2413487"/>
                  </a:lnTo>
                  <a:lnTo>
                    <a:pt x="2065730" y="2343555"/>
                  </a:lnTo>
                  <a:lnTo>
                    <a:pt x="2073408" y="2273322"/>
                  </a:lnTo>
                  <a:lnTo>
                    <a:pt x="2078698" y="2202868"/>
                  </a:lnTo>
                  <a:lnTo>
                    <a:pt x="2081596" y="2132276"/>
                  </a:lnTo>
                  <a:lnTo>
                    <a:pt x="2082096" y="2061626"/>
                  </a:lnTo>
                  <a:lnTo>
                    <a:pt x="2080200" y="1991000"/>
                  </a:lnTo>
                  <a:lnTo>
                    <a:pt x="2075908" y="1920478"/>
                  </a:lnTo>
                  <a:lnTo>
                    <a:pt x="2069227" y="1850143"/>
                  </a:lnTo>
                  <a:lnTo>
                    <a:pt x="2060163" y="1780075"/>
                  </a:lnTo>
                  <a:lnTo>
                    <a:pt x="2048727" y="1710355"/>
                  </a:lnTo>
                  <a:lnTo>
                    <a:pt x="2034932" y="1641063"/>
                  </a:lnTo>
                  <a:lnTo>
                    <a:pt x="2018794" y="1572279"/>
                  </a:lnTo>
                  <a:lnTo>
                    <a:pt x="2000333" y="1504082"/>
                  </a:lnTo>
                  <a:lnTo>
                    <a:pt x="1979568" y="1436551"/>
                  </a:lnTo>
                  <a:lnTo>
                    <a:pt x="1956523" y="1369763"/>
                  </a:lnTo>
                  <a:lnTo>
                    <a:pt x="1931227" y="1303795"/>
                  </a:lnTo>
                  <a:lnTo>
                    <a:pt x="1903707" y="1238723"/>
                  </a:lnTo>
                  <a:lnTo>
                    <a:pt x="1873995" y="1174623"/>
                  </a:lnTo>
                  <a:lnTo>
                    <a:pt x="1842125" y="1111567"/>
                  </a:lnTo>
                  <a:lnTo>
                    <a:pt x="1808134" y="1049629"/>
                  </a:lnTo>
                  <a:lnTo>
                    <a:pt x="1772062" y="988880"/>
                  </a:lnTo>
                  <a:lnTo>
                    <a:pt x="1733950" y="929390"/>
                  </a:lnTo>
                  <a:lnTo>
                    <a:pt x="1693841" y="871226"/>
                  </a:lnTo>
                  <a:lnTo>
                    <a:pt x="1651782" y="814458"/>
                  </a:lnTo>
                  <a:lnTo>
                    <a:pt x="1607821" y="759148"/>
                  </a:lnTo>
                  <a:lnTo>
                    <a:pt x="1562009" y="705362"/>
                  </a:lnTo>
                  <a:lnTo>
                    <a:pt x="1514399" y="653161"/>
                  </a:lnTo>
                  <a:lnTo>
                    <a:pt x="1465045" y="602606"/>
                  </a:lnTo>
                  <a:lnTo>
                    <a:pt x="1414004" y="553754"/>
                  </a:lnTo>
                  <a:lnTo>
                    <a:pt x="1361335" y="506662"/>
                  </a:lnTo>
                  <a:lnTo>
                    <a:pt x="1307099" y="461383"/>
                  </a:lnTo>
                  <a:lnTo>
                    <a:pt x="1251358" y="417971"/>
                  </a:lnTo>
                  <a:lnTo>
                    <a:pt x="1194177" y="376475"/>
                  </a:lnTo>
                  <a:lnTo>
                    <a:pt x="1135620" y="336943"/>
                  </a:lnTo>
                  <a:lnTo>
                    <a:pt x="1075756" y="299420"/>
                  </a:lnTo>
                  <a:lnTo>
                    <a:pt x="1014653" y="263949"/>
                  </a:lnTo>
                  <a:lnTo>
                    <a:pt x="952383" y="230573"/>
                  </a:lnTo>
                  <a:lnTo>
                    <a:pt x="889015" y="199327"/>
                  </a:lnTo>
                  <a:lnTo>
                    <a:pt x="824624" y="170250"/>
                  </a:lnTo>
                  <a:lnTo>
                    <a:pt x="759284" y="143374"/>
                  </a:lnTo>
                  <a:lnTo>
                    <a:pt x="693070" y="118731"/>
                  </a:lnTo>
                  <a:lnTo>
                    <a:pt x="626057" y="96347"/>
                  </a:lnTo>
                  <a:lnTo>
                    <a:pt x="558324" y="76251"/>
                  </a:lnTo>
                  <a:lnTo>
                    <a:pt x="489948" y="58464"/>
                  </a:lnTo>
                  <a:lnTo>
                    <a:pt x="421008" y="43006"/>
                  </a:lnTo>
                  <a:lnTo>
                    <a:pt x="351583" y="29897"/>
                  </a:lnTo>
                  <a:lnTo>
                    <a:pt x="281753" y="19150"/>
                  </a:lnTo>
                  <a:lnTo>
                    <a:pt x="211599" y="10779"/>
                  </a:lnTo>
                  <a:lnTo>
                    <a:pt x="141201" y="4793"/>
                  </a:lnTo>
                  <a:lnTo>
                    <a:pt x="70641" y="1198"/>
                  </a:lnTo>
                  <a:lnTo>
                    <a:pt x="0" y="0"/>
                  </a:lnTo>
                  <a:lnTo>
                    <a:pt x="0" y="71799"/>
                  </a:lnTo>
                  <a:lnTo>
                    <a:pt x="0" y="143599"/>
                  </a:lnTo>
                  <a:lnTo>
                    <a:pt x="0" y="215399"/>
                  </a:lnTo>
                  <a:lnTo>
                    <a:pt x="0" y="287199"/>
                  </a:lnTo>
                  <a:lnTo>
                    <a:pt x="0" y="358999"/>
                  </a:lnTo>
                  <a:lnTo>
                    <a:pt x="0" y="430799"/>
                  </a:lnTo>
                  <a:lnTo>
                    <a:pt x="0" y="502599"/>
                  </a:lnTo>
                  <a:lnTo>
                    <a:pt x="0" y="574399"/>
                  </a:lnTo>
                  <a:lnTo>
                    <a:pt x="0" y="646199"/>
                  </a:lnTo>
                  <a:lnTo>
                    <a:pt x="0" y="717999"/>
                  </a:lnTo>
                  <a:lnTo>
                    <a:pt x="0" y="789799"/>
                  </a:lnTo>
                  <a:lnTo>
                    <a:pt x="0" y="861599"/>
                  </a:lnTo>
                  <a:lnTo>
                    <a:pt x="0" y="933399"/>
                  </a:lnTo>
                  <a:lnTo>
                    <a:pt x="0" y="1005199"/>
                  </a:lnTo>
                  <a:lnTo>
                    <a:pt x="0" y="1076999"/>
                  </a:lnTo>
                  <a:lnTo>
                    <a:pt x="0" y="1148799"/>
                  </a:lnTo>
                  <a:lnTo>
                    <a:pt x="0" y="1220599"/>
                  </a:lnTo>
                  <a:lnTo>
                    <a:pt x="0" y="1292398"/>
                  </a:lnTo>
                  <a:lnTo>
                    <a:pt x="0" y="1364198"/>
                  </a:lnTo>
                  <a:lnTo>
                    <a:pt x="0" y="1435998"/>
                  </a:lnTo>
                  <a:lnTo>
                    <a:pt x="0" y="1507798"/>
                  </a:lnTo>
                  <a:lnTo>
                    <a:pt x="0" y="1579598"/>
                  </a:lnTo>
                  <a:lnTo>
                    <a:pt x="0" y="1651398"/>
                  </a:lnTo>
                  <a:lnTo>
                    <a:pt x="0" y="1723198"/>
                  </a:lnTo>
                  <a:lnTo>
                    <a:pt x="0" y="1794998"/>
                  </a:lnTo>
                  <a:lnTo>
                    <a:pt x="0" y="1866798"/>
                  </a:lnTo>
                  <a:lnTo>
                    <a:pt x="0" y="1938598"/>
                  </a:lnTo>
                  <a:lnTo>
                    <a:pt x="0" y="201039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877067" y="3410988"/>
              <a:ext cx="1828184" cy="2060812"/>
            </a:xfrm>
            <a:custGeom>
              <a:avLst/>
              <a:pathLst>
                <a:path w="1828184" h="2060812">
                  <a:moveTo>
                    <a:pt x="0" y="0"/>
                  </a:moveTo>
                  <a:lnTo>
                    <a:pt x="10264" y="71062"/>
                  </a:lnTo>
                  <a:lnTo>
                    <a:pt x="20528" y="142124"/>
                  </a:lnTo>
                  <a:lnTo>
                    <a:pt x="30792" y="213187"/>
                  </a:lnTo>
                  <a:lnTo>
                    <a:pt x="41056" y="284249"/>
                  </a:lnTo>
                  <a:lnTo>
                    <a:pt x="51320" y="355312"/>
                  </a:lnTo>
                  <a:lnTo>
                    <a:pt x="61585" y="426374"/>
                  </a:lnTo>
                  <a:lnTo>
                    <a:pt x="71849" y="497437"/>
                  </a:lnTo>
                  <a:lnTo>
                    <a:pt x="82113" y="568499"/>
                  </a:lnTo>
                  <a:lnTo>
                    <a:pt x="92377" y="639562"/>
                  </a:lnTo>
                  <a:lnTo>
                    <a:pt x="102641" y="710624"/>
                  </a:lnTo>
                  <a:lnTo>
                    <a:pt x="112906" y="781687"/>
                  </a:lnTo>
                  <a:lnTo>
                    <a:pt x="123170" y="852749"/>
                  </a:lnTo>
                  <a:lnTo>
                    <a:pt x="133434" y="923812"/>
                  </a:lnTo>
                  <a:lnTo>
                    <a:pt x="143698" y="994874"/>
                  </a:lnTo>
                  <a:lnTo>
                    <a:pt x="153962" y="1065937"/>
                  </a:lnTo>
                  <a:lnTo>
                    <a:pt x="164227" y="1136999"/>
                  </a:lnTo>
                  <a:lnTo>
                    <a:pt x="174491" y="1208062"/>
                  </a:lnTo>
                  <a:lnTo>
                    <a:pt x="184755" y="1279124"/>
                  </a:lnTo>
                  <a:lnTo>
                    <a:pt x="195019" y="1350187"/>
                  </a:lnTo>
                  <a:lnTo>
                    <a:pt x="205283" y="1421249"/>
                  </a:lnTo>
                  <a:lnTo>
                    <a:pt x="215548" y="1492312"/>
                  </a:lnTo>
                  <a:lnTo>
                    <a:pt x="225812" y="1563374"/>
                  </a:lnTo>
                  <a:lnTo>
                    <a:pt x="236076" y="1634437"/>
                  </a:lnTo>
                  <a:lnTo>
                    <a:pt x="246340" y="1705499"/>
                  </a:lnTo>
                  <a:lnTo>
                    <a:pt x="256604" y="1776562"/>
                  </a:lnTo>
                  <a:lnTo>
                    <a:pt x="266869" y="1847624"/>
                  </a:lnTo>
                  <a:lnTo>
                    <a:pt x="277133" y="1918687"/>
                  </a:lnTo>
                  <a:lnTo>
                    <a:pt x="287397" y="1989749"/>
                  </a:lnTo>
                  <a:lnTo>
                    <a:pt x="297661" y="2060812"/>
                  </a:lnTo>
                  <a:lnTo>
                    <a:pt x="368320" y="2049363"/>
                  </a:lnTo>
                  <a:lnTo>
                    <a:pt x="438544" y="2035492"/>
                  </a:lnTo>
                  <a:lnTo>
                    <a:pt x="508249" y="2019215"/>
                  </a:lnTo>
                  <a:lnTo>
                    <a:pt x="577354" y="2000552"/>
                  </a:lnTo>
                  <a:lnTo>
                    <a:pt x="645777" y="1979525"/>
                  </a:lnTo>
                  <a:lnTo>
                    <a:pt x="713436" y="1956159"/>
                  </a:lnTo>
                  <a:lnTo>
                    <a:pt x="780252" y="1930480"/>
                  </a:lnTo>
                  <a:lnTo>
                    <a:pt x="846146" y="1902521"/>
                  </a:lnTo>
                  <a:lnTo>
                    <a:pt x="911040" y="1872312"/>
                  </a:lnTo>
                  <a:lnTo>
                    <a:pt x="974857" y="1839891"/>
                  </a:lnTo>
                  <a:lnTo>
                    <a:pt x="1037523" y="1805296"/>
                  </a:lnTo>
                  <a:lnTo>
                    <a:pt x="1098962" y="1768567"/>
                  </a:lnTo>
                  <a:lnTo>
                    <a:pt x="1159102" y="1729748"/>
                  </a:lnTo>
                  <a:lnTo>
                    <a:pt x="1217873" y="1688885"/>
                  </a:lnTo>
                  <a:lnTo>
                    <a:pt x="1275204" y="1646026"/>
                  </a:lnTo>
                  <a:lnTo>
                    <a:pt x="1331028" y="1601222"/>
                  </a:lnTo>
                  <a:lnTo>
                    <a:pt x="1385279" y="1554525"/>
                  </a:lnTo>
                  <a:lnTo>
                    <a:pt x="1437893" y="1505991"/>
                  </a:lnTo>
                  <a:lnTo>
                    <a:pt x="1488808" y="1455678"/>
                  </a:lnTo>
                  <a:lnTo>
                    <a:pt x="1537963" y="1403644"/>
                  </a:lnTo>
                  <a:lnTo>
                    <a:pt x="1585301" y="1349951"/>
                  </a:lnTo>
                  <a:lnTo>
                    <a:pt x="1630765" y="1294663"/>
                  </a:lnTo>
                  <a:lnTo>
                    <a:pt x="1674302" y="1237845"/>
                  </a:lnTo>
                  <a:lnTo>
                    <a:pt x="1715860" y="1179563"/>
                  </a:lnTo>
                  <a:lnTo>
                    <a:pt x="1755391" y="1119888"/>
                  </a:lnTo>
                  <a:lnTo>
                    <a:pt x="1792847" y="1058890"/>
                  </a:lnTo>
                  <a:lnTo>
                    <a:pt x="1828184" y="996640"/>
                  </a:lnTo>
                  <a:lnTo>
                    <a:pt x="1765143" y="962273"/>
                  </a:lnTo>
                  <a:lnTo>
                    <a:pt x="1702102" y="927906"/>
                  </a:lnTo>
                  <a:lnTo>
                    <a:pt x="1639061" y="893539"/>
                  </a:lnTo>
                  <a:lnTo>
                    <a:pt x="1576021" y="859172"/>
                  </a:lnTo>
                  <a:lnTo>
                    <a:pt x="1512980" y="824805"/>
                  </a:lnTo>
                  <a:lnTo>
                    <a:pt x="1449939" y="790438"/>
                  </a:lnTo>
                  <a:lnTo>
                    <a:pt x="1386898" y="756071"/>
                  </a:lnTo>
                  <a:lnTo>
                    <a:pt x="1323857" y="721705"/>
                  </a:lnTo>
                  <a:lnTo>
                    <a:pt x="1260816" y="687338"/>
                  </a:lnTo>
                  <a:lnTo>
                    <a:pt x="1197775" y="652971"/>
                  </a:lnTo>
                  <a:lnTo>
                    <a:pt x="1134735" y="618604"/>
                  </a:lnTo>
                  <a:lnTo>
                    <a:pt x="1071694" y="584237"/>
                  </a:lnTo>
                  <a:lnTo>
                    <a:pt x="1008653" y="549870"/>
                  </a:lnTo>
                  <a:lnTo>
                    <a:pt x="945612" y="515503"/>
                  </a:lnTo>
                  <a:lnTo>
                    <a:pt x="882571" y="481136"/>
                  </a:lnTo>
                  <a:lnTo>
                    <a:pt x="819530" y="446769"/>
                  </a:lnTo>
                  <a:lnTo>
                    <a:pt x="756490" y="412402"/>
                  </a:lnTo>
                  <a:lnTo>
                    <a:pt x="693449" y="378035"/>
                  </a:lnTo>
                  <a:lnTo>
                    <a:pt x="630408" y="343669"/>
                  </a:lnTo>
                  <a:lnTo>
                    <a:pt x="567367" y="309302"/>
                  </a:lnTo>
                  <a:lnTo>
                    <a:pt x="504326" y="274935"/>
                  </a:lnTo>
                  <a:lnTo>
                    <a:pt x="441285" y="240568"/>
                  </a:lnTo>
                  <a:lnTo>
                    <a:pt x="378245" y="206201"/>
                  </a:lnTo>
                  <a:lnTo>
                    <a:pt x="315204" y="171834"/>
                  </a:lnTo>
                  <a:lnTo>
                    <a:pt x="252163" y="137467"/>
                  </a:lnTo>
                  <a:lnTo>
                    <a:pt x="189122" y="103100"/>
                  </a:lnTo>
                  <a:lnTo>
                    <a:pt x="126081" y="68733"/>
                  </a:lnTo>
                  <a:lnTo>
                    <a:pt x="63040" y="3436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588423" y="3410988"/>
              <a:ext cx="1586305" cy="2082192"/>
            </a:xfrm>
            <a:custGeom>
              <a:avLst/>
              <a:pathLst>
                <a:path w="1586305" h="2082192">
                  <a:moveTo>
                    <a:pt x="1288644" y="0"/>
                  </a:moveTo>
                  <a:lnTo>
                    <a:pt x="1244208" y="56397"/>
                  </a:lnTo>
                  <a:lnTo>
                    <a:pt x="1199772" y="112794"/>
                  </a:lnTo>
                  <a:lnTo>
                    <a:pt x="1155336" y="169192"/>
                  </a:lnTo>
                  <a:lnTo>
                    <a:pt x="1110900" y="225589"/>
                  </a:lnTo>
                  <a:lnTo>
                    <a:pt x="1066464" y="281987"/>
                  </a:lnTo>
                  <a:lnTo>
                    <a:pt x="1022028" y="338384"/>
                  </a:lnTo>
                  <a:lnTo>
                    <a:pt x="977592" y="394782"/>
                  </a:lnTo>
                  <a:lnTo>
                    <a:pt x="933156" y="451179"/>
                  </a:lnTo>
                  <a:lnTo>
                    <a:pt x="888720" y="507577"/>
                  </a:lnTo>
                  <a:lnTo>
                    <a:pt x="844284" y="563974"/>
                  </a:lnTo>
                  <a:lnTo>
                    <a:pt x="799848" y="620372"/>
                  </a:lnTo>
                  <a:lnTo>
                    <a:pt x="755412" y="676769"/>
                  </a:lnTo>
                  <a:lnTo>
                    <a:pt x="710976" y="733166"/>
                  </a:lnTo>
                  <a:lnTo>
                    <a:pt x="666540" y="789564"/>
                  </a:lnTo>
                  <a:lnTo>
                    <a:pt x="622104" y="845961"/>
                  </a:lnTo>
                  <a:lnTo>
                    <a:pt x="577668" y="902359"/>
                  </a:lnTo>
                  <a:lnTo>
                    <a:pt x="533232" y="958756"/>
                  </a:lnTo>
                  <a:lnTo>
                    <a:pt x="488796" y="1015154"/>
                  </a:lnTo>
                  <a:lnTo>
                    <a:pt x="444360" y="1071551"/>
                  </a:lnTo>
                  <a:lnTo>
                    <a:pt x="399924" y="1127949"/>
                  </a:lnTo>
                  <a:lnTo>
                    <a:pt x="355488" y="1184346"/>
                  </a:lnTo>
                  <a:lnTo>
                    <a:pt x="311052" y="1240744"/>
                  </a:lnTo>
                  <a:lnTo>
                    <a:pt x="266616" y="1297141"/>
                  </a:lnTo>
                  <a:lnTo>
                    <a:pt x="222180" y="1353538"/>
                  </a:lnTo>
                  <a:lnTo>
                    <a:pt x="177744" y="1409936"/>
                  </a:lnTo>
                  <a:lnTo>
                    <a:pt x="133308" y="1466333"/>
                  </a:lnTo>
                  <a:lnTo>
                    <a:pt x="88872" y="1522731"/>
                  </a:lnTo>
                  <a:lnTo>
                    <a:pt x="44436" y="1579128"/>
                  </a:lnTo>
                  <a:lnTo>
                    <a:pt x="0" y="1635526"/>
                  </a:lnTo>
                  <a:lnTo>
                    <a:pt x="58442" y="1679926"/>
                  </a:lnTo>
                  <a:lnTo>
                    <a:pt x="118413" y="1722239"/>
                  </a:lnTo>
                  <a:lnTo>
                    <a:pt x="179838" y="1762413"/>
                  </a:lnTo>
                  <a:lnTo>
                    <a:pt x="242640" y="1800396"/>
                  </a:lnTo>
                  <a:lnTo>
                    <a:pt x="306743" y="1836142"/>
                  </a:lnTo>
                  <a:lnTo>
                    <a:pt x="372065" y="1869607"/>
                  </a:lnTo>
                  <a:lnTo>
                    <a:pt x="438526" y="1900749"/>
                  </a:lnTo>
                  <a:lnTo>
                    <a:pt x="506044" y="1929530"/>
                  </a:lnTo>
                  <a:lnTo>
                    <a:pt x="574534" y="1955913"/>
                  </a:lnTo>
                  <a:lnTo>
                    <a:pt x="643911" y="1979866"/>
                  </a:lnTo>
                  <a:lnTo>
                    <a:pt x="714089" y="2001358"/>
                  </a:lnTo>
                  <a:lnTo>
                    <a:pt x="784981" y="2020364"/>
                  </a:lnTo>
                  <a:lnTo>
                    <a:pt x="856499" y="2036860"/>
                  </a:lnTo>
                  <a:lnTo>
                    <a:pt x="928554" y="2050825"/>
                  </a:lnTo>
                  <a:lnTo>
                    <a:pt x="1001056" y="2062242"/>
                  </a:lnTo>
                  <a:lnTo>
                    <a:pt x="1073915" y="2071096"/>
                  </a:lnTo>
                  <a:lnTo>
                    <a:pt x="1147042" y="2077377"/>
                  </a:lnTo>
                  <a:lnTo>
                    <a:pt x="1220344" y="2081077"/>
                  </a:lnTo>
                  <a:lnTo>
                    <a:pt x="1293731" y="2082192"/>
                  </a:lnTo>
                  <a:lnTo>
                    <a:pt x="1367112" y="2080719"/>
                  </a:lnTo>
                  <a:lnTo>
                    <a:pt x="1440395" y="2076661"/>
                  </a:lnTo>
                  <a:lnTo>
                    <a:pt x="1513490" y="2070022"/>
                  </a:lnTo>
                  <a:lnTo>
                    <a:pt x="1586305" y="2060812"/>
                  </a:lnTo>
                  <a:lnTo>
                    <a:pt x="1576041" y="1989749"/>
                  </a:lnTo>
                  <a:lnTo>
                    <a:pt x="1565777" y="1918687"/>
                  </a:lnTo>
                  <a:lnTo>
                    <a:pt x="1555513" y="1847624"/>
                  </a:lnTo>
                  <a:lnTo>
                    <a:pt x="1545249" y="1776562"/>
                  </a:lnTo>
                  <a:lnTo>
                    <a:pt x="1534984" y="1705499"/>
                  </a:lnTo>
                  <a:lnTo>
                    <a:pt x="1524720" y="1634437"/>
                  </a:lnTo>
                  <a:lnTo>
                    <a:pt x="1514456" y="1563374"/>
                  </a:lnTo>
                  <a:lnTo>
                    <a:pt x="1504192" y="1492312"/>
                  </a:lnTo>
                  <a:lnTo>
                    <a:pt x="1493928" y="1421249"/>
                  </a:lnTo>
                  <a:lnTo>
                    <a:pt x="1483663" y="1350187"/>
                  </a:lnTo>
                  <a:lnTo>
                    <a:pt x="1473399" y="1279124"/>
                  </a:lnTo>
                  <a:lnTo>
                    <a:pt x="1463135" y="1208062"/>
                  </a:lnTo>
                  <a:lnTo>
                    <a:pt x="1452871" y="1136999"/>
                  </a:lnTo>
                  <a:lnTo>
                    <a:pt x="1442607" y="1065937"/>
                  </a:lnTo>
                  <a:lnTo>
                    <a:pt x="1432342" y="994874"/>
                  </a:lnTo>
                  <a:lnTo>
                    <a:pt x="1422078" y="923812"/>
                  </a:lnTo>
                  <a:lnTo>
                    <a:pt x="1411814" y="852749"/>
                  </a:lnTo>
                  <a:lnTo>
                    <a:pt x="1401550" y="781687"/>
                  </a:lnTo>
                  <a:lnTo>
                    <a:pt x="1391286" y="710624"/>
                  </a:lnTo>
                  <a:lnTo>
                    <a:pt x="1381021" y="639562"/>
                  </a:lnTo>
                  <a:lnTo>
                    <a:pt x="1370757" y="568499"/>
                  </a:lnTo>
                  <a:lnTo>
                    <a:pt x="1360493" y="497437"/>
                  </a:lnTo>
                  <a:lnTo>
                    <a:pt x="1350229" y="426374"/>
                  </a:lnTo>
                  <a:lnTo>
                    <a:pt x="1339965" y="355312"/>
                  </a:lnTo>
                  <a:lnTo>
                    <a:pt x="1329700" y="284249"/>
                  </a:lnTo>
                  <a:lnTo>
                    <a:pt x="1319436" y="213187"/>
                  </a:lnTo>
                  <a:lnTo>
                    <a:pt x="1309172" y="142124"/>
                  </a:lnTo>
                  <a:lnTo>
                    <a:pt x="1298908" y="71062"/>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912707" y="3410988"/>
              <a:ext cx="1964360" cy="1635526"/>
            </a:xfrm>
            <a:custGeom>
              <a:avLst/>
              <a:pathLst>
                <a:path w="1964360" h="1635526">
                  <a:moveTo>
                    <a:pt x="1964360" y="0"/>
                  </a:moveTo>
                  <a:lnTo>
                    <a:pt x="1896623" y="23811"/>
                  </a:lnTo>
                  <a:lnTo>
                    <a:pt x="1828887" y="47623"/>
                  </a:lnTo>
                  <a:lnTo>
                    <a:pt x="1761150" y="71434"/>
                  </a:lnTo>
                  <a:lnTo>
                    <a:pt x="1693413" y="95246"/>
                  </a:lnTo>
                  <a:lnTo>
                    <a:pt x="1625677" y="119057"/>
                  </a:lnTo>
                  <a:lnTo>
                    <a:pt x="1557940" y="142869"/>
                  </a:lnTo>
                  <a:lnTo>
                    <a:pt x="1490204" y="166680"/>
                  </a:lnTo>
                  <a:lnTo>
                    <a:pt x="1422467" y="190492"/>
                  </a:lnTo>
                  <a:lnTo>
                    <a:pt x="1354731" y="214304"/>
                  </a:lnTo>
                  <a:lnTo>
                    <a:pt x="1286994" y="238115"/>
                  </a:lnTo>
                  <a:lnTo>
                    <a:pt x="1219258" y="261927"/>
                  </a:lnTo>
                  <a:lnTo>
                    <a:pt x="1151521" y="285738"/>
                  </a:lnTo>
                  <a:lnTo>
                    <a:pt x="1083784" y="309550"/>
                  </a:lnTo>
                  <a:lnTo>
                    <a:pt x="1016048" y="333361"/>
                  </a:lnTo>
                  <a:lnTo>
                    <a:pt x="948311" y="357173"/>
                  </a:lnTo>
                  <a:lnTo>
                    <a:pt x="880575" y="380985"/>
                  </a:lnTo>
                  <a:lnTo>
                    <a:pt x="812838" y="404796"/>
                  </a:lnTo>
                  <a:lnTo>
                    <a:pt x="745102" y="428608"/>
                  </a:lnTo>
                  <a:lnTo>
                    <a:pt x="677365" y="452419"/>
                  </a:lnTo>
                  <a:lnTo>
                    <a:pt x="609629" y="476231"/>
                  </a:lnTo>
                  <a:lnTo>
                    <a:pt x="541892" y="500042"/>
                  </a:lnTo>
                  <a:lnTo>
                    <a:pt x="474155" y="523854"/>
                  </a:lnTo>
                  <a:lnTo>
                    <a:pt x="406419" y="547666"/>
                  </a:lnTo>
                  <a:lnTo>
                    <a:pt x="338682" y="571477"/>
                  </a:lnTo>
                  <a:lnTo>
                    <a:pt x="270946" y="595289"/>
                  </a:lnTo>
                  <a:lnTo>
                    <a:pt x="203209" y="619100"/>
                  </a:lnTo>
                  <a:lnTo>
                    <a:pt x="135473" y="642912"/>
                  </a:lnTo>
                  <a:lnTo>
                    <a:pt x="67736" y="666723"/>
                  </a:lnTo>
                  <a:lnTo>
                    <a:pt x="0" y="690535"/>
                  </a:lnTo>
                  <a:lnTo>
                    <a:pt x="25624" y="759509"/>
                  </a:lnTo>
                  <a:lnTo>
                    <a:pt x="53670" y="827535"/>
                  </a:lnTo>
                  <a:lnTo>
                    <a:pt x="84101" y="894527"/>
                  </a:lnTo>
                  <a:lnTo>
                    <a:pt x="116881" y="960402"/>
                  </a:lnTo>
                  <a:lnTo>
                    <a:pt x="151968" y="1025078"/>
                  </a:lnTo>
                  <a:lnTo>
                    <a:pt x="189318" y="1088474"/>
                  </a:lnTo>
                  <a:lnTo>
                    <a:pt x="228884" y="1150510"/>
                  </a:lnTo>
                  <a:lnTo>
                    <a:pt x="270618" y="1211110"/>
                  </a:lnTo>
                  <a:lnTo>
                    <a:pt x="314467" y="1270198"/>
                  </a:lnTo>
                  <a:lnTo>
                    <a:pt x="360376" y="1327699"/>
                  </a:lnTo>
                  <a:lnTo>
                    <a:pt x="408288" y="1383542"/>
                  </a:lnTo>
                  <a:lnTo>
                    <a:pt x="458143" y="1437658"/>
                  </a:lnTo>
                  <a:lnTo>
                    <a:pt x="509879" y="1489978"/>
                  </a:lnTo>
                  <a:lnTo>
                    <a:pt x="563431" y="1540438"/>
                  </a:lnTo>
                  <a:lnTo>
                    <a:pt x="618733" y="1588974"/>
                  </a:lnTo>
                  <a:lnTo>
                    <a:pt x="675715" y="1635526"/>
                  </a:lnTo>
                  <a:lnTo>
                    <a:pt x="720151" y="1579128"/>
                  </a:lnTo>
                  <a:lnTo>
                    <a:pt x="764587" y="1522731"/>
                  </a:lnTo>
                  <a:lnTo>
                    <a:pt x="809023" y="1466333"/>
                  </a:lnTo>
                  <a:lnTo>
                    <a:pt x="853459" y="1409936"/>
                  </a:lnTo>
                  <a:lnTo>
                    <a:pt x="897895" y="1353538"/>
                  </a:lnTo>
                  <a:lnTo>
                    <a:pt x="942331" y="1297141"/>
                  </a:lnTo>
                  <a:lnTo>
                    <a:pt x="986768" y="1240744"/>
                  </a:lnTo>
                  <a:lnTo>
                    <a:pt x="1031204" y="1184346"/>
                  </a:lnTo>
                  <a:lnTo>
                    <a:pt x="1075640" y="1127949"/>
                  </a:lnTo>
                  <a:lnTo>
                    <a:pt x="1120076" y="1071551"/>
                  </a:lnTo>
                  <a:lnTo>
                    <a:pt x="1164512" y="1015154"/>
                  </a:lnTo>
                  <a:lnTo>
                    <a:pt x="1208948" y="958756"/>
                  </a:lnTo>
                  <a:lnTo>
                    <a:pt x="1253384" y="902359"/>
                  </a:lnTo>
                  <a:lnTo>
                    <a:pt x="1297820" y="845961"/>
                  </a:lnTo>
                  <a:lnTo>
                    <a:pt x="1342256" y="789564"/>
                  </a:lnTo>
                  <a:lnTo>
                    <a:pt x="1386692" y="733166"/>
                  </a:lnTo>
                  <a:lnTo>
                    <a:pt x="1431128" y="676769"/>
                  </a:lnTo>
                  <a:lnTo>
                    <a:pt x="1475564" y="620372"/>
                  </a:lnTo>
                  <a:lnTo>
                    <a:pt x="1520000" y="563974"/>
                  </a:lnTo>
                  <a:lnTo>
                    <a:pt x="1564436" y="507577"/>
                  </a:lnTo>
                  <a:lnTo>
                    <a:pt x="1608872" y="451179"/>
                  </a:lnTo>
                  <a:lnTo>
                    <a:pt x="1653308" y="394782"/>
                  </a:lnTo>
                  <a:lnTo>
                    <a:pt x="1697744" y="338384"/>
                  </a:lnTo>
                  <a:lnTo>
                    <a:pt x="1742180" y="281987"/>
                  </a:lnTo>
                  <a:lnTo>
                    <a:pt x="1786616" y="225589"/>
                  </a:lnTo>
                  <a:lnTo>
                    <a:pt x="1831052" y="169192"/>
                  </a:lnTo>
                  <a:lnTo>
                    <a:pt x="1875488" y="112794"/>
                  </a:lnTo>
                  <a:lnTo>
                    <a:pt x="1919924" y="56397"/>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795151" y="3082849"/>
              <a:ext cx="2081916" cy="1018674"/>
            </a:xfrm>
            <a:custGeom>
              <a:avLst/>
              <a:pathLst>
                <a:path w="2081916" h="1018674">
                  <a:moveTo>
                    <a:pt x="2081916" y="328139"/>
                  </a:moveTo>
                  <a:lnTo>
                    <a:pt x="2011013" y="316823"/>
                  </a:lnTo>
                  <a:lnTo>
                    <a:pt x="1940111" y="305508"/>
                  </a:lnTo>
                  <a:lnTo>
                    <a:pt x="1869208" y="294193"/>
                  </a:lnTo>
                  <a:lnTo>
                    <a:pt x="1798305" y="282878"/>
                  </a:lnTo>
                  <a:lnTo>
                    <a:pt x="1727402" y="271563"/>
                  </a:lnTo>
                  <a:lnTo>
                    <a:pt x="1656500" y="260248"/>
                  </a:lnTo>
                  <a:lnTo>
                    <a:pt x="1585597" y="248933"/>
                  </a:lnTo>
                  <a:lnTo>
                    <a:pt x="1514694" y="237617"/>
                  </a:lnTo>
                  <a:lnTo>
                    <a:pt x="1443791" y="226302"/>
                  </a:lnTo>
                  <a:lnTo>
                    <a:pt x="1372889" y="214987"/>
                  </a:lnTo>
                  <a:lnTo>
                    <a:pt x="1301986" y="203672"/>
                  </a:lnTo>
                  <a:lnTo>
                    <a:pt x="1231083" y="192357"/>
                  </a:lnTo>
                  <a:lnTo>
                    <a:pt x="1160180" y="181042"/>
                  </a:lnTo>
                  <a:lnTo>
                    <a:pt x="1089278" y="169727"/>
                  </a:lnTo>
                  <a:lnTo>
                    <a:pt x="1018375" y="158411"/>
                  </a:lnTo>
                  <a:lnTo>
                    <a:pt x="947472" y="147096"/>
                  </a:lnTo>
                  <a:lnTo>
                    <a:pt x="876569" y="135781"/>
                  </a:lnTo>
                  <a:lnTo>
                    <a:pt x="805667" y="124466"/>
                  </a:lnTo>
                  <a:lnTo>
                    <a:pt x="734764" y="113151"/>
                  </a:lnTo>
                  <a:lnTo>
                    <a:pt x="663861" y="101836"/>
                  </a:lnTo>
                  <a:lnTo>
                    <a:pt x="592958" y="90521"/>
                  </a:lnTo>
                  <a:lnTo>
                    <a:pt x="522056" y="79205"/>
                  </a:lnTo>
                  <a:lnTo>
                    <a:pt x="451153" y="67890"/>
                  </a:lnTo>
                  <a:lnTo>
                    <a:pt x="380250" y="56575"/>
                  </a:lnTo>
                  <a:lnTo>
                    <a:pt x="309347" y="45260"/>
                  </a:lnTo>
                  <a:lnTo>
                    <a:pt x="238445" y="33945"/>
                  </a:lnTo>
                  <a:lnTo>
                    <a:pt x="167542" y="22630"/>
                  </a:lnTo>
                  <a:lnTo>
                    <a:pt x="96639" y="11315"/>
                  </a:lnTo>
                  <a:lnTo>
                    <a:pt x="25736" y="0"/>
                  </a:lnTo>
                  <a:lnTo>
                    <a:pt x="15398" y="73081"/>
                  </a:lnTo>
                  <a:lnTo>
                    <a:pt x="7657" y="146482"/>
                  </a:lnTo>
                  <a:lnTo>
                    <a:pt x="2522" y="220112"/>
                  </a:lnTo>
                  <a:lnTo>
                    <a:pt x="0" y="293878"/>
                  </a:lnTo>
                  <a:lnTo>
                    <a:pt x="93" y="367687"/>
                  </a:lnTo>
                  <a:lnTo>
                    <a:pt x="2803" y="441446"/>
                  </a:lnTo>
                  <a:lnTo>
                    <a:pt x="8125" y="515062"/>
                  </a:lnTo>
                  <a:lnTo>
                    <a:pt x="16053" y="588444"/>
                  </a:lnTo>
                  <a:lnTo>
                    <a:pt x="26576" y="661499"/>
                  </a:lnTo>
                  <a:lnTo>
                    <a:pt x="39683" y="734135"/>
                  </a:lnTo>
                  <a:lnTo>
                    <a:pt x="55355" y="806260"/>
                  </a:lnTo>
                  <a:lnTo>
                    <a:pt x="73574" y="877785"/>
                  </a:lnTo>
                  <a:lnTo>
                    <a:pt x="94316" y="948619"/>
                  </a:lnTo>
                  <a:lnTo>
                    <a:pt x="117556" y="1018674"/>
                  </a:lnTo>
                  <a:lnTo>
                    <a:pt x="185292" y="994863"/>
                  </a:lnTo>
                  <a:lnTo>
                    <a:pt x="253029" y="971051"/>
                  </a:lnTo>
                  <a:lnTo>
                    <a:pt x="320766" y="947239"/>
                  </a:lnTo>
                  <a:lnTo>
                    <a:pt x="388502" y="923428"/>
                  </a:lnTo>
                  <a:lnTo>
                    <a:pt x="456239" y="899616"/>
                  </a:lnTo>
                  <a:lnTo>
                    <a:pt x="523975" y="875805"/>
                  </a:lnTo>
                  <a:lnTo>
                    <a:pt x="591712" y="851993"/>
                  </a:lnTo>
                  <a:lnTo>
                    <a:pt x="659448" y="828182"/>
                  </a:lnTo>
                  <a:lnTo>
                    <a:pt x="727185" y="804370"/>
                  </a:lnTo>
                  <a:lnTo>
                    <a:pt x="794921" y="780558"/>
                  </a:lnTo>
                  <a:lnTo>
                    <a:pt x="862658" y="756747"/>
                  </a:lnTo>
                  <a:lnTo>
                    <a:pt x="930395" y="732935"/>
                  </a:lnTo>
                  <a:lnTo>
                    <a:pt x="998131" y="709124"/>
                  </a:lnTo>
                  <a:lnTo>
                    <a:pt x="1065868" y="685312"/>
                  </a:lnTo>
                  <a:lnTo>
                    <a:pt x="1133604" y="661501"/>
                  </a:lnTo>
                  <a:lnTo>
                    <a:pt x="1201341" y="637689"/>
                  </a:lnTo>
                  <a:lnTo>
                    <a:pt x="1269077" y="613877"/>
                  </a:lnTo>
                  <a:lnTo>
                    <a:pt x="1336814" y="590066"/>
                  </a:lnTo>
                  <a:lnTo>
                    <a:pt x="1404550" y="566254"/>
                  </a:lnTo>
                  <a:lnTo>
                    <a:pt x="1472287" y="542443"/>
                  </a:lnTo>
                  <a:lnTo>
                    <a:pt x="1540024" y="518631"/>
                  </a:lnTo>
                  <a:lnTo>
                    <a:pt x="1607760" y="494820"/>
                  </a:lnTo>
                  <a:lnTo>
                    <a:pt x="1675497" y="471008"/>
                  </a:lnTo>
                  <a:lnTo>
                    <a:pt x="1743233" y="447196"/>
                  </a:lnTo>
                  <a:lnTo>
                    <a:pt x="1810970" y="423385"/>
                  </a:lnTo>
                  <a:lnTo>
                    <a:pt x="1878706" y="399573"/>
                  </a:lnTo>
                  <a:lnTo>
                    <a:pt x="1946443" y="375762"/>
                  </a:lnTo>
                  <a:lnTo>
                    <a:pt x="2014179" y="35195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820888" y="2540405"/>
              <a:ext cx="2056179" cy="870583"/>
            </a:xfrm>
            <a:custGeom>
              <a:avLst/>
              <a:pathLst>
                <a:path w="2056179" h="870583">
                  <a:moveTo>
                    <a:pt x="2056179" y="870583"/>
                  </a:moveTo>
                  <a:lnTo>
                    <a:pt x="1990956" y="840562"/>
                  </a:lnTo>
                  <a:lnTo>
                    <a:pt x="1925733" y="810542"/>
                  </a:lnTo>
                  <a:lnTo>
                    <a:pt x="1860511" y="780522"/>
                  </a:lnTo>
                  <a:lnTo>
                    <a:pt x="1795288" y="750502"/>
                  </a:lnTo>
                  <a:lnTo>
                    <a:pt x="1730065" y="720482"/>
                  </a:lnTo>
                  <a:lnTo>
                    <a:pt x="1664842" y="690462"/>
                  </a:lnTo>
                  <a:lnTo>
                    <a:pt x="1599619" y="660442"/>
                  </a:lnTo>
                  <a:lnTo>
                    <a:pt x="1534396" y="630422"/>
                  </a:lnTo>
                  <a:lnTo>
                    <a:pt x="1469173" y="600402"/>
                  </a:lnTo>
                  <a:lnTo>
                    <a:pt x="1403950" y="570381"/>
                  </a:lnTo>
                  <a:lnTo>
                    <a:pt x="1338727" y="540361"/>
                  </a:lnTo>
                  <a:lnTo>
                    <a:pt x="1273504" y="510341"/>
                  </a:lnTo>
                  <a:lnTo>
                    <a:pt x="1208282" y="480321"/>
                  </a:lnTo>
                  <a:lnTo>
                    <a:pt x="1143059" y="450301"/>
                  </a:lnTo>
                  <a:lnTo>
                    <a:pt x="1077836" y="420281"/>
                  </a:lnTo>
                  <a:lnTo>
                    <a:pt x="1012613" y="390261"/>
                  </a:lnTo>
                  <a:lnTo>
                    <a:pt x="947390" y="360241"/>
                  </a:lnTo>
                  <a:lnTo>
                    <a:pt x="882167" y="330221"/>
                  </a:lnTo>
                  <a:lnTo>
                    <a:pt x="816944" y="300201"/>
                  </a:lnTo>
                  <a:lnTo>
                    <a:pt x="751721" y="270180"/>
                  </a:lnTo>
                  <a:lnTo>
                    <a:pt x="686498" y="240160"/>
                  </a:lnTo>
                  <a:lnTo>
                    <a:pt x="621276" y="210140"/>
                  </a:lnTo>
                  <a:lnTo>
                    <a:pt x="556053" y="180120"/>
                  </a:lnTo>
                  <a:lnTo>
                    <a:pt x="490830" y="150100"/>
                  </a:lnTo>
                  <a:lnTo>
                    <a:pt x="425607" y="120080"/>
                  </a:lnTo>
                  <a:lnTo>
                    <a:pt x="360384" y="90060"/>
                  </a:lnTo>
                  <a:lnTo>
                    <a:pt x="295161" y="60040"/>
                  </a:lnTo>
                  <a:lnTo>
                    <a:pt x="229938" y="30020"/>
                  </a:lnTo>
                  <a:lnTo>
                    <a:pt x="164715" y="0"/>
                  </a:lnTo>
                  <a:lnTo>
                    <a:pt x="136103" y="65066"/>
                  </a:lnTo>
                  <a:lnTo>
                    <a:pt x="109728" y="131071"/>
                  </a:lnTo>
                  <a:lnTo>
                    <a:pt x="85621" y="197939"/>
                  </a:lnTo>
                  <a:lnTo>
                    <a:pt x="63810" y="265590"/>
                  </a:lnTo>
                  <a:lnTo>
                    <a:pt x="44322" y="333946"/>
                  </a:lnTo>
                  <a:lnTo>
                    <a:pt x="27177" y="402927"/>
                  </a:lnTo>
                  <a:lnTo>
                    <a:pt x="12398" y="472453"/>
                  </a:lnTo>
                  <a:lnTo>
                    <a:pt x="0" y="542443"/>
                  </a:lnTo>
                  <a:lnTo>
                    <a:pt x="70902" y="553759"/>
                  </a:lnTo>
                  <a:lnTo>
                    <a:pt x="141805" y="565074"/>
                  </a:lnTo>
                  <a:lnTo>
                    <a:pt x="212708" y="576389"/>
                  </a:lnTo>
                  <a:lnTo>
                    <a:pt x="283610" y="587704"/>
                  </a:lnTo>
                  <a:lnTo>
                    <a:pt x="354513" y="599019"/>
                  </a:lnTo>
                  <a:lnTo>
                    <a:pt x="425416" y="610334"/>
                  </a:lnTo>
                  <a:lnTo>
                    <a:pt x="496319" y="621649"/>
                  </a:lnTo>
                  <a:lnTo>
                    <a:pt x="567221" y="632965"/>
                  </a:lnTo>
                  <a:lnTo>
                    <a:pt x="638124" y="644280"/>
                  </a:lnTo>
                  <a:lnTo>
                    <a:pt x="709027" y="655595"/>
                  </a:lnTo>
                  <a:lnTo>
                    <a:pt x="779930" y="666910"/>
                  </a:lnTo>
                  <a:lnTo>
                    <a:pt x="850832" y="678225"/>
                  </a:lnTo>
                  <a:lnTo>
                    <a:pt x="921735" y="689540"/>
                  </a:lnTo>
                  <a:lnTo>
                    <a:pt x="992638" y="700855"/>
                  </a:lnTo>
                  <a:lnTo>
                    <a:pt x="1063541" y="712171"/>
                  </a:lnTo>
                  <a:lnTo>
                    <a:pt x="1134443" y="723486"/>
                  </a:lnTo>
                  <a:lnTo>
                    <a:pt x="1205346" y="734801"/>
                  </a:lnTo>
                  <a:lnTo>
                    <a:pt x="1276249" y="746116"/>
                  </a:lnTo>
                  <a:lnTo>
                    <a:pt x="1347152" y="757431"/>
                  </a:lnTo>
                  <a:lnTo>
                    <a:pt x="1418054" y="768746"/>
                  </a:lnTo>
                  <a:lnTo>
                    <a:pt x="1488957" y="780061"/>
                  </a:lnTo>
                  <a:lnTo>
                    <a:pt x="1559860" y="791377"/>
                  </a:lnTo>
                  <a:lnTo>
                    <a:pt x="1630763" y="802692"/>
                  </a:lnTo>
                  <a:lnTo>
                    <a:pt x="1701665" y="814007"/>
                  </a:lnTo>
                  <a:lnTo>
                    <a:pt x="1772568" y="825322"/>
                  </a:lnTo>
                  <a:lnTo>
                    <a:pt x="1843471" y="836637"/>
                  </a:lnTo>
                  <a:lnTo>
                    <a:pt x="1914374" y="847952"/>
                  </a:lnTo>
                  <a:lnTo>
                    <a:pt x="1985276" y="859267"/>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985604" y="2092297"/>
              <a:ext cx="1891463" cy="1318691"/>
            </a:xfrm>
            <a:custGeom>
              <a:avLst/>
              <a:pathLst>
                <a:path w="1891463" h="1318691">
                  <a:moveTo>
                    <a:pt x="1891463" y="1318691"/>
                  </a:moveTo>
                  <a:lnTo>
                    <a:pt x="1835898" y="1273219"/>
                  </a:lnTo>
                  <a:lnTo>
                    <a:pt x="1780332" y="1227747"/>
                  </a:lnTo>
                  <a:lnTo>
                    <a:pt x="1724767" y="1182275"/>
                  </a:lnTo>
                  <a:lnTo>
                    <a:pt x="1669202" y="1136803"/>
                  </a:lnTo>
                  <a:lnTo>
                    <a:pt x="1613636" y="1091331"/>
                  </a:lnTo>
                  <a:lnTo>
                    <a:pt x="1558071" y="1045858"/>
                  </a:lnTo>
                  <a:lnTo>
                    <a:pt x="1502505" y="1000386"/>
                  </a:lnTo>
                  <a:lnTo>
                    <a:pt x="1446940" y="954914"/>
                  </a:lnTo>
                  <a:lnTo>
                    <a:pt x="1391374" y="909442"/>
                  </a:lnTo>
                  <a:lnTo>
                    <a:pt x="1335809" y="863970"/>
                  </a:lnTo>
                  <a:lnTo>
                    <a:pt x="1280244" y="818498"/>
                  </a:lnTo>
                  <a:lnTo>
                    <a:pt x="1224678" y="773026"/>
                  </a:lnTo>
                  <a:lnTo>
                    <a:pt x="1169113" y="727554"/>
                  </a:lnTo>
                  <a:lnTo>
                    <a:pt x="1113547" y="682081"/>
                  </a:lnTo>
                  <a:lnTo>
                    <a:pt x="1057982" y="636609"/>
                  </a:lnTo>
                  <a:lnTo>
                    <a:pt x="1002416" y="591137"/>
                  </a:lnTo>
                  <a:lnTo>
                    <a:pt x="946851" y="545665"/>
                  </a:lnTo>
                  <a:lnTo>
                    <a:pt x="891285" y="500193"/>
                  </a:lnTo>
                  <a:lnTo>
                    <a:pt x="835720" y="454721"/>
                  </a:lnTo>
                  <a:lnTo>
                    <a:pt x="780155" y="409249"/>
                  </a:lnTo>
                  <a:lnTo>
                    <a:pt x="724589" y="363777"/>
                  </a:lnTo>
                  <a:lnTo>
                    <a:pt x="669024" y="318304"/>
                  </a:lnTo>
                  <a:lnTo>
                    <a:pt x="613458" y="272832"/>
                  </a:lnTo>
                  <a:lnTo>
                    <a:pt x="557893" y="227360"/>
                  </a:lnTo>
                  <a:lnTo>
                    <a:pt x="502327" y="181888"/>
                  </a:lnTo>
                  <a:lnTo>
                    <a:pt x="446762" y="136416"/>
                  </a:lnTo>
                  <a:lnTo>
                    <a:pt x="391197" y="90944"/>
                  </a:lnTo>
                  <a:lnTo>
                    <a:pt x="335631" y="45472"/>
                  </a:lnTo>
                  <a:lnTo>
                    <a:pt x="280066" y="0"/>
                  </a:lnTo>
                  <a:lnTo>
                    <a:pt x="233202" y="59437"/>
                  </a:lnTo>
                  <a:lnTo>
                    <a:pt x="188531" y="120538"/>
                  </a:lnTo>
                  <a:lnTo>
                    <a:pt x="146109" y="183223"/>
                  </a:lnTo>
                  <a:lnTo>
                    <a:pt x="105993" y="247408"/>
                  </a:lnTo>
                  <a:lnTo>
                    <a:pt x="68237" y="313009"/>
                  </a:lnTo>
                  <a:lnTo>
                    <a:pt x="32890" y="379938"/>
                  </a:lnTo>
                  <a:lnTo>
                    <a:pt x="0" y="448108"/>
                  </a:lnTo>
                  <a:lnTo>
                    <a:pt x="65222" y="478128"/>
                  </a:lnTo>
                  <a:lnTo>
                    <a:pt x="130445" y="508148"/>
                  </a:lnTo>
                  <a:lnTo>
                    <a:pt x="195668" y="538168"/>
                  </a:lnTo>
                  <a:lnTo>
                    <a:pt x="260891" y="568189"/>
                  </a:lnTo>
                  <a:lnTo>
                    <a:pt x="326114" y="598209"/>
                  </a:lnTo>
                  <a:lnTo>
                    <a:pt x="391337" y="628229"/>
                  </a:lnTo>
                  <a:lnTo>
                    <a:pt x="456560" y="658249"/>
                  </a:lnTo>
                  <a:lnTo>
                    <a:pt x="521783" y="688269"/>
                  </a:lnTo>
                  <a:lnTo>
                    <a:pt x="587006" y="718289"/>
                  </a:lnTo>
                  <a:lnTo>
                    <a:pt x="652228" y="748309"/>
                  </a:lnTo>
                  <a:lnTo>
                    <a:pt x="717451" y="778329"/>
                  </a:lnTo>
                  <a:lnTo>
                    <a:pt x="782674" y="808349"/>
                  </a:lnTo>
                  <a:lnTo>
                    <a:pt x="847897" y="838370"/>
                  </a:lnTo>
                  <a:lnTo>
                    <a:pt x="913120" y="868390"/>
                  </a:lnTo>
                  <a:lnTo>
                    <a:pt x="978343" y="898410"/>
                  </a:lnTo>
                  <a:lnTo>
                    <a:pt x="1043566" y="928430"/>
                  </a:lnTo>
                  <a:lnTo>
                    <a:pt x="1108789" y="958450"/>
                  </a:lnTo>
                  <a:lnTo>
                    <a:pt x="1174012" y="988470"/>
                  </a:lnTo>
                  <a:lnTo>
                    <a:pt x="1239234" y="1018490"/>
                  </a:lnTo>
                  <a:lnTo>
                    <a:pt x="1304457" y="1048510"/>
                  </a:lnTo>
                  <a:lnTo>
                    <a:pt x="1369680" y="1078530"/>
                  </a:lnTo>
                  <a:lnTo>
                    <a:pt x="1434903" y="1108550"/>
                  </a:lnTo>
                  <a:lnTo>
                    <a:pt x="1500126" y="1138571"/>
                  </a:lnTo>
                  <a:lnTo>
                    <a:pt x="1565349" y="1168591"/>
                  </a:lnTo>
                  <a:lnTo>
                    <a:pt x="1630572" y="1198611"/>
                  </a:lnTo>
                  <a:lnTo>
                    <a:pt x="1695795" y="1228631"/>
                  </a:lnTo>
                  <a:lnTo>
                    <a:pt x="1761018" y="1258651"/>
                  </a:lnTo>
                  <a:lnTo>
                    <a:pt x="1826240" y="128867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265670" y="1813918"/>
              <a:ext cx="1611397" cy="1597070"/>
            </a:xfrm>
            <a:custGeom>
              <a:avLst/>
              <a:pathLst>
                <a:path w="1611397" h="1597070">
                  <a:moveTo>
                    <a:pt x="1611397" y="1597070"/>
                  </a:moveTo>
                  <a:lnTo>
                    <a:pt x="1565328" y="1541998"/>
                  </a:lnTo>
                  <a:lnTo>
                    <a:pt x="1519259" y="1486927"/>
                  </a:lnTo>
                  <a:lnTo>
                    <a:pt x="1473189" y="1431855"/>
                  </a:lnTo>
                  <a:lnTo>
                    <a:pt x="1427120" y="1376784"/>
                  </a:lnTo>
                  <a:lnTo>
                    <a:pt x="1381051" y="1321713"/>
                  </a:lnTo>
                  <a:lnTo>
                    <a:pt x="1334982" y="1266641"/>
                  </a:lnTo>
                  <a:lnTo>
                    <a:pt x="1288912" y="1211570"/>
                  </a:lnTo>
                  <a:lnTo>
                    <a:pt x="1242843" y="1156499"/>
                  </a:lnTo>
                  <a:lnTo>
                    <a:pt x="1196774" y="1101427"/>
                  </a:lnTo>
                  <a:lnTo>
                    <a:pt x="1150705" y="1046356"/>
                  </a:lnTo>
                  <a:lnTo>
                    <a:pt x="1104636" y="991284"/>
                  </a:lnTo>
                  <a:lnTo>
                    <a:pt x="1058566" y="936213"/>
                  </a:lnTo>
                  <a:lnTo>
                    <a:pt x="1012497" y="881142"/>
                  </a:lnTo>
                  <a:lnTo>
                    <a:pt x="966428" y="826070"/>
                  </a:lnTo>
                  <a:lnTo>
                    <a:pt x="920359" y="770999"/>
                  </a:lnTo>
                  <a:lnTo>
                    <a:pt x="874289" y="715927"/>
                  </a:lnTo>
                  <a:lnTo>
                    <a:pt x="828220" y="660856"/>
                  </a:lnTo>
                  <a:lnTo>
                    <a:pt x="782151" y="605785"/>
                  </a:lnTo>
                  <a:lnTo>
                    <a:pt x="736082" y="550713"/>
                  </a:lnTo>
                  <a:lnTo>
                    <a:pt x="690012" y="495642"/>
                  </a:lnTo>
                  <a:lnTo>
                    <a:pt x="643943" y="440571"/>
                  </a:lnTo>
                  <a:lnTo>
                    <a:pt x="597874" y="385499"/>
                  </a:lnTo>
                  <a:lnTo>
                    <a:pt x="551805" y="330428"/>
                  </a:lnTo>
                  <a:lnTo>
                    <a:pt x="505735" y="275356"/>
                  </a:lnTo>
                  <a:lnTo>
                    <a:pt x="459666" y="220285"/>
                  </a:lnTo>
                  <a:lnTo>
                    <a:pt x="413597" y="165214"/>
                  </a:lnTo>
                  <a:lnTo>
                    <a:pt x="367528" y="110142"/>
                  </a:lnTo>
                  <a:lnTo>
                    <a:pt x="321459" y="55071"/>
                  </a:lnTo>
                  <a:lnTo>
                    <a:pt x="275389" y="0"/>
                  </a:lnTo>
                  <a:lnTo>
                    <a:pt x="216193" y="51445"/>
                  </a:lnTo>
                  <a:lnTo>
                    <a:pt x="158976" y="105083"/>
                  </a:lnTo>
                  <a:lnTo>
                    <a:pt x="103820" y="160838"/>
                  </a:lnTo>
                  <a:lnTo>
                    <a:pt x="50803" y="218630"/>
                  </a:lnTo>
                  <a:lnTo>
                    <a:pt x="0" y="278378"/>
                  </a:lnTo>
                  <a:lnTo>
                    <a:pt x="55565" y="323850"/>
                  </a:lnTo>
                  <a:lnTo>
                    <a:pt x="111130" y="369322"/>
                  </a:lnTo>
                  <a:lnTo>
                    <a:pt x="166696" y="414794"/>
                  </a:lnTo>
                  <a:lnTo>
                    <a:pt x="222261" y="460266"/>
                  </a:lnTo>
                  <a:lnTo>
                    <a:pt x="277827" y="505739"/>
                  </a:lnTo>
                  <a:lnTo>
                    <a:pt x="333392" y="551211"/>
                  </a:lnTo>
                  <a:lnTo>
                    <a:pt x="388958" y="596683"/>
                  </a:lnTo>
                  <a:lnTo>
                    <a:pt x="444523" y="642155"/>
                  </a:lnTo>
                  <a:lnTo>
                    <a:pt x="500088" y="687627"/>
                  </a:lnTo>
                  <a:lnTo>
                    <a:pt x="555654" y="733099"/>
                  </a:lnTo>
                  <a:lnTo>
                    <a:pt x="611219" y="778571"/>
                  </a:lnTo>
                  <a:lnTo>
                    <a:pt x="666785" y="824043"/>
                  </a:lnTo>
                  <a:lnTo>
                    <a:pt x="722350" y="869516"/>
                  </a:lnTo>
                  <a:lnTo>
                    <a:pt x="777916" y="914988"/>
                  </a:lnTo>
                  <a:lnTo>
                    <a:pt x="833481" y="960460"/>
                  </a:lnTo>
                  <a:lnTo>
                    <a:pt x="889046" y="1005932"/>
                  </a:lnTo>
                  <a:lnTo>
                    <a:pt x="944612" y="1051404"/>
                  </a:lnTo>
                  <a:lnTo>
                    <a:pt x="1000177" y="1096876"/>
                  </a:lnTo>
                  <a:lnTo>
                    <a:pt x="1055743" y="1142348"/>
                  </a:lnTo>
                  <a:lnTo>
                    <a:pt x="1111308" y="1187821"/>
                  </a:lnTo>
                  <a:lnTo>
                    <a:pt x="1166874" y="1233293"/>
                  </a:lnTo>
                  <a:lnTo>
                    <a:pt x="1222439" y="1278765"/>
                  </a:lnTo>
                  <a:lnTo>
                    <a:pt x="1278005" y="1324237"/>
                  </a:lnTo>
                  <a:lnTo>
                    <a:pt x="1333570" y="1369709"/>
                  </a:lnTo>
                  <a:lnTo>
                    <a:pt x="1389135" y="1415181"/>
                  </a:lnTo>
                  <a:lnTo>
                    <a:pt x="1444701" y="1460653"/>
                  </a:lnTo>
                  <a:lnTo>
                    <a:pt x="1500266" y="1506125"/>
                  </a:lnTo>
                  <a:lnTo>
                    <a:pt x="1555832" y="155159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541060" y="1611969"/>
              <a:ext cx="1336007" cy="1799018"/>
            </a:xfrm>
            <a:custGeom>
              <a:avLst/>
              <a:pathLst>
                <a:path w="1336007" h="1799018">
                  <a:moveTo>
                    <a:pt x="1336007" y="1799018"/>
                  </a:moveTo>
                  <a:lnTo>
                    <a:pt x="1299857" y="1736983"/>
                  </a:lnTo>
                  <a:lnTo>
                    <a:pt x="1263706" y="1674948"/>
                  </a:lnTo>
                  <a:lnTo>
                    <a:pt x="1227555" y="1612913"/>
                  </a:lnTo>
                  <a:lnTo>
                    <a:pt x="1191405" y="1550878"/>
                  </a:lnTo>
                  <a:lnTo>
                    <a:pt x="1155254" y="1488843"/>
                  </a:lnTo>
                  <a:lnTo>
                    <a:pt x="1119103" y="1426808"/>
                  </a:lnTo>
                  <a:lnTo>
                    <a:pt x="1082952" y="1364772"/>
                  </a:lnTo>
                  <a:lnTo>
                    <a:pt x="1046802" y="1302737"/>
                  </a:lnTo>
                  <a:lnTo>
                    <a:pt x="1010651" y="1240702"/>
                  </a:lnTo>
                  <a:lnTo>
                    <a:pt x="974500" y="1178667"/>
                  </a:lnTo>
                  <a:lnTo>
                    <a:pt x="938350" y="1116632"/>
                  </a:lnTo>
                  <a:lnTo>
                    <a:pt x="902199" y="1054597"/>
                  </a:lnTo>
                  <a:lnTo>
                    <a:pt x="866048" y="992562"/>
                  </a:lnTo>
                  <a:lnTo>
                    <a:pt x="829897" y="930527"/>
                  </a:lnTo>
                  <a:lnTo>
                    <a:pt x="793747" y="868491"/>
                  </a:lnTo>
                  <a:lnTo>
                    <a:pt x="757596" y="806456"/>
                  </a:lnTo>
                  <a:lnTo>
                    <a:pt x="721445" y="744421"/>
                  </a:lnTo>
                  <a:lnTo>
                    <a:pt x="685295" y="682386"/>
                  </a:lnTo>
                  <a:lnTo>
                    <a:pt x="649144" y="620351"/>
                  </a:lnTo>
                  <a:lnTo>
                    <a:pt x="612993" y="558316"/>
                  </a:lnTo>
                  <a:lnTo>
                    <a:pt x="576842" y="496281"/>
                  </a:lnTo>
                  <a:lnTo>
                    <a:pt x="540692" y="434245"/>
                  </a:lnTo>
                  <a:lnTo>
                    <a:pt x="504541" y="372210"/>
                  </a:lnTo>
                  <a:lnTo>
                    <a:pt x="468390" y="310175"/>
                  </a:lnTo>
                  <a:lnTo>
                    <a:pt x="432240" y="248140"/>
                  </a:lnTo>
                  <a:lnTo>
                    <a:pt x="396089" y="186105"/>
                  </a:lnTo>
                  <a:lnTo>
                    <a:pt x="359938" y="124070"/>
                  </a:lnTo>
                  <a:lnTo>
                    <a:pt x="323787" y="62035"/>
                  </a:lnTo>
                  <a:lnTo>
                    <a:pt x="287637" y="0"/>
                  </a:lnTo>
                  <a:lnTo>
                    <a:pt x="212591" y="45883"/>
                  </a:lnTo>
                  <a:lnTo>
                    <a:pt x="139550" y="94894"/>
                  </a:lnTo>
                  <a:lnTo>
                    <a:pt x="68644" y="146947"/>
                  </a:lnTo>
                  <a:lnTo>
                    <a:pt x="0" y="201948"/>
                  </a:lnTo>
                  <a:lnTo>
                    <a:pt x="46069" y="257020"/>
                  </a:lnTo>
                  <a:lnTo>
                    <a:pt x="92138" y="312091"/>
                  </a:lnTo>
                  <a:lnTo>
                    <a:pt x="138207" y="367162"/>
                  </a:lnTo>
                  <a:lnTo>
                    <a:pt x="184276" y="422234"/>
                  </a:lnTo>
                  <a:lnTo>
                    <a:pt x="230346" y="477305"/>
                  </a:lnTo>
                  <a:lnTo>
                    <a:pt x="276415" y="532377"/>
                  </a:lnTo>
                  <a:lnTo>
                    <a:pt x="322484" y="587448"/>
                  </a:lnTo>
                  <a:lnTo>
                    <a:pt x="368553" y="642519"/>
                  </a:lnTo>
                  <a:lnTo>
                    <a:pt x="414623" y="697591"/>
                  </a:lnTo>
                  <a:lnTo>
                    <a:pt x="460692" y="752662"/>
                  </a:lnTo>
                  <a:lnTo>
                    <a:pt x="506761" y="807733"/>
                  </a:lnTo>
                  <a:lnTo>
                    <a:pt x="552830" y="862805"/>
                  </a:lnTo>
                  <a:lnTo>
                    <a:pt x="598900" y="917876"/>
                  </a:lnTo>
                  <a:lnTo>
                    <a:pt x="644969" y="972948"/>
                  </a:lnTo>
                  <a:lnTo>
                    <a:pt x="691038" y="1028019"/>
                  </a:lnTo>
                  <a:lnTo>
                    <a:pt x="737107" y="1083090"/>
                  </a:lnTo>
                  <a:lnTo>
                    <a:pt x="783177" y="1138162"/>
                  </a:lnTo>
                  <a:lnTo>
                    <a:pt x="829246" y="1193233"/>
                  </a:lnTo>
                  <a:lnTo>
                    <a:pt x="875315" y="1248305"/>
                  </a:lnTo>
                  <a:lnTo>
                    <a:pt x="921384" y="1303376"/>
                  </a:lnTo>
                  <a:lnTo>
                    <a:pt x="967453" y="1358447"/>
                  </a:lnTo>
                  <a:lnTo>
                    <a:pt x="1013523" y="1413519"/>
                  </a:lnTo>
                  <a:lnTo>
                    <a:pt x="1059592" y="1468590"/>
                  </a:lnTo>
                  <a:lnTo>
                    <a:pt x="1105661" y="1523661"/>
                  </a:lnTo>
                  <a:lnTo>
                    <a:pt x="1151730" y="1578733"/>
                  </a:lnTo>
                  <a:lnTo>
                    <a:pt x="1197800" y="1633804"/>
                  </a:lnTo>
                  <a:lnTo>
                    <a:pt x="1243869" y="1688876"/>
                  </a:lnTo>
                  <a:lnTo>
                    <a:pt x="1289938" y="174394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828697" y="1506983"/>
              <a:ext cx="1048370" cy="1904005"/>
            </a:xfrm>
            <a:custGeom>
              <a:avLst/>
              <a:pathLst>
                <a:path w="1048370" h="1904005">
                  <a:moveTo>
                    <a:pt x="1048370" y="1904005"/>
                  </a:moveTo>
                  <a:lnTo>
                    <a:pt x="1019308" y="1838350"/>
                  </a:lnTo>
                  <a:lnTo>
                    <a:pt x="990246" y="1772694"/>
                  </a:lnTo>
                  <a:lnTo>
                    <a:pt x="961184" y="1707039"/>
                  </a:lnTo>
                  <a:lnTo>
                    <a:pt x="932122" y="1641384"/>
                  </a:lnTo>
                  <a:lnTo>
                    <a:pt x="903060" y="1575728"/>
                  </a:lnTo>
                  <a:lnTo>
                    <a:pt x="873998" y="1510073"/>
                  </a:lnTo>
                  <a:lnTo>
                    <a:pt x="844936" y="1444418"/>
                  </a:lnTo>
                  <a:lnTo>
                    <a:pt x="815874" y="1378762"/>
                  </a:lnTo>
                  <a:lnTo>
                    <a:pt x="786811" y="1313107"/>
                  </a:lnTo>
                  <a:lnTo>
                    <a:pt x="757749" y="1247451"/>
                  </a:lnTo>
                  <a:lnTo>
                    <a:pt x="728687" y="1181796"/>
                  </a:lnTo>
                  <a:lnTo>
                    <a:pt x="699625" y="1116141"/>
                  </a:lnTo>
                  <a:lnTo>
                    <a:pt x="670563" y="1050485"/>
                  </a:lnTo>
                  <a:lnTo>
                    <a:pt x="641501" y="984830"/>
                  </a:lnTo>
                  <a:lnTo>
                    <a:pt x="612439" y="919175"/>
                  </a:lnTo>
                  <a:lnTo>
                    <a:pt x="583377" y="853519"/>
                  </a:lnTo>
                  <a:lnTo>
                    <a:pt x="554315" y="787864"/>
                  </a:lnTo>
                  <a:lnTo>
                    <a:pt x="525253" y="722209"/>
                  </a:lnTo>
                  <a:lnTo>
                    <a:pt x="496191" y="656553"/>
                  </a:lnTo>
                  <a:lnTo>
                    <a:pt x="467128" y="590898"/>
                  </a:lnTo>
                  <a:lnTo>
                    <a:pt x="438066" y="525242"/>
                  </a:lnTo>
                  <a:lnTo>
                    <a:pt x="409004" y="459587"/>
                  </a:lnTo>
                  <a:lnTo>
                    <a:pt x="379942" y="393932"/>
                  </a:lnTo>
                  <a:lnTo>
                    <a:pt x="350880" y="328276"/>
                  </a:lnTo>
                  <a:lnTo>
                    <a:pt x="321818" y="262621"/>
                  </a:lnTo>
                  <a:lnTo>
                    <a:pt x="292756" y="196966"/>
                  </a:lnTo>
                  <a:lnTo>
                    <a:pt x="263694" y="131310"/>
                  </a:lnTo>
                  <a:lnTo>
                    <a:pt x="234632" y="65655"/>
                  </a:lnTo>
                  <a:lnTo>
                    <a:pt x="205570" y="0"/>
                  </a:lnTo>
                  <a:lnTo>
                    <a:pt x="135768" y="32453"/>
                  </a:lnTo>
                  <a:lnTo>
                    <a:pt x="67213" y="67465"/>
                  </a:lnTo>
                  <a:lnTo>
                    <a:pt x="0" y="104986"/>
                  </a:lnTo>
                  <a:lnTo>
                    <a:pt x="36150" y="167021"/>
                  </a:lnTo>
                  <a:lnTo>
                    <a:pt x="72301" y="229056"/>
                  </a:lnTo>
                  <a:lnTo>
                    <a:pt x="108452" y="291092"/>
                  </a:lnTo>
                  <a:lnTo>
                    <a:pt x="144602" y="353127"/>
                  </a:lnTo>
                  <a:lnTo>
                    <a:pt x="180753" y="415162"/>
                  </a:lnTo>
                  <a:lnTo>
                    <a:pt x="216904" y="477197"/>
                  </a:lnTo>
                  <a:lnTo>
                    <a:pt x="253054" y="539232"/>
                  </a:lnTo>
                  <a:lnTo>
                    <a:pt x="289205" y="601267"/>
                  </a:lnTo>
                  <a:lnTo>
                    <a:pt x="325356" y="663302"/>
                  </a:lnTo>
                  <a:lnTo>
                    <a:pt x="361507" y="725338"/>
                  </a:lnTo>
                  <a:lnTo>
                    <a:pt x="397657" y="787373"/>
                  </a:lnTo>
                  <a:lnTo>
                    <a:pt x="433808" y="849408"/>
                  </a:lnTo>
                  <a:lnTo>
                    <a:pt x="469959" y="911443"/>
                  </a:lnTo>
                  <a:lnTo>
                    <a:pt x="506109" y="973478"/>
                  </a:lnTo>
                  <a:lnTo>
                    <a:pt x="542260" y="1035513"/>
                  </a:lnTo>
                  <a:lnTo>
                    <a:pt x="578411" y="1097548"/>
                  </a:lnTo>
                  <a:lnTo>
                    <a:pt x="614562" y="1159584"/>
                  </a:lnTo>
                  <a:lnTo>
                    <a:pt x="650712" y="1221619"/>
                  </a:lnTo>
                  <a:lnTo>
                    <a:pt x="686863" y="1283654"/>
                  </a:lnTo>
                  <a:lnTo>
                    <a:pt x="723014" y="1345689"/>
                  </a:lnTo>
                  <a:lnTo>
                    <a:pt x="759164" y="1407724"/>
                  </a:lnTo>
                  <a:lnTo>
                    <a:pt x="795315" y="1469759"/>
                  </a:lnTo>
                  <a:lnTo>
                    <a:pt x="831466" y="1531794"/>
                  </a:lnTo>
                  <a:lnTo>
                    <a:pt x="867617" y="1593829"/>
                  </a:lnTo>
                  <a:lnTo>
                    <a:pt x="903767" y="1655865"/>
                  </a:lnTo>
                  <a:lnTo>
                    <a:pt x="939918" y="1717900"/>
                  </a:lnTo>
                  <a:lnTo>
                    <a:pt x="976069" y="1779935"/>
                  </a:lnTo>
                  <a:lnTo>
                    <a:pt x="1012219" y="184197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034267" y="1430292"/>
              <a:ext cx="842800" cy="1980695"/>
            </a:xfrm>
            <a:custGeom>
              <a:avLst/>
              <a:pathLst>
                <a:path w="842800" h="1980695">
                  <a:moveTo>
                    <a:pt x="842800" y="1980695"/>
                  </a:moveTo>
                  <a:lnTo>
                    <a:pt x="820656" y="1912395"/>
                  </a:lnTo>
                  <a:lnTo>
                    <a:pt x="798512" y="1844096"/>
                  </a:lnTo>
                  <a:lnTo>
                    <a:pt x="776368" y="1775796"/>
                  </a:lnTo>
                  <a:lnTo>
                    <a:pt x="754224" y="1707496"/>
                  </a:lnTo>
                  <a:lnTo>
                    <a:pt x="732079" y="1639196"/>
                  </a:lnTo>
                  <a:lnTo>
                    <a:pt x="709935" y="1570896"/>
                  </a:lnTo>
                  <a:lnTo>
                    <a:pt x="687791" y="1502596"/>
                  </a:lnTo>
                  <a:lnTo>
                    <a:pt x="665647" y="1434296"/>
                  </a:lnTo>
                  <a:lnTo>
                    <a:pt x="643503" y="1365997"/>
                  </a:lnTo>
                  <a:lnTo>
                    <a:pt x="621359" y="1297697"/>
                  </a:lnTo>
                  <a:lnTo>
                    <a:pt x="599215" y="1229397"/>
                  </a:lnTo>
                  <a:lnTo>
                    <a:pt x="577071" y="1161097"/>
                  </a:lnTo>
                  <a:lnTo>
                    <a:pt x="554927" y="1092797"/>
                  </a:lnTo>
                  <a:lnTo>
                    <a:pt x="532782" y="1024497"/>
                  </a:lnTo>
                  <a:lnTo>
                    <a:pt x="510638" y="956197"/>
                  </a:lnTo>
                  <a:lnTo>
                    <a:pt x="488494" y="887898"/>
                  </a:lnTo>
                  <a:lnTo>
                    <a:pt x="466350" y="819598"/>
                  </a:lnTo>
                  <a:lnTo>
                    <a:pt x="444206" y="751298"/>
                  </a:lnTo>
                  <a:lnTo>
                    <a:pt x="422062" y="682998"/>
                  </a:lnTo>
                  <a:lnTo>
                    <a:pt x="399918" y="614698"/>
                  </a:lnTo>
                  <a:lnTo>
                    <a:pt x="377774" y="546398"/>
                  </a:lnTo>
                  <a:lnTo>
                    <a:pt x="355629" y="478098"/>
                  </a:lnTo>
                  <a:lnTo>
                    <a:pt x="333485" y="409799"/>
                  </a:lnTo>
                  <a:lnTo>
                    <a:pt x="311341" y="341499"/>
                  </a:lnTo>
                  <a:lnTo>
                    <a:pt x="289197" y="273199"/>
                  </a:lnTo>
                  <a:lnTo>
                    <a:pt x="267053" y="204899"/>
                  </a:lnTo>
                  <a:lnTo>
                    <a:pt x="244909" y="136599"/>
                  </a:lnTo>
                  <a:lnTo>
                    <a:pt x="222765" y="68299"/>
                  </a:lnTo>
                  <a:lnTo>
                    <a:pt x="200621" y="0"/>
                  </a:lnTo>
                  <a:lnTo>
                    <a:pt x="132881" y="23257"/>
                  </a:lnTo>
                  <a:lnTo>
                    <a:pt x="65981" y="48830"/>
                  </a:lnTo>
                  <a:lnTo>
                    <a:pt x="0" y="76690"/>
                  </a:lnTo>
                  <a:lnTo>
                    <a:pt x="29062" y="142345"/>
                  </a:lnTo>
                  <a:lnTo>
                    <a:pt x="58124" y="208000"/>
                  </a:lnTo>
                  <a:lnTo>
                    <a:pt x="87186" y="273656"/>
                  </a:lnTo>
                  <a:lnTo>
                    <a:pt x="116248" y="339311"/>
                  </a:lnTo>
                  <a:lnTo>
                    <a:pt x="145310" y="404966"/>
                  </a:lnTo>
                  <a:lnTo>
                    <a:pt x="174372" y="470622"/>
                  </a:lnTo>
                  <a:lnTo>
                    <a:pt x="203434" y="536277"/>
                  </a:lnTo>
                  <a:lnTo>
                    <a:pt x="232496" y="601933"/>
                  </a:lnTo>
                  <a:lnTo>
                    <a:pt x="261558" y="667588"/>
                  </a:lnTo>
                  <a:lnTo>
                    <a:pt x="290620" y="733243"/>
                  </a:lnTo>
                  <a:lnTo>
                    <a:pt x="319682" y="798899"/>
                  </a:lnTo>
                  <a:lnTo>
                    <a:pt x="348745" y="864554"/>
                  </a:lnTo>
                  <a:lnTo>
                    <a:pt x="377807" y="930209"/>
                  </a:lnTo>
                  <a:lnTo>
                    <a:pt x="406869" y="995865"/>
                  </a:lnTo>
                  <a:lnTo>
                    <a:pt x="435931" y="1061520"/>
                  </a:lnTo>
                  <a:lnTo>
                    <a:pt x="464993" y="1127176"/>
                  </a:lnTo>
                  <a:lnTo>
                    <a:pt x="494055" y="1192831"/>
                  </a:lnTo>
                  <a:lnTo>
                    <a:pt x="523117" y="1258486"/>
                  </a:lnTo>
                  <a:lnTo>
                    <a:pt x="552179" y="1324142"/>
                  </a:lnTo>
                  <a:lnTo>
                    <a:pt x="581241" y="1389797"/>
                  </a:lnTo>
                  <a:lnTo>
                    <a:pt x="610303" y="1455452"/>
                  </a:lnTo>
                  <a:lnTo>
                    <a:pt x="639365" y="1521108"/>
                  </a:lnTo>
                  <a:lnTo>
                    <a:pt x="668427" y="1586763"/>
                  </a:lnTo>
                  <a:lnTo>
                    <a:pt x="697490" y="1652418"/>
                  </a:lnTo>
                  <a:lnTo>
                    <a:pt x="726552" y="1718074"/>
                  </a:lnTo>
                  <a:lnTo>
                    <a:pt x="755614" y="1783729"/>
                  </a:lnTo>
                  <a:lnTo>
                    <a:pt x="784676" y="1849385"/>
                  </a:lnTo>
                  <a:lnTo>
                    <a:pt x="813738" y="191504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234888" y="1376563"/>
              <a:ext cx="642179" cy="2034425"/>
            </a:xfrm>
            <a:custGeom>
              <a:avLst/>
              <a:pathLst>
                <a:path w="642179" h="2034425">
                  <a:moveTo>
                    <a:pt x="642179" y="2034425"/>
                  </a:moveTo>
                  <a:lnTo>
                    <a:pt x="626887" y="1964272"/>
                  </a:lnTo>
                  <a:lnTo>
                    <a:pt x="611595" y="1894119"/>
                  </a:lnTo>
                  <a:lnTo>
                    <a:pt x="596303" y="1823967"/>
                  </a:lnTo>
                  <a:lnTo>
                    <a:pt x="581011" y="1753814"/>
                  </a:lnTo>
                  <a:lnTo>
                    <a:pt x="565719" y="1683662"/>
                  </a:lnTo>
                  <a:lnTo>
                    <a:pt x="550427" y="1613509"/>
                  </a:lnTo>
                  <a:lnTo>
                    <a:pt x="535135" y="1543356"/>
                  </a:lnTo>
                  <a:lnTo>
                    <a:pt x="519843" y="1473204"/>
                  </a:lnTo>
                  <a:lnTo>
                    <a:pt x="504551" y="1403051"/>
                  </a:lnTo>
                  <a:lnTo>
                    <a:pt x="489259" y="1332899"/>
                  </a:lnTo>
                  <a:lnTo>
                    <a:pt x="473967" y="1262746"/>
                  </a:lnTo>
                  <a:lnTo>
                    <a:pt x="458675" y="1192594"/>
                  </a:lnTo>
                  <a:lnTo>
                    <a:pt x="443383" y="1122441"/>
                  </a:lnTo>
                  <a:lnTo>
                    <a:pt x="428090" y="1052288"/>
                  </a:lnTo>
                  <a:lnTo>
                    <a:pt x="412798" y="982136"/>
                  </a:lnTo>
                  <a:lnTo>
                    <a:pt x="397506" y="911983"/>
                  </a:lnTo>
                  <a:lnTo>
                    <a:pt x="382214" y="841831"/>
                  </a:lnTo>
                  <a:lnTo>
                    <a:pt x="366922" y="771678"/>
                  </a:lnTo>
                  <a:lnTo>
                    <a:pt x="351630" y="701525"/>
                  </a:lnTo>
                  <a:lnTo>
                    <a:pt x="336338" y="631373"/>
                  </a:lnTo>
                  <a:lnTo>
                    <a:pt x="321046" y="561220"/>
                  </a:lnTo>
                  <a:lnTo>
                    <a:pt x="305754" y="491068"/>
                  </a:lnTo>
                  <a:lnTo>
                    <a:pt x="290462" y="420915"/>
                  </a:lnTo>
                  <a:lnTo>
                    <a:pt x="275170" y="350762"/>
                  </a:lnTo>
                  <a:lnTo>
                    <a:pt x="259878" y="280610"/>
                  </a:lnTo>
                  <a:lnTo>
                    <a:pt x="244586" y="210457"/>
                  </a:lnTo>
                  <a:lnTo>
                    <a:pt x="229294" y="140305"/>
                  </a:lnTo>
                  <a:lnTo>
                    <a:pt x="214002" y="70152"/>
                  </a:lnTo>
                  <a:lnTo>
                    <a:pt x="198710" y="0"/>
                  </a:lnTo>
                  <a:lnTo>
                    <a:pt x="98690" y="24407"/>
                  </a:lnTo>
                  <a:lnTo>
                    <a:pt x="0" y="53729"/>
                  </a:lnTo>
                  <a:lnTo>
                    <a:pt x="22144" y="122029"/>
                  </a:lnTo>
                  <a:lnTo>
                    <a:pt x="44288" y="190329"/>
                  </a:lnTo>
                  <a:lnTo>
                    <a:pt x="66432" y="258628"/>
                  </a:lnTo>
                  <a:lnTo>
                    <a:pt x="88576" y="326928"/>
                  </a:lnTo>
                  <a:lnTo>
                    <a:pt x="110720" y="395228"/>
                  </a:lnTo>
                  <a:lnTo>
                    <a:pt x="132864" y="463528"/>
                  </a:lnTo>
                  <a:lnTo>
                    <a:pt x="155008" y="531828"/>
                  </a:lnTo>
                  <a:lnTo>
                    <a:pt x="177152" y="600128"/>
                  </a:lnTo>
                  <a:lnTo>
                    <a:pt x="199297" y="668428"/>
                  </a:lnTo>
                  <a:lnTo>
                    <a:pt x="221441" y="736727"/>
                  </a:lnTo>
                  <a:lnTo>
                    <a:pt x="243585" y="805027"/>
                  </a:lnTo>
                  <a:lnTo>
                    <a:pt x="265729" y="873327"/>
                  </a:lnTo>
                  <a:lnTo>
                    <a:pt x="287873" y="941627"/>
                  </a:lnTo>
                  <a:lnTo>
                    <a:pt x="310017" y="1009927"/>
                  </a:lnTo>
                  <a:lnTo>
                    <a:pt x="332161" y="1078227"/>
                  </a:lnTo>
                  <a:lnTo>
                    <a:pt x="354305" y="1146527"/>
                  </a:lnTo>
                  <a:lnTo>
                    <a:pt x="376449" y="1214826"/>
                  </a:lnTo>
                  <a:lnTo>
                    <a:pt x="398594" y="1283126"/>
                  </a:lnTo>
                  <a:lnTo>
                    <a:pt x="420738" y="1351426"/>
                  </a:lnTo>
                  <a:lnTo>
                    <a:pt x="442882" y="1419726"/>
                  </a:lnTo>
                  <a:lnTo>
                    <a:pt x="465026" y="1488026"/>
                  </a:lnTo>
                  <a:lnTo>
                    <a:pt x="487170" y="1556326"/>
                  </a:lnTo>
                  <a:lnTo>
                    <a:pt x="509314" y="1624625"/>
                  </a:lnTo>
                  <a:lnTo>
                    <a:pt x="531458" y="1692925"/>
                  </a:lnTo>
                  <a:lnTo>
                    <a:pt x="553602" y="1761225"/>
                  </a:lnTo>
                  <a:lnTo>
                    <a:pt x="575746" y="1829525"/>
                  </a:lnTo>
                  <a:lnTo>
                    <a:pt x="597891" y="1897825"/>
                  </a:lnTo>
                  <a:lnTo>
                    <a:pt x="620035" y="196612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33599" y="1348696"/>
              <a:ext cx="443468" cy="2062291"/>
            </a:xfrm>
            <a:custGeom>
              <a:avLst/>
              <a:pathLst>
                <a:path w="443468" h="2062291">
                  <a:moveTo>
                    <a:pt x="443468" y="2062291"/>
                  </a:moveTo>
                  <a:lnTo>
                    <a:pt x="433564" y="1991178"/>
                  </a:lnTo>
                  <a:lnTo>
                    <a:pt x="423659" y="1920064"/>
                  </a:lnTo>
                  <a:lnTo>
                    <a:pt x="413755" y="1848951"/>
                  </a:lnTo>
                  <a:lnTo>
                    <a:pt x="403850" y="1777837"/>
                  </a:lnTo>
                  <a:lnTo>
                    <a:pt x="393946" y="1706724"/>
                  </a:lnTo>
                  <a:lnTo>
                    <a:pt x="384041" y="1635610"/>
                  </a:lnTo>
                  <a:lnTo>
                    <a:pt x="374136" y="1564497"/>
                  </a:lnTo>
                  <a:lnTo>
                    <a:pt x="364232" y="1493383"/>
                  </a:lnTo>
                  <a:lnTo>
                    <a:pt x="354327" y="1422270"/>
                  </a:lnTo>
                  <a:lnTo>
                    <a:pt x="344423" y="1351156"/>
                  </a:lnTo>
                  <a:lnTo>
                    <a:pt x="334518" y="1280043"/>
                  </a:lnTo>
                  <a:lnTo>
                    <a:pt x="324614" y="1208929"/>
                  </a:lnTo>
                  <a:lnTo>
                    <a:pt x="314709" y="1137816"/>
                  </a:lnTo>
                  <a:lnTo>
                    <a:pt x="304805" y="1066702"/>
                  </a:lnTo>
                  <a:lnTo>
                    <a:pt x="294900" y="995589"/>
                  </a:lnTo>
                  <a:lnTo>
                    <a:pt x="284996" y="924475"/>
                  </a:lnTo>
                  <a:lnTo>
                    <a:pt x="275091" y="853362"/>
                  </a:lnTo>
                  <a:lnTo>
                    <a:pt x="265187" y="782248"/>
                  </a:lnTo>
                  <a:lnTo>
                    <a:pt x="255282" y="711135"/>
                  </a:lnTo>
                  <a:lnTo>
                    <a:pt x="245378" y="640021"/>
                  </a:lnTo>
                  <a:lnTo>
                    <a:pt x="235473" y="568908"/>
                  </a:lnTo>
                  <a:lnTo>
                    <a:pt x="225569" y="497794"/>
                  </a:lnTo>
                  <a:lnTo>
                    <a:pt x="215664" y="426681"/>
                  </a:lnTo>
                  <a:lnTo>
                    <a:pt x="205759" y="355567"/>
                  </a:lnTo>
                  <a:lnTo>
                    <a:pt x="195855" y="284454"/>
                  </a:lnTo>
                  <a:lnTo>
                    <a:pt x="185950" y="213340"/>
                  </a:lnTo>
                  <a:lnTo>
                    <a:pt x="176046" y="142227"/>
                  </a:lnTo>
                  <a:lnTo>
                    <a:pt x="166141" y="71113"/>
                  </a:lnTo>
                  <a:lnTo>
                    <a:pt x="156237" y="0"/>
                  </a:lnTo>
                  <a:lnTo>
                    <a:pt x="77853" y="12444"/>
                  </a:lnTo>
                  <a:lnTo>
                    <a:pt x="0" y="27866"/>
                  </a:lnTo>
                  <a:lnTo>
                    <a:pt x="15292" y="98019"/>
                  </a:lnTo>
                  <a:lnTo>
                    <a:pt x="30584" y="168172"/>
                  </a:lnTo>
                  <a:lnTo>
                    <a:pt x="45876" y="238324"/>
                  </a:lnTo>
                  <a:lnTo>
                    <a:pt x="61168" y="308477"/>
                  </a:lnTo>
                  <a:lnTo>
                    <a:pt x="76460" y="378629"/>
                  </a:lnTo>
                  <a:lnTo>
                    <a:pt x="91752" y="448782"/>
                  </a:lnTo>
                  <a:lnTo>
                    <a:pt x="107044" y="518934"/>
                  </a:lnTo>
                  <a:lnTo>
                    <a:pt x="122336" y="589087"/>
                  </a:lnTo>
                  <a:lnTo>
                    <a:pt x="137628" y="659240"/>
                  </a:lnTo>
                  <a:lnTo>
                    <a:pt x="152920" y="729392"/>
                  </a:lnTo>
                  <a:lnTo>
                    <a:pt x="168212" y="799545"/>
                  </a:lnTo>
                  <a:lnTo>
                    <a:pt x="183504" y="869697"/>
                  </a:lnTo>
                  <a:lnTo>
                    <a:pt x="198796" y="939850"/>
                  </a:lnTo>
                  <a:lnTo>
                    <a:pt x="214088" y="1010003"/>
                  </a:lnTo>
                  <a:lnTo>
                    <a:pt x="229380" y="1080155"/>
                  </a:lnTo>
                  <a:lnTo>
                    <a:pt x="244672" y="1150308"/>
                  </a:lnTo>
                  <a:lnTo>
                    <a:pt x="259964" y="1220460"/>
                  </a:lnTo>
                  <a:lnTo>
                    <a:pt x="275256" y="1290613"/>
                  </a:lnTo>
                  <a:lnTo>
                    <a:pt x="290548" y="1360766"/>
                  </a:lnTo>
                  <a:lnTo>
                    <a:pt x="305840" y="1430918"/>
                  </a:lnTo>
                  <a:lnTo>
                    <a:pt x="321132" y="1501071"/>
                  </a:lnTo>
                  <a:lnTo>
                    <a:pt x="336424" y="1571223"/>
                  </a:lnTo>
                  <a:lnTo>
                    <a:pt x="351716" y="1641376"/>
                  </a:lnTo>
                  <a:lnTo>
                    <a:pt x="367008" y="1711529"/>
                  </a:lnTo>
                  <a:lnTo>
                    <a:pt x="382300" y="1781681"/>
                  </a:lnTo>
                  <a:lnTo>
                    <a:pt x="397592" y="1851834"/>
                  </a:lnTo>
                  <a:lnTo>
                    <a:pt x="412884" y="1921986"/>
                  </a:lnTo>
                  <a:lnTo>
                    <a:pt x="428176" y="199213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589836" y="1333269"/>
              <a:ext cx="287231" cy="2077719"/>
            </a:xfrm>
            <a:custGeom>
              <a:avLst/>
              <a:pathLst>
                <a:path w="287231" h="2077719">
                  <a:moveTo>
                    <a:pt x="287231" y="2077719"/>
                  </a:moveTo>
                  <a:lnTo>
                    <a:pt x="282524" y="2006073"/>
                  </a:lnTo>
                  <a:lnTo>
                    <a:pt x="277817" y="1934428"/>
                  </a:lnTo>
                  <a:lnTo>
                    <a:pt x="273110" y="1862782"/>
                  </a:lnTo>
                  <a:lnTo>
                    <a:pt x="268403" y="1791137"/>
                  </a:lnTo>
                  <a:lnTo>
                    <a:pt x="263696" y="1719491"/>
                  </a:lnTo>
                  <a:lnTo>
                    <a:pt x="258989" y="1647846"/>
                  </a:lnTo>
                  <a:lnTo>
                    <a:pt x="254282" y="1576200"/>
                  </a:lnTo>
                  <a:lnTo>
                    <a:pt x="249575" y="1504555"/>
                  </a:lnTo>
                  <a:lnTo>
                    <a:pt x="244868" y="1432909"/>
                  </a:lnTo>
                  <a:lnTo>
                    <a:pt x="240161" y="1361264"/>
                  </a:lnTo>
                  <a:lnTo>
                    <a:pt x="235454" y="1289618"/>
                  </a:lnTo>
                  <a:lnTo>
                    <a:pt x="230747" y="1217973"/>
                  </a:lnTo>
                  <a:lnTo>
                    <a:pt x="226040" y="1146327"/>
                  </a:lnTo>
                  <a:lnTo>
                    <a:pt x="221333" y="1074682"/>
                  </a:lnTo>
                  <a:lnTo>
                    <a:pt x="216626" y="1003036"/>
                  </a:lnTo>
                  <a:lnTo>
                    <a:pt x="211919" y="931391"/>
                  </a:lnTo>
                  <a:lnTo>
                    <a:pt x="207212" y="859745"/>
                  </a:lnTo>
                  <a:lnTo>
                    <a:pt x="202505" y="788100"/>
                  </a:lnTo>
                  <a:lnTo>
                    <a:pt x="197798" y="716454"/>
                  </a:lnTo>
                  <a:lnTo>
                    <a:pt x="193091" y="644809"/>
                  </a:lnTo>
                  <a:lnTo>
                    <a:pt x="188384" y="573163"/>
                  </a:lnTo>
                  <a:lnTo>
                    <a:pt x="183677" y="501518"/>
                  </a:lnTo>
                  <a:lnTo>
                    <a:pt x="178970" y="429872"/>
                  </a:lnTo>
                  <a:lnTo>
                    <a:pt x="174263" y="358227"/>
                  </a:lnTo>
                  <a:lnTo>
                    <a:pt x="169556" y="286581"/>
                  </a:lnTo>
                  <a:lnTo>
                    <a:pt x="164849" y="214936"/>
                  </a:lnTo>
                  <a:lnTo>
                    <a:pt x="160142" y="143290"/>
                  </a:lnTo>
                  <a:lnTo>
                    <a:pt x="155435" y="71645"/>
                  </a:lnTo>
                  <a:lnTo>
                    <a:pt x="150728" y="0"/>
                  </a:lnTo>
                  <a:lnTo>
                    <a:pt x="75223" y="6342"/>
                  </a:lnTo>
                  <a:lnTo>
                    <a:pt x="0" y="15427"/>
                  </a:lnTo>
                  <a:lnTo>
                    <a:pt x="9904" y="86540"/>
                  </a:lnTo>
                  <a:lnTo>
                    <a:pt x="19809" y="157654"/>
                  </a:lnTo>
                  <a:lnTo>
                    <a:pt x="29713" y="228767"/>
                  </a:lnTo>
                  <a:lnTo>
                    <a:pt x="39618" y="299881"/>
                  </a:lnTo>
                  <a:lnTo>
                    <a:pt x="49522" y="370994"/>
                  </a:lnTo>
                  <a:lnTo>
                    <a:pt x="59427" y="442108"/>
                  </a:lnTo>
                  <a:lnTo>
                    <a:pt x="69331" y="513221"/>
                  </a:lnTo>
                  <a:lnTo>
                    <a:pt x="79236" y="584335"/>
                  </a:lnTo>
                  <a:lnTo>
                    <a:pt x="89140" y="655448"/>
                  </a:lnTo>
                  <a:lnTo>
                    <a:pt x="99045" y="726562"/>
                  </a:lnTo>
                  <a:lnTo>
                    <a:pt x="108949" y="797675"/>
                  </a:lnTo>
                  <a:lnTo>
                    <a:pt x="118854" y="868789"/>
                  </a:lnTo>
                  <a:lnTo>
                    <a:pt x="128758" y="939902"/>
                  </a:lnTo>
                  <a:lnTo>
                    <a:pt x="138663" y="1011016"/>
                  </a:lnTo>
                  <a:lnTo>
                    <a:pt x="148567" y="1082129"/>
                  </a:lnTo>
                  <a:lnTo>
                    <a:pt x="158472" y="1153243"/>
                  </a:lnTo>
                  <a:lnTo>
                    <a:pt x="168377" y="1224356"/>
                  </a:lnTo>
                  <a:lnTo>
                    <a:pt x="178281" y="1295470"/>
                  </a:lnTo>
                  <a:lnTo>
                    <a:pt x="188186" y="1366584"/>
                  </a:lnTo>
                  <a:lnTo>
                    <a:pt x="198090" y="1437697"/>
                  </a:lnTo>
                  <a:lnTo>
                    <a:pt x="207995" y="1508811"/>
                  </a:lnTo>
                  <a:lnTo>
                    <a:pt x="217899" y="1579924"/>
                  </a:lnTo>
                  <a:lnTo>
                    <a:pt x="227804" y="1651038"/>
                  </a:lnTo>
                  <a:lnTo>
                    <a:pt x="237708" y="1722151"/>
                  </a:lnTo>
                  <a:lnTo>
                    <a:pt x="247613" y="1793265"/>
                  </a:lnTo>
                  <a:lnTo>
                    <a:pt x="257517" y="1864378"/>
                  </a:lnTo>
                  <a:lnTo>
                    <a:pt x="267422" y="1935492"/>
                  </a:lnTo>
                  <a:lnTo>
                    <a:pt x="277326" y="200660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740564" y="1330929"/>
              <a:ext cx="136503" cy="2080059"/>
            </a:xfrm>
            <a:custGeom>
              <a:avLst/>
              <a:pathLst>
                <a:path w="136503" h="2080059">
                  <a:moveTo>
                    <a:pt x="136503" y="2080059"/>
                  </a:moveTo>
                  <a:lnTo>
                    <a:pt x="133249" y="2008333"/>
                  </a:lnTo>
                  <a:lnTo>
                    <a:pt x="129995" y="1936606"/>
                  </a:lnTo>
                  <a:lnTo>
                    <a:pt x="126741" y="1864880"/>
                  </a:lnTo>
                  <a:lnTo>
                    <a:pt x="123487" y="1793154"/>
                  </a:lnTo>
                  <a:lnTo>
                    <a:pt x="120234" y="1721428"/>
                  </a:lnTo>
                  <a:lnTo>
                    <a:pt x="116980" y="1649702"/>
                  </a:lnTo>
                  <a:lnTo>
                    <a:pt x="113726" y="1577975"/>
                  </a:lnTo>
                  <a:lnTo>
                    <a:pt x="110472" y="1506249"/>
                  </a:lnTo>
                  <a:lnTo>
                    <a:pt x="107219" y="1434523"/>
                  </a:lnTo>
                  <a:lnTo>
                    <a:pt x="103965" y="1362797"/>
                  </a:lnTo>
                  <a:lnTo>
                    <a:pt x="100711" y="1291071"/>
                  </a:lnTo>
                  <a:lnTo>
                    <a:pt x="97457" y="1219345"/>
                  </a:lnTo>
                  <a:lnTo>
                    <a:pt x="94203" y="1147618"/>
                  </a:lnTo>
                  <a:lnTo>
                    <a:pt x="90950" y="1075892"/>
                  </a:lnTo>
                  <a:lnTo>
                    <a:pt x="87696" y="1004166"/>
                  </a:lnTo>
                  <a:lnTo>
                    <a:pt x="84442" y="932440"/>
                  </a:lnTo>
                  <a:lnTo>
                    <a:pt x="81188" y="860714"/>
                  </a:lnTo>
                  <a:lnTo>
                    <a:pt x="77935" y="788987"/>
                  </a:lnTo>
                  <a:lnTo>
                    <a:pt x="74681" y="717261"/>
                  </a:lnTo>
                  <a:lnTo>
                    <a:pt x="71427" y="645535"/>
                  </a:lnTo>
                  <a:lnTo>
                    <a:pt x="68173" y="573809"/>
                  </a:lnTo>
                  <a:lnTo>
                    <a:pt x="64920" y="502083"/>
                  </a:lnTo>
                  <a:lnTo>
                    <a:pt x="61666" y="430357"/>
                  </a:lnTo>
                  <a:lnTo>
                    <a:pt x="58412" y="358630"/>
                  </a:lnTo>
                  <a:lnTo>
                    <a:pt x="55158" y="286904"/>
                  </a:lnTo>
                  <a:lnTo>
                    <a:pt x="51904" y="215178"/>
                  </a:lnTo>
                  <a:lnTo>
                    <a:pt x="48651" y="143452"/>
                  </a:lnTo>
                  <a:lnTo>
                    <a:pt x="45397" y="71726"/>
                  </a:lnTo>
                  <a:lnTo>
                    <a:pt x="42143" y="0"/>
                  </a:lnTo>
                  <a:lnTo>
                    <a:pt x="0" y="2340"/>
                  </a:lnTo>
                  <a:lnTo>
                    <a:pt x="4707" y="73985"/>
                  </a:lnTo>
                  <a:lnTo>
                    <a:pt x="9414" y="145631"/>
                  </a:lnTo>
                  <a:lnTo>
                    <a:pt x="14121" y="217276"/>
                  </a:lnTo>
                  <a:lnTo>
                    <a:pt x="18828" y="288921"/>
                  </a:lnTo>
                  <a:lnTo>
                    <a:pt x="23535" y="360567"/>
                  </a:lnTo>
                  <a:lnTo>
                    <a:pt x="28242" y="432212"/>
                  </a:lnTo>
                  <a:lnTo>
                    <a:pt x="32949" y="503858"/>
                  </a:lnTo>
                  <a:lnTo>
                    <a:pt x="37656" y="575503"/>
                  </a:lnTo>
                  <a:lnTo>
                    <a:pt x="42363" y="647149"/>
                  </a:lnTo>
                  <a:lnTo>
                    <a:pt x="47070" y="718794"/>
                  </a:lnTo>
                  <a:lnTo>
                    <a:pt x="51777" y="790440"/>
                  </a:lnTo>
                  <a:lnTo>
                    <a:pt x="56484" y="862085"/>
                  </a:lnTo>
                  <a:lnTo>
                    <a:pt x="61191" y="933731"/>
                  </a:lnTo>
                  <a:lnTo>
                    <a:pt x="65898" y="1005376"/>
                  </a:lnTo>
                  <a:lnTo>
                    <a:pt x="70605" y="1077022"/>
                  </a:lnTo>
                  <a:lnTo>
                    <a:pt x="75312" y="1148667"/>
                  </a:lnTo>
                  <a:lnTo>
                    <a:pt x="80019" y="1220313"/>
                  </a:lnTo>
                  <a:lnTo>
                    <a:pt x="84726" y="1291958"/>
                  </a:lnTo>
                  <a:lnTo>
                    <a:pt x="89433" y="1363604"/>
                  </a:lnTo>
                  <a:lnTo>
                    <a:pt x="94140" y="1435249"/>
                  </a:lnTo>
                  <a:lnTo>
                    <a:pt x="98847" y="1506895"/>
                  </a:lnTo>
                  <a:lnTo>
                    <a:pt x="103554" y="1578540"/>
                  </a:lnTo>
                  <a:lnTo>
                    <a:pt x="108261" y="1650186"/>
                  </a:lnTo>
                  <a:lnTo>
                    <a:pt x="112968" y="1721831"/>
                  </a:lnTo>
                  <a:lnTo>
                    <a:pt x="117675" y="1793477"/>
                  </a:lnTo>
                  <a:lnTo>
                    <a:pt x="122382" y="1865122"/>
                  </a:lnTo>
                  <a:lnTo>
                    <a:pt x="127089" y="1936768"/>
                  </a:lnTo>
                  <a:lnTo>
                    <a:pt x="131796" y="200841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782708" y="1330042"/>
              <a:ext cx="94359" cy="2080946"/>
            </a:xfrm>
            <a:custGeom>
              <a:avLst/>
              <a:pathLst>
                <a:path w="94359" h="2080946">
                  <a:moveTo>
                    <a:pt x="94359" y="2080946"/>
                  </a:moveTo>
                  <a:lnTo>
                    <a:pt x="91869" y="2009189"/>
                  </a:lnTo>
                  <a:lnTo>
                    <a:pt x="89379" y="1937432"/>
                  </a:lnTo>
                  <a:lnTo>
                    <a:pt x="86890" y="1865675"/>
                  </a:lnTo>
                  <a:lnTo>
                    <a:pt x="84400" y="1793919"/>
                  </a:lnTo>
                  <a:lnTo>
                    <a:pt x="81910" y="1722162"/>
                  </a:lnTo>
                  <a:lnTo>
                    <a:pt x="79420" y="1650405"/>
                  </a:lnTo>
                  <a:lnTo>
                    <a:pt x="76930" y="1578648"/>
                  </a:lnTo>
                  <a:lnTo>
                    <a:pt x="74441" y="1506892"/>
                  </a:lnTo>
                  <a:lnTo>
                    <a:pt x="71951" y="1435135"/>
                  </a:lnTo>
                  <a:lnTo>
                    <a:pt x="69461" y="1363378"/>
                  </a:lnTo>
                  <a:lnTo>
                    <a:pt x="66971" y="1291621"/>
                  </a:lnTo>
                  <a:lnTo>
                    <a:pt x="64481" y="1219864"/>
                  </a:lnTo>
                  <a:lnTo>
                    <a:pt x="61992" y="1148108"/>
                  </a:lnTo>
                  <a:lnTo>
                    <a:pt x="59502" y="1076351"/>
                  </a:lnTo>
                  <a:lnTo>
                    <a:pt x="57012" y="1004594"/>
                  </a:lnTo>
                  <a:lnTo>
                    <a:pt x="54522" y="932837"/>
                  </a:lnTo>
                  <a:lnTo>
                    <a:pt x="52033" y="861081"/>
                  </a:lnTo>
                  <a:lnTo>
                    <a:pt x="49543" y="789324"/>
                  </a:lnTo>
                  <a:lnTo>
                    <a:pt x="47053" y="717567"/>
                  </a:lnTo>
                  <a:lnTo>
                    <a:pt x="44563" y="645810"/>
                  </a:lnTo>
                  <a:lnTo>
                    <a:pt x="42073" y="574054"/>
                  </a:lnTo>
                  <a:lnTo>
                    <a:pt x="39584" y="502297"/>
                  </a:lnTo>
                  <a:lnTo>
                    <a:pt x="37094" y="430540"/>
                  </a:lnTo>
                  <a:lnTo>
                    <a:pt x="34604" y="358783"/>
                  </a:lnTo>
                  <a:lnTo>
                    <a:pt x="32114" y="287027"/>
                  </a:lnTo>
                  <a:lnTo>
                    <a:pt x="29624" y="215270"/>
                  </a:lnTo>
                  <a:lnTo>
                    <a:pt x="27135" y="143513"/>
                  </a:lnTo>
                  <a:lnTo>
                    <a:pt x="24645" y="71756"/>
                  </a:lnTo>
                  <a:lnTo>
                    <a:pt x="22155" y="0"/>
                  </a:lnTo>
                  <a:lnTo>
                    <a:pt x="0" y="886"/>
                  </a:lnTo>
                  <a:lnTo>
                    <a:pt x="3253" y="72613"/>
                  </a:lnTo>
                  <a:lnTo>
                    <a:pt x="6507" y="144339"/>
                  </a:lnTo>
                  <a:lnTo>
                    <a:pt x="9761" y="216065"/>
                  </a:lnTo>
                  <a:lnTo>
                    <a:pt x="13015" y="287791"/>
                  </a:lnTo>
                  <a:lnTo>
                    <a:pt x="16268" y="359517"/>
                  </a:lnTo>
                  <a:lnTo>
                    <a:pt x="19522" y="431243"/>
                  </a:lnTo>
                  <a:lnTo>
                    <a:pt x="22776" y="502970"/>
                  </a:lnTo>
                  <a:lnTo>
                    <a:pt x="26030" y="574696"/>
                  </a:lnTo>
                  <a:lnTo>
                    <a:pt x="29283" y="646422"/>
                  </a:lnTo>
                  <a:lnTo>
                    <a:pt x="32537" y="718148"/>
                  </a:lnTo>
                  <a:lnTo>
                    <a:pt x="35791" y="789874"/>
                  </a:lnTo>
                  <a:lnTo>
                    <a:pt x="39045" y="861601"/>
                  </a:lnTo>
                  <a:lnTo>
                    <a:pt x="42299" y="933327"/>
                  </a:lnTo>
                  <a:lnTo>
                    <a:pt x="45552" y="1005053"/>
                  </a:lnTo>
                  <a:lnTo>
                    <a:pt x="48806" y="1076779"/>
                  </a:lnTo>
                  <a:lnTo>
                    <a:pt x="52060" y="1148505"/>
                  </a:lnTo>
                  <a:lnTo>
                    <a:pt x="55314" y="1220231"/>
                  </a:lnTo>
                  <a:lnTo>
                    <a:pt x="58567" y="1291958"/>
                  </a:lnTo>
                  <a:lnTo>
                    <a:pt x="61821" y="1363684"/>
                  </a:lnTo>
                  <a:lnTo>
                    <a:pt x="65075" y="1435410"/>
                  </a:lnTo>
                  <a:lnTo>
                    <a:pt x="68329" y="1507136"/>
                  </a:lnTo>
                  <a:lnTo>
                    <a:pt x="71583" y="1578862"/>
                  </a:lnTo>
                  <a:lnTo>
                    <a:pt x="74836" y="1650589"/>
                  </a:lnTo>
                  <a:lnTo>
                    <a:pt x="78090" y="1722315"/>
                  </a:lnTo>
                  <a:lnTo>
                    <a:pt x="81344" y="1794041"/>
                  </a:lnTo>
                  <a:lnTo>
                    <a:pt x="84598" y="1865767"/>
                  </a:lnTo>
                  <a:lnTo>
                    <a:pt x="87851" y="1937493"/>
                  </a:lnTo>
                  <a:lnTo>
                    <a:pt x="91105" y="2009219"/>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804864" y="1329444"/>
              <a:ext cx="72203" cy="2081544"/>
            </a:xfrm>
            <a:custGeom>
              <a:avLst/>
              <a:pathLst>
                <a:path w="72203" h="2081544">
                  <a:moveTo>
                    <a:pt x="72203" y="2081544"/>
                  </a:moveTo>
                  <a:lnTo>
                    <a:pt x="70404" y="2009766"/>
                  </a:lnTo>
                  <a:lnTo>
                    <a:pt x="68604" y="1937989"/>
                  </a:lnTo>
                  <a:lnTo>
                    <a:pt x="66804" y="1866212"/>
                  </a:lnTo>
                  <a:lnTo>
                    <a:pt x="65005" y="1794434"/>
                  </a:lnTo>
                  <a:lnTo>
                    <a:pt x="63205" y="1722657"/>
                  </a:lnTo>
                  <a:lnTo>
                    <a:pt x="61405" y="1650879"/>
                  </a:lnTo>
                  <a:lnTo>
                    <a:pt x="59606" y="1579102"/>
                  </a:lnTo>
                  <a:lnTo>
                    <a:pt x="57806" y="1507325"/>
                  </a:lnTo>
                  <a:lnTo>
                    <a:pt x="56006" y="1435547"/>
                  </a:lnTo>
                  <a:lnTo>
                    <a:pt x="54206" y="1363770"/>
                  </a:lnTo>
                  <a:lnTo>
                    <a:pt x="52407" y="1291992"/>
                  </a:lnTo>
                  <a:lnTo>
                    <a:pt x="50607" y="1220215"/>
                  </a:lnTo>
                  <a:lnTo>
                    <a:pt x="48807" y="1148438"/>
                  </a:lnTo>
                  <a:lnTo>
                    <a:pt x="47008" y="1076660"/>
                  </a:lnTo>
                  <a:lnTo>
                    <a:pt x="45208" y="1004883"/>
                  </a:lnTo>
                  <a:lnTo>
                    <a:pt x="43408" y="933106"/>
                  </a:lnTo>
                  <a:lnTo>
                    <a:pt x="41609" y="861328"/>
                  </a:lnTo>
                  <a:lnTo>
                    <a:pt x="39809" y="789551"/>
                  </a:lnTo>
                  <a:lnTo>
                    <a:pt x="38009" y="717773"/>
                  </a:lnTo>
                  <a:lnTo>
                    <a:pt x="36210" y="645996"/>
                  </a:lnTo>
                  <a:lnTo>
                    <a:pt x="34410" y="574219"/>
                  </a:lnTo>
                  <a:lnTo>
                    <a:pt x="32610" y="502441"/>
                  </a:lnTo>
                  <a:lnTo>
                    <a:pt x="30810" y="430664"/>
                  </a:lnTo>
                  <a:lnTo>
                    <a:pt x="29011" y="358886"/>
                  </a:lnTo>
                  <a:lnTo>
                    <a:pt x="27211" y="287109"/>
                  </a:lnTo>
                  <a:lnTo>
                    <a:pt x="25411" y="215332"/>
                  </a:lnTo>
                  <a:lnTo>
                    <a:pt x="23612" y="143554"/>
                  </a:lnTo>
                  <a:lnTo>
                    <a:pt x="21812" y="71777"/>
                  </a:lnTo>
                  <a:lnTo>
                    <a:pt x="20012" y="0"/>
                  </a:lnTo>
                  <a:lnTo>
                    <a:pt x="0" y="598"/>
                  </a:lnTo>
                  <a:lnTo>
                    <a:pt x="2489" y="72354"/>
                  </a:lnTo>
                  <a:lnTo>
                    <a:pt x="4979" y="144111"/>
                  </a:lnTo>
                  <a:lnTo>
                    <a:pt x="7469" y="215868"/>
                  </a:lnTo>
                  <a:lnTo>
                    <a:pt x="9959" y="287625"/>
                  </a:lnTo>
                  <a:lnTo>
                    <a:pt x="12448" y="359381"/>
                  </a:lnTo>
                  <a:lnTo>
                    <a:pt x="14938" y="431138"/>
                  </a:lnTo>
                  <a:lnTo>
                    <a:pt x="17428" y="502895"/>
                  </a:lnTo>
                  <a:lnTo>
                    <a:pt x="19918" y="574652"/>
                  </a:lnTo>
                  <a:lnTo>
                    <a:pt x="22408" y="646408"/>
                  </a:lnTo>
                  <a:lnTo>
                    <a:pt x="24897" y="718165"/>
                  </a:lnTo>
                  <a:lnTo>
                    <a:pt x="27387" y="789922"/>
                  </a:lnTo>
                  <a:lnTo>
                    <a:pt x="29877" y="861679"/>
                  </a:lnTo>
                  <a:lnTo>
                    <a:pt x="32367" y="933435"/>
                  </a:lnTo>
                  <a:lnTo>
                    <a:pt x="34857" y="1005192"/>
                  </a:lnTo>
                  <a:lnTo>
                    <a:pt x="37346" y="1076949"/>
                  </a:lnTo>
                  <a:lnTo>
                    <a:pt x="39836" y="1148706"/>
                  </a:lnTo>
                  <a:lnTo>
                    <a:pt x="42326" y="1220463"/>
                  </a:lnTo>
                  <a:lnTo>
                    <a:pt x="44816" y="1292219"/>
                  </a:lnTo>
                  <a:lnTo>
                    <a:pt x="47306" y="1363976"/>
                  </a:lnTo>
                  <a:lnTo>
                    <a:pt x="49795" y="1435733"/>
                  </a:lnTo>
                  <a:lnTo>
                    <a:pt x="52285" y="1507490"/>
                  </a:lnTo>
                  <a:lnTo>
                    <a:pt x="54775" y="1579246"/>
                  </a:lnTo>
                  <a:lnTo>
                    <a:pt x="57265" y="1651003"/>
                  </a:lnTo>
                  <a:lnTo>
                    <a:pt x="59754" y="1722760"/>
                  </a:lnTo>
                  <a:lnTo>
                    <a:pt x="62244" y="1794517"/>
                  </a:lnTo>
                  <a:lnTo>
                    <a:pt x="64734" y="1866273"/>
                  </a:lnTo>
                  <a:lnTo>
                    <a:pt x="67224" y="1938030"/>
                  </a:lnTo>
                  <a:lnTo>
                    <a:pt x="69714" y="200978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824876" y="1329069"/>
              <a:ext cx="52191" cy="2081919"/>
            </a:xfrm>
            <a:custGeom>
              <a:avLst/>
              <a:pathLst>
                <a:path w="52191" h="2081919">
                  <a:moveTo>
                    <a:pt x="52191" y="2081919"/>
                  </a:moveTo>
                  <a:lnTo>
                    <a:pt x="51016" y="2010129"/>
                  </a:lnTo>
                  <a:lnTo>
                    <a:pt x="49842" y="1938339"/>
                  </a:lnTo>
                  <a:lnTo>
                    <a:pt x="48667" y="1866548"/>
                  </a:lnTo>
                  <a:lnTo>
                    <a:pt x="47492" y="1794758"/>
                  </a:lnTo>
                  <a:lnTo>
                    <a:pt x="46318" y="1722968"/>
                  </a:lnTo>
                  <a:lnTo>
                    <a:pt x="45143" y="1651177"/>
                  </a:lnTo>
                  <a:lnTo>
                    <a:pt x="43969" y="1579387"/>
                  </a:lnTo>
                  <a:lnTo>
                    <a:pt x="42794" y="1507597"/>
                  </a:lnTo>
                  <a:lnTo>
                    <a:pt x="41620" y="1435806"/>
                  </a:lnTo>
                  <a:lnTo>
                    <a:pt x="40445" y="1364016"/>
                  </a:lnTo>
                  <a:lnTo>
                    <a:pt x="39271" y="1292226"/>
                  </a:lnTo>
                  <a:lnTo>
                    <a:pt x="38096" y="1220435"/>
                  </a:lnTo>
                  <a:lnTo>
                    <a:pt x="36922" y="1148645"/>
                  </a:lnTo>
                  <a:lnTo>
                    <a:pt x="35747" y="1076855"/>
                  </a:lnTo>
                  <a:lnTo>
                    <a:pt x="34572" y="1005064"/>
                  </a:lnTo>
                  <a:lnTo>
                    <a:pt x="33398" y="933274"/>
                  </a:lnTo>
                  <a:lnTo>
                    <a:pt x="32223" y="861484"/>
                  </a:lnTo>
                  <a:lnTo>
                    <a:pt x="31049" y="789693"/>
                  </a:lnTo>
                  <a:lnTo>
                    <a:pt x="29874" y="717903"/>
                  </a:lnTo>
                  <a:lnTo>
                    <a:pt x="28700" y="646113"/>
                  </a:lnTo>
                  <a:lnTo>
                    <a:pt x="27525" y="574322"/>
                  </a:lnTo>
                  <a:lnTo>
                    <a:pt x="26351" y="502532"/>
                  </a:lnTo>
                  <a:lnTo>
                    <a:pt x="25176" y="430742"/>
                  </a:lnTo>
                  <a:lnTo>
                    <a:pt x="24002" y="358951"/>
                  </a:lnTo>
                  <a:lnTo>
                    <a:pt x="22827" y="287161"/>
                  </a:lnTo>
                  <a:lnTo>
                    <a:pt x="21652" y="215371"/>
                  </a:lnTo>
                  <a:lnTo>
                    <a:pt x="20478" y="143580"/>
                  </a:lnTo>
                  <a:lnTo>
                    <a:pt x="19303" y="71790"/>
                  </a:lnTo>
                  <a:lnTo>
                    <a:pt x="18129" y="0"/>
                  </a:lnTo>
                  <a:lnTo>
                    <a:pt x="0" y="375"/>
                  </a:lnTo>
                  <a:lnTo>
                    <a:pt x="1799" y="72152"/>
                  </a:lnTo>
                  <a:lnTo>
                    <a:pt x="3599" y="143930"/>
                  </a:lnTo>
                  <a:lnTo>
                    <a:pt x="5399" y="215707"/>
                  </a:lnTo>
                  <a:lnTo>
                    <a:pt x="7198" y="287485"/>
                  </a:lnTo>
                  <a:lnTo>
                    <a:pt x="8998" y="359262"/>
                  </a:lnTo>
                  <a:lnTo>
                    <a:pt x="10798" y="431039"/>
                  </a:lnTo>
                  <a:lnTo>
                    <a:pt x="12597" y="502817"/>
                  </a:lnTo>
                  <a:lnTo>
                    <a:pt x="14397" y="574594"/>
                  </a:lnTo>
                  <a:lnTo>
                    <a:pt x="16197" y="646372"/>
                  </a:lnTo>
                  <a:lnTo>
                    <a:pt x="17996" y="718149"/>
                  </a:lnTo>
                  <a:lnTo>
                    <a:pt x="19796" y="789926"/>
                  </a:lnTo>
                  <a:lnTo>
                    <a:pt x="21596" y="861704"/>
                  </a:lnTo>
                  <a:lnTo>
                    <a:pt x="23396" y="933481"/>
                  </a:lnTo>
                  <a:lnTo>
                    <a:pt x="25195" y="1005258"/>
                  </a:lnTo>
                  <a:lnTo>
                    <a:pt x="26995" y="1077036"/>
                  </a:lnTo>
                  <a:lnTo>
                    <a:pt x="28795" y="1148813"/>
                  </a:lnTo>
                  <a:lnTo>
                    <a:pt x="30594" y="1220591"/>
                  </a:lnTo>
                  <a:lnTo>
                    <a:pt x="32394" y="1292368"/>
                  </a:lnTo>
                  <a:lnTo>
                    <a:pt x="34194" y="1364145"/>
                  </a:lnTo>
                  <a:lnTo>
                    <a:pt x="35993" y="1435923"/>
                  </a:lnTo>
                  <a:lnTo>
                    <a:pt x="37793" y="1507700"/>
                  </a:lnTo>
                  <a:lnTo>
                    <a:pt x="39593" y="1579478"/>
                  </a:lnTo>
                  <a:lnTo>
                    <a:pt x="41393" y="1651255"/>
                  </a:lnTo>
                  <a:lnTo>
                    <a:pt x="43192" y="1723032"/>
                  </a:lnTo>
                  <a:lnTo>
                    <a:pt x="44992" y="1794810"/>
                  </a:lnTo>
                  <a:lnTo>
                    <a:pt x="46792" y="1866587"/>
                  </a:lnTo>
                  <a:lnTo>
                    <a:pt x="48591" y="1938364"/>
                  </a:lnTo>
                  <a:lnTo>
                    <a:pt x="50391" y="201014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843006" y="1328879"/>
              <a:ext cx="34061" cy="2082109"/>
            </a:xfrm>
            <a:custGeom>
              <a:avLst/>
              <a:pathLst>
                <a:path w="34061" h="2082109">
                  <a:moveTo>
                    <a:pt x="34061" y="2082109"/>
                  </a:moveTo>
                  <a:lnTo>
                    <a:pt x="33398" y="2010312"/>
                  </a:lnTo>
                  <a:lnTo>
                    <a:pt x="32734" y="1938515"/>
                  </a:lnTo>
                  <a:lnTo>
                    <a:pt x="32071" y="1866718"/>
                  </a:lnTo>
                  <a:lnTo>
                    <a:pt x="31407" y="1794921"/>
                  </a:lnTo>
                  <a:lnTo>
                    <a:pt x="30744" y="1723125"/>
                  </a:lnTo>
                  <a:lnTo>
                    <a:pt x="30080" y="1651328"/>
                  </a:lnTo>
                  <a:lnTo>
                    <a:pt x="29417" y="1579531"/>
                  </a:lnTo>
                  <a:lnTo>
                    <a:pt x="28753" y="1507734"/>
                  </a:lnTo>
                  <a:lnTo>
                    <a:pt x="28090" y="1435937"/>
                  </a:lnTo>
                  <a:lnTo>
                    <a:pt x="27426" y="1364140"/>
                  </a:lnTo>
                  <a:lnTo>
                    <a:pt x="26763" y="1292343"/>
                  </a:lnTo>
                  <a:lnTo>
                    <a:pt x="26099" y="1220546"/>
                  </a:lnTo>
                  <a:lnTo>
                    <a:pt x="25436" y="1148750"/>
                  </a:lnTo>
                  <a:lnTo>
                    <a:pt x="24772" y="1076953"/>
                  </a:lnTo>
                  <a:lnTo>
                    <a:pt x="24109" y="1005156"/>
                  </a:lnTo>
                  <a:lnTo>
                    <a:pt x="23445" y="933359"/>
                  </a:lnTo>
                  <a:lnTo>
                    <a:pt x="22782" y="861562"/>
                  </a:lnTo>
                  <a:lnTo>
                    <a:pt x="22118" y="789765"/>
                  </a:lnTo>
                  <a:lnTo>
                    <a:pt x="21455" y="717968"/>
                  </a:lnTo>
                  <a:lnTo>
                    <a:pt x="20791" y="646171"/>
                  </a:lnTo>
                  <a:lnTo>
                    <a:pt x="20128" y="574375"/>
                  </a:lnTo>
                  <a:lnTo>
                    <a:pt x="19464" y="502578"/>
                  </a:lnTo>
                  <a:lnTo>
                    <a:pt x="18801" y="430781"/>
                  </a:lnTo>
                  <a:lnTo>
                    <a:pt x="18137" y="358984"/>
                  </a:lnTo>
                  <a:lnTo>
                    <a:pt x="17474" y="287187"/>
                  </a:lnTo>
                  <a:lnTo>
                    <a:pt x="16810" y="215390"/>
                  </a:lnTo>
                  <a:lnTo>
                    <a:pt x="16147" y="143593"/>
                  </a:lnTo>
                  <a:lnTo>
                    <a:pt x="15483" y="71796"/>
                  </a:lnTo>
                  <a:lnTo>
                    <a:pt x="14820" y="0"/>
                  </a:lnTo>
                  <a:lnTo>
                    <a:pt x="0" y="189"/>
                  </a:lnTo>
                  <a:lnTo>
                    <a:pt x="1174" y="71980"/>
                  </a:lnTo>
                  <a:lnTo>
                    <a:pt x="2349" y="143770"/>
                  </a:lnTo>
                  <a:lnTo>
                    <a:pt x="3523" y="215560"/>
                  </a:lnTo>
                  <a:lnTo>
                    <a:pt x="4698" y="287351"/>
                  </a:lnTo>
                  <a:lnTo>
                    <a:pt x="5872" y="359141"/>
                  </a:lnTo>
                  <a:lnTo>
                    <a:pt x="7047" y="430931"/>
                  </a:lnTo>
                  <a:lnTo>
                    <a:pt x="8221" y="502722"/>
                  </a:lnTo>
                  <a:lnTo>
                    <a:pt x="9396" y="574512"/>
                  </a:lnTo>
                  <a:lnTo>
                    <a:pt x="10570" y="646302"/>
                  </a:lnTo>
                  <a:lnTo>
                    <a:pt x="11745" y="718093"/>
                  </a:lnTo>
                  <a:lnTo>
                    <a:pt x="12920" y="789883"/>
                  </a:lnTo>
                  <a:lnTo>
                    <a:pt x="14094" y="861673"/>
                  </a:lnTo>
                  <a:lnTo>
                    <a:pt x="15269" y="933464"/>
                  </a:lnTo>
                  <a:lnTo>
                    <a:pt x="16443" y="1005254"/>
                  </a:lnTo>
                  <a:lnTo>
                    <a:pt x="17618" y="1077044"/>
                  </a:lnTo>
                  <a:lnTo>
                    <a:pt x="18792" y="1148835"/>
                  </a:lnTo>
                  <a:lnTo>
                    <a:pt x="19967" y="1220625"/>
                  </a:lnTo>
                  <a:lnTo>
                    <a:pt x="21141" y="1292415"/>
                  </a:lnTo>
                  <a:lnTo>
                    <a:pt x="22316" y="1364206"/>
                  </a:lnTo>
                  <a:lnTo>
                    <a:pt x="23490" y="1435996"/>
                  </a:lnTo>
                  <a:lnTo>
                    <a:pt x="24665" y="1507786"/>
                  </a:lnTo>
                  <a:lnTo>
                    <a:pt x="25840" y="1579577"/>
                  </a:lnTo>
                  <a:lnTo>
                    <a:pt x="27014" y="1651367"/>
                  </a:lnTo>
                  <a:lnTo>
                    <a:pt x="28189" y="1723157"/>
                  </a:lnTo>
                  <a:lnTo>
                    <a:pt x="29363" y="1794948"/>
                  </a:lnTo>
                  <a:lnTo>
                    <a:pt x="30538" y="1866738"/>
                  </a:lnTo>
                  <a:lnTo>
                    <a:pt x="31712" y="1938528"/>
                  </a:lnTo>
                  <a:lnTo>
                    <a:pt x="32887" y="201031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857826" y="1328797"/>
              <a:ext cx="19241" cy="2082190"/>
            </a:xfrm>
            <a:custGeom>
              <a:avLst/>
              <a:pathLst>
                <a:path w="19241" h="2082190">
                  <a:moveTo>
                    <a:pt x="19241" y="2082190"/>
                  </a:moveTo>
                  <a:lnTo>
                    <a:pt x="19048" y="2010391"/>
                  </a:lnTo>
                  <a:lnTo>
                    <a:pt x="18854" y="1938591"/>
                  </a:lnTo>
                  <a:lnTo>
                    <a:pt x="18660" y="1866791"/>
                  </a:lnTo>
                  <a:lnTo>
                    <a:pt x="18467" y="1794992"/>
                  </a:lnTo>
                  <a:lnTo>
                    <a:pt x="18273" y="1723192"/>
                  </a:lnTo>
                  <a:lnTo>
                    <a:pt x="18080" y="1651392"/>
                  </a:lnTo>
                  <a:lnTo>
                    <a:pt x="17886" y="1579593"/>
                  </a:lnTo>
                  <a:lnTo>
                    <a:pt x="17693" y="1507793"/>
                  </a:lnTo>
                  <a:lnTo>
                    <a:pt x="17499" y="1435993"/>
                  </a:lnTo>
                  <a:lnTo>
                    <a:pt x="17305" y="1364193"/>
                  </a:lnTo>
                  <a:lnTo>
                    <a:pt x="17112" y="1292394"/>
                  </a:lnTo>
                  <a:lnTo>
                    <a:pt x="16918" y="1220594"/>
                  </a:lnTo>
                  <a:lnTo>
                    <a:pt x="16725" y="1148794"/>
                  </a:lnTo>
                  <a:lnTo>
                    <a:pt x="16531" y="1076995"/>
                  </a:lnTo>
                  <a:lnTo>
                    <a:pt x="16337" y="1005195"/>
                  </a:lnTo>
                  <a:lnTo>
                    <a:pt x="16144" y="933395"/>
                  </a:lnTo>
                  <a:lnTo>
                    <a:pt x="15950" y="861596"/>
                  </a:lnTo>
                  <a:lnTo>
                    <a:pt x="15757" y="789796"/>
                  </a:lnTo>
                  <a:lnTo>
                    <a:pt x="15563" y="717996"/>
                  </a:lnTo>
                  <a:lnTo>
                    <a:pt x="15370" y="646197"/>
                  </a:lnTo>
                  <a:lnTo>
                    <a:pt x="15176" y="574397"/>
                  </a:lnTo>
                  <a:lnTo>
                    <a:pt x="14982" y="502597"/>
                  </a:lnTo>
                  <a:lnTo>
                    <a:pt x="14789" y="430798"/>
                  </a:lnTo>
                  <a:lnTo>
                    <a:pt x="14595" y="358998"/>
                  </a:lnTo>
                  <a:lnTo>
                    <a:pt x="14402" y="287198"/>
                  </a:lnTo>
                  <a:lnTo>
                    <a:pt x="14208" y="215399"/>
                  </a:lnTo>
                  <a:lnTo>
                    <a:pt x="14015" y="143599"/>
                  </a:lnTo>
                  <a:lnTo>
                    <a:pt x="13821" y="71799"/>
                  </a:lnTo>
                  <a:lnTo>
                    <a:pt x="13627" y="0"/>
                  </a:lnTo>
                  <a:lnTo>
                    <a:pt x="0" y="81"/>
                  </a:lnTo>
                  <a:lnTo>
                    <a:pt x="663" y="71878"/>
                  </a:lnTo>
                  <a:lnTo>
                    <a:pt x="1327" y="143675"/>
                  </a:lnTo>
                  <a:lnTo>
                    <a:pt x="1990" y="215471"/>
                  </a:lnTo>
                  <a:lnTo>
                    <a:pt x="2654" y="287268"/>
                  </a:lnTo>
                  <a:lnTo>
                    <a:pt x="3317" y="359065"/>
                  </a:lnTo>
                  <a:lnTo>
                    <a:pt x="3981" y="430862"/>
                  </a:lnTo>
                  <a:lnTo>
                    <a:pt x="4644" y="502659"/>
                  </a:lnTo>
                  <a:lnTo>
                    <a:pt x="5308" y="574456"/>
                  </a:lnTo>
                  <a:lnTo>
                    <a:pt x="5971" y="646253"/>
                  </a:lnTo>
                  <a:lnTo>
                    <a:pt x="6635" y="718050"/>
                  </a:lnTo>
                  <a:lnTo>
                    <a:pt x="7298" y="789847"/>
                  </a:lnTo>
                  <a:lnTo>
                    <a:pt x="7962" y="861643"/>
                  </a:lnTo>
                  <a:lnTo>
                    <a:pt x="8625" y="933440"/>
                  </a:lnTo>
                  <a:lnTo>
                    <a:pt x="9289" y="1005237"/>
                  </a:lnTo>
                  <a:lnTo>
                    <a:pt x="9952" y="1077034"/>
                  </a:lnTo>
                  <a:lnTo>
                    <a:pt x="10616" y="1148831"/>
                  </a:lnTo>
                  <a:lnTo>
                    <a:pt x="11279" y="1220628"/>
                  </a:lnTo>
                  <a:lnTo>
                    <a:pt x="11943" y="1292425"/>
                  </a:lnTo>
                  <a:lnTo>
                    <a:pt x="12606" y="1364222"/>
                  </a:lnTo>
                  <a:lnTo>
                    <a:pt x="13270" y="1436018"/>
                  </a:lnTo>
                  <a:lnTo>
                    <a:pt x="13933" y="1507815"/>
                  </a:lnTo>
                  <a:lnTo>
                    <a:pt x="14597" y="1579612"/>
                  </a:lnTo>
                  <a:lnTo>
                    <a:pt x="15260" y="1651409"/>
                  </a:lnTo>
                  <a:lnTo>
                    <a:pt x="15924" y="1723206"/>
                  </a:lnTo>
                  <a:lnTo>
                    <a:pt x="16587" y="1795003"/>
                  </a:lnTo>
                  <a:lnTo>
                    <a:pt x="17251" y="1866800"/>
                  </a:lnTo>
                  <a:lnTo>
                    <a:pt x="17914" y="1938597"/>
                  </a:lnTo>
                  <a:lnTo>
                    <a:pt x="18578" y="201039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871454" y="1328790"/>
              <a:ext cx="5613" cy="2082198"/>
            </a:xfrm>
            <a:custGeom>
              <a:avLst/>
              <a:pathLst>
                <a:path w="5613" h="2082198">
                  <a:moveTo>
                    <a:pt x="5613" y="2082198"/>
                  </a:moveTo>
                  <a:lnTo>
                    <a:pt x="5613" y="2010398"/>
                  </a:lnTo>
                  <a:lnTo>
                    <a:pt x="5613" y="1938598"/>
                  </a:lnTo>
                  <a:lnTo>
                    <a:pt x="5613" y="1866798"/>
                  </a:lnTo>
                  <a:lnTo>
                    <a:pt x="5613" y="1794998"/>
                  </a:lnTo>
                  <a:lnTo>
                    <a:pt x="5613" y="1723198"/>
                  </a:lnTo>
                  <a:lnTo>
                    <a:pt x="5613" y="1651398"/>
                  </a:lnTo>
                  <a:lnTo>
                    <a:pt x="5613" y="1579598"/>
                  </a:lnTo>
                  <a:lnTo>
                    <a:pt x="5613" y="1507798"/>
                  </a:lnTo>
                  <a:lnTo>
                    <a:pt x="5613" y="1435998"/>
                  </a:lnTo>
                  <a:lnTo>
                    <a:pt x="5613" y="1364198"/>
                  </a:lnTo>
                  <a:lnTo>
                    <a:pt x="5613" y="1292398"/>
                  </a:lnTo>
                  <a:lnTo>
                    <a:pt x="5613" y="1220599"/>
                  </a:lnTo>
                  <a:lnTo>
                    <a:pt x="5613" y="1148799"/>
                  </a:lnTo>
                  <a:lnTo>
                    <a:pt x="5613" y="1076999"/>
                  </a:lnTo>
                  <a:lnTo>
                    <a:pt x="5613" y="1005199"/>
                  </a:lnTo>
                  <a:lnTo>
                    <a:pt x="5613" y="933399"/>
                  </a:lnTo>
                  <a:lnTo>
                    <a:pt x="5613" y="861599"/>
                  </a:lnTo>
                  <a:lnTo>
                    <a:pt x="5613" y="789799"/>
                  </a:lnTo>
                  <a:lnTo>
                    <a:pt x="5613" y="717999"/>
                  </a:lnTo>
                  <a:lnTo>
                    <a:pt x="5613" y="646199"/>
                  </a:lnTo>
                  <a:lnTo>
                    <a:pt x="5613" y="574399"/>
                  </a:lnTo>
                  <a:lnTo>
                    <a:pt x="5613" y="502599"/>
                  </a:lnTo>
                  <a:lnTo>
                    <a:pt x="5613" y="430799"/>
                  </a:lnTo>
                  <a:lnTo>
                    <a:pt x="5613" y="358999"/>
                  </a:lnTo>
                  <a:lnTo>
                    <a:pt x="5613" y="287199"/>
                  </a:lnTo>
                  <a:lnTo>
                    <a:pt x="5613" y="215399"/>
                  </a:lnTo>
                  <a:lnTo>
                    <a:pt x="5613" y="143599"/>
                  </a:lnTo>
                  <a:lnTo>
                    <a:pt x="5613" y="71799"/>
                  </a:lnTo>
                  <a:lnTo>
                    <a:pt x="5613" y="0"/>
                  </a:lnTo>
                  <a:lnTo>
                    <a:pt x="0" y="7"/>
                  </a:lnTo>
                  <a:lnTo>
                    <a:pt x="193" y="71807"/>
                  </a:lnTo>
                  <a:lnTo>
                    <a:pt x="387" y="143606"/>
                  </a:lnTo>
                  <a:lnTo>
                    <a:pt x="580" y="215406"/>
                  </a:lnTo>
                  <a:lnTo>
                    <a:pt x="774" y="287206"/>
                  </a:lnTo>
                  <a:lnTo>
                    <a:pt x="967" y="359005"/>
                  </a:lnTo>
                  <a:lnTo>
                    <a:pt x="1161" y="430805"/>
                  </a:lnTo>
                  <a:lnTo>
                    <a:pt x="1355" y="502605"/>
                  </a:lnTo>
                  <a:lnTo>
                    <a:pt x="1548" y="574405"/>
                  </a:lnTo>
                  <a:lnTo>
                    <a:pt x="1742" y="646204"/>
                  </a:lnTo>
                  <a:lnTo>
                    <a:pt x="1935" y="718004"/>
                  </a:lnTo>
                  <a:lnTo>
                    <a:pt x="2129" y="789804"/>
                  </a:lnTo>
                  <a:lnTo>
                    <a:pt x="2322" y="861603"/>
                  </a:lnTo>
                  <a:lnTo>
                    <a:pt x="2516" y="933403"/>
                  </a:lnTo>
                  <a:lnTo>
                    <a:pt x="2710" y="1005203"/>
                  </a:lnTo>
                  <a:lnTo>
                    <a:pt x="2903" y="1077002"/>
                  </a:lnTo>
                  <a:lnTo>
                    <a:pt x="3097" y="1148802"/>
                  </a:lnTo>
                  <a:lnTo>
                    <a:pt x="3290" y="1220602"/>
                  </a:lnTo>
                  <a:lnTo>
                    <a:pt x="3484" y="1292401"/>
                  </a:lnTo>
                  <a:lnTo>
                    <a:pt x="3678" y="1364201"/>
                  </a:lnTo>
                  <a:lnTo>
                    <a:pt x="3871" y="1436001"/>
                  </a:lnTo>
                  <a:lnTo>
                    <a:pt x="4065" y="1507800"/>
                  </a:lnTo>
                  <a:lnTo>
                    <a:pt x="4258" y="1579600"/>
                  </a:lnTo>
                  <a:lnTo>
                    <a:pt x="4452" y="1651400"/>
                  </a:lnTo>
                  <a:lnTo>
                    <a:pt x="4645" y="1723199"/>
                  </a:lnTo>
                  <a:lnTo>
                    <a:pt x="4839" y="1794999"/>
                  </a:lnTo>
                  <a:lnTo>
                    <a:pt x="5033" y="1866799"/>
                  </a:lnTo>
                  <a:lnTo>
                    <a:pt x="5226" y="1938599"/>
                  </a:lnTo>
                  <a:lnTo>
                    <a:pt x="5420" y="2010398"/>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5551815"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6" name="rc26"/>
            <p:cNvSpPr/>
            <p:nvPr/>
          </p:nvSpPr>
          <p:spPr>
            <a:xfrm>
              <a:off x="5560815"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5560815"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5560815"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5560815"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5560815"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5560815"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5560815"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5560815"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5560815"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5560815"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5560815"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7453858"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7453858"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7453858"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7453858"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7453858"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7453858"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7453858"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7453858"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7453858"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453858"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840860" y="2348319"/>
              <a:ext cx="1360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Ethiopia: 917,000 (33%) </a:t>
              </a:r>
            </a:p>
          </p:txBody>
        </p:sp>
        <p:sp>
          <p:nvSpPr>
            <p:cNvPr id="48" name="tx48"/>
            <p:cNvSpPr/>
            <p:nvPr/>
          </p:nvSpPr>
          <p:spPr>
            <a:xfrm>
              <a:off x="5840860" y="2567775"/>
              <a:ext cx="13047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Angola: 411,000 (15%) </a:t>
              </a:r>
            </a:p>
          </p:txBody>
        </p:sp>
        <p:sp>
          <p:nvSpPr>
            <p:cNvPr id="49" name="tx49"/>
            <p:cNvSpPr/>
            <p:nvPr/>
          </p:nvSpPr>
          <p:spPr>
            <a:xfrm>
              <a:off x="5840860" y="2787231"/>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Somalia: 359,000 (13%) </a:t>
              </a:r>
            </a:p>
          </p:txBody>
        </p:sp>
        <p:sp>
          <p:nvSpPr>
            <p:cNvPr id="50" name="tx50"/>
            <p:cNvSpPr/>
            <p:nvPr/>
          </p:nvSpPr>
          <p:spPr>
            <a:xfrm>
              <a:off x="5840860" y="3006687"/>
              <a:ext cx="15095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Madagascar: 251,000 (9%) </a:t>
              </a:r>
            </a:p>
          </p:txBody>
        </p:sp>
        <p:sp>
          <p:nvSpPr>
            <p:cNvPr id="51" name="tx51"/>
            <p:cNvSpPr/>
            <p:nvPr/>
          </p:nvSpPr>
          <p:spPr>
            <a:xfrm>
              <a:off x="5840860" y="3226143"/>
              <a:ext cx="15033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South Africa: 220,000 (8%) </a:t>
              </a:r>
            </a:p>
          </p:txBody>
        </p:sp>
        <p:sp>
          <p:nvSpPr>
            <p:cNvPr id="52" name="tx52"/>
            <p:cNvSpPr/>
            <p:nvPr/>
          </p:nvSpPr>
          <p:spPr>
            <a:xfrm>
              <a:off x="5840860" y="3445599"/>
              <a:ext cx="15344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Mozambique: 121,000 (4%) </a:t>
              </a:r>
            </a:p>
          </p:txBody>
        </p:sp>
        <p:sp>
          <p:nvSpPr>
            <p:cNvPr id="53" name="tx53"/>
            <p:cNvSpPr/>
            <p:nvPr/>
          </p:nvSpPr>
          <p:spPr>
            <a:xfrm>
              <a:off x="5840860" y="3665055"/>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Zambia: 113,000 (4%) </a:t>
              </a:r>
            </a:p>
          </p:txBody>
        </p:sp>
        <p:sp>
          <p:nvSpPr>
            <p:cNvPr id="54" name="tx54"/>
            <p:cNvSpPr/>
            <p:nvPr/>
          </p:nvSpPr>
          <p:spPr>
            <a:xfrm>
              <a:off x="5840860" y="3884511"/>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Uganda: 83,000 (3%) </a:t>
              </a:r>
            </a:p>
          </p:txBody>
        </p:sp>
        <p:sp>
          <p:nvSpPr>
            <p:cNvPr id="55" name="tx55"/>
            <p:cNvSpPr/>
            <p:nvPr/>
          </p:nvSpPr>
          <p:spPr>
            <a:xfrm>
              <a:off x="5840860" y="4103967"/>
              <a:ext cx="14786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South Sudan: 75,000 (3%) </a:t>
              </a:r>
            </a:p>
          </p:txBody>
        </p:sp>
        <p:sp>
          <p:nvSpPr>
            <p:cNvPr id="56" name="tx56"/>
            <p:cNvSpPr/>
            <p:nvPr/>
          </p:nvSpPr>
          <p:spPr>
            <a:xfrm>
              <a:off x="5840860" y="4323423"/>
              <a:ext cx="12797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Burundi: 49,000 (2%) </a:t>
              </a:r>
            </a:p>
          </p:txBody>
        </p:sp>
        <p:sp>
          <p:nvSpPr>
            <p:cNvPr id="57" name="tx57"/>
            <p:cNvSpPr/>
            <p:nvPr/>
          </p:nvSpPr>
          <p:spPr>
            <a:xfrm>
              <a:off x="5840860" y="4542879"/>
              <a:ext cx="13543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Tanzania: 46,000 (2%) </a:t>
              </a:r>
            </a:p>
          </p:txBody>
        </p:sp>
        <p:sp>
          <p:nvSpPr>
            <p:cNvPr id="58" name="tx58"/>
            <p:cNvSpPr/>
            <p:nvPr/>
          </p:nvSpPr>
          <p:spPr>
            <a:xfrm>
              <a:off x="7733903" y="2348319"/>
              <a:ext cx="121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Kenya: 44,000 (2%) </a:t>
              </a:r>
            </a:p>
          </p:txBody>
        </p:sp>
        <p:sp>
          <p:nvSpPr>
            <p:cNvPr id="59" name="tx59"/>
            <p:cNvSpPr/>
            <p:nvPr/>
          </p:nvSpPr>
          <p:spPr>
            <a:xfrm>
              <a:off x="7733903" y="2567775"/>
              <a:ext cx="14100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Zimbabwe: 34,000 (1%) </a:t>
              </a:r>
            </a:p>
          </p:txBody>
        </p:sp>
        <p:sp>
          <p:nvSpPr>
            <p:cNvPr id="60" name="tx60"/>
            <p:cNvSpPr/>
            <p:nvPr/>
          </p:nvSpPr>
          <p:spPr>
            <a:xfrm>
              <a:off x="7733903" y="2787231"/>
              <a:ext cx="12423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Malawi: 32,000 (1%) </a:t>
              </a:r>
            </a:p>
          </p:txBody>
        </p:sp>
        <p:sp>
          <p:nvSpPr>
            <p:cNvPr id="61" name="tx61"/>
            <p:cNvSpPr/>
            <p:nvPr/>
          </p:nvSpPr>
          <p:spPr>
            <a:xfrm>
              <a:off x="7733903" y="3006687"/>
              <a:ext cx="1307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Namibia: 9,000 (&lt;1%) </a:t>
              </a:r>
            </a:p>
          </p:txBody>
        </p:sp>
        <p:sp>
          <p:nvSpPr>
            <p:cNvPr id="62" name="tx62"/>
            <p:cNvSpPr/>
            <p:nvPr/>
          </p:nvSpPr>
          <p:spPr>
            <a:xfrm>
              <a:off x="7733903" y="3226143"/>
              <a:ext cx="13510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Comoros: 5,000 (&lt;1%) </a:t>
              </a:r>
            </a:p>
          </p:txBody>
        </p:sp>
        <p:sp>
          <p:nvSpPr>
            <p:cNvPr id="63" name="tx63"/>
            <p:cNvSpPr/>
            <p:nvPr/>
          </p:nvSpPr>
          <p:spPr>
            <a:xfrm>
              <a:off x="7733903" y="3445599"/>
              <a:ext cx="12953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Lesotho: 4,000 (&lt;1%) </a:t>
              </a:r>
            </a:p>
          </p:txBody>
        </p:sp>
        <p:sp>
          <p:nvSpPr>
            <p:cNvPr id="64" name="tx64"/>
            <p:cNvSpPr/>
            <p:nvPr/>
          </p:nvSpPr>
          <p:spPr>
            <a:xfrm>
              <a:off x="7733903" y="3665055"/>
              <a:ext cx="13077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Rwanda: 4,000 (&lt;1%) </a:t>
              </a:r>
            </a:p>
          </p:txBody>
        </p:sp>
        <p:sp>
          <p:nvSpPr>
            <p:cNvPr id="65" name="tx65"/>
            <p:cNvSpPr/>
            <p:nvPr/>
          </p:nvSpPr>
          <p:spPr>
            <a:xfrm>
              <a:off x="7733903" y="3884511"/>
              <a:ext cx="13138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Eswatini: 3,000 (&lt;1%) </a:t>
              </a:r>
            </a:p>
          </p:txBody>
        </p:sp>
        <p:sp>
          <p:nvSpPr>
            <p:cNvPr id="66" name="tx66"/>
            <p:cNvSpPr/>
            <p:nvPr/>
          </p:nvSpPr>
          <p:spPr>
            <a:xfrm>
              <a:off x="7733903" y="4103967"/>
              <a:ext cx="12268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Eritrea: 3,000 (&lt;1%) </a:t>
              </a:r>
            </a:p>
          </p:txBody>
        </p:sp>
        <p:sp>
          <p:nvSpPr>
            <p:cNvPr id="67" name="tx67"/>
            <p:cNvSpPr/>
            <p:nvPr/>
          </p:nvSpPr>
          <p:spPr>
            <a:xfrm>
              <a:off x="7733903" y="4323423"/>
              <a:ext cx="13884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Botswana: 1,000 (&lt;1%) </a:t>
              </a:r>
            </a:p>
          </p:txBody>
        </p:sp>
        <p:sp>
          <p:nvSpPr>
            <p:cNvPr id="68" name="tx68"/>
            <p:cNvSpPr/>
            <p:nvPr/>
          </p:nvSpPr>
          <p:spPr>
            <a:xfrm>
              <a:off x="274320" y="615634"/>
              <a:ext cx="57589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ESAR, 2023</a:t>
              </a:r>
            </a:p>
          </p:txBody>
        </p:sp>
        <p:sp>
          <p:nvSpPr>
            <p:cNvPr id="69" name="tx69"/>
            <p:cNvSpPr/>
            <p:nvPr/>
          </p:nvSpPr>
          <p:spPr>
            <a:xfrm>
              <a:off x="1318229" y="6058387"/>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1379566" y="6180506"/>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864205" y="6301153"/>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985461" y="6428238"/>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2,785,000.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(61%) of all zero-dose children in ESAR.
Ethiopia had the highest number of children who did not receive DTP1 (n = 917,000), which is approximately 33% of all zero-dose children in ESAR (n = 2,785,000).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410379" y="5262545"/>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 name="rc5"/>
            <p:cNvSpPr/>
            <p:nvPr/>
          </p:nvSpPr>
          <p:spPr>
            <a:xfrm>
              <a:off x="1728389" y="5262545"/>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 name="rc6"/>
            <p:cNvSpPr/>
            <p:nvPr/>
          </p:nvSpPr>
          <p:spPr>
            <a:xfrm>
              <a:off x="2046398" y="5262545"/>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 name="rc7"/>
            <p:cNvSpPr/>
            <p:nvPr/>
          </p:nvSpPr>
          <p:spPr>
            <a:xfrm>
              <a:off x="2364408" y="5262545"/>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 name="rc8"/>
            <p:cNvSpPr/>
            <p:nvPr/>
          </p:nvSpPr>
          <p:spPr>
            <a:xfrm>
              <a:off x="2682418" y="5262545"/>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 name="rc9"/>
            <p:cNvSpPr/>
            <p:nvPr/>
          </p:nvSpPr>
          <p:spPr>
            <a:xfrm>
              <a:off x="3000427" y="5262545"/>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 name="rc10"/>
            <p:cNvSpPr/>
            <p:nvPr/>
          </p:nvSpPr>
          <p:spPr>
            <a:xfrm>
              <a:off x="3318437" y="5262545"/>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 name="rc11"/>
            <p:cNvSpPr/>
            <p:nvPr/>
          </p:nvSpPr>
          <p:spPr>
            <a:xfrm>
              <a:off x="3636446" y="526254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 name="rc12"/>
            <p:cNvSpPr/>
            <p:nvPr/>
          </p:nvSpPr>
          <p:spPr>
            <a:xfrm>
              <a:off x="3954456" y="526254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 name="rc13"/>
            <p:cNvSpPr/>
            <p:nvPr/>
          </p:nvSpPr>
          <p:spPr>
            <a:xfrm>
              <a:off x="4272466" y="5262545"/>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 name="rc14"/>
            <p:cNvSpPr/>
            <p:nvPr/>
          </p:nvSpPr>
          <p:spPr>
            <a:xfrm>
              <a:off x="4590475" y="5262545"/>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 name="rc15"/>
            <p:cNvSpPr/>
            <p:nvPr/>
          </p:nvSpPr>
          <p:spPr>
            <a:xfrm>
              <a:off x="4908485" y="5262545"/>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226494" y="5262545"/>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 name="rc17"/>
            <p:cNvSpPr/>
            <p:nvPr/>
          </p:nvSpPr>
          <p:spPr>
            <a:xfrm>
              <a:off x="5544504" y="5262545"/>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 name="rc18"/>
            <p:cNvSpPr/>
            <p:nvPr/>
          </p:nvSpPr>
          <p:spPr>
            <a:xfrm>
              <a:off x="5862514" y="526254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6180523" y="5262545"/>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 name="rc20"/>
            <p:cNvSpPr/>
            <p:nvPr/>
          </p:nvSpPr>
          <p:spPr>
            <a:xfrm>
              <a:off x="6498533" y="5262545"/>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 name="rc21"/>
            <p:cNvSpPr/>
            <p:nvPr/>
          </p:nvSpPr>
          <p:spPr>
            <a:xfrm>
              <a:off x="6816542" y="5262545"/>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 name="rc22"/>
            <p:cNvSpPr/>
            <p:nvPr/>
          </p:nvSpPr>
          <p:spPr>
            <a:xfrm>
              <a:off x="7134552" y="5262545"/>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 name="rc23"/>
            <p:cNvSpPr/>
            <p:nvPr/>
          </p:nvSpPr>
          <p:spPr>
            <a:xfrm>
              <a:off x="7452562" y="5262545"/>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 name="rc24"/>
            <p:cNvSpPr/>
            <p:nvPr/>
          </p:nvSpPr>
          <p:spPr>
            <a:xfrm>
              <a:off x="7770571" y="5262545"/>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8088581" y="5262545"/>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 name="rc26"/>
            <p:cNvSpPr/>
            <p:nvPr/>
          </p:nvSpPr>
          <p:spPr>
            <a:xfrm>
              <a:off x="8406590" y="5262545"/>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 name="rc27"/>
            <p:cNvSpPr/>
            <p:nvPr/>
          </p:nvSpPr>
          <p:spPr>
            <a:xfrm>
              <a:off x="8724600" y="526254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1410379" y="1907584"/>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 name="rc29"/>
            <p:cNvSpPr/>
            <p:nvPr/>
          </p:nvSpPr>
          <p:spPr>
            <a:xfrm>
              <a:off x="1728389" y="1907584"/>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0" name="rc30"/>
            <p:cNvSpPr/>
            <p:nvPr/>
          </p:nvSpPr>
          <p:spPr>
            <a:xfrm>
              <a:off x="2046398" y="1907584"/>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 name="rc31"/>
            <p:cNvSpPr/>
            <p:nvPr/>
          </p:nvSpPr>
          <p:spPr>
            <a:xfrm>
              <a:off x="2364408"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 name="rc32"/>
            <p:cNvSpPr/>
            <p:nvPr/>
          </p:nvSpPr>
          <p:spPr>
            <a:xfrm>
              <a:off x="2682418" y="1907584"/>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 name="rc33"/>
            <p:cNvSpPr/>
            <p:nvPr/>
          </p:nvSpPr>
          <p:spPr>
            <a:xfrm>
              <a:off x="3000427" y="1907584"/>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 name="rc34"/>
            <p:cNvSpPr/>
            <p:nvPr/>
          </p:nvSpPr>
          <p:spPr>
            <a:xfrm>
              <a:off x="3318437" y="1907584"/>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 name="rc35"/>
            <p:cNvSpPr/>
            <p:nvPr/>
          </p:nvSpPr>
          <p:spPr>
            <a:xfrm>
              <a:off x="3636446" y="1907584"/>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3954456" y="1907584"/>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 name="rc37"/>
            <p:cNvSpPr/>
            <p:nvPr/>
          </p:nvSpPr>
          <p:spPr>
            <a:xfrm>
              <a:off x="4272466" y="1907584"/>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590475" y="1907584"/>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4908485" y="1907584"/>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226494" y="1907584"/>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 name="rc41"/>
            <p:cNvSpPr/>
            <p:nvPr/>
          </p:nvSpPr>
          <p:spPr>
            <a:xfrm>
              <a:off x="5544504" y="1907584"/>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 name="rc42"/>
            <p:cNvSpPr/>
            <p:nvPr/>
          </p:nvSpPr>
          <p:spPr>
            <a:xfrm>
              <a:off x="5862514" y="1907584"/>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 name="rc43"/>
            <p:cNvSpPr/>
            <p:nvPr/>
          </p:nvSpPr>
          <p:spPr>
            <a:xfrm>
              <a:off x="6180523" y="1907584"/>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6498533" y="1907584"/>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6816542" y="1907584"/>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7134552" y="1907584"/>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7452562" y="1907584"/>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7770571" y="1907584"/>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 name="rc49"/>
            <p:cNvSpPr/>
            <p:nvPr/>
          </p:nvSpPr>
          <p:spPr>
            <a:xfrm>
              <a:off x="8088581" y="1907584"/>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 name="rc50"/>
            <p:cNvSpPr/>
            <p:nvPr/>
          </p:nvSpPr>
          <p:spPr>
            <a:xfrm>
              <a:off x="8406590"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1" name="rc51"/>
            <p:cNvSpPr/>
            <p:nvPr/>
          </p:nvSpPr>
          <p:spPr>
            <a:xfrm>
              <a:off x="8724600" y="1907584"/>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1410379"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 name="rc53"/>
            <p:cNvSpPr/>
            <p:nvPr/>
          </p:nvSpPr>
          <p:spPr>
            <a:xfrm>
              <a:off x="1728389"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 name="rc54"/>
            <p:cNvSpPr/>
            <p:nvPr/>
          </p:nvSpPr>
          <p:spPr>
            <a:xfrm>
              <a:off x="2046398"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 name="rc55"/>
            <p:cNvSpPr/>
            <p:nvPr/>
          </p:nvSpPr>
          <p:spPr>
            <a:xfrm>
              <a:off x="2364408"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6" name="rc56"/>
            <p:cNvSpPr/>
            <p:nvPr/>
          </p:nvSpPr>
          <p:spPr>
            <a:xfrm>
              <a:off x="2682418"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7" name="rc57"/>
            <p:cNvSpPr/>
            <p:nvPr/>
          </p:nvSpPr>
          <p:spPr>
            <a:xfrm>
              <a:off x="3000427"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 name="rc58"/>
            <p:cNvSpPr/>
            <p:nvPr/>
          </p:nvSpPr>
          <p:spPr>
            <a:xfrm>
              <a:off x="3318437"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 name="rc59"/>
            <p:cNvSpPr/>
            <p:nvPr/>
          </p:nvSpPr>
          <p:spPr>
            <a:xfrm>
              <a:off x="3636446"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3954456"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1" name="rc61"/>
            <p:cNvSpPr/>
            <p:nvPr/>
          </p:nvSpPr>
          <p:spPr>
            <a:xfrm>
              <a:off x="4272466"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2" name="rc62"/>
            <p:cNvSpPr/>
            <p:nvPr/>
          </p:nvSpPr>
          <p:spPr>
            <a:xfrm>
              <a:off x="4590475"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 name="rc63"/>
            <p:cNvSpPr/>
            <p:nvPr/>
          </p:nvSpPr>
          <p:spPr>
            <a:xfrm>
              <a:off x="4908485"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4" name="rc64"/>
            <p:cNvSpPr/>
            <p:nvPr/>
          </p:nvSpPr>
          <p:spPr>
            <a:xfrm>
              <a:off x="5226494"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5" name="rc65"/>
            <p:cNvSpPr/>
            <p:nvPr/>
          </p:nvSpPr>
          <p:spPr>
            <a:xfrm>
              <a:off x="5544504"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6" name="rc66"/>
            <p:cNvSpPr/>
            <p:nvPr/>
          </p:nvSpPr>
          <p:spPr>
            <a:xfrm>
              <a:off x="5862514"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7" name="rc67"/>
            <p:cNvSpPr/>
            <p:nvPr/>
          </p:nvSpPr>
          <p:spPr>
            <a:xfrm>
              <a:off x="6180523"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8" name="rc68"/>
            <p:cNvSpPr/>
            <p:nvPr/>
          </p:nvSpPr>
          <p:spPr>
            <a:xfrm>
              <a:off x="6498533"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 name="rc69"/>
            <p:cNvSpPr/>
            <p:nvPr/>
          </p:nvSpPr>
          <p:spPr>
            <a:xfrm>
              <a:off x="6816542"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0" name="rc70"/>
            <p:cNvSpPr/>
            <p:nvPr/>
          </p:nvSpPr>
          <p:spPr>
            <a:xfrm>
              <a:off x="7134552"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1" name="rc71"/>
            <p:cNvSpPr/>
            <p:nvPr/>
          </p:nvSpPr>
          <p:spPr>
            <a:xfrm>
              <a:off x="7452562"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2" name="rc72"/>
            <p:cNvSpPr/>
            <p:nvPr/>
          </p:nvSpPr>
          <p:spPr>
            <a:xfrm>
              <a:off x="7770571"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3" name="rc73"/>
            <p:cNvSpPr/>
            <p:nvPr/>
          </p:nvSpPr>
          <p:spPr>
            <a:xfrm>
              <a:off x="8088581"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4" name="rc74"/>
            <p:cNvSpPr/>
            <p:nvPr/>
          </p:nvSpPr>
          <p:spPr>
            <a:xfrm>
              <a:off x="8406590"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 name="rc75"/>
            <p:cNvSpPr/>
            <p:nvPr/>
          </p:nvSpPr>
          <p:spPr>
            <a:xfrm>
              <a:off x="8724600" y="101292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6" name="rc76"/>
            <p:cNvSpPr/>
            <p:nvPr/>
          </p:nvSpPr>
          <p:spPr>
            <a:xfrm>
              <a:off x="6180523" y="4367889"/>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7" name="rc77"/>
            <p:cNvSpPr/>
            <p:nvPr/>
          </p:nvSpPr>
          <p:spPr>
            <a:xfrm>
              <a:off x="6498533" y="4367889"/>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8" name="rc78"/>
            <p:cNvSpPr/>
            <p:nvPr/>
          </p:nvSpPr>
          <p:spPr>
            <a:xfrm>
              <a:off x="6816542" y="4367889"/>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9" name="rc79"/>
            <p:cNvSpPr/>
            <p:nvPr/>
          </p:nvSpPr>
          <p:spPr>
            <a:xfrm>
              <a:off x="7134552" y="4367889"/>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80" name="rc80"/>
            <p:cNvSpPr/>
            <p:nvPr/>
          </p:nvSpPr>
          <p:spPr>
            <a:xfrm>
              <a:off x="7452562" y="4367889"/>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1" name="rc81"/>
            <p:cNvSpPr/>
            <p:nvPr/>
          </p:nvSpPr>
          <p:spPr>
            <a:xfrm>
              <a:off x="7770571" y="4367889"/>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2" name="rc82"/>
            <p:cNvSpPr/>
            <p:nvPr/>
          </p:nvSpPr>
          <p:spPr>
            <a:xfrm>
              <a:off x="8088581" y="4367889"/>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83" name="rc83"/>
            <p:cNvSpPr/>
            <p:nvPr/>
          </p:nvSpPr>
          <p:spPr>
            <a:xfrm>
              <a:off x="8406590"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4" name="rc84"/>
            <p:cNvSpPr/>
            <p:nvPr/>
          </p:nvSpPr>
          <p:spPr>
            <a:xfrm>
              <a:off x="8724600" y="4367889"/>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85" name="rc85"/>
            <p:cNvSpPr/>
            <p:nvPr/>
          </p:nvSpPr>
          <p:spPr>
            <a:xfrm>
              <a:off x="1728389"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6" name="rc86"/>
            <p:cNvSpPr/>
            <p:nvPr/>
          </p:nvSpPr>
          <p:spPr>
            <a:xfrm>
              <a:off x="2046398" y="4367889"/>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7" name="rc87"/>
            <p:cNvSpPr/>
            <p:nvPr/>
          </p:nvSpPr>
          <p:spPr>
            <a:xfrm>
              <a:off x="2364408" y="4367889"/>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8" name="rc88"/>
            <p:cNvSpPr/>
            <p:nvPr/>
          </p:nvSpPr>
          <p:spPr>
            <a:xfrm>
              <a:off x="2682418"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9" name="rc89"/>
            <p:cNvSpPr/>
            <p:nvPr/>
          </p:nvSpPr>
          <p:spPr>
            <a:xfrm>
              <a:off x="3000427" y="4367889"/>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0" name="rc90"/>
            <p:cNvSpPr/>
            <p:nvPr/>
          </p:nvSpPr>
          <p:spPr>
            <a:xfrm>
              <a:off x="3318437" y="4367889"/>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1" name="rc91"/>
            <p:cNvSpPr/>
            <p:nvPr/>
          </p:nvSpPr>
          <p:spPr>
            <a:xfrm>
              <a:off x="3636446" y="4367889"/>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2" name="rc92"/>
            <p:cNvSpPr/>
            <p:nvPr/>
          </p:nvSpPr>
          <p:spPr>
            <a:xfrm>
              <a:off x="3954456"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3" name="rc93"/>
            <p:cNvSpPr/>
            <p:nvPr/>
          </p:nvSpPr>
          <p:spPr>
            <a:xfrm>
              <a:off x="4272466" y="4367889"/>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4590475" y="4367889"/>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5" name="rc95"/>
            <p:cNvSpPr/>
            <p:nvPr/>
          </p:nvSpPr>
          <p:spPr>
            <a:xfrm>
              <a:off x="4908485" y="4367889"/>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6" name="rc96"/>
            <p:cNvSpPr/>
            <p:nvPr/>
          </p:nvSpPr>
          <p:spPr>
            <a:xfrm>
              <a:off x="5226494" y="4367889"/>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7" name="rc97"/>
            <p:cNvSpPr/>
            <p:nvPr/>
          </p:nvSpPr>
          <p:spPr>
            <a:xfrm>
              <a:off x="5544504"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8" name="rc98"/>
            <p:cNvSpPr/>
            <p:nvPr/>
          </p:nvSpPr>
          <p:spPr>
            <a:xfrm>
              <a:off x="5862514" y="4367889"/>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9" name="rc99"/>
            <p:cNvSpPr/>
            <p:nvPr/>
          </p:nvSpPr>
          <p:spPr>
            <a:xfrm>
              <a:off x="1410379"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0" name="rc100"/>
            <p:cNvSpPr/>
            <p:nvPr/>
          </p:nvSpPr>
          <p:spPr>
            <a:xfrm>
              <a:off x="1410379" y="1460256"/>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01" name="rc101"/>
            <p:cNvSpPr/>
            <p:nvPr/>
          </p:nvSpPr>
          <p:spPr>
            <a:xfrm>
              <a:off x="1728389" y="1460256"/>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2" name="rc102"/>
            <p:cNvSpPr/>
            <p:nvPr/>
          </p:nvSpPr>
          <p:spPr>
            <a:xfrm>
              <a:off x="2046398"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2364408"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2682418" y="1460256"/>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5" name="rc105"/>
            <p:cNvSpPr/>
            <p:nvPr/>
          </p:nvSpPr>
          <p:spPr>
            <a:xfrm>
              <a:off x="3000427" y="1460256"/>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3318437" y="1460256"/>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3636446" y="1460256"/>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8" name="rc108"/>
            <p:cNvSpPr/>
            <p:nvPr/>
          </p:nvSpPr>
          <p:spPr>
            <a:xfrm>
              <a:off x="3954456"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4272466"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590475"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4908485"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5226494"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5544504"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5862514"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6180523" y="1460256"/>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6" name="rc116"/>
            <p:cNvSpPr/>
            <p:nvPr/>
          </p:nvSpPr>
          <p:spPr>
            <a:xfrm>
              <a:off x="6498533"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6816542"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7134552"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7452562"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7770571"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8088581"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8406590"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24600"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1410379" y="4815217"/>
              <a:ext cx="318009" cy="22366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5" name="rc125"/>
            <p:cNvSpPr/>
            <p:nvPr/>
          </p:nvSpPr>
          <p:spPr>
            <a:xfrm>
              <a:off x="1728389" y="4815217"/>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6" name="rc126"/>
            <p:cNvSpPr/>
            <p:nvPr/>
          </p:nvSpPr>
          <p:spPr>
            <a:xfrm>
              <a:off x="2046398" y="4815217"/>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7" name="rc127"/>
            <p:cNvSpPr/>
            <p:nvPr/>
          </p:nvSpPr>
          <p:spPr>
            <a:xfrm>
              <a:off x="2364408" y="4815217"/>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8" name="rc128"/>
            <p:cNvSpPr/>
            <p:nvPr/>
          </p:nvSpPr>
          <p:spPr>
            <a:xfrm>
              <a:off x="2682418" y="4815217"/>
              <a:ext cx="318009"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9" name="rc129"/>
            <p:cNvSpPr/>
            <p:nvPr/>
          </p:nvSpPr>
          <p:spPr>
            <a:xfrm>
              <a:off x="3000427" y="4815217"/>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0" name="rc130"/>
            <p:cNvSpPr/>
            <p:nvPr/>
          </p:nvSpPr>
          <p:spPr>
            <a:xfrm>
              <a:off x="3318437" y="4815217"/>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1" name="rc131"/>
            <p:cNvSpPr/>
            <p:nvPr/>
          </p:nvSpPr>
          <p:spPr>
            <a:xfrm>
              <a:off x="3636446" y="4815217"/>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3954456" y="4815217"/>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3" name="rc133"/>
            <p:cNvSpPr/>
            <p:nvPr/>
          </p:nvSpPr>
          <p:spPr>
            <a:xfrm>
              <a:off x="4272466" y="4815217"/>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4" name="rc134"/>
            <p:cNvSpPr/>
            <p:nvPr/>
          </p:nvSpPr>
          <p:spPr>
            <a:xfrm>
              <a:off x="4590475" y="4815217"/>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5" name="rc135"/>
            <p:cNvSpPr/>
            <p:nvPr/>
          </p:nvSpPr>
          <p:spPr>
            <a:xfrm>
              <a:off x="4908485" y="4815217"/>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36" name="rc136"/>
            <p:cNvSpPr/>
            <p:nvPr/>
          </p:nvSpPr>
          <p:spPr>
            <a:xfrm>
              <a:off x="5226494" y="4815217"/>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7" name="rc137"/>
            <p:cNvSpPr/>
            <p:nvPr/>
          </p:nvSpPr>
          <p:spPr>
            <a:xfrm>
              <a:off x="5544504" y="4815217"/>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8" name="rc138"/>
            <p:cNvSpPr/>
            <p:nvPr/>
          </p:nvSpPr>
          <p:spPr>
            <a:xfrm>
              <a:off x="5862514" y="4815217"/>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9" name="rc139"/>
            <p:cNvSpPr/>
            <p:nvPr/>
          </p:nvSpPr>
          <p:spPr>
            <a:xfrm>
              <a:off x="6180523" y="4815217"/>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0" name="rc140"/>
            <p:cNvSpPr/>
            <p:nvPr/>
          </p:nvSpPr>
          <p:spPr>
            <a:xfrm>
              <a:off x="6498533" y="4815217"/>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1" name="rc141"/>
            <p:cNvSpPr/>
            <p:nvPr/>
          </p:nvSpPr>
          <p:spPr>
            <a:xfrm>
              <a:off x="6816542" y="4815217"/>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2" name="rc142"/>
            <p:cNvSpPr/>
            <p:nvPr/>
          </p:nvSpPr>
          <p:spPr>
            <a:xfrm>
              <a:off x="7134552" y="4815217"/>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3" name="rc143"/>
            <p:cNvSpPr/>
            <p:nvPr/>
          </p:nvSpPr>
          <p:spPr>
            <a:xfrm>
              <a:off x="7452562" y="4815217"/>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4" name="rc144"/>
            <p:cNvSpPr/>
            <p:nvPr/>
          </p:nvSpPr>
          <p:spPr>
            <a:xfrm>
              <a:off x="7770571" y="4815217"/>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5" name="rc145"/>
            <p:cNvSpPr/>
            <p:nvPr/>
          </p:nvSpPr>
          <p:spPr>
            <a:xfrm>
              <a:off x="8088581" y="4815217"/>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6" name="rc146"/>
            <p:cNvSpPr/>
            <p:nvPr/>
          </p:nvSpPr>
          <p:spPr>
            <a:xfrm>
              <a:off x="8406590" y="4815217"/>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7" name="rc147"/>
            <p:cNvSpPr/>
            <p:nvPr/>
          </p:nvSpPr>
          <p:spPr>
            <a:xfrm>
              <a:off x="8724600" y="4815217"/>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8" name="rc148"/>
            <p:cNvSpPr/>
            <p:nvPr/>
          </p:nvSpPr>
          <p:spPr>
            <a:xfrm>
              <a:off x="1410379" y="302590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9" name="rc149"/>
            <p:cNvSpPr/>
            <p:nvPr/>
          </p:nvSpPr>
          <p:spPr>
            <a:xfrm>
              <a:off x="1728389" y="3025905"/>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0" name="rc150"/>
            <p:cNvSpPr/>
            <p:nvPr/>
          </p:nvSpPr>
          <p:spPr>
            <a:xfrm>
              <a:off x="2046398"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1" name="rc151"/>
            <p:cNvSpPr/>
            <p:nvPr/>
          </p:nvSpPr>
          <p:spPr>
            <a:xfrm>
              <a:off x="2364408" y="3025905"/>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2682418" y="302590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3" name="rc153"/>
            <p:cNvSpPr/>
            <p:nvPr/>
          </p:nvSpPr>
          <p:spPr>
            <a:xfrm>
              <a:off x="3000427" y="3025905"/>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4" name="rc154"/>
            <p:cNvSpPr/>
            <p:nvPr/>
          </p:nvSpPr>
          <p:spPr>
            <a:xfrm>
              <a:off x="3318437"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5" name="rc155"/>
            <p:cNvSpPr/>
            <p:nvPr/>
          </p:nvSpPr>
          <p:spPr>
            <a:xfrm>
              <a:off x="3636446" y="3025905"/>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3954456"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7" name="rc157"/>
            <p:cNvSpPr/>
            <p:nvPr/>
          </p:nvSpPr>
          <p:spPr>
            <a:xfrm>
              <a:off x="4272466" y="3025905"/>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8" name="rc158"/>
            <p:cNvSpPr/>
            <p:nvPr/>
          </p:nvSpPr>
          <p:spPr>
            <a:xfrm>
              <a:off x="4590475" y="3025905"/>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9" name="rc159"/>
            <p:cNvSpPr/>
            <p:nvPr/>
          </p:nvSpPr>
          <p:spPr>
            <a:xfrm>
              <a:off x="4908485" y="3025905"/>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0" name="rc160"/>
            <p:cNvSpPr/>
            <p:nvPr/>
          </p:nvSpPr>
          <p:spPr>
            <a:xfrm>
              <a:off x="5226494" y="3025905"/>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1" name="rc161"/>
            <p:cNvSpPr/>
            <p:nvPr/>
          </p:nvSpPr>
          <p:spPr>
            <a:xfrm>
              <a:off x="5544504" y="3025905"/>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2" name="rc162"/>
            <p:cNvSpPr/>
            <p:nvPr/>
          </p:nvSpPr>
          <p:spPr>
            <a:xfrm>
              <a:off x="5862514" y="3025905"/>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180523" y="3025905"/>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4" name="rc164"/>
            <p:cNvSpPr/>
            <p:nvPr/>
          </p:nvSpPr>
          <p:spPr>
            <a:xfrm>
              <a:off x="6498533" y="3025905"/>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6816542" y="3025905"/>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6" name="rc166"/>
            <p:cNvSpPr/>
            <p:nvPr/>
          </p:nvSpPr>
          <p:spPr>
            <a:xfrm>
              <a:off x="7134552" y="3025905"/>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7" name="rc167"/>
            <p:cNvSpPr/>
            <p:nvPr/>
          </p:nvSpPr>
          <p:spPr>
            <a:xfrm>
              <a:off x="7452562" y="3025905"/>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8" name="rc168"/>
            <p:cNvSpPr/>
            <p:nvPr/>
          </p:nvSpPr>
          <p:spPr>
            <a:xfrm>
              <a:off x="7770571" y="3025905"/>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8088581" y="3025905"/>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0" name="rc170"/>
            <p:cNvSpPr/>
            <p:nvPr/>
          </p:nvSpPr>
          <p:spPr>
            <a:xfrm>
              <a:off x="8406590" y="3025905"/>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1" name="rc171"/>
            <p:cNvSpPr/>
            <p:nvPr/>
          </p:nvSpPr>
          <p:spPr>
            <a:xfrm>
              <a:off x="8724600" y="3025905"/>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1410379"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3" name="rc173"/>
            <p:cNvSpPr/>
            <p:nvPr/>
          </p:nvSpPr>
          <p:spPr>
            <a:xfrm>
              <a:off x="1728389" y="257857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4" name="rc174"/>
            <p:cNvSpPr/>
            <p:nvPr/>
          </p:nvSpPr>
          <p:spPr>
            <a:xfrm>
              <a:off x="2046398" y="2578577"/>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2364408" y="2578577"/>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6" name="rc176"/>
            <p:cNvSpPr/>
            <p:nvPr/>
          </p:nvSpPr>
          <p:spPr>
            <a:xfrm>
              <a:off x="2682418" y="2578577"/>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7" name="rc177"/>
            <p:cNvSpPr/>
            <p:nvPr/>
          </p:nvSpPr>
          <p:spPr>
            <a:xfrm>
              <a:off x="3000427" y="2578577"/>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8" name="rc178"/>
            <p:cNvSpPr/>
            <p:nvPr/>
          </p:nvSpPr>
          <p:spPr>
            <a:xfrm>
              <a:off x="3318437" y="2578577"/>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9" name="rc179"/>
            <p:cNvSpPr/>
            <p:nvPr/>
          </p:nvSpPr>
          <p:spPr>
            <a:xfrm>
              <a:off x="3636446" y="2578577"/>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0" name="rc180"/>
            <p:cNvSpPr/>
            <p:nvPr/>
          </p:nvSpPr>
          <p:spPr>
            <a:xfrm>
              <a:off x="3954456" y="2578577"/>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1" name="rc181"/>
            <p:cNvSpPr/>
            <p:nvPr/>
          </p:nvSpPr>
          <p:spPr>
            <a:xfrm>
              <a:off x="4272466" y="2578577"/>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2" name="rc182"/>
            <p:cNvSpPr/>
            <p:nvPr/>
          </p:nvSpPr>
          <p:spPr>
            <a:xfrm>
              <a:off x="4590475" y="2578577"/>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4908485" y="2578577"/>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5226494" y="2578577"/>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5" name="rc185"/>
            <p:cNvSpPr/>
            <p:nvPr/>
          </p:nvSpPr>
          <p:spPr>
            <a:xfrm>
              <a:off x="5544504" y="2578577"/>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6" name="rc186"/>
            <p:cNvSpPr/>
            <p:nvPr/>
          </p:nvSpPr>
          <p:spPr>
            <a:xfrm>
              <a:off x="5862514" y="2578577"/>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6180523" y="2578577"/>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6498533"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9" name="rc189"/>
            <p:cNvSpPr/>
            <p:nvPr/>
          </p:nvSpPr>
          <p:spPr>
            <a:xfrm>
              <a:off x="6816542"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0" name="rc190"/>
            <p:cNvSpPr/>
            <p:nvPr/>
          </p:nvSpPr>
          <p:spPr>
            <a:xfrm>
              <a:off x="7134552"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1" name="rc191"/>
            <p:cNvSpPr/>
            <p:nvPr/>
          </p:nvSpPr>
          <p:spPr>
            <a:xfrm>
              <a:off x="7452562"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2" name="rc192"/>
            <p:cNvSpPr/>
            <p:nvPr/>
          </p:nvSpPr>
          <p:spPr>
            <a:xfrm>
              <a:off x="7770571"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3" name="rc193"/>
            <p:cNvSpPr/>
            <p:nvPr/>
          </p:nvSpPr>
          <p:spPr>
            <a:xfrm>
              <a:off x="8088581"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4" name="rc194"/>
            <p:cNvSpPr/>
            <p:nvPr/>
          </p:nvSpPr>
          <p:spPr>
            <a:xfrm>
              <a:off x="8406590"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5" name="rc195"/>
            <p:cNvSpPr/>
            <p:nvPr/>
          </p:nvSpPr>
          <p:spPr>
            <a:xfrm>
              <a:off x="8724600"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6" name="rc196"/>
            <p:cNvSpPr/>
            <p:nvPr/>
          </p:nvSpPr>
          <p:spPr>
            <a:xfrm>
              <a:off x="8724600"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7" name="rc197"/>
            <p:cNvSpPr/>
            <p:nvPr/>
          </p:nvSpPr>
          <p:spPr>
            <a:xfrm>
              <a:off x="3318437" y="3920561"/>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8" name="rc198"/>
            <p:cNvSpPr/>
            <p:nvPr/>
          </p:nvSpPr>
          <p:spPr>
            <a:xfrm>
              <a:off x="3636446" y="3920561"/>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9" name="rc199"/>
            <p:cNvSpPr/>
            <p:nvPr/>
          </p:nvSpPr>
          <p:spPr>
            <a:xfrm>
              <a:off x="3954456" y="3920561"/>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0" name="rc200"/>
            <p:cNvSpPr/>
            <p:nvPr/>
          </p:nvSpPr>
          <p:spPr>
            <a:xfrm>
              <a:off x="4272466" y="392056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4590475" y="392056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2" name="rc202"/>
            <p:cNvSpPr/>
            <p:nvPr/>
          </p:nvSpPr>
          <p:spPr>
            <a:xfrm>
              <a:off x="4908485" y="392056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3" name="rc203"/>
            <p:cNvSpPr/>
            <p:nvPr/>
          </p:nvSpPr>
          <p:spPr>
            <a:xfrm>
              <a:off x="5226494" y="392056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4" name="rc204"/>
            <p:cNvSpPr/>
            <p:nvPr/>
          </p:nvSpPr>
          <p:spPr>
            <a:xfrm>
              <a:off x="5544504"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5" name="rc205"/>
            <p:cNvSpPr/>
            <p:nvPr/>
          </p:nvSpPr>
          <p:spPr>
            <a:xfrm>
              <a:off x="5862514"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6" name="rc206"/>
            <p:cNvSpPr/>
            <p:nvPr/>
          </p:nvSpPr>
          <p:spPr>
            <a:xfrm>
              <a:off x="6180523"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7" name="rc207"/>
            <p:cNvSpPr/>
            <p:nvPr/>
          </p:nvSpPr>
          <p:spPr>
            <a:xfrm>
              <a:off x="6498533"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8" name="rc208"/>
            <p:cNvSpPr/>
            <p:nvPr/>
          </p:nvSpPr>
          <p:spPr>
            <a:xfrm>
              <a:off x="6816542"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9" name="rc209"/>
            <p:cNvSpPr/>
            <p:nvPr/>
          </p:nvSpPr>
          <p:spPr>
            <a:xfrm>
              <a:off x="7134552"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0" name="rc210"/>
            <p:cNvSpPr/>
            <p:nvPr/>
          </p:nvSpPr>
          <p:spPr>
            <a:xfrm>
              <a:off x="7452562"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1" name="rc211"/>
            <p:cNvSpPr/>
            <p:nvPr/>
          </p:nvSpPr>
          <p:spPr>
            <a:xfrm>
              <a:off x="7770571" y="3920561"/>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2" name="rc212"/>
            <p:cNvSpPr/>
            <p:nvPr/>
          </p:nvSpPr>
          <p:spPr>
            <a:xfrm>
              <a:off x="8088581" y="3920561"/>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3" name="rc213"/>
            <p:cNvSpPr/>
            <p:nvPr/>
          </p:nvSpPr>
          <p:spPr>
            <a:xfrm>
              <a:off x="8406590" y="3920561"/>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4" name="rc214"/>
            <p:cNvSpPr/>
            <p:nvPr/>
          </p:nvSpPr>
          <p:spPr>
            <a:xfrm>
              <a:off x="1410379" y="4591553"/>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5" name="rc215"/>
            <p:cNvSpPr/>
            <p:nvPr/>
          </p:nvSpPr>
          <p:spPr>
            <a:xfrm>
              <a:off x="1728389" y="4591553"/>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6" name="rc216"/>
            <p:cNvSpPr/>
            <p:nvPr/>
          </p:nvSpPr>
          <p:spPr>
            <a:xfrm>
              <a:off x="2046398" y="4591553"/>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7" name="rc217"/>
            <p:cNvSpPr/>
            <p:nvPr/>
          </p:nvSpPr>
          <p:spPr>
            <a:xfrm>
              <a:off x="2364408" y="4591553"/>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8" name="rc218"/>
            <p:cNvSpPr/>
            <p:nvPr/>
          </p:nvSpPr>
          <p:spPr>
            <a:xfrm>
              <a:off x="2682418" y="4591553"/>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9" name="rc219"/>
            <p:cNvSpPr/>
            <p:nvPr/>
          </p:nvSpPr>
          <p:spPr>
            <a:xfrm>
              <a:off x="3000427" y="459155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0" name="rc220"/>
            <p:cNvSpPr/>
            <p:nvPr/>
          </p:nvSpPr>
          <p:spPr>
            <a:xfrm>
              <a:off x="3318437" y="4591553"/>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1" name="rc221"/>
            <p:cNvSpPr/>
            <p:nvPr/>
          </p:nvSpPr>
          <p:spPr>
            <a:xfrm>
              <a:off x="3636446" y="4591553"/>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2" name="rc222"/>
            <p:cNvSpPr/>
            <p:nvPr/>
          </p:nvSpPr>
          <p:spPr>
            <a:xfrm>
              <a:off x="3954456" y="4591553"/>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3" name="rc223"/>
            <p:cNvSpPr/>
            <p:nvPr/>
          </p:nvSpPr>
          <p:spPr>
            <a:xfrm>
              <a:off x="4272466" y="4591553"/>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4" name="rc224"/>
            <p:cNvSpPr/>
            <p:nvPr/>
          </p:nvSpPr>
          <p:spPr>
            <a:xfrm>
              <a:off x="4590475" y="4591553"/>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5" name="rc225"/>
            <p:cNvSpPr/>
            <p:nvPr/>
          </p:nvSpPr>
          <p:spPr>
            <a:xfrm>
              <a:off x="4908485" y="4591553"/>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6" name="rc226"/>
            <p:cNvSpPr/>
            <p:nvPr/>
          </p:nvSpPr>
          <p:spPr>
            <a:xfrm>
              <a:off x="5226494" y="4591553"/>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7" name="rc227"/>
            <p:cNvSpPr/>
            <p:nvPr/>
          </p:nvSpPr>
          <p:spPr>
            <a:xfrm>
              <a:off x="5544504" y="4591553"/>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8" name="rc228"/>
            <p:cNvSpPr/>
            <p:nvPr/>
          </p:nvSpPr>
          <p:spPr>
            <a:xfrm>
              <a:off x="5862514" y="459155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9" name="rc229"/>
            <p:cNvSpPr/>
            <p:nvPr/>
          </p:nvSpPr>
          <p:spPr>
            <a:xfrm>
              <a:off x="6180523" y="4591553"/>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0" name="rc230"/>
            <p:cNvSpPr/>
            <p:nvPr/>
          </p:nvSpPr>
          <p:spPr>
            <a:xfrm>
              <a:off x="6498533" y="4591553"/>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1" name="rc231"/>
            <p:cNvSpPr/>
            <p:nvPr/>
          </p:nvSpPr>
          <p:spPr>
            <a:xfrm>
              <a:off x="6816542" y="4591553"/>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2" name="rc232"/>
            <p:cNvSpPr/>
            <p:nvPr/>
          </p:nvSpPr>
          <p:spPr>
            <a:xfrm>
              <a:off x="7134552" y="459155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3" name="rc233"/>
            <p:cNvSpPr/>
            <p:nvPr/>
          </p:nvSpPr>
          <p:spPr>
            <a:xfrm>
              <a:off x="7452562" y="459155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4" name="rc234"/>
            <p:cNvSpPr/>
            <p:nvPr/>
          </p:nvSpPr>
          <p:spPr>
            <a:xfrm>
              <a:off x="7770571" y="4591553"/>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5" name="rc235"/>
            <p:cNvSpPr/>
            <p:nvPr/>
          </p:nvSpPr>
          <p:spPr>
            <a:xfrm>
              <a:off x="8088581" y="4591553"/>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6" name="rc236"/>
            <p:cNvSpPr/>
            <p:nvPr/>
          </p:nvSpPr>
          <p:spPr>
            <a:xfrm>
              <a:off x="8406590" y="4591553"/>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7" name="rc237"/>
            <p:cNvSpPr/>
            <p:nvPr/>
          </p:nvSpPr>
          <p:spPr>
            <a:xfrm>
              <a:off x="8724600" y="4591553"/>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8" name="rc238"/>
            <p:cNvSpPr/>
            <p:nvPr/>
          </p:nvSpPr>
          <p:spPr>
            <a:xfrm>
              <a:off x="1410379" y="3920561"/>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9" name="rc239"/>
            <p:cNvSpPr/>
            <p:nvPr/>
          </p:nvSpPr>
          <p:spPr>
            <a:xfrm>
              <a:off x="1728389" y="3920561"/>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0" name="rc240"/>
            <p:cNvSpPr/>
            <p:nvPr/>
          </p:nvSpPr>
          <p:spPr>
            <a:xfrm>
              <a:off x="2046398" y="3920561"/>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1" name="rc241"/>
            <p:cNvSpPr/>
            <p:nvPr/>
          </p:nvSpPr>
          <p:spPr>
            <a:xfrm>
              <a:off x="2364408" y="392056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2" name="rc242"/>
            <p:cNvSpPr/>
            <p:nvPr/>
          </p:nvSpPr>
          <p:spPr>
            <a:xfrm>
              <a:off x="2682418" y="3920561"/>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3" name="rc243"/>
            <p:cNvSpPr/>
            <p:nvPr/>
          </p:nvSpPr>
          <p:spPr>
            <a:xfrm>
              <a:off x="3000427" y="3920561"/>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4" name="rc244"/>
            <p:cNvSpPr/>
            <p:nvPr/>
          </p:nvSpPr>
          <p:spPr>
            <a:xfrm>
              <a:off x="1410379" y="1683920"/>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5" name="rc245"/>
            <p:cNvSpPr/>
            <p:nvPr/>
          </p:nvSpPr>
          <p:spPr>
            <a:xfrm>
              <a:off x="1728389"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6" name="rc246"/>
            <p:cNvSpPr/>
            <p:nvPr/>
          </p:nvSpPr>
          <p:spPr>
            <a:xfrm>
              <a:off x="2046398" y="1683920"/>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7" name="rc247"/>
            <p:cNvSpPr/>
            <p:nvPr/>
          </p:nvSpPr>
          <p:spPr>
            <a:xfrm>
              <a:off x="2364408"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8" name="rc248"/>
            <p:cNvSpPr/>
            <p:nvPr/>
          </p:nvSpPr>
          <p:spPr>
            <a:xfrm>
              <a:off x="2682418"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9" name="rc249"/>
            <p:cNvSpPr/>
            <p:nvPr/>
          </p:nvSpPr>
          <p:spPr>
            <a:xfrm>
              <a:off x="3000427"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0" name="rc250"/>
            <p:cNvSpPr/>
            <p:nvPr/>
          </p:nvSpPr>
          <p:spPr>
            <a:xfrm>
              <a:off x="3318437"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1" name="rc251"/>
            <p:cNvSpPr/>
            <p:nvPr/>
          </p:nvSpPr>
          <p:spPr>
            <a:xfrm>
              <a:off x="3636446" y="1683920"/>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2" name="rc252"/>
            <p:cNvSpPr/>
            <p:nvPr/>
          </p:nvSpPr>
          <p:spPr>
            <a:xfrm>
              <a:off x="3954456"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3" name="rc253"/>
            <p:cNvSpPr/>
            <p:nvPr/>
          </p:nvSpPr>
          <p:spPr>
            <a:xfrm>
              <a:off x="4272466"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4" name="rc254"/>
            <p:cNvSpPr/>
            <p:nvPr/>
          </p:nvSpPr>
          <p:spPr>
            <a:xfrm>
              <a:off x="4590475"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5" name="rc255"/>
            <p:cNvSpPr/>
            <p:nvPr/>
          </p:nvSpPr>
          <p:spPr>
            <a:xfrm>
              <a:off x="4908485" y="1683920"/>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6" name="rc256"/>
            <p:cNvSpPr/>
            <p:nvPr/>
          </p:nvSpPr>
          <p:spPr>
            <a:xfrm>
              <a:off x="5226494"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7" name="rc257"/>
            <p:cNvSpPr/>
            <p:nvPr/>
          </p:nvSpPr>
          <p:spPr>
            <a:xfrm>
              <a:off x="5544504" y="1683920"/>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8" name="rc258"/>
            <p:cNvSpPr/>
            <p:nvPr/>
          </p:nvSpPr>
          <p:spPr>
            <a:xfrm>
              <a:off x="5862514"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9" name="rc259"/>
            <p:cNvSpPr/>
            <p:nvPr/>
          </p:nvSpPr>
          <p:spPr>
            <a:xfrm>
              <a:off x="6180523" y="1683920"/>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0" name="rc260"/>
            <p:cNvSpPr/>
            <p:nvPr/>
          </p:nvSpPr>
          <p:spPr>
            <a:xfrm>
              <a:off x="6498533" y="1683920"/>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1" name="rc261"/>
            <p:cNvSpPr/>
            <p:nvPr/>
          </p:nvSpPr>
          <p:spPr>
            <a:xfrm>
              <a:off x="6816542" y="1683920"/>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2" name="rc262"/>
            <p:cNvSpPr/>
            <p:nvPr/>
          </p:nvSpPr>
          <p:spPr>
            <a:xfrm>
              <a:off x="7134552" y="1683920"/>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3" name="rc263"/>
            <p:cNvSpPr/>
            <p:nvPr/>
          </p:nvSpPr>
          <p:spPr>
            <a:xfrm>
              <a:off x="7452562"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4" name="rc264"/>
            <p:cNvSpPr/>
            <p:nvPr/>
          </p:nvSpPr>
          <p:spPr>
            <a:xfrm>
              <a:off x="7770571" y="1683920"/>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5" name="rc265"/>
            <p:cNvSpPr/>
            <p:nvPr/>
          </p:nvSpPr>
          <p:spPr>
            <a:xfrm>
              <a:off x="8088581" y="1683920"/>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6" name="rc266"/>
            <p:cNvSpPr/>
            <p:nvPr/>
          </p:nvSpPr>
          <p:spPr>
            <a:xfrm>
              <a:off x="8406590" y="1683920"/>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7" name="rc267"/>
            <p:cNvSpPr/>
            <p:nvPr/>
          </p:nvSpPr>
          <p:spPr>
            <a:xfrm>
              <a:off x="8724600" y="1683920"/>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8" name="rc268"/>
            <p:cNvSpPr/>
            <p:nvPr/>
          </p:nvSpPr>
          <p:spPr>
            <a:xfrm>
              <a:off x="1410379" y="347323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9" name="rc269"/>
            <p:cNvSpPr/>
            <p:nvPr/>
          </p:nvSpPr>
          <p:spPr>
            <a:xfrm>
              <a:off x="1728389" y="347323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0" name="rc270"/>
            <p:cNvSpPr/>
            <p:nvPr/>
          </p:nvSpPr>
          <p:spPr>
            <a:xfrm>
              <a:off x="2046398" y="3473233"/>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1" name="rc271"/>
            <p:cNvSpPr/>
            <p:nvPr/>
          </p:nvSpPr>
          <p:spPr>
            <a:xfrm>
              <a:off x="2364408" y="347323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2" name="rc272"/>
            <p:cNvSpPr/>
            <p:nvPr/>
          </p:nvSpPr>
          <p:spPr>
            <a:xfrm>
              <a:off x="2682418" y="347323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3" name="rc273"/>
            <p:cNvSpPr/>
            <p:nvPr/>
          </p:nvSpPr>
          <p:spPr>
            <a:xfrm>
              <a:off x="3000427" y="3473233"/>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4" name="rc274"/>
            <p:cNvSpPr/>
            <p:nvPr/>
          </p:nvSpPr>
          <p:spPr>
            <a:xfrm>
              <a:off x="3318437" y="3473233"/>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5" name="rc275"/>
            <p:cNvSpPr/>
            <p:nvPr/>
          </p:nvSpPr>
          <p:spPr>
            <a:xfrm>
              <a:off x="3636446" y="347323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6" name="rc276"/>
            <p:cNvSpPr/>
            <p:nvPr/>
          </p:nvSpPr>
          <p:spPr>
            <a:xfrm>
              <a:off x="3954456" y="347323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7" name="rc277"/>
            <p:cNvSpPr/>
            <p:nvPr/>
          </p:nvSpPr>
          <p:spPr>
            <a:xfrm>
              <a:off x="4272466" y="347323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8" name="rc278"/>
            <p:cNvSpPr/>
            <p:nvPr/>
          </p:nvSpPr>
          <p:spPr>
            <a:xfrm>
              <a:off x="4590475" y="347323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9" name="rc279"/>
            <p:cNvSpPr/>
            <p:nvPr/>
          </p:nvSpPr>
          <p:spPr>
            <a:xfrm>
              <a:off x="4908485" y="347323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0" name="rc280"/>
            <p:cNvSpPr/>
            <p:nvPr/>
          </p:nvSpPr>
          <p:spPr>
            <a:xfrm>
              <a:off x="5226494" y="3473233"/>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1" name="rc281"/>
            <p:cNvSpPr/>
            <p:nvPr/>
          </p:nvSpPr>
          <p:spPr>
            <a:xfrm>
              <a:off x="5544504" y="3473233"/>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2" name="rc282"/>
            <p:cNvSpPr/>
            <p:nvPr/>
          </p:nvSpPr>
          <p:spPr>
            <a:xfrm>
              <a:off x="5862514" y="3473233"/>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83" name="rc283"/>
            <p:cNvSpPr/>
            <p:nvPr/>
          </p:nvSpPr>
          <p:spPr>
            <a:xfrm>
              <a:off x="6180523" y="3473233"/>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4" name="rc284"/>
            <p:cNvSpPr/>
            <p:nvPr/>
          </p:nvSpPr>
          <p:spPr>
            <a:xfrm>
              <a:off x="6498533" y="347323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5" name="rc285"/>
            <p:cNvSpPr/>
            <p:nvPr/>
          </p:nvSpPr>
          <p:spPr>
            <a:xfrm>
              <a:off x="6816542" y="3473233"/>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6" name="rc286"/>
            <p:cNvSpPr/>
            <p:nvPr/>
          </p:nvSpPr>
          <p:spPr>
            <a:xfrm>
              <a:off x="7134552" y="3473233"/>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7" name="rc287"/>
            <p:cNvSpPr/>
            <p:nvPr/>
          </p:nvSpPr>
          <p:spPr>
            <a:xfrm>
              <a:off x="7452562" y="3473233"/>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88" name="rc288"/>
            <p:cNvSpPr/>
            <p:nvPr/>
          </p:nvSpPr>
          <p:spPr>
            <a:xfrm>
              <a:off x="7770571" y="3473233"/>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9" name="rc289"/>
            <p:cNvSpPr/>
            <p:nvPr/>
          </p:nvSpPr>
          <p:spPr>
            <a:xfrm>
              <a:off x="8088581" y="3473233"/>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0" name="rc290"/>
            <p:cNvSpPr/>
            <p:nvPr/>
          </p:nvSpPr>
          <p:spPr>
            <a:xfrm>
              <a:off x="8406590" y="347323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91" name="rc291"/>
            <p:cNvSpPr/>
            <p:nvPr/>
          </p:nvSpPr>
          <p:spPr>
            <a:xfrm>
              <a:off x="8724600" y="347323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2" name="rc292"/>
            <p:cNvSpPr/>
            <p:nvPr/>
          </p:nvSpPr>
          <p:spPr>
            <a:xfrm>
              <a:off x="2364408"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3" name="rc293"/>
            <p:cNvSpPr/>
            <p:nvPr/>
          </p:nvSpPr>
          <p:spPr>
            <a:xfrm>
              <a:off x="2682418" y="1236592"/>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4" name="rc294"/>
            <p:cNvSpPr/>
            <p:nvPr/>
          </p:nvSpPr>
          <p:spPr>
            <a:xfrm>
              <a:off x="3000427" y="1236592"/>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5" name="rc295"/>
            <p:cNvSpPr/>
            <p:nvPr/>
          </p:nvSpPr>
          <p:spPr>
            <a:xfrm>
              <a:off x="3318437"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636446"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3954456"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8" name="rc298"/>
            <p:cNvSpPr/>
            <p:nvPr/>
          </p:nvSpPr>
          <p:spPr>
            <a:xfrm>
              <a:off x="4272466"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9" name="rc299"/>
            <p:cNvSpPr/>
            <p:nvPr/>
          </p:nvSpPr>
          <p:spPr>
            <a:xfrm>
              <a:off x="4590475"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0" name="rc300"/>
            <p:cNvSpPr/>
            <p:nvPr/>
          </p:nvSpPr>
          <p:spPr>
            <a:xfrm>
              <a:off x="4908485"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1" name="rc301"/>
            <p:cNvSpPr/>
            <p:nvPr/>
          </p:nvSpPr>
          <p:spPr>
            <a:xfrm>
              <a:off x="5226494"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2" name="rc302"/>
            <p:cNvSpPr/>
            <p:nvPr/>
          </p:nvSpPr>
          <p:spPr>
            <a:xfrm>
              <a:off x="5544504"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5862514"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6180523"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6498533"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6" name="rc306"/>
            <p:cNvSpPr/>
            <p:nvPr/>
          </p:nvSpPr>
          <p:spPr>
            <a:xfrm>
              <a:off x="6816542"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7134552"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8" name="rc308"/>
            <p:cNvSpPr/>
            <p:nvPr/>
          </p:nvSpPr>
          <p:spPr>
            <a:xfrm>
              <a:off x="7452562"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7770571" y="1236592"/>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0" name="rc310"/>
            <p:cNvSpPr/>
            <p:nvPr/>
          </p:nvSpPr>
          <p:spPr>
            <a:xfrm>
              <a:off x="8088581" y="1236592"/>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1" name="rc311"/>
            <p:cNvSpPr/>
            <p:nvPr/>
          </p:nvSpPr>
          <p:spPr>
            <a:xfrm>
              <a:off x="1410379"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12" name="rc312"/>
            <p:cNvSpPr/>
            <p:nvPr/>
          </p:nvSpPr>
          <p:spPr>
            <a:xfrm>
              <a:off x="1728389" y="1236592"/>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3" name="rc313"/>
            <p:cNvSpPr/>
            <p:nvPr/>
          </p:nvSpPr>
          <p:spPr>
            <a:xfrm>
              <a:off x="2046398" y="1236592"/>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4" name="rc314"/>
            <p:cNvSpPr/>
            <p:nvPr/>
          </p:nvSpPr>
          <p:spPr>
            <a:xfrm>
              <a:off x="8406590"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5" name="rc315"/>
            <p:cNvSpPr/>
            <p:nvPr/>
          </p:nvSpPr>
          <p:spPr>
            <a:xfrm>
              <a:off x="8724600"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1410379" y="5486209"/>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7" name="rc317"/>
            <p:cNvSpPr/>
            <p:nvPr/>
          </p:nvSpPr>
          <p:spPr>
            <a:xfrm>
              <a:off x="1728389" y="5486209"/>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18" name="rc318"/>
            <p:cNvSpPr/>
            <p:nvPr/>
          </p:nvSpPr>
          <p:spPr>
            <a:xfrm>
              <a:off x="2046398" y="5486209"/>
              <a:ext cx="318009"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9" name="rc319"/>
            <p:cNvSpPr/>
            <p:nvPr/>
          </p:nvSpPr>
          <p:spPr>
            <a:xfrm>
              <a:off x="2364408" y="5486209"/>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20" name="rc320"/>
            <p:cNvSpPr/>
            <p:nvPr/>
          </p:nvSpPr>
          <p:spPr>
            <a:xfrm>
              <a:off x="2682418" y="5486209"/>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1" name="rc321"/>
            <p:cNvSpPr/>
            <p:nvPr/>
          </p:nvSpPr>
          <p:spPr>
            <a:xfrm>
              <a:off x="3000427" y="5486209"/>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2" name="rc322"/>
            <p:cNvSpPr/>
            <p:nvPr/>
          </p:nvSpPr>
          <p:spPr>
            <a:xfrm>
              <a:off x="3318437" y="5486209"/>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3" name="rc323"/>
            <p:cNvSpPr/>
            <p:nvPr/>
          </p:nvSpPr>
          <p:spPr>
            <a:xfrm>
              <a:off x="3636446" y="5486209"/>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4" name="rc324"/>
            <p:cNvSpPr/>
            <p:nvPr/>
          </p:nvSpPr>
          <p:spPr>
            <a:xfrm>
              <a:off x="3954456" y="5486209"/>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5" name="rc325"/>
            <p:cNvSpPr/>
            <p:nvPr/>
          </p:nvSpPr>
          <p:spPr>
            <a:xfrm>
              <a:off x="4272466"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6" name="rc326"/>
            <p:cNvSpPr/>
            <p:nvPr/>
          </p:nvSpPr>
          <p:spPr>
            <a:xfrm>
              <a:off x="4590475" y="5486209"/>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27" name="rc327"/>
            <p:cNvSpPr/>
            <p:nvPr/>
          </p:nvSpPr>
          <p:spPr>
            <a:xfrm>
              <a:off x="4908485"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8" name="rc328"/>
            <p:cNvSpPr/>
            <p:nvPr/>
          </p:nvSpPr>
          <p:spPr>
            <a:xfrm>
              <a:off x="5226494"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9" name="rc329"/>
            <p:cNvSpPr/>
            <p:nvPr/>
          </p:nvSpPr>
          <p:spPr>
            <a:xfrm>
              <a:off x="5544504"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0" name="rc330"/>
            <p:cNvSpPr/>
            <p:nvPr/>
          </p:nvSpPr>
          <p:spPr>
            <a:xfrm>
              <a:off x="5862514"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1" name="rc331"/>
            <p:cNvSpPr/>
            <p:nvPr/>
          </p:nvSpPr>
          <p:spPr>
            <a:xfrm>
              <a:off x="6180523"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2" name="rc332"/>
            <p:cNvSpPr/>
            <p:nvPr/>
          </p:nvSpPr>
          <p:spPr>
            <a:xfrm>
              <a:off x="6498533"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3" name="rc333"/>
            <p:cNvSpPr/>
            <p:nvPr/>
          </p:nvSpPr>
          <p:spPr>
            <a:xfrm>
              <a:off x="6816542"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4" name="rc334"/>
            <p:cNvSpPr/>
            <p:nvPr/>
          </p:nvSpPr>
          <p:spPr>
            <a:xfrm>
              <a:off x="7134552"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5" name="rc335"/>
            <p:cNvSpPr/>
            <p:nvPr/>
          </p:nvSpPr>
          <p:spPr>
            <a:xfrm>
              <a:off x="7452562"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6" name="rc336"/>
            <p:cNvSpPr/>
            <p:nvPr/>
          </p:nvSpPr>
          <p:spPr>
            <a:xfrm>
              <a:off x="7770571"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7" name="rc337"/>
            <p:cNvSpPr/>
            <p:nvPr/>
          </p:nvSpPr>
          <p:spPr>
            <a:xfrm>
              <a:off x="8088581"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8" name="rc338"/>
            <p:cNvSpPr/>
            <p:nvPr/>
          </p:nvSpPr>
          <p:spPr>
            <a:xfrm>
              <a:off x="8406590"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39" name="rc339"/>
            <p:cNvSpPr/>
            <p:nvPr/>
          </p:nvSpPr>
          <p:spPr>
            <a:xfrm>
              <a:off x="8724600" y="5486209"/>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40" name="rc340"/>
            <p:cNvSpPr/>
            <p:nvPr/>
          </p:nvSpPr>
          <p:spPr>
            <a:xfrm>
              <a:off x="4908485" y="5038881"/>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1" name="rc341"/>
            <p:cNvSpPr/>
            <p:nvPr/>
          </p:nvSpPr>
          <p:spPr>
            <a:xfrm>
              <a:off x="5226494" y="5038881"/>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2" name="rc342"/>
            <p:cNvSpPr/>
            <p:nvPr/>
          </p:nvSpPr>
          <p:spPr>
            <a:xfrm>
              <a:off x="5544504" y="5038881"/>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43" name="rc343"/>
            <p:cNvSpPr/>
            <p:nvPr/>
          </p:nvSpPr>
          <p:spPr>
            <a:xfrm>
              <a:off x="5862514" y="5038881"/>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44" name="rc344"/>
            <p:cNvSpPr/>
            <p:nvPr/>
          </p:nvSpPr>
          <p:spPr>
            <a:xfrm>
              <a:off x="6180523" y="5038881"/>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45" name="rc345"/>
            <p:cNvSpPr/>
            <p:nvPr/>
          </p:nvSpPr>
          <p:spPr>
            <a:xfrm>
              <a:off x="6498533" y="5038881"/>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6" name="rc346"/>
            <p:cNvSpPr/>
            <p:nvPr/>
          </p:nvSpPr>
          <p:spPr>
            <a:xfrm>
              <a:off x="6816542" y="5038881"/>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47" name="rc347"/>
            <p:cNvSpPr/>
            <p:nvPr/>
          </p:nvSpPr>
          <p:spPr>
            <a:xfrm>
              <a:off x="7134552" y="5038881"/>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48" name="rc348"/>
            <p:cNvSpPr/>
            <p:nvPr/>
          </p:nvSpPr>
          <p:spPr>
            <a:xfrm>
              <a:off x="7452562" y="5038881"/>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49" name="rc349"/>
            <p:cNvSpPr/>
            <p:nvPr/>
          </p:nvSpPr>
          <p:spPr>
            <a:xfrm>
              <a:off x="7770571" y="5038881"/>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50" name="rc350"/>
            <p:cNvSpPr/>
            <p:nvPr/>
          </p:nvSpPr>
          <p:spPr>
            <a:xfrm>
              <a:off x="8088581" y="5038881"/>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1" name="rc351"/>
            <p:cNvSpPr/>
            <p:nvPr/>
          </p:nvSpPr>
          <p:spPr>
            <a:xfrm>
              <a:off x="8406590" y="5038881"/>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2" name="rc352"/>
            <p:cNvSpPr/>
            <p:nvPr/>
          </p:nvSpPr>
          <p:spPr>
            <a:xfrm>
              <a:off x="8724600" y="5038881"/>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3" name="rc353"/>
            <p:cNvSpPr/>
            <p:nvPr/>
          </p:nvSpPr>
          <p:spPr>
            <a:xfrm>
              <a:off x="1410379" y="2354913"/>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4" name="rc354"/>
            <p:cNvSpPr/>
            <p:nvPr/>
          </p:nvSpPr>
          <p:spPr>
            <a:xfrm>
              <a:off x="1728389"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5" name="rc355"/>
            <p:cNvSpPr/>
            <p:nvPr/>
          </p:nvSpPr>
          <p:spPr>
            <a:xfrm>
              <a:off x="2046398"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6" name="rc356"/>
            <p:cNvSpPr/>
            <p:nvPr/>
          </p:nvSpPr>
          <p:spPr>
            <a:xfrm>
              <a:off x="2364408"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7" name="rc357"/>
            <p:cNvSpPr/>
            <p:nvPr/>
          </p:nvSpPr>
          <p:spPr>
            <a:xfrm>
              <a:off x="2682418"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8" name="rc358"/>
            <p:cNvSpPr/>
            <p:nvPr/>
          </p:nvSpPr>
          <p:spPr>
            <a:xfrm>
              <a:off x="3000427"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9" name="rc359"/>
            <p:cNvSpPr/>
            <p:nvPr/>
          </p:nvSpPr>
          <p:spPr>
            <a:xfrm>
              <a:off x="3318437"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0" name="rc360"/>
            <p:cNvSpPr/>
            <p:nvPr/>
          </p:nvSpPr>
          <p:spPr>
            <a:xfrm>
              <a:off x="3636446"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1" name="rc361"/>
            <p:cNvSpPr/>
            <p:nvPr/>
          </p:nvSpPr>
          <p:spPr>
            <a:xfrm>
              <a:off x="3954456" y="2354913"/>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2" name="rc362"/>
            <p:cNvSpPr/>
            <p:nvPr/>
          </p:nvSpPr>
          <p:spPr>
            <a:xfrm>
              <a:off x="4272466"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3" name="rc363"/>
            <p:cNvSpPr/>
            <p:nvPr/>
          </p:nvSpPr>
          <p:spPr>
            <a:xfrm>
              <a:off x="4590475"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4" name="rc364"/>
            <p:cNvSpPr/>
            <p:nvPr/>
          </p:nvSpPr>
          <p:spPr>
            <a:xfrm>
              <a:off x="4908485" y="2354913"/>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5" name="rc365"/>
            <p:cNvSpPr/>
            <p:nvPr/>
          </p:nvSpPr>
          <p:spPr>
            <a:xfrm>
              <a:off x="5226494" y="2354913"/>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6" name="rc366"/>
            <p:cNvSpPr/>
            <p:nvPr/>
          </p:nvSpPr>
          <p:spPr>
            <a:xfrm>
              <a:off x="5544504" y="2354913"/>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7" name="rc367"/>
            <p:cNvSpPr/>
            <p:nvPr/>
          </p:nvSpPr>
          <p:spPr>
            <a:xfrm>
              <a:off x="5862514" y="2354913"/>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8" name="rc368"/>
            <p:cNvSpPr/>
            <p:nvPr/>
          </p:nvSpPr>
          <p:spPr>
            <a:xfrm>
              <a:off x="6180523" y="2354913"/>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9" name="rc369"/>
            <p:cNvSpPr/>
            <p:nvPr/>
          </p:nvSpPr>
          <p:spPr>
            <a:xfrm>
              <a:off x="6498533" y="2354913"/>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0" name="rc370"/>
            <p:cNvSpPr/>
            <p:nvPr/>
          </p:nvSpPr>
          <p:spPr>
            <a:xfrm>
              <a:off x="6816542" y="2354913"/>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1" name="rc371"/>
            <p:cNvSpPr/>
            <p:nvPr/>
          </p:nvSpPr>
          <p:spPr>
            <a:xfrm>
              <a:off x="7134552" y="2354913"/>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2" name="rc372"/>
            <p:cNvSpPr/>
            <p:nvPr/>
          </p:nvSpPr>
          <p:spPr>
            <a:xfrm>
              <a:off x="7452562" y="2354913"/>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3" name="rc373"/>
            <p:cNvSpPr/>
            <p:nvPr/>
          </p:nvSpPr>
          <p:spPr>
            <a:xfrm>
              <a:off x="7770571" y="235491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4" name="rc374"/>
            <p:cNvSpPr/>
            <p:nvPr/>
          </p:nvSpPr>
          <p:spPr>
            <a:xfrm>
              <a:off x="8088581" y="2354913"/>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75" name="rc375"/>
            <p:cNvSpPr/>
            <p:nvPr/>
          </p:nvSpPr>
          <p:spPr>
            <a:xfrm>
              <a:off x="8406590" y="2354913"/>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8724600" y="2354913"/>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7" name="rc377"/>
            <p:cNvSpPr/>
            <p:nvPr/>
          </p:nvSpPr>
          <p:spPr>
            <a:xfrm>
              <a:off x="1410379" y="2131248"/>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8" name="rc378"/>
            <p:cNvSpPr/>
            <p:nvPr/>
          </p:nvSpPr>
          <p:spPr>
            <a:xfrm>
              <a:off x="1728389" y="213124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9" name="rc379"/>
            <p:cNvSpPr/>
            <p:nvPr/>
          </p:nvSpPr>
          <p:spPr>
            <a:xfrm>
              <a:off x="2046398" y="213124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0" name="rc380"/>
            <p:cNvSpPr/>
            <p:nvPr/>
          </p:nvSpPr>
          <p:spPr>
            <a:xfrm>
              <a:off x="2364408" y="2131248"/>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1" name="rc381"/>
            <p:cNvSpPr/>
            <p:nvPr/>
          </p:nvSpPr>
          <p:spPr>
            <a:xfrm>
              <a:off x="2682418" y="2131248"/>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3000427" y="213124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3" name="rc383"/>
            <p:cNvSpPr/>
            <p:nvPr/>
          </p:nvSpPr>
          <p:spPr>
            <a:xfrm>
              <a:off x="3318437" y="2131248"/>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4" name="rc384"/>
            <p:cNvSpPr/>
            <p:nvPr/>
          </p:nvSpPr>
          <p:spPr>
            <a:xfrm>
              <a:off x="3636446" y="2131248"/>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5" name="rc385"/>
            <p:cNvSpPr/>
            <p:nvPr/>
          </p:nvSpPr>
          <p:spPr>
            <a:xfrm>
              <a:off x="3954456" y="2131248"/>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86" name="rc386"/>
            <p:cNvSpPr/>
            <p:nvPr/>
          </p:nvSpPr>
          <p:spPr>
            <a:xfrm>
              <a:off x="4272466"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7" name="rc387"/>
            <p:cNvSpPr/>
            <p:nvPr/>
          </p:nvSpPr>
          <p:spPr>
            <a:xfrm>
              <a:off x="4590475" y="213124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8" name="rc388"/>
            <p:cNvSpPr/>
            <p:nvPr/>
          </p:nvSpPr>
          <p:spPr>
            <a:xfrm>
              <a:off x="4908485" y="213124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9" name="rc389"/>
            <p:cNvSpPr/>
            <p:nvPr/>
          </p:nvSpPr>
          <p:spPr>
            <a:xfrm>
              <a:off x="5226494" y="2131248"/>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0" name="rc390"/>
            <p:cNvSpPr/>
            <p:nvPr/>
          </p:nvSpPr>
          <p:spPr>
            <a:xfrm>
              <a:off x="5544504" y="2131248"/>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1" name="rc391"/>
            <p:cNvSpPr/>
            <p:nvPr/>
          </p:nvSpPr>
          <p:spPr>
            <a:xfrm>
              <a:off x="5862514" y="2131248"/>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2" name="rc392"/>
            <p:cNvSpPr/>
            <p:nvPr/>
          </p:nvSpPr>
          <p:spPr>
            <a:xfrm>
              <a:off x="6180523" y="213124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3" name="rc393"/>
            <p:cNvSpPr/>
            <p:nvPr/>
          </p:nvSpPr>
          <p:spPr>
            <a:xfrm>
              <a:off x="6498533" y="213124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4" name="rc394"/>
            <p:cNvSpPr/>
            <p:nvPr/>
          </p:nvSpPr>
          <p:spPr>
            <a:xfrm>
              <a:off x="6816542" y="213124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5" name="rc395"/>
            <p:cNvSpPr/>
            <p:nvPr/>
          </p:nvSpPr>
          <p:spPr>
            <a:xfrm>
              <a:off x="7134552" y="2131248"/>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6" name="rc396"/>
            <p:cNvSpPr/>
            <p:nvPr/>
          </p:nvSpPr>
          <p:spPr>
            <a:xfrm>
              <a:off x="7452562" y="213124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7" name="rc397"/>
            <p:cNvSpPr/>
            <p:nvPr/>
          </p:nvSpPr>
          <p:spPr>
            <a:xfrm>
              <a:off x="7770571" y="213124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8" name="rc398"/>
            <p:cNvSpPr/>
            <p:nvPr/>
          </p:nvSpPr>
          <p:spPr>
            <a:xfrm>
              <a:off x="8088581"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9" name="rc399"/>
            <p:cNvSpPr/>
            <p:nvPr/>
          </p:nvSpPr>
          <p:spPr>
            <a:xfrm>
              <a:off x="8406590" y="213124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0" name="rc400"/>
            <p:cNvSpPr/>
            <p:nvPr/>
          </p:nvSpPr>
          <p:spPr>
            <a:xfrm>
              <a:off x="8724600" y="2131248"/>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1" name="rc401"/>
            <p:cNvSpPr/>
            <p:nvPr/>
          </p:nvSpPr>
          <p:spPr>
            <a:xfrm>
              <a:off x="1410379" y="3249569"/>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02" name="rc402"/>
            <p:cNvSpPr/>
            <p:nvPr/>
          </p:nvSpPr>
          <p:spPr>
            <a:xfrm>
              <a:off x="1728389" y="3249569"/>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03" name="rc403"/>
            <p:cNvSpPr/>
            <p:nvPr/>
          </p:nvSpPr>
          <p:spPr>
            <a:xfrm>
              <a:off x="2046398" y="3249569"/>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04" name="rc404"/>
            <p:cNvSpPr/>
            <p:nvPr/>
          </p:nvSpPr>
          <p:spPr>
            <a:xfrm>
              <a:off x="2364408" y="3249569"/>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5" name="rc405"/>
            <p:cNvSpPr/>
            <p:nvPr/>
          </p:nvSpPr>
          <p:spPr>
            <a:xfrm>
              <a:off x="2682418" y="3249569"/>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06" name="rc406"/>
            <p:cNvSpPr/>
            <p:nvPr/>
          </p:nvSpPr>
          <p:spPr>
            <a:xfrm>
              <a:off x="3000427" y="3249569"/>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7" name="rc407"/>
            <p:cNvSpPr/>
            <p:nvPr/>
          </p:nvSpPr>
          <p:spPr>
            <a:xfrm>
              <a:off x="3318437" y="324956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8" name="rc408"/>
            <p:cNvSpPr/>
            <p:nvPr/>
          </p:nvSpPr>
          <p:spPr>
            <a:xfrm>
              <a:off x="3636446" y="3249569"/>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9" name="rc409"/>
            <p:cNvSpPr/>
            <p:nvPr/>
          </p:nvSpPr>
          <p:spPr>
            <a:xfrm>
              <a:off x="3954456" y="3249569"/>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10" name="rc410"/>
            <p:cNvSpPr/>
            <p:nvPr/>
          </p:nvSpPr>
          <p:spPr>
            <a:xfrm>
              <a:off x="4272466" y="3249569"/>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1" name="rc411"/>
            <p:cNvSpPr/>
            <p:nvPr/>
          </p:nvSpPr>
          <p:spPr>
            <a:xfrm>
              <a:off x="4590475" y="3249569"/>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12" name="rc412"/>
            <p:cNvSpPr/>
            <p:nvPr/>
          </p:nvSpPr>
          <p:spPr>
            <a:xfrm>
              <a:off x="4908485" y="3249569"/>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3" name="rc413"/>
            <p:cNvSpPr/>
            <p:nvPr/>
          </p:nvSpPr>
          <p:spPr>
            <a:xfrm>
              <a:off x="5226494" y="3249569"/>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4" name="rc414"/>
            <p:cNvSpPr/>
            <p:nvPr/>
          </p:nvSpPr>
          <p:spPr>
            <a:xfrm>
              <a:off x="5544504" y="3249569"/>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5" name="rc415"/>
            <p:cNvSpPr/>
            <p:nvPr/>
          </p:nvSpPr>
          <p:spPr>
            <a:xfrm>
              <a:off x="5862514" y="3249569"/>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6" name="rc416"/>
            <p:cNvSpPr/>
            <p:nvPr/>
          </p:nvSpPr>
          <p:spPr>
            <a:xfrm>
              <a:off x="6180523" y="3249569"/>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7" name="rc417"/>
            <p:cNvSpPr/>
            <p:nvPr/>
          </p:nvSpPr>
          <p:spPr>
            <a:xfrm>
              <a:off x="6498533" y="3249569"/>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8" name="rc418"/>
            <p:cNvSpPr/>
            <p:nvPr/>
          </p:nvSpPr>
          <p:spPr>
            <a:xfrm>
              <a:off x="6816542" y="3249569"/>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9" name="rc419"/>
            <p:cNvSpPr/>
            <p:nvPr/>
          </p:nvSpPr>
          <p:spPr>
            <a:xfrm>
              <a:off x="7134552" y="3249569"/>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0" name="rc420"/>
            <p:cNvSpPr/>
            <p:nvPr/>
          </p:nvSpPr>
          <p:spPr>
            <a:xfrm>
              <a:off x="7452562" y="3249569"/>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1" name="rc421"/>
            <p:cNvSpPr/>
            <p:nvPr/>
          </p:nvSpPr>
          <p:spPr>
            <a:xfrm>
              <a:off x="7770571" y="3249569"/>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2" name="rc422"/>
            <p:cNvSpPr/>
            <p:nvPr/>
          </p:nvSpPr>
          <p:spPr>
            <a:xfrm>
              <a:off x="8088581" y="3249569"/>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3" name="rc423"/>
            <p:cNvSpPr/>
            <p:nvPr/>
          </p:nvSpPr>
          <p:spPr>
            <a:xfrm>
              <a:off x="8406590" y="3249569"/>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4" name="rc424"/>
            <p:cNvSpPr/>
            <p:nvPr/>
          </p:nvSpPr>
          <p:spPr>
            <a:xfrm>
              <a:off x="8724600" y="3249569"/>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5" name="rc425"/>
            <p:cNvSpPr/>
            <p:nvPr/>
          </p:nvSpPr>
          <p:spPr>
            <a:xfrm>
              <a:off x="1410379" y="4144225"/>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26" name="rc426"/>
            <p:cNvSpPr/>
            <p:nvPr/>
          </p:nvSpPr>
          <p:spPr>
            <a:xfrm>
              <a:off x="1728389" y="4144225"/>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7" name="rc427"/>
            <p:cNvSpPr/>
            <p:nvPr/>
          </p:nvSpPr>
          <p:spPr>
            <a:xfrm>
              <a:off x="2046398"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8" name="rc428"/>
            <p:cNvSpPr/>
            <p:nvPr/>
          </p:nvSpPr>
          <p:spPr>
            <a:xfrm>
              <a:off x="2364408" y="4144225"/>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9" name="rc429"/>
            <p:cNvSpPr/>
            <p:nvPr/>
          </p:nvSpPr>
          <p:spPr>
            <a:xfrm>
              <a:off x="2682418"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30" name="rc430"/>
            <p:cNvSpPr/>
            <p:nvPr/>
          </p:nvSpPr>
          <p:spPr>
            <a:xfrm>
              <a:off x="3000427" y="414422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31" name="rc431"/>
            <p:cNvSpPr/>
            <p:nvPr/>
          </p:nvSpPr>
          <p:spPr>
            <a:xfrm>
              <a:off x="3318437" y="4144225"/>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2" name="rc432"/>
            <p:cNvSpPr/>
            <p:nvPr/>
          </p:nvSpPr>
          <p:spPr>
            <a:xfrm>
              <a:off x="3636446" y="4144225"/>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3" name="rc433"/>
            <p:cNvSpPr/>
            <p:nvPr/>
          </p:nvSpPr>
          <p:spPr>
            <a:xfrm>
              <a:off x="3954456" y="4144225"/>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4" name="rc434"/>
            <p:cNvSpPr/>
            <p:nvPr/>
          </p:nvSpPr>
          <p:spPr>
            <a:xfrm>
              <a:off x="4272466" y="414422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35" name="rc435"/>
            <p:cNvSpPr/>
            <p:nvPr/>
          </p:nvSpPr>
          <p:spPr>
            <a:xfrm>
              <a:off x="4590475"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36" name="rc436"/>
            <p:cNvSpPr/>
            <p:nvPr/>
          </p:nvSpPr>
          <p:spPr>
            <a:xfrm>
              <a:off x="4908485"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37" name="rc437"/>
            <p:cNvSpPr/>
            <p:nvPr/>
          </p:nvSpPr>
          <p:spPr>
            <a:xfrm>
              <a:off x="5226494" y="4144225"/>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38" name="rc438"/>
            <p:cNvSpPr/>
            <p:nvPr/>
          </p:nvSpPr>
          <p:spPr>
            <a:xfrm>
              <a:off x="5544504" y="414422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39" name="rc439"/>
            <p:cNvSpPr/>
            <p:nvPr/>
          </p:nvSpPr>
          <p:spPr>
            <a:xfrm>
              <a:off x="5862514" y="4144225"/>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0" name="rc440"/>
            <p:cNvSpPr/>
            <p:nvPr/>
          </p:nvSpPr>
          <p:spPr>
            <a:xfrm>
              <a:off x="6180523" y="4144225"/>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41" name="rc441"/>
            <p:cNvSpPr/>
            <p:nvPr/>
          </p:nvSpPr>
          <p:spPr>
            <a:xfrm>
              <a:off x="6498533" y="4144225"/>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2" name="rc442"/>
            <p:cNvSpPr/>
            <p:nvPr/>
          </p:nvSpPr>
          <p:spPr>
            <a:xfrm>
              <a:off x="6816542" y="4144225"/>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43" name="rc443"/>
            <p:cNvSpPr/>
            <p:nvPr/>
          </p:nvSpPr>
          <p:spPr>
            <a:xfrm>
              <a:off x="7134552" y="4144225"/>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44" name="rc444"/>
            <p:cNvSpPr/>
            <p:nvPr/>
          </p:nvSpPr>
          <p:spPr>
            <a:xfrm>
              <a:off x="7452562" y="414422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45" name="rc445"/>
            <p:cNvSpPr/>
            <p:nvPr/>
          </p:nvSpPr>
          <p:spPr>
            <a:xfrm>
              <a:off x="7770571" y="4144225"/>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6" name="rc446"/>
            <p:cNvSpPr/>
            <p:nvPr/>
          </p:nvSpPr>
          <p:spPr>
            <a:xfrm>
              <a:off x="8088581" y="4144225"/>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47" name="rc447"/>
            <p:cNvSpPr/>
            <p:nvPr/>
          </p:nvSpPr>
          <p:spPr>
            <a:xfrm>
              <a:off x="8406590" y="414422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48" name="rc448"/>
            <p:cNvSpPr/>
            <p:nvPr/>
          </p:nvSpPr>
          <p:spPr>
            <a:xfrm>
              <a:off x="8724600" y="414422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9" name="rc449"/>
            <p:cNvSpPr/>
            <p:nvPr/>
          </p:nvSpPr>
          <p:spPr>
            <a:xfrm>
              <a:off x="1410379"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0" name="rc450"/>
            <p:cNvSpPr/>
            <p:nvPr/>
          </p:nvSpPr>
          <p:spPr>
            <a:xfrm>
              <a:off x="1728389"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1" name="rc451"/>
            <p:cNvSpPr/>
            <p:nvPr/>
          </p:nvSpPr>
          <p:spPr>
            <a:xfrm>
              <a:off x="2046398"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2" name="rc452"/>
            <p:cNvSpPr/>
            <p:nvPr/>
          </p:nvSpPr>
          <p:spPr>
            <a:xfrm>
              <a:off x="2364408"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3" name="rc453"/>
            <p:cNvSpPr/>
            <p:nvPr/>
          </p:nvSpPr>
          <p:spPr>
            <a:xfrm>
              <a:off x="2682418"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4" name="rc454"/>
            <p:cNvSpPr/>
            <p:nvPr/>
          </p:nvSpPr>
          <p:spPr>
            <a:xfrm>
              <a:off x="3000427" y="2802241"/>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5" name="rc455"/>
            <p:cNvSpPr/>
            <p:nvPr/>
          </p:nvSpPr>
          <p:spPr>
            <a:xfrm>
              <a:off x="3318437" y="2802241"/>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6" name="rc456"/>
            <p:cNvSpPr/>
            <p:nvPr/>
          </p:nvSpPr>
          <p:spPr>
            <a:xfrm>
              <a:off x="3636446"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7" name="rc457"/>
            <p:cNvSpPr/>
            <p:nvPr/>
          </p:nvSpPr>
          <p:spPr>
            <a:xfrm>
              <a:off x="3954456" y="2802241"/>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8" name="rc458"/>
            <p:cNvSpPr/>
            <p:nvPr/>
          </p:nvSpPr>
          <p:spPr>
            <a:xfrm>
              <a:off x="4272466" y="2802241"/>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9" name="rc459"/>
            <p:cNvSpPr/>
            <p:nvPr/>
          </p:nvSpPr>
          <p:spPr>
            <a:xfrm>
              <a:off x="4590475" y="2802241"/>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0" name="rc460"/>
            <p:cNvSpPr/>
            <p:nvPr/>
          </p:nvSpPr>
          <p:spPr>
            <a:xfrm>
              <a:off x="4908485" y="2802241"/>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61" name="rc461"/>
            <p:cNvSpPr/>
            <p:nvPr/>
          </p:nvSpPr>
          <p:spPr>
            <a:xfrm>
              <a:off x="5226494" y="2802241"/>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2" name="rc462"/>
            <p:cNvSpPr/>
            <p:nvPr/>
          </p:nvSpPr>
          <p:spPr>
            <a:xfrm>
              <a:off x="5544504" y="2802241"/>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3" name="rc463"/>
            <p:cNvSpPr/>
            <p:nvPr/>
          </p:nvSpPr>
          <p:spPr>
            <a:xfrm>
              <a:off x="5862514" y="2802241"/>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4" name="rc464"/>
            <p:cNvSpPr/>
            <p:nvPr/>
          </p:nvSpPr>
          <p:spPr>
            <a:xfrm>
              <a:off x="6180523" y="2802241"/>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5" name="rc465"/>
            <p:cNvSpPr/>
            <p:nvPr/>
          </p:nvSpPr>
          <p:spPr>
            <a:xfrm>
              <a:off x="6498533" y="2802241"/>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6" name="rc466"/>
            <p:cNvSpPr/>
            <p:nvPr/>
          </p:nvSpPr>
          <p:spPr>
            <a:xfrm>
              <a:off x="6816542" y="2802241"/>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7" name="rc467"/>
            <p:cNvSpPr/>
            <p:nvPr/>
          </p:nvSpPr>
          <p:spPr>
            <a:xfrm>
              <a:off x="7134552"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8" name="rc468"/>
            <p:cNvSpPr/>
            <p:nvPr/>
          </p:nvSpPr>
          <p:spPr>
            <a:xfrm>
              <a:off x="7452562"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9" name="rc469"/>
            <p:cNvSpPr/>
            <p:nvPr/>
          </p:nvSpPr>
          <p:spPr>
            <a:xfrm>
              <a:off x="7770571" y="2802241"/>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0" name="rc470"/>
            <p:cNvSpPr/>
            <p:nvPr/>
          </p:nvSpPr>
          <p:spPr>
            <a:xfrm>
              <a:off x="8088581"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1" name="rc471"/>
            <p:cNvSpPr/>
            <p:nvPr/>
          </p:nvSpPr>
          <p:spPr>
            <a:xfrm>
              <a:off x="8406590" y="2802241"/>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72" name="rc472"/>
            <p:cNvSpPr/>
            <p:nvPr/>
          </p:nvSpPr>
          <p:spPr>
            <a:xfrm>
              <a:off x="8724600" y="2802241"/>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3" name="rc473"/>
            <p:cNvSpPr/>
            <p:nvPr/>
          </p:nvSpPr>
          <p:spPr>
            <a:xfrm>
              <a:off x="1410379" y="3696897"/>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4" name="rc474"/>
            <p:cNvSpPr/>
            <p:nvPr/>
          </p:nvSpPr>
          <p:spPr>
            <a:xfrm>
              <a:off x="1728389" y="369689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5" name="rc475"/>
            <p:cNvSpPr/>
            <p:nvPr/>
          </p:nvSpPr>
          <p:spPr>
            <a:xfrm>
              <a:off x="2046398" y="3696897"/>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76" name="rc476"/>
            <p:cNvSpPr/>
            <p:nvPr/>
          </p:nvSpPr>
          <p:spPr>
            <a:xfrm>
              <a:off x="2364408" y="3696897"/>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7" name="rc477"/>
            <p:cNvSpPr/>
            <p:nvPr/>
          </p:nvSpPr>
          <p:spPr>
            <a:xfrm>
              <a:off x="2682418" y="3696897"/>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8" name="rc478"/>
            <p:cNvSpPr/>
            <p:nvPr/>
          </p:nvSpPr>
          <p:spPr>
            <a:xfrm>
              <a:off x="3000427" y="3696897"/>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79" name="rc479"/>
            <p:cNvSpPr/>
            <p:nvPr/>
          </p:nvSpPr>
          <p:spPr>
            <a:xfrm>
              <a:off x="3318437" y="369689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80" name="rc480"/>
            <p:cNvSpPr/>
            <p:nvPr/>
          </p:nvSpPr>
          <p:spPr>
            <a:xfrm>
              <a:off x="3636446" y="3696897"/>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81" name="rc481"/>
            <p:cNvSpPr/>
            <p:nvPr/>
          </p:nvSpPr>
          <p:spPr>
            <a:xfrm>
              <a:off x="3954456" y="3696897"/>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2" name="rc482"/>
            <p:cNvSpPr/>
            <p:nvPr/>
          </p:nvSpPr>
          <p:spPr>
            <a:xfrm>
              <a:off x="4272466" y="369689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83" name="rc483"/>
            <p:cNvSpPr/>
            <p:nvPr/>
          </p:nvSpPr>
          <p:spPr>
            <a:xfrm>
              <a:off x="4590475" y="3696897"/>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4" name="rc484"/>
            <p:cNvSpPr/>
            <p:nvPr/>
          </p:nvSpPr>
          <p:spPr>
            <a:xfrm>
              <a:off x="4908485" y="3696897"/>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5" name="rc485"/>
            <p:cNvSpPr/>
            <p:nvPr/>
          </p:nvSpPr>
          <p:spPr>
            <a:xfrm>
              <a:off x="5226494" y="3696897"/>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6" name="rc486"/>
            <p:cNvSpPr/>
            <p:nvPr/>
          </p:nvSpPr>
          <p:spPr>
            <a:xfrm>
              <a:off x="5544504" y="3696897"/>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7" name="rc487"/>
            <p:cNvSpPr/>
            <p:nvPr/>
          </p:nvSpPr>
          <p:spPr>
            <a:xfrm>
              <a:off x="5862514" y="3696897"/>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8" name="rc488"/>
            <p:cNvSpPr/>
            <p:nvPr/>
          </p:nvSpPr>
          <p:spPr>
            <a:xfrm>
              <a:off x="6180523" y="3696897"/>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9" name="rc489"/>
            <p:cNvSpPr/>
            <p:nvPr/>
          </p:nvSpPr>
          <p:spPr>
            <a:xfrm>
              <a:off x="6498533" y="3696897"/>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0" name="rc490"/>
            <p:cNvSpPr/>
            <p:nvPr/>
          </p:nvSpPr>
          <p:spPr>
            <a:xfrm>
              <a:off x="6816542" y="3696897"/>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1" name="rc491"/>
            <p:cNvSpPr/>
            <p:nvPr/>
          </p:nvSpPr>
          <p:spPr>
            <a:xfrm>
              <a:off x="7134552" y="3696897"/>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2" name="rc492"/>
            <p:cNvSpPr/>
            <p:nvPr/>
          </p:nvSpPr>
          <p:spPr>
            <a:xfrm>
              <a:off x="7452562" y="3696897"/>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3" name="rc493"/>
            <p:cNvSpPr/>
            <p:nvPr/>
          </p:nvSpPr>
          <p:spPr>
            <a:xfrm>
              <a:off x="7770571" y="369689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4" name="rc494"/>
            <p:cNvSpPr/>
            <p:nvPr/>
          </p:nvSpPr>
          <p:spPr>
            <a:xfrm>
              <a:off x="8088581" y="369689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5" name="rc495"/>
            <p:cNvSpPr/>
            <p:nvPr/>
          </p:nvSpPr>
          <p:spPr>
            <a:xfrm>
              <a:off x="8406590" y="369689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6" name="rc496"/>
            <p:cNvSpPr/>
            <p:nvPr/>
          </p:nvSpPr>
          <p:spPr>
            <a:xfrm>
              <a:off x="8724600" y="369689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7" name="tx497"/>
            <p:cNvSpPr/>
            <p:nvPr/>
          </p:nvSpPr>
          <p:spPr>
            <a:xfrm>
              <a:off x="214511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98" name="tx498"/>
            <p:cNvSpPr/>
            <p:nvPr/>
          </p:nvSpPr>
          <p:spPr>
            <a:xfrm>
              <a:off x="246312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9" name="tx499"/>
            <p:cNvSpPr/>
            <p:nvPr/>
          </p:nvSpPr>
          <p:spPr>
            <a:xfrm>
              <a:off x="2781133"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00" name="tx500"/>
            <p:cNvSpPr/>
            <p:nvPr/>
          </p:nvSpPr>
          <p:spPr>
            <a:xfrm>
              <a:off x="309914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01" name="tx501"/>
            <p:cNvSpPr/>
            <p:nvPr/>
          </p:nvSpPr>
          <p:spPr>
            <a:xfrm>
              <a:off x="341715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2" name="tx502"/>
            <p:cNvSpPr/>
            <p:nvPr/>
          </p:nvSpPr>
          <p:spPr>
            <a:xfrm>
              <a:off x="373516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03" name="tx503"/>
            <p:cNvSpPr/>
            <p:nvPr/>
          </p:nvSpPr>
          <p:spPr>
            <a:xfrm>
              <a:off x="405317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04" name="tx504"/>
            <p:cNvSpPr/>
            <p:nvPr/>
          </p:nvSpPr>
          <p:spPr>
            <a:xfrm>
              <a:off x="43711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5" name="tx505"/>
            <p:cNvSpPr/>
            <p:nvPr/>
          </p:nvSpPr>
          <p:spPr>
            <a:xfrm>
              <a:off x="468919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6" name="tx506"/>
            <p:cNvSpPr/>
            <p:nvPr/>
          </p:nvSpPr>
          <p:spPr>
            <a:xfrm>
              <a:off x="500720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7" name="tx507"/>
            <p:cNvSpPr/>
            <p:nvPr/>
          </p:nvSpPr>
          <p:spPr>
            <a:xfrm>
              <a:off x="532520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8" name="tx508"/>
            <p:cNvSpPr/>
            <p:nvPr/>
          </p:nvSpPr>
          <p:spPr>
            <a:xfrm>
              <a:off x="564321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9" name="tx509"/>
            <p:cNvSpPr/>
            <p:nvPr/>
          </p:nvSpPr>
          <p:spPr>
            <a:xfrm>
              <a:off x="596122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10" name="tx510"/>
            <p:cNvSpPr/>
            <p:nvPr/>
          </p:nvSpPr>
          <p:spPr>
            <a:xfrm>
              <a:off x="6279238"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1" name="tx511"/>
            <p:cNvSpPr/>
            <p:nvPr/>
          </p:nvSpPr>
          <p:spPr>
            <a:xfrm>
              <a:off x="6597248"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2" name="tx512"/>
            <p:cNvSpPr/>
            <p:nvPr/>
          </p:nvSpPr>
          <p:spPr>
            <a:xfrm>
              <a:off x="691525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13" name="tx513"/>
            <p:cNvSpPr/>
            <p:nvPr/>
          </p:nvSpPr>
          <p:spPr>
            <a:xfrm>
              <a:off x="7233267"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4" name="tx514"/>
            <p:cNvSpPr/>
            <p:nvPr/>
          </p:nvSpPr>
          <p:spPr>
            <a:xfrm>
              <a:off x="755127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5" name="tx515"/>
            <p:cNvSpPr/>
            <p:nvPr/>
          </p:nvSpPr>
          <p:spPr>
            <a:xfrm>
              <a:off x="786928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16" name="tx516"/>
            <p:cNvSpPr/>
            <p:nvPr/>
          </p:nvSpPr>
          <p:spPr>
            <a:xfrm>
              <a:off x="882331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17" name="tx517"/>
            <p:cNvSpPr/>
            <p:nvPr/>
          </p:nvSpPr>
          <p:spPr>
            <a:xfrm>
              <a:off x="150909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8" name="tx518"/>
            <p:cNvSpPr/>
            <p:nvPr/>
          </p:nvSpPr>
          <p:spPr>
            <a:xfrm>
              <a:off x="182710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9" name="tx519"/>
            <p:cNvSpPr/>
            <p:nvPr/>
          </p:nvSpPr>
          <p:spPr>
            <a:xfrm>
              <a:off x="214511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0" name="tx520"/>
            <p:cNvSpPr/>
            <p:nvPr/>
          </p:nvSpPr>
          <p:spPr>
            <a:xfrm>
              <a:off x="2463123"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1" name="tx521"/>
            <p:cNvSpPr/>
            <p:nvPr/>
          </p:nvSpPr>
          <p:spPr>
            <a:xfrm>
              <a:off x="278113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2" name="tx522"/>
            <p:cNvSpPr/>
            <p:nvPr/>
          </p:nvSpPr>
          <p:spPr>
            <a:xfrm>
              <a:off x="309914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3" name="tx523"/>
            <p:cNvSpPr/>
            <p:nvPr/>
          </p:nvSpPr>
          <p:spPr>
            <a:xfrm>
              <a:off x="341715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373516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405317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6" name="tx526"/>
            <p:cNvSpPr/>
            <p:nvPr/>
          </p:nvSpPr>
          <p:spPr>
            <a:xfrm>
              <a:off x="43711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468919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500720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53252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0" name="tx530"/>
            <p:cNvSpPr/>
            <p:nvPr/>
          </p:nvSpPr>
          <p:spPr>
            <a:xfrm>
              <a:off x="564321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1" name="tx531"/>
            <p:cNvSpPr/>
            <p:nvPr/>
          </p:nvSpPr>
          <p:spPr>
            <a:xfrm>
              <a:off x="596122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2" name="tx532"/>
            <p:cNvSpPr/>
            <p:nvPr/>
          </p:nvSpPr>
          <p:spPr>
            <a:xfrm>
              <a:off x="627923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3" name="tx533"/>
            <p:cNvSpPr/>
            <p:nvPr/>
          </p:nvSpPr>
          <p:spPr>
            <a:xfrm>
              <a:off x="659724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4" name="tx534"/>
            <p:cNvSpPr/>
            <p:nvPr/>
          </p:nvSpPr>
          <p:spPr>
            <a:xfrm>
              <a:off x="691525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5" name="tx535"/>
            <p:cNvSpPr/>
            <p:nvPr/>
          </p:nvSpPr>
          <p:spPr>
            <a:xfrm>
              <a:off x="723326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6" name="tx536"/>
            <p:cNvSpPr/>
            <p:nvPr/>
          </p:nvSpPr>
          <p:spPr>
            <a:xfrm>
              <a:off x="755127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7" name="tx537"/>
            <p:cNvSpPr/>
            <p:nvPr/>
          </p:nvSpPr>
          <p:spPr>
            <a:xfrm>
              <a:off x="786928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8" name="tx538"/>
            <p:cNvSpPr/>
            <p:nvPr/>
          </p:nvSpPr>
          <p:spPr>
            <a:xfrm>
              <a:off x="818729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9" name="tx539"/>
            <p:cNvSpPr/>
            <p:nvPr/>
          </p:nvSpPr>
          <p:spPr>
            <a:xfrm>
              <a:off x="8505305"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0" name="tx540"/>
            <p:cNvSpPr/>
            <p:nvPr/>
          </p:nvSpPr>
          <p:spPr>
            <a:xfrm>
              <a:off x="882331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1" name="tx541"/>
            <p:cNvSpPr/>
            <p:nvPr/>
          </p:nvSpPr>
          <p:spPr>
            <a:xfrm>
              <a:off x="150909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2" name="tx542"/>
            <p:cNvSpPr/>
            <p:nvPr/>
          </p:nvSpPr>
          <p:spPr>
            <a:xfrm>
              <a:off x="182710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3" name="tx543"/>
            <p:cNvSpPr/>
            <p:nvPr/>
          </p:nvSpPr>
          <p:spPr>
            <a:xfrm>
              <a:off x="214511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4" name="tx544"/>
            <p:cNvSpPr/>
            <p:nvPr/>
          </p:nvSpPr>
          <p:spPr>
            <a:xfrm>
              <a:off x="246312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5" name="tx545"/>
            <p:cNvSpPr/>
            <p:nvPr/>
          </p:nvSpPr>
          <p:spPr>
            <a:xfrm>
              <a:off x="278113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6" name="tx546"/>
            <p:cNvSpPr/>
            <p:nvPr/>
          </p:nvSpPr>
          <p:spPr>
            <a:xfrm>
              <a:off x="309914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7" name="tx547"/>
            <p:cNvSpPr/>
            <p:nvPr/>
          </p:nvSpPr>
          <p:spPr>
            <a:xfrm>
              <a:off x="341715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8" name="tx548"/>
            <p:cNvSpPr/>
            <p:nvPr/>
          </p:nvSpPr>
          <p:spPr>
            <a:xfrm>
              <a:off x="373516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9" name="tx549"/>
            <p:cNvSpPr/>
            <p:nvPr/>
          </p:nvSpPr>
          <p:spPr>
            <a:xfrm>
              <a:off x="405317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0" name="tx550"/>
            <p:cNvSpPr/>
            <p:nvPr/>
          </p:nvSpPr>
          <p:spPr>
            <a:xfrm>
              <a:off x="43711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1" name="tx551"/>
            <p:cNvSpPr/>
            <p:nvPr/>
          </p:nvSpPr>
          <p:spPr>
            <a:xfrm>
              <a:off x="468919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2" name="tx552"/>
            <p:cNvSpPr/>
            <p:nvPr/>
          </p:nvSpPr>
          <p:spPr>
            <a:xfrm>
              <a:off x="500720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3" name="tx553"/>
            <p:cNvSpPr/>
            <p:nvPr/>
          </p:nvSpPr>
          <p:spPr>
            <a:xfrm>
              <a:off x="53252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4" name="tx554"/>
            <p:cNvSpPr/>
            <p:nvPr/>
          </p:nvSpPr>
          <p:spPr>
            <a:xfrm>
              <a:off x="564321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5" name="tx555"/>
            <p:cNvSpPr/>
            <p:nvPr/>
          </p:nvSpPr>
          <p:spPr>
            <a:xfrm>
              <a:off x="596122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6" name="tx556"/>
            <p:cNvSpPr/>
            <p:nvPr/>
          </p:nvSpPr>
          <p:spPr>
            <a:xfrm>
              <a:off x="627923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7" name="tx557"/>
            <p:cNvSpPr/>
            <p:nvPr/>
          </p:nvSpPr>
          <p:spPr>
            <a:xfrm>
              <a:off x="659724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8" name="tx558"/>
            <p:cNvSpPr/>
            <p:nvPr/>
          </p:nvSpPr>
          <p:spPr>
            <a:xfrm>
              <a:off x="691525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9" name="tx559"/>
            <p:cNvSpPr/>
            <p:nvPr/>
          </p:nvSpPr>
          <p:spPr>
            <a:xfrm>
              <a:off x="723326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0" name="tx560"/>
            <p:cNvSpPr/>
            <p:nvPr/>
          </p:nvSpPr>
          <p:spPr>
            <a:xfrm>
              <a:off x="755127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1" name="tx561"/>
            <p:cNvSpPr/>
            <p:nvPr/>
          </p:nvSpPr>
          <p:spPr>
            <a:xfrm>
              <a:off x="786928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2" name="tx562"/>
            <p:cNvSpPr/>
            <p:nvPr/>
          </p:nvSpPr>
          <p:spPr>
            <a:xfrm>
              <a:off x="818729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3" name="tx563"/>
            <p:cNvSpPr/>
            <p:nvPr/>
          </p:nvSpPr>
          <p:spPr>
            <a:xfrm>
              <a:off x="850530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4" name="tx564"/>
            <p:cNvSpPr/>
            <p:nvPr/>
          </p:nvSpPr>
          <p:spPr>
            <a:xfrm>
              <a:off x="882331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5" name="tx565"/>
            <p:cNvSpPr/>
            <p:nvPr/>
          </p:nvSpPr>
          <p:spPr>
            <a:xfrm>
              <a:off x="627923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6" name="tx566"/>
            <p:cNvSpPr/>
            <p:nvPr/>
          </p:nvSpPr>
          <p:spPr>
            <a:xfrm>
              <a:off x="6597248"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67" name="tx567"/>
            <p:cNvSpPr/>
            <p:nvPr/>
          </p:nvSpPr>
          <p:spPr>
            <a:xfrm>
              <a:off x="691525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8" name="tx568"/>
            <p:cNvSpPr/>
            <p:nvPr/>
          </p:nvSpPr>
          <p:spPr>
            <a:xfrm>
              <a:off x="723326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69" name="tx569"/>
            <p:cNvSpPr/>
            <p:nvPr/>
          </p:nvSpPr>
          <p:spPr>
            <a:xfrm>
              <a:off x="755127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70" name="tx570"/>
            <p:cNvSpPr/>
            <p:nvPr/>
          </p:nvSpPr>
          <p:spPr>
            <a:xfrm>
              <a:off x="786928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71" name="tx571"/>
            <p:cNvSpPr/>
            <p:nvPr/>
          </p:nvSpPr>
          <p:spPr>
            <a:xfrm>
              <a:off x="818729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2" name="tx572"/>
            <p:cNvSpPr/>
            <p:nvPr/>
          </p:nvSpPr>
          <p:spPr>
            <a:xfrm>
              <a:off x="850530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3" name="tx573"/>
            <p:cNvSpPr/>
            <p:nvPr/>
          </p:nvSpPr>
          <p:spPr>
            <a:xfrm>
              <a:off x="882331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4" name="tx574"/>
            <p:cNvSpPr/>
            <p:nvPr/>
          </p:nvSpPr>
          <p:spPr>
            <a:xfrm>
              <a:off x="182710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5" name="tx575"/>
            <p:cNvSpPr/>
            <p:nvPr/>
          </p:nvSpPr>
          <p:spPr>
            <a:xfrm>
              <a:off x="214511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6" name="tx576"/>
            <p:cNvSpPr/>
            <p:nvPr/>
          </p:nvSpPr>
          <p:spPr>
            <a:xfrm>
              <a:off x="246312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77" name="tx577"/>
            <p:cNvSpPr/>
            <p:nvPr/>
          </p:nvSpPr>
          <p:spPr>
            <a:xfrm>
              <a:off x="278113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8" name="tx578"/>
            <p:cNvSpPr/>
            <p:nvPr/>
          </p:nvSpPr>
          <p:spPr>
            <a:xfrm>
              <a:off x="3099142" y="444192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79" name="tx579"/>
            <p:cNvSpPr/>
            <p:nvPr/>
          </p:nvSpPr>
          <p:spPr>
            <a:xfrm>
              <a:off x="341715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80" name="tx580"/>
            <p:cNvSpPr/>
            <p:nvPr/>
          </p:nvSpPr>
          <p:spPr>
            <a:xfrm>
              <a:off x="373516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81" name="tx581"/>
            <p:cNvSpPr/>
            <p:nvPr/>
          </p:nvSpPr>
          <p:spPr>
            <a:xfrm>
              <a:off x="405317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82" name="tx582"/>
            <p:cNvSpPr/>
            <p:nvPr/>
          </p:nvSpPr>
          <p:spPr>
            <a:xfrm>
              <a:off x="43711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83" name="tx583"/>
            <p:cNvSpPr/>
            <p:nvPr/>
          </p:nvSpPr>
          <p:spPr>
            <a:xfrm>
              <a:off x="468919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4" name="tx584"/>
            <p:cNvSpPr/>
            <p:nvPr/>
          </p:nvSpPr>
          <p:spPr>
            <a:xfrm>
              <a:off x="500720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5" name="tx585"/>
            <p:cNvSpPr/>
            <p:nvPr/>
          </p:nvSpPr>
          <p:spPr>
            <a:xfrm>
              <a:off x="53252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6" name="tx586"/>
            <p:cNvSpPr/>
            <p:nvPr/>
          </p:nvSpPr>
          <p:spPr>
            <a:xfrm>
              <a:off x="564321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87" name="tx587"/>
            <p:cNvSpPr/>
            <p:nvPr/>
          </p:nvSpPr>
          <p:spPr>
            <a:xfrm>
              <a:off x="5961229"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8" name="tx588"/>
            <p:cNvSpPr/>
            <p:nvPr/>
          </p:nvSpPr>
          <p:spPr>
            <a:xfrm>
              <a:off x="150909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89" name="tx589"/>
            <p:cNvSpPr/>
            <p:nvPr/>
          </p:nvSpPr>
          <p:spPr>
            <a:xfrm>
              <a:off x="150909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90" name="tx590"/>
            <p:cNvSpPr/>
            <p:nvPr/>
          </p:nvSpPr>
          <p:spPr>
            <a:xfrm>
              <a:off x="182710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91" name="tx591"/>
            <p:cNvSpPr/>
            <p:nvPr/>
          </p:nvSpPr>
          <p:spPr>
            <a:xfrm>
              <a:off x="214511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2" name="tx592"/>
            <p:cNvSpPr/>
            <p:nvPr/>
          </p:nvSpPr>
          <p:spPr>
            <a:xfrm>
              <a:off x="246312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3" name="tx593"/>
            <p:cNvSpPr/>
            <p:nvPr/>
          </p:nvSpPr>
          <p:spPr>
            <a:xfrm>
              <a:off x="278113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4" name="tx594"/>
            <p:cNvSpPr/>
            <p:nvPr/>
          </p:nvSpPr>
          <p:spPr>
            <a:xfrm>
              <a:off x="309914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341715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6" name="tx596"/>
            <p:cNvSpPr/>
            <p:nvPr/>
          </p:nvSpPr>
          <p:spPr>
            <a:xfrm>
              <a:off x="373516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7" name="tx597"/>
            <p:cNvSpPr/>
            <p:nvPr/>
          </p:nvSpPr>
          <p:spPr>
            <a:xfrm>
              <a:off x="405317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8" name="tx598"/>
            <p:cNvSpPr/>
            <p:nvPr/>
          </p:nvSpPr>
          <p:spPr>
            <a:xfrm>
              <a:off x="43711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9" name="tx599"/>
            <p:cNvSpPr/>
            <p:nvPr/>
          </p:nvSpPr>
          <p:spPr>
            <a:xfrm>
              <a:off x="468919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0" name="tx600"/>
            <p:cNvSpPr/>
            <p:nvPr/>
          </p:nvSpPr>
          <p:spPr>
            <a:xfrm>
              <a:off x="500720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1" name="tx601"/>
            <p:cNvSpPr/>
            <p:nvPr/>
          </p:nvSpPr>
          <p:spPr>
            <a:xfrm>
              <a:off x="53252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2" name="tx602"/>
            <p:cNvSpPr/>
            <p:nvPr/>
          </p:nvSpPr>
          <p:spPr>
            <a:xfrm>
              <a:off x="564321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3" name="tx603"/>
            <p:cNvSpPr/>
            <p:nvPr/>
          </p:nvSpPr>
          <p:spPr>
            <a:xfrm>
              <a:off x="596122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4" name="tx604"/>
            <p:cNvSpPr/>
            <p:nvPr/>
          </p:nvSpPr>
          <p:spPr>
            <a:xfrm>
              <a:off x="627923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5" name="tx605"/>
            <p:cNvSpPr/>
            <p:nvPr/>
          </p:nvSpPr>
          <p:spPr>
            <a:xfrm>
              <a:off x="659724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6" name="tx606"/>
            <p:cNvSpPr/>
            <p:nvPr/>
          </p:nvSpPr>
          <p:spPr>
            <a:xfrm>
              <a:off x="691525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7" name="tx607"/>
            <p:cNvSpPr/>
            <p:nvPr/>
          </p:nvSpPr>
          <p:spPr>
            <a:xfrm>
              <a:off x="723326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8" name="tx608"/>
            <p:cNvSpPr/>
            <p:nvPr/>
          </p:nvSpPr>
          <p:spPr>
            <a:xfrm>
              <a:off x="755127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9" name="tx609"/>
            <p:cNvSpPr/>
            <p:nvPr/>
          </p:nvSpPr>
          <p:spPr>
            <a:xfrm>
              <a:off x="786928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0" name="tx610"/>
            <p:cNvSpPr/>
            <p:nvPr/>
          </p:nvSpPr>
          <p:spPr>
            <a:xfrm>
              <a:off x="818729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1" name="tx611"/>
            <p:cNvSpPr/>
            <p:nvPr/>
          </p:nvSpPr>
          <p:spPr>
            <a:xfrm>
              <a:off x="850530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2" name="tx612"/>
            <p:cNvSpPr/>
            <p:nvPr/>
          </p:nvSpPr>
          <p:spPr>
            <a:xfrm>
              <a:off x="882331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3" name="tx613"/>
            <p:cNvSpPr/>
            <p:nvPr/>
          </p:nvSpPr>
          <p:spPr>
            <a:xfrm>
              <a:off x="309914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14" name="tx614"/>
            <p:cNvSpPr/>
            <p:nvPr/>
          </p:nvSpPr>
          <p:spPr>
            <a:xfrm>
              <a:off x="341715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15" name="tx615"/>
            <p:cNvSpPr/>
            <p:nvPr/>
          </p:nvSpPr>
          <p:spPr>
            <a:xfrm>
              <a:off x="373516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16" name="tx616"/>
            <p:cNvSpPr/>
            <p:nvPr/>
          </p:nvSpPr>
          <p:spPr>
            <a:xfrm>
              <a:off x="4053171"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17" name="tx617"/>
            <p:cNvSpPr/>
            <p:nvPr/>
          </p:nvSpPr>
          <p:spPr>
            <a:xfrm>
              <a:off x="4371181" y="48882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18" name="tx618"/>
            <p:cNvSpPr/>
            <p:nvPr/>
          </p:nvSpPr>
          <p:spPr>
            <a:xfrm>
              <a:off x="4689190" y="48892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19" name="tx619"/>
            <p:cNvSpPr/>
            <p:nvPr/>
          </p:nvSpPr>
          <p:spPr>
            <a:xfrm>
              <a:off x="500720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20" name="tx620"/>
            <p:cNvSpPr/>
            <p:nvPr/>
          </p:nvSpPr>
          <p:spPr>
            <a:xfrm>
              <a:off x="5325209" y="48882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1" name="tx621"/>
            <p:cNvSpPr/>
            <p:nvPr/>
          </p:nvSpPr>
          <p:spPr>
            <a:xfrm>
              <a:off x="564321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22" name="tx622"/>
            <p:cNvSpPr/>
            <p:nvPr/>
          </p:nvSpPr>
          <p:spPr>
            <a:xfrm>
              <a:off x="5961229"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3" name="tx623"/>
            <p:cNvSpPr/>
            <p:nvPr/>
          </p:nvSpPr>
          <p:spPr>
            <a:xfrm>
              <a:off x="6279238" y="48882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4" name="tx624"/>
            <p:cNvSpPr/>
            <p:nvPr/>
          </p:nvSpPr>
          <p:spPr>
            <a:xfrm>
              <a:off x="6597248"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25" name="tx625"/>
            <p:cNvSpPr/>
            <p:nvPr/>
          </p:nvSpPr>
          <p:spPr>
            <a:xfrm>
              <a:off x="691525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6" name="tx626"/>
            <p:cNvSpPr/>
            <p:nvPr/>
          </p:nvSpPr>
          <p:spPr>
            <a:xfrm>
              <a:off x="7233267" y="48892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27" name="tx627"/>
            <p:cNvSpPr/>
            <p:nvPr/>
          </p:nvSpPr>
          <p:spPr>
            <a:xfrm>
              <a:off x="755127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8" name="tx628"/>
            <p:cNvSpPr/>
            <p:nvPr/>
          </p:nvSpPr>
          <p:spPr>
            <a:xfrm>
              <a:off x="786928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9" name="tx629"/>
            <p:cNvSpPr/>
            <p:nvPr/>
          </p:nvSpPr>
          <p:spPr>
            <a:xfrm>
              <a:off x="818729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30" name="tx630"/>
            <p:cNvSpPr/>
            <p:nvPr/>
          </p:nvSpPr>
          <p:spPr>
            <a:xfrm>
              <a:off x="850530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31" name="tx631"/>
            <p:cNvSpPr/>
            <p:nvPr/>
          </p:nvSpPr>
          <p:spPr>
            <a:xfrm>
              <a:off x="8823315" y="48892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32" name="tx632"/>
            <p:cNvSpPr/>
            <p:nvPr/>
          </p:nvSpPr>
          <p:spPr>
            <a:xfrm>
              <a:off x="1509094"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33" name="tx633"/>
            <p:cNvSpPr/>
            <p:nvPr/>
          </p:nvSpPr>
          <p:spPr>
            <a:xfrm>
              <a:off x="182710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34" name="tx634"/>
            <p:cNvSpPr/>
            <p:nvPr/>
          </p:nvSpPr>
          <p:spPr>
            <a:xfrm>
              <a:off x="214511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5" name="tx635"/>
            <p:cNvSpPr/>
            <p:nvPr/>
          </p:nvSpPr>
          <p:spPr>
            <a:xfrm>
              <a:off x="246312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36" name="tx636"/>
            <p:cNvSpPr/>
            <p:nvPr/>
          </p:nvSpPr>
          <p:spPr>
            <a:xfrm>
              <a:off x="278113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37" name="tx637"/>
            <p:cNvSpPr/>
            <p:nvPr/>
          </p:nvSpPr>
          <p:spPr>
            <a:xfrm>
              <a:off x="309914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38" name="tx638"/>
            <p:cNvSpPr/>
            <p:nvPr/>
          </p:nvSpPr>
          <p:spPr>
            <a:xfrm>
              <a:off x="341715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9" name="tx639"/>
            <p:cNvSpPr/>
            <p:nvPr/>
          </p:nvSpPr>
          <p:spPr>
            <a:xfrm>
              <a:off x="373516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40" name="tx640"/>
            <p:cNvSpPr/>
            <p:nvPr/>
          </p:nvSpPr>
          <p:spPr>
            <a:xfrm>
              <a:off x="405317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1" name="tx641"/>
            <p:cNvSpPr/>
            <p:nvPr/>
          </p:nvSpPr>
          <p:spPr>
            <a:xfrm>
              <a:off x="43711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2" name="tx642"/>
            <p:cNvSpPr/>
            <p:nvPr/>
          </p:nvSpPr>
          <p:spPr>
            <a:xfrm>
              <a:off x="4689190"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3" name="tx643"/>
            <p:cNvSpPr/>
            <p:nvPr/>
          </p:nvSpPr>
          <p:spPr>
            <a:xfrm>
              <a:off x="500720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4" name="tx644"/>
            <p:cNvSpPr/>
            <p:nvPr/>
          </p:nvSpPr>
          <p:spPr>
            <a:xfrm>
              <a:off x="532520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5" name="tx645"/>
            <p:cNvSpPr/>
            <p:nvPr/>
          </p:nvSpPr>
          <p:spPr>
            <a:xfrm>
              <a:off x="564321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46" name="tx646"/>
            <p:cNvSpPr/>
            <p:nvPr/>
          </p:nvSpPr>
          <p:spPr>
            <a:xfrm>
              <a:off x="596122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7" name="tx647"/>
            <p:cNvSpPr/>
            <p:nvPr/>
          </p:nvSpPr>
          <p:spPr>
            <a:xfrm>
              <a:off x="627923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48" name="tx648"/>
            <p:cNvSpPr/>
            <p:nvPr/>
          </p:nvSpPr>
          <p:spPr>
            <a:xfrm>
              <a:off x="659724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49" name="tx649"/>
            <p:cNvSpPr/>
            <p:nvPr/>
          </p:nvSpPr>
          <p:spPr>
            <a:xfrm>
              <a:off x="691525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50" name="tx650"/>
            <p:cNvSpPr/>
            <p:nvPr/>
          </p:nvSpPr>
          <p:spPr>
            <a:xfrm>
              <a:off x="7233267"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1" name="tx651"/>
            <p:cNvSpPr/>
            <p:nvPr/>
          </p:nvSpPr>
          <p:spPr>
            <a:xfrm>
              <a:off x="755127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2" name="tx652"/>
            <p:cNvSpPr/>
            <p:nvPr/>
          </p:nvSpPr>
          <p:spPr>
            <a:xfrm>
              <a:off x="786928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3" name="tx653"/>
            <p:cNvSpPr/>
            <p:nvPr/>
          </p:nvSpPr>
          <p:spPr>
            <a:xfrm>
              <a:off x="818729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850530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882331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6" name="tx656"/>
            <p:cNvSpPr/>
            <p:nvPr/>
          </p:nvSpPr>
          <p:spPr>
            <a:xfrm>
              <a:off x="150909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57" name="tx657"/>
            <p:cNvSpPr/>
            <p:nvPr/>
          </p:nvSpPr>
          <p:spPr>
            <a:xfrm>
              <a:off x="1827104"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8" name="tx658"/>
            <p:cNvSpPr/>
            <p:nvPr/>
          </p:nvSpPr>
          <p:spPr>
            <a:xfrm>
              <a:off x="214511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59" name="tx659"/>
            <p:cNvSpPr/>
            <p:nvPr/>
          </p:nvSpPr>
          <p:spPr>
            <a:xfrm>
              <a:off x="246312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0" name="tx660"/>
            <p:cNvSpPr/>
            <p:nvPr/>
          </p:nvSpPr>
          <p:spPr>
            <a:xfrm>
              <a:off x="278113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1" name="tx661"/>
            <p:cNvSpPr/>
            <p:nvPr/>
          </p:nvSpPr>
          <p:spPr>
            <a:xfrm>
              <a:off x="309914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2" name="tx662"/>
            <p:cNvSpPr/>
            <p:nvPr/>
          </p:nvSpPr>
          <p:spPr>
            <a:xfrm>
              <a:off x="341715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3" name="tx663"/>
            <p:cNvSpPr/>
            <p:nvPr/>
          </p:nvSpPr>
          <p:spPr>
            <a:xfrm>
              <a:off x="373516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4" name="tx664"/>
            <p:cNvSpPr/>
            <p:nvPr/>
          </p:nvSpPr>
          <p:spPr>
            <a:xfrm>
              <a:off x="405317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5" name="tx665"/>
            <p:cNvSpPr/>
            <p:nvPr/>
          </p:nvSpPr>
          <p:spPr>
            <a:xfrm>
              <a:off x="43711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6" name="tx666"/>
            <p:cNvSpPr/>
            <p:nvPr/>
          </p:nvSpPr>
          <p:spPr>
            <a:xfrm>
              <a:off x="468919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7" name="tx667"/>
            <p:cNvSpPr/>
            <p:nvPr/>
          </p:nvSpPr>
          <p:spPr>
            <a:xfrm>
              <a:off x="500720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8" name="tx668"/>
            <p:cNvSpPr/>
            <p:nvPr/>
          </p:nvSpPr>
          <p:spPr>
            <a:xfrm>
              <a:off x="53252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9" name="tx669"/>
            <p:cNvSpPr/>
            <p:nvPr/>
          </p:nvSpPr>
          <p:spPr>
            <a:xfrm>
              <a:off x="564321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0" name="tx670"/>
            <p:cNvSpPr/>
            <p:nvPr/>
          </p:nvSpPr>
          <p:spPr>
            <a:xfrm>
              <a:off x="596122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1" name="tx671"/>
            <p:cNvSpPr/>
            <p:nvPr/>
          </p:nvSpPr>
          <p:spPr>
            <a:xfrm>
              <a:off x="627923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72" name="tx672"/>
            <p:cNvSpPr/>
            <p:nvPr/>
          </p:nvSpPr>
          <p:spPr>
            <a:xfrm>
              <a:off x="659724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3" name="tx673"/>
            <p:cNvSpPr/>
            <p:nvPr/>
          </p:nvSpPr>
          <p:spPr>
            <a:xfrm>
              <a:off x="691525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4" name="tx674"/>
            <p:cNvSpPr/>
            <p:nvPr/>
          </p:nvSpPr>
          <p:spPr>
            <a:xfrm>
              <a:off x="723326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5" name="tx675"/>
            <p:cNvSpPr/>
            <p:nvPr/>
          </p:nvSpPr>
          <p:spPr>
            <a:xfrm>
              <a:off x="755127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6" name="tx676"/>
            <p:cNvSpPr/>
            <p:nvPr/>
          </p:nvSpPr>
          <p:spPr>
            <a:xfrm>
              <a:off x="786928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7" name="tx677"/>
            <p:cNvSpPr/>
            <p:nvPr/>
          </p:nvSpPr>
          <p:spPr>
            <a:xfrm>
              <a:off x="818729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8" name="tx678"/>
            <p:cNvSpPr/>
            <p:nvPr/>
          </p:nvSpPr>
          <p:spPr>
            <a:xfrm>
              <a:off x="850530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9" name="tx679"/>
            <p:cNvSpPr/>
            <p:nvPr/>
          </p:nvSpPr>
          <p:spPr>
            <a:xfrm>
              <a:off x="882331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80" name="tx680"/>
            <p:cNvSpPr/>
            <p:nvPr/>
          </p:nvSpPr>
          <p:spPr>
            <a:xfrm>
              <a:off x="882331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81" name="tx681"/>
            <p:cNvSpPr/>
            <p:nvPr/>
          </p:nvSpPr>
          <p:spPr>
            <a:xfrm>
              <a:off x="341715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82" name="tx682"/>
            <p:cNvSpPr/>
            <p:nvPr/>
          </p:nvSpPr>
          <p:spPr>
            <a:xfrm>
              <a:off x="373516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83" name="tx683"/>
            <p:cNvSpPr/>
            <p:nvPr/>
          </p:nvSpPr>
          <p:spPr>
            <a:xfrm>
              <a:off x="405317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84" name="tx684"/>
            <p:cNvSpPr/>
            <p:nvPr/>
          </p:nvSpPr>
          <p:spPr>
            <a:xfrm>
              <a:off x="43711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85" name="tx685"/>
            <p:cNvSpPr/>
            <p:nvPr/>
          </p:nvSpPr>
          <p:spPr>
            <a:xfrm>
              <a:off x="468919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86" name="tx686"/>
            <p:cNvSpPr/>
            <p:nvPr/>
          </p:nvSpPr>
          <p:spPr>
            <a:xfrm>
              <a:off x="500720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87" name="tx687"/>
            <p:cNvSpPr/>
            <p:nvPr/>
          </p:nvSpPr>
          <p:spPr>
            <a:xfrm>
              <a:off x="53252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88" name="tx688"/>
            <p:cNvSpPr/>
            <p:nvPr/>
          </p:nvSpPr>
          <p:spPr>
            <a:xfrm>
              <a:off x="564321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89" name="tx689"/>
            <p:cNvSpPr/>
            <p:nvPr/>
          </p:nvSpPr>
          <p:spPr>
            <a:xfrm>
              <a:off x="596122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90" name="tx690"/>
            <p:cNvSpPr/>
            <p:nvPr/>
          </p:nvSpPr>
          <p:spPr>
            <a:xfrm>
              <a:off x="627923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91" name="tx691"/>
            <p:cNvSpPr/>
            <p:nvPr/>
          </p:nvSpPr>
          <p:spPr>
            <a:xfrm>
              <a:off x="659724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92" name="tx692"/>
            <p:cNvSpPr/>
            <p:nvPr/>
          </p:nvSpPr>
          <p:spPr>
            <a:xfrm>
              <a:off x="691525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93" name="tx693"/>
            <p:cNvSpPr/>
            <p:nvPr/>
          </p:nvSpPr>
          <p:spPr>
            <a:xfrm>
              <a:off x="723326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94" name="tx694"/>
            <p:cNvSpPr/>
            <p:nvPr/>
          </p:nvSpPr>
          <p:spPr>
            <a:xfrm>
              <a:off x="755127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95" name="tx695"/>
            <p:cNvSpPr/>
            <p:nvPr/>
          </p:nvSpPr>
          <p:spPr>
            <a:xfrm>
              <a:off x="7869286"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96" name="tx696"/>
            <p:cNvSpPr/>
            <p:nvPr/>
          </p:nvSpPr>
          <p:spPr>
            <a:xfrm>
              <a:off x="818729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97" name="tx697"/>
            <p:cNvSpPr/>
            <p:nvPr/>
          </p:nvSpPr>
          <p:spPr>
            <a:xfrm>
              <a:off x="850530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98" name="tx698"/>
            <p:cNvSpPr/>
            <p:nvPr/>
          </p:nvSpPr>
          <p:spPr>
            <a:xfrm>
              <a:off x="1509094"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99" name="tx699"/>
            <p:cNvSpPr/>
            <p:nvPr/>
          </p:nvSpPr>
          <p:spPr>
            <a:xfrm>
              <a:off x="1827104"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00" name="tx700"/>
            <p:cNvSpPr/>
            <p:nvPr/>
          </p:nvSpPr>
          <p:spPr>
            <a:xfrm>
              <a:off x="214511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01" name="tx701"/>
            <p:cNvSpPr/>
            <p:nvPr/>
          </p:nvSpPr>
          <p:spPr>
            <a:xfrm>
              <a:off x="246312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02" name="tx702"/>
            <p:cNvSpPr/>
            <p:nvPr/>
          </p:nvSpPr>
          <p:spPr>
            <a:xfrm>
              <a:off x="278113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3" name="tx703"/>
            <p:cNvSpPr/>
            <p:nvPr/>
          </p:nvSpPr>
          <p:spPr>
            <a:xfrm>
              <a:off x="309914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04" name="tx704"/>
            <p:cNvSpPr/>
            <p:nvPr/>
          </p:nvSpPr>
          <p:spPr>
            <a:xfrm>
              <a:off x="3417152"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5" name="tx705"/>
            <p:cNvSpPr/>
            <p:nvPr/>
          </p:nvSpPr>
          <p:spPr>
            <a:xfrm>
              <a:off x="373516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06" name="tx706"/>
            <p:cNvSpPr/>
            <p:nvPr/>
          </p:nvSpPr>
          <p:spPr>
            <a:xfrm>
              <a:off x="405317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07" name="tx707"/>
            <p:cNvSpPr/>
            <p:nvPr/>
          </p:nvSpPr>
          <p:spPr>
            <a:xfrm>
              <a:off x="437118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08" name="tx708"/>
            <p:cNvSpPr/>
            <p:nvPr/>
          </p:nvSpPr>
          <p:spPr>
            <a:xfrm>
              <a:off x="468919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09" name="tx709"/>
            <p:cNvSpPr/>
            <p:nvPr/>
          </p:nvSpPr>
          <p:spPr>
            <a:xfrm>
              <a:off x="500720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0" name="tx710"/>
            <p:cNvSpPr/>
            <p:nvPr/>
          </p:nvSpPr>
          <p:spPr>
            <a:xfrm>
              <a:off x="53252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1" name="tx711"/>
            <p:cNvSpPr/>
            <p:nvPr/>
          </p:nvSpPr>
          <p:spPr>
            <a:xfrm>
              <a:off x="564321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12" name="tx712"/>
            <p:cNvSpPr/>
            <p:nvPr/>
          </p:nvSpPr>
          <p:spPr>
            <a:xfrm>
              <a:off x="5961229" y="46655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13" name="tx713"/>
            <p:cNvSpPr/>
            <p:nvPr/>
          </p:nvSpPr>
          <p:spPr>
            <a:xfrm>
              <a:off x="6279238"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14" name="tx714"/>
            <p:cNvSpPr/>
            <p:nvPr/>
          </p:nvSpPr>
          <p:spPr>
            <a:xfrm>
              <a:off x="6597248"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15" name="tx715"/>
            <p:cNvSpPr/>
            <p:nvPr/>
          </p:nvSpPr>
          <p:spPr>
            <a:xfrm>
              <a:off x="6915257"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16" name="tx716"/>
            <p:cNvSpPr/>
            <p:nvPr/>
          </p:nvSpPr>
          <p:spPr>
            <a:xfrm>
              <a:off x="7233267" y="46655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17" name="tx717"/>
            <p:cNvSpPr/>
            <p:nvPr/>
          </p:nvSpPr>
          <p:spPr>
            <a:xfrm>
              <a:off x="7551277" y="46655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18" name="tx718"/>
            <p:cNvSpPr/>
            <p:nvPr/>
          </p:nvSpPr>
          <p:spPr>
            <a:xfrm>
              <a:off x="786928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9" name="tx719"/>
            <p:cNvSpPr/>
            <p:nvPr/>
          </p:nvSpPr>
          <p:spPr>
            <a:xfrm>
              <a:off x="818729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20" name="tx720"/>
            <p:cNvSpPr/>
            <p:nvPr/>
          </p:nvSpPr>
          <p:spPr>
            <a:xfrm>
              <a:off x="850530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21" name="tx721"/>
            <p:cNvSpPr/>
            <p:nvPr/>
          </p:nvSpPr>
          <p:spPr>
            <a:xfrm>
              <a:off x="8823315"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2" name="tx722"/>
            <p:cNvSpPr/>
            <p:nvPr/>
          </p:nvSpPr>
          <p:spPr>
            <a:xfrm>
              <a:off x="150909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23" name="tx723"/>
            <p:cNvSpPr/>
            <p:nvPr/>
          </p:nvSpPr>
          <p:spPr>
            <a:xfrm>
              <a:off x="182710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4" name="tx724"/>
            <p:cNvSpPr/>
            <p:nvPr/>
          </p:nvSpPr>
          <p:spPr>
            <a:xfrm>
              <a:off x="214511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25" name="tx725"/>
            <p:cNvSpPr/>
            <p:nvPr/>
          </p:nvSpPr>
          <p:spPr>
            <a:xfrm>
              <a:off x="246312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26" name="tx726"/>
            <p:cNvSpPr/>
            <p:nvPr/>
          </p:nvSpPr>
          <p:spPr>
            <a:xfrm>
              <a:off x="278113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27" name="tx727"/>
            <p:cNvSpPr/>
            <p:nvPr/>
          </p:nvSpPr>
          <p:spPr>
            <a:xfrm>
              <a:off x="309914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28" name="tx728"/>
            <p:cNvSpPr/>
            <p:nvPr/>
          </p:nvSpPr>
          <p:spPr>
            <a:xfrm>
              <a:off x="150909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182710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214511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31" name="tx731"/>
            <p:cNvSpPr/>
            <p:nvPr/>
          </p:nvSpPr>
          <p:spPr>
            <a:xfrm>
              <a:off x="246312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278113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309914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341715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373516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6" name="tx736"/>
            <p:cNvSpPr/>
            <p:nvPr/>
          </p:nvSpPr>
          <p:spPr>
            <a:xfrm>
              <a:off x="405317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7" name="tx737"/>
            <p:cNvSpPr/>
            <p:nvPr/>
          </p:nvSpPr>
          <p:spPr>
            <a:xfrm>
              <a:off x="43711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8" name="tx738"/>
            <p:cNvSpPr/>
            <p:nvPr/>
          </p:nvSpPr>
          <p:spPr>
            <a:xfrm>
              <a:off x="468919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9" name="tx739"/>
            <p:cNvSpPr/>
            <p:nvPr/>
          </p:nvSpPr>
          <p:spPr>
            <a:xfrm>
              <a:off x="500720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0" name="tx740"/>
            <p:cNvSpPr/>
            <p:nvPr/>
          </p:nvSpPr>
          <p:spPr>
            <a:xfrm>
              <a:off x="53252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564321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2" name="tx742"/>
            <p:cNvSpPr/>
            <p:nvPr/>
          </p:nvSpPr>
          <p:spPr>
            <a:xfrm>
              <a:off x="596122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3" name="tx743"/>
            <p:cNvSpPr/>
            <p:nvPr/>
          </p:nvSpPr>
          <p:spPr>
            <a:xfrm>
              <a:off x="6279238"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4" name="tx744"/>
            <p:cNvSpPr/>
            <p:nvPr/>
          </p:nvSpPr>
          <p:spPr>
            <a:xfrm>
              <a:off x="659724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5" name="tx745"/>
            <p:cNvSpPr/>
            <p:nvPr/>
          </p:nvSpPr>
          <p:spPr>
            <a:xfrm>
              <a:off x="6915257"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6" name="tx746"/>
            <p:cNvSpPr/>
            <p:nvPr/>
          </p:nvSpPr>
          <p:spPr>
            <a:xfrm>
              <a:off x="723326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7" name="tx747"/>
            <p:cNvSpPr/>
            <p:nvPr/>
          </p:nvSpPr>
          <p:spPr>
            <a:xfrm>
              <a:off x="755127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8" name="tx748"/>
            <p:cNvSpPr/>
            <p:nvPr/>
          </p:nvSpPr>
          <p:spPr>
            <a:xfrm>
              <a:off x="786928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9" name="tx749"/>
            <p:cNvSpPr/>
            <p:nvPr/>
          </p:nvSpPr>
          <p:spPr>
            <a:xfrm>
              <a:off x="818729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0" name="tx750"/>
            <p:cNvSpPr/>
            <p:nvPr/>
          </p:nvSpPr>
          <p:spPr>
            <a:xfrm>
              <a:off x="850530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51" name="tx751"/>
            <p:cNvSpPr/>
            <p:nvPr/>
          </p:nvSpPr>
          <p:spPr>
            <a:xfrm>
              <a:off x="882331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2" name="tx752"/>
            <p:cNvSpPr/>
            <p:nvPr/>
          </p:nvSpPr>
          <p:spPr>
            <a:xfrm>
              <a:off x="150909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53" name="tx753"/>
            <p:cNvSpPr/>
            <p:nvPr/>
          </p:nvSpPr>
          <p:spPr>
            <a:xfrm>
              <a:off x="182710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54" name="tx754"/>
            <p:cNvSpPr/>
            <p:nvPr/>
          </p:nvSpPr>
          <p:spPr>
            <a:xfrm>
              <a:off x="214511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55" name="tx755"/>
            <p:cNvSpPr/>
            <p:nvPr/>
          </p:nvSpPr>
          <p:spPr>
            <a:xfrm>
              <a:off x="246312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56" name="tx756"/>
            <p:cNvSpPr/>
            <p:nvPr/>
          </p:nvSpPr>
          <p:spPr>
            <a:xfrm>
              <a:off x="278113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57" name="tx757"/>
            <p:cNvSpPr/>
            <p:nvPr/>
          </p:nvSpPr>
          <p:spPr>
            <a:xfrm>
              <a:off x="3099142"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58" name="tx758"/>
            <p:cNvSpPr/>
            <p:nvPr/>
          </p:nvSpPr>
          <p:spPr>
            <a:xfrm>
              <a:off x="341715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59" name="tx759"/>
            <p:cNvSpPr/>
            <p:nvPr/>
          </p:nvSpPr>
          <p:spPr>
            <a:xfrm>
              <a:off x="373516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0" name="tx760"/>
            <p:cNvSpPr/>
            <p:nvPr/>
          </p:nvSpPr>
          <p:spPr>
            <a:xfrm>
              <a:off x="405317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1" name="tx761"/>
            <p:cNvSpPr/>
            <p:nvPr/>
          </p:nvSpPr>
          <p:spPr>
            <a:xfrm>
              <a:off x="43711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62" name="tx762"/>
            <p:cNvSpPr/>
            <p:nvPr/>
          </p:nvSpPr>
          <p:spPr>
            <a:xfrm>
              <a:off x="468919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63" name="tx763"/>
            <p:cNvSpPr/>
            <p:nvPr/>
          </p:nvSpPr>
          <p:spPr>
            <a:xfrm>
              <a:off x="500720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4" name="tx764"/>
            <p:cNvSpPr/>
            <p:nvPr/>
          </p:nvSpPr>
          <p:spPr>
            <a:xfrm>
              <a:off x="53252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65" name="tx765"/>
            <p:cNvSpPr/>
            <p:nvPr/>
          </p:nvSpPr>
          <p:spPr>
            <a:xfrm>
              <a:off x="564321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66" name="tx766"/>
            <p:cNvSpPr/>
            <p:nvPr/>
          </p:nvSpPr>
          <p:spPr>
            <a:xfrm>
              <a:off x="596122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67" name="tx767"/>
            <p:cNvSpPr/>
            <p:nvPr/>
          </p:nvSpPr>
          <p:spPr>
            <a:xfrm>
              <a:off x="6279238"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8" name="tx768"/>
            <p:cNvSpPr/>
            <p:nvPr/>
          </p:nvSpPr>
          <p:spPr>
            <a:xfrm>
              <a:off x="6597248"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9" name="tx769"/>
            <p:cNvSpPr/>
            <p:nvPr/>
          </p:nvSpPr>
          <p:spPr>
            <a:xfrm>
              <a:off x="691525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0" name="tx770"/>
            <p:cNvSpPr/>
            <p:nvPr/>
          </p:nvSpPr>
          <p:spPr>
            <a:xfrm>
              <a:off x="723326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1" name="tx771"/>
            <p:cNvSpPr/>
            <p:nvPr/>
          </p:nvSpPr>
          <p:spPr>
            <a:xfrm>
              <a:off x="755127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2" name="tx772"/>
            <p:cNvSpPr/>
            <p:nvPr/>
          </p:nvSpPr>
          <p:spPr>
            <a:xfrm>
              <a:off x="786928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3" name="tx773"/>
            <p:cNvSpPr/>
            <p:nvPr/>
          </p:nvSpPr>
          <p:spPr>
            <a:xfrm>
              <a:off x="818729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4" name="tx774"/>
            <p:cNvSpPr/>
            <p:nvPr/>
          </p:nvSpPr>
          <p:spPr>
            <a:xfrm>
              <a:off x="850530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5" name="tx775"/>
            <p:cNvSpPr/>
            <p:nvPr/>
          </p:nvSpPr>
          <p:spPr>
            <a:xfrm>
              <a:off x="882331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76" name="tx776"/>
            <p:cNvSpPr/>
            <p:nvPr/>
          </p:nvSpPr>
          <p:spPr>
            <a:xfrm>
              <a:off x="246312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7" name="tx777"/>
            <p:cNvSpPr/>
            <p:nvPr/>
          </p:nvSpPr>
          <p:spPr>
            <a:xfrm>
              <a:off x="278113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8" name="tx778"/>
            <p:cNvSpPr/>
            <p:nvPr/>
          </p:nvSpPr>
          <p:spPr>
            <a:xfrm>
              <a:off x="309914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9" name="tx779"/>
            <p:cNvSpPr/>
            <p:nvPr/>
          </p:nvSpPr>
          <p:spPr>
            <a:xfrm>
              <a:off x="341715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373516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405317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2" name="tx782"/>
            <p:cNvSpPr/>
            <p:nvPr/>
          </p:nvSpPr>
          <p:spPr>
            <a:xfrm>
              <a:off x="43711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3" name="tx783"/>
            <p:cNvSpPr/>
            <p:nvPr/>
          </p:nvSpPr>
          <p:spPr>
            <a:xfrm>
              <a:off x="468919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4" name="tx784"/>
            <p:cNvSpPr/>
            <p:nvPr/>
          </p:nvSpPr>
          <p:spPr>
            <a:xfrm>
              <a:off x="500720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5" name="tx785"/>
            <p:cNvSpPr/>
            <p:nvPr/>
          </p:nvSpPr>
          <p:spPr>
            <a:xfrm>
              <a:off x="53252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564321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596122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627923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659724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691525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723326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2" name="tx792"/>
            <p:cNvSpPr/>
            <p:nvPr/>
          </p:nvSpPr>
          <p:spPr>
            <a:xfrm>
              <a:off x="755127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786928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4" name="tx794"/>
            <p:cNvSpPr/>
            <p:nvPr/>
          </p:nvSpPr>
          <p:spPr>
            <a:xfrm>
              <a:off x="818729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5" name="tx795"/>
            <p:cNvSpPr/>
            <p:nvPr/>
          </p:nvSpPr>
          <p:spPr>
            <a:xfrm>
              <a:off x="1509094"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96" name="tx796"/>
            <p:cNvSpPr/>
            <p:nvPr/>
          </p:nvSpPr>
          <p:spPr>
            <a:xfrm>
              <a:off x="182710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7" name="tx797"/>
            <p:cNvSpPr/>
            <p:nvPr/>
          </p:nvSpPr>
          <p:spPr>
            <a:xfrm>
              <a:off x="214511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8" name="tx798"/>
            <p:cNvSpPr/>
            <p:nvPr/>
          </p:nvSpPr>
          <p:spPr>
            <a:xfrm>
              <a:off x="850530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9" name="tx799"/>
            <p:cNvSpPr/>
            <p:nvPr/>
          </p:nvSpPr>
          <p:spPr>
            <a:xfrm>
              <a:off x="882331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214511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01" name="tx801"/>
            <p:cNvSpPr/>
            <p:nvPr/>
          </p:nvSpPr>
          <p:spPr>
            <a:xfrm>
              <a:off x="246312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02" name="tx802"/>
            <p:cNvSpPr/>
            <p:nvPr/>
          </p:nvSpPr>
          <p:spPr>
            <a:xfrm>
              <a:off x="500720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3" name="tx803"/>
            <p:cNvSpPr/>
            <p:nvPr/>
          </p:nvSpPr>
          <p:spPr>
            <a:xfrm>
              <a:off x="53252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04" name="tx804"/>
            <p:cNvSpPr/>
            <p:nvPr/>
          </p:nvSpPr>
          <p:spPr>
            <a:xfrm>
              <a:off x="564321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05" name="tx805"/>
            <p:cNvSpPr/>
            <p:nvPr/>
          </p:nvSpPr>
          <p:spPr>
            <a:xfrm>
              <a:off x="596122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06" name="tx806"/>
            <p:cNvSpPr/>
            <p:nvPr/>
          </p:nvSpPr>
          <p:spPr>
            <a:xfrm>
              <a:off x="723326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07" name="tx807"/>
            <p:cNvSpPr/>
            <p:nvPr/>
          </p:nvSpPr>
          <p:spPr>
            <a:xfrm>
              <a:off x="755127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08" name="tx808"/>
            <p:cNvSpPr/>
            <p:nvPr/>
          </p:nvSpPr>
          <p:spPr>
            <a:xfrm>
              <a:off x="7869286"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09" name="tx809"/>
            <p:cNvSpPr/>
            <p:nvPr/>
          </p:nvSpPr>
          <p:spPr>
            <a:xfrm>
              <a:off x="8187296"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10" name="tx810"/>
            <p:cNvSpPr/>
            <p:nvPr/>
          </p:nvSpPr>
          <p:spPr>
            <a:xfrm>
              <a:off x="850530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1" name="tx811"/>
            <p:cNvSpPr/>
            <p:nvPr/>
          </p:nvSpPr>
          <p:spPr>
            <a:xfrm>
              <a:off x="882331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2" name="tx812"/>
            <p:cNvSpPr/>
            <p:nvPr/>
          </p:nvSpPr>
          <p:spPr>
            <a:xfrm>
              <a:off x="150909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3" name="tx813"/>
            <p:cNvSpPr/>
            <p:nvPr/>
          </p:nvSpPr>
          <p:spPr>
            <a:xfrm>
              <a:off x="182710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4" name="tx814"/>
            <p:cNvSpPr/>
            <p:nvPr/>
          </p:nvSpPr>
          <p:spPr>
            <a:xfrm>
              <a:off x="214511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5" name="tx815"/>
            <p:cNvSpPr/>
            <p:nvPr/>
          </p:nvSpPr>
          <p:spPr>
            <a:xfrm>
              <a:off x="246312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6" name="tx816"/>
            <p:cNvSpPr/>
            <p:nvPr/>
          </p:nvSpPr>
          <p:spPr>
            <a:xfrm>
              <a:off x="278113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7" name="tx817"/>
            <p:cNvSpPr/>
            <p:nvPr/>
          </p:nvSpPr>
          <p:spPr>
            <a:xfrm>
              <a:off x="309914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8" name="tx818"/>
            <p:cNvSpPr/>
            <p:nvPr/>
          </p:nvSpPr>
          <p:spPr>
            <a:xfrm>
              <a:off x="341715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9" name="tx819"/>
            <p:cNvSpPr/>
            <p:nvPr/>
          </p:nvSpPr>
          <p:spPr>
            <a:xfrm>
              <a:off x="373516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0" name="tx820"/>
            <p:cNvSpPr/>
            <p:nvPr/>
          </p:nvSpPr>
          <p:spPr>
            <a:xfrm>
              <a:off x="405317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1" name="tx821"/>
            <p:cNvSpPr/>
            <p:nvPr/>
          </p:nvSpPr>
          <p:spPr>
            <a:xfrm>
              <a:off x="43711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2" name="tx822"/>
            <p:cNvSpPr/>
            <p:nvPr/>
          </p:nvSpPr>
          <p:spPr>
            <a:xfrm>
              <a:off x="468919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3" name="tx823"/>
            <p:cNvSpPr/>
            <p:nvPr/>
          </p:nvSpPr>
          <p:spPr>
            <a:xfrm>
              <a:off x="500720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4" name="tx824"/>
            <p:cNvSpPr/>
            <p:nvPr/>
          </p:nvSpPr>
          <p:spPr>
            <a:xfrm>
              <a:off x="53252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5" name="tx825"/>
            <p:cNvSpPr/>
            <p:nvPr/>
          </p:nvSpPr>
          <p:spPr>
            <a:xfrm>
              <a:off x="564321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596122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627923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8" name="tx828"/>
            <p:cNvSpPr/>
            <p:nvPr/>
          </p:nvSpPr>
          <p:spPr>
            <a:xfrm>
              <a:off x="659724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9" name="tx829"/>
            <p:cNvSpPr/>
            <p:nvPr/>
          </p:nvSpPr>
          <p:spPr>
            <a:xfrm>
              <a:off x="691525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0" name="tx830"/>
            <p:cNvSpPr/>
            <p:nvPr/>
          </p:nvSpPr>
          <p:spPr>
            <a:xfrm>
              <a:off x="723326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1" name="tx831"/>
            <p:cNvSpPr/>
            <p:nvPr/>
          </p:nvSpPr>
          <p:spPr>
            <a:xfrm>
              <a:off x="755127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2" name="tx832"/>
            <p:cNvSpPr/>
            <p:nvPr/>
          </p:nvSpPr>
          <p:spPr>
            <a:xfrm>
              <a:off x="786928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33" name="tx833"/>
            <p:cNvSpPr/>
            <p:nvPr/>
          </p:nvSpPr>
          <p:spPr>
            <a:xfrm>
              <a:off x="818729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4" name="tx834"/>
            <p:cNvSpPr/>
            <p:nvPr/>
          </p:nvSpPr>
          <p:spPr>
            <a:xfrm>
              <a:off x="850530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882331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36" name="tx836"/>
            <p:cNvSpPr/>
            <p:nvPr/>
          </p:nvSpPr>
          <p:spPr>
            <a:xfrm>
              <a:off x="150909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37" name="tx837"/>
            <p:cNvSpPr/>
            <p:nvPr/>
          </p:nvSpPr>
          <p:spPr>
            <a:xfrm>
              <a:off x="182710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8" name="tx838"/>
            <p:cNvSpPr/>
            <p:nvPr/>
          </p:nvSpPr>
          <p:spPr>
            <a:xfrm>
              <a:off x="214511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9" name="tx839"/>
            <p:cNvSpPr/>
            <p:nvPr/>
          </p:nvSpPr>
          <p:spPr>
            <a:xfrm>
              <a:off x="246312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0" name="tx840"/>
            <p:cNvSpPr/>
            <p:nvPr/>
          </p:nvSpPr>
          <p:spPr>
            <a:xfrm>
              <a:off x="278113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1" name="tx841"/>
            <p:cNvSpPr/>
            <p:nvPr/>
          </p:nvSpPr>
          <p:spPr>
            <a:xfrm>
              <a:off x="309914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2" name="tx842"/>
            <p:cNvSpPr/>
            <p:nvPr/>
          </p:nvSpPr>
          <p:spPr>
            <a:xfrm>
              <a:off x="341715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3" name="tx843"/>
            <p:cNvSpPr/>
            <p:nvPr/>
          </p:nvSpPr>
          <p:spPr>
            <a:xfrm>
              <a:off x="373516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4" name="tx844"/>
            <p:cNvSpPr/>
            <p:nvPr/>
          </p:nvSpPr>
          <p:spPr>
            <a:xfrm>
              <a:off x="405317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45" name="tx845"/>
            <p:cNvSpPr/>
            <p:nvPr/>
          </p:nvSpPr>
          <p:spPr>
            <a:xfrm>
              <a:off x="437118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6" name="tx846"/>
            <p:cNvSpPr/>
            <p:nvPr/>
          </p:nvSpPr>
          <p:spPr>
            <a:xfrm>
              <a:off x="468919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7" name="tx847"/>
            <p:cNvSpPr/>
            <p:nvPr/>
          </p:nvSpPr>
          <p:spPr>
            <a:xfrm>
              <a:off x="500720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8" name="tx848"/>
            <p:cNvSpPr/>
            <p:nvPr/>
          </p:nvSpPr>
          <p:spPr>
            <a:xfrm>
              <a:off x="53252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9" name="tx849"/>
            <p:cNvSpPr/>
            <p:nvPr/>
          </p:nvSpPr>
          <p:spPr>
            <a:xfrm>
              <a:off x="564321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0" name="tx850"/>
            <p:cNvSpPr/>
            <p:nvPr/>
          </p:nvSpPr>
          <p:spPr>
            <a:xfrm>
              <a:off x="596122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1" name="tx851"/>
            <p:cNvSpPr/>
            <p:nvPr/>
          </p:nvSpPr>
          <p:spPr>
            <a:xfrm>
              <a:off x="627923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2" name="tx852"/>
            <p:cNvSpPr/>
            <p:nvPr/>
          </p:nvSpPr>
          <p:spPr>
            <a:xfrm>
              <a:off x="659724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3" name="tx853"/>
            <p:cNvSpPr/>
            <p:nvPr/>
          </p:nvSpPr>
          <p:spPr>
            <a:xfrm>
              <a:off x="6915257"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4" name="tx854"/>
            <p:cNvSpPr/>
            <p:nvPr/>
          </p:nvSpPr>
          <p:spPr>
            <a:xfrm>
              <a:off x="723326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55" name="tx855"/>
            <p:cNvSpPr/>
            <p:nvPr/>
          </p:nvSpPr>
          <p:spPr>
            <a:xfrm>
              <a:off x="755127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6" name="tx856"/>
            <p:cNvSpPr/>
            <p:nvPr/>
          </p:nvSpPr>
          <p:spPr>
            <a:xfrm>
              <a:off x="786928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7" name="tx857"/>
            <p:cNvSpPr/>
            <p:nvPr/>
          </p:nvSpPr>
          <p:spPr>
            <a:xfrm>
              <a:off x="818729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58" name="tx858"/>
            <p:cNvSpPr/>
            <p:nvPr/>
          </p:nvSpPr>
          <p:spPr>
            <a:xfrm>
              <a:off x="850530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882331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0" name="tx860"/>
            <p:cNvSpPr/>
            <p:nvPr/>
          </p:nvSpPr>
          <p:spPr>
            <a:xfrm>
              <a:off x="1509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61" name="tx861"/>
            <p:cNvSpPr/>
            <p:nvPr/>
          </p:nvSpPr>
          <p:spPr>
            <a:xfrm>
              <a:off x="182710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2" name="tx862"/>
            <p:cNvSpPr/>
            <p:nvPr/>
          </p:nvSpPr>
          <p:spPr>
            <a:xfrm>
              <a:off x="214511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63" name="tx863"/>
            <p:cNvSpPr/>
            <p:nvPr/>
          </p:nvSpPr>
          <p:spPr>
            <a:xfrm>
              <a:off x="246312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4" name="tx864"/>
            <p:cNvSpPr/>
            <p:nvPr/>
          </p:nvSpPr>
          <p:spPr>
            <a:xfrm>
              <a:off x="278113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65" name="tx865"/>
            <p:cNvSpPr/>
            <p:nvPr/>
          </p:nvSpPr>
          <p:spPr>
            <a:xfrm>
              <a:off x="309914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6" name="tx866"/>
            <p:cNvSpPr/>
            <p:nvPr/>
          </p:nvSpPr>
          <p:spPr>
            <a:xfrm>
              <a:off x="341715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67" name="tx867"/>
            <p:cNvSpPr/>
            <p:nvPr/>
          </p:nvSpPr>
          <p:spPr>
            <a:xfrm>
              <a:off x="3735162"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68" name="tx868"/>
            <p:cNvSpPr/>
            <p:nvPr/>
          </p:nvSpPr>
          <p:spPr>
            <a:xfrm>
              <a:off x="405317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9" name="tx869"/>
            <p:cNvSpPr/>
            <p:nvPr/>
          </p:nvSpPr>
          <p:spPr>
            <a:xfrm>
              <a:off x="43711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0" name="tx870"/>
            <p:cNvSpPr/>
            <p:nvPr/>
          </p:nvSpPr>
          <p:spPr>
            <a:xfrm>
              <a:off x="468919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71" name="tx871"/>
            <p:cNvSpPr/>
            <p:nvPr/>
          </p:nvSpPr>
          <p:spPr>
            <a:xfrm>
              <a:off x="500720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72" name="tx872"/>
            <p:cNvSpPr/>
            <p:nvPr/>
          </p:nvSpPr>
          <p:spPr>
            <a:xfrm>
              <a:off x="53252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3" name="tx873"/>
            <p:cNvSpPr/>
            <p:nvPr/>
          </p:nvSpPr>
          <p:spPr>
            <a:xfrm>
              <a:off x="56432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4" name="tx874"/>
            <p:cNvSpPr/>
            <p:nvPr/>
          </p:nvSpPr>
          <p:spPr>
            <a:xfrm>
              <a:off x="5961229"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75" name="tx875"/>
            <p:cNvSpPr/>
            <p:nvPr/>
          </p:nvSpPr>
          <p:spPr>
            <a:xfrm>
              <a:off x="627923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6" name="tx876"/>
            <p:cNvSpPr/>
            <p:nvPr/>
          </p:nvSpPr>
          <p:spPr>
            <a:xfrm>
              <a:off x="659724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7" name="tx877"/>
            <p:cNvSpPr/>
            <p:nvPr/>
          </p:nvSpPr>
          <p:spPr>
            <a:xfrm>
              <a:off x="69152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8" name="tx878"/>
            <p:cNvSpPr/>
            <p:nvPr/>
          </p:nvSpPr>
          <p:spPr>
            <a:xfrm>
              <a:off x="723326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9" name="tx879"/>
            <p:cNvSpPr/>
            <p:nvPr/>
          </p:nvSpPr>
          <p:spPr>
            <a:xfrm>
              <a:off x="75512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0" name="tx880"/>
            <p:cNvSpPr/>
            <p:nvPr/>
          </p:nvSpPr>
          <p:spPr>
            <a:xfrm>
              <a:off x="786928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1" name="tx881"/>
            <p:cNvSpPr/>
            <p:nvPr/>
          </p:nvSpPr>
          <p:spPr>
            <a:xfrm>
              <a:off x="818729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2" name="tx882"/>
            <p:cNvSpPr/>
            <p:nvPr/>
          </p:nvSpPr>
          <p:spPr>
            <a:xfrm>
              <a:off x="85053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3" name="tx883"/>
            <p:cNvSpPr/>
            <p:nvPr/>
          </p:nvSpPr>
          <p:spPr>
            <a:xfrm>
              <a:off x="882331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84" name="tx884"/>
            <p:cNvSpPr/>
            <p:nvPr/>
          </p:nvSpPr>
          <p:spPr>
            <a:xfrm>
              <a:off x="150909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5" name="tx885"/>
            <p:cNvSpPr/>
            <p:nvPr/>
          </p:nvSpPr>
          <p:spPr>
            <a:xfrm>
              <a:off x="182710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6" name="tx886"/>
            <p:cNvSpPr/>
            <p:nvPr/>
          </p:nvSpPr>
          <p:spPr>
            <a:xfrm>
              <a:off x="214511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7" name="tx887"/>
            <p:cNvSpPr/>
            <p:nvPr/>
          </p:nvSpPr>
          <p:spPr>
            <a:xfrm>
              <a:off x="2463123" y="421826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88" name="tx888"/>
            <p:cNvSpPr/>
            <p:nvPr/>
          </p:nvSpPr>
          <p:spPr>
            <a:xfrm>
              <a:off x="278113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9" name="tx889"/>
            <p:cNvSpPr/>
            <p:nvPr/>
          </p:nvSpPr>
          <p:spPr>
            <a:xfrm>
              <a:off x="3099142"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90" name="tx890"/>
            <p:cNvSpPr/>
            <p:nvPr/>
          </p:nvSpPr>
          <p:spPr>
            <a:xfrm>
              <a:off x="341715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91" name="tx891"/>
            <p:cNvSpPr/>
            <p:nvPr/>
          </p:nvSpPr>
          <p:spPr>
            <a:xfrm>
              <a:off x="373516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92" name="tx892"/>
            <p:cNvSpPr/>
            <p:nvPr/>
          </p:nvSpPr>
          <p:spPr>
            <a:xfrm>
              <a:off x="4053171"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3" name="tx893"/>
            <p:cNvSpPr/>
            <p:nvPr/>
          </p:nvSpPr>
          <p:spPr>
            <a:xfrm>
              <a:off x="437118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4" name="tx894"/>
            <p:cNvSpPr/>
            <p:nvPr/>
          </p:nvSpPr>
          <p:spPr>
            <a:xfrm>
              <a:off x="468919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5" name="tx895"/>
            <p:cNvSpPr/>
            <p:nvPr/>
          </p:nvSpPr>
          <p:spPr>
            <a:xfrm>
              <a:off x="500720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6" name="tx896"/>
            <p:cNvSpPr/>
            <p:nvPr/>
          </p:nvSpPr>
          <p:spPr>
            <a:xfrm>
              <a:off x="5325209"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97" name="tx897"/>
            <p:cNvSpPr/>
            <p:nvPr/>
          </p:nvSpPr>
          <p:spPr>
            <a:xfrm>
              <a:off x="564321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8" name="tx898"/>
            <p:cNvSpPr/>
            <p:nvPr/>
          </p:nvSpPr>
          <p:spPr>
            <a:xfrm>
              <a:off x="596122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9" name="tx899"/>
            <p:cNvSpPr/>
            <p:nvPr/>
          </p:nvSpPr>
          <p:spPr>
            <a:xfrm>
              <a:off x="627923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0" name="tx900"/>
            <p:cNvSpPr/>
            <p:nvPr/>
          </p:nvSpPr>
          <p:spPr>
            <a:xfrm>
              <a:off x="659724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1" name="tx901"/>
            <p:cNvSpPr/>
            <p:nvPr/>
          </p:nvSpPr>
          <p:spPr>
            <a:xfrm>
              <a:off x="691525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2" name="tx902"/>
            <p:cNvSpPr/>
            <p:nvPr/>
          </p:nvSpPr>
          <p:spPr>
            <a:xfrm>
              <a:off x="723326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3" name="tx903"/>
            <p:cNvSpPr/>
            <p:nvPr/>
          </p:nvSpPr>
          <p:spPr>
            <a:xfrm>
              <a:off x="755127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04" name="tx904"/>
            <p:cNvSpPr/>
            <p:nvPr/>
          </p:nvSpPr>
          <p:spPr>
            <a:xfrm>
              <a:off x="786928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5" name="tx905"/>
            <p:cNvSpPr/>
            <p:nvPr/>
          </p:nvSpPr>
          <p:spPr>
            <a:xfrm>
              <a:off x="818729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6" name="tx906"/>
            <p:cNvSpPr/>
            <p:nvPr/>
          </p:nvSpPr>
          <p:spPr>
            <a:xfrm>
              <a:off x="850530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07" name="tx907"/>
            <p:cNvSpPr/>
            <p:nvPr/>
          </p:nvSpPr>
          <p:spPr>
            <a:xfrm>
              <a:off x="882331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08" name="tx908"/>
            <p:cNvSpPr/>
            <p:nvPr/>
          </p:nvSpPr>
          <p:spPr>
            <a:xfrm>
              <a:off x="150909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9" name="tx909"/>
            <p:cNvSpPr/>
            <p:nvPr/>
          </p:nvSpPr>
          <p:spPr>
            <a:xfrm>
              <a:off x="182710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0" name="tx910"/>
            <p:cNvSpPr/>
            <p:nvPr/>
          </p:nvSpPr>
          <p:spPr>
            <a:xfrm>
              <a:off x="214511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1" name="tx911"/>
            <p:cNvSpPr/>
            <p:nvPr/>
          </p:nvSpPr>
          <p:spPr>
            <a:xfrm>
              <a:off x="2463123"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2" name="tx912"/>
            <p:cNvSpPr/>
            <p:nvPr/>
          </p:nvSpPr>
          <p:spPr>
            <a:xfrm>
              <a:off x="2781133"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3" name="tx913"/>
            <p:cNvSpPr/>
            <p:nvPr/>
          </p:nvSpPr>
          <p:spPr>
            <a:xfrm>
              <a:off x="309914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14" name="tx914"/>
            <p:cNvSpPr/>
            <p:nvPr/>
          </p:nvSpPr>
          <p:spPr>
            <a:xfrm>
              <a:off x="341715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15" name="tx915"/>
            <p:cNvSpPr/>
            <p:nvPr/>
          </p:nvSpPr>
          <p:spPr>
            <a:xfrm>
              <a:off x="3735162"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6" name="tx916"/>
            <p:cNvSpPr/>
            <p:nvPr/>
          </p:nvSpPr>
          <p:spPr>
            <a:xfrm>
              <a:off x="405317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7" name="tx917"/>
            <p:cNvSpPr/>
            <p:nvPr/>
          </p:nvSpPr>
          <p:spPr>
            <a:xfrm>
              <a:off x="43711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8" name="tx918"/>
            <p:cNvSpPr/>
            <p:nvPr/>
          </p:nvSpPr>
          <p:spPr>
            <a:xfrm>
              <a:off x="468919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19" name="tx919"/>
            <p:cNvSpPr/>
            <p:nvPr/>
          </p:nvSpPr>
          <p:spPr>
            <a:xfrm>
              <a:off x="500720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20" name="tx920"/>
            <p:cNvSpPr/>
            <p:nvPr/>
          </p:nvSpPr>
          <p:spPr>
            <a:xfrm>
              <a:off x="532520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1" name="tx921"/>
            <p:cNvSpPr/>
            <p:nvPr/>
          </p:nvSpPr>
          <p:spPr>
            <a:xfrm>
              <a:off x="564321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2" name="tx922"/>
            <p:cNvSpPr/>
            <p:nvPr/>
          </p:nvSpPr>
          <p:spPr>
            <a:xfrm>
              <a:off x="596122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3" name="tx923"/>
            <p:cNvSpPr/>
            <p:nvPr/>
          </p:nvSpPr>
          <p:spPr>
            <a:xfrm>
              <a:off x="627923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4" name="tx924"/>
            <p:cNvSpPr/>
            <p:nvPr/>
          </p:nvSpPr>
          <p:spPr>
            <a:xfrm>
              <a:off x="659724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5" name="tx925"/>
            <p:cNvSpPr/>
            <p:nvPr/>
          </p:nvSpPr>
          <p:spPr>
            <a:xfrm>
              <a:off x="691525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6" name="tx926"/>
            <p:cNvSpPr/>
            <p:nvPr/>
          </p:nvSpPr>
          <p:spPr>
            <a:xfrm>
              <a:off x="723326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7" name="tx927"/>
            <p:cNvSpPr/>
            <p:nvPr/>
          </p:nvSpPr>
          <p:spPr>
            <a:xfrm>
              <a:off x="755127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8" name="tx928"/>
            <p:cNvSpPr/>
            <p:nvPr/>
          </p:nvSpPr>
          <p:spPr>
            <a:xfrm>
              <a:off x="786928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29" name="tx929"/>
            <p:cNvSpPr/>
            <p:nvPr/>
          </p:nvSpPr>
          <p:spPr>
            <a:xfrm>
              <a:off x="818729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30" name="tx930"/>
            <p:cNvSpPr/>
            <p:nvPr/>
          </p:nvSpPr>
          <p:spPr>
            <a:xfrm>
              <a:off x="850530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31" name="tx931"/>
            <p:cNvSpPr/>
            <p:nvPr/>
          </p:nvSpPr>
          <p:spPr>
            <a:xfrm>
              <a:off x="8823315"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32" name="tx932"/>
            <p:cNvSpPr/>
            <p:nvPr/>
          </p:nvSpPr>
          <p:spPr>
            <a:xfrm>
              <a:off x="150909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33" name="tx933"/>
            <p:cNvSpPr/>
            <p:nvPr/>
          </p:nvSpPr>
          <p:spPr>
            <a:xfrm>
              <a:off x="1827104"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34" name="tx934"/>
            <p:cNvSpPr/>
            <p:nvPr/>
          </p:nvSpPr>
          <p:spPr>
            <a:xfrm>
              <a:off x="214511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35" name="tx935"/>
            <p:cNvSpPr/>
            <p:nvPr/>
          </p:nvSpPr>
          <p:spPr>
            <a:xfrm>
              <a:off x="246312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36" name="tx936"/>
            <p:cNvSpPr/>
            <p:nvPr/>
          </p:nvSpPr>
          <p:spPr>
            <a:xfrm>
              <a:off x="2781133" y="37709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37" name="tx937"/>
            <p:cNvSpPr/>
            <p:nvPr/>
          </p:nvSpPr>
          <p:spPr>
            <a:xfrm>
              <a:off x="309914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38" name="tx938"/>
            <p:cNvSpPr/>
            <p:nvPr/>
          </p:nvSpPr>
          <p:spPr>
            <a:xfrm>
              <a:off x="3417152"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39" name="tx939"/>
            <p:cNvSpPr/>
            <p:nvPr/>
          </p:nvSpPr>
          <p:spPr>
            <a:xfrm>
              <a:off x="373516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40" name="tx940"/>
            <p:cNvSpPr/>
            <p:nvPr/>
          </p:nvSpPr>
          <p:spPr>
            <a:xfrm>
              <a:off x="405317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1" name="tx941"/>
            <p:cNvSpPr/>
            <p:nvPr/>
          </p:nvSpPr>
          <p:spPr>
            <a:xfrm>
              <a:off x="437118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2" name="tx942"/>
            <p:cNvSpPr/>
            <p:nvPr/>
          </p:nvSpPr>
          <p:spPr>
            <a:xfrm>
              <a:off x="468919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3" name="tx943"/>
            <p:cNvSpPr/>
            <p:nvPr/>
          </p:nvSpPr>
          <p:spPr>
            <a:xfrm>
              <a:off x="500720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532520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5" name="tx945"/>
            <p:cNvSpPr/>
            <p:nvPr/>
          </p:nvSpPr>
          <p:spPr>
            <a:xfrm>
              <a:off x="564321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6" name="tx946"/>
            <p:cNvSpPr/>
            <p:nvPr/>
          </p:nvSpPr>
          <p:spPr>
            <a:xfrm>
              <a:off x="596122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7" name="tx947"/>
            <p:cNvSpPr/>
            <p:nvPr/>
          </p:nvSpPr>
          <p:spPr>
            <a:xfrm>
              <a:off x="627923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8" name="tx948"/>
            <p:cNvSpPr/>
            <p:nvPr/>
          </p:nvSpPr>
          <p:spPr>
            <a:xfrm>
              <a:off x="659724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9" name="tx949"/>
            <p:cNvSpPr/>
            <p:nvPr/>
          </p:nvSpPr>
          <p:spPr>
            <a:xfrm>
              <a:off x="691525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0" name="tx950"/>
            <p:cNvSpPr/>
            <p:nvPr/>
          </p:nvSpPr>
          <p:spPr>
            <a:xfrm>
              <a:off x="723326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1" name="tx951"/>
            <p:cNvSpPr/>
            <p:nvPr/>
          </p:nvSpPr>
          <p:spPr>
            <a:xfrm>
              <a:off x="755127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2" name="tx952"/>
            <p:cNvSpPr/>
            <p:nvPr/>
          </p:nvSpPr>
          <p:spPr>
            <a:xfrm>
              <a:off x="7869286"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3" name="tx953"/>
            <p:cNvSpPr/>
            <p:nvPr/>
          </p:nvSpPr>
          <p:spPr>
            <a:xfrm>
              <a:off x="8187296"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4" name="tx954"/>
            <p:cNvSpPr/>
            <p:nvPr/>
          </p:nvSpPr>
          <p:spPr>
            <a:xfrm>
              <a:off x="8505305"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5" name="tx955"/>
            <p:cNvSpPr/>
            <p:nvPr/>
          </p:nvSpPr>
          <p:spPr>
            <a:xfrm>
              <a:off x="8823315"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6" name="tx956"/>
            <p:cNvSpPr/>
            <p:nvPr/>
          </p:nvSpPr>
          <p:spPr>
            <a:xfrm>
              <a:off x="1509094"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57" name="tx957"/>
            <p:cNvSpPr/>
            <p:nvPr/>
          </p:nvSpPr>
          <p:spPr>
            <a:xfrm>
              <a:off x="1827104"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8" name="tx958"/>
            <p:cNvSpPr/>
            <p:nvPr/>
          </p:nvSpPr>
          <p:spPr>
            <a:xfrm>
              <a:off x="8187296"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9" name="tx959"/>
            <p:cNvSpPr/>
            <p:nvPr/>
          </p:nvSpPr>
          <p:spPr>
            <a:xfrm>
              <a:off x="8505305"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0" name="tx960"/>
            <p:cNvSpPr/>
            <p:nvPr/>
          </p:nvSpPr>
          <p:spPr>
            <a:xfrm>
              <a:off x="1509094" y="48882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61" name="tx961"/>
            <p:cNvSpPr/>
            <p:nvPr/>
          </p:nvSpPr>
          <p:spPr>
            <a:xfrm>
              <a:off x="182710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62" name="tx962"/>
            <p:cNvSpPr/>
            <p:nvPr/>
          </p:nvSpPr>
          <p:spPr>
            <a:xfrm>
              <a:off x="214511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63" name="tx963"/>
            <p:cNvSpPr/>
            <p:nvPr/>
          </p:nvSpPr>
          <p:spPr>
            <a:xfrm>
              <a:off x="2463123" y="488798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64" name="tx964"/>
            <p:cNvSpPr/>
            <p:nvPr/>
          </p:nvSpPr>
          <p:spPr>
            <a:xfrm>
              <a:off x="278113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65" name="tx965"/>
            <p:cNvSpPr/>
            <p:nvPr/>
          </p:nvSpPr>
          <p:spPr>
            <a:xfrm>
              <a:off x="1509094"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66" name="tx966"/>
            <p:cNvSpPr/>
            <p:nvPr/>
          </p:nvSpPr>
          <p:spPr>
            <a:xfrm>
              <a:off x="1827104"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67" name="tx967"/>
            <p:cNvSpPr/>
            <p:nvPr/>
          </p:nvSpPr>
          <p:spPr>
            <a:xfrm>
              <a:off x="278113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68" name="tx968"/>
            <p:cNvSpPr/>
            <p:nvPr/>
          </p:nvSpPr>
          <p:spPr>
            <a:xfrm>
              <a:off x="309914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69" name="tx969"/>
            <p:cNvSpPr/>
            <p:nvPr/>
          </p:nvSpPr>
          <p:spPr>
            <a:xfrm>
              <a:off x="341715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70" name="tx970"/>
            <p:cNvSpPr/>
            <p:nvPr/>
          </p:nvSpPr>
          <p:spPr>
            <a:xfrm>
              <a:off x="373516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71" name="tx971"/>
            <p:cNvSpPr/>
            <p:nvPr/>
          </p:nvSpPr>
          <p:spPr>
            <a:xfrm>
              <a:off x="405317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72" name="tx972"/>
            <p:cNvSpPr/>
            <p:nvPr/>
          </p:nvSpPr>
          <p:spPr>
            <a:xfrm>
              <a:off x="437118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3" name="tx973"/>
            <p:cNvSpPr/>
            <p:nvPr/>
          </p:nvSpPr>
          <p:spPr>
            <a:xfrm>
              <a:off x="4689190" y="555897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74" name="tx974"/>
            <p:cNvSpPr/>
            <p:nvPr/>
          </p:nvSpPr>
          <p:spPr>
            <a:xfrm>
              <a:off x="500720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5" name="tx975"/>
            <p:cNvSpPr/>
            <p:nvPr/>
          </p:nvSpPr>
          <p:spPr>
            <a:xfrm>
              <a:off x="532520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6" name="tx976"/>
            <p:cNvSpPr/>
            <p:nvPr/>
          </p:nvSpPr>
          <p:spPr>
            <a:xfrm>
              <a:off x="564321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7" name="tx977"/>
            <p:cNvSpPr/>
            <p:nvPr/>
          </p:nvSpPr>
          <p:spPr>
            <a:xfrm>
              <a:off x="596122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8" name="tx978"/>
            <p:cNvSpPr/>
            <p:nvPr/>
          </p:nvSpPr>
          <p:spPr>
            <a:xfrm>
              <a:off x="6279238"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9" name="tx979"/>
            <p:cNvSpPr/>
            <p:nvPr/>
          </p:nvSpPr>
          <p:spPr>
            <a:xfrm>
              <a:off x="6597248"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0" name="tx980"/>
            <p:cNvSpPr/>
            <p:nvPr/>
          </p:nvSpPr>
          <p:spPr>
            <a:xfrm>
              <a:off x="691525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1" name="tx981"/>
            <p:cNvSpPr/>
            <p:nvPr/>
          </p:nvSpPr>
          <p:spPr>
            <a:xfrm>
              <a:off x="723326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2" name="tx982"/>
            <p:cNvSpPr/>
            <p:nvPr/>
          </p:nvSpPr>
          <p:spPr>
            <a:xfrm>
              <a:off x="755127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3" name="tx983"/>
            <p:cNvSpPr/>
            <p:nvPr/>
          </p:nvSpPr>
          <p:spPr>
            <a:xfrm>
              <a:off x="786928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4" name="tx984"/>
            <p:cNvSpPr/>
            <p:nvPr/>
          </p:nvSpPr>
          <p:spPr>
            <a:xfrm>
              <a:off x="818729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5" name="tx985"/>
            <p:cNvSpPr/>
            <p:nvPr/>
          </p:nvSpPr>
          <p:spPr>
            <a:xfrm>
              <a:off x="850530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6" name="tx986"/>
            <p:cNvSpPr/>
            <p:nvPr/>
          </p:nvSpPr>
          <p:spPr>
            <a:xfrm>
              <a:off x="882331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7" name="tx987"/>
            <p:cNvSpPr/>
            <p:nvPr/>
          </p:nvSpPr>
          <p:spPr>
            <a:xfrm>
              <a:off x="6279238" y="51116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88" name="tx988"/>
            <p:cNvSpPr/>
            <p:nvPr/>
          </p:nvSpPr>
          <p:spPr>
            <a:xfrm>
              <a:off x="659724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89" name="tx989"/>
            <p:cNvSpPr/>
            <p:nvPr/>
          </p:nvSpPr>
          <p:spPr>
            <a:xfrm>
              <a:off x="691525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90" name="tx990"/>
            <p:cNvSpPr/>
            <p:nvPr/>
          </p:nvSpPr>
          <p:spPr>
            <a:xfrm>
              <a:off x="14450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991" name="tx991"/>
            <p:cNvSpPr/>
            <p:nvPr/>
          </p:nvSpPr>
          <p:spPr>
            <a:xfrm>
              <a:off x="17630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992" name="tx992"/>
            <p:cNvSpPr/>
            <p:nvPr/>
          </p:nvSpPr>
          <p:spPr>
            <a:xfrm>
              <a:off x="20810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993" name="tx993"/>
            <p:cNvSpPr/>
            <p:nvPr/>
          </p:nvSpPr>
          <p:spPr>
            <a:xfrm>
              <a:off x="239910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994" name="tx994"/>
            <p:cNvSpPr/>
            <p:nvPr/>
          </p:nvSpPr>
          <p:spPr>
            <a:xfrm>
              <a:off x="271711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995" name="tx995"/>
            <p:cNvSpPr/>
            <p:nvPr/>
          </p:nvSpPr>
          <p:spPr>
            <a:xfrm>
              <a:off x="30351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996" name="tx996"/>
            <p:cNvSpPr/>
            <p:nvPr/>
          </p:nvSpPr>
          <p:spPr>
            <a:xfrm>
              <a:off x="33531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997" name="tx997"/>
            <p:cNvSpPr/>
            <p:nvPr/>
          </p:nvSpPr>
          <p:spPr>
            <a:xfrm>
              <a:off x="367114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998" name="tx998"/>
            <p:cNvSpPr/>
            <p:nvPr/>
          </p:nvSpPr>
          <p:spPr>
            <a:xfrm>
              <a:off x="39891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999" name="tx999"/>
            <p:cNvSpPr/>
            <p:nvPr/>
          </p:nvSpPr>
          <p:spPr>
            <a:xfrm>
              <a:off x="430715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00" name="tx1000"/>
            <p:cNvSpPr/>
            <p:nvPr/>
          </p:nvSpPr>
          <p:spPr>
            <a:xfrm>
              <a:off x="46251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01" name="tx1001"/>
            <p:cNvSpPr/>
            <p:nvPr/>
          </p:nvSpPr>
          <p:spPr>
            <a:xfrm>
              <a:off x="49431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02" name="tx1002"/>
            <p:cNvSpPr/>
            <p:nvPr/>
          </p:nvSpPr>
          <p:spPr>
            <a:xfrm>
              <a:off x="52611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03" name="tx1003"/>
            <p:cNvSpPr/>
            <p:nvPr/>
          </p:nvSpPr>
          <p:spPr>
            <a:xfrm>
              <a:off x="5579198"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04" name="tx1004"/>
            <p:cNvSpPr/>
            <p:nvPr/>
          </p:nvSpPr>
          <p:spPr>
            <a:xfrm>
              <a:off x="58972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05" name="tx1005"/>
            <p:cNvSpPr/>
            <p:nvPr/>
          </p:nvSpPr>
          <p:spPr>
            <a:xfrm>
              <a:off x="621521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06" name="tx1006"/>
            <p:cNvSpPr/>
            <p:nvPr/>
          </p:nvSpPr>
          <p:spPr>
            <a:xfrm>
              <a:off x="65332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07" name="tx1007"/>
            <p:cNvSpPr/>
            <p:nvPr/>
          </p:nvSpPr>
          <p:spPr>
            <a:xfrm>
              <a:off x="68512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08" name="tx1008"/>
            <p:cNvSpPr/>
            <p:nvPr/>
          </p:nvSpPr>
          <p:spPr>
            <a:xfrm>
              <a:off x="71692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09" name="tx1009"/>
            <p:cNvSpPr/>
            <p:nvPr/>
          </p:nvSpPr>
          <p:spPr>
            <a:xfrm>
              <a:off x="74872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10" name="tx1010"/>
            <p:cNvSpPr/>
            <p:nvPr/>
          </p:nvSpPr>
          <p:spPr>
            <a:xfrm>
              <a:off x="78052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11" name="tx1011"/>
            <p:cNvSpPr/>
            <p:nvPr/>
          </p:nvSpPr>
          <p:spPr>
            <a:xfrm>
              <a:off x="812327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12" name="tx1012"/>
            <p:cNvSpPr/>
            <p:nvPr/>
          </p:nvSpPr>
          <p:spPr>
            <a:xfrm>
              <a:off x="84412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13" name="tx1013"/>
            <p:cNvSpPr/>
            <p:nvPr/>
          </p:nvSpPr>
          <p:spPr>
            <a:xfrm>
              <a:off x="875929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14" name="tx1014"/>
            <p:cNvSpPr/>
            <p:nvPr/>
          </p:nvSpPr>
          <p:spPr>
            <a:xfrm>
              <a:off x="811241" y="554463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015" name="tx1015"/>
            <p:cNvSpPr/>
            <p:nvPr/>
          </p:nvSpPr>
          <p:spPr>
            <a:xfrm>
              <a:off x="880955" y="5294977"/>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1016" name="tx1016"/>
            <p:cNvSpPr/>
            <p:nvPr/>
          </p:nvSpPr>
          <p:spPr>
            <a:xfrm>
              <a:off x="508103" y="5097302"/>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1017" name="tx1017"/>
            <p:cNvSpPr/>
            <p:nvPr/>
          </p:nvSpPr>
          <p:spPr>
            <a:xfrm>
              <a:off x="811105" y="4849286"/>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1018" name="tx1018"/>
            <p:cNvSpPr/>
            <p:nvPr/>
          </p:nvSpPr>
          <p:spPr>
            <a:xfrm>
              <a:off x="547189" y="462398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1019" name="tx1019"/>
            <p:cNvSpPr/>
            <p:nvPr/>
          </p:nvSpPr>
          <p:spPr>
            <a:xfrm>
              <a:off x="749235" y="442631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1020" name="tx1020"/>
            <p:cNvSpPr/>
            <p:nvPr/>
          </p:nvSpPr>
          <p:spPr>
            <a:xfrm>
              <a:off x="554965" y="4202646"/>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1021" name="tx1021"/>
            <p:cNvSpPr/>
            <p:nvPr/>
          </p:nvSpPr>
          <p:spPr>
            <a:xfrm>
              <a:off x="516152" y="3954630"/>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1022" name="tx1022"/>
            <p:cNvSpPr/>
            <p:nvPr/>
          </p:nvSpPr>
          <p:spPr>
            <a:xfrm>
              <a:off x="671541" y="3757092"/>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1023" name="tx1023"/>
            <p:cNvSpPr/>
            <p:nvPr/>
          </p:nvSpPr>
          <p:spPr>
            <a:xfrm>
              <a:off x="803533" y="353342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1024" name="tx1024"/>
            <p:cNvSpPr/>
            <p:nvPr/>
          </p:nvSpPr>
          <p:spPr>
            <a:xfrm>
              <a:off x="826589" y="3282001"/>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1025" name="tx1025"/>
            <p:cNvSpPr/>
            <p:nvPr/>
          </p:nvSpPr>
          <p:spPr>
            <a:xfrm>
              <a:off x="919836" y="3058337"/>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1026" name="tx1026"/>
            <p:cNvSpPr/>
            <p:nvPr/>
          </p:nvSpPr>
          <p:spPr>
            <a:xfrm>
              <a:off x="850122" y="2862435"/>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1027" name="tx1027"/>
            <p:cNvSpPr/>
            <p:nvPr/>
          </p:nvSpPr>
          <p:spPr>
            <a:xfrm>
              <a:off x="818813" y="2638771"/>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1028" name="tx1028"/>
            <p:cNvSpPr/>
            <p:nvPr/>
          </p:nvSpPr>
          <p:spPr>
            <a:xfrm>
              <a:off x="795757" y="241510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1029" name="tx1029"/>
            <p:cNvSpPr/>
            <p:nvPr/>
          </p:nvSpPr>
          <p:spPr>
            <a:xfrm>
              <a:off x="741255" y="2191443"/>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1030" name="tx1030"/>
            <p:cNvSpPr/>
            <p:nvPr/>
          </p:nvSpPr>
          <p:spPr>
            <a:xfrm>
              <a:off x="834433" y="1967779"/>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1031" name="tx1031"/>
            <p:cNvSpPr/>
            <p:nvPr/>
          </p:nvSpPr>
          <p:spPr>
            <a:xfrm>
              <a:off x="881227" y="1744115"/>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1032" name="tx1032"/>
            <p:cNvSpPr/>
            <p:nvPr/>
          </p:nvSpPr>
          <p:spPr>
            <a:xfrm>
              <a:off x="904488" y="1520451"/>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1033" name="tx1033"/>
            <p:cNvSpPr/>
            <p:nvPr/>
          </p:nvSpPr>
          <p:spPr>
            <a:xfrm>
              <a:off x="803397" y="1296787"/>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1034" name="tx1034"/>
            <p:cNvSpPr/>
            <p:nvPr/>
          </p:nvSpPr>
          <p:spPr>
            <a:xfrm>
              <a:off x="702441" y="1073123"/>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1035" name="tx1035"/>
            <p:cNvSpPr/>
            <p:nvPr/>
          </p:nvSpPr>
          <p:spPr>
            <a:xfrm>
              <a:off x="3389598"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36" name="pic1036"/>
            <p:cNvPicPr/>
            <p:nvPr/>
          </p:nvPicPr>
          <p:blipFill>
            <a:blip r:embed="rId2" cstate="print"/>
            <a:stretch>
              <a:fillRect/>
            </a:stretch>
          </p:blipFill>
          <p:spPr>
            <a:xfrm>
              <a:off x="4903391" y="5941007"/>
              <a:ext cx="2160000" cy="219455"/>
            </a:xfrm>
            <a:prstGeom prst="rect">
              <a:avLst/>
            </a:prstGeom>
          </p:spPr>
        </p:pic>
        <p:sp>
          <p:nvSpPr>
            <p:cNvPr id="1037" name="pl1037"/>
            <p:cNvSpPr/>
            <p:nvPr/>
          </p:nvSpPr>
          <p:spPr>
            <a:xfrm>
              <a:off x="490699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38" name="pl1038"/>
            <p:cNvSpPr/>
            <p:nvPr/>
          </p:nvSpPr>
          <p:spPr>
            <a:xfrm>
              <a:off x="617714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39" name="pl1039"/>
            <p:cNvSpPr/>
            <p:nvPr/>
          </p:nvSpPr>
          <p:spPr>
            <a:xfrm>
              <a:off x="639242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0" name="pl1040"/>
            <p:cNvSpPr/>
            <p:nvPr/>
          </p:nvSpPr>
          <p:spPr>
            <a:xfrm>
              <a:off x="660770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1" name="pl1041"/>
            <p:cNvSpPr/>
            <p:nvPr/>
          </p:nvSpPr>
          <p:spPr>
            <a:xfrm>
              <a:off x="682298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2" name="pl1042"/>
            <p:cNvSpPr/>
            <p:nvPr/>
          </p:nvSpPr>
          <p:spPr>
            <a:xfrm>
              <a:off x="705979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3" name="pl1043"/>
            <p:cNvSpPr/>
            <p:nvPr/>
          </p:nvSpPr>
          <p:spPr>
            <a:xfrm>
              <a:off x="490699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4" name="pl1044"/>
            <p:cNvSpPr/>
            <p:nvPr/>
          </p:nvSpPr>
          <p:spPr>
            <a:xfrm>
              <a:off x="617714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5" name="pl1045"/>
            <p:cNvSpPr/>
            <p:nvPr/>
          </p:nvSpPr>
          <p:spPr>
            <a:xfrm>
              <a:off x="639242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6" name="pl1046"/>
            <p:cNvSpPr/>
            <p:nvPr/>
          </p:nvSpPr>
          <p:spPr>
            <a:xfrm>
              <a:off x="660770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7" name="pl1047"/>
            <p:cNvSpPr/>
            <p:nvPr/>
          </p:nvSpPr>
          <p:spPr>
            <a:xfrm>
              <a:off x="682298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8" name="pl1048"/>
            <p:cNvSpPr/>
            <p:nvPr/>
          </p:nvSpPr>
          <p:spPr>
            <a:xfrm>
              <a:off x="705979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9" name="tx1049"/>
            <p:cNvSpPr/>
            <p:nvPr/>
          </p:nvSpPr>
          <p:spPr>
            <a:xfrm>
              <a:off x="4875913"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50" name="tx1050"/>
            <p:cNvSpPr/>
            <p:nvPr/>
          </p:nvSpPr>
          <p:spPr>
            <a:xfrm>
              <a:off x="611498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51" name="tx1051"/>
            <p:cNvSpPr/>
            <p:nvPr/>
          </p:nvSpPr>
          <p:spPr>
            <a:xfrm>
              <a:off x="633026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52" name="tx1052"/>
            <p:cNvSpPr/>
            <p:nvPr/>
          </p:nvSpPr>
          <p:spPr>
            <a:xfrm>
              <a:off x="654554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53" name="tx1053"/>
            <p:cNvSpPr/>
            <p:nvPr/>
          </p:nvSpPr>
          <p:spPr>
            <a:xfrm>
              <a:off x="676082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54" name="tx1054"/>
            <p:cNvSpPr/>
            <p:nvPr/>
          </p:nvSpPr>
          <p:spPr>
            <a:xfrm>
              <a:off x="6966557"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55" name="tx1055"/>
            <p:cNvSpPr/>
            <p:nvPr/>
          </p:nvSpPr>
          <p:spPr>
            <a:xfrm>
              <a:off x="1378578"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ESAR, 2000-2023</a:t>
              </a:r>
            </a:p>
          </p:txBody>
        </p:sp>
        <p:sp>
          <p:nvSpPr>
            <p:cNvPr id="1056" name="tx105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57" name="tx1057"/>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0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Botswana had the highest crude average DTP1 coverage (98%) and Somalia had the lowest (53%).
Over the last 5 years (2019-2023), 8 countries maintained coverage of at least 90%.
There were 1 country with coverage consistently below 60% over the last 5 years (Somalia).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Eastern and Southern Africa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881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04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28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2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2944" y="568506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9" name="pl9"/>
            <p:cNvSpPr/>
            <p:nvPr/>
          </p:nvSpPr>
          <p:spPr>
            <a:xfrm>
              <a:off x="1432944" y="544113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0" name="pl10"/>
            <p:cNvSpPr/>
            <p:nvPr/>
          </p:nvSpPr>
          <p:spPr>
            <a:xfrm>
              <a:off x="1432944" y="5197211"/>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1" name="pl11"/>
            <p:cNvSpPr/>
            <p:nvPr/>
          </p:nvSpPr>
          <p:spPr>
            <a:xfrm>
              <a:off x="1432944" y="4953287"/>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2" name="pl12"/>
            <p:cNvSpPr/>
            <p:nvPr/>
          </p:nvSpPr>
          <p:spPr>
            <a:xfrm>
              <a:off x="1432944" y="470936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3" name="pl13"/>
            <p:cNvSpPr/>
            <p:nvPr/>
          </p:nvSpPr>
          <p:spPr>
            <a:xfrm>
              <a:off x="1432944" y="4465438"/>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4" name="pl14"/>
            <p:cNvSpPr/>
            <p:nvPr/>
          </p:nvSpPr>
          <p:spPr>
            <a:xfrm>
              <a:off x="1432944" y="4221514"/>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5" name="pl15"/>
            <p:cNvSpPr/>
            <p:nvPr/>
          </p:nvSpPr>
          <p:spPr>
            <a:xfrm>
              <a:off x="1432944" y="3977589"/>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6" name="pl16"/>
            <p:cNvSpPr/>
            <p:nvPr/>
          </p:nvSpPr>
          <p:spPr>
            <a:xfrm>
              <a:off x="1432944" y="3733665"/>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7" name="pl17"/>
            <p:cNvSpPr/>
            <p:nvPr/>
          </p:nvSpPr>
          <p:spPr>
            <a:xfrm>
              <a:off x="1432944" y="348974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8" name="pl18"/>
            <p:cNvSpPr/>
            <p:nvPr/>
          </p:nvSpPr>
          <p:spPr>
            <a:xfrm>
              <a:off x="1432944" y="324581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9" name="pl19"/>
            <p:cNvSpPr/>
            <p:nvPr/>
          </p:nvSpPr>
          <p:spPr>
            <a:xfrm>
              <a:off x="1432944" y="300189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0" name="pl20"/>
            <p:cNvSpPr/>
            <p:nvPr/>
          </p:nvSpPr>
          <p:spPr>
            <a:xfrm>
              <a:off x="1432944" y="2757967"/>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1" name="pl21"/>
            <p:cNvSpPr/>
            <p:nvPr/>
          </p:nvSpPr>
          <p:spPr>
            <a:xfrm>
              <a:off x="1432944" y="2514043"/>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2" name="pl22"/>
            <p:cNvSpPr/>
            <p:nvPr/>
          </p:nvSpPr>
          <p:spPr>
            <a:xfrm>
              <a:off x="1432944" y="2270118"/>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3" name="pl23"/>
            <p:cNvSpPr/>
            <p:nvPr/>
          </p:nvSpPr>
          <p:spPr>
            <a:xfrm>
              <a:off x="1432944" y="2026194"/>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4" name="pl24"/>
            <p:cNvSpPr/>
            <p:nvPr/>
          </p:nvSpPr>
          <p:spPr>
            <a:xfrm>
              <a:off x="1432944" y="178227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5" name="pl25"/>
            <p:cNvSpPr/>
            <p:nvPr/>
          </p:nvSpPr>
          <p:spPr>
            <a:xfrm>
              <a:off x="1432944" y="1538345"/>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6" name="pl26"/>
            <p:cNvSpPr/>
            <p:nvPr/>
          </p:nvSpPr>
          <p:spPr>
            <a:xfrm>
              <a:off x="1432944" y="1294421"/>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7" name="pl27"/>
            <p:cNvSpPr/>
            <p:nvPr/>
          </p:nvSpPr>
          <p:spPr>
            <a:xfrm>
              <a:off x="1432944" y="105049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8" name="pl28"/>
            <p:cNvSpPr/>
            <p:nvPr/>
          </p:nvSpPr>
          <p:spPr>
            <a:xfrm>
              <a:off x="1432944" y="80657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9" name="pl29"/>
            <p:cNvSpPr/>
            <p:nvPr/>
          </p:nvSpPr>
          <p:spPr>
            <a:xfrm>
              <a:off x="1743191"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29442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84566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9690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4814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637892" y="806572"/>
              <a:ext cx="248197" cy="0"/>
            </a:xfrm>
            <a:custGeom>
              <a:avLst/>
              <a:pathLst>
                <a:path w="248197" h="0">
                  <a:moveTo>
                    <a:pt x="0" y="0"/>
                  </a:moveTo>
                  <a:lnTo>
                    <a:pt x="62049" y="0"/>
                  </a:lnTo>
                  <a:lnTo>
                    <a:pt x="186148" y="0"/>
                  </a:lnTo>
                  <a:lnTo>
                    <a:pt x="248197" y="0"/>
                  </a:lnTo>
                  <a:lnTo>
                    <a:pt x="248197" y="0"/>
                  </a:lnTo>
                </a:path>
              </a:pathLst>
            </a:custGeom>
            <a:ln w="108405" cap="flat">
              <a:solidFill>
                <a:srgbClr val="E8E8E8">
                  <a:alpha val="100000"/>
                </a:srgbClr>
              </a:solidFill>
              <a:prstDash val="solid"/>
              <a:round/>
            </a:ln>
          </p:spPr>
          <p:txBody>
            <a:bodyPr/>
            <a:lstStyle/>
            <a:p/>
          </p:txBody>
        </p:sp>
        <p:sp>
          <p:nvSpPr>
            <p:cNvPr id="35" name="pl35"/>
            <p:cNvSpPr/>
            <p:nvPr/>
          </p:nvSpPr>
          <p:spPr>
            <a:xfrm>
              <a:off x="7824041" y="105049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327645" y="1294421"/>
              <a:ext cx="496395" cy="0"/>
            </a:xfrm>
            <a:custGeom>
              <a:avLst/>
              <a:pathLst>
                <a:path w="496395" h="0">
                  <a:moveTo>
                    <a:pt x="0" y="0"/>
                  </a:moveTo>
                  <a:lnTo>
                    <a:pt x="310247" y="0"/>
                  </a:lnTo>
                  <a:lnTo>
                    <a:pt x="310247" y="0"/>
                  </a:lnTo>
                  <a:lnTo>
                    <a:pt x="496395" y="0"/>
                  </a:lnTo>
                  <a:lnTo>
                    <a:pt x="496395" y="0"/>
                  </a:lnTo>
                </a:path>
              </a:pathLst>
            </a:custGeom>
            <a:ln w="108405" cap="flat">
              <a:solidFill>
                <a:srgbClr val="E8E8E8">
                  <a:alpha val="100000"/>
                </a:srgbClr>
              </a:solidFill>
              <a:prstDash val="solid"/>
              <a:round/>
            </a:ln>
          </p:spPr>
          <p:txBody>
            <a:bodyPr/>
            <a:lstStyle/>
            <a:p/>
          </p:txBody>
        </p:sp>
        <p:sp>
          <p:nvSpPr>
            <p:cNvPr id="37" name="pl37"/>
            <p:cNvSpPr/>
            <p:nvPr/>
          </p:nvSpPr>
          <p:spPr>
            <a:xfrm>
              <a:off x="7761991" y="153834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699942" y="1782270"/>
              <a:ext cx="186148" cy="0"/>
            </a:xfrm>
            <a:custGeom>
              <a:avLst/>
              <a:pathLst>
                <a:path w="186148" h="0">
                  <a:moveTo>
                    <a:pt x="0" y="0"/>
                  </a:moveTo>
                  <a:lnTo>
                    <a:pt x="62049" y="0"/>
                  </a:lnTo>
                  <a:lnTo>
                    <a:pt x="62049" y="0"/>
                  </a:lnTo>
                  <a:lnTo>
                    <a:pt x="186148" y="0"/>
                  </a:lnTo>
                  <a:lnTo>
                    <a:pt x="186148" y="0"/>
                  </a:lnTo>
                </a:path>
              </a:pathLst>
            </a:custGeom>
            <a:ln w="108405" cap="flat">
              <a:solidFill>
                <a:srgbClr val="E8E8E8">
                  <a:alpha val="100000"/>
                </a:srgbClr>
              </a:solidFill>
              <a:prstDash val="solid"/>
              <a:round/>
            </a:ln>
          </p:spPr>
          <p:txBody>
            <a:bodyPr/>
            <a:lstStyle/>
            <a:p/>
          </p:txBody>
        </p:sp>
        <p:sp>
          <p:nvSpPr>
            <p:cNvPr id="39" name="pl39"/>
            <p:cNvSpPr/>
            <p:nvPr/>
          </p:nvSpPr>
          <p:spPr>
            <a:xfrm>
              <a:off x="7265595" y="2026194"/>
              <a:ext cx="496395" cy="0"/>
            </a:xfrm>
            <a:custGeom>
              <a:avLst/>
              <a:pathLst>
                <a:path w="496395" h="0">
                  <a:moveTo>
                    <a:pt x="0" y="0"/>
                  </a:moveTo>
                  <a:lnTo>
                    <a:pt x="372296" y="0"/>
                  </a:lnTo>
                  <a:lnTo>
                    <a:pt x="372296" y="0"/>
                  </a:lnTo>
                  <a:lnTo>
                    <a:pt x="372296" y="0"/>
                  </a:lnTo>
                  <a:lnTo>
                    <a:pt x="496395" y="0"/>
                  </a:lnTo>
                </a:path>
              </a:pathLst>
            </a:custGeom>
            <a:ln w="108405" cap="flat">
              <a:solidFill>
                <a:srgbClr val="E8E8E8">
                  <a:alpha val="100000"/>
                </a:srgbClr>
              </a:solidFill>
              <a:prstDash val="solid"/>
              <a:round/>
            </a:ln>
          </p:spPr>
          <p:txBody>
            <a:bodyPr/>
            <a:lstStyle/>
            <a:p/>
          </p:txBody>
        </p:sp>
        <p:sp>
          <p:nvSpPr>
            <p:cNvPr id="40" name="pl40"/>
            <p:cNvSpPr/>
            <p:nvPr/>
          </p:nvSpPr>
          <p:spPr>
            <a:xfrm>
              <a:off x="7575843" y="2270118"/>
              <a:ext cx="186148" cy="0"/>
            </a:xfrm>
            <a:custGeom>
              <a:avLst/>
              <a:pathLst>
                <a:path w="186148" h="0">
                  <a:moveTo>
                    <a:pt x="0" y="0"/>
                  </a:moveTo>
                  <a:lnTo>
                    <a:pt x="0" y="0"/>
                  </a:lnTo>
                  <a:lnTo>
                    <a:pt x="62049" y="0"/>
                  </a:lnTo>
                  <a:lnTo>
                    <a:pt x="124098" y="0"/>
                  </a:lnTo>
                  <a:lnTo>
                    <a:pt x="186148" y="0"/>
                  </a:lnTo>
                </a:path>
              </a:pathLst>
            </a:custGeom>
            <a:ln w="108405" cap="flat">
              <a:solidFill>
                <a:srgbClr val="E8E8E8">
                  <a:alpha val="100000"/>
                </a:srgbClr>
              </a:solidFill>
              <a:prstDash val="solid"/>
              <a:round/>
            </a:ln>
          </p:spPr>
          <p:txBody>
            <a:bodyPr/>
            <a:lstStyle/>
            <a:p/>
          </p:txBody>
        </p:sp>
        <p:sp>
          <p:nvSpPr>
            <p:cNvPr id="41" name="pl41"/>
            <p:cNvSpPr/>
            <p:nvPr/>
          </p:nvSpPr>
          <p:spPr>
            <a:xfrm>
              <a:off x="7513793" y="2514043"/>
              <a:ext cx="62049" cy="0"/>
            </a:xfrm>
            <a:custGeom>
              <a:avLst/>
              <a:pathLst>
                <a:path w="62049" h="0">
                  <a:moveTo>
                    <a:pt x="0" y="0"/>
                  </a:moveTo>
                  <a:lnTo>
                    <a:pt x="0" y="0"/>
                  </a:lnTo>
                  <a:lnTo>
                    <a:pt x="0" y="0"/>
                  </a:lnTo>
                  <a:lnTo>
                    <a:pt x="0" y="0"/>
                  </a:lnTo>
                  <a:lnTo>
                    <a:pt x="62049" y="0"/>
                  </a:lnTo>
                </a:path>
              </a:pathLst>
            </a:custGeom>
            <a:ln w="108405" cap="flat">
              <a:solidFill>
                <a:srgbClr val="E8E8E8">
                  <a:alpha val="100000"/>
                </a:srgbClr>
              </a:solidFill>
              <a:prstDash val="solid"/>
              <a:round/>
            </a:ln>
          </p:spPr>
          <p:txBody>
            <a:bodyPr/>
            <a:lstStyle/>
            <a:p/>
          </p:txBody>
        </p:sp>
        <p:sp>
          <p:nvSpPr>
            <p:cNvPr id="42" name="pl42"/>
            <p:cNvSpPr/>
            <p:nvPr/>
          </p:nvSpPr>
          <p:spPr>
            <a:xfrm>
              <a:off x="7451744" y="275796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6458952" y="3001892"/>
              <a:ext cx="868692" cy="0"/>
            </a:xfrm>
            <a:custGeom>
              <a:avLst/>
              <a:pathLst>
                <a:path w="868692" h="0">
                  <a:moveTo>
                    <a:pt x="0" y="0"/>
                  </a:moveTo>
                  <a:lnTo>
                    <a:pt x="310247" y="0"/>
                  </a:lnTo>
                  <a:lnTo>
                    <a:pt x="434346" y="0"/>
                  </a:lnTo>
                  <a:lnTo>
                    <a:pt x="868692" y="0"/>
                  </a:lnTo>
                  <a:lnTo>
                    <a:pt x="868692" y="0"/>
                  </a:lnTo>
                </a:path>
              </a:pathLst>
            </a:custGeom>
            <a:ln w="108405" cap="flat">
              <a:solidFill>
                <a:srgbClr val="E8E8E8">
                  <a:alpha val="100000"/>
                </a:srgbClr>
              </a:solidFill>
              <a:prstDash val="solid"/>
              <a:round/>
            </a:ln>
          </p:spPr>
          <p:txBody>
            <a:bodyPr/>
            <a:lstStyle/>
            <a:p/>
          </p:txBody>
        </p:sp>
        <p:sp>
          <p:nvSpPr>
            <p:cNvPr id="44" name="pl44"/>
            <p:cNvSpPr/>
            <p:nvPr/>
          </p:nvSpPr>
          <p:spPr>
            <a:xfrm>
              <a:off x="7265595" y="3245816"/>
              <a:ext cx="558445" cy="0"/>
            </a:xfrm>
            <a:custGeom>
              <a:avLst/>
              <a:pathLst>
                <a:path w="558445" h="0">
                  <a:moveTo>
                    <a:pt x="0" y="0"/>
                  </a:moveTo>
                  <a:lnTo>
                    <a:pt x="248197" y="0"/>
                  </a:lnTo>
                  <a:lnTo>
                    <a:pt x="434346" y="0"/>
                  </a:lnTo>
                  <a:lnTo>
                    <a:pt x="496395" y="0"/>
                  </a:lnTo>
                  <a:lnTo>
                    <a:pt x="558445" y="0"/>
                  </a:lnTo>
                </a:path>
              </a:pathLst>
            </a:custGeom>
            <a:ln w="108405" cap="flat">
              <a:solidFill>
                <a:srgbClr val="E8E8E8">
                  <a:alpha val="100000"/>
                </a:srgbClr>
              </a:solidFill>
              <a:prstDash val="solid"/>
              <a:round/>
            </a:ln>
          </p:spPr>
          <p:txBody>
            <a:bodyPr/>
            <a:lstStyle/>
            <a:p/>
          </p:txBody>
        </p:sp>
        <p:sp>
          <p:nvSpPr>
            <p:cNvPr id="45" name="pl45"/>
            <p:cNvSpPr/>
            <p:nvPr/>
          </p:nvSpPr>
          <p:spPr>
            <a:xfrm>
              <a:off x="7079447" y="3489740"/>
              <a:ext cx="806643" cy="0"/>
            </a:xfrm>
            <a:custGeom>
              <a:avLst/>
              <a:pathLst>
                <a:path w="806643" h="0">
                  <a:moveTo>
                    <a:pt x="0" y="0"/>
                  </a:moveTo>
                  <a:lnTo>
                    <a:pt x="62049" y="0"/>
                  </a:lnTo>
                  <a:lnTo>
                    <a:pt x="186148" y="0"/>
                  </a:lnTo>
                  <a:lnTo>
                    <a:pt x="620494" y="0"/>
                  </a:lnTo>
                  <a:lnTo>
                    <a:pt x="806643" y="0"/>
                  </a:lnTo>
                </a:path>
              </a:pathLst>
            </a:custGeom>
            <a:ln w="108405" cap="flat">
              <a:solidFill>
                <a:srgbClr val="E8E8E8">
                  <a:alpha val="100000"/>
                </a:srgbClr>
              </a:solidFill>
              <a:prstDash val="solid"/>
              <a:round/>
            </a:ln>
          </p:spPr>
          <p:txBody>
            <a:bodyPr/>
            <a:lstStyle/>
            <a:p/>
          </p:txBody>
        </p:sp>
        <p:sp>
          <p:nvSpPr>
            <p:cNvPr id="46" name="pl46"/>
            <p:cNvSpPr/>
            <p:nvPr/>
          </p:nvSpPr>
          <p:spPr>
            <a:xfrm>
              <a:off x="7203546" y="3733665"/>
              <a:ext cx="620494" cy="0"/>
            </a:xfrm>
            <a:custGeom>
              <a:avLst/>
              <a:pathLst>
                <a:path w="620494" h="0">
                  <a:moveTo>
                    <a:pt x="0" y="0"/>
                  </a:moveTo>
                  <a:lnTo>
                    <a:pt x="124098" y="0"/>
                  </a:lnTo>
                  <a:lnTo>
                    <a:pt x="248197" y="0"/>
                  </a:lnTo>
                  <a:lnTo>
                    <a:pt x="558445" y="0"/>
                  </a:lnTo>
                  <a:lnTo>
                    <a:pt x="620494" y="0"/>
                  </a:lnTo>
                </a:path>
              </a:pathLst>
            </a:custGeom>
            <a:ln w="108405" cap="flat">
              <a:solidFill>
                <a:srgbClr val="E8E8E8">
                  <a:alpha val="100000"/>
                </a:srgbClr>
              </a:solidFill>
              <a:prstDash val="solid"/>
              <a:round/>
            </a:ln>
          </p:spPr>
          <p:txBody>
            <a:bodyPr/>
            <a:lstStyle/>
            <a:p/>
          </p:txBody>
        </p:sp>
        <p:sp>
          <p:nvSpPr>
            <p:cNvPr id="47" name="pl47"/>
            <p:cNvSpPr/>
            <p:nvPr/>
          </p:nvSpPr>
          <p:spPr>
            <a:xfrm>
              <a:off x="6893298" y="3977589"/>
              <a:ext cx="682544" cy="0"/>
            </a:xfrm>
            <a:custGeom>
              <a:avLst/>
              <a:pathLst>
                <a:path w="682544" h="0">
                  <a:moveTo>
                    <a:pt x="0" y="0"/>
                  </a:moveTo>
                  <a:lnTo>
                    <a:pt x="186148" y="0"/>
                  </a:lnTo>
                  <a:lnTo>
                    <a:pt x="310247" y="0"/>
                  </a:lnTo>
                  <a:lnTo>
                    <a:pt x="682544" y="0"/>
                  </a:lnTo>
                  <a:lnTo>
                    <a:pt x="682544" y="0"/>
                  </a:lnTo>
                </a:path>
              </a:pathLst>
            </a:custGeom>
            <a:ln w="108405" cap="flat">
              <a:solidFill>
                <a:srgbClr val="E8E8E8">
                  <a:alpha val="100000"/>
                </a:srgbClr>
              </a:solidFill>
              <a:prstDash val="solid"/>
              <a:round/>
            </a:ln>
          </p:spPr>
          <p:txBody>
            <a:bodyPr/>
            <a:lstStyle/>
            <a:p/>
          </p:txBody>
        </p:sp>
        <p:sp>
          <p:nvSpPr>
            <p:cNvPr id="48" name="pl48"/>
            <p:cNvSpPr/>
            <p:nvPr/>
          </p:nvSpPr>
          <p:spPr>
            <a:xfrm>
              <a:off x="6769199" y="4221514"/>
              <a:ext cx="620494" cy="0"/>
            </a:xfrm>
            <a:custGeom>
              <a:avLst/>
              <a:pathLst>
                <a:path w="620494" h="0">
                  <a:moveTo>
                    <a:pt x="0" y="0"/>
                  </a:moveTo>
                  <a:lnTo>
                    <a:pt x="372296" y="0"/>
                  </a:lnTo>
                  <a:lnTo>
                    <a:pt x="372296" y="0"/>
                  </a:lnTo>
                  <a:lnTo>
                    <a:pt x="434346" y="0"/>
                  </a:lnTo>
                  <a:lnTo>
                    <a:pt x="620494" y="0"/>
                  </a:lnTo>
                </a:path>
              </a:pathLst>
            </a:custGeom>
            <a:ln w="108405" cap="flat">
              <a:solidFill>
                <a:srgbClr val="E8E8E8">
                  <a:alpha val="100000"/>
                </a:srgbClr>
              </a:solidFill>
              <a:prstDash val="solid"/>
              <a:round/>
            </a:ln>
          </p:spPr>
          <p:txBody>
            <a:bodyPr/>
            <a:lstStyle/>
            <a:p/>
          </p:txBody>
        </p:sp>
        <p:sp>
          <p:nvSpPr>
            <p:cNvPr id="49" name="pl49"/>
            <p:cNvSpPr/>
            <p:nvPr/>
          </p:nvSpPr>
          <p:spPr>
            <a:xfrm>
              <a:off x="6583051" y="4465438"/>
              <a:ext cx="434346" cy="0"/>
            </a:xfrm>
            <a:custGeom>
              <a:avLst/>
              <a:pathLst>
                <a:path w="434346" h="0">
                  <a:moveTo>
                    <a:pt x="0" y="0"/>
                  </a:moveTo>
                  <a:lnTo>
                    <a:pt x="124098" y="0"/>
                  </a:lnTo>
                  <a:lnTo>
                    <a:pt x="124098" y="0"/>
                  </a:lnTo>
                  <a:lnTo>
                    <a:pt x="186148" y="0"/>
                  </a:lnTo>
                  <a:lnTo>
                    <a:pt x="434346" y="0"/>
                  </a:lnTo>
                </a:path>
              </a:pathLst>
            </a:custGeom>
            <a:ln w="108405" cap="flat">
              <a:solidFill>
                <a:srgbClr val="E8E8E8">
                  <a:alpha val="100000"/>
                </a:srgbClr>
              </a:solidFill>
              <a:prstDash val="solid"/>
              <a:round/>
            </a:ln>
          </p:spPr>
          <p:txBody>
            <a:bodyPr/>
            <a:lstStyle/>
            <a:p/>
          </p:txBody>
        </p:sp>
        <p:sp>
          <p:nvSpPr>
            <p:cNvPr id="50" name="pl50"/>
            <p:cNvSpPr/>
            <p:nvPr/>
          </p:nvSpPr>
          <p:spPr>
            <a:xfrm>
              <a:off x="6086655" y="4709362"/>
              <a:ext cx="434346" cy="0"/>
            </a:xfrm>
            <a:custGeom>
              <a:avLst/>
              <a:pathLst>
                <a:path w="434346" h="0">
                  <a:moveTo>
                    <a:pt x="0" y="0"/>
                  </a:moveTo>
                  <a:lnTo>
                    <a:pt x="0" y="0"/>
                  </a:lnTo>
                  <a:lnTo>
                    <a:pt x="372296" y="0"/>
                  </a:lnTo>
                  <a:lnTo>
                    <a:pt x="372296" y="0"/>
                  </a:lnTo>
                  <a:lnTo>
                    <a:pt x="434346" y="0"/>
                  </a:lnTo>
                </a:path>
              </a:pathLst>
            </a:custGeom>
            <a:ln w="108405" cap="flat">
              <a:solidFill>
                <a:srgbClr val="E8E8E8">
                  <a:alpha val="100000"/>
                </a:srgbClr>
              </a:solidFill>
              <a:prstDash val="solid"/>
              <a:round/>
            </a:ln>
          </p:spPr>
          <p:txBody>
            <a:bodyPr/>
            <a:lstStyle/>
            <a:p/>
          </p:txBody>
        </p:sp>
        <p:sp>
          <p:nvSpPr>
            <p:cNvPr id="51" name="pl51"/>
            <p:cNvSpPr/>
            <p:nvPr/>
          </p:nvSpPr>
          <p:spPr>
            <a:xfrm>
              <a:off x="5962556" y="4953287"/>
              <a:ext cx="496395" cy="0"/>
            </a:xfrm>
            <a:custGeom>
              <a:avLst/>
              <a:pathLst>
                <a:path w="496395" h="0">
                  <a:moveTo>
                    <a:pt x="0" y="0"/>
                  </a:moveTo>
                  <a:lnTo>
                    <a:pt x="186148" y="0"/>
                  </a:lnTo>
                  <a:lnTo>
                    <a:pt x="310247" y="0"/>
                  </a:lnTo>
                  <a:lnTo>
                    <a:pt x="496395" y="0"/>
                  </a:lnTo>
                  <a:lnTo>
                    <a:pt x="496395" y="0"/>
                  </a:lnTo>
                </a:path>
              </a:pathLst>
            </a:custGeom>
            <a:ln w="108405" cap="flat">
              <a:solidFill>
                <a:srgbClr val="E8E8E8">
                  <a:alpha val="100000"/>
                </a:srgbClr>
              </a:solidFill>
              <a:prstDash val="solid"/>
              <a:round/>
            </a:ln>
          </p:spPr>
          <p:txBody>
            <a:bodyPr/>
            <a:lstStyle/>
            <a:p/>
          </p:txBody>
        </p:sp>
        <p:sp>
          <p:nvSpPr>
            <p:cNvPr id="52" name="pl52"/>
            <p:cNvSpPr/>
            <p:nvPr/>
          </p:nvSpPr>
          <p:spPr>
            <a:xfrm>
              <a:off x="5838457" y="5197211"/>
              <a:ext cx="744593" cy="0"/>
            </a:xfrm>
            <a:custGeom>
              <a:avLst/>
              <a:pathLst>
                <a:path w="744593" h="0">
                  <a:moveTo>
                    <a:pt x="0" y="0"/>
                  </a:moveTo>
                  <a:lnTo>
                    <a:pt x="0" y="0"/>
                  </a:lnTo>
                  <a:lnTo>
                    <a:pt x="496395" y="0"/>
                  </a:lnTo>
                  <a:lnTo>
                    <a:pt x="682544" y="0"/>
                  </a:lnTo>
                  <a:lnTo>
                    <a:pt x="744593" y="0"/>
                  </a:lnTo>
                </a:path>
              </a:pathLst>
            </a:custGeom>
            <a:ln w="108405" cap="flat">
              <a:solidFill>
                <a:srgbClr val="E8E8E8">
                  <a:alpha val="100000"/>
                </a:srgbClr>
              </a:solidFill>
              <a:prstDash val="solid"/>
              <a:round/>
            </a:ln>
          </p:spPr>
          <p:txBody>
            <a:bodyPr/>
            <a:lstStyle/>
            <a:p/>
          </p:txBody>
        </p:sp>
        <p:sp>
          <p:nvSpPr>
            <p:cNvPr id="53" name="pl53"/>
            <p:cNvSpPr/>
            <p:nvPr/>
          </p:nvSpPr>
          <p:spPr>
            <a:xfrm>
              <a:off x="5031814" y="5441136"/>
              <a:ext cx="992791" cy="0"/>
            </a:xfrm>
            <a:custGeom>
              <a:avLst/>
              <a:pathLst>
                <a:path w="992791" h="0">
                  <a:moveTo>
                    <a:pt x="0" y="0"/>
                  </a:moveTo>
                  <a:lnTo>
                    <a:pt x="248197" y="0"/>
                  </a:lnTo>
                  <a:lnTo>
                    <a:pt x="496395" y="0"/>
                  </a:lnTo>
                  <a:lnTo>
                    <a:pt x="868692" y="0"/>
                  </a:lnTo>
                  <a:lnTo>
                    <a:pt x="992791" y="0"/>
                  </a:lnTo>
                </a:path>
              </a:pathLst>
            </a:custGeom>
            <a:ln w="108405" cap="flat">
              <a:solidFill>
                <a:srgbClr val="E8E8E8">
                  <a:alpha val="100000"/>
                </a:srgbClr>
              </a:solidFill>
              <a:prstDash val="solid"/>
              <a:round/>
            </a:ln>
          </p:spPr>
          <p:txBody>
            <a:bodyPr/>
            <a:lstStyle/>
            <a:p/>
          </p:txBody>
        </p:sp>
        <p:sp>
          <p:nvSpPr>
            <p:cNvPr id="54" name="pl54"/>
            <p:cNvSpPr/>
            <p:nvPr/>
          </p:nvSpPr>
          <p:spPr>
            <a:xfrm>
              <a:off x="4969764" y="568506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5" name="pt55"/>
            <p:cNvSpPr/>
            <p:nvPr/>
          </p:nvSpPr>
          <p:spPr>
            <a:xfrm>
              <a:off x="589600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52371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27551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02731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020106"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574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1954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544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0929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109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1954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1954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1954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1954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19541"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76469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7855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70265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012897"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70265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5749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5749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5749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5749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57491"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454452"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54452"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08215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08215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51650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5442"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57491"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8159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8159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57491"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472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472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472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472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4472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2314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2314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88879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454452"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6469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51650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57855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33957"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833957"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33035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57491"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3339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3339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261095"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3339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47244"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5749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81954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2314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99046"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8159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3339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9544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1954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8159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96526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96526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96526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96526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965264"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58056"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14420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268304"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45445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45445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95442"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3699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074947"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8159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261095"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633392"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323145"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1954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1954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695442"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57134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57491"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57134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633392"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36996"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99046"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8519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36996"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76469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571343"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199046"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571343"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07494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88879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57134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841804"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4973111"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5965903"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703289"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455091"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206893"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765338"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765338"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765338"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6710497"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958695"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648447"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703289"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703289"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703289"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6400249"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6027953"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6462299"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641239"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827388"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703289"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393041"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393041"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393041"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268942"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7268942"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6710497"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7" name="pt187"/>
            <p:cNvSpPr/>
            <p:nvPr/>
          </p:nvSpPr>
          <p:spPr>
            <a:xfrm>
              <a:off x="6462299"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5779755"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6276150"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703289"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206893"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579190"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393041"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268942"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144843"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27388"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765338"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827388"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4911062"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4911062"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4911062"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5903854"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400249"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400249"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641239"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27388"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206893"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579190"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765338"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765338"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641239"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517140"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579190"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082794"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082794"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710497"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517140"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020744"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834596"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517140"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455091"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455091"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811241" y="5616950"/>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24" name="tx224"/>
            <p:cNvSpPr/>
            <p:nvPr/>
          </p:nvSpPr>
          <p:spPr>
            <a:xfrm>
              <a:off x="935320" y="534703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Angola</a:t>
              </a:r>
            </a:p>
          </p:txBody>
        </p:sp>
        <p:sp>
          <p:nvSpPr>
            <p:cNvPr id="225" name="tx225"/>
            <p:cNvSpPr/>
            <p:nvPr/>
          </p:nvSpPr>
          <p:spPr>
            <a:xfrm>
              <a:off x="547189" y="5101406"/>
              <a:ext cx="8231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Madagascar*</a:t>
              </a:r>
            </a:p>
          </p:txBody>
        </p:sp>
        <p:sp>
          <p:nvSpPr>
            <p:cNvPr id="226" name="tx226"/>
            <p:cNvSpPr/>
            <p:nvPr/>
          </p:nvSpPr>
          <p:spPr>
            <a:xfrm>
              <a:off x="508103" y="4885176"/>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South</a:t>
              </a:r>
            </a:p>
          </p:txBody>
        </p:sp>
        <p:sp>
          <p:nvSpPr>
            <p:cNvPr id="227" name="tx227"/>
            <p:cNvSpPr/>
            <p:nvPr/>
          </p:nvSpPr>
          <p:spPr>
            <a:xfrm>
              <a:off x="911991" y="4885176"/>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Sudan*</a:t>
              </a:r>
            </a:p>
          </p:txBody>
        </p:sp>
        <p:sp>
          <p:nvSpPr>
            <p:cNvPr id="228" name="tx228"/>
            <p:cNvSpPr/>
            <p:nvPr/>
          </p:nvSpPr>
          <p:spPr>
            <a:xfrm>
              <a:off x="811105" y="4615195"/>
              <a:ext cx="55920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Ethiopia*</a:t>
              </a:r>
            </a:p>
          </p:txBody>
        </p:sp>
        <p:sp>
          <p:nvSpPr>
            <p:cNvPr id="229" name="tx229"/>
            <p:cNvSpPr/>
            <p:nvPr/>
          </p:nvSpPr>
          <p:spPr>
            <a:xfrm>
              <a:off x="749235" y="4397328"/>
              <a:ext cx="62107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Comoros*</a:t>
              </a:r>
            </a:p>
          </p:txBody>
        </p:sp>
        <p:sp>
          <p:nvSpPr>
            <p:cNvPr id="230" name="tx230"/>
            <p:cNvSpPr/>
            <p:nvPr/>
          </p:nvSpPr>
          <p:spPr>
            <a:xfrm>
              <a:off x="609331" y="4153403"/>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South</a:t>
              </a:r>
            </a:p>
          </p:txBody>
        </p:sp>
        <p:sp>
          <p:nvSpPr>
            <p:cNvPr id="231" name="tx231"/>
            <p:cNvSpPr/>
            <p:nvPr/>
          </p:nvSpPr>
          <p:spPr>
            <a:xfrm>
              <a:off x="1013219" y="4153471"/>
              <a:ext cx="357094"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Africa</a:t>
              </a:r>
            </a:p>
          </p:txBody>
        </p:sp>
        <p:sp>
          <p:nvSpPr>
            <p:cNvPr id="232" name="tx232"/>
            <p:cNvSpPr/>
            <p:nvPr/>
          </p:nvSpPr>
          <p:spPr>
            <a:xfrm>
              <a:off x="850122" y="3909547"/>
              <a:ext cx="520191"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Zambia*</a:t>
              </a:r>
            </a:p>
          </p:txBody>
        </p:sp>
        <p:sp>
          <p:nvSpPr>
            <p:cNvPr id="233" name="tx233"/>
            <p:cNvSpPr/>
            <p:nvPr/>
          </p:nvSpPr>
          <p:spPr>
            <a:xfrm>
              <a:off x="857899" y="366732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Namibia</a:t>
              </a:r>
            </a:p>
          </p:txBody>
        </p:sp>
        <p:sp>
          <p:nvSpPr>
            <p:cNvPr id="234" name="tx234"/>
            <p:cNvSpPr/>
            <p:nvPr/>
          </p:nvSpPr>
          <p:spPr>
            <a:xfrm>
              <a:off x="850122" y="342340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Eswatini</a:t>
              </a:r>
            </a:p>
          </p:txBody>
        </p:sp>
        <p:sp>
          <p:nvSpPr>
            <p:cNvPr id="235" name="tx235"/>
            <p:cNvSpPr/>
            <p:nvPr/>
          </p:nvSpPr>
          <p:spPr>
            <a:xfrm>
              <a:off x="834433" y="3177774"/>
              <a:ext cx="53588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Burundi*</a:t>
              </a:r>
            </a:p>
          </p:txBody>
        </p:sp>
        <p:sp>
          <p:nvSpPr>
            <p:cNvPr id="236" name="tx236"/>
            <p:cNvSpPr/>
            <p:nvPr/>
          </p:nvSpPr>
          <p:spPr>
            <a:xfrm>
              <a:off x="516152" y="2907724"/>
              <a:ext cx="854161"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Mozambique*</a:t>
              </a:r>
            </a:p>
          </p:txBody>
        </p:sp>
        <p:sp>
          <p:nvSpPr>
            <p:cNvPr id="237" name="tx237"/>
            <p:cNvSpPr/>
            <p:nvPr/>
          </p:nvSpPr>
          <p:spPr>
            <a:xfrm>
              <a:off x="873178" y="2691630"/>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Lesotho</a:t>
              </a:r>
            </a:p>
          </p:txBody>
        </p:sp>
        <p:sp>
          <p:nvSpPr>
            <p:cNvPr id="238" name="tx238"/>
            <p:cNvSpPr/>
            <p:nvPr/>
          </p:nvSpPr>
          <p:spPr>
            <a:xfrm>
              <a:off x="725907" y="2447706"/>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Zimbabwe</a:t>
              </a:r>
            </a:p>
          </p:txBody>
        </p:sp>
        <p:sp>
          <p:nvSpPr>
            <p:cNvPr id="239" name="tx239"/>
            <p:cNvSpPr/>
            <p:nvPr/>
          </p:nvSpPr>
          <p:spPr>
            <a:xfrm>
              <a:off x="880955" y="217601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Uganda</a:t>
              </a:r>
            </a:p>
          </p:txBody>
        </p:sp>
        <p:sp>
          <p:nvSpPr>
            <p:cNvPr id="240" name="tx240"/>
            <p:cNvSpPr/>
            <p:nvPr/>
          </p:nvSpPr>
          <p:spPr>
            <a:xfrm>
              <a:off x="935593" y="1959857"/>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Malawi</a:t>
              </a:r>
            </a:p>
          </p:txBody>
        </p:sp>
        <p:sp>
          <p:nvSpPr>
            <p:cNvPr id="241" name="tx241"/>
            <p:cNvSpPr/>
            <p:nvPr/>
          </p:nvSpPr>
          <p:spPr>
            <a:xfrm>
              <a:off x="919836" y="1686465"/>
              <a:ext cx="45047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Kenya*</a:t>
              </a:r>
            </a:p>
          </p:txBody>
        </p:sp>
        <p:sp>
          <p:nvSpPr>
            <p:cNvPr id="242" name="tx242"/>
            <p:cNvSpPr/>
            <p:nvPr/>
          </p:nvSpPr>
          <p:spPr>
            <a:xfrm>
              <a:off x="958854" y="147200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Eritrea</a:t>
              </a:r>
            </a:p>
          </p:txBody>
        </p:sp>
        <p:sp>
          <p:nvSpPr>
            <p:cNvPr id="243" name="tx243"/>
            <p:cNvSpPr/>
            <p:nvPr/>
          </p:nvSpPr>
          <p:spPr>
            <a:xfrm>
              <a:off x="741255" y="1226378"/>
              <a:ext cx="62905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Tanzania*</a:t>
              </a:r>
            </a:p>
          </p:txBody>
        </p:sp>
        <p:sp>
          <p:nvSpPr>
            <p:cNvPr id="244" name="tx244"/>
            <p:cNvSpPr/>
            <p:nvPr/>
          </p:nvSpPr>
          <p:spPr>
            <a:xfrm>
              <a:off x="756807" y="984159"/>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Botswana</a:t>
              </a:r>
            </a:p>
          </p:txBody>
        </p:sp>
        <p:sp>
          <p:nvSpPr>
            <p:cNvPr id="245" name="tx245"/>
            <p:cNvSpPr/>
            <p:nvPr/>
          </p:nvSpPr>
          <p:spPr>
            <a:xfrm>
              <a:off x="857762" y="740235"/>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Rwanda</a:t>
              </a:r>
            </a:p>
          </p:txBody>
        </p:sp>
        <p:sp>
          <p:nvSpPr>
            <p:cNvPr id="246" name="tx246"/>
            <p:cNvSpPr/>
            <p:nvPr/>
          </p:nvSpPr>
          <p:spPr>
            <a:xfrm>
              <a:off x="1712114"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7" name="tx247"/>
            <p:cNvSpPr/>
            <p:nvPr/>
          </p:nvSpPr>
          <p:spPr>
            <a:xfrm>
              <a:off x="3232273"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8" name="tx248"/>
            <p:cNvSpPr/>
            <p:nvPr/>
          </p:nvSpPr>
          <p:spPr>
            <a:xfrm>
              <a:off x="478351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9" name="tx249"/>
            <p:cNvSpPr/>
            <p:nvPr/>
          </p:nvSpPr>
          <p:spPr>
            <a:xfrm>
              <a:off x="633474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0" name="tx250"/>
            <p:cNvSpPr/>
            <p:nvPr/>
          </p:nvSpPr>
          <p:spPr>
            <a:xfrm>
              <a:off x="785490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1" name="tx251"/>
            <p:cNvSpPr/>
            <p:nvPr/>
          </p:nvSpPr>
          <p:spPr>
            <a:xfrm>
              <a:off x="4414765"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2" name="pt252"/>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4" name="pt254"/>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5" name="tx255"/>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6" name="tx256"/>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57" name="tx257"/>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8" name="tx258"/>
            <p:cNvSpPr/>
            <p:nvPr/>
          </p:nvSpPr>
          <p:spPr>
            <a:xfrm>
              <a:off x="1432944"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ESAR, 2019-2023</a:t>
              </a:r>
            </a:p>
          </p:txBody>
        </p:sp>
        <p:sp>
          <p:nvSpPr>
            <p:cNvPr id="259" name="tx259"/>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0" name="tx260"/>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1" name="tx261"/>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2" name="tx262"/>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11 (out of 21) countries had lower coverage than in 2019.
In 2023, 7 countries had lower DTP1 coverage than in 2022.
In 2023, 10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27101" cap="flat">
              <a:solidFill>
                <a:srgbClr val="0058AB">
                  <a:alpha val="69803"/>
                </a:srgbClr>
              </a:solidFill>
              <a:prstDash val="solid"/>
              <a:round/>
            </a:ln>
          </p:spPr>
          <p:txBody>
            <a:bodyPr/>
            <a:lstStyle/>
            <a:p/>
          </p:txBody>
        </p:sp>
        <p:sp>
          <p:nvSpPr>
            <p:cNvPr id="26" name="pl26"/>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27101" cap="flat">
              <a:solidFill>
                <a:srgbClr val="00833D">
                  <a:alpha val="69803"/>
                </a:srgbClr>
              </a:solidFill>
              <a:prstDash val="solid"/>
              <a:round/>
            </a:ln>
          </p:spPr>
          <p:txBody>
            <a:bodyPr/>
            <a:lstStyle/>
            <a:p/>
          </p:txBody>
        </p:sp>
        <p:sp>
          <p:nvSpPr>
            <p:cNvPr id="28" name="pl28"/>
            <p:cNvSpPr/>
            <p:nvPr/>
          </p:nvSpPr>
          <p:spPr>
            <a:xfrm>
              <a:off x="1120965" y="1021219"/>
              <a:ext cx="3397293" cy="527731"/>
            </a:xfrm>
            <a:custGeom>
              <a:avLst/>
              <a:pathLst>
                <a:path w="3397293" h="527731">
                  <a:moveTo>
                    <a:pt x="0" y="83326"/>
                  </a:moveTo>
                  <a:lnTo>
                    <a:pt x="147708" y="111101"/>
                  </a:lnTo>
                  <a:lnTo>
                    <a:pt x="295416" y="83326"/>
                  </a:lnTo>
                  <a:lnTo>
                    <a:pt x="443125" y="55550"/>
                  </a:lnTo>
                  <a:lnTo>
                    <a:pt x="590833" y="27775"/>
                  </a:lnTo>
                  <a:lnTo>
                    <a:pt x="738541" y="0"/>
                  </a:lnTo>
                  <a:lnTo>
                    <a:pt x="886250" y="27775"/>
                  </a:lnTo>
                  <a:lnTo>
                    <a:pt x="1033958" y="27775"/>
                  </a:lnTo>
                  <a:lnTo>
                    <a:pt x="1181667" y="55550"/>
                  </a:lnTo>
                  <a:lnTo>
                    <a:pt x="1329375" y="0"/>
                  </a:lnTo>
                  <a:lnTo>
                    <a:pt x="1477083" y="27775"/>
                  </a:lnTo>
                  <a:lnTo>
                    <a:pt x="1624792" y="27775"/>
                  </a:lnTo>
                  <a:lnTo>
                    <a:pt x="1772500" y="27775"/>
                  </a:lnTo>
                  <a:lnTo>
                    <a:pt x="1920209" y="111101"/>
                  </a:lnTo>
                  <a:lnTo>
                    <a:pt x="2067917" y="138876"/>
                  </a:lnTo>
                  <a:lnTo>
                    <a:pt x="2215625" y="111101"/>
                  </a:lnTo>
                  <a:lnTo>
                    <a:pt x="2363334" y="111101"/>
                  </a:lnTo>
                  <a:lnTo>
                    <a:pt x="2511042" y="249978"/>
                  </a:lnTo>
                  <a:lnTo>
                    <a:pt x="2658751" y="222202"/>
                  </a:lnTo>
                  <a:lnTo>
                    <a:pt x="2806459" y="388854"/>
                  </a:lnTo>
                  <a:lnTo>
                    <a:pt x="2954167" y="499956"/>
                  </a:lnTo>
                  <a:lnTo>
                    <a:pt x="3101876" y="527731"/>
                  </a:lnTo>
                  <a:lnTo>
                    <a:pt x="3249584" y="416630"/>
                  </a:lnTo>
                  <a:lnTo>
                    <a:pt x="3397293" y="305528"/>
                  </a:lnTo>
                </a:path>
              </a:pathLst>
            </a:custGeom>
            <a:ln w="27101" cap="flat">
              <a:solidFill>
                <a:srgbClr val="80BD41">
                  <a:alpha val="69803"/>
                </a:srgbClr>
              </a:solidFill>
              <a:prstDash val="solid"/>
              <a:round/>
            </a:ln>
          </p:spPr>
          <p:txBody>
            <a:bodyPr/>
            <a:lstStyle/>
            <a:p/>
          </p:txBody>
        </p:sp>
        <p:sp>
          <p:nvSpPr>
            <p:cNvPr id="29" name="pl29"/>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27101" cap="flat">
              <a:solidFill>
                <a:srgbClr val="F26A21">
                  <a:alpha val="69803"/>
                </a:srgbClr>
              </a:solidFill>
              <a:prstDash val="solid"/>
              <a:round/>
            </a:ln>
          </p:spPr>
          <p:txBody>
            <a:bodyPr/>
            <a:lstStyle/>
            <a:p/>
          </p:txBody>
        </p:sp>
        <p:sp>
          <p:nvSpPr>
            <p:cNvPr id="32" name="pl32"/>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65043" cap="flat">
              <a:solidFill>
                <a:srgbClr val="000000">
                  <a:alpha val="100000"/>
                </a:srgbClr>
              </a:solidFill>
              <a:prstDash val="solid"/>
              <a:round/>
            </a:ln>
          </p:spPr>
          <p:txBody>
            <a:bodyPr/>
            <a:lstStyle/>
            <a:p/>
          </p:txBody>
        </p:sp>
        <p:sp>
          <p:nvSpPr>
            <p:cNvPr id="33" name="pl33"/>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40651" cap="flat">
              <a:solidFill>
                <a:srgbClr val="00833D">
                  <a:alpha val="100000"/>
                </a:srgbClr>
              </a:solidFill>
              <a:prstDash val="solid"/>
              <a:round/>
            </a:ln>
          </p:spPr>
          <p:txBody>
            <a:bodyPr/>
            <a:lstStyle/>
            <a:p/>
          </p:txBody>
        </p:sp>
        <p:sp>
          <p:nvSpPr>
            <p:cNvPr id="34" name="tx34"/>
            <p:cNvSpPr/>
            <p:nvPr/>
          </p:nvSpPr>
          <p:spPr>
            <a:xfrm>
              <a:off x="1060675" y="18209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5" name="tx35"/>
            <p:cNvSpPr/>
            <p:nvPr/>
          </p:nvSpPr>
          <p:spPr>
            <a:xfrm>
              <a:off x="1799217" y="1543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 name="tx36"/>
            <p:cNvSpPr/>
            <p:nvPr/>
          </p:nvSpPr>
          <p:spPr>
            <a:xfrm>
              <a:off x="2537759" y="13488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 name="tx37"/>
            <p:cNvSpPr/>
            <p:nvPr/>
          </p:nvSpPr>
          <p:spPr>
            <a:xfrm>
              <a:off x="3276301" y="1293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 name="tx38"/>
            <p:cNvSpPr/>
            <p:nvPr/>
          </p:nvSpPr>
          <p:spPr>
            <a:xfrm>
              <a:off x="3867135"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 name="tx39"/>
            <p:cNvSpPr/>
            <p:nvPr/>
          </p:nvSpPr>
          <p:spPr>
            <a:xfrm>
              <a:off x="4457968" y="1293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33600"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ESAR, 2000-2023</a:t>
              </a:r>
            </a:p>
          </p:txBody>
        </p:sp>
        <p:sp>
          <p:nvSpPr>
            <p:cNvPr id="68" name="pl68"/>
            <p:cNvSpPr/>
            <p:nvPr/>
          </p:nvSpPr>
          <p:spPr>
            <a:xfrm>
              <a:off x="5267799" y="32094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605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00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979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794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511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907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303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6999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10960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27101" cap="flat">
              <a:solidFill>
                <a:srgbClr val="0058AB">
                  <a:alpha val="69803"/>
                </a:srgbClr>
              </a:solidFill>
              <a:prstDash val="solid"/>
              <a:round/>
            </a:ln>
          </p:spPr>
          <p:txBody>
            <a:bodyPr/>
            <a:lstStyle/>
            <a:p/>
          </p:txBody>
        </p:sp>
        <p:sp>
          <p:nvSpPr>
            <p:cNvPr id="90" name="pl90"/>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27101" cap="flat">
              <a:solidFill>
                <a:srgbClr val="1CABE2">
                  <a:alpha val="69803"/>
                </a:srgbClr>
              </a:solidFill>
              <a:prstDash val="solid"/>
              <a:round/>
            </a:ln>
          </p:spPr>
          <p:txBody>
            <a:bodyPr/>
            <a:lstStyle/>
            <a:p/>
          </p:txBody>
        </p:sp>
        <p:sp>
          <p:nvSpPr>
            <p:cNvPr id="91" name="pl91"/>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1147242"/>
            </a:xfrm>
            <a:custGeom>
              <a:avLst/>
              <a:pathLst>
                <a:path w="3397293" h="1147242">
                  <a:moveTo>
                    <a:pt x="0" y="181143"/>
                  </a:moveTo>
                  <a:lnTo>
                    <a:pt x="147708" y="241524"/>
                  </a:lnTo>
                  <a:lnTo>
                    <a:pt x="295416" y="181143"/>
                  </a:lnTo>
                  <a:lnTo>
                    <a:pt x="443125" y="120762"/>
                  </a:lnTo>
                  <a:lnTo>
                    <a:pt x="590833" y="60381"/>
                  </a:lnTo>
                  <a:lnTo>
                    <a:pt x="738541" y="0"/>
                  </a:lnTo>
                  <a:lnTo>
                    <a:pt x="886250" y="60381"/>
                  </a:lnTo>
                  <a:lnTo>
                    <a:pt x="1033958" y="60381"/>
                  </a:lnTo>
                  <a:lnTo>
                    <a:pt x="1181667" y="120762"/>
                  </a:lnTo>
                  <a:lnTo>
                    <a:pt x="1329375" y="0"/>
                  </a:lnTo>
                  <a:lnTo>
                    <a:pt x="1477083" y="60381"/>
                  </a:lnTo>
                  <a:lnTo>
                    <a:pt x="1624792" y="60381"/>
                  </a:lnTo>
                  <a:lnTo>
                    <a:pt x="1772500" y="60381"/>
                  </a:lnTo>
                  <a:lnTo>
                    <a:pt x="1920209" y="241524"/>
                  </a:lnTo>
                  <a:lnTo>
                    <a:pt x="2067917" y="301905"/>
                  </a:lnTo>
                  <a:lnTo>
                    <a:pt x="2215625" y="241524"/>
                  </a:lnTo>
                  <a:lnTo>
                    <a:pt x="2363334" y="241524"/>
                  </a:lnTo>
                  <a:lnTo>
                    <a:pt x="2511042" y="543430"/>
                  </a:lnTo>
                  <a:lnTo>
                    <a:pt x="2658751" y="483049"/>
                  </a:lnTo>
                  <a:lnTo>
                    <a:pt x="2806459" y="845336"/>
                  </a:lnTo>
                  <a:lnTo>
                    <a:pt x="2954167" y="1086861"/>
                  </a:lnTo>
                  <a:lnTo>
                    <a:pt x="3101876" y="1147242"/>
                  </a:lnTo>
                  <a:lnTo>
                    <a:pt x="3249584" y="905717"/>
                  </a:lnTo>
                  <a:lnTo>
                    <a:pt x="3397293" y="664192"/>
                  </a:lnTo>
                </a:path>
              </a:pathLst>
            </a:custGeom>
            <a:ln w="27101" cap="flat">
              <a:solidFill>
                <a:srgbClr val="80BD41">
                  <a:alpha val="69803"/>
                </a:srgbClr>
              </a:solidFill>
              <a:prstDash val="solid"/>
              <a:round/>
            </a:ln>
          </p:spPr>
          <p:txBody>
            <a:bodyPr/>
            <a:lstStyle/>
            <a:p/>
          </p:txBody>
        </p:sp>
        <p:sp>
          <p:nvSpPr>
            <p:cNvPr id="93" name="pl93"/>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27101" cap="flat">
              <a:solidFill>
                <a:srgbClr val="6A1E74">
                  <a:alpha val="69803"/>
                </a:srgbClr>
              </a:solidFill>
              <a:prstDash val="solid"/>
              <a:round/>
            </a:ln>
          </p:spPr>
          <p:txBody>
            <a:bodyPr/>
            <a:lstStyle/>
            <a:p/>
          </p:txBody>
        </p:sp>
        <p:sp>
          <p:nvSpPr>
            <p:cNvPr id="94" name="pl94"/>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27101" cap="flat">
              <a:solidFill>
                <a:srgbClr val="E2231A">
                  <a:alpha val="69803"/>
                </a:srgbClr>
              </a:solidFill>
              <a:prstDash val="solid"/>
              <a:round/>
            </a:ln>
          </p:spPr>
          <p:txBody>
            <a:bodyPr/>
            <a:lstStyle/>
            <a:p/>
          </p:txBody>
        </p:sp>
        <p:sp>
          <p:nvSpPr>
            <p:cNvPr id="95" name="pl95"/>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27101" cap="flat">
              <a:solidFill>
                <a:srgbClr val="F26A21">
                  <a:alpha val="69803"/>
                </a:srgbClr>
              </a:solidFill>
              <a:prstDash val="solid"/>
              <a:round/>
            </a:ln>
          </p:spPr>
          <p:txBody>
            <a:bodyPr/>
            <a:lstStyle/>
            <a:p/>
          </p:txBody>
        </p:sp>
        <p:sp>
          <p:nvSpPr>
            <p:cNvPr id="96" name="pl96"/>
            <p:cNvSpPr/>
            <p:nvPr/>
          </p:nvSpPr>
          <p:spPr>
            <a:xfrm>
              <a:off x="5437664" y="169990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65043" cap="flat">
              <a:solidFill>
                <a:srgbClr val="000000">
                  <a:alpha val="100000"/>
                </a:srgbClr>
              </a:solidFill>
              <a:prstDash val="solid"/>
              <a:round/>
            </a:ln>
          </p:spPr>
          <p:txBody>
            <a:bodyPr/>
            <a:lstStyle/>
            <a:p/>
          </p:txBody>
        </p:sp>
        <p:sp>
          <p:nvSpPr>
            <p:cNvPr id="98" name="pl98"/>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40651" cap="flat">
              <a:solidFill>
                <a:srgbClr val="00833D">
                  <a:alpha val="100000"/>
                </a:srgbClr>
              </a:solidFill>
              <a:prstDash val="solid"/>
              <a:round/>
            </a:ln>
          </p:spPr>
          <p:txBody>
            <a:bodyPr/>
            <a:lstStyle/>
            <a:p/>
          </p:txBody>
        </p:sp>
        <p:sp>
          <p:nvSpPr>
            <p:cNvPr id="99" name="tx99"/>
            <p:cNvSpPr/>
            <p:nvPr/>
          </p:nvSpPr>
          <p:spPr>
            <a:xfrm>
              <a:off x="5359324" y="278911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0" name="tx100"/>
            <p:cNvSpPr/>
            <p:nvPr/>
          </p:nvSpPr>
          <p:spPr>
            <a:xfrm>
              <a:off x="6097866" y="218530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1" name="tx101"/>
            <p:cNvSpPr/>
            <p:nvPr/>
          </p:nvSpPr>
          <p:spPr>
            <a:xfrm>
              <a:off x="6866553" y="176295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2" name="tx102"/>
            <p:cNvSpPr/>
            <p:nvPr/>
          </p:nvSpPr>
          <p:spPr>
            <a:xfrm>
              <a:off x="7605095" y="16418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3" name="tx103"/>
            <p:cNvSpPr/>
            <p:nvPr/>
          </p:nvSpPr>
          <p:spPr>
            <a:xfrm>
              <a:off x="8213978"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6418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 name="tx105"/>
            <p:cNvSpPr/>
            <p:nvPr/>
          </p:nvSpPr>
          <p:spPr>
            <a:xfrm>
              <a:off x="5003259" y="345915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8554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251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6477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0439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21" name="pl121"/>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65814"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ESAR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2323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6276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89315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7235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1475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9779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80835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7178" y="5793155"/>
              <a:ext cx="6406369" cy="194233"/>
            </a:xfrm>
            <a:prstGeom prst="rect">
              <a:avLst/>
            </a:prstGeom>
            <a:solidFill>
              <a:srgbClr val="00833D">
                <a:alpha val="80000"/>
              </a:srgbClr>
            </a:solidFill>
          </p:spPr>
          <p:txBody>
            <a:bodyPr/>
            <a:lstStyle/>
            <a:p/>
          </p:txBody>
        </p:sp>
        <p:sp>
          <p:nvSpPr>
            <p:cNvPr id="146" name="rc146"/>
            <p:cNvSpPr/>
            <p:nvPr/>
          </p:nvSpPr>
          <p:spPr>
            <a:xfrm>
              <a:off x="1317178" y="5482382"/>
              <a:ext cx="7321564" cy="194233"/>
            </a:xfrm>
            <a:prstGeom prst="rect">
              <a:avLst/>
            </a:prstGeom>
            <a:solidFill>
              <a:srgbClr val="00833D">
                <a:alpha val="80000"/>
              </a:srgbClr>
            </a:solidFill>
          </p:spPr>
          <p:txBody>
            <a:bodyPr/>
            <a:lstStyle/>
            <a:p/>
          </p:txBody>
        </p:sp>
        <p:sp>
          <p:nvSpPr>
            <p:cNvPr id="147" name="tx147"/>
            <p:cNvSpPr/>
            <p:nvPr/>
          </p:nvSpPr>
          <p:spPr>
            <a:xfrm>
              <a:off x="7798896"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48" name="tx148"/>
            <p:cNvSpPr/>
            <p:nvPr/>
          </p:nvSpPr>
          <p:spPr>
            <a:xfrm>
              <a:off x="8668888" y="55406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9" name="tx149"/>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306987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53" name="tx153"/>
            <p:cNvSpPr/>
            <p:nvPr/>
          </p:nvSpPr>
          <p:spPr>
            <a:xfrm>
              <a:off x="4900266"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4" name="tx154"/>
            <p:cNvSpPr/>
            <p:nvPr/>
          </p:nvSpPr>
          <p:spPr>
            <a:xfrm>
              <a:off x="673065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5" name="tx155"/>
            <p:cNvSpPr/>
            <p:nvPr/>
          </p:nvSpPr>
          <p:spPr>
            <a:xfrm>
              <a:off x="8561049"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6" name="tx156"/>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7" name="tx157"/>
            <p:cNvSpPr/>
            <p:nvPr/>
          </p:nvSpPr>
          <p:spPr>
            <a:xfrm>
              <a:off x="951100" y="5222938"/>
              <a:ext cx="460883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ESAR, 2019 and 2023</a:t>
              </a:r>
            </a:p>
          </p:txBody>
        </p:sp>
        <p:sp>
          <p:nvSpPr>
            <p:cNvPr id="158" name="tx15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ESAR ranked number 6 out of 7 UNICEF regions, with DTP3 coverage of 78%.
DTP3 coverage (78%) was 2 percentage points lower than in 2019 (80%).
This equates to 3,951,000 undervaccinated children in 2023 compared to 3,472,000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27101" cap="flat">
              <a:solidFill>
                <a:srgbClr val="0058AB">
                  <a:alpha val="69803"/>
                </a:srgbClr>
              </a:solidFill>
              <a:prstDash val="solid"/>
              <a:round/>
            </a:ln>
          </p:spPr>
          <p:txBody>
            <a:bodyPr/>
            <a:lstStyle/>
            <a:p/>
          </p:txBody>
        </p:sp>
        <p:sp>
          <p:nvSpPr>
            <p:cNvPr id="26" name="pl26"/>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27101" cap="flat">
              <a:solidFill>
                <a:srgbClr val="00833D">
                  <a:alpha val="69803"/>
                </a:srgbClr>
              </a:solidFill>
              <a:prstDash val="solid"/>
              <a:round/>
            </a:ln>
          </p:spPr>
          <p:txBody>
            <a:bodyPr/>
            <a:lstStyle/>
            <a:p/>
          </p:txBody>
        </p:sp>
        <p:sp>
          <p:nvSpPr>
            <p:cNvPr id="28" name="pl28"/>
            <p:cNvSpPr/>
            <p:nvPr/>
          </p:nvSpPr>
          <p:spPr>
            <a:xfrm>
              <a:off x="1122730" y="1826704"/>
              <a:ext cx="3432608" cy="763821"/>
            </a:xfrm>
            <a:custGeom>
              <a:avLst/>
              <a:pathLst>
                <a:path w="3432608" h="763821">
                  <a:moveTo>
                    <a:pt x="0" y="0"/>
                  </a:moveTo>
                  <a:lnTo>
                    <a:pt x="686521" y="416630"/>
                  </a:lnTo>
                  <a:lnTo>
                    <a:pt x="1373043" y="694383"/>
                  </a:lnTo>
                  <a:lnTo>
                    <a:pt x="2059565" y="763821"/>
                  </a:lnTo>
                  <a:lnTo>
                    <a:pt x="2746087" y="486068"/>
                  </a:lnTo>
                  <a:lnTo>
                    <a:pt x="3432608" y="208315"/>
                  </a:lnTo>
                </a:path>
              </a:pathLst>
            </a:custGeom>
            <a:ln w="27101" cap="flat">
              <a:solidFill>
                <a:srgbClr val="80BD41">
                  <a:alpha val="69803"/>
                </a:srgbClr>
              </a:solidFill>
              <a:prstDash val="solid"/>
              <a:round/>
            </a:ln>
          </p:spPr>
          <p:txBody>
            <a:bodyPr/>
            <a:lstStyle/>
            <a:p/>
          </p:txBody>
        </p:sp>
        <p:sp>
          <p:nvSpPr>
            <p:cNvPr id="29" name="pl29"/>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27101" cap="flat">
              <a:solidFill>
                <a:srgbClr val="F26A21">
                  <a:alpha val="69803"/>
                </a:srgbClr>
              </a:solidFill>
              <a:prstDash val="solid"/>
              <a:round/>
            </a:ln>
          </p:spPr>
          <p:txBody>
            <a:bodyPr/>
            <a:lstStyle/>
            <a:p/>
          </p:txBody>
        </p:sp>
        <p:sp>
          <p:nvSpPr>
            <p:cNvPr id="32" name="pl32"/>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65043" cap="flat">
              <a:solidFill>
                <a:srgbClr val="000000">
                  <a:alpha val="100000"/>
                </a:srgbClr>
              </a:solidFill>
              <a:prstDash val="solid"/>
              <a:round/>
            </a:ln>
          </p:spPr>
          <p:txBody>
            <a:bodyPr/>
            <a:lstStyle/>
            <a:p/>
          </p:txBody>
        </p:sp>
        <p:sp>
          <p:nvSpPr>
            <p:cNvPr id="33" name="pl33"/>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40651" cap="flat">
              <a:solidFill>
                <a:srgbClr val="00833D">
                  <a:alpha val="100000"/>
                </a:srgbClr>
              </a:solidFill>
              <a:prstDash val="solid"/>
              <a:round/>
            </a:ln>
          </p:spPr>
          <p:txBody>
            <a:bodyPr/>
            <a:lstStyle/>
            <a:p/>
          </p:txBody>
        </p:sp>
        <p:sp>
          <p:nvSpPr>
            <p:cNvPr id="34" name="tx34"/>
            <p:cNvSpPr/>
            <p:nvPr/>
          </p:nvSpPr>
          <p:spPr>
            <a:xfrm>
              <a:off x="1062441" y="21404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 name="tx35"/>
            <p:cNvSpPr/>
            <p:nvPr/>
          </p:nvSpPr>
          <p:spPr>
            <a:xfrm>
              <a:off x="1748963" y="2070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 name="tx36"/>
            <p:cNvSpPr/>
            <p:nvPr/>
          </p:nvSpPr>
          <p:spPr>
            <a:xfrm>
              <a:off x="2435484" y="2209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3122006" y="24194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 name="tx38"/>
            <p:cNvSpPr/>
            <p:nvPr/>
          </p:nvSpPr>
          <p:spPr>
            <a:xfrm>
              <a:off x="3808528" y="24194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 name="tx39"/>
            <p:cNvSpPr/>
            <p:nvPr/>
          </p:nvSpPr>
          <p:spPr>
            <a:xfrm>
              <a:off x="4495050" y="2209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53024"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ESAR, 2018-2023</a:t>
              </a:r>
            </a:p>
          </p:txBody>
        </p:sp>
        <p:sp>
          <p:nvSpPr>
            <p:cNvPr id="68" name="pl68"/>
            <p:cNvSpPr/>
            <p:nvPr/>
          </p:nvSpPr>
          <p:spPr>
            <a:xfrm>
              <a:off x="5228952" y="335434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2850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50265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89142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6558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103973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27101" cap="flat">
              <a:solidFill>
                <a:srgbClr val="0058AB">
                  <a:alpha val="69803"/>
                </a:srgbClr>
              </a:solidFill>
              <a:prstDash val="solid"/>
              <a:round/>
            </a:ln>
          </p:spPr>
          <p:txBody>
            <a:bodyPr/>
            <a:lstStyle/>
            <a:p/>
          </p:txBody>
        </p:sp>
        <p:sp>
          <p:nvSpPr>
            <p:cNvPr id="86" name="pl86"/>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27101" cap="flat">
              <a:solidFill>
                <a:srgbClr val="1CABE2">
                  <a:alpha val="69803"/>
                </a:srgbClr>
              </a:solidFill>
              <a:prstDash val="solid"/>
              <a:round/>
            </a:ln>
          </p:spPr>
          <p:txBody>
            <a:bodyPr/>
            <a:lstStyle/>
            <a:p/>
          </p:txBody>
        </p:sp>
        <p:sp>
          <p:nvSpPr>
            <p:cNvPr id="87" name="pl87"/>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036858"/>
            </a:xfrm>
            <a:custGeom>
              <a:avLst/>
              <a:pathLst>
                <a:path w="3432608" h="2036858">
                  <a:moveTo>
                    <a:pt x="0" y="0"/>
                  </a:moveTo>
                  <a:lnTo>
                    <a:pt x="686521" y="1111013"/>
                  </a:lnTo>
                  <a:lnTo>
                    <a:pt x="1373043" y="1851689"/>
                  </a:lnTo>
                  <a:lnTo>
                    <a:pt x="2059565" y="2036858"/>
                  </a:lnTo>
                  <a:lnTo>
                    <a:pt x="2746087" y="1296182"/>
                  </a:lnTo>
                  <a:lnTo>
                    <a:pt x="3432608" y="555506"/>
                  </a:lnTo>
                </a:path>
              </a:pathLst>
            </a:custGeom>
            <a:ln w="27101" cap="flat">
              <a:solidFill>
                <a:srgbClr val="80BD41">
                  <a:alpha val="69803"/>
                </a:srgbClr>
              </a:solidFill>
              <a:prstDash val="solid"/>
              <a:round/>
            </a:ln>
          </p:spPr>
          <p:txBody>
            <a:bodyPr/>
            <a:lstStyle/>
            <a:p/>
          </p:txBody>
        </p:sp>
        <p:sp>
          <p:nvSpPr>
            <p:cNvPr id="89" name="pl89"/>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27101" cap="flat">
              <a:solidFill>
                <a:srgbClr val="6A1E74">
                  <a:alpha val="69803"/>
                </a:srgbClr>
              </a:solidFill>
              <a:prstDash val="solid"/>
              <a:round/>
            </a:ln>
          </p:spPr>
          <p:txBody>
            <a:bodyPr/>
            <a:lstStyle/>
            <a:p/>
          </p:txBody>
        </p:sp>
        <p:sp>
          <p:nvSpPr>
            <p:cNvPr id="90" name="pl90"/>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27101" cap="flat">
              <a:solidFill>
                <a:srgbClr val="E2231A">
                  <a:alpha val="69803"/>
                </a:srgbClr>
              </a:solidFill>
              <a:prstDash val="solid"/>
              <a:round/>
            </a:ln>
          </p:spPr>
          <p:txBody>
            <a:bodyPr/>
            <a:lstStyle/>
            <a:p/>
          </p:txBody>
        </p:sp>
        <p:sp>
          <p:nvSpPr>
            <p:cNvPr id="91" name="pl91"/>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65580"/>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40651" cap="flat">
              <a:solidFill>
                <a:srgbClr val="00833D">
                  <a:alpha val="100000"/>
                </a:srgbClr>
              </a:solidFill>
              <a:prstDash val="solid"/>
              <a:round/>
            </a:ln>
          </p:spPr>
          <p:txBody>
            <a:bodyPr/>
            <a:lstStyle/>
            <a:p/>
          </p:txBody>
        </p:sp>
        <p:sp>
          <p:nvSpPr>
            <p:cNvPr id="95" name="tx95"/>
            <p:cNvSpPr/>
            <p:nvPr/>
          </p:nvSpPr>
          <p:spPr>
            <a:xfrm>
              <a:off x="5352387" y="19719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6959"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7411953" y="27126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9" name="tx99"/>
            <p:cNvSpPr/>
            <p:nvPr/>
          </p:nvSpPr>
          <p:spPr>
            <a:xfrm>
              <a:off x="8098474" y="27126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0" name="tx100"/>
            <p:cNvSpPr/>
            <p:nvPr/>
          </p:nvSpPr>
          <p:spPr>
            <a:xfrm>
              <a:off x="8784996"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1" name="tx101"/>
            <p:cNvSpPr/>
            <p:nvPr/>
          </p:nvSpPr>
          <p:spPr>
            <a:xfrm>
              <a:off x="5042106" y="284108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9134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9893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15" name="pl115"/>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46390"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ESAR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62460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2394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85429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93202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468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93155"/>
              <a:ext cx="6537111" cy="194233"/>
            </a:xfrm>
            <a:prstGeom prst="rect">
              <a:avLst/>
            </a:prstGeom>
            <a:solidFill>
              <a:srgbClr val="00833D">
                <a:alpha val="80000"/>
              </a:srgbClr>
            </a:solidFill>
          </p:spPr>
          <p:txBody>
            <a:bodyPr/>
            <a:lstStyle/>
            <a:p/>
          </p:txBody>
        </p:sp>
        <p:sp>
          <p:nvSpPr>
            <p:cNvPr id="137" name="rc137"/>
            <p:cNvSpPr/>
            <p:nvPr/>
          </p:nvSpPr>
          <p:spPr>
            <a:xfrm>
              <a:off x="1317178" y="5482382"/>
              <a:ext cx="7321564" cy="194233"/>
            </a:xfrm>
            <a:prstGeom prst="rect">
              <a:avLst/>
            </a:prstGeom>
            <a:solidFill>
              <a:srgbClr val="00833D">
                <a:alpha val="80000"/>
              </a:srgbClr>
            </a:solidFill>
          </p:spPr>
          <p:txBody>
            <a:bodyPr/>
            <a:lstStyle/>
            <a:p/>
          </p:txBody>
        </p:sp>
        <p:sp>
          <p:nvSpPr>
            <p:cNvPr id="138" name="tx138"/>
            <p:cNvSpPr/>
            <p:nvPr/>
          </p:nvSpPr>
          <p:spPr>
            <a:xfrm>
              <a:off x="7929639"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39" name="tx139"/>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40" name="tx140"/>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854328"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4" name="tx144"/>
            <p:cNvSpPr/>
            <p:nvPr/>
          </p:nvSpPr>
          <p:spPr>
            <a:xfrm>
              <a:off x="64691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5" name="tx145"/>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6" name="tx146"/>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ESAR, 2019 and 2023</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ESAR ranked number 6 out of 7 UNICEF regions, with DTP3 coverage of 78%.
DTP3 coverage (78%) was 2 percentage points lower than in 2019 (80%).
This equates to 3,951,000 undervaccinated children in 2023 compared to 3,472,000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78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70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63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55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12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3816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550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rc30"/>
            <p:cNvSpPr/>
            <p:nvPr/>
          </p:nvSpPr>
          <p:spPr>
            <a:xfrm>
              <a:off x="1296273" y="3448100"/>
              <a:ext cx="259963" cy="595089"/>
            </a:xfrm>
            <a:prstGeom prst="rect">
              <a:avLst/>
            </a:prstGeom>
            <a:solidFill>
              <a:srgbClr val="80BD41">
                <a:alpha val="100000"/>
              </a:srgbClr>
            </a:solidFill>
          </p:spPr>
          <p:txBody>
            <a:bodyPr/>
            <a:lstStyle/>
            <a:p/>
          </p:txBody>
        </p:sp>
        <p:sp>
          <p:nvSpPr>
            <p:cNvPr id="31" name="rc31"/>
            <p:cNvSpPr/>
            <p:nvPr/>
          </p:nvSpPr>
          <p:spPr>
            <a:xfrm>
              <a:off x="1296273" y="3036531"/>
              <a:ext cx="259963" cy="411569"/>
            </a:xfrm>
            <a:prstGeom prst="rect">
              <a:avLst/>
            </a:prstGeom>
            <a:solidFill>
              <a:srgbClr val="1CABE2">
                <a:alpha val="100000"/>
              </a:srgbClr>
            </a:solidFill>
          </p:spPr>
          <p:txBody>
            <a:bodyPr/>
            <a:lstStyle/>
            <a:p/>
          </p:txBody>
        </p:sp>
        <p:sp>
          <p:nvSpPr>
            <p:cNvPr id="32" name="rc32"/>
            <p:cNvSpPr/>
            <p:nvPr/>
          </p:nvSpPr>
          <p:spPr>
            <a:xfrm>
              <a:off x="1585121" y="3411513"/>
              <a:ext cx="259963" cy="631676"/>
            </a:xfrm>
            <a:prstGeom prst="rect">
              <a:avLst/>
            </a:prstGeom>
            <a:solidFill>
              <a:srgbClr val="80BD41">
                <a:alpha val="100000"/>
              </a:srgbClr>
            </a:solidFill>
          </p:spPr>
          <p:txBody>
            <a:bodyPr/>
            <a:lstStyle/>
            <a:p/>
          </p:txBody>
        </p:sp>
        <p:sp>
          <p:nvSpPr>
            <p:cNvPr id="33" name="rc33"/>
            <p:cNvSpPr/>
            <p:nvPr/>
          </p:nvSpPr>
          <p:spPr>
            <a:xfrm>
              <a:off x="1585121" y="3016032"/>
              <a:ext cx="259963" cy="395481"/>
            </a:xfrm>
            <a:prstGeom prst="rect">
              <a:avLst/>
            </a:prstGeom>
            <a:solidFill>
              <a:srgbClr val="1CABE2">
                <a:alpha val="100000"/>
              </a:srgbClr>
            </a:solidFill>
          </p:spPr>
          <p:txBody>
            <a:bodyPr/>
            <a:lstStyle/>
            <a:p/>
          </p:txBody>
        </p:sp>
        <p:sp>
          <p:nvSpPr>
            <p:cNvPr id="34" name="rc34"/>
            <p:cNvSpPr/>
            <p:nvPr/>
          </p:nvSpPr>
          <p:spPr>
            <a:xfrm>
              <a:off x="1873969" y="3384247"/>
              <a:ext cx="259963" cy="658942"/>
            </a:xfrm>
            <a:prstGeom prst="rect">
              <a:avLst/>
            </a:prstGeom>
            <a:solidFill>
              <a:srgbClr val="80BD41">
                <a:alpha val="100000"/>
              </a:srgbClr>
            </a:solidFill>
          </p:spPr>
          <p:txBody>
            <a:bodyPr/>
            <a:lstStyle/>
            <a:p/>
          </p:txBody>
        </p:sp>
        <p:sp>
          <p:nvSpPr>
            <p:cNvPr id="35" name="rc35"/>
            <p:cNvSpPr/>
            <p:nvPr/>
          </p:nvSpPr>
          <p:spPr>
            <a:xfrm>
              <a:off x="1873969" y="2996382"/>
              <a:ext cx="259963" cy="387865"/>
            </a:xfrm>
            <a:prstGeom prst="rect">
              <a:avLst/>
            </a:prstGeom>
            <a:solidFill>
              <a:srgbClr val="1CABE2">
                <a:alpha val="100000"/>
              </a:srgbClr>
            </a:solidFill>
          </p:spPr>
          <p:txBody>
            <a:bodyPr/>
            <a:lstStyle/>
            <a:p/>
          </p:txBody>
        </p:sp>
        <p:sp>
          <p:nvSpPr>
            <p:cNvPr id="36" name="rc36"/>
            <p:cNvSpPr/>
            <p:nvPr/>
          </p:nvSpPr>
          <p:spPr>
            <a:xfrm>
              <a:off x="2162817" y="3350200"/>
              <a:ext cx="259963" cy="692989"/>
            </a:xfrm>
            <a:prstGeom prst="rect">
              <a:avLst/>
            </a:prstGeom>
            <a:solidFill>
              <a:srgbClr val="80BD41">
                <a:alpha val="100000"/>
              </a:srgbClr>
            </a:solidFill>
          </p:spPr>
          <p:txBody>
            <a:bodyPr/>
            <a:lstStyle/>
            <a:p/>
          </p:txBody>
        </p:sp>
        <p:sp>
          <p:nvSpPr>
            <p:cNvPr id="37" name="rc37"/>
            <p:cNvSpPr/>
            <p:nvPr/>
          </p:nvSpPr>
          <p:spPr>
            <a:xfrm>
              <a:off x="2162817" y="2973439"/>
              <a:ext cx="259963" cy="376760"/>
            </a:xfrm>
            <a:prstGeom prst="rect">
              <a:avLst/>
            </a:prstGeom>
            <a:solidFill>
              <a:srgbClr val="1CABE2">
                <a:alpha val="100000"/>
              </a:srgbClr>
            </a:solidFill>
          </p:spPr>
          <p:txBody>
            <a:bodyPr/>
            <a:lstStyle/>
            <a:p/>
          </p:txBody>
        </p:sp>
        <p:sp>
          <p:nvSpPr>
            <p:cNvPr id="38" name="rc38"/>
            <p:cNvSpPr/>
            <p:nvPr/>
          </p:nvSpPr>
          <p:spPr>
            <a:xfrm>
              <a:off x="2451665" y="3313894"/>
              <a:ext cx="259963" cy="729296"/>
            </a:xfrm>
            <a:prstGeom prst="rect">
              <a:avLst/>
            </a:prstGeom>
            <a:solidFill>
              <a:srgbClr val="80BD41">
                <a:alpha val="100000"/>
              </a:srgbClr>
            </a:solidFill>
          </p:spPr>
          <p:txBody>
            <a:bodyPr/>
            <a:lstStyle/>
            <a:p/>
          </p:txBody>
        </p:sp>
        <p:sp>
          <p:nvSpPr>
            <p:cNvPr id="39" name="rc39"/>
            <p:cNvSpPr/>
            <p:nvPr/>
          </p:nvSpPr>
          <p:spPr>
            <a:xfrm>
              <a:off x="2451665" y="2945060"/>
              <a:ext cx="259963" cy="368833"/>
            </a:xfrm>
            <a:prstGeom prst="rect">
              <a:avLst/>
            </a:prstGeom>
            <a:solidFill>
              <a:srgbClr val="1CABE2">
                <a:alpha val="100000"/>
              </a:srgbClr>
            </a:solidFill>
          </p:spPr>
          <p:txBody>
            <a:bodyPr/>
            <a:lstStyle/>
            <a:p/>
          </p:txBody>
        </p:sp>
        <p:sp>
          <p:nvSpPr>
            <p:cNvPr id="40" name="rc40"/>
            <p:cNvSpPr/>
            <p:nvPr/>
          </p:nvSpPr>
          <p:spPr>
            <a:xfrm>
              <a:off x="2740513" y="3270952"/>
              <a:ext cx="259963" cy="772237"/>
            </a:xfrm>
            <a:prstGeom prst="rect">
              <a:avLst/>
            </a:prstGeom>
            <a:solidFill>
              <a:srgbClr val="80BD41">
                <a:alpha val="100000"/>
              </a:srgbClr>
            </a:solidFill>
          </p:spPr>
          <p:txBody>
            <a:bodyPr/>
            <a:lstStyle/>
            <a:p/>
          </p:txBody>
        </p:sp>
        <p:sp>
          <p:nvSpPr>
            <p:cNvPr id="41" name="rc41"/>
            <p:cNvSpPr/>
            <p:nvPr/>
          </p:nvSpPr>
          <p:spPr>
            <a:xfrm>
              <a:off x="2740513" y="2918768"/>
              <a:ext cx="259963" cy="352183"/>
            </a:xfrm>
            <a:prstGeom prst="rect">
              <a:avLst/>
            </a:prstGeom>
            <a:solidFill>
              <a:srgbClr val="1CABE2">
                <a:alpha val="100000"/>
              </a:srgbClr>
            </a:solidFill>
          </p:spPr>
          <p:txBody>
            <a:bodyPr/>
            <a:lstStyle/>
            <a:p/>
          </p:txBody>
        </p:sp>
        <p:sp>
          <p:nvSpPr>
            <p:cNvPr id="42" name="rc42"/>
            <p:cNvSpPr/>
            <p:nvPr/>
          </p:nvSpPr>
          <p:spPr>
            <a:xfrm>
              <a:off x="3029361" y="3244430"/>
              <a:ext cx="259963" cy="798760"/>
            </a:xfrm>
            <a:prstGeom prst="rect">
              <a:avLst/>
            </a:prstGeom>
            <a:solidFill>
              <a:srgbClr val="80BD41">
                <a:alpha val="100000"/>
              </a:srgbClr>
            </a:solidFill>
          </p:spPr>
          <p:txBody>
            <a:bodyPr/>
            <a:lstStyle/>
            <a:p/>
          </p:txBody>
        </p:sp>
        <p:sp>
          <p:nvSpPr>
            <p:cNvPr id="43" name="rc43"/>
            <p:cNvSpPr/>
            <p:nvPr/>
          </p:nvSpPr>
          <p:spPr>
            <a:xfrm>
              <a:off x="3029361" y="2897065"/>
              <a:ext cx="259963" cy="347364"/>
            </a:xfrm>
            <a:prstGeom prst="rect">
              <a:avLst/>
            </a:prstGeom>
            <a:solidFill>
              <a:srgbClr val="1CABE2">
                <a:alpha val="100000"/>
              </a:srgbClr>
            </a:solidFill>
          </p:spPr>
          <p:txBody>
            <a:bodyPr/>
            <a:lstStyle/>
            <a:p/>
          </p:txBody>
        </p:sp>
        <p:sp>
          <p:nvSpPr>
            <p:cNvPr id="44" name="rc44"/>
            <p:cNvSpPr/>
            <p:nvPr/>
          </p:nvSpPr>
          <p:spPr>
            <a:xfrm>
              <a:off x="3318209" y="3214397"/>
              <a:ext cx="259963" cy="828792"/>
            </a:xfrm>
            <a:prstGeom prst="rect">
              <a:avLst/>
            </a:prstGeom>
            <a:solidFill>
              <a:srgbClr val="80BD41">
                <a:alpha val="100000"/>
              </a:srgbClr>
            </a:solidFill>
          </p:spPr>
          <p:txBody>
            <a:bodyPr/>
            <a:lstStyle/>
            <a:p/>
          </p:txBody>
        </p:sp>
        <p:sp>
          <p:nvSpPr>
            <p:cNvPr id="45" name="rc45"/>
            <p:cNvSpPr/>
            <p:nvPr/>
          </p:nvSpPr>
          <p:spPr>
            <a:xfrm>
              <a:off x="3318209" y="2877067"/>
              <a:ext cx="259963" cy="337330"/>
            </a:xfrm>
            <a:prstGeom prst="rect">
              <a:avLst/>
            </a:prstGeom>
            <a:solidFill>
              <a:srgbClr val="1CABE2">
                <a:alpha val="100000"/>
              </a:srgbClr>
            </a:solidFill>
          </p:spPr>
          <p:txBody>
            <a:bodyPr/>
            <a:lstStyle/>
            <a:p/>
          </p:txBody>
        </p:sp>
        <p:sp>
          <p:nvSpPr>
            <p:cNvPr id="46" name="rc46"/>
            <p:cNvSpPr/>
            <p:nvPr/>
          </p:nvSpPr>
          <p:spPr>
            <a:xfrm>
              <a:off x="3607057" y="3180990"/>
              <a:ext cx="259963" cy="862200"/>
            </a:xfrm>
            <a:prstGeom prst="rect">
              <a:avLst/>
            </a:prstGeom>
            <a:solidFill>
              <a:srgbClr val="80BD41">
                <a:alpha val="100000"/>
              </a:srgbClr>
            </a:solidFill>
          </p:spPr>
          <p:txBody>
            <a:bodyPr/>
            <a:lstStyle/>
            <a:p/>
          </p:txBody>
        </p:sp>
        <p:sp>
          <p:nvSpPr>
            <p:cNvPr id="47" name="rc47"/>
            <p:cNvSpPr/>
            <p:nvPr/>
          </p:nvSpPr>
          <p:spPr>
            <a:xfrm>
              <a:off x="3607057" y="2851157"/>
              <a:ext cx="259963" cy="329832"/>
            </a:xfrm>
            <a:prstGeom prst="rect">
              <a:avLst/>
            </a:prstGeom>
            <a:solidFill>
              <a:srgbClr val="1CABE2">
                <a:alpha val="100000"/>
              </a:srgbClr>
            </a:solidFill>
          </p:spPr>
          <p:txBody>
            <a:bodyPr/>
            <a:lstStyle/>
            <a:p/>
          </p:txBody>
        </p:sp>
        <p:sp>
          <p:nvSpPr>
            <p:cNvPr id="48" name="rc48"/>
            <p:cNvSpPr/>
            <p:nvPr/>
          </p:nvSpPr>
          <p:spPr>
            <a:xfrm>
              <a:off x="3895905" y="3145113"/>
              <a:ext cx="259963" cy="898077"/>
            </a:xfrm>
            <a:prstGeom prst="rect">
              <a:avLst/>
            </a:prstGeom>
            <a:solidFill>
              <a:srgbClr val="80BD41">
                <a:alpha val="100000"/>
              </a:srgbClr>
            </a:solidFill>
          </p:spPr>
          <p:txBody>
            <a:bodyPr/>
            <a:lstStyle/>
            <a:p/>
          </p:txBody>
        </p:sp>
        <p:sp>
          <p:nvSpPr>
            <p:cNvPr id="49" name="rc49"/>
            <p:cNvSpPr/>
            <p:nvPr/>
          </p:nvSpPr>
          <p:spPr>
            <a:xfrm>
              <a:off x="3895905" y="2837638"/>
              <a:ext cx="259963" cy="307474"/>
            </a:xfrm>
            <a:prstGeom prst="rect">
              <a:avLst/>
            </a:prstGeom>
            <a:solidFill>
              <a:srgbClr val="1CABE2">
                <a:alpha val="100000"/>
              </a:srgbClr>
            </a:solidFill>
          </p:spPr>
          <p:txBody>
            <a:bodyPr/>
            <a:lstStyle/>
            <a:p/>
          </p:txBody>
        </p:sp>
        <p:sp>
          <p:nvSpPr>
            <p:cNvPr id="50" name="rc50"/>
            <p:cNvSpPr/>
            <p:nvPr/>
          </p:nvSpPr>
          <p:spPr>
            <a:xfrm>
              <a:off x="4184753" y="3118193"/>
              <a:ext cx="259963" cy="924996"/>
            </a:xfrm>
            <a:prstGeom prst="rect">
              <a:avLst/>
            </a:prstGeom>
            <a:solidFill>
              <a:srgbClr val="80BD41">
                <a:alpha val="100000"/>
              </a:srgbClr>
            </a:solidFill>
          </p:spPr>
          <p:txBody>
            <a:bodyPr/>
            <a:lstStyle/>
            <a:p/>
          </p:txBody>
        </p:sp>
        <p:sp>
          <p:nvSpPr>
            <p:cNvPr id="51" name="rc51"/>
            <p:cNvSpPr/>
            <p:nvPr/>
          </p:nvSpPr>
          <p:spPr>
            <a:xfrm>
              <a:off x="4184753" y="2822508"/>
              <a:ext cx="259963" cy="295685"/>
            </a:xfrm>
            <a:prstGeom prst="rect">
              <a:avLst/>
            </a:prstGeom>
            <a:solidFill>
              <a:srgbClr val="1CABE2">
                <a:alpha val="100000"/>
              </a:srgbClr>
            </a:solidFill>
          </p:spPr>
          <p:txBody>
            <a:bodyPr/>
            <a:lstStyle/>
            <a:p/>
          </p:txBody>
        </p:sp>
        <p:sp>
          <p:nvSpPr>
            <p:cNvPr id="52" name="rc52"/>
            <p:cNvSpPr/>
            <p:nvPr/>
          </p:nvSpPr>
          <p:spPr>
            <a:xfrm>
              <a:off x="4473601" y="3067384"/>
              <a:ext cx="259963" cy="975805"/>
            </a:xfrm>
            <a:prstGeom prst="rect">
              <a:avLst/>
            </a:prstGeom>
            <a:solidFill>
              <a:srgbClr val="80BD41">
                <a:alpha val="100000"/>
              </a:srgbClr>
            </a:solidFill>
          </p:spPr>
          <p:txBody>
            <a:bodyPr/>
            <a:lstStyle/>
            <a:p/>
          </p:txBody>
        </p:sp>
        <p:sp>
          <p:nvSpPr>
            <p:cNvPr id="53" name="rc53"/>
            <p:cNvSpPr/>
            <p:nvPr/>
          </p:nvSpPr>
          <p:spPr>
            <a:xfrm>
              <a:off x="4473601" y="2780154"/>
              <a:ext cx="259963" cy="287229"/>
            </a:xfrm>
            <a:prstGeom prst="rect">
              <a:avLst/>
            </a:prstGeom>
            <a:solidFill>
              <a:srgbClr val="1CABE2">
                <a:alpha val="100000"/>
              </a:srgbClr>
            </a:solidFill>
          </p:spPr>
          <p:txBody>
            <a:bodyPr/>
            <a:lstStyle/>
            <a:p/>
          </p:txBody>
        </p:sp>
        <p:sp>
          <p:nvSpPr>
            <p:cNvPr id="54" name="rc54"/>
            <p:cNvSpPr/>
            <p:nvPr/>
          </p:nvSpPr>
          <p:spPr>
            <a:xfrm>
              <a:off x="4762449" y="3066304"/>
              <a:ext cx="259963" cy="976886"/>
            </a:xfrm>
            <a:prstGeom prst="rect">
              <a:avLst/>
            </a:prstGeom>
            <a:solidFill>
              <a:srgbClr val="80BD41">
                <a:alpha val="100000"/>
              </a:srgbClr>
            </a:solidFill>
          </p:spPr>
          <p:txBody>
            <a:bodyPr/>
            <a:lstStyle/>
            <a:p/>
          </p:txBody>
        </p:sp>
        <p:sp>
          <p:nvSpPr>
            <p:cNvPr id="55" name="rc55"/>
            <p:cNvSpPr/>
            <p:nvPr/>
          </p:nvSpPr>
          <p:spPr>
            <a:xfrm>
              <a:off x="4762449" y="2764566"/>
              <a:ext cx="259963" cy="301737"/>
            </a:xfrm>
            <a:prstGeom prst="rect">
              <a:avLst/>
            </a:prstGeom>
            <a:solidFill>
              <a:srgbClr val="1CABE2">
                <a:alpha val="100000"/>
              </a:srgbClr>
            </a:solidFill>
          </p:spPr>
          <p:txBody>
            <a:bodyPr/>
            <a:lstStyle/>
            <a:p/>
          </p:txBody>
        </p:sp>
        <p:sp>
          <p:nvSpPr>
            <p:cNvPr id="56" name="rc56"/>
            <p:cNvSpPr/>
            <p:nvPr/>
          </p:nvSpPr>
          <p:spPr>
            <a:xfrm>
              <a:off x="5051297" y="3064000"/>
              <a:ext cx="259963" cy="979190"/>
            </a:xfrm>
            <a:prstGeom prst="rect">
              <a:avLst/>
            </a:prstGeom>
            <a:solidFill>
              <a:srgbClr val="80BD41">
                <a:alpha val="100000"/>
              </a:srgbClr>
            </a:solidFill>
          </p:spPr>
          <p:txBody>
            <a:bodyPr/>
            <a:lstStyle/>
            <a:p/>
          </p:txBody>
        </p:sp>
        <p:sp>
          <p:nvSpPr>
            <p:cNvPr id="57" name="rc57"/>
            <p:cNvSpPr/>
            <p:nvPr/>
          </p:nvSpPr>
          <p:spPr>
            <a:xfrm>
              <a:off x="5051297" y="2749212"/>
              <a:ext cx="259963" cy="314787"/>
            </a:xfrm>
            <a:prstGeom prst="rect">
              <a:avLst/>
            </a:prstGeom>
            <a:solidFill>
              <a:srgbClr val="1CABE2">
                <a:alpha val="100000"/>
              </a:srgbClr>
            </a:solidFill>
          </p:spPr>
          <p:txBody>
            <a:bodyPr/>
            <a:lstStyle/>
            <a:p/>
          </p:txBody>
        </p:sp>
        <p:sp>
          <p:nvSpPr>
            <p:cNvPr id="58" name="rc58"/>
            <p:cNvSpPr/>
            <p:nvPr/>
          </p:nvSpPr>
          <p:spPr>
            <a:xfrm>
              <a:off x="5340145" y="3022889"/>
              <a:ext cx="259963" cy="1020301"/>
            </a:xfrm>
            <a:prstGeom prst="rect">
              <a:avLst/>
            </a:prstGeom>
            <a:solidFill>
              <a:srgbClr val="80BD41">
                <a:alpha val="100000"/>
              </a:srgbClr>
            </a:solidFill>
          </p:spPr>
          <p:txBody>
            <a:bodyPr/>
            <a:lstStyle/>
            <a:p/>
          </p:txBody>
        </p:sp>
        <p:sp>
          <p:nvSpPr>
            <p:cNvPr id="59" name="rc59"/>
            <p:cNvSpPr/>
            <p:nvPr/>
          </p:nvSpPr>
          <p:spPr>
            <a:xfrm>
              <a:off x="5340145" y="2731538"/>
              <a:ext cx="259963" cy="291350"/>
            </a:xfrm>
            <a:prstGeom prst="rect">
              <a:avLst/>
            </a:prstGeom>
            <a:solidFill>
              <a:srgbClr val="1CABE2">
                <a:alpha val="100000"/>
              </a:srgbClr>
            </a:solidFill>
          </p:spPr>
          <p:txBody>
            <a:bodyPr/>
            <a:lstStyle/>
            <a:p/>
          </p:txBody>
        </p:sp>
        <p:sp>
          <p:nvSpPr>
            <p:cNvPr id="60" name="rc60"/>
            <p:cNvSpPr/>
            <p:nvPr/>
          </p:nvSpPr>
          <p:spPr>
            <a:xfrm>
              <a:off x="5628993" y="3011615"/>
              <a:ext cx="259963" cy="1031574"/>
            </a:xfrm>
            <a:prstGeom prst="rect">
              <a:avLst/>
            </a:prstGeom>
            <a:solidFill>
              <a:srgbClr val="80BD41">
                <a:alpha val="100000"/>
              </a:srgbClr>
            </a:solidFill>
          </p:spPr>
          <p:txBody>
            <a:bodyPr/>
            <a:lstStyle/>
            <a:p/>
          </p:txBody>
        </p:sp>
        <p:sp>
          <p:nvSpPr>
            <p:cNvPr id="61" name="rc61"/>
            <p:cNvSpPr/>
            <p:nvPr/>
          </p:nvSpPr>
          <p:spPr>
            <a:xfrm>
              <a:off x="5628993" y="2718709"/>
              <a:ext cx="259963" cy="292906"/>
            </a:xfrm>
            <a:prstGeom prst="rect">
              <a:avLst/>
            </a:prstGeom>
            <a:solidFill>
              <a:srgbClr val="1CABE2">
                <a:alpha val="100000"/>
              </a:srgbClr>
            </a:solidFill>
          </p:spPr>
          <p:txBody>
            <a:bodyPr/>
            <a:lstStyle/>
            <a:p/>
          </p:txBody>
        </p:sp>
        <p:sp>
          <p:nvSpPr>
            <p:cNvPr id="62" name="rc62"/>
            <p:cNvSpPr/>
            <p:nvPr/>
          </p:nvSpPr>
          <p:spPr>
            <a:xfrm>
              <a:off x="5917841" y="2987709"/>
              <a:ext cx="259963" cy="1055480"/>
            </a:xfrm>
            <a:prstGeom prst="rect">
              <a:avLst/>
            </a:prstGeom>
            <a:solidFill>
              <a:srgbClr val="80BD41">
                <a:alpha val="100000"/>
              </a:srgbClr>
            </a:solidFill>
          </p:spPr>
          <p:txBody>
            <a:bodyPr/>
            <a:lstStyle/>
            <a:p/>
          </p:txBody>
        </p:sp>
        <p:sp>
          <p:nvSpPr>
            <p:cNvPr id="63" name="rc63"/>
            <p:cNvSpPr/>
            <p:nvPr/>
          </p:nvSpPr>
          <p:spPr>
            <a:xfrm>
              <a:off x="5917841" y="2701104"/>
              <a:ext cx="259963" cy="286605"/>
            </a:xfrm>
            <a:prstGeom prst="rect">
              <a:avLst/>
            </a:prstGeom>
            <a:solidFill>
              <a:srgbClr val="1CABE2">
                <a:alpha val="100000"/>
              </a:srgbClr>
            </a:solidFill>
          </p:spPr>
          <p:txBody>
            <a:bodyPr/>
            <a:lstStyle/>
            <a:p/>
          </p:txBody>
        </p:sp>
        <p:sp>
          <p:nvSpPr>
            <p:cNvPr id="64" name="rc64"/>
            <p:cNvSpPr/>
            <p:nvPr/>
          </p:nvSpPr>
          <p:spPr>
            <a:xfrm>
              <a:off x="6206689" y="2979367"/>
              <a:ext cx="259963" cy="1063822"/>
            </a:xfrm>
            <a:prstGeom prst="rect">
              <a:avLst/>
            </a:prstGeom>
            <a:solidFill>
              <a:srgbClr val="80BD41">
                <a:alpha val="100000"/>
              </a:srgbClr>
            </a:solidFill>
          </p:spPr>
          <p:txBody>
            <a:bodyPr/>
            <a:lstStyle/>
            <a:p/>
          </p:txBody>
        </p:sp>
        <p:sp>
          <p:nvSpPr>
            <p:cNvPr id="65" name="rc65"/>
            <p:cNvSpPr/>
            <p:nvPr/>
          </p:nvSpPr>
          <p:spPr>
            <a:xfrm>
              <a:off x="6206689" y="2680407"/>
              <a:ext cx="259963" cy="298959"/>
            </a:xfrm>
            <a:prstGeom prst="rect">
              <a:avLst/>
            </a:prstGeom>
            <a:solidFill>
              <a:srgbClr val="1CABE2">
                <a:alpha val="100000"/>
              </a:srgbClr>
            </a:solidFill>
          </p:spPr>
          <p:txBody>
            <a:bodyPr/>
            <a:lstStyle/>
            <a:p/>
          </p:txBody>
        </p:sp>
        <p:sp>
          <p:nvSpPr>
            <p:cNvPr id="66" name="rc66"/>
            <p:cNvSpPr/>
            <p:nvPr/>
          </p:nvSpPr>
          <p:spPr>
            <a:xfrm>
              <a:off x="6495537" y="2940970"/>
              <a:ext cx="259963" cy="1102219"/>
            </a:xfrm>
            <a:prstGeom prst="rect">
              <a:avLst/>
            </a:prstGeom>
            <a:solidFill>
              <a:srgbClr val="80BD41">
                <a:alpha val="100000"/>
              </a:srgbClr>
            </a:solidFill>
          </p:spPr>
          <p:txBody>
            <a:bodyPr/>
            <a:lstStyle/>
            <a:p/>
          </p:txBody>
        </p:sp>
        <p:sp>
          <p:nvSpPr>
            <p:cNvPr id="67" name="rc67"/>
            <p:cNvSpPr/>
            <p:nvPr/>
          </p:nvSpPr>
          <p:spPr>
            <a:xfrm>
              <a:off x="6495537" y="2654412"/>
              <a:ext cx="259963" cy="286557"/>
            </a:xfrm>
            <a:prstGeom prst="rect">
              <a:avLst/>
            </a:prstGeom>
            <a:solidFill>
              <a:srgbClr val="1CABE2">
                <a:alpha val="100000"/>
              </a:srgbClr>
            </a:solidFill>
          </p:spPr>
          <p:txBody>
            <a:bodyPr/>
            <a:lstStyle/>
            <a:p/>
          </p:txBody>
        </p:sp>
        <p:sp>
          <p:nvSpPr>
            <p:cNvPr id="68" name="rc68"/>
            <p:cNvSpPr/>
            <p:nvPr/>
          </p:nvSpPr>
          <p:spPr>
            <a:xfrm>
              <a:off x="6784385" y="2915044"/>
              <a:ext cx="259963" cy="1128146"/>
            </a:xfrm>
            <a:prstGeom prst="rect">
              <a:avLst/>
            </a:prstGeom>
            <a:solidFill>
              <a:srgbClr val="80BD41">
                <a:alpha val="100000"/>
              </a:srgbClr>
            </a:solidFill>
          </p:spPr>
          <p:txBody>
            <a:bodyPr/>
            <a:lstStyle/>
            <a:p/>
          </p:txBody>
        </p:sp>
        <p:sp>
          <p:nvSpPr>
            <p:cNvPr id="69" name="rc69"/>
            <p:cNvSpPr/>
            <p:nvPr/>
          </p:nvSpPr>
          <p:spPr>
            <a:xfrm>
              <a:off x="6784385" y="2626570"/>
              <a:ext cx="259963" cy="288473"/>
            </a:xfrm>
            <a:prstGeom prst="rect">
              <a:avLst/>
            </a:prstGeom>
            <a:solidFill>
              <a:srgbClr val="1CABE2">
                <a:alpha val="100000"/>
              </a:srgbClr>
            </a:solidFill>
          </p:spPr>
          <p:txBody>
            <a:bodyPr/>
            <a:lstStyle/>
            <a:p/>
          </p:txBody>
        </p:sp>
        <p:sp>
          <p:nvSpPr>
            <p:cNvPr id="70" name="rc70"/>
            <p:cNvSpPr/>
            <p:nvPr/>
          </p:nvSpPr>
          <p:spPr>
            <a:xfrm>
              <a:off x="7073233" y="2918513"/>
              <a:ext cx="259963" cy="1124676"/>
            </a:xfrm>
            <a:prstGeom prst="rect">
              <a:avLst/>
            </a:prstGeom>
            <a:solidFill>
              <a:srgbClr val="80BD41">
                <a:alpha val="100000"/>
              </a:srgbClr>
            </a:solidFill>
          </p:spPr>
          <p:txBody>
            <a:bodyPr/>
            <a:lstStyle/>
            <a:p/>
          </p:txBody>
        </p:sp>
        <p:sp>
          <p:nvSpPr>
            <p:cNvPr id="71" name="rc71"/>
            <p:cNvSpPr/>
            <p:nvPr/>
          </p:nvSpPr>
          <p:spPr>
            <a:xfrm>
              <a:off x="7073233" y="2601630"/>
              <a:ext cx="259963" cy="316882"/>
            </a:xfrm>
            <a:prstGeom prst="rect">
              <a:avLst/>
            </a:prstGeom>
            <a:solidFill>
              <a:srgbClr val="1CABE2">
                <a:alpha val="100000"/>
              </a:srgbClr>
            </a:solidFill>
          </p:spPr>
          <p:txBody>
            <a:bodyPr/>
            <a:lstStyle/>
            <a:p/>
          </p:txBody>
        </p:sp>
        <p:sp>
          <p:nvSpPr>
            <p:cNvPr id="72" name="rc72"/>
            <p:cNvSpPr/>
            <p:nvPr/>
          </p:nvSpPr>
          <p:spPr>
            <a:xfrm>
              <a:off x="7362081" y="2948678"/>
              <a:ext cx="259963" cy="1094511"/>
            </a:xfrm>
            <a:prstGeom prst="rect">
              <a:avLst/>
            </a:prstGeom>
            <a:solidFill>
              <a:srgbClr val="80BD41">
                <a:alpha val="100000"/>
              </a:srgbClr>
            </a:solidFill>
          </p:spPr>
          <p:txBody>
            <a:bodyPr/>
            <a:lstStyle/>
            <a:p/>
          </p:txBody>
        </p:sp>
        <p:sp>
          <p:nvSpPr>
            <p:cNvPr id="73" name="rc73"/>
            <p:cNvSpPr/>
            <p:nvPr/>
          </p:nvSpPr>
          <p:spPr>
            <a:xfrm>
              <a:off x="7362081" y="2578980"/>
              <a:ext cx="259963" cy="369698"/>
            </a:xfrm>
            <a:prstGeom prst="rect">
              <a:avLst/>
            </a:prstGeom>
            <a:solidFill>
              <a:srgbClr val="1CABE2">
                <a:alpha val="100000"/>
              </a:srgbClr>
            </a:solidFill>
          </p:spPr>
          <p:txBody>
            <a:bodyPr/>
            <a:lstStyle/>
            <a:p/>
          </p:txBody>
        </p:sp>
        <p:sp>
          <p:nvSpPr>
            <p:cNvPr id="74" name="rc74"/>
            <p:cNvSpPr/>
            <p:nvPr/>
          </p:nvSpPr>
          <p:spPr>
            <a:xfrm>
              <a:off x="7650929" y="2935756"/>
              <a:ext cx="259963" cy="1107433"/>
            </a:xfrm>
            <a:prstGeom prst="rect">
              <a:avLst/>
            </a:prstGeom>
            <a:solidFill>
              <a:srgbClr val="80BD41">
                <a:alpha val="100000"/>
              </a:srgbClr>
            </a:solidFill>
          </p:spPr>
          <p:txBody>
            <a:bodyPr/>
            <a:lstStyle/>
            <a:p/>
          </p:txBody>
        </p:sp>
        <p:sp>
          <p:nvSpPr>
            <p:cNvPr id="75" name="rc75"/>
            <p:cNvSpPr/>
            <p:nvPr/>
          </p:nvSpPr>
          <p:spPr>
            <a:xfrm>
              <a:off x="7650929" y="2559619"/>
              <a:ext cx="259963" cy="376137"/>
            </a:xfrm>
            <a:prstGeom prst="rect">
              <a:avLst/>
            </a:prstGeom>
            <a:solidFill>
              <a:srgbClr val="1CABE2">
                <a:alpha val="100000"/>
              </a:srgbClr>
            </a:solidFill>
          </p:spPr>
          <p:txBody>
            <a:bodyPr/>
            <a:lstStyle/>
            <a:p/>
          </p:txBody>
        </p:sp>
        <p:sp>
          <p:nvSpPr>
            <p:cNvPr id="76" name="rc76"/>
            <p:cNvSpPr/>
            <p:nvPr/>
          </p:nvSpPr>
          <p:spPr>
            <a:xfrm>
              <a:off x="7939777" y="2868770"/>
              <a:ext cx="259963" cy="1174419"/>
            </a:xfrm>
            <a:prstGeom prst="rect">
              <a:avLst/>
            </a:prstGeom>
            <a:solidFill>
              <a:srgbClr val="80BD41">
                <a:alpha val="100000"/>
              </a:srgbClr>
            </a:solidFill>
          </p:spPr>
          <p:txBody>
            <a:bodyPr/>
            <a:lstStyle/>
            <a:p/>
          </p:txBody>
        </p:sp>
        <p:sp>
          <p:nvSpPr>
            <p:cNvPr id="77" name="rc77"/>
            <p:cNvSpPr/>
            <p:nvPr/>
          </p:nvSpPr>
          <p:spPr>
            <a:xfrm>
              <a:off x="7939777" y="2540522"/>
              <a:ext cx="259963" cy="328248"/>
            </a:xfrm>
            <a:prstGeom prst="rect">
              <a:avLst/>
            </a:prstGeom>
            <a:solidFill>
              <a:srgbClr val="1CABE2">
                <a:alpha val="100000"/>
              </a:srgbClr>
            </a:solidFill>
          </p:spPr>
          <p:txBody>
            <a:bodyPr/>
            <a:lstStyle/>
            <a:p/>
          </p:txBody>
        </p:sp>
        <p:sp>
          <p:nvSpPr>
            <p:cNvPr id="78" name="pl78"/>
            <p:cNvSpPr/>
            <p:nvPr/>
          </p:nvSpPr>
          <p:spPr>
            <a:xfrm>
              <a:off x="1426255" y="1638921"/>
              <a:ext cx="6643503" cy="631120"/>
            </a:xfrm>
            <a:custGeom>
              <a:avLst/>
              <a:pathLst>
                <a:path w="6643503" h="631120">
                  <a:moveTo>
                    <a:pt x="0" y="631120"/>
                  </a:moveTo>
                  <a:lnTo>
                    <a:pt x="288847" y="571013"/>
                  </a:lnTo>
                  <a:lnTo>
                    <a:pt x="577695" y="510907"/>
                  </a:lnTo>
                  <a:lnTo>
                    <a:pt x="866543" y="450800"/>
                  </a:lnTo>
                  <a:lnTo>
                    <a:pt x="1155391" y="420747"/>
                  </a:lnTo>
                  <a:lnTo>
                    <a:pt x="1444239" y="330587"/>
                  </a:lnTo>
                  <a:lnTo>
                    <a:pt x="1733087" y="300533"/>
                  </a:lnTo>
                  <a:lnTo>
                    <a:pt x="2021935" y="270480"/>
                  </a:lnTo>
                  <a:lnTo>
                    <a:pt x="2310783" y="240426"/>
                  </a:lnTo>
                  <a:lnTo>
                    <a:pt x="2599631" y="180320"/>
                  </a:lnTo>
                  <a:lnTo>
                    <a:pt x="2888479" y="120213"/>
                  </a:lnTo>
                  <a:lnTo>
                    <a:pt x="3177327" y="90160"/>
                  </a:lnTo>
                  <a:lnTo>
                    <a:pt x="3466175" y="120213"/>
                  </a:lnTo>
                  <a:lnTo>
                    <a:pt x="3755023" y="120213"/>
                  </a:lnTo>
                  <a:lnTo>
                    <a:pt x="4043871" y="60106"/>
                  </a:lnTo>
                  <a:lnTo>
                    <a:pt x="4332719" y="60106"/>
                  </a:lnTo>
                  <a:lnTo>
                    <a:pt x="4621567" y="30053"/>
                  </a:lnTo>
                  <a:lnTo>
                    <a:pt x="4910415" y="60106"/>
                  </a:lnTo>
                  <a:lnTo>
                    <a:pt x="5199263" y="30053"/>
                  </a:lnTo>
                  <a:lnTo>
                    <a:pt x="5488111" y="0"/>
                  </a:lnTo>
                  <a:lnTo>
                    <a:pt x="5776959" y="60106"/>
                  </a:lnTo>
                  <a:lnTo>
                    <a:pt x="6065807" y="150266"/>
                  </a:lnTo>
                  <a:lnTo>
                    <a:pt x="6354655" y="150266"/>
                  </a:lnTo>
                  <a:lnTo>
                    <a:pt x="6643503" y="60106"/>
                  </a:lnTo>
                </a:path>
              </a:pathLst>
            </a:custGeom>
            <a:ln w="27101" cap="flat">
              <a:solidFill>
                <a:srgbClr val="0058AB">
                  <a:alpha val="100000"/>
                </a:srgbClr>
              </a:solidFill>
              <a:prstDash val="solid"/>
              <a:round/>
            </a:ln>
          </p:spPr>
          <p:txBody>
            <a:bodyPr/>
            <a:lstStyle/>
            <a:p/>
          </p:txBody>
        </p:sp>
        <p:sp>
          <p:nvSpPr>
            <p:cNvPr id="79" name="tx79"/>
            <p:cNvSpPr/>
            <p:nvPr/>
          </p:nvSpPr>
          <p:spPr>
            <a:xfrm>
              <a:off x="1355917" y="20870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80" name="tx80"/>
            <p:cNvSpPr/>
            <p:nvPr/>
          </p:nvSpPr>
          <p:spPr>
            <a:xfrm>
              <a:off x="2800157" y="17865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81" name="tx81"/>
            <p:cNvSpPr/>
            <p:nvPr/>
          </p:nvSpPr>
          <p:spPr>
            <a:xfrm>
              <a:off x="4244397" y="1576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82" name="tx82"/>
            <p:cNvSpPr/>
            <p:nvPr/>
          </p:nvSpPr>
          <p:spPr>
            <a:xfrm>
              <a:off x="5688637"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3" name="tx83"/>
            <p:cNvSpPr/>
            <p:nvPr/>
          </p:nvSpPr>
          <p:spPr>
            <a:xfrm>
              <a:off x="6844029"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4" name="tx84"/>
            <p:cNvSpPr/>
            <p:nvPr/>
          </p:nvSpPr>
          <p:spPr>
            <a:xfrm>
              <a:off x="7132877"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5" name="tx85"/>
            <p:cNvSpPr/>
            <p:nvPr/>
          </p:nvSpPr>
          <p:spPr>
            <a:xfrm>
              <a:off x="7421725" y="16077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6" name="tx86"/>
            <p:cNvSpPr/>
            <p:nvPr/>
          </p:nvSpPr>
          <p:spPr>
            <a:xfrm>
              <a:off x="7710573" y="16077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7" name="tx87"/>
            <p:cNvSpPr/>
            <p:nvPr/>
          </p:nvSpPr>
          <p:spPr>
            <a:xfrm>
              <a:off x="7999421"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8" name="tx88"/>
            <p:cNvSpPr/>
            <p:nvPr/>
          </p:nvSpPr>
          <p:spPr>
            <a:xfrm>
              <a:off x="1350906" y="37065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9" name="tx89"/>
            <p:cNvSpPr/>
            <p:nvPr/>
          </p:nvSpPr>
          <p:spPr>
            <a:xfrm>
              <a:off x="1396110" y="320325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0" name="tx90"/>
            <p:cNvSpPr/>
            <p:nvPr/>
          </p:nvSpPr>
          <p:spPr>
            <a:xfrm>
              <a:off x="2795146" y="36165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91" name="tx91"/>
            <p:cNvSpPr/>
            <p:nvPr/>
          </p:nvSpPr>
          <p:spPr>
            <a:xfrm>
              <a:off x="2795146" y="30557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2" name="tx92"/>
            <p:cNvSpPr/>
            <p:nvPr/>
          </p:nvSpPr>
          <p:spPr>
            <a:xfrm>
              <a:off x="4209241" y="354157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3" name="tx93"/>
            <p:cNvSpPr/>
            <p:nvPr/>
          </p:nvSpPr>
          <p:spPr>
            <a:xfrm>
              <a:off x="4239386" y="292985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4" name="tx94"/>
            <p:cNvSpPr/>
            <p:nvPr/>
          </p:nvSpPr>
          <p:spPr>
            <a:xfrm>
              <a:off x="5653481" y="348828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5" name="tx95"/>
            <p:cNvSpPr/>
            <p:nvPr/>
          </p:nvSpPr>
          <p:spPr>
            <a:xfrm>
              <a:off x="5683626" y="28246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6" name="tx96"/>
            <p:cNvSpPr/>
            <p:nvPr/>
          </p:nvSpPr>
          <p:spPr>
            <a:xfrm>
              <a:off x="6808873" y="34386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7" name="tx97"/>
            <p:cNvSpPr/>
            <p:nvPr/>
          </p:nvSpPr>
          <p:spPr>
            <a:xfrm>
              <a:off x="6839018" y="27303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 name="tx98"/>
            <p:cNvSpPr/>
            <p:nvPr/>
          </p:nvSpPr>
          <p:spPr>
            <a:xfrm>
              <a:off x="7097721" y="34403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9" name="tx99"/>
            <p:cNvSpPr/>
            <p:nvPr/>
          </p:nvSpPr>
          <p:spPr>
            <a:xfrm>
              <a:off x="7127866" y="27195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0" name="tx100"/>
            <p:cNvSpPr/>
            <p:nvPr/>
          </p:nvSpPr>
          <p:spPr>
            <a:xfrm>
              <a:off x="7386569" y="34554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1" name="tx101"/>
            <p:cNvSpPr/>
            <p:nvPr/>
          </p:nvSpPr>
          <p:spPr>
            <a:xfrm>
              <a:off x="7416714" y="272503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2" name="tx102"/>
            <p:cNvSpPr/>
            <p:nvPr/>
          </p:nvSpPr>
          <p:spPr>
            <a:xfrm>
              <a:off x="7675417" y="344898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03" name="tx103"/>
            <p:cNvSpPr/>
            <p:nvPr/>
          </p:nvSpPr>
          <p:spPr>
            <a:xfrm>
              <a:off x="7705562" y="270756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4" name="tx104"/>
            <p:cNvSpPr/>
            <p:nvPr/>
          </p:nvSpPr>
          <p:spPr>
            <a:xfrm>
              <a:off x="7964265" y="34168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5" name="tx105"/>
            <p:cNvSpPr/>
            <p:nvPr/>
          </p:nvSpPr>
          <p:spPr>
            <a:xfrm>
              <a:off x="8039614" y="26658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6" name="tx106"/>
            <p:cNvSpPr/>
            <p:nvPr/>
          </p:nvSpPr>
          <p:spPr>
            <a:xfrm>
              <a:off x="1320761" y="28810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a:t>
              </a:r>
            </a:p>
          </p:txBody>
        </p:sp>
        <p:sp>
          <p:nvSpPr>
            <p:cNvPr id="107" name="tx107"/>
            <p:cNvSpPr/>
            <p:nvPr/>
          </p:nvSpPr>
          <p:spPr>
            <a:xfrm>
              <a:off x="2765001" y="27618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08" name="tx108"/>
            <p:cNvSpPr/>
            <p:nvPr/>
          </p:nvSpPr>
          <p:spPr>
            <a:xfrm>
              <a:off x="4209241" y="266699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09" name="tx109"/>
            <p:cNvSpPr/>
            <p:nvPr/>
          </p:nvSpPr>
          <p:spPr>
            <a:xfrm>
              <a:off x="5653481" y="25618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15.9</a:t>
              </a:r>
            </a:p>
          </p:txBody>
        </p:sp>
        <p:sp>
          <p:nvSpPr>
            <p:cNvPr id="110" name="tx110"/>
            <p:cNvSpPr/>
            <p:nvPr/>
          </p:nvSpPr>
          <p:spPr>
            <a:xfrm>
              <a:off x="6808873" y="247105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1" name="tx111"/>
            <p:cNvSpPr/>
            <p:nvPr/>
          </p:nvSpPr>
          <p:spPr>
            <a:xfrm>
              <a:off x="7097721" y="24461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2" name="tx112"/>
            <p:cNvSpPr/>
            <p:nvPr/>
          </p:nvSpPr>
          <p:spPr>
            <a:xfrm>
              <a:off x="7386569" y="24221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13" name="tx113"/>
            <p:cNvSpPr/>
            <p:nvPr/>
          </p:nvSpPr>
          <p:spPr>
            <a:xfrm>
              <a:off x="7675417" y="24027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4" name="tx114"/>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15" name="tx115"/>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6" name="tx116"/>
            <p:cNvSpPr/>
            <p:nvPr/>
          </p:nvSpPr>
          <p:spPr>
            <a:xfrm>
              <a:off x="616710" y="316032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7" name="tx117"/>
            <p:cNvSpPr/>
            <p:nvPr/>
          </p:nvSpPr>
          <p:spPr>
            <a:xfrm>
              <a:off x="616710" y="23295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149875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19" name="tx119"/>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5" name="tx125"/>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6" name="tx126"/>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7" name="tx127"/>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8" name="tx128"/>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9" name="tx129"/>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0" name="tx130"/>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1" name="tx131"/>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2" name="tx132"/>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3" name="tx133"/>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4" name="tx134"/>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5" name="pl135"/>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tx136"/>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7" name="rc137"/>
            <p:cNvSpPr/>
            <p:nvPr/>
          </p:nvSpPr>
          <p:spPr>
            <a:xfrm>
              <a:off x="4433341" y="4984592"/>
              <a:ext cx="201456" cy="201456"/>
            </a:xfrm>
            <a:prstGeom prst="rect">
              <a:avLst/>
            </a:prstGeom>
            <a:solidFill>
              <a:srgbClr val="1CABE2">
                <a:alpha val="100000"/>
              </a:srgbClr>
            </a:solidFill>
          </p:spPr>
          <p:txBody>
            <a:bodyPr/>
            <a:lstStyle/>
            <a:p/>
          </p:txBody>
        </p:sp>
        <p:sp>
          <p:nvSpPr>
            <p:cNvPr id="138" name="rc138"/>
            <p:cNvSpPr/>
            <p:nvPr/>
          </p:nvSpPr>
          <p:spPr>
            <a:xfrm>
              <a:off x="5638429" y="4984592"/>
              <a:ext cx="201456" cy="201456"/>
            </a:xfrm>
            <a:prstGeom prst="rect">
              <a:avLst/>
            </a:prstGeom>
            <a:solidFill>
              <a:srgbClr val="80BD41">
                <a:alpha val="100000"/>
              </a:srgbClr>
            </a:solidFill>
          </p:spPr>
          <p:txBody>
            <a:bodyPr/>
            <a:lstStyle/>
            <a:p/>
          </p:txBody>
        </p:sp>
        <p:sp>
          <p:nvSpPr>
            <p:cNvPr id="139" name="tx139"/>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0" name="tx140"/>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1" name="tx141"/>
            <p:cNvSpPr/>
            <p:nvPr/>
          </p:nvSpPr>
          <p:spPr>
            <a:xfrm>
              <a:off x="951100" y="467611"/>
              <a:ext cx="741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ESAR, 2000-2023</a:t>
              </a:r>
            </a:p>
          </p:txBody>
        </p:sp>
        <p:sp>
          <p:nvSpPr>
            <p:cNvPr id="142" name="pl142"/>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3" name="pl143"/>
            <p:cNvSpPr/>
            <p:nvPr/>
          </p:nvSpPr>
          <p:spPr>
            <a:xfrm>
              <a:off x="22049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0224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83983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65725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1136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93112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74854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823753"/>
              <a:ext cx="4936057" cy="242738"/>
            </a:xfrm>
            <a:prstGeom prst="rect">
              <a:avLst/>
            </a:prstGeom>
            <a:solidFill>
              <a:srgbClr val="80BD41">
                <a:alpha val="100000"/>
              </a:srgbClr>
            </a:solidFill>
          </p:spPr>
          <p:txBody>
            <a:bodyPr/>
            <a:lstStyle/>
            <a:p/>
          </p:txBody>
        </p:sp>
        <p:sp>
          <p:nvSpPr>
            <p:cNvPr id="154" name="rc154"/>
            <p:cNvSpPr/>
            <p:nvPr/>
          </p:nvSpPr>
          <p:spPr>
            <a:xfrm>
              <a:off x="6232331" y="5823753"/>
              <a:ext cx="1262178" cy="242738"/>
            </a:xfrm>
            <a:prstGeom prst="rect">
              <a:avLst/>
            </a:prstGeom>
            <a:solidFill>
              <a:srgbClr val="1CABE2">
                <a:alpha val="100000"/>
              </a:srgbClr>
            </a:solidFill>
          </p:spPr>
          <p:txBody>
            <a:bodyPr/>
            <a:lstStyle/>
            <a:p/>
          </p:txBody>
        </p:sp>
        <p:sp>
          <p:nvSpPr>
            <p:cNvPr id="155" name="rc155"/>
            <p:cNvSpPr/>
            <p:nvPr/>
          </p:nvSpPr>
          <p:spPr>
            <a:xfrm>
              <a:off x="1296273" y="5435371"/>
              <a:ext cx="5138522" cy="242738"/>
            </a:xfrm>
            <a:prstGeom prst="rect">
              <a:avLst/>
            </a:prstGeom>
            <a:solidFill>
              <a:srgbClr val="80BD41">
                <a:alpha val="100000"/>
              </a:srgbClr>
            </a:solidFill>
          </p:spPr>
          <p:txBody>
            <a:bodyPr/>
            <a:lstStyle/>
            <a:p/>
          </p:txBody>
        </p:sp>
        <p:sp>
          <p:nvSpPr>
            <p:cNvPr id="156" name="rc156"/>
            <p:cNvSpPr/>
            <p:nvPr/>
          </p:nvSpPr>
          <p:spPr>
            <a:xfrm>
              <a:off x="6434796" y="5435371"/>
              <a:ext cx="1436207" cy="242738"/>
            </a:xfrm>
            <a:prstGeom prst="rect">
              <a:avLst/>
            </a:prstGeom>
            <a:solidFill>
              <a:srgbClr val="1CABE2">
                <a:alpha val="100000"/>
              </a:srgbClr>
            </a:solidFill>
          </p:spPr>
          <p:txBody>
            <a:bodyPr/>
            <a:lstStyle/>
            <a:p/>
          </p:txBody>
        </p:sp>
        <p:sp>
          <p:nvSpPr>
            <p:cNvPr id="157" name="tx157"/>
            <p:cNvSpPr/>
            <p:nvPr/>
          </p:nvSpPr>
          <p:spPr>
            <a:xfrm>
              <a:off x="3627863"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13.6</a:t>
              </a:r>
            </a:p>
          </p:txBody>
        </p:sp>
        <p:sp>
          <p:nvSpPr>
            <p:cNvPr id="158" name="tx158"/>
            <p:cNvSpPr/>
            <p:nvPr/>
          </p:nvSpPr>
          <p:spPr>
            <a:xfrm>
              <a:off x="6765968" y="5892752"/>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3.5</a:t>
              </a:r>
            </a:p>
          </p:txBody>
        </p:sp>
        <p:sp>
          <p:nvSpPr>
            <p:cNvPr id="159" name="tx159"/>
            <p:cNvSpPr/>
            <p:nvPr/>
          </p:nvSpPr>
          <p:spPr>
            <a:xfrm>
              <a:off x="3729096" y="5506150"/>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14.1</a:t>
              </a:r>
            </a:p>
          </p:txBody>
        </p:sp>
        <p:sp>
          <p:nvSpPr>
            <p:cNvPr id="160" name="tx160"/>
            <p:cNvSpPr/>
            <p:nvPr/>
          </p:nvSpPr>
          <p:spPr>
            <a:xfrm>
              <a:off x="7113912" y="5506560"/>
              <a:ext cx="77974" cy="100360"/>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a:t>
              </a:r>
            </a:p>
          </p:txBody>
        </p:sp>
        <p:sp>
          <p:nvSpPr>
            <p:cNvPr id="161" name="tx161"/>
            <p:cNvSpPr/>
            <p:nvPr/>
          </p:nvSpPr>
          <p:spPr>
            <a:xfrm>
              <a:off x="7663762" y="5892967"/>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17.1</a:t>
              </a:r>
            </a:p>
          </p:txBody>
        </p:sp>
        <p:sp>
          <p:nvSpPr>
            <p:cNvPr id="162" name="tx162"/>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18.1</a:t>
              </a:r>
            </a:p>
          </p:txBody>
        </p:sp>
        <p:sp>
          <p:nvSpPr>
            <p:cNvPr id="163" name="tx163"/>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6" name="tx166"/>
            <p:cNvSpPr/>
            <p:nvPr/>
          </p:nvSpPr>
          <p:spPr>
            <a:xfrm>
              <a:off x="2997257"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7" name="tx167"/>
            <p:cNvSpPr/>
            <p:nvPr/>
          </p:nvSpPr>
          <p:spPr>
            <a:xfrm>
              <a:off x="4775834"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8" name="tx168"/>
            <p:cNvSpPr/>
            <p:nvPr/>
          </p:nvSpPr>
          <p:spPr>
            <a:xfrm>
              <a:off x="659325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9" name="tx169"/>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0" name="tx170"/>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(78%) was lower than in 2019 (80%).
The number of children vaccinated with DTP3 increased 4% from 13.6m in 2019 to 14.1m in 2023.
The number of surviving infants increased approximately 6% from 17.1m in 2019 to 18.1m in 2023.
In 2023, 600,000 more children were vaccinated than in 2019.
In 2023, there were 1m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6122" y="3658926"/>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5" name="pl5"/>
            <p:cNvSpPr/>
            <p:nvPr/>
          </p:nvSpPr>
          <p:spPr>
            <a:xfrm>
              <a:off x="726122" y="2799698"/>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6" name="pl6"/>
            <p:cNvSpPr/>
            <p:nvPr/>
          </p:nvSpPr>
          <p:spPr>
            <a:xfrm>
              <a:off x="726122" y="1940469"/>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7" name="pl7"/>
            <p:cNvSpPr/>
            <p:nvPr/>
          </p:nvSpPr>
          <p:spPr>
            <a:xfrm>
              <a:off x="726122" y="1081240"/>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8" name="pl8"/>
            <p:cNvSpPr/>
            <p:nvPr/>
          </p:nvSpPr>
          <p:spPr>
            <a:xfrm>
              <a:off x="726122" y="4088541"/>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9" name="pl9"/>
            <p:cNvSpPr/>
            <p:nvPr/>
          </p:nvSpPr>
          <p:spPr>
            <a:xfrm>
              <a:off x="726122" y="3229312"/>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0" name="pl10"/>
            <p:cNvSpPr/>
            <p:nvPr/>
          </p:nvSpPr>
          <p:spPr>
            <a:xfrm>
              <a:off x="726122" y="2370083"/>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1" name="pl11"/>
            <p:cNvSpPr/>
            <p:nvPr/>
          </p:nvSpPr>
          <p:spPr>
            <a:xfrm>
              <a:off x="726122" y="1510854"/>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2" name="pl12"/>
            <p:cNvSpPr/>
            <p:nvPr/>
          </p:nvSpPr>
          <p:spPr>
            <a:xfrm>
              <a:off x="962394"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35618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49969"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43756"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7543"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931330"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25117"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1890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1269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06479"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00266"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94053"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687841"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081628"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47541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6920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62989"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56777"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50564"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444351"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838138"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785190" y="2645036"/>
              <a:ext cx="354408" cy="1443504"/>
            </a:xfrm>
            <a:prstGeom prst="rect">
              <a:avLst/>
            </a:prstGeom>
            <a:solidFill>
              <a:srgbClr val="80BD41">
                <a:alpha val="100000"/>
              </a:srgbClr>
            </a:solidFill>
          </p:spPr>
          <p:txBody>
            <a:bodyPr/>
            <a:lstStyle/>
            <a:p/>
          </p:txBody>
        </p:sp>
        <p:sp>
          <p:nvSpPr>
            <p:cNvPr id="34" name="rc34"/>
            <p:cNvSpPr/>
            <p:nvPr/>
          </p:nvSpPr>
          <p:spPr>
            <a:xfrm>
              <a:off x="1178977" y="2232606"/>
              <a:ext cx="354408" cy="1855934"/>
            </a:xfrm>
            <a:prstGeom prst="rect">
              <a:avLst/>
            </a:prstGeom>
            <a:solidFill>
              <a:srgbClr val="80BD41">
                <a:alpha val="100000"/>
              </a:srgbClr>
            </a:solidFill>
          </p:spPr>
          <p:txBody>
            <a:bodyPr/>
            <a:lstStyle/>
            <a:p/>
          </p:txBody>
        </p:sp>
        <p:sp>
          <p:nvSpPr>
            <p:cNvPr id="35" name="rc35"/>
            <p:cNvSpPr/>
            <p:nvPr/>
          </p:nvSpPr>
          <p:spPr>
            <a:xfrm>
              <a:off x="1572764" y="1854546"/>
              <a:ext cx="354408" cy="2233995"/>
            </a:xfrm>
            <a:prstGeom prst="rect">
              <a:avLst/>
            </a:prstGeom>
            <a:solidFill>
              <a:srgbClr val="80BD41">
                <a:alpha val="100000"/>
              </a:srgbClr>
            </a:solidFill>
          </p:spPr>
          <p:txBody>
            <a:bodyPr/>
            <a:lstStyle/>
            <a:p/>
          </p:txBody>
        </p:sp>
        <p:sp>
          <p:nvSpPr>
            <p:cNvPr id="36" name="rc36"/>
            <p:cNvSpPr/>
            <p:nvPr/>
          </p:nvSpPr>
          <p:spPr>
            <a:xfrm>
              <a:off x="1966552" y="1682700"/>
              <a:ext cx="354408" cy="2405841"/>
            </a:xfrm>
            <a:prstGeom prst="rect">
              <a:avLst/>
            </a:prstGeom>
            <a:solidFill>
              <a:srgbClr val="80BD41">
                <a:alpha val="100000"/>
              </a:srgbClr>
            </a:solidFill>
          </p:spPr>
          <p:txBody>
            <a:bodyPr/>
            <a:lstStyle/>
            <a:p/>
          </p:txBody>
        </p:sp>
        <p:sp>
          <p:nvSpPr>
            <p:cNvPr id="37" name="rc37"/>
            <p:cNvSpPr/>
            <p:nvPr/>
          </p:nvSpPr>
          <p:spPr>
            <a:xfrm>
              <a:off x="2360339" y="1613962"/>
              <a:ext cx="354408" cy="2474579"/>
            </a:xfrm>
            <a:prstGeom prst="rect">
              <a:avLst/>
            </a:prstGeom>
            <a:solidFill>
              <a:srgbClr val="80BD41">
                <a:alpha val="100000"/>
              </a:srgbClr>
            </a:solidFill>
          </p:spPr>
          <p:txBody>
            <a:bodyPr/>
            <a:lstStyle/>
            <a:p/>
          </p:txBody>
        </p:sp>
        <p:sp>
          <p:nvSpPr>
            <p:cNvPr id="38" name="rc38"/>
            <p:cNvSpPr/>
            <p:nvPr/>
          </p:nvSpPr>
          <p:spPr>
            <a:xfrm>
              <a:off x="2754126" y="1579592"/>
              <a:ext cx="354408" cy="2508948"/>
            </a:xfrm>
            <a:prstGeom prst="rect">
              <a:avLst/>
            </a:prstGeom>
            <a:solidFill>
              <a:srgbClr val="80BD41">
                <a:alpha val="100000"/>
              </a:srgbClr>
            </a:solidFill>
          </p:spPr>
          <p:txBody>
            <a:bodyPr/>
            <a:lstStyle/>
            <a:p/>
          </p:txBody>
        </p:sp>
        <p:sp>
          <p:nvSpPr>
            <p:cNvPr id="39" name="rc39"/>
            <p:cNvSpPr/>
            <p:nvPr/>
          </p:nvSpPr>
          <p:spPr>
            <a:xfrm>
              <a:off x="3147913" y="1510854"/>
              <a:ext cx="354408" cy="2577686"/>
            </a:xfrm>
            <a:prstGeom prst="rect">
              <a:avLst/>
            </a:prstGeom>
            <a:solidFill>
              <a:srgbClr val="80BD41">
                <a:alpha val="100000"/>
              </a:srgbClr>
            </a:solidFill>
          </p:spPr>
          <p:txBody>
            <a:bodyPr/>
            <a:lstStyle/>
            <a:p/>
          </p:txBody>
        </p:sp>
        <p:sp>
          <p:nvSpPr>
            <p:cNvPr id="40" name="rc40"/>
            <p:cNvSpPr/>
            <p:nvPr/>
          </p:nvSpPr>
          <p:spPr>
            <a:xfrm>
              <a:off x="3541700" y="1373377"/>
              <a:ext cx="354408" cy="2715163"/>
            </a:xfrm>
            <a:prstGeom prst="rect">
              <a:avLst/>
            </a:prstGeom>
            <a:solidFill>
              <a:srgbClr val="80BD41">
                <a:alpha val="100000"/>
              </a:srgbClr>
            </a:solidFill>
          </p:spPr>
          <p:txBody>
            <a:bodyPr/>
            <a:lstStyle/>
            <a:p/>
          </p:txBody>
        </p:sp>
        <p:sp>
          <p:nvSpPr>
            <p:cNvPr id="41" name="rc41"/>
            <p:cNvSpPr/>
            <p:nvPr/>
          </p:nvSpPr>
          <p:spPr>
            <a:xfrm>
              <a:off x="3935488" y="1339008"/>
              <a:ext cx="354408" cy="2749532"/>
            </a:xfrm>
            <a:prstGeom prst="rect">
              <a:avLst/>
            </a:prstGeom>
            <a:solidFill>
              <a:srgbClr val="80BD41">
                <a:alpha val="100000"/>
              </a:srgbClr>
            </a:solidFill>
          </p:spPr>
          <p:txBody>
            <a:bodyPr/>
            <a:lstStyle/>
            <a:p/>
          </p:txBody>
        </p:sp>
        <p:sp>
          <p:nvSpPr>
            <p:cNvPr id="42" name="rc42"/>
            <p:cNvSpPr/>
            <p:nvPr/>
          </p:nvSpPr>
          <p:spPr>
            <a:xfrm>
              <a:off x="4329275" y="1235901"/>
              <a:ext cx="354408" cy="2852640"/>
            </a:xfrm>
            <a:prstGeom prst="rect">
              <a:avLst/>
            </a:prstGeom>
            <a:solidFill>
              <a:srgbClr val="80BD41">
                <a:alpha val="100000"/>
              </a:srgbClr>
            </a:solidFill>
          </p:spPr>
          <p:txBody>
            <a:bodyPr/>
            <a:lstStyle/>
            <a:p/>
          </p:txBody>
        </p:sp>
        <p:sp>
          <p:nvSpPr>
            <p:cNvPr id="43" name="rc43"/>
            <p:cNvSpPr/>
            <p:nvPr/>
          </p:nvSpPr>
          <p:spPr>
            <a:xfrm>
              <a:off x="4723062" y="1167162"/>
              <a:ext cx="354408" cy="2921378"/>
            </a:xfrm>
            <a:prstGeom prst="rect">
              <a:avLst/>
            </a:prstGeom>
            <a:solidFill>
              <a:srgbClr val="80BD41">
                <a:alpha val="100000"/>
              </a:srgbClr>
            </a:solidFill>
          </p:spPr>
          <p:txBody>
            <a:bodyPr/>
            <a:lstStyle/>
            <a:p/>
          </p:txBody>
        </p:sp>
        <p:sp>
          <p:nvSpPr>
            <p:cNvPr id="44" name="rc44"/>
            <p:cNvSpPr/>
            <p:nvPr/>
          </p:nvSpPr>
          <p:spPr>
            <a:xfrm>
              <a:off x="5116849" y="1098424"/>
              <a:ext cx="354408" cy="2990116"/>
            </a:xfrm>
            <a:prstGeom prst="rect">
              <a:avLst/>
            </a:prstGeom>
            <a:solidFill>
              <a:srgbClr val="80BD41">
                <a:alpha val="100000"/>
              </a:srgbClr>
            </a:solidFill>
          </p:spPr>
          <p:txBody>
            <a:bodyPr/>
            <a:lstStyle/>
            <a:p/>
          </p:txBody>
        </p:sp>
        <p:sp>
          <p:nvSpPr>
            <p:cNvPr id="45" name="rc45"/>
            <p:cNvSpPr/>
            <p:nvPr/>
          </p:nvSpPr>
          <p:spPr>
            <a:xfrm>
              <a:off x="5510636" y="1029686"/>
              <a:ext cx="354408" cy="3058855"/>
            </a:xfrm>
            <a:prstGeom prst="rect">
              <a:avLst/>
            </a:prstGeom>
            <a:solidFill>
              <a:srgbClr val="80BD41">
                <a:alpha val="100000"/>
              </a:srgbClr>
            </a:solidFill>
          </p:spPr>
          <p:txBody>
            <a:bodyPr/>
            <a:lstStyle/>
            <a:p/>
          </p:txBody>
        </p:sp>
        <p:sp>
          <p:nvSpPr>
            <p:cNvPr id="46" name="rc46"/>
            <p:cNvSpPr/>
            <p:nvPr/>
          </p:nvSpPr>
          <p:spPr>
            <a:xfrm>
              <a:off x="5904424" y="995317"/>
              <a:ext cx="354408" cy="3093224"/>
            </a:xfrm>
            <a:prstGeom prst="rect">
              <a:avLst/>
            </a:prstGeom>
            <a:solidFill>
              <a:srgbClr val="80BD41">
                <a:alpha val="100000"/>
              </a:srgbClr>
            </a:solidFill>
          </p:spPr>
          <p:txBody>
            <a:bodyPr/>
            <a:lstStyle/>
            <a:p/>
          </p:txBody>
        </p:sp>
        <p:sp>
          <p:nvSpPr>
            <p:cNvPr id="47" name="rc47"/>
            <p:cNvSpPr/>
            <p:nvPr/>
          </p:nvSpPr>
          <p:spPr>
            <a:xfrm>
              <a:off x="6691998" y="960948"/>
              <a:ext cx="354408" cy="3127593"/>
            </a:xfrm>
            <a:prstGeom prst="rect">
              <a:avLst/>
            </a:prstGeom>
            <a:solidFill>
              <a:srgbClr val="80BD41">
                <a:alpha val="100000"/>
              </a:srgbClr>
            </a:solidFill>
          </p:spPr>
          <p:txBody>
            <a:bodyPr/>
            <a:lstStyle/>
            <a:p/>
          </p:txBody>
        </p:sp>
        <p:sp>
          <p:nvSpPr>
            <p:cNvPr id="48" name="rc48"/>
            <p:cNvSpPr/>
            <p:nvPr/>
          </p:nvSpPr>
          <p:spPr>
            <a:xfrm>
              <a:off x="6298211" y="960948"/>
              <a:ext cx="354408" cy="3127593"/>
            </a:xfrm>
            <a:prstGeom prst="rect">
              <a:avLst/>
            </a:prstGeom>
            <a:solidFill>
              <a:srgbClr val="80BD41">
                <a:alpha val="100000"/>
              </a:srgbClr>
            </a:solidFill>
          </p:spPr>
          <p:txBody>
            <a:bodyPr/>
            <a:lstStyle/>
            <a:p/>
          </p:txBody>
        </p:sp>
        <p:sp>
          <p:nvSpPr>
            <p:cNvPr id="49" name="rc49"/>
            <p:cNvSpPr/>
            <p:nvPr/>
          </p:nvSpPr>
          <p:spPr>
            <a:xfrm>
              <a:off x="7479572" y="892209"/>
              <a:ext cx="354408" cy="3196331"/>
            </a:xfrm>
            <a:prstGeom prst="rect">
              <a:avLst/>
            </a:prstGeom>
            <a:solidFill>
              <a:srgbClr val="80BD41">
                <a:alpha val="100000"/>
              </a:srgbClr>
            </a:solidFill>
          </p:spPr>
          <p:txBody>
            <a:bodyPr/>
            <a:lstStyle/>
            <a:p/>
          </p:txBody>
        </p:sp>
        <p:sp>
          <p:nvSpPr>
            <p:cNvPr id="50" name="rc50"/>
            <p:cNvSpPr/>
            <p:nvPr/>
          </p:nvSpPr>
          <p:spPr>
            <a:xfrm>
              <a:off x="7085785" y="892209"/>
              <a:ext cx="354408" cy="3196331"/>
            </a:xfrm>
            <a:prstGeom prst="rect">
              <a:avLst/>
            </a:prstGeom>
            <a:solidFill>
              <a:srgbClr val="80BD41">
                <a:alpha val="100000"/>
              </a:srgbClr>
            </a:solidFill>
          </p:spPr>
          <p:txBody>
            <a:bodyPr/>
            <a:lstStyle/>
            <a:p/>
          </p:txBody>
        </p:sp>
        <p:sp>
          <p:nvSpPr>
            <p:cNvPr id="51" name="rc51"/>
            <p:cNvSpPr/>
            <p:nvPr/>
          </p:nvSpPr>
          <p:spPr>
            <a:xfrm>
              <a:off x="7873360" y="857840"/>
              <a:ext cx="354408" cy="3230700"/>
            </a:xfrm>
            <a:prstGeom prst="rect">
              <a:avLst/>
            </a:prstGeom>
            <a:solidFill>
              <a:srgbClr val="80BD41">
                <a:alpha val="100000"/>
              </a:srgbClr>
            </a:solidFill>
          </p:spPr>
          <p:txBody>
            <a:bodyPr/>
            <a:lstStyle/>
            <a:p/>
          </p:txBody>
        </p:sp>
        <p:sp>
          <p:nvSpPr>
            <p:cNvPr id="52" name="rc52"/>
            <p:cNvSpPr/>
            <p:nvPr/>
          </p:nvSpPr>
          <p:spPr>
            <a:xfrm>
              <a:off x="8660934" y="823471"/>
              <a:ext cx="354408" cy="3265070"/>
            </a:xfrm>
            <a:prstGeom prst="rect">
              <a:avLst/>
            </a:prstGeom>
            <a:solidFill>
              <a:srgbClr val="80BD41">
                <a:alpha val="100000"/>
              </a:srgbClr>
            </a:solidFill>
          </p:spPr>
          <p:txBody>
            <a:bodyPr/>
            <a:lstStyle/>
            <a:p/>
          </p:txBody>
        </p:sp>
        <p:sp>
          <p:nvSpPr>
            <p:cNvPr id="53" name="rc53"/>
            <p:cNvSpPr/>
            <p:nvPr/>
          </p:nvSpPr>
          <p:spPr>
            <a:xfrm>
              <a:off x="8267147" y="823471"/>
              <a:ext cx="354408" cy="3265070"/>
            </a:xfrm>
            <a:prstGeom prst="rect">
              <a:avLst/>
            </a:prstGeom>
            <a:solidFill>
              <a:srgbClr val="80BD41">
                <a:alpha val="100000"/>
              </a:srgbClr>
            </a:solidFill>
          </p:spPr>
          <p:txBody>
            <a:bodyPr/>
            <a:lstStyle/>
            <a:p/>
          </p:txBody>
        </p:sp>
        <p:sp>
          <p:nvSpPr>
            <p:cNvPr id="54" name="rc54"/>
            <p:cNvSpPr/>
            <p:nvPr/>
          </p:nvSpPr>
          <p:spPr>
            <a:xfrm>
              <a:off x="785190" y="2645036"/>
              <a:ext cx="354408" cy="1443504"/>
            </a:xfrm>
            <a:prstGeom prst="rect">
              <a:avLst/>
            </a:prstGeom>
            <a:solidFill>
              <a:srgbClr val="80BD41">
                <a:alpha val="100000"/>
              </a:srgbClr>
            </a:solidFill>
          </p:spPr>
          <p:txBody>
            <a:bodyPr/>
            <a:lstStyle/>
            <a:p/>
          </p:txBody>
        </p:sp>
        <p:sp>
          <p:nvSpPr>
            <p:cNvPr id="55" name="rc55"/>
            <p:cNvSpPr/>
            <p:nvPr/>
          </p:nvSpPr>
          <p:spPr>
            <a:xfrm>
              <a:off x="1178977" y="2232606"/>
              <a:ext cx="354408" cy="1855934"/>
            </a:xfrm>
            <a:prstGeom prst="rect">
              <a:avLst/>
            </a:prstGeom>
            <a:solidFill>
              <a:srgbClr val="80BD41">
                <a:alpha val="100000"/>
              </a:srgbClr>
            </a:solidFill>
          </p:spPr>
          <p:txBody>
            <a:bodyPr/>
            <a:lstStyle/>
            <a:p/>
          </p:txBody>
        </p:sp>
        <p:sp>
          <p:nvSpPr>
            <p:cNvPr id="56" name="rc56"/>
            <p:cNvSpPr/>
            <p:nvPr/>
          </p:nvSpPr>
          <p:spPr>
            <a:xfrm>
              <a:off x="1572764" y="1854546"/>
              <a:ext cx="354408" cy="2233995"/>
            </a:xfrm>
            <a:prstGeom prst="rect">
              <a:avLst/>
            </a:prstGeom>
            <a:solidFill>
              <a:srgbClr val="80BD41">
                <a:alpha val="100000"/>
              </a:srgbClr>
            </a:solidFill>
          </p:spPr>
          <p:txBody>
            <a:bodyPr/>
            <a:lstStyle/>
            <a:p/>
          </p:txBody>
        </p:sp>
        <p:sp>
          <p:nvSpPr>
            <p:cNvPr id="57" name="rc57"/>
            <p:cNvSpPr/>
            <p:nvPr/>
          </p:nvSpPr>
          <p:spPr>
            <a:xfrm>
              <a:off x="1966552" y="1682700"/>
              <a:ext cx="354408" cy="2405841"/>
            </a:xfrm>
            <a:prstGeom prst="rect">
              <a:avLst/>
            </a:prstGeom>
            <a:solidFill>
              <a:srgbClr val="80BD41">
                <a:alpha val="100000"/>
              </a:srgbClr>
            </a:solidFill>
          </p:spPr>
          <p:txBody>
            <a:bodyPr/>
            <a:lstStyle/>
            <a:p/>
          </p:txBody>
        </p:sp>
        <p:sp>
          <p:nvSpPr>
            <p:cNvPr id="58" name="rc58"/>
            <p:cNvSpPr/>
            <p:nvPr/>
          </p:nvSpPr>
          <p:spPr>
            <a:xfrm>
              <a:off x="2360339" y="1613962"/>
              <a:ext cx="354408" cy="2474579"/>
            </a:xfrm>
            <a:prstGeom prst="rect">
              <a:avLst/>
            </a:prstGeom>
            <a:solidFill>
              <a:srgbClr val="80BD41">
                <a:alpha val="100000"/>
              </a:srgbClr>
            </a:solidFill>
          </p:spPr>
          <p:txBody>
            <a:bodyPr/>
            <a:lstStyle/>
            <a:p/>
          </p:txBody>
        </p:sp>
        <p:sp>
          <p:nvSpPr>
            <p:cNvPr id="59" name="rc59"/>
            <p:cNvSpPr/>
            <p:nvPr/>
          </p:nvSpPr>
          <p:spPr>
            <a:xfrm>
              <a:off x="2754126" y="1579592"/>
              <a:ext cx="354408" cy="2508948"/>
            </a:xfrm>
            <a:prstGeom prst="rect">
              <a:avLst/>
            </a:prstGeom>
            <a:solidFill>
              <a:srgbClr val="80BD41">
                <a:alpha val="100000"/>
              </a:srgbClr>
            </a:solidFill>
          </p:spPr>
          <p:txBody>
            <a:bodyPr/>
            <a:lstStyle/>
            <a:p/>
          </p:txBody>
        </p:sp>
        <p:sp>
          <p:nvSpPr>
            <p:cNvPr id="60" name="rc60"/>
            <p:cNvSpPr/>
            <p:nvPr/>
          </p:nvSpPr>
          <p:spPr>
            <a:xfrm>
              <a:off x="3147913" y="1510854"/>
              <a:ext cx="354408" cy="2577686"/>
            </a:xfrm>
            <a:prstGeom prst="rect">
              <a:avLst/>
            </a:prstGeom>
            <a:solidFill>
              <a:srgbClr val="80BD41">
                <a:alpha val="100000"/>
              </a:srgbClr>
            </a:solidFill>
          </p:spPr>
          <p:txBody>
            <a:bodyPr/>
            <a:lstStyle/>
            <a:p/>
          </p:txBody>
        </p:sp>
        <p:sp>
          <p:nvSpPr>
            <p:cNvPr id="61" name="rc61"/>
            <p:cNvSpPr/>
            <p:nvPr/>
          </p:nvSpPr>
          <p:spPr>
            <a:xfrm>
              <a:off x="3541700" y="1373377"/>
              <a:ext cx="354408" cy="2715163"/>
            </a:xfrm>
            <a:prstGeom prst="rect">
              <a:avLst/>
            </a:prstGeom>
            <a:solidFill>
              <a:srgbClr val="80BD41">
                <a:alpha val="100000"/>
              </a:srgbClr>
            </a:solidFill>
          </p:spPr>
          <p:txBody>
            <a:bodyPr/>
            <a:lstStyle/>
            <a:p/>
          </p:txBody>
        </p:sp>
        <p:sp>
          <p:nvSpPr>
            <p:cNvPr id="62" name="rc62"/>
            <p:cNvSpPr/>
            <p:nvPr/>
          </p:nvSpPr>
          <p:spPr>
            <a:xfrm>
              <a:off x="3935488" y="1339008"/>
              <a:ext cx="354408" cy="2749532"/>
            </a:xfrm>
            <a:prstGeom prst="rect">
              <a:avLst/>
            </a:prstGeom>
            <a:solidFill>
              <a:srgbClr val="80BD41">
                <a:alpha val="100000"/>
              </a:srgbClr>
            </a:solidFill>
          </p:spPr>
          <p:txBody>
            <a:bodyPr/>
            <a:lstStyle/>
            <a:p/>
          </p:txBody>
        </p:sp>
        <p:sp>
          <p:nvSpPr>
            <p:cNvPr id="63" name="rc63"/>
            <p:cNvSpPr/>
            <p:nvPr/>
          </p:nvSpPr>
          <p:spPr>
            <a:xfrm>
              <a:off x="4329275" y="1235901"/>
              <a:ext cx="354408" cy="2852640"/>
            </a:xfrm>
            <a:prstGeom prst="rect">
              <a:avLst/>
            </a:prstGeom>
            <a:solidFill>
              <a:srgbClr val="80BD41">
                <a:alpha val="100000"/>
              </a:srgbClr>
            </a:solidFill>
          </p:spPr>
          <p:txBody>
            <a:bodyPr/>
            <a:lstStyle/>
            <a:p/>
          </p:txBody>
        </p:sp>
        <p:sp>
          <p:nvSpPr>
            <p:cNvPr id="64" name="rc64"/>
            <p:cNvSpPr/>
            <p:nvPr/>
          </p:nvSpPr>
          <p:spPr>
            <a:xfrm>
              <a:off x="4723062" y="1167162"/>
              <a:ext cx="354408" cy="2921378"/>
            </a:xfrm>
            <a:prstGeom prst="rect">
              <a:avLst/>
            </a:prstGeom>
            <a:solidFill>
              <a:srgbClr val="80BD41">
                <a:alpha val="100000"/>
              </a:srgbClr>
            </a:solidFill>
          </p:spPr>
          <p:txBody>
            <a:bodyPr/>
            <a:lstStyle/>
            <a:p/>
          </p:txBody>
        </p:sp>
        <p:sp>
          <p:nvSpPr>
            <p:cNvPr id="65" name="rc65"/>
            <p:cNvSpPr/>
            <p:nvPr/>
          </p:nvSpPr>
          <p:spPr>
            <a:xfrm>
              <a:off x="5116849" y="1098424"/>
              <a:ext cx="354408" cy="2990116"/>
            </a:xfrm>
            <a:prstGeom prst="rect">
              <a:avLst/>
            </a:prstGeom>
            <a:solidFill>
              <a:srgbClr val="80BD41">
                <a:alpha val="100000"/>
              </a:srgbClr>
            </a:solidFill>
          </p:spPr>
          <p:txBody>
            <a:bodyPr/>
            <a:lstStyle/>
            <a:p/>
          </p:txBody>
        </p:sp>
        <p:sp>
          <p:nvSpPr>
            <p:cNvPr id="66" name="rc66"/>
            <p:cNvSpPr/>
            <p:nvPr/>
          </p:nvSpPr>
          <p:spPr>
            <a:xfrm>
              <a:off x="5510636" y="1029686"/>
              <a:ext cx="354408" cy="3058855"/>
            </a:xfrm>
            <a:prstGeom prst="rect">
              <a:avLst/>
            </a:prstGeom>
            <a:solidFill>
              <a:srgbClr val="80BD41">
                <a:alpha val="100000"/>
              </a:srgbClr>
            </a:solidFill>
          </p:spPr>
          <p:txBody>
            <a:bodyPr/>
            <a:lstStyle/>
            <a:p/>
          </p:txBody>
        </p:sp>
        <p:sp>
          <p:nvSpPr>
            <p:cNvPr id="67" name="rc67"/>
            <p:cNvSpPr/>
            <p:nvPr/>
          </p:nvSpPr>
          <p:spPr>
            <a:xfrm>
              <a:off x="5904424" y="995317"/>
              <a:ext cx="354408" cy="3093224"/>
            </a:xfrm>
            <a:prstGeom prst="rect">
              <a:avLst/>
            </a:prstGeom>
            <a:solidFill>
              <a:srgbClr val="80BD41">
                <a:alpha val="100000"/>
              </a:srgbClr>
            </a:solidFill>
          </p:spPr>
          <p:txBody>
            <a:bodyPr/>
            <a:lstStyle/>
            <a:p/>
          </p:txBody>
        </p:sp>
        <p:sp>
          <p:nvSpPr>
            <p:cNvPr id="68" name="rc68"/>
            <p:cNvSpPr/>
            <p:nvPr/>
          </p:nvSpPr>
          <p:spPr>
            <a:xfrm>
              <a:off x="6691998" y="960948"/>
              <a:ext cx="354408" cy="3127593"/>
            </a:xfrm>
            <a:prstGeom prst="rect">
              <a:avLst/>
            </a:prstGeom>
            <a:solidFill>
              <a:srgbClr val="80BD41">
                <a:alpha val="100000"/>
              </a:srgbClr>
            </a:solidFill>
          </p:spPr>
          <p:txBody>
            <a:bodyPr/>
            <a:lstStyle/>
            <a:p/>
          </p:txBody>
        </p:sp>
        <p:sp>
          <p:nvSpPr>
            <p:cNvPr id="69" name="rc69"/>
            <p:cNvSpPr/>
            <p:nvPr/>
          </p:nvSpPr>
          <p:spPr>
            <a:xfrm>
              <a:off x="6298211" y="960948"/>
              <a:ext cx="354408" cy="3127593"/>
            </a:xfrm>
            <a:prstGeom prst="rect">
              <a:avLst/>
            </a:prstGeom>
            <a:solidFill>
              <a:srgbClr val="80BD41">
                <a:alpha val="100000"/>
              </a:srgbClr>
            </a:solidFill>
          </p:spPr>
          <p:txBody>
            <a:bodyPr/>
            <a:lstStyle/>
            <a:p/>
          </p:txBody>
        </p:sp>
        <p:sp>
          <p:nvSpPr>
            <p:cNvPr id="70" name="rc70"/>
            <p:cNvSpPr/>
            <p:nvPr/>
          </p:nvSpPr>
          <p:spPr>
            <a:xfrm>
              <a:off x="7479572" y="892209"/>
              <a:ext cx="354408" cy="3196331"/>
            </a:xfrm>
            <a:prstGeom prst="rect">
              <a:avLst/>
            </a:prstGeom>
            <a:solidFill>
              <a:srgbClr val="80BD41">
                <a:alpha val="100000"/>
              </a:srgbClr>
            </a:solidFill>
          </p:spPr>
          <p:txBody>
            <a:bodyPr/>
            <a:lstStyle/>
            <a:p/>
          </p:txBody>
        </p:sp>
        <p:sp>
          <p:nvSpPr>
            <p:cNvPr id="71" name="rc71"/>
            <p:cNvSpPr/>
            <p:nvPr/>
          </p:nvSpPr>
          <p:spPr>
            <a:xfrm>
              <a:off x="7085785" y="892209"/>
              <a:ext cx="354408" cy="3196331"/>
            </a:xfrm>
            <a:prstGeom prst="rect">
              <a:avLst/>
            </a:prstGeom>
            <a:solidFill>
              <a:srgbClr val="80BD41">
                <a:alpha val="100000"/>
              </a:srgbClr>
            </a:solidFill>
          </p:spPr>
          <p:txBody>
            <a:bodyPr/>
            <a:lstStyle/>
            <a:p/>
          </p:txBody>
        </p:sp>
        <p:sp>
          <p:nvSpPr>
            <p:cNvPr id="72" name="rc72"/>
            <p:cNvSpPr/>
            <p:nvPr/>
          </p:nvSpPr>
          <p:spPr>
            <a:xfrm>
              <a:off x="7873360" y="857840"/>
              <a:ext cx="354408" cy="3230700"/>
            </a:xfrm>
            <a:prstGeom prst="rect">
              <a:avLst/>
            </a:prstGeom>
            <a:solidFill>
              <a:srgbClr val="80BD41">
                <a:alpha val="100000"/>
              </a:srgbClr>
            </a:solidFill>
          </p:spPr>
          <p:txBody>
            <a:bodyPr/>
            <a:lstStyle/>
            <a:p/>
          </p:txBody>
        </p:sp>
        <p:sp>
          <p:nvSpPr>
            <p:cNvPr id="73" name="rc73"/>
            <p:cNvSpPr/>
            <p:nvPr/>
          </p:nvSpPr>
          <p:spPr>
            <a:xfrm>
              <a:off x="8660934" y="823471"/>
              <a:ext cx="354408" cy="3265070"/>
            </a:xfrm>
            <a:prstGeom prst="rect">
              <a:avLst/>
            </a:prstGeom>
            <a:solidFill>
              <a:srgbClr val="80BD41">
                <a:alpha val="100000"/>
              </a:srgbClr>
            </a:solidFill>
          </p:spPr>
          <p:txBody>
            <a:bodyPr/>
            <a:lstStyle/>
            <a:p/>
          </p:txBody>
        </p:sp>
        <p:sp>
          <p:nvSpPr>
            <p:cNvPr id="74" name="rc74"/>
            <p:cNvSpPr/>
            <p:nvPr/>
          </p:nvSpPr>
          <p:spPr>
            <a:xfrm>
              <a:off x="8267147" y="823471"/>
              <a:ext cx="354408" cy="3265070"/>
            </a:xfrm>
            <a:prstGeom prst="rect">
              <a:avLst/>
            </a:prstGeom>
            <a:solidFill>
              <a:srgbClr val="80BD41">
                <a:alpha val="100000"/>
              </a:srgbClr>
            </a:solidFill>
          </p:spPr>
          <p:txBody>
            <a:bodyPr/>
            <a:lstStyle/>
            <a:p/>
          </p:txBody>
        </p:sp>
        <p:sp>
          <p:nvSpPr>
            <p:cNvPr id="75" name="pg75"/>
            <p:cNvSpPr/>
            <p:nvPr/>
          </p:nvSpPr>
          <p:spPr>
            <a:xfrm>
              <a:off x="1129364" y="4078306"/>
              <a:ext cx="10234" cy="10234"/>
            </a:xfrm>
            <a:custGeom>
              <a:avLst/>
              <a:pathLst>
                <a:path w="10234" h="10234">
                  <a:moveTo>
                    <a:pt x="10234" y="0"/>
                  </a:moveTo>
                  <a:lnTo>
                    <a:pt x="10158" y="10234"/>
                  </a:lnTo>
                  <a:lnTo>
                    <a:pt x="0" y="10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027779" y="3976721"/>
              <a:ext cx="111819" cy="111819"/>
            </a:xfrm>
            <a:custGeom>
              <a:avLst/>
              <a:pathLst>
                <a:path w="111819" h="111819">
                  <a:moveTo>
                    <a:pt x="111819" y="0"/>
                  </a:moveTo>
                  <a:lnTo>
                    <a:pt x="111819" y="10158"/>
                  </a:lnTo>
                  <a:lnTo>
                    <a:pt x="10158" y="111819"/>
                  </a:lnTo>
                  <a:lnTo>
                    <a:pt x="0" y="1118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926194" y="3875136"/>
              <a:ext cx="213404" cy="213404"/>
            </a:xfrm>
            <a:custGeom>
              <a:avLst/>
              <a:pathLst>
                <a:path w="213404" h="213404">
                  <a:moveTo>
                    <a:pt x="213404" y="0"/>
                  </a:moveTo>
                  <a:lnTo>
                    <a:pt x="213404" y="10158"/>
                  </a:lnTo>
                  <a:lnTo>
                    <a:pt x="10158" y="213404"/>
                  </a:lnTo>
                  <a:lnTo>
                    <a:pt x="0" y="213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824609" y="3773551"/>
              <a:ext cx="314989" cy="314989"/>
            </a:xfrm>
            <a:custGeom>
              <a:avLst/>
              <a:pathLst>
                <a:path w="314989" h="314989">
                  <a:moveTo>
                    <a:pt x="314989" y="0"/>
                  </a:moveTo>
                  <a:lnTo>
                    <a:pt x="314989" y="10158"/>
                  </a:lnTo>
                  <a:lnTo>
                    <a:pt x="10158" y="314989"/>
                  </a:lnTo>
                  <a:lnTo>
                    <a:pt x="0" y="3149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785190" y="367196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785190" y="357038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785190" y="346879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785190" y="336721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785190" y="326562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785190" y="316404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785190" y="306245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785190" y="296087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785190" y="285928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785190" y="275770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785190" y="265611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785190" y="2645036"/>
              <a:ext cx="274060" cy="274060"/>
            </a:xfrm>
            <a:custGeom>
              <a:avLst/>
              <a:pathLst>
                <a:path w="274060" h="274060">
                  <a:moveTo>
                    <a:pt x="263901" y="0"/>
                  </a:moveTo>
                  <a:lnTo>
                    <a:pt x="274060" y="0"/>
                  </a:lnTo>
                  <a:lnTo>
                    <a:pt x="0" y="274060"/>
                  </a:lnTo>
                  <a:lnTo>
                    <a:pt x="0" y="263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785190" y="2645036"/>
              <a:ext cx="172474" cy="172474"/>
            </a:xfrm>
            <a:custGeom>
              <a:avLst/>
              <a:pathLst>
                <a:path w="172474" h="172474">
                  <a:moveTo>
                    <a:pt x="162316" y="0"/>
                  </a:moveTo>
                  <a:lnTo>
                    <a:pt x="172474" y="0"/>
                  </a:lnTo>
                  <a:lnTo>
                    <a:pt x="0" y="172474"/>
                  </a:lnTo>
                  <a:lnTo>
                    <a:pt x="0" y="162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785190" y="2645036"/>
              <a:ext cx="70889" cy="70889"/>
            </a:xfrm>
            <a:custGeom>
              <a:avLst/>
              <a:pathLst>
                <a:path w="70889" h="70889">
                  <a:moveTo>
                    <a:pt x="60731" y="0"/>
                  </a:moveTo>
                  <a:lnTo>
                    <a:pt x="70889" y="0"/>
                  </a:lnTo>
                  <a:lnTo>
                    <a:pt x="0" y="70889"/>
                  </a:lnTo>
                  <a:lnTo>
                    <a:pt x="0" y="60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4119" y="3989275"/>
              <a:ext cx="99266" cy="99266"/>
            </a:xfrm>
            <a:custGeom>
              <a:avLst/>
              <a:pathLst>
                <a:path w="99266" h="99266">
                  <a:moveTo>
                    <a:pt x="99266" y="0"/>
                  </a:moveTo>
                  <a:lnTo>
                    <a:pt x="99266" y="10158"/>
                  </a:lnTo>
                  <a:lnTo>
                    <a:pt x="10158" y="99266"/>
                  </a:lnTo>
                  <a:lnTo>
                    <a:pt x="0" y="99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332534" y="3887690"/>
              <a:ext cx="200851" cy="200851"/>
            </a:xfrm>
            <a:custGeom>
              <a:avLst/>
              <a:pathLst>
                <a:path w="200851" h="200851">
                  <a:moveTo>
                    <a:pt x="200851" y="0"/>
                  </a:moveTo>
                  <a:lnTo>
                    <a:pt x="200851" y="10158"/>
                  </a:lnTo>
                  <a:lnTo>
                    <a:pt x="10158" y="200851"/>
                  </a:lnTo>
                  <a:lnTo>
                    <a:pt x="0" y="200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30949" y="3786104"/>
              <a:ext cx="302436" cy="302436"/>
            </a:xfrm>
            <a:custGeom>
              <a:avLst/>
              <a:pathLst>
                <a:path w="302436" h="302436">
                  <a:moveTo>
                    <a:pt x="302436" y="0"/>
                  </a:moveTo>
                  <a:lnTo>
                    <a:pt x="302436" y="10158"/>
                  </a:lnTo>
                  <a:lnTo>
                    <a:pt x="10158" y="302436"/>
                  </a:lnTo>
                  <a:lnTo>
                    <a:pt x="0" y="302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78977" y="368451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78977" y="358293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78977" y="348134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78977" y="337976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78977" y="327817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78977" y="317659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78977" y="307500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78977" y="297342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78977" y="287183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78977" y="277025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78977" y="266866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78977" y="256708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78977" y="246549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78977" y="236391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78977" y="226232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78977" y="2232606"/>
              <a:ext cx="292702" cy="292702"/>
            </a:xfrm>
            <a:custGeom>
              <a:avLst/>
              <a:pathLst>
                <a:path w="292702" h="292702">
                  <a:moveTo>
                    <a:pt x="282544" y="0"/>
                  </a:moveTo>
                  <a:lnTo>
                    <a:pt x="292702" y="0"/>
                  </a:lnTo>
                  <a:lnTo>
                    <a:pt x="0" y="292702"/>
                  </a:lnTo>
                  <a:lnTo>
                    <a:pt x="0" y="282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78977" y="2232606"/>
              <a:ext cx="191117" cy="191117"/>
            </a:xfrm>
            <a:custGeom>
              <a:avLst/>
              <a:pathLst>
                <a:path w="191117" h="191117">
                  <a:moveTo>
                    <a:pt x="180959" y="0"/>
                  </a:moveTo>
                  <a:lnTo>
                    <a:pt x="191117" y="0"/>
                  </a:lnTo>
                  <a:lnTo>
                    <a:pt x="0" y="191117"/>
                  </a:lnTo>
                  <a:lnTo>
                    <a:pt x="0" y="18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78977" y="2232606"/>
              <a:ext cx="89532" cy="89532"/>
            </a:xfrm>
            <a:custGeom>
              <a:avLst/>
              <a:pathLst>
                <a:path w="89532" h="89532">
                  <a:moveTo>
                    <a:pt x="79373" y="0"/>
                  </a:moveTo>
                  <a:lnTo>
                    <a:pt x="89532" y="0"/>
                  </a:lnTo>
                  <a:lnTo>
                    <a:pt x="0" y="89532"/>
                  </a:lnTo>
                  <a:lnTo>
                    <a:pt x="0" y="79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840460" y="4001828"/>
              <a:ext cx="86712" cy="86712"/>
            </a:xfrm>
            <a:custGeom>
              <a:avLst/>
              <a:pathLst>
                <a:path w="86712" h="86712">
                  <a:moveTo>
                    <a:pt x="86712" y="0"/>
                  </a:moveTo>
                  <a:lnTo>
                    <a:pt x="86712" y="10158"/>
                  </a:lnTo>
                  <a:lnTo>
                    <a:pt x="10158" y="86712"/>
                  </a:lnTo>
                  <a:lnTo>
                    <a:pt x="0" y="86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738875" y="3900243"/>
              <a:ext cx="188298" cy="188298"/>
            </a:xfrm>
            <a:custGeom>
              <a:avLst/>
              <a:pathLst>
                <a:path w="188298" h="188298">
                  <a:moveTo>
                    <a:pt x="188298" y="0"/>
                  </a:moveTo>
                  <a:lnTo>
                    <a:pt x="188298" y="10158"/>
                  </a:lnTo>
                  <a:lnTo>
                    <a:pt x="10158" y="188298"/>
                  </a:lnTo>
                  <a:lnTo>
                    <a:pt x="0" y="1882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37290" y="3798658"/>
              <a:ext cx="289883" cy="289883"/>
            </a:xfrm>
            <a:custGeom>
              <a:avLst/>
              <a:pathLst>
                <a:path w="289883" h="289883">
                  <a:moveTo>
                    <a:pt x="289883" y="0"/>
                  </a:moveTo>
                  <a:lnTo>
                    <a:pt x="289883" y="10158"/>
                  </a:lnTo>
                  <a:lnTo>
                    <a:pt x="10158" y="289883"/>
                  </a:lnTo>
                  <a:lnTo>
                    <a:pt x="0" y="2898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572764" y="369707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572764" y="359548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572764" y="349390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572764" y="339231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572764" y="329073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572764" y="318914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572764" y="308756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572764" y="298597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572764" y="288439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572764" y="278280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572764" y="268122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572764" y="257963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572764" y="247805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572764" y="237646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572764" y="227488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572764" y="217329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572764" y="207171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572764" y="197012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572764" y="186854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572764" y="1854546"/>
              <a:ext cx="276976" cy="276976"/>
            </a:xfrm>
            <a:custGeom>
              <a:avLst/>
              <a:pathLst>
                <a:path w="276976" h="276976">
                  <a:moveTo>
                    <a:pt x="266817" y="0"/>
                  </a:moveTo>
                  <a:lnTo>
                    <a:pt x="276976" y="0"/>
                  </a:lnTo>
                  <a:lnTo>
                    <a:pt x="0" y="276976"/>
                  </a:lnTo>
                  <a:lnTo>
                    <a:pt x="0" y="26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572764" y="1854546"/>
              <a:ext cx="175391" cy="175391"/>
            </a:xfrm>
            <a:custGeom>
              <a:avLst/>
              <a:pathLst>
                <a:path w="175391" h="175391">
                  <a:moveTo>
                    <a:pt x="165232" y="0"/>
                  </a:moveTo>
                  <a:lnTo>
                    <a:pt x="175391" y="0"/>
                  </a:lnTo>
                  <a:lnTo>
                    <a:pt x="0" y="175391"/>
                  </a:lnTo>
                  <a:lnTo>
                    <a:pt x="0" y="165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572764" y="1854546"/>
              <a:ext cx="73805" cy="73805"/>
            </a:xfrm>
            <a:custGeom>
              <a:avLst/>
              <a:pathLst>
                <a:path w="73805" h="73805">
                  <a:moveTo>
                    <a:pt x="63647" y="0"/>
                  </a:moveTo>
                  <a:lnTo>
                    <a:pt x="73805" y="0"/>
                  </a:lnTo>
                  <a:lnTo>
                    <a:pt x="0" y="73805"/>
                  </a:lnTo>
                  <a:lnTo>
                    <a:pt x="0" y="63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246801" y="4014381"/>
              <a:ext cx="74159" cy="74159"/>
            </a:xfrm>
            <a:custGeom>
              <a:avLst/>
              <a:pathLst>
                <a:path w="74159" h="74159">
                  <a:moveTo>
                    <a:pt x="74159" y="0"/>
                  </a:moveTo>
                  <a:lnTo>
                    <a:pt x="74159" y="10158"/>
                  </a:lnTo>
                  <a:lnTo>
                    <a:pt x="10158" y="74159"/>
                  </a:lnTo>
                  <a:lnTo>
                    <a:pt x="0" y="741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145215" y="3912796"/>
              <a:ext cx="175744" cy="175744"/>
            </a:xfrm>
            <a:custGeom>
              <a:avLst/>
              <a:pathLst>
                <a:path w="175744" h="175744">
                  <a:moveTo>
                    <a:pt x="175744" y="0"/>
                  </a:moveTo>
                  <a:lnTo>
                    <a:pt x="175744" y="10158"/>
                  </a:lnTo>
                  <a:lnTo>
                    <a:pt x="10158" y="175744"/>
                  </a:lnTo>
                  <a:lnTo>
                    <a:pt x="0" y="175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43630" y="3811211"/>
              <a:ext cx="277329" cy="277329"/>
            </a:xfrm>
            <a:custGeom>
              <a:avLst/>
              <a:pathLst>
                <a:path w="277329" h="277329">
                  <a:moveTo>
                    <a:pt x="277329" y="0"/>
                  </a:moveTo>
                  <a:lnTo>
                    <a:pt x="277329" y="10158"/>
                  </a:lnTo>
                  <a:lnTo>
                    <a:pt x="10158" y="277329"/>
                  </a:lnTo>
                  <a:lnTo>
                    <a:pt x="0" y="277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966552" y="370962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966552" y="360804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966552" y="350645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966552" y="340487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966552" y="330328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966552" y="320170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966552" y="310011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966552" y="299853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966552" y="289694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966552" y="279536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966552" y="269377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966552" y="259218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966552" y="249060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966552" y="238901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966552" y="228743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966552" y="218584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966552" y="208426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966552" y="198267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966552" y="188109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966552" y="177950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966552" y="1682700"/>
              <a:ext cx="354408" cy="359790"/>
            </a:xfrm>
            <a:custGeom>
              <a:avLst/>
              <a:pathLst>
                <a:path w="354408" h="359790">
                  <a:moveTo>
                    <a:pt x="349631" y="0"/>
                  </a:moveTo>
                  <a:lnTo>
                    <a:pt x="354408" y="0"/>
                  </a:lnTo>
                  <a:lnTo>
                    <a:pt x="354408" y="5381"/>
                  </a:lnTo>
                  <a:lnTo>
                    <a:pt x="0" y="359790"/>
                  </a:lnTo>
                  <a:lnTo>
                    <a:pt x="0" y="34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966552" y="1682700"/>
              <a:ext cx="258205" cy="258205"/>
            </a:xfrm>
            <a:custGeom>
              <a:avLst/>
              <a:pathLst>
                <a:path w="258205" h="258205">
                  <a:moveTo>
                    <a:pt x="248046" y="0"/>
                  </a:moveTo>
                  <a:lnTo>
                    <a:pt x="258205" y="0"/>
                  </a:lnTo>
                  <a:lnTo>
                    <a:pt x="0" y="258205"/>
                  </a:lnTo>
                  <a:lnTo>
                    <a:pt x="0" y="248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966552" y="1682700"/>
              <a:ext cx="156620" cy="156620"/>
            </a:xfrm>
            <a:custGeom>
              <a:avLst/>
              <a:pathLst>
                <a:path w="156620" h="156620">
                  <a:moveTo>
                    <a:pt x="146461" y="0"/>
                  </a:moveTo>
                  <a:lnTo>
                    <a:pt x="156620" y="0"/>
                  </a:lnTo>
                  <a:lnTo>
                    <a:pt x="0" y="156620"/>
                  </a:lnTo>
                  <a:lnTo>
                    <a:pt x="0" y="146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966552" y="1682700"/>
              <a:ext cx="55034" cy="55034"/>
            </a:xfrm>
            <a:custGeom>
              <a:avLst/>
              <a:pathLst>
                <a:path w="55034" h="55034">
                  <a:moveTo>
                    <a:pt x="44876" y="0"/>
                  </a:moveTo>
                  <a:lnTo>
                    <a:pt x="55034" y="0"/>
                  </a:lnTo>
                  <a:lnTo>
                    <a:pt x="0" y="55034"/>
                  </a:lnTo>
                  <a:lnTo>
                    <a:pt x="0" y="44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653141" y="4026935"/>
              <a:ext cx="61606" cy="61606"/>
            </a:xfrm>
            <a:custGeom>
              <a:avLst/>
              <a:pathLst>
                <a:path w="61606" h="61606">
                  <a:moveTo>
                    <a:pt x="61606" y="0"/>
                  </a:moveTo>
                  <a:lnTo>
                    <a:pt x="61606" y="10158"/>
                  </a:lnTo>
                  <a:lnTo>
                    <a:pt x="10158" y="61606"/>
                  </a:lnTo>
                  <a:lnTo>
                    <a:pt x="0" y="6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551556" y="3925350"/>
              <a:ext cx="163191" cy="163191"/>
            </a:xfrm>
            <a:custGeom>
              <a:avLst/>
              <a:pathLst>
                <a:path w="163191" h="163191">
                  <a:moveTo>
                    <a:pt x="163191" y="0"/>
                  </a:moveTo>
                  <a:lnTo>
                    <a:pt x="163191" y="10158"/>
                  </a:lnTo>
                  <a:lnTo>
                    <a:pt x="10158" y="163191"/>
                  </a:lnTo>
                  <a:lnTo>
                    <a:pt x="0" y="163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49971" y="3823764"/>
              <a:ext cx="264776" cy="264776"/>
            </a:xfrm>
            <a:custGeom>
              <a:avLst/>
              <a:pathLst>
                <a:path w="264776" h="264776">
                  <a:moveTo>
                    <a:pt x="264776" y="0"/>
                  </a:moveTo>
                  <a:lnTo>
                    <a:pt x="264776" y="10158"/>
                  </a:lnTo>
                  <a:lnTo>
                    <a:pt x="10158" y="264776"/>
                  </a:lnTo>
                  <a:lnTo>
                    <a:pt x="0" y="2647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360339" y="372217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360339" y="362059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360339" y="351900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360339" y="341742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360339" y="331583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360339" y="321425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360339" y="311266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360339" y="301108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360339" y="290949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360339" y="280791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360339" y="270632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360339" y="260474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60339" y="250315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60339" y="240157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60339" y="229998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60339" y="219840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60339" y="209681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60339" y="199523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60339" y="189364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60339" y="179206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60339" y="169047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60339" y="1613962"/>
              <a:ext cx="339496" cy="339496"/>
            </a:xfrm>
            <a:custGeom>
              <a:avLst/>
              <a:pathLst>
                <a:path w="339496" h="339496">
                  <a:moveTo>
                    <a:pt x="329338" y="0"/>
                  </a:moveTo>
                  <a:lnTo>
                    <a:pt x="339496" y="0"/>
                  </a:lnTo>
                  <a:lnTo>
                    <a:pt x="0" y="339496"/>
                  </a:lnTo>
                  <a:lnTo>
                    <a:pt x="0" y="3293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60339" y="1613962"/>
              <a:ext cx="237911" cy="237911"/>
            </a:xfrm>
            <a:custGeom>
              <a:avLst/>
              <a:pathLst>
                <a:path w="237911" h="237911">
                  <a:moveTo>
                    <a:pt x="227753" y="0"/>
                  </a:moveTo>
                  <a:lnTo>
                    <a:pt x="237911" y="0"/>
                  </a:lnTo>
                  <a:lnTo>
                    <a:pt x="0" y="237911"/>
                  </a:lnTo>
                  <a:lnTo>
                    <a:pt x="0" y="227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60339" y="1613962"/>
              <a:ext cx="136326" cy="136326"/>
            </a:xfrm>
            <a:custGeom>
              <a:avLst/>
              <a:pathLst>
                <a:path w="136326" h="136326">
                  <a:moveTo>
                    <a:pt x="126168" y="0"/>
                  </a:moveTo>
                  <a:lnTo>
                    <a:pt x="136326" y="0"/>
                  </a:lnTo>
                  <a:lnTo>
                    <a:pt x="0" y="136326"/>
                  </a:lnTo>
                  <a:lnTo>
                    <a:pt x="0" y="1261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60339" y="1613962"/>
              <a:ext cx="34741" cy="34741"/>
            </a:xfrm>
            <a:custGeom>
              <a:avLst/>
              <a:pathLst>
                <a:path w="34741" h="34741">
                  <a:moveTo>
                    <a:pt x="24582" y="0"/>
                  </a:moveTo>
                  <a:lnTo>
                    <a:pt x="34741" y="0"/>
                  </a:lnTo>
                  <a:lnTo>
                    <a:pt x="0" y="34741"/>
                  </a:lnTo>
                  <a:lnTo>
                    <a:pt x="0" y="2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72163" y="4064595"/>
              <a:ext cx="23946" cy="23946"/>
            </a:xfrm>
            <a:custGeom>
              <a:avLst/>
              <a:pathLst>
                <a:path w="23946" h="23946">
                  <a:moveTo>
                    <a:pt x="23946" y="0"/>
                  </a:moveTo>
                  <a:lnTo>
                    <a:pt x="23946" y="10158"/>
                  </a:lnTo>
                  <a:lnTo>
                    <a:pt x="10158" y="23946"/>
                  </a:lnTo>
                  <a:lnTo>
                    <a:pt x="0" y="2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0578" y="3963010"/>
              <a:ext cx="125531" cy="125531"/>
            </a:xfrm>
            <a:custGeom>
              <a:avLst/>
              <a:pathLst>
                <a:path w="125531" h="125531">
                  <a:moveTo>
                    <a:pt x="125531" y="0"/>
                  </a:moveTo>
                  <a:lnTo>
                    <a:pt x="125531" y="10158"/>
                  </a:lnTo>
                  <a:lnTo>
                    <a:pt x="10158" y="125531"/>
                  </a:lnTo>
                  <a:lnTo>
                    <a:pt x="0" y="1255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68993" y="3861425"/>
              <a:ext cx="227116" cy="227116"/>
            </a:xfrm>
            <a:custGeom>
              <a:avLst/>
              <a:pathLst>
                <a:path w="227116" h="227116">
                  <a:moveTo>
                    <a:pt x="227116" y="0"/>
                  </a:moveTo>
                  <a:lnTo>
                    <a:pt x="227116" y="10158"/>
                  </a:lnTo>
                  <a:lnTo>
                    <a:pt x="10158" y="227116"/>
                  </a:lnTo>
                  <a:lnTo>
                    <a:pt x="0" y="227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67407" y="3759839"/>
              <a:ext cx="328701" cy="328701"/>
            </a:xfrm>
            <a:custGeom>
              <a:avLst/>
              <a:pathLst>
                <a:path w="328701" h="328701">
                  <a:moveTo>
                    <a:pt x="328701" y="0"/>
                  </a:moveTo>
                  <a:lnTo>
                    <a:pt x="328701" y="10158"/>
                  </a:lnTo>
                  <a:lnTo>
                    <a:pt x="10158" y="328701"/>
                  </a:lnTo>
                  <a:lnTo>
                    <a:pt x="0" y="328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41700" y="365825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41700" y="355666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41700" y="345508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41700" y="335349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41700" y="325191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41700" y="315032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41700" y="304874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41700" y="294715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41700" y="284557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41700" y="274398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41700" y="264240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41700" y="254081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41700" y="243923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41700" y="233764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41700" y="223606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41700" y="213447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41700" y="203289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41700" y="193130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41700" y="182972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41700" y="172813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41700" y="162655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41700" y="152496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41700" y="142338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41700" y="1373377"/>
              <a:ext cx="312985" cy="312985"/>
            </a:xfrm>
            <a:custGeom>
              <a:avLst/>
              <a:pathLst>
                <a:path w="312985" h="312985">
                  <a:moveTo>
                    <a:pt x="302827" y="0"/>
                  </a:moveTo>
                  <a:lnTo>
                    <a:pt x="312985" y="0"/>
                  </a:lnTo>
                  <a:lnTo>
                    <a:pt x="0" y="312985"/>
                  </a:lnTo>
                  <a:lnTo>
                    <a:pt x="0" y="3028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41700" y="1373377"/>
              <a:ext cx="211400" cy="211400"/>
            </a:xfrm>
            <a:custGeom>
              <a:avLst/>
              <a:pathLst>
                <a:path w="211400" h="211400">
                  <a:moveTo>
                    <a:pt x="201241" y="0"/>
                  </a:moveTo>
                  <a:lnTo>
                    <a:pt x="211400" y="0"/>
                  </a:lnTo>
                  <a:lnTo>
                    <a:pt x="0" y="211400"/>
                  </a:lnTo>
                  <a:lnTo>
                    <a:pt x="0" y="201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41700" y="1373377"/>
              <a:ext cx="109815" cy="109815"/>
            </a:xfrm>
            <a:custGeom>
              <a:avLst/>
              <a:pathLst>
                <a:path w="109815" h="109815">
                  <a:moveTo>
                    <a:pt x="99656" y="0"/>
                  </a:moveTo>
                  <a:lnTo>
                    <a:pt x="109815" y="0"/>
                  </a:lnTo>
                  <a:lnTo>
                    <a:pt x="0" y="109815"/>
                  </a:lnTo>
                  <a:lnTo>
                    <a:pt x="0" y="99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41700" y="1373377"/>
              <a:ext cx="8230" cy="8230"/>
            </a:xfrm>
            <a:custGeom>
              <a:avLst/>
              <a:pathLst>
                <a:path w="8230" h="8230">
                  <a:moveTo>
                    <a:pt x="0" y="8230"/>
                  </a:moveTo>
                  <a:lnTo>
                    <a:pt x="0" y="0"/>
                  </a:lnTo>
                  <a:lnTo>
                    <a:pt x="823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78503" y="4077148"/>
              <a:ext cx="11392" cy="11392"/>
            </a:xfrm>
            <a:custGeom>
              <a:avLst/>
              <a:pathLst>
                <a:path w="11392" h="11392">
                  <a:moveTo>
                    <a:pt x="11392" y="0"/>
                  </a:moveTo>
                  <a:lnTo>
                    <a:pt x="11392" y="10158"/>
                  </a:lnTo>
                  <a:lnTo>
                    <a:pt x="10158" y="11392"/>
                  </a:lnTo>
                  <a:lnTo>
                    <a:pt x="0" y="113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176918" y="3975563"/>
              <a:ext cx="112977" cy="112977"/>
            </a:xfrm>
            <a:custGeom>
              <a:avLst/>
              <a:pathLst>
                <a:path w="112977" h="112977">
                  <a:moveTo>
                    <a:pt x="112977" y="0"/>
                  </a:moveTo>
                  <a:lnTo>
                    <a:pt x="112977" y="10158"/>
                  </a:lnTo>
                  <a:lnTo>
                    <a:pt x="10158" y="112977"/>
                  </a:lnTo>
                  <a:lnTo>
                    <a:pt x="0" y="112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075333" y="3873978"/>
              <a:ext cx="214563" cy="214563"/>
            </a:xfrm>
            <a:custGeom>
              <a:avLst/>
              <a:pathLst>
                <a:path w="214563" h="214563">
                  <a:moveTo>
                    <a:pt x="214563" y="0"/>
                  </a:moveTo>
                  <a:lnTo>
                    <a:pt x="214563" y="10158"/>
                  </a:lnTo>
                  <a:lnTo>
                    <a:pt x="10158" y="214563"/>
                  </a:lnTo>
                  <a:lnTo>
                    <a:pt x="0" y="2145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73748" y="3772393"/>
              <a:ext cx="316148" cy="316148"/>
            </a:xfrm>
            <a:custGeom>
              <a:avLst/>
              <a:pathLst>
                <a:path w="316148" h="316148">
                  <a:moveTo>
                    <a:pt x="316148" y="0"/>
                  </a:moveTo>
                  <a:lnTo>
                    <a:pt x="316148" y="10158"/>
                  </a:lnTo>
                  <a:lnTo>
                    <a:pt x="10158" y="316148"/>
                  </a:lnTo>
                  <a:lnTo>
                    <a:pt x="0" y="3161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5488" y="367080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5488" y="356922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5488" y="346763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5488" y="336605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5488" y="326446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5488" y="316288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5488" y="306129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5488" y="295971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5488" y="285812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5488" y="275654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5488" y="265495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935488" y="255337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935488" y="245178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935488" y="235020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935488" y="224861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935488" y="214703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935488" y="204544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935488" y="194386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935488" y="184227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935488" y="174069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935488" y="163910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935488" y="153752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935488" y="143593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935488" y="1339008"/>
              <a:ext cx="354408" cy="359908"/>
            </a:xfrm>
            <a:custGeom>
              <a:avLst/>
              <a:pathLst>
                <a:path w="354408" h="359908">
                  <a:moveTo>
                    <a:pt x="349749" y="0"/>
                  </a:moveTo>
                  <a:lnTo>
                    <a:pt x="354408" y="0"/>
                  </a:lnTo>
                  <a:lnTo>
                    <a:pt x="354408" y="5499"/>
                  </a:lnTo>
                  <a:lnTo>
                    <a:pt x="0" y="359908"/>
                  </a:lnTo>
                  <a:lnTo>
                    <a:pt x="0" y="349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935488" y="1339008"/>
              <a:ext cx="258323" cy="258323"/>
            </a:xfrm>
            <a:custGeom>
              <a:avLst/>
              <a:pathLst>
                <a:path w="258323" h="258323">
                  <a:moveTo>
                    <a:pt x="248164" y="0"/>
                  </a:moveTo>
                  <a:lnTo>
                    <a:pt x="258323" y="0"/>
                  </a:lnTo>
                  <a:lnTo>
                    <a:pt x="0" y="258323"/>
                  </a:lnTo>
                  <a:lnTo>
                    <a:pt x="0" y="248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935488" y="1339008"/>
              <a:ext cx="156737" cy="156737"/>
            </a:xfrm>
            <a:custGeom>
              <a:avLst/>
              <a:pathLst>
                <a:path w="156737" h="156737">
                  <a:moveTo>
                    <a:pt x="146579" y="0"/>
                  </a:moveTo>
                  <a:lnTo>
                    <a:pt x="156737" y="0"/>
                  </a:lnTo>
                  <a:lnTo>
                    <a:pt x="0" y="156737"/>
                  </a:lnTo>
                  <a:lnTo>
                    <a:pt x="0" y="146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935488" y="1339008"/>
              <a:ext cx="55152" cy="55152"/>
            </a:xfrm>
            <a:custGeom>
              <a:avLst/>
              <a:pathLst>
                <a:path w="55152" h="55152">
                  <a:moveTo>
                    <a:pt x="44994" y="0"/>
                  </a:moveTo>
                  <a:lnTo>
                    <a:pt x="55152" y="0"/>
                  </a:lnTo>
                  <a:lnTo>
                    <a:pt x="0" y="55152"/>
                  </a:lnTo>
                  <a:lnTo>
                    <a:pt x="0" y="449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021302" y="4063437"/>
              <a:ext cx="25104" cy="25104"/>
            </a:xfrm>
            <a:custGeom>
              <a:avLst/>
              <a:pathLst>
                <a:path w="25104" h="25104">
                  <a:moveTo>
                    <a:pt x="25104" y="0"/>
                  </a:moveTo>
                  <a:lnTo>
                    <a:pt x="25104" y="10158"/>
                  </a:lnTo>
                  <a:lnTo>
                    <a:pt x="10158" y="25104"/>
                  </a:lnTo>
                  <a:lnTo>
                    <a:pt x="0" y="2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919717" y="3961851"/>
              <a:ext cx="126689" cy="126689"/>
            </a:xfrm>
            <a:custGeom>
              <a:avLst/>
              <a:pathLst>
                <a:path w="126689" h="126689">
                  <a:moveTo>
                    <a:pt x="126689" y="0"/>
                  </a:moveTo>
                  <a:lnTo>
                    <a:pt x="126689" y="10158"/>
                  </a:lnTo>
                  <a:lnTo>
                    <a:pt x="10158" y="126689"/>
                  </a:lnTo>
                  <a:lnTo>
                    <a:pt x="0" y="1266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818132" y="3860266"/>
              <a:ext cx="228274" cy="228274"/>
            </a:xfrm>
            <a:custGeom>
              <a:avLst/>
              <a:pathLst>
                <a:path w="228274" h="228274">
                  <a:moveTo>
                    <a:pt x="228274" y="0"/>
                  </a:moveTo>
                  <a:lnTo>
                    <a:pt x="228274" y="10158"/>
                  </a:lnTo>
                  <a:lnTo>
                    <a:pt x="10158" y="228274"/>
                  </a:lnTo>
                  <a:lnTo>
                    <a:pt x="0" y="2282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6547" y="3758681"/>
              <a:ext cx="329859" cy="329859"/>
            </a:xfrm>
            <a:custGeom>
              <a:avLst/>
              <a:pathLst>
                <a:path w="329859" h="329859">
                  <a:moveTo>
                    <a:pt x="329859" y="0"/>
                  </a:moveTo>
                  <a:lnTo>
                    <a:pt x="329859" y="10158"/>
                  </a:lnTo>
                  <a:lnTo>
                    <a:pt x="10158" y="329859"/>
                  </a:lnTo>
                  <a:lnTo>
                    <a:pt x="0" y="329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91998" y="365709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91998" y="355551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91998" y="345392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91998" y="335234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91998" y="325075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91998" y="314917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91998" y="304758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91998" y="294600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91998" y="284441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91998" y="274283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91998" y="264124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91998" y="253966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91998" y="243807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91998" y="233648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91998" y="223490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91998" y="213331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91998" y="203173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91998" y="193014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91998" y="182856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91998" y="172697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91998" y="162539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91998" y="152380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91998" y="142222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91998" y="132063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91998" y="121905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91998" y="111746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91998" y="101588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91998" y="960948"/>
              <a:ext cx="317916" cy="317916"/>
            </a:xfrm>
            <a:custGeom>
              <a:avLst/>
              <a:pathLst>
                <a:path w="317916" h="317916">
                  <a:moveTo>
                    <a:pt x="307758" y="0"/>
                  </a:moveTo>
                  <a:lnTo>
                    <a:pt x="317916" y="0"/>
                  </a:lnTo>
                  <a:lnTo>
                    <a:pt x="0" y="317916"/>
                  </a:lnTo>
                  <a:lnTo>
                    <a:pt x="0" y="307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91998" y="960948"/>
              <a:ext cx="216331" cy="216331"/>
            </a:xfrm>
            <a:custGeom>
              <a:avLst/>
              <a:pathLst>
                <a:path w="216331" h="216331">
                  <a:moveTo>
                    <a:pt x="206173" y="0"/>
                  </a:moveTo>
                  <a:lnTo>
                    <a:pt x="216331" y="0"/>
                  </a:lnTo>
                  <a:lnTo>
                    <a:pt x="0" y="216331"/>
                  </a:lnTo>
                  <a:lnTo>
                    <a:pt x="0" y="20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91998" y="960948"/>
              <a:ext cx="114746" cy="114746"/>
            </a:xfrm>
            <a:custGeom>
              <a:avLst/>
              <a:pathLst>
                <a:path w="114746" h="114746">
                  <a:moveTo>
                    <a:pt x="104587" y="0"/>
                  </a:moveTo>
                  <a:lnTo>
                    <a:pt x="114746" y="0"/>
                  </a:lnTo>
                  <a:lnTo>
                    <a:pt x="0" y="114746"/>
                  </a:lnTo>
                  <a:lnTo>
                    <a:pt x="0" y="1045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91998" y="960948"/>
              <a:ext cx="13161" cy="13161"/>
            </a:xfrm>
            <a:custGeom>
              <a:avLst/>
              <a:pathLst>
                <a:path w="13161" h="13161">
                  <a:moveTo>
                    <a:pt x="3002" y="0"/>
                  </a:moveTo>
                  <a:lnTo>
                    <a:pt x="13161" y="0"/>
                  </a:lnTo>
                  <a:lnTo>
                    <a:pt x="0" y="13161"/>
                  </a:lnTo>
                  <a:lnTo>
                    <a:pt x="0" y="3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732398" y="3986958"/>
              <a:ext cx="101582" cy="101582"/>
            </a:xfrm>
            <a:custGeom>
              <a:avLst/>
              <a:pathLst>
                <a:path w="101582" h="101582">
                  <a:moveTo>
                    <a:pt x="101582" y="0"/>
                  </a:moveTo>
                  <a:lnTo>
                    <a:pt x="101582" y="10158"/>
                  </a:lnTo>
                  <a:lnTo>
                    <a:pt x="10158" y="101582"/>
                  </a:lnTo>
                  <a:lnTo>
                    <a:pt x="0" y="101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30813" y="3885373"/>
              <a:ext cx="203167" cy="203167"/>
            </a:xfrm>
            <a:custGeom>
              <a:avLst/>
              <a:pathLst>
                <a:path w="203167" h="203167">
                  <a:moveTo>
                    <a:pt x="203167" y="0"/>
                  </a:moveTo>
                  <a:lnTo>
                    <a:pt x="203167" y="10158"/>
                  </a:lnTo>
                  <a:lnTo>
                    <a:pt x="10158" y="203167"/>
                  </a:lnTo>
                  <a:lnTo>
                    <a:pt x="0" y="20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529228" y="3783788"/>
              <a:ext cx="304752" cy="304752"/>
            </a:xfrm>
            <a:custGeom>
              <a:avLst/>
              <a:pathLst>
                <a:path w="304752" h="304752">
                  <a:moveTo>
                    <a:pt x="304752" y="0"/>
                  </a:moveTo>
                  <a:lnTo>
                    <a:pt x="304752" y="10158"/>
                  </a:lnTo>
                  <a:lnTo>
                    <a:pt x="10158" y="304752"/>
                  </a:lnTo>
                  <a:lnTo>
                    <a:pt x="0" y="3047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79572" y="368220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79572" y="358061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79572" y="347903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79572" y="337744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79572" y="327586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79572" y="317427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79572" y="307269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79572" y="297110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79572" y="286952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79572" y="276793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79572" y="266635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79572" y="256476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79572" y="246318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79572" y="236159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79572" y="226001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79572" y="215842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79572" y="205684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79572" y="195525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79572" y="185367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79572" y="175208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79572" y="165050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79572" y="154891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79572" y="1447330"/>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79572" y="1345745"/>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79572" y="124415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79572" y="114257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79572" y="104098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79572" y="93940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79572" y="892209"/>
              <a:ext cx="310176" cy="310176"/>
            </a:xfrm>
            <a:custGeom>
              <a:avLst/>
              <a:pathLst>
                <a:path w="310176" h="310176">
                  <a:moveTo>
                    <a:pt x="300018" y="0"/>
                  </a:moveTo>
                  <a:lnTo>
                    <a:pt x="310176" y="0"/>
                  </a:lnTo>
                  <a:lnTo>
                    <a:pt x="0" y="310176"/>
                  </a:lnTo>
                  <a:lnTo>
                    <a:pt x="0" y="300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79572" y="892209"/>
              <a:ext cx="208591" cy="208591"/>
            </a:xfrm>
            <a:custGeom>
              <a:avLst/>
              <a:pathLst>
                <a:path w="208591" h="208591">
                  <a:moveTo>
                    <a:pt x="198433" y="0"/>
                  </a:moveTo>
                  <a:lnTo>
                    <a:pt x="208591" y="0"/>
                  </a:lnTo>
                  <a:lnTo>
                    <a:pt x="0" y="208591"/>
                  </a:lnTo>
                  <a:lnTo>
                    <a:pt x="0" y="1984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79572" y="892209"/>
              <a:ext cx="107006" cy="107006"/>
            </a:xfrm>
            <a:custGeom>
              <a:avLst/>
              <a:pathLst>
                <a:path w="107006" h="107006">
                  <a:moveTo>
                    <a:pt x="96847" y="0"/>
                  </a:moveTo>
                  <a:lnTo>
                    <a:pt x="107006" y="0"/>
                  </a:lnTo>
                  <a:lnTo>
                    <a:pt x="0" y="107006"/>
                  </a:lnTo>
                  <a:lnTo>
                    <a:pt x="0" y="9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79572" y="892209"/>
              <a:ext cx="5421" cy="5421"/>
            </a:xfrm>
            <a:custGeom>
              <a:avLst/>
              <a:pathLst>
                <a:path w="5421" h="5421">
                  <a:moveTo>
                    <a:pt x="0" y="5421"/>
                  </a:moveTo>
                  <a:lnTo>
                    <a:pt x="0" y="0"/>
                  </a:lnTo>
                  <a:lnTo>
                    <a:pt x="542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27643" y="4075990"/>
              <a:ext cx="12550" cy="12550"/>
            </a:xfrm>
            <a:custGeom>
              <a:avLst/>
              <a:pathLst>
                <a:path w="12550" h="12550">
                  <a:moveTo>
                    <a:pt x="12550" y="0"/>
                  </a:moveTo>
                  <a:lnTo>
                    <a:pt x="12550" y="10158"/>
                  </a:lnTo>
                  <a:lnTo>
                    <a:pt x="10158" y="12550"/>
                  </a:lnTo>
                  <a:lnTo>
                    <a:pt x="0" y="1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326058" y="3974405"/>
              <a:ext cx="114136" cy="114136"/>
            </a:xfrm>
            <a:custGeom>
              <a:avLst/>
              <a:pathLst>
                <a:path w="114136" h="114136">
                  <a:moveTo>
                    <a:pt x="114136" y="0"/>
                  </a:moveTo>
                  <a:lnTo>
                    <a:pt x="114136" y="10158"/>
                  </a:lnTo>
                  <a:lnTo>
                    <a:pt x="10158" y="114136"/>
                  </a:lnTo>
                  <a:lnTo>
                    <a:pt x="0" y="114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224472" y="3872820"/>
              <a:ext cx="215721" cy="215721"/>
            </a:xfrm>
            <a:custGeom>
              <a:avLst/>
              <a:pathLst>
                <a:path w="215721" h="215721">
                  <a:moveTo>
                    <a:pt x="215721" y="0"/>
                  </a:moveTo>
                  <a:lnTo>
                    <a:pt x="215721" y="10158"/>
                  </a:lnTo>
                  <a:lnTo>
                    <a:pt x="10158" y="215721"/>
                  </a:lnTo>
                  <a:lnTo>
                    <a:pt x="0" y="2157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122887" y="3771235"/>
              <a:ext cx="317306" cy="317306"/>
            </a:xfrm>
            <a:custGeom>
              <a:avLst/>
              <a:pathLst>
                <a:path w="317306" h="317306">
                  <a:moveTo>
                    <a:pt x="317306" y="0"/>
                  </a:moveTo>
                  <a:lnTo>
                    <a:pt x="317306" y="10158"/>
                  </a:lnTo>
                  <a:lnTo>
                    <a:pt x="10158" y="317306"/>
                  </a:lnTo>
                  <a:lnTo>
                    <a:pt x="0" y="317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085785" y="366964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085785" y="356806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085785" y="346647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085785" y="336489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085785" y="326330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085785" y="3161724"/>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085785" y="3060139"/>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085785" y="295855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085785" y="285696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085785" y="275538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085785" y="265379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085785" y="255221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085785" y="2450628"/>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085785" y="2349043"/>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085785" y="224745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085785" y="214587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085785" y="204428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085785" y="194270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085785" y="184111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085785" y="173953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085785" y="1637947"/>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085785" y="1536362"/>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085785" y="143477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085785" y="133319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085785" y="123160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085785" y="113002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085785" y="1028436"/>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085785" y="926851"/>
              <a:ext cx="354408" cy="364566"/>
            </a:xfrm>
            <a:custGeom>
              <a:avLst/>
              <a:pathLst>
                <a:path w="354408" h="364566">
                  <a:moveTo>
                    <a:pt x="354408" y="0"/>
                  </a:moveTo>
                  <a:lnTo>
                    <a:pt x="354408" y="10158"/>
                  </a:lnTo>
                  <a:lnTo>
                    <a:pt x="0" y="364566"/>
                  </a:lnTo>
                  <a:lnTo>
                    <a:pt x="0" y="354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085785" y="892209"/>
              <a:ext cx="297623" cy="297623"/>
            </a:xfrm>
            <a:custGeom>
              <a:avLst/>
              <a:pathLst>
                <a:path w="297623" h="297623">
                  <a:moveTo>
                    <a:pt x="287464" y="0"/>
                  </a:moveTo>
                  <a:lnTo>
                    <a:pt x="297623" y="0"/>
                  </a:lnTo>
                  <a:lnTo>
                    <a:pt x="0" y="297623"/>
                  </a:lnTo>
                  <a:lnTo>
                    <a:pt x="0" y="2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085785" y="892209"/>
              <a:ext cx="196038" cy="196038"/>
            </a:xfrm>
            <a:custGeom>
              <a:avLst/>
              <a:pathLst>
                <a:path w="196038" h="196038">
                  <a:moveTo>
                    <a:pt x="185879" y="0"/>
                  </a:moveTo>
                  <a:lnTo>
                    <a:pt x="196038" y="0"/>
                  </a:lnTo>
                  <a:lnTo>
                    <a:pt x="0" y="196038"/>
                  </a:lnTo>
                  <a:lnTo>
                    <a:pt x="0" y="18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085785" y="892209"/>
              <a:ext cx="94453" cy="94453"/>
            </a:xfrm>
            <a:custGeom>
              <a:avLst/>
              <a:pathLst>
                <a:path w="94453" h="94453">
                  <a:moveTo>
                    <a:pt x="84294" y="0"/>
                  </a:moveTo>
                  <a:lnTo>
                    <a:pt x="94453" y="0"/>
                  </a:lnTo>
                  <a:lnTo>
                    <a:pt x="0" y="94453"/>
                  </a:lnTo>
                  <a:lnTo>
                    <a:pt x="0" y="842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rc361"/>
            <p:cNvSpPr/>
            <p:nvPr/>
          </p:nvSpPr>
          <p:spPr>
            <a:xfrm>
              <a:off x="785190" y="2645036"/>
              <a:ext cx="354408" cy="1443504"/>
            </a:xfrm>
            <a:prstGeom prst="rect">
              <a:avLst/>
            </a:prstGeom>
            <a:ln w="1355" cap="sq">
              <a:solidFill>
                <a:srgbClr val="000000">
                  <a:alpha val="100000"/>
                </a:srgbClr>
              </a:solidFill>
              <a:prstDash val="solid"/>
              <a:miter/>
            </a:ln>
          </p:spPr>
          <p:txBody>
            <a:bodyPr/>
            <a:lstStyle/>
            <a:p/>
          </p:txBody>
        </p:sp>
        <p:sp>
          <p:nvSpPr>
            <p:cNvPr id="362" name="rc362"/>
            <p:cNvSpPr/>
            <p:nvPr/>
          </p:nvSpPr>
          <p:spPr>
            <a:xfrm>
              <a:off x="1178977" y="2232606"/>
              <a:ext cx="354408" cy="1855934"/>
            </a:xfrm>
            <a:prstGeom prst="rect">
              <a:avLst/>
            </a:prstGeom>
            <a:ln w="1355" cap="sq">
              <a:solidFill>
                <a:srgbClr val="000000">
                  <a:alpha val="100000"/>
                </a:srgbClr>
              </a:solidFill>
              <a:prstDash val="solid"/>
              <a:miter/>
            </a:ln>
          </p:spPr>
          <p:txBody>
            <a:bodyPr/>
            <a:lstStyle/>
            <a:p/>
          </p:txBody>
        </p:sp>
        <p:sp>
          <p:nvSpPr>
            <p:cNvPr id="363" name="rc363"/>
            <p:cNvSpPr/>
            <p:nvPr/>
          </p:nvSpPr>
          <p:spPr>
            <a:xfrm>
              <a:off x="1572764" y="1854546"/>
              <a:ext cx="354408" cy="2233995"/>
            </a:xfrm>
            <a:prstGeom prst="rect">
              <a:avLst/>
            </a:prstGeom>
            <a:ln w="1355" cap="sq">
              <a:solidFill>
                <a:srgbClr val="000000">
                  <a:alpha val="100000"/>
                </a:srgbClr>
              </a:solidFill>
              <a:prstDash val="solid"/>
              <a:miter/>
            </a:ln>
          </p:spPr>
          <p:txBody>
            <a:bodyPr/>
            <a:lstStyle/>
            <a:p/>
          </p:txBody>
        </p:sp>
        <p:sp>
          <p:nvSpPr>
            <p:cNvPr id="364" name="rc364"/>
            <p:cNvSpPr/>
            <p:nvPr/>
          </p:nvSpPr>
          <p:spPr>
            <a:xfrm>
              <a:off x="1966552" y="1682700"/>
              <a:ext cx="354408" cy="2405841"/>
            </a:xfrm>
            <a:prstGeom prst="rect">
              <a:avLst/>
            </a:prstGeom>
            <a:ln w="1355" cap="sq">
              <a:solidFill>
                <a:srgbClr val="000000">
                  <a:alpha val="100000"/>
                </a:srgbClr>
              </a:solidFill>
              <a:prstDash val="solid"/>
              <a:miter/>
            </a:ln>
          </p:spPr>
          <p:txBody>
            <a:bodyPr/>
            <a:lstStyle/>
            <a:p/>
          </p:txBody>
        </p:sp>
        <p:sp>
          <p:nvSpPr>
            <p:cNvPr id="365" name="rc365"/>
            <p:cNvSpPr/>
            <p:nvPr/>
          </p:nvSpPr>
          <p:spPr>
            <a:xfrm>
              <a:off x="2360339" y="1613962"/>
              <a:ext cx="354408" cy="2474579"/>
            </a:xfrm>
            <a:prstGeom prst="rect">
              <a:avLst/>
            </a:prstGeom>
            <a:ln w="1355" cap="sq">
              <a:solidFill>
                <a:srgbClr val="000000">
                  <a:alpha val="100000"/>
                </a:srgbClr>
              </a:solidFill>
              <a:prstDash val="solid"/>
              <a:miter/>
            </a:ln>
          </p:spPr>
          <p:txBody>
            <a:bodyPr/>
            <a:lstStyle/>
            <a:p/>
          </p:txBody>
        </p:sp>
        <p:sp>
          <p:nvSpPr>
            <p:cNvPr id="366" name="rc366"/>
            <p:cNvSpPr/>
            <p:nvPr/>
          </p:nvSpPr>
          <p:spPr>
            <a:xfrm>
              <a:off x="2754126" y="1579592"/>
              <a:ext cx="354408" cy="2508948"/>
            </a:xfrm>
            <a:prstGeom prst="rect">
              <a:avLst/>
            </a:prstGeom>
            <a:ln w="1355" cap="sq">
              <a:solidFill>
                <a:srgbClr val="000000">
                  <a:alpha val="100000"/>
                </a:srgbClr>
              </a:solidFill>
              <a:prstDash val="solid"/>
              <a:miter/>
            </a:ln>
          </p:spPr>
          <p:txBody>
            <a:bodyPr/>
            <a:lstStyle/>
            <a:p/>
          </p:txBody>
        </p:sp>
        <p:sp>
          <p:nvSpPr>
            <p:cNvPr id="367" name="rc367"/>
            <p:cNvSpPr/>
            <p:nvPr/>
          </p:nvSpPr>
          <p:spPr>
            <a:xfrm>
              <a:off x="3147913" y="1510854"/>
              <a:ext cx="354408" cy="2577686"/>
            </a:xfrm>
            <a:prstGeom prst="rect">
              <a:avLst/>
            </a:prstGeom>
            <a:ln w="1355" cap="sq">
              <a:solidFill>
                <a:srgbClr val="000000">
                  <a:alpha val="100000"/>
                </a:srgbClr>
              </a:solidFill>
              <a:prstDash val="solid"/>
              <a:miter/>
            </a:ln>
          </p:spPr>
          <p:txBody>
            <a:bodyPr/>
            <a:lstStyle/>
            <a:p/>
          </p:txBody>
        </p:sp>
        <p:sp>
          <p:nvSpPr>
            <p:cNvPr id="368" name="rc368"/>
            <p:cNvSpPr/>
            <p:nvPr/>
          </p:nvSpPr>
          <p:spPr>
            <a:xfrm>
              <a:off x="3541700" y="1373377"/>
              <a:ext cx="354408" cy="2715163"/>
            </a:xfrm>
            <a:prstGeom prst="rect">
              <a:avLst/>
            </a:prstGeom>
            <a:ln w="1355" cap="sq">
              <a:solidFill>
                <a:srgbClr val="000000">
                  <a:alpha val="100000"/>
                </a:srgbClr>
              </a:solidFill>
              <a:prstDash val="solid"/>
              <a:miter/>
            </a:ln>
          </p:spPr>
          <p:txBody>
            <a:bodyPr/>
            <a:lstStyle/>
            <a:p/>
          </p:txBody>
        </p:sp>
        <p:sp>
          <p:nvSpPr>
            <p:cNvPr id="369" name="rc369"/>
            <p:cNvSpPr/>
            <p:nvPr/>
          </p:nvSpPr>
          <p:spPr>
            <a:xfrm>
              <a:off x="3935488" y="1339008"/>
              <a:ext cx="354408" cy="2749532"/>
            </a:xfrm>
            <a:prstGeom prst="rect">
              <a:avLst/>
            </a:prstGeom>
            <a:ln w="1355" cap="sq">
              <a:solidFill>
                <a:srgbClr val="000000">
                  <a:alpha val="100000"/>
                </a:srgbClr>
              </a:solidFill>
              <a:prstDash val="solid"/>
              <a:miter/>
            </a:ln>
          </p:spPr>
          <p:txBody>
            <a:bodyPr/>
            <a:lstStyle/>
            <a:p/>
          </p:txBody>
        </p:sp>
        <p:sp>
          <p:nvSpPr>
            <p:cNvPr id="370" name="rc370"/>
            <p:cNvSpPr/>
            <p:nvPr/>
          </p:nvSpPr>
          <p:spPr>
            <a:xfrm>
              <a:off x="4329275" y="1235901"/>
              <a:ext cx="354408" cy="2852640"/>
            </a:xfrm>
            <a:prstGeom prst="rect">
              <a:avLst/>
            </a:prstGeom>
            <a:ln w="1355" cap="sq">
              <a:solidFill>
                <a:srgbClr val="000000">
                  <a:alpha val="100000"/>
                </a:srgbClr>
              </a:solidFill>
              <a:prstDash val="solid"/>
              <a:miter/>
            </a:ln>
          </p:spPr>
          <p:txBody>
            <a:bodyPr/>
            <a:lstStyle/>
            <a:p/>
          </p:txBody>
        </p:sp>
        <p:sp>
          <p:nvSpPr>
            <p:cNvPr id="371" name="rc371"/>
            <p:cNvSpPr/>
            <p:nvPr/>
          </p:nvSpPr>
          <p:spPr>
            <a:xfrm>
              <a:off x="4723062" y="1167162"/>
              <a:ext cx="354408" cy="2921378"/>
            </a:xfrm>
            <a:prstGeom prst="rect">
              <a:avLst/>
            </a:prstGeom>
            <a:ln w="1355" cap="sq">
              <a:solidFill>
                <a:srgbClr val="000000">
                  <a:alpha val="100000"/>
                </a:srgbClr>
              </a:solidFill>
              <a:prstDash val="solid"/>
              <a:miter/>
            </a:ln>
          </p:spPr>
          <p:txBody>
            <a:bodyPr/>
            <a:lstStyle/>
            <a:p/>
          </p:txBody>
        </p:sp>
        <p:sp>
          <p:nvSpPr>
            <p:cNvPr id="372" name="rc372"/>
            <p:cNvSpPr/>
            <p:nvPr/>
          </p:nvSpPr>
          <p:spPr>
            <a:xfrm>
              <a:off x="5116849" y="1098424"/>
              <a:ext cx="354408" cy="2990116"/>
            </a:xfrm>
            <a:prstGeom prst="rect">
              <a:avLst/>
            </a:prstGeom>
            <a:ln w="1355" cap="sq">
              <a:solidFill>
                <a:srgbClr val="000000">
                  <a:alpha val="100000"/>
                </a:srgbClr>
              </a:solidFill>
              <a:prstDash val="solid"/>
              <a:miter/>
            </a:ln>
          </p:spPr>
          <p:txBody>
            <a:bodyPr/>
            <a:lstStyle/>
            <a:p/>
          </p:txBody>
        </p:sp>
        <p:sp>
          <p:nvSpPr>
            <p:cNvPr id="373" name="rc373"/>
            <p:cNvSpPr/>
            <p:nvPr/>
          </p:nvSpPr>
          <p:spPr>
            <a:xfrm>
              <a:off x="5510636" y="1029686"/>
              <a:ext cx="354408" cy="3058855"/>
            </a:xfrm>
            <a:prstGeom prst="rect">
              <a:avLst/>
            </a:prstGeom>
            <a:ln w="1355" cap="sq">
              <a:solidFill>
                <a:srgbClr val="000000">
                  <a:alpha val="100000"/>
                </a:srgbClr>
              </a:solidFill>
              <a:prstDash val="solid"/>
              <a:miter/>
            </a:ln>
          </p:spPr>
          <p:txBody>
            <a:bodyPr/>
            <a:lstStyle/>
            <a:p/>
          </p:txBody>
        </p:sp>
        <p:sp>
          <p:nvSpPr>
            <p:cNvPr id="374" name="rc374"/>
            <p:cNvSpPr/>
            <p:nvPr/>
          </p:nvSpPr>
          <p:spPr>
            <a:xfrm>
              <a:off x="5904424" y="995317"/>
              <a:ext cx="354408" cy="3093224"/>
            </a:xfrm>
            <a:prstGeom prst="rect">
              <a:avLst/>
            </a:prstGeom>
            <a:ln w="1355" cap="sq">
              <a:solidFill>
                <a:srgbClr val="000000">
                  <a:alpha val="100000"/>
                </a:srgbClr>
              </a:solidFill>
              <a:prstDash val="solid"/>
              <a:miter/>
            </a:ln>
          </p:spPr>
          <p:txBody>
            <a:bodyPr/>
            <a:lstStyle/>
            <a:p/>
          </p:txBody>
        </p:sp>
        <p:sp>
          <p:nvSpPr>
            <p:cNvPr id="375" name="rc375"/>
            <p:cNvSpPr/>
            <p:nvPr/>
          </p:nvSpPr>
          <p:spPr>
            <a:xfrm>
              <a:off x="6691998" y="960948"/>
              <a:ext cx="354408" cy="3127593"/>
            </a:xfrm>
            <a:prstGeom prst="rect">
              <a:avLst/>
            </a:prstGeom>
            <a:ln w="1355" cap="sq">
              <a:solidFill>
                <a:srgbClr val="000000">
                  <a:alpha val="100000"/>
                </a:srgbClr>
              </a:solidFill>
              <a:prstDash val="solid"/>
              <a:miter/>
            </a:ln>
          </p:spPr>
          <p:txBody>
            <a:bodyPr/>
            <a:lstStyle/>
            <a:p/>
          </p:txBody>
        </p:sp>
        <p:sp>
          <p:nvSpPr>
            <p:cNvPr id="376" name="rc376"/>
            <p:cNvSpPr/>
            <p:nvPr/>
          </p:nvSpPr>
          <p:spPr>
            <a:xfrm>
              <a:off x="6298211" y="960948"/>
              <a:ext cx="354408" cy="3127593"/>
            </a:xfrm>
            <a:prstGeom prst="rect">
              <a:avLst/>
            </a:prstGeom>
            <a:ln w="1355" cap="sq">
              <a:solidFill>
                <a:srgbClr val="000000">
                  <a:alpha val="100000"/>
                </a:srgbClr>
              </a:solidFill>
              <a:prstDash val="solid"/>
              <a:miter/>
            </a:ln>
          </p:spPr>
          <p:txBody>
            <a:bodyPr/>
            <a:lstStyle/>
            <a:p/>
          </p:txBody>
        </p:sp>
        <p:sp>
          <p:nvSpPr>
            <p:cNvPr id="377" name="rc377"/>
            <p:cNvSpPr/>
            <p:nvPr/>
          </p:nvSpPr>
          <p:spPr>
            <a:xfrm>
              <a:off x="7479572" y="892209"/>
              <a:ext cx="354408" cy="3196331"/>
            </a:xfrm>
            <a:prstGeom prst="rect">
              <a:avLst/>
            </a:prstGeom>
            <a:ln w="1355" cap="sq">
              <a:solidFill>
                <a:srgbClr val="000000">
                  <a:alpha val="100000"/>
                </a:srgbClr>
              </a:solidFill>
              <a:prstDash val="solid"/>
              <a:miter/>
            </a:ln>
          </p:spPr>
          <p:txBody>
            <a:bodyPr/>
            <a:lstStyle/>
            <a:p/>
          </p:txBody>
        </p:sp>
        <p:sp>
          <p:nvSpPr>
            <p:cNvPr id="378" name="rc378"/>
            <p:cNvSpPr/>
            <p:nvPr/>
          </p:nvSpPr>
          <p:spPr>
            <a:xfrm>
              <a:off x="7085785" y="892209"/>
              <a:ext cx="354408" cy="3196331"/>
            </a:xfrm>
            <a:prstGeom prst="rect">
              <a:avLst/>
            </a:prstGeom>
            <a:ln w="1355" cap="sq">
              <a:solidFill>
                <a:srgbClr val="000000">
                  <a:alpha val="100000"/>
                </a:srgbClr>
              </a:solidFill>
              <a:prstDash val="solid"/>
              <a:miter/>
            </a:ln>
          </p:spPr>
          <p:txBody>
            <a:bodyPr/>
            <a:lstStyle/>
            <a:p/>
          </p:txBody>
        </p:sp>
        <p:sp>
          <p:nvSpPr>
            <p:cNvPr id="379" name="rc379"/>
            <p:cNvSpPr/>
            <p:nvPr/>
          </p:nvSpPr>
          <p:spPr>
            <a:xfrm>
              <a:off x="7873360" y="857840"/>
              <a:ext cx="354408" cy="3230700"/>
            </a:xfrm>
            <a:prstGeom prst="rect">
              <a:avLst/>
            </a:prstGeom>
            <a:ln w="1355" cap="sq">
              <a:solidFill>
                <a:srgbClr val="000000">
                  <a:alpha val="100000"/>
                </a:srgbClr>
              </a:solidFill>
              <a:prstDash val="solid"/>
              <a:miter/>
            </a:ln>
          </p:spPr>
          <p:txBody>
            <a:bodyPr/>
            <a:lstStyle/>
            <a:p/>
          </p:txBody>
        </p:sp>
        <p:sp>
          <p:nvSpPr>
            <p:cNvPr id="380" name="rc380"/>
            <p:cNvSpPr/>
            <p:nvPr/>
          </p:nvSpPr>
          <p:spPr>
            <a:xfrm>
              <a:off x="8660934" y="823471"/>
              <a:ext cx="354408" cy="3265070"/>
            </a:xfrm>
            <a:prstGeom prst="rect">
              <a:avLst/>
            </a:prstGeom>
            <a:ln w="1355" cap="sq">
              <a:solidFill>
                <a:srgbClr val="000000">
                  <a:alpha val="100000"/>
                </a:srgbClr>
              </a:solidFill>
              <a:prstDash val="solid"/>
              <a:miter/>
            </a:ln>
          </p:spPr>
          <p:txBody>
            <a:bodyPr/>
            <a:lstStyle/>
            <a:p/>
          </p:txBody>
        </p:sp>
        <p:sp>
          <p:nvSpPr>
            <p:cNvPr id="381" name="rc381"/>
            <p:cNvSpPr/>
            <p:nvPr/>
          </p:nvSpPr>
          <p:spPr>
            <a:xfrm>
              <a:off x="8267147" y="823471"/>
              <a:ext cx="354408" cy="3265070"/>
            </a:xfrm>
            <a:prstGeom prst="rect">
              <a:avLst/>
            </a:prstGeom>
            <a:ln w="1355" cap="sq">
              <a:solidFill>
                <a:srgbClr val="000000">
                  <a:alpha val="100000"/>
                </a:srgbClr>
              </a:solidFill>
              <a:prstDash val="solid"/>
              <a:miter/>
            </a:ln>
          </p:spPr>
          <p:txBody>
            <a:bodyPr/>
            <a:lstStyle/>
            <a:p/>
          </p:txBody>
        </p:sp>
        <p:sp>
          <p:nvSpPr>
            <p:cNvPr id="382" name="tx382"/>
            <p:cNvSpPr/>
            <p:nvPr/>
          </p:nvSpPr>
          <p:spPr>
            <a:xfrm>
              <a:off x="882008" y="248941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83" name="tx383"/>
            <p:cNvSpPr/>
            <p:nvPr/>
          </p:nvSpPr>
          <p:spPr>
            <a:xfrm>
              <a:off x="1275795" y="2075645"/>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54</a:t>
              </a:r>
            </a:p>
          </p:txBody>
        </p:sp>
        <p:sp>
          <p:nvSpPr>
            <p:cNvPr id="384" name="tx384"/>
            <p:cNvSpPr/>
            <p:nvPr/>
          </p:nvSpPr>
          <p:spPr>
            <a:xfrm>
              <a:off x="1669582" y="16971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85" name="tx385"/>
            <p:cNvSpPr/>
            <p:nvPr/>
          </p:nvSpPr>
          <p:spPr>
            <a:xfrm>
              <a:off x="2063370" y="152531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86" name="tx386"/>
            <p:cNvSpPr/>
            <p:nvPr/>
          </p:nvSpPr>
          <p:spPr>
            <a:xfrm>
              <a:off x="2457157" y="14583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87" name="tx387"/>
            <p:cNvSpPr/>
            <p:nvPr/>
          </p:nvSpPr>
          <p:spPr>
            <a:xfrm>
              <a:off x="2850944" y="142213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88" name="tx388"/>
            <p:cNvSpPr/>
            <p:nvPr/>
          </p:nvSpPr>
          <p:spPr>
            <a:xfrm>
              <a:off x="3244731" y="135523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89" name="tx389"/>
            <p:cNvSpPr/>
            <p:nvPr/>
          </p:nvSpPr>
          <p:spPr>
            <a:xfrm>
              <a:off x="3638518" y="1215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90" name="tx390"/>
            <p:cNvSpPr/>
            <p:nvPr/>
          </p:nvSpPr>
          <p:spPr>
            <a:xfrm>
              <a:off x="4032306" y="11816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91" name="tx391"/>
            <p:cNvSpPr/>
            <p:nvPr/>
          </p:nvSpPr>
          <p:spPr>
            <a:xfrm>
              <a:off x="4426093" y="107844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92" name="tx392"/>
            <p:cNvSpPr/>
            <p:nvPr/>
          </p:nvSpPr>
          <p:spPr>
            <a:xfrm>
              <a:off x="4819880" y="10097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93" name="tx393"/>
            <p:cNvSpPr/>
            <p:nvPr/>
          </p:nvSpPr>
          <p:spPr>
            <a:xfrm>
              <a:off x="5213667" y="9410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94" name="tx394"/>
            <p:cNvSpPr/>
            <p:nvPr/>
          </p:nvSpPr>
          <p:spPr>
            <a:xfrm>
              <a:off x="5607454" y="8723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95" name="tx395"/>
            <p:cNvSpPr/>
            <p:nvPr/>
          </p:nvSpPr>
          <p:spPr>
            <a:xfrm>
              <a:off x="6001242" y="8379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96" name="tx396"/>
            <p:cNvSpPr/>
            <p:nvPr/>
          </p:nvSpPr>
          <p:spPr>
            <a:xfrm>
              <a:off x="6788816" y="80356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97" name="tx397"/>
            <p:cNvSpPr/>
            <p:nvPr/>
          </p:nvSpPr>
          <p:spPr>
            <a:xfrm>
              <a:off x="6395029" y="80356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98" name="tx398"/>
            <p:cNvSpPr/>
            <p:nvPr/>
          </p:nvSpPr>
          <p:spPr>
            <a:xfrm>
              <a:off x="7576390" y="7347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99" name="tx399"/>
            <p:cNvSpPr/>
            <p:nvPr/>
          </p:nvSpPr>
          <p:spPr>
            <a:xfrm>
              <a:off x="7182603" y="7347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00" name="tx400"/>
            <p:cNvSpPr/>
            <p:nvPr/>
          </p:nvSpPr>
          <p:spPr>
            <a:xfrm>
              <a:off x="7970178" y="7004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01" name="tx401"/>
            <p:cNvSpPr/>
            <p:nvPr/>
          </p:nvSpPr>
          <p:spPr>
            <a:xfrm>
              <a:off x="8757752" y="666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02" name="tx402"/>
            <p:cNvSpPr/>
            <p:nvPr/>
          </p:nvSpPr>
          <p:spPr>
            <a:xfrm>
              <a:off x="8363965" y="666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03" name="pg403"/>
            <p:cNvSpPr/>
            <p:nvPr/>
          </p:nvSpPr>
          <p:spPr>
            <a:xfrm>
              <a:off x="899728" y="32610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932249" y="32919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5" name="pg405"/>
            <p:cNvSpPr/>
            <p:nvPr/>
          </p:nvSpPr>
          <p:spPr>
            <a:xfrm>
              <a:off x="1293515" y="30548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6" name="tx406"/>
            <p:cNvSpPr/>
            <p:nvPr/>
          </p:nvSpPr>
          <p:spPr>
            <a:xfrm>
              <a:off x="1326037" y="30870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07" name="pg407"/>
            <p:cNvSpPr/>
            <p:nvPr/>
          </p:nvSpPr>
          <p:spPr>
            <a:xfrm>
              <a:off x="1687302" y="28658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8" name="tx408"/>
            <p:cNvSpPr/>
            <p:nvPr/>
          </p:nvSpPr>
          <p:spPr>
            <a:xfrm>
              <a:off x="1719824" y="28981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9" name="pg409"/>
            <p:cNvSpPr/>
            <p:nvPr/>
          </p:nvSpPr>
          <p:spPr>
            <a:xfrm>
              <a:off x="2081090" y="27799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0" name="tx410"/>
            <p:cNvSpPr/>
            <p:nvPr/>
          </p:nvSpPr>
          <p:spPr>
            <a:xfrm>
              <a:off x="2113611" y="281245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1" name="pg411"/>
            <p:cNvSpPr/>
            <p:nvPr/>
          </p:nvSpPr>
          <p:spPr>
            <a:xfrm>
              <a:off x="2474877" y="27455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2" name="tx412"/>
            <p:cNvSpPr/>
            <p:nvPr/>
          </p:nvSpPr>
          <p:spPr>
            <a:xfrm>
              <a:off x="2507398" y="2777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3" name="pg413"/>
            <p:cNvSpPr/>
            <p:nvPr/>
          </p:nvSpPr>
          <p:spPr>
            <a:xfrm>
              <a:off x="3656238" y="262526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4" name="tx414"/>
            <p:cNvSpPr/>
            <p:nvPr/>
          </p:nvSpPr>
          <p:spPr>
            <a:xfrm>
              <a:off x="3688760" y="26561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15" name="pg415"/>
            <p:cNvSpPr/>
            <p:nvPr/>
          </p:nvSpPr>
          <p:spPr>
            <a:xfrm>
              <a:off x="4050026" y="26080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6" name="tx416"/>
            <p:cNvSpPr/>
            <p:nvPr/>
          </p:nvSpPr>
          <p:spPr>
            <a:xfrm>
              <a:off x="4082547" y="26389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17" name="pg417"/>
            <p:cNvSpPr/>
            <p:nvPr/>
          </p:nvSpPr>
          <p:spPr>
            <a:xfrm>
              <a:off x="6806536" y="24190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8" name="tx418"/>
            <p:cNvSpPr/>
            <p:nvPr/>
          </p:nvSpPr>
          <p:spPr>
            <a:xfrm>
              <a:off x="6839057" y="24499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19" name="pg419"/>
            <p:cNvSpPr/>
            <p:nvPr/>
          </p:nvSpPr>
          <p:spPr>
            <a:xfrm>
              <a:off x="7594110" y="23846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0" name="tx420"/>
            <p:cNvSpPr/>
            <p:nvPr/>
          </p:nvSpPr>
          <p:spPr>
            <a:xfrm>
              <a:off x="7626632" y="24182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21" name="pg421"/>
            <p:cNvSpPr/>
            <p:nvPr/>
          </p:nvSpPr>
          <p:spPr>
            <a:xfrm>
              <a:off x="7170178" y="23846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2" name="tx422"/>
            <p:cNvSpPr/>
            <p:nvPr/>
          </p:nvSpPr>
          <p:spPr>
            <a:xfrm>
              <a:off x="7202700" y="2415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3" name="tx423"/>
            <p:cNvSpPr/>
            <p:nvPr/>
          </p:nvSpPr>
          <p:spPr>
            <a:xfrm>
              <a:off x="585797" y="403642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24" name="tx424"/>
            <p:cNvSpPr/>
            <p:nvPr/>
          </p:nvSpPr>
          <p:spPr>
            <a:xfrm>
              <a:off x="508103" y="31771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5" name="tx425"/>
            <p:cNvSpPr/>
            <p:nvPr/>
          </p:nvSpPr>
          <p:spPr>
            <a:xfrm>
              <a:off x="508103" y="23179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6" name="tx426"/>
            <p:cNvSpPr/>
            <p:nvPr/>
          </p:nvSpPr>
          <p:spPr>
            <a:xfrm>
              <a:off x="508103" y="1460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7" name="tx427"/>
            <p:cNvSpPr/>
            <p:nvPr/>
          </p:nvSpPr>
          <p:spPr>
            <a:xfrm rot="-5400000">
              <a:off x="718068" y="5075773"/>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428" name="tx428"/>
            <p:cNvSpPr/>
            <p:nvPr/>
          </p:nvSpPr>
          <p:spPr>
            <a:xfrm rot="-5400000">
              <a:off x="663064"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(434,000)</a:t>
              </a:r>
            </a:p>
          </p:txBody>
        </p:sp>
        <p:sp>
          <p:nvSpPr>
            <p:cNvPr id="429" name="tx429"/>
            <p:cNvSpPr/>
            <p:nvPr/>
          </p:nvSpPr>
          <p:spPr>
            <a:xfrm rot="-5400000">
              <a:off x="1131730" y="5032272"/>
              <a:ext cx="39544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Angola</a:t>
              </a:r>
            </a:p>
          </p:txBody>
        </p:sp>
        <p:sp>
          <p:nvSpPr>
            <p:cNvPr id="430" name="tx430"/>
            <p:cNvSpPr/>
            <p:nvPr/>
          </p:nvSpPr>
          <p:spPr>
            <a:xfrm rot="-5400000">
              <a:off x="1056851"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(611,000)</a:t>
              </a:r>
            </a:p>
          </p:txBody>
        </p:sp>
        <p:sp>
          <p:nvSpPr>
            <p:cNvPr id="431" name="tx431"/>
            <p:cNvSpPr/>
            <p:nvPr/>
          </p:nvSpPr>
          <p:spPr>
            <a:xfrm rot="-5400000">
              <a:off x="1373806" y="5183984"/>
              <a:ext cx="698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Madagascar</a:t>
              </a:r>
            </a:p>
          </p:txBody>
        </p:sp>
        <p:sp>
          <p:nvSpPr>
            <p:cNvPr id="432" name="tx432"/>
            <p:cNvSpPr/>
            <p:nvPr/>
          </p:nvSpPr>
          <p:spPr>
            <a:xfrm rot="-5400000">
              <a:off x="1450638"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(337,000)</a:t>
              </a:r>
            </a:p>
          </p:txBody>
        </p:sp>
        <p:sp>
          <p:nvSpPr>
            <p:cNvPr id="433" name="tx433"/>
            <p:cNvSpPr/>
            <p:nvPr/>
          </p:nvSpPr>
          <p:spPr>
            <a:xfrm rot="-5400000">
              <a:off x="1754229" y="5198836"/>
              <a:ext cx="727087"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Mozambique</a:t>
              </a:r>
            </a:p>
          </p:txBody>
        </p:sp>
        <p:sp>
          <p:nvSpPr>
            <p:cNvPr id="434" name="tx434"/>
            <p:cNvSpPr/>
            <p:nvPr/>
          </p:nvSpPr>
          <p:spPr>
            <a:xfrm rot="-5400000">
              <a:off x="1844425"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(363,000)</a:t>
              </a:r>
            </a:p>
          </p:txBody>
        </p:sp>
        <p:sp>
          <p:nvSpPr>
            <p:cNvPr id="435" name="tx435"/>
            <p:cNvSpPr/>
            <p:nvPr/>
          </p:nvSpPr>
          <p:spPr>
            <a:xfrm rot="-5400000">
              <a:off x="2282086" y="5170682"/>
              <a:ext cx="458948"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Ethiopia</a:t>
              </a:r>
            </a:p>
          </p:txBody>
        </p:sp>
        <p:sp>
          <p:nvSpPr>
            <p:cNvPr id="436" name="tx436"/>
            <p:cNvSpPr/>
            <p:nvPr/>
          </p:nvSpPr>
          <p:spPr>
            <a:xfrm rot="-5400000">
              <a:off x="2185255" y="4579618"/>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(1,117,000)</a:t>
              </a:r>
            </a:p>
          </p:txBody>
        </p:sp>
        <p:sp>
          <p:nvSpPr>
            <p:cNvPr id="437" name="tx437"/>
            <p:cNvSpPr/>
            <p:nvPr/>
          </p:nvSpPr>
          <p:spPr>
            <a:xfrm rot="-5400000">
              <a:off x="2750473" y="5344191"/>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38" name="tx438"/>
            <p:cNvSpPr/>
            <p:nvPr/>
          </p:nvSpPr>
          <p:spPr>
            <a:xfrm rot="-5400000">
              <a:off x="2732800" y="4959346"/>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39" name="tx439"/>
            <p:cNvSpPr/>
            <p:nvPr/>
          </p:nvSpPr>
          <p:spPr>
            <a:xfrm rot="-5400000">
              <a:off x="2667315"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(84,000)</a:t>
              </a:r>
            </a:p>
          </p:txBody>
        </p:sp>
        <p:sp>
          <p:nvSpPr>
            <p:cNvPr id="440" name="tx440"/>
            <p:cNvSpPr/>
            <p:nvPr/>
          </p:nvSpPr>
          <p:spPr>
            <a:xfrm rot="-5400000">
              <a:off x="3052607" y="4962695"/>
              <a:ext cx="51519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Comoros</a:t>
              </a:r>
            </a:p>
          </p:txBody>
        </p:sp>
        <p:sp>
          <p:nvSpPr>
            <p:cNvPr id="441" name="tx441"/>
            <p:cNvSpPr/>
            <p:nvPr/>
          </p:nvSpPr>
          <p:spPr>
            <a:xfrm rot="-5400000">
              <a:off x="3096418"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42" name="tx442"/>
            <p:cNvSpPr/>
            <p:nvPr/>
          </p:nvSpPr>
          <p:spPr>
            <a:xfrm rot="-5400000">
              <a:off x="3538047" y="5372220"/>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43" name="tx443"/>
            <p:cNvSpPr/>
            <p:nvPr/>
          </p:nvSpPr>
          <p:spPr>
            <a:xfrm rot="-5400000">
              <a:off x="3541706" y="5008708"/>
              <a:ext cx="324631"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Africa</a:t>
              </a:r>
            </a:p>
          </p:txBody>
        </p:sp>
        <p:sp>
          <p:nvSpPr>
            <p:cNvPr id="444" name="tx444"/>
            <p:cNvSpPr/>
            <p:nvPr/>
          </p:nvSpPr>
          <p:spPr>
            <a:xfrm rot="-5400000">
              <a:off x="3419574"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(243,000)</a:t>
              </a:r>
            </a:p>
          </p:txBody>
        </p:sp>
        <p:sp>
          <p:nvSpPr>
            <p:cNvPr id="445" name="tx445"/>
            <p:cNvSpPr/>
            <p:nvPr/>
          </p:nvSpPr>
          <p:spPr>
            <a:xfrm rot="-5400000">
              <a:off x="3886845" y="5058906"/>
              <a:ext cx="423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Zambia</a:t>
              </a:r>
            </a:p>
          </p:txBody>
        </p:sp>
        <p:sp>
          <p:nvSpPr>
            <p:cNvPr id="446" name="tx446"/>
            <p:cNvSpPr/>
            <p:nvPr/>
          </p:nvSpPr>
          <p:spPr>
            <a:xfrm rot="-5400000">
              <a:off x="3813361"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(133,000)</a:t>
              </a:r>
            </a:p>
          </p:txBody>
        </p:sp>
        <p:sp>
          <p:nvSpPr>
            <p:cNvPr id="447" name="tx447"/>
            <p:cNvSpPr/>
            <p:nvPr/>
          </p:nvSpPr>
          <p:spPr>
            <a:xfrm rot="-5400000">
              <a:off x="4259455" y="5009452"/>
              <a:ext cx="4658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Namibia</a:t>
              </a:r>
            </a:p>
          </p:txBody>
        </p:sp>
        <p:sp>
          <p:nvSpPr>
            <p:cNvPr id="448" name="tx448"/>
            <p:cNvSpPr/>
            <p:nvPr/>
          </p:nvSpPr>
          <p:spPr>
            <a:xfrm rot="-5400000">
              <a:off x="4242464"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49" name="tx449"/>
            <p:cNvSpPr/>
            <p:nvPr/>
          </p:nvSpPr>
          <p:spPr>
            <a:xfrm rot="-5400000">
              <a:off x="4649708" y="4942355"/>
              <a:ext cx="472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Eswatini</a:t>
              </a:r>
            </a:p>
          </p:txBody>
        </p:sp>
        <p:sp>
          <p:nvSpPr>
            <p:cNvPr id="450" name="tx450"/>
            <p:cNvSpPr/>
            <p:nvPr/>
          </p:nvSpPr>
          <p:spPr>
            <a:xfrm rot="-5400000">
              <a:off x="4671567"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51" name="tx451"/>
            <p:cNvSpPr/>
            <p:nvPr/>
          </p:nvSpPr>
          <p:spPr>
            <a:xfrm rot="-5400000">
              <a:off x="5053975" y="4931875"/>
              <a:ext cx="45194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Lesotho</a:t>
              </a:r>
            </a:p>
          </p:txBody>
        </p:sp>
        <p:sp>
          <p:nvSpPr>
            <p:cNvPr id="452" name="tx452"/>
            <p:cNvSpPr/>
            <p:nvPr/>
          </p:nvSpPr>
          <p:spPr>
            <a:xfrm rot="-5400000">
              <a:off x="5065354"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53" name="tx453"/>
            <p:cNvSpPr/>
            <p:nvPr/>
          </p:nvSpPr>
          <p:spPr>
            <a:xfrm rot="-5400000">
              <a:off x="5454863" y="4995406"/>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Burundi</a:t>
              </a:r>
            </a:p>
          </p:txBody>
        </p:sp>
        <p:sp>
          <p:nvSpPr>
            <p:cNvPr id="454" name="tx454"/>
            <p:cNvSpPr/>
            <p:nvPr/>
          </p:nvSpPr>
          <p:spPr>
            <a:xfrm rot="-5400000">
              <a:off x="5423826"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(49,000)</a:t>
              </a:r>
            </a:p>
          </p:txBody>
        </p:sp>
        <p:sp>
          <p:nvSpPr>
            <p:cNvPr id="455" name="tx455"/>
            <p:cNvSpPr/>
            <p:nvPr/>
          </p:nvSpPr>
          <p:spPr>
            <a:xfrm rot="-5400000">
              <a:off x="5774608" y="5069448"/>
              <a:ext cx="58582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Zimbabwe</a:t>
              </a:r>
            </a:p>
          </p:txBody>
        </p:sp>
        <p:sp>
          <p:nvSpPr>
            <p:cNvPr id="456" name="tx456"/>
            <p:cNvSpPr/>
            <p:nvPr/>
          </p:nvSpPr>
          <p:spPr>
            <a:xfrm rot="-5400000">
              <a:off x="5817613"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(48,000)</a:t>
              </a:r>
            </a:p>
          </p:txBody>
        </p:sp>
        <p:sp>
          <p:nvSpPr>
            <p:cNvPr id="457" name="tx457"/>
            <p:cNvSpPr/>
            <p:nvPr/>
          </p:nvSpPr>
          <p:spPr>
            <a:xfrm rot="-5400000">
              <a:off x="6263707" y="4974136"/>
              <a:ext cx="39520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Malawi</a:t>
              </a:r>
            </a:p>
          </p:txBody>
        </p:sp>
        <p:sp>
          <p:nvSpPr>
            <p:cNvPr id="458" name="tx458"/>
            <p:cNvSpPr/>
            <p:nvPr/>
          </p:nvSpPr>
          <p:spPr>
            <a:xfrm rot="-5400000">
              <a:off x="6211400"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(58,000)</a:t>
              </a:r>
            </a:p>
          </p:txBody>
        </p:sp>
        <p:sp>
          <p:nvSpPr>
            <p:cNvPr id="459" name="tx459"/>
            <p:cNvSpPr/>
            <p:nvPr/>
          </p:nvSpPr>
          <p:spPr>
            <a:xfrm rot="-5400000">
              <a:off x="6620039" y="5056984"/>
              <a:ext cx="444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Uganda</a:t>
              </a:r>
            </a:p>
          </p:txBody>
        </p:sp>
        <p:sp>
          <p:nvSpPr>
            <p:cNvPr id="460" name="tx460"/>
            <p:cNvSpPr/>
            <p:nvPr/>
          </p:nvSpPr>
          <p:spPr>
            <a:xfrm rot="-5400000">
              <a:off x="6569872"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461" name="tx461"/>
            <p:cNvSpPr/>
            <p:nvPr/>
          </p:nvSpPr>
          <p:spPr>
            <a:xfrm rot="-5400000">
              <a:off x="7056211" y="5014599"/>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Kenya</a:t>
              </a:r>
            </a:p>
          </p:txBody>
        </p:sp>
        <p:sp>
          <p:nvSpPr>
            <p:cNvPr id="462" name="tx462"/>
            <p:cNvSpPr/>
            <p:nvPr/>
          </p:nvSpPr>
          <p:spPr>
            <a:xfrm rot="-5400000">
              <a:off x="6963659"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(102,000)</a:t>
              </a:r>
            </a:p>
          </p:txBody>
        </p:sp>
        <p:sp>
          <p:nvSpPr>
            <p:cNvPr id="463" name="tx463"/>
            <p:cNvSpPr/>
            <p:nvPr/>
          </p:nvSpPr>
          <p:spPr>
            <a:xfrm rot="-5400000">
              <a:off x="7381445" y="5108392"/>
              <a:ext cx="5224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Tanzania</a:t>
              </a:r>
            </a:p>
          </p:txBody>
        </p:sp>
        <p:sp>
          <p:nvSpPr>
            <p:cNvPr id="464" name="tx464"/>
            <p:cNvSpPr/>
            <p:nvPr/>
          </p:nvSpPr>
          <p:spPr>
            <a:xfrm rot="-5400000">
              <a:off x="7357446"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(160,000)</a:t>
              </a:r>
            </a:p>
          </p:txBody>
        </p:sp>
        <p:sp>
          <p:nvSpPr>
            <p:cNvPr id="465" name="tx465"/>
            <p:cNvSpPr/>
            <p:nvPr/>
          </p:nvSpPr>
          <p:spPr>
            <a:xfrm rot="-5400000">
              <a:off x="7803478" y="5009514"/>
              <a:ext cx="465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Rwanda</a:t>
              </a:r>
            </a:p>
          </p:txBody>
        </p:sp>
        <p:sp>
          <p:nvSpPr>
            <p:cNvPr id="466" name="tx466"/>
            <p:cNvSpPr/>
            <p:nvPr/>
          </p:nvSpPr>
          <p:spPr>
            <a:xfrm rot="-5400000">
              <a:off x="7786549"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(23,000)</a:t>
              </a:r>
            </a:p>
          </p:txBody>
        </p:sp>
        <p:sp>
          <p:nvSpPr>
            <p:cNvPr id="467" name="tx467"/>
            <p:cNvSpPr/>
            <p:nvPr/>
          </p:nvSpPr>
          <p:spPr>
            <a:xfrm rot="-5400000">
              <a:off x="8151377" y="4984771"/>
              <a:ext cx="55773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Botswana</a:t>
              </a:r>
            </a:p>
          </p:txBody>
        </p:sp>
        <p:sp>
          <p:nvSpPr>
            <p:cNvPr id="468" name="tx468"/>
            <p:cNvSpPr/>
            <p:nvPr/>
          </p:nvSpPr>
          <p:spPr>
            <a:xfrm rot="-5400000">
              <a:off x="8215652"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69" name="tx469"/>
            <p:cNvSpPr/>
            <p:nvPr/>
          </p:nvSpPr>
          <p:spPr>
            <a:xfrm rot="-5400000">
              <a:off x="8637003" y="4892932"/>
              <a:ext cx="374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Eritrea</a:t>
              </a:r>
            </a:p>
          </p:txBody>
        </p:sp>
        <p:sp>
          <p:nvSpPr>
            <p:cNvPr id="470" name="tx470"/>
            <p:cNvSpPr/>
            <p:nvPr/>
          </p:nvSpPr>
          <p:spPr>
            <a:xfrm rot="-5400000">
              <a:off x="8609439"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71" name="tx471"/>
            <p:cNvSpPr/>
            <p:nvPr/>
          </p:nvSpPr>
          <p:spPr>
            <a:xfrm rot="-5400000">
              <a:off x="-52544" y="23904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2" name="rc472"/>
            <p:cNvSpPr/>
            <p:nvPr/>
          </p:nvSpPr>
          <p:spPr>
            <a:xfrm>
              <a:off x="2091295" y="5993415"/>
              <a:ext cx="219456" cy="219455"/>
            </a:xfrm>
            <a:prstGeom prst="rect">
              <a:avLst/>
            </a:prstGeom>
            <a:solidFill>
              <a:srgbClr val="FFFFFF">
                <a:alpha val="100000"/>
              </a:srgbClr>
            </a:solidFill>
          </p:spPr>
          <p:txBody>
            <a:bodyPr/>
            <a:lstStyle/>
            <a:p/>
          </p:txBody>
        </p:sp>
        <p:sp>
          <p:nvSpPr>
            <p:cNvPr id="473" name="pg473"/>
            <p:cNvSpPr/>
            <p:nvPr/>
          </p:nvSpPr>
          <p:spPr>
            <a:xfrm>
              <a:off x="2275846"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4" name="pg474"/>
            <p:cNvSpPr/>
            <p:nvPr/>
          </p:nvSpPr>
          <p:spPr>
            <a:xfrm>
              <a:off x="2181236"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5" name="pg475"/>
            <p:cNvSpPr/>
            <p:nvPr/>
          </p:nvSpPr>
          <p:spPr>
            <a:xfrm>
              <a:off x="2091356"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pg476"/>
            <p:cNvSpPr/>
            <p:nvPr/>
          </p:nvSpPr>
          <p:spPr>
            <a:xfrm>
              <a:off x="2091356"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7" name="pg477"/>
            <p:cNvSpPr/>
            <p:nvPr/>
          </p:nvSpPr>
          <p:spPr>
            <a:xfrm>
              <a:off x="2091356"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8" name="rc478"/>
            <p:cNvSpPr/>
            <p:nvPr/>
          </p:nvSpPr>
          <p:spPr>
            <a:xfrm>
              <a:off x="2091295" y="5993415"/>
              <a:ext cx="219456" cy="219455"/>
            </a:xfrm>
            <a:prstGeom prst="rect">
              <a:avLst/>
            </a:prstGeom>
            <a:ln w="476" cap="sq">
              <a:solidFill>
                <a:srgbClr val="000000">
                  <a:alpha val="100000"/>
                </a:srgbClr>
              </a:solidFill>
              <a:prstDash val="solid"/>
              <a:miter/>
            </a:ln>
          </p:spPr>
          <p:txBody>
            <a:bodyPr/>
            <a:lstStyle/>
            <a:p/>
          </p:txBody>
        </p:sp>
        <p:sp>
          <p:nvSpPr>
            <p:cNvPr id="479" name="rc479"/>
            <p:cNvSpPr/>
            <p:nvPr/>
          </p:nvSpPr>
          <p:spPr>
            <a:xfrm>
              <a:off x="4461459" y="5993415"/>
              <a:ext cx="219455" cy="219455"/>
            </a:xfrm>
            <a:prstGeom prst="rect">
              <a:avLst/>
            </a:prstGeom>
            <a:solidFill>
              <a:srgbClr val="FFFFFF">
                <a:alpha val="100000"/>
              </a:srgbClr>
            </a:solidFill>
          </p:spPr>
          <p:txBody>
            <a:bodyPr/>
            <a:lstStyle/>
            <a:p/>
          </p:txBody>
        </p:sp>
        <p:sp>
          <p:nvSpPr>
            <p:cNvPr id="480" name="rc480"/>
            <p:cNvSpPr/>
            <p:nvPr/>
          </p:nvSpPr>
          <p:spPr>
            <a:xfrm>
              <a:off x="4461459" y="5993415"/>
              <a:ext cx="219455" cy="219455"/>
            </a:xfrm>
            <a:prstGeom prst="rect">
              <a:avLst/>
            </a:prstGeom>
            <a:ln w="476" cap="sq">
              <a:solidFill>
                <a:srgbClr val="000000">
                  <a:alpha val="100000"/>
                </a:srgbClr>
              </a:solidFill>
              <a:prstDash val="solid"/>
              <a:miter/>
            </a:ln>
          </p:spPr>
          <p:txBody>
            <a:bodyPr/>
            <a:lstStyle/>
            <a:p/>
          </p:txBody>
        </p:sp>
        <p:sp>
          <p:nvSpPr>
            <p:cNvPr id="481" name="tx481"/>
            <p:cNvSpPr/>
            <p:nvPr/>
          </p:nvSpPr>
          <p:spPr>
            <a:xfrm>
              <a:off x="2380340"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82" name="tx482"/>
            <p:cNvSpPr/>
            <p:nvPr/>
          </p:nvSpPr>
          <p:spPr>
            <a:xfrm>
              <a:off x="4750504"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483" name="tx483"/>
            <p:cNvSpPr/>
            <p:nvPr/>
          </p:nvSpPr>
          <p:spPr>
            <a:xfrm>
              <a:off x="726122" y="398022"/>
              <a:ext cx="30469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ESAR, 2023</a:t>
              </a:r>
            </a:p>
          </p:txBody>
        </p:sp>
        <p:sp>
          <p:nvSpPr>
            <p:cNvPr id="484" name="tx484"/>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85" name="tx485"/>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86" name="tx486"/>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4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2023, DTP3 coverage ranged from 42% in Somalia to 95% in Eritrea and Botswana.
8 out of 21 (38%) countries had coverage of at least 90%.
Ethiopia had DTP3 coverage of 72% and the highest absolute number of un- and undervaccinated children in the region, followed by Angola.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Botswana and Eritrea had the highest coverage (95%), while Somalia had the lowest coverage (42%).
DTP3 coverage increased in 7 out of 21 countries between 2022 and 2023. The largest increase was 15% points in Mozambique from 55% to 70%.
8 countries saw a decrease in coverage (Burundi, Comoros, Eswatini, Kenya, Namibia, Rwanda, South Africa, and Zambia). The largest decline was 12% points in Eswatini from 97% to 85%.
Coverage remained constant between 2022 and 2023 in the remaining 6 countries.
In 2023, 8 out of 21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3 countries (Ethiopia, South Sudan, and Tanzania).
The largest increase in coverage was 12% points in South Sudan from 61% in 2019 to 73% in 2023}.
Coverage was lower than in 2019 in 12 countries (Angola, Burundi, Comoros, Eswatini, Madagascar, Malawi, Mozambique, Namibia, Rwanda, South Africa, Uganda, and Zambia).
The largest decline in coverage was 15% points in Mozambique from 85% in 2019 to 70%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ESAR, 3 out of 21 (14%) countries had DTP3 coverage below 70% in 2023. These are Angola, Madagascar, and Somalia.
These countries account for approximately 3,040,000 (17%) of the total annual cohort of surviving infants in the region.
There were 8 (38%) countries that achieved DTP3 of 90% or higher, accounting for 7,088,000 (39%)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873848" y="1331366"/>
              <a:ext cx="2079622" cy="2503546"/>
            </a:xfrm>
            <a:custGeom>
              <a:avLst/>
              <a:pathLst>
                <a:path w="2079622" h="2503546">
                  <a:moveTo>
                    <a:pt x="0" y="2079622"/>
                  </a:moveTo>
                  <a:lnTo>
                    <a:pt x="70205" y="2094240"/>
                  </a:lnTo>
                  <a:lnTo>
                    <a:pt x="140410" y="2108858"/>
                  </a:lnTo>
                  <a:lnTo>
                    <a:pt x="210616" y="2123476"/>
                  </a:lnTo>
                  <a:lnTo>
                    <a:pt x="280821" y="2138094"/>
                  </a:lnTo>
                  <a:lnTo>
                    <a:pt x="351026" y="2152713"/>
                  </a:lnTo>
                  <a:lnTo>
                    <a:pt x="421232" y="2167331"/>
                  </a:lnTo>
                  <a:lnTo>
                    <a:pt x="491437" y="2181949"/>
                  </a:lnTo>
                  <a:lnTo>
                    <a:pt x="561643" y="2196567"/>
                  </a:lnTo>
                  <a:lnTo>
                    <a:pt x="631848" y="2211185"/>
                  </a:lnTo>
                  <a:lnTo>
                    <a:pt x="702053" y="2225803"/>
                  </a:lnTo>
                  <a:lnTo>
                    <a:pt x="772259" y="2240421"/>
                  </a:lnTo>
                  <a:lnTo>
                    <a:pt x="842464" y="2255039"/>
                  </a:lnTo>
                  <a:lnTo>
                    <a:pt x="912670" y="2269657"/>
                  </a:lnTo>
                  <a:lnTo>
                    <a:pt x="982875" y="2284275"/>
                  </a:lnTo>
                  <a:lnTo>
                    <a:pt x="1053080" y="2298893"/>
                  </a:lnTo>
                  <a:lnTo>
                    <a:pt x="1123286" y="2313511"/>
                  </a:lnTo>
                  <a:lnTo>
                    <a:pt x="1193491" y="2328129"/>
                  </a:lnTo>
                  <a:lnTo>
                    <a:pt x="1263697" y="2342747"/>
                  </a:lnTo>
                  <a:lnTo>
                    <a:pt x="1333902" y="2357365"/>
                  </a:lnTo>
                  <a:lnTo>
                    <a:pt x="1404107" y="2371984"/>
                  </a:lnTo>
                  <a:lnTo>
                    <a:pt x="1474313" y="2386602"/>
                  </a:lnTo>
                  <a:lnTo>
                    <a:pt x="1544518" y="2401220"/>
                  </a:lnTo>
                  <a:lnTo>
                    <a:pt x="1614724" y="2415838"/>
                  </a:lnTo>
                  <a:lnTo>
                    <a:pt x="1684929" y="2430456"/>
                  </a:lnTo>
                  <a:lnTo>
                    <a:pt x="1755134" y="2445074"/>
                  </a:lnTo>
                  <a:lnTo>
                    <a:pt x="1825340" y="2459692"/>
                  </a:lnTo>
                  <a:lnTo>
                    <a:pt x="1895545" y="2474310"/>
                  </a:lnTo>
                  <a:lnTo>
                    <a:pt x="1965751" y="2488928"/>
                  </a:lnTo>
                  <a:lnTo>
                    <a:pt x="2035956" y="2503546"/>
                  </a:lnTo>
                  <a:lnTo>
                    <a:pt x="2049245" y="2433773"/>
                  </a:lnTo>
                  <a:lnTo>
                    <a:pt x="2060144" y="2363588"/>
                  </a:lnTo>
                  <a:lnTo>
                    <a:pt x="2068639" y="2293071"/>
                  </a:lnTo>
                  <a:lnTo>
                    <a:pt x="2074722" y="2222305"/>
                  </a:lnTo>
                  <a:lnTo>
                    <a:pt x="2078384" y="2151372"/>
                  </a:lnTo>
                  <a:lnTo>
                    <a:pt x="2079622" y="2080356"/>
                  </a:lnTo>
                  <a:lnTo>
                    <a:pt x="2078434" y="2009339"/>
                  </a:lnTo>
                  <a:lnTo>
                    <a:pt x="2074822" y="1938404"/>
                  </a:lnTo>
                  <a:lnTo>
                    <a:pt x="2068789" y="1867634"/>
                  </a:lnTo>
                  <a:lnTo>
                    <a:pt x="2060344" y="1797111"/>
                  </a:lnTo>
                  <a:lnTo>
                    <a:pt x="2049494" y="1726917"/>
                  </a:lnTo>
                  <a:lnTo>
                    <a:pt x="2036255" y="1657135"/>
                  </a:lnTo>
                  <a:lnTo>
                    <a:pt x="2020640" y="1587846"/>
                  </a:lnTo>
                  <a:lnTo>
                    <a:pt x="2002668" y="1519130"/>
                  </a:lnTo>
                  <a:lnTo>
                    <a:pt x="1982359" y="1451069"/>
                  </a:lnTo>
                  <a:lnTo>
                    <a:pt x="1959739" y="1383740"/>
                  </a:lnTo>
                  <a:lnTo>
                    <a:pt x="1934832" y="1317223"/>
                  </a:lnTo>
                  <a:lnTo>
                    <a:pt x="1907669" y="1251596"/>
                  </a:lnTo>
                  <a:lnTo>
                    <a:pt x="1878280" y="1186934"/>
                  </a:lnTo>
                  <a:lnTo>
                    <a:pt x="1846701" y="1123314"/>
                  </a:lnTo>
                  <a:lnTo>
                    <a:pt x="1812967" y="1060809"/>
                  </a:lnTo>
                  <a:lnTo>
                    <a:pt x="1777118" y="999493"/>
                  </a:lnTo>
                  <a:lnTo>
                    <a:pt x="1739197" y="939436"/>
                  </a:lnTo>
                  <a:lnTo>
                    <a:pt x="1699246" y="880710"/>
                  </a:lnTo>
                  <a:lnTo>
                    <a:pt x="1657314" y="823382"/>
                  </a:lnTo>
                  <a:lnTo>
                    <a:pt x="1613448" y="767519"/>
                  </a:lnTo>
                  <a:lnTo>
                    <a:pt x="1567700" y="713187"/>
                  </a:lnTo>
                  <a:lnTo>
                    <a:pt x="1520124" y="660449"/>
                  </a:lnTo>
                  <a:lnTo>
                    <a:pt x="1470774" y="609366"/>
                  </a:lnTo>
                  <a:lnTo>
                    <a:pt x="1419709" y="559999"/>
                  </a:lnTo>
                  <a:lnTo>
                    <a:pt x="1366988" y="512404"/>
                  </a:lnTo>
                  <a:lnTo>
                    <a:pt x="1312672" y="466637"/>
                  </a:lnTo>
                  <a:lnTo>
                    <a:pt x="1256825" y="422751"/>
                  </a:lnTo>
                  <a:lnTo>
                    <a:pt x="1199512" y="380799"/>
                  </a:lnTo>
                  <a:lnTo>
                    <a:pt x="1140799" y="340828"/>
                  </a:lnTo>
                  <a:lnTo>
                    <a:pt x="1080756" y="302885"/>
                  </a:lnTo>
                  <a:lnTo>
                    <a:pt x="1019452" y="267015"/>
                  </a:lnTo>
                  <a:lnTo>
                    <a:pt x="956959" y="233259"/>
                  </a:lnTo>
                  <a:lnTo>
                    <a:pt x="893350" y="201657"/>
                  </a:lnTo>
                  <a:lnTo>
                    <a:pt x="828699" y="172245"/>
                  </a:lnTo>
                  <a:lnTo>
                    <a:pt x="763081" y="145058"/>
                  </a:lnTo>
                  <a:lnTo>
                    <a:pt x="696573" y="120128"/>
                  </a:lnTo>
                  <a:lnTo>
                    <a:pt x="629252" y="97484"/>
                  </a:lnTo>
                  <a:lnTo>
                    <a:pt x="561198" y="77152"/>
                  </a:lnTo>
                  <a:lnTo>
                    <a:pt x="492489" y="59156"/>
                  </a:lnTo>
                  <a:lnTo>
                    <a:pt x="423205" y="43516"/>
                  </a:lnTo>
                  <a:lnTo>
                    <a:pt x="353428" y="30252"/>
                  </a:lnTo>
                  <a:lnTo>
                    <a:pt x="283238" y="19378"/>
                  </a:lnTo>
                  <a:lnTo>
                    <a:pt x="212718" y="10907"/>
                  </a:lnTo>
                  <a:lnTo>
                    <a:pt x="141950" y="4850"/>
                  </a:lnTo>
                  <a:lnTo>
                    <a:pt x="71016" y="1212"/>
                  </a:lnTo>
                  <a:lnTo>
                    <a:pt x="0" y="0"/>
                  </a:lnTo>
                  <a:lnTo>
                    <a:pt x="0" y="71711"/>
                  </a:lnTo>
                  <a:lnTo>
                    <a:pt x="0" y="143422"/>
                  </a:lnTo>
                  <a:lnTo>
                    <a:pt x="0" y="215133"/>
                  </a:lnTo>
                  <a:lnTo>
                    <a:pt x="0" y="286844"/>
                  </a:lnTo>
                  <a:lnTo>
                    <a:pt x="0" y="358555"/>
                  </a:lnTo>
                  <a:lnTo>
                    <a:pt x="0" y="430266"/>
                  </a:lnTo>
                  <a:lnTo>
                    <a:pt x="0" y="501977"/>
                  </a:lnTo>
                  <a:lnTo>
                    <a:pt x="0" y="573689"/>
                  </a:lnTo>
                  <a:lnTo>
                    <a:pt x="0" y="645400"/>
                  </a:lnTo>
                  <a:lnTo>
                    <a:pt x="0" y="717111"/>
                  </a:lnTo>
                  <a:lnTo>
                    <a:pt x="0" y="788822"/>
                  </a:lnTo>
                  <a:lnTo>
                    <a:pt x="0" y="860533"/>
                  </a:lnTo>
                  <a:lnTo>
                    <a:pt x="0" y="932244"/>
                  </a:lnTo>
                  <a:lnTo>
                    <a:pt x="0" y="1003955"/>
                  </a:lnTo>
                  <a:lnTo>
                    <a:pt x="0" y="1075666"/>
                  </a:lnTo>
                  <a:lnTo>
                    <a:pt x="0" y="1147378"/>
                  </a:lnTo>
                  <a:lnTo>
                    <a:pt x="0" y="1219089"/>
                  </a:lnTo>
                  <a:lnTo>
                    <a:pt x="0" y="1290800"/>
                  </a:lnTo>
                  <a:lnTo>
                    <a:pt x="0" y="1362511"/>
                  </a:lnTo>
                  <a:lnTo>
                    <a:pt x="0" y="1434222"/>
                  </a:lnTo>
                  <a:lnTo>
                    <a:pt x="0" y="1505933"/>
                  </a:lnTo>
                  <a:lnTo>
                    <a:pt x="0" y="1577644"/>
                  </a:lnTo>
                  <a:lnTo>
                    <a:pt x="0" y="1649355"/>
                  </a:lnTo>
                  <a:lnTo>
                    <a:pt x="0" y="1721067"/>
                  </a:lnTo>
                  <a:lnTo>
                    <a:pt x="0" y="1792778"/>
                  </a:lnTo>
                  <a:lnTo>
                    <a:pt x="0" y="1864489"/>
                  </a:lnTo>
                  <a:lnTo>
                    <a:pt x="0" y="1936200"/>
                  </a:lnTo>
                  <a:lnTo>
                    <a:pt x="0" y="2007911"/>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873848" y="3410988"/>
              <a:ext cx="2035956" cy="1919725"/>
            </a:xfrm>
            <a:custGeom>
              <a:avLst/>
              <a:pathLst>
                <a:path w="2035956" h="1919725">
                  <a:moveTo>
                    <a:pt x="0" y="0"/>
                  </a:moveTo>
                  <a:lnTo>
                    <a:pt x="27575" y="66197"/>
                  </a:lnTo>
                  <a:lnTo>
                    <a:pt x="55150" y="132394"/>
                  </a:lnTo>
                  <a:lnTo>
                    <a:pt x="82725" y="198592"/>
                  </a:lnTo>
                  <a:lnTo>
                    <a:pt x="110300" y="264789"/>
                  </a:lnTo>
                  <a:lnTo>
                    <a:pt x="137875" y="330987"/>
                  </a:lnTo>
                  <a:lnTo>
                    <a:pt x="165450" y="397184"/>
                  </a:lnTo>
                  <a:lnTo>
                    <a:pt x="193025" y="463381"/>
                  </a:lnTo>
                  <a:lnTo>
                    <a:pt x="220600" y="529579"/>
                  </a:lnTo>
                  <a:lnTo>
                    <a:pt x="248176" y="595776"/>
                  </a:lnTo>
                  <a:lnTo>
                    <a:pt x="275751" y="661974"/>
                  </a:lnTo>
                  <a:lnTo>
                    <a:pt x="303326" y="728171"/>
                  </a:lnTo>
                  <a:lnTo>
                    <a:pt x="330901" y="794369"/>
                  </a:lnTo>
                  <a:lnTo>
                    <a:pt x="358476" y="860566"/>
                  </a:lnTo>
                  <a:lnTo>
                    <a:pt x="386051" y="926763"/>
                  </a:lnTo>
                  <a:lnTo>
                    <a:pt x="413626" y="992961"/>
                  </a:lnTo>
                  <a:lnTo>
                    <a:pt x="441201" y="1059158"/>
                  </a:lnTo>
                  <a:lnTo>
                    <a:pt x="468776" y="1125356"/>
                  </a:lnTo>
                  <a:lnTo>
                    <a:pt x="496352" y="1191553"/>
                  </a:lnTo>
                  <a:lnTo>
                    <a:pt x="523927" y="1257751"/>
                  </a:lnTo>
                  <a:lnTo>
                    <a:pt x="551502" y="1323948"/>
                  </a:lnTo>
                  <a:lnTo>
                    <a:pt x="579077" y="1390145"/>
                  </a:lnTo>
                  <a:lnTo>
                    <a:pt x="606652" y="1456343"/>
                  </a:lnTo>
                  <a:lnTo>
                    <a:pt x="634227" y="1522540"/>
                  </a:lnTo>
                  <a:lnTo>
                    <a:pt x="661802" y="1588738"/>
                  </a:lnTo>
                  <a:lnTo>
                    <a:pt x="689377" y="1654935"/>
                  </a:lnTo>
                  <a:lnTo>
                    <a:pt x="716952" y="1721132"/>
                  </a:lnTo>
                  <a:lnTo>
                    <a:pt x="744528" y="1787330"/>
                  </a:lnTo>
                  <a:lnTo>
                    <a:pt x="772103" y="1853527"/>
                  </a:lnTo>
                  <a:lnTo>
                    <a:pt x="799678" y="1919725"/>
                  </a:lnTo>
                  <a:lnTo>
                    <a:pt x="865744" y="1890850"/>
                  </a:lnTo>
                  <a:lnTo>
                    <a:pt x="930770" y="1859703"/>
                  </a:lnTo>
                  <a:lnTo>
                    <a:pt x="994677" y="1826320"/>
                  </a:lnTo>
                  <a:lnTo>
                    <a:pt x="1057389" y="1790742"/>
                  </a:lnTo>
                  <a:lnTo>
                    <a:pt x="1118829" y="1753011"/>
                  </a:lnTo>
                  <a:lnTo>
                    <a:pt x="1178925" y="1713174"/>
                  </a:lnTo>
                  <a:lnTo>
                    <a:pt x="1237603" y="1671277"/>
                  </a:lnTo>
                  <a:lnTo>
                    <a:pt x="1294794" y="1627371"/>
                  </a:lnTo>
                  <a:lnTo>
                    <a:pt x="1350428" y="1581509"/>
                  </a:lnTo>
                  <a:lnTo>
                    <a:pt x="1404440" y="1533746"/>
                  </a:lnTo>
                  <a:lnTo>
                    <a:pt x="1456763" y="1484139"/>
                  </a:lnTo>
                  <a:lnTo>
                    <a:pt x="1507335" y="1432749"/>
                  </a:lnTo>
                  <a:lnTo>
                    <a:pt x="1556095" y="1379636"/>
                  </a:lnTo>
                  <a:lnTo>
                    <a:pt x="1602985" y="1324865"/>
                  </a:lnTo>
                  <a:lnTo>
                    <a:pt x="1647948" y="1268502"/>
                  </a:lnTo>
                  <a:lnTo>
                    <a:pt x="1690930" y="1210613"/>
                  </a:lnTo>
                  <a:lnTo>
                    <a:pt x="1731879" y="1151270"/>
                  </a:lnTo>
                  <a:lnTo>
                    <a:pt x="1770747" y="1090542"/>
                  </a:lnTo>
                  <a:lnTo>
                    <a:pt x="1807486" y="1028504"/>
                  </a:lnTo>
                  <a:lnTo>
                    <a:pt x="1842053" y="965230"/>
                  </a:lnTo>
                  <a:lnTo>
                    <a:pt x="1874406" y="900795"/>
                  </a:lnTo>
                  <a:lnTo>
                    <a:pt x="1904505" y="835277"/>
                  </a:lnTo>
                  <a:lnTo>
                    <a:pt x="1932315" y="768756"/>
                  </a:lnTo>
                  <a:lnTo>
                    <a:pt x="1957803" y="701310"/>
                  </a:lnTo>
                  <a:lnTo>
                    <a:pt x="1980937" y="633022"/>
                  </a:lnTo>
                  <a:lnTo>
                    <a:pt x="2001690" y="563972"/>
                  </a:lnTo>
                  <a:lnTo>
                    <a:pt x="2020037" y="494245"/>
                  </a:lnTo>
                  <a:lnTo>
                    <a:pt x="2035956" y="423923"/>
                  </a:lnTo>
                  <a:lnTo>
                    <a:pt x="1965751" y="409305"/>
                  </a:lnTo>
                  <a:lnTo>
                    <a:pt x="1895545" y="394687"/>
                  </a:lnTo>
                  <a:lnTo>
                    <a:pt x="1825340" y="380069"/>
                  </a:lnTo>
                  <a:lnTo>
                    <a:pt x="1755134" y="365451"/>
                  </a:lnTo>
                  <a:lnTo>
                    <a:pt x="1684929" y="350833"/>
                  </a:lnTo>
                  <a:lnTo>
                    <a:pt x="1614724" y="336215"/>
                  </a:lnTo>
                  <a:lnTo>
                    <a:pt x="1544518" y="321597"/>
                  </a:lnTo>
                  <a:lnTo>
                    <a:pt x="1474313" y="306979"/>
                  </a:lnTo>
                  <a:lnTo>
                    <a:pt x="1404107" y="292361"/>
                  </a:lnTo>
                  <a:lnTo>
                    <a:pt x="1333902" y="277743"/>
                  </a:lnTo>
                  <a:lnTo>
                    <a:pt x="1263697" y="263125"/>
                  </a:lnTo>
                  <a:lnTo>
                    <a:pt x="1193491" y="248507"/>
                  </a:lnTo>
                  <a:lnTo>
                    <a:pt x="1123286" y="233889"/>
                  </a:lnTo>
                  <a:lnTo>
                    <a:pt x="1053080" y="219271"/>
                  </a:lnTo>
                  <a:lnTo>
                    <a:pt x="982875" y="204652"/>
                  </a:lnTo>
                  <a:lnTo>
                    <a:pt x="912670" y="190034"/>
                  </a:lnTo>
                  <a:lnTo>
                    <a:pt x="842464" y="175416"/>
                  </a:lnTo>
                  <a:lnTo>
                    <a:pt x="772259" y="160798"/>
                  </a:lnTo>
                  <a:lnTo>
                    <a:pt x="702053" y="146180"/>
                  </a:lnTo>
                  <a:lnTo>
                    <a:pt x="631848" y="131562"/>
                  </a:lnTo>
                  <a:lnTo>
                    <a:pt x="561643" y="116944"/>
                  </a:lnTo>
                  <a:lnTo>
                    <a:pt x="491437" y="102326"/>
                  </a:lnTo>
                  <a:lnTo>
                    <a:pt x="421232" y="87708"/>
                  </a:lnTo>
                  <a:lnTo>
                    <a:pt x="351026" y="73090"/>
                  </a:lnTo>
                  <a:lnTo>
                    <a:pt x="280821" y="58472"/>
                  </a:lnTo>
                  <a:lnTo>
                    <a:pt x="210616" y="43854"/>
                  </a:lnTo>
                  <a:lnTo>
                    <a:pt x="140410" y="29236"/>
                  </a:lnTo>
                  <a:lnTo>
                    <a:pt x="70205" y="1461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2267616" y="3410988"/>
              <a:ext cx="1405909" cy="2079391"/>
            </a:xfrm>
            <a:custGeom>
              <a:avLst/>
              <a:pathLst>
                <a:path w="1405909" h="2079391">
                  <a:moveTo>
                    <a:pt x="606231" y="0"/>
                  </a:moveTo>
                  <a:lnTo>
                    <a:pt x="585326" y="68596"/>
                  </a:lnTo>
                  <a:lnTo>
                    <a:pt x="564422" y="137193"/>
                  </a:lnTo>
                  <a:lnTo>
                    <a:pt x="543517" y="205789"/>
                  </a:lnTo>
                  <a:lnTo>
                    <a:pt x="522613" y="274386"/>
                  </a:lnTo>
                  <a:lnTo>
                    <a:pt x="501708" y="342982"/>
                  </a:lnTo>
                  <a:lnTo>
                    <a:pt x="480804" y="411579"/>
                  </a:lnTo>
                  <a:lnTo>
                    <a:pt x="459899" y="480175"/>
                  </a:lnTo>
                  <a:lnTo>
                    <a:pt x="438995" y="548772"/>
                  </a:lnTo>
                  <a:lnTo>
                    <a:pt x="418090" y="617368"/>
                  </a:lnTo>
                  <a:lnTo>
                    <a:pt x="397186" y="685965"/>
                  </a:lnTo>
                  <a:lnTo>
                    <a:pt x="376281" y="754562"/>
                  </a:lnTo>
                  <a:lnTo>
                    <a:pt x="355377" y="823158"/>
                  </a:lnTo>
                  <a:lnTo>
                    <a:pt x="334472" y="891755"/>
                  </a:lnTo>
                  <a:lnTo>
                    <a:pt x="313567" y="960351"/>
                  </a:lnTo>
                  <a:lnTo>
                    <a:pt x="292663" y="1028948"/>
                  </a:lnTo>
                  <a:lnTo>
                    <a:pt x="271758" y="1097544"/>
                  </a:lnTo>
                  <a:lnTo>
                    <a:pt x="250854" y="1166141"/>
                  </a:lnTo>
                  <a:lnTo>
                    <a:pt x="229949" y="1234737"/>
                  </a:lnTo>
                  <a:lnTo>
                    <a:pt x="209045" y="1303334"/>
                  </a:lnTo>
                  <a:lnTo>
                    <a:pt x="188140" y="1371930"/>
                  </a:lnTo>
                  <a:lnTo>
                    <a:pt x="167236" y="1440527"/>
                  </a:lnTo>
                  <a:lnTo>
                    <a:pt x="146331" y="1509124"/>
                  </a:lnTo>
                  <a:lnTo>
                    <a:pt x="125427" y="1577720"/>
                  </a:lnTo>
                  <a:lnTo>
                    <a:pt x="104522" y="1646317"/>
                  </a:lnTo>
                  <a:lnTo>
                    <a:pt x="83618" y="1714913"/>
                  </a:lnTo>
                  <a:lnTo>
                    <a:pt x="62713" y="1783510"/>
                  </a:lnTo>
                  <a:lnTo>
                    <a:pt x="41809" y="1852106"/>
                  </a:lnTo>
                  <a:lnTo>
                    <a:pt x="20904" y="1920703"/>
                  </a:lnTo>
                  <a:lnTo>
                    <a:pt x="0" y="1989299"/>
                  </a:lnTo>
                  <a:lnTo>
                    <a:pt x="69028" y="2009040"/>
                  </a:lnTo>
                  <a:lnTo>
                    <a:pt x="138697" y="2026386"/>
                  </a:lnTo>
                  <a:lnTo>
                    <a:pt x="208923" y="2041317"/>
                  </a:lnTo>
                  <a:lnTo>
                    <a:pt x="279623" y="2053815"/>
                  </a:lnTo>
                  <a:lnTo>
                    <a:pt x="350712" y="2063865"/>
                  </a:lnTo>
                  <a:lnTo>
                    <a:pt x="422105" y="2071455"/>
                  </a:lnTo>
                  <a:lnTo>
                    <a:pt x="493718" y="2076576"/>
                  </a:lnTo>
                  <a:lnTo>
                    <a:pt x="565466" y="2079223"/>
                  </a:lnTo>
                  <a:lnTo>
                    <a:pt x="637261" y="2079391"/>
                  </a:lnTo>
                  <a:lnTo>
                    <a:pt x="709020" y="2077080"/>
                  </a:lnTo>
                  <a:lnTo>
                    <a:pt x="780656" y="2072294"/>
                  </a:lnTo>
                  <a:lnTo>
                    <a:pt x="852084" y="2065039"/>
                  </a:lnTo>
                  <a:lnTo>
                    <a:pt x="923220" y="2055322"/>
                  </a:lnTo>
                  <a:lnTo>
                    <a:pt x="993977" y="2043155"/>
                  </a:lnTo>
                  <a:lnTo>
                    <a:pt x="1064272" y="2028553"/>
                  </a:lnTo>
                  <a:lnTo>
                    <a:pt x="1134022" y="2011533"/>
                  </a:lnTo>
                  <a:lnTo>
                    <a:pt x="1203142" y="1992116"/>
                  </a:lnTo>
                  <a:lnTo>
                    <a:pt x="1271551" y="1970324"/>
                  </a:lnTo>
                  <a:lnTo>
                    <a:pt x="1339167" y="1946184"/>
                  </a:lnTo>
                  <a:lnTo>
                    <a:pt x="1405909" y="1919725"/>
                  </a:lnTo>
                  <a:lnTo>
                    <a:pt x="1378334" y="1853527"/>
                  </a:lnTo>
                  <a:lnTo>
                    <a:pt x="1350759" y="1787330"/>
                  </a:lnTo>
                  <a:lnTo>
                    <a:pt x="1323184" y="1721132"/>
                  </a:lnTo>
                  <a:lnTo>
                    <a:pt x="1295609" y="1654935"/>
                  </a:lnTo>
                  <a:lnTo>
                    <a:pt x="1268034" y="1588738"/>
                  </a:lnTo>
                  <a:lnTo>
                    <a:pt x="1240458" y="1522540"/>
                  </a:lnTo>
                  <a:lnTo>
                    <a:pt x="1212883" y="1456343"/>
                  </a:lnTo>
                  <a:lnTo>
                    <a:pt x="1185308" y="1390145"/>
                  </a:lnTo>
                  <a:lnTo>
                    <a:pt x="1157733" y="1323948"/>
                  </a:lnTo>
                  <a:lnTo>
                    <a:pt x="1130158" y="1257751"/>
                  </a:lnTo>
                  <a:lnTo>
                    <a:pt x="1102583" y="1191553"/>
                  </a:lnTo>
                  <a:lnTo>
                    <a:pt x="1075008" y="1125356"/>
                  </a:lnTo>
                  <a:lnTo>
                    <a:pt x="1047433" y="1059158"/>
                  </a:lnTo>
                  <a:lnTo>
                    <a:pt x="1019858" y="992961"/>
                  </a:lnTo>
                  <a:lnTo>
                    <a:pt x="992282" y="926763"/>
                  </a:lnTo>
                  <a:lnTo>
                    <a:pt x="964707" y="860566"/>
                  </a:lnTo>
                  <a:lnTo>
                    <a:pt x="937132" y="794369"/>
                  </a:lnTo>
                  <a:lnTo>
                    <a:pt x="909557" y="728171"/>
                  </a:lnTo>
                  <a:lnTo>
                    <a:pt x="881982" y="661974"/>
                  </a:lnTo>
                  <a:lnTo>
                    <a:pt x="854407" y="595776"/>
                  </a:lnTo>
                  <a:lnTo>
                    <a:pt x="826832" y="529579"/>
                  </a:lnTo>
                  <a:lnTo>
                    <a:pt x="799257" y="463381"/>
                  </a:lnTo>
                  <a:lnTo>
                    <a:pt x="771682" y="397184"/>
                  </a:lnTo>
                  <a:lnTo>
                    <a:pt x="744106" y="330987"/>
                  </a:lnTo>
                  <a:lnTo>
                    <a:pt x="716531" y="264789"/>
                  </a:lnTo>
                  <a:lnTo>
                    <a:pt x="688956" y="198592"/>
                  </a:lnTo>
                  <a:lnTo>
                    <a:pt x="661381" y="132394"/>
                  </a:lnTo>
                  <a:lnTo>
                    <a:pt x="633806" y="6619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1279935" y="3410988"/>
              <a:ext cx="1593913" cy="1989299"/>
            </a:xfrm>
            <a:custGeom>
              <a:avLst/>
              <a:pathLst>
                <a:path w="1593913" h="1989299">
                  <a:moveTo>
                    <a:pt x="1593913" y="0"/>
                  </a:moveTo>
                  <a:lnTo>
                    <a:pt x="1538950" y="46060"/>
                  </a:lnTo>
                  <a:lnTo>
                    <a:pt x="1483988" y="92121"/>
                  </a:lnTo>
                  <a:lnTo>
                    <a:pt x="1429025" y="138182"/>
                  </a:lnTo>
                  <a:lnTo>
                    <a:pt x="1374062" y="184243"/>
                  </a:lnTo>
                  <a:lnTo>
                    <a:pt x="1319100" y="230304"/>
                  </a:lnTo>
                  <a:lnTo>
                    <a:pt x="1264137" y="276365"/>
                  </a:lnTo>
                  <a:lnTo>
                    <a:pt x="1209175" y="322426"/>
                  </a:lnTo>
                  <a:lnTo>
                    <a:pt x="1154212" y="368487"/>
                  </a:lnTo>
                  <a:lnTo>
                    <a:pt x="1099250" y="414548"/>
                  </a:lnTo>
                  <a:lnTo>
                    <a:pt x="1044287" y="460609"/>
                  </a:lnTo>
                  <a:lnTo>
                    <a:pt x="989325" y="506669"/>
                  </a:lnTo>
                  <a:lnTo>
                    <a:pt x="934362" y="552730"/>
                  </a:lnTo>
                  <a:lnTo>
                    <a:pt x="879400" y="598791"/>
                  </a:lnTo>
                  <a:lnTo>
                    <a:pt x="824437" y="644852"/>
                  </a:lnTo>
                  <a:lnTo>
                    <a:pt x="769475" y="690913"/>
                  </a:lnTo>
                  <a:lnTo>
                    <a:pt x="714512" y="736974"/>
                  </a:lnTo>
                  <a:lnTo>
                    <a:pt x="659550" y="783035"/>
                  </a:lnTo>
                  <a:lnTo>
                    <a:pt x="604587" y="829096"/>
                  </a:lnTo>
                  <a:lnTo>
                    <a:pt x="549625" y="875157"/>
                  </a:lnTo>
                  <a:lnTo>
                    <a:pt x="494662" y="921218"/>
                  </a:lnTo>
                  <a:lnTo>
                    <a:pt x="439700" y="967279"/>
                  </a:lnTo>
                  <a:lnTo>
                    <a:pt x="384737" y="1013339"/>
                  </a:lnTo>
                  <a:lnTo>
                    <a:pt x="329775" y="1059400"/>
                  </a:lnTo>
                  <a:lnTo>
                    <a:pt x="274812" y="1105461"/>
                  </a:lnTo>
                  <a:lnTo>
                    <a:pt x="219850" y="1151522"/>
                  </a:lnTo>
                  <a:lnTo>
                    <a:pt x="164887" y="1197583"/>
                  </a:lnTo>
                  <a:lnTo>
                    <a:pt x="109925" y="1243644"/>
                  </a:lnTo>
                  <a:lnTo>
                    <a:pt x="54962" y="1289705"/>
                  </a:lnTo>
                  <a:lnTo>
                    <a:pt x="0" y="1335766"/>
                  </a:lnTo>
                  <a:lnTo>
                    <a:pt x="46286" y="1389129"/>
                  </a:lnTo>
                  <a:lnTo>
                    <a:pt x="94357" y="1440890"/>
                  </a:lnTo>
                  <a:lnTo>
                    <a:pt x="144159" y="1490988"/>
                  </a:lnTo>
                  <a:lnTo>
                    <a:pt x="195634" y="1539365"/>
                  </a:lnTo>
                  <a:lnTo>
                    <a:pt x="248722" y="1585967"/>
                  </a:lnTo>
                  <a:lnTo>
                    <a:pt x="303362" y="1630738"/>
                  </a:lnTo>
                  <a:lnTo>
                    <a:pt x="359491" y="1673628"/>
                  </a:lnTo>
                  <a:lnTo>
                    <a:pt x="417044" y="1714587"/>
                  </a:lnTo>
                  <a:lnTo>
                    <a:pt x="475956" y="1753568"/>
                  </a:lnTo>
                  <a:lnTo>
                    <a:pt x="536157" y="1790526"/>
                  </a:lnTo>
                  <a:lnTo>
                    <a:pt x="597579" y="1825417"/>
                  </a:lnTo>
                  <a:lnTo>
                    <a:pt x="660150" y="1858202"/>
                  </a:lnTo>
                  <a:lnTo>
                    <a:pt x="723798" y="1888844"/>
                  </a:lnTo>
                  <a:lnTo>
                    <a:pt x="788451" y="1917305"/>
                  </a:lnTo>
                  <a:lnTo>
                    <a:pt x="854033" y="1943555"/>
                  </a:lnTo>
                  <a:lnTo>
                    <a:pt x="920469" y="1967562"/>
                  </a:lnTo>
                  <a:lnTo>
                    <a:pt x="987681" y="1989299"/>
                  </a:lnTo>
                  <a:lnTo>
                    <a:pt x="1008586" y="1920703"/>
                  </a:lnTo>
                  <a:lnTo>
                    <a:pt x="1029490" y="1852106"/>
                  </a:lnTo>
                  <a:lnTo>
                    <a:pt x="1050395" y="1783510"/>
                  </a:lnTo>
                  <a:lnTo>
                    <a:pt x="1071299" y="1714913"/>
                  </a:lnTo>
                  <a:lnTo>
                    <a:pt x="1092204" y="1646317"/>
                  </a:lnTo>
                  <a:lnTo>
                    <a:pt x="1113108" y="1577720"/>
                  </a:lnTo>
                  <a:lnTo>
                    <a:pt x="1134013" y="1509124"/>
                  </a:lnTo>
                  <a:lnTo>
                    <a:pt x="1154917" y="1440527"/>
                  </a:lnTo>
                  <a:lnTo>
                    <a:pt x="1175822" y="1371930"/>
                  </a:lnTo>
                  <a:lnTo>
                    <a:pt x="1196726" y="1303334"/>
                  </a:lnTo>
                  <a:lnTo>
                    <a:pt x="1217631" y="1234737"/>
                  </a:lnTo>
                  <a:lnTo>
                    <a:pt x="1238536" y="1166141"/>
                  </a:lnTo>
                  <a:lnTo>
                    <a:pt x="1259440" y="1097544"/>
                  </a:lnTo>
                  <a:lnTo>
                    <a:pt x="1280345" y="1028948"/>
                  </a:lnTo>
                  <a:lnTo>
                    <a:pt x="1301249" y="960351"/>
                  </a:lnTo>
                  <a:lnTo>
                    <a:pt x="1322154" y="891755"/>
                  </a:lnTo>
                  <a:lnTo>
                    <a:pt x="1343058" y="823158"/>
                  </a:lnTo>
                  <a:lnTo>
                    <a:pt x="1363963" y="754562"/>
                  </a:lnTo>
                  <a:lnTo>
                    <a:pt x="1384867" y="685965"/>
                  </a:lnTo>
                  <a:lnTo>
                    <a:pt x="1405772" y="617368"/>
                  </a:lnTo>
                  <a:lnTo>
                    <a:pt x="1426676" y="548772"/>
                  </a:lnTo>
                  <a:lnTo>
                    <a:pt x="1447581" y="480175"/>
                  </a:lnTo>
                  <a:lnTo>
                    <a:pt x="1468485" y="411579"/>
                  </a:lnTo>
                  <a:lnTo>
                    <a:pt x="1489390" y="342982"/>
                  </a:lnTo>
                  <a:lnTo>
                    <a:pt x="1510294" y="274386"/>
                  </a:lnTo>
                  <a:lnTo>
                    <a:pt x="1531199" y="205789"/>
                  </a:lnTo>
                  <a:lnTo>
                    <a:pt x="1552103" y="137193"/>
                  </a:lnTo>
                  <a:lnTo>
                    <a:pt x="1573008" y="6859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821129" y="3410988"/>
              <a:ext cx="2052719" cy="1335766"/>
            </a:xfrm>
            <a:custGeom>
              <a:avLst/>
              <a:pathLst>
                <a:path w="2052719" h="1335766">
                  <a:moveTo>
                    <a:pt x="2052719" y="0"/>
                  </a:moveTo>
                  <a:lnTo>
                    <a:pt x="1981935" y="11497"/>
                  </a:lnTo>
                  <a:lnTo>
                    <a:pt x="1911152" y="22994"/>
                  </a:lnTo>
                  <a:lnTo>
                    <a:pt x="1840369" y="34492"/>
                  </a:lnTo>
                  <a:lnTo>
                    <a:pt x="1769585" y="45989"/>
                  </a:lnTo>
                  <a:lnTo>
                    <a:pt x="1698802" y="57487"/>
                  </a:lnTo>
                  <a:lnTo>
                    <a:pt x="1628018" y="68984"/>
                  </a:lnTo>
                  <a:lnTo>
                    <a:pt x="1557235" y="80482"/>
                  </a:lnTo>
                  <a:lnTo>
                    <a:pt x="1486451" y="91979"/>
                  </a:lnTo>
                  <a:lnTo>
                    <a:pt x="1415668" y="103477"/>
                  </a:lnTo>
                  <a:lnTo>
                    <a:pt x="1344885" y="114974"/>
                  </a:lnTo>
                  <a:lnTo>
                    <a:pt x="1274101" y="126472"/>
                  </a:lnTo>
                  <a:lnTo>
                    <a:pt x="1203318" y="137969"/>
                  </a:lnTo>
                  <a:lnTo>
                    <a:pt x="1132534" y="149467"/>
                  </a:lnTo>
                  <a:lnTo>
                    <a:pt x="1061751" y="160964"/>
                  </a:lnTo>
                  <a:lnTo>
                    <a:pt x="990967" y="172462"/>
                  </a:lnTo>
                  <a:lnTo>
                    <a:pt x="920184" y="183959"/>
                  </a:lnTo>
                  <a:lnTo>
                    <a:pt x="849401" y="195457"/>
                  </a:lnTo>
                  <a:lnTo>
                    <a:pt x="778617" y="206954"/>
                  </a:lnTo>
                  <a:lnTo>
                    <a:pt x="707834" y="218452"/>
                  </a:lnTo>
                  <a:lnTo>
                    <a:pt x="637050" y="229949"/>
                  </a:lnTo>
                  <a:lnTo>
                    <a:pt x="566267" y="241447"/>
                  </a:lnTo>
                  <a:lnTo>
                    <a:pt x="495483" y="252944"/>
                  </a:lnTo>
                  <a:lnTo>
                    <a:pt x="424700" y="264442"/>
                  </a:lnTo>
                  <a:lnTo>
                    <a:pt x="353917" y="275939"/>
                  </a:lnTo>
                  <a:lnTo>
                    <a:pt x="283133" y="287437"/>
                  </a:lnTo>
                  <a:lnTo>
                    <a:pt x="212350" y="298934"/>
                  </a:lnTo>
                  <a:lnTo>
                    <a:pt x="141566" y="310432"/>
                  </a:lnTo>
                  <a:lnTo>
                    <a:pt x="70783" y="321929"/>
                  </a:lnTo>
                  <a:lnTo>
                    <a:pt x="0" y="333427"/>
                  </a:lnTo>
                  <a:lnTo>
                    <a:pt x="13235" y="406615"/>
                  </a:lnTo>
                  <a:lnTo>
                    <a:pt x="29079" y="479283"/>
                  </a:lnTo>
                  <a:lnTo>
                    <a:pt x="47511" y="551338"/>
                  </a:lnTo>
                  <a:lnTo>
                    <a:pt x="68509" y="622687"/>
                  </a:lnTo>
                  <a:lnTo>
                    <a:pt x="92044" y="693241"/>
                  </a:lnTo>
                  <a:lnTo>
                    <a:pt x="118087" y="762907"/>
                  </a:lnTo>
                  <a:lnTo>
                    <a:pt x="146604" y="831598"/>
                  </a:lnTo>
                  <a:lnTo>
                    <a:pt x="177559" y="899225"/>
                  </a:lnTo>
                  <a:lnTo>
                    <a:pt x="210913" y="965702"/>
                  </a:lnTo>
                  <a:lnTo>
                    <a:pt x="246622" y="1030944"/>
                  </a:lnTo>
                  <a:lnTo>
                    <a:pt x="284642" y="1094867"/>
                  </a:lnTo>
                  <a:lnTo>
                    <a:pt x="324923" y="1157390"/>
                  </a:lnTo>
                  <a:lnTo>
                    <a:pt x="367414" y="1218432"/>
                  </a:lnTo>
                  <a:lnTo>
                    <a:pt x="412061" y="1277916"/>
                  </a:lnTo>
                  <a:lnTo>
                    <a:pt x="458806" y="1335766"/>
                  </a:lnTo>
                  <a:lnTo>
                    <a:pt x="513768" y="1289705"/>
                  </a:lnTo>
                  <a:lnTo>
                    <a:pt x="568731" y="1243644"/>
                  </a:lnTo>
                  <a:lnTo>
                    <a:pt x="623693" y="1197583"/>
                  </a:lnTo>
                  <a:lnTo>
                    <a:pt x="678656" y="1151522"/>
                  </a:lnTo>
                  <a:lnTo>
                    <a:pt x="733618" y="1105461"/>
                  </a:lnTo>
                  <a:lnTo>
                    <a:pt x="788581" y="1059400"/>
                  </a:lnTo>
                  <a:lnTo>
                    <a:pt x="843543" y="1013339"/>
                  </a:lnTo>
                  <a:lnTo>
                    <a:pt x="898506" y="967279"/>
                  </a:lnTo>
                  <a:lnTo>
                    <a:pt x="953468" y="921218"/>
                  </a:lnTo>
                  <a:lnTo>
                    <a:pt x="1008431" y="875157"/>
                  </a:lnTo>
                  <a:lnTo>
                    <a:pt x="1063393" y="829096"/>
                  </a:lnTo>
                  <a:lnTo>
                    <a:pt x="1118356" y="783035"/>
                  </a:lnTo>
                  <a:lnTo>
                    <a:pt x="1173319" y="736974"/>
                  </a:lnTo>
                  <a:lnTo>
                    <a:pt x="1228281" y="690913"/>
                  </a:lnTo>
                  <a:lnTo>
                    <a:pt x="1283244" y="644852"/>
                  </a:lnTo>
                  <a:lnTo>
                    <a:pt x="1338206" y="598791"/>
                  </a:lnTo>
                  <a:lnTo>
                    <a:pt x="1393169" y="552730"/>
                  </a:lnTo>
                  <a:lnTo>
                    <a:pt x="1448131" y="506669"/>
                  </a:lnTo>
                  <a:lnTo>
                    <a:pt x="1503094" y="460609"/>
                  </a:lnTo>
                  <a:lnTo>
                    <a:pt x="1558056" y="414548"/>
                  </a:lnTo>
                  <a:lnTo>
                    <a:pt x="1613019" y="368487"/>
                  </a:lnTo>
                  <a:lnTo>
                    <a:pt x="1667981" y="322426"/>
                  </a:lnTo>
                  <a:lnTo>
                    <a:pt x="1722944" y="276365"/>
                  </a:lnTo>
                  <a:lnTo>
                    <a:pt x="1777906" y="230304"/>
                  </a:lnTo>
                  <a:lnTo>
                    <a:pt x="1832869" y="184243"/>
                  </a:lnTo>
                  <a:lnTo>
                    <a:pt x="1887831" y="138182"/>
                  </a:lnTo>
                  <a:lnTo>
                    <a:pt x="1942794" y="92121"/>
                  </a:lnTo>
                  <a:lnTo>
                    <a:pt x="1997756" y="46060"/>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94450" y="2945805"/>
              <a:ext cx="2079397" cy="798611"/>
            </a:xfrm>
            <a:custGeom>
              <a:avLst/>
              <a:pathLst>
                <a:path w="2079397" h="798611">
                  <a:moveTo>
                    <a:pt x="2079397" y="465183"/>
                  </a:moveTo>
                  <a:lnTo>
                    <a:pt x="2009503" y="449142"/>
                  </a:lnTo>
                  <a:lnTo>
                    <a:pt x="1939609" y="433102"/>
                  </a:lnTo>
                  <a:lnTo>
                    <a:pt x="1869715" y="417061"/>
                  </a:lnTo>
                  <a:lnTo>
                    <a:pt x="1799821" y="401020"/>
                  </a:lnTo>
                  <a:lnTo>
                    <a:pt x="1729927" y="384979"/>
                  </a:lnTo>
                  <a:lnTo>
                    <a:pt x="1660033" y="368938"/>
                  </a:lnTo>
                  <a:lnTo>
                    <a:pt x="1590139" y="352898"/>
                  </a:lnTo>
                  <a:lnTo>
                    <a:pt x="1520245" y="336857"/>
                  </a:lnTo>
                  <a:lnTo>
                    <a:pt x="1450351" y="320816"/>
                  </a:lnTo>
                  <a:lnTo>
                    <a:pt x="1380457" y="304775"/>
                  </a:lnTo>
                  <a:lnTo>
                    <a:pt x="1310563" y="288734"/>
                  </a:lnTo>
                  <a:lnTo>
                    <a:pt x="1240669" y="272693"/>
                  </a:lnTo>
                  <a:lnTo>
                    <a:pt x="1170775" y="256653"/>
                  </a:lnTo>
                  <a:lnTo>
                    <a:pt x="1100880" y="240612"/>
                  </a:lnTo>
                  <a:lnTo>
                    <a:pt x="1030986" y="224571"/>
                  </a:lnTo>
                  <a:lnTo>
                    <a:pt x="961092" y="208530"/>
                  </a:lnTo>
                  <a:lnTo>
                    <a:pt x="891198" y="192489"/>
                  </a:lnTo>
                  <a:lnTo>
                    <a:pt x="821304" y="176449"/>
                  </a:lnTo>
                  <a:lnTo>
                    <a:pt x="751410" y="160408"/>
                  </a:lnTo>
                  <a:lnTo>
                    <a:pt x="681516" y="144367"/>
                  </a:lnTo>
                  <a:lnTo>
                    <a:pt x="611622" y="128326"/>
                  </a:lnTo>
                  <a:lnTo>
                    <a:pt x="541728" y="112285"/>
                  </a:lnTo>
                  <a:lnTo>
                    <a:pt x="471834" y="96244"/>
                  </a:lnTo>
                  <a:lnTo>
                    <a:pt x="401940" y="80204"/>
                  </a:lnTo>
                  <a:lnTo>
                    <a:pt x="332046" y="64163"/>
                  </a:lnTo>
                  <a:lnTo>
                    <a:pt x="262152" y="48122"/>
                  </a:lnTo>
                  <a:lnTo>
                    <a:pt x="192258" y="32081"/>
                  </a:lnTo>
                  <a:lnTo>
                    <a:pt x="122364" y="16040"/>
                  </a:lnTo>
                  <a:lnTo>
                    <a:pt x="52470" y="0"/>
                  </a:lnTo>
                  <a:lnTo>
                    <a:pt x="37375" y="71513"/>
                  </a:lnTo>
                  <a:lnTo>
                    <a:pt x="24803" y="143513"/>
                  </a:lnTo>
                  <a:lnTo>
                    <a:pt x="14768" y="215911"/>
                  </a:lnTo>
                  <a:lnTo>
                    <a:pt x="7284" y="288616"/>
                  </a:lnTo>
                  <a:lnTo>
                    <a:pt x="2359" y="361539"/>
                  </a:lnTo>
                  <a:lnTo>
                    <a:pt x="0" y="434591"/>
                  </a:lnTo>
                  <a:lnTo>
                    <a:pt x="209" y="507680"/>
                  </a:lnTo>
                  <a:lnTo>
                    <a:pt x="2986" y="580717"/>
                  </a:lnTo>
                  <a:lnTo>
                    <a:pt x="8328" y="653611"/>
                  </a:lnTo>
                  <a:lnTo>
                    <a:pt x="16229" y="726272"/>
                  </a:lnTo>
                  <a:lnTo>
                    <a:pt x="26678" y="798611"/>
                  </a:lnTo>
                  <a:lnTo>
                    <a:pt x="97461" y="787113"/>
                  </a:lnTo>
                  <a:lnTo>
                    <a:pt x="168245" y="775616"/>
                  </a:lnTo>
                  <a:lnTo>
                    <a:pt x="239028" y="764118"/>
                  </a:lnTo>
                  <a:lnTo>
                    <a:pt x="309812" y="752621"/>
                  </a:lnTo>
                  <a:lnTo>
                    <a:pt x="380595" y="741123"/>
                  </a:lnTo>
                  <a:lnTo>
                    <a:pt x="451378" y="729626"/>
                  </a:lnTo>
                  <a:lnTo>
                    <a:pt x="522162" y="718128"/>
                  </a:lnTo>
                  <a:lnTo>
                    <a:pt x="592945" y="706631"/>
                  </a:lnTo>
                  <a:lnTo>
                    <a:pt x="663729" y="695133"/>
                  </a:lnTo>
                  <a:lnTo>
                    <a:pt x="734512" y="683636"/>
                  </a:lnTo>
                  <a:lnTo>
                    <a:pt x="805295" y="672138"/>
                  </a:lnTo>
                  <a:lnTo>
                    <a:pt x="876079" y="660641"/>
                  </a:lnTo>
                  <a:lnTo>
                    <a:pt x="946862" y="649143"/>
                  </a:lnTo>
                  <a:lnTo>
                    <a:pt x="1017646" y="637646"/>
                  </a:lnTo>
                  <a:lnTo>
                    <a:pt x="1088429" y="626148"/>
                  </a:lnTo>
                  <a:lnTo>
                    <a:pt x="1159213" y="614651"/>
                  </a:lnTo>
                  <a:lnTo>
                    <a:pt x="1229996" y="603153"/>
                  </a:lnTo>
                  <a:lnTo>
                    <a:pt x="1300779" y="591656"/>
                  </a:lnTo>
                  <a:lnTo>
                    <a:pt x="1371563" y="580158"/>
                  </a:lnTo>
                  <a:lnTo>
                    <a:pt x="1442346" y="568661"/>
                  </a:lnTo>
                  <a:lnTo>
                    <a:pt x="1513130" y="557163"/>
                  </a:lnTo>
                  <a:lnTo>
                    <a:pt x="1583913" y="545666"/>
                  </a:lnTo>
                  <a:lnTo>
                    <a:pt x="1654697" y="534168"/>
                  </a:lnTo>
                  <a:lnTo>
                    <a:pt x="1725480" y="522671"/>
                  </a:lnTo>
                  <a:lnTo>
                    <a:pt x="1796263" y="511173"/>
                  </a:lnTo>
                  <a:lnTo>
                    <a:pt x="1867047" y="499676"/>
                  </a:lnTo>
                  <a:lnTo>
                    <a:pt x="1937830" y="488178"/>
                  </a:lnTo>
                  <a:lnTo>
                    <a:pt x="2008614" y="47668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846920" y="2450348"/>
              <a:ext cx="2026927" cy="960640"/>
            </a:xfrm>
            <a:custGeom>
              <a:avLst/>
              <a:pathLst>
                <a:path w="2026927" h="960640">
                  <a:moveTo>
                    <a:pt x="2026927" y="960640"/>
                  </a:moveTo>
                  <a:lnTo>
                    <a:pt x="1963325" y="927514"/>
                  </a:lnTo>
                  <a:lnTo>
                    <a:pt x="1899723" y="894389"/>
                  </a:lnTo>
                  <a:lnTo>
                    <a:pt x="1836122" y="861263"/>
                  </a:lnTo>
                  <a:lnTo>
                    <a:pt x="1772520" y="828138"/>
                  </a:lnTo>
                  <a:lnTo>
                    <a:pt x="1708918" y="795012"/>
                  </a:lnTo>
                  <a:lnTo>
                    <a:pt x="1645316" y="761887"/>
                  </a:lnTo>
                  <a:lnTo>
                    <a:pt x="1581714" y="728761"/>
                  </a:lnTo>
                  <a:lnTo>
                    <a:pt x="1518113" y="695636"/>
                  </a:lnTo>
                  <a:lnTo>
                    <a:pt x="1454511" y="662510"/>
                  </a:lnTo>
                  <a:lnTo>
                    <a:pt x="1390909" y="629385"/>
                  </a:lnTo>
                  <a:lnTo>
                    <a:pt x="1327307" y="596259"/>
                  </a:lnTo>
                  <a:lnTo>
                    <a:pt x="1263706" y="563134"/>
                  </a:lnTo>
                  <a:lnTo>
                    <a:pt x="1200104" y="530008"/>
                  </a:lnTo>
                  <a:lnTo>
                    <a:pt x="1136502" y="496882"/>
                  </a:lnTo>
                  <a:lnTo>
                    <a:pt x="1072900" y="463757"/>
                  </a:lnTo>
                  <a:lnTo>
                    <a:pt x="1009299" y="430631"/>
                  </a:lnTo>
                  <a:lnTo>
                    <a:pt x="945697" y="397506"/>
                  </a:lnTo>
                  <a:lnTo>
                    <a:pt x="882095" y="364380"/>
                  </a:lnTo>
                  <a:lnTo>
                    <a:pt x="818493" y="331255"/>
                  </a:lnTo>
                  <a:lnTo>
                    <a:pt x="754891" y="298129"/>
                  </a:lnTo>
                  <a:lnTo>
                    <a:pt x="691290" y="265004"/>
                  </a:lnTo>
                  <a:lnTo>
                    <a:pt x="627688" y="231878"/>
                  </a:lnTo>
                  <a:lnTo>
                    <a:pt x="564086" y="198753"/>
                  </a:lnTo>
                  <a:lnTo>
                    <a:pt x="500484" y="165627"/>
                  </a:lnTo>
                  <a:lnTo>
                    <a:pt x="436883" y="132502"/>
                  </a:lnTo>
                  <a:lnTo>
                    <a:pt x="373281" y="99376"/>
                  </a:lnTo>
                  <a:lnTo>
                    <a:pt x="309679" y="66251"/>
                  </a:lnTo>
                  <a:lnTo>
                    <a:pt x="246077" y="33125"/>
                  </a:lnTo>
                  <a:lnTo>
                    <a:pt x="182476" y="0"/>
                  </a:lnTo>
                  <a:lnTo>
                    <a:pt x="148766" y="67699"/>
                  </a:lnTo>
                  <a:lnTo>
                    <a:pt x="117541" y="136579"/>
                  </a:lnTo>
                  <a:lnTo>
                    <a:pt x="88841" y="206548"/>
                  </a:lnTo>
                  <a:lnTo>
                    <a:pt x="62704" y="277516"/>
                  </a:lnTo>
                  <a:lnTo>
                    <a:pt x="39164" y="349386"/>
                  </a:lnTo>
                  <a:lnTo>
                    <a:pt x="18254" y="422065"/>
                  </a:lnTo>
                  <a:lnTo>
                    <a:pt x="0" y="495456"/>
                  </a:lnTo>
                  <a:lnTo>
                    <a:pt x="69894" y="511497"/>
                  </a:lnTo>
                  <a:lnTo>
                    <a:pt x="139788" y="527538"/>
                  </a:lnTo>
                  <a:lnTo>
                    <a:pt x="209682" y="543579"/>
                  </a:lnTo>
                  <a:lnTo>
                    <a:pt x="279576" y="559619"/>
                  </a:lnTo>
                  <a:lnTo>
                    <a:pt x="349470" y="575660"/>
                  </a:lnTo>
                  <a:lnTo>
                    <a:pt x="419364" y="591701"/>
                  </a:lnTo>
                  <a:lnTo>
                    <a:pt x="489258" y="607742"/>
                  </a:lnTo>
                  <a:lnTo>
                    <a:pt x="559152" y="623783"/>
                  </a:lnTo>
                  <a:lnTo>
                    <a:pt x="629046" y="639823"/>
                  </a:lnTo>
                  <a:lnTo>
                    <a:pt x="698940" y="655864"/>
                  </a:lnTo>
                  <a:lnTo>
                    <a:pt x="768834" y="671905"/>
                  </a:lnTo>
                  <a:lnTo>
                    <a:pt x="838728" y="687946"/>
                  </a:lnTo>
                  <a:lnTo>
                    <a:pt x="908622" y="703987"/>
                  </a:lnTo>
                  <a:lnTo>
                    <a:pt x="978516" y="720028"/>
                  </a:lnTo>
                  <a:lnTo>
                    <a:pt x="1048410" y="736068"/>
                  </a:lnTo>
                  <a:lnTo>
                    <a:pt x="1118304" y="752109"/>
                  </a:lnTo>
                  <a:lnTo>
                    <a:pt x="1188198" y="768150"/>
                  </a:lnTo>
                  <a:lnTo>
                    <a:pt x="1258092" y="784191"/>
                  </a:lnTo>
                  <a:lnTo>
                    <a:pt x="1327986" y="800232"/>
                  </a:lnTo>
                  <a:lnTo>
                    <a:pt x="1397880" y="816272"/>
                  </a:lnTo>
                  <a:lnTo>
                    <a:pt x="1467774" y="832313"/>
                  </a:lnTo>
                  <a:lnTo>
                    <a:pt x="1537669" y="848354"/>
                  </a:lnTo>
                  <a:lnTo>
                    <a:pt x="1607563" y="864395"/>
                  </a:lnTo>
                  <a:lnTo>
                    <a:pt x="1677457" y="880436"/>
                  </a:lnTo>
                  <a:lnTo>
                    <a:pt x="1747351" y="896477"/>
                  </a:lnTo>
                  <a:lnTo>
                    <a:pt x="1817245" y="912517"/>
                  </a:lnTo>
                  <a:lnTo>
                    <a:pt x="1887139" y="928558"/>
                  </a:lnTo>
                  <a:lnTo>
                    <a:pt x="1957033" y="94459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029397" y="2041103"/>
              <a:ext cx="1844451" cy="1369884"/>
            </a:xfrm>
            <a:custGeom>
              <a:avLst/>
              <a:pathLst>
                <a:path w="1844451" h="1369884">
                  <a:moveTo>
                    <a:pt x="1844451" y="1369884"/>
                  </a:moveTo>
                  <a:lnTo>
                    <a:pt x="1790496" y="1322647"/>
                  </a:lnTo>
                  <a:lnTo>
                    <a:pt x="1736541" y="1275409"/>
                  </a:lnTo>
                  <a:lnTo>
                    <a:pt x="1682587" y="1228172"/>
                  </a:lnTo>
                  <a:lnTo>
                    <a:pt x="1628632" y="1180935"/>
                  </a:lnTo>
                  <a:lnTo>
                    <a:pt x="1574677" y="1133697"/>
                  </a:lnTo>
                  <a:lnTo>
                    <a:pt x="1520722" y="1086460"/>
                  </a:lnTo>
                  <a:lnTo>
                    <a:pt x="1466768" y="1039222"/>
                  </a:lnTo>
                  <a:lnTo>
                    <a:pt x="1412813" y="991985"/>
                  </a:lnTo>
                  <a:lnTo>
                    <a:pt x="1358858" y="944748"/>
                  </a:lnTo>
                  <a:lnTo>
                    <a:pt x="1304903" y="897510"/>
                  </a:lnTo>
                  <a:lnTo>
                    <a:pt x="1250949" y="850273"/>
                  </a:lnTo>
                  <a:lnTo>
                    <a:pt x="1196994" y="803035"/>
                  </a:lnTo>
                  <a:lnTo>
                    <a:pt x="1143039" y="755798"/>
                  </a:lnTo>
                  <a:lnTo>
                    <a:pt x="1089085" y="708561"/>
                  </a:lnTo>
                  <a:lnTo>
                    <a:pt x="1035130" y="661323"/>
                  </a:lnTo>
                  <a:lnTo>
                    <a:pt x="981175" y="614086"/>
                  </a:lnTo>
                  <a:lnTo>
                    <a:pt x="927220" y="566848"/>
                  </a:lnTo>
                  <a:lnTo>
                    <a:pt x="873266" y="519611"/>
                  </a:lnTo>
                  <a:lnTo>
                    <a:pt x="819311" y="472374"/>
                  </a:lnTo>
                  <a:lnTo>
                    <a:pt x="765356" y="425136"/>
                  </a:lnTo>
                  <a:lnTo>
                    <a:pt x="711401" y="377899"/>
                  </a:lnTo>
                  <a:lnTo>
                    <a:pt x="657447" y="330661"/>
                  </a:lnTo>
                  <a:lnTo>
                    <a:pt x="603492" y="283424"/>
                  </a:lnTo>
                  <a:lnTo>
                    <a:pt x="549537" y="236187"/>
                  </a:lnTo>
                  <a:lnTo>
                    <a:pt x="495582" y="188949"/>
                  </a:lnTo>
                  <a:lnTo>
                    <a:pt x="441628" y="141712"/>
                  </a:lnTo>
                  <a:lnTo>
                    <a:pt x="387673" y="94474"/>
                  </a:lnTo>
                  <a:lnTo>
                    <a:pt x="333718" y="47237"/>
                  </a:lnTo>
                  <a:lnTo>
                    <a:pt x="279764" y="0"/>
                  </a:lnTo>
                  <a:lnTo>
                    <a:pt x="233923" y="54197"/>
                  </a:lnTo>
                  <a:lnTo>
                    <a:pt x="189960" y="109928"/>
                  </a:lnTo>
                  <a:lnTo>
                    <a:pt x="147924" y="167127"/>
                  </a:lnTo>
                  <a:lnTo>
                    <a:pt x="107864" y="225727"/>
                  </a:lnTo>
                  <a:lnTo>
                    <a:pt x="69828" y="285660"/>
                  </a:lnTo>
                  <a:lnTo>
                    <a:pt x="33859" y="346856"/>
                  </a:lnTo>
                  <a:lnTo>
                    <a:pt x="0" y="409244"/>
                  </a:lnTo>
                  <a:lnTo>
                    <a:pt x="63601" y="442369"/>
                  </a:lnTo>
                  <a:lnTo>
                    <a:pt x="127203" y="475495"/>
                  </a:lnTo>
                  <a:lnTo>
                    <a:pt x="190805" y="508621"/>
                  </a:lnTo>
                  <a:lnTo>
                    <a:pt x="254407" y="541746"/>
                  </a:lnTo>
                  <a:lnTo>
                    <a:pt x="318008" y="574872"/>
                  </a:lnTo>
                  <a:lnTo>
                    <a:pt x="381610" y="607997"/>
                  </a:lnTo>
                  <a:lnTo>
                    <a:pt x="445212" y="641123"/>
                  </a:lnTo>
                  <a:lnTo>
                    <a:pt x="508814" y="674248"/>
                  </a:lnTo>
                  <a:lnTo>
                    <a:pt x="572415" y="707374"/>
                  </a:lnTo>
                  <a:lnTo>
                    <a:pt x="636017" y="740499"/>
                  </a:lnTo>
                  <a:lnTo>
                    <a:pt x="699619" y="773625"/>
                  </a:lnTo>
                  <a:lnTo>
                    <a:pt x="763221" y="806750"/>
                  </a:lnTo>
                  <a:lnTo>
                    <a:pt x="826822" y="839876"/>
                  </a:lnTo>
                  <a:lnTo>
                    <a:pt x="890424" y="873001"/>
                  </a:lnTo>
                  <a:lnTo>
                    <a:pt x="954026" y="906127"/>
                  </a:lnTo>
                  <a:lnTo>
                    <a:pt x="1017628" y="939252"/>
                  </a:lnTo>
                  <a:lnTo>
                    <a:pt x="1081230" y="972378"/>
                  </a:lnTo>
                  <a:lnTo>
                    <a:pt x="1144831" y="1005503"/>
                  </a:lnTo>
                  <a:lnTo>
                    <a:pt x="1208433" y="1038629"/>
                  </a:lnTo>
                  <a:lnTo>
                    <a:pt x="1272035" y="1071755"/>
                  </a:lnTo>
                  <a:lnTo>
                    <a:pt x="1335637" y="1104880"/>
                  </a:lnTo>
                  <a:lnTo>
                    <a:pt x="1399238" y="1138006"/>
                  </a:lnTo>
                  <a:lnTo>
                    <a:pt x="1462840" y="1171131"/>
                  </a:lnTo>
                  <a:lnTo>
                    <a:pt x="1526442" y="1204257"/>
                  </a:lnTo>
                  <a:lnTo>
                    <a:pt x="1590044" y="1237382"/>
                  </a:lnTo>
                  <a:lnTo>
                    <a:pt x="1653645" y="1270508"/>
                  </a:lnTo>
                  <a:lnTo>
                    <a:pt x="1717247" y="1303633"/>
                  </a:lnTo>
                  <a:lnTo>
                    <a:pt x="1780849" y="133675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309161" y="1743770"/>
              <a:ext cx="1564687" cy="1667218"/>
            </a:xfrm>
            <a:custGeom>
              <a:avLst/>
              <a:pathLst>
                <a:path w="1564687" h="1667218">
                  <a:moveTo>
                    <a:pt x="1564687" y="1667218"/>
                  </a:moveTo>
                  <a:lnTo>
                    <a:pt x="1521822" y="1609728"/>
                  </a:lnTo>
                  <a:lnTo>
                    <a:pt x="1478958" y="1552238"/>
                  </a:lnTo>
                  <a:lnTo>
                    <a:pt x="1436094" y="1494747"/>
                  </a:lnTo>
                  <a:lnTo>
                    <a:pt x="1393229" y="1437257"/>
                  </a:lnTo>
                  <a:lnTo>
                    <a:pt x="1350365" y="1379767"/>
                  </a:lnTo>
                  <a:lnTo>
                    <a:pt x="1307501" y="1322276"/>
                  </a:lnTo>
                  <a:lnTo>
                    <a:pt x="1264636" y="1264786"/>
                  </a:lnTo>
                  <a:lnTo>
                    <a:pt x="1221772" y="1207296"/>
                  </a:lnTo>
                  <a:lnTo>
                    <a:pt x="1178908" y="1149806"/>
                  </a:lnTo>
                  <a:lnTo>
                    <a:pt x="1136043" y="1092315"/>
                  </a:lnTo>
                  <a:lnTo>
                    <a:pt x="1093179" y="1034825"/>
                  </a:lnTo>
                  <a:lnTo>
                    <a:pt x="1050315" y="977335"/>
                  </a:lnTo>
                  <a:lnTo>
                    <a:pt x="1007450" y="919844"/>
                  </a:lnTo>
                  <a:lnTo>
                    <a:pt x="964586" y="862354"/>
                  </a:lnTo>
                  <a:lnTo>
                    <a:pt x="921722" y="804864"/>
                  </a:lnTo>
                  <a:lnTo>
                    <a:pt x="878857" y="747373"/>
                  </a:lnTo>
                  <a:lnTo>
                    <a:pt x="835993" y="689883"/>
                  </a:lnTo>
                  <a:lnTo>
                    <a:pt x="793129" y="632393"/>
                  </a:lnTo>
                  <a:lnTo>
                    <a:pt x="750264" y="574903"/>
                  </a:lnTo>
                  <a:lnTo>
                    <a:pt x="707400" y="517412"/>
                  </a:lnTo>
                  <a:lnTo>
                    <a:pt x="664536" y="459922"/>
                  </a:lnTo>
                  <a:lnTo>
                    <a:pt x="621671" y="402432"/>
                  </a:lnTo>
                  <a:lnTo>
                    <a:pt x="578807" y="344941"/>
                  </a:lnTo>
                  <a:lnTo>
                    <a:pt x="535943" y="287451"/>
                  </a:lnTo>
                  <a:lnTo>
                    <a:pt x="493078" y="229961"/>
                  </a:lnTo>
                  <a:lnTo>
                    <a:pt x="450214" y="172470"/>
                  </a:lnTo>
                  <a:lnTo>
                    <a:pt x="407350" y="114980"/>
                  </a:lnTo>
                  <a:lnTo>
                    <a:pt x="364485" y="57490"/>
                  </a:lnTo>
                  <a:lnTo>
                    <a:pt x="321621" y="0"/>
                  </a:lnTo>
                  <a:lnTo>
                    <a:pt x="263769" y="44738"/>
                  </a:lnTo>
                  <a:lnTo>
                    <a:pt x="207526" y="91482"/>
                  </a:lnTo>
                  <a:lnTo>
                    <a:pt x="152960" y="140175"/>
                  </a:lnTo>
                  <a:lnTo>
                    <a:pt x="100141" y="190757"/>
                  </a:lnTo>
                  <a:lnTo>
                    <a:pt x="49133" y="243165"/>
                  </a:lnTo>
                  <a:lnTo>
                    <a:pt x="0" y="297333"/>
                  </a:lnTo>
                  <a:lnTo>
                    <a:pt x="53954" y="344571"/>
                  </a:lnTo>
                  <a:lnTo>
                    <a:pt x="107909" y="391808"/>
                  </a:lnTo>
                  <a:lnTo>
                    <a:pt x="161864" y="439046"/>
                  </a:lnTo>
                  <a:lnTo>
                    <a:pt x="215818" y="486283"/>
                  </a:lnTo>
                  <a:lnTo>
                    <a:pt x="269773" y="533520"/>
                  </a:lnTo>
                  <a:lnTo>
                    <a:pt x="323728" y="580758"/>
                  </a:lnTo>
                  <a:lnTo>
                    <a:pt x="377683" y="627995"/>
                  </a:lnTo>
                  <a:lnTo>
                    <a:pt x="431637" y="675233"/>
                  </a:lnTo>
                  <a:lnTo>
                    <a:pt x="485592" y="722470"/>
                  </a:lnTo>
                  <a:lnTo>
                    <a:pt x="539547" y="769707"/>
                  </a:lnTo>
                  <a:lnTo>
                    <a:pt x="593502" y="816945"/>
                  </a:lnTo>
                  <a:lnTo>
                    <a:pt x="647456" y="864182"/>
                  </a:lnTo>
                  <a:lnTo>
                    <a:pt x="701411" y="911420"/>
                  </a:lnTo>
                  <a:lnTo>
                    <a:pt x="755366" y="958657"/>
                  </a:lnTo>
                  <a:lnTo>
                    <a:pt x="809320" y="1005895"/>
                  </a:lnTo>
                  <a:lnTo>
                    <a:pt x="863275" y="1053132"/>
                  </a:lnTo>
                  <a:lnTo>
                    <a:pt x="917230" y="1100369"/>
                  </a:lnTo>
                  <a:lnTo>
                    <a:pt x="971185" y="1147607"/>
                  </a:lnTo>
                  <a:lnTo>
                    <a:pt x="1025139" y="1194844"/>
                  </a:lnTo>
                  <a:lnTo>
                    <a:pt x="1079094" y="1242082"/>
                  </a:lnTo>
                  <a:lnTo>
                    <a:pt x="1133049" y="1289319"/>
                  </a:lnTo>
                  <a:lnTo>
                    <a:pt x="1187004" y="1336556"/>
                  </a:lnTo>
                  <a:lnTo>
                    <a:pt x="1240958" y="1383794"/>
                  </a:lnTo>
                  <a:lnTo>
                    <a:pt x="1294913" y="1431031"/>
                  </a:lnTo>
                  <a:lnTo>
                    <a:pt x="1348868" y="1478269"/>
                  </a:lnTo>
                  <a:lnTo>
                    <a:pt x="1402823" y="1525506"/>
                  </a:lnTo>
                  <a:lnTo>
                    <a:pt x="1456777" y="1572743"/>
                  </a:lnTo>
                  <a:lnTo>
                    <a:pt x="1510732" y="161998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630782" y="1564479"/>
              <a:ext cx="1243065" cy="1846509"/>
            </a:xfrm>
            <a:custGeom>
              <a:avLst/>
              <a:pathLst>
                <a:path w="1243065" h="1846509">
                  <a:moveTo>
                    <a:pt x="1243065" y="1846509"/>
                  </a:moveTo>
                  <a:lnTo>
                    <a:pt x="1210076" y="1782836"/>
                  </a:lnTo>
                  <a:lnTo>
                    <a:pt x="1177087" y="1719163"/>
                  </a:lnTo>
                  <a:lnTo>
                    <a:pt x="1144098" y="1655491"/>
                  </a:lnTo>
                  <a:lnTo>
                    <a:pt x="1111109" y="1591818"/>
                  </a:lnTo>
                  <a:lnTo>
                    <a:pt x="1078121" y="1528145"/>
                  </a:lnTo>
                  <a:lnTo>
                    <a:pt x="1045132" y="1464472"/>
                  </a:lnTo>
                  <a:lnTo>
                    <a:pt x="1012143" y="1400800"/>
                  </a:lnTo>
                  <a:lnTo>
                    <a:pt x="979154" y="1337127"/>
                  </a:lnTo>
                  <a:lnTo>
                    <a:pt x="946165" y="1273454"/>
                  </a:lnTo>
                  <a:lnTo>
                    <a:pt x="913176" y="1209781"/>
                  </a:lnTo>
                  <a:lnTo>
                    <a:pt x="880187" y="1146109"/>
                  </a:lnTo>
                  <a:lnTo>
                    <a:pt x="847198" y="1082436"/>
                  </a:lnTo>
                  <a:lnTo>
                    <a:pt x="814209" y="1018763"/>
                  </a:lnTo>
                  <a:lnTo>
                    <a:pt x="781220" y="955091"/>
                  </a:lnTo>
                  <a:lnTo>
                    <a:pt x="748231" y="891418"/>
                  </a:lnTo>
                  <a:lnTo>
                    <a:pt x="715242" y="827745"/>
                  </a:lnTo>
                  <a:lnTo>
                    <a:pt x="682254" y="764072"/>
                  </a:lnTo>
                  <a:lnTo>
                    <a:pt x="649265" y="700400"/>
                  </a:lnTo>
                  <a:lnTo>
                    <a:pt x="616276" y="636727"/>
                  </a:lnTo>
                  <a:lnTo>
                    <a:pt x="583287" y="573054"/>
                  </a:lnTo>
                  <a:lnTo>
                    <a:pt x="550298" y="509381"/>
                  </a:lnTo>
                  <a:lnTo>
                    <a:pt x="517309" y="445709"/>
                  </a:lnTo>
                  <a:lnTo>
                    <a:pt x="484320" y="382036"/>
                  </a:lnTo>
                  <a:lnTo>
                    <a:pt x="451331" y="318363"/>
                  </a:lnTo>
                  <a:lnTo>
                    <a:pt x="418342" y="254690"/>
                  </a:lnTo>
                  <a:lnTo>
                    <a:pt x="385353" y="191018"/>
                  </a:lnTo>
                  <a:lnTo>
                    <a:pt x="352364" y="127345"/>
                  </a:lnTo>
                  <a:lnTo>
                    <a:pt x="319376" y="63672"/>
                  </a:lnTo>
                  <a:lnTo>
                    <a:pt x="286387" y="0"/>
                  </a:lnTo>
                  <a:lnTo>
                    <a:pt x="212114" y="40416"/>
                  </a:lnTo>
                  <a:lnTo>
                    <a:pt x="139546" y="83819"/>
                  </a:lnTo>
                  <a:lnTo>
                    <a:pt x="68802" y="130136"/>
                  </a:lnTo>
                  <a:lnTo>
                    <a:pt x="0" y="179290"/>
                  </a:lnTo>
                  <a:lnTo>
                    <a:pt x="42864" y="236780"/>
                  </a:lnTo>
                  <a:lnTo>
                    <a:pt x="85728" y="294271"/>
                  </a:lnTo>
                  <a:lnTo>
                    <a:pt x="128592" y="351761"/>
                  </a:lnTo>
                  <a:lnTo>
                    <a:pt x="171457" y="409251"/>
                  </a:lnTo>
                  <a:lnTo>
                    <a:pt x="214321" y="466742"/>
                  </a:lnTo>
                  <a:lnTo>
                    <a:pt x="257185" y="524232"/>
                  </a:lnTo>
                  <a:lnTo>
                    <a:pt x="300050" y="581722"/>
                  </a:lnTo>
                  <a:lnTo>
                    <a:pt x="342914" y="639212"/>
                  </a:lnTo>
                  <a:lnTo>
                    <a:pt x="385778" y="696703"/>
                  </a:lnTo>
                  <a:lnTo>
                    <a:pt x="428643" y="754193"/>
                  </a:lnTo>
                  <a:lnTo>
                    <a:pt x="471507" y="811683"/>
                  </a:lnTo>
                  <a:lnTo>
                    <a:pt x="514371" y="869174"/>
                  </a:lnTo>
                  <a:lnTo>
                    <a:pt x="557236" y="926664"/>
                  </a:lnTo>
                  <a:lnTo>
                    <a:pt x="600100" y="984154"/>
                  </a:lnTo>
                  <a:lnTo>
                    <a:pt x="642964" y="1041645"/>
                  </a:lnTo>
                  <a:lnTo>
                    <a:pt x="685829" y="1099135"/>
                  </a:lnTo>
                  <a:lnTo>
                    <a:pt x="728693" y="1156625"/>
                  </a:lnTo>
                  <a:lnTo>
                    <a:pt x="771557" y="1214115"/>
                  </a:lnTo>
                  <a:lnTo>
                    <a:pt x="814422" y="1271606"/>
                  </a:lnTo>
                  <a:lnTo>
                    <a:pt x="857286" y="1329096"/>
                  </a:lnTo>
                  <a:lnTo>
                    <a:pt x="900150" y="1386586"/>
                  </a:lnTo>
                  <a:lnTo>
                    <a:pt x="943015" y="1444077"/>
                  </a:lnTo>
                  <a:lnTo>
                    <a:pt x="985879" y="1501567"/>
                  </a:lnTo>
                  <a:lnTo>
                    <a:pt x="1028743" y="1559057"/>
                  </a:lnTo>
                  <a:lnTo>
                    <a:pt x="1071608" y="1616548"/>
                  </a:lnTo>
                  <a:lnTo>
                    <a:pt x="1114472" y="1674038"/>
                  </a:lnTo>
                  <a:lnTo>
                    <a:pt x="1157336" y="1731528"/>
                  </a:lnTo>
                  <a:lnTo>
                    <a:pt x="1200201" y="178901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917169" y="1453222"/>
              <a:ext cx="956678" cy="1957765"/>
            </a:xfrm>
            <a:custGeom>
              <a:avLst/>
              <a:pathLst>
                <a:path w="956678" h="1957765">
                  <a:moveTo>
                    <a:pt x="956678" y="1957765"/>
                  </a:moveTo>
                  <a:lnTo>
                    <a:pt x="932491" y="1890256"/>
                  </a:lnTo>
                  <a:lnTo>
                    <a:pt x="908305" y="1822747"/>
                  </a:lnTo>
                  <a:lnTo>
                    <a:pt x="884118" y="1755238"/>
                  </a:lnTo>
                  <a:lnTo>
                    <a:pt x="859931" y="1687729"/>
                  </a:lnTo>
                  <a:lnTo>
                    <a:pt x="835744" y="1620219"/>
                  </a:lnTo>
                  <a:lnTo>
                    <a:pt x="811558" y="1552710"/>
                  </a:lnTo>
                  <a:lnTo>
                    <a:pt x="787371" y="1485201"/>
                  </a:lnTo>
                  <a:lnTo>
                    <a:pt x="763184" y="1417692"/>
                  </a:lnTo>
                  <a:lnTo>
                    <a:pt x="738997" y="1350183"/>
                  </a:lnTo>
                  <a:lnTo>
                    <a:pt x="714811" y="1282674"/>
                  </a:lnTo>
                  <a:lnTo>
                    <a:pt x="690624" y="1215164"/>
                  </a:lnTo>
                  <a:lnTo>
                    <a:pt x="666437" y="1147655"/>
                  </a:lnTo>
                  <a:lnTo>
                    <a:pt x="642251" y="1080146"/>
                  </a:lnTo>
                  <a:lnTo>
                    <a:pt x="618064" y="1012637"/>
                  </a:lnTo>
                  <a:lnTo>
                    <a:pt x="593877" y="945128"/>
                  </a:lnTo>
                  <a:lnTo>
                    <a:pt x="569690" y="877619"/>
                  </a:lnTo>
                  <a:lnTo>
                    <a:pt x="545504" y="810109"/>
                  </a:lnTo>
                  <a:lnTo>
                    <a:pt x="521317" y="742600"/>
                  </a:lnTo>
                  <a:lnTo>
                    <a:pt x="497130" y="675091"/>
                  </a:lnTo>
                  <a:lnTo>
                    <a:pt x="472943" y="607582"/>
                  </a:lnTo>
                  <a:lnTo>
                    <a:pt x="448757" y="540073"/>
                  </a:lnTo>
                  <a:lnTo>
                    <a:pt x="424570" y="472564"/>
                  </a:lnTo>
                  <a:lnTo>
                    <a:pt x="400383" y="405054"/>
                  </a:lnTo>
                  <a:lnTo>
                    <a:pt x="376196" y="337545"/>
                  </a:lnTo>
                  <a:lnTo>
                    <a:pt x="352010" y="270036"/>
                  </a:lnTo>
                  <a:lnTo>
                    <a:pt x="327823" y="202527"/>
                  </a:lnTo>
                  <a:lnTo>
                    <a:pt x="303636" y="135018"/>
                  </a:lnTo>
                  <a:lnTo>
                    <a:pt x="279449" y="67509"/>
                  </a:lnTo>
                  <a:lnTo>
                    <a:pt x="255263" y="0"/>
                  </a:lnTo>
                  <a:lnTo>
                    <a:pt x="168546" y="33271"/>
                  </a:lnTo>
                  <a:lnTo>
                    <a:pt x="83402" y="70381"/>
                  </a:lnTo>
                  <a:lnTo>
                    <a:pt x="0" y="111256"/>
                  </a:lnTo>
                  <a:lnTo>
                    <a:pt x="32988" y="174929"/>
                  </a:lnTo>
                  <a:lnTo>
                    <a:pt x="65977" y="238601"/>
                  </a:lnTo>
                  <a:lnTo>
                    <a:pt x="98966" y="302274"/>
                  </a:lnTo>
                  <a:lnTo>
                    <a:pt x="131955" y="365947"/>
                  </a:lnTo>
                  <a:lnTo>
                    <a:pt x="164944" y="429620"/>
                  </a:lnTo>
                  <a:lnTo>
                    <a:pt x="197933" y="493292"/>
                  </a:lnTo>
                  <a:lnTo>
                    <a:pt x="230922" y="556965"/>
                  </a:lnTo>
                  <a:lnTo>
                    <a:pt x="263911" y="620638"/>
                  </a:lnTo>
                  <a:lnTo>
                    <a:pt x="296900" y="684311"/>
                  </a:lnTo>
                  <a:lnTo>
                    <a:pt x="329889" y="747983"/>
                  </a:lnTo>
                  <a:lnTo>
                    <a:pt x="362878" y="811656"/>
                  </a:lnTo>
                  <a:lnTo>
                    <a:pt x="395866" y="875329"/>
                  </a:lnTo>
                  <a:lnTo>
                    <a:pt x="428855" y="939002"/>
                  </a:lnTo>
                  <a:lnTo>
                    <a:pt x="461844" y="1002674"/>
                  </a:lnTo>
                  <a:lnTo>
                    <a:pt x="494833" y="1066347"/>
                  </a:lnTo>
                  <a:lnTo>
                    <a:pt x="527822" y="1130020"/>
                  </a:lnTo>
                  <a:lnTo>
                    <a:pt x="560811" y="1193693"/>
                  </a:lnTo>
                  <a:lnTo>
                    <a:pt x="593800" y="1257365"/>
                  </a:lnTo>
                  <a:lnTo>
                    <a:pt x="626789" y="1321038"/>
                  </a:lnTo>
                  <a:lnTo>
                    <a:pt x="659778" y="1384711"/>
                  </a:lnTo>
                  <a:lnTo>
                    <a:pt x="692767" y="1448383"/>
                  </a:lnTo>
                  <a:lnTo>
                    <a:pt x="725756" y="1512056"/>
                  </a:lnTo>
                  <a:lnTo>
                    <a:pt x="758745" y="1575729"/>
                  </a:lnTo>
                  <a:lnTo>
                    <a:pt x="791733" y="1639402"/>
                  </a:lnTo>
                  <a:lnTo>
                    <a:pt x="824722" y="1703074"/>
                  </a:lnTo>
                  <a:lnTo>
                    <a:pt x="857711" y="1766747"/>
                  </a:lnTo>
                  <a:lnTo>
                    <a:pt x="890700" y="1830420"/>
                  </a:lnTo>
                  <a:lnTo>
                    <a:pt x="923689" y="189409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172433" y="1396886"/>
              <a:ext cx="701415" cy="2014102"/>
            </a:xfrm>
            <a:custGeom>
              <a:avLst/>
              <a:pathLst>
                <a:path w="701415" h="2014102">
                  <a:moveTo>
                    <a:pt x="701415" y="2014102"/>
                  </a:moveTo>
                  <a:lnTo>
                    <a:pt x="683556" y="1944650"/>
                  </a:lnTo>
                  <a:lnTo>
                    <a:pt x="665697" y="1875198"/>
                  </a:lnTo>
                  <a:lnTo>
                    <a:pt x="647839" y="1805746"/>
                  </a:lnTo>
                  <a:lnTo>
                    <a:pt x="629980" y="1736294"/>
                  </a:lnTo>
                  <a:lnTo>
                    <a:pt x="612121" y="1666843"/>
                  </a:lnTo>
                  <a:lnTo>
                    <a:pt x="594263" y="1597391"/>
                  </a:lnTo>
                  <a:lnTo>
                    <a:pt x="576404" y="1527939"/>
                  </a:lnTo>
                  <a:lnTo>
                    <a:pt x="558545" y="1458487"/>
                  </a:lnTo>
                  <a:lnTo>
                    <a:pt x="540686" y="1389035"/>
                  </a:lnTo>
                  <a:lnTo>
                    <a:pt x="522828" y="1319584"/>
                  </a:lnTo>
                  <a:lnTo>
                    <a:pt x="504969" y="1250132"/>
                  </a:lnTo>
                  <a:lnTo>
                    <a:pt x="487110" y="1180680"/>
                  </a:lnTo>
                  <a:lnTo>
                    <a:pt x="469252" y="1111228"/>
                  </a:lnTo>
                  <a:lnTo>
                    <a:pt x="451393" y="1041776"/>
                  </a:lnTo>
                  <a:lnTo>
                    <a:pt x="433534" y="972325"/>
                  </a:lnTo>
                  <a:lnTo>
                    <a:pt x="415676" y="902873"/>
                  </a:lnTo>
                  <a:lnTo>
                    <a:pt x="397817" y="833421"/>
                  </a:lnTo>
                  <a:lnTo>
                    <a:pt x="379958" y="763969"/>
                  </a:lnTo>
                  <a:lnTo>
                    <a:pt x="362099" y="694517"/>
                  </a:lnTo>
                  <a:lnTo>
                    <a:pt x="344241" y="625066"/>
                  </a:lnTo>
                  <a:lnTo>
                    <a:pt x="326382" y="555614"/>
                  </a:lnTo>
                  <a:lnTo>
                    <a:pt x="308523" y="486162"/>
                  </a:lnTo>
                  <a:lnTo>
                    <a:pt x="290665" y="416710"/>
                  </a:lnTo>
                  <a:lnTo>
                    <a:pt x="272806" y="347258"/>
                  </a:lnTo>
                  <a:lnTo>
                    <a:pt x="254947" y="277807"/>
                  </a:lnTo>
                  <a:lnTo>
                    <a:pt x="237088" y="208355"/>
                  </a:lnTo>
                  <a:lnTo>
                    <a:pt x="219230" y="138903"/>
                  </a:lnTo>
                  <a:lnTo>
                    <a:pt x="201371" y="69451"/>
                  </a:lnTo>
                  <a:lnTo>
                    <a:pt x="183512" y="0"/>
                  </a:lnTo>
                  <a:lnTo>
                    <a:pt x="91106" y="26049"/>
                  </a:lnTo>
                  <a:lnTo>
                    <a:pt x="0" y="56336"/>
                  </a:lnTo>
                  <a:lnTo>
                    <a:pt x="24186" y="123845"/>
                  </a:lnTo>
                  <a:lnTo>
                    <a:pt x="48373" y="191354"/>
                  </a:lnTo>
                  <a:lnTo>
                    <a:pt x="72560" y="258863"/>
                  </a:lnTo>
                  <a:lnTo>
                    <a:pt x="96746" y="326373"/>
                  </a:lnTo>
                  <a:lnTo>
                    <a:pt x="120933" y="393882"/>
                  </a:lnTo>
                  <a:lnTo>
                    <a:pt x="145120" y="461391"/>
                  </a:lnTo>
                  <a:lnTo>
                    <a:pt x="169307" y="528900"/>
                  </a:lnTo>
                  <a:lnTo>
                    <a:pt x="193493" y="596409"/>
                  </a:lnTo>
                  <a:lnTo>
                    <a:pt x="217680" y="663918"/>
                  </a:lnTo>
                  <a:lnTo>
                    <a:pt x="241867" y="731428"/>
                  </a:lnTo>
                  <a:lnTo>
                    <a:pt x="266054" y="798937"/>
                  </a:lnTo>
                  <a:lnTo>
                    <a:pt x="290240" y="866446"/>
                  </a:lnTo>
                  <a:lnTo>
                    <a:pt x="314427" y="933955"/>
                  </a:lnTo>
                  <a:lnTo>
                    <a:pt x="338614" y="1001464"/>
                  </a:lnTo>
                  <a:lnTo>
                    <a:pt x="362801" y="1068973"/>
                  </a:lnTo>
                  <a:lnTo>
                    <a:pt x="386987" y="1136482"/>
                  </a:lnTo>
                  <a:lnTo>
                    <a:pt x="411174" y="1203992"/>
                  </a:lnTo>
                  <a:lnTo>
                    <a:pt x="435361" y="1271501"/>
                  </a:lnTo>
                  <a:lnTo>
                    <a:pt x="459547" y="1339010"/>
                  </a:lnTo>
                  <a:lnTo>
                    <a:pt x="483734" y="1406519"/>
                  </a:lnTo>
                  <a:lnTo>
                    <a:pt x="507921" y="1474028"/>
                  </a:lnTo>
                  <a:lnTo>
                    <a:pt x="532108" y="1541537"/>
                  </a:lnTo>
                  <a:lnTo>
                    <a:pt x="556294" y="1609047"/>
                  </a:lnTo>
                  <a:lnTo>
                    <a:pt x="580481" y="1676556"/>
                  </a:lnTo>
                  <a:lnTo>
                    <a:pt x="604668" y="1744065"/>
                  </a:lnTo>
                  <a:lnTo>
                    <a:pt x="628855" y="1811574"/>
                  </a:lnTo>
                  <a:lnTo>
                    <a:pt x="653041" y="1879083"/>
                  </a:lnTo>
                  <a:lnTo>
                    <a:pt x="677228" y="194659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355945" y="1362592"/>
              <a:ext cx="517902" cy="2048396"/>
            </a:xfrm>
            <a:custGeom>
              <a:avLst/>
              <a:pathLst>
                <a:path w="517902" h="2048396">
                  <a:moveTo>
                    <a:pt x="517902" y="2048396"/>
                  </a:moveTo>
                  <a:lnTo>
                    <a:pt x="505522" y="1977762"/>
                  </a:lnTo>
                  <a:lnTo>
                    <a:pt x="493141" y="1907128"/>
                  </a:lnTo>
                  <a:lnTo>
                    <a:pt x="480761" y="1836493"/>
                  </a:lnTo>
                  <a:lnTo>
                    <a:pt x="468381" y="1765859"/>
                  </a:lnTo>
                  <a:lnTo>
                    <a:pt x="456001" y="1695224"/>
                  </a:lnTo>
                  <a:lnTo>
                    <a:pt x="443620" y="1624590"/>
                  </a:lnTo>
                  <a:lnTo>
                    <a:pt x="431240" y="1553956"/>
                  </a:lnTo>
                  <a:lnTo>
                    <a:pt x="418860" y="1483321"/>
                  </a:lnTo>
                  <a:lnTo>
                    <a:pt x="406479" y="1412687"/>
                  </a:lnTo>
                  <a:lnTo>
                    <a:pt x="394099" y="1342053"/>
                  </a:lnTo>
                  <a:lnTo>
                    <a:pt x="381719" y="1271418"/>
                  </a:lnTo>
                  <a:lnTo>
                    <a:pt x="369339" y="1200784"/>
                  </a:lnTo>
                  <a:lnTo>
                    <a:pt x="356958" y="1130149"/>
                  </a:lnTo>
                  <a:lnTo>
                    <a:pt x="344578" y="1059515"/>
                  </a:lnTo>
                  <a:lnTo>
                    <a:pt x="332198" y="988881"/>
                  </a:lnTo>
                  <a:lnTo>
                    <a:pt x="319817" y="918246"/>
                  </a:lnTo>
                  <a:lnTo>
                    <a:pt x="307437" y="847612"/>
                  </a:lnTo>
                  <a:lnTo>
                    <a:pt x="295057" y="776978"/>
                  </a:lnTo>
                  <a:lnTo>
                    <a:pt x="282677" y="706343"/>
                  </a:lnTo>
                  <a:lnTo>
                    <a:pt x="270296" y="635709"/>
                  </a:lnTo>
                  <a:lnTo>
                    <a:pt x="257916" y="565074"/>
                  </a:lnTo>
                  <a:lnTo>
                    <a:pt x="245536" y="494440"/>
                  </a:lnTo>
                  <a:lnTo>
                    <a:pt x="233156" y="423806"/>
                  </a:lnTo>
                  <a:lnTo>
                    <a:pt x="220775" y="353171"/>
                  </a:lnTo>
                  <a:lnTo>
                    <a:pt x="208395" y="282537"/>
                  </a:lnTo>
                  <a:lnTo>
                    <a:pt x="196015" y="211903"/>
                  </a:lnTo>
                  <a:lnTo>
                    <a:pt x="183634" y="141268"/>
                  </a:lnTo>
                  <a:lnTo>
                    <a:pt x="171254" y="70634"/>
                  </a:lnTo>
                  <a:lnTo>
                    <a:pt x="158874" y="0"/>
                  </a:lnTo>
                  <a:lnTo>
                    <a:pt x="79102" y="15594"/>
                  </a:lnTo>
                  <a:lnTo>
                    <a:pt x="0" y="34294"/>
                  </a:lnTo>
                  <a:lnTo>
                    <a:pt x="17858" y="103746"/>
                  </a:lnTo>
                  <a:lnTo>
                    <a:pt x="35717" y="173198"/>
                  </a:lnTo>
                  <a:lnTo>
                    <a:pt x="53576" y="242649"/>
                  </a:lnTo>
                  <a:lnTo>
                    <a:pt x="71434" y="312101"/>
                  </a:lnTo>
                  <a:lnTo>
                    <a:pt x="89293" y="381553"/>
                  </a:lnTo>
                  <a:lnTo>
                    <a:pt x="107152" y="451005"/>
                  </a:lnTo>
                  <a:lnTo>
                    <a:pt x="125010" y="520457"/>
                  </a:lnTo>
                  <a:lnTo>
                    <a:pt x="142869" y="589908"/>
                  </a:lnTo>
                  <a:lnTo>
                    <a:pt x="160728" y="659360"/>
                  </a:lnTo>
                  <a:lnTo>
                    <a:pt x="178587" y="728812"/>
                  </a:lnTo>
                  <a:lnTo>
                    <a:pt x="196445" y="798264"/>
                  </a:lnTo>
                  <a:lnTo>
                    <a:pt x="214304" y="867716"/>
                  </a:lnTo>
                  <a:lnTo>
                    <a:pt x="232163" y="937167"/>
                  </a:lnTo>
                  <a:lnTo>
                    <a:pt x="250021" y="1006619"/>
                  </a:lnTo>
                  <a:lnTo>
                    <a:pt x="267880" y="1076071"/>
                  </a:lnTo>
                  <a:lnTo>
                    <a:pt x="285739" y="1145523"/>
                  </a:lnTo>
                  <a:lnTo>
                    <a:pt x="303597" y="1214975"/>
                  </a:lnTo>
                  <a:lnTo>
                    <a:pt x="321456" y="1284426"/>
                  </a:lnTo>
                  <a:lnTo>
                    <a:pt x="339315" y="1353878"/>
                  </a:lnTo>
                  <a:lnTo>
                    <a:pt x="357174" y="1423330"/>
                  </a:lnTo>
                  <a:lnTo>
                    <a:pt x="375032" y="1492782"/>
                  </a:lnTo>
                  <a:lnTo>
                    <a:pt x="392891" y="1562234"/>
                  </a:lnTo>
                  <a:lnTo>
                    <a:pt x="410750" y="1631685"/>
                  </a:lnTo>
                  <a:lnTo>
                    <a:pt x="428608" y="1701137"/>
                  </a:lnTo>
                  <a:lnTo>
                    <a:pt x="446467" y="1770589"/>
                  </a:lnTo>
                  <a:lnTo>
                    <a:pt x="464326" y="1840041"/>
                  </a:lnTo>
                  <a:lnTo>
                    <a:pt x="482185" y="1909493"/>
                  </a:lnTo>
                  <a:lnTo>
                    <a:pt x="500043" y="197894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514820" y="1341091"/>
              <a:ext cx="359028" cy="2069897"/>
            </a:xfrm>
            <a:custGeom>
              <a:avLst/>
              <a:pathLst>
                <a:path w="359028" h="2069897">
                  <a:moveTo>
                    <a:pt x="359028" y="2069897"/>
                  </a:moveTo>
                  <a:lnTo>
                    <a:pt x="352101" y="1998521"/>
                  </a:lnTo>
                  <a:lnTo>
                    <a:pt x="345173" y="1927146"/>
                  </a:lnTo>
                  <a:lnTo>
                    <a:pt x="338246" y="1855770"/>
                  </a:lnTo>
                  <a:lnTo>
                    <a:pt x="331319" y="1784394"/>
                  </a:lnTo>
                  <a:lnTo>
                    <a:pt x="324392" y="1713018"/>
                  </a:lnTo>
                  <a:lnTo>
                    <a:pt x="317465" y="1641642"/>
                  </a:lnTo>
                  <a:lnTo>
                    <a:pt x="310538" y="1570267"/>
                  </a:lnTo>
                  <a:lnTo>
                    <a:pt x="303611" y="1498891"/>
                  </a:lnTo>
                  <a:lnTo>
                    <a:pt x="296684" y="1427515"/>
                  </a:lnTo>
                  <a:lnTo>
                    <a:pt x="289757" y="1356139"/>
                  </a:lnTo>
                  <a:lnTo>
                    <a:pt x="282830" y="1284764"/>
                  </a:lnTo>
                  <a:lnTo>
                    <a:pt x="275903" y="1213388"/>
                  </a:lnTo>
                  <a:lnTo>
                    <a:pt x="268976" y="1142012"/>
                  </a:lnTo>
                  <a:lnTo>
                    <a:pt x="262049" y="1070636"/>
                  </a:lnTo>
                  <a:lnTo>
                    <a:pt x="255122" y="999260"/>
                  </a:lnTo>
                  <a:lnTo>
                    <a:pt x="248195" y="927885"/>
                  </a:lnTo>
                  <a:lnTo>
                    <a:pt x="241268" y="856509"/>
                  </a:lnTo>
                  <a:lnTo>
                    <a:pt x="234341" y="785133"/>
                  </a:lnTo>
                  <a:lnTo>
                    <a:pt x="227414" y="713757"/>
                  </a:lnTo>
                  <a:lnTo>
                    <a:pt x="220487" y="642382"/>
                  </a:lnTo>
                  <a:lnTo>
                    <a:pt x="213560" y="571006"/>
                  </a:lnTo>
                  <a:lnTo>
                    <a:pt x="206633" y="499630"/>
                  </a:lnTo>
                  <a:lnTo>
                    <a:pt x="199706" y="428254"/>
                  </a:lnTo>
                  <a:lnTo>
                    <a:pt x="192779" y="356878"/>
                  </a:lnTo>
                  <a:lnTo>
                    <a:pt x="185852" y="285503"/>
                  </a:lnTo>
                  <a:lnTo>
                    <a:pt x="178925" y="214127"/>
                  </a:lnTo>
                  <a:lnTo>
                    <a:pt x="171998" y="142751"/>
                  </a:lnTo>
                  <a:lnTo>
                    <a:pt x="165071" y="71375"/>
                  </a:lnTo>
                  <a:lnTo>
                    <a:pt x="158144" y="0"/>
                  </a:lnTo>
                  <a:lnTo>
                    <a:pt x="78865" y="9232"/>
                  </a:lnTo>
                  <a:lnTo>
                    <a:pt x="0" y="21500"/>
                  </a:lnTo>
                  <a:lnTo>
                    <a:pt x="12380" y="92135"/>
                  </a:lnTo>
                  <a:lnTo>
                    <a:pt x="24760" y="162769"/>
                  </a:lnTo>
                  <a:lnTo>
                    <a:pt x="37140" y="233403"/>
                  </a:lnTo>
                  <a:lnTo>
                    <a:pt x="49521" y="304038"/>
                  </a:lnTo>
                  <a:lnTo>
                    <a:pt x="61901" y="374672"/>
                  </a:lnTo>
                  <a:lnTo>
                    <a:pt x="74281" y="445307"/>
                  </a:lnTo>
                  <a:lnTo>
                    <a:pt x="86661" y="515941"/>
                  </a:lnTo>
                  <a:lnTo>
                    <a:pt x="99042" y="586575"/>
                  </a:lnTo>
                  <a:lnTo>
                    <a:pt x="111422" y="657210"/>
                  </a:lnTo>
                  <a:lnTo>
                    <a:pt x="123802" y="727844"/>
                  </a:lnTo>
                  <a:lnTo>
                    <a:pt x="136183" y="798478"/>
                  </a:lnTo>
                  <a:lnTo>
                    <a:pt x="148563" y="869113"/>
                  </a:lnTo>
                  <a:lnTo>
                    <a:pt x="160943" y="939747"/>
                  </a:lnTo>
                  <a:lnTo>
                    <a:pt x="173323" y="1010382"/>
                  </a:lnTo>
                  <a:lnTo>
                    <a:pt x="185704" y="1081016"/>
                  </a:lnTo>
                  <a:lnTo>
                    <a:pt x="198084" y="1151650"/>
                  </a:lnTo>
                  <a:lnTo>
                    <a:pt x="210464" y="1222285"/>
                  </a:lnTo>
                  <a:lnTo>
                    <a:pt x="222844" y="1292919"/>
                  </a:lnTo>
                  <a:lnTo>
                    <a:pt x="235225" y="1363553"/>
                  </a:lnTo>
                  <a:lnTo>
                    <a:pt x="247605" y="1434188"/>
                  </a:lnTo>
                  <a:lnTo>
                    <a:pt x="259985" y="1504822"/>
                  </a:lnTo>
                  <a:lnTo>
                    <a:pt x="272366" y="1575457"/>
                  </a:lnTo>
                  <a:lnTo>
                    <a:pt x="284746" y="1646091"/>
                  </a:lnTo>
                  <a:lnTo>
                    <a:pt x="297126" y="1716725"/>
                  </a:lnTo>
                  <a:lnTo>
                    <a:pt x="309506" y="1787360"/>
                  </a:lnTo>
                  <a:lnTo>
                    <a:pt x="321887" y="1857994"/>
                  </a:lnTo>
                  <a:lnTo>
                    <a:pt x="334267" y="1928628"/>
                  </a:lnTo>
                  <a:lnTo>
                    <a:pt x="346647" y="199926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672964" y="1335098"/>
              <a:ext cx="200883" cy="2075890"/>
            </a:xfrm>
            <a:custGeom>
              <a:avLst/>
              <a:pathLst>
                <a:path w="200883" h="2075890">
                  <a:moveTo>
                    <a:pt x="200883" y="2075890"/>
                  </a:moveTo>
                  <a:lnTo>
                    <a:pt x="196589" y="2004308"/>
                  </a:lnTo>
                  <a:lnTo>
                    <a:pt x="192295" y="1932725"/>
                  </a:lnTo>
                  <a:lnTo>
                    <a:pt x="188000" y="1861143"/>
                  </a:lnTo>
                  <a:lnTo>
                    <a:pt x="183706" y="1789560"/>
                  </a:lnTo>
                  <a:lnTo>
                    <a:pt x="179412" y="1717978"/>
                  </a:lnTo>
                  <a:lnTo>
                    <a:pt x="175118" y="1646396"/>
                  </a:lnTo>
                  <a:lnTo>
                    <a:pt x="170824" y="1574813"/>
                  </a:lnTo>
                  <a:lnTo>
                    <a:pt x="166529" y="1503231"/>
                  </a:lnTo>
                  <a:lnTo>
                    <a:pt x="162235" y="1431648"/>
                  </a:lnTo>
                  <a:lnTo>
                    <a:pt x="157941" y="1360066"/>
                  </a:lnTo>
                  <a:lnTo>
                    <a:pt x="153647" y="1288483"/>
                  </a:lnTo>
                  <a:lnTo>
                    <a:pt x="149352" y="1216901"/>
                  </a:lnTo>
                  <a:lnTo>
                    <a:pt x="145058" y="1145318"/>
                  </a:lnTo>
                  <a:lnTo>
                    <a:pt x="140764" y="1073736"/>
                  </a:lnTo>
                  <a:lnTo>
                    <a:pt x="136470" y="1002154"/>
                  </a:lnTo>
                  <a:lnTo>
                    <a:pt x="132175" y="930571"/>
                  </a:lnTo>
                  <a:lnTo>
                    <a:pt x="127881" y="858989"/>
                  </a:lnTo>
                  <a:lnTo>
                    <a:pt x="123587" y="787406"/>
                  </a:lnTo>
                  <a:lnTo>
                    <a:pt x="119293" y="715824"/>
                  </a:lnTo>
                  <a:lnTo>
                    <a:pt x="114998" y="644241"/>
                  </a:lnTo>
                  <a:lnTo>
                    <a:pt x="110704" y="572659"/>
                  </a:lnTo>
                  <a:lnTo>
                    <a:pt x="106410" y="501077"/>
                  </a:lnTo>
                  <a:lnTo>
                    <a:pt x="102116" y="429494"/>
                  </a:lnTo>
                  <a:lnTo>
                    <a:pt x="97821" y="357912"/>
                  </a:lnTo>
                  <a:lnTo>
                    <a:pt x="93527" y="286329"/>
                  </a:lnTo>
                  <a:lnTo>
                    <a:pt x="89233" y="214747"/>
                  </a:lnTo>
                  <a:lnTo>
                    <a:pt x="84939" y="143164"/>
                  </a:lnTo>
                  <a:lnTo>
                    <a:pt x="80645" y="71582"/>
                  </a:lnTo>
                  <a:lnTo>
                    <a:pt x="76350" y="0"/>
                  </a:lnTo>
                  <a:lnTo>
                    <a:pt x="0" y="5993"/>
                  </a:lnTo>
                  <a:lnTo>
                    <a:pt x="6927" y="77368"/>
                  </a:lnTo>
                  <a:lnTo>
                    <a:pt x="13854" y="148744"/>
                  </a:lnTo>
                  <a:lnTo>
                    <a:pt x="20781" y="220120"/>
                  </a:lnTo>
                  <a:lnTo>
                    <a:pt x="27708" y="291496"/>
                  </a:lnTo>
                  <a:lnTo>
                    <a:pt x="34635" y="362871"/>
                  </a:lnTo>
                  <a:lnTo>
                    <a:pt x="41562" y="434247"/>
                  </a:lnTo>
                  <a:lnTo>
                    <a:pt x="48489" y="505623"/>
                  </a:lnTo>
                  <a:lnTo>
                    <a:pt x="55416" y="576999"/>
                  </a:lnTo>
                  <a:lnTo>
                    <a:pt x="62343" y="648375"/>
                  </a:lnTo>
                  <a:lnTo>
                    <a:pt x="69270" y="719750"/>
                  </a:lnTo>
                  <a:lnTo>
                    <a:pt x="76197" y="791126"/>
                  </a:lnTo>
                  <a:lnTo>
                    <a:pt x="83124" y="862502"/>
                  </a:lnTo>
                  <a:lnTo>
                    <a:pt x="90051" y="933878"/>
                  </a:lnTo>
                  <a:lnTo>
                    <a:pt x="96978" y="1005253"/>
                  </a:lnTo>
                  <a:lnTo>
                    <a:pt x="103905" y="1076629"/>
                  </a:lnTo>
                  <a:lnTo>
                    <a:pt x="110832" y="1148005"/>
                  </a:lnTo>
                  <a:lnTo>
                    <a:pt x="117759" y="1219381"/>
                  </a:lnTo>
                  <a:lnTo>
                    <a:pt x="124686" y="1290757"/>
                  </a:lnTo>
                  <a:lnTo>
                    <a:pt x="131613" y="1362132"/>
                  </a:lnTo>
                  <a:lnTo>
                    <a:pt x="138540" y="1433508"/>
                  </a:lnTo>
                  <a:lnTo>
                    <a:pt x="145467" y="1504884"/>
                  </a:lnTo>
                  <a:lnTo>
                    <a:pt x="152394" y="1576260"/>
                  </a:lnTo>
                  <a:lnTo>
                    <a:pt x="159321" y="1647635"/>
                  </a:lnTo>
                  <a:lnTo>
                    <a:pt x="166248" y="1719011"/>
                  </a:lnTo>
                  <a:lnTo>
                    <a:pt x="173175" y="1790387"/>
                  </a:lnTo>
                  <a:lnTo>
                    <a:pt x="180102" y="1861763"/>
                  </a:lnTo>
                  <a:lnTo>
                    <a:pt x="187029" y="1933139"/>
                  </a:lnTo>
                  <a:lnTo>
                    <a:pt x="193956" y="200451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749315" y="1333002"/>
              <a:ext cx="124532" cy="2077985"/>
            </a:xfrm>
            <a:custGeom>
              <a:avLst/>
              <a:pathLst>
                <a:path w="124532" h="2077985">
                  <a:moveTo>
                    <a:pt x="124532" y="2077985"/>
                  </a:moveTo>
                  <a:lnTo>
                    <a:pt x="121688" y="2006331"/>
                  </a:lnTo>
                  <a:lnTo>
                    <a:pt x="118843" y="1934676"/>
                  </a:lnTo>
                  <a:lnTo>
                    <a:pt x="115999" y="1863021"/>
                  </a:lnTo>
                  <a:lnTo>
                    <a:pt x="113154" y="1791367"/>
                  </a:lnTo>
                  <a:lnTo>
                    <a:pt x="110310" y="1719712"/>
                  </a:lnTo>
                  <a:lnTo>
                    <a:pt x="107465" y="1648057"/>
                  </a:lnTo>
                  <a:lnTo>
                    <a:pt x="104621" y="1576403"/>
                  </a:lnTo>
                  <a:lnTo>
                    <a:pt x="101776" y="1504748"/>
                  </a:lnTo>
                  <a:lnTo>
                    <a:pt x="98932" y="1433093"/>
                  </a:lnTo>
                  <a:lnTo>
                    <a:pt x="96087" y="1361439"/>
                  </a:lnTo>
                  <a:lnTo>
                    <a:pt x="93243" y="1289784"/>
                  </a:lnTo>
                  <a:lnTo>
                    <a:pt x="90398" y="1218129"/>
                  </a:lnTo>
                  <a:lnTo>
                    <a:pt x="87554" y="1146475"/>
                  </a:lnTo>
                  <a:lnTo>
                    <a:pt x="84709" y="1074820"/>
                  </a:lnTo>
                  <a:lnTo>
                    <a:pt x="81865" y="1003165"/>
                  </a:lnTo>
                  <a:lnTo>
                    <a:pt x="79020" y="931510"/>
                  </a:lnTo>
                  <a:lnTo>
                    <a:pt x="76176" y="859856"/>
                  </a:lnTo>
                  <a:lnTo>
                    <a:pt x="73331" y="788201"/>
                  </a:lnTo>
                  <a:lnTo>
                    <a:pt x="70487" y="716546"/>
                  </a:lnTo>
                  <a:lnTo>
                    <a:pt x="67642" y="644892"/>
                  </a:lnTo>
                  <a:lnTo>
                    <a:pt x="64797" y="573237"/>
                  </a:lnTo>
                  <a:lnTo>
                    <a:pt x="61953" y="501582"/>
                  </a:lnTo>
                  <a:lnTo>
                    <a:pt x="59108" y="429928"/>
                  </a:lnTo>
                  <a:lnTo>
                    <a:pt x="56264" y="358273"/>
                  </a:lnTo>
                  <a:lnTo>
                    <a:pt x="53419" y="286618"/>
                  </a:lnTo>
                  <a:lnTo>
                    <a:pt x="50575" y="214964"/>
                  </a:lnTo>
                  <a:lnTo>
                    <a:pt x="47730" y="143309"/>
                  </a:lnTo>
                  <a:lnTo>
                    <a:pt x="44886" y="71654"/>
                  </a:lnTo>
                  <a:lnTo>
                    <a:pt x="42041" y="0"/>
                  </a:lnTo>
                  <a:lnTo>
                    <a:pt x="0" y="2095"/>
                  </a:lnTo>
                  <a:lnTo>
                    <a:pt x="4294" y="73677"/>
                  </a:lnTo>
                  <a:lnTo>
                    <a:pt x="8588" y="145260"/>
                  </a:lnTo>
                  <a:lnTo>
                    <a:pt x="12882" y="216842"/>
                  </a:lnTo>
                  <a:lnTo>
                    <a:pt x="17176" y="288425"/>
                  </a:lnTo>
                  <a:lnTo>
                    <a:pt x="21471" y="360007"/>
                  </a:lnTo>
                  <a:lnTo>
                    <a:pt x="25765" y="431589"/>
                  </a:lnTo>
                  <a:lnTo>
                    <a:pt x="30059" y="503172"/>
                  </a:lnTo>
                  <a:lnTo>
                    <a:pt x="34353" y="574754"/>
                  </a:lnTo>
                  <a:lnTo>
                    <a:pt x="38648" y="646337"/>
                  </a:lnTo>
                  <a:lnTo>
                    <a:pt x="42942" y="717919"/>
                  </a:lnTo>
                  <a:lnTo>
                    <a:pt x="47236" y="789502"/>
                  </a:lnTo>
                  <a:lnTo>
                    <a:pt x="51530" y="861084"/>
                  </a:lnTo>
                  <a:lnTo>
                    <a:pt x="55825" y="932666"/>
                  </a:lnTo>
                  <a:lnTo>
                    <a:pt x="60119" y="1004249"/>
                  </a:lnTo>
                  <a:lnTo>
                    <a:pt x="64413" y="1075831"/>
                  </a:lnTo>
                  <a:lnTo>
                    <a:pt x="68707" y="1147414"/>
                  </a:lnTo>
                  <a:lnTo>
                    <a:pt x="73002" y="1218996"/>
                  </a:lnTo>
                  <a:lnTo>
                    <a:pt x="77296" y="1290579"/>
                  </a:lnTo>
                  <a:lnTo>
                    <a:pt x="81590" y="1362161"/>
                  </a:lnTo>
                  <a:lnTo>
                    <a:pt x="85884" y="1433744"/>
                  </a:lnTo>
                  <a:lnTo>
                    <a:pt x="90179" y="1505326"/>
                  </a:lnTo>
                  <a:lnTo>
                    <a:pt x="94473" y="1576908"/>
                  </a:lnTo>
                  <a:lnTo>
                    <a:pt x="98767" y="1648491"/>
                  </a:lnTo>
                  <a:lnTo>
                    <a:pt x="103061" y="1720073"/>
                  </a:lnTo>
                  <a:lnTo>
                    <a:pt x="107355" y="1791656"/>
                  </a:lnTo>
                  <a:lnTo>
                    <a:pt x="111650" y="1863238"/>
                  </a:lnTo>
                  <a:lnTo>
                    <a:pt x="115944" y="1934821"/>
                  </a:lnTo>
                  <a:lnTo>
                    <a:pt x="120238" y="200640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791357" y="1332220"/>
              <a:ext cx="82491" cy="2078768"/>
            </a:xfrm>
            <a:custGeom>
              <a:avLst/>
              <a:pathLst>
                <a:path w="82491" h="2078768">
                  <a:moveTo>
                    <a:pt x="82491" y="2078768"/>
                  </a:moveTo>
                  <a:lnTo>
                    <a:pt x="80435" y="2007086"/>
                  </a:lnTo>
                  <a:lnTo>
                    <a:pt x="78380" y="1935405"/>
                  </a:lnTo>
                  <a:lnTo>
                    <a:pt x="76325" y="1863723"/>
                  </a:lnTo>
                  <a:lnTo>
                    <a:pt x="74270" y="1792041"/>
                  </a:lnTo>
                  <a:lnTo>
                    <a:pt x="72215" y="1720360"/>
                  </a:lnTo>
                  <a:lnTo>
                    <a:pt x="70160" y="1648678"/>
                  </a:lnTo>
                  <a:lnTo>
                    <a:pt x="68104" y="1576996"/>
                  </a:lnTo>
                  <a:lnTo>
                    <a:pt x="66049" y="1505315"/>
                  </a:lnTo>
                  <a:lnTo>
                    <a:pt x="63994" y="1433633"/>
                  </a:lnTo>
                  <a:lnTo>
                    <a:pt x="61939" y="1361951"/>
                  </a:lnTo>
                  <a:lnTo>
                    <a:pt x="59884" y="1290270"/>
                  </a:lnTo>
                  <a:lnTo>
                    <a:pt x="57828" y="1218588"/>
                  </a:lnTo>
                  <a:lnTo>
                    <a:pt x="55773" y="1146906"/>
                  </a:lnTo>
                  <a:lnTo>
                    <a:pt x="53718" y="1075225"/>
                  </a:lnTo>
                  <a:lnTo>
                    <a:pt x="51663" y="1003543"/>
                  </a:lnTo>
                  <a:lnTo>
                    <a:pt x="49608" y="931861"/>
                  </a:lnTo>
                  <a:lnTo>
                    <a:pt x="47552" y="860180"/>
                  </a:lnTo>
                  <a:lnTo>
                    <a:pt x="45497" y="788498"/>
                  </a:lnTo>
                  <a:lnTo>
                    <a:pt x="43442" y="716816"/>
                  </a:lnTo>
                  <a:lnTo>
                    <a:pt x="41387" y="645135"/>
                  </a:lnTo>
                  <a:lnTo>
                    <a:pt x="39332" y="573453"/>
                  </a:lnTo>
                  <a:lnTo>
                    <a:pt x="37277" y="501771"/>
                  </a:lnTo>
                  <a:lnTo>
                    <a:pt x="35221" y="430090"/>
                  </a:lnTo>
                  <a:lnTo>
                    <a:pt x="33166" y="358408"/>
                  </a:lnTo>
                  <a:lnTo>
                    <a:pt x="31111" y="286726"/>
                  </a:lnTo>
                  <a:lnTo>
                    <a:pt x="29056" y="215045"/>
                  </a:lnTo>
                  <a:lnTo>
                    <a:pt x="27001" y="143363"/>
                  </a:lnTo>
                  <a:lnTo>
                    <a:pt x="24945" y="71681"/>
                  </a:lnTo>
                  <a:lnTo>
                    <a:pt x="22890" y="0"/>
                  </a:lnTo>
                  <a:lnTo>
                    <a:pt x="0" y="782"/>
                  </a:lnTo>
                  <a:lnTo>
                    <a:pt x="2844" y="72437"/>
                  </a:lnTo>
                  <a:lnTo>
                    <a:pt x="5689" y="144091"/>
                  </a:lnTo>
                  <a:lnTo>
                    <a:pt x="8533" y="215746"/>
                  </a:lnTo>
                  <a:lnTo>
                    <a:pt x="11378" y="287401"/>
                  </a:lnTo>
                  <a:lnTo>
                    <a:pt x="14222" y="359055"/>
                  </a:lnTo>
                  <a:lnTo>
                    <a:pt x="17067" y="430710"/>
                  </a:lnTo>
                  <a:lnTo>
                    <a:pt x="19911" y="502365"/>
                  </a:lnTo>
                  <a:lnTo>
                    <a:pt x="22756" y="574019"/>
                  </a:lnTo>
                  <a:lnTo>
                    <a:pt x="25600" y="645674"/>
                  </a:lnTo>
                  <a:lnTo>
                    <a:pt x="28445" y="717329"/>
                  </a:lnTo>
                  <a:lnTo>
                    <a:pt x="31289" y="788984"/>
                  </a:lnTo>
                  <a:lnTo>
                    <a:pt x="34134" y="860638"/>
                  </a:lnTo>
                  <a:lnTo>
                    <a:pt x="36978" y="932293"/>
                  </a:lnTo>
                  <a:lnTo>
                    <a:pt x="39823" y="1003948"/>
                  </a:lnTo>
                  <a:lnTo>
                    <a:pt x="42667" y="1075602"/>
                  </a:lnTo>
                  <a:lnTo>
                    <a:pt x="45512" y="1147257"/>
                  </a:lnTo>
                  <a:lnTo>
                    <a:pt x="48356" y="1218912"/>
                  </a:lnTo>
                  <a:lnTo>
                    <a:pt x="51201" y="1290566"/>
                  </a:lnTo>
                  <a:lnTo>
                    <a:pt x="54045" y="1362221"/>
                  </a:lnTo>
                  <a:lnTo>
                    <a:pt x="56890" y="1433876"/>
                  </a:lnTo>
                  <a:lnTo>
                    <a:pt x="59734" y="1505530"/>
                  </a:lnTo>
                  <a:lnTo>
                    <a:pt x="62579" y="1577185"/>
                  </a:lnTo>
                  <a:lnTo>
                    <a:pt x="65423" y="1648840"/>
                  </a:lnTo>
                  <a:lnTo>
                    <a:pt x="68268" y="1720494"/>
                  </a:lnTo>
                  <a:lnTo>
                    <a:pt x="71113" y="1792149"/>
                  </a:lnTo>
                  <a:lnTo>
                    <a:pt x="73957" y="1863804"/>
                  </a:lnTo>
                  <a:lnTo>
                    <a:pt x="76802" y="1935459"/>
                  </a:lnTo>
                  <a:lnTo>
                    <a:pt x="79646" y="200711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814247" y="1331752"/>
              <a:ext cx="59600" cy="2079236"/>
            </a:xfrm>
            <a:custGeom>
              <a:avLst/>
              <a:pathLst>
                <a:path w="59600" h="2079236">
                  <a:moveTo>
                    <a:pt x="59600" y="2079236"/>
                  </a:moveTo>
                  <a:lnTo>
                    <a:pt x="58217" y="2007538"/>
                  </a:lnTo>
                  <a:lnTo>
                    <a:pt x="56835" y="1935840"/>
                  </a:lnTo>
                  <a:lnTo>
                    <a:pt x="55452" y="1864142"/>
                  </a:lnTo>
                  <a:lnTo>
                    <a:pt x="54070" y="1792444"/>
                  </a:lnTo>
                  <a:lnTo>
                    <a:pt x="52687" y="1720747"/>
                  </a:lnTo>
                  <a:lnTo>
                    <a:pt x="51304" y="1649049"/>
                  </a:lnTo>
                  <a:lnTo>
                    <a:pt x="49922" y="1577351"/>
                  </a:lnTo>
                  <a:lnTo>
                    <a:pt x="48539" y="1505653"/>
                  </a:lnTo>
                  <a:lnTo>
                    <a:pt x="47157" y="1433955"/>
                  </a:lnTo>
                  <a:lnTo>
                    <a:pt x="45774" y="1362258"/>
                  </a:lnTo>
                  <a:lnTo>
                    <a:pt x="44392" y="1290560"/>
                  </a:lnTo>
                  <a:lnTo>
                    <a:pt x="43009" y="1218862"/>
                  </a:lnTo>
                  <a:lnTo>
                    <a:pt x="41626" y="1147164"/>
                  </a:lnTo>
                  <a:lnTo>
                    <a:pt x="40244" y="1075466"/>
                  </a:lnTo>
                  <a:lnTo>
                    <a:pt x="38861" y="1003769"/>
                  </a:lnTo>
                  <a:lnTo>
                    <a:pt x="37479" y="932071"/>
                  </a:lnTo>
                  <a:lnTo>
                    <a:pt x="36096" y="860373"/>
                  </a:lnTo>
                  <a:lnTo>
                    <a:pt x="34713" y="788675"/>
                  </a:lnTo>
                  <a:lnTo>
                    <a:pt x="33331" y="716977"/>
                  </a:lnTo>
                  <a:lnTo>
                    <a:pt x="31948" y="645280"/>
                  </a:lnTo>
                  <a:lnTo>
                    <a:pt x="30566" y="573582"/>
                  </a:lnTo>
                  <a:lnTo>
                    <a:pt x="29183" y="501884"/>
                  </a:lnTo>
                  <a:lnTo>
                    <a:pt x="27801" y="430186"/>
                  </a:lnTo>
                  <a:lnTo>
                    <a:pt x="26418" y="358488"/>
                  </a:lnTo>
                  <a:lnTo>
                    <a:pt x="25035" y="286791"/>
                  </a:lnTo>
                  <a:lnTo>
                    <a:pt x="23653" y="215093"/>
                  </a:lnTo>
                  <a:lnTo>
                    <a:pt x="22270" y="143395"/>
                  </a:lnTo>
                  <a:lnTo>
                    <a:pt x="20888" y="71697"/>
                  </a:lnTo>
                  <a:lnTo>
                    <a:pt x="19505" y="0"/>
                  </a:lnTo>
                  <a:lnTo>
                    <a:pt x="0" y="467"/>
                  </a:lnTo>
                  <a:lnTo>
                    <a:pt x="2055" y="72149"/>
                  </a:lnTo>
                  <a:lnTo>
                    <a:pt x="4110" y="143831"/>
                  </a:lnTo>
                  <a:lnTo>
                    <a:pt x="6165" y="215512"/>
                  </a:lnTo>
                  <a:lnTo>
                    <a:pt x="8220" y="287194"/>
                  </a:lnTo>
                  <a:lnTo>
                    <a:pt x="10275" y="358876"/>
                  </a:lnTo>
                  <a:lnTo>
                    <a:pt x="12331" y="430557"/>
                  </a:lnTo>
                  <a:lnTo>
                    <a:pt x="14386" y="502239"/>
                  </a:lnTo>
                  <a:lnTo>
                    <a:pt x="16441" y="573921"/>
                  </a:lnTo>
                  <a:lnTo>
                    <a:pt x="18496" y="645602"/>
                  </a:lnTo>
                  <a:lnTo>
                    <a:pt x="20551" y="717284"/>
                  </a:lnTo>
                  <a:lnTo>
                    <a:pt x="22607" y="788966"/>
                  </a:lnTo>
                  <a:lnTo>
                    <a:pt x="24662" y="860647"/>
                  </a:lnTo>
                  <a:lnTo>
                    <a:pt x="26717" y="932329"/>
                  </a:lnTo>
                  <a:lnTo>
                    <a:pt x="28772" y="1004011"/>
                  </a:lnTo>
                  <a:lnTo>
                    <a:pt x="30827" y="1075692"/>
                  </a:lnTo>
                  <a:lnTo>
                    <a:pt x="32882" y="1147374"/>
                  </a:lnTo>
                  <a:lnTo>
                    <a:pt x="34938" y="1219056"/>
                  </a:lnTo>
                  <a:lnTo>
                    <a:pt x="36993" y="1290737"/>
                  </a:lnTo>
                  <a:lnTo>
                    <a:pt x="39048" y="1362419"/>
                  </a:lnTo>
                  <a:lnTo>
                    <a:pt x="41103" y="1434101"/>
                  </a:lnTo>
                  <a:lnTo>
                    <a:pt x="43158" y="1505782"/>
                  </a:lnTo>
                  <a:lnTo>
                    <a:pt x="45214" y="1577464"/>
                  </a:lnTo>
                  <a:lnTo>
                    <a:pt x="47269" y="1649146"/>
                  </a:lnTo>
                  <a:lnTo>
                    <a:pt x="49324" y="1720827"/>
                  </a:lnTo>
                  <a:lnTo>
                    <a:pt x="51379" y="1792509"/>
                  </a:lnTo>
                  <a:lnTo>
                    <a:pt x="53434" y="1864191"/>
                  </a:lnTo>
                  <a:lnTo>
                    <a:pt x="55490" y="1935872"/>
                  </a:lnTo>
                  <a:lnTo>
                    <a:pt x="57545" y="200755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833753" y="1331505"/>
              <a:ext cx="40094" cy="2079482"/>
            </a:xfrm>
            <a:custGeom>
              <a:avLst/>
              <a:pathLst>
                <a:path w="40094" h="2079482">
                  <a:moveTo>
                    <a:pt x="40094" y="2079482"/>
                  </a:moveTo>
                  <a:lnTo>
                    <a:pt x="39263" y="2007776"/>
                  </a:lnTo>
                  <a:lnTo>
                    <a:pt x="38432" y="1936070"/>
                  </a:lnTo>
                  <a:lnTo>
                    <a:pt x="37600" y="1864364"/>
                  </a:lnTo>
                  <a:lnTo>
                    <a:pt x="36769" y="1792657"/>
                  </a:lnTo>
                  <a:lnTo>
                    <a:pt x="35938" y="1720951"/>
                  </a:lnTo>
                  <a:lnTo>
                    <a:pt x="35107" y="1649245"/>
                  </a:lnTo>
                  <a:lnTo>
                    <a:pt x="34275" y="1577538"/>
                  </a:lnTo>
                  <a:lnTo>
                    <a:pt x="33444" y="1505832"/>
                  </a:lnTo>
                  <a:lnTo>
                    <a:pt x="32613" y="1434126"/>
                  </a:lnTo>
                  <a:lnTo>
                    <a:pt x="31781" y="1362419"/>
                  </a:lnTo>
                  <a:lnTo>
                    <a:pt x="30950" y="1290713"/>
                  </a:lnTo>
                  <a:lnTo>
                    <a:pt x="30119" y="1219007"/>
                  </a:lnTo>
                  <a:lnTo>
                    <a:pt x="29288" y="1147300"/>
                  </a:lnTo>
                  <a:lnTo>
                    <a:pt x="28456" y="1075594"/>
                  </a:lnTo>
                  <a:lnTo>
                    <a:pt x="27625" y="1003888"/>
                  </a:lnTo>
                  <a:lnTo>
                    <a:pt x="26794" y="932182"/>
                  </a:lnTo>
                  <a:lnTo>
                    <a:pt x="25962" y="860475"/>
                  </a:lnTo>
                  <a:lnTo>
                    <a:pt x="25131" y="788769"/>
                  </a:lnTo>
                  <a:lnTo>
                    <a:pt x="24300" y="717063"/>
                  </a:lnTo>
                  <a:lnTo>
                    <a:pt x="23468" y="645356"/>
                  </a:lnTo>
                  <a:lnTo>
                    <a:pt x="22637" y="573650"/>
                  </a:lnTo>
                  <a:lnTo>
                    <a:pt x="21806" y="501944"/>
                  </a:lnTo>
                  <a:lnTo>
                    <a:pt x="20975" y="430237"/>
                  </a:lnTo>
                  <a:lnTo>
                    <a:pt x="20143" y="358531"/>
                  </a:lnTo>
                  <a:lnTo>
                    <a:pt x="19312" y="286825"/>
                  </a:lnTo>
                  <a:lnTo>
                    <a:pt x="18481" y="215118"/>
                  </a:lnTo>
                  <a:lnTo>
                    <a:pt x="17649" y="143412"/>
                  </a:lnTo>
                  <a:lnTo>
                    <a:pt x="16818" y="71706"/>
                  </a:lnTo>
                  <a:lnTo>
                    <a:pt x="15987" y="0"/>
                  </a:lnTo>
                  <a:lnTo>
                    <a:pt x="0" y="246"/>
                  </a:lnTo>
                  <a:lnTo>
                    <a:pt x="1382" y="71944"/>
                  </a:lnTo>
                  <a:lnTo>
                    <a:pt x="2765" y="143642"/>
                  </a:lnTo>
                  <a:lnTo>
                    <a:pt x="4147" y="215340"/>
                  </a:lnTo>
                  <a:lnTo>
                    <a:pt x="5530" y="287038"/>
                  </a:lnTo>
                  <a:lnTo>
                    <a:pt x="6912" y="358735"/>
                  </a:lnTo>
                  <a:lnTo>
                    <a:pt x="8295" y="430433"/>
                  </a:lnTo>
                  <a:lnTo>
                    <a:pt x="9678" y="502131"/>
                  </a:lnTo>
                  <a:lnTo>
                    <a:pt x="11060" y="573829"/>
                  </a:lnTo>
                  <a:lnTo>
                    <a:pt x="12443" y="645526"/>
                  </a:lnTo>
                  <a:lnTo>
                    <a:pt x="13825" y="717224"/>
                  </a:lnTo>
                  <a:lnTo>
                    <a:pt x="15208" y="788922"/>
                  </a:lnTo>
                  <a:lnTo>
                    <a:pt x="16590" y="860620"/>
                  </a:lnTo>
                  <a:lnTo>
                    <a:pt x="17973" y="932318"/>
                  </a:lnTo>
                  <a:lnTo>
                    <a:pt x="19356" y="1004015"/>
                  </a:lnTo>
                  <a:lnTo>
                    <a:pt x="20738" y="1075713"/>
                  </a:lnTo>
                  <a:lnTo>
                    <a:pt x="22121" y="1147411"/>
                  </a:lnTo>
                  <a:lnTo>
                    <a:pt x="23503" y="1219109"/>
                  </a:lnTo>
                  <a:lnTo>
                    <a:pt x="24886" y="1290807"/>
                  </a:lnTo>
                  <a:lnTo>
                    <a:pt x="26269" y="1362504"/>
                  </a:lnTo>
                  <a:lnTo>
                    <a:pt x="27651" y="1434202"/>
                  </a:lnTo>
                  <a:lnTo>
                    <a:pt x="29034" y="1505900"/>
                  </a:lnTo>
                  <a:lnTo>
                    <a:pt x="30416" y="1577598"/>
                  </a:lnTo>
                  <a:lnTo>
                    <a:pt x="31799" y="1649296"/>
                  </a:lnTo>
                  <a:lnTo>
                    <a:pt x="33181" y="1720993"/>
                  </a:lnTo>
                  <a:lnTo>
                    <a:pt x="34564" y="1792691"/>
                  </a:lnTo>
                  <a:lnTo>
                    <a:pt x="35947" y="1864389"/>
                  </a:lnTo>
                  <a:lnTo>
                    <a:pt x="37329" y="1936087"/>
                  </a:lnTo>
                  <a:lnTo>
                    <a:pt x="38712" y="200778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849740" y="1331389"/>
              <a:ext cx="24107" cy="2079599"/>
            </a:xfrm>
            <a:custGeom>
              <a:avLst/>
              <a:pathLst>
                <a:path w="24107" h="2079599">
                  <a:moveTo>
                    <a:pt x="24107" y="2079599"/>
                  </a:moveTo>
                  <a:lnTo>
                    <a:pt x="23766" y="2007888"/>
                  </a:lnTo>
                  <a:lnTo>
                    <a:pt x="23425" y="1936178"/>
                  </a:lnTo>
                  <a:lnTo>
                    <a:pt x="23085" y="1864468"/>
                  </a:lnTo>
                  <a:lnTo>
                    <a:pt x="22744" y="1792757"/>
                  </a:lnTo>
                  <a:lnTo>
                    <a:pt x="22403" y="1721047"/>
                  </a:lnTo>
                  <a:lnTo>
                    <a:pt x="22063" y="1649337"/>
                  </a:lnTo>
                  <a:lnTo>
                    <a:pt x="21722" y="1577626"/>
                  </a:lnTo>
                  <a:lnTo>
                    <a:pt x="21381" y="1505916"/>
                  </a:lnTo>
                  <a:lnTo>
                    <a:pt x="21040" y="1434206"/>
                  </a:lnTo>
                  <a:lnTo>
                    <a:pt x="20700" y="1362496"/>
                  </a:lnTo>
                  <a:lnTo>
                    <a:pt x="20359" y="1290785"/>
                  </a:lnTo>
                  <a:lnTo>
                    <a:pt x="20018" y="1219075"/>
                  </a:lnTo>
                  <a:lnTo>
                    <a:pt x="19677" y="1147365"/>
                  </a:lnTo>
                  <a:lnTo>
                    <a:pt x="19337" y="1075654"/>
                  </a:lnTo>
                  <a:lnTo>
                    <a:pt x="18996" y="1003944"/>
                  </a:lnTo>
                  <a:lnTo>
                    <a:pt x="18655" y="932234"/>
                  </a:lnTo>
                  <a:lnTo>
                    <a:pt x="18314" y="860523"/>
                  </a:lnTo>
                  <a:lnTo>
                    <a:pt x="17974" y="788813"/>
                  </a:lnTo>
                  <a:lnTo>
                    <a:pt x="17633" y="717103"/>
                  </a:lnTo>
                  <a:lnTo>
                    <a:pt x="17292" y="645392"/>
                  </a:lnTo>
                  <a:lnTo>
                    <a:pt x="16952" y="573682"/>
                  </a:lnTo>
                  <a:lnTo>
                    <a:pt x="16611" y="501972"/>
                  </a:lnTo>
                  <a:lnTo>
                    <a:pt x="16270" y="430261"/>
                  </a:lnTo>
                  <a:lnTo>
                    <a:pt x="15929" y="358551"/>
                  </a:lnTo>
                  <a:lnTo>
                    <a:pt x="15589" y="286841"/>
                  </a:lnTo>
                  <a:lnTo>
                    <a:pt x="15248" y="215130"/>
                  </a:lnTo>
                  <a:lnTo>
                    <a:pt x="14907" y="143420"/>
                  </a:lnTo>
                  <a:lnTo>
                    <a:pt x="14566" y="71710"/>
                  </a:lnTo>
                  <a:lnTo>
                    <a:pt x="14226" y="0"/>
                  </a:lnTo>
                  <a:lnTo>
                    <a:pt x="0" y="116"/>
                  </a:lnTo>
                  <a:lnTo>
                    <a:pt x="831" y="71822"/>
                  </a:lnTo>
                  <a:lnTo>
                    <a:pt x="1662" y="143528"/>
                  </a:lnTo>
                  <a:lnTo>
                    <a:pt x="2493" y="215235"/>
                  </a:lnTo>
                  <a:lnTo>
                    <a:pt x="3325" y="286941"/>
                  </a:lnTo>
                  <a:lnTo>
                    <a:pt x="4156" y="358647"/>
                  </a:lnTo>
                  <a:lnTo>
                    <a:pt x="4987" y="430354"/>
                  </a:lnTo>
                  <a:lnTo>
                    <a:pt x="5819" y="502060"/>
                  </a:lnTo>
                  <a:lnTo>
                    <a:pt x="6650" y="573766"/>
                  </a:lnTo>
                  <a:lnTo>
                    <a:pt x="7481" y="645473"/>
                  </a:lnTo>
                  <a:lnTo>
                    <a:pt x="8312" y="717179"/>
                  </a:lnTo>
                  <a:lnTo>
                    <a:pt x="9144" y="788885"/>
                  </a:lnTo>
                  <a:lnTo>
                    <a:pt x="9975" y="860591"/>
                  </a:lnTo>
                  <a:lnTo>
                    <a:pt x="10806" y="932298"/>
                  </a:lnTo>
                  <a:lnTo>
                    <a:pt x="11638" y="1004004"/>
                  </a:lnTo>
                  <a:lnTo>
                    <a:pt x="12469" y="1075710"/>
                  </a:lnTo>
                  <a:lnTo>
                    <a:pt x="13300" y="1147417"/>
                  </a:lnTo>
                  <a:lnTo>
                    <a:pt x="14131" y="1219123"/>
                  </a:lnTo>
                  <a:lnTo>
                    <a:pt x="14963" y="1290829"/>
                  </a:lnTo>
                  <a:lnTo>
                    <a:pt x="15794" y="1362536"/>
                  </a:lnTo>
                  <a:lnTo>
                    <a:pt x="16625" y="1434242"/>
                  </a:lnTo>
                  <a:lnTo>
                    <a:pt x="17457" y="1505948"/>
                  </a:lnTo>
                  <a:lnTo>
                    <a:pt x="18288" y="1577655"/>
                  </a:lnTo>
                  <a:lnTo>
                    <a:pt x="19119" y="1649361"/>
                  </a:lnTo>
                  <a:lnTo>
                    <a:pt x="19950" y="1721067"/>
                  </a:lnTo>
                  <a:lnTo>
                    <a:pt x="20782" y="1792773"/>
                  </a:lnTo>
                  <a:lnTo>
                    <a:pt x="21613" y="1864480"/>
                  </a:lnTo>
                  <a:lnTo>
                    <a:pt x="22444" y="1936186"/>
                  </a:lnTo>
                  <a:lnTo>
                    <a:pt x="23276" y="2007892"/>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863967" y="1331366"/>
              <a:ext cx="9881" cy="2079622"/>
            </a:xfrm>
            <a:custGeom>
              <a:avLst/>
              <a:pathLst>
                <a:path w="9881" h="2079622">
                  <a:moveTo>
                    <a:pt x="9881" y="2079622"/>
                  </a:moveTo>
                  <a:lnTo>
                    <a:pt x="9881" y="2007911"/>
                  </a:lnTo>
                  <a:lnTo>
                    <a:pt x="9881" y="1936200"/>
                  </a:lnTo>
                  <a:lnTo>
                    <a:pt x="9881" y="1864489"/>
                  </a:lnTo>
                  <a:lnTo>
                    <a:pt x="9881" y="1792778"/>
                  </a:lnTo>
                  <a:lnTo>
                    <a:pt x="9881" y="1721067"/>
                  </a:lnTo>
                  <a:lnTo>
                    <a:pt x="9881" y="1649355"/>
                  </a:lnTo>
                  <a:lnTo>
                    <a:pt x="9881" y="1577644"/>
                  </a:lnTo>
                  <a:lnTo>
                    <a:pt x="9881" y="1505933"/>
                  </a:lnTo>
                  <a:lnTo>
                    <a:pt x="9881" y="1434222"/>
                  </a:lnTo>
                  <a:lnTo>
                    <a:pt x="9881" y="1362511"/>
                  </a:lnTo>
                  <a:lnTo>
                    <a:pt x="9881" y="1290800"/>
                  </a:lnTo>
                  <a:lnTo>
                    <a:pt x="9881" y="1219089"/>
                  </a:lnTo>
                  <a:lnTo>
                    <a:pt x="9881" y="1147378"/>
                  </a:lnTo>
                  <a:lnTo>
                    <a:pt x="9881" y="1075666"/>
                  </a:lnTo>
                  <a:lnTo>
                    <a:pt x="9881" y="1003955"/>
                  </a:lnTo>
                  <a:lnTo>
                    <a:pt x="9881" y="932244"/>
                  </a:lnTo>
                  <a:lnTo>
                    <a:pt x="9881" y="860533"/>
                  </a:lnTo>
                  <a:lnTo>
                    <a:pt x="9881" y="788822"/>
                  </a:lnTo>
                  <a:lnTo>
                    <a:pt x="9881" y="717111"/>
                  </a:lnTo>
                  <a:lnTo>
                    <a:pt x="9881" y="645400"/>
                  </a:lnTo>
                  <a:lnTo>
                    <a:pt x="9881" y="573689"/>
                  </a:lnTo>
                  <a:lnTo>
                    <a:pt x="9881" y="501977"/>
                  </a:lnTo>
                  <a:lnTo>
                    <a:pt x="9881" y="430266"/>
                  </a:lnTo>
                  <a:lnTo>
                    <a:pt x="9881" y="358555"/>
                  </a:lnTo>
                  <a:lnTo>
                    <a:pt x="9881" y="286844"/>
                  </a:lnTo>
                  <a:lnTo>
                    <a:pt x="9881" y="215133"/>
                  </a:lnTo>
                  <a:lnTo>
                    <a:pt x="9881" y="143422"/>
                  </a:lnTo>
                  <a:lnTo>
                    <a:pt x="9881" y="71711"/>
                  </a:lnTo>
                  <a:lnTo>
                    <a:pt x="9881" y="0"/>
                  </a:lnTo>
                  <a:lnTo>
                    <a:pt x="0" y="23"/>
                  </a:lnTo>
                  <a:lnTo>
                    <a:pt x="340" y="71733"/>
                  </a:lnTo>
                  <a:lnTo>
                    <a:pt x="681" y="143444"/>
                  </a:lnTo>
                  <a:lnTo>
                    <a:pt x="1022" y="215154"/>
                  </a:lnTo>
                  <a:lnTo>
                    <a:pt x="1362" y="286864"/>
                  </a:lnTo>
                  <a:lnTo>
                    <a:pt x="1703" y="358575"/>
                  </a:lnTo>
                  <a:lnTo>
                    <a:pt x="2044" y="430285"/>
                  </a:lnTo>
                  <a:lnTo>
                    <a:pt x="2385" y="501995"/>
                  </a:lnTo>
                  <a:lnTo>
                    <a:pt x="2725" y="573706"/>
                  </a:lnTo>
                  <a:lnTo>
                    <a:pt x="3066" y="645416"/>
                  </a:lnTo>
                  <a:lnTo>
                    <a:pt x="3407" y="717126"/>
                  </a:lnTo>
                  <a:lnTo>
                    <a:pt x="3748" y="788836"/>
                  </a:lnTo>
                  <a:lnTo>
                    <a:pt x="4088" y="860547"/>
                  </a:lnTo>
                  <a:lnTo>
                    <a:pt x="4429" y="932257"/>
                  </a:lnTo>
                  <a:lnTo>
                    <a:pt x="4770" y="1003967"/>
                  </a:lnTo>
                  <a:lnTo>
                    <a:pt x="5110" y="1075678"/>
                  </a:lnTo>
                  <a:lnTo>
                    <a:pt x="5451" y="1147388"/>
                  </a:lnTo>
                  <a:lnTo>
                    <a:pt x="5792" y="1219098"/>
                  </a:lnTo>
                  <a:lnTo>
                    <a:pt x="6133" y="1290809"/>
                  </a:lnTo>
                  <a:lnTo>
                    <a:pt x="6473" y="1362519"/>
                  </a:lnTo>
                  <a:lnTo>
                    <a:pt x="6814" y="1434229"/>
                  </a:lnTo>
                  <a:lnTo>
                    <a:pt x="7155" y="1505940"/>
                  </a:lnTo>
                  <a:lnTo>
                    <a:pt x="7496" y="1577650"/>
                  </a:lnTo>
                  <a:lnTo>
                    <a:pt x="7836" y="1649360"/>
                  </a:lnTo>
                  <a:lnTo>
                    <a:pt x="8177" y="1721071"/>
                  </a:lnTo>
                  <a:lnTo>
                    <a:pt x="8518" y="1792781"/>
                  </a:lnTo>
                  <a:lnTo>
                    <a:pt x="8859" y="1864491"/>
                  </a:lnTo>
                  <a:lnTo>
                    <a:pt x="9199" y="1936202"/>
                  </a:lnTo>
                  <a:lnTo>
                    <a:pt x="9540" y="2007912"/>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5545376"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6" name="rc26"/>
            <p:cNvSpPr/>
            <p:nvPr/>
          </p:nvSpPr>
          <p:spPr>
            <a:xfrm>
              <a:off x="5554376"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5554376"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5554376"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5554376"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5554376"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5554376"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5554376"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5554376"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5554376"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5554376"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5554376"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7453858"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7453858"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7453858"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7453858"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7453858"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7453858"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7453858"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7453858"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7453858"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453858"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834421" y="2348319"/>
              <a:ext cx="145380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Ethiopia: 1,117,000 (28%) </a:t>
              </a:r>
            </a:p>
          </p:txBody>
        </p:sp>
        <p:sp>
          <p:nvSpPr>
            <p:cNvPr id="48" name="tx48"/>
            <p:cNvSpPr/>
            <p:nvPr/>
          </p:nvSpPr>
          <p:spPr>
            <a:xfrm>
              <a:off x="5834421" y="2567775"/>
              <a:ext cx="13047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Angola: 611,000 (15%) </a:t>
              </a:r>
            </a:p>
          </p:txBody>
        </p:sp>
        <p:sp>
          <p:nvSpPr>
            <p:cNvPr id="49" name="tx49"/>
            <p:cNvSpPr/>
            <p:nvPr/>
          </p:nvSpPr>
          <p:spPr>
            <a:xfrm>
              <a:off x="5834421" y="2787231"/>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Somalia: 434,000 (11%) </a:t>
              </a:r>
            </a:p>
          </p:txBody>
        </p:sp>
        <p:sp>
          <p:nvSpPr>
            <p:cNvPr id="50" name="tx50"/>
            <p:cNvSpPr/>
            <p:nvPr/>
          </p:nvSpPr>
          <p:spPr>
            <a:xfrm>
              <a:off x="5834421" y="3006687"/>
              <a:ext cx="15344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Mozambique: 363,000 (9%) </a:t>
              </a:r>
            </a:p>
          </p:txBody>
        </p:sp>
        <p:sp>
          <p:nvSpPr>
            <p:cNvPr id="51" name="tx51"/>
            <p:cNvSpPr/>
            <p:nvPr/>
          </p:nvSpPr>
          <p:spPr>
            <a:xfrm>
              <a:off x="5834421" y="3226143"/>
              <a:ext cx="15095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Madagascar: 337,000 (9%) </a:t>
              </a:r>
            </a:p>
          </p:txBody>
        </p:sp>
        <p:sp>
          <p:nvSpPr>
            <p:cNvPr id="52" name="tx52"/>
            <p:cNvSpPr/>
            <p:nvPr/>
          </p:nvSpPr>
          <p:spPr>
            <a:xfrm>
              <a:off x="5834421" y="3445599"/>
              <a:ext cx="15033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South Africa: 243,000 (6%) </a:t>
              </a:r>
            </a:p>
          </p:txBody>
        </p:sp>
        <p:sp>
          <p:nvSpPr>
            <p:cNvPr id="53" name="tx53"/>
            <p:cNvSpPr/>
            <p:nvPr/>
          </p:nvSpPr>
          <p:spPr>
            <a:xfrm>
              <a:off x="5834421" y="3665055"/>
              <a:ext cx="13543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Tanzania: 160,000 (4%) </a:t>
              </a:r>
            </a:p>
          </p:txBody>
        </p:sp>
        <p:sp>
          <p:nvSpPr>
            <p:cNvPr id="54" name="tx54"/>
            <p:cNvSpPr/>
            <p:nvPr/>
          </p:nvSpPr>
          <p:spPr>
            <a:xfrm>
              <a:off x="5834421" y="3884511"/>
              <a:ext cx="12860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Uganda: 150,000 (4%) </a:t>
              </a:r>
            </a:p>
          </p:txBody>
        </p:sp>
        <p:sp>
          <p:nvSpPr>
            <p:cNvPr id="55" name="tx55"/>
            <p:cNvSpPr/>
            <p:nvPr/>
          </p:nvSpPr>
          <p:spPr>
            <a:xfrm>
              <a:off x="5834421" y="4103967"/>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Zambia: 133,000 (3%) </a:t>
              </a:r>
            </a:p>
          </p:txBody>
        </p:sp>
        <p:sp>
          <p:nvSpPr>
            <p:cNvPr id="56" name="tx56"/>
            <p:cNvSpPr/>
            <p:nvPr/>
          </p:nvSpPr>
          <p:spPr>
            <a:xfrm>
              <a:off x="5834421" y="4323423"/>
              <a:ext cx="12736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Kenya: 102,000 (3%) </a:t>
              </a:r>
            </a:p>
          </p:txBody>
        </p:sp>
        <p:sp>
          <p:nvSpPr>
            <p:cNvPr id="57" name="tx57"/>
            <p:cNvSpPr/>
            <p:nvPr/>
          </p:nvSpPr>
          <p:spPr>
            <a:xfrm>
              <a:off x="5834421" y="4542879"/>
              <a:ext cx="15408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South Sudan: 84,000 (2%) </a:t>
              </a:r>
            </a:p>
          </p:txBody>
        </p:sp>
        <p:sp>
          <p:nvSpPr>
            <p:cNvPr id="58" name="tx58"/>
            <p:cNvSpPr/>
            <p:nvPr/>
          </p:nvSpPr>
          <p:spPr>
            <a:xfrm>
              <a:off x="7733903" y="2348319"/>
              <a:ext cx="12423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Malawi: 58,000 (1%) </a:t>
              </a:r>
            </a:p>
          </p:txBody>
        </p:sp>
        <p:sp>
          <p:nvSpPr>
            <p:cNvPr id="59" name="tx59"/>
            <p:cNvSpPr/>
            <p:nvPr/>
          </p:nvSpPr>
          <p:spPr>
            <a:xfrm>
              <a:off x="7733903" y="2567775"/>
              <a:ext cx="12797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Burundi: 49,000 (1%) </a:t>
              </a:r>
            </a:p>
          </p:txBody>
        </p:sp>
        <p:sp>
          <p:nvSpPr>
            <p:cNvPr id="60" name="tx60"/>
            <p:cNvSpPr/>
            <p:nvPr/>
          </p:nvSpPr>
          <p:spPr>
            <a:xfrm>
              <a:off x="7733903" y="2787231"/>
              <a:ext cx="14100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Zimbabwe: 48,000 (1%) </a:t>
              </a:r>
            </a:p>
          </p:txBody>
        </p:sp>
        <p:sp>
          <p:nvSpPr>
            <p:cNvPr id="61" name="tx61"/>
            <p:cNvSpPr/>
            <p:nvPr/>
          </p:nvSpPr>
          <p:spPr>
            <a:xfrm>
              <a:off x="7733903" y="3006687"/>
              <a:ext cx="130461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Rwanda: 23,000 (1%) </a:t>
              </a:r>
            </a:p>
          </p:txBody>
        </p:sp>
        <p:sp>
          <p:nvSpPr>
            <p:cNvPr id="62" name="tx62"/>
            <p:cNvSpPr/>
            <p:nvPr/>
          </p:nvSpPr>
          <p:spPr>
            <a:xfrm>
              <a:off x="7733903" y="3226143"/>
              <a:ext cx="13697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Namibia: 13,000 (&lt;1%) </a:t>
              </a:r>
            </a:p>
          </p:txBody>
        </p:sp>
        <p:sp>
          <p:nvSpPr>
            <p:cNvPr id="63" name="tx63"/>
            <p:cNvSpPr/>
            <p:nvPr/>
          </p:nvSpPr>
          <p:spPr>
            <a:xfrm>
              <a:off x="7733903" y="3445599"/>
              <a:ext cx="12953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Lesotho: 7,000 (&lt;1%) </a:t>
              </a:r>
            </a:p>
          </p:txBody>
        </p:sp>
        <p:sp>
          <p:nvSpPr>
            <p:cNvPr id="64" name="tx64"/>
            <p:cNvSpPr/>
            <p:nvPr/>
          </p:nvSpPr>
          <p:spPr>
            <a:xfrm>
              <a:off x="7733903" y="3665055"/>
              <a:ext cx="13510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Comoros: 6,000 (&lt;1%) </a:t>
              </a:r>
            </a:p>
          </p:txBody>
        </p:sp>
        <p:sp>
          <p:nvSpPr>
            <p:cNvPr id="65" name="tx65"/>
            <p:cNvSpPr/>
            <p:nvPr/>
          </p:nvSpPr>
          <p:spPr>
            <a:xfrm>
              <a:off x="7733903" y="3884511"/>
              <a:ext cx="12268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Eritrea: 5,000 (&lt;1%) </a:t>
              </a:r>
            </a:p>
          </p:txBody>
        </p:sp>
        <p:sp>
          <p:nvSpPr>
            <p:cNvPr id="66" name="tx66"/>
            <p:cNvSpPr/>
            <p:nvPr/>
          </p:nvSpPr>
          <p:spPr>
            <a:xfrm>
              <a:off x="7733903" y="4103967"/>
              <a:ext cx="13138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Eswatini: 4,000 (&lt;1%) </a:t>
              </a:r>
            </a:p>
          </p:txBody>
        </p:sp>
        <p:sp>
          <p:nvSpPr>
            <p:cNvPr id="67" name="tx67"/>
            <p:cNvSpPr/>
            <p:nvPr/>
          </p:nvSpPr>
          <p:spPr>
            <a:xfrm>
              <a:off x="7733903" y="4323423"/>
              <a:ext cx="13884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Botswana: 3,000 (&lt;1%) </a:t>
              </a:r>
            </a:p>
          </p:txBody>
        </p:sp>
        <p:sp>
          <p:nvSpPr>
            <p:cNvPr id="68" name="tx68"/>
            <p:cNvSpPr/>
            <p:nvPr/>
          </p:nvSpPr>
          <p:spPr>
            <a:xfrm>
              <a:off x="274320" y="618854"/>
              <a:ext cx="69146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ESAR, 2023</a:t>
              </a:r>
            </a:p>
          </p:txBody>
        </p:sp>
        <p:sp>
          <p:nvSpPr>
            <p:cNvPr id="69" name="tx69"/>
            <p:cNvSpPr/>
            <p:nvPr/>
          </p:nvSpPr>
          <p:spPr>
            <a:xfrm>
              <a:off x="1311790" y="6055167"/>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1373127" y="6177287"/>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857766" y="6297933"/>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979022" y="6425018"/>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3,951,000.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(54%) of all un- and under-vaccinated children in ESAR.
Ethiopia had the highest number of children who did not receive DTP3 (n = 1,117,000), which is approximately 28% of all un- and under-vaccinated children in ESAR (n = 3,951,000).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410379" y="5262545"/>
              <a:ext cx="318009" cy="22366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 name="rc5"/>
            <p:cNvSpPr/>
            <p:nvPr/>
          </p:nvSpPr>
          <p:spPr>
            <a:xfrm>
              <a:off x="1728389" y="5262545"/>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6" name="rc6"/>
            <p:cNvSpPr/>
            <p:nvPr/>
          </p:nvSpPr>
          <p:spPr>
            <a:xfrm>
              <a:off x="2046398" y="5262545"/>
              <a:ext cx="318009" cy="22366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 name="rc7"/>
            <p:cNvSpPr/>
            <p:nvPr/>
          </p:nvSpPr>
          <p:spPr>
            <a:xfrm>
              <a:off x="2364408" y="5262545"/>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 name="rc8"/>
            <p:cNvSpPr/>
            <p:nvPr/>
          </p:nvSpPr>
          <p:spPr>
            <a:xfrm>
              <a:off x="2682418" y="5262545"/>
              <a:ext cx="318009" cy="22366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 name="rc9"/>
            <p:cNvSpPr/>
            <p:nvPr/>
          </p:nvSpPr>
          <p:spPr>
            <a:xfrm>
              <a:off x="3000427" y="5262545"/>
              <a:ext cx="318009" cy="22366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 name="rc10"/>
            <p:cNvSpPr/>
            <p:nvPr/>
          </p:nvSpPr>
          <p:spPr>
            <a:xfrm>
              <a:off x="3318437" y="5262545"/>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 name="rc11"/>
            <p:cNvSpPr/>
            <p:nvPr/>
          </p:nvSpPr>
          <p:spPr>
            <a:xfrm>
              <a:off x="3636446" y="5262545"/>
              <a:ext cx="318009" cy="22366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 name="rc12"/>
            <p:cNvSpPr/>
            <p:nvPr/>
          </p:nvSpPr>
          <p:spPr>
            <a:xfrm>
              <a:off x="3954456" y="5262545"/>
              <a:ext cx="318009" cy="22366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 name="rc13"/>
            <p:cNvSpPr/>
            <p:nvPr/>
          </p:nvSpPr>
          <p:spPr>
            <a:xfrm>
              <a:off x="4272466" y="5262545"/>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 name="rc14"/>
            <p:cNvSpPr/>
            <p:nvPr/>
          </p:nvSpPr>
          <p:spPr>
            <a:xfrm>
              <a:off x="4590475" y="5262545"/>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 name="rc15"/>
            <p:cNvSpPr/>
            <p:nvPr/>
          </p:nvSpPr>
          <p:spPr>
            <a:xfrm>
              <a:off x="4908485" y="5262545"/>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 name="rc16"/>
            <p:cNvSpPr/>
            <p:nvPr/>
          </p:nvSpPr>
          <p:spPr>
            <a:xfrm>
              <a:off x="5226494" y="5262545"/>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 name="rc17"/>
            <p:cNvSpPr/>
            <p:nvPr/>
          </p:nvSpPr>
          <p:spPr>
            <a:xfrm>
              <a:off x="5544504" y="5262545"/>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 name="rc18"/>
            <p:cNvSpPr/>
            <p:nvPr/>
          </p:nvSpPr>
          <p:spPr>
            <a:xfrm>
              <a:off x="5862514" y="5262545"/>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 name="rc19"/>
            <p:cNvSpPr/>
            <p:nvPr/>
          </p:nvSpPr>
          <p:spPr>
            <a:xfrm>
              <a:off x="6180523" y="5262545"/>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 name="rc20"/>
            <p:cNvSpPr/>
            <p:nvPr/>
          </p:nvSpPr>
          <p:spPr>
            <a:xfrm>
              <a:off x="6498533" y="5262545"/>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 name="rc21"/>
            <p:cNvSpPr/>
            <p:nvPr/>
          </p:nvSpPr>
          <p:spPr>
            <a:xfrm>
              <a:off x="6816542" y="5262545"/>
              <a:ext cx="318009"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 name="rc22"/>
            <p:cNvSpPr/>
            <p:nvPr/>
          </p:nvSpPr>
          <p:spPr>
            <a:xfrm>
              <a:off x="7134552" y="5262545"/>
              <a:ext cx="318009"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 name="rc23"/>
            <p:cNvSpPr/>
            <p:nvPr/>
          </p:nvSpPr>
          <p:spPr>
            <a:xfrm>
              <a:off x="7452562" y="5262545"/>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770571" y="5262545"/>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 name="rc25"/>
            <p:cNvSpPr/>
            <p:nvPr/>
          </p:nvSpPr>
          <p:spPr>
            <a:xfrm>
              <a:off x="8088581" y="5262545"/>
              <a:ext cx="318009"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 name="rc26"/>
            <p:cNvSpPr/>
            <p:nvPr/>
          </p:nvSpPr>
          <p:spPr>
            <a:xfrm>
              <a:off x="8406590" y="5262545"/>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 name="rc27"/>
            <p:cNvSpPr/>
            <p:nvPr/>
          </p:nvSpPr>
          <p:spPr>
            <a:xfrm>
              <a:off x="8724600" y="5262545"/>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 name="rc28"/>
            <p:cNvSpPr/>
            <p:nvPr/>
          </p:nvSpPr>
          <p:spPr>
            <a:xfrm>
              <a:off x="1410379" y="1683920"/>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 name="rc29"/>
            <p:cNvSpPr/>
            <p:nvPr/>
          </p:nvSpPr>
          <p:spPr>
            <a:xfrm>
              <a:off x="1728389" y="1683920"/>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0" name="rc30"/>
            <p:cNvSpPr/>
            <p:nvPr/>
          </p:nvSpPr>
          <p:spPr>
            <a:xfrm>
              <a:off x="2046398" y="1683920"/>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 name="rc31"/>
            <p:cNvSpPr/>
            <p:nvPr/>
          </p:nvSpPr>
          <p:spPr>
            <a:xfrm>
              <a:off x="2364408" y="1683920"/>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2" name="rc32"/>
            <p:cNvSpPr/>
            <p:nvPr/>
          </p:nvSpPr>
          <p:spPr>
            <a:xfrm>
              <a:off x="2682418" y="1683920"/>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 name="rc33"/>
            <p:cNvSpPr/>
            <p:nvPr/>
          </p:nvSpPr>
          <p:spPr>
            <a:xfrm>
              <a:off x="3000427" y="1683920"/>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4" name="rc34"/>
            <p:cNvSpPr/>
            <p:nvPr/>
          </p:nvSpPr>
          <p:spPr>
            <a:xfrm>
              <a:off x="3318437" y="1683920"/>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 name="rc35"/>
            <p:cNvSpPr/>
            <p:nvPr/>
          </p:nvSpPr>
          <p:spPr>
            <a:xfrm>
              <a:off x="3636446"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3954456" y="1683920"/>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 name="rc37"/>
            <p:cNvSpPr/>
            <p:nvPr/>
          </p:nvSpPr>
          <p:spPr>
            <a:xfrm>
              <a:off x="4272466" y="1683920"/>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4590475" y="1683920"/>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 name="rc39"/>
            <p:cNvSpPr/>
            <p:nvPr/>
          </p:nvSpPr>
          <p:spPr>
            <a:xfrm>
              <a:off x="4908485" y="1683920"/>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 name="rc40"/>
            <p:cNvSpPr/>
            <p:nvPr/>
          </p:nvSpPr>
          <p:spPr>
            <a:xfrm>
              <a:off x="5226494" y="1683920"/>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 name="rc41"/>
            <p:cNvSpPr/>
            <p:nvPr/>
          </p:nvSpPr>
          <p:spPr>
            <a:xfrm>
              <a:off x="5544504" y="1683920"/>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 name="rc42"/>
            <p:cNvSpPr/>
            <p:nvPr/>
          </p:nvSpPr>
          <p:spPr>
            <a:xfrm>
              <a:off x="5862514" y="1683920"/>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 name="rc43"/>
            <p:cNvSpPr/>
            <p:nvPr/>
          </p:nvSpPr>
          <p:spPr>
            <a:xfrm>
              <a:off x="6180523" y="1683920"/>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6498533" y="1683920"/>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6816542" y="1683920"/>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 name="rc46"/>
            <p:cNvSpPr/>
            <p:nvPr/>
          </p:nvSpPr>
          <p:spPr>
            <a:xfrm>
              <a:off x="7134552" y="1683920"/>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7" name="rc47"/>
            <p:cNvSpPr/>
            <p:nvPr/>
          </p:nvSpPr>
          <p:spPr>
            <a:xfrm>
              <a:off x="7452562" y="1683920"/>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8" name="rc48"/>
            <p:cNvSpPr/>
            <p:nvPr/>
          </p:nvSpPr>
          <p:spPr>
            <a:xfrm>
              <a:off x="7770571" y="1683920"/>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 name="rc49"/>
            <p:cNvSpPr/>
            <p:nvPr/>
          </p:nvSpPr>
          <p:spPr>
            <a:xfrm>
              <a:off x="8088581" y="1683920"/>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 name="rc50"/>
            <p:cNvSpPr/>
            <p:nvPr/>
          </p:nvSpPr>
          <p:spPr>
            <a:xfrm>
              <a:off x="8406590" y="1683920"/>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1" name="rc51"/>
            <p:cNvSpPr/>
            <p:nvPr/>
          </p:nvSpPr>
          <p:spPr>
            <a:xfrm>
              <a:off x="8724600" y="1683920"/>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1410379"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1728389"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2046398"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2364408"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 name="rc56"/>
            <p:cNvSpPr/>
            <p:nvPr/>
          </p:nvSpPr>
          <p:spPr>
            <a:xfrm>
              <a:off x="2682418"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 name="rc57"/>
            <p:cNvSpPr/>
            <p:nvPr/>
          </p:nvSpPr>
          <p:spPr>
            <a:xfrm>
              <a:off x="3000427"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 name="rc58"/>
            <p:cNvSpPr/>
            <p:nvPr/>
          </p:nvSpPr>
          <p:spPr>
            <a:xfrm>
              <a:off x="3318437"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 name="rc59"/>
            <p:cNvSpPr/>
            <p:nvPr/>
          </p:nvSpPr>
          <p:spPr>
            <a:xfrm>
              <a:off x="3636446"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 name="rc60"/>
            <p:cNvSpPr/>
            <p:nvPr/>
          </p:nvSpPr>
          <p:spPr>
            <a:xfrm>
              <a:off x="3954456"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 name="rc61"/>
            <p:cNvSpPr/>
            <p:nvPr/>
          </p:nvSpPr>
          <p:spPr>
            <a:xfrm>
              <a:off x="4272466"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 name="rc62"/>
            <p:cNvSpPr/>
            <p:nvPr/>
          </p:nvSpPr>
          <p:spPr>
            <a:xfrm>
              <a:off x="4590475"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3" name="rc63"/>
            <p:cNvSpPr/>
            <p:nvPr/>
          </p:nvSpPr>
          <p:spPr>
            <a:xfrm>
              <a:off x="4908485"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 name="rc64"/>
            <p:cNvSpPr/>
            <p:nvPr/>
          </p:nvSpPr>
          <p:spPr>
            <a:xfrm>
              <a:off x="5226494"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5" name="rc65"/>
            <p:cNvSpPr/>
            <p:nvPr/>
          </p:nvSpPr>
          <p:spPr>
            <a:xfrm>
              <a:off x="5544504"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 name="rc66"/>
            <p:cNvSpPr/>
            <p:nvPr/>
          </p:nvSpPr>
          <p:spPr>
            <a:xfrm>
              <a:off x="5862514"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7" name="rc67"/>
            <p:cNvSpPr/>
            <p:nvPr/>
          </p:nvSpPr>
          <p:spPr>
            <a:xfrm>
              <a:off x="6180523"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8" name="rc68"/>
            <p:cNvSpPr/>
            <p:nvPr/>
          </p:nvSpPr>
          <p:spPr>
            <a:xfrm>
              <a:off x="6498533"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9" name="rc69"/>
            <p:cNvSpPr/>
            <p:nvPr/>
          </p:nvSpPr>
          <p:spPr>
            <a:xfrm>
              <a:off x="6816542"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0" name="rc70"/>
            <p:cNvSpPr/>
            <p:nvPr/>
          </p:nvSpPr>
          <p:spPr>
            <a:xfrm>
              <a:off x="7134552"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1" name="rc71"/>
            <p:cNvSpPr/>
            <p:nvPr/>
          </p:nvSpPr>
          <p:spPr>
            <a:xfrm>
              <a:off x="7452562"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2" name="rc72"/>
            <p:cNvSpPr/>
            <p:nvPr/>
          </p:nvSpPr>
          <p:spPr>
            <a:xfrm>
              <a:off x="7770571"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3" name="rc73"/>
            <p:cNvSpPr/>
            <p:nvPr/>
          </p:nvSpPr>
          <p:spPr>
            <a:xfrm>
              <a:off x="8088581"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4" name="rc74"/>
            <p:cNvSpPr/>
            <p:nvPr/>
          </p:nvSpPr>
          <p:spPr>
            <a:xfrm>
              <a:off x="8406590" y="1012928"/>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5" name="rc75"/>
            <p:cNvSpPr/>
            <p:nvPr/>
          </p:nvSpPr>
          <p:spPr>
            <a:xfrm>
              <a:off x="8724600"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6" name="rc76"/>
            <p:cNvSpPr/>
            <p:nvPr/>
          </p:nvSpPr>
          <p:spPr>
            <a:xfrm>
              <a:off x="4908485"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5226494"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5544504"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5862514"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6180523"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1" name="rc81"/>
            <p:cNvSpPr/>
            <p:nvPr/>
          </p:nvSpPr>
          <p:spPr>
            <a:xfrm>
              <a:off x="6498533"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2" name="rc82"/>
            <p:cNvSpPr/>
            <p:nvPr/>
          </p:nvSpPr>
          <p:spPr>
            <a:xfrm>
              <a:off x="6816542"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3" name="rc83"/>
            <p:cNvSpPr/>
            <p:nvPr/>
          </p:nvSpPr>
          <p:spPr>
            <a:xfrm>
              <a:off x="7134552"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4" name="rc84"/>
            <p:cNvSpPr/>
            <p:nvPr/>
          </p:nvSpPr>
          <p:spPr>
            <a:xfrm>
              <a:off x="7452562"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5" name="rc85"/>
            <p:cNvSpPr/>
            <p:nvPr/>
          </p:nvSpPr>
          <p:spPr>
            <a:xfrm>
              <a:off x="7770571"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6" name="rc86"/>
            <p:cNvSpPr/>
            <p:nvPr/>
          </p:nvSpPr>
          <p:spPr>
            <a:xfrm>
              <a:off x="8088581"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7" name="rc87"/>
            <p:cNvSpPr/>
            <p:nvPr/>
          </p:nvSpPr>
          <p:spPr>
            <a:xfrm>
              <a:off x="8406590"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8" name="rc88"/>
            <p:cNvSpPr/>
            <p:nvPr/>
          </p:nvSpPr>
          <p:spPr>
            <a:xfrm>
              <a:off x="8724600"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1410379" y="4144225"/>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0" name="rc90"/>
            <p:cNvSpPr/>
            <p:nvPr/>
          </p:nvSpPr>
          <p:spPr>
            <a:xfrm>
              <a:off x="1728389" y="4144225"/>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1" name="rc91"/>
            <p:cNvSpPr/>
            <p:nvPr/>
          </p:nvSpPr>
          <p:spPr>
            <a:xfrm>
              <a:off x="2046398" y="4144225"/>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2364408"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3" name="rc93"/>
            <p:cNvSpPr/>
            <p:nvPr/>
          </p:nvSpPr>
          <p:spPr>
            <a:xfrm>
              <a:off x="2682418" y="4144225"/>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3000427" y="4144225"/>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5" name="rc95"/>
            <p:cNvSpPr/>
            <p:nvPr/>
          </p:nvSpPr>
          <p:spPr>
            <a:xfrm>
              <a:off x="3318437" y="414422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6" name="rc96"/>
            <p:cNvSpPr/>
            <p:nvPr/>
          </p:nvSpPr>
          <p:spPr>
            <a:xfrm>
              <a:off x="3636446" y="4144225"/>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7" name="rc97"/>
            <p:cNvSpPr/>
            <p:nvPr/>
          </p:nvSpPr>
          <p:spPr>
            <a:xfrm>
              <a:off x="1410379" y="5038881"/>
              <a:ext cx="318009" cy="22366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98" name="rc98"/>
            <p:cNvSpPr/>
            <p:nvPr/>
          </p:nvSpPr>
          <p:spPr>
            <a:xfrm>
              <a:off x="1728389" y="5038881"/>
              <a:ext cx="318009" cy="22366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99" name="rc99"/>
            <p:cNvSpPr/>
            <p:nvPr/>
          </p:nvSpPr>
          <p:spPr>
            <a:xfrm>
              <a:off x="2046398" y="5038881"/>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0" name="rc100"/>
            <p:cNvSpPr/>
            <p:nvPr/>
          </p:nvSpPr>
          <p:spPr>
            <a:xfrm>
              <a:off x="2364408" y="5038881"/>
              <a:ext cx="318009" cy="22366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1" name="rc101"/>
            <p:cNvSpPr/>
            <p:nvPr/>
          </p:nvSpPr>
          <p:spPr>
            <a:xfrm>
              <a:off x="2682418" y="5038881"/>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02" name="rc102"/>
            <p:cNvSpPr/>
            <p:nvPr/>
          </p:nvSpPr>
          <p:spPr>
            <a:xfrm>
              <a:off x="3000427" y="5038881"/>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3" name="rc103"/>
            <p:cNvSpPr/>
            <p:nvPr/>
          </p:nvSpPr>
          <p:spPr>
            <a:xfrm>
              <a:off x="3318437" y="5038881"/>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4" name="rc104"/>
            <p:cNvSpPr/>
            <p:nvPr/>
          </p:nvSpPr>
          <p:spPr>
            <a:xfrm>
              <a:off x="3636446" y="5038881"/>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5" name="rc105"/>
            <p:cNvSpPr/>
            <p:nvPr/>
          </p:nvSpPr>
          <p:spPr>
            <a:xfrm>
              <a:off x="3954456" y="5038881"/>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6" name="rc106"/>
            <p:cNvSpPr/>
            <p:nvPr/>
          </p:nvSpPr>
          <p:spPr>
            <a:xfrm>
              <a:off x="4272466" y="5038881"/>
              <a:ext cx="318009"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7" name="rc107"/>
            <p:cNvSpPr/>
            <p:nvPr/>
          </p:nvSpPr>
          <p:spPr>
            <a:xfrm>
              <a:off x="4590475" y="5038881"/>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8" name="rc108"/>
            <p:cNvSpPr/>
            <p:nvPr/>
          </p:nvSpPr>
          <p:spPr>
            <a:xfrm>
              <a:off x="4908485" y="5038881"/>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9" name="rc109"/>
            <p:cNvSpPr/>
            <p:nvPr/>
          </p:nvSpPr>
          <p:spPr>
            <a:xfrm>
              <a:off x="5226494" y="5038881"/>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0" name="rc110"/>
            <p:cNvSpPr/>
            <p:nvPr/>
          </p:nvSpPr>
          <p:spPr>
            <a:xfrm>
              <a:off x="5544504" y="5038881"/>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1" name="rc111"/>
            <p:cNvSpPr/>
            <p:nvPr/>
          </p:nvSpPr>
          <p:spPr>
            <a:xfrm>
              <a:off x="5862514" y="5038881"/>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2" name="rc112"/>
            <p:cNvSpPr/>
            <p:nvPr/>
          </p:nvSpPr>
          <p:spPr>
            <a:xfrm>
              <a:off x="3954456" y="414422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3" name="rc113"/>
            <p:cNvSpPr/>
            <p:nvPr/>
          </p:nvSpPr>
          <p:spPr>
            <a:xfrm>
              <a:off x="4272466" y="414422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4" name="rc114"/>
            <p:cNvSpPr/>
            <p:nvPr/>
          </p:nvSpPr>
          <p:spPr>
            <a:xfrm>
              <a:off x="4590475" y="4144225"/>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5" name="rc115"/>
            <p:cNvSpPr/>
            <p:nvPr/>
          </p:nvSpPr>
          <p:spPr>
            <a:xfrm>
              <a:off x="4908485" y="414422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6" name="rc116"/>
            <p:cNvSpPr/>
            <p:nvPr/>
          </p:nvSpPr>
          <p:spPr>
            <a:xfrm>
              <a:off x="5226494" y="4144225"/>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17" name="rc117"/>
            <p:cNvSpPr/>
            <p:nvPr/>
          </p:nvSpPr>
          <p:spPr>
            <a:xfrm>
              <a:off x="5544504" y="414422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8" name="rc118"/>
            <p:cNvSpPr/>
            <p:nvPr/>
          </p:nvSpPr>
          <p:spPr>
            <a:xfrm>
              <a:off x="5862514"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19" name="rc119"/>
            <p:cNvSpPr/>
            <p:nvPr/>
          </p:nvSpPr>
          <p:spPr>
            <a:xfrm>
              <a:off x="6180523"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0" name="rc120"/>
            <p:cNvSpPr/>
            <p:nvPr/>
          </p:nvSpPr>
          <p:spPr>
            <a:xfrm>
              <a:off x="6498533" y="4144225"/>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1" name="rc121"/>
            <p:cNvSpPr/>
            <p:nvPr/>
          </p:nvSpPr>
          <p:spPr>
            <a:xfrm>
              <a:off x="6816542" y="4144225"/>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2" name="rc122"/>
            <p:cNvSpPr/>
            <p:nvPr/>
          </p:nvSpPr>
          <p:spPr>
            <a:xfrm>
              <a:off x="7134552" y="4144225"/>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3" name="rc123"/>
            <p:cNvSpPr/>
            <p:nvPr/>
          </p:nvSpPr>
          <p:spPr>
            <a:xfrm>
              <a:off x="7452562" y="4144225"/>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4" name="rc124"/>
            <p:cNvSpPr/>
            <p:nvPr/>
          </p:nvSpPr>
          <p:spPr>
            <a:xfrm>
              <a:off x="7770571" y="4144225"/>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5" name="rc125"/>
            <p:cNvSpPr/>
            <p:nvPr/>
          </p:nvSpPr>
          <p:spPr>
            <a:xfrm>
              <a:off x="8088581" y="4144225"/>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6" name="rc126"/>
            <p:cNvSpPr/>
            <p:nvPr/>
          </p:nvSpPr>
          <p:spPr>
            <a:xfrm>
              <a:off x="8406590" y="4144225"/>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7" name="rc127"/>
            <p:cNvSpPr/>
            <p:nvPr/>
          </p:nvSpPr>
          <p:spPr>
            <a:xfrm>
              <a:off x="8724600" y="4144225"/>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6180523" y="5038881"/>
              <a:ext cx="318009"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6498533" y="5038881"/>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0" name="rc130"/>
            <p:cNvSpPr/>
            <p:nvPr/>
          </p:nvSpPr>
          <p:spPr>
            <a:xfrm>
              <a:off x="6816542" y="5038881"/>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1" name="rc131"/>
            <p:cNvSpPr/>
            <p:nvPr/>
          </p:nvSpPr>
          <p:spPr>
            <a:xfrm>
              <a:off x="7134552" y="5038881"/>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7452562" y="5038881"/>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3" name="rc133"/>
            <p:cNvSpPr/>
            <p:nvPr/>
          </p:nvSpPr>
          <p:spPr>
            <a:xfrm>
              <a:off x="7770571" y="5038881"/>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8088581" y="5038881"/>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5" name="rc135"/>
            <p:cNvSpPr/>
            <p:nvPr/>
          </p:nvSpPr>
          <p:spPr>
            <a:xfrm>
              <a:off x="8406590" y="5038881"/>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6" name="rc136"/>
            <p:cNvSpPr/>
            <p:nvPr/>
          </p:nvSpPr>
          <p:spPr>
            <a:xfrm>
              <a:off x="8724600" y="5038881"/>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7" name="rc137"/>
            <p:cNvSpPr/>
            <p:nvPr/>
          </p:nvSpPr>
          <p:spPr>
            <a:xfrm>
              <a:off x="1410379" y="1460256"/>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38" name="rc138"/>
            <p:cNvSpPr/>
            <p:nvPr/>
          </p:nvSpPr>
          <p:spPr>
            <a:xfrm>
              <a:off x="1728389" y="1460256"/>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9" name="rc139"/>
            <p:cNvSpPr/>
            <p:nvPr/>
          </p:nvSpPr>
          <p:spPr>
            <a:xfrm>
              <a:off x="2046398" y="1460256"/>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40" name="rc140"/>
            <p:cNvSpPr/>
            <p:nvPr/>
          </p:nvSpPr>
          <p:spPr>
            <a:xfrm>
              <a:off x="2364408" y="1460256"/>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1" name="rc141"/>
            <p:cNvSpPr/>
            <p:nvPr/>
          </p:nvSpPr>
          <p:spPr>
            <a:xfrm>
              <a:off x="2682418" y="1460256"/>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2" name="rc142"/>
            <p:cNvSpPr/>
            <p:nvPr/>
          </p:nvSpPr>
          <p:spPr>
            <a:xfrm>
              <a:off x="3000427" y="1460256"/>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3" name="rc143"/>
            <p:cNvSpPr/>
            <p:nvPr/>
          </p:nvSpPr>
          <p:spPr>
            <a:xfrm>
              <a:off x="3318437"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3636446"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5" name="rc145"/>
            <p:cNvSpPr/>
            <p:nvPr/>
          </p:nvSpPr>
          <p:spPr>
            <a:xfrm>
              <a:off x="3954456"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6" name="rc146"/>
            <p:cNvSpPr/>
            <p:nvPr/>
          </p:nvSpPr>
          <p:spPr>
            <a:xfrm>
              <a:off x="4272466"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7" name="rc147"/>
            <p:cNvSpPr/>
            <p:nvPr/>
          </p:nvSpPr>
          <p:spPr>
            <a:xfrm>
              <a:off x="4590475"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8" name="rc148"/>
            <p:cNvSpPr/>
            <p:nvPr/>
          </p:nvSpPr>
          <p:spPr>
            <a:xfrm>
              <a:off x="3000427" y="213124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9" name="rc149"/>
            <p:cNvSpPr/>
            <p:nvPr/>
          </p:nvSpPr>
          <p:spPr>
            <a:xfrm>
              <a:off x="3318437" y="2131248"/>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3636446" y="2131248"/>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1" name="rc151"/>
            <p:cNvSpPr/>
            <p:nvPr/>
          </p:nvSpPr>
          <p:spPr>
            <a:xfrm>
              <a:off x="3954456" y="2131248"/>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2" name="rc152"/>
            <p:cNvSpPr/>
            <p:nvPr/>
          </p:nvSpPr>
          <p:spPr>
            <a:xfrm>
              <a:off x="4272466" y="213124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3" name="rc153"/>
            <p:cNvSpPr/>
            <p:nvPr/>
          </p:nvSpPr>
          <p:spPr>
            <a:xfrm>
              <a:off x="4590475" y="213124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4" name="rc154"/>
            <p:cNvSpPr/>
            <p:nvPr/>
          </p:nvSpPr>
          <p:spPr>
            <a:xfrm>
              <a:off x="4908485" y="213124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5226494" y="213124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6" name="rc156"/>
            <p:cNvSpPr/>
            <p:nvPr/>
          </p:nvSpPr>
          <p:spPr>
            <a:xfrm>
              <a:off x="5544504" y="2131248"/>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7" name="rc157"/>
            <p:cNvSpPr/>
            <p:nvPr/>
          </p:nvSpPr>
          <p:spPr>
            <a:xfrm>
              <a:off x="5862514" y="2131248"/>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8" name="rc158"/>
            <p:cNvSpPr/>
            <p:nvPr/>
          </p:nvSpPr>
          <p:spPr>
            <a:xfrm>
              <a:off x="6180523" y="2131248"/>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9" name="rc159"/>
            <p:cNvSpPr/>
            <p:nvPr/>
          </p:nvSpPr>
          <p:spPr>
            <a:xfrm>
              <a:off x="6498533" y="2131248"/>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0" name="rc160"/>
            <p:cNvSpPr/>
            <p:nvPr/>
          </p:nvSpPr>
          <p:spPr>
            <a:xfrm>
              <a:off x="6816542" y="2131248"/>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1" name="rc161"/>
            <p:cNvSpPr/>
            <p:nvPr/>
          </p:nvSpPr>
          <p:spPr>
            <a:xfrm>
              <a:off x="7134552" y="2131248"/>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2" name="rc162"/>
            <p:cNvSpPr/>
            <p:nvPr/>
          </p:nvSpPr>
          <p:spPr>
            <a:xfrm>
              <a:off x="7452562" y="213124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3" name="rc163"/>
            <p:cNvSpPr/>
            <p:nvPr/>
          </p:nvSpPr>
          <p:spPr>
            <a:xfrm>
              <a:off x="7770571" y="2131248"/>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1410379" y="2802241"/>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5" name="rc165"/>
            <p:cNvSpPr/>
            <p:nvPr/>
          </p:nvSpPr>
          <p:spPr>
            <a:xfrm>
              <a:off x="1728389" y="2802241"/>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6" name="rc166"/>
            <p:cNvSpPr/>
            <p:nvPr/>
          </p:nvSpPr>
          <p:spPr>
            <a:xfrm>
              <a:off x="2046398" y="2802241"/>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7" name="rc167"/>
            <p:cNvSpPr/>
            <p:nvPr/>
          </p:nvSpPr>
          <p:spPr>
            <a:xfrm>
              <a:off x="2364408" y="2802241"/>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8" name="rc168"/>
            <p:cNvSpPr/>
            <p:nvPr/>
          </p:nvSpPr>
          <p:spPr>
            <a:xfrm>
              <a:off x="2682418" y="2802241"/>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3000427" y="2802241"/>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0" name="rc170"/>
            <p:cNvSpPr/>
            <p:nvPr/>
          </p:nvSpPr>
          <p:spPr>
            <a:xfrm>
              <a:off x="3318437" y="2802241"/>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71" name="rc171"/>
            <p:cNvSpPr/>
            <p:nvPr/>
          </p:nvSpPr>
          <p:spPr>
            <a:xfrm>
              <a:off x="3636446" y="2802241"/>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72" name="rc172"/>
            <p:cNvSpPr/>
            <p:nvPr/>
          </p:nvSpPr>
          <p:spPr>
            <a:xfrm>
              <a:off x="3954456" y="2802241"/>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3" name="rc173"/>
            <p:cNvSpPr/>
            <p:nvPr/>
          </p:nvSpPr>
          <p:spPr>
            <a:xfrm>
              <a:off x="4272466" y="2802241"/>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4" name="rc174"/>
            <p:cNvSpPr/>
            <p:nvPr/>
          </p:nvSpPr>
          <p:spPr>
            <a:xfrm>
              <a:off x="4590475" y="280224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5" name="rc175"/>
            <p:cNvSpPr/>
            <p:nvPr/>
          </p:nvSpPr>
          <p:spPr>
            <a:xfrm>
              <a:off x="4908485" y="2802241"/>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6" name="rc176"/>
            <p:cNvSpPr/>
            <p:nvPr/>
          </p:nvSpPr>
          <p:spPr>
            <a:xfrm>
              <a:off x="5226494"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5544504" y="2802241"/>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8" name="rc178"/>
            <p:cNvSpPr/>
            <p:nvPr/>
          </p:nvSpPr>
          <p:spPr>
            <a:xfrm>
              <a:off x="5862514" y="2802241"/>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9" name="rc179"/>
            <p:cNvSpPr/>
            <p:nvPr/>
          </p:nvSpPr>
          <p:spPr>
            <a:xfrm>
              <a:off x="6180523" y="280224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6498533" y="2802241"/>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1" name="rc181"/>
            <p:cNvSpPr/>
            <p:nvPr/>
          </p:nvSpPr>
          <p:spPr>
            <a:xfrm>
              <a:off x="6816542" y="2802241"/>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2" name="rc182"/>
            <p:cNvSpPr/>
            <p:nvPr/>
          </p:nvSpPr>
          <p:spPr>
            <a:xfrm>
              <a:off x="7134552" y="280224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3" name="rc183"/>
            <p:cNvSpPr/>
            <p:nvPr/>
          </p:nvSpPr>
          <p:spPr>
            <a:xfrm>
              <a:off x="7452562"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4" name="rc184"/>
            <p:cNvSpPr/>
            <p:nvPr/>
          </p:nvSpPr>
          <p:spPr>
            <a:xfrm>
              <a:off x="7770571"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5" name="rc185"/>
            <p:cNvSpPr/>
            <p:nvPr/>
          </p:nvSpPr>
          <p:spPr>
            <a:xfrm>
              <a:off x="8088581" y="2802241"/>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6" name="rc186"/>
            <p:cNvSpPr/>
            <p:nvPr/>
          </p:nvSpPr>
          <p:spPr>
            <a:xfrm>
              <a:off x="8406590"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8724600"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8" name="rc188"/>
            <p:cNvSpPr/>
            <p:nvPr/>
          </p:nvSpPr>
          <p:spPr>
            <a:xfrm>
              <a:off x="1410379" y="257857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9" name="rc189"/>
            <p:cNvSpPr/>
            <p:nvPr/>
          </p:nvSpPr>
          <p:spPr>
            <a:xfrm>
              <a:off x="1728389" y="2578577"/>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0" name="rc190"/>
            <p:cNvSpPr/>
            <p:nvPr/>
          </p:nvSpPr>
          <p:spPr>
            <a:xfrm>
              <a:off x="2046398" y="2578577"/>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1" name="rc191"/>
            <p:cNvSpPr/>
            <p:nvPr/>
          </p:nvSpPr>
          <p:spPr>
            <a:xfrm>
              <a:off x="2364408"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2" name="rc192"/>
            <p:cNvSpPr/>
            <p:nvPr/>
          </p:nvSpPr>
          <p:spPr>
            <a:xfrm>
              <a:off x="2682418"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3" name="rc193"/>
            <p:cNvSpPr/>
            <p:nvPr/>
          </p:nvSpPr>
          <p:spPr>
            <a:xfrm>
              <a:off x="3000427" y="2578577"/>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4" name="rc194"/>
            <p:cNvSpPr/>
            <p:nvPr/>
          </p:nvSpPr>
          <p:spPr>
            <a:xfrm>
              <a:off x="3318437" y="2578577"/>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3636446" y="2578577"/>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6" name="rc196"/>
            <p:cNvSpPr/>
            <p:nvPr/>
          </p:nvSpPr>
          <p:spPr>
            <a:xfrm>
              <a:off x="3954456" y="2578577"/>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7" name="rc197"/>
            <p:cNvSpPr/>
            <p:nvPr/>
          </p:nvSpPr>
          <p:spPr>
            <a:xfrm>
              <a:off x="4272466" y="2578577"/>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8" name="rc198"/>
            <p:cNvSpPr/>
            <p:nvPr/>
          </p:nvSpPr>
          <p:spPr>
            <a:xfrm>
              <a:off x="4590475" y="257857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9" name="rc199"/>
            <p:cNvSpPr/>
            <p:nvPr/>
          </p:nvSpPr>
          <p:spPr>
            <a:xfrm>
              <a:off x="4908485" y="2578577"/>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0" name="rc200"/>
            <p:cNvSpPr/>
            <p:nvPr/>
          </p:nvSpPr>
          <p:spPr>
            <a:xfrm>
              <a:off x="5226494" y="2578577"/>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1" name="rc201"/>
            <p:cNvSpPr/>
            <p:nvPr/>
          </p:nvSpPr>
          <p:spPr>
            <a:xfrm>
              <a:off x="5544504" y="257857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2" name="rc202"/>
            <p:cNvSpPr/>
            <p:nvPr/>
          </p:nvSpPr>
          <p:spPr>
            <a:xfrm>
              <a:off x="5862514" y="2578577"/>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3" name="rc203"/>
            <p:cNvSpPr/>
            <p:nvPr/>
          </p:nvSpPr>
          <p:spPr>
            <a:xfrm>
              <a:off x="6180523" y="257857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4" name="rc204"/>
            <p:cNvSpPr/>
            <p:nvPr/>
          </p:nvSpPr>
          <p:spPr>
            <a:xfrm>
              <a:off x="6498533"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5" name="rc205"/>
            <p:cNvSpPr/>
            <p:nvPr/>
          </p:nvSpPr>
          <p:spPr>
            <a:xfrm>
              <a:off x="6816542"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6" name="rc206"/>
            <p:cNvSpPr/>
            <p:nvPr/>
          </p:nvSpPr>
          <p:spPr>
            <a:xfrm>
              <a:off x="7134552"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7" name="rc207"/>
            <p:cNvSpPr/>
            <p:nvPr/>
          </p:nvSpPr>
          <p:spPr>
            <a:xfrm>
              <a:off x="7452562"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8" name="rc208"/>
            <p:cNvSpPr/>
            <p:nvPr/>
          </p:nvSpPr>
          <p:spPr>
            <a:xfrm>
              <a:off x="7770571"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9" name="rc209"/>
            <p:cNvSpPr/>
            <p:nvPr/>
          </p:nvSpPr>
          <p:spPr>
            <a:xfrm>
              <a:off x="8088581"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0" name="rc210"/>
            <p:cNvSpPr/>
            <p:nvPr/>
          </p:nvSpPr>
          <p:spPr>
            <a:xfrm>
              <a:off x="8406590"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1" name="rc211"/>
            <p:cNvSpPr/>
            <p:nvPr/>
          </p:nvSpPr>
          <p:spPr>
            <a:xfrm>
              <a:off x="8724600" y="257857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2" name="rc212"/>
            <p:cNvSpPr/>
            <p:nvPr/>
          </p:nvSpPr>
          <p:spPr>
            <a:xfrm>
              <a:off x="1410379" y="4367889"/>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3" name="rc213"/>
            <p:cNvSpPr/>
            <p:nvPr/>
          </p:nvSpPr>
          <p:spPr>
            <a:xfrm>
              <a:off x="1728389" y="4367889"/>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4" name="rc214"/>
            <p:cNvSpPr/>
            <p:nvPr/>
          </p:nvSpPr>
          <p:spPr>
            <a:xfrm>
              <a:off x="2046398" y="4367889"/>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2364408"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6" name="rc216"/>
            <p:cNvSpPr/>
            <p:nvPr/>
          </p:nvSpPr>
          <p:spPr>
            <a:xfrm>
              <a:off x="2682418" y="4367889"/>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7" name="rc217"/>
            <p:cNvSpPr/>
            <p:nvPr/>
          </p:nvSpPr>
          <p:spPr>
            <a:xfrm>
              <a:off x="3000427" y="4367889"/>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8" name="rc218"/>
            <p:cNvSpPr/>
            <p:nvPr/>
          </p:nvSpPr>
          <p:spPr>
            <a:xfrm>
              <a:off x="3318437" y="4367889"/>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9" name="rc219"/>
            <p:cNvSpPr/>
            <p:nvPr/>
          </p:nvSpPr>
          <p:spPr>
            <a:xfrm>
              <a:off x="3636446" y="4367889"/>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0" name="rc220"/>
            <p:cNvSpPr/>
            <p:nvPr/>
          </p:nvSpPr>
          <p:spPr>
            <a:xfrm>
              <a:off x="3954456" y="4367889"/>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1" name="rc221"/>
            <p:cNvSpPr/>
            <p:nvPr/>
          </p:nvSpPr>
          <p:spPr>
            <a:xfrm>
              <a:off x="4272466" y="4367889"/>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2" name="rc222"/>
            <p:cNvSpPr/>
            <p:nvPr/>
          </p:nvSpPr>
          <p:spPr>
            <a:xfrm>
              <a:off x="4590475" y="4367889"/>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3" name="rc223"/>
            <p:cNvSpPr/>
            <p:nvPr/>
          </p:nvSpPr>
          <p:spPr>
            <a:xfrm>
              <a:off x="4908485" y="4367889"/>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4" name="rc224"/>
            <p:cNvSpPr/>
            <p:nvPr/>
          </p:nvSpPr>
          <p:spPr>
            <a:xfrm>
              <a:off x="5226494" y="4367889"/>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5" name="rc225"/>
            <p:cNvSpPr/>
            <p:nvPr/>
          </p:nvSpPr>
          <p:spPr>
            <a:xfrm>
              <a:off x="5544504" y="4367889"/>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6" name="rc226"/>
            <p:cNvSpPr/>
            <p:nvPr/>
          </p:nvSpPr>
          <p:spPr>
            <a:xfrm>
              <a:off x="5862514"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7" name="rc227"/>
            <p:cNvSpPr/>
            <p:nvPr/>
          </p:nvSpPr>
          <p:spPr>
            <a:xfrm>
              <a:off x="2046398" y="2131248"/>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8" name="rc228"/>
            <p:cNvSpPr/>
            <p:nvPr/>
          </p:nvSpPr>
          <p:spPr>
            <a:xfrm>
              <a:off x="2364408" y="2131248"/>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9" name="rc229"/>
            <p:cNvSpPr/>
            <p:nvPr/>
          </p:nvSpPr>
          <p:spPr>
            <a:xfrm>
              <a:off x="2682418" y="2131248"/>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0" name="rc230"/>
            <p:cNvSpPr/>
            <p:nvPr/>
          </p:nvSpPr>
          <p:spPr>
            <a:xfrm>
              <a:off x="1410379" y="4591553"/>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31" name="rc231"/>
            <p:cNvSpPr/>
            <p:nvPr/>
          </p:nvSpPr>
          <p:spPr>
            <a:xfrm>
              <a:off x="1728389" y="4591553"/>
              <a:ext cx="318009"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2" name="rc232"/>
            <p:cNvSpPr/>
            <p:nvPr/>
          </p:nvSpPr>
          <p:spPr>
            <a:xfrm>
              <a:off x="2046398" y="4591553"/>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3" name="rc233"/>
            <p:cNvSpPr/>
            <p:nvPr/>
          </p:nvSpPr>
          <p:spPr>
            <a:xfrm>
              <a:off x="2364408" y="4591553"/>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4" name="rc234"/>
            <p:cNvSpPr/>
            <p:nvPr/>
          </p:nvSpPr>
          <p:spPr>
            <a:xfrm>
              <a:off x="2682418" y="4591553"/>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5" name="rc235"/>
            <p:cNvSpPr/>
            <p:nvPr/>
          </p:nvSpPr>
          <p:spPr>
            <a:xfrm>
              <a:off x="3000427" y="4591553"/>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36" name="rc236"/>
            <p:cNvSpPr/>
            <p:nvPr/>
          </p:nvSpPr>
          <p:spPr>
            <a:xfrm>
              <a:off x="3318437" y="4591553"/>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37" name="rc237"/>
            <p:cNvSpPr/>
            <p:nvPr/>
          </p:nvSpPr>
          <p:spPr>
            <a:xfrm>
              <a:off x="3636446" y="4591553"/>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8" name="rc238"/>
            <p:cNvSpPr/>
            <p:nvPr/>
          </p:nvSpPr>
          <p:spPr>
            <a:xfrm>
              <a:off x="3954456" y="459155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4272466" y="459155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0" name="rc240"/>
            <p:cNvSpPr/>
            <p:nvPr/>
          </p:nvSpPr>
          <p:spPr>
            <a:xfrm>
              <a:off x="4590475" y="4591553"/>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1" name="rc241"/>
            <p:cNvSpPr/>
            <p:nvPr/>
          </p:nvSpPr>
          <p:spPr>
            <a:xfrm>
              <a:off x="4908485" y="4591553"/>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2" name="rc242"/>
            <p:cNvSpPr/>
            <p:nvPr/>
          </p:nvSpPr>
          <p:spPr>
            <a:xfrm>
              <a:off x="5226494" y="4591553"/>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3" name="rc243"/>
            <p:cNvSpPr/>
            <p:nvPr/>
          </p:nvSpPr>
          <p:spPr>
            <a:xfrm>
              <a:off x="5544504" y="4591553"/>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4" name="rc244"/>
            <p:cNvSpPr/>
            <p:nvPr/>
          </p:nvSpPr>
          <p:spPr>
            <a:xfrm>
              <a:off x="5862514" y="4591553"/>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5" name="rc245"/>
            <p:cNvSpPr/>
            <p:nvPr/>
          </p:nvSpPr>
          <p:spPr>
            <a:xfrm>
              <a:off x="6180523" y="4591553"/>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6" name="rc246"/>
            <p:cNvSpPr/>
            <p:nvPr/>
          </p:nvSpPr>
          <p:spPr>
            <a:xfrm>
              <a:off x="6498533" y="4591553"/>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7" name="rc247"/>
            <p:cNvSpPr/>
            <p:nvPr/>
          </p:nvSpPr>
          <p:spPr>
            <a:xfrm>
              <a:off x="6816542" y="4591553"/>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8" name="rc248"/>
            <p:cNvSpPr/>
            <p:nvPr/>
          </p:nvSpPr>
          <p:spPr>
            <a:xfrm>
              <a:off x="7134552" y="4591553"/>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9" name="rc249"/>
            <p:cNvSpPr/>
            <p:nvPr/>
          </p:nvSpPr>
          <p:spPr>
            <a:xfrm>
              <a:off x="7452562" y="4591553"/>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0" name="rc250"/>
            <p:cNvSpPr/>
            <p:nvPr/>
          </p:nvSpPr>
          <p:spPr>
            <a:xfrm>
              <a:off x="7770571" y="4591553"/>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8088581" y="4591553"/>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2" name="rc252"/>
            <p:cNvSpPr/>
            <p:nvPr/>
          </p:nvSpPr>
          <p:spPr>
            <a:xfrm>
              <a:off x="8406590" y="4591553"/>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3" name="rc253"/>
            <p:cNvSpPr/>
            <p:nvPr/>
          </p:nvSpPr>
          <p:spPr>
            <a:xfrm>
              <a:off x="8724600" y="4591553"/>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4" name="rc254"/>
            <p:cNvSpPr/>
            <p:nvPr/>
          </p:nvSpPr>
          <p:spPr>
            <a:xfrm>
              <a:off x="6180523"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5" name="rc255"/>
            <p:cNvSpPr/>
            <p:nvPr/>
          </p:nvSpPr>
          <p:spPr>
            <a:xfrm>
              <a:off x="6498533"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6" name="rc256"/>
            <p:cNvSpPr/>
            <p:nvPr/>
          </p:nvSpPr>
          <p:spPr>
            <a:xfrm>
              <a:off x="6816542"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7" name="rc257"/>
            <p:cNvSpPr/>
            <p:nvPr/>
          </p:nvSpPr>
          <p:spPr>
            <a:xfrm>
              <a:off x="7134552"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8" name="rc258"/>
            <p:cNvSpPr/>
            <p:nvPr/>
          </p:nvSpPr>
          <p:spPr>
            <a:xfrm>
              <a:off x="7452562"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9" name="rc259"/>
            <p:cNvSpPr/>
            <p:nvPr/>
          </p:nvSpPr>
          <p:spPr>
            <a:xfrm>
              <a:off x="7770571" y="4367889"/>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0" name="rc260"/>
            <p:cNvSpPr/>
            <p:nvPr/>
          </p:nvSpPr>
          <p:spPr>
            <a:xfrm>
              <a:off x="8088581" y="4367889"/>
              <a:ext cx="318009"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1" name="rc261"/>
            <p:cNvSpPr/>
            <p:nvPr/>
          </p:nvSpPr>
          <p:spPr>
            <a:xfrm>
              <a:off x="8406590" y="4367889"/>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2" name="rc262"/>
            <p:cNvSpPr/>
            <p:nvPr/>
          </p:nvSpPr>
          <p:spPr>
            <a:xfrm>
              <a:off x="8724600" y="4367889"/>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3" name="rc263"/>
            <p:cNvSpPr/>
            <p:nvPr/>
          </p:nvSpPr>
          <p:spPr>
            <a:xfrm>
              <a:off x="1410379" y="2131248"/>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4" name="rc264"/>
            <p:cNvSpPr/>
            <p:nvPr/>
          </p:nvSpPr>
          <p:spPr>
            <a:xfrm>
              <a:off x="1728389"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5" name="rc265"/>
            <p:cNvSpPr/>
            <p:nvPr/>
          </p:nvSpPr>
          <p:spPr>
            <a:xfrm>
              <a:off x="8088581" y="213124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6" name="rc266"/>
            <p:cNvSpPr/>
            <p:nvPr/>
          </p:nvSpPr>
          <p:spPr>
            <a:xfrm>
              <a:off x="8406590" y="2131248"/>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7" name="rc267"/>
            <p:cNvSpPr/>
            <p:nvPr/>
          </p:nvSpPr>
          <p:spPr>
            <a:xfrm>
              <a:off x="8724600" y="2131248"/>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8" name="rc268"/>
            <p:cNvSpPr/>
            <p:nvPr/>
          </p:nvSpPr>
          <p:spPr>
            <a:xfrm>
              <a:off x="1410379" y="3249569"/>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9" name="rc269"/>
            <p:cNvSpPr/>
            <p:nvPr/>
          </p:nvSpPr>
          <p:spPr>
            <a:xfrm>
              <a:off x="1728389" y="3249569"/>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0" name="rc270"/>
            <p:cNvSpPr/>
            <p:nvPr/>
          </p:nvSpPr>
          <p:spPr>
            <a:xfrm>
              <a:off x="2046398" y="3249569"/>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1" name="rc271"/>
            <p:cNvSpPr/>
            <p:nvPr/>
          </p:nvSpPr>
          <p:spPr>
            <a:xfrm>
              <a:off x="2364408" y="3249569"/>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2" name="rc272"/>
            <p:cNvSpPr/>
            <p:nvPr/>
          </p:nvSpPr>
          <p:spPr>
            <a:xfrm>
              <a:off x="2682418" y="3249569"/>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3" name="rc273"/>
            <p:cNvSpPr/>
            <p:nvPr/>
          </p:nvSpPr>
          <p:spPr>
            <a:xfrm>
              <a:off x="3000427" y="3249569"/>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4" name="rc274"/>
            <p:cNvSpPr/>
            <p:nvPr/>
          </p:nvSpPr>
          <p:spPr>
            <a:xfrm>
              <a:off x="3318437" y="3249569"/>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5" name="rc275"/>
            <p:cNvSpPr/>
            <p:nvPr/>
          </p:nvSpPr>
          <p:spPr>
            <a:xfrm>
              <a:off x="3636446" y="3249569"/>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6" name="rc276"/>
            <p:cNvSpPr/>
            <p:nvPr/>
          </p:nvSpPr>
          <p:spPr>
            <a:xfrm>
              <a:off x="3954456" y="3249569"/>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7" name="rc277"/>
            <p:cNvSpPr/>
            <p:nvPr/>
          </p:nvSpPr>
          <p:spPr>
            <a:xfrm>
              <a:off x="4272466" y="3249569"/>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8" name="rc278"/>
            <p:cNvSpPr/>
            <p:nvPr/>
          </p:nvSpPr>
          <p:spPr>
            <a:xfrm>
              <a:off x="4590475" y="3249569"/>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9" name="rc279"/>
            <p:cNvSpPr/>
            <p:nvPr/>
          </p:nvSpPr>
          <p:spPr>
            <a:xfrm>
              <a:off x="4908485" y="3249569"/>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80" name="rc280"/>
            <p:cNvSpPr/>
            <p:nvPr/>
          </p:nvSpPr>
          <p:spPr>
            <a:xfrm>
              <a:off x="5226494" y="3249569"/>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81" name="rc281"/>
            <p:cNvSpPr/>
            <p:nvPr/>
          </p:nvSpPr>
          <p:spPr>
            <a:xfrm>
              <a:off x="5544504" y="3249569"/>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2" name="rc282"/>
            <p:cNvSpPr/>
            <p:nvPr/>
          </p:nvSpPr>
          <p:spPr>
            <a:xfrm>
              <a:off x="5862514" y="3249569"/>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3" name="rc283"/>
            <p:cNvSpPr/>
            <p:nvPr/>
          </p:nvSpPr>
          <p:spPr>
            <a:xfrm>
              <a:off x="6180523" y="3249569"/>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84" name="rc284"/>
            <p:cNvSpPr/>
            <p:nvPr/>
          </p:nvSpPr>
          <p:spPr>
            <a:xfrm>
              <a:off x="6498533" y="324956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5" name="rc285"/>
            <p:cNvSpPr/>
            <p:nvPr/>
          </p:nvSpPr>
          <p:spPr>
            <a:xfrm>
              <a:off x="6816542" y="3249569"/>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6" name="rc286"/>
            <p:cNvSpPr/>
            <p:nvPr/>
          </p:nvSpPr>
          <p:spPr>
            <a:xfrm>
              <a:off x="7134552" y="3249569"/>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7" name="rc287"/>
            <p:cNvSpPr/>
            <p:nvPr/>
          </p:nvSpPr>
          <p:spPr>
            <a:xfrm>
              <a:off x="7452562" y="3249569"/>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8" name="rc288"/>
            <p:cNvSpPr/>
            <p:nvPr/>
          </p:nvSpPr>
          <p:spPr>
            <a:xfrm>
              <a:off x="7770571" y="3249569"/>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9" name="rc289"/>
            <p:cNvSpPr/>
            <p:nvPr/>
          </p:nvSpPr>
          <p:spPr>
            <a:xfrm>
              <a:off x="8088581" y="3249569"/>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0" name="rc290"/>
            <p:cNvSpPr/>
            <p:nvPr/>
          </p:nvSpPr>
          <p:spPr>
            <a:xfrm>
              <a:off x="8406590" y="3249569"/>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1" name="rc291"/>
            <p:cNvSpPr/>
            <p:nvPr/>
          </p:nvSpPr>
          <p:spPr>
            <a:xfrm>
              <a:off x="8724600" y="3249569"/>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2" name="rc292"/>
            <p:cNvSpPr/>
            <p:nvPr/>
          </p:nvSpPr>
          <p:spPr>
            <a:xfrm>
              <a:off x="5862514"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3" name="rc293"/>
            <p:cNvSpPr/>
            <p:nvPr/>
          </p:nvSpPr>
          <p:spPr>
            <a:xfrm>
              <a:off x="6180523"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4" name="rc294"/>
            <p:cNvSpPr/>
            <p:nvPr/>
          </p:nvSpPr>
          <p:spPr>
            <a:xfrm>
              <a:off x="6498533"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5" name="rc295"/>
            <p:cNvSpPr/>
            <p:nvPr/>
          </p:nvSpPr>
          <p:spPr>
            <a:xfrm>
              <a:off x="6816542"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6" name="rc296"/>
            <p:cNvSpPr/>
            <p:nvPr/>
          </p:nvSpPr>
          <p:spPr>
            <a:xfrm>
              <a:off x="7134552"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7" name="rc297"/>
            <p:cNvSpPr/>
            <p:nvPr/>
          </p:nvSpPr>
          <p:spPr>
            <a:xfrm>
              <a:off x="7452562"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8" name="rc298"/>
            <p:cNvSpPr/>
            <p:nvPr/>
          </p:nvSpPr>
          <p:spPr>
            <a:xfrm>
              <a:off x="7770571" y="1236592"/>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99" name="rc299"/>
            <p:cNvSpPr/>
            <p:nvPr/>
          </p:nvSpPr>
          <p:spPr>
            <a:xfrm>
              <a:off x="8088581" y="1236592"/>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0" name="rc300"/>
            <p:cNvSpPr/>
            <p:nvPr/>
          </p:nvSpPr>
          <p:spPr>
            <a:xfrm>
              <a:off x="8406590"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1" name="rc301"/>
            <p:cNvSpPr/>
            <p:nvPr/>
          </p:nvSpPr>
          <p:spPr>
            <a:xfrm>
              <a:off x="8724600" y="1236592"/>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2" name="rc302"/>
            <p:cNvSpPr/>
            <p:nvPr/>
          </p:nvSpPr>
          <p:spPr>
            <a:xfrm>
              <a:off x="1410379" y="1236592"/>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03" name="rc303"/>
            <p:cNvSpPr/>
            <p:nvPr/>
          </p:nvSpPr>
          <p:spPr>
            <a:xfrm>
              <a:off x="1728389" y="1236592"/>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4" name="rc304"/>
            <p:cNvSpPr/>
            <p:nvPr/>
          </p:nvSpPr>
          <p:spPr>
            <a:xfrm>
              <a:off x="2046398" y="1236592"/>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5" name="rc305"/>
            <p:cNvSpPr/>
            <p:nvPr/>
          </p:nvSpPr>
          <p:spPr>
            <a:xfrm>
              <a:off x="2364408" y="1236592"/>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6" name="rc306"/>
            <p:cNvSpPr/>
            <p:nvPr/>
          </p:nvSpPr>
          <p:spPr>
            <a:xfrm>
              <a:off x="2682418" y="1236592"/>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7" name="rc307"/>
            <p:cNvSpPr/>
            <p:nvPr/>
          </p:nvSpPr>
          <p:spPr>
            <a:xfrm>
              <a:off x="3000427" y="1236592"/>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8" name="rc308"/>
            <p:cNvSpPr/>
            <p:nvPr/>
          </p:nvSpPr>
          <p:spPr>
            <a:xfrm>
              <a:off x="3318437" y="1236592"/>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3636446"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0" name="rc310"/>
            <p:cNvSpPr/>
            <p:nvPr/>
          </p:nvSpPr>
          <p:spPr>
            <a:xfrm>
              <a:off x="3954456"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1" name="rc311"/>
            <p:cNvSpPr/>
            <p:nvPr/>
          </p:nvSpPr>
          <p:spPr>
            <a:xfrm>
              <a:off x="4272466"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2" name="rc312"/>
            <p:cNvSpPr/>
            <p:nvPr/>
          </p:nvSpPr>
          <p:spPr>
            <a:xfrm>
              <a:off x="4590475"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3" name="rc313"/>
            <p:cNvSpPr/>
            <p:nvPr/>
          </p:nvSpPr>
          <p:spPr>
            <a:xfrm>
              <a:off x="4908485"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4" name="rc314"/>
            <p:cNvSpPr/>
            <p:nvPr/>
          </p:nvSpPr>
          <p:spPr>
            <a:xfrm>
              <a:off x="5226494"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5" name="rc315"/>
            <p:cNvSpPr/>
            <p:nvPr/>
          </p:nvSpPr>
          <p:spPr>
            <a:xfrm>
              <a:off x="5544504"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6" name="rc316"/>
            <p:cNvSpPr/>
            <p:nvPr/>
          </p:nvSpPr>
          <p:spPr>
            <a:xfrm>
              <a:off x="7134552"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7" name="rc317"/>
            <p:cNvSpPr/>
            <p:nvPr/>
          </p:nvSpPr>
          <p:spPr>
            <a:xfrm>
              <a:off x="7452562"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8" name="rc318"/>
            <p:cNvSpPr/>
            <p:nvPr/>
          </p:nvSpPr>
          <p:spPr>
            <a:xfrm>
              <a:off x="7770571"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9" name="rc319"/>
            <p:cNvSpPr/>
            <p:nvPr/>
          </p:nvSpPr>
          <p:spPr>
            <a:xfrm>
              <a:off x="8088581"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0" name="rc320"/>
            <p:cNvSpPr/>
            <p:nvPr/>
          </p:nvSpPr>
          <p:spPr>
            <a:xfrm>
              <a:off x="8406590"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1" name="rc321"/>
            <p:cNvSpPr/>
            <p:nvPr/>
          </p:nvSpPr>
          <p:spPr>
            <a:xfrm>
              <a:off x="8724600"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2" name="rc322"/>
            <p:cNvSpPr/>
            <p:nvPr/>
          </p:nvSpPr>
          <p:spPr>
            <a:xfrm>
              <a:off x="1410379" y="5486209"/>
              <a:ext cx="318009"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23" name="rc323"/>
            <p:cNvSpPr/>
            <p:nvPr/>
          </p:nvSpPr>
          <p:spPr>
            <a:xfrm>
              <a:off x="1728389" y="5486209"/>
              <a:ext cx="318009"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24" name="rc324"/>
            <p:cNvSpPr/>
            <p:nvPr/>
          </p:nvSpPr>
          <p:spPr>
            <a:xfrm>
              <a:off x="2046398" y="5486209"/>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5" name="rc325"/>
            <p:cNvSpPr/>
            <p:nvPr/>
          </p:nvSpPr>
          <p:spPr>
            <a:xfrm>
              <a:off x="2364408" y="5486209"/>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6" name="rc326"/>
            <p:cNvSpPr/>
            <p:nvPr/>
          </p:nvSpPr>
          <p:spPr>
            <a:xfrm>
              <a:off x="2682418" y="5486209"/>
              <a:ext cx="318009" cy="22366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327" name="rc327"/>
            <p:cNvSpPr/>
            <p:nvPr/>
          </p:nvSpPr>
          <p:spPr>
            <a:xfrm>
              <a:off x="3000427" y="5486209"/>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28" name="rc328"/>
            <p:cNvSpPr/>
            <p:nvPr/>
          </p:nvSpPr>
          <p:spPr>
            <a:xfrm>
              <a:off x="3318437" y="5486209"/>
              <a:ext cx="318009" cy="22366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29" name="rc329"/>
            <p:cNvSpPr/>
            <p:nvPr/>
          </p:nvSpPr>
          <p:spPr>
            <a:xfrm>
              <a:off x="3636446" y="5486209"/>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30" name="rc330"/>
            <p:cNvSpPr/>
            <p:nvPr/>
          </p:nvSpPr>
          <p:spPr>
            <a:xfrm>
              <a:off x="3954456" y="5486209"/>
              <a:ext cx="318009" cy="22366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31" name="rc331"/>
            <p:cNvSpPr/>
            <p:nvPr/>
          </p:nvSpPr>
          <p:spPr>
            <a:xfrm>
              <a:off x="4272466"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32" name="rc332"/>
            <p:cNvSpPr/>
            <p:nvPr/>
          </p:nvSpPr>
          <p:spPr>
            <a:xfrm>
              <a:off x="4590475" y="5486209"/>
              <a:ext cx="318009"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33" name="rc333"/>
            <p:cNvSpPr/>
            <p:nvPr/>
          </p:nvSpPr>
          <p:spPr>
            <a:xfrm>
              <a:off x="4908485" y="5486209"/>
              <a:ext cx="318009" cy="2236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34" name="rc334"/>
            <p:cNvSpPr/>
            <p:nvPr/>
          </p:nvSpPr>
          <p:spPr>
            <a:xfrm>
              <a:off x="5226494"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35" name="rc335"/>
            <p:cNvSpPr/>
            <p:nvPr/>
          </p:nvSpPr>
          <p:spPr>
            <a:xfrm>
              <a:off x="5544504"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36" name="rc336"/>
            <p:cNvSpPr/>
            <p:nvPr/>
          </p:nvSpPr>
          <p:spPr>
            <a:xfrm>
              <a:off x="5862514"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37" name="rc337"/>
            <p:cNvSpPr/>
            <p:nvPr/>
          </p:nvSpPr>
          <p:spPr>
            <a:xfrm>
              <a:off x="6180523"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38" name="rc338"/>
            <p:cNvSpPr/>
            <p:nvPr/>
          </p:nvSpPr>
          <p:spPr>
            <a:xfrm>
              <a:off x="6498533"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39" name="rc339"/>
            <p:cNvSpPr/>
            <p:nvPr/>
          </p:nvSpPr>
          <p:spPr>
            <a:xfrm>
              <a:off x="6816542" y="5486209"/>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40" name="rc340"/>
            <p:cNvSpPr/>
            <p:nvPr/>
          </p:nvSpPr>
          <p:spPr>
            <a:xfrm>
              <a:off x="4908485" y="4815217"/>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1" name="rc341"/>
            <p:cNvSpPr/>
            <p:nvPr/>
          </p:nvSpPr>
          <p:spPr>
            <a:xfrm>
              <a:off x="5226494" y="4815217"/>
              <a:ext cx="318009"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2" name="rc342"/>
            <p:cNvSpPr/>
            <p:nvPr/>
          </p:nvSpPr>
          <p:spPr>
            <a:xfrm>
              <a:off x="5544504" y="4815217"/>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3" name="rc343"/>
            <p:cNvSpPr/>
            <p:nvPr/>
          </p:nvSpPr>
          <p:spPr>
            <a:xfrm>
              <a:off x="5862514" y="4815217"/>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4" name="rc344"/>
            <p:cNvSpPr/>
            <p:nvPr/>
          </p:nvSpPr>
          <p:spPr>
            <a:xfrm>
              <a:off x="6180523" y="4815217"/>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5" name="rc345"/>
            <p:cNvSpPr/>
            <p:nvPr/>
          </p:nvSpPr>
          <p:spPr>
            <a:xfrm>
              <a:off x="6498533" y="4815217"/>
              <a:ext cx="318009"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6" name="rc346"/>
            <p:cNvSpPr/>
            <p:nvPr/>
          </p:nvSpPr>
          <p:spPr>
            <a:xfrm>
              <a:off x="6816542" y="4815217"/>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47" name="rc347"/>
            <p:cNvSpPr/>
            <p:nvPr/>
          </p:nvSpPr>
          <p:spPr>
            <a:xfrm>
              <a:off x="7134552" y="4815217"/>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48" name="rc348"/>
            <p:cNvSpPr/>
            <p:nvPr/>
          </p:nvSpPr>
          <p:spPr>
            <a:xfrm>
              <a:off x="7452562" y="4815217"/>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9" name="rc349"/>
            <p:cNvSpPr/>
            <p:nvPr/>
          </p:nvSpPr>
          <p:spPr>
            <a:xfrm>
              <a:off x="7770571" y="4815217"/>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50" name="rc350"/>
            <p:cNvSpPr/>
            <p:nvPr/>
          </p:nvSpPr>
          <p:spPr>
            <a:xfrm>
              <a:off x="8088581" y="4815217"/>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1" name="rc351"/>
            <p:cNvSpPr/>
            <p:nvPr/>
          </p:nvSpPr>
          <p:spPr>
            <a:xfrm>
              <a:off x="8406590" y="4815217"/>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2" name="rc352"/>
            <p:cNvSpPr/>
            <p:nvPr/>
          </p:nvSpPr>
          <p:spPr>
            <a:xfrm>
              <a:off x="8724600" y="4815217"/>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3" name="rc353"/>
            <p:cNvSpPr/>
            <p:nvPr/>
          </p:nvSpPr>
          <p:spPr>
            <a:xfrm>
              <a:off x="1410379" y="2354913"/>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54" name="rc354"/>
            <p:cNvSpPr/>
            <p:nvPr/>
          </p:nvSpPr>
          <p:spPr>
            <a:xfrm>
              <a:off x="1728389" y="2354913"/>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55" name="rc355"/>
            <p:cNvSpPr/>
            <p:nvPr/>
          </p:nvSpPr>
          <p:spPr>
            <a:xfrm>
              <a:off x="2046398" y="2354913"/>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6" name="rc356"/>
            <p:cNvSpPr/>
            <p:nvPr/>
          </p:nvSpPr>
          <p:spPr>
            <a:xfrm>
              <a:off x="2364408" y="2354913"/>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7" name="rc357"/>
            <p:cNvSpPr/>
            <p:nvPr/>
          </p:nvSpPr>
          <p:spPr>
            <a:xfrm>
              <a:off x="2682418" y="2354913"/>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8" name="rc358"/>
            <p:cNvSpPr/>
            <p:nvPr/>
          </p:nvSpPr>
          <p:spPr>
            <a:xfrm>
              <a:off x="3000427" y="2354913"/>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9" name="rc359"/>
            <p:cNvSpPr/>
            <p:nvPr/>
          </p:nvSpPr>
          <p:spPr>
            <a:xfrm>
              <a:off x="3318437" y="235491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60" name="rc360"/>
            <p:cNvSpPr/>
            <p:nvPr/>
          </p:nvSpPr>
          <p:spPr>
            <a:xfrm>
              <a:off x="3636446" y="235491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61" name="rc361"/>
            <p:cNvSpPr/>
            <p:nvPr/>
          </p:nvSpPr>
          <p:spPr>
            <a:xfrm>
              <a:off x="3954456" y="235491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62" name="rc362"/>
            <p:cNvSpPr/>
            <p:nvPr/>
          </p:nvSpPr>
          <p:spPr>
            <a:xfrm>
              <a:off x="4272466" y="235491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63" name="rc363"/>
            <p:cNvSpPr/>
            <p:nvPr/>
          </p:nvSpPr>
          <p:spPr>
            <a:xfrm>
              <a:off x="4590475" y="2354913"/>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4" name="rc364"/>
            <p:cNvSpPr/>
            <p:nvPr/>
          </p:nvSpPr>
          <p:spPr>
            <a:xfrm>
              <a:off x="4908485" y="2354913"/>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5" name="rc365"/>
            <p:cNvSpPr/>
            <p:nvPr/>
          </p:nvSpPr>
          <p:spPr>
            <a:xfrm>
              <a:off x="5226494" y="235491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6" name="rc366"/>
            <p:cNvSpPr/>
            <p:nvPr/>
          </p:nvSpPr>
          <p:spPr>
            <a:xfrm>
              <a:off x="5544504" y="2354913"/>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7" name="rc367"/>
            <p:cNvSpPr/>
            <p:nvPr/>
          </p:nvSpPr>
          <p:spPr>
            <a:xfrm>
              <a:off x="5862514" y="2354913"/>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8" name="rc368"/>
            <p:cNvSpPr/>
            <p:nvPr/>
          </p:nvSpPr>
          <p:spPr>
            <a:xfrm>
              <a:off x="6180523"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69" name="rc369"/>
            <p:cNvSpPr/>
            <p:nvPr/>
          </p:nvSpPr>
          <p:spPr>
            <a:xfrm>
              <a:off x="6498533"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0" name="rc370"/>
            <p:cNvSpPr/>
            <p:nvPr/>
          </p:nvSpPr>
          <p:spPr>
            <a:xfrm>
              <a:off x="6816542"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1" name="rc371"/>
            <p:cNvSpPr/>
            <p:nvPr/>
          </p:nvSpPr>
          <p:spPr>
            <a:xfrm>
              <a:off x="7134552"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2" name="rc372"/>
            <p:cNvSpPr/>
            <p:nvPr/>
          </p:nvSpPr>
          <p:spPr>
            <a:xfrm>
              <a:off x="7452562"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3" name="rc373"/>
            <p:cNvSpPr/>
            <p:nvPr/>
          </p:nvSpPr>
          <p:spPr>
            <a:xfrm>
              <a:off x="7770571" y="235491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74" name="rc374"/>
            <p:cNvSpPr/>
            <p:nvPr/>
          </p:nvSpPr>
          <p:spPr>
            <a:xfrm>
              <a:off x="8088581" y="235491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5" name="rc375"/>
            <p:cNvSpPr/>
            <p:nvPr/>
          </p:nvSpPr>
          <p:spPr>
            <a:xfrm>
              <a:off x="8406590" y="2354913"/>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6" name="rc376"/>
            <p:cNvSpPr/>
            <p:nvPr/>
          </p:nvSpPr>
          <p:spPr>
            <a:xfrm>
              <a:off x="8724600" y="2354913"/>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77" name="rc377"/>
            <p:cNvSpPr/>
            <p:nvPr/>
          </p:nvSpPr>
          <p:spPr>
            <a:xfrm>
              <a:off x="1410379" y="1907584"/>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78" name="rc378"/>
            <p:cNvSpPr/>
            <p:nvPr/>
          </p:nvSpPr>
          <p:spPr>
            <a:xfrm>
              <a:off x="1728389" y="1907584"/>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9" name="rc379"/>
            <p:cNvSpPr/>
            <p:nvPr/>
          </p:nvSpPr>
          <p:spPr>
            <a:xfrm>
              <a:off x="2046398" y="1907584"/>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0" name="rc380"/>
            <p:cNvSpPr/>
            <p:nvPr/>
          </p:nvSpPr>
          <p:spPr>
            <a:xfrm>
              <a:off x="2364408" y="1907584"/>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1" name="rc381"/>
            <p:cNvSpPr/>
            <p:nvPr/>
          </p:nvSpPr>
          <p:spPr>
            <a:xfrm>
              <a:off x="2682418" y="1907584"/>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2" name="rc382"/>
            <p:cNvSpPr/>
            <p:nvPr/>
          </p:nvSpPr>
          <p:spPr>
            <a:xfrm>
              <a:off x="3000427" y="1907584"/>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3" name="rc383"/>
            <p:cNvSpPr/>
            <p:nvPr/>
          </p:nvSpPr>
          <p:spPr>
            <a:xfrm>
              <a:off x="3318437" y="1907584"/>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4" name="rc384"/>
            <p:cNvSpPr/>
            <p:nvPr/>
          </p:nvSpPr>
          <p:spPr>
            <a:xfrm>
              <a:off x="3636446" y="1907584"/>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85" name="rc385"/>
            <p:cNvSpPr/>
            <p:nvPr/>
          </p:nvSpPr>
          <p:spPr>
            <a:xfrm>
              <a:off x="3954456" y="1907584"/>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86" name="rc386"/>
            <p:cNvSpPr/>
            <p:nvPr/>
          </p:nvSpPr>
          <p:spPr>
            <a:xfrm>
              <a:off x="4272466" y="1907584"/>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7" name="rc387"/>
            <p:cNvSpPr/>
            <p:nvPr/>
          </p:nvSpPr>
          <p:spPr>
            <a:xfrm>
              <a:off x="4590475" y="1907584"/>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8" name="rc388"/>
            <p:cNvSpPr/>
            <p:nvPr/>
          </p:nvSpPr>
          <p:spPr>
            <a:xfrm>
              <a:off x="4908485" y="1907584"/>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9" name="rc389"/>
            <p:cNvSpPr/>
            <p:nvPr/>
          </p:nvSpPr>
          <p:spPr>
            <a:xfrm>
              <a:off x="5226494" y="1907584"/>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0" name="rc390"/>
            <p:cNvSpPr/>
            <p:nvPr/>
          </p:nvSpPr>
          <p:spPr>
            <a:xfrm>
              <a:off x="5544504" y="1907584"/>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1" name="rc391"/>
            <p:cNvSpPr/>
            <p:nvPr/>
          </p:nvSpPr>
          <p:spPr>
            <a:xfrm>
              <a:off x="5862514" y="1907584"/>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6180523" y="1907584"/>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3" name="rc393"/>
            <p:cNvSpPr/>
            <p:nvPr/>
          </p:nvSpPr>
          <p:spPr>
            <a:xfrm>
              <a:off x="6498533" y="1907584"/>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4" name="rc394"/>
            <p:cNvSpPr/>
            <p:nvPr/>
          </p:nvSpPr>
          <p:spPr>
            <a:xfrm>
              <a:off x="6816542" y="1907584"/>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5" name="rc395"/>
            <p:cNvSpPr/>
            <p:nvPr/>
          </p:nvSpPr>
          <p:spPr>
            <a:xfrm>
              <a:off x="7134552" y="1907584"/>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6" name="rc396"/>
            <p:cNvSpPr/>
            <p:nvPr/>
          </p:nvSpPr>
          <p:spPr>
            <a:xfrm>
              <a:off x="7452562" y="1907584"/>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7" name="rc397"/>
            <p:cNvSpPr/>
            <p:nvPr/>
          </p:nvSpPr>
          <p:spPr>
            <a:xfrm>
              <a:off x="7770571" y="1907584"/>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8" name="rc398"/>
            <p:cNvSpPr/>
            <p:nvPr/>
          </p:nvSpPr>
          <p:spPr>
            <a:xfrm>
              <a:off x="8088581" y="1907584"/>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9" name="rc399"/>
            <p:cNvSpPr/>
            <p:nvPr/>
          </p:nvSpPr>
          <p:spPr>
            <a:xfrm>
              <a:off x="8406590"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0" name="rc400"/>
            <p:cNvSpPr/>
            <p:nvPr/>
          </p:nvSpPr>
          <p:spPr>
            <a:xfrm>
              <a:off x="8724600"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1" name="rc401"/>
            <p:cNvSpPr/>
            <p:nvPr/>
          </p:nvSpPr>
          <p:spPr>
            <a:xfrm>
              <a:off x="5544504" y="3696897"/>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2" name="rc402"/>
            <p:cNvSpPr/>
            <p:nvPr/>
          </p:nvSpPr>
          <p:spPr>
            <a:xfrm>
              <a:off x="5862514" y="369689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3" name="rc403"/>
            <p:cNvSpPr/>
            <p:nvPr/>
          </p:nvSpPr>
          <p:spPr>
            <a:xfrm>
              <a:off x="6180523" y="369689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4" name="rc404"/>
            <p:cNvSpPr/>
            <p:nvPr/>
          </p:nvSpPr>
          <p:spPr>
            <a:xfrm>
              <a:off x="6498533" y="369689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5" name="rc405"/>
            <p:cNvSpPr/>
            <p:nvPr/>
          </p:nvSpPr>
          <p:spPr>
            <a:xfrm>
              <a:off x="6816542" y="3696897"/>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06" name="rc406"/>
            <p:cNvSpPr/>
            <p:nvPr/>
          </p:nvSpPr>
          <p:spPr>
            <a:xfrm>
              <a:off x="7134552" y="3696897"/>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07" name="rc407"/>
            <p:cNvSpPr/>
            <p:nvPr/>
          </p:nvSpPr>
          <p:spPr>
            <a:xfrm>
              <a:off x="7452562" y="369689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8" name="rc408"/>
            <p:cNvSpPr/>
            <p:nvPr/>
          </p:nvSpPr>
          <p:spPr>
            <a:xfrm>
              <a:off x="7770571" y="3696897"/>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09" name="rc409"/>
            <p:cNvSpPr/>
            <p:nvPr/>
          </p:nvSpPr>
          <p:spPr>
            <a:xfrm>
              <a:off x="8088581" y="3696897"/>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10" name="rc410"/>
            <p:cNvSpPr/>
            <p:nvPr/>
          </p:nvSpPr>
          <p:spPr>
            <a:xfrm>
              <a:off x="8406590" y="369689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11" name="rc411"/>
            <p:cNvSpPr/>
            <p:nvPr/>
          </p:nvSpPr>
          <p:spPr>
            <a:xfrm>
              <a:off x="8724600" y="3696897"/>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2" name="rc412"/>
            <p:cNvSpPr/>
            <p:nvPr/>
          </p:nvSpPr>
          <p:spPr>
            <a:xfrm>
              <a:off x="1410379" y="3920561"/>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13" name="rc413"/>
            <p:cNvSpPr/>
            <p:nvPr/>
          </p:nvSpPr>
          <p:spPr>
            <a:xfrm>
              <a:off x="1728389" y="3920561"/>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4" name="rc414"/>
            <p:cNvSpPr/>
            <p:nvPr/>
          </p:nvSpPr>
          <p:spPr>
            <a:xfrm>
              <a:off x="2046398" y="3920561"/>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5" name="rc415"/>
            <p:cNvSpPr/>
            <p:nvPr/>
          </p:nvSpPr>
          <p:spPr>
            <a:xfrm>
              <a:off x="2364408" y="3920561"/>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16" name="rc416"/>
            <p:cNvSpPr/>
            <p:nvPr/>
          </p:nvSpPr>
          <p:spPr>
            <a:xfrm>
              <a:off x="2682418" y="3920561"/>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7" name="rc417"/>
            <p:cNvSpPr/>
            <p:nvPr/>
          </p:nvSpPr>
          <p:spPr>
            <a:xfrm>
              <a:off x="3000427" y="3920561"/>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8" name="rc418"/>
            <p:cNvSpPr/>
            <p:nvPr/>
          </p:nvSpPr>
          <p:spPr>
            <a:xfrm>
              <a:off x="3318437" y="3920561"/>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9" name="rc419"/>
            <p:cNvSpPr/>
            <p:nvPr/>
          </p:nvSpPr>
          <p:spPr>
            <a:xfrm>
              <a:off x="3636446" y="3920561"/>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0" name="rc420"/>
            <p:cNvSpPr/>
            <p:nvPr/>
          </p:nvSpPr>
          <p:spPr>
            <a:xfrm>
              <a:off x="3954456" y="3920561"/>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1" name="rc421"/>
            <p:cNvSpPr/>
            <p:nvPr/>
          </p:nvSpPr>
          <p:spPr>
            <a:xfrm>
              <a:off x="4272466" y="3920561"/>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2" name="rc422"/>
            <p:cNvSpPr/>
            <p:nvPr/>
          </p:nvSpPr>
          <p:spPr>
            <a:xfrm>
              <a:off x="4590475" y="3920561"/>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3" name="rc423"/>
            <p:cNvSpPr/>
            <p:nvPr/>
          </p:nvSpPr>
          <p:spPr>
            <a:xfrm>
              <a:off x="4908485" y="3920561"/>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4" name="rc424"/>
            <p:cNvSpPr/>
            <p:nvPr/>
          </p:nvSpPr>
          <p:spPr>
            <a:xfrm>
              <a:off x="5226494" y="3920561"/>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25" name="rc425"/>
            <p:cNvSpPr/>
            <p:nvPr/>
          </p:nvSpPr>
          <p:spPr>
            <a:xfrm>
              <a:off x="5544504" y="3920561"/>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26" name="rc426"/>
            <p:cNvSpPr/>
            <p:nvPr/>
          </p:nvSpPr>
          <p:spPr>
            <a:xfrm>
              <a:off x="5862514" y="3920561"/>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27" name="rc427"/>
            <p:cNvSpPr/>
            <p:nvPr/>
          </p:nvSpPr>
          <p:spPr>
            <a:xfrm>
              <a:off x="6180523" y="392056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8" name="rc428"/>
            <p:cNvSpPr/>
            <p:nvPr/>
          </p:nvSpPr>
          <p:spPr>
            <a:xfrm>
              <a:off x="6498533" y="392056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9" name="rc429"/>
            <p:cNvSpPr/>
            <p:nvPr/>
          </p:nvSpPr>
          <p:spPr>
            <a:xfrm>
              <a:off x="6816542" y="392056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0" name="rc430"/>
            <p:cNvSpPr/>
            <p:nvPr/>
          </p:nvSpPr>
          <p:spPr>
            <a:xfrm>
              <a:off x="7134552" y="392056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1" name="rc431"/>
            <p:cNvSpPr/>
            <p:nvPr/>
          </p:nvSpPr>
          <p:spPr>
            <a:xfrm>
              <a:off x="7452562" y="392056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2" name="rc432"/>
            <p:cNvSpPr/>
            <p:nvPr/>
          </p:nvSpPr>
          <p:spPr>
            <a:xfrm>
              <a:off x="7770571" y="392056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3" name="rc433"/>
            <p:cNvSpPr/>
            <p:nvPr/>
          </p:nvSpPr>
          <p:spPr>
            <a:xfrm>
              <a:off x="8088581" y="392056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34" name="rc434"/>
            <p:cNvSpPr/>
            <p:nvPr/>
          </p:nvSpPr>
          <p:spPr>
            <a:xfrm>
              <a:off x="8406590" y="392056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5" name="rc435"/>
            <p:cNvSpPr/>
            <p:nvPr/>
          </p:nvSpPr>
          <p:spPr>
            <a:xfrm>
              <a:off x="8724600" y="392056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36" name="rc436"/>
            <p:cNvSpPr/>
            <p:nvPr/>
          </p:nvSpPr>
          <p:spPr>
            <a:xfrm>
              <a:off x="1410379" y="3696897"/>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7" name="rc437"/>
            <p:cNvSpPr/>
            <p:nvPr/>
          </p:nvSpPr>
          <p:spPr>
            <a:xfrm>
              <a:off x="1728389" y="3696897"/>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8" name="rc438"/>
            <p:cNvSpPr/>
            <p:nvPr/>
          </p:nvSpPr>
          <p:spPr>
            <a:xfrm>
              <a:off x="2046398" y="3696897"/>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9" name="rc439"/>
            <p:cNvSpPr/>
            <p:nvPr/>
          </p:nvSpPr>
          <p:spPr>
            <a:xfrm>
              <a:off x="2364408" y="3696897"/>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0" name="rc440"/>
            <p:cNvSpPr/>
            <p:nvPr/>
          </p:nvSpPr>
          <p:spPr>
            <a:xfrm>
              <a:off x="2682418" y="3696897"/>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41" name="rc441"/>
            <p:cNvSpPr/>
            <p:nvPr/>
          </p:nvSpPr>
          <p:spPr>
            <a:xfrm>
              <a:off x="3000427" y="3696897"/>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2" name="rc442"/>
            <p:cNvSpPr/>
            <p:nvPr/>
          </p:nvSpPr>
          <p:spPr>
            <a:xfrm>
              <a:off x="3318437" y="3696897"/>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43" name="rc443"/>
            <p:cNvSpPr/>
            <p:nvPr/>
          </p:nvSpPr>
          <p:spPr>
            <a:xfrm>
              <a:off x="3636446" y="369689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44" name="rc444"/>
            <p:cNvSpPr/>
            <p:nvPr/>
          </p:nvSpPr>
          <p:spPr>
            <a:xfrm>
              <a:off x="3954456" y="3696897"/>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5" name="rc445"/>
            <p:cNvSpPr/>
            <p:nvPr/>
          </p:nvSpPr>
          <p:spPr>
            <a:xfrm>
              <a:off x="4272466" y="3696897"/>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6" name="rc446"/>
            <p:cNvSpPr/>
            <p:nvPr/>
          </p:nvSpPr>
          <p:spPr>
            <a:xfrm>
              <a:off x="4590475" y="3696897"/>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7" name="rc447"/>
            <p:cNvSpPr/>
            <p:nvPr/>
          </p:nvSpPr>
          <p:spPr>
            <a:xfrm>
              <a:off x="4908485" y="3696897"/>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8" name="rc448"/>
            <p:cNvSpPr/>
            <p:nvPr/>
          </p:nvSpPr>
          <p:spPr>
            <a:xfrm>
              <a:off x="5226494" y="3696897"/>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9" name="rc449"/>
            <p:cNvSpPr/>
            <p:nvPr/>
          </p:nvSpPr>
          <p:spPr>
            <a:xfrm>
              <a:off x="1410379" y="3025905"/>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50" name="rc450"/>
            <p:cNvSpPr/>
            <p:nvPr/>
          </p:nvSpPr>
          <p:spPr>
            <a:xfrm>
              <a:off x="1728389" y="3025905"/>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51" name="rc451"/>
            <p:cNvSpPr/>
            <p:nvPr/>
          </p:nvSpPr>
          <p:spPr>
            <a:xfrm>
              <a:off x="2046398" y="3025905"/>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52" name="rc452"/>
            <p:cNvSpPr/>
            <p:nvPr/>
          </p:nvSpPr>
          <p:spPr>
            <a:xfrm>
              <a:off x="2364408" y="302590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53" name="rc453"/>
            <p:cNvSpPr/>
            <p:nvPr/>
          </p:nvSpPr>
          <p:spPr>
            <a:xfrm>
              <a:off x="2682418" y="302590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54" name="rc454"/>
            <p:cNvSpPr/>
            <p:nvPr/>
          </p:nvSpPr>
          <p:spPr>
            <a:xfrm>
              <a:off x="3000427" y="3025905"/>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55" name="rc455"/>
            <p:cNvSpPr/>
            <p:nvPr/>
          </p:nvSpPr>
          <p:spPr>
            <a:xfrm>
              <a:off x="3318437" y="302590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56" name="rc456"/>
            <p:cNvSpPr/>
            <p:nvPr/>
          </p:nvSpPr>
          <p:spPr>
            <a:xfrm>
              <a:off x="3636446" y="302590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57" name="rc457"/>
            <p:cNvSpPr/>
            <p:nvPr/>
          </p:nvSpPr>
          <p:spPr>
            <a:xfrm>
              <a:off x="3954456" y="302590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8" name="rc458"/>
            <p:cNvSpPr/>
            <p:nvPr/>
          </p:nvSpPr>
          <p:spPr>
            <a:xfrm>
              <a:off x="4272466" y="3025905"/>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9" name="rc459"/>
            <p:cNvSpPr/>
            <p:nvPr/>
          </p:nvSpPr>
          <p:spPr>
            <a:xfrm>
              <a:off x="4590475" y="302590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60" name="rc460"/>
            <p:cNvSpPr/>
            <p:nvPr/>
          </p:nvSpPr>
          <p:spPr>
            <a:xfrm>
              <a:off x="4908485" y="302590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1" name="rc461"/>
            <p:cNvSpPr/>
            <p:nvPr/>
          </p:nvSpPr>
          <p:spPr>
            <a:xfrm>
              <a:off x="5226494" y="3025905"/>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2" name="rc462"/>
            <p:cNvSpPr/>
            <p:nvPr/>
          </p:nvSpPr>
          <p:spPr>
            <a:xfrm>
              <a:off x="5544504" y="3025905"/>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3" name="rc463"/>
            <p:cNvSpPr/>
            <p:nvPr/>
          </p:nvSpPr>
          <p:spPr>
            <a:xfrm>
              <a:off x="5862514" y="3025905"/>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4" name="rc464"/>
            <p:cNvSpPr/>
            <p:nvPr/>
          </p:nvSpPr>
          <p:spPr>
            <a:xfrm>
              <a:off x="6180523"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5" name="rc465"/>
            <p:cNvSpPr/>
            <p:nvPr/>
          </p:nvSpPr>
          <p:spPr>
            <a:xfrm>
              <a:off x="6498533" y="3025905"/>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6" name="rc466"/>
            <p:cNvSpPr/>
            <p:nvPr/>
          </p:nvSpPr>
          <p:spPr>
            <a:xfrm>
              <a:off x="6816542" y="3025905"/>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7" name="rc467"/>
            <p:cNvSpPr/>
            <p:nvPr/>
          </p:nvSpPr>
          <p:spPr>
            <a:xfrm>
              <a:off x="7134552"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8" name="rc468"/>
            <p:cNvSpPr/>
            <p:nvPr/>
          </p:nvSpPr>
          <p:spPr>
            <a:xfrm>
              <a:off x="7452562" y="3025905"/>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9" name="rc469"/>
            <p:cNvSpPr/>
            <p:nvPr/>
          </p:nvSpPr>
          <p:spPr>
            <a:xfrm>
              <a:off x="7770571" y="3025905"/>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0" name="rc470"/>
            <p:cNvSpPr/>
            <p:nvPr/>
          </p:nvSpPr>
          <p:spPr>
            <a:xfrm>
              <a:off x="8088581" y="3025905"/>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1" name="rc471"/>
            <p:cNvSpPr/>
            <p:nvPr/>
          </p:nvSpPr>
          <p:spPr>
            <a:xfrm>
              <a:off x="8406590" y="3025905"/>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72" name="rc472"/>
            <p:cNvSpPr/>
            <p:nvPr/>
          </p:nvSpPr>
          <p:spPr>
            <a:xfrm>
              <a:off x="8724600" y="302590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73" name="rc473"/>
            <p:cNvSpPr/>
            <p:nvPr/>
          </p:nvSpPr>
          <p:spPr>
            <a:xfrm>
              <a:off x="1410379" y="3473233"/>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4" name="rc474"/>
            <p:cNvSpPr/>
            <p:nvPr/>
          </p:nvSpPr>
          <p:spPr>
            <a:xfrm>
              <a:off x="1728389" y="3473233"/>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5" name="rc475"/>
            <p:cNvSpPr/>
            <p:nvPr/>
          </p:nvSpPr>
          <p:spPr>
            <a:xfrm>
              <a:off x="2046398" y="3473233"/>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6" name="rc476"/>
            <p:cNvSpPr/>
            <p:nvPr/>
          </p:nvSpPr>
          <p:spPr>
            <a:xfrm>
              <a:off x="2364408" y="3473233"/>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7" name="rc477"/>
            <p:cNvSpPr/>
            <p:nvPr/>
          </p:nvSpPr>
          <p:spPr>
            <a:xfrm>
              <a:off x="2682418" y="3473233"/>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8" name="rc478"/>
            <p:cNvSpPr/>
            <p:nvPr/>
          </p:nvSpPr>
          <p:spPr>
            <a:xfrm>
              <a:off x="3000427" y="3473233"/>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9" name="rc479"/>
            <p:cNvSpPr/>
            <p:nvPr/>
          </p:nvSpPr>
          <p:spPr>
            <a:xfrm>
              <a:off x="3318437" y="3473233"/>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0" name="rc480"/>
            <p:cNvSpPr/>
            <p:nvPr/>
          </p:nvSpPr>
          <p:spPr>
            <a:xfrm>
              <a:off x="3636446" y="3473233"/>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1" name="rc481"/>
            <p:cNvSpPr/>
            <p:nvPr/>
          </p:nvSpPr>
          <p:spPr>
            <a:xfrm>
              <a:off x="3954456" y="3473233"/>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2" name="rc482"/>
            <p:cNvSpPr/>
            <p:nvPr/>
          </p:nvSpPr>
          <p:spPr>
            <a:xfrm>
              <a:off x="4272466" y="3473233"/>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3" name="rc483"/>
            <p:cNvSpPr/>
            <p:nvPr/>
          </p:nvSpPr>
          <p:spPr>
            <a:xfrm>
              <a:off x="4590475" y="3473233"/>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4" name="rc484"/>
            <p:cNvSpPr/>
            <p:nvPr/>
          </p:nvSpPr>
          <p:spPr>
            <a:xfrm>
              <a:off x="4908485" y="3473233"/>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85" name="rc485"/>
            <p:cNvSpPr/>
            <p:nvPr/>
          </p:nvSpPr>
          <p:spPr>
            <a:xfrm>
              <a:off x="5226494" y="347323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6" name="rc486"/>
            <p:cNvSpPr/>
            <p:nvPr/>
          </p:nvSpPr>
          <p:spPr>
            <a:xfrm>
              <a:off x="5544504" y="3473233"/>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7" name="rc487"/>
            <p:cNvSpPr/>
            <p:nvPr/>
          </p:nvSpPr>
          <p:spPr>
            <a:xfrm>
              <a:off x="5862514" y="3473233"/>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88" name="rc488"/>
            <p:cNvSpPr/>
            <p:nvPr/>
          </p:nvSpPr>
          <p:spPr>
            <a:xfrm>
              <a:off x="6180523" y="347323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89" name="rc489"/>
            <p:cNvSpPr/>
            <p:nvPr/>
          </p:nvSpPr>
          <p:spPr>
            <a:xfrm>
              <a:off x="6498533" y="347323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0" name="rc490"/>
            <p:cNvSpPr/>
            <p:nvPr/>
          </p:nvSpPr>
          <p:spPr>
            <a:xfrm>
              <a:off x="6816542" y="3473233"/>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1" name="rc491"/>
            <p:cNvSpPr/>
            <p:nvPr/>
          </p:nvSpPr>
          <p:spPr>
            <a:xfrm>
              <a:off x="7134552" y="3473233"/>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2" name="rc492"/>
            <p:cNvSpPr/>
            <p:nvPr/>
          </p:nvSpPr>
          <p:spPr>
            <a:xfrm>
              <a:off x="7452562" y="347323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3" name="rc493"/>
            <p:cNvSpPr/>
            <p:nvPr/>
          </p:nvSpPr>
          <p:spPr>
            <a:xfrm>
              <a:off x="7770571" y="3473233"/>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94" name="rc494"/>
            <p:cNvSpPr/>
            <p:nvPr/>
          </p:nvSpPr>
          <p:spPr>
            <a:xfrm>
              <a:off x="8088581" y="347323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5" name="rc495"/>
            <p:cNvSpPr/>
            <p:nvPr/>
          </p:nvSpPr>
          <p:spPr>
            <a:xfrm>
              <a:off x="8406590" y="347323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6" name="rc496"/>
            <p:cNvSpPr/>
            <p:nvPr/>
          </p:nvSpPr>
          <p:spPr>
            <a:xfrm>
              <a:off x="8724600" y="347323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7" name="tx497"/>
            <p:cNvSpPr/>
            <p:nvPr/>
          </p:nvSpPr>
          <p:spPr>
            <a:xfrm>
              <a:off x="7233267"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98" name="tx498"/>
            <p:cNvSpPr/>
            <p:nvPr/>
          </p:nvSpPr>
          <p:spPr>
            <a:xfrm>
              <a:off x="150909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9" name="tx499"/>
            <p:cNvSpPr/>
            <p:nvPr/>
          </p:nvSpPr>
          <p:spPr>
            <a:xfrm>
              <a:off x="182710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00" name="tx500"/>
            <p:cNvSpPr/>
            <p:nvPr/>
          </p:nvSpPr>
          <p:spPr>
            <a:xfrm>
              <a:off x="214511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01" name="tx501"/>
            <p:cNvSpPr/>
            <p:nvPr/>
          </p:nvSpPr>
          <p:spPr>
            <a:xfrm>
              <a:off x="246312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2" name="tx502"/>
            <p:cNvSpPr/>
            <p:nvPr/>
          </p:nvSpPr>
          <p:spPr>
            <a:xfrm>
              <a:off x="2781133"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3" name="tx503"/>
            <p:cNvSpPr/>
            <p:nvPr/>
          </p:nvSpPr>
          <p:spPr>
            <a:xfrm>
              <a:off x="309914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4" name="tx504"/>
            <p:cNvSpPr/>
            <p:nvPr/>
          </p:nvSpPr>
          <p:spPr>
            <a:xfrm>
              <a:off x="341715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5" name="tx505"/>
            <p:cNvSpPr/>
            <p:nvPr/>
          </p:nvSpPr>
          <p:spPr>
            <a:xfrm>
              <a:off x="373516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405317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7" name="tx507"/>
            <p:cNvSpPr/>
            <p:nvPr/>
          </p:nvSpPr>
          <p:spPr>
            <a:xfrm>
              <a:off x="43711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8" name="tx508"/>
            <p:cNvSpPr/>
            <p:nvPr/>
          </p:nvSpPr>
          <p:spPr>
            <a:xfrm>
              <a:off x="468919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9" name="tx509"/>
            <p:cNvSpPr/>
            <p:nvPr/>
          </p:nvSpPr>
          <p:spPr>
            <a:xfrm>
              <a:off x="500720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0" name="tx510"/>
            <p:cNvSpPr/>
            <p:nvPr/>
          </p:nvSpPr>
          <p:spPr>
            <a:xfrm>
              <a:off x="53252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1" name="tx511"/>
            <p:cNvSpPr/>
            <p:nvPr/>
          </p:nvSpPr>
          <p:spPr>
            <a:xfrm>
              <a:off x="564321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2" name="tx512"/>
            <p:cNvSpPr/>
            <p:nvPr/>
          </p:nvSpPr>
          <p:spPr>
            <a:xfrm>
              <a:off x="596122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3" name="tx513"/>
            <p:cNvSpPr/>
            <p:nvPr/>
          </p:nvSpPr>
          <p:spPr>
            <a:xfrm>
              <a:off x="627923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4" name="tx514"/>
            <p:cNvSpPr/>
            <p:nvPr/>
          </p:nvSpPr>
          <p:spPr>
            <a:xfrm>
              <a:off x="659724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5" name="tx515"/>
            <p:cNvSpPr/>
            <p:nvPr/>
          </p:nvSpPr>
          <p:spPr>
            <a:xfrm>
              <a:off x="691525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6" name="tx516"/>
            <p:cNvSpPr/>
            <p:nvPr/>
          </p:nvSpPr>
          <p:spPr>
            <a:xfrm>
              <a:off x="723326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7" name="tx517"/>
            <p:cNvSpPr/>
            <p:nvPr/>
          </p:nvSpPr>
          <p:spPr>
            <a:xfrm>
              <a:off x="7551277"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8" name="tx518"/>
            <p:cNvSpPr/>
            <p:nvPr/>
          </p:nvSpPr>
          <p:spPr>
            <a:xfrm>
              <a:off x="7869286"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9" name="tx519"/>
            <p:cNvSpPr/>
            <p:nvPr/>
          </p:nvSpPr>
          <p:spPr>
            <a:xfrm>
              <a:off x="818729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0" name="tx520"/>
            <p:cNvSpPr/>
            <p:nvPr/>
          </p:nvSpPr>
          <p:spPr>
            <a:xfrm>
              <a:off x="850530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882331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2" name="tx522"/>
            <p:cNvSpPr/>
            <p:nvPr/>
          </p:nvSpPr>
          <p:spPr>
            <a:xfrm>
              <a:off x="150909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3" name="tx523"/>
            <p:cNvSpPr/>
            <p:nvPr/>
          </p:nvSpPr>
          <p:spPr>
            <a:xfrm>
              <a:off x="182710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4" name="tx524"/>
            <p:cNvSpPr/>
            <p:nvPr/>
          </p:nvSpPr>
          <p:spPr>
            <a:xfrm>
              <a:off x="214511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5" name="tx525"/>
            <p:cNvSpPr/>
            <p:nvPr/>
          </p:nvSpPr>
          <p:spPr>
            <a:xfrm>
              <a:off x="246312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6" name="tx526"/>
            <p:cNvSpPr/>
            <p:nvPr/>
          </p:nvSpPr>
          <p:spPr>
            <a:xfrm>
              <a:off x="278113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7" name="tx527"/>
            <p:cNvSpPr/>
            <p:nvPr/>
          </p:nvSpPr>
          <p:spPr>
            <a:xfrm>
              <a:off x="309914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8" name="tx528"/>
            <p:cNvSpPr/>
            <p:nvPr/>
          </p:nvSpPr>
          <p:spPr>
            <a:xfrm>
              <a:off x="341715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9" name="tx529"/>
            <p:cNvSpPr/>
            <p:nvPr/>
          </p:nvSpPr>
          <p:spPr>
            <a:xfrm>
              <a:off x="373516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0" name="tx530"/>
            <p:cNvSpPr/>
            <p:nvPr/>
          </p:nvSpPr>
          <p:spPr>
            <a:xfrm>
              <a:off x="405317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1" name="tx531"/>
            <p:cNvSpPr/>
            <p:nvPr/>
          </p:nvSpPr>
          <p:spPr>
            <a:xfrm>
              <a:off x="43711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2" name="tx532"/>
            <p:cNvSpPr/>
            <p:nvPr/>
          </p:nvSpPr>
          <p:spPr>
            <a:xfrm>
              <a:off x="468919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3" name="tx533"/>
            <p:cNvSpPr/>
            <p:nvPr/>
          </p:nvSpPr>
          <p:spPr>
            <a:xfrm>
              <a:off x="500720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4" name="tx534"/>
            <p:cNvSpPr/>
            <p:nvPr/>
          </p:nvSpPr>
          <p:spPr>
            <a:xfrm>
              <a:off x="53252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5" name="tx535"/>
            <p:cNvSpPr/>
            <p:nvPr/>
          </p:nvSpPr>
          <p:spPr>
            <a:xfrm>
              <a:off x="564321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6" name="tx536"/>
            <p:cNvSpPr/>
            <p:nvPr/>
          </p:nvSpPr>
          <p:spPr>
            <a:xfrm>
              <a:off x="596122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7" name="tx537"/>
            <p:cNvSpPr/>
            <p:nvPr/>
          </p:nvSpPr>
          <p:spPr>
            <a:xfrm>
              <a:off x="627923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8" name="tx538"/>
            <p:cNvSpPr/>
            <p:nvPr/>
          </p:nvSpPr>
          <p:spPr>
            <a:xfrm>
              <a:off x="659724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9" name="tx539"/>
            <p:cNvSpPr/>
            <p:nvPr/>
          </p:nvSpPr>
          <p:spPr>
            <a:xfrm>
              <a:off x="691525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0" name="tx540"/>
            <p:cNvSpPr/>
            <p:nvPr/>
          </p:nvSpPr>
          <p:spPr>
            <a:xfrm>
              <a:off x="723326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1" name="tx541"/>
            <p:cNvSpPr/>
            <p:nvPr/>
          </p:nvSpPr>
          <p:spPr>
            <a:xfrm>
              <a:off x="755127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2" name="tx542"/>
            <p:cNvSpPr/>
            <p:nvPr/>
          </p:nvSpPr>
          <p:spPr>
            <a:xfrm>
              <a:off x="786928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818729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4" name="tx544"/>
            <p:cNvSpPr/>
            <p:nvPr/>
          </p:nvSpPr>
          <p:spPr>
            <a:xfrm>
              <a:off x="850530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5" name="tx545"/>
            <p:cNvSpPr/>
            <p:nvPr/>
          </p:nvSpPr>
          <p:spPr>
            <a:xfrm>
              <a:off x="882331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6" name="tx546"/>
            <p:cNvSpPr/>
            <p:nvPr/>
          </p:nvSpPr>
          <p:spPr>
            <a:xfrm>
              <a:off x="500720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7" name="tx547"/>
            <p:cNvSpPr/>
            <p:nvPr/>
          </p:nvSpPr>
          <p:spPr>
            <a:xfrm>
              <a:off x="53252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8" name="tx548"/>
            <p:cNvSpPr/>
            <p:nvPr/>
          </p:nvSpPr>
          <p:spPr>
            <a:xfrm>
              <a:off x="564321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9" name="tx549"/>
            <p:cNvSpPr/>
            <p:nvPr/>
          </p:nvSpPr>
          <p:spPr>
            <a:xfrm>
              <a:off x="596122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50" name="tx550"/>
            <p:cNvSpPr/>
            <p:nvPr/>
          </p:nvSpPr>
          <p:spPr>
            <a:xfrm>
              <a:off x="627923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1" name="tx551"/>
            <p:cNvSpPr/>
            <p:nvPr/>
          </p:nvSpPr>
          <p:spPr>
            <a:xfrm>
              <a:off x="659724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2" name="tx552"/>
            <p:cNvSpPr/>
            <p:nvPr/>
          </p:nvSpPr>
          <p:spPr>
            <a:xfrm>
              <a:off x="691525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3" name="tx553"/>
            <p:cNvSpPr/>
            <p:nvPr/>
          </p:nvSpPr>
          <p:spPr>
            <a:xfrm>
              <a:off x="723326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4" name="tx554"/>
            <p:cNvSpPr/>
            <p:nvPr/>
          </p:nvSpPr>
          <p:spPr>
            <a:xfrm>
              <a:off x="755127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5" name="tx555"/>
            <p:cNvSpPr/>
            <p:nvPr/>
          </p:nvSpPr>
          <p:spPr>
            <a:xfrm>
              <a:off x="786928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6" name="tx556"/>
            <p:cNvSpPr/>
            <p:nvPr/>
          </p:nvSpPr>
          <p:spPr>
            <a:xfrm>
              <a:off x="818729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7" name="tx557"/>
            <p:cNvSpPr/>
            <p:nvPr/>
          </p:nvSpPr>
          <p:spPr>
            <a:xfrm>
              <a:off x="850530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8" name="tx558"/>
            <p:cNvSpPr/>
            <p:nvPr/>
          </p:nvSpPr>
          <p:spPr>
            <a:xfrm>
              <a:off x="882331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59" name="tx559"/>
            <p:cNvSpPr/>
            <p:nvPr/>
          </p:nvSpPr>
          <p:spPr>
            <a:xfrm>
              <a:off x="150909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0" name="tx560"/>
            <p:cNvSpPr/>
            <p:nvPr/>
          </p:nvSpPr>
          <p:spPr>
            <a:xfrm>
              <a:off x="182710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1" name="tx561"/>
            <p:cNvSpPr/>
            <p:nvPr/>
          </p:nvSpPr>
          <p:spPr>
            <a:xfrm>
              <a:off x="214511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62" name="tx562"/>
            <p:cNvSpPr/>
            <p:nvPr/>
          </p:nvSpPr>
          <p:spPr>
            <a:xfrm>
              <a:off x="246312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63" name="tx563"/>
            <p:cNvSpPr/>
            <p:nvPr/>
          </p:nvSpPr>
          <p:spPr>
            <a:xfrm>
              <a:off x="278113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64" name="tx564"/>
            <p:cNvSpPr/>
            <p:nvPr/>
          </p:nvSpPr>
          <p:spPr>
            <a:xfrm>
              <a:off x="309914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65" name="tx565"/>
            <p:cNvSpPr/>
            <p:nvPr/>
          </p:nvSpPr>
          <p:spPr>
            <a:xfrm>
              <a:off x="341715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66" name="tx566"/>
            <p:cNvSpPr/>
            <p:nvPr/>
          </p:nvSpPr>
          <p:spPr>
            <a:xfrm>
              <a:off x="3735162"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67" name="tx567"/>
            <p:cNvSpPr/>
            <p:nvPr/>
          </p:nvSpPr>
          <p:spPr>
            <a:xfrm>
              <a:off x="468919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68" name="tx568"/>
            <p:cNvSpPr/>
            <p:nvPr/>
          </p:nvSpPr>
          <p:spPr>
            <a:xfrm>
              <a:off x="500720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69" name="tx569"/>
            <p:cNvSpPr/>
            <p:nvPr/>
          </p:nvSpPr>
          <p:spPr>
            <a:xfrm>
              <a:off x="53252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70" name="tx570"/>
            <p:cNvSpPr/>
            <p:nvPr/>
          </p:nvSpPr>
          <p:spPr>
            <a:xfrm>
              <a:off x="596122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71" name="tx571"/>
            <p:cNvSpPr/>
            <p:nvPr/>
          </p:nvSpPr>
          <p:spPr>
            <a:xfrm>
              <a:off x="405317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72" name="tx572"/>
            <p:cNvSpPr/>
            <p:nvPr/>
          </p:nvSpPr>
          <p:spPr>
            <a:xfrm>
              <a:off x="4371181"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3" name="tx573"/>
            <p:cNvSpPr/>
            <p:nvPr/>
          </p:nvSpPr>
          <p:spPr>
            <a:xfrm>
              <a:off x="4689190"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74" name="tx574"/>
            <p:cNvSpPr/>
            <p:nvPr/>
          </p:nvSpPr>
          <p:spPr>
            <a:xfrm>
              <a:off x="5007200"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5" name="tx575"/>
            <p:cNvSpPr/>
            <p:nvPr/>
          </p:nvSpPr>
          <p:spPr>
            <a:xfrm>
              <a:off x="532520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76" name="tx576"/>
            <p:cNvSpPr/>
            <p:nvPr/>
          </p:nvSpPr>
          <p:spPr>
            <a:xfrm>
              <a:off x="5643219"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7" name="tx577"/>
            <p:cNvSpPr/>
            <p:nvPr/>
          </p:nvSpPr>
          <p:spPr>
            <a:xfrm>
              <a:off x="596122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8" name="tx578"/>
            <p:cNvSpPr/>
            <p:nvPr/>
          </p:nvSpPr>
          <p:spPr>
            <a:xfrm>
              <a:off x="627923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9" name="tx579"/>
            <p:cNvSpPr/>
            <p:nvPr/>
          </p:nvSpPr>
          <p:spPr>
            <a:xfrm>
              <a:off x="6597248"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80" name="tx580"/>
            <p:cNvSpPr/>
            <p:nvPr/>
          </p:nvSpPr>
          <p:spPr>
            <a:xfrm>
              <a:off x="691525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81" name="tx581"/>
            <p:cNvSpPr/>
            <p:nvPr/>
          </p:nvSpPr>
          <p:spPr>
            <a:xfrm>
              <a:off x="7233267" y="421826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82" name="tx582"/>
            <p:cNvSpPr/>
            <p:nvPr/>
          </p:nvSpPr>
          <p:spPr>
            <a:xfrm>
              <a:off x="755127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83" name="tx583"/>
            <p:cNvSpPr/>
            <p:nvPr/>
          </p:nvSpPr>
          <p:spPr>
            <a:xfrm>
              <a:off x="7869286"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84" name="tx584"/>
            <p:cNvSpPr/>
            <p:nvPr/>
          </p:nvSpPr>
          <p:spPr>
            <a:xfrm>
              <a:off x="8187296"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85" name="tx585"/>
            <p:cNvSpPr/>
            <p:nvPr/>
          </p:nvSpPr>
          <p:spPr>
            <a:xfrm>
              <a:off x="850530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86" name="tx586"/>
            <p:cNvSpPr/>
            <p:nvPr/>
          </p:nvSpPr>
          <p:spPr>
            <a:xfrm>
              <a:off x="8823315"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87" name="tx587"/>
            <p:cNvSpPr/>
            <p:nvPr/>
          </p:nvSpPr>
          <p:spPr>
            <a:xfrm>
              <a:off x="6279238"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88" name="tx588"/>
            <p:cNvSpPr/>
            <p:nvPr/>
          </p:nvSpPr>
          <p:spPr>
            <a:xfrm>
              <a:off x="659724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89" name="tx589"/>
            <p:cNvSpPr/>
            <p:nvPr/>
          </p:nvSpPr>
          <p:spPr>
            <a:xfrm>
              <a:off x="691525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90" name="tx590"/>
            <p:cNvSpPr/>
            <p:nvPr/>
          </p:nvSpPr>
          <p:spPr>
            <a:xfrm>
              <a:off x="723326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91" name="tx591"/>
            <p:cNvSpPr/>
            <p:nvPr/>
          </p:nvSpPr>
          <p:spPr>
            <a:xfrm>
              <a:off x="755127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92" name="tx592"/>
            <p:cNvSpPr/>
            <p:nvPr/>
          </p:nvSpPr>
          <p:spPr>
            <a:xfrm>
              <a:off x="7869286"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93" name="tx593"/>
            <p:cNvSpPr/>
            <p:nvPr/>
          </p:nvSpPr>
          <p:spPr>
            <a:xfrm>
              <a:off x="818729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94" name="tx594"/>
            <p:cNvSpPr/>
            <p:nvPr/>
          </p:nvSpPr>
          <p:spPr>
            <a:xfrm>
              <a:off x="850530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95" name="tx595"/>
            <p:cNvSpPr/>
            <p:nvPr/>
          </p:nvSpPr>
          <p:spPr>
            <a:xfrm>
              <a:off x="8823315"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96" name="tx596"/>
            <p:cNvSpPr/>
            <p:nvPr/>
          </p:nvSpPr>
          <p:spPr>
            <a:xfrm>
              <a:off x="150909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97" name="tx597"/>
            <p:cNvSpPr/>
            <p:nvPr/>
          </p:nvSpPr>
          <p:spPr>
            <a:xfrm>
              <a:off x="182710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98" name="tx598"/>
            <p:cNvSpPr/>
            <p:nvPr/>
          </p:nvSpPr>
          <p:spPr>
            <a:xfrm>
              <a:off x="214511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99" name="tx599"/>
            <p:cNvSpPr/>
            <p:nvPr/>
          </p:nvSpPr>
          <p:spPr>
            <a:xfrm>
              <a:off x="2463123" y="15315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00" name="tx600"/>
            <p:cNvSpPr/>
            <p:nvPr/>
          </p:nvSpPr>
          <p:spPr>
            <a:xfrm>
              <a:off x="278113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1" name="tx601"/>
            <p:cNvSpPr/>
            <p:nvPr/>
          </p:nvSpPr>
          <p:spPr>
            <a:xfrm>
              <a:off x="309914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2" name="tx602"/>
            <p:cNvSpPr/>
            <p:nvPr/>
          </p:nvSpPr>
          <p:spPr>
            <a:xfrm>
              <a:off x="341715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3" name="tx603"/>
            <p:cNvSpPr/>
            <p:nvPr/>
          </p:nvSpPr>
          <p:spPr>
            <a:xfrm>
              <a:off x="373516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4" name="tx604"/>
            <p:cNvSpPr/>
            <p:nvPr/>
          </p:nvSpPr>
          <p:spPr>
            <a:xfrm>
              <a:off x="405317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5" name="tx605"/>
            <p:cNvSpPr/>
            <p:nvPr/>
          </p:nvSpPr>
          <p:spPr>
            <a:xfrm>
              <a:off x="43711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6" name="tx606"/>
            <p:cNvSpPr/>
            <p:nvPr/>
          </p:nvSpPr>
          <p:spPr>
            <a:xfrm>
              <a:off x="468919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7" name="tx607"/>
            <p:cNvSpPr/>
            <p:nvPr/>
          </p:nvSpPr>
          <p:spPr>
            <a:xfrm>
              <a:off x="3099142"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08" name="tx608"/>
            <p:cNvSpPr/>
            <p:nvPr/>
          </p:nvSpPr>
          <p:spPr>
            <a:xfrm>
              <a:off x="341715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9" name="tx609"/>
            <p:cNvSpPr/>
            <p:nvPr/>
          </p:nvSpPr>
          <p:spPr>
            <a:xfrm>
              <a:off x="373516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10" name="tx610"/>
            <p:cNvSpPr/>
            <p:nvPr/>
          </p:nvSpPr>
          <p:spPr>
            <a:xfrm>
              <a:off x="405317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11" name="tx611"/>
            <p:cNvSpPr/>
            <p:nvPr/>
          </p:nvSpPr>
          <p:spPr>
            <a:xfrm>
              <a:off x="4371181"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12" name="tx612"/>
            <p:cNvSpPr/>
            <p:nvPr/>
          </p:nvSpPr>
          <p:spPr>
            <a:xfrm>
              <a:off x="4689190"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13" name="tx613"/>
            <p:cNvSpPr/>
            <p:nvPr/>
          </p:nvSpPr>
          <p:spPr>
            <a:xfrm>
              <a:off x="500720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4" name="tx614"/>
            <p:cNvSpPr/>
            <p:nvPr/>
          </p:nvSpPr>
          <p:spPr>
            <a:xfrm>
              <a:off x="53252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5" name="tx615"/>
            <p:cNvSpPr/>
            <p:nvPr/>
          </p:nvSpPr>
          <p:spPr>
            <a:xfrm>
              <a:off x="564321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16" name="tx616"/>
            <p:cNvSpPr/>
            <p:nvPr/>
          </p:nvSpPr>
          <p:spPr>
            <a:xfrm>
              <a:off x="596122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17" name="tx617"/>
            <p:cNvSpPr/>
            <p:nvPr/>
          </p:nvSpPr>
          <p:spPr>
            <a:xfrm>
              <a:off x="627923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8" name="tx618"/>
            <p:cNvSpPr/>
            <p:nvPr/>
          </p:nvSpPr>
          <p:spPr>
            <a:xfrm>
              <a:off x="659724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19" name="tx619"/>
            <p:cNvSpPr/>
            <p:nvPr/>
          </p:nvSpPr>
          <p:spPr>
            <a:xfrm>
              <a:off x="691525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20" name="tx620"/>
            <p:cNvSpPr/>
            <p:nvPr/>
          </p:nvSpPr>
          <p:spPr>
            <a:xfrm>
              <a:off x="723326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21" name="tx621"/>
            <p:cNvSpPr/>
            <p:nvPr/>
          </p:nvSpPr>
          <p:spPr>
            <a:xfrm>
              <a:off x="755127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22" name="tx622"/>
            <p:cNvSpPr/>
            <p:nvPr/>
          </p:nvSpPr>
          <p:spPr>
            <a:xfrm>
              <a:off x="786928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23" name="tx623"/>
            <p:cNvSpPr/>
            <p:nvPr/>
          </p:nvSpPr>
          <p:spPr>
            <a:xfrm>
              <a:off x="150909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4" name="tx624"/>
            <p:cNvSpPr/>
            <p:nvPr/>
          </p:nvSpPr>
          <p:spPr>
            <a:xfrm>
              <a:off x="182710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25" name="tx625"/>
            <p:cNvSpPr/>
            <p:nvPr/>
          </p:nvSpPr>
          <p:spPr>
            <a:xfrm>
              <a:off x="214511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26" name="tx626"/>
            <p:cNvSpPr/>
            <p:nvPr/>
          </p:nvSpPr>
          <p:spPr>
            <a:xfrm>
              <a:off x="2463123"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7" name="tx627"/>
            <p:cNvSpPr/>
            <p:nvPr/>
          </p:nvSpPr>
          <p:spPr>
            <a:xfrm>
              <a:off x="2781133"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8" name="tx628"/>
            <p:cNvSpPr/>
            <p:nvPr/>
          </p:nvSpPr>
          <p:spPr>
            <a:xfrm>
              <a:off x="309914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9" name="tx629"/>
            <p:cNvSpPr/>
            <p:nvPr/>
          </p:nvSpPr>
          <p:spPr>
            <a:xfrm>
              <a:off x="341715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30" name="tx630"/>
            <p:cNvSpPr/>
            <p:nvPr/>
          </p:nvSpPr>
          <p:spPr>
            <a:xfrm>
              <a:off x="373516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31" name="tx631"/>
            <p:cNvSpPr/>
            <p:nvPr/>
          </p:nvSpPr>
          <p:spPr>
            <a:xfrm>
              <a:off x="405317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32" name="tx632"/>
            <p:cNvSpPr/>
            <p:nvPr/>
          </p:nvSpPr>
          <p:spPr>
            <a:xfrm>
              <a:off x="43711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33" name="tx633"/>
            <p:cNvSpPr/>
            <p:nvPr/>
          </p:nvSpPr>
          <p:spPr>
            <a:xfrm>
              <a:off x="468919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4" name="tx634"/>
            <p:cNvSpPr/>
            <p:nvPr/>
          </p:nvSpPr>
          <p:spPr>
            <a:xfrm>
              <a:off x="500720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35" name="tx635"/>
            <p:cNvSpPr/>
            <p:nvPr/>
          </p:nvSpPr>
          <p:spPr>
            <a:xfrm>
              <a:off x="532520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36" name="tx636"/>
            <p:cNvSpPr/>
            <p:nvPr/>
          </p:nvSpPr>
          <p:spPr>
            <a:xfrm>
              <a:off x="564321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37" name="tx637"/>
            <p:cNvSpPr/>
            <p:nvPr/>
          </p:nvSpPr>
          <p:spPr>
            <a:xfrm>
              <a:off x="596122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38" name="tx638"/>
            <p:cNvSpPr/>
            <p:nvPr/>
          </p:nvSpPr>
          <p:spPr>
            <a:xfrm>
              <a:off x="627923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39" name="tx639"/>
            <p:cNvSpPr/>
            <p:nvPr/>
          </p:nvSpPr>
          <p:spPr>
            <a:xfrm>
              <a:off x="659724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40" name="tx640"/>
            <p:cNvSpPr/>
            <p:nvPr/>
          </p:nvSpPr>
          <p:spPr>
            <a:xfrm>
              <a:off x="691525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1" name="tx641"/>
            <p:cNvSpPr/>
            <p:nvPr/>
          </p:nvSpPr>
          <p:spPr>
            <a:xfrm>
              <a:off x="723326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2" name="tx642"/>
            <p:cNvSpPr/>
            <p:nvPr/>
          </p:nvSpPr>
          <p:spPr>
            <a:xfrm>
              <a:off x="7551277"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3" name="tx643"/>
            <p:cNvSpPr/>
            <p:nvPr/>
          </p:nvSpPr>
          <p:spPr>
            <a:xfrm>
              <a:off x="7869286"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4" name="tx644"/>
            <p:cNvSpPr/>
            <p:nvPr/>
          </p:nvSpPr>
          <p:spPr>
            <a:xfrm>
              <a:off x="818729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45" name="tx645"/>
            <p:cNvSpPr/>
            <p:nvPr/>
          </p:nvSpPr>
          <p:spPr>
            <a:xfrm>
              <a:off x="850530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46" name="tx646"/>
            <p:cNvSpPr/>
            <p:nvPr/>
          </p:nvSpPr>
          <p:spPr>
            <a:xfrm>
              <a:off x="8823315"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7" name="tx647"/>
            <p:cNvSpPr/>
            <p:nvPr/>
          </p:nvSpPr>
          <p:spPr>
            <a:xfrm>
              <a:off x="1509094"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48" name="tx648"/>
            <p:cNvSpPr/>
            <p:nvPr/>
          </p:nvSpPr>
          <p:spPr>
            <a:xfrm>
              <a:off x="182710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49" name="tx649"/>
            <p:cNvSpPr/>
            <p:nvPr/>
          </p:nvSpPr>
          <p:spPr>
            <a:xfrm>
              <a:off x="214511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50" name="tx650"/>
            <p:cNvSpPr/>
            <p:nvPr/>
          </p:nvSpPr>
          <p:spPr>
            <a:xfrm>
              <a:off x="246312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51" name="tx651"/>
            <p:cNvSpPr/>
            <p:nvPr/>
          </p:nvSpPr>
          <p:spPr>
            <a:xfrm>
              <a:off x="278113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52" name="tx652"/>
            <p:cNvSpPr/>
            <p:nvPr/>
          </p:nvSpPr>
          <p:spPr>
            <a:xfrm>
              <a:off x="309914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53" name="tx653"/>
            <p:cNvSpPr/>
            <p:nvPr/>
          </p:nvSpPr>
          <p:spPr>
            <a:xfrm>
              <a:off x="341715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54" name="tx654"/>
            <p:cNvSpPr/>
            <p:nvPr/>
          </p:nvSpPr>
          <p:spPr>
            <a:xfrm>
              <a:off x="373516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5" name="tx655"/>
            <p:cNvSpPr/>
            <p:nvPr/>
          </p:nvSpPr>
          <p:spPr>
            <a:xfrm>
              <a:off x="405317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6" name="tx656"/>
            <p:cNvSpPr/>
            <p:nvPr/>
          </p:nvSpPr>
          <p:spPr>
            <a:xfrm>
              <a:off x="43711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57" name="tx657"/>
            <p:cNvSpPr/>
            <p:nvPr/>
          </p:nvSpPr>
          <p:spPr>
            <a:xfrm>
              <a:off x="4689190"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8" name="tx658"/>
            <p:cNvSpPr/>
            <p:nvPr/>
          </p:nvSpPr>
          <p:spPr>
            <a:xfrm>
              <a:off x="500720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9" name="tx659"/>
            <p:cNvSpPr/>
            <p:nvPr/>
          </p:nvSpPr>
          <p:spPr>
            <a:xfrm>
              <a:off x="53252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0" name="tx660"/>
            <p:cNvSpPr/>
            <p:nvPr/>
          </p:nvSpPr>
          <p:spPr>
            <a:xfrm>
              <a:off x="5643219"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1" name="tx661"/>
            <p:cNvSpPr/>
            <p:nvPr/>
          </p:nvSpPr>
          <p:spPr>
            <a:xfrm>
              <a:off x="596122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2" name="tx662"/>
            <p:cNvSpPr/>
            <p:nvPr/>
          </p:nvSpPr>
          <p:spPr>
            <a:xfrm>
              <a:off x="6279238"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63" name="tx663"/>
            <p:cNvSpPr/>
            <p:nvPr/>
          </p:nvSpPr>
          <p:spPr>
            <a:xfrm>
              <a:off x="659724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4" name="tx664"/>
            <p:cNvSpPr/>
            <p:nvPr/>
          </p:nvSpPr>
          <p:spPr>
            <a:xfrm>
              <a:off x="691525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5" name="tx665"/>
            <p:cNvSpPr/>
            <p:nvPr/>
          </p:nvSpPr>
          <p:spPr>
            <a:xfrm>
              <a:off x="723326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6" name="tx666"/>
            <p:cNvSpPr/>
            <p:nvPr/>
          </p:nvSpPr>
          <p:spPr>
            <a:xfrm>
              <a:off x="755127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7" name="tx667"/>
            <p:cNvSpPr/>
            <p:nvPr/>
          </p:nvSpPr>
          <p:spPr>
            <a:xfrm>
              <a:off x="786928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8" name="tx668"/>
            <p:cNvSpPr/>
            <p:nvPr/>
          </p:nvSpPr>
          <p:spPr>
            <a:xfrm>
              <a:off x="818729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9" name="tx669"/>
            <p:cNvSpPr/>
            <p:nvPr/>
          </p:nvSpPr>
          <p:spPr>
            <a:xfrm>
              <a:off x="850530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70" name="tx670"/>
            <p:cNvSpPr/>
            <p:nvPr/>
          </p:nvSpPr>
          <p:spPr>
            <a:xfrm>
              <a:off x="882331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71" name="tx671"/>
            <p:cNvSpPr/>
            <p:nvPr/>
          </p:nvSpPr>
          <p:spPr>
            <a:xfrm>
              <a:off x="150909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72" name="tx672"/>
            <p:cNvSpPr/>
            <p:nvPr/>
          </p:nvSpPr>
          <p:spPr>
            <a:xfrm>
              <a:off x="1827104"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73" name="tx673"/>
            <p:cNvSpPr/>
            <p:nvPr/>
          </p:nvSpPr>
          <p:spPr>
            <a:xfrm>
              <a:off x="214511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74" name="tx674"/>
            <p:cNvSpPr/>
            <p:nvPr/>
          </p:nvSpPr>
          <p:spPr>
            <a:xfrm>
              <a:off x="246312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75" name="tx675"/>
            <p:cNvSpPr/>
            <p:nvPr/>
          </p:nvSpPr>
          <p:spPr>
            <a:xfrm>
              <a:off x="2781133"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76" name="tx676"/>
            <p:cNvSpPr/>
            <p:nvPr/>
          </p:nvSpPr>
          <p:spPr>
            <a:xfrm>
              <a:off x="309914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77" name="tx677"/>
            <p:cNvSpPr/>
            <p:nvPr/>
          </p:nvSpPr>
          <p:spPr>
            <a:xfrm>
              <a:off x="341715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78" name="tx678"/>
            <p:cNvSpPr/>
            <p:nvPr/>
          </p:nvSpPr>
          <p:spPr>
            <a:xfrm>
              <a:off x="3735162"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79" name="tx679"/>
            <p:cNvSpPr/>
            <p:nvPr/>
          </p:nvSpPr>
          <p:spPr>
            <a:xfrm>
              <a:off x="4053171"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80" name="tx680"/>
            <p:cNvSpPr/>
            <p:nvPr/>
          </p:nvSpPr>
          <p:spPr>
            <a:xfrm>
              <a:off x="4371181" y="44409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81" name="tx681"/>
            <p:cNvSpPr/>
            <p:nvPr/>
          </p:nvSpPr>
          <p:spPr>
            <a:xfrm>
              <a:off x="4689190" y="44409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82" name="tx682"/>
            <p:cNvSpPr/>
            <p:nvPr/>
          </p:nvSpPr>
          <p:spPr>
            <a:xfrm>
              <a:off x="5007200" y="444192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83" name="tx683"/>
            <p:cNvSpPr/>
            <p:nvPr/>
          </p:nvSpPr>
          <p:spPr>
            <a:xfrm>
              <a:off x="53252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84" name="tx684"/>
            <p:cNvSpPr/>
            <p:nvPr/>
          </p:nvSpPr>
          <p:spPr>
            <a:xfrm>
              <a:off x="564321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85" name="tx685"/>
            <p:cNvSpPr/>
            <p:nvPr/>
          </p:nvSpPr>
          <p:spPr>
            <a:xfrm>
              <a:off x="596122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86" name="tx686"/>
            <p:cNvSpPr/>
            <p:nvPr/>
          </p:nvSpPr>
          <p:spPr>
            <a:xfrm>
              <a:off x="214511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87" name="tx687"/>
            <p:cNvSpPr/>
            <p:nvPr/>
          </p:nvSpPr>
          <p:spPr>
            <a:xfrm>
              <a:off x="246312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88" name="tx688"/>
            <p:cNvSpPr/>
            <p:nvPr/>
          </p:nvSpPr>
          <p:spPr>
            <a:xfrm>
              <a:off x="278113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89" name="tx689"/>
            <p:cNvSpPr/>
            <p:nvPr/>
          </p:nvSpPr>
          <p:spPr>
            <a:xfrm>
              <a:off x="182710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90" name="tx690"/>
            <p:cNvSpPr/>
            <p:nvPr/>
          </p:nvSpPr>
          <p:spPr>
            <a:xfrm>
              <a:off x="214511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91" name="tx691"/>
            <p:cNvSpPr/>
            <p:nvPr/>
          </p:nvSpPr>
          <p:spPr>
            <a:xfrm>
              <a:off x="246312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92" name="tx692"/>
            <p:cNvSpPr/>
            <p:nvPr/>
          </p:nvSpPr>
          <p:spPr>
            <a:xfrm>
              <a:off x="278113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93" name="tx693"/>
            <p:cNvSpPr/>
            <p:nvPr/>
          </p:nvSpPr>
          <p:spPr>
            <a:xfrm>
              <a:off x="309914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94" name="tx694"/>
            <p:cNvSpPr/>
            <p:nvPr/>
          </p:nvSpPr>
          <p:spPr>
            <a:xfrm>
              <a:off x="341715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95" name="tx695"/>
            <p:cNvSpPr/>
            <p:nvPr/>
          </p:nvSpPr>
          <p:spPr>
            <a:xfrm>
              <a:off x="373516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96" name="tx696"/>
            <p:cNvSpPr/>
            <p:nvPr/>
          </p:nvSpPr>
          <p:spPr>
            <a:xfrm>
              <a:off x="4053171" y="46655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97" name="tx697"/>
            <p:cNvSpPr/>
            <p:nvPr/>
          </p:nvSpPr>
          <p:spPr>
            <a:xfrm>
              <a:off x="4371181" y="46655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98" name="tx698"/>
            <p:cNvSpPr/>
            <p:nvPr/>
          </p:nvSpPr>
          <p:spPr>
            <a:xfrm>
              <a:off x="468919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99" name="tx699"/>
            <p:cNvSpPr/>
            <p:nvPr/>
          </p:nvSpPr>
          <p:spPr>
            <a:xfrm>
              <a:off x="5007200"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00" name="tx700"/>
            <p:cNvSpPr/>
            <p:nvPr/>
          </p:nvSpPr>
          <p:spPr>
            <a:xfrm>
              <a:off x="53252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01" name="tx701"/>
            <p:cNvSpPr/>
            <p:nvPr/>
          </p:nvSpPr>
          <p:spPr>
            <a:xfrm>
              <a:off x="564321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2" name="tx702"/>
            <p:cNvSpPr/>
            <p:nvPr/>
          </p:nvSpPr>
          <p:spPr>
            <a:xfrm>
              <a:off x="596122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03" name="tx703"/>
            <p:cNvSpPr/>
            <p:nvPr/>
          </p:nvSpPr>
          <p:spPr>
            <a:xfrm>
              <a:off x="627923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04" name="tx704"/>
            <p:cNvSpPr/>
            <p:nvPr/>
          </p:nvSpPr>
          <p:spPr>
            <a:xfrm>
              <a:off x="659724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05" name="tx705"/>
            <p:cNvSpPr/>
            <p:nvPr/>
          </p:nvSpPr>
          <p:spPr>
            <a:xfrm>
              <a:off x="691525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06" name="tx706"/>
            <p:cNvSpPr/>
            <p:nvPr/>
          </p:nvSpPr>
          <p:spPr>
            <a:xfrm>
              <a:off x="7233267"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07" name="tx707"/>
            <p:cNvSpPr/>
            <p:nvPr/>
          </p:nvSpPr>
          <p:spPr>
            <a:xfrm>
              <a:off x="755127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8" name="tx708"/>
            <p:cNvSpPr/>
            <p:nvPr/>
          </p:nvSpPr>
          <p:spPr>
            <a:xfrm>
              <a:off x="786928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09" name="tx709"/>
            <p:cNvSpPr/>
            <p:nvPr/>
          </p:nvSpPr>
          <p:spPr>
            <a:xfrm>
              <a:off x="882331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10" name="tx710"/>
            <p:cNvSpPr/>
            <p:nvPr/>
          </p:nvSpPr>
          <p:spPr>
            <a:xfrm>
              <a:off x="627923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1" name="tx711"/>
            <p:cNvSpPr/>
            <p:nvPr/>
          </p:nvSpPr>
          <p:spPr>
            <a:xfrm>
              <a:off x="659724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2" name="tx712"/>
            <p:cNvSpPr/>
            <p:nvPr/>
          </p:nvSpPr>
          <p:spPr>
            <a:xfrm>
              <a:off x="691525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3" name="tx713"/>
            <p:cNvSpPr/>
            <p:nvPr/>
          </p:nvSpPr>
          <p:spPr>
            <a:xfrm>
              <a:off x="723326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4" name="tx714"/>
            <p:cNvSpPr/>
            <p:nvPr/>
          </p:nvSpPr>
          <p:spPr>
            <a:xfrm>
              <a:off x="755127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5" name="tx715"/>
            <p:cNvSpPr/>
            <p:nvPr/>
          </p:nvSpPr>
          <p:spPr>
            <a:xfrm>
              <a:off x="7869286"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16" name="tx716"/>
            <p:cNvSpPr/>
            <p:nvPr/>
          </p:nvSpPr>
          <p:spPr>
            <a:xfrm>
              <a:off x="882331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17" name="tx717"/>
            <p:cNvSpPr/>
            <p:nvPr/>
          </p:nvSpPr>
          <p:spPr>
            <a:xfrm>
              <a:off x="1509094" y="22039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18" name="tx718"/>
            <p:cNvSpPr/>
            <p:nvPr/>
          </p:nvSpPr>
          <p:spPr>
            <a:xfrm>
              <a:off x="182710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9" name="tx719"/>
            <p:cNvSpPr/>
            <p:nvPr/>
          </p:nvSpPr>
          <p:spPr>
            <a:xfrm>
              <a:off x="8187296"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20" name="tx720"/>
            <p:cNvSpPr/>
            <p:nvPr/>
          </p:nvSpPr>
          <p:spPr>
            <a:xfrm>
              <a:off x="850530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1" name="tx721"/>
            <p:cNvSpPr/>
            <p:nvPr/>
          </p:nvSpPr>
          <p:spPr>
            <a:xfrm>
              <a:off x="882331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2" name="tx722"/>
            <p:cNvSpPr/>
            <p:nvPr/>
          </p:nvSpPr>
          <p:spPr>
            <a:xfrm>
              <a:off x="1509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23" name="tx723"/>
            <p:cNvSpPr/>
            <p:nvPr/>
          </p:nvSpPr>
          <p:spPr>
            <a:xfrm>
              <a:off x="182710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24" name="tx724"/>
            <p:cNvSpPr/>
            <p:nvPr/>
          </p:nvSpPr>
          <p:spPr>
            <a:xfrm>
              <a:off x="2145114" y="33236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25" name="tx725"/>
            <p:cNvSpPr/>
            <p:nvPr/>
          </p:nvSpPr>
          <p:spPr>
            <a:xfrm>
              <a:off x="246312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26" name="tx726"/>
            <p:cNvSpPr/>
            <p:nvPr/>
          </p:nvSpPr>
          <p:spPr>
            <a:xfrm>
              <a:off x="278113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27" name="tx727"/>
            <p:cNvSpPr/>
            <p:nvPr/>
          </p:nvSpPr>
          <p:spPr>
            <a:xfrm>
              <a:off x="309914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8" name="tx728"/>
            <p:cNvSpPr/>
            <p:nvPr/>
          </p:nvSpPr>
          <p:spPr>
            <a:xfrm>
              <a:off x="341715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9" name="tx729"/>
            <p:cNvSpPr/>
            <p:nvPr/>
          </p:nvSpPr>
          <p:spPr>
            <a:xfrm>
              <a:off x="373516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30" name="tx730"/>
            <p:cNvSpPr/>
            <p:nvPr/>
          </p:nvSpPr>
          <p:spPr>
            <a:xfrm>
              <a:off x="4053171"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1" name="tx731"/>
            <p:cNvSpPr/>
            <p:nvPr/>
          </p:nvSpPr>
          <p:spPr>
            <a:xfrm>
              <a:off x="4371181"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2" name="tx732"/>
            <p:cNvSpPr/>
            <p:nvPr/>
          </p:nvSpPr>
          <p:spPr>
            <a:xfrm>
              <a:off x="4689190"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3" name="tx733"/>
            <p:cNvSpPr/>
            <p:nvPr/>
          </p:nvSpPr>
          <p:spPr>
            <a:xfrm>
              <a:off x="500720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34" name="tx734"/>
            <p:cNvSpPr/>
            <p:nvPr/>
          </p:nvSpPr>
          <p:spPr>
            <a:xfrm>
              <a:off x="53252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35" name="tx735"/>
            <p:cNvSpPr/>
            <p:nvPr/>
          </p:nvSpPr>
          <p:spPr>
            <a:xfrm>
              <a:off x="56432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36" name="tx736"/>
            <p:cNvSpPr/>
            <p:nvPr/>
          </p:nvSpPr>
          <p:spPr>
            <a:xfrm>
              <a:off x="59612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37" name="tx737"/>
            <p:cNvSpPr/>
            <p:nvPr/>
          </p:nvSpPr>
          <p:spPr>
            <a:xfrm>
              <a:off x="627923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38" name="tx738"/>
            <p:cNvSpPr/>
            <p:nvPr/>
          </p:nvSpPr>
          <p:spPr>
            <a:xfrm>
              <a:off x="659724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9" name="tx739"/>
            <p:cNvSpPr/>
            <p:nvPr/>
          </p:nvSpPr>
          <p:spPr>
            <a:xfrm>
              <a:off x="69152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40" name="tx740"/>
            <p:cNvSpPr/>
            <p:nvPr/>
          </p:nvSpPr>
          <p:spPr>
            <a:xfrm>
              <a:off x="723326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1" name="tx741"/>
            <p:cNvSpPr/>
            <p:nvPr/>
          </p:nvSpPr>
          <p:spPr>
            <a:xfrm>
              <a:off x="75512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42" name="tx742"/>
            <p:cNvSpPr/>
            <p:nvPr/>
          </p:nvSpPr>
          <p:spPr>
            <a:xfrm>
              <a:off x="7869286"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3" name="tx743"/>
            <p:cNvSpPr/>
            <p:nvPr/>
          </p:nvSpPr>
          <p:spPr>
            <a:xfrm>
              <a:off x="818729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4" name="tx744"/>
            <p:cNvSpPr/>
            <p:nvPr/>
          </p:nvSpPr>
          <p:spPr>
            <a:xfrm>
              <a:off x="85053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45" name="tx745"/>
            <p:cNvSpPr/>
            <p:nvPr/>
          </p:nvSpPr>
          <p:spPr>
            <a:xfrm>
              <a:off x="8823315"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46" name="tx746"/>
            <p:cNvSpPr/>
            <p:nvPr/>
          </p:nvSpPr>
          <p:spPr>
            <a:xfrm>
              <a:off x="596122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7" name="tx747"/>
            <p:cNvSpPr/>
            <p:nvPr/>
          </p:nvSpPr>
          <p:spPr>
            <a:xfrm>
              <a:off x="627923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8" name="tx748"/>
            <p:cNvSpPr/>
            <p:nvPr/>
          </p:nvSpPr>
          <p:spPr>
            <a:xfrm>
              <a:off x="659724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9" name="tx749"/>
            <p:cNvSpPr/>
            <p:nvPr/>
          </p:nvSpPr>
          <p:spPr>
            <a:xfrm>
              <a:off x="691525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0" name="tx750"/>
            <p:cNvSpPr/>
            <p:nvPr/>
          </p:nvSpPr>
          <p:spPr>
            <a:xfrm>
              <a:off x="723326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1" name="tx751"/>
            <p:cNvSpPr/>
            <p:nvPr/>
          </p:nvSpPr>
          <p:spPr>
            <a:xfrm>
              <a:off x="755127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2" name="tx752"/>
            <p:cNvSpPr/>
            <p:nvPr/>
          </p:nvSpPr>
          <p:spPr>
            <a:xfrm>
              <a:off x="786928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53" name="tx753"/>
            <p:cNvSpPr/>
            <p:nvPr/>
          </p:nvSpPr>
          <p:spPr>
            <a:xfrm>
              <a:off x="818729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54" name="tx754"/>
            <p:cNvSpPr/>
            <p:nvPr/>
          </p:nvSpPr>
          <p:spPr>
            <a:xfrm>
              <a:off x="850530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5" name="tx755"/>
            <p:cNvSpPr/>
            <p:nvPr/>
          </p:nvSpPr>
          <p:spPr>
            <a:xfrm>
              <a:off x="882331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6" name="tx756"/>
            <p:cNvSpPr/>
            <p:nvPr/>
          </p:nvSpPr>
          <p:spPr>
            <a:xfrm>
              <a:off x="150909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57" name="tx757"/>
            <p:cNvSpPr/>
            <p:nvPr/>
          </p:nvSpPr>
          <p:spPr>
            <a:xfrm>
              <a:off x="1827104" y="131063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58" name="tx758"/>
            <p:cNvSpPr/>
            <p:nvPr/>
          </p:nvSpPr>
          <p:spPr>
            <a:xfrm>
              <a:off x="214511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59" name="tx759"/>
            <p:cNvSpPr/>
            <p:nvPr/>
          </p:nvSpPr>
          <p:spPr>
            <a:xfrm>
              <a:off x="246312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0" name="tx760"/>
            <p:cNvSpPr/>
            <p:nvPr/>
          </p:nvSpPr>
          <p:spPr>
            <a:xfrm>
              <a:off x="278113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61" name="tx761"/>
            <p:cNvSpPr/>
            <p:nvPr/>
          </p:nvSpPr>
          <p:spPr>
            <a:xfrm>
              <a:off x="309914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2" name="tx762"/>
            <p:cNvSpPr/>
            <p:nvPr/>
          </p:nvSpPr>
          <p:spPr>
            <a:xfrm>
              <a:off x="341715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3" name="tx763"/>
            <p:cNvSpPr/>
            <p:nvPr/>
          </p:nvSpPr>
          <p:spPr>
            <a:xfrm>
              <a:off x="373516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4" name="tx764"/>
            <p:cNvSpPr/>
            <p:nvPr/>
          </p:nvSpPr>
          <p:spPr>
            <a:xfrm>
              <a:off x="405317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5" name="tx765"/>
            <p:cNvSpPr/>
            <p:nvPr/>
          </p:nvSpPr>
          <p:spPr>
            <a:xfrm>
              <a:off x="43711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6" name="tx766"/>
            <p:cNvSpPr/>
            <p:nvPr/>
          </p:nvSpPr>
          <p:spPr>
            <a:xfrm>
              <a:off x="468919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7" name="tx767"/>
            <p:cNvSpPr/>
            <p:nvPr/>
          </p:nvSpPr>
          <p:spPr>
            <a:xfrm>
              <a:off x="500720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53252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9" name="tx769"/>
            <p:cNvSpPr/>
            <p:nvPr/>
          </p:nvSpPr>
          <p:spPr>
            <a:xfrm>
              <a:off x="564321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0" name="tx770"/>
            <p:cNvSpPr/>
            <p:nvPr/>
          </p:nvSpPr>
          <p:spPr>
            <a:xfrm>
              <a:off x="500720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71" name="tx771"/>
            <p:cNvSpPr/>
            <p:nvPr/>
          </p:nvSpPr>
          <p:spPr>
            <a:xfrm>
              <a:off x="5325209"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72" name="tx772"/>
            <p:cNvSpPr/>
            <p:nvPr/>
          </p:nvSpPr>
          <p:spPr>
            <a:xfrm>
              <a:off x="755127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73" name="tx773"/>
            <p:cNvSpPr/>
            <p:nvPr/>
          </p:nvSpPr>
          <p:spPr>
            <a:xfrm>
              <a:off x="786928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74" name="tx774"/>
            <p:cNvSpPr/>
            <p:nvPr/>
          </p:nvSpPr>
          <p:spPr>
            <a:xfrm>
              <a:off x="818729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75" name="tx775"/>
            <p:cNvSpPr/>
            <p:nvPr/>
          </p:nvSpPr>
          <p:spPr>
            <a:xfrm>
              <a:off x="8505305"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76" name="tx776"/>
            <p:cNvSpPr/>
            <p:nvPr/>
          </p:nvSpPr>
          <p:spPr>
            <a:xfrm>
              <a:off x="8823315"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77" name="tx777"/>
            <p:cNvSpPr/>
            <p:nvPr/>
          </p:nvSpPr>
          <p:spPr>
            <a:xfrm>
              <a:off x="150909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8" name="tx778"/>
            <p:cNvSpPr/>
            <p:nvPr/>
          </p:nvSpPr>
          <p:spPr>
            <a:xfrm>
              <a:off x="182710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214511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0" name="tx780"/>
            <p:cNvSpPr/>
            <p:nvPr/>
          </p:nvSpPr>
          <p:spPr>
            <a:xfrm>
              <a:off x="246312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1" name="tx781"/>
            <p:cNvSpPr/>
            <p:nvPr/>
          </p:nvSpPr>
          <p:spPr>
            <a:xfrm>
              <a:off x="278113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82" name="tx782"/>
            <p:cNvSpPr/>
            <p:nvPr/>
          </p:nvSpPr>
          <p:spPr>
            <a:xfrm>
              <a:off x="309914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83" name="tx783"/>
            <p:cNvSpPr/>
            <p:nvPr/>
          </p:nvSpPr>
          <p:spPr>
            <a:xfrm>
              <a:off x="341715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4" name="tx784"/>
            <p:cNvSpPr/>
            <p:nvPr/>
          </p:nvSpPr>
          <p:spPr>
            <a:xfrm>
              <a:off x="373516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5" name="tx785"/>
            <p:cNvSpPr/>
            <p:nvPr/>
          </p:nvSpPr>
          <p:spPr>
            <a:xfrm>
              <a:off x="405317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6" name="tx786"/>
            <p:cNvSpPr/>
            <p:nvPr/>
          </p:nvSpPr>
          <p:spPr>
            <a:xfrm>
              <a:off x="43711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7" name="tx787"/>
            <p:cNvSpPr/>
            <p:nvPr/>
          </p:nvSpPr>
          <p:spPr>
            <a:xfrm>
              <a:off x="468919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8" name="tx788"/>
            <p:cNvSpPr/>
            <p:nvPr/>
          </p:nvSpPr>
          <p:spPr>
            <a:xfrm>
              <a:off x="500720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89" name="tx789"/>
            <p:cNvSpPr/>
            <p:nvPr/>
          </p:nvSpPr>
          <p:spPr>
            <a:xfrm>
              <a:off x="53252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0" name="tx790"/>
            <p:cNvSpPr/>
            <p:nvPr/>
          </p:nvSpPr>
          <p:spPr>
            <a:xfrm>
              <a:off x="564321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1" name="tx791"/>
            <p:cNvSpPr/>
            <p:nvPr/>
          </p:nvSpPr>
          <p:spPr>
            <a:xfrm>
              <a:off x="596122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2" name="tx792"/>
            <p:cNvSpPr/>
            <p:nvPr/>
          </p:nvSpPr>
          <p:spPr>
            <a:xfrm>
              <a:off x="627923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3" name="tx793"/>
            <p:cNvSpPr/>
            <p:nvPr/>
          </p:nvSpPr>
          <p:spPr>
            <a:xfrm>
              <a:off x="659724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4" name="tx794"/>
            <p:cNvSpPr/>
            <p:nvPr/>
          </p:nvSpPr>
          <p:spPr>
            <a:xfrm>
              <a:off x="691525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5" name="tx795"/>
            <p:cNvSpPr/>
            <p:nvPr/>
          </p:nvSpPr>
          <p:spPr>
            <a:xfrm>
              <a:off x="723326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6" name="tx796"/>
            <p:cNvSpPr/>
            <p:nvPr/>
          </p:nvSpPr>
          <p:spPr>
            <a:xfrm>
              <a:off x="755127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7" name="tx797"/>
            <p:cNvSpPr/>
            <p:nvPr/>
          </p:nvSpPr>
          <p:spPr>
            <a:xfrm>
              <a:off x="7869286"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8" name="tx798"/>
            <p:cNvSpPr/>
            <p:nvPr/>
          </p:nvSpPr>
          <p:spPr>
            <a:xfrm>
              <a:off x="8187296" y="242895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99" name="tx799"/>
            <p:cNvSpPr/>
            <p:nvPr/>
          </p:nvSpPr>
          <p:spPr>
            <a:xfrm>
              <a:off x="850530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0" name="tx800"/>
            <p:cNvSpPr/>
            <p:nvPr/>
          </p:nvSpPr>
          <p:spPr>
            <a:xfrm>
              <a:off x="882331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01" name="tx801"/>
            <p:cNvSpPr/>
            <p:nvPr/>
          </p:nvSpPr>
          <p:spPr>
            <a:xfrm>
              <a:off x="150909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2" name="tx802"/>
            <p:cNvSpPr/>
            <p:nvPr/>
          </p:nvSpPr>
          <p:spPr>
            <a:xfrm>
              <a:off x="182710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03" name="tx803"/>
            <p:cNvSpPr/>
            <p:nvPr/>
          </p:nvSpPr>
          <p:spPr>
            <a:xfrm>
              <a:off x="214511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04" name="tx804"/>
            <p:cNvSpPr/>
            <p:nvPr/>
          </p:nvSpPr>
          <p:spPr>
            <a:xfrm>
              <a:off x="246312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5" name="tx805"/>
            <p:cNvSpPr/>
            <p:nvPr/>
          </p:nvSpPr>
          <p:spPr>
            <a:xfrm>
              <a:off x="278113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6" name="tx806"/>
            <p:cNvSpPr/>
            <p:nvPr/>
          </p:nvSpPr>
          <p:spPr>
            <a:xfrm>
              <a:off x="309914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7" name="tx807"/>
            <p:cNvSpPr/>
            <p:nvPr/>
          </p:nvSpPr>
          <p:spPr>
            <a:xfrm>
              <a:off x="341715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8" name="tx808"/>
            <p:cNvSpPr/>
            <p:nvPr/>
          </p:nvSpPr>
          <p:spPr>
            <a:xfrm>
              <a:off x="3735162"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09" name="tx809"/>
            <p:cNvSpPr/>
            <p:nvPr/>
          </p:nvSpPr>
          <p:spPr>
            <a:xfrm>
              <a:off x="405317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0" name="tx810"/>
            <p:cNvSpPr/>
            <p:nvPr/>
          </p:nvSpPr>
          <p:spPr>
            <a:xfrm>
              <a:off x="43711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11" name="tx811"/>
            <p:cNvSpPr/>
            <p:nvPr/>
          </p:nvSpPr>
          <p:spPr>
            <a:xfrm>
              <a:off x="468919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12" name="tx812"/>
            <p:cNvSpPr/>
            <p:nvPr/>
          </p:nvSpPr>
          <p:spPr>
            <a:xfrm>
              <a:off x="500720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3" name="tx813"/>
            <p:cNvSpPr/>
            <p:nvPr/>
          </p:nvSpPr>
          <p:spPr>
            <a:xfrm>
              <a:off x="53252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4" name="tx814"/>
            <p:cNvSpPr/>
            <p:nvPr/>
          </p:nvSpPr>
          <p:spPr>
            <a:xfrm>
              <a:off x="564321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15" name="tx815"/>
            <p:cNvSpPr/>
            <p:nvPr/>
          </p:nvSpPr>
          <p:spPr>
            <a:xfrm>
              <a:off x="596122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6" name="tx816"/>
            <p:cNvSpPr/>
            <p:nvPr/>
          </p:nvSpPr>
          <p:spPr>
            <a:xfrm>
              <a:off x="627923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7" name="tx817"/>
            <p:cNvSpPr/>
            <p:nvPr/>
          </p:nvSpPr>
          <p:spPr>
            <a:xfrm>
              <a:off x="659724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8" name="tx818"/>
            <p:cNvSpPr/>
            <p:nvPr/>
          </p:nvSpPr>
          <p:spPr>
            <a:xfrm>
              <a:off x="691525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9" name="tx819"/>
            <p:cNvSpPr/>
            <p:nvPr/>
          </p:nvSpPr>
          <p:spPr>
            <a:xfrm>
              <a:off x="723326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20" name="tx820"/>
            <p:cNvSpPr/>
            <p:nvPr/>
          </p:nvSpPr>
          <p:spPr>
            <a:xfrm>
              <a:off x="755127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1" name="tx821"/>
            <p:cNvSpPr/>
            <p:nvPr/>
          </p:nvSpPr>
          <p:spPr>
            <a:xfrm>
              <a:off x="786928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2" name="tx822"/>
            <p:cNvSpPr/>
            <p:nvPr/>
          </p:nvSpPr>
          <p:spPr>
            <a:xfrm>
              <a:off x="818729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23" name="tx823"/>
            <p:cNvSpPr/>
            <p:nvPr/>
          </p:nvSpPr>
          <p:spPr>
            <a:xfrm>
              <a:off x="8505305"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4" name="tx824"/>
            <p:cNvSpPr/>
            <p:nvPr/>
          </p:nvSpPr>
          <p:spPr>
            <a:xfrm>
              <a:off x="8823315"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5" name="tx825"/>
            <p:cNvSpPr/>
            <p:nvPr/>
          </p:nvSpPr>
          <p:spPr>
            <a:xfrm>
              <a:off x="564321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26" name="tx826"/>
            <p:cNvSpPr/>
            <p:nvPr/>
          </p:nvSpPr>
          <p:spPr>
            <a:xfrm>
              <a:off x="596122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7" name="tx827"/>
            <p:cNvSpPr/>
            <p:nvPr/>
          </p:nvSpPr>
          <p:spPr>
            <a:xfrm>
              <a:off x="627923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8" name="tx828"/>
            <p:cNvSpPr/>
            <p:nvPr/>
          </p:nvSpPr>
          <p:spPr>
            <a:xfrm>
              <a:off x="659724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9" name="tx829"/>
            <p:cNvSpPr/>
            <p:nvPr/>
          </p:nvSpPr>
          <p:spPr>
            <a:xfrm>
              <a:off x="691525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30" name="tx830"/>
            <p:cNvSpPr/>
            <p:nvPr/>
          </p:nvSpPr>
          <p:spPr>
            <a:xfrm>
              <a:off x="723326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1" name="tx831"/>
            <p:cNvSpPr/>
            <p:nvPr/>
          </p:nvSpPr>
          <p:spPr>
            <a:xfrm>
              <a:off x="755127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32" name="tx832"/>
            <p:cNvSpPr/>
            <p:nvPr/>
          </p:nvSpPr>
          <p:spPr>
            <a:xfrm>
              <a:off x="786928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33" name="tx833"/>
            <p:cNvSpPr/>
            <p:nvPr/>
          </p:nvSpPr>
          <p:spPr>
            <a:xfrm>
              <a:off x="818729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4" name="tx834"/>
            <p:cNvSpPr/>
            <p:nvPr/>
          </p:nvSpPr>
          <p:spPr>
            <a:xfrm>
              <a:off x="850530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35" name="tx835"/>
            <p:cNvSpPr/>
            <p:nvPr/>
          </p:nvSpPr>
          <p:spPr>
            <a:xfrm>
              <a:off x="882331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36" name="tx836"/>
            <p:cNvSpPr/>
            <p:nvPr/>
          </p:nvSpPr>
          <p:spPr>
            <a:xfrm>
              <a:off x="278113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37" name="tx837"/>
            <p:cNvSpPr/>
            <p:nvPr/>
          </p:nvSpPr>
          <p:spPr>
            <a:xfrm>
              <a:off x="309914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38" name="tx838"/>
            <p:cNvSpPr/>
            <p:nvPr/>
          </p:nvSpPr>
          <p:spPr>
            <a:xfrm>
              <a:off x="341715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39" name="tx839"/>
            <p:cNvSpPr/>
            <p:nvPr/>
          </p:nvSpPr>
          <p:spPr>
            <a:xfrm>
              <a:off x="3735162"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40" name="tx840"/>
            <p:cNvSpPr/>
            <p:nvPr/>
          </p:nvSpPr>
          <p:spPr>
            <a:xfrm>
              <a:off x="4053171" y="3993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41" name="tx841"/>
            <p:cNvSpPr/>
            <p:nvPr/>
          </p:nvSpPr>
          <p:spPr>
            <a:xfrm>
              <a:off x="43711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42" name="tx842"/>
            <p:cNvSpPr/>
            <p:nvPr/>
          </p:nvSpPr>
          <p:spPr>
            <a:xfrm>
              <a:off x="468919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3" name="tx843"/>
            <p:cNvSpPr/>
            <p:nvPr/>
          </p:nvSpPr>
          <p:spPr>
            <a:xfrm>
              <a:off x="500720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5325209"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5" name="tx845"/>
            <p:cNvSpPr/>
            <p:nvPr/>
          </p:nvSpPr>
          <p:spPr>
            <a:xfrm>
              <a:off x="564321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46" name="tx846"/>
            <p:cNvSpPr/>
            <p:nvPr/>
          </p:nvSpPr>
          <p:spPr>
            <a:xfrm>
              <a:off x="596122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7" name="tx847"/>
            <p:cNvSpPr/>
            <p:nvPr/>
          </p:nvSpPr>
          <p:spPr>
            <a:xfrm>
              <a:off x="627923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8" name="tx848"/>
            <p:cNvSpPr/>
            <p:nvPr/>
          </p:nvSpPr>
          <p:spPr>
            <a:xfrm>
              <a:off x="6597248"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49" name="tx849"/>
            <p:cNvSpPr/>
            <p:nvPr/>
          </p:nvSpPr>
          <p:spPr>
            <a:xfrm>
              <a:off x="691525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0" name="tx850"/>
            <p:cNvSpPr/>
            <p:nvPr/>
          </p:nvSpPr>
          <p:spPr>
            <a:xfrm>
              <a:off x="7233267"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1" name="tx851"/>
            <p:cNvSpPr/>
            <p:nvPr/>
          </p:nvSpPr>
          <p:spPr>
            <a:xfrm>
              <a:off x="7551277"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2" name="tx852"/>
            <p:cNvSpPr/>
            <p:nvPr/>
          </p:nvSpPr>
          <p:spPr>
            <a:xfrm>
              <a:off x="786928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53" name="tx853"/>
            <p:cNvSpPr/>
            <p:nvPr/>
          </p:nvSpPr>
          <p:spPr>
            <a:xfrm>
              <a:off x="818729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54" name="tx854"/>
            <p:cNvSpPr/>
            <p:nvPr/>
          </p:nvSpPr>
          <p:spPr>
            <a:xfrm>
              <a:off x="850530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55" name="tx855"/>
            <p:cNvSpPr/>
            <p:nvPr/>
          </p:nvSpPr>
          <p:spPr>
            <a:xfrm>
              <a:off x="882331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56" name="tx856"/>
            <p:cNvSpPr/>
            <p:nvPr/>
          </p:nvSpPr>
          <p:spPr>
            <a:xfrm>
              <a:off x="1509094"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57" name="tx857"/>
            <p:cNvSpPr/>
            <p:nvPr/>
          </p:nvSpPr>
          <p:spPr>
            <a:xfrm>
              <a:off x="1827104"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58" name="tx858"/>
            <p:cNvSpPr/>
            <p:nvPr/>
          </p:nvSpPr>
          <p:spPr>
            <a:xfrm>
              <a:off x="214511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59" name="tx859"/>
            <p:cNvSpPr/>
            <p:nvPr/>
          </p:nvSpPr>
          <p:spPr>
            <a:xfrm>
              <a:off x="246312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60" name="tx860"/>
            <p:cNvSpPr/>
            <p:nvPr/>
          </p:nvSpPr>
          <p:spPr>
            <a:xfrm>
              <a:off x="2781133" y="37699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61" name="tx861"/>
            <p:cNvSpPr/>
            <p:nvPr/>
          </p:nvSpPr>
          <p:spPr>
            <a:xfrm>
              <a:off x="309914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62" name="tx862"/>
            <p:cNvSpPr/>
            <p:nvPr/>
          </p:nvSpPr>
          <p:spPr>
            <a:xfrm>
              <a:off x="341715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63" name="tx863"/>
            <p:cNvSpPr/>
            <p:nvPr/>
          </p:nvSpPr>
          <p:spPr>
            <a:xfrm>
              <a:off x="373516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64" name="tx864"/>
            <p:cNvSpPr/>
            <p:nvPr/>
          </p:nvSpPr>
          <p:spPr>
            <a:xfrm>
              <a:off x="405317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5" name="tx865"/>
            <p:cNvSpPr/>
            <p:nvPr/>
          </p:nvSpPr>
          <p:spPr>
            <a:xfrm>
              <a:off x="437118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66" name="tx866"/>
            <p:cNvSpPr/>
            <p:nvPr/>
          </p:nvSpPr>
          <p:spPr>
            <a:xfrm>
              <a:off x="4689190" y="37709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67" name="tx867"/>
            <p:cNvSpPr/>
            <p:nvPr/>
          </p:nvSpPr>
          <p:spPr>
            <a:xfrm>
              <a:off x="5007200"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8" name="tx868"/>
            <p:cNvSpPr/>
            <p:nvPr/>
          </p:nvSpPr>
          <p:spPr>
            <a:xfrm>
              <a:off x="5325209"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69" name="tx869"/>
            <p:cNvSpPr/>
            <p:nvPr/>
          </p:nvSpPr>
          <p:spPr>
            <a:xfrm>
              <a:off x="150909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0" name="tx870"/>
            <p:cNvSpPr/>
            <p:nvPr/>
          </p:nvSpPr>
          <p:spPr>
            <a:xfrm>
              <a:off x="182710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1" name="tx871"/>
            <p:cNvSpPr/>
            <p:nvPr/>
          </p:nvSpPr>
          <p:spPr>
            <a:xfrm>
              <a:off x="214511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2" name="tx872"/>
            <p:cNvSpPr/>
            <p:nvPr/>
          </p:nvSpPr>
          <p:spPr>
            <a:xfrm>
              <a:off x="2463123"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73" name="tx873"/>
            <p:cNvSpPr/>
            <p:nvPr/>
          </p:nvSpPr>
          <p:spPr>
            <a:xfrm>
              <a:off x="2781133"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74" name="tx874"/>
            <p:cNvSpPr/>
            <p:nvPr/>
          </p:nvSpPr>
          <p:spPr>
            <a:xfrm>
              <a:off x="309914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75" name="tx875"/>
            <p:cNvSpPr/>
            <p:nvPr/>
          </p:nvSpPr>
          <p:spPr>
            <a:xfrm>
              <a:off x="341715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76" name="tx876"/>
            <p:cNvSpPr/>
            <p:nvPr/>
          </p:nvSpPr>
          <p:spPr>
            <a:xfrm>
              <a:off x="373516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7" name="tx877"/>
            <p:cNvSpPr/>
            <p:nvPr/>
          </p:nvSpPr>
          <p:spPr>
            <a:xfrm>
              <a:off x="405317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78" name="tx878"/>
            <p:cNvSpPr/>
            <p:nvPr/>
          </p:nvSpPr>
          <p:spPr>
            <a:xfrm>
              <a:off x="43711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9" name="tx879"/>
            <p:cNvSpPr/>
            <p:nvPr/>
          </p:nvSpPr>
          <p:spPr>
            <a:xfrm>
              <a:off x="4689190"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0" name="tx880"/>
            <p:cNvSpPr/>
            <p:nvPr/>
          </p:nvSpPr>
          <p:spPr>
            <a:xfrm>
              <a:off x="500720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1" name="tx881"/>
            <p:cNvSpPr/>
            <p:nvPr/>
          </p:nvSpPr>
          <p:spPr>
            <a:xfrm>
              <a:off x="532520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82" name="tx882"/>
            <p:cNvSpPr/>
            <p:nvPr/>
          </p:nvSpPr>
          <p:spPr>
            <a:xfrm>
              <a:off x="564321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3" name="tx883"/>
            <p:cNvSpPr/>
            <p:nvPr/>
          </p:nvSpPr>
          <p:spPr>
            <a:xfrm>
              <a:off x="596122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84" name="tx884"/>
            <p:cNvSpPr/>
            <p:nvPr/>
          </p:nvSpPr>
          <p:spPr>
            <a:xfrm>
              <a:off x="627923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5" name="tx885"/>
            <p:cNvSpPr/>
            <p:nvPr/>
          </p:nvSpPr>
          <p:spPr>
            <a:xfrm>
              <a:off x="659724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86" name="tx886"/>
            <p:cNvSpPr/>
            <p:nvPr/>
          </p:nvSpPr>
          <p:spPr>
            <a:xfrm>
              <a:off x="691525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7" name="tx887"/>
            <p:cNvSpPr/>
            <p:nvPr/>
          </p:nvSpPr>
          <p:spPr>
            <a:xfrm>
              <a:off x="723326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8" name="tx888"/>
            <p:cNvSpPr/>
            <p:nvPr/>
          </p:nvSpPr>
          <p:spPr>
            <a:xfrm>
              <a:off x="755127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89" name="tx889"/>
            <p:cNvSpPr/>
            <p:nvPr/>
          </p:nvSpPr>
          <p:spPr>
            <a:xfrm>
              <a:off x="786928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0" name="tx890"/>
            <p:cNvSpPr/>
            <p:nvPr/>
          </p:nvSpPr>
          <p:spPr>
            <a:xfrm>
              <a:off x="818729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91" name="tx891"/>
            <p:cNvSpPr/>
            <p:nvPr/>
          </p:nvSpPr>
          <p:spPr>
            <a:xfrm>
              <a:off x="850530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2" name="tx892"/>
            <p:cNvSpPr/>
            <p:nvPr/>
          </p:nvSpPr>
          <p:spPr>
            <a:xfrm>
              <a:off x="882331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3" name="tx893"/>
            <p:cNvSpPr/>
            <p:nvPr/>
          </p:nvSpPr>
          <p:spPr>
            <a:xfrm>
              <a:off x="150909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94" name="tx894"/>
            <p:cNvSpPr/>
            <p:nvPr/>
          </p:nvSpPr>
          <p:spPr>
            <a:xfrm>
              <a:off x="1827104" y="35459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5" name="tx895"/>
            <p:cNvSpPr/>
            <p:nvPr/>
          </p:nvSpPr>
          <p:spPr>
            <a:xfrm>
              <a:off x="2145114" y="35459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96" name="tx896"/>
            <p:cNvSpPr/>
            <p:nvPr/>
          </p:nvSpPr>
          <p:spPr>
            <a:xfrm>
              <a:off x="246312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97" name="tx897"/>
            <p:cNvSpPr/>
            <p:nvPr/>
          </p:nvSpPr>
          <p:spPr>
            <a:xfrm>
              <a:off x="278113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98" name="tx898"/>
            <p:cNvSpPr/>
            <p:nvPr/>
          </p:nvSpPr>
          <p:spPr>
            <a:xfrm>
              <a:off x="309914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99" name="tx899"/>
            <p:cNvSpPr/>
            <p:nvPr/>
          </p:nvSpPr>
          <p:spPr>
            <a:xfrm>
              <a:off x="341715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0" name="tx900"/>
            <p:cNvSpPr/>
            <p:nvPr/>
          </p:nvSpPr>
          <p:spPr>
            <a:xfrm>
              <a:off x="3735162"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01" name="tx901"/>
            <p:cNvSpPr/>
            <p:nvPr/>
          </p:nvSpPr>
          <p:spPr>
            <a:xfrm>
              <a:off x="4053171" y="35459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02" name="tx902"/>
            <p:cNvSpPr/>
            <p:nvPr/>
          </p:nvSpPr>
          <p:spPr>
            <a:xfrm>
              <a:off x="4371181"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03" name="tx903"/>
            <p:cNvSpPr/>
            <p:nvPr/>
          </p:nvSpPr>
          <p:spPr>
            <a:xfrm>
              <a:off x="468919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04" name="tx904"/>
            <p:cNvSpPr/>
            <p:nvPr/>
          </p:nvSpPr>
          <p:spPr>
            <a:xfrm>
              <a:off x="5007200"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05" name="tx905"/>
            <p:cNvSpPr/>
            <p:nvPr/>
          </p:nvSpPr>
          <p:spPr>
            <a:xfrm>
              <a:off x="53252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6" name="tx906"/>
            <p:cNvSpPr/>
            <p:nvPr/>
          </p:nvSpPr>
          <p:spPr>
            <a:xfrm>
              <a:off x="564321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7" name="tx907"/>
            <p:cNvSpPr/>
            <p:nvPr/>
          </p:nvSpPr>
          <p:spPr>
            <a:xfrm>
              <a:off x="596122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8" name="tx908"/>
            <p:cNvSpPr/>
            <p:nvPr/>
          </p:nvSpPr>
          <p:spPr>
            <a:xfrm>
              <a:off x="6279238"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09" name="tx909"/>
            <p:cNvSpPr/>
            <p:nvPr/>
          </p:nvSpPr>
          <p:spPr>
            <a:xfrm>
              <a:off x="6597248"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0" name="tx910"/>
            <p:cNvSpPr/>
            <p:nvPr/>
          </p:nvSpPr>
          <p:spPr>
            <a:xfrm>
              <a:off x="691525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1" name="tx911"/>
            <p:cNvSpPr/>
            <p:nvPr/>
          </p:nvSpPr>
          <p:spPr>
            <a:xfrm>
              <a:off x="723326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2" name="tx912"/>
            <p:cNvSpPr/>
            <p:nvPr/>
          </p:nvSpPr>
          <p:spPr>
            <a:xfrm>
              <a:off x="755127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3" name="tx913"/>
            <p:cNvSpPr/>
            <p:nvPr/>
          </p:nvSpPr>
          <p:spPr>
            <a:xfrm>
              <a:off x="786928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14" name="tx914"/>
            <p:cNvSpPr/>
            <p:nvPr/>
          </p:nvSpPr>
          <p:spPr>
            <a:xfrm>
              <a:off x="818729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15" name="tx915"/>
            <p:cNvSpPr/>
            <p:nvPr/>
          </p:nvSpPr>
          <p:spPr>
            <a:xfrm>
              <a:off x="850530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6" name="tx916"/>
            <p:cNvSpPr/>
            <p:nvPr/>
          </p:nvSpPr>
          <p:spPr>
            <a:xfrm>
              <a:off x="882331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7" name="tx917"/>
            <p:cNvSpPr/>
            <p:nvPr/>
          </p:nvSpPr>
          <p:spPr>
            <a:xfrm>
              <a:off x="1509094"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18" name="tx918"/>
            <p:cNvSpPr/>
            <p:nvPr/>
          </p:nvSpPr>
          <p:spPr>
            <a:xfrm>
              <a:off x="1827104"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19" name="tx919"/>
            <p:cNvSpPr/>
            <p:nvPr/>
          </p:nvSpPr>
          <p:spPr>
            <a:xfrm>
              <a:off x="2145114"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20" name="tx920"/>
            <p:cNvSpPr/>
            <p:nvPr/>
          </p:nvSpPr>
          <p:spPr>
            <a:xfrm>
              <a:off x="246312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21" name="tx921"/>
            <p:cNvSpPr/>
            <p:nvPr/>
          </p:nvSpPr>
          <p:spPr>
            <a:xfrm>
              <a:off x="2781133"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22" name="tx922"/>
            <p:cNvSpPr/>
            <p:nvPr/>
          </p:nvSpPr>
          <p:spPr>
            <a:xfrm>
              <a:off x="3099142"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23" name="tx923"/>
            <p:cNvSpPr/>
            <p:nvPr/>
          </p:nvSpPr>
          <p:spPr>
            <a:xfrm>
              <a:off x="3417152"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4" name="tx924"/>
            <p:cNvSpPr/>
            <p:nvPr/>
          </p:nvSpPr>
          <p:spPr>
            <a:xfrm>
              <a:off x="373516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5" name="tx925"/>
            <p:cNvSpPr/>
            <p:nvPr/>
          </p:nvSpPr>
          <p:spPr>
            <a:xfrm>
              <a:off x="405317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26" name="tx926"/>
            <p:cNvSpPr/>
            <p:nvPr/>
          </p:nvSpPr>
          <p:spPr>
            <a:xfrm>
              <a:off x="43711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27" name="tx927"/>
            <p:cNvSpPr/>
            <p:nvPr/>
          </p:nvSpPr>
          <p:spPr>
            <a:xfrm>
              <a:off x="468919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8" name="tx928"/>
            <p:cNvSpPr/>
            <p:nvPr/>
          </p:nvSpPr>
          <p:spPr>
            <a:xfrm>
              <a:off x="500720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29" name="tx929"/>
            <p:cNvSpPr/>
            <p:nvPr/>
          </p:nvSpPr>
          <p:spPr>
            <a:xfrm>
              <a:off x="5325209"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30" name="tx930"/>
            <p:cNvSpPr/>
            <p:nvPr/>
          </p:nvSpPr>
          <p:spPr>
            <a:xfrm>
              <a:off x="5643219" y="53342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31" name="tx931"/>
            <p:cNvSpPr/>
            <p:nvPr/>
          </p:nvSpPr>
          <p:spPr>
            <a:xfrm>
              <a:off x="5961229" y="533531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32" name="tx932"/>
            <p:cNvSpPr/>
            <p:nvPr/>
          </p:nvSpPr>
          <p:spPr>
            <a:xfrm>
              <a:off x="6279238"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3" name="tx933"/>
            <p:cNvSpPr/>
            <p:nvPr/>
          </p:nvSpPr>
          <p:spPr>
            <a:xfrm>
              <a:off x="6597248"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34" name="tx934"/>
            <p:cNvSpPr/>
            <p:nvPr/>
          </p:nvSpPr>
          <p:spPr>
            <a:xfrm>
              <a:off x="691525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35" name="tx935"/>
            <p:cNvSpPr/>
            <p:nvPr/>
          </p:nvSpPr>
          <p:spPr>
            <a:xfrm>
              <a:off x="7551277"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36" name="tx936"/>
            <p:cNvSpPr/>
            <p:nvPr/>
          </p:nvSpPr>
          <p:spPr>
            <a:xfrm>
              <a:off x="786928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37" name="tx937"/>
            <p:cNvSpPr/>
            <p:nvPr/>
          </p:nvSpPr>
          <p:spPr>
            <a:xfrm>
              <a:off x="8187296" y="53342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38" name="tx938"/>
            <p:cNvSpPr/>
            <p:nvPr/>
          </p:nvSpPr>
          <p:spPr>
            <a:xfrm>
              <a:off x="8505305"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39" name="tx939"/>
            <p:cNvSpPr/>
            <p:nvPr/>
          </p:nvSpPr>
          <p:spPr>
            <a:xfrm>
              <a:off x="8823315" y="53342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40" name="tx940"/>
            <p:cNvSpPr/>
            <p:nvPr/>
          </p:nvSpPr>
          <p:spPr>
            <a:xfrm>
              <a:off x="150909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41" name="tx941"/>
            <p:cNvSpPr/>
            <p:nvPr/>
          </p:nvSpPr>
          <p:spPr>
            <a:xfrm>
              <a:off x="182710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42" name="tx942"/>
            <p:cNvSpPr/>
            <p:nvPr/>
          </p:nvSpPr>
          <p:spPr>
            <a:xfrm>
              <a:off x="214511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43" name="tx943"/>
            <p:cNvSpPr/>
            <p:nvPr/>
          </p:nvSpPr>
          <p:spPr>
            <a:xfrm>
              <a:off x="2463123"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44" name="tx944"/>
            <p:cNvSpPr/>
            <p:nvPr/>
          </p:nvSpPr>
          <p:spPr>
            <a:xfrm>
              <a:off x="278113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45" name="tx945"/>
            <p:cNvSpPr/>
            <p:nvPr/>
          </p:nvSpPr>
          <p:spPr>
            <a:xfrm>
              <a:off x="3099142" y="51119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46" name="tx946"/>
            <p:cNvSpPr/>
            <p:nvPr/>
          </p:nvSpPr>
          <p:spPr>
            <a:xfrm>
              <a:off x="341715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47" name="tx947"/>
            <p:cNvSpPr/>
            <p:nvPr/>
          </p:nvSpPr>
          <p:spPr>
            <a:xfrm>
              <a:off x="373516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48" name="tx948"/>
            <p:cNvSpPr/>
            <p:nvPr/>
          </p:nvSpPr>
          <p:spPr>
            <a:xfrm>
              <a:off x="4053171" y="51105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49" name="tx949"/>
            <p:cNvSpPr/>
            <p:nvPr/>
          </p:nvSpPr>
          <p:spPr>
            <a:xfrm>
              <a:off x="437118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0" name="tx950"/>
            <p:cNvSpPr/>
            <p:nvPr/>
          </p:nvSpPr>
          <p:spPr>
            <a:xfrm>
              <a:off x="564321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1" name="tx951"/>
            <p:cNvSpPr/>
            <p:nvPr/>
          </p:nvSpPr>
          <p:spPr>
            <a:xfrm>
              <a:off x="1509094"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2" name="tx952"/>
            <p:cNvSpPr/>
            <p:nvPr/>
          </p:nvSpPr>
          <p:spPr>
            <a:xfrm>
              <a:off x="8187296"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3" name="tx953"/>
            <p:cNvSpPr/>
            <p:nvPr/>
          </p:nvSpPr>
          <p:spPr>
            <a:xfrm>
              <a:off x="8505305"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4" name="tx954"/>
            <p:cNvSpPr/>
            <p:nvPr/>
          </p:nvSpPr>
          <p:spPr>
            <a:xfrm>
              <a:off x="818729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55" name="tx955"/>
            <p:cNvSpPr/>
            <p:nvPr/>
          </p:nvSpPr>
          <p:spPr>
            <a:xfrm>
              <a:off x="8505305" y="444065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56" name="tx956"/>
            <p:cNvSpPr/>
            <p:nvPr/>
          </p:nvSpPr>
          <p:spPr>
            <a:xfrm>
              <a:off x="7233267"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57" name="tx957"/>
            <p:cNvSpPr/>
            <p:nvPr/>
          </p:nvSpPr>
          <p:spPr>
            <a:xfrm>
              <a:off x="7551277"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58" name="tx958"/>
            <p:cNvSpPr/>
            <p:nvPr/>
          </p:nvSpPr>
          <p:spPr>
            <a:xfrm>
              <a:off x="7869286"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59" name="tx959"/>
            <p:cNvSpPr/>
            <p:nvPr/>
          </p:nvSpPr>
          <p:spPr>
            <a:xfrm>
              <a:off x="8187296"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60" name="tx960"/>
            <p:cNvSpPr/>
            <p:nvPr/>
          </p:nvSpPr>
          <p:spPr>
            <a:xfrm>
              <a:off x="8505305"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61" name="tx961"/>
            <p:cNvSpPr/>
            <p:nvPr/>
          </p:nvSpPr>
          <p:spPr>
            <a:xfrm>
              <a:off x="8823315"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62" name="tx962"/>
            <p:cNvSpPr/>
            <p:nvPr/>
          </p:nvSpPr>
          <p:spPr>
            <a:xfrm>
              <a:off x="1509094"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63" name="tx963"/>
            <p:cNvSpPr/>
            <p:nvPr/>
          </p:nvSpPr>
          <p:spPr>
            <a:xfrm>
              <a:off x="1827104"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64" name="tx964"/>
            <p:cNvSpPr/>
            <p:nvPr/>
          </p:nvSpPr>
          <p:spPr>
            <a:xfrm>
              <a:off x="214511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65" name="tx965"/>
            <p:cNvSpPr/>
            <p:nvPr/>
          </p:nvSpPr>
          <p:spPr>
            <a:xfrm>
              <a:off x="246312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66" name="tx966"/>
            <p:cNvSpPr/>
            <p:nvPr/>
          </p:nvSpPr>
          <p:spPr>
            <a:xfrm>
              <a:off x="2781133"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67" name="tx967"/>
            <p:cNvSpPr/>
            <p:nvPr/>
          </p:nvSpPr>
          <p:spPr>
            <a:xfrm>
              <a:off x="3099142"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68" name="tx968"/>
            <p:cNvSpPr/>
            <p:nvPr/>
          </p:nvSpPr>
          <p:spPr>
            <a:xfrm>
              <a:off x="341715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69" name="tx969"/>
            <p:cNvSpPr/>
            <p:nvPr/>
          </p:nvSpPr>
          <p:spPr>
            <a:xfrm>
              <a:off x="373516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70" name="tx970"/>
            <p:cNvSpPr/>
            <p:nvPr/>
          </p:nvSpPr>
          <p:spPr>
            <a:xfrm>
              <a:off x="4053171"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71" name="tx971"/>
            <p:cNvSpPr/>
            <p:nvPr/>
          </p:nvSpPr>
          <p:spPr>
            <a:xfrm>
              <a:off x="4371181"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2" name="tx972"/>
            <p:cNvSpPr/>
            <p:nvPr/>
          </p:nvSpPr>
          <p:spPr>
            <a:xfrm>
              <a:off x="4689190" y="55579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73" name="tx973"/>
            <p:cNvSpPr/>
            <p:nvPr/>
          </p:nvSpPr>
          <p:spPr>
            <a:xfrm>
              <a:off x="5007200"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74" name="tx974"/>
            <p:cNvSpPr/>
            <p:nvPr/>
          </p:nvSpPr>
          <p:spPr>
            <a:xfrm>
              <a:off x="5325209"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5" name="tx975"/>
            <p:cNvSpPr/>
            <p:nvPr/>
          </p:nvSpPr>
          <p:spPr>
            <a:xfrm>
              <a:off x="5643219"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6" name="tx976"/>
            <p:cNvSpPr/>
            <p:nvPr/>
          </p:nvSpPr>
          <p:spPr>
            <a:xfrm>
              <a:off x="5961229"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7" name="tx977"/>
            <p:cNvSpPr/>
            <p:nvPr/>
          </p:nvSpPr>
          <p:spPr>
            <a:xfrm>
              <a:off x="6279238"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8" name="tx978"/>
            <p:cNvSpPr/>
            <p:nvPr/>
          </p:nvSpPr>
          <p:spPr>
            <a:xfrm>
              <a:off x="6597248"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9" name="tx979"/>
            <p:cNvSpPr/>
            <p:nvPr/>
          </p:nvSpPr>
          <p:spPr>
            <a:xfrm>
              <a:off x="6915257"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80" name="tx980"/>
            <p:cNvSpPr/>
            <p:nvPr/>
          </p:nvSpPr>
          <p:spPr>
            <a:xfrm>
              <a:off x="5643219"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81" name="tx981"/>
            <p:cNvSpPr/>
            <p:nvPr/>
          </p:nvSpPr>
          <p:spPr>
            <a:xfrm>
              <a:off x="596122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82" name="tx982"/>
            <p:cNvSpPr/>
            <p:nvPr/>
          </p:nvSpPr>
          <p:spPr>
            <a:xfrm>
              <a:off x="6279238"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83" name="tx983"/>
            <p:cNvSpPr/>
            <p:nvPr/>
          </p:nvSpPr>
          <p:spPr>
            <a:xfrm>
              <a:off x="6597248" y="48869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4" name="tx984"/>
            <p:cNvSpPr/>
            <p:nvPr/>
          </p:nvSpPr>
          <p:spPr>
            <a:xfrm>
              <a:off x="691525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5" name="tx985"/>
            <p:cNvSpPr/>
            <p:nvPr/>
          </p:nvSpPr>
          <p:spPr>
            <a:xfrm>
              <a:off x="723326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86" name="tx986"/>
            <p:cNvSpPr/>
            <p:nvPr/>
          </p:nvSpPr>
          <p:spPr>
            <a:xfrm>
              <a:off x="150909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7" name="tx987"/>
            <p:cNvSpPr/>
            <p:nvPr/>
          </p:nvSpPr>
          <p:spPr>
            <a:xfrm>
              <a:off x="1827104" y="399332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88" name="tx988"/>
            <p:cNvSpPr/>
            <p:nvPr/>
          </p:nvSpPr>
          <p:spPr>
            <a:xfrm>
              <a:off x="2145114" y="3993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89" name="tx989"/>
            <p:cNvSpPr/>
            <p:nvPr/>
          </p:nvSpPr>
          <p:spPr>
            <a:xfrm>
              <a:off x="246312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90" name="tx990"/>
            <p:cNvSpPr/>
            <p:nvPr/>
          </p:nvSpPr>
          <p:spPr>
            <a:xfrm>
              <a:off x="14450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991" name="tx991"/>
            <p:cNvSpPr/>
            <p:nvPr/>
          </p:nvSpPr>
          <p:spPr>
            <a:xfrm>
              <a:off x="17630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992" name="tx992"/>
            <p:cNvSpPr/>
            <p:nvPr/>
          </p:nvSpPr>
          <p:spPr>
            <a:xfrm>
              <a:off x="20810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993" name="tx993"/>
            <p:cNvSpPr/>
            <p:nvPr/>
          </p:nvSpPr>
          <p:spPr>
            <a:xfrm>
              <a:off x="239910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994" name="tx994"/>
            <p:cNvSpPr/>
            <p:nvPr/>
          </p:nvSpPr>
          <p:spPr>
            <a:xfrm>
              <a:off x="271711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995" name="tx995"/>
            <p:cNvSpPr/>
            <p:nvPr/>
          </p:nvSpPr>
          <p:spPr>
            <a:xfrm>
              <a:off x="30351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996" name="tx996"/>
            <p:cNvSpPr/>
            <p:nvPr/>
          </p:nvSpPr>
          <p:spPr>
            <a:xfrm>
              <a:off x="33531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997" name="tx997"/>
            <p:cNvSpPr/>
            <p:nvPr/>
          </p:nvSpPr>
          <p:spPr>
            <a:xfrm>
              <a:off x="367114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998" name="tx998"/>
            <p:cNvSpPr/>
            <p:nvPr/>
          </p:nvSpPr>
          <p:spPr>
            <a:xfrm>
              <a:off x="39891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999" name="tx999"/>
            <p:cNvSpPr/>
            <p:nvPr/>
          </p:nvSpPr>
          <p:spPr>
            <a:xfrm>
              <a:off x="430715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00" name="tx1000"/>
            <p:cNvSpPr/>
            <p:nvPr/>
          </p:nvSpPr>
          <p:spPr>
            <a:xfrm>
              <a:off x="46251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01" name="tx1001"/>
            <p:cNvSpPr/>
            <p:nvPr/>
          </p:nvSpPr>
          <p:spPr>
            <a:xfrm>
              <a:off x="49431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02" name="tx1002"/>
            <p:cNvSpPr/>
            <p:nvPr/>
          </p:nvSpPr>
          <p:spPr>
            <a:xfrm>
              <a:off x="52611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03" name="tx1003"/>
            <p:cNvSpPr/>
            <p:nvPr/>
          </p:nvSpPr>
          <p:spPr>
            <a:xfrm>
              <a:off x="5579198"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04" name="tx1004"/>
            <p:cNvSpPr/>
            <p:nvPr/>
          </p:nvSpPr>
          <p:spPr>
            <a:xfrm>
              <a:off x="58972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05" name="tx1005"/>
            <p:cNvSpPr/>
            <p:nvPr/>
          </p:nvSpPr>
          <p:spPr>
            <a:xfrm>
              <a:off x="621521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06" name="tx1006"/>
            <p:cNvSpPr/>
            <p:nvPr/>
          </p:nvSpPr>
          <p:spPr>
            <a:xfrm>
              <a:off x="65332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07" name="tx1007"/>
            <p:cNvSpPr/>
            <p:nvPr/>
          </p:nvSpPr>
          <p:spPr>
            <a:xfrm>
              <a:off x="68512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08" name="tx1008"/>
            <p:cNvSpPr/>
            <p:nvPr/>
          </p:nvSpPr>
          <p:spPr>
            <a:xfrm>
              <a:off x="71692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09" name="tx1009"/>
            <p:cNvSpPr/>
            <p:nvPr/>
          </p:nvSpPr>
          <p:spPr>
            <a:xfrm>
              <a:off x="74872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10" name="tx1010"/>
            <p:cNvSpPr/>
            <p:nvPr/>
          </p:nvSpPr>
          <p:spPr>
            <a:xfrm>
              <a:off x="78052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11" name="tx1011"/>
            <p:cNvSpPr/>
            <p:nvPr/>
          </p:nvSpPr>
          <p:spPr>
            <a:xfrm>
              <a:off x="812327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12" name="tx1012"/>
            <p:cNvSpPr/>
            <p:nvPr/>
          </p:nvSpPr>
          <p:spPr>
            <a:xfrm>
              <a:off x="84412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13" name="tx1013"/>
            <p:cNvSpPr/>
            <p:nvPr/>
          </p:nvSpPr>
          <p:spPr>
            <a:xfrm>
              <a:off x="875929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14" name="tx1014"/>
            <p:cNvSpPr/>
            <p:nvPr/>
          </p:nvSpPr>
          <p:spPr>
            <a:xfrm>
              <a:off x="811241" y="554463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015" name="tx1015"/>
            <p:cNvSpPr/>
            <p:nvPr/>
          </p:nvSpPr>
          <p:spPr>
            <a:xfrm>
              <a:off x="880955" y="5294977"/>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1016" name="tx1016"/>
            <p:cNvSpPr/>
            <p:nvPr/>
          </p:nvSpPr>
          <p:spPr>
            <a:xfrm>
              <a:off x="811105" y="5072950"/>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1017" name="tx1017"/>
            <p:cNvSpPr/>
            <p:nvPr/>
          </p:nvSpPr>
          <p:spPr>
            <a:xfrm>
              <a:off x="508103" y="4873638"/>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1018" name="tx1018"/>
            <p:cNvSpPr/>
            <p:nvPr/>
          </p:nvSpPr>
          <p:spPr>
            <a:xfrm>
              <a:off x="547189" y="462398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1019" name="tx1019"/>
            <p:cNvSpPr/>
            <p:nvPr/>
          </p:nvSpPr>
          <p:spPr>
            <a:xfrm>
              <a:off x="516152" y="440195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1020" name="tx1020"/>
            <p:cNvSpPr/>
            <p:nvPr/>
          </p:nvSpPr>
          <p:spPr>
            <a:xfrm>
              <a:off x="749235" y="4202646"/>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1021" name="tx1021"/>
            <p:cNvSpPr/>
            <p:nvPr/>
          </p:nvSpPr>
          <p:spPr>
            <a:xfrm>
              <a:off x="826589" y="3952993"/>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1022" name="tx1022"/>
            <p:cNvSpPr/>
            <p:nvPr/>
          </p:nvSpPr>
          <p:spPr>
            <a:xfrm>
              <a:off x="554965" y="3755318"/>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1023" name="tx1023"/>
            <p:cNvSpPr/>
            <p:nvPr/>
          </p:nvSpPr>
          <p:spPr>
            <a:xfrm>
              <a:off x="671541" y="3533428"/>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1024" name="tx1024"/>
            <p:cNvSpPr/>
            <p:nvPr/>
          </p:nvSpPr>
          <p:spPr>
            <a:xfrm>
              <a:off x="803533" y="3309764"/>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1025" name="tx1025"/>
            <p:cNvSpPr/>
            <p:nvPr/>
          </p:nvSpPr>
          <p:spPr>
            <a:xfrm>
              <a:off x="850122" y="3086100"/>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1026" name="tx1026"/>
            <p:cNvSpPr/>
            <p:nvPr/>
          </p:nvSpPr>
          <p:spPr>
            <a:xfrm>
              <a:off x="919836" y="283467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1027" name="tx1027"/>
            <p:cNvSpPr/>
            <p:nvPr/>
          </p:nvSpPr>
          <p:spPr>
            <a:xfrm>
              <a:off x="818813" y="2638771"/>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1028" name="tx1028"/>
            <p:cNvSpPr/>
            <p:nvPr/>
          </p:nvSpPr>
          <p:spPr>
            <a:xfrm>
              <a:off x="795757" y="241510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1029" name="tx1029"/>
            <p:cNvSpPr/>
            <p:nvPr/>
          </p:nvSpPr>
          <p:spPr>
            <a:xfrm>
              <a:off x="881227" y="219144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1030" name="tx1030"/>
            <p:cNvSpPr/>
            <p:nvPr/>
          </p:nvSpPr>
          <p:spPr>
            <a:xfrm>
              <a:off x="741255" y="1967779"/>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1031" name="tx1031"/>
            <p:cNvSpPr/>
            <p:nvPr/>
          </p:nvSpPr>
          <p:spPr>
            <a:xfrm>
              <a:off x="834433" y="174411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1032" name="tx1032"/>
            <p:cNvSpPr/>
            <p:nvPr/>
          </p:nvSpPr>
          <p:spPr>
            <a:xfrm>
              <a:off x="904488" y="1520451"/>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1033" name="tx1033"/>
            <p:cNvSpPr/>
            <p:nvPr/>
          </p:nvSpPr>
          <p:spPr>
            <a:xfrm>
              <a:off x="803397" y="1296787"/>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1034" name="tx1034"/>
            <p:cNvSpPr/>
            <p:nvPr/>
          </p:nvSpPr>
          <p:spPr>
            <a:xfrm>
              <a:off x="702441" y="1073123"/>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1035" name="tx1035"/>
            <p:cNvSpPr/>
            <p:nvPr/>
          </p:nvSpPr>
          <p:spPr>
            <a:xfrm>
              <a:off x="3389598"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36" name="pic1036"/>
            <p:cNvPicPr/>
            <p:nvPr/>
          </p:nvPicPr>
          <p:blipFill>
            <a:blip r:embed="rId2" cstate="print"/>
            <a:stretch>
              <a:fillRect/>
            </a:stretch>
          </p:blipFill>
          <p:spPr>
            <a:xfrm>
              <a:off x="4903391" y="5941007"/>
              <a:ext cx="2160000" cy="219455"/>
            </a:xfrm>
            <a:prstGeom prst="rect">
              <a:avLst/>
            </a:prstGeom>
          </p:spPr>
        </p:pic>
        <p:sp>
          <p:nvSpPr>
            <p:cNvPr id="1037" name="pl1037"/>
            <p:cNvSpPr/>
            <p:nvPr/>
          </p:nvSpPr>
          <p:spPr>
            <a:xfrm>
              <a:off x="490699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38" name="pl1038"/>
            <p:cNvSpPr/>
            <p:nvPr/>
          </p:nvSpPr>
          <p:spPr>
            <a:xfrm>
              <a:off x="617714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39" name="pl1039"/>
            <p:cNvSpPr/>
            <p:nvPr/>
          </p:nvSpPr>
          <p:spPr>
            <a:xfrm>
              <a:off x="639242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0" name="pl1040"/>
            <p:cNvSpPr/>
            <p:nvPr/>
          </p:nvSpPr>
          <p:spPr>
            <a:xfrm>
              <a:off x="660770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1" name="pl1041"/>
            <p:cNvSpPr/>
            <p:nvPr/>
          </p:nvSpPr>
          <p:spPr>
            <a:xfrm>
              <a:off x="682298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2" name="pl1042"/>
            <p:cNvSpPr/>
            <p:nvPr/>
          </p:nvSpPr>
          <p:spPr>
            <a:xfrm>
              <a:off x="705979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3" name="pl1043"/>
            <p:cNvSpPr/>
            <p:nvPr/>
          </p:nvSpPr>
          <p:spPr>
            <a:xfrm>
              <a:off x="490699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4" name="pl1044"/>
            <p:cNvSpPr/>
            <p:nvPr/>
          </p:nvSpPr>
          <p:spPr>
            <a:xfrm>
              <a:off x="617714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5" name="pl1045"/>
            <p:cNvSpPr/>
            <p:nvPr/>
          </p:nvSpPr>
          <p:spPr>
            <a:xfrm>
              <a:off x="639242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6" name="pl1046"/>
            <p:cNvSpPr/>
            <p:nvPr/>
          </p:nvSpPr>
          <p:spPr>
            <a:xfrm>
              <a:off x="660770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7" name="pl1047"/>
            <p:cNvSpPr/>
            <p:nvPr/>
          </p:nvSpPr>
          <p:spPr>
            <a:xfrm>
              <a:off x="682298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8" name="pl1048"/>
            <p:cNvSpPr/>
            <p:nvPr/>
          </p:nvSpPr>
          <p:spPr>
            <a:xfrm>
              <a:off x="705979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9" name="tx1049"/>
            <p:cNvSpPr/>
            <p:nvPr/>
          </p:nvSpPr>
          <p:spPr>
            <a:xfrm>
              <a:off x="4875913"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50" name="tx1050"/>
            <p:cNvSpPr/>
            <p:nvPr/>
          </p:nvSpPr>
          <p:spPr>
            <a:xfrm>
              <a:off x="611498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51" name="tx1051"/>
            <p:cNvSpPr/>
            <p:nvPr/>
          </p:nvSpPr>
          <p:spPr>
            <a:xfrm>
              <a:off x="633026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52" name="tx1052"/>
            <p:cNvSpPr/>
            <p:nvPr/>
          </p:nvSpPr>
          <p:spPr>
            <a:xfrm>
              <a:off x="654554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53" name="tx1053"/>
            <p:cNvSpPr/>
            <p:nvPr/>
          </p:nvSpPr>
          <p:spPr>
            <a:xfrm>
              <a:off x="676082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54" name="tx1054"/>
            <p:cNvSpPr/>
            <p:nvPr/>
          </p:nvSpPr>
          <p:spPr>
            <a:xfrm>
              <a:off x="6966557"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55" name="tx1055"/>
            <p:cNvSpPr/>
            <p:nvPr/>
          </p:nvSpPr>
          <p:spPr>
            <a:xfrm>
              <a:off x="1378578"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ESAR, 2000-2023</a:t>
              </a:r>
            </a:p>
          </p:txBody>
        </p:sp>
        <p:sp>
          <p:nvSpPr>
            <p:cNvPr id="1056" name="tx105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57" name="tx1057"/>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0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Botswana and Rwanda had the highest crude average DTP3 coverage (95%) and Somalia had the lowest (39%).
Over the last 5 years (2019-2023), 2 countries maintained DTP3 coverage of at least 90% (Eritrea and Kenya).
There were 2 countries with DTP3 coverage consistently below 60% over the last 5 years (Angola and Somalia).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881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04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28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2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2944" y="568506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9" name="pl9"/>
            <p:cNvSpPr/>
            <p:nvPr/>
          </p:nvSpPr>
          <p:spPr>
            <a:xfrm>
              <a:off x="1432944" y="544113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0" name="pl10"/>
            <p:cNvSpPr/>
            <p:nvPr/>
          </p:nvSpPr>
          <p:spPr>
            <a:xfrm>
              <a:off x="1432944" y="5197211"/>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1" name="pl11"/>
            <p:cNvSpPr/>
            <p:nvPr/>
          </p:nvSpPr>
          <p:spPr>
            <a:xfrm>
              <a:off x="1432944" y="4953287"/>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2" name="pl12"/>
            <p:cNvSpPr/>
            <p:nvPr/>
          </p:nvSpPr>
          <p:spPr>
            <a:xfrm>
              <a:off x="1432944" y="470936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3" name="pl13"/>
            <p:cNvSpPr/>
            <p:nvPr/>
          </p:nvSpPr>
          <p:spPr>
            <a:xfrm>
              <a:off x="1432944" y="4465438"/>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4" name="pl14"/>
            <p:cNvSpPr/>
            <p:nvPr/>
          </p:nvSpPr>
          <p:spPr>
            <a:xfrm>
              <a:off x="1432944" y="4221514"/>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5" name="pl15"/>
            <p:cNvSpPr/>
            <p:nvPr/>
          </p:nvSpPr>
          <p:spPr>
            <a:xfrm>
              <a:off x="1432944" y="3977589"/>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6" name="pl16"/>
            <p:cNvSpPr/>
            <p:nvPr/>
          </p:nvSpPr>
          <p:spPr>
            <a:xfrm>
              <a:off x="1432944" y="3733665"/>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7" name="pl17"/>
            <p:cNvSpPr/>
            <p:nvPr/>
          </p:nvSpPr>
          <p:spPr>
            <a:xfrm>
              <a:off x="1432944" y="348974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8" name="pl18"/>
            <p:cNvSpPr/>
            <p:nvPr/>
          </p:nvSpPr>
          <p:spPr>
            <a:xfrm>
              <a:off x="1432944" y="324581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9" name="pl19"/>
            <p:cNvSpPr/>
            <p:nvPr/>
          </p:nvSpPr>
          <p:spPr>
            <a:xfrm>
              <a:off x="1432944" y="300189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0" name="pl20"/>
            <p:cNvSpPr/>
            <p:nvPr/>
          </p:nvSpPr>
          <p:spPr>
            <a:xfrm>
              <a:off x="1432944" y="2757967"/>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1" name="pl21"/>
            <p:cNvSpPr/>
            <p:nvPr/>
          </p:nvSpPr>
          <p:spPr>
            <a:xfrm>
              <a:off x="1432944" y="2514043"/>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2" name="pl22"/>
            <p:cNvSpPr/>
            <p:nvPr/>
          </p:nvSpPr>
          <p:spPr>
            <a:xfrm>
              <a:off x="1432944" y="2270118"/>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3" name="pl23"/>
            <p:cNvSpPr/>
            <p:nvPr/>
          </p:nvSpPr>
          <p:spPr>
            <a:xfrm>
              <a:off x="1432944" y="2026194"/>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4" name="pl24"/>
            <p:cNvSpPr/>
            <p:nvPr/>
          </p:nvSpPr>
          <p:spPr>
            <a:xfrm>
              <a:off x="1432944" y="178227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5" name="pl25"/>
            <p:cNvSpPr/>
            <p:nvPr/>
          </p:nvSpPr>
          <p:spPr>
            <a:xfrm>
              <a:off x="1432944" y="1538345"/>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6" name="pl26"/>
            <p:cNvSpPr/>
            <p:nvPr/>
          </p:nvSpPr>
          <p:spPr>
            <a:xfrm>
              <a:off x="1432944" y="1294421"/>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7" name="pl27"/>
            <p:cNvSpPr/>
            <p:nvPr/>
          </p:nvSpPr>
          <p:spPr>
            <a:xfrm>
              <a:off x="1432944" y="105049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8" name="pl28"/>
            <p:cNvSpPr/>
            <p:nvPr/>
          </p:nvSpPr>
          <p:spPr>
            <a:xfrm>
              <a:off x="1432944" y="80657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9" name="pl29"/>
            <p:cNvSpPr/>
            <p:nvPr/>
          </p:nvSpPr>
          <p:spPr>
            <a:xfrm>
              <a:off x="1743191"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29442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84566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9690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4814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9447" y="806572"/>
              <a:ext cx="558445" cy="0"/>
            </a:xfrm>
            <a:custGeom>
              <a:avLst/>
              <a:pathLst>
                <a:path w="558445" h="0">
                  <a:moveTo>
                    <a:pt x="0" y="0"/>
                  </a:moveTo>
                  <a:lnTo>
                    <a:pt x="558445" y="0"/>
                  </a:lnTo>
                  <a:lnTo>
                    <a:pt x="558445" y="0"/>
                  </a:lnTo>
                  <a:lnTo>
                    <a:pt x="558445" y="0"/>
                  </a:lnTo>
                  <a:lnTo>
                    <a:pt x="558445" y="0"/>
                  </a:lnTo>
                </a:path>
              </a:pathLst>
            </a:custGeom>
            <a:ln w="108405" cap="flat">
              <a:solidFill>
                <a:srgbClr val="E8E8E8">
                  <a:alpha val="100000"/>
                </a:srgbClr>
              </a:solidFill>
              <a:prstDash val="solid"/>
              <a:round/>
            </a:ln>
          </p:spPr>
          <p:txBody>
            <a:bodyPr/>
            <a:lstStyle/>
            <a:p/>
          </p:txBody>
        </p:sp>
        <p:sp>
          <p:nvSpPr>
            <p:cNvPr id="35" name="pl35"/>
            <p:cNvSpPr/>
            <p:nvPr/>
          </p:nvSpPr>
          <p:spPr>
            <a:xfrm>
              <a:off x="7637892" y="105049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203546" y="1294421"/>
              <a:ext cx="620494" cy="0"/>
            </a:xfrm>
            <a:custGeom>
              <a:avLst/>
              <a:pathLst>
                <a:path w="620494" h="0">
                  <a:moveTo>
                    <a:pt x="0" y="0"/>
                  </a:moveTo>
                  <a:lnTo>
                    <a:pt x="186148" y="0"/>
                  </a:lnTo>
                  <a:lnTo>
                    <a:pt x="372296" y="0"/>
                  </a:lnTo>
                  <a:lnTo>
                    <a:pt x="620494" y="0"/>
                  </a:lnTo>
                  <a:lnTo>
                    <a:pt x="620494" y="0"/>
                  </a:lnTo>
                </a:path>
              </a:pathLst>
            </a:custGeom>
            <a:ln w="108405" cap="flat">
              <a:solidFill>
                <a:srgbClr val="E8E8E8">
                  <a:alpha val="100000"/>
                </a:srgbClr>
              </a:solidFill>
              <a:prstDash val="solid"/>
              <a:round/>
            </a:ln>
          </p:spPr>
          <p:txBody>
            <a:bodyPr/>
            <a:lstStyle/>
            <a:p/>
          </p:txBody>
        </p:sp>
        <p:sp>
          <p:nvSpPr>
            <p:cNvPr id="37" name="pl37"/>
            <p:cNvSpPr/>
            <p:nvPr/>
          </p:nvSpPr>
          <p:spPr>
            <a:xfrm>
              <a:off x="7513793" y="1538345"/>
              <a:ext cx="124098" cy="0"/>
            </a:xfrm>
            <a:custGeom>
              <a:avLst/>
              <a:pathLst>
                <a:path w="124098" h="0">
                  <a:moveTo>
                    <a:pt x="0" y="0"/>
                  </a:moveTo>
                  <a:lnTo>
                    <a:pt x="0" y="0"/>
                  </a:lnTo>
                  <a:lnTo>
                    <a:pt x="0" y="0"/>
                  </a:lnTo>
                  <a:lnTo>
                    <a:pt x="62049" y="0"/>
                  </a:lnTo>
                  <a:lnTo>
                    <a:pt x="124098" y="0"/>
                  </a:lnTo>
                </a:path>
              </a:pathLst>
            </a:custGeom>
            <a:ln w="108405" cap="flat">
              <a:solidFill>
                <a:srgbClr val="E8E8E8">
                  <a:alpha val="100000"/>
                </a:srgbClr>
              </a:solidFill>
              <a:prstDash val="solid"/>
              <a:round/>
            </a:ln>
          </p:spPr>
          <p:txBody>
            <a:bodyPr/>
            <a:lstStyle/>
            <a:p/>
          </p:txBody>
        </p:sp>
        <p:sp>
          <p:nvSpPr>
            <p:cNvPr id="38" name="pl38"/>
            <p:cNvSpPr/>
            <p:nvPr/>
          </p:nvSpPr>
          <p:spPr>
            <a:xfrm>
              <a:off x="7079447" y="1782270"/>
              <a:ext cx="434346" cy="0"/>
            </a:xfrm>
            <a:custGeom>
              <a:avLst/>
              <a:pathLst>
                <a:path w="434346" h="0">
                  <a:moveTo>
                    <a:pt x="0" y="0"/>
                  </a:moveTo>
                  <a:lnTo>
                    <a:pt x="310247" y="0"/>
                  </a:lnTo>
                  <a:lnTo>
                    <a:pt x="310247" y="0"/>
                  </a:lnTo>
                  <a:lnTo>
                    <a:pt x="434346" y="0"/>
                  </a:lnTo>
                  <a:lnTo>
                    <a:pt x="434346" y="0"/>
                  </a:lnTo>
                </a:path>
              </a:pathLst>
            </a:custGeom>
            <a:ln w="108405" cap="flat">
              <a:solidFill>
                <a:srgbClr val="E8E8E8">
                  <a:alpha val="100000"/>
                </a:srgbClr>
              </a:solidFill>
              <a:prstDash val="solid"/>
              <a:round/>
            </a:ln>
          </p:spPr>
          <p:txBody>
            <a:bodyPr/>
            <a:lstStyle/>
            <a:p/>
          </p:txBody>
        </p:sp>
        <p:sp>
          <p:nvSpPr>
            <p:cNvPr id="39" name="pl39"/>
            <p:cNvSpPr/>
            <p:nvPr/>
          </p:nvSpPr>
          <p:spPr>
            <a:xfrm>
              <a:off x="7079447" y="2026194"/>
              <a:ext cx="558445" cy="0"/>
            </a:xfrm>
            <a:custGeom>
              <a:avLst/>
              <a:pathLst>
                <a:path w="558445" h="0">
                  <a:moveTo>
                    <a:pt x="0" y="0"/>
                  </a:moveTo>
                  <a:lnTo>
                    <a:pt x="310247" y="0"/>
                  </a:lnTo>
                  <a:lnTo>
                    <a:pt x="434346" y="0"/>
                  </a:lnTo>
                  <a:lnTo>
                    <a:pt x="496395" y="0"/>
                  </a:lnTo>
                  <a:lnTo>
                    <a:pt x="558445" y="0"/>
                  </a:lnTo>
                </a:path>
              </a:pathLst>
            </a:custGeom>
            <a:ln w="108405" cap="flat">
              <a:solidFill>
                <a:srgbClr val="E8E8E8">
                  <a:alpha val="100000"/>
                </a:srgbClr>
              </a:solidFill>
              <a:prstDash val="solid"/>
              <a:round/>
            </a:ln>
          </p:spPr>
          <p:txBody>
            <a:bodyPr/>
            <a:lstStyle/>
            <a:p/>
          </p:txBody>
        </p:sp>
        <p:sp>
          <p:nvSpPr>
            <p:cNvPr id="40" name="pl40"/>
            <p:cNvSpPr/>
            <p:nvPr/>
          </p:nvSpPr>
          <p:spPr>
            <a:xfrm>
              <a:off x="7265595" y="2270118"/>
              <a:ext cx="248197" cy="0"/>
            </a:xfrm>
            <a:custGeom>
              <a:avLst/>
              <a:pathLst>
                <a:path w="248197" h="0">
                  <a:moveTo>
                    <a:pt x="0" y="0"/>
                  </a:moveTo>
                  <a:lnTo>
                    <a:pt x="0" y="0"/>
                  </a:lnTo>
                  <a:lnTo>
                    <a:pt x="124098" y="0"/>
                  </a:lnTo>
                  <a:lnTo>
                    <a:pt x="124098" y="0"/>
                  </a:lnTo>
                  <a:lnTo>
                    <a:pt x="248197" y="0"/>
                  </a:lnTo>
                </a:path>
              </a:pathLst>
            </a:custGeom>
            <a:ln w="108405" cap="flat">
              <a:solidFill>
                <a:srgbClr val="E8E8E8">
                  <a:alpha val="100000"/>
                </a:srgbClr>
              </a:solidFill>
              <a:prstDash val="solid"/>
              <a:round/>
            </a:ln>
          </p:spPr>
          <p:txBody>
            <a:bodyPr/>
            <a:lstStyle/>
            <a:p/>
          </p:txBody>
        </p:sp>
        <p:sp>
          <p:nvSpPr>
            <p:cNvPr id="41" name="pl41"/>
            <p:cNvSpPr/>
            <p:nvPr/>
          </p:nvSpPr>
          <p:spPr>
            <a:xfrm>
              <a:off x="7079447" y="2514043"/>
              <a:ext cx="248197" cy="0"/>
            </a:xfrm>
            <a:custGeom>
              <a:avLst/>
              <a:pathLst>
                <a:path w="248197" h="0">
                  <a:moveTo>
                    <a:pt x="0" y="0"/>
                  </a:moveTo>
                  <a:lnTo>
                    <a:pt x="124098" y="0"/>
                  </a:lnTo>
                  <a:lnTo>
                    <a:pt x="248197" y="0"/>
                  </a:lnTo>
                  <a:lnTo>
                    <a:pt x="248197" y="0"/>
                  </a:lnTo>
                  <a:lnTo>
                    <a:pt x="248197" y="0"/>
                  </a:lnTo>
                </a:path>
              </a:pathLst>
            </a:custGeom>
            <a:ln w="108405" cap="flat">
              <a:solidFill>
                <a:srgbClr val="E8E8E8">
                  <a:alpha val="100000"/>
                </a:srgbClr>
              </a:solidFill>
              <a:prstDash val="solid"/>
              <a:round/>
            </a:ln>
          </p:spPr>
          <p:txBody>
            <a:bodyPr/>
            <a:lstStyle/>
            <a:p/>
          </p:txBody>
        </p:sp>
        <p:sp>
          <p:nvSpPr>
            <p:cNvPr id="42" name="pl42"/>
            <p:cNvSpPr/>
            <p:nvPr/>
          </p:nvSpPr>
          <p:spPr>
            <a:xfrm>
              <a:off x="7265595" y="2757967"/>
              <a:ext cx="310247" cy="0"/>
            </a:xfrm>
            <a:custGeom>
              <a:avLst/>
              <a:pathLst>
                <a:path w="310247" h="0">
                  <a:moveTo>
                    <a:pt x="0" y="0"/>
                  </a:moveTo>
                  <a:lnTo>
                    <a:pt x="124098" y="0"/>
                  </a:lnTo>
                  <a:lnTo>
                    <a:pt x="248197" y="0"/>
                  </a:lnTo>
                  <a:lnTo>
                    <a:pt x="248197" y="0"/>
                  </a:lnTo>
                  <a:lnTo>
                    <a:pt x="310247" y="0"/>
                  </a:lnTo>
                </a:path>
              </a:pathLst>
            </a:custGeom>
            <a:ln w="108405" cap="flat">
              <a:solidFill>
                <a:srgbClr val="E8E8E8">
                  <a:alpha val="100000"/>
                </a:srgbClr>
              </a:solidFill>
              <a:prstDash val="solid"/>
              <a:round/>
            </a:ln>
          </p:spPr>
          <p:txBody>
            <a:bodyPr/>
            <a:lstStyle/>
            <a:p/>
          </p:txBody>
        </p:sp>
        <p:sp>
          <p:nvSpPr>
            <p:cNvPr id="43" name="pl43"/>
            <p:cNvSpPr/>
            <p:nvPr/>
          </p:nvSpPr>
          <p:spPr>
            <a:xfrm>
              <a:off x="7141496" y="300189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4" name="pl44"/>
            <p:cNvSpPr/>
            <p:nvPr/>
          </p:nvSpPr>
          <p:spPr>
            <a:xfrm>
              <a:off x="6521001" y="3245816"/>
              <a:ext cx="1240989" cy="0"/>
            </a:xfrm>
            <a:custGeom>
              <a:avLst/>
              <a:pathLst>
                <a:path w="1240989" h="0">
                  <a:moveTo>
                    <a:pt x="0" y="0"/>
                  </a:moveTo>
                  <a:lnTo>
                    <a:pt x="372296" y="0"/>
                  </a:lnTo>
                  <a:lnTo>
                    <a:pt x="496395" y="0"/>
                  </a:lnTo>
                  <a:lnTo>
                    <a:pt x="806643" y="0"/>
                  </a:lnTo>
                  <a:lnTo>
                    <a:pt x="1240989" y="0"/>
                  </a:lnTo>
                </a:path>
              </a:pathLst>
            </a:custGeom>
            <a:ln w="108405" cap="flat">
              <a:solidFill>
                <a:srgbClr val="E8E8E8">
                  <a:alpha val="100000"/>
                </a:srgbClr>
              </a:solidFill>
              <a:prstDash val="solid"/>
              <a:round/>
            </a:ln>
          </p:spPr>
          <p:txBody>
            <a:bodyPr/>
            <a:lstStyle/>
            <a:p/>
          </p:txBody>
        </p:sp>
        <p:sp>
          <p:nvSpPr>
            <p:cNvPr id="45" name="pl45"/>
            <p:cNvSpPr/>
            <p:nvPr/>
          </p:nvSpPr>
          <p:spPr>
            <a:xfrm>
              <a:off x="6893298" y="3489740"/>
              <a:ext cx="682544" cy="0"/>
            </a:xfrm>
            <a:custGeom>
              <a:avLst/>
              <a:pathLst>
                <a:path w="682544" h="0">
                  <a:moveTo>
                    <a:pt x="0" y="0"/>
                  </a:moveTo>
                  <a:lnTo>
                    <a:pt x="62049" y="0"/>
                  </a:lnTo>
                  <a:lnTo>
                    <a:pt x="248197" y="0"/>
                  </a:lnTo>
                  <a:lnTo>
                    <a:pt x="620494" y="0"/>
                  </a:lnTo>
                  <a:lnTo>
                    <a:pt x="682544" y="0"/>
                  </a:lnTo>
                </a:path>
              </a:pathLst>
            </a:custGeom>
            <a:ln w="108405" cap="flat">
              <a:solidFill>
                <a:srgbClr val="E8E8E8">
                  <a:alpha val="100000"/>
                </a:srgbClr>
              </a:solidFill>
              <a:prstDash val="solid"/>
              <a:round/>
            </a:ln>
          </p:spPr>
          <p:txBody>
            <a:bodyPr/>
            <a:lstStyle/>
            <a:p/>
          </p:txBody>
        </p:sp>
        <p:sp>
          <p:nvSpPr>
            <p:cNvPr id="46" name="pl46"/>
            <p:cNvSpPr/>
            <p:nvPr/>
          </p:nvSpPr>
          <p:spPr>
            <a:xfrm>
              <a:off x="6707150" y="3733665"/>
              <a:ext cx="682544" cy="0"/>
            </a:xfrm>
            <a:custGeom>
              <a:avLst/>
              <a:pathLst>
                <a:path w="682544" h="0">
                  <a:moveTo>
                    <a:pt x="0" y="0"/>
                  </a:moveTo>
                  <a:lnTo>
                    <a:pt x="124098" y="0"/>
                  </a:lnTo>
                  <a:lnTo>
                    <a:pt x="248197" y="0"/>
                  </a:lnTo>
                  <a:lnTo>
                    <a:pt x="496395" y="0"/>
                  </a:lnTo>
                  <a:lnTo>
                    <a:pt x="682544" y="0"/>
                  </a:lnTo>
                </a:path>
              </a:pathLst>
            </a:custGeom>
            <a:ln w="108405" cap="flat">
              <a:solidFill>
                <a:srgbClr val="E8E8E8">
                  <a:alpha val="100000"/>
                </a:srgbClr>
              </a:solidFill>
              <a:prstDash val="solid"/>
              <a:round/>
            </a:ln>
          </p:spPr>
          <p:txBody>
            <a:bodyPr/>
            <a:lstStyle/>
            <a:p/>
          </p:txBody>
        </p:sp>
        <p:sp>
          <p:nvSpPr>
            <p:cNvPr id="47" name="pl47"/>
            <p:cNvSpPr/>
            <p:nvPr/>
          </p:nvSpPr>
          <p:spPr>
            <a:xfrm>
              <a:off x="6645100" y="3977589"/>
              <a:ext cx="434346" cy="0"/>
            </a:xfrm>
            <a:custGeom>
              <a:avLst/>
              <a:pathLst>
                <a:path w="434346" h="0">
                  <a:moveTo>
                    <a:pt x="0" y="0"/>
                  </a:moveTo>
                  <a:lnTo>
                    <a:pt x="310247" y="0"/>
                  </a:lnTo>
                  <a:lnTo>
                    <a:pt x="372296" y="0"/>
                  </a:lnTo>
                  <a:lnTo>
                    <a:pt x="372296" y="0"/>
                  </a:lnTo>
                  <a:lnTo>
                    <a:pt x="434346" y="0"/>
                  </a:lnTo>
                </a:path>
              </a:pathLst>
            </a:custGeom>
            <a:ln w="108405" cap="flat">
              <a:solidFill>
                <a:srgbClr val="E8E8E8">
                  <a:alpha val="100000"/>
                </a:srgbClr>
              </a:solidFill>
              <a:prstDash val="solid"/>
              <a:round/>
            </a:ln>
          </p:spPr>
          <p:txBody>
            <a:bodyPr/>
            <a:lstStyle/>
            <a:p/>
          </p:txBody>
        </p:sp>
        <p:sp>
          <p:nvSpPr>
            <p:cNvPr id="48" name="pl48"/>
            <p:cNvSpPr/>
            <p:nvPr/>
          </p:nvSpPr>
          <p:spPr>
            <a:xfrm>
              <a:off x="6210754" y="4221514"/>
              <a:ext cx="372296" cy="0"/>
            </a:xfrm>
            <a:custGeom>
              <a:avLst/>
              <a:pathLst>
                <a:path w="372296" h="0">
                  <a:moveTo>
                    <a:pt x="0" y="0"/>
                  </a:moveTo>
                  <a:lnTo>
                    <a:pt x="124098" y="0"/>
                  </a:lnTo>
                  <a:lnTo>
                    <a:pt x="186148" y="0"/>
                  </a:lnTo>
                  <a:lnTo>
                    <a:pt x="372296" y="0"/>
                  </a:lnTo>
                  <a:lnTo>
                    <a:pt x="372296" y="0"/>
                  </a:lnTo>
                </a:path>
              </a:pathLst>
            </a:custGeom>
            <a:ln w="108405" cap="flat">
              <a:solidFill>
                <a:srgbClr val="E8E8E8">
                  <a:alpha val="100000"/>
                </a:srgbClr>
              </a:solidFill>
              <a:prstDash val="solid"/>
              <a:round/>
            </a:ln>
          </p:spPr>
          <p:txBody>
            <a:bodyPr/>
            <a:lstStyle/>
            <a:p/>
          </p:txBody>
        </p:sp>
        <p:sp>
          <p:nvSpPr>
            <p:cNvPr id="49" name="pl49"/>
            <p:cNvSpPr/>
            <p:nvPr/>
          </p:nvSpPr>
          <p:spPr>
            <a:xfrm>
              <a:off x="5528210" y="4465438"/>
              <a:ext cx="744593" cy="0"/>
            </a:xfrm>
            <a:custGeom>
              <a:avLst/>
              <a:pathLst>
                <a:path w="744593" h="0">
                  <a:moveTo>
                    <a:pt x="0" y="0"/>
                  </a:moveTo>
                  <a:lnTo>
                    <a:pt x="372296" y="0"/>
                  </a:lnTo>
                  <a:lnTo>
                    <a:pt x="496395" y="0"/>
                  </a:lnTo>
                  <a:lnTo>
                    <a:pt x="744593" y="0"/>
                  </a:lnTo>
                  <a:lnTo>
                    <a:pt x="744593" y="0"/>
                  </a:lnTo>
                </a:path>
              </a:pathLst>
            </a:custGeom>
            <a:ln w="108405" cap="flat">
              <a:solidFill>
                <a:srgbClr val="E8E8E8">
                  <a:alpha val="100000"/>
                </a:srgbClr>
              </a:solidFill>
              <a:prstDash val="solid"/>
              <a:round/>
            </a:ln>
          </p:spPr>
          <p:txBody>
            <a:bodyPr/>
            <a:lstStyle/>
            <a:p/>
          </p:txBody>
        </p:sp>
        <p:sp>
          <p:nvSpPr>
            <p:cNvPr id="50" name="pl50"/>
            <p:cNvSpPr/>
            <p:nvPr/>
          </p:nvSpPr>
          <p:spPr>
            <a:xfrm>
              <a:off x="5776408" y="4709362"/>
              <a:ext cx="434346" cy="0"/>
            </a:xfrm>
            <a:custGeom>
              <a:avLst/>
              <a:pathLst>
                <a:path w="434346" h="0">
                  <a:moveTo>
                    <a:pt x="0" y="0"/>
                  </a:moveTo>
                  <a:lnTo>
                    <a:pt x="0" y="0"/>
                  </a:lnTo>
                  <a:lnTo>
                    <a:pt x="186148" y="0"/>
                  </a:lnTo>
                  <a:lnTo>
                    <a:pt x="372296" y="0"/>
                  </a:lnTo>
                  <a:lnTo>
                    <a:pt x="434346" y="0"/>
                  </a:lnTo>
                </a:path>
              </a:pathLst>
            </a:custGeom>
            <a:ln w="108405" cap="flat">
              <a:solidFill>
                <a:srgbClr val="E8E8E8">
                  <a:alpha val="100000"/>
                </a:srgbClr>
              </a:solidFill>
              <a:prstDash val="solid"/>
              <a:round/>
            </a:ln>
          </p:spPr>
          <p:txBody>
            <a:bodyPr/>
            <a:lstStyle/>
            <a:p/>
          </p:txBody>
        </p:sp>
        <p:sp>
          <p:nvSpPr>
            <p:cNvPr id="51" name="pl51"/>
            <p:cNvSpPr/>
            <p:nvPr/>
          </p:nvSpPr>
          <p:spPr>
            <a:xfrm>
              <a:off x="5155913" y="4953287"/>
              <a:ext cx="1861484" cy="0"/>
            </a:xfrm>
            <a:custGeom>
              <a:avLst/>
              <a:pathLst>
                <a:path w="1861484" h="0">
                  <a:moveTo>
                    <a:pt x="0" y="0"/>
                  </a:moveTo>
                  <a:lnTo>
                    <a:pt x="62049" y="0"/>
                  </a:lnTo>
                  <a:lnTo>
                    <a:pt x="930742" y="0"/>
                  </a:lnTo>
                  <a:lnTo>
                    <a:pt x="992791" y="0"/>
                  </a:lnTo>
                  <a:lnTo>
                    <a:pt x="1861484" y="0"/>
                  </a:lnTo>
                </a:path>
              </a:pathLst>
            </a:custGeom>
            <a:ln w="108405" cap="flat">
              <a:solidFill>
                <a:srgbClr val="E8E8E8">
                  <a:alpha val="100000"/>
                </a:srgbClr>
              </a:solidFill>
              <a:prstDash val="solid"/>
              <a:round/>
            </a:ln>
          </p:spPr>
          <p:txBody>
            <a:bodyPr/>
            <a:lstStyle/>
            <a:p/>
          </p:txBody>
        </p:sp>
        <p:sp>
          <p:nvSpPr>
            <p:cNvPr id="52" name="pl52"/>
            <p:cNvSpPr/>
            <p:nvPr/>
          </p:nvSpPr>
          <p:spPr>
            <a:xfrm>
              <a:off x="5280012" y="5197211"/>
              <a:ext cx="806643" cy="0"/>
            </a:xfrm>
            <a:custGeom>
              <a:avLst/>
              <a:pathLst>
                <a:path w="806643" h="0">
                  <a:moveTo>
                    <a:pt x="0" y="0"/>
                  </a:moveTo>
                  <a:lnTo>
                    <a:pt x="0" y="0"/>
                  </a:lnTo>
                  <a:lnTo>
                    <a:pt x="496395" y="0"/>
                  </a:lnTo>
                  <a:lnTo>
                    <a:pt x="682544" y="0"/>
                  </a:lnTo>
                  <a:lnTo>
                    <a:pt x="806643" y="0"/>
                  </a:lnTo>
                </a:path>
              </a:pathLst>
            </a:custGeom>
            <a:ln w="108405" cap="flat">
              <a:solidFill>
                <a:srgbClr val="E8E8E8">
                  <a:alpha val="100000"/>
                </a:srgbClr>
              </a:solidFill>
              <a:prstDash val="solid"/>
              <a:round/>
            </a:ln>
          </p:spPr>
          <p:txBody>
            <a:bodyPr/>
            <a:lstStyle/>
            <a:p/>
          </p:txBody>
        </p:sp>
        <p:sp>
          <p:nvSpPr>
            <p:cNvPr id="53" name="pl53"/>
            <p:cNvSpPr/>
            <p:nvPr/>
          </p:nvSpPr>
          <p:spPr>
            <a:xfrm>
              <a:off x="4349270" y="5441136"/>
              <a:ext cx="930742" cy="0"/>
            </a:xfrm>
            <a:custGeom>
              <a:avLst/>
              <a:pathLst>
                <a:path w="930742" h="0">
                  <a:moveTo>
                    <a:pt x="0" y="0"/>
                  </a:moveTo>
                  <a:lnTo>
                    <a:pt x="186148" y="0"/>
                  </a:lnTo>
                  <a:lnTo>
                    <a:pt x="558445" y="0"/>
                  </a:lnTo>
                  <a:lnTo>
                    <a:pt x="744593" y="0"/>
                  </a:lnTo>
                  <a:lnTo>
                    <a:pt x="930742" y="0"/>
                  </a:lnTo>
                </a:path>
              </a:pathLst>
            </a:custGeom>
            <a:ln w="108405" cap="flat">
              <a:solidFill>
                <a:srgbClr val="E8E8E8">
                  <a:alpha val="100000"/>
                </a:srgbClr>
              </a:solidFill>
              <a:prstDash val="solid"/>
              <a:round/>
            </a:ln>
          </p:spPr>
          <p:txBody>
            <a:bodyPr/>
            <a:lstStyle/>
            <a:p/>
          </p:txBody>
        </p:sp>
        <p:sp>
          <p:nvSpPr>
            <p:cNvPr id="54" name="pl54"/>
            <p:cNvSpPr/>
            <p:nvPr/>
          </p:nvSpPr>
          <p:spPr>
            <a:xfrm>
              <a:off x="4349270" y="568506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5" name="pt55"/>
            <p:cNvSpPr/>
            <p:nvPr/>
          </p:nvSpPr>
          <p:spPr>
            <a:xfrm>
              <a:off x="527551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90321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530918"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34477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089363"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09293"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09293"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71343"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8519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6109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3339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3339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3339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74947"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3339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3339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7855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30353"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57855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92402"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58056"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4420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77190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77190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206254"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3339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71343"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0929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0929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33392"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7134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0929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3699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3699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3699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3699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3699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082155"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58056"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27551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27551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77190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12897"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14420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21346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151413"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08215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509293"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074947"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85194"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3699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09293"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571343"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5084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88879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1954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385194"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99046"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1954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57134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34477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34477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34477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34477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34477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52371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896007"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020106"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26830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26830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32314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88879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51650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574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01289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385194"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385194"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074947"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509293"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509293"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01289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95084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07494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01289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64060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509293"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26109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8519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26109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38519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199046"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95084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385194"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82674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70265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07494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99046"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221309"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4290567"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5035161"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455091"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330992"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206893"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579190"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020744"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579190"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579190"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579190"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579190"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6524348"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6524348"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6338200"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5903854"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5717705"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6152052"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579190"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455091"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0" name="pt180"/>
            <p:cNvSpPr/>
            <p:nvPr/>
          </p:nvSpPr>
          <p:spPr>
            <a:xfrm>
              <a:off x="7517140"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1" name="pt181"/>
            <p:cNvSpPr/>
            <p:nvPr/>
          </p:nvSpPr>
          <p:spPr>
            <a:xfrm>
              <a:off x="7455091"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7082794"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3" name="pt183"/>
            <p:cNvSpPr/>
            <p:nvPr/>
          </p:nvSpPr>
          <p:spPr>
            <a:xfrm>
              <a:off x="7082794"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4" name="pt184"/>
            <p:cNvSpPr/>
            <p:nvPr/>
          </p:nvSpPr>
          <p:spPr>
            <a:xfrm>
              <a:off x="7082794"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6027953"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5221309"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7" name="pt187"/>
            <p:cNvSpPr/>
            <p:nvPr/>
          </p:nvSpPr>
          <p:spPr>
            <a:xfrm>
              <a:off x="5717705"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pt188"/>
            <p:cNvSpPr/>
            <p:nvPr/>
          </p:nvSpPr>
          <p:spPr>
            <a:xfrm>
              <a:off x="6958695"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9" name="pt189"/>
            <p:cNvSpPr/>
            <p:nvPr/>
          </p:nvSpPr>
          <p:spPr>
            <a:xfrm>
              <a:off x="5097210"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0" name="pt190"/>
            <p:cNvSpPr/>
            <p:nvPr/>
          </p:nvSpPr>
          <p:spPr>
            <a:xfrm>
              <a:off x="6027953"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1" name="pt191"/>
            <p:cNvSpPr/>
            <p:nvPr/>
          </p:nvSpPr>
          <p:spPr>
            <a:xfrm>
              <a:off x="7020744"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330992"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082794"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896645"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834596"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765338"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765338"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517140"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4290567"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4290567"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4290567"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5469507"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214101"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214101"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268942"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03289"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958695"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330992"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455091"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455091"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6958695"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6958695"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6586398"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455091"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206893"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330992"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144843"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772546"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648447"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268942"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268942"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268942"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811241" y="5616950"/>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24" name="tx224"/>
            <p:cNvSpPr/>
            <p:nvPr/>
          </p:nvSpPr>
          <p:spPr>
            <a:xfrm>
              <a:off x="935320" y="534703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Angola</a:t>
              </a:r>
            </a:p>
          </p:txBody>
        </p:sp>
        <p:sp>
          <p:nvSpPr>
            <p:cNvPr id="225" name="tx225"/>
            <p:cNvSpPr/>
            <p:nvPr/>
          </p:nvSpPr>
          <p:spPr>
            <a:xfrm>
              <a:off x="547189" y="5101406"/>
              <a:ext cx="8231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Madagascar*</a:t>
              </a:r>
            </a:p>
          </p:txBody>
        </p:sp>
        <p:sp>
          <p:nvSpPr>
            <p:cNvPr id="226" name="tx226"/>
            <p:cNvSpPr/>
            <p:nvPr/>
          </p:nvSpPr>
          <p:spPr>
            <a:xfrm>
              <a:off x="516152" y="4859119"/>
              <a:ext cx="854161"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Mozambique*</a:t>
              </a:r>
            </a:p>
          </p:txBody>
        </p:sp>
        <p:sp>
          <p:nvSpPr>
            <p:cNvPr id="227" name="tx227"/>
            <p:cNvSpPr/>
            <p:nvPr/>
          </p:nvSpPr>
          <p:spPr>
            <a:xfrm>
              <a:off x="811105" y="4615195"/>
              <a:ext cx="55920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Ethiopia*</a:t>
              </a:r>
            </a:p>
          </p:txBody>
        </p:sp>
        <p:sp>
          <p:nvSpPr>
            <p:cNvPr id="228" name="tx228"/>
            <p:cNvSpPr/>
            <p:nvPr/>
          </p:nvSpPr>
          <p:spPr>
            <a:xfrm>
              <a:off x="508103" y="4397328"/>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South</a:t>
              </a:r>
            </a:p>
          </p:txBody>
        </p:sp>
        <p:sp>
          <p:nvSpPr>
            <p:cNvPr id="229" name="tx229"/>
            <p:cNvSpPr/>
            <p:nvPr/>
          </p:nvSpPr>
          <p:spPr>
            <a:xfrm>
              <a:off x="911991" y="4397328"/>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Sudan*</a:t>
              </a:r>
            </a:p>
          </p:txBody>
        </p:sp>
        <p:sp>
          <p:nvSpPr>
            <p:cNvPr id="230" name="tx230"/>
            <p:cNvSpPr/>
            <p:nvPr/>
          </p:nvSpPr>
          <p:spPr>
            <a:xfrm>
              <a:off x="749235" y="4153403"/>
              <a:ext cx="62107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Comoros*</a:t>
              </a:r>
            </a:p>
          </p:txBody>
        </p:sp>
        <p:sp>
          <p:nvSpPr>
            <p:cNvPr id="231" name="tx231"/>
            <p:cNvSpPr/>
            <p:nvPr/>
          </p:nvSpPr>
          <p:spPr>
            <a:xfrm>
              <a:off x="609331" y="3909479"/>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South</a:t>
              </a:r>
            </a:p>
          </p:txBody>
        </p:sp>
        <p:sp>
          <p:nvSpPr>
            <p:cNvPr id="232" name="tx232"/>
            <p:cNvSpPr/>
            <p:nvPr/>
          </p:nvSpPr>
          <p:spPr>
            <a:xfrm>
              <a:off x="1013219" y="3909547"/>
              <a:ext cx="357094"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Africa</a:t>
              </a:r>
            </a:p>
          </p:txBody>
        </p:sp>
        <p:sp>
          <p:nvSpPr>
            <p:cNvPr id="233" name="tx233"/>
            <p:cNvSpPr/>
            <p:nvPr/>
          </p:nvSpPr>
          <p:spPr>
            <a:xfrm>
              <a:off x="850122" y="3665623"/>
              <a:ext cx="520191"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Zambia*</a:t>
              </a:r>
            </a:p>
          </p:txBody>
        </p:sp>
        <p:sp>
          <p:nvSpPr>
            <p:cNvPr id="234" name="tx234"/>
            <p:cNvSpPr/>
            <p:nvPr/>
          </p:nvSpPr>
          <p:spPr>
            <a:xfrm>
              <a:off x="857899" y="342340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Namibia</a:t>
              </a:r>
            </a:p>
          </p:txBody>
        </p:sp>
        <p:sp>
          <p:nvSpPr>
            <p:cNvPr id="235" name="tx235"/>
            <p:cNvSpPr/>
            <p:nvPr/>
          </p:nvSpPr>
          <p:spPr>
            <a:xfrm>
              <a:off x="850122" y="3179479"/>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Eswatini</a:t>
              </a:r>
            </a:p>
          </p:txBody>
        </p:sp>
        <p:sp>
          <p:nvSpPr>
            <p:cNvPr id="236" name="tx236"/>
            <p:cNvSpPr/>
            <p:nvPr/>
          </p:nvSpPr>
          <p:spPr>
            <a:xfrm>
              <a:off x="873178" y="2935555"/>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Lesotho</a:t>
              </a:r>
            </a:p>
          </p:txBody>
        </p:sp>
        <p:sp>
          <p:nvSpPr>
            <p:cNvPr id="237" name="tx237"/>
            <p:cNvSpPr/>
            <p:nvPr/>
          </p:nvSpPr>
          <p:spPr>
            <a:xfrm>
              <a:off x="834433" y="2689925"/>
              <a:ext cx="53588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Burundi*</a:t>
              </a:r>
            </a:p>
          </p:txBody>
        </p:sp>
        <p:sp>
          <p:nvSpPr>
            <p:cNvPr id="238" name="tx238"/>
            <p:cNvSpPr/>
            <p:nvPr/>
          </p:nvSpPr>
          <p:spPr>
            <a:xfrm>
              <a:off x="725907" y="2447706"/>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Zimbabwe</a:t>
              </a:r>
            </a:p>
          </p:txBody>
        </p:sp>
        <p:sp>
          <p:nvSpPr>
            <p:cNvPr id="239" name="tx239"/>
            <p:cNvSpPr/>
            <p:nvPr/>
          </p:nvSpPr>
          <p:spPr>
            <a:xfrm>
              <a:off x="880955" y="217601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Uganda</a:t>
              </a:r>
            </a:p>
          </p:txBody>
        </p:sp>
        <p:sp>
          <p:nvSpPr>
            <p:cNvPr id="240" name="tx240"/>
            <p:cNvSpPr/>
            <p:nvPr/>
          </p:nvSpPr>
          <p:spPr>
            <a:xfrm>
              <a:off x="935593" y="1959857"/>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Malawi</a:t>
              </a:r>
            </a:p>
          </p:txBody>
        </p:sp>
        <p:sp>
          <p:nvSpPr>
            <p:cNvPr id="241" name="tx241"/>
            <p:cNvSpPr/>
            <p:nvPr/>
          </p:nvSpPr>
          <p:spPr>
            <a:xfrm>
              <a:off x="741255" y="1714227"/>
              <a:ext cx="62905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Tanzania*</a:t>
              </a:r>
            </a:p>
          </p:txBody>
        </p:sp>
        <p:sp>
          <p:nvSpPr>
            <p:cNvPr id="242" name="tx242"/>
            <p:cNvSpPr/>
            <p:nvPr/>
          </p:nvSpPr>
          <p:spPr>
            <a:xfrm>
              <a:off x="919836" y="1442540"/>
              <a:ext cx="45047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Kenya*</a:t>
              </a:r>
            </a:p>
          </p:txBody>
        </p:sp>
        <p:sp>
          <p:nvSpPr>
            <p:cNvPr id="243" name="tx243"/>
            <p:cNvSpPr/>
            <p:nvPr/>
          </p:nvSpPr>
          <p:spPr>
            <a:xfrm>
              <a:off x="857762" y="1228084"/>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Rwanda</a:t>
              </a:r>
            </a:p>
          </p:txBody>
        </p:sp>
        <p:sp>
          <p:nvSpPr>
            <p:cNvPr id="244" name="tx244"/>
            <p:cNvSpPr/>
            <p:nvPr/>
          </p:nvSpPr>
          <p:spPr>
            <a:xfrm>
              <a:off x="958854" y="984159"/>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Eritrea</a:t>
              </a:r>
            </a:p>
          </p:txBody>
        </p:sp>
        <p:sp>
          <p:nvSpPr>
            <p:cNvPr id="245" name="tx245"/>
            <p:cNvSpPr/>
            <p:nvPr/>
          </p:nvSpPr>
          <p:spPr>
            <a:xfrm>
              <a:off x="756807" y="740235"/>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Botswana</a:t>
              </a:r>
            </a:p>
          </p:txBody>
        </p:sp>
        <p:sp>
          <p:nvSpPr>
            <p:cNvPr id="246" name="tx246"/>
            <p:cNvSpPr/>
            <p:nvPr/>
          </p:nvSpPr>
          <p:spPr>
            <a:xfrm>
              <a:off x="1712114"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7" name="tx247"/>
            <p:cNvSpPr/>
            <p:nvPr/>
          </p:nvSpPr>
          <p:spPr>
            <a:xfrm>
              <a:off x="3232273"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8" name="tx248"/>
            <p:cNvSpPr/>
            <p:nvPr/>
          </p:nvSpPr>
          <p:spPr>
            <a:xfrm>
              <a:off x="478351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9" name="tx249"/>
            <p:cNvSpPr/>
            <p:nvPr/>
          </p:nvSpPr>
          <p:spPr>
            <a:xfrm>
              <a:off x="633474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0" name="tx250"/>
            <p:cNvSpPr/>
            <p:nvPr/>
          </p:nvSpPr>
          <p:spPr>
            <a:xfrm>
              <a:off x="785490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1" name="tx251"/>
            <p:cNvSpPr/>
            <p:nvPr/>
          </p:nvSpPr>
          <p:spPr>
            <a:xfrm>
              <a:off x="4414765"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2" name="pt252"/>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4" name="pt254"/>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5" name="tx255"/>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6" name="tx256"/>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57" name="tx257"/>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8" name="tx258"/>
            <p:cNvSpPr/>
            <p:nvPr/>
          </p:nvSpPr>
          <p:spPr>
            <a:xfrm>
              <a:off x="1432944"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ESAR, 2019-2023</a:t>
              </a:r>
            </a:p>
          </p:txBody>
        </p:sp>
        <p:sp>
          <p:nvSpPr>
            <p:cNvPr id="259" name="tx259"/>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0" name="tx260"/>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1" name="tx261"/>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2" name="tx262"/>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10 (out of 21) countries had lower coverage than in 2019.
In 2023, 8 countries had lower DTP3 coverage than in 2022.
In 2023, 12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420918"/>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232519"/>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1044120"/>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7" name="pl17"/>
            <p:cNvSpPr/>
            <p:nvPr/>
          </p:nvSpPr>
          <p:spPr>
            <a:xfrm>
              <a:off x="991116" y="2826719"/>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163832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973" y="3429450"/>
              <a:ext cx="257465" cy="585667"/>
            </a:xfrm>
            <a:prstGeom prst="rect">
              <a:avLst/>
            </a:prstGeom>
            <a:solidFill>
              <a:srgbClr val="E2231A">
                <a:alpha val="100000"/>
              </a:srgbClr>
            </a:solidFill>
          </p:spPr>
          <p:txBody>
            <a:bodyPr/>
            <a:lstStyle/>
            <a:p/>
          </p:txBody>
        </p:sp>
        <p:sp>
          <p:nvSpPr>
            <p:cNvPr id="29" name="rc29"/>
            <p:cNvSpPr/>
            <p:nvPr/>
          </p:nvSpPr>
          <p:spPr>
            <a:xfrm>
              <a:off x="1619045" y="3451393"/>
              <a:ext cx="257465" cy="563725"/>
            </a:xfrm>
            <a:prstGeom prst="rect">
              <a:avLst/>
            </a:prstGeom>
            <a:solidFill>
              <a:srgbClr val="E2231A">
                <a:alpha val="100000"/>
              </a:srgbClr>
            </a:solidFill>
          </p:spPr>
          <p:txBody>
            <a:bodyPr/>
            <a:lstStyle/>
            <a:p/>
          </p:txBody>
        </p:sp>
        <p:sp>
          <p:nvSpPr>
            <p:cNvPr id="30" name="rc30"/>
            <p:cNvSpPr/>
            <p:nvPr/>
          </p:nvSpPr>
          <p:spPr>
            <a:xfrm>
              <a:off x="1905118" y="3460236"/>
              <a:ext cx="257465" cy="554881"/>
            </a:xfrm>
            <a:prstGeom prst="rect">
              <a:avLst/>
            </a:prstGeom>
            <a:solidFill>
              <a:srgbClr val="E2231A">
                <a:alpha val="100000"/>
              </a:srgbClr>
            </a:solidFill>
          </p:spPr>
          <p:txBody>
            <a:bodyPr/>
            <a:lstStyle/>
            <a:p/>
          </p:txBody>
        </p:sp>
        <p:sp>
          <p:nvSpPr>
            <p:cNvPr id="31" name="rc31"/>
            <p:cNvSpPr/>
            <p:nvPr/>
          </p:nvSpPr>
          <p:spPr>
            <a:xfrm>
              <a:off x="2191190" y="3453172"/>
              <a:ext cx="257465" cy="561945"/>
            </a:xfrm>
            <a:prstGeom prst="rect">
              <a:avLst/>
            </a:prstGeom>
            <a:solidFill>
              <a:srgbClr val="E2231A">
                <a:alpha val="100000"/>
              </a:srgbClr>
            </a:solidFill>
          </p:spPr>
          <p:txBody>
            <a:bodyPr/>
            <a:lstStyle/>
            <a:p/>
          </p:txBody>
        </p:sp>
        <p:sp>
          <p:nvSpPr>
            <p:cNvPr id="32" name="rc32"/>
            <p:cNvSpPr/>
            <p:nvPr/>
          </p:nvSpPr>
          <p:spPr>
            <a:xfrm>
              <a:off x="2477262" y="3449599"/>
              <a:ext cx="257465" cy="565518"/>
            </a:xfrm>
            <a:prstGeom prst="rect">
              <a:avLst/>
            </a:prstGeom>
            <a:solidFill>
              <a:srgbClr val="E2231A">
                <a:alpha val="100000"/>
              </a:srgbClr>
            </a:solidFill>
          </p:spPr>
          <p:txBody>
            <a:bodyPr/>
            <a:lstStyle/>
            <a:p/>
          </p:txBody>
        </p:sp>
        <p:sp>
          <p:nvSpPr>
            <p:cNvPr id="33" name="rc33"/>
            <p:cNvSpPr/>
            <p:nvPr/>
          </p:nvSpPr>
          <p:spPr>
            <a:xfrm>
              <a:off x="2763335" y="3425103"/>
              <a:ext cx="257465" cy="590014"/>
            </a:xfrm>
            <a:prstGeom prst="rect">
              <a:avLst/>
            </a:prstGeom>
            <a:solidFill>
              <a:srgbClr val="E2231A">
                <a:alpha val="100000"/>
              </a:srgbClr>
            </a:solidFill>
          </p:spPr>
          <p:txBody>
            <a:bodyPr/>
            <a:lstStyle/>
            <a:p/>
          </p:txBody>
        </p:sp>
        <p:sp>
          <p:nvSpPr>
            <p:cNvPr id="34" name="rc34"/>
            <p:cNvSpPr/>
            <p:nvPr/>
          </p:nvSpPr>
          <p:spPr>
            <a:xfrm>
              <a:off x="3049407" y="3464642"/>
              <a:ext cx="257465" cy="550476"/>
            </a:xfrm>
            <a:prstGeom prst="rect">
              <a:avLst/>
            </a:prstGeom>
            <a:solidFill>
              <a:srgbClr val="E2231A">
                <a:alpha val="100000"/>
              </a:srgbClr>
            </a:solidFill>
          </p:spPr>
          <p:txBody>
            <a:bodyPr/>
            <a:lstStyle/>
            <a:p/>
          </p:txBody>
        </p:sp>
        <p:sp>
          <p:nvSpPr>
            <p:cNvPr id="35" name="rc35"/>
            <p:cNvSpPr/>
            <p:nvPr/>
          </p:nvSpPr>
          <p:spPr>
            <a:xfrm>
              <a:off x="3335480" y="3520853"/>
              <a:ext cx="257465" cy="494264"/>
            </a:xfrm>
            <a:prstGeom prst="rect">
              <a:avLst/>
            </a:prstGeom>
            <a:solidFill>
              <a:srgbClr val="E2231A">
                <a:alpha val="100000"/>
              </a:srgbClr>
            </a:solidFill>
          </p:spPr>
          <p:txBody>
            <a:bodyPr/>
            <a:lstStyle/>
            <a:p/>
          </p:txBody>
        </p:sp>
        <p:sp>
          <p:nvSpPr>
            <p:cNvPr id="36" name="rc36"/>
            <p:cNvSpPr/>
            <p:nvPr/>
          </p:nvSpPr>
          <p:spPr>
            <a:xfrm>
              <a:off x="3621552" y="3520809"/>
              <a:ext cx="257465" cy="494308"/>
            </a:xfrm>
            <a:prstGeom prst="rect">
              <a:avLst/>
            </a:prstGeom>
            <a:solidFill>
              <a:srgbClr val="E2231A">
                <a:alpha val="100000"/>
              </a:srgbClr>
            </a:solidFill>
          </p:spPr>
          <p:txBody>
            <a:bodyPr/>
            <a:lstStyle/>
            <a:p/>
          </p:txBody>
        </p:sp>
        <p:sp>
          <p:nvSpPr>
            <p:cNvPr id="37" name="rc37"/>
            <p:cNvSpPr/>
            <p:nvPr/>
          </p:nvSpPr>
          <p:spPr>
            <a:xfrm>
              <a:off x="3907625" y="3567033"/>
              <a:ext cx="257465" cy="448084"/>
            </a:xfrm>
            <a:prstGeom prst="rect">
              <a:avLst/>
            </a:prstGeom>
            <a:solidFill>
              <a:srgbClr val="E2231A">
                <a:alpha val="100000"/>
              </a:srgbClr>
            </a:solidFill>
          </p:spPr>
          <p:txBody>
            <a:bodyPr/>
            <a:lstStyle/>
            <a:p/>
          </p:txBody>
        </p:sp>
        <p:sp>
          <p:nvSpPr>
            <p:cNvPr id="38" name="rc38"/>
            <p:cNvSpPr/>
            <p:nvPr/>
          </p:nvSpPr>
          <p:spPr>
            <a:xfrm>
              <a:off x="4193697" y="3604868"/>
              <a:ext cx="257465" cy="410250"/>
            </a:xfrm>
            <a:prstGeom prst="rect">
              <a:avLst/>
            </a:prstGeom>
            <a:solidFill>
              <a:srgbClr val="E2231A">
                <a:alpha val="100000"/>
              </a:srgbClr>
            </a:solidFill>
          </p:spPr>
          <p:txBody>
            <a:bodyPr/>
            <a:lstStyle/>
            <a:p/>
          </p:txBody>
        </p:sp>
        <p:sp>
          <p:nvSpPr>
            <p:cNvPr id="39" name="rc39"/>
            <p:cNvSpPr/>
            <p:nvPr/>
          </p:nvSpPr>
          <p:spPr>
            <a:xfrm>
              <a:off x="4479769" y="3599431"/>
              <a:ext cx="257465" cy="415686"/>
            </a:xfrm>
            <a:prstGeom prst="rect">
              <a:avLst/>
            </a:prstGeom>
            <a:solidFill>
              <a:srgbClr val="E2231A">
                <a:alpha val="100000"/>
              </a:srgbClr>
            </a:solidFill>
          </p:spPr>
          <p:txBody>
            <a:bodyPr/>
            <a:lstStyle/>
            <a:p/>
          </p:txBody>
        </p:sp>
        <p:sp>
          <p:nvSpPr>
            <p:cNvPr id="40" name="rc40"/>
            <p:cNvSpPr/>
            <p:nvPr/>
          </p:nvSpPr>
          <p:spPr>
            <a:xfrm>
              <a:off x="4765842" y="3608846"/>
              <a:ext cx="257465" cy="406271"/>
            </a:xfrm>
            <a:prstGeom prst="rect">
              <a:avLst/>
            </a:prstGeom>
            <a:solidFill>
              <a:srgbClr val="E2231A">
                <a:alpha val="100000"/>
              </a:srgbClr>
            </a:solidFill>
          </p:spPr>
          <p:txBody>
            <a:bodyPr/>
            <a:lstStyle/>
            <a:p/>
          </p:txBody>
        </p:sp>
        <p:sp>
          <p:nvSpPr>
            <p:cNvPr id="41" name="rc41"/>
            <p:cNvSpPr/>
            <p:nvPr/>
          </p:nvSpPr>
          <p:spPr>
            <a:xfrm>
              <a:off x="5051914" y="3577163"/>
              <a:ext cx="257465" cy="437954"/>
            </a:xfrm>
            <a:prstGeom prst="rect">
              <a:avLst/>
            </a:prstGeom>
            <a:solidFill>
              <a:srgbClr val="E2231A">
                <a:alpha val="100000"/>
              </a:srgbClr>
            </a:solidFill>
          </p:spPr>
          <p:txBody>
            <a:bodyPr/>
            <a:lstStyle/>
            <a:p/>
          </p:txBody>
        </p:sp>
        <p:sp>
          <p:nvSpPr>
            <p:cNvPr id="42" name="rc42"/>
            <p:cNvSpPr/>
            <p:nvPr/>
          </p:nvSpPr>
          <p:spPr>
            <a:xfrm>
              <a:off x="5337987" y="3570904"/>
              <a:ext cx="257465" cy="444213"/>
            </a:xfrm>
            <a:prstGeom prst="rect">
              <a:avLst/>
            </a:prstGeom>
            <a:solidFill>
              <a:srgbClr val="E2231A">
                <a:alpha val="100000"/>
              </a:srgbClr>
            </a:solidFill>
          </p:spPr>
          <p:txBody>
            <a:bodyPr/>
            <a:lstStyle/>
            <a:p/>
          </p:txBody>
        </p:sp>
        <p:sp>
          <p:nvSpPr>
            <p:cNvPr id="43" name="rc43"/>
            <p:cNvSpPr/>
            <p:nvPr/>
          </p:nvSpPr>
          <p:spPr>
            <a:xfrm>
              <a:off x="5624059" y="3546675"/>
              <a:ext cx="257465" cy="468442"/>
            </a:xfrm>
            <a:prstGeom prst="rect">
              <a:avLst/>
            </a:prstGeom>
            <a:solidFill>
              <a:srgbClr val="E2231A">
                <a:alpha val="100000"/>
              </a:srgbClr>
            </a:solidFill>
          </p:spPr>
          <p:txBody>
            <a:bodyPr/>
            <a:lstStyle/>
            <a:p/>
          </p:txBody>
        </p:sp>
        <p:sp>
          <p:nvSpPr>
            <p:cNvPr id="44" name="rc44"/>
            <p:cNvSpPr/>
            <p:nvPr/>
          </p:nvSpPr>
          <p:spPr>
            <a:xfrm>
              <a:off x="5910132" y="3508210"/>
              <a:ext cx="257465" cy="506908"/>
            </a:xfrm>
            <a:prstGeom prst="rect">
              <a:avLst/>
            </a:prstGeom>
            <a:solidFill>
              <a:srgbClr val="E2231A">
                <a:alpha val="100000"/>
              </a:srgbClr>
            </a:solidFill>
          </p:spPr>
          <p:txBody>
            <a:bodyPr/>
            <a:lstStyle/>
            <a:p/>
          </p:txBody>
        </p:sp>
        <p:sp>
          <p:nvSpPr>
            <p:cNvPr id="45" name="rc45"/>
            <p:cNvSpPr/>
            <p:nvPr/>
          </p:nvSpPr>
          <p:spPr>
            <a:xfrm>
              <a:off x="6196204" y="3496323"/>
              <a:ext cx="257465" cy="518795"/>
            </a:xfrm>
            <a:prstGeom prst="rect">
              <a:avLst/>
            </a:prstGeom>
            <a:solidFill>
              <a:srgbClr val="E2231A">
                <a:alpha val="100000"/>
              </a:srgbClr>
            </a:solidFill>
          </p:spPr>
          <p:txBody>
            <a:bodyPr/>
            <a:lstStyle/>
            <a:p/>
          </p:txBody>
        </p:sp>
        <p:sp>
          <p:nvSpPr>
            <p:cNvPr id="46" name="rc46"/>
            <p:cNvSpPr/>
            <p:nvPr/>
          </p:nvSpPr>
          <p:spPr>
            <a:xfrm>
              <a:off x="6482277" y="3508541"/>
              <a:ext cx="257465" cy="506576"/>
            </a:xfrm>
            <a:prstGeom prst="rect">
              <a:avLst/>
            </a:prstGeom>
            <a:solidFill>
              <a:srgbClr val="E2231A">
                <a:alpha val="100000"/>
              </a:srgbClr>
            </a:solidFill>
          </p:spPr>
          <p:txBody>
            <a:bodyPr/>
            <a:lstStyle/>
            <a:p/>
          </p:txBody>
        </p:sp>
        <p:sp>
          <p:nvSpPr>
            <p:cNvPr id="47" name="rc47"/>
            <p:cNvSpPr/>
            <p:nvPr/>
          </p:nvSpPr>
          <p:spPr>
            <a:xfrm>
              <a:off x="6768349" y="3511739"/>
              <a:ext cx="257465" cy="503378"/>
            </a:xfrm>
            <a:prstGeom prst="rect">
              <a:avLst/>
            </a:prstGeom>
            <a:solidFill>
              <a:srgbClr val="E2231A">
                <a:alpha val="100000"/>
              </a:srgbClr>
            </a:solidFill>
          </p:spPr>
          <p:txBody>
            <a:bodyPr/>
            <a:lstStyle/>
            <a:p/>
          </p:txBody>
        </p:sp>
        <p:sp>
          <p:nvSpPr>
            <p:cNvPr id="48" name="rc48"/>
            <p:cNvSpPr/>
            <p:nvPr/>
          </p:nvSpPr>
          <p:spPr>
            <a:xfrm>
              <a:off x="7054421" y="3476369"/>
              <a:ext cx="257465" cy="538748"/>
            </a:xfrm>
            <a:prstGeom prst="rect">
              <a:avLst/>
            </a:prstGeom>
            <a:solidFill>
              <a:srgbClr val="E2231A">
                <a:alpha val="100000"/>
              </a:srgbClr>
            </a:solidFill>
          </p:spPr>
          <p:txBody>
            <a:bodyPr/>
            <a:lstStyle/>
            <a:p/>
          </p:txBody>
        </p:sp>
        <p:sp>
          <p:nvSpPr>
            <p:cNvPr id="49" name="rc49"/>
            <p:cNvSpPr/>
            <p:nvPr/>
          </p:nvSpPr>
          <p:spPr>
            <a:xfrm>
              <a:off x="7340494" y="3385622"/>
              <a:ext cx="257465" cy="629495"/>
            </a:xfrm>
            <a:prstGeom prst="rect">
              <a:avLst/>
            </a:prstGeom>
            <a:solidFill>
              <a:srgbClr val="E2231A">
                <a:alpha val="100000"/>
              </a:srgbClr>
            </a:solidFill>
          </p:spPr>
          <p:txBody>
            <a:bodyPr/>
            <a:lstStyle/>
            <a:p/>
          </p:txBody>
        </p:sp>
        <p:sp>
          <p:nvSpPr>
            <p:cNvPr id="50" name="rc50"/>
            <p:cNvSpPr/>
            <p:nvPr/>
          </p:nvSpPr>
          <p:spPr>
            <a:xfrm>
              <a:off x="7626566" y="3412180"/>
              <a:ext cx="257465" cy="602938"/>
            </a:xfrm>
            <a:prstGeom prst="rect">
              <a:avLst/>
            </a:prstGeom>
            <a:solidFill>
              <a:srgbClr val="E2231A">
                <a:alpha val="100000"/>
              </a:srgbClr>
            </a:solidFill>
          </p:spPr>
          <p:txBody>
            <a:bodyPr/>
            <a:lstStyle/>
            <a:p/>
          </p:txBody>
        </p:sp>
        <p:sp>
          <p:nvSpPr>
            <p:cNvPr id="51" name="rc51"/>
            <p:cNvSpPr/>
            <p:nvPr/>
          </p:nvSpPr>
          <p:spPr>
            <a:xfrm>
              <a:off x="7912639" y="3467865"/>
              <a:ext cx="257465" cy="547252"/>
            </a:xfrm>
            <a:prstGeom prst="rect">
              <a:avLst/>
            </a:prstGeom>
            <a:solidFill>
              <a:srgbClr val="E2231A">
                <a:alpha val="100000"/>
              </a:srgbClr>
            </a:solidFill>
          </p:spPr>
          <p:txBody>
            <a:bodyPr/>
            <a:lstStyle/>
            <a:p/>
          </p:txBody>
        </p:sp>
        <p:sp>
          <p:nvSpPr>
            <p:cNvPr id="52" name="rc52"/>
            <p:cNvSpPr/>
            <p:nvPr/>
          </p:nvSpPr>
          <p:spPr>
            <a:xfrm>
              <a:off x="1332973" y="2794309"/>
              <a:ext cx="257465" cy="635140"/>
            </a:xfrm>
            <a:prstGeom prst="rect">
              <a:avLst/>
            </a:prstGeom>
            <a:solidFill>
              <a:srgbClr val="B3B3B3">
                <a:alpha val="100000"/>
              </a:srgbClr>
            </a:solidFill>
          </p:spPr>
          <p:txBody>
            <a:bodyPr/>
            <a:lstStyle/>
            <a:p/>
          </p:txBody>
        </p:sp>
        <p:sp>
          <p:nvSpPr>
            <p:cNvPr id="53" name="rc53"/>
            <p:cNvSpPr/>
            <p:nvPr/>
          </p:nvSpPr>
          <p:spPr>
            <a:xfrm>
              <a:off x="1619045" y="2757681"/>
              <a:ext cx="257465" cy="693711"/>
            </a:xfrm>
            <a:prstGeom prst="rect">
              <a:avLst/>
            </a:prstGeom>
            <a:solidFill>
              <a:srgbClr val="B3B3B3">
                <a:alpha val="100000"/>
              </a:srgbClr>
            </a:solidFill>
          </p:spPr>
          <p:txBody>
            <a:bodyPr/>
            <a:lstStyle/>
            <a:p/>
          </p:txBody>
        </p:sp>
        <p:sp>
          <p:nvSpPr>
            <p:cNvPr id="54" name="rc54"/>
            <p:cNvSpPr/>
            <p:nvPr/>
          </p:nvSpPr>
          <p:spPr>
            <a:xfrm>
              <a:off x="1905118" y="2722963"/>
              <a:ext cx="257465" cy="737272"/>
            </a:xfrm>
            <a:prstGeom prst="rect">
              <a:avLst/>
            </a:prstGeom>
            <a:solidFill>
              <a:srgbClr val="B3B3B3">
                <a:alpha val="100000"/>
              </a:srgbClr>
            </a:solidFill>
          </p:spPr>
          <p:txBody>
            <a:bodyPr/>
            <a:lstStyle/>
            <a:p/>
          </p:txBody>
        </p:sp>
        <p:sp>
          <p:nvSpPr>
            <p:cNvPr id="55" name="rc55"/>
            <p:cNvSpPr/>
            <p:nvPr/>
          </p:nvSpPr>
          <p:spPr>
            <a:xfrm>
              <a:off x="2191190" y="2699032"/>
              <a:ext cx="257465" cy="754140"/>
            </a:xfrm>
            <a:prstGeom prst="rect">
              <a:avLst/>
            </a:prstGeom>
            <a:solidFill>
              <a:srgbClr val="B3B3B3">
                <a:alpha val="100000"/>
              </a:srgbClr>
            </a:solidFill>
          </p:spPr>
          <p:txBody>
            <a:bodyPr/>
            <a:lstStyle/>
            <a:p/>
          </p:txBody>
        </p:sp>
        <p:sp>
          <p:nvSpPr>
            <p:cNvPr id="56" name="rc56"/>
            <p:cNvSpPr/>
            <p:nvPr/>
          </p:nvSpPr>
          <p:spPr>
            <a:xfrm>
              <a:off x="2477262" y="2665166"/>
              <a:ext cx="257465" cy="784432"/>
            </a:xfrm>
            <a:prstGeom prst="rect">
              <a:avLst/>
            </a:prstGeom>
            <a:solidFill>
              <a:srgbClr val="B3B3B3">
                <a:alpha val="100000"/>
              </a:srgbClr>
            </a:solidFill>
          </p:spPr>
          <p:txBody>
            <a:bodyPr/>
            <a:lstStyle/>
            <a:p/>
          </p:txBody>
        </p:sp>
        <p:sp>
          <p:nvSpPr>
            <p:cNvPr id="57" name="rc57"/>
            <p:cNvSpPr/>
            <p:nvPr/>
          </p:nvSpPr>
          <p:spPr>
            <a:xfrm>
              <a:off x="2763335" y="2629674"/>
              <a:ext cx="257465" cy="795428"/>
            </a:xfrm>
            <a:prstGeom prst="rect">
              <a:avLst/>
            </a:prstGeom>
            <a:solidFill>
              <a:srgbClr val="B3B3B3">
                <a:alpha val="100000"/>
              </a:srgbClr>
            </a:solidFill>
          </p:spPr>
          <p:txBody>
            <a:bodyPr/>
            <a:lstStyle/>
            <a:p/>
          </p:txBody>
        </p:sp>
        <p:sp>
          <p:nvSpPr>
            <p:cNvPr id="58" name="rc58"/>
            <p:cNvSpPr/>
            <p:nvPr/>
          </p:nvSpPr>
          <p:spPr>
            <a:xfrm>
              <a:off x="3049407" y="2599824"/>
              <a:ext cx="257465" cy="864817"/>
            </a:xfrm>
            <a:prstGeom prst="rect">
              <a:avLst/>
            </a:prstGeom>
            <a:solidFill>
              <a:srgbClr val="B3B3B3">
                <a:alpha val="100000"/>
              </a:srgbClr>
            </a:solidFill>
          </p:spPr>
          <p:txBody>
            <a:bodyPr/>
            <a:lstStyle/>
            <a:p/>
          </p:txBody>
        </p:sp>
        <p:sp>
          <p:nvSpPr>
            <p:cNvPr id="59" name="rc59"/>
            <p:cNvSpPr/>
            <p:nvPr/>
          </p:nvSpPr>
          <p:spPr>
            <a:xfrm>
              <a:off x="3335480" y="2556222"/>
              <a:ext cx="257465" cy="964631"/>
            </a:xfrm>
            <a:prstGeom prst="rect">
              <a:avLst/>
            </a:prstGeom>
            <a:solidFill>
              <a:srgbClr val="B3B3B3">
                <a:alpha val="100000"/>
              </a:srgbClr>
            </a:solidFill>
          </p:spPr>
          <p:txBody>
            <a:bodyPr/>
            <a:lstStyle/>
            <a:p/>
          </p:txBody>
        </p:sp>
        <p:sp>
          <p:nvSpPr>
            <p:cNvPr id="60" name="rc60"/>
            <p:cNvSpPr/>
            <p:nvPr/>
          </p:nvSpPr>
          <p:spPr>
            <a:xfrm>
              <a:off x="3621552" y="2527405"/>
              <a:ext cx="257465" cy="993403"/>
            </a:xfrm>
            <a:prstGeom prst="rect">
              <a:avLst/>
            </a:prstGeom>
            <a:solidFill>
              <a:srgbClr val="B3B3B3">
                <a:alpha val="100000"/>
              </a:srgbClr>
            </a:solidFill>
          </p:spPr>
          <p:txBody>
            <a:bodyPr/>
            <a:lstStyle/>
            <a:p/>
          </p:txBody>
        </p:sp>
        <p:sp>
          <p:nvSpPr>
            <p:cNvPr id="61" name="rc61"/>
            <p:cNvSpPr/>
            <p:nvPr/>
          </p:nvSpPr>
          <p:spPr>
            <a:xfrm>
              <a:off x="3907625" y="2507719"/>
              <a:ext cx="257465" cy="1059314"/>
            </a:xfrm>
            <a:prstGeom prst="rect">
              <a:avLst/>
            </a:prstGeom>
            <a:solidFill>
              <a:srgbClr val="B3B3B3">
                <a:alpha val="100000"/>
              </a:srgbClr>
            </a:solidFill>
          </p:spPr>
          <p:txBody>
            <a:bodyPr/>
            <a:lstStyle/>
            <a:p/>
          </p:txBody>
        </p:sp>
        <p:sp>
          <p:nvSpPr>
            <p:cNvPr id="62" name="rc62"/>
            <p:cNvSpPr/>
            <p:nvPr/>
          </p:nvSpPr>
          <p:spPr>
            <a:xfrm>
              <a:off x="4193697" y="2465021"/>
              <a:ext cx="257465" cy="1139846"/>
            </a:xfrm>
            <a:prstGeom prst="rect">
              <a:avLst/>
            </a:prstGeom>
            <a:solidFill>
              <a:srgbClr val="B3B3B3">
                <a:alpha val="100000"/>
              </a:srgbClr>
            </a:solidFill>
          </p:spPr>
          <p:txBody>
            <a:bodyPr/>
            <a:lstStyle/>
            <a:p/>
          </p:txBody>
        </p:sp>
        <p:sp>
          <p:nvSpPr>
            <p:cNvPr id="63" name="rc63"/>
            <p:cNvSpPr/>
            <p:nvPr/>
          </p:nvSpPr>
          <p:spPr>
            <a:xfrm>
              <a:off x="4479769" y="2394797"/>
              <a:ext cx="257465" cy="1204633"/>
            </a:xfrm>
            <a:prstGeom prst="rect">
              <a:avLst/>
            </a:prstGeom>
            <a:solidFill>
              <a:srgbClr val="B3B3B3">
                <a:alpha val="100000"/>
              </a:srgbClr>
            </a:solidFill>
          </p:spPr>
          <p:txBody>
            <a:bodyPr/>
            <a:lstStyle/>
            <a:p/>
          </p:txBody>
        </p:sp>
        <p:sp>
          <p:nvSpPr>
            <p:cNvPr id="64" name="rc64"/>
            <p:cNvSpPr/>
            <p:nvPr/>
          </p:nvSpPr>
          <p:spPr>
            <a:xfrm>
              <a:off x="4765842" y="2368427"/>
              <a:ext cx="257465" cy="1240419"/>
            </a:xfrm>
            <a:prstGeom prst="rect">
              <a:avLst/>
            </a:prstGeom>
            <a:solidFill>
              <a:srgbClr val="B3B3B3">
                <a:alpha val="100000"/>
              </a:srgbClr>
            </a:solidFill>
          </p:spPr>
          <p:txBody>
            <a:bodyPr/>
            <a:lstStyle/>
            <a:p/>
          </p:txBody>
        </p:sp>
        <p:sp>
          <p:nvSpPr>
            <p:cNvPr id="65" name="rc65"/>
            <p:cNvSpPr/>
            <p:nvPr/>
          </p:nvSpPr>
          <p:spPr>
            <a:xfrm>
              <a:off x="5051914" y="2372894"/>
              <a:ext cx="257465" cy="1204268"/>
            </a:xfrm>
            <a:prstGeom prst="rect">
              <a:avLst/>
            </a:prstGeom>
            <a:solidFill>
              <a:srgbClr val="B3B3B3">
                <a:alpha val="100000"/>
              </a:srgbClr>
            </a:solidFill>
          </p:spPr>
          <p:txBody>
            <a:bodyPr/>
            <a:lstStyle/>
            <a:p/>
          </p:txBody>
        </p:sp>
        <p:sp>
          <p:nvSpPr>
            <p:cNvPr id="66" name="rc66"/>
            <p:cNvSpPr/>
            <p:nvPr/>
          </p:nvSpPr>
          <p:spPr>
            <a:xfrm>
              <a:off x="5337987" y="2441270"/>
              <a:ext cx="257465" cy="1129633"/>
            </a:xfrm>
            <a:prstGeom prst="rect">
              <a:avLst/>
            </a:prstGeom>
            <a:solidFill>
              <a:srgbClr val="B3B3B3">
                <a:alpha val="100000"/>
              </a:srgbClr>
            </a:solidFill>
          </p:spPr>
          <p:txBody>
            <a:bodyPr/>
            <a:lstStyle/>
            <a:p/>
          </p:txBody>
        </p:sp>
        <p:sp>
          <p:nvSpPr>
            <p:cNvPr id="67" name="rc67"/>
            <p:cNvSpPr/>
            <p:nvPr/>
          </p:nvSpPr>
          <p:spPr>
            <a:xfrm>
              <a:off x="5624059" y="2603654"/>
              <a:ext cx="257465" cy="943020"/>
            </a:xfrm>
            <a:prstGeom prst="rect">
              <a:avLst/>
            </a:prstGeom>
            <a:solidFill>
              <a:srgbClr val="B3B3B3">
                <a:alpha val="100000"/>
              </a:srgbClr>
            </a:solidFill>
          </p:spPr>
          <p:txBody>
            <a:bodyPr/>
            <a:lstStyle/>
            <a:p/>
          </p:txBody>
        </p:sp>
        <p:sp>
          <p:nvSpPr>
            <p:cNvPr id="68" name="rc68"/>
            <p:cNvSpPr/>
            <p:nvPr/>
          </p:nvSpPr>
          <p:spPr>
            <a:xfrm>
              <a:off x="5910132" y="2761095"/>
              <a:ext cx="257465" cy="747115"/>
            </a:xfrm>
            <a:prstGeom prst="rect">
              <a:avLst/>
            </a:prstGeom>
            <a:solidFill>
              <a:srgbClr val="B3B3B3">
                <a:alpha val="100000"/>
              </a:srgbClr>
            </a:solidFill>
          </p:spPr>
          <p:txBody>
            <a:bodyPr/>
            <a:lstStyle/>
            <a:p/>
          </p:txBody>
        </p:sp>
        <p:sp>
          <p:nvSpPr>
            <p:cNvPr id="69" name="rc69"/>
            <p:cNvSpPr/>
            <p:nvPr/>
          </p:nvSpPr>
          <p:spPr>
            <a:xfrm>
              <a:off x="6196204" y="2804363"/>
              <a:ext cx="257465" cy="691959"/>
            </a:xfrm>
            <a:prstGeom prst="rect">
              <a:avLst/>
            </a:prstGeom>
            <a:solidFill>
              <a:srgbClr val="B3B3B3">
                <a:alpha val="100000"/>
              </a:srgbClr>
            </a:solidFill>
          </p:spPr>
          <p:txBody>
            <a:bodyPr/>
            <a:lstStyle/>
            <a:p/>
          </p:txBody>
        </p:sp>
        <p:sp>
          <p:nvSpPr>
            <p:cNvPr id="70" name="rc70"/>
            <p:cNvSpPr/>
            <p:nvPr/>
          </p:nvSpPr>
          <p:spPr>
            <a:xfrm>
              <a:off x="6482277" y="2822122"/>
              <a:ext cx="257465" cy="686419"/>
            </a:xfrm>
            <a:prstGeom prst="rect">
              <a:avLst/>
            </a:prstGeom>
            <a:solidFill>
              <a:srgbClr val="B3B3B3">
                <a:alpha val="100000"/>
              </a:srgbClr>
            </a:solidFill>
          </p:spPr>
          <p:txBody>
            <a:bodyPr/>
            <a:lstStyle/>
            <a:p/>
          </p:txBody>
        </p:sp>
        <p:sp>
          <p:nvSpPr>
            <p:cNvPr id="71" name="rc71"/>
            <p:cNvSpPr/>
            <p:nvPr/>
          </p:nvSpPr>
          <p:spPr>
            <a:xfrm>
              <a:off x="6768349" y="3009555"/>
              <a:ext cx="257465" cy="502184"/>
            </a:xfrm>
            <a:prstGeom prst="rect">
              <a:avLst/>
            </a:prstGeom>
            <a:solidFill>
              <a:srgbClr val="B3B3B3">
                <a:alpha val="100000"/>
              </a:srgbClr>
            </a:solidFill>
          </p:spPr>
          <p:txBody>
            <a:bodyPr/>
            <a:lstStyle/>
            <a:p/>
          </p:txBody>
        </p:sp>
        <p:sp>
          <p:nvSpPr>
            <p:cNvPr id="72" name="rc72"/>
            <p:cNvSpPr/>
            <p:nvPr/>
          </p:nvSpPr>
          <p:spPr>
            <a:xfrm>
              <a:off x="7054421" y="2999389"/>
              <a:ext cx="257465" cy="476980"/>
            </a:xfrm>
            <a:prstGeom prst="rect">
              <a:avLst/>
            </a:prstGeom>
            <a:solidFill>
              <a:srgbClr val="B3B3B3">
                <a:alpha val="100000"/>
              </a:srgbClr>
            </a:solidFill>
          </p:spPr>
          <p:txBody>
            <a:bodyPr/>
            <a:lstStyle/>
            <a:p/>
          </p:txBody>
        </p:sp>
        <p:sp>
          <p:nvSpPr>
            <p:cNvPr id="73" name="rc73"/>
            <p:cNvSpPr/>
            <p:nvPr/>
          </p:nvSpPr>
          <p:spPr>
            <a:xfrm>
              <a:off x="7340494" y="2972162"/>
              <a:ext cx="257465" cy="413460"/>
            </a:xfrm>
            <a:prstGeom prst="rect">
              <a:avLst/>
            </a:prstGeom>
            <a:solidFill>
              <a:srgbClr val="B3B3B3">
                <a:alpha val="100000"/>
              </a:srgbClr>
            </a:solidFill>
          </p:spPr>
          <p:txBody>
            <a:bodyPr/>
            <a:lstStyle/>
            <a:p/>
          </p:txBody>
        </p:sp>
        <p:sp>
          <p:nvSpPr>
            <p:cNvPr id="74" name="rc74"/>
            <p:cNvSpPr/>
            <p:nvPr/>
          </p:nvSpPr>
          <p:spPr>
            <a:xfrm>
              <a:off x="7626566" y="3102013"/>
              <a:ext cx="257465" cy="310166"/>
            </a:xfrm>
            <a:prstGeom prst="rect">
              <a:avLst/>
            </a:prstGeom>
            <a:solidFill>
              <a:srgbClr val="B3B3B3">
                <a:alpha val="100000"/>
              </a:srgbClr>
            </a:solidFill>
          </p:spPr>
          <p:txBody>
            <a:bodyPr/>
            <a:lstStyle/>
            <a:p/>
          </p:txBody>
        </p:sp>
        <p:sp>
          <p:nvSpPr>
            <p:cNvPr id="75" name="rc75"/>
            <p:cNvSpPr/>
            <p:nvPr/>
          </p:nvSpPr>
          <p:spPr>
            <a:xfrm>
              <a:off x="7912639" y="3116501"/>
              <a:ext cx="257465" cy="351364"/>
            </a:xfrm>
            <a:prstGeom prst="rect">
              <a:avLst/>
            </a:prstGeom>
            <a:solidFill>
              <a:srgbClr val="B3B3B3">
                <a:alpha val="100000"/>
              </a:srgbClr>
            </a:solidFill>
          </p:spPr>
          <p:txBody>
            <a:bodyPr/>
            <a:lstStyle/>
            <a:p/>
          </p:txBody>
        </p:sp>
        <p:sp>
          <p:nvSpPr>
            <p:cNvPr id="76" name="pl76"/>
            <p:cNvSpPr/>
            <p:nvPr/>
          </p:nvSpPr>
          <p:spPr>
            <a:xfrm>
              <a:off x="1461705" y="1549949"/>
              <a:ext cx="6579665" cy="600489"/>
            </a:xfrm>
            <a:custGeom>
              <a:avLst/>
              <a:pathLst>
                <a:path w="6579665" h="600489">
                  <a:moveTo>
                    <a:pt x="0" y="600489"/>
                  </a:moveTo>
                  <a:lnTo>
                    <a:pt x="286072" y="505675"/>
                  </a:lnTo>
                  <a:lnTo>
                    <a:pt x="572144" y="474070"/>
                  </a:lnTo>
                  <a:lnTo>
                    <a:pt x="858217" y="474070"/>
                  </a:lnTo>
                  <a:lnTo>
                    <a:pt x="1144289" y="442466"/>
                  </a:lnTo>
                  <a:lnTo>
                    <a:pt x="1430362" y="474070"/>
                  </a:lnTo>
                  <a:lnTo>
                    <a:pt x="1716434" y="379256"/>
                  </a:lnTo>
                  <a:lnTo>
                    <a:pt x="2002507" y="252837"/>
                  </a:lnTo>
                  <a:lnTo>
                    <a:pt x="2288579" y="221233"/>
                  </a:lnTo>
                  <a:lnTo>
                    <a:pt x="2574651" y="126418"/>
                  </a:lnTo>
                  <a:lnTo>
                    <a:pt x="2860724" y="31604"/>
                  </a:lnTo>
                  <a:lnTo>
                    <a:pt x="3146796" y="31604"/>
                  </a:lnTo>
                  <a:lnTo>
                    <a:pt x="3432869" y="0"/>
                  </a:lnTo>
                  <a:lnTo>
                    <a:pt x="3718941" y="63209"/>
                  </a:lnTo>
                  <a:lnTo>
                    <a:pt x="4005014" y="63209"/>
                  </a:lnTo>
                  <a:lnTo>
                    <a:pt x="4291086" y="94814"/>
                  </a:lnTo>
                  <a:lnTo>
                    <a:pt x="4577158" y="126418"/>
                  </a:lnTo>
                  <a:lnTo>
                    <a:pt x="4863231" y="158023"/>
                  </a:lnTo>
                  <a:lnTo>
                    <a:pt x="5149303" y="94814"/>
                  </a:lnTo>
                  <a:lnTo>
                    <a:pt x="5435376" y="94814"/>
                  </a:lnTo>
                  <a:lnTo>
                    <a:pt x="5721448" y="126418"/>
                  </a:lnTo>
                  <a:lnTo>
                    <a:pt x="6007521" y="252837"/>
                  </a:lnTo>
                  <a:lnTo>
                    <a:pt x="6293593" y="189628"/>
                  </a:lnTo>
                  <a:lnTo>
                    <a:pt x="6579665" y="94814"/>
                  </a:lnTo>
                </a:path>
              </a:pathLst>
            </a:custGeom>
            <a:ln w="27101" cap="flat">
              <a:solidFill>
                <a:srgbClr val="0058AB">
                  <a:alpha val="80000"/>
                </a:srgbClr>
              </a:solidFill>
              <a:prstDash val="solid"/>
              <a:round/>
            </a:ln>
          </p:spPr>
          <p:txBody>
            <a:bodyPr/>
            <a:lstStyle/>
            <a:p/>
          </p:txBody>
        </p:sp>
        <p:sp>
          <p:nvSpPr>
            <p:cNvPr id="77" name="pl77"/>
            <p:cNvSpPr/>
            <p:nvPr/>
          </p:nvSpPr>
          <p:spPr>
            <a:xfrm>
              <a:off x="1461705" y="2245253"/>
              <a:ext cx="6579665" cy="1643445"/>
            </a:xfrm>
            <a:custGeom>
              <a:avLst/>
              <a:pathLst>
                <a:path w="6579665" h="1643445">
                  <a:moveTo>
                    <a:pt x="0" y="1580236"/>
                  </a:moveTo>
                  <a:lnTo>
                    <a:pt x="286072" y="1611841"/>
                  </a:lnTo>
                  <a:lnTo>
                    <a:pt x="572144" y="1643445"/>
                  </a:lnTo>
                  <a:lnTo>
                    <a:pt x="858217" y="1611841"/>
                  </a:lnTo>
                  <a:lnTo>
                    <a:pt x="1144289" y="1611841"/>
                  </a:lnTo>
                  <a:lnTo>
                    <a:pt x="1430362" y="1643445"/>
                  </a:lnTo>
                  <a:lnTo>
                    <a:pt x="1716434" y="1611841"/>
                  </a:lnTo>
                  <a:lnTo>
                    <a:pt x="2002507" y="1643445"/>
                  </a:lnTo>
                  <a:lnTo>
                    <a:pt x="2288579" y="1611841"/>
                  </a:lnTo>
                  <a:lnTo>
                    <a:pt x="2574651" y="1580236"/>
                  </a:lnTo>
                  <a:lnTo>
                    <a:pt x="2860724" y="1611841"/>
                  </a:lnTo>
                  <a:lnTo>
                    <a:pt x="3146796" y="1611841"/>
                  </a:lnTo>
                  <a:lnTo>
                    <a:pt x="3432869" y="1643445"/>
                  </a:lnTo>
                  <a:lnTo>
                    <a:pt x="3718941" y="1580236"/>
                  </a:lnTo>
                  <a:lnTo>
                    <a:pt x="4005014" y="1422212"/>
                  </a:lnTo>
                  <a:lnTo>
                    <a:pt x="4291086" y="1106165"/>
                  </a:lnTo>
                  <a:lnTo>
                    <a:pt x="4577158" y="790118"/>
                  </a:lnTo>
                  <a:lnTo>
                    <a:pt x="4863231" y="695303"/>
                  </a:lnTo>
                  <a:lnTo>
                    <a:pt x="5149303" y="632094"/>
                  </a:lnTo>
                  <a:lnTo>
                    <a:pt x="5435376" y="284442"/>
                  </a:lnTo>
                  <a:lnTo>
                    <a:pt x="5721448" y="284442"/>
                  </a:lnTo>
                  <a:lnTo>
                    <a:pt x="6007521" y="284442"/>
                  </a:lnTo>
                  <a:lnTo>
                    <a:pt x="6293593" y="31604"/>
                  </a:lnTo>
                  <a:lnTo>
                    <a:pt x="6579665" y="0"/>
                  </a:lnTo>
                </a:path>
              </a:pathLst>
            </a:custGeom>
            <a:ln w="27101" cap="flat">
              <a:solidFill>
                <a:srgbClr val="333333">
                  <a:alpha val="80000"/>
                </a:srgbClr>
              </a:solidFill>
              <a:prstDash val="solid"/>
              <a:round/>
            </a:ln>
          </p:spPr>
          <p:txBody>
            <a:bodyPr/>
            <a:lstStyle/>
            <a:p/>
          </p:txBody>
        </p:sp>
        <p:sp>
          <p:nvSpPr>
            <p:cNvPr id="78" name="tx78"/>
            <p:cNvSpPr/>
            <p:nvPr/>
          </p:nvSpPr>
          <p:spPr>
            <a:xfrm>
              <a:off x="6826744" y="146333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79" name="tx79"/>
            <p:cNvSpPr/>
            <p:nvPr/>
          </p:nvSpPr>
          <p:spPr>
            <a:xfrm>
              <a:off x="7112816" y="149530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80" name="tx80"/>
            <p:cNvSpPr/>
            <p:nvPr/>
          </p:nvSpPr>
          <p:spPr>
            <a:xfrm>
              <a:off x="7398888" y="16198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81" name="tx81"/>
            <p:cNvSpPr/>
            <p:nvPr/>
          </p:nvSpPr>
          <p:spPr>
            <a:xfrm>
              <a:off x="7684961" y="15581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82" name="tx82"/>
            <p:cNvSpPr/>
            <p:nvPr/>
          </p:nvSpPr>
          <p:spPr>
            <a:xfrm>
              <a:off x="7971033" y="146333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3" name="tx83"/>
            <p:cNvSpPr/>
            <p:nvPr/>
          </p:nvSpPr>
          <p:spPr>
            <a:xfrm>
              <a:off x="6826744" y="2593068"/>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47</a:t>
              </a:r>
            </a:p>
          </p:txBody>
        </p:sp>
        <p:sp>
          <p:nvSpPr>
            <p:cNvPr id="84" name="tx84"/>
            <p:cNvSpPr/>
            <p:nvPr/>
          </p:nvSpPr>
          <p:spPr>
            <a:xfrm>
              <a:off x="7112816" y="2593068"/>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47</a:t>
              </a:r>
            </a:p>
          </p:txBody>
        </p:sp>
        <p:sp>
          <p:nvSpPr>
            <p:cNvPr id="85" name="tx85"/>
            <p:cNvSpPr/>
            <p:nvPr/>
          </p:nvSpPr>
          <p:spPr>
            <a:xfrm>
              <a:off x="7398888" y="2593068"/>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47</a:t>
              </a:r>
            </a:p>
          </p:txBody>
        </p:sp>
        <p:sp>
          <p:nvSpPr>
            <p:cNvPr id="86" name="tx86"/>
            <p:cNvSpPr/>
            <p:nvPr/>
          </p:nvSpPr>
          <p:spPr>
            <a:xfrm>
              <a:off x="7684961" y="2339921"/>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55</a:t>
              </a:r>
            </a:p>
          </p:txBody>
        </p:sp>
        <p:sp>
          <p:nvSpPr>
            <p:cNvPr id="87" name="tx87"/>
            <p:cNvSpPr/>
            <p:nvPr/>
          </p:nvSpPr>
          <p:spPr>
            <a:xfrm>
              <a:off x="7971033" y="23067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56</a:t>
              </a:r>
            </a:p>
          </p:txBody>
        </p:sp>
        <p:sp>
          <p:nvSpPr>
            <p:cNvPr id="88" name="tx88"/>
            <p:cNvSpPr/>
            <p:nvPr/>
          </p:nvSpPr>
          <p:spPr>
            <a:xfrm>
              <a:off x="1386356" y="36818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9" name="tx89"/>
            <p:cNvSpPr/>
            <p:nvPr/>
          </p:nvSpPr>
          <p:spPr>
            <a:xfrm>
              <a:off x="2861923" y="36810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0" name="tx90"/>
            <p:cNvSpPr/>
            <p:nvPr/>
          </p:nvSpPr>
          <p:spPr>
            <a:xfrm>
              <a:off x="4247081" y="37695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5677443" y="37404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2" name="tx92"/>
            <p:cNvSpPr/>
            <p:nvPr/>
          </p:nvSpPr>
          <p:spPr>
            <a:xfrm>
              <a:off x="6821733" y="37243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3" name="tx93"/>
            <p:cNvSpPr/>
            <p:nvPr/>
          </p:nvSpPr>
          <p:spPr>
            <a:xfrm>
              <a:off x="7107805" y="370562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4" name="tx94"/>
            <p:cNvSpPr/>
            <p:nvPr/>
          </p:nvSpPr>
          <p:spPr>
            <a:xfrm>
              <a:off x="7393878" y="36598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 name="tx95"/>
            <p:cNvSpPr/>
            <p:nvPr/>
          </p:nvSpPr>
          <p:spPr>
            <a:xfrm>
              <a:off x="7679950" y="36732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6" name="tx96"/>
            <p:cNvSpPr/>
            <p:nvPr/>
          </p:nvSpPr>
          <p:spPr>
            <a:xfrm>
              <a:off x="7966022" y="37010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 name="tx97"/>
            <p:cNvSpPr/>
            <p:nvPr/>
          </p:nvSpPr>
          <p:spPr>
            <a:xfrm>
              <a:off x="1386356" y="30713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8" name="tx98"/>
            <p:cNvSpPr/>
            <p:nvPr/>
          </p:nvSpPr>
          <p:spPr>
            <a:xfrm>
              <a:off x="2816719" y="29869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9" name="tx99"/>
            <p:cNvSpPr/>
            <p:nvPr/>
          </p:nvSpPr>
          <p:spPr>
            <a:xfrm>
              <a:off x="4247081" y="29945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0" name="tx100"/>
            <p:cNvSpPr/>
            <p:nvPr/>
          </p:nvSpPr>
          <p:spPr>
            <a:xfrm>
              <a:off x="5677443" y="30347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01" name="tx101"/>
            <p:cNvSpPr/>
            <p:nvPr/>
          </p:nvSpPr>
          <p:spPr>
            <a:xfrm>
              <a:off x="6821733" y="32215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7153009" y="31990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7393878" y="31383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4" name="tx104"/>
            <p:cNvSpPr/>
            <p:nvPr/>
          </p:nvSpPr>
          <p:spPr>
            <a:xfrm>
              <a:off x="7679950" y="32166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8011226" y="32516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6" name="tx106"/>
            <p:cNvSpPr/>
            <p:nvPr/>
          </p:nvSpPr>
          <p:spPr>
            <a:xfrm>
              <a:off x="1356212" y="26317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07" name="tx107"/>
            <p:cNvSpPr/>
            <p:nvPr/>
          </p:nvSpPr>
          <p:spPr>
            <a:xfrm>
              <a:off x="2786574" y="245201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11.7</a:t>
              </a:r>
            </a:p>
          </p:txBody>
        </p:sp>
        <p:sp>
          <p:nvSpPr>
            <p:cNvPr id="108" name="tx108"/>
            <p:cNvSpPr/>
            <p:nvPr/>
          </p:nvSpPr>
          <p:spPr>
            <a:xfrm>
              <a:off x="4262140" y="22695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9" name="tx109"/>
            <p:cNvSpPr/>
            <p:nvPr/>
          </p:nvSpPr>
          <p:spPr>
            <a:xfrm>
              <a:off x="5647298" y="24220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10" name="tx110"/>
            <p:cNvSpPr/>
            <p:nvPr/>
          </p:nvSpPr>
          <p:spPr>
            <a:xfrm>
              <a:off x="6821733" y="2868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1" name="tx111"/>
            <p:cNvSpPr/>
            <p:nvPr/>
          </p:nvSpPr>
          <p:spPr>
            <a:xfrm>
              <a:off x="7107805" y="28573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2" name="tx112"/>
            <p:cNvSpPr/>
            <p:nvPr/>
          </p:nvSpPr>
          <p:spPr>
            <a:xfrm>
              <a:off x="7393878" y="28274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3" name="tx113"/>
            <p:cNvSpPr/>
            <p:nvPr/>
          </p:nvSpPr>
          <p:spPr>
            <a:xfrm>
              <a:off x="7679950" y="2972909"/>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4" name="tx114"/>
            <p:cNvSpPr/>
            <p:nvPr/>
          </p:nvSpPr>
          <p:spPr>
            <a:xfrm>
              <a:off x="7966022" y="29862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5" name="tx115"/>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16" name="tx116"/>
            <p:cNvSpPr/>
            <p:nvPr/>
          </p:nvSpPr>
          <p:spPr>
            <a:xfrm>
              <a:off x="632020" y="2769866"/>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10M</a:t>
              </a:r>
            </a:p>
          </p:txBody>
        </p:sp>
        <p:sp>
          <p:nvSpPr>
            <p:cNvPr id="117" name="tx117"/>
            <p:cNvSpPr/>
            <p:nvPr/>
          </p:nvSpPr>
          <p:spPr>
            <a:xfrm>
              <a:off x="632020" y="1581467"/>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20M</a:t>
              </a:r>
            </a:p>
          </p:txBody>
        </p:sp>
        <p:sp>
          <p:nvSpPr>
            <p:cNvPr id="118" name="tx118"/>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19" name="tx119"/>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20" name="tx120"/>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21" name="tx121"/>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22" name="tx122"/>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23" name="tx123"/>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3" name="tx133"/>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34" name="pl134"/>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5" name="pl135"/>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36" name="tx136"/>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37" name="tx137"/>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38" name="rc138"/>
            <p:cNvSpPr/>
            <p:nvPr/>
          </p:nvSpPr>
          <p:spPr>
            <a:xfrm>
              <a:off x="4662559" y="4966947"/>
              <a:ext cx="201456" cy="201456"/>
            </a:xfrm>
            <a:prstGeom prst="rect">
              <a:avLst/>
            </a:prstGeom>
            <a:solidFill>
              <a:srgbClr val="E2231A">
                <a:alpha val="100000"/>
              </a:srgbClr>
            </a:solidFill>
          </p:spPr>
          <p:txBody>
            <a:bodyPr/>
            <a:lstStyle/>
            <a:p/>
          </p:txBody>
        </p:sp>
        <p:sp>
          <p:nvSpPr>
            <p:cNvPr id="139" name="rc139"/>
            <p:cNvSpPr/>
            <p:nvPr/>
          </p:nvSpPr>
          <p:spPr>
            <a:xfrm>
              <a:off x="5681766" y="4966947"/>
              <a:ext cx="201456" cy="201456"/>
            </a:xfrm>
            <a:prstGeom prst="rect">
              <a:avLst/>
            </a:prstGeom>
            <a:solidFill>
              <a:srgbClr val="B3B3B3">
                <a:alpha val="100000"/>
              </a:srgbClr>
            </a:solidFill>
          </p:spPr>
          <p:txBody>
            <a:bodyPr/>
            <a:lstStyle/>
            <a:p/>
          </p:txBody>
        </p:sp>
        <p:sp>
          <p:nvSpPr>
            <p:cNvPr id="140" name="tx140"/>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41" name="tx141"/>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42" name="tx142"/>
            <p:cNvSpPr/>
            <p:nvPr/>
          </p:nvSpPr>
          <p:spPr>
            <a:xfrm>
              <a:off x="991116" y="467611"/>
              <a:ext cx="72964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ESAR, 2000-2023</a:t>
              </a:r>
            </a:p>
          </p:txBody>
        </p:sp>
        <p:sp>
          <p:nvSpPr>
            <p:cNvPr id="143" name="pl143"/>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44" name="pl144"/>
            <p:cNvSpPr/>
            <p:nvPr/>
          </p:nvSpPr>
          <p:spPr>
            <a:xfrm>
              <a:off x="2294912"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218790"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42669"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06654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49" name="pl149"/>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0" name="pl150"/>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256851"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80730"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104608"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32973" y="5802550"/>
              <a:ext cx="3259641" cy="240682"/>
            </a:xfrm>
            <a:prstGeom prst="rect">
              <a:avLst/>
            </a:prstGeom>
            <a:solidFill>
              <a:srgbClr val="E2231A">
                <a:alpha val="100000"/>
              </a:srgbClr>
            </a:solidFill>
          </p:spPr>
          <p:txBody>
            <a:bodyPr/>
            <a:lstStyle/>
            <a:p/>
          </p:txBody>
        </p:sp>
        <p:sp>
          <p:nvSpPr>
            <p:cNvPr id="155" name="rc155"/>
            <p:cNvSpPr/>
            <p:nvPr/>
          </p:nvSpPr>
          <p:spPr>
            <a:xfrm>
              <a:off x="1332973" y="5417459"/>
              <a:ext cx="3543748" cy="240682"/>
            </a:xfrm>
            <a:prstGeom prst="rect">
              <a:avLst/>
            </a:prstGeom>
            <a:solidFill>
              <a:srgbClr val="E2231A">
                <a:alpha val="100000"/>
              </a:srgbClr>
            </a:solidFill>
          </p:spPr>
          <p:txBody>
            <a:bodyPr/>
            <a:lstStyle/>
            <a:p/>
          </p:txBody>
        </p:sp>
        <p:sp>
          <p:nvSpPr>
            <p:cNvPr id="156" name="rc156"/>
            <p:cNvSpPr/>
            <p:nvPr/>
          </p:nvSpPr>
          <p:spPr>
            <a:xfrm>
              <a:off x="4592615" y="5802550"/>
              <a:ext cx="3251911" cy="240682"/>
            </a:xfrm>
            <a:prstGeom prst="rect">
              <a:avLst/>
            </a:prstGeom>
            <a:solidFill>
              <a:srgbClr val="B3B3B3">
                <a:alpha val="100000"/>
              </a:srgbClr>
            </a:solidFill>
          </p:spPr>
          <p:txBody>
            <a:bodyPr/>
            <a:lstStyle/>
            <a:p/>
          </p:txBody>
        </p:sp>
        <p:sp>
          <p:nvSpPr>
            <p:cNvPr id="157" name="rc157"/>
            <p:cNvSpPr/>
            <p:nvPr/>
          </p:nvSpPr>
          <p:spPr>
            <a:xfrm>
              <a:off x="4876721" y="5417459"/>
              <a:ext cx="2275268" cy="240682"/>
            </a:xfrm>
            <a:prstGeom prst="rect">
              <a:avLst/>
            </a:prstGeom>
            <a:solidFill>
              <a:srgbClr val="B3B3B3">
                <a:alpha val="100000"/>
              </a:srgbClr>
            </a:solidFill>
          </p:spPr>
          <p:txBody>
            <a:bodyPr/>
            <a:lstStyle/>
            <a:p/>
          </p:txBody>
        </p:sp>
        <p:sp>
          <p:nvSpPr>
            <p:cNvPr id="158" name="tx158"/>
            <p:cNvSpPr/>
            <p:nvPr/>
          </p:nvSpPr>
          <p:spPr>
            <a:xfrm>
              <a:off x="2542011"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4.2</a:t>
              </a:r>
            </a:p>
          </p:txBody>
        </p:sp>
        <p:sp>
          <p:nvSpPr>
            <p:cNvPr id="159" name="tx159"/>
            <p:cNvSpPr/>
            <p:nvPr/>
          </p:nvSpPr>
          <p:spPr>
            <a:xfrm>
              <a:off x="2684065"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4.6</a:t>
              </a:r>
            </a:p>
          </p:txBody>
        </p:sp>
        <p:sp>
          <p:nvSpPr>
            <p:cNvPr id="160" name="tx160"/>
            <p:cNvSpPr/>
            <p:nvPr/>
          </p:nvSpPr>
          <p:spPr>
            <a:xfrm>
              <a:off x="5797788"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4.2</a:t>
              </a:r>
            </a:p>
          </p:txBody>
        </p:sp>
        <p:sp>
          <p:nvSpPr>
            <p:cNvPr id="161" name="tx161"/>
            <p:cNvSpPr/>
            <p:nvPr/>
          </p:nvSpPr>
          <p:spPr>
            <a:xfrm>
              <a:off x="5652037" y="5484128"/>
              <a:ext cx="724637"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3</a:t>
              </a:r>
            </a:p>
          </p:txBody>
        </p:sp>
        <p:sp>
          <p:nvSpPr>
            <p:cNvPr id="162" name="tx162"/>
            <p:cNvSpPr/>
            <p:nvPr/>
          </p:nvSpPr>
          <p:spPr>
            <a:xfrm>
              <a:off x="8069639" y="5868971"/>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163" name="tx163"/>
            <p:cNvSpPr/>
            <p:nvPr/>
          </p:nvSpPr>
          <p:spPr>
            <a:xfrm>
              <a:off x="7342476" y="5483880"/>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164" name="tx164"/>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65" name="tx165"/>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66" name="tx166"/>
            <p:cNvSpPr/>
            <p:nvPr/>
          </p:nvSpPr>
          <p:spPr>
            <a:xfrm>
              <a:off x="114239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0.0 M</a:t>
              </a:r>
            </a:p>
          </p:txBody>
        </p:sp>
        <p:sp>
          <p:nvSpPr>
            <p:cNvPr id="167" name="tx167"/>
            <p:cNvSpPr/>
            <p:nvPr/>
          </p:nvSpPr>
          <p:spPr>
            <a:xfrm>
              <a:off x="3066277"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 M</a:t>
              </a:r>
            </a:p>
          </p:txBody>
        </p:sp>
        <p:sp>
          <p:nvSpPr>
            <p:cNvPr id="168" name="tx168"/>
            <p:cNvSpPr/>
            <p:nvPr/>
          </p:nvSpPr>
          <p:spPr>
            <a:xfrm>
              <a:off x="4990155"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 M</a:t>
              </a:r>
            </a:p>
          </p:txBody>
        </p:sp>
        <p:sp>
          <p:nvSpPr>
            <p:cNvPr id="169" name="tx169"/>
            <p:cNvSpPr/>
            <p:nvPr/>
          </p:nvSpPr>
          <p:spPr>
            <a:xfrm>
              <a:off x="6914034" y="6135291"/>
              <a:ext cx="381148"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 M</a:t>
              </a:r>
            </a:p>
          </p:txBody>
        </p:sp>
        <p:sp>
          <p:nvSpPr>
            <p:cNvPr id="170" name="tx170"/>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71" name="tx171"/>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increased at 75%. This is similar to in 2019, where coverage was 75%.
4,605,000 children missed their routine first dose of measles vaccine.
MCV2 is typically administered to children between 18 months and five years old. MCV2 coverage remained relatively constant at 56%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27101" cap="flat">
              <a:solidFill>
                <a:srgbClr val="1CABE2">
                  <a:alpha val="69803"/>
                </a:srgbClr>
              </a:solidFill>
              <a:prstDash val="solid"/>
              <a:round/>
            </a:ln>
          </p:spPr>
          <p:txBody>
            <a:bodyPr/>
            <a:lstStyle/>
            <a:p/>
          </p:txBody>
        </p:sp>
        <p:sp>
          <p:nvSpPr>
            <p:cNvPr id="27" name="pl27"/>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27101" cap="flat">
              <a:solidFill>
                <a:srgbClr val="00833D">
                  <a:alpha val="69803"/>
                </a:srgbClr>
              </a:solidFill>
              <a:prstDash val="solid"/>
              <a:round/>
            </a:ln>
          </p:spPr>
          <p:txBody>
            <a:bodyPr/>
            <a:lstStyle/>
            <a:p/>
          </p:txBody>
        </p:sp>
        <p:sp>
          <p:nvSpPr>
            <p:cNvPr id="28" name="pl28"/>
            <p:cNvSpPr/>
            <p:nvPr/>
          </p:nvSpPr>
          <p:spPr>
            <a:xfrm>
              <a:off x="1120965" y="993444"/>
              <a:ext cx="3397293" cy="388854"/>
            </a:xfrm>
            <a:custGeom>
              <a:avLst/>
              <a:pathLst>
                <a:path w="3397293" h="388854">
                  <a:moveTo>
                    <a:pt x="0" y="55550"/>
                  </a:moveTo>
                  <a:lnTo>
                    <a:pt x="147708" y="0"/>
                  </a:lnTo>
                  <a:lnTo>
                    <a:pt x="295416" y="55550"/>
                  </a:lnTo>
                  <a:lnTo>
                    <a:pt x="443125" y="27775"/>
                  </a:lnTo>
                  <a:lnTo>
                    <a:pt x="590833" y="55550"/>
                  </a:lnTo>
                  <a:lnTo>
                    <a:pt x="738541" y="55550"/>
                  </a:lnTo>
                  <a:lnTo>
                    <a:pt x="886250" y="27775"/>
                  </a:lnTo>
                  <a:lnTo>
                    <a:pt x="1033958" y="27775"/>
                  </a:lnTo>
                  <a:lnTo>
                    <a:pt x="1181667" y="0"/>
                  </a:lnTo>
                  <a:lnTo>
                    <a:pt x="1329375" y="0"/>
                  </a:lnTo>
                  <a:lnTo>
                    <a:pt x="1477083" y="55550"/>
                  </a:lnTo>
                  <a:lnTo>
                    <a:pt x="1624792" y="0"/>
                  </a:lnTo>
                  <a:lnTo>
                    <a:pt x="1772500" y="0"/>
                  </a:lnTo>
                  <a:lnTo>
                    <a:pt x="1920209" y="83326"/>
                  </a:lnTo>
                  <a:lnTo>
                    <a:pt x="2067917" y="55550"/>
                  </a:lnTo>
                  <a:lnTo>
                    <a:pt x="2215625" y="55550"/>
                  </a:lnTo>
                  <a:lnTo>
                    <a:pt x="2363334" y="55550"/>
                  </a:lnTo>
                  <a:lnTo>
                    <a:pt x="2511042" y="249978"/>
                  </a:lnTo>
                  <a:lnTo>
                    <a:pt x="2658751" y="111101"/>
                  </a:lnTo>
                  <a:lnTo>
                    <a:pt x="2806459" y="249978"/>
                  </a:lnTo>
                  <a:lnTo>
                    <a:pt x="2954167" y="333304"/>
                  </a:lnTo>
                  <a:lnTo>
                    <a:pt x="3101876" y="333304"/>
                  </a:lnTo>
                  <a:lnTo>
                    <a:pt x="3249584" y="388854"/>
                  </a:lnTo>
                  <a:lnTo>
                    <a:pt x="3397293" y="361079"/>
                  </a:lnTo>
                </a:path>
              </a:pathLst>
            </a:custGeom>
            <a:ln w="27101" cap="flat">
              <a:solidFill>
                <a:srgbClr val="80BD41">
                  <a:alpha val="69803"/>
                </a:srgbClr>
              </a:solidFill>
              <a:prstDash val="solid"/>
              <a:round/>
            </a:ln>
          </p:spPr>
          <p:txBody>
            <a:bodyPr/>
            <a:lstStyle/>
            <a:p/>
          </p:txBody>
        </p:sp>
        <p:sp>
          <p:nvSpPr>
            <p:cNvPr id="29" name="pl29"/>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27101" cap="flat">
              <a:solidFill>
                <a:srgbClr val="F26A21">
                  <a:alpha val="69803"/>
                </a:srgbClr>
              </a:solidFill>
              <a:prstDash val="solid"/>
              <a:round/>
            </a:ln>
          </p:spPr>
          <p:txBody>
            <a:bodyPr/>
            <a:lstStyle/>
            <a:p/>
          </p:txBody>
        </p:sp>
        <p:sp>
          <p:nvSpPr>
            <p:cNvPr id="32" name="pl32"/>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65043" cap="flat">
              <a:solidFill>
                <a:srgbClr val="000000">
                  <a:alpha val="100000"/>
                </a:srgbClr>
              </a:solidFill>
              <a:prstDash val="solid"/>
              <a:round/>
            </a:ln>
          </p:spPr>
          <p:txBody>
            <a:bodyPr/>
            <a:lstStyle/>
            <a:p/>
          </p:txBody>
        </p:sp>
        <p:sp>
          <p:nvSpPr>
            <p:cNvPr id="33" name="pl33"/>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40651" cap="flat">
              <a:solidFill>
                <a:srgbClr val="00833D">
                  <a:alpha val="100000"/>
                </a:srgbClr>
              </a:solidFill>
              <a:prstDash val="solid"/>
              <a:round/>
            </a:ln>
          </p:spPr>
          <p:txBody>
            <a:bodyPr/>
            <a:lstStyle/>
            <a:p/>
          </p:txBody>
        </p:sp>
        <p:sp>
          <p:nvSpPr>
            <p:cNvPr id="34" name="tx34"/>
            <p:cNvSpPr/>
            <p:nvPr/>
          </p:nvSpPr>
          <p:spPr>
            <a:xfrm>
              <a:off x="1060675" y="18209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35" name="tx35"/>
            <p:cNvSpPr/>
            <p:nvPr/>
          </p:nvSpPr>
          <p:spPr>
            <a:xfrm>
              <a:off x="1799217" y="1709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 name="tx36"/>
            <p:cNvSpPr/>
            <p:nvPr/>
          </p:nvSpPr>
          <p:spPr>
            <a:xfrm>
              <a:off x="2537759" y="132368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 name="tx37"/>
            <p:cNvSpPr/>
            <p:nvPr/>
          </p:nvSpPr>
          <p:spPr>
            <a:xfrm>
              <a:off x="3276301" y="1377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 name="tx38"/>
            <p:cNvSpPr/>
            <p:nvPr/>
          </p:nvSpPr>
          <p:spPr>
            <a:xfrm>
              <a:off x="3867135" y="1377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 name="tx39"/>
            <p:cNvSpPr/>
            <p:nvPr/>
          </p:nvSpPr>
          <p:spPr>
            <a:xfrm>
              <a:off x="4457968" y="1377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16671" y="471005"/>
              <a:ext cx="2405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ESAR, 2000-2023</a:t>
              </a:r>
            </a:p>
          </p:txBody>
        </p:sp>
        <p:sp>
          <p:nvSpPr>
            <p:cNvPr id="68" name="pl68"/>
            <p:cNvSpPr/>
            <p:nvPr/>
          </p:nvSpPr>
          <p:spPr>
            <a:xfrm>
              <a:off x="5267799" y="3764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103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441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780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1119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433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77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111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4497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788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27101" cap="flat">
              <a:solidFill>
                <a:srgbClr val="0058AB">
                  <a:alpha val="69803"/>
                </a:srgbClr>
              </a:solidFill>
              <a:prstDash val="solid"/>
              <a:round/>
            </a:ln>
          </p:spPr>
          <p:txBody>
            <a:bodyPr/>
            <a:lstStyle/>
            <a:p/>
          </p:txBody>
        </p:sp>
        <p:sp>
          <p:nvSpPr>
            <p:cNvPr id="90" name="pl90"/>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27101" cap="flat">
              <a:solidFill>
                <a:srgbClr val="1CABE2">
                  <a:alpha val="69803"/>
                </a:srgbClr>
              </a:solidFill>
              <a:prstDash val="solid"/>
              <a:round/>
            </a:ln>
          </p:spPr>
          <p:txBody>
            <a:bodyPr/>
            <a:lstStyle/>
            <a:p/>
          </p:txBody>
        </p:sp>
        <p:sp>
          <p:nvSpPr>
            <p:cNvPr id="91" name="pl91"/>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925844"/>
            </a:xfrm>
            <a:custGeom>
              <a:avLst/>
              <a:pathLst>
                <a:path w="3397293" h="925844">
                  <a:moveTo>
                    <a:pt x="0" y="132263"/>
                  </a:moveTo>
                  <a:lnTo>
                    <a:pt x="147708" y="0"/>
                  </a:lnTo>
                  <a:lnTo>
                    <a:pt x="295416" y="132263"/>
                  </a:lnTo>
                  <a:lnTo>
                    <a:pt x="443125" y="66131"/>
                  </a:lnTo>
                  <a:lnTo>
                    <a:pt x="590833" y="132263"/>
                  </a:lnTo>
                  <a:lnTo>
                    <a:pt x="738541" y="132263"/>
                  </a:lnTo>
                  <a:lnTo>
                    <a:pt x="886250" y="66131"/>
                  </a:lnTo>
                  <a:lnTo>
                    <a:pt x="1033958" y="66131"/>
                  </a:lnTo>
                  <a:lnTo>
                    <a:pt x="1181667" y="0"/>
                  </a:lnTo>
                  <a:lnTo>
                    <a:pt x="1329375" y="0"/>
                  </a:lnTo>
                  <a:lnTo>
                    <a:pt x="1477083" y="132263"/>
                  </a:lnTo>
                  <a:lnTo>
                    <a:pt x="1624792" y="0"/>
                  </a:lnTo>
                  <a:lnTo>
                    <a:pt x="1772500" y="0"/>
                  </a:lnTo>
                  <a:lnTo>
                    <a:pt x="1920209" y="198395"/>
                  </a:lnTo>
                  <a:lnTo>
                    <a:pt x="2067917" y="132263"/>
                  </a:lnTo>
                  <a:lnTo>
                    <a:pt x="2215625" y="132263"/>
                  </a:lnTo>
                  <a:lnTo>
                    <a:pt x="2363334" y="132263"/>
                  </a:lnTo>
                  <a:lnTo>
                    <a:pt x="2511042" y="595185"/>
                  </a:lnTo>
                  <a:lnTo>
                    <a:pt x="2658751" y="264527"/>
                  </a:lnTo>
                  <a:lnTo>
                    <a:pt x="2806459" y="595185"/>
                  </a:lnTo>
                  <a:lnTo>
                    <a:pt x="2954167" y="793581"/>
                  </a:lnTo>
                  <a:lnTo>
                    <a:pt x="3101876" y="793581"/>
                  </a:lnTo>
                  <a:lnTo>
                    <a:pt x="3249584" y="925844"/>
                  </a:lnTo>
                  <a:lnTo>
                    <a:pt x="3397293" y="859712"/>
                  </a:lnTo>
                </a:path>
              </a:pathLst>
            </a:custGeom>
            <a:ln w="27101" cap="flat">
              <a:solidFill>
                <a:srgbClr val="80BD41">
                  <a:alpha val="69803"/>
                </a:srgbClr>
              </a:solidFill>
              <a:prstDash val="solid"/>
              <a:round/>
            </a:ln>
          </p:spPr>
          <p:txBody>
            <a:bodyPr/>
            <a:lstStyle/>
            <a:p/>
          </p:txBody>
        </p:sp>
        <p:sp>
          <p:nvSpPr>
            <p:cNvPr id="93" name="pl93"/>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27101" cap="flat">
              <a:solidFill>
                <a:srgbClr val="6A1E74">
                  <a:alpha val="69803"/>
                </a:srgbClr>
              </a:solidFill>
              <a:prstDash val="solid"/>
              <a:round/>
            </a:ln>
          </p:spPr>
          <p:txBody>
            <a:bodyPr/>
            <a:lstStyle/>
            <a:p/>
          </p:txBody>
        </p:sp>
        <p:sp>
          <p:nvSpPr>
            <p:cNvPr id="94" name="pl94"/>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27101" cap="flat">
              <a:solidFill>
                <a:srgbClr val="E2231A">
                  <a:alpha val="69803"/>
                </a:srgbClr>
              </a:solidFill>
              <a:prstDash val="solid"/>
              <a:round/>
            </a:ln>
          </p:spPr>
          <p:txBody>
            <a:bodyPr/>
            <a:lstStyle/>
            <a:p/>
          </p:txBody>
        </p:sp>
        <p:sp>
          <p:nvSpPr>
            <p:cNvPr id="95" name="pl95"/>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27101" cap="flat">
              <a:solidFill>
                <a:srgbClr val="F26A21">
                  <a:alpha val="69803"/>
                </a:srgbClr>
              </a:solidFill>
              <a:prstDash val="solid"/>
              <a:round/>
            </a:ln>
          </p:spPr>
          <p:txBody>
            <a:bodyPr/>
            <a:lstStyle/>
            <a:p/>
          </p:txBody>
        </p:sp>
        <p:sp>
          <p:nvSpPr>
            <p:cNvPr id="96" name="pl96"/>
            <p:cNvSpPr/>
            <p:nvPr/>
          </p:nvSpPr>
          <p:spPr>
            <a:xfrm>
              <a:off x="5437664" y="144975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65043" cap="flat">
              <a:solidFill>
                <a:srgbClr val="000000">
                  <a:alpha val="100000"/>
                </a:srgbClr>
              </a:solidFill>
              <a:prstDash val="solid"/>
              <a:round/>
            </a:ln>
          </p:spPr>
          <p:txBody>
            <a:bodyPr/>
            <a:lstStyle/>
            <a:p/>
          </p:txBody>
        </p:sp>
        <p:sp>
          <p:nvSpPr>
            <p:cNvPr id="98" name="pl98"/>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40651" cap="flat">
              <a:solidFill>
                <a:srgbClr val="00833D">
                  <a:alpha val="100000"/>
                </a:srgbClr>
              </a:solidFill>
              <a:prstDash val="solid"/>
              <a:round/>
            </a:ln>
          </p:spPr>
          <p:txBody>
            <a:bodyPr/>
            <a:lstStyle/>
            <a:p/>
          </p:txBody>
        </p:sp>
        <p:sp>
          <p:nvSpPr>
            <p:cNvPr id="99" name="tx99"/>
            <p:cNvSpPr/>
            <p:nvPr/>
          </p:nvSpPr>
          <p:spPr>
            <a:xfrm>
              <a:off x="5359324" y="23277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0" name="tx100"/>
            <p:cNvSpPr/>
            <p:nvPr/>
          </p:nvSpPr>
          <p:spPr>
            <a:xfrm>
              <a:off x="6097866" y="206454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1" name="tx101"/>
            <p:cNvSpPr/>
            <p:nvPr/>
          </p:nvSpPr>
          <p:spPr>
            <a:xfrm>
              <a:off x="6884603" y="1138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2" name="tx102"/>
            <p:cNvSpPr/>
            <p:nvPr/>
          </p:nvSpPr>
          <p:spPr>
            <a:xfrm>
              <a:off x="7623145"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8213978"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804812"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 name="tx105"/>
            <p:cNvSpPr/>
            <p:nvPr/>
          </p:nvSpPr>
          <p:spPr>
            <a:xfrm>
              <a:off x="5003259" y="338152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720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0589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976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7363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21" name="pl121"/>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48884" y="471005"/>
              <a:ext cx="35748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ESAR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11300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37046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29629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88793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847957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1" name="pl14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290882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5004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09211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6837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317178" y="5793155"/>
              <a:ext cx="6684907" cy="194233"/>
            </a:xfrm>
            <a:prstGeom prst="rect">
              <a:avLst/>
            </a:prstGeom>
            <a:solidFill>
              <a:srgbClr val="00833D">
                <a:alpha val="80000"/>
              </a:srgbClr>
            </a:solidFill>
          </p:spPr>
          <p:txBody>
            <a:bodyPr/>
            <a:lstStyle/>
            <a:p/>
          </p:txBody>
        </p:sp>
        <p:sp>
          <p:nvSpPr>
            <p:cNvPr id="147" name="rc147"/>
            <p:cNvSpPr/>
            <p:nvPr/>
          </p:nvSpPr>
          <p:spPr>
            <a:xfrm>
              <a:off x="1317178" y="5482382"/>
              <a:ext cx="7321564" cy="194233"/>
            </a:xfrm>
            <a:prstGeom prst="rect">
              <a:avLst/>
            </a:prstGeom>
            <a:solidFill>
              <a:srgbClr val="00833D">
                <a:alpha val="80000"/>
              </a:srgbClr>
            </a:solidFill>
          </p:spPr>
          <p:txBody>
            <a:bodyPr/>
            <a:lstStyle/>
            <a:p/>
          </p:txBody>
        </p:sp>
        <p:sp>
          <p:nvSpPr>
            <p:cNvPr id="148" name="tx148"/>
            <p:cNvSpPr/>
            <p:nvPr/>
          </p:nvSpPr>
          <p:spPr>
            <a:xfrm>
              <a:off x="8077434"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49" name="tx149"/>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50" name="tx150"/>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2831128"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54" name="tx154"/>
            <p:cNvSpPr/>
            <p:nvPr/>
          </p:nvSpPr>
          <p:spPr>
            <a:xfrm>
              <a:off x="44227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5" name="tx155"/>
            <p:cNvSpPr/>
            <p:nvPr/>
          </p:nvSpPr>
          <p:spPr>
            <a:xfrm>
              <a:off x="601441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6" name="tx156"/>
            <p:cNvSpPr/>
            <p:nvPr/>
          </p:nvSpPr>
          <p:spPr>
            <a:xfrm>
              <a:off x="7606062"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7" name="tx157"/>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8" name="tx158"/>
            <p:cNvSpPr/>
            <p:nvPr/>
          </p:nvSpPr>
          <p:spPr>
            <a:xfrm>
              <a:off x="951100" y="5212446"/>
              <a:ext cx="4795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ESAR, 2019 and 2023</a:t>
              </a:r>
            </a:p>
          </p:txBody>
        </p:sp>
        <p:sp>
          <p:nvSpPr>
            <p:cNvPr id="159" name="tx15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0" name="tx16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ESAR ranked number 6 out of 7 UNICEF regions, with MCV1 coverage of 75%.
MCV1 coverage (75%) was the same as in 2019 (75%).
This equates to 4,605,000 unvaccinated children in 2023 compared to 4,236,000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27101" cap="flat">
              <a:solidFill>
                <a:srgbClr val="0058AB">
                  <a:alpha val="69803"/>
                </a:srgbClr>
              </a:solidFill>
              <a:prstDash val="solid"/>
              <a:round/>
            </a:ln>
          </p:spPr>
          <p:txBody>
            <a:bodyPr/>
            <a:lstStyle/>
            <a:p/>
          </p:txBody>
        </p:sp>
        <p:sp>
          <p:nvSpPr>
            <p:cNvPr id="26" name="pl26"/>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27101" cap="flat">
              <a:solidFill>
                <a:srgbClr val="1CABE2">
                  <a:alpha val="69803"/>
                </a:srgbClr>
              </a:solidFill>
              <a:prstDash val="solid"/>
              <a:round/>
            </a:ln>
          </p:spPr>
          <p:txBody>
            <a:bodyPr/>
            <a:lstStyle/>
            <a:p/>
          </p:txBody>
        </p:sp>
        <p:sp>
          <p:nvSpPr>
            <p:cNvPr id="27" name="pl27"/>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479512"/>
              <a:ext cx="3432608" cy="694383"/>
            </a:xfrm>
            <a:custGeom>
              <a:avLst/>
              <a:pathLst>
                <a:path w="3432608" h="694383">
                  <a:moveTo>
                    <a:pt x="0" y="0"/>
                  </a:moveTo>
                  <a:lnTo>
                    <a:pt x="686521" y="347191"/>
                  </a:lnTo>
                  <a:lnTo>
                    <a:pt x="1373043" y="555506"/>
                  </a:lnTo>
                  <a:lnTo>
                    <a:pt x="2059565" y="555506"/>
                  </a:lnTo>
                  <a:lnTo>
                    <a:pt x="2746087" y="694383"/>
                  </a:lnTo>
                  <a:lnTo>
                    <a:pt x="3432608" y="624945"/>
                  </a:lnTo>
                </a:path>
              </a:pathLst>
            </a:custGeom>
            <a:ln w="27101" cap="flat">
              <a:solidFill>
                <a:srgbClr val="80BD41">
                  <a:alpha val="69803"/>
                </a:srgbClr>
              </a:solidFill>
              <a:prstDash val="solid"/>
              <a:round/>
            </a:ln>
          </p:spPr>
          <p:txBody>
            <a:bodyPr/>
            <a:lstStyle/>
            <a:p/>
          </p:txBody>
        </p:sp>
        <p:sp>
          <p:nvSpPr>
            <p:cNvPr id="29" name="pl29"/>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65043" cap="flat">
              <a:solidFill>
                <a:srgbClr val="000000">
                  <a:alpha val="100000"/>
                </a:srgbClr>
              </a:solidFill>
              <a:prstDash val="solid"/>
              <a:round/>
            </a:ln>
          </p:spPr>
          <p:txBody>
            <a:bodyPr/>
            <a:lstStyle/>
            <a:p/>
          </p:txBody>
        </p:sp>
        <p:sp>
          <p:nvSpPr>
            <p:cNvPr id="33" name="pl33"/>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40651" cap="flat">
              <a:solidFill>
                <a:srgbClr val="00833D">
                  <a:alpha val="100000"/>
                </a:srgbClr>
              </a:solidFill>
              <a:prstDash val="solid"/>
              <a:round/>
            </a:ln>
          </p:spPr>
          <p:txBody>
            <a:bodyPr/>
            <a:lstStyle/>
            <a:p/>
          </p:txBody>
        </p:sp>
        <p:sp>
          <p:nvSpPr>
            <p:cNvPr id="34" name="tx34"/>
            <p:cNvSpPr/>
            <p:nvPr/>
          </p:nvSpPr>
          <p:spPr>
            <a:xfrm>
              <a:off x="1062441" y="24194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 name="tx35"/>
            <p:cNvSpPr/>
            <p:nvPr/>
          </p:nvSpPr>
          <p:spPr>
            <a:xfrm>
              <a:off x="1748963" y="24194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 name="tx36"/>
            <p:cNvSpPr/>
            <p:nvPr/>
          </p:nvSpPr>
          <p:spPr>
            <a:xfrm>
              <a:off x="2435484" y="24892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 name="tx37"/>
            <p:cNvSpPr/>
            <p:nvPr/>
          </p:nvSpPr>
          <p:spPr>
            <a:xfrm>
              <a:off x="3122006" y="2765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 name="tx38"/>
            <p:cNvSpPr/>
            <p:nvPr/>
          </p:nvSpPr>
          <p:spPr>
            <a:xfrm>
              <a:off x="3808528" y="26278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 name="tx39"/>
            <p:cNvSpPr/>
            <p:nvPr/>
          </p:nvSpPr>
          <p:spPr>
            <a:xfrm>
              <a:off x="4495050" y="24194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36094" y="471005"/>
              <a:ext cx="2405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ESAR, 2018-2023</a:t>
              </a:r>
            </a:p>
          </p:txBody>
        </p:sp>
        <p:sp>
          <p:nvSpPr>
            <p:cNvPr id="68" name="pl68"/>
            <p:cNvSpPr/>
            <p:nvPr/>
          </p:nvSpPr>
          <p:spPr>
            <a:xfrm>
              <a:off x="5228952" y="352527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5699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38870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99113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2284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27101" cap="flat">
              <a:solidFill>
                <a:srgbClr val="0058AB">
                  <a:alpha val="69803"/>
                </a:srgbClr>
              </a:solidFill>
              <a:prstDash val="solid"/>
              <a:round/>
            </a:ln>
          </p:spPr>
          <p:txBody>
            <a:bodyPr/>
            <a:lstStyle/>
            <a:p/>
          </p:txBody>
        </p:sp>
        <p:sp>
          <p:nvSpPr>
            <p:cNvPr id="86" name="pl86"/>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27101" cap="flat">
              <a:solidFill>
                <a:srgbClr val="1CABE2">
                  <a:alpha val="69803"/>
                </a:srgbClr>
              </a:solidFill>
              <a:prstDash val="solid"/>
              <a:round/>
            </a:ln>
          </p:spPr>
          <p:txBody>
            <a:bodyPr/>
            <a:lstStyle/>
            <a:p/>
          </p:txBody>
        </p:sp>
        <p:sp>
          <p:nvSpPr>
            <p:cNvPr id="87" name="pl87"/>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136564"/>
            </a:xfrm>
            <a:custGeom>
              <a:avLst/>
              <a:pathLst>
                <a:path w="3432608" h="2136564">
                  <a:moveTo>
                    <a:pt x="0" y="0"/>
                  </a:moveTo>
                  <a:lnTo>
                    <a:pt x="686521" y="1068282"/>
                  </a:lnTo>
                  <a:lnTo>
                    <a:pt x="1373043" y="1709251"/>
                  </a:lnTo>
                  <a:lnTo>
                    <a:pt x="2059565" y="1709251"/>
                  </a:lnTo>
                  <a:lnTo>
                    <a:pt x="2746087" y="2136564"/>
                  </a:lnTo>
                  <a:lnTo>
                    <a:pt x="3432608" y="1922908"/>
                  </a:lnTo>
                </a:path>
              </a:pathLst>
            </a:custGeom>
            <a:ln w="27101" cap="flat">
              <a:solidFill>
                <a:srgbClr val="80BD41">
                  <a:alpha val="69803"/>
                </a:srgbClr>
              </a:solidFill>
              <a:prstDash val="solid"/>
              <a:round/>
            </a:ln>
          </p:spPr>
          <p:txBody>
            <a:bodyPr/>
            <a:lstStyle/>
            <a:p/>
          </p:txBody>
        </p:sp>
        <p:sp>
          <p:nvSpPr>
            <p:cNvPr id="89" name="pl89"/>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27101" cap="flat">
              <a:solidFill>
                <a:srgbClr val="6A1E74">
                  <a:alpha val="69803"/>
                </a:srgbClr>
              </a:solidFill>
              <a:prstDash val="solid"/>
              <a:round/>
            </a:ln>
          </p:spPr>
          <p:txBody>
            <a:bodyPr/>
            <a:lstStyle/>
            <a:p/>
          </p:txBody>
        </p:sp>
        <p:sp>
          <p:nvSpPr>
            <p:cNvPr id="90" name="pl90"/>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27101" cap="flat">
              <a:solidFill>
                <a:srgbClr val="E2231A">
                  <a:alpha val="69803"/>
                </a:srgbClr>
              </a:solidFill>
              <a:prstDash val="solid"/>
              <a:round/>
            </a:ln>
          </p:spPr>
          <p:txBody>
            <a:bodyPr/>
            <a:lstStyle/>
            <a:p/>
          </p:txBody>
        </p:sp>
        <p:sp>
          <p:nvSpPr>
            <p:cNvPr id="91" name="pl91"/>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22849"/>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40651" cap="flat">
              <a:solidFill>
                <a:srgbClr val="00833D">
                  <a:alpha val="100000"/>
                </a:srgbClr>
              </a:solidFill>
              <a:prstDash val="solid"/>
              <a:round/>
            </a:ln>
          </p:spPr>
          <p:txBody>
            <a:bodyPr/>
            <a:lstStyle/>
            <a:p/>
          </p:txBody>
        </p:sp>
        <p:sp>
          <p:nvSpPr>
            <p:cNvPr id="95" name="tx95"/>
            <p:cNvSpPr/>
            <p:nvPr/>
          </p:nvSpPr>
          <p:spPr>
            <a:xfrm>
              <a:off x="5370437"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056959"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11953" y="281239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9" name="tx99"/>
            <p:cNvSpPr/>
            <p:nvPr/>
          </p:nvSpPr>
          <p:spPr>
            <a:xfrm>
              <a:off x="8098474" y="23836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8803046"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 name="tx101"/>
            <p:cNvSpPr/>
            <p:nvPr/>
          </p:nvSpPr>
          <p:spPr>
            <a:xfrm>
              <a:off x="5042106" y="294079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8707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80422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15" name="pl115"/>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29461" y="471005"/>
              <a:ext cx="35748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ESAR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11300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7046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29629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88793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47957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90882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5004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09211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6837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93155"/>
              <a:ext cx="6684907" cy="194233"/>
            </a:xfrm>
            <a:prstGeom prst="rect">
              <a:avLst/>
            </a:prstGeom>
            <a:solidFill>
              <a:srgbClr val="00833D">
                <a:alpha val="80000"/>
              </a:srgbClr>
            </a:solidFill>
          </p:spPr>
          <p:txBody>
            <a:bodyPr/>
            <a:lstStyle/>
            <a:p/>
          </p:txBody>
        </p:sp>
        <p:sp>
          <p:nvSpPr>
            <p:cNvPr id="141" name="rc141"/>
            <p:cNvSpPr/>
            <p:nvPr/>
          </p:nvSpPr>
          <p:spPr>
            <a:xfrm>
              <a:off x="1317178" y="5482382"/>
              <a:ext cx="7321564" cy="194233"/>
            </a:xfrm>
            <a:prstGeom prst="rect">
              <a:avLst/>
            </a:prstGeom>
            <a:solidFill>
              <a:srgbClr val="00833D">
                <a:alpha val="80000"/>
              </a:srgbClr>
            </a:solidFill>
          </p:spPr>
          <p:txBody>
            <a:bodyPr/>
            <a:lstStyle/>
            <a:p/>
          </p:txBody>
        </p:sp>
        <p:sp>
          <p:nvSpPr>
            <p:cNvPr id="142" name="tx142"/>
            <p:cNvSpPr/>
            <p:nvPr/>
          </p:nvSpPr>
          <p:spPr>
            <a:xfrm>
              <a:off x="8077434"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43" name="tx143"/>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44" name="tx144"/>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31128"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8" name="tx148"/>
            <p:cNvSpPr/>
            <p:nvPr/>
          </p:nvSpPr>
          <p:spPr>
            <a:xfrm>
              <a:off x="44227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9" name="tx149"/>
            <p:cNvSpPr/>
            <p:nvPr/>
          </p:nvSpPr>
          <p:spPr>
            <a:xfrm>
              <a:off x="601441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0" name="tx150"/>
            <p:cNvSpPr/>
            <p:nvPr/>
          </p:nvSpPr>
          <p:spPr>
            <a:xfrm>
              <a:off x="7606062"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1" name="tx151"/>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2" name="tx152"/>
            <p:cNvSpPr/>
            <p:nvPr/>
          </p:nvSpPr>
          <p:spPr>
            <a:xfrm>
              <a:off x="951100" y="5212446"/>
              <a:ext cx="4795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ESAR, 2019 and 2023</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ESAR ranked number 6 out of 7 UNICEF regions, with MCV1 coverage of 75%.
MCV1 coverage (75%) was the same as in 2019 (75%).
This equates to 4,605,000 unvaccinated children in 2023 compared to 4,236,000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78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70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63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55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12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3816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550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rc30"/>
            <p:cNvSpPr/>
            <p:nvPr/>
          </p:nvSpPr>
          <p:spPr>
            <a:xfrm>
              <a:off x="1296273" y="3445942"/>
              <a:ext cx="259963" cy="597247"/>
            </a:xfrm>
            <a:prstGeom prst="rect">
              <a:avLst/>
            </a:prstGeom>
            <a:solidFill>
              <a:srgbClr val="80BD41">
                <a:alpha val="100000"/>
              </a:srgbClr>
            </a:solidFill>
          </p:spPr>
          <p:txBody>
            <a:bodyPr/>
            <a:lstStyle/>
            <a:p/>
          </p:txBody>
        </p:sp>
        <p:sp>
          <p:nvSpPr>
            <p:cNvPr id="31" name="rc31"/>
            <p:cNvSpPr/>
            <p:nvPr/>
          </p:nvSpPr>
          <p:spPr>
            <a:xfrm>
              <a:off x="1296273" y="3036531"/>
              <a:ext cx="259963" cy="409411"/>
            </a:xfrm>
            <a:prstGeom prst="rect">
              <a:avLst/>
            </a:prstGeom>
            <a:solidFill>
              <a:srgbClr val="E2231A">
                <a:alpha val="100000"/>
              </a:srgbClr>
            </a:solidFill>
          </p:spPr>
          <p:txBody>
            <a:bodyPr/>
            <a:lstStyle/>
            <a:p/>
          </p:txBody>
        </p:sp>
        <p:sp>
          <p:nvSpPr>
            <p:cNvPr id="32" name="rc32"/>
            <p:cNvSpPr/>
            <p:nvPr/>
          </p:nvSpPr>
          <p:spPr>
            <a:xfrm>
              <a:off x="1585121" y="3410104"/>
              <a:ext cx="259963" cy="633085"/>
            </a:xfrm>
            <a:prstGeom prst="rect">
              <a:avLst/>
            </a:prstGeom>
            <a:solidFill>
              <a:srgbClr val="80BD41">
                <a:alpha val="100000"/>
              </a:srgbClr>
            </a:solidFill>
          </p:spPr>
          <p:txBody>
            <a:bodyPr/>
            <a:lstStyle/>
            <a:p/>
          </p:txBody>
        </p:sp>
        <p:sp>
          <p:nvSpPr>
            <p:cNvPr id="33" name="rc33"/>
            <p:cNvSpPr/>
            <p:nvPr/>
          </p:nvSpPr>
          <p:spPr>
            <a:xfrm>
              <a:off x="1585121" y="3016032"/>
              <a:ext cx="259963" cy="394072"/>
            </a:xfrm>
            <a:prstGeom prst="rect">
              <a:avLst/>
            </a:prstGeom>
            <a:solidFill>
              <a:srgbClr val="E2231A">
                <a:alpha val="100000"/>
              </a:srgbClr>
            </a:solidFill>
          </p:spPr>
          <p:txBody>
            <a:bodyPr/>
            <a:lstStyle/>
            <a:p/>
          </p:txBody>
        </p:sp>
        <p:sp>
          <p:nvSpPr>
            <p:cNvPr id="34" name="rc34"/>
            <p:cNvSpPr/>
            <p:nvPr/>
          </p:nvSpPr>
          <p:spPr>
            <a:xfrm>
              <a:off x="1873969" y="3384273"/>
              <a:ext cx="259963" cy="658916"/>
            </a:xfrm>
            <a:prstGeom prst="rect">
              <a:avLst/>
            </a:prstGeom>
            <a:solidFill>
              <a:srgbClr val="80BD41">
                <a:alpha val="100000"/>
              </a:srgbClr>
            </a:solidFill>
          </p:spPr>
          <p:txBody>
            <a:bodyPr/>
            <a:lstStyle/>
            <a:p/>
          </p:txBody>
        </p:sp>
        <p:sp>
          <p:nvSpPr>
            <p:cNvPr id="35" name="rc35"/>
            <p:cNvSpPr/>
            <p:nvPr/>
          </p:nvSpPr>
          <p:spPr>
            <a:xfrm>
              <a:off x="1873969" y="2996382"/>
              <a:ext cx="259963" cy="387890"/>
            </a:xfrm>
            <a:prstGeom prst="rect">
              <a:avLst/>
            </a:prstGeom>
            <a:solidFill>
              <a:srgbClr val="E2231A">
                <a:alpha val="100000"/>
              </a:srgbClr>
            </a:solidFill>
          </p:spPr>
          <p:txBody>
            <a:bodyPr/>
            <a:lstStyle/>
            <a:p/>
          </p:txBody>
        </p:sp>
        <p:sp>
          <p:nvSpPr>
            <p:cNvPr id="36" name="rc36"/>
            <p:cNvSpPr/>
            <p:nvPr/>
          </p:nvSpPr>
          <p:spPr>
            <a:xfrm>
              <a:off x="2162817" y="3366268"/>
              <a:ext cx="259963" cy="676921"/>
            </a:xfrm>
            <a:prstGeom prst="rect">
              <a:avLst/>
            </a:prstGeom>
            <a:solidFill>
              <a:srgbClr val="80BD41">
                <a:alpha val="100000"/>
              </a:srgbClr>
            </a:solidFill>
          </p:spPr>
          <p:txBody>
            <a:bodyPr/>
            <a:lstStyle/>
            <a:p/>
          </p:txBody>
        </p:sp>
        <p:sp>
          <p:nvSpPr>
            <p:cNvPr id="37" name="rc37"/>
            <p:cNvSpPr/>
            <p:nvPr/>
          </p:nvSpPr>
          <p:spPr>
            <a:xfrm>
              <a:off x="2162817" y="2973439"/>
              <a:ext cx="259963" cy="392828"/>
            </a:xfrm>
            <a:prstGeom prst="rect">
              <a:avLst/>
            </a:prstGeom>
            <a:solidFill>
              <a:srgbClr val="E2231A">
                <a:alpha val="100000"/>
              </a:srgbClr>
            </a:solidFill>
          </p:spPr>
          <p:txBody>
            <a:bodyPr/>
            <a:lstStyle/>
            <a:p/>
          </p:txBody>
        </p:sp>
        <p:sp>
          <p:nvSpPr>
            <p:cNvPr id="38" name="rc38"/>
            <p:cNvSpPr/>
            <p:nvPr/>
          </p:nvSpPr>
          <p:spPr>
            <a:xfrm>
              <a:off x="2451665" y="3340387"/>
              <a:ext cx="259963" cy="702803"/>
            </a:xfrm>
            <a:prstGeom prst="rect">
              <a:avLst/>
            </a:prstGeom>
            <a:solidFill>
              <a:srgbClr val="80BD41">
                <a:alpha val="100000"/>
              </a:srgbClr>
            </a:solidFill>
          </p:spPr>
          <p:txBody>
            <a:bodyPr/>
            <a:lstStyle/>
            <a:p/>
          </p:txBody>
        </p:sp>
        <p:sp>
          <p:nvSpPr>
            <p:cNvPr id="39" name="rc39"/>
            <p:cNvSpPr/>
            <p:nvPr/>
          </p:nvSpPr>
          <p:spPr>
            <a:xfrm>
              <a:off x="2451665" y="2945060"/>
              <a:ext cx="259963" cy="395326"/>
            </a:xfrm>
            <a:prstGeom prst="rect">
              <a:avLst/>
            </a:prstGeom>
            <a:solidFill>
              <a:srgbClr val="E2231A">
                <a:alpha val="100000"/>
              </a:srgbClr>
            </a:solidFill>
          </p:spPr>
          <p:txBody>
            <a:bodyPr/>
            <a:lstStyle/>
            <a:p/>
          </p:txBody>
        </p:sp>
        <p:sp>
          <p:nvSpPr>
            <p:cNvPr id="40" name="rc40"/>
            <p:cNvSpPr/>
            <p:nvPr/>
          </p:nvSpPr>
          <p:spPr>
            <a:xfrm>
              <a:off x="2740513" y="3331219"/>
              <a:ext cx="259963" cy="711970"/>
            </a:xfrm>
            <a:prstGeom prst="rect">
              <a:avLst/>
            </a:prstGeom>
            <a:solidFill>
              <a:srgbClr val="80BD41">
                <a:alpha val="100000"/>
              </a:srgbClr>
            </a:solidFill>
          </p:spPr>
          <p:txBody>
            <a:bodyPr/>
            <a:lstStyle/>
            <a:p/>
          </p:txBody>
        </p:sp>
        <p:sp>
          <p:nvSpPr>
            <p:cNvPr id="41" name="rc41"/>
            <p:cNvSpPr/>
            <p:nvPr/>
          </p:nvSpPr>
          <p:spPr>
            <a:xfrm>
              <a:off x="2740513" y="2918768"/>
              <a:ext cx="259963" cy="412450"/>
            </a:xfrm>
            <a:prstGeom prst="rect">
              <a:avLst/>
            </a:prstGeom>
            <a:solidFill>
              <a:srgbClr val="E2231A">
                <a:alpha val="100000"/>
              </a:srgbClr>
            </a:solidFill>
          </p:spPr>
          <p:txBody>
            <a:bodyPr/>
            <a:lstStyle/>
            <a:p/>
          </p:txBody>
        </p:sp>
        <p:sp>
          <p:nvSpPr>
            <p:cNvPr id="42" name="rc42"/>
            <p:cNvSpPr/>
            <p:nvPr/>
          </p:nvSpPr>
          <p:spPr>
            <a:xfrm>
              <a:off x="3029361" y="3281876"/>
              <a:ext cx="259963" cy="761313"/>
            </a:xfrm>
            <a:prstGeom prst="rect">
              <a:avLst/>
            </a:prstGeom>
            <a:solidFill>
              <a:srgbClr val="80BD41">
                <a:alpha val="100000"/>
              </a:srgbClr>
            </a:solidFill>
          </p:spPr>
          <p:txBody>
            <a:bodyPr/>
            <a:lstStyle/>
            <a:p/>
          </p:txBody>
        </p:sp>
        <p:sp>
          <p:nvSpPr>
            <p:cNvPr id="43" name="rc43"/>
            <p:cNvSpPr/>
            <p:nvPr/>
          </p:nvSpPr>
          <p:spPr>
            <a:xfrm>
              <a:off x="3029361" y="2897065"/>
              <a:ext cx="259963" cy="384811"/>
            </a:xfrm>
            <a:prstGeom prst="rect">
              <a:avLst/>
            </a:prstGeom>
            <a:solidFill>
              <a:srgbClr val="E2231A">
                <a:alpha val="100000"/>
              </a:srgbClr>
            </a:solidFill>
          </p:spPr>
          <p:txBody>
            <a:bodyPr/>
            <a:lstStyle/>
            <a:p/>
          </p:txBody>
        </p:sp>
        <p:sp>
          <p:nvSpPr>
            <p:cNvPr id="44" name="rc44"/>
            <p:cNvSpPr/>
            <p:nvPr/>
          </p:nvSpPr>
          <p:spPr>
            <a:xfrm>
              <a:off x="3318209" y="3222583"/>
              <a:ext cx="259963" cy="820606"/>
            </a:xfrm>
            <a:prstGeom prst="rect">
              <a:avLst/>
            </a:prstGeom>
            <a:solidFill>
              <a:srgbClr val="80BD41">
                <a:alpha val="100000"/>
              </a:srgbClr>
            </a:solidFill>
          </p:spPr>
          <p:txBody>
            <a:bodyPr/>
            <a:lstStyle/>
            <a:p/>
          </p:txBody>
        </p:sp>
        <p:sp>
          <p:nvSpPr>
            <p:cNvPr id="45" name="rc45"/>
            <p:cNvSpPr/>
            <p:nvPr/>
          </p:nvSpPr>
          <p:spPr>
            <a:xfrm>
              <a:off x="3318209" y="2877067"/>
              <a:ext cx="259963" cy="345516"/>
            </a:xfrm>
            <a:prstGeom prst="rect">
              <a:avLst/>
            </a:prstGeom>
            <a:solidFill>
              <a:srgbClr val="E2231A">
                <a:alpha val="100000"/>
              </a:srgbClr>
            </a:solidFill>
          </p:spPr>
          <p:txBody>
            <a:bodyPr/>
            <a:lstStyle/>
            <a:p/>
          </p:txBody>
        </p:sp>
        <p:sp>
          <p:nvSpPr>
            <p:cNvPr id="46" name="rc46"/>
            <p:cNvSpPr/>
            <p:nvPr/>
          </p:nvSpPr>
          <p:spPr>
            <a:xfrm>
              <a:off x="3607057" y="3196704"/>
              <a:ext cx="259963" cy="846485"/>
            </a:xfrm>
            <a:prstGeom prst="rect">
              <a:avLst/>
            </a:prstGeom>
            <a:solidFill>
              <a:srgbClr val="80BD41">
                <a:alpha val="100000"/>
              </a:srgbClr>
            </a:solidFill>
          </p:spPr>
          <p:txBody>
            <a:bodyPr/>
            <a:lstStyle/>
            <a:p/>
          </p:txBody>
        </p:sp>
        <p:sp>
          <p:nvSpPr>
            <p:cNvPr id="47" name="rc47"/>
            <p:cNvSpPr/>
            <p:nvPr/>
          </p:nvSpPr>
          <p:spPr>
            <a:xfrm>
              <a:off x="3607057" y="2851157"/>
              <a:ext cx="259963" cy="345546"/>
            </a:xfrm>
            <a:prstGeom prst="rect">
              <a:avLst/>
            </a:prstGeom>
            <a:solidFill>
              <a:srgbClr val="E2231A">
                <a:alpha val="100000"/>
              </a:srgbClr>
            </a:solidFill>
          </p:spPr>
          <p:txBody>
            <a:bodyPr/>
            <a:lstStyle/>
            <a:p/>
          </p:txBody>
        </p:sp>
        <p:sp>
          <p:nvSpPr>
            <p:cNvPr id="48" name="rc48"/>
            <p:cNvSpPr/>
            <p:nvPr/>
          </p:nvSpPr>
          <p:spPr>
            <a:xfrm>
              <a:off x="3895905" y="3150872"/>
              <a:ext cx="259963" cy="892317"/>
            </a:xfrm>
            <a:prstGeom prst="rect">
              <a:avLst/>
            </a:prstGeom>
            <a:solidFill>
              <a:srgbClr val="80BD41">
                <a:alpha val="100000"/>
              </a:srgbClr>
            </a:solidFill>
          </p:spPr>
          <p:txBody>
            <a:bodyPr/>
            <a:lstStyle/>
            <a:p/>
          </p:txBody>
        </p:sp>
        <p:sp>
          <p:nvSpPr>
            <p:cNvPr id="49" name="rc49"/>
            <p:cNvSpPr/>
            <p:nvPr/>
          </p:nvSpPr>
          <p:spPr>
            <a:xfrm>
              <a:off x="3895905" y="2837638"/>
              <a:ext cx="259963" cy="313234"/>
            </a:xfrm>
            <a:prstGeom prst="rect">
              <a:avLst/>
            </a:prstGeom>
            <a:solidFill>
              <a:srgbClr val="E2231A">
                <a:alpha val="100000"/>
              </a:srgbClr>
            </a:solidFill>
          </p:spPr>
          <p:txBody>
            <a:bodyPr/>
            <a:lstStyle/>
            <a:p/>
          </p:txBody>
        </p:sp>
        <p:sp>
          <p:nvSpPr>
            <p:cNvPr id="50" name="rc50"/>
            <p:cNvSpPr/>
            <p:nvPr/>
          </p:nvSpPr>
          <p:spPr>
            <a:xfrm>
              <a:off x="4184753" y="3109294"/>
              <a:ext cx="259963" cy="933896"/>
            </a:xfrm>
            <a:prstGeom prst="rect">
              <a:avLst/>
            </a:prstGeom>
            <a:solidFill>
              <a:srgbClr val="80BD41">
                <a:alpha val="100000"/>
              </a:srgbClr>
            </a:solidFill>
          </p:spPr>
          <p:txBody>
            <a:bodyPr/>
            <a:lstStyle/>
            <a:p/>
          </p:txBody>
        </p:sp>
        <p:sp>
          <p:nvSpPr>
            <p:cNvPr id="51" name="rc51"/>
            <p:cNvSpPr/>
            <p:nvPr/>
          </p:nvSpPr>
          <p:spPr>
            <a:xfrm>
              <a:off x="4184753" y="2822508"/>
              <a:ext cx="259963" cy="286785"/>
            </a:xfrm>
            <a:prstGeom prst="rect">
              <a:avLst/>
            </a:prstGeom>
            <a:solidFill>
              <a:srgbClr val="E2231A">
                <a:alpha val="100000"/>
              </a:srgbClr>
            </a:solidFill>
          </p:spPr>
          <p:txBody>
            <a:bodyPr/>
            <a:lstStyle/>
            <a:p/>
          </p:txBody>
        </p:sp>
        <p:sp>
          <p:nvSpPr>
            <p:cNvPr id="52" name="rc52"/>
            <p:cNvSpPr/>
            <p:nvPr/>
          </p:nvSpPr>
          <p:spPr>
            <a:xfrm>
              <a:off x="4473601" y="3070741"/>
              <a:ext cx="259963" cy="972449"/>
            </a:xfrm>
            <a:prstGeom prst="rect">
              <a:avLst/>
            </a:prstGeom>
            <a:solidFill>
              <a:srgbClr val="80BD41">
                <a:alpha val="100000"/>
              </a:srgbClr>
            </a:solidFill>
          </p:spPr>
          <p:txBody>
            <a:bodyPr/>
            <a:lstStyle/>
            <a:p/>
          </p:txBody>
        </p:sp>
        <p:sp>
          <p:nvSpPr>
            <p:cNvPr id="53" name="rc53"/>
            <p:cNvSpPr/>
            <p:nvPr/>
          </p:nvSpPr>
          <p:spPr>
            <a:xfrm>
              <a:off x="4473601" y="2780154"/>
              <a:ext cx="259963" cy="290586"/>
            </a:xfrm>
            <a:prstGeom prst="rect">
              <a:avLst/>
            </a:prstGeom>
            <a:solidFill>
              <a:srgbClr val="E2231A">
                <a:alpha val="100000"/>
              </a:srgbClr>
            </a:solidFill>
          </p:spPr>
          <p:txBody>
            <a:bodyPr/>
            <a:lstStyle/>
            <a:p/>
          </p:txBody>
        </p:sp>
        <p:sp>
          <p:nvSpPr>
            <p:cNvPr id="54" name="rc54"/>
            <p:cNvSpPr/>
            <p:nvPr/>
          </p:nvSpPr>
          <p:spPr>
            <a:xfrm>
              <a:off x="4762449" y="3048571"/>
              <a:ext cx="259963" cy="994619"/>
            </a:xfrm>
            <a:prstGeom prst="rect">
              <a:avLst/>
            </a:prstGeom>
            <a:solidFill>
              <a:srgbClr val="80BD41">
                <a:alpha val="100000"/>
              </a:srgbClr>
            </a:solidFill>
          </p:spPr>
          <p:txBody>
            <a:bodyPr/>
            <a:lstStyle/>
            <a:p/>
          </p:txBody>
        </p:sp>
        <p:sp>
          <p:nvSpPr>
            <p:cNvPr id="55" name="rc55"/>
            <p:cNvSpPr/>
            <p:nvPr/>
          </p:nvSpPr>
          <p:spPr>
            <a:xfrm>
              <a:off x="4762449" y="2764566"/>
              <a:ext cx="259963" cy="284004"/>
            </a:xfrm>
            <a:prstGeom prst="rect">
              <a:avLst/>
            </a:prstGeom>
            <a:solidFill>
              <a:srgbClr val="E2231A">
                <a:alpha val="100000"/>
              </a:srgbClr>
            </a:solidFill>
          </p:spPr>
          <p:txBody>
            <a:bodyPr/>
            <a:lstStyle/>
            <a:p/>
          </p:txBody>
        </p:sp>
        <p:sp>
          <p:nvSpPr>
            <p:cNvPr id="56" name="rc56"/>
            <p:cNvSpPr/>
            <p:nvPr/>
          </p:nvSpPr>
          <p:spPr>
            <a:xfrm>
              <a:off x="5051297" y="3055365"/>
              <a:ext cx="259963" cy="987825"/>
            </a:xfrm>
            <a:prstGeom prst="rect">
              <a:avLst/>
            </a:prstGeom>
            <a:solidFill>
              <a:srgbClr val="80BD41">
                <a:alpha val="100000"/>
              </a:srgbClr>
            </a:solidFill>
          </p:spPr>
          <p:txBody>
            <a:bodyPr/>
            <a:lstStyle/>
            <a:p/>
          </p:txBody>
        </p:sp>
        <p:sp>
          <p:nvSpPr>
            <p:cNvPr id="57" name="rc57"/>
            <p:cNvSpPr/>
            <p:nvPr/>
          </p:nvSpPr>
          <p:spPr>
            <a:xfrm>
              <a:off x="5051297" y="2749212"/>
              <a:ext cx="259963" cy="306152"/>
            </a:xfrm>
            <a:prstGeom prst="rect">
              <a:avLst/>
            </a:prstGeom>
            <a:solidFill>
              <a:srgbClr val="E2231A">
                <a:alpha val="100000"/>
              </a:srgbClr>
            </a:solidFill>
          </p:spPr>
          <p:txBody>
            <a:bodyPr/>
            <a:lstStyle/>
            <a:p/>
          </p:txBody>
        </p:sp>
        <p:sp>
          <p:nvSpPr>
            <p:cNvPr id="58" name="rc58"/>
            <p:cNvSpPr/>
            <p:nvPr/>
          </p:nvSpPr>
          <p:spPr>
            <a:xfrm>
              <a:off x="5340145" y="3042067"/>
              <a:ext cx="259963" cy="1001123"/>
            </a:xfrm>
            <a:prstGeom prst="rect">
              <a:avLst/>
            </a:prstGeom>
            <a:solidFill>
              <a:srgbClr val="80BD41">
                <a:alpha val="100000"/>
              </a:srgbClr>
            </a:solidFill>
          </p:spPr>
          <p:txBody>
            <a:bodyPr/>
            <a:lstStyle/>
            <a:p/>
          </p:txBody>
        </p:sp>
        <p:sp>
          <p:nvSpPr>
            <p:cNvPr id="59" name="rc59"/>
            <p:cNvSpPr/>
            <p:nvPr/>
          </p:nvSpPr>
          <p:spPr>
            <a:xfrm>
              <a:off x="5340145" y="2731538"/>
              <a:ext cx="259963" cy="310528"/>
            </a:xfrm>
            <a:prstGeom prst="rect">
              <a:avLst/>
            </a:prstGeom>
            <a:solidFill>
              <a:srgbClr val="E2231A">
                <a:alpha val="100000"/>
              </a:srgbClr>
            </a:solidFill>
          </p:spPr>
          <p:txBody>
            <a:bodyPr/>
            <a:lstStyle/>
            <a:p/>
          </p:txBody>
        </p:sp>
        <p:sp>
          <p:nvSpPr>
            <p:cNvPr id="60" name="rc60"/>
            <p:cNvSpPr/>
            <p:nvPr/>
          </p:nvSpPr>
          <p:spPr>
            <a:xfrm>
              <a:off x="5628993" y="3046174"/>
              <a:ext cx="259963" cy="997015"/>
            </a:xfrm>
            <a:prstGeom prst="rect">
              <a:avLst/>
            </a:prstGeom>
            <a:solidFill>
              <a:srgbClr val="80BD41">
                <a:alpha val="100000"/>
              </a:srgbClr>
            </a:solidFill>
          </p:spPr>
          <p:txBody>
            <a:bodyPr/>
            <a:lstStyle/>
            <a:p/>
          </p:txBody>
        </p:sp>
        <p:sp>
          <p:nvSpPr>
            <p:cNvPr id="61" name="rc61"/>
            <p:cNvSpPr/>
            <p:nvPr/>
          </p:nvSpPr>
          <p:spPr>
            <a:xfrm>
              <a:off x="5628993" y="2718709"/>
              <a:ext cx="259963" cy="327465"/>
            </a:xfrm>
            <a:prstGeom prst="rect">
              <a:avLst/>
            </a:prstGeom>
            <a:solidFill>
              <a:srgbClr val="E2231A">
                <a:alpha val="100000"/>
              </a:srgbClr>
            </a:solidFill>
          </p:spPr>
          <p:txBody>
            <a:bodyPr/>
            <a:lstStyle/>
            <a:p/>
          </p:txBody>
        </p:sp>
        <p:sp>
          <p:nvSpPr>
            <p:cNvPr id="62" name="rc62"/>
            <p:cNvSpPr/>
            <p:nvPr/>
          </p:nvSpPr>
          <p:spPr>
            <a:xfrm>
              <a:off x="5917841" y="3055458"/>
              <a:ext cx="259963" cy="987731"/>
            </a:xfrm>
            <a:prstGeom prst="rect">
              <a:avLst/>
            </a:prstGeom>
            <a:solidFill>
              <a:srgbClr val="80BD41">
                <a:alpha val="100000"/>
              </a:srgbClr>
            </a:solidFill>
          </p:spPr>
          <p:txBody>
            <a:bodyPr/>
            <a:lstStyle/>
            <a:p/>
          </p:txBody>
        </p:sp>
        <p:sp>
          <p:nvSpPr>
            <p:cNvPr id="63" name="rc63"/>
            <p:cNvSpPr/>
            <p:nvPr/>
          </p:nvSpPr>
          <p:spPr>
            <a:xfrm>
              <a:off x="5917841" y="2701104"/>
              <a:ext cx="259963" cy="354354"/>
            </a:xfrm>
            <a:prstGeom prst="rect">
              <a:avLst/>
            </a:prstGeom>
            <a:solidFill>
              <a:srgbClr val="E2231A">
                <a:alpha val="100000"/>
              </a:srgbClr>
            </a:solidFill>
          </p:spPr>
          <p:txBody>
            <a:bodyPr/>
            <a:lstStyle/>
            <a:p/>
          </p:txBody>
        </p:sp>
        <p:sp>
          <p:nvSpPr>
            <p:cNvPr id="64" name="rc64"/>
            <p:cNvSpPr/>
            <p:nvPr/>
          </p:nvSpPr>
          <p:spPr>
            <a:xfrm>
              <a:off x="6206689" y="3043072"/>
              <a:ext cx="259963" cy="1000118"/>
            </a:xfrm>
            <a:prstGeom prst="rect">
              <a:avLst/>
            </a:prstGeom>
            <a:solidFill>
              <a:srgbClr val="80BD41">
                <a:alpha val="100000"/>
              </a:srgbClr>
            </a:solidFill>
          </p:spPr>
          <p:txBody>
            <a:bodyPr/>
            <a:lstStyle/>
            <a:p/>
          </p:txBody>
        </p:sp>
        <p:sp>
          <p:nvSpPr>
            <p:cNvPr id="65" name="rc65"/>
            <p:cNvSpPr/>
            <p:nvPr/>
          </p:nvSpPr>
          <p:spPr>
            <a:xfrm>
              <a:off x="6206689" y="2680407"/>
              <a:ext cx="259963" cy="362664"/>
            </a:xfrm>
            <a:prstGeom prst="rect">
              <a:avLst/>
            </a:prstGeom>
            <a:solidFill>
              <a:srgbClr val="E2231A">
                <a:alpha val="100000"/>
              </a:srgbClr>
            </a:solidFill>
          </p:spPr>
          <p:txBody>
            <a:bodyPr/>
            <a:lstStyle/>
            <a:p/>
          </p:txBody>
        </p:sp>
        <p:sp>
          <p:nvSpPr>
            <p:cNvPr id="66" name="rc66"/>
            <p:cNvSpPr/>
            <p:nvPr/>
          </p:nvSpPr>
          <p:spPr>
            <a:xfrm>
              <a:off x="6495537" y="3008535"/>
              <a:ext cx="259963" cy="1034654"/>
            </a:xfrm>
            <a:prstGeom prst="rect">
              <a:avLst/>
            </a:prstGeom>
            <a:solidFill>
              <a:srgbClr val="80BD41">
                <a:alpha val="100000"/>
              </a:srgbClr>
            </a:solidFill>
          </p:spPr>
          <p:txBody>
            <a:bodyPr/>
            <a:lstStyle/>
            <a:p/>
          </p:txBody>
        </p:sp>
        <p:sp>
          <p:nvSpPr>
            <p:cNvPr id="67" name="rc67"/>
            <p:cNvSpPr/>
            <p:nvPr/>
          </p:nvSpPr>
          <p:spPr>
            <a:xfrm>
              <a:off x="6495537" y="2654412"/>
              <a:ext cx="259963" cy="354122"/>
            </a:xfrm>
            <a:prstGeom prst="rect">
              <a:avLst/>
            </a:prstGeom>
            <a:solidFill>
              <a:srgbClr val="E2231A">
                <a:alpha val="100000"/>
              </a:srgbClr>
            </a:solidFill>
          </p:spPr>
          <p:txBody>
            <a:bodyPr/>
            <a:lstStyle/>
            <a:p/>
          </p:txBody>
        </p:sp>
        <p:sp>
          <p:nvSpPr>
            <p:cNvPr id="68" name="rc68"/>
            <p:cNvSpPr/>
            <p:nvPr/>
          </p:nvSpPr>
          <p:spPr>
            <a:xfrm>
              <a:off x="6784385" y="2978458"/>
              <a:ext cx="259963" cy="1064732"/>
            </a:xfrm>
            <a:prstGeom prst="rect">
              <a:avLst/>
            </a:prstGeom>
            <a:solidFill>
              <a:srgbClr val="80BD41">
                <a:alpha val="100000"/>
              </a:srgbClr>
            </a:solidFill>
          </p:spPr>
          <p:txBody>
            <a:bodyPr/>
            <a:lstStyle/>
            <a:p/>
          </p:txBody>
        </p:sp>
        <p:sp>
          <p:nvSpPr>
            <p:cNvPr id="69" name="rc69"/>
            <p:cNvSpPr/>
            <p:nvPr/>
          </p:nvSpPr>
          <p:spPr>
            <a:xfrm>
              <a:off x="6784385" y="2626570"/>
              <a:ext cx="259963" cy="351887"/>
            </a:xfrm>
            <a:prstGeom prst="rect">
              <a:avLst/>
            </a:prstGeom>
            <a:solidFill>
              <a:srgbClr val="E2231A">
                <a:alpha val="100000"/>
              </a:srgbClr>
            </a:solidFill>
          </p:spPr>
          <p:txBody>
            <a:bodyPr/>
            <a:lstStyle/>
            <a:p/>
          </p:txBody>
        </p:sp>
        <p:sp>
          <p:nvSpPr>
            <p:cNvPr id="70" name="rc70"/>
            <p:cNvSpPr/>
            <p:nvPr/>
          </p:nvSpPr>
          <p:spPr>
            <a:xfrm>
              <a:off x="7073233" y="2978243"/>
              <a:ext cx="259963" cy="1064947"/>
            </a:xfrm>
            <a:prstGeom prst="rect">
              <a:avLst/>
            </a:prstGeom>
            <a:solidFill>
              <a:srgbClr val="80BD41">
                <a:alpha val="100000"/>
              </a:srgbClr>
            </a:solidFill>
          </p:spPr>
          <p:txBody>
            <a:bodyPr/>
            <a:lstStyle/>
            <a:p/>
          </p:txBody>
        </p:sp>
        <p:sp>
          <p:nvSpPr>
            <p:cNvPr id="71" name="rc71"/>
            <p:cNvSpPr/>
            <p:nvPr/>
          </p:nvSpPr>
          <p:spPr>
            <a:xfrm>
              <a:off x="7073233" y="2601630"/>
              <a:ext cx="259963" cy="376612"/>
            </a:xfrm>
            <a:prstGeom prst="rect">
              <a:avLst/>
            </a:prstGeom>
            <a:solidFill>
              <a:srgbClr val="E2231A">
                <a:alpha val="100000"/>
              </a:srgbClr>
            </a:solidFill>
          </p:spPr>
          <p:txBody>
            <a:bodyPr/>
            <a:lstStyle/>
            <a:p/>
          </p:txBody>
        </p:sp>
        <p:sp>
          <p:nvSpPr>
            <p:cNvPr id="72" name="rc72"/>
            <p:cNvSpPr/>
            <p:nvPr/>
          </p:nvSpPr>
          <p:spPr>
            <a:xfrm>
              <a:off x="7362081" y="3019029"/>
              <a:ext cx="259963" cy="1024160"/>
            </a:xfrm>
            <a:prstGeom prst="rect">
              <a:avLst/>
            </a:prstGeom>
            <a:solidFill>
              <a:srgbClr val="80BD41">
                <a:alpha val="100000"/>
              </a:srgbClr>
            </a:solidFill>
          </p:spPr>
          <p:txBody>
            <a:bodyPr/>
            <a:lstStyle/>
            <a:p/>
          </p:txBody>
        </p:sp>
        <p:sp>
          <p:nvSpPr>
            <p:cNvPr id="73" name="rc73"/>
            <p:cNvSpPr/>
            <p:nvPr/>
          </p:nvSpPr>
          <p:spPr>
            <a:xfrm>
              <a:off x="7362081" y="2578980"/>
              <a:ext cx="259963" cy="440049"/>
            </a:xfrm>
            <a:prstGeom prst="rect">
              <a:avLst/>
            </a:prstGeom>
            <a:solidFill>
              <a:srgbClr val="E2231A">
                <a:alpha val="100000"/>
              </a:srgbClr>
            </a:solidFill>
          </p:spPr>
          <p:txBody>
            <a:bodyPr/>
            <a:lstStyle/>
            <a:p/>
          </p:txBody>
        </p:sp>
        <p:sp>
          <p:nvSpPr>
            <p:cNvPr id="74" name="rc74"/>
            <p:cNvSpPr/>
            <p:nvPr/>
          </p:nvSpPr>
          <p:spPr>
            <a:xfrm>
              <a:off x="7650929" y="2981104"/>
              <a:ext cx="259963" cy="1062086"/>
            </a:xfrm>
            <a:prstGeom prst="rect">
              <a:avLst/>
            </a:prstGeom>
            <a:solidFill>
              <a:srgbClr val="80BD41">
                <a:alpha val="100000"/>
              </a:srgbClr>
            </a:solidFill>
          </p:spPr>
          <p:txBody>
            <a:bodyPr/>
            <a:lstStyle/>
            <a:p/>
          </p:txBody>
        </p:sp>
        <p:sp>
          <p:nvSpPr>
            <p:cNvPr id="75" name="rc75"/>
            <p:cNvSpPr/>
            <p:nvPr/>
          </p:nvSpPr>
          <p:spPr>
            <a:xfrm>
              <a:off x="7650929" y="2559619"/>
              <a:ext cx="259963" cy="421484"/>
            </a:xfrm>
            <a:prstGeom prst="rect">
              <a:avLst/>
            </a:prstGeom>
            <a:solidFill>
              <a:srgbClr val="E2231A">
                <a:alpha val="100000"/>
              </a:srgbClr>
            </a:solidFill>
          </p:spPr>
          <p:txBody>
            <a:bodyPr/>
            <a:lstStyle/>
            <a:p/>
          </p:txBody>
        </p:sp>
        <p:sp>
          <p:nvSpPr>
            <p:cNvPr id="76" name="rc76"/>
            <p:cNvSpPr/>
            <p:nvPr/>
          </p:nvSpPr>
          <p:spPr>
            <a:xfrm>
              <a:off x="7939777" y="2923079"/>
              <a:ext cx="259963" cy="1120110"/>
            </a:xfrm>
            <a:prstGeom prst="rect">
              <a:avLst/>
            </a:prstGeom>
            <a:solidFill>
              <a:srgbClr val="80BD41">
                <a:alpha val="100000"/>
              </a:srgbClr>
            </a:solidFill>
          </p:spPr>
          <p:txBody>
            <a:bodyPr/>
            <a:lstStyle/>
            <a:p/>
          </p:txBody>
        </p:sp>
        <p:sp>
          <p:nvSpPr>
            <p:cNvPr id="77" name="rc77"/>
            <p:cNvSpPr/>
            <p:nvPr/>
          </p:nvSpPr>
          <p:spPr>
            <a:xfrm>
              <a:off x="7939777" y="2540522"/>
              <a:ext cx="259963" cy="382557"/>
            </a:xfrm>
            <a:prstGeom prst="rect">
              <a:avLst/>
            </a:prstGeom>
            <a:solidFill>
              <a:srgbClr val="E2231A">
                <a:alpha val="100000"/>
              </a:srgbClr>
            </a:solidFill>
          </p:spPr>
          <p:txBody>
            <a:bodyPr/>
            <a:lstStyle/>
            <a:p/>
          </p:txBody>
        </p:sp>
        <p:sp>
          <p:nvSpPr>
            <p:cNvPr id="78" name="pl78"/>
            <p:cNvSpPr/>
            <p:nvPr/>
          </p:nvSpPr>
          <p:spPr>
            <a:xfrm>
              <a:off x="1426255" y="1699027"/>
              <a:ext cx="6643503" cy="571013"/>
            </a:xfrm>
            <a:custGeom>
              <a:avLst/>
              <a:pathLst>
                <a:path w="6643503" h="571013">
                  <a:moveTo>
                    <a:pt x="0" y="571013"/>
                  </a:moveTo>
                  <a:lnTo>
                    <a:pt x="288847" y="480853"/>
                  </a:lnTo>
                  <a:lnTo>
                    <a:pt x="577695" y="450800"/>
                  </a:lnTo>
                  <a:lnTo>
                    <a:pt x="866543" y="450800"/>
                  </a:lnTo>
                  <a:lnTo>
                    <a:pt x="1155391" y="420747"/>
                  </a:lnTo>
                  <a:lnTo>
                    <a:pt x="1444239" y="450800"/>
                  </a:lnTo>
                  <a:lnTo>
                    <a:pt x="1733087" y="360640"/>
                  </a:lnTo>
                  <a:lnTo>
                    <a:pt x="2021935" y="240426"/>
                  </a:lnTo>
                  <a:lnTo>
                    <a:pt x="2310783" y="210373"/>
                  </a:lnTo>
                  <a:lnTo>
                    <a:pt x="2599631" y="120213"/>
                  </a:lnTo>
                  <a:lnTo>
                    <a:pt x="2888479" y="30053"/>
                  </a:lnTo>
                  <a:lnTo>
                    <a:pt x="3177327" y="30053"/>
                  </a:lnTo>
                  <a:lnTo>
                    <a:pt x="3466175" y="0"/>
                  </a:lnTo>
                  <a:lnTo>
                    <a:pt x="3755023" y="60106"/>
                  </a:lnTo>
                  <a:lnTo>
                    <a:pt x="4043871" y="60106"/>
                  </a:lnTo>
                  <a:lnTo>
                    <a:pt x="4332719" y="90160"/>
                  </a:lnTo>
                  <a:lnTo>
                    <a:pt x="4621567" y="120213"/>
                  </a:lnTo>
                  <a:lnTo>
                    <a:pt x="4910415" y="150266"/>
                  </a:lnTo>
                  <a:lnTo>
                    <a:pt x="5199263" y="90160"/>
                  </a:lnTo>
                  <a:lnTo>
                    <a:pt x="5488111" y="90160"/>
                  </a:lnTo>
                  <a:lnTo>
                    <a:pt x="5776959" y="120213"/>
                  </a:lnTo>
                  <a:lnTo>
                    <a:pt x="6065807" y="240426"/>
                  </a:lnTo>
                  <a:lnTo>
                    <a:pt x="6354655" y="180320"/>
                  </a:lnTo>
                  <a:lnTo>
                    <a:pt x="6643503" y="90160"/>
                  </a:lnTo>
                </a:path>
              </a:pathLst>
            </a:custGeom>
            <a:ln w="27101" cap="flat">
              <a:solidFill>
                <a:srgbClr val="0058AB">
                  <a:alpha val="100000"/>
                </a:srgbClr>
              </a:solidFill>
              <a:prstDash val="solid"/>
              <a:round/>
            </a:ln>
          </p:spPr>
          <p:txBody>
            <a:bodyPr/>
            <a:lstStyle/>
            <a:p/>
          </p:txBody>
        </p:sp>
        <p:sp>
          <p:nvSpPr>
            <p:cNvPr id="79" name="tx79"/>
            <p:cNvSpPr/>
            <p:nvPr/>
          </p:nvSpPr>
          <p:spPr>
            <a:xfrm>
              <a:off x="1355917" y="20870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80" name="tx80"/>
            <p:cNvSpPr/>
            <p:nvPr/>
          </p:nvSpPr>
          <p:spPr>
            <a:xfrm>
              <a:off x="2800157" y="19667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63</a:t>
              </a:r>
            </a:p>
          </p:txBody>
        </p:sp>
        <p:sp>
          <p:nvSpPr>
            <p:cNvPr id="81" name="tx81"/>
            <p:cNvSpPr/>
            <p:nvPr/>
          </p:nvSpPr>
          <p:spPr>
            <a:xfrm>
              <a:off x="4244397" y="1549191"/>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82" name="tx82"/>
            <p:cNvSpPr/>
            <p:nvPr/>
          </p:nvSpPr>
          <p:spPr>
            <a:xfrm>
              <a:off x="5688637" y="16077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3" name="tx83"/>
            <p:cNvSpPr/>
            <p:nvPr/>
          </p:nvSpPr>
          <p:spPr>
            <a:xfrm>
              <a:off x="6844029" y="16077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4" name="tx84"/>
            <p:cNvSpPr/>
            <p:nvPr/>
          </p:nvSpPr>
          <p:spPr>
            <a:xfrm>
              <a:off x="7132877" y="1638178"/>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85" name="tx85"/>
            <p:cNvSpPr/>
            <p:nvPr/>
          </p:nvSpPr>
          <p:spPr>
            <a:xfrm>
              <a:off x="7421725" y="17564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86" name="tx86"/>
            <p:cNvSpPr/>
            <p:nvPr/>
          </p:nvSpPr>
          <p:spPr>
            <a:xfrm>
              <a:off x="7710573" y="16979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87" name="tx87"/>
            <p:cNvSpPr/>
            <p:nvPr/>
          </p:nvSpPr>
          <p:spPr>
            <a:xfrm>
              <a:off x="7999421" y="16077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8" name="tx88"/>
            <p:cNvSpPr/>
            <p:nvPr/>
          </p:nvSpPr>
          <p:spPr>
            <a:xfrm>
              <a:off x="1350906" y="37054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9" name="tx89"/>
            <p:cNvSpPr/>
            <p:nvPr/>
          </p:nvSpPr>
          <p:spPr>
            <a:xfrm>
              <a:off x="1350906" y="32007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0" name="tx90"/>
            <p:cNvSpPr/>
            <p:nvPr/>
          </p:nvSpPr>
          <p:spPr>
            <a:xfrm>
              <a:off x="2795146" y="36467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1" name="tx91"/>
            <p:cNvSpPr/>
            <p:nvPr/>
          </p:nvSpPr>
          <p:spPr>
            <a:xfrm>
              <a:off x="2840350" y="308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2" name="tx92"/>
            <p:cNvSpPr/>
            <p:nvPr/>
          </p:nvSpPr>
          <p:spPr>
            <a:xfrm>
              <a:off x="4209241" y="353712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3" name="tx93"/>
            <p:cNvSpPr/>
            <p:nvPr/>
          </p:nvSpPr>
          <p:spPr>
            <a:xfrm>
              <a:off x="4239386" y="29254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4" name="tx94"/>
            <p:cNvSpPr/>
            <p:nvPr/>
          </p:nvSpPr>
          <p:spPr>
            <a:xfrm>
              <a:off x="5698685" y="3505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5683626" y="28419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6" name="tx96"/>
            <p:cNvSpPr/>
            <p:nvPr/>
          </p:nvSpPr>
          <p:spPr>
            <a:xfrm>
              <a:off x="6808873" y="34703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7" name="tx97"/>
            <p:cNvSpPr/>
            <p:nvPr/>
          </p:nvSpPr>
          <p:spPr>
            <a:xfrm>
              <a:off x="6839018" y="27633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8" name="tx98"/>
            <p:cNvSpPr/>
            <p:nvPr/>
          </p:nvSpPr>
          <p:spPr>
            <a:xfrm>
              <a:off x="7097721" y="34702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9" name="tx99"/>
            <p:cNvSpPr/>
            <p:nvPr/>
          </p:nvSpPr>
          <p:spPr>
            <a:xfrm>
              <a:off x="7127866" y="274981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0" name="tx100"/>
            <p:cNvSpPr/>
            <p:nvPr/>
          </p:nvSpPr>
          <p:spPr>
            <a:xfrm>
              <a:off x="7386569" y="34906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1" name="tx101"/>
            <p:cNvSpPr/>
            <p:nvPr/>
          </p:nvSpPr>
          <p:spPr>
            <a:xfrm>
              <a:off x="7416714" y="27585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2" name="tx102"/>
            <p:cNvSpPr/>
            <p:nvPr/>
          </p:nvSpPr>
          <p:spPr>
            <a:xfrm>
              <a:off x="7675417" y="34717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3" name="tx103"/>
            <p:cNvSpPr/>
            <p:nvPr/>
          </p:nvSpPr>
          <p:spPr>
            <a:xfrm>
              <a:off x="7705562" y="27299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7964265" y="34426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7994410" y="26913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1320761" y="28810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a:t>
              </a:r>
            </a:p>
          </p:txBody>
        </p:sp>
        <p:sp>
          <p:nvSpPr>
            <p:cNvPr id="107" name="tx107"/>
            <p:cNvSpPr/>
            <p:nvPr/>
          </p:nvSpPr>
          <p:spPr>
            <a:xfrm>
              <a:off x="2765001" y="27618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08" name="tx108"/>
            <p:cNvSpPr/>
            <p:nvPr/>
          </p:nvSpPr>
          <p:spPr>
            <a:xfrm>
              <a:off x="4209241" y="266699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09" name="tx109"/>
            <p:cNvSpPr/>
            <p:nvPr/>
          </p:nvSpPr>
          <p:spPr>
            <a:xfrm>
              <a:off x="5653481" y="25618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15.9</a:t>
              </a:r>
            </a:p>
          </p:txBody>
        </p:sp>
        <p:sp>
          <p:nvSpPr>
            <p:cNvPr id="110" name="tx110"/>
            <p:cNvSpPr/>
            <p:nvPr/>
          </p:nvSpPr>
          <p:spPr>
            <a:xfrm>
              <a:off x="6808873" y="247105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1" name="tx111"/>
            <p:cNvSpPr/>
            <p:nvPr/>
          </p:nvSpPr>
          <p:spPr>
            <a:xfrm>
              <a:off x="7097721" y="24461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2" name="tx112"/>
            <p:cNvSpPr/>
            <p:nvPr/>
          </p:nvSpPr>
          <p:spPr>
            <a:xfrm>
              <a:off x="7386569" y="24221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13" name="tx113"/>
            <p:cNvSpPr/>
            <p:nvPr/>
          </p:nvSpPr>
          <p:spPr>
            <a:xfrm>
              <a:off x="7675417" y="24027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4" name="tx114"/>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15" name="tx115"/>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6" name="tx116"/>
            <p:cNvSpPr/>
            <p:nvPr/>
          </p:nvSpPr>
          <p:spPr>
            <a:xfrm>
              <a:off x="616710" y="316032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7" name="tx117"/>
            <p:cNvSpPr/>
            <p:nvPr/>
          </p:nvSpPr>
          <p:spPr>
            <a:xfrm>
              <a:off x="616710" y="23295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149875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19" name="tx119"/>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5" name="tx125"/>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6" name="tx126"/>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7" name="tx127"/>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8" name="tx128"/>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9" name="tx129"/>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0" name="tx130"/>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1" name="tx131"/>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2" name="tx132"/>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3" name="tx133"/>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4" name="tx134"/>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5" name="pl135"/>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tx136"/>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7" name="rc137"/>
            <p:cNvSpPr/>
            <p:nvPr/>
          </p:nvSpPr>
          <p:spPr>
            <a:xfrm>
              <a:off x="4448859" y="4984592"/>
              <a:ext cx="201456" cy="201456"/>
            </a:xfrm>
            <a:prstGeom prst="rect">
              <a:avLst/>
            </a:prstGeom>
            <a:solidFill>
              <a:srgbClr val="E2231A">
                <a:alpha val="100000"/>
              </a:srgbClr>
            </a:solidFill>
          </p:spPr>
          <p:txBody>
            <a:bodyPr/>
            <a:lstStyle/>
            <a:p/>
          </p:txBody>
        </p:sp>
        <p:sp>
          <p:nvSpPr>
            <p:cNvPr id="138" name="rc138"/>
            <p:cNvSpPr/>
            <p:nvPr/>
          </p:nvSpPr>
          <p:spPr>
            <a:xfrm>
              <a:off x="5653947" y="4984592"/>
              <a:ext cx="201456" cy="201456"/>
            </a:xfrm>
            <a:prstGeom prst="rect">
              <a:avLst/>
            </a:prstGeom>
            <a:solidFill>
              <a:srgbClr val="80BD41">
                <a:alpha val="100000"/>
              </a:srgbClr>
            </a:solidFill>
          </p:spPr>
          <p:txBody>
            <a:bodyPr/>
            <a:lstStyle/>
            <a:p/>
          </p:txBody>
        </p:sp>
        <p:sp>
          <p:nvSpPr>
            <p:cNvPr id="139" name="tx139"/>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0" name="tx140"/>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1" name="tx141"/>
            <p:cNvSpPr/>
            <p:nvPr/>
          </p:nvSpPr>
          <p:spPr>
            <a:xfrm>
              <a:off x="951100" y="467611"/>
              <a:ext cx="7455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ESAR, 2000-2023</a:t>
              </a:r>
            </a:p>
          </p:txBody>
        </p:sp>
        <p:sp>
          <p:nvSpPr>
            <p:cNvPr id="142" name="pl142"/>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3" name="pl143"/>
            <p:cNvSpPr/>
            <p:nvPr/>
          </p:nvSpPr>
          <p:spPr>
            <a:xfrm>
              <a:off x="22049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0224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83983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65725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1136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93112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74854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823753"/>
              <a:ext cx="4658598" cy="242738"/>
            </a:xfrm>
            <a:prstGeom prst="rect">
              <a:avLst/>
            </a:prstGeom>
            <a:solidFill>
              <a:srgbClr val="80BD41">
                <a:alpha val="100000"/>
              </a:srgbClr>
            </a:solidFill>
          </p:spPr>
          <p:txBody>
            <a:bodyPr/>
            <a:lstStyle/>
            <a:p/>
          </p:txBody>
        </p:sp>
        <p:sp>
          <p:nvSpPr>
            <p:cNvPr id="154" name="rc154"/>
            <p:cNvSpPr/>
            <p:nvPr/>
          </p:nvSpPr>
          <p:spPr>
            <a:xfrm>
              <a:off x="5954872" y="5823753"/>
              <a:ext cx="1539637" cy="242738"/>
            </a:xfrm>
            <a:prstGeom prst="rect">
              <a:avLst/>
            </a:prstGeom>
            <a:solidFill>
              <a:srgbClr val="E2231A">
                <a:alpha val="100000"/>
              </a:srgbClr>
            </a:solidFill>
          </p:spPr>
          <p:txBody>
            <a:bodyPr/>
            <a:lstStyle/>
            <a:p/>
          </p:txBody>
        </p:sp>
        <p:sp>
          <p:nvSpPr>
            <p:cNvPr id="155" name="rc155"/>
            <p:cNvSpPr/>
            <p:nvPr/>
          </p:nvSpPr>
          <p:spPr>
            <a:xfrm>
              <a:off x="1296273" y="5435371"/>
              <a:ext cx="4900899" cy="242738"/>
            </a:xfrm>
            <a:prstGeom prst="rect">
              <a:avLst/>
            </a:prstGeom>
            <a:solidFill>
              <a:srgbClr val="80BD41">
                <a:alpha val="100000"/>
              </a:srgbClr>
            </a:solidFill>
          </p:spPr>
          <p:txBody>
            <a:bodyPr/>
            <a:lstStyle/>
            <a:p/>
          </p:txBody>
        </p:sp>
        <p:sp>
          <p:nvSpPr>
            <p:cNvPr id="156" name="rc156"/>
            <p:cNvSpPr/>
            <p:nvPr/>
          </p:nvSpPr>
          <p:spPr>
            <a:xfrm>
              <a:off x="6197173" y="5435371"/>
              <a:ext cx="1673830" cy="242738"/>
            </a:xfrm>
            <a:prstGeom prst="rect">
              <a:avLst/>
            </a:prstGeom>
            <a:solidFill>
              <a:srgbClr val="E2231A">
                <a:alpha val="100000"/>
              </a:srgbClr>
            </a:solidFill>
          </p:spPr>
          <p:txBody>
            <a:bodyPr/>
            <a:lstStyle/>
            <a:p/>
          </p:txBody>
        </p:sp>
        <p:sp>
          <p:nvSpPr>
            <p:cNvPr id="157" name="tx157"/>
            <p:cNvSpPr/>
            <p:nvPr/>
          </p:nvSpPr>
          <p:spPr>
            <a:xfrm>
              <a:off x="3489134"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12.8</a:t>
              </a:r>
            </a:p>
          </p:txBody>
        </p:sp>
        <p:sp>
          <p:nvSpPr>
            <p:cNvPr id="158" name="tx158"/>
            <p:cNvSpPr/>
            <p:nvPr/>
          </p:nvSpPr>
          <p:spPr>
            <a:xfrm>
              <a:off x="6627239"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4.2</a:t>
              </a:r>
            </a:p>
          </p:txBody>
        </p:sp>
        <p:sp>
          <p:nvSpPr>
            <p:cNvPr id="159" name="tx159"/>
            <p:cNvSpPr/>
            <p:nvPr/>
          </p:nvSpPr>
          <p:spPr>
            <a:xfrm>
              <a:off x="3610285"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13.5</a:t>
              </a:r>
            </a:p>
          </p:txBody>
        </p:sp>
        <p:sp>
          <p:nvSpPr>
            <p:cNvPr id="160" name="tx160"/>
            <p:cNvSpPr/>
            <p:nvPr/>
          </p:nvSpPr>
          <p:spPr>
            <a:xfrm>
              <a:off x="6936637"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4.6</a:t>
              </a:r>
            </a:p>
          </p:txBody>
        </p:sp>
        <p:sp>
          <p:nvSpPr>
            <p:cNvPr id="161" name="tx161"/>
            <p:cNvSpPr/>
            <p:nvPr/>
          </p:nvSpPr>
          <p:spPr>
            <a:xfrm>
              <a:off x="7663762" y="5892967"/>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17.1</a:t>
              </a:r>
            </a:p>
          </p:txBody>
        </p:sp>
        <p:sp>
          <p:nvSpPr>
            <p:cNvPr id="162" name="tx162"/>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18.1</a:t>
              </a:r>
            </a:p>
          </p:txBody>
        </p:sp>
        <p:sp>
          <p:nvSpPr>
            <p:cNvPr id="163" name="tx163"/>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6" name="tx166"/>
            <p:cNvSpPr/>
            <p:nvPr/>
          </p:nvSpPr>
          <p:spPr>
            <a:xfrm>
              <a:off x="2997257"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7" name="tx167"/>
            <p:cNvSpPr/>
            <p:nvPr/>
          </p:nvSpPr>
          <p:spPr>
            <a:xfrm>
              <a:off x="4775834"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8" name="tx168"/>
            <p:cNvSpPr/>
            <p:nvPr/>
          </p:nvSpPr>
          <p:spPr>
            <a:xfrm>
              <a:off x="659325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9" name="tx169"/>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0" name="tx17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(75%) was the same as in 2019 (75%).
The number of children vaccinated with MCV1 increased 5% from 12.8m in 2019 to 13.5m in 2023.
The number of surviving infants increased approximately 6% from 17.1m in 2019 to 18.1m in 2023.
In 2023, 700,000 more children were vaccinated than in 2019.
In 2023, there were 1m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778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2627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8475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432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88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70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055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640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224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591577"/>
            </a:xfrm>
            <a:custGeom>
              <a:avLst/>
              <a:pathLst>
                <a:path w="0" h="3591577">
                  <a:moveTo>
                    <a:pt x="0" y="3591577"/>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2540157"/>
              <a:ext cx="351110" cy="1548383"/>
            </a:xfrm>
            <a:prstGeom prst="rect">
              <a:avLst/>
            </a:prstGeom>
            <a:solidFill>
              <a:srgbClr val="80BD41">
                <a:alpha val="100000"/>
              </a:srgbClr>
            </a:solidFill>
          </p:spPr>
          <p:txBody>
            <a:bodyPr/>
            <a:lstStyle/>
            <a:p/>
          </p:txBody>
        </p:sp>
        <p:sp>
          <p:nvSpPr>
            <p:cNvPr id="35" name="rc35"/>
            <p:cNvSpPr/>
            <p:nvPr/>
          </p:nvSpPr>
          <p:spPr>
            <a:xfrm>
              <a:off x="1252457" y="2405515"/>
              <a:ext cx="351110" cy="1683025"/>
            </a:xfrm>
            <a:prstGeom prst="rect">
              <a:avLst/>
            </a:prstGeom>
            <a:solidFill>
              <a:srgbClr val="80BD41">
                <a:alpha val="100000"/>
              </a:srgbClr>
            </a:solidFill>
          </p:spPr>
          <p:txBody>
            <a:bodyPr/>
            <a:lstStyle/>
            <a:p/>
          </p:txBody>
        </p:sp>
        <p:sp>
          <p:nvSpPr>
            <p:cNvPr id="36" name="rc36"/>
            <p:cNvSpPr/>
            <p:nvPr/>
          </p:nvSpPr>
          <p:spPr>
            <a:xfrm>
              <a:off x="1642580" y="2371855"/>
              <a:ext cx="351110" cy="1716686"/>
            </a:xfrm>
            <a:prstGeom prst="rect">
              <a:avLst/>
            </a:prstGeom>
            <a:solidFill>
              <a:srgbClr val="80BD41">
                <a:alpha val="100000"/>
              </a:srgbClr>
            </a:solidFill>
          </p:spPr>
          <p:txBody>
            <a:bodyPr/>
            <a:lstStyle/>
            <a:p/>
          </p:txBody>
        </p:sp>
        <p:sp>
          <p:nvSpPr>
            <p:cNvPr id="37" name="rc37"/>
            <p:cNvSpPr/>
            <p:nvPr/>
          </p:nvSpPr>
          <p:spPr>
            <a:xfrm>
              <a:off x="2032702" y="2035249"/>
              <a:ext cx="351110" cy="2053291"/>
            </a:xfrm>
            <a:prstGeom prst="rect">
              <a:avLst/>
            </a:prstGeom>
            <a:solidFill>
              <a:srgbClr val="80BD41">
                <a:alpha val="100000"/>
              </a:srgbClr>
            </a:solidFill>
          </p:spPr>
          <p:txBody>
            <a:bodyPr/>
            <a:lstStyle/>
            <a:p/>
          </p:txBody>
        </p:sp>
        <p:sp>
          <p:nvSpPr>
            <p:cNvPr id="38" name="rc38"/>
            <p:cNvSpPr/>
            <p:nvPr/>
          </p:nvSpPr>
          <p:spPr>
            <a:xfrm>
              <a:off x="2422824" y="1900607"/>
              <a:ext cx="351110" cy="2187933"/>
            </a:xfrm>
            <a:prstGeom prst="rect">
              <a:avLst/>
            </a:prstGeom>
            <a:solidFill>
              <a:srgbClr val="80BD41">
                <a:alpha val="100000"/>
              </a:srgbClr>
            </a:solidFill>
          </p:spPr>
          <p:txBody>
            <a:bodyPr/>
            <a:lstStyle/>
            <a:p/>
          </p:txBody>
        </p:sp>
        <p:sp>
          <p:nvSpPr>
            <p:cNvPr id="39" name="rc39"/>
            <p:cNvSpPr/>
            <p:nvPr/>
          </p:nvSpPr>
          <p:spPr>
            <a:xfrm>
              <a:off x="2812947" y="1732305"/>
              <a:ext cx="351110" cy="2356236"/>
            </a:xfrm>
            <a:prstGeom prst="rect">
              <a:avLst/>
            </a:prstGeom>
            <a:solidFill>
              <a:srgbClr val="80BD41">
                <a:alpha val="100000"/>
              </a:srgbClr>
            </a:solidFill>
          </p:spPr>
          <p:txBody>
            <a:bodyPr/>
            <a:lstStyle/>
            <a:p/>
          </p:txBody>
        </p:sp>
        <p:sp>
          <p:nvSpPr>
            <p:cNvPr id="40" name="rc40"/>
            <p:cNvSpPr/>
            <p:nvPr/>
          </p:nvSpPr>
          <p:spPr>
            <a:xfrm>
              <a:off x="3203069" y="1664984"/>
              <a:ext cx="351110" cy="2423557"/>
            </a:xfrm>
            <a:prstGeom prst="rect">
              <a:avLst/>
            </a:prstGeom>
            <a:solidFill>
              <a:srgbClr val="80BD41">
                <a:alpha val="100000"/>
              </a:srgbClr>
            </a:solidFill>
          </p:spPr>
          <p:txBody>
            <a:bodyPr/>
            <a:lstStyle/>
            <a:p/>
          </p:txBody>
        </p:sp>
        <p:sp>
          <p:nvSpPr>
            <p:cNvPr id="41" name="rc41"/>
            <p:cNvSpPr/>
            <p:nvPr/>
          </p:nvSpPr>
          <p:spPr>
            <a:xfrm>
              <a:off x="3593191" y="1395700"/>
              <a:ext cx="351110" cy="2692841"/>
            </a:xfrm>
            <a:prstGeom prst="rect">
              <a:avLst/>
            </a:prstGeom>
            <a:solidFill>
              <a:srgbClr val="80BD41">
                <a:alpha val="100000"/>
              </a:srgbClr>
            </a:solidFill>
          </p:spPr>
          <p:txBody>
            <a:bodyPr/>
            <a:lstStyle/>
            <a:p/>
          </p:txBody>
        </p:sp>
        <p:sp>
          <p:nvSpPr>
            <p:cNvPr id="42" name="rc42"/>
            <p:cNvSpPr/>
            <p:nvPr/>
          </p:nvSpPr>
          <p:spPr>
            <a:xfrm>
              <a:off x="3983314" y="1227397"/>
              <a:ext cx="351110" cy="2861143"/>
            </a:xfrm>
            <a:prstGeom prst="rect">
              <a:avLst/>
            </a:prstGeom>
            <a:solidFill>
              <a:srgbClr val="80BD41">
                <a:alpha val="100000"/>
              </a:srgbClr>
            </a:solidFill>
          </p:spPr>
          <p:txBody>
            <a:bodyPr/>
            <a:lstStyle/>
            <a:p/>
          </p:txBody>
        </p:sp>
        <p:sp>
          <p:nvSpPr>
            <p:cNvPr id="43" name="rc43"/>
            <p:cNvSpPr/>
            <p:nvPr/>
          </p:nvSpPr>
          <p:spPr>
            <a:xfrm>
              <a:off x="4373436" y="1193737"/>
              <a:ext cx="351110" cy="2894804"/>
            </a:xfrm>
            <a:prstGeom prst="rect">
              <a:avLst/>
            </a:prstGeom>
            <a:solidFill>
              <a:srgbClr val="80BD41">
                <a:alpha val="100000"/>
              </a:srgbClr>
            </a:solidFill>
          </p:spPr>
          <p:txBody>
            <a:bodyPr/>
            <a:lstStyle/>
            <a:p/>
          </p:txBody>
        </p:sp>
        <p:sp>
          <p:nvSpPr>
            <p:cNvPr id="44" name="rc44"/>
            <p:cNvSpPr/>
            <p:nvPr/>
          </p:nvSpPr>
          <p:spPr>
            <a:xfrm>
              <a:off x="4763558" y="1193737"/>
              <a:ext cx="351110" cy="2894804"/>
            </a:xfrm>
            <a:prstGeom prst="rect">
              <a:avLst/>
            </a:prstGeom>
            <a:solidFill>
              <a:srgbClr val="80BD41">
                <a:alpha val="100000"/>
              </a:srgbClr>
            </a:solidFill>
          </p:spPr>
          <p:txBody>
            <a:bodyPr/>
            <a:lstStyle/>
            <a:p/>
          </p:txBody>
        </p:sp>
        <p:sp>
          <p:nvSpPr>
            <p:cNvPr id="45" name="rc45"/>
            <p:cNvSpPr/>
            <p:nvPr/>
          </p:nvSpPr>
          <p:spPr>
            <a:xfrm>
              <a:off x="5153681" y="1160076"/>
              <a:ext cx="351110" cy="2928464"/>
            </a:xfrm>
            <a:prstGeom prst="rect">
              <a:avLst/>
            </a:prstGeom>
            <a:solidFill>
              <a:srgbClr val="80BD41">
                <a:alpha val="100000"/>
              </a:srgbClr>
            </a:solidFill>
          </p:spPr>
          <p:txBody>
            <a:bodyPr/>
            <a:lstStyle/>
            <a:p/>
          </p:txBody>
        </p:sp>
        <p:sp>
          <p:nvSpPr>
            <p:cNvPr id="46" name="rc46"/>
            <p:cNvSpPr/>
            <p:nvPr/>
          </p:nvSpPr>
          <p:spPr>
            <a:xfrm>
              <a:off x="5933925" y="1059095"/>
              <a:ext cx="351110" cy="3029446"/>
            </a:xfrm>
            <a:prstGeom prst="rect">
              <a:avLst/>
            </a:prstGeom>
            <a:solidFill>
              <a:srgbClr val="80BD41">
                <a:alpha val="100000"/>
              </a:srgbClr>
            </a:solidFill>
          </p:spPr>
          <p:txBody>
            <a:bodyPr/>
            <a:lstStyle/>
            <a:p/>
          </p:txBody>
        </p:sp>
        <p:sp>
          <p:nvSpPr>
            <p:cNvPr id="47" name="rc47"/>
            <p:cNvSpPr/>
            <p:nvPr/>
          </p:nvSpPr>
          <p:spPr>
            <a:xfrm>
              <a:off x="6324048" y="1059095"/>
              <a:ext cx="351110" cy="3029446"/>
            </a:xfrm>
            <a:prstGeom prst="rect">
              <a:avLst/>
            </a:prstGeom>
            <a:solidFill>
              <a:srgbClr val="80BD41">
                <a:alpha val="100000"/>
              </a:srgbClr>
            </a:solidFill>
          </p:spPr>
          <p:txBody>
            <a:bodyPr/>
            <a:lstStyle/>
            <a:p/>
          </p:txBody>
        </p:sp>
        <p:sp>
          <p:nvSpPr>
            <p:cNvPr id="48" name="rc48"/>
            <p:cNvSpPr/>
            <p:nvPr/>
          </p:nvSpPr>
          <p:spPr>
            <a:xfrm>
              <a:off x="5543803" y="1059095"/>
              <a:ext cx="351110" cy="3029446"/>
            </a:xfrm>
            <a:prstGeom prst="rect">
              <a:avLst/>
            </a:prstGeom>
            <a:solidFill>
              <a:srgbClr val="80BD41">
                <a:alpha val="100000"/>
              </a:srgbClr>
            </a:solidFill>
          </p:spPr>
          <p:txBody>
            <a:bodyPr/>
            <a:lstStyle/>
            <a:p/>
          </p:txBody>
        </p:sp>
        <p:sp>
          <p:nvSpPr>
            <p:cNvPr id="49" name="rc49"/>
            <p:cNvSpPr/>
            <p:nvPr/>
          </p:nvSpPr>
          <p:spPr>
            <a:xfrm>
              <a:off x="7104293" y="1025434"/>
              <a:ext cx="351110" cy="3063106"/>
            </a:xfrm>
            <a:prstGeom prst="rect">
              <a:avLst/>
            </a:prstGeom>
            <a:solidFill>
              <a:srgbClr val="80BD41">
                <a:alpha val="100000"/>
              </a:srgbClr>
            </a:solidFill>
          </p:spPr>
          <p:txBody>
            <a:bodyPr/>
            <a:lstStyle/>
            <a:p/>
          </p:txBody>
        </p:sp>
        <p:sp>
          <p:nvSpPr>
            <p:cNvPr id="50" name="rc50"/>
            <p:cNvSpPr/>
            <p:nvPr/>
          </p:nvSpPr>
          <p:spPr>
            <a:xfrm>
              <a:off x="6714170" y="1025434"/>
              <a:ext cx="351110" cy="3063106"/>
            </a:xfrm>
            <a:prstGeom prst="rect">
              <a:avLst/>
            </a:prstGeom>
            <a:solidFill>
              <a:srgbClr val="80BD41">
                <a:alpha val="100000"/>
              </a:srgbClr>
            </a:solidFill>
          </p:spPr>
          <p:txBody>
            <a:bodyPr/>
            <a:lstStyle/>
            <a:p/>
          </p:txBody>
        </p:sp>
        <p:sp>
          <p:nvSpPr>
            <p:cNvPr id="51" name="rc51"/>
            <p:cNvSpPr/>
            <p:nvPr/>
          </p:nvSpPr>
          <p:spPr>
            <a:xfrm>
              <a:off x="7884537" y="958113"/>
              <a:ext cx="351110" cy="3130427"/>
            </a:xfrm>
            <a:prstGeom prst="rect">
              <a:avLst/>
            </a:prstGeom>
            <a:solidFill>
              <a:srgbClr val="80BD41">
                <a:alpha val="100000"/>
              </a:srgbClr>
            </a:solidFill>
          </p:spPr>
          <p:txBody>
            <a:bodyPr/>
            <a:lstStyle/>
            <a:p/>
          </p:txBody>
        </p:sp>
        <p:sp>
          <p:nvSpPr>
            <p:cNvPr id="52" name="rc52"/>
            <p:cNvSpPr/>
            <p:nvPr/>
          </p:nvSpPr>
          <p:spPr>
            <a:xfrm>
              <a:off x="7494415" y="958113"/>
              <a:ext cx="351110" cy="3130427"/>
            </a:xfrm>
            <a:prstGeom prst="rect">
              <a:avLst/>
            </a:prstGeom>
            <a:solidFill>
              <a:srgbClr val="80BD41">
                <a:alpha val="100000"/>
              </a:srgbClr>
            </a:solidFill>
          </p:spPr>
          <p:txBody>
            <a:bodyPr/>
            <a:lstStyle/>
            <a:p/>
          </p:txBody>
        </p:sp>
        <p:sp>
          <p:nvSpPr>
            <p:cNvPr id="53" name="rc53"/>
            <p:cNvSpPr/>
            <p:nvPr/>
          </p:nvSpPr>
          <p:spPr>
            <a:xfrm>
              <a:off x="8274660" y="857131"/>
              <a:ext cx="351110" cy="3231409"/>
            </a:xfrm>
            <a:prstGeom prst="rect">
              <a:avLst/>
            </a:prstGeom>
            <a:solidFill>
              <a:srgbClr val="80BD41">
                <a:alpha val="100000"/>
              </a:srgbClr>
            </a:solidFill>
          </p:spPr>
          <p:txBody>
            <a:bodyPr/>
            <a:lstStyle/>
            <a:p/>
          </p:txBody>
        </p:sp>
        <p:sp>
          <p:nvSpPr>
            <p:cNvPr id="54" name="rc54"/>
            <p:cNvSpPr/>
            <p:nvPr/>
          </p:nvSpPr>
          <p:spPr>
            <a:xfrm>
              <a:off x="8664782" y="823471"/>
              <a:ext cx="351110" cy="3265070"/>
            </a:xfrm>
            <a:prstGeom prst="rect">
              <a:avLst/>
            </a:prstGeom>
            <a:solidFill>
              <a:srgbClr val="80BD41">
                <a:alpha val="100000"/>
              </a:srgbClr>
            </a:solidFill>
          </p:spPr>
          <p:txBody>
            <a:bodyPr/>
            <a:lstStyle/>
            <a:p/>
          </p:txBody>
        </p:sp>
        <p:sp>
          <p:nvSpPr>
            <p:cNvPr id="55" name="rc55"/>
            <p:cNvSpPr/>
            <p:nvPr/>
          </p:nvSpPr>
          <p:spPr>
            <a:xfrm>
              <a:off x="862335" y="2540157"/>
              <a:ext cx="351110" cy="1548383"/>
            </a:xfrm>
            <a:prstGeom prst="rect">
              <a:avLst/>
            </a:prstGeom>
            <a:solidFill>
              <a:srgbClr val="80BD41">
                <a:alpha val="100000"/>
              </a:srgbClr>
            </a:solidFill>
          </p:spPr>
          <p:txBody>
            <a:bodyPr/>
            <a:lstStyle/>
            <a:p/>
          </p:txBody>
        </p:sp>
        <p:sp>
          <p:nvSpPr>
            <p:cNvPr id="56" name="rc56"/>
            <p:cNvSpPr/>
            <p:nvPr/>
          </p:nvSpPr>
          <p:spPr>
            <a:xfrm>
              <a:off x="1252457" y="2405515"/>
              <a:ext cx="351110" cy="1683025"/>
            </a:xfrm>
            <a:prstGeom prst="rect">
              <a:avLst/>
            </a:prstGeom>
            <a:solidFill>
              <a:srgbClr val="80BD41">
                <a:alpha val="100000"/>
              </a:srgbClr>
            </a:solidFill>
          </p:spPr>
          <p:txBody>
            <a:bodyPr/>
            <a:lstStyle/>
            <a:p/>
          </p:txBody>
        </p:sp>
        <p:sp>
          <p:nvSpPr>
            <p:cNvPr id="57" name="rc57"/>
            <p:cNvSpPr/>
            <p:nvPr/>
          </p:nvSpPr>
          <p:spPr>
            <a:xfrm>
              <a:off x="1642580" y="2371855"/>
              <a:ext cx="351110" cy="1716686"/>
            </a:xfrm>
            <a:prstGeom prst="rect">
              <a:avLst/>
            </a:prstGeom>
            <a:solidFill>
              <a:srgbClr val="80BD41">
                <a:alpha val="100000"/>
              </a:srgbClr>
            </a:solidFill>
          </p:spPr>
          <p:txBody>
            <a:bodyPr/>
            <a:lstStyle/>
            <a:p/>
          </p:txBody>
        </p:sp>
        <p:sp>
          <p:nvSpPr>
            <p:cNvPr id="58" name="rc58"/>
            <p:cNvSpPr/>
            <p:nvPr/>
          </p:nvSpPr>
          <p:spPr>
            <a:xfrm>
              <a:off x="2032702" y="2035249"/>
              <a:ext cx="351110" cy="2053291"/>
            </a:xfrm>
            <a:prstGeom prst="rect">
              <a:avLst/>
            </a:prstGeom>
            <a:solidFill>
              <a:srgbClr val="80BD41">
                <a:alpha val="100000"/>
              </a:srgbClr>
            </a:solidFill>
          </p:spPr>
          <p:txBody>
            <a:bodyPr/>
            <a:lstStyle/>
            <a:p/>
          </p:txBody>
        </p:sp>
        <p:sp>
          <p:nvSpPr>
            <p:cNvPr id="59" name="rc59"/>
            <p:cNvSpPr/>
            <p:nvPr/>
          </p:nvSpPr>
          <p:spPr>
            <a:xfrm>
              <a:off x="2422824" y="1900607"/>
              <a:ext cx="351110" cy="2187933"/>
            </a:xfrm>
            <a:prstGeom prst="rect">
              <a:avLst/>
            </a:prstGeom>
            <a:solidFill>
              <a:srgbClr val="80BD41">
                <a:alpha val="100000"/>
              </a:srgbClr>
            </a:solidFill>
          </p:spPr>
          <p:txBody>
            <a:bodyPr/>
            <a:lstStyle/>
            <a:p/>
          </p:txBody>
        </p:sp>
        <p:sp>
          <p:nvSpPr>
            <p:cNvPr id="60" name="rc60"/>
            <p:cNvSpPr/>
            <p:nvPr/>
          </p:nvSpPr>
          <p:spPr>
            <a:xfrm>
              <a:off x="2812947" y="1732305"/>
              <a:ext cx="351110" cy="2356236"/>
            </a:xfrm>
            <a:prstGeom prst="rect">
              <a:avLst/>
            </a:prstGeom>
            <a:solidFill>
              <a:srgbClr val="80BD41">
                <a:alpha val="100000"/>
              </a:srgbClr>
            </a:solidFill>
          </p:spPr>
          <p:txBody>
            <a:bodyPr/>
            <a:lstStyle/>
            <a:p/>
          </p:txBody>
        </p:sp>
        <p:sp>
          <p:nvSpPr>
            <p:cNvPr id="61" name="rc61"/>
            <p:cNvSpPr/>
            <p:nvPr/>
          </p:nvSpPr>
          <p:spPr>
            <a:xfrm>
              <a:off x="3203069" y="1664984"/>
              <a:ext cx="351110" cy="2423557"/>
            </a:xfrm>
            <a:prstGeom prst="rect">
              <a:avLst/>
            </a:prstGeom>
            <a:solidFill>
              <a:srgbClr val="80BD41">
                <a:alpha val="100000"/>
              </a:srgbClr>
            </a:solidFill>
          </p:spPr>
          <p:txBody>
            <a:bodyPr/>
            <a:lstStyle/>
            <a:p/>
          </p:txBody>
        </p:sp>
        <p:sp>
          <p:nvSpPr>
            <p:cNvPr id="62" name="rc62"/>
            <p:cNvSpPr/>
            <p:nvPr/>
          </p:nvSpPr>
          <p:spPr>
            <a:xfrm>
              <a:off x="3593191" y="1395700"/>
              <a:ext cx="351110" cy="2692841"/>
            </a:xfrm>
            <a:prstGeom prst="rect">
              <a:avLst/>
            </a:prstGeom>
            <a:solidFill>
              <a:srgbClr val="80BD41">
                <a:alpha val="100000"/>
              </a:srgbClr>
            </a:solidFill>
          </p:spPr>
          <p:txBody>
            <a:bodyPr/>
            <a:lstStyle/>
            <a:p/>
          </p:txBody>
        </p:sp>
        <p:sp>
          <p:nvSpPr>
            <p:cNvPr id="63" name="rc63"/>
            <p:cNvSpPr/>
            <p:nvPr/>
          </p:nvSpPr>
          <p:spPr>
            <a:xfrm>
              <a:off x="3983314" y="1227397"/>
              <a:ext cx="351110" cy="2861143"/>
            </a:xfrm>
            <a:prstGeom prst="rect">
              <a:avLst/>
            </a:prstGeom>
            <a:solidFill>
              <a:srgbClr val="80BD41">
                <a:alpha val="100000"/>
              </a:srgbClr>
            </a:solidFill>
          </p:spPr>
          <p:txBody>
            <a:bodyPr/>
            <a:lstStyle/>
            <a:p/>
          </p:txBody>
        </p:sp>
        <p:sp>
          <p:nvSpPr>
            <p:cNvPr id="64" name="rc64"/>
            <p:cNvSpPr/>
            <p:nvPr/>
          </p:nvSpPr>
          <p:spPr>
            <a:xfrm>
              <a:off x="4373436" y="1193737"/>
              <a:ext cx="351110" cy="2894804"/>
            </a:xfrm>
            <a:prstGeom prst="rect">
              <a:avLst/>
            </a:prstGeom>
            <a:solidFill>
              <a:srgbClr val="80BD41">
                <a:alpha val="100000"/>
              </a:srgbClr>
            </a:solidFill>
          </p:spPr>
          <p:txBody>
            <a:bodyPr/>
            <a:lstStyle/>
            <a:p/>
          </p:txBody>
        </p:sp>
        <p:sp>
          <p:nvSpPr>
            <p:cNvPr id="65" name="rc65"/>
            <p:cNvSpPr/>
            <p:nvPr/>
          </p:nvSpPr>
          <p:spPr>
            <a:xfrm>
              <a:off x="4763558" y="1193737"/>
              <a:ext cx="351110" cy="2894804"/>
            </a:xfrm>
            <a:prstGeom prst="rect">
              <a:avLst/>
            </a:prstGeom>
            <a:solidFill>
              <a:srgbClr val="80BD41">
                <a:alpha val="100000"/>
              </a:srgbClr>
            </a:solidFill>
          </p:spPr>
          <p:txBody>
            <a:bodyPr/>
            <a:lstStyle/>
            <a:p/>
          </p:txBody>
        </p:sp>
        <p:sp>
          <p:nvSpPr>
            <p:cNvPr id="66" name="rc66"/>
            <p:cNvSpPr/>
            <p:nvPr/>
          </p:nvSpPr>
          <p:spPr>
            <a:xfrm>
              <a:off x="5153681" y="1160076"/>
              <a:ext cx="351110" cy="2928464"/>
            </a:xfrm>
            <a:prstGeom prst="rect">
              <a:avLst/>
            </a:prstGeom>
            <a:solidFill>
              <a:srgbClr val="80BD41">
                <a:alpha val="100000"/>
              </a:srgbClr>
            </a:solidFill>
          </p:spPr>
          <p:txBody>
            <a:bodyPr/>
            <a:lstStyle/>
            <a:p/>
          </p:txBody>
        </p:sp>
        <p:sp>
          <p:nvSpPr>
            <p:cNvPr id="67" name="rc67"/>
            <p:cNvSpPr/>
            <p:nvPr/>
          </p:nvSpPr>
          <p:spPr>
            <a:xfrm>
              <a:off x="5933925" y="1059095"/>
              <a:ext cx="351110" cy="3029446"/>
            </a:xfrm>
            <a:prstGeom prst="rect">
              <a:avLst/>
            </a:prstGeom>
            <a:solidFill>
              <a:srgbClr val="80BD41">
                <a:alpha val="100000"/>
              </a:srgbClr>
            </a:solidFill>
          </p:spPr>
          <p:txBody>
            <a:bodyPr/>
            <a:lstStyle/>
            <a:p/>
          </p:txBody>
        </p:sp>
        <p:sp>
          <p:nvSpPr>
            <p:cNvPr id="68" name="rc68"/>
            <p:cNvSpPr/>
            <p:nvPr/>
          </p:nvSpPr>
          <p:spPr>
            <a:xfrm>
              <a:off x="6324048" y="1059095"/>
              <a:ext cx="351110" cy="3029446"/>
            </a:xfrm>
            <a:prstGeom prst="rect">
              <a:avLst/>
            </a:prstGeom>
            <a:solidFill>
              <a:srgbClr val="80BD41">
                <a:alpha val="100000"/>
              </a:srgbClr>
            </a:solidFill>
          </p:spPr>
          <p:txBody>
            <a:bodyPr/>
            <a:lstStyle/>
            <a:p/>
          </p:txBody>
        </p:sp>
        <p:sp>
          <p:nvSpPr>
            <p:cNvPr id="69" name="rc69"/>
            <p:cNvSpPr/>
            <p:nvPr/>
          </p:nvSpPr>
          <p:spPr>
            <a:xfrm>
              <a:off x="5543803" y="1059095"/>
              <a:ext cx="351110" cy="3029446"/>
            </a:xfrm>
            <a:prstGeom prst="rect">
              <a:avLst/>
            </a:prstGeom>
            <a:solidFill>
              <a:srgbClr val="80BD41">
                <a:alpha val="100000"/>
              </a:srgbClr>
            </a:solidFill>
          </p:spPr>
          <p:txBody>
            <a:bodyPr/>
            <a:lstStyle/>
            <a:p/>
          </p:txBody>
        </p:sp>
        <p:sp>
          <p:nvSpPr>
            <p:cNvPr id="70" name="rc70"/>
            <p:cNvSpPr/>
            <p:nvPr/>
          </p:nvSpPr>
          <p:spPr>
            <a:xfrm>
              <a:off x="7104293" y="1025434"/>
              <a:ext cx="351110" cy="3063106"/>
            </a:xfrm>
            <a:prstGeom prst="rect">
              <a:avLst/>
            </a:prstGeom>
            <a:solidFill>
              <a:srgbClr val="80BD41">
                <a:alpha val="100000"/>
              </a:srgbClr>
            </a:solidFill>
          </p:spPr>
          <p:txBody>
            <a:bodyPr/>
            <a:lstStyle/>
            <a:p/>
          </p:txBody>
        </p:sp>
        <p:sp>
          <p:nvSpPr>
            <p:cNvPr id="71" name="rc71"/>
            <p:cNvSpPr/>
            <p:nvPr/>
          </p:nvSpPr>
          <p:spPr>
            <a:xfrm>
              <a:off x="6714170" y="1025434"/>
              <a:ext cx="351110" cy="3063106"/>
            </a:xfrm>
            <a:prstGeom prst="rect">
              <a:avLst/>
            </a:prstGeom>
            <a:solidFill>
              <a:srgbClr val="80BD41">
                <a:alpha val="100000"/>
              </a:srgbClr>
            </a:solidFill>
          </p:spPr>
          <p:txBody>
            <a:bodyPr/>
            <a:lstStyle/>
            <a:p/>
          </p:txBody>
        </p:sp>
        <p:sp>
          <p:nvSpPr>
            <p:cNvPr id="72" name="rc72"/>
            <p:cNvSpPr/>
            <p:nvPr/>
          </p:nvSpPr>
          <p:spPr>
            <a:xfrm>
              <a:off x="7884537" y="958113"/>
              <a:ext cx="351110" cy="3130427"/>
            </a:xfrm>
            <a:prstGeom prst="rect">
              <a:avLst/>
            </a:prstGeom>
            <a:solidFill>
              <a:srgbClr val="80BD41">
                <a:alpha val="100000"/>
              </a:srgbClr>
            </a:solidFill>
          </p:spPr>
          <p:txBody>
            <a:bodyPr/>
            <a:lstStyle/>
            <a:p/>
          </p:txBody>
        </p:sp>
        <p:sp>
          <p:nvSpPr>
            <p:cNvPr id="73" name="rc73"/>
            <p:cNvSpPr/>
            <p:nvPr/>
          </p:nvSpPr>
          <p:spPr>
            <a:xfrm>
              <a:off x="7494415" y="958113"/>
              <a:ext cx="351110" cy="3130427"/>
            </a:xfrm>
            <a:prstGeom prst="rect">
              <a:avLst/>
            </a:prstGeom>
            <a:solidFill>
              <a:srgbClr val="80BD41">
                <a:alpha val="100000"/>
              </a:srgbClr>
            </a:solidFill>
          </p:spPr>
          <p:txBody>
            <a:bodyPr/>
            <a:lstStyle/>
            <a:p/>
          </p:txBody>
        </p:sp>
        <p:sp>
          <p:nvSpPr>
            <p:cNvPr id="74" name="rc74"/>
            <p:cNvSpPr/>
            <p:nvPr/>
          </p:nvSpPr>
          <p:spPr>
            <a:xfrm>
              <a:off x="8274660" y="857131"/>
              <a:ext cx="351110" cy="3231409"/>
            </a:xfrm>
            <a:prstGeom prst="rect">
              <a:avLst/>
            </a:prstGeom>
            <a:solidFill>
              <a:srgbClr val="80BD41">
                <a:alpha val="100000"/>
              </a:srgbClr>
            </a:solidFill>
          </p:spPr>
          <p:txBody>
            <a:bodyPr/>
            <a:lstStyle/>
            <a:p/>
          </p:txBody>
        </p:sp>
        <p:sp>
          <p:nvSpPr>
            <p:cNvPr id="75" name="rc75"/>
            <p:cNvSpPr/>
            <p:nvPr/>
          </p:nvSpPr>
          <p:spPr>
            <a:xfrm>
              <a:off x="8664782" y="823471"/>
              <a:ext cx="351110" cy="3265070"/>
            </a:xfrm>
            <a:prstGeom prst="rect">
              <a:avLst/>
            </a:prstGeom>
            <a:solidFill>
              <a:srgbClr val="80BD41">
                <a:alpha val="100000"/>
              </a:srgbClr>
            </a:solidFill>
          </p:spPr>
          <p:txBody>
            <a:bodyPr/>
            <a:lstStyle/>
            <a:p/>
          </p:txBody>
        </p:sp>
        <p:sp>
          <p:nvSpPr>
            <p:cNvPr id="76" name="pg76"/>
            <p:cNvSpPr/>
            <p:nvPr/>
          </p:nvSpPr>
          <p:spPr>
            <a:xfrm>
              <a:off x="1168211" y="4043307"/>
              <a:ext cx="45233" cy="45233"/>
            </a:xfrm>
            <a:custGeom>
              <a:avLst/>
              <a:pathLst>
                <a:path w="45233" h="45233">
                  <a:moveTo>
                    <a:pt x="45233" y="0"/>
                  </a:moveTo>
                  <a:lnTo>
                    <a:pt x="45233" y="10158"/>
                  </a:lnTo>
                  <a:lnTo>
                    <a:pt x="1015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066626" y="3941722"/>
              <a:ext cx="146818" cy="146818"/>
            </a:xfrm>
            <a:custGeom>
              <a:avLst/>
              <a:pathLst>
                <a:path w="146818" h="146818">
                  <a:moveTo>
                    <a:pt x="146818" y="0"/>
                  </a:moveTo>
                  <a:lnTo>
                    <a:pt x="146818" y="10158"/>
                  </a:lnTo>
                  <a:lnTo>
                    <a:pt x="10158" y="146818"/>
                  </a:lnTo>
                  <a:lnTo>
                    <a:pt x="0" y="146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965041" y="3840137"/>
              <a:ext cx="248403" cy="248403"/>
            </a:xfrm>
            <a:custGeom>
              <a:avLst/>
              <a:pathLst>
                <a:path w="248403" h="248403">
                  <a:moveTo>
                    <a:pt x="248403" y="0"/>
                  </a:moveTo>
                  <a:lnTo>
                    <a:pt x="248403" y="10158"/>
                  </a:lnTo>
                  <a:lnTo>
                    <a:pt x="10158" y="248403"/>
                  </a:lnTo>
                  <a:lnTo>
                    <a:pt x="0" y="248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63456" y="3738552"/>
              <a:ext cx="349989" cy="349989"/>
            </a:xfrm>
            <a:custGeom>
              <a:avLst/>
              <a:pathLst>
                <a:path w="349989" h="349989">
                  <a:moveTo>
                    <a:pt x="349989" y="0"/>
                  </a:moveTo>
                  <a:lnTo>
                    <a:pt x="349989" y="10158"/>
                  </a:lnTo>
                  <a:lnTo>
                    <a:pt x="10158" y="349989"/>
                  </a:lnTo>
                  <a:lnTo>
                    <a:pt x="0" y="3499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63696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53538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34337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333221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323062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312904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302745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92587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335" y="282428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2335" y="272270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2335" y="262111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2335" y="2540157"/>
              <a:ext cx="340641" cy="340641"/>
            </a:xfrm>
            <a:custGeom>
              <a:avLst/>
              <a:pathLst>
                <a:path w="340641" h="340641">
                  <a:moveTo>
                    <a:pt x="330483" y="0"/>
                  </a:moveTo>
                  <a:lnTo>
                    <a:pt x="340641" y="0"/>
                  </a:lnTo>
                  <a:lnTo>
                    <a:pt x="0" y="340641"/>
                  </a:lnTo>
                  <a:lnTo>
                    <a:pt x="0" y="330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2335" y="2540157"/>
              <a:ext cx="239056" cy="239056"/>
            </a:xfrm>
            <a:custGeom>
              <a:avLst/>
              <a:pathLst>
                <a:path w="239056" h="239056">
                  <a:moveTo>
                    <a:pt x="228897" y="0"/>
                  </a:moveTo>
                  <a:lnTo>
                    <a:pt x="239056" y="0"/>
                  </a:lnTo>
                  <a:lnTo>
                    <a:pt x="0" y="239056"/>
                  </a:lnTo>
                  <a:lnTo>
                    <a:pt x="0" y="228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62335" y="2540157"/>
              <a:ext cx="137471" cy="137471"/>
            </a:xfrm>
            <a:custGeom>
              <a:avLst/>
              <a:pathLst>
                <a:path w="137471" h="137471">
                  <a:moveTo>
                    <a:pt x="127312" y="0"/>
                  </a:moveTo>
                  <a:lnTo>
                    <a:pt x="137471" y="0"/>
                  </a:lnTo>
                  <a:lnTo>
                    <a:pt x="0" y="137471"/>
                  </a:lnTo>
                  <a:lnTo>
                    <a:pt x="0" y="127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62335" y="2540157"/>
              <a:ext cx="35886" cy="35886"/>
            </a:xfrm>
            <a:custGeom>
              <a:avLst/>
              <a:pathLst>
                <a:path w="35886" h="35886">
                  <a:moveTo>
                    <a:pt x="25727" y="0"/>
                  </a:moveTo>
                  <a:lnTo>
                    <a:pt x="35886" y="0"/>
                  </a:lnTo>
                  <a:lnTo>
                    <a:pt x="0" y="35886"/>
                  </a:lnTo>
                  <a:lnTo>
                    <a:pt x="0" y="25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74552" y="4059525"/>
              <a:ext cx="29015" cy="29015"/>
            </a:xfrm>
            <a:custGeom>
              <a:avLst/>
              <a:pathLst>
                <a:path w="29015" h="29015">
                  <a:moveTo>
                    <a:pt x="29015" y="0"/>
                  </a:moveTo>
                  <a:lnTo>
                    <a:pt x="29015" y="10158"/>
                  </a:lnTo>
                  <a:lnTo>
                    <a:pt x="10158" y="29015"/>
                  </a:lnTo>
                  <a:lnTo>
                    <a:pt x="0" y="29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472967" y="3957940"/>
              <a:ext cx="130600" cy="130600"/>
            </a:xfrm>
            <a:custGeom>
              <a:avLst/>
              <a:pathLst>
                <a:path w="130600" h="130600">
                  <a:moveTo>
                    <a:pt x="130600" y="0"/>
                  </a:moveTo>
                  <a:lnTo>
                    <a:pt x="130600" y="10158"/>
                  </a:lnTo>
                  <a:lnTo>
                    <a:pt x="10158" y="130600"/>
                  </a:lnTo>
                  <a:lnTo>
                    <a:pt x="0" y="13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371382" y="3856355"/>
              <a:ext cx="232185" cy="232185"/>
            </a:xfrm>
            <a:custGeom>
              <a:avLst/>
              <a:pathLst>
                <a:path w="232185" h="232185">
                  <a:moveTo>
                    <a:pt x="232185" y="0"/>
                  </a:moveTo>
                  <a:lnTo>
                    <a:pt x="232185" y="10158"/>
                  </a:lnTo>
                  <a:lnTo>
                    <a:pt x="10158" y="232185"/>
                  </a:lnTo>
                  <a:lnTo>
                    <a:pt x="0" y="232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69796" y="3754770"/>
              <a:ext cx="333770" cy="333770"/>
            </a:xfrm>
            <a:custGeom>
              <a:avLst/>
              <a:pathLst>
                <a:path w="333770" h="333770">
                  <a:moveTo>
                    <a:pt x="333770" y="0"/>
                  </a:moveTo>
                  <a:lnTo>
                    <a:pt x="333770" y="10158"/>
                  </a:lnTo>
                  <a:lnTo>
                    <a:pt x="10158" y="333770"/>
                  </a:lnTo>
                  <a:lnTo>
                    <a:pt x="0" y="333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65318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55160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345001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33484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32468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314525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304367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94208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84050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73891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63733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5357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243416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2405515"/>
              <a:ext cx="288331" cy="288331"/>
            </a:xfrm>
            <a:custGeom>
              <a:avLst/>
              <a:pathLst>
                <a:path w="288331" h="288331">
                  <a:moveTo>
                    <a:pt x="278173" y="0"/>
                  </a:moveTo>
                  <a:lnTo>
                    <a:pt x="288331" y="0"/>
                  </a:lnTo>
                  <a:lnTo>
                    <a:pt x="0" y="288331"/>
                  </a:lnTo>
                  <a:lnTo>
                    <a:pt x="0" y="27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2405515"/>
              <a:ext cx="186746" cy="186746"/>
            </a:xfrm>
            <a:custGeom>
              <a:avLst/>
              <a:pathLst>
                <a:path w="186746" h="186746">
                  <a:moveTo>
                    <a:pt x="176587" y="0"/>
                  </a:moveTo>
                  <a:lnTo>
                    <a:pt x="186746" y="0"/>
                  </a:lnTo>
                  <a:lnTo>
                    <a:pt x="0" y="186746"/>
                  </a:lnTo>
                  <a:lnTo>
                    <a:pt x="0" y="1765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2405515"/>
              <a:ext cx="85161" cy="85161"/>
            </a:xfrm>
            <a:custGeom>
              <a:avLst/>
              <a:pathLst>
                <a:path w="85161" h="85161">
                  <a:moveTo>
                    <a:pt x="75002" y="0"/>
                  </a:moveTo>
                  <a:lnTo>
                    <a:pt x="85161" y="0"/>
                  </a:lnTo>
                  <a:lnTo>
                    <a:pt x="0" y="85161"/>
                  </a:lnTo>
                  <a:lnTo>
                    <a:pt x="0" y="75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980892" y="4075744"/>
              <a:ext cx="12797" cy="12797"/>
            </a:xfrm>
            <a:custGeom>
              <a:avLst/>
              <a:pathLst>
                <a:path w="12797" h="12797">
                  <a:moveTo>
                    <a:pt x="12797" y="0"/>
                  </a:moveTo>
                  <a:lnTo>
                    <a:pt x="12797" y="10158"/>
                  </a:lnTo>
                  <a:lnTo>
                    <a:pt x="10158" y="12797"/>
                  </a:lnTo>
                  <a:lnTo>
                    <a:pt x="0" y="12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879307" y="3974159"/>
              <a:ext cx="114382" cy="114382"/>
            </a:xfrm>
            <a:custGeom>
              <a:avLst/>
              <a:pathLst>
                <a:path w="114382" h="114382">
                  <a:moveTo>
                    <a:pt x="114382" y="0"/>
                  </a:moveTo>
                  <a:lnTo>
                    <a:pt x="114382" y="10158"/>
                  </a:lnTo>
                  <a:lnTo>
                    <a:pt x="10158" y="114382"/>
                  </a:lnTo>
                  <a:lnTo>
                    <a:pt x="0" y="114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777722" y="3872573"/>
              <a:ext cx="215967" cy="215967"/>
            </a:xfrm>
            <a:custGeom>
              <a:avLst/>
              <a:pathLst>
                <a:path w="215967" h="215967">
                  <a:moveTo>
                    <a:pt x="215967" y="0"/>
                  </a:moveTo>
                  <a:lnTo>
                    <a:pt x="215967" y="10158"/>
                  </a:lnTo>
                  <a:lnTo>
                    <a:pt x="10158" y="215967"/>
                  </a:lnTo>
                  <a:lnTo>
                    <a:pt x="0" y="2159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76137" y="3770988"/>
              <a:ext cx="317552" cy="317552"/>
            </a:xfrm>
            <a:custGeom>
              <a:avLst/>
              <a:pathLst>
                <a:path w="317552" h="317552">
                  <a:moveTo>
                    <a:pt x="317552" y="0"/>
                  </a:moveTo>
                  <a:lnTo>
                    <a:pt x="317552" y="10158"/>
                  </a:lnTo>
                  <a:lnTo>
                    <a:pt x="10158" y="317552"/>
                  </a:lnTo>
                  <a:lnTo>
                    <a:pt x="0" y="3175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366940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356781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346623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33646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326306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31614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30598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42580" y="295830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42580" y="285672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42580" y="275513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42580" y="265355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42580" y="255196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42580" y="245038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42580" y="2371855"/>
              <a:ext cx="338210" cy="338210"/>
            </a:xfrm>
            <a:custGeom>
              <a:avLst/>
              <a:pathLst>
                <a:path w="338210" h="338210">
                  <a:moveTo>
                    <a:pt x="328051" y="0"/>
                  </a:moveTo>
                  <a:lnTo>
                    <a:pt x="338210" y="0"/>
                  </a:lnTo>
                  <a:lnTo>
                    <a:pt x="0" y="338210"/>
                  </a:lnTo>
                  <a:lnTo>
                    <a:pt x="0" y="328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42580" y="2371855"/>
              <a:ext cx="236625" cy="236625"/>
            </a:xfrm>
            <a:custGeom>
              <a:avLst/>
              <a:pathLst>
                <a:path w="236625" h="236625">
                  <a:moveTo>
                    <a:pt x="226466" y="0"/>
                  </a:moveTo>
                  <a:lnTo>
                    <a:pt x="236625" y="0"/>
                  </a:lnTo>
                  <a:lnTo>
                    <a:pt x="0" y="236625"/>
                  </a:lnTo>
                  <a:lnTo>
                    <a:pt x="0" y="2264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42580" y="2371855"/>
              <a:ext cx="135040" cy="135040"/>
            </a:xfrm>
            <a:custGeom>
              <a:avLst/>
              <a:pathLst>
                <a:path w="135040" h="135040">
                  <a:moveTo>
                    <a:pt x="124881" y="0"/>
                  </a:moveTo>
                  <a:lnTo>
                    <a:pt x="135040" y="0"/>
                  </a:lnTo>
                  <a:lnTo>
                    <a:pt x="0" y="135040"/>
                  </a:lnTo>
                  <a:lnTo>
                    <a:pt x="0" y="12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42580" y="2371855"/>
              <a:ext cx="33454" cy="33454"/>
            </a:xfrm>
            <a:custGeom>
              <a:avLst/>
              <a:pathLst>
                <a:path w="33454" h="33454">
                  <a:moveTo>
                    <a:pt x="23296" y="0"/>
                  </a:moveTo>
                  <a:lnTo>
                    <a:pt x="33454" y="0"/>
                  </a:lnTo>
                  <a:lnTo>
                    <a:pt x="0" y="33454"/>
                  </a:lnTo>
                  <a:lnTo>
                    <a:pt x="0" y="232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285648" y="3990377"/>
              <a:ext cx="98164" cy="98164"/>
            </a:xfrm>
            <a:custGeom>
              <a:avLst/>
              <a:pathLst>
                <a:path w="98164" h="98164">
                  <a:moveTo>
                    <a:pt x="98164" y="0"/>
                  </a:moveTo>
                  <a:lnTo>
                    <a:pt x="98164" y="10158"/>
                  </a:lnTo>
                  <a:lnTo>
                    <a:pt x="10158" y="98164"/>
                  </a:lnTo>
                  <a:lnTo>
                    <a:pt x="0" y="98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184063" y="3888792"/>
              <a:ext cx="199749" cy="199749"/>
            </a:xfrm>
            <a:custGeom>
              <a:avLst/>
              <a:pathLst>
                <a:path w="199749" h="199749">
                  <a:moveTo>
                    <a:pt x="199749" y="0"/>
                  </a:moveTo>
                  <a:lnTo>
                    <a:pt x="199749" y="10158"/>
                  </a:lnTo>
                  <a:lnTo>
                    <a:pt x="10158" y="199749"/>
                  </a:lnTo>
                  <a:lnTo>
                    <a:pt x="0" y="199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82478" y="3787206"/>
              <a:ext cx="301334" cy="301334"/>
            </a:xfrm>
            <a:custGeom>
              <a:avLst/>
              <a:pathLst>
                <a:path w="301334" h="301334">
                  <a:moveTo>
                    <a:pt x="301334" y="0"/>
                  </a:moveTo>
                  <a:lnTo>
                    <a:pt x="301334" y="10158"/>
                  </a:lnTo>
                  <a:lnTo>
                    <a:pt x="10158" y="301334"/>
                  </a:lnTo>
                  <a:lnTo>
                    <a:pt x="0" y="301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368562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358403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348245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338086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327928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31776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32702" y="307611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32702" y="297452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32702" y="287294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032702" y="277135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32702" y="266977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32702" y="256818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32702" y="246660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32702" y="23650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32702" y="22634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32702" y="21618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32702" y="206025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32702" y="2035249"/>
              <a:ext cx="284693" cy="284693"/>
            </a:xfrm>
            <a:custGeom>
              <a:avLst/>
              <a:pathLst>
                <a:path w="284693" h="284693">
                  <a:moveTo>
                    <a:pt x="274534" y="0"/>
                  </a:moveTo>
                  <a:lnTo>
                    <a:pt x="284693" y="0"/>
                  </a:lnTo>
                  <a:lnTo>
                    <a:pt x="0" y="284693"/>
                  </a:lnTo>
                  <a:lnTo>
                    <a:pt x="0" y="27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32702" y="2035249"/>
              <a:ext cx="183107" cy="183107"/>
            </a:xfrm>
            <a:custGeom>
              <a:avLst/>
              <a:pathLst>
                <a:path w="183107" h="183107">
                  <a:moveTo>
                    <a:pt x="172949" y="0"/>
                  </a:moveTo>
                  <a:lnTo>
                    <a:pt x="183107" y="0"/>
                  </a:lnTo>
                  <a:lnTo>
                    <a:pt x="0" y="183107"/>
                  </a:lnTo>
                  <a:lnTo>
                    <a:pt x="0" y="1729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32702" y="2035249"/>
              <a:ext cx="81522" cy="81522"/>
            </a:xfrm>
            <a:custGeom>
              <a:avLst/>
              <a:pathLst>
                <a:path w="81522" h="81522">
                  <a:moveTo>
                    <a:pt x="71364" y="0"/>
                  </a:moveTo>
                  <a:lnTo>
                    <a:pt x="81522" y="0"/>
                  </a:lnTo>
                  <a:lnTo>
                    <a:pt x="0" y="81522"/>
                  </a:lnTo>
                  <a:lnTo>
                    <a:pt x="0" y="71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691988" y="4006595"/>
              <a:ext cx="81946" cy="81946"/>
            </a:xfrm>
            <a:custGeom>
              <a:avLst/>
              <a:pathLst>
                <a:path w="81946" h="81946">
                  <a:moveTo>
                    <a:pt x="81946" y="0"/>
                  </a:moveTo>
                  <a:lnTo>
                    <a:pt x="81946" y="10158"/>
                  </a:lnTo>
                  <a:lnTo>
                    <a:pt x="10158" y="81946"/>
                  </a:lnTo>
                  <a:lnTo>
                    <a:pt x="0" y="81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590403" y="3905010"/>
              <a:ext cx="183531" cy="183531"/>
            </a:xfrm>
            <a:custGeom>
              <a:avLst/>
              <a:pathLst>
                <a:path w="183531" h="183531">
                  <a:moveTo>
                    <a:pt x="183531" y="0"/>
                  </a:moveTo>
                  <a:lnTo>
                    <a:pt x="183531" y="10158"/>
                  </a:lnTo>
                  <a:lnTo>
                    <a:pt x="10158" y="183531"/>
                  </a:lnTo>
                  <a:lnTo>
                    <a:pt x="0" y="1835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88818" y="3803425"/>
              <a:ext cx="285116" cy="285116"/>
            </a:xfrm>
            <a:custGeom>
              <a:avLst/>
              <a:pathLst>
                <a:path w="285116" h="285116">
                  <a:moveTo>
                    <a:pt x="285116" y="0"/>
                  </a:moveTo>
                  <a:lnTo>
                    <a:pt x="285116" y="10158"/>
                  </a:lnTo>
                  <a:lnTo>
                    <a:pt x="10158" y="285116"/>
                  </a:lnTo>
                  <a:lnTo>
                    <a:pt x="0" y="285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37018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360025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349866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339708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329549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31939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30923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29907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288915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422824" y="278757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422824" y="268598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422824" y="258440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422824" y="248281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422824" y="238123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422824" y="22796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422824" y="217806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422824" y="20764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422824" y="19748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22824" y="1900607"/>
              <a:ext cx="333968" cy="333968"/>
            </a:xfrm>
            <a:custGeom>
              <a:avLst/>
              <a:pathLst>
                <a:path w="333968" h="333968">
                  <a:moveTo>
                    <a:pt x="323809" y="0"/>
                  </a:moveTo>
                  <a:lnTo>
                    <a:pt x="333968" y="0"/>
                  </a:lnTo>
                  <a:lnTo>
                    <a:pt x="0" y="333968"/>
                  </a:lnTo>
                  <a:lnTo>
                    <a:pt x="0" y="323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422824" y="1900607"/>
              <a:ext cx="232383" cy="232383"/>
            </a:xfrm>
            <a:custGeom>
              <a:avLst/>
              <a:pathLst>
                <a:path w="232383" h="232383">
                  <a:moveTo>
                    <a:pt x="222224" y="0"/>
                  </a:moveTo>
                  <a:lnTo>
                    <a:pt x="232383" y="0"/>
                  </a:lnTo>
                  <a:lnTo>
                    <a:pt x="0" y="232383"/>
                  </a:lnTo>
                  <a:lnTo>
                    <a:pt x="0" y="2222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422824" y="1900607"/>
              <a:ext cx="130797" cy="130797"/>
            </a:xfrm>
            <a:custGeom>
              <a:avLst/>
              <a:pathLst>
                <a:path w="130797" h="130797">
                  <a:moveTo>
                    <a:pt x="120639" y="0"/>
                  </a:moveTo>
                  <a:lnTo>
                    <a:pt x="130797" y="0"/>
                  </a:lnTo>
                  <a:lnTo>
                    <a:pt x="0" y="130797"/>
                  </a:lnTo>
                  <a:lnTo>
                    <a:pt x="0" y="120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422824" y="1900607"/>
              <a:ext cx="29212" cy="29212"/>
            </a:xfrm>
            <a:custGeom>
              <a:avLst/>
              <a:pathLst>
                <a:path w="29212" h="29212">
                  <a:moveTo>
                    <a:pt x="19054" y="0"/>
                  </a:moveTo>
                  <a:lnTo>
                    <a:pt x="29212" y="0"/>
                  </a:lnTo>
                  <a:lnTo>
                    <a:pt x="0" y="29212"/>
                  </a:lnTo>
                  <a:lnTo>
                    <a:pt x="0" y="19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04669" y="4039031"/>
              <a:ext cx="49509" cy="49509"/>
            </a:xfrm>
            <a:custGeom>
              <a:avLst/>
              <a:pathLst>
                <a:path w="49509" h="49509">
                  <a:moveTo>
                    <a:pt x="49509" y="0"/>
                  </a:moveTo>
                  <a:lnTo>
                    <a:pt x="49509" y="10158"/>
                  </a:lnTo>
                  <a:lnTo>
                    <a:pt x="10158" y="49509"/>
                  </a:lnTo>
                  <a:lnTo>
                    <a:pt x="0" y="49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03084" y="3937446"/>
              <a:ext cx="151094" cy="151094"/>
            </a:xfrm>
            <a:custGeom>
              <a:avLst/>
              <a:pathLst>
                <a:path w="151094" h="151094">
                  <a:moveTo>
                    <a:pt x="151094" y="0"/>
                  </a:moveTo>
                  <a:lnTo>
                    <a:pt x="151094" y="10158"/>
                  </a:lnTo>
                  <a:lnTo>
                    <a:pt x="10158" y="151094"/>
                  </a:lnTo>
                  <a:lnTo>
                    <a:pt x="0" y="151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301499" y="3835861"/>
              <a:ext cx="252679" cy="252679"/>
            </a:xfrm>
            <a:custGeom>
              <a:avLst/>
              <a:pathLst>
                <a:path w="252679" h="252679">
                  <a:moveTo>
                    <a:pt x="252679" y="0"/>
                  </a:moveTo>
                  <a:lnTo>
                    <a:pt x="252679" y="10158"/>
                  </a:lnTo>
                  <a:lnTo>
                    <a:pt x="10158" y="252679"/>
                  </a:lnTo>
                  <a:lnTo>
                    <a:pt x="0" y="2526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03069" y="3734276"/>
              <a:ext cx="351110" cy="354265"/>
            </a:xfrm>
            <a:custGeom>
              <a:avLst/>
              <a:pathLst>
                <a:path w="351110" h="354265">
                  <a:moveTo>
                    <a:pt x="351110" y="0"/>
                  </a:moveTo>
                  <a:lnTo>
                    <a:pt x="351110" y="10158"/>
                  </a:lnTo>
                  <a:lnTo>
                    <a:pt x="7003" y="354265"/>
                  </a:lnTo>
                  <a:lnTo>
                    <a:pt x="0" y="354265"/>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03069" y="363269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03069" y="353110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03069" y="342952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203069" y="332793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203069" y="322635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203069" y="312476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203069" y="302318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203069" y="292159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203069" y="282001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203069" y="271842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203069" y="26168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203069" y="251525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203069" y="241366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203069" y="231208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203069" y="221049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203069" y="21089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203069" y="20073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203069" y="190574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203069" y="180415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203069" y="170257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203069" y="1664984"/>
              <a:ext cx="297272" cy="297272"/>
            </a:xfrm>
            <a:custGeom>
              <a:avLst/>
              <a:pathLst>
                <a:path w="297272" h="297272">
                  <a:moveTo>
                    <a:pt x="287114" y="0"/>
                  </a:moveTo>
                  <a:lnTo>
                    <a:pt x="297272" y="0"/>
                  </a:lnTo>
                  <a:lnTo>
                    <a:pt x="0" y="297272"/>
                  </a:lnTo>
                  <a:lnTo>
                    <a:pt x="0" y="287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203069" y="1664984"/>
              <a:ext cx="195687" cy="195687"/>
            </a:xfrm>
            <a:custGeom>
              <a:avLst/>
              <a:pathLst>
                <a:path w="195687" h="195687">
                  <a:moveTo>
                    <a:pt x="185529" y="0"/>
                  </a:moveTo>
                  <a:lnTo>
                    <a:pt x="195687" y="0"/>
                  </a:lnTo>
                  <a:lnTo>
                    <a:pt x="0" y="195687"/>
                  </a:lnTo>
                  <a:lnTo>
                    <a:pt x="0" y="185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203069" y="1664984"/>
              <a:ext cx="94102" cy="94102"/>
            </a:xfrm>
            <a:custGeom>
              <a:avLst/>
              <a:pathLst>
                <a:path w="94102" h="94102">
                  <a:moveTo>
                    <a:pt x="83944" y="0"/>
                  </a:moveTo>
                  <a:lnTo>
                    <a:pt x="94102" y="0"/>
                  </a:lnTo>
                  <a:lnTo>
                    <a:pt x="0" y="94102"/>
                  </a:lnTo>
                  <a:lnTo>
                    <a:pt x="0" y="839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911010" y="4055250"/>
              <a:ext cx="33291" cy="33291"/>
            </a:xfrm>
            <a:custGeom>
              <a:avLst/>
              <a:pathLst>
                <a:path w="33291" h="33291">
                  <a:moveTo>
                    <a:pt x="33291" y="0"/>
                  </a:moveTo>
                  <a:lnTo>
                    <a:pt x="33291" y="10158"/>
                  </a:lnTo>
                  <a:lnTo>
                    <a:pt x="10158" y="33291"/>
                  </a:lnTo>
                  <a:lnTo>
                    <a:pt x="0" y="33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809425" y="3953664"/>
              <a:ext cx="134876" cy="134876"/>
            </a:xfrm>
            <a:custGeom>
              <a:avLst/>
              <a:pathLst>
                <a:path w="134876" h="134876">
                  <a:moveTo>
                    <a:pt x="134876" y="0"/>
                  </a:moveTo>
                  <a:lnTo>
                    <a:pt x="134876" y="10158"/>
                  </a:lnTo>
                  <a:lnTo>
                    <a:pt x="10158" y="134876"/>
                  </a:lnTo>
                  <a:lnTo>
                    <a:pt x="0" y="134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07840" y="3852079"/>
              <a:ext cx="236461" cy="236461"/>
            </a:xfrm>
            <a:custGeom>
              <a:avLst/>
              <a:pathLst>
                <a:path w="236461" h="236461">
                  <a:moveTo>
                    <a:pt x="236461" y="0"/>
                  </a:moveTo>
                  <a:lnTo>
                    <a:pt x="236461" y="10158"/>
                  </a:lnTo>
                  <a:lnTo>
                    <a:pt x="10158" y="236461"/>
                  </a:lnTo>
                  <a:lnTo>
                    <a:pt x="0" y="236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606255" y="3750494"/>
              <a:ext cx="338046" cy="338046"/>
            </a:xfrm>
            <a:custGeom>
              <a:avLst/>
              <a:pathLst>
                <a:path w="338046" h="338046">
                  <a:moveTo>
                    <a:pt x="338046" y="0"/>
                  </a:moveTo>
                  <a:lnTo>
                    <a:pt x="338046" y="10158"/>
                  </a:lnTo>
                  <a:lnTo>
                    <a:pt x="10158" y="338046"/>
                  </a:lnTo>
                  <a:lnTo>
                    <a:pt x="0" y="338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93191" y="364890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93191" y="354732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93191" y="34457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93191" y="334415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93191" y="324256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93191" y="314098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93191" y="303939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93191" y="293781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93191" y="283622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93191" y="273464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93191" y="263305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93191" y="253147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93191" y="242988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93191" y="232830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93191" y="222671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93191" y="212513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93191" y="202354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93191" y="192196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93191" y="182037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93191" y="171879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93191" y="161720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593191" y="151562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593191" y="141403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593191" y="1395700"/>
              <a:ext cx="278019" cy="278019"/>
            </a:xfrm>
            <a:custGeom>
              <a:avLst/>
              <a:pathLst>
                <a:path w="278019" h="278019">
                  <a:moveTo>
                    <a:pt x="267861" y="0"/>
                  </a:moveTo>
                  <a:lnTo>
                    <a:pt x="278019" y="0"/>
                  </a:lnTo>
                  <a:lnTo>
                    <a:pt x="0" y="278019"/>
                  </a:lnTo>
                  <a:lnTo>
                    <a:pt x="0" y="267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593191" y="1395700"/>
              <a:ext cx="176434" cy="176434"/>
            </a:xfrm>
            <a:custGeom>
              <a:avLst/>
              <a:pathLst>
                <a:path w="176434" h="176434">
                  <a:moveTo>
                    <a:pt x="166276" y="0"/>
                  </a:moveTo>
                  <a:lnTo>
                    <a:pt x="176434" y="0"/>
                  </a:lnTo>
                  <a:lnTo>
                    <a:pt x="0" y="176434"/>
                  </a:lnTo>
                  <a:lnTo>
                    <a:pt x="0" y="166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593191" y="1395700"/>
              <a:ext cx="74849" cy="74849"/>
            </a:xfrm>
            <a:custGeom>
              <a:avLst/>
              <a:pathLst>
                <a:path w="74849" h="74849">
                  <a:moveTo>
                    <a:pt x="64690" y="0"/>
                  </a:moveTo>
                  <a:lnTo>
                    <a:pt x="74849" y="0"/>
                  </a:lnTo>
                  <a:lnTo>
                    <a:pt x="0" y="74849"/>
                  </a:lnTo>
                  <a:lnTo>
                    <a:pt x="0" y="6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64905" y="3998043"/>
              <a:ext cx="90497" cy="90497"/>
            </a:xfrm>
            <a:custGeom>
              <a:avLst/>
              <a:pathLst>
                <a:path w="90497" h="90497">
                  <a:moveTo>
                    <a:pt x="90497" y="0"/>
                  </a:moveTo>
                  <a:lnTo>
                    <a:pt x="90497" y="10158"/>
                  </a:lnTo>
                  <a:lnTo>
                    <a:pt x="10158" y="90497"/>
                  </a:lnTo>
                  <a:lnTo>
                    <a:pt x="0" y="90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263320" y="3896458"/>
              <a:ext cx="192083" cy="192083"/>
            </a:xfrm>
            <a:custGeom>
              <a:avLst/>
              <a:pathLst>
                <a:path w="192083" h="192083">
                  <a:moveTo>
                    <a:pt x="192083" y="0"/>
                  </a:moveTo>
                  <a:lnTo>
                    <a:pt x="192083" y="10158"/>
                  </a:lnTo>
                  <a:lnTo>
                    <a:pt x="10158" y="192083"/>
                  </a:lnTo>
                  <a:lnTo>
                    <a:pt x="0" y="19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161734" y="3794873"/>
              <a:ext cx="293668" cy="293668"/>
            </a:xfrm>
            <a:custGeom>
              <a:avLst/>
              <a:pathLst>
                <a:path w="293668" h="293668">
                  <a:moveTo>
                    <a:pt x="293668" y="0"/>
                  </a:moveTo>
                  <a:lnTo>
                    <a:pt x="293668" y="10158"/>
                  </a:lnTo>
                  <a:lnTo>
                    <a:pt x="10158" y="293668"/>
                  </a:lnTo>
                  <a:lnTo>
                    <a:pt x="0" y="293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9328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9170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9011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8853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8694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8536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837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821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8060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7902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7743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7585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7426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7268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710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951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792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634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5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317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158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000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5841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568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552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5365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5207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25434"/>
              <a:ext cx="286323" cy="286323"/>
            </a:xfrm>
            <a:custGeom>
              <a:avLst/>
              <a:pathLst>
                <a:path w="286323" h="286323">
                  <a:moveTo>
                    <a:pt x="276164" y="0"/>
                  </a:moveTo>
                  <a:lnTo>
                    <a:pt x="286323" y="0"/>
                  </a:lnTo>
                  <a:lnTo>
                    <a:pt x="0" y="286323"/>
                  </a:lnTo>
                  <a:lnTo>
                    <a:pt x="0" y="276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25434"/>
              <a:ext cx="184738" cy="184738"/>
            </a:xfrm>
            <a:custGeom>
              <a:avLst/>
              <a:pathLst>
                <a:path w="184738" h="184738">
                  <a:moveTo>
                    <a:pt x="174579" y="0"/>
                  </a:moveTo>
                  <a:lnTo>
                    <a:pt x="184738" y="0"/>
                  </a:lnTo>
                  <a:lnTo>
                    <a:pt x="0" y="184738"/>
                  </a:lnTo>
                  <a:lnTo>
                    <a:pt x="0" y="17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25434"/>
              <a:ext cx="83153" cy="83153"/>
            </a:xfrm>
            <a:custGeom>
              <a:avLst/>
              <a:pathLst>
                <a:path w="83153" h="83153">
                  <a:moveTo>
                    <a:pt x="72994" y="0"/>
                  </a:moveTo>
                  <a:lnTo>
                    <a:pt x="83153" y="0"/>
                  </a:lnTo>
                  <a:lnTo>
                    <a:pt x="0" y="83153"/>
                  </a:lnTo>
                  <a:lnTo>
                    <a:pt x="0" y="729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060149" y="4083410"/>
              <a:ext cx="5130" cy="5130"/>
            </a:xfrm>
            <a:custGeom>
              <a:avLst/>
              <a:pathLst>
                <a:path w="5130" h="5130">
                  <a:moveTo>
                    <a:pt x="5130" y="0"/>
                  </a:moveTo>
                  <a:lnTo>
                    <a:pt x="5130" y="5130"/>
                  </a:lnTo>
                  <a:lnTo>
                    <a:pt x="0" y="5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958564" y="3981825"/>
              <a:ext cx="106716" cy="106716"/>
            </a:xfrm>
            <a:custGeom>
              <a:avLst/>
              <a:pathLst>
                <a:path w="106716" h="106716">
                  <a:moveTo>
                    <a:pt x="106716" y="0"/>
                  </a:moveTo>
                  <a:lnTo>
                    <a:pt x="106716" y="10158"/>
                  </a:lnTo>
                  <a:lnTo>
                    <a:pt x="10158" y="106716"/>
                  </a:lnTo>
                  <a:lnTo>
                    <a:pt x="0" y="1067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856979" y="3880240"/>
              <a:ext cx="208301" cy="208301"/>
            </a:xfrm>
            <a:custGeom>
              <a:avLst/>
              <a:pathLst>
                <a:path w="208301" h="208301">
                  <a:moveTo>
                    <a:pt x="208301" y="0"/>
                  </a:moveTo>
                  <a:lnTo>
                    <a:pt x="208301" y="10158"/>
                  </a:lnTo>
                  <a:lnTo>
                    <a:pt x="10158" y="208301"/>
                  </a:lnTo>
                  <a:lnTo>
                    <a:pt x="0" y="20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755394" y="3778655"/>
              <a:ext cx="309886" cy="309886"/>
            </a:xfrm>
            <a:custGeom>
              <a:avLst/>
              <a:pathLst>
                <a:path w="309886" h="309886">
                  <a:moveTo>
                    <a:pt x="309886" y="0"/>
                  </a:moveTo>
                  <a:lnTo>
                    <a:pt x="309886" y="10158"/>
                  </a:lnTo>
                  <a:lnTo>
                    <a:pt x="10158" y="309886"/>
                  </a:lnTo>
                  <a:lnTo>
                    <a:pt x="0" y="309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714170" y="367706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714170" y="357548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714170" y="347389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714170" y="337231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14170" y="327072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714170" y="316914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714170" y="306755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714170" y="296597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714170" y="286438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714170" y="276280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714170" y="266121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714170" y="255963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714170" y="245804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714170" y="235646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714170" y="22548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714170" y="21532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714170" y="205170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714170" y="195012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714170" y="184853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714170" y="174695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714170" y="164536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714170" y="154378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714170" y="14421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714170" y="134061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714170" y="123902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714170" y="113744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714170" y="103585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714170" y="1025434"/>
              <a:ext cx="270105" cy="270105"/>
            </a:xfrm>
            <a:custGeom>
              <a:avLst/>
              <a:pathLst>
                <a:path w="270105" h="270105">
                  <a:moveTo>
                    <a:pt x="259946" y="0"/>
                  </a:moveTo>
                  <a:lnTo>
                    <a:pt x="270105" y="0"/>
                  </a:lnTo>
                  <a:lnTo>
                    <a:pt x="0" y="270105"/>
                  </a:lnTo>
                  <a:lnTo>
                    <a:pt x="0" y="259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714170" y="1025434"/>
              <a:ext cx="168520" cy="168520"/>
            </a:xfrm>
            <a:custGeom>
              <a:avLst/>
              <a:pathLst>
                <a:path w="168520" h="168520">
                  <a:moveTo>
                    <a:pt x="158361" y="0"/>
                  </a:moveTo>
                  <a:lnTo>
                    <a:pt x="168520" y="0"/>
                  </a:lnTo>
                  <a:lnTo>
                    <a:pt x="0" y="168520"/>
                  </a:lnTo>
                  <a:lnTo>
                    <a:pt x="0" y="1583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714170" y="1025434"/>
              <a:ext cx="66935" cy="66935"/>
            </a:xfrm>
            <a:custGeom>
              <a:avLst/>
              <a:pathLst>
                <a:path w="66935" h="66935">
                  <a:moveTo>
                    <a:pt x="56776" y="0"/>
                  </a:moveTo>
                  <a:lnTo>
                    <a:pt x="66935" y="0"/>
                  </a:lnTo>
                  <a:lnTo>
                    <a:pt x="0" y="66935"/>
                  </a:lnTo>
                  <a:lnTo>
                    <a:pt x="0" y="567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177586" y="4030479"/>
              <a:ext cx="58061" cy="58061"/>
            </a:xfrm>
            <a:custGeom>
              <a:avLst/>
              <a:pathLst>
                <a:path w="58061" h="58061">
                  <a:moveTo>
                    <a:pt x="58061" y="0"/>
                  </a:moveTo>
                  <a:lnTo>
                    <a:pt x="58061" y="10158"/>
                  </a:lnTo>
                  <a:lnTo>
                    <a:pt x="10158" y="58061"/>
                  </a:lnTo>
                  <a:lnTo>
                    <a:pt x="0" y="58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076001" y="3928894"/>
              <a:ext cx="159646" cy="159646"/>
            </a:xfrm>
            <a:custGeom>
              <a:avLst/>
              <a:pathLst>
                <a:path w="159646" h="159646">
                  <a:moveTo>
                    <a:pt x="159646" y="0"/>
                  </a:moveTo>
                  <a:lnTo>
                    <a:pt x="159646" y="10158"/>
                  </a:lnTo>
                  <a:lnTo>
                    <a:pt x="10158" y="159646"/>
                  </a:lnTo>
                  <a:lnTo>
                    <a:pt x="0" y="159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974416" y="3827309"/>
              <a:ext cx="261231" cy="261231"/>
            </a:xfrm>
            <a:custGeom>
              <a:avLst/>
              <a:pathLst>
                <a:path w="261231" h="261231">
                  <a:moveTo>
                    <a:pt x="261231" y="0"/>
                  </a:moveTo>
                  <a:lnTo>
                    <a:pt x="261231" y="10158"/>
                  </a:lnTo>
                  <a:lnTo>
                    <a:pt x="10158" y="261231"/>
                  </a:lnTo>
                  <a:lnTo>
                    <a:pt x="0" y="261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84537" y="372572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84537" y="362413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84537" y="3522554"/>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884537" y="3420969"/>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884537" y="331938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884537" y="321779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884537" y="311621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884537" y="301462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884537" y="291304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884537" y="2811458"/>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884537" y="2709873"/>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884537" y="260828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84537" y="250670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240511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230353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220194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210036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1998777"/>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1897192"/>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179560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169402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159243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149085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138926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1287681"/>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1186096"/>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1084510"/>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982925"/>
              <a:ext cx="351110" cy="361268"/>
            </a:xfrm>
            <a:custGeom>
              <a:avLst/>
              <a:pathLst>
                <a:path w="351110" h="361268">
                  <a:moveTo>
                    <a:pt x="351110" y="0"/>
                  </a:moveTo>
                  <a:lnTo>
                    <a:pt x="351110" y="10158"/>
                  </a:lnTo>
                  <a:lnTo>
                    <a:pt x="0" y="36126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958113"/>
              <a:ext cx="284495" cy="284495"/>
            </a:xfrm>
            <a:custGeom>
              <a:avLst/>
              <a:pathLst>
                <a:path w="284495" h="284495">
                  <a:moveTo>
                    <a:pt x="274337" y="0"/>
                  </a:moveTo>
                  <a:lnTo>
                    <a:pt x="284495" y="0"/>
                  </a:lnTo>
                  <a:lnTo>
                    <a:pt x="0" y="284495"/>
                  </a:lnTo>
                  <a:lnTo>
                    <a:pt x="0" y="274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958113"/>
              <a:ext cx="182910" cy="182910"/>
            </a:xfrm>
            <a:custGeom>
              <a:avLst/>
              <a:pathLst>
                <a:path w="182910" h="182910">
                  <a:moveTo>
                    <a:pt x="172752" y="0"/>
                  </a:moveTo>
                  <a:lnTo>
                    <a:pt x="182910" y="0"/>
                  </a:lnTo>
                  <a:lnTo>
                    <a:pt x="0" y="182910"/>
                  </a:lnTo>
                  <a:lnTo>
                    <a:pt x="0" y="1727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958113"/>
              <a:ext cx="81325" cy="81325"/>
            </a:xfrm>
            <a:custGeom>
              <a:avLst/>
              <a:pathLst>
                <a:path w="81325" h="81325">
                  <a:moveTo>
                    <a:pt x="71166" y="0"/>
                  </a:moveTo>
                  <a:lnTo>
                    <a:pt x="81325" y="0"/>
                  </a:lnTo>
                  <a:lnTo>
                    <a:pt x="0" y="81325"/>
                  </a:lnTo>
                  <a:lnTo>
                    <a:pt x="0" y="71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540157"/>
              <a:ext cx="351110" cy="1548383"/>
            </a:xfrm>
            <a:prstGeom prst="rect">
              <a:avLst/>
            </a:prstGeom>
            <a:ln w="1355" cap="sq">
              <a:solidFill>
                <a:srgbClr val="000000">
                  <a:alpha val="100000"/>
                </a:srgbClr>
              </a:solidFill>
              <a:prstDash val="solid"/>
              <a:miter/>
            </a:ln>
          </p:spPr>
          <p:txBody>
            <a:bodyPr/>
            <a:lstStyle/>
            <a:p/>
          </p:txBody>
        </p:sp>
        <p:sp>
          <p:nvSpPr>
            <p:cNvPr id="343" name="rc343"/>
            <p:cNvSpPr/>
            <p:nvPr/>
          </p:nvSpPr>
          <p:spPr>
            <a:xfrm>
              <a:off x="1252457" y="2405515"/>
              <a:ext cx="351110" cy="1683025"/>
            </a:xfrm>
            <a:prstGeom prst="rect">
              <a:avLst/>
            </a:prstGeom>
            <a:ln w="1355" cap="sq">
              <a:solidFill>
                <a:srgbClr val="000000">
                  <a:alpha val="100000"/>
                </a:srgbClr>
              </a:solidFill>
              <a:prstDash val="solid"/>
              <a:miter/>
            </a:ln>
          </p:spPr>
          <p:txBody>
            <a:bodyPr/>
            <a:lstStyle/>
            <a:p/>
          </p:txBody>
        </p:sp>
        <p:sp>
          <p:nvSpPr>
            <p:cNvPr id="344" name="rc344"/>
            <p:cNvSpPr/>
            <p:nvPr/>
          </p:nvSpPr>
          <p:spPr>
            <a:xfrm>
              <a:off x="1642580" y="2371855"/>
              <a:ext cx="351110" cy="1716686"/>
            </a:xfrm>
            <a:prstGeom prst="rect">
              <a:avLst/>
            </a:prstGeom>
            <a:ln w="1355" cap="sq">
              <a:solidFill>
                <a:srgbClr val="000000">
                  <a:alpha val="100000"/>
                </a:srgbClr>
              </a:solidFill>
              <a:prstDash val="solid"/>
              <a:miter/>
            </a:ln>
          </p:spPr>
          <p:txBody>
            <a:bodyPr/>
            <a:lstStyle/>
            <a:p/>
          </p:txBody>
        </p:sp>
        <p:sp>
          <p:nvSpPr>
            <p:cNvPr id="345" name="rc345"/>
            <p:cNvSpPr/>
            <p:nvPr/>
          </p:nvSpPr>
          <p:spPr>
            <a:xfrm>
              <a:off x="2032702" y="2035249"/>
              <a:ext cx="351110" cy="2053291"/>
            </a:xfrm>
            <a:prstGeom prst="rect">
              <a:avLst/>
            </a:prstGeom>
            <a:ln w="1355" cap="sq">
              <a:solidFill>
                <a:srgbClr val="000000">
                  <a:alpha val="100000"/>
                </a:srgbClr>
              </a:solidFill>
              <a:prstDash val="solid"/>
              <a:miter/>
            </a:ln>
          </p:spPr>
          <p:txBody>
            <a:bodyPr/>
            <a:lstStyle/>
            <a:p/>
          </p:txBody>
        </p:sp>
        <p:sp>
          <p:nvSpPr>
            <p:cNvPr id="346" name="rc346"/>
            <p:cNvSpPr/>
            <p:nvPr/>
          </p:nvSpPr>
          <p:spPr>
            <a:xfrm>
              <a:off x="2422824" y="1900607"/>
              <a:ext cx="351110" cy="2187933"/>
            </a:xfrm>
            <a:prstGeom prst="rect">
              <a:avLst/>
            </a:prstGeom>
            <a:ln w="1355" cap="sq">
              <a:solidFill>
                <a:srgbClr val="000000">
                  <a:alpha val="100000"/>
                </a:srgbClr>
              </a:solidFill>
              <a:prstDash val="solid"/>
              <a:miter/>
            </a:ln>
          </p:spPr>
          <p:txBody>
            <a:bodyPr/>
            <a:lstStyle/>
            <a:p/>
          </p:txBody>
        </p:sp>
        <p:sp>
          <p:nvSpPr>
            <p:cNvPr id="347" name="rc347"/>
            <p:cNvSpPr/>
            <p:nvPr/>
          </p:nvSpPr>
          <p:spPr>
            <a:xfrm>
              <a:off x="2812947" y="1732305"/>
              <a:ext cx="351110" cy="2356236"/>
            </a:xfrm>
            <a:prstGeom prst="rect">
              <a:avLst/>
            </a:prstGeom>
            <a:ln w="1355" cap="sq">
              <a:solidFill>
                <a:srgbClr val="000000">
                  <a:alpha val="100000"/>
                </a:srgbClr>
              </a:solidFill>
              <a:prstDash val="solid"/>
              <a:miter/>
            </a:ln>
          </p:spPr>
          <p:txBody>
            <a:bodyPr/>
            <a:lstStyle/>
            <a:p/>
          </p:txBody>
        </p:sp>
        <p:sp>
          <p:nvSpPr>
            <p:cNvPr id="348" name="rc348"/>
            <p:cNvSpPr/>
            <p:nvPr/>
          </p:nvSpPr>
          <p:spPr>
            <a:xfrm>
              <a:off x="3203069" y="1664984"/>
              <a:ext cx="351110" cy="2423557"/>
            </a:xfrm>
            <a:prstGeom prst="rect">
              <a:avLst/>
            </a:prstGeom>
            <a:ln w="1355" cap="sq">
              <a:solidFill>
                <a:srgbClr val="000000">
                  <a:alpha val="100000"/>
                </a:srgbClr>
              </a:solidFill>
              <a:prstDash val="solid"/>
              <a:miter/>
            </a:ln>
          </p:spPr>
          <p:txBody>
            <a:bodyPr/>
            <a:lstStyle/>
            <a:p/>
          </p:txBody>
        </p:sp>
        <p:sp>
          <p:nvSpPr>
            <p:cNvPr id="349" name="rc349"/>
            <p:cNvSpPr/>
            <p:nvPr/>
          </p:nvSpPr>
          <p:spPr>
            <a:xfrm>
              <a:off x="3593191" y="1395700"/>
              <a:ext cx="351110" cy="2692841"/>
            </a:xfrm>
            <a:prstGeom prst="rect">
              <a:avLst/>
            </a:prstGeom>
            <a:ln w="1355" cap="sq">
              <a:solidFill>
                <a:srgbClr val="000000">
                  <a:alpha val="100000"/>
                </a:srgbClr>
              </a:solidFill>
              <a:prstDash val="solid"/>
              <a:miter/>
            </a:ln>
          </p:spPr>
          <p:txBody>
            <a:bodyPr/>
            <a:lstStyle/>
            <a:p/>
          </p:txBody>
        </p:sp>
        <p:sp>
          <p:nvSpPr>
            <p:cNvPr id="350" name="rc350"/>
            <p:cNvSpPr/>
            <p:nvPr/>
          </p:nvSpPr>
          <p:spPr>
            <a:xfrm>
              <a:off x="3983314" y="1227397"/>
              <a:ext cx="351110" cy="2861143"/>
            </a:xfrm>
            <a:prstGeom prst="rect">
              <a:avLst/>
            </a:prstGeom>
            <a:ln w="1355" cap="sq">
              <a:solidFill>
                <a:srgbClr val="000000">
                  <a:alpha val="100000"/>
                </a:srgbClr>
              </a:solidFill>
              <a:prstDash val="solid"/>
              <a:miter/>
            </a:ln>
          </p:spPr>
          <p:txBody>
            <a:bodyPr/>
            <a:lstStyle/>
            <a:p/>
          </p:txBody>
        </p:sp>
        <p:sp>
          <p:nvSpPr>
            <p:cNvPr id="351" name="rc351"/>
            <p:cNvSpPr/>
            <p:nvPr/>
          </p:nvSpPr>
          <p:spPr>
            <a:xfrm>
              <a:off x="4373436" y="1193737"/>
              <a:ext cx="351110" cy="2894804"/>
            </a:xfrm>
            <a:prstGeom prst="rect">
              <a:avLst/>
            </a:prstGeom>
            <a:ln w="1355" cap="sq">
              <a:solidFill>
                <a:srgbClr val="000000">
                  <a:alpha val="100000"/>
                </a:srgbClr>
              </a:solidFill>
              <a:prstDash val="solid"/>
              <a:miter/>
            </a:ln>
          </p:spPr>
          <p:txBody>
            <a:bodyPr/>
            <a:lstStyle/>
            <a:p/>
          </p:txBody>
        </p:sp>
        <p:sp>
          <p:nvSpPr>
            <p:cNvPr id="352" name="rc352"/>
            <p:cNvSpPr/>
            <p:nvPr/>
          </p:nvSpPr>
          <p:spPr>
            <a:xfrm>
              <a:off x="4763558" y="1193737"/>
              <a:ext cx="351110" cy="2894804"/>
            </a:xfrm>
            <a:prstGeom prst="rect">
              <a:avLst/>
            </a:prstGeom>
            <a:ln w="1355" cap="sq">
              <a:solidFill>
                <a:srgbClr val="000000">
                  <a:alpha val="100000"/>
                </a:srgbClr>
              </a:solidFill>
              <a:prstDash val="solid"/>
              <a:miter/>
            </a:ln>
          </p:spPr>
          <p:txBody>
            <a:bodyPr/>
            <a:lstStyle/>
            <a:p/>
          </p:txBody>
        </p:sp>
        <p:sp>
          <p:nvSpPr>
            <p:cNvPr id="353" name="rc353"/>
            <p:cNvSpPr/>
            <p:nvPr/>
          </p:nvSpPr>
          <p:spPr>
            <a:xfrm>
              <a:off x="5153681" y="1160076"/>
              <a:ext cx="351110" cy="2928464"/>
            </a:xfrm>
            <a:prstGeom prst="rect">
              <a:avLst/>
            </a:prstGeom>
            <a:ln w="1355" cap="sq">
              <a:solidFill>
                <a:srgbClr val="000000">
                  <a:alpha val="100000"/>
                </a:srgbClr>
              </a:solidFill>
              <a:prstDash val="solid"/>
              <a:miter/>
            </a:ln>
          </p:spPr>
          <p:txBody>
            <a:bodyPr/>
            <a:lstStyle/>
            <a:p/>
          </p:txBody>
        </p:sp>
        <p:sp>
          <p:nvSpPr>
            <p:cNvPr id="354" name="rc354"/>
            <p:cNvSpPr/>
            <p:nvPr/>
          </p:nvSpPr>
          <p:spPr>
            <a:xfrm>
              <a:off x="5933925" y="1059095"/>
              <a:ext cx="351110" cy="3029446"/>
            </a:xfrm>
            <a:prstGeom prst="rect">
              <a:avLst/>
            </a:prstGeom>
            <a:ln w="1355" cap="sq">
              <a:solidFill>
                <a:srgbClr val="000000">
                  <a:alpha val="100000"/>
                </a:srgbClr>
              </a:solidFill>
              <a:prstDash val="solid"/>
              <a:miter/>
            </a:ln>
          </p:spPr>
          <p:txBody>
            <a:bodyPr/>
            <a:lstStyle/>
            <a:p/>
          </p:txBody>
        </p:sp>
        <p:sp>
          <p:nvSpPr>
            <p:cNvPr id="355" name="rc355"/>
            <p:cNvSpPr/>
            <p:nvPr/>
          </p:nvSpPr>
          <p:spPr>
            <a:xfrm>
              <a:off x="6324048" y="1059095"/>
              <a:ext cx="351110" cy="3029446"/>
            </a:xfrm>
            <a:prstGeom prst="rect">
              <a:avLst/>
            </a:prstGeom>
            <a:ln w="1355" cap="sq">
              <a:solidFill>
                <a:srgbClr val="000000">
                  <a:alpha val="100000"/>
                </a:srgbClr>
              </a:solidFill>
              <a:prstDash val="solid"/>
              <a:miter/>
            </a:ln>
          </p:spPr>
          <p:txBody>
            <a:bodyPr/>
            <a:lstStyle/>
            <a:p/>
          </p:txBody>
        </p:sp>
        <p:sp>
          <p:nvSpPr>
            <p:cNvPr id="356" name="rc356"/>
            <p:cNvSpPr/>
            <p:nvPr/>
          </p:nvSpPr>
          <p:spPr>
            <a:xfrm>
              <a:off x="5543803" y="1059095"/>
              <a:ext cx="351110" cy="3029446"/>
            </a:xfrm>
            <a:prstGeom prst="rect">
              <a:avLst/>
            </a:prstGeom>
            <a:ln w="1355" cap="sq">
              <a:solidFill>
                <a:srgbClr val="000000">
                  <a:alpha val="100000"/>
                </a:srgbClr>
              </a:solidFill>
              <a:prstDash val="solid"/>
              <a:miter/>
            </a:ln>
          </p:spPr>
          <p:txBody>
            <a:bodyPr/>
            <a:lstStyle/>
            <a:p/>
          </p:txBody>
        </p:sp>
        <p:sp>
          <p:nvSpPr>
            <p:cNvPr id="357" name="rc357"/>
            <p:cNvSpPr/>
            <p:nvPr/>
          </p:nvSpPr>
          <p:spPr>
            <a:xfrm>
              <a:off x="7104293" y="1025434"/>
              <a:ext cx="351110" cy="3063106"/>
            </a:xfrm>
            <a:prstGeom prst="rect">
              <a:avLst/>
            </a:prstGeom>
            <a:ln w="1355" cap="sq">
              <a:solidFill>
                <a:srgbClr val="000000">
                  <a:alpha val="100000"/>
                </a:srgbClr>
              </a:solidFill>
              <a:prstDash val="solid"/>
              <a:miter/>
            </a:ln>
          </p:spPr>
          <p:txBody>
            <a:bodyPr/>
            <a:lstStyle/>
            <a:p/>
          </p:txBody>
        </p:sp>
        <p:sp>
          <p:nvSpPr>
            <p:cNvPr id="358" name="rc358"/>
            <p:cNvSpPr/>
            <p:nvPr/>
          </p:nvSpPr>
          <p:spPr>
            <a:xfrm>
              <a:off x="6714170" y="1025434"/>
              <a:ext cx="351110" cy="3063106"/>
            </a:xfrm>
            <a:prstGeom prst="rect">
              <a:avLst/>
            </a:prstGeom>
            <a:ln w="1355" cap="sq">
              <a:solidFill>
                <a:srgbClr val="000000">
                  <a:alpha val="100000"/>
                </a:srgbClr>
              </a:solidFill>
              <a:prstDash val="solid"/>
              <a:miter/>
            </a:ln>
          </p:spPr>
          <p:txBody>
            <a:bodyPr/>
            <a:lstStyle/>
            <a:p/>
          </p:txBody>
        </p:sp>
        <p:sp>
          <p:nvSpPr>
            <p:cNvPr id="359" name="rc359"/>
            <p:cNvSpPr/>
            <p:nvPr/>
          </p:nvSpPr>
          <p:spPr>
            <a:xfrm>
              <a:off x="7884537" y="958113"/>
              <a:ext cx="351110" cy="3130427"/>
            </a:xfrm>
            <a:prstGeom prst="rect">
              <a:avLst/>
            </a:prstGeom>
            <a:ln w="1355" cap="sq">
              <a:solidFill>
                <a:srgbClr val="000000">
                  <a:alpha val="100000"/>
                </a:srgbClr>
              </a:solidFill>
              <a:prstDash val="solid"/>
              <a:miter/>
            </a:ln>
          </p:spPr>
          <p:txBody>
            <a:bodyPr/>
            <a:lstStyle/>
            <a:p/>
          </p:txBody>
        </p:sp>
        <p:sp>
          <p:nvSpPr>
            <p:cNvPr id="360" name="rc360"/>
            <p:cNvSpPr/>
            <p:nvPr/>
          </p:nvSpPr>
          <p:spPr>
            <a:xfrm>
              <a:off x="7494415" y="958113"/>
              <a:ext cx="351110" cy="3130427"/>
            </a:xfrm>
            <a:prstGeom prst="rect">
              <a:avLst/>
            </a:prstGeom>
            <a:ln w="1355" cap="sq">
              <a:solidFill>
                <a:srgbClr val="000000">
                  <a:alpha val="100000"/>
                </a:srgbClr>
              </a:solidFill>
              <a:prstDash val="solid"/>
              <a:miter/>
            </a:ln>
          </p:spPr>
          <p:txBody>
            <a:bodyPr/>
            <a:lstStyle/>
            <a:p/>
          </p:txBody>
        </p:sp>
        <p:sp>
          <p:nvSpPr>
            <p:cNvPr id="361" name="rc361"/>
            <p:cNvSpPr/>
            <p:nvPr/>
          </p:nvSpPr>
          <p:spPr>
            <a:xfrm>
              <a:off x="8274660" y="857131"/>
              <a:ext cx="351110" cy="3231409"/>
            </a:xfrm>
            <a:prstGeom prst="rect">
              <a:avLst/>
            </a:prstGeom>
            <a:ln w="1355" cap="sq">
              <a:solidFill>
                <a:srgbClr val="000000">
                  <a:alpha val="100000"/>
                </a:srgbClr>
              </a:solidFill>
              <a:prstDash val="solid"/>
              <a:miter/>
            </a:ln>
          </p:spPr>
          <p:txBody>
            <a:bodyPr/>
            <a:lstStyle/>
            <a:p/>
          </p:txBody>
        </p:sp>
        <p:sp>
          <p:nvSpPr>
            <p:cNvPr id="362" name="rc362"/>
            <p:cNvSpPr/>
            <p:nvPr/>
          </p:nvSpPr>
          <p:spPr>
            <a:xfrm>
              <a:off x="8664782" y="823471"/>
              <a:ext cx="351110" cy="3265070"/>
            </a:xfrm>
            <a:prstGeom prst="rect">
              <a:avLst/>
            </a:prstGeom>
            <a:ln w="1355" cap="sq">
              <a:solidFill>
                <a:srgbClr val="000000">
                  <a:alpha val="100000"/>
                </a:srgbClr>
              </a:solidFill>
              <a:prstDash val="solid"/>
              <a:miter/>
            </a:ln>
          </p:spPr>
          <p:txBody>
            <a:bodyPr/>
            <a:lstStyle/>
            <a:p/>
          </p:txBody>
        </p:sp>
        <p:sp>
          <p:nvSpPr>
            <p:cNvPr id="363" name="tx363"/>
            <p:cNvSpPr/>
            <p:nvPr/>
          </p:nvSpPr>
          <p:spPr>
            <a:xfrm>
              <a:off x="957504" y="23827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64" name="tx364"/>
            <p:cNvSpPr/>
            <p:nvPr/>
          </p:nvSpPr>
          <p:spPr>
            <a:xfrm>
              <a:off x="1347626" y="224813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50</a:t>
              </a:r>
            </a:p>
          </p:txBody>
        </p:sp>
        <p:sp>
          <p:nvSpPr>
            <p:cNvPr id="365" name="tx365"/>
            <p:cNvSpPr/>
            <p:nvPr/>
          </p:nvSpPr>
          <p:spPr>
            <a:xfrm>
              <a:off x="1737748" y="22144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66" name="tx366"/>
            <p:cNvSpPr/>
            <p:nvPr/>
          </p:nvSpPr>
          <p:spPr>
            <a:xfrm>
              <a:off x="2127871" y="187786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67" name="tx367"/>
            <p:cNvSpPr/>
            <p:nvPr/>
          </p:nvSpPr>
          <p:spPr>
            <a:xfrm>
              <a:off x="2517993" y="17432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8" name="tx368"/>
            <p:cNvSpPr/>
            <p:nvPr/>
          </p:nvSpPr>
          <p:spPr>
            <a:xfrm>
              <a:off x="2908115" y="1574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69" name="tx369"/>
            <p:cNvSpPr/>
            <p:nvPr/>
          </p:nvSpPr>
          <p:spPr>
            <a:xfrm>
              <a:off x="3298238" y="150936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70" name="tx370"/>
            <p:cNvSpPr/>
            <p:nvPr/>
          </p:nvSpPr>
          <p:spPr>
            <a:xfrm>
              <a:off x="3688360" y="123831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71" name="tx371"/>
            <p:cNvSpPr/>
            <p:nvPr/>
          </p:nvSpPr>
          <p:spPr>
            <a:xfrm>
              <a:off x="4078483" y="10700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72" name="tx372"/>
            <p:cNvSpPr/>
            <p:nvPr/>
          </p:nvSpPr>
          <p:spPr>
            <a:xfrm>
              <a:off x="4468605" y="10363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73" name="tx373"/>
            <p:cNvSpPr/>
            <p:nvPr/>
          </p:nvSpPr>
          <p:spPr>
            <a:xfrm>
              <a:off x="4858727" y="10363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74" name="tx374"/>
            <p:cNvSpPr/>
            <p:nvPr/>
          </p:nvSpPr>
          <p:spPr>
            <a:xfrm>
              <a:off x="5248850" y="10026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75" name="tx375"/>
            <p:cNvSpPr/>
            <p:nvPr/>
          </p:nvSpPr>
          <p:spPr>
            <a:xfrm>
              <a:off x="6029094" y="9017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76" name="tx376"/>
            <p:cNvSpPr/>
            <p:nvPr/>
          </p:nvSpPr>
          <p:spPr>
            <a:xfrm>
              <a:off x="6419217" y="9017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77" name="tx377"/>
            <p:cNvSpPr/>
            <p:nvPr/>
          </p:nvSpPr>
          <p:spPr>
            <a:xfrm>
              <a:off x="5638972" y="9017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78" name="tx378"/>
            <p:cNvSpPr/>
            <p:nvPr/>
          </p:nvSpPr>
          <p:spPr>
            <a:xfrm>
              <a:off x="7199461" y="8680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9" name="tx379"/>
            <p:cNvSpPr/>
            <p:nvPr/>
          </p:nvSpPr>
          <p:spPr>
            <a:xfrm>
              <a:off x="6809339" y="8680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80" name="tx380"/>
            <p:cNvSpPr/>
            <p:nvPr/>
          </p:nvSpPr>
          <p:spPr>
            <a:xfrm>
              <a:off x="7979706" y="80065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81" name="tx381"/>
            <p:cNvSpPr/>
            <p:nvPr/>
          </p:nvSpPr>
          <p:spPr>
            <a:xfrm>
              <a:off x="7589584" y="80065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82" name="tx382"/>
            <p:cNvSpPr/>
            <p:nvPr/>
          </p:nvSpPr>
          <p:spPr>
            <a:xfrm>
              <a:off x="8369828" y="699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83" name="tx383"/>
            <p:cNvSpPr/>
            <p:nvPr/>
          </p:nvSpPr>
          <p:spPr>
            <a:xfrm>
              <a:off x="8759951" y="666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84" name="pg384"/>
            <p:cNvSpPr/>
            <p:nvPr/>
          </p:nvSpPr>
          <p:spPr>
            <a:xfrm>
              <a:off x="975224" y="32093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1007745" y="3241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6" name="pg386"/>
            <p:cNvSpPr/>
            <p:nvPr/>
          </p:nvSpPr>
          <p:spPr>
            <a:xfrm>
              <a:off x="1365346" y="3142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1397867" y="31742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8" name="pg388"/>
            <p:cNvSpPr/>
            <p:nvPr/>
          </p:nvSpPr>
          <p:spPr>
            <a:xfrm>
              <a:off x="1755468" y="31252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1787990" y="31560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90" name="pg390"/>
            <p:cNvSpPr/>
            <p:nvPr/>
          </p:nvSpPr>
          <p:spPr>
            <a:xfrm>
              <a:off x="2145591" y="29569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2178112" y="29891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2" name="pg392"/>
            <p:cNvSpPr/>
            <p:nvPr/>
          </p:nvSpPr>
          <p:spPr>
            <a:xfrm>
              <a:off x="2535713" y="28895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2568234" y="292211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4" name="pg394"/>
            <p:cNvSpPr/>
            <p:nvPr/>
          </p:nvSpPr>
          <p:spPr>
            <a:xfrm>
              <a:off x="3285813" y="277178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3318334" y="280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3706080" y="263713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3738602" y="2668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8" name="pg398"/>
            <p:cNvSpPr/>
            <p:nvPr/>
          </p:nvSpPr>
          <p:spPr>
            <a:xfrm>
              <a:off x="7217181" y="24520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9" name="tx399"/>
            <p:cNvSpPr/>
            <p:nvPr/>
          </p:nvSpPr>
          <p:spPr>
            <a:xfrm>
              <a:off x="7249703" y="24855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0" name="pg400"/>
            <p:cNvSpPr/>
            <p:nvPr/>
          </p:nvSpPr>
          <p:spPr>
            <a:xfrm>
              <a:off x="6827059" y="24520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1" name="tx401"/>
            <p:cNvSpPr/>
            <p:nvPr/>
          </p:nvSpPr>
          <p:spPr>
            <a:xfrm>
              <a:off x="6859580" y="24828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2" name="pg402"/>
            <p:cNvSpPr/>
            <p:nvPr/>
          </p:nvSpPr>
          <p:spPr>
            <a:xfrm>
              <a:off x="7997426" y="24183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3" name="tx403"/>
            <p:cNvSpPr/>
            <p:nvPr/>
          </p:nvSpPr>
          <p:spPr>
            <a:xfrm>
              <a:off x="8029947" y="24492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4" name="tx404"/>
            <p:cNvSpPr/>
            <p:nvPr/>
          </p:nvSpPr>
          <p:spPr>
            <a:xfrm>
              <a:off x="663492" y="403642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5" name="tx405"/>
            <p:cNvSpPr/>
            <p:nvPr/>
          </p:nvSpPr>
          <p:spPr>
            <a:xfrm>
              <a:off x="585797" y="3194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6" name="tx406"/>
            <p:cNvSpPr/>
            <p:nvPr/>
          </p:nvSpPr>
          <p:spPr>
            <a:xfrm>
              <a:off x="585797" y="23534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7" name="tx407"/>
            <p:cNvSpPr/>
            <p:nvPr/>
          </p:nvSpPr>
          <p:spPr>
            <a:xfrm>
              <a:off x="585797" y="15135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8" name="tx408"/>
            <p:cNvSpPr/>
            <p:nvPr/>
          </p:nvSpPr>
          <p:spPr>
            <a:xfrm>
              <a:off x="508103" y="6703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9" name="tx409"/>
            <p:cNvSpPr/>
            <p:nvPr/>
          </p:nvSpPr>
          <p:spPr>
            <a:xfrm rot="-5400000">
              <a:off x="793564" y="5075773"/>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410" name="tx410"/>
            <p:cNvSpPr/>
            <p:nvPr/>
          </p:nvSpPr>
          <p:spPr>
            <a:xfrm rot="-5400000">
              <a:off x="738559"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(404,000)</a:t>
              </a:r>
            </a:p>
          </p:txBody>
        </p:sp>
        <p:sp>
          <p:nvSpPr>
            <p:cNvPr id="411" name="tx411"/>
            <p:cNvSpPr/>
            <p:nvPr/>
          </p:nvSpPr>
          <p:spPr>
            <a:xfrm rot="-5400000">
              <a:off x="1203561" y="5032272"/>
              <a:ext cx="39544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Angola</a:t>
              </a:r>
            </a:p>
          </p:txBody>
        </p:sp>
        <p:sp>
          <p:nvSpPr>
            <p:cNvPr id="412" name="tx412"/>
            <p:cNvSpPr/>
            <p:nvPr/>
          </p:nvSpPr>
          <p:spPr>
            <a:xfrm rot="-5400000">
              <a:off x="1128682"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(664,000)</a:t>
              </a:r>
            </a:p>
          </p:txBody>
        </p:sp>
        <p:sp>
          <p:nvSpPr>
            <p:cNvPr id="413" name="tx413"/>
            <p:cNvSpPr/>
            <p:nvPr/>
          </p:nvSpPr>
          <p:spPr>
            <a:xfrm rot="-5400000">
              <a:off x="1441972" y="5183984"/>
              <a:ext cx="698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Madagascar</a:t>
              </a:r>
            </a:p>
          </p:txBody>
        </p:sp>
        <p:sp>
          <p:nvSpPr>
            <p:cNvPr id="414" name="tx414"/>
            <p:cNvSpPr/>
            <p:nvPr/>
          </p:nvSpPr>
          <p:spPr>
            <a:xfrm rot="-5400000">
              <a:off x="1518804"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(472,000)</a:t>
              </a:r>
            </a:p>
          </p:txBody>
        </p:sp>
        <p:sp>
          <p:nvSpPr>
            <p:cNvPr id="415" name="tx415"/>
            <p:cNvSpPr/>
            <p:nvPr/>
          </p:nvSpPr>
          <p:spPr>
            <a:xfrm rot="-5400000">
              <a:off x="1952800" y="5170682"/>
              <a:ext cx="458948"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Ethiopia</a:t>
              </a:r>
            </a:p>
          </p:txBody>
        </p:sp>
        <p:sp>
          <p:nvSpPr>
            <p:cNvPr id="416" name="tx416"/>
            <p:cNvSpPr/>
            <p:nvPr/>
          </p:nvSpPr>
          <p:spPr>
            <a:xfrm rot="-5400000">
              <a:off x="1855968" y="4579618"/>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(1,556,000)</a:t>
              </a:r>
            </a:p>
          </p:txBody>
        </p:sp>
        <p:sp>
          <p:nvSpPr>
            <p:cNvPr id="417" name="tx417"/>
            <p:cNvSpPr/>
            <p:nvPr/>
          </p:nvSpPr>
          <p:spPr>
            <a:xfrm rot="-5400000">
              <a:off x="2208853" y="5198836"/>
              <a:ext cx="727087"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Mozambique</a:t>
              </a:r>
            </a:p>
          </p:txBody>
        </p:sp>
        <p:sp>
          <p:nvSpPr>
            <p:cNvPr id="418" name="tx418"/>
            <p:cNvSpPr/>
            <p:nvPr/>
          </p:nvSpPr>
          <p:spPr>
            <a:xfrm rot="-5400000">
              <a:off x="2299049"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(424,000)</a:t>
              </a:r>
            </a:p>
          </p:txBody>
        </p:sp>
        <p:sp>
          <p:nvSpPr>
            <p:cNvPr id="419" name="tx419"/>
            <p:cNvSpPr/>
            <p:nvPr/>
          </p:nvSpPr>
          <p:spPr>
            <a:xfrm rot="-5400000">
              <a:off x="2715991" y="4962695"/>
              <a:ext cx="51519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Comoros</a:t>
              </a:r>
            </a:p>
          </p:txBody>
        </p:sp>
        <p:sp>
          <p:nvSpPr>
            <p:cNvPr id="420" name="tx420"/>
            <p:cNvSpPr/>
            <p:nvPr/>
          </p:nvSpPr>
          <p:spPr>
            <a:xfrm rot="-5400000">
              <a:off x="2759802"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21" name="tx421"/>
            <p:cNvSpPr/>
            <p:nvPr/>
          </p:nvSpPr>
          <p:spPr>
            <a:xfrm rot="-5400000">
              <a:off x="3197767" y="5344191"/>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22" name="tx422"/>
            <p:cNvSpPr/>
            <p:nvPr/>
          </p:nvSpPr>
          <p:spPr>
            <a:xfrm rot="-5400000">
              <a:off x="3180094" y="4959346"/>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23" name="tx423"/>
            <p:cNvSpPr/>
            <p:nvPr/>
          </p:nvSpPr>
          <p:spPr>
            <a:xfrm rot="-5400000">
              <a:off x="3114609"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(87,000)</a:t>
              </a:r>
            </a:p>
          </p:txBody>
        </p:sp>
        <p:sp>
          <p:nvSpPr>
            <p:cNvPr id="424" name="tx424"/>
            <p:cNvSpPr/>
            <p:nvPr/>
          </p:nvSpPr>
          <p:spPr>
            <a:xfrm rot="-5400000">
              <a:off x="3587889" y="5372220"/>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25" name="tx425"/>
            <p:cNvSpPr/>
            <p:nvPr/>
          </p:nvSpPr>
          <p:spPr>
            <a:xfrm rot="-5400000">
              <a:off x="3591548" y="5008708"/>
              <a:ext cx="324631"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Africa</a:t>
              </a:r>
            </a:p>
          </p:txBody>
        </p:sp>
        <p:sp>
          <p:nvSpPr>
            <p:cNvPr id="426" name="tx426"/>
            <p:cNvSpPr/>
            <p:nvPr/>
          </p:nvSpPr>
          <p:spPr>
            <a:xfrm rot="-5400000">
              <a:off x="3469416"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(232,000)</a:t>
              </a:r>
            </a:p>
          </p:txBody>
        </p:sp>
        <p:sp>
          <p:nvSpPr>
            <p:cNvPr id="427" name="tx427"/>
            <p:cNvSpPr/>
            <p:nvPr/>
          </p:nvSpPr>
          <p:spPr>
            <a:xfrm rot="-5400000">
              <a:off x="3908310" y="4942355"/>
              <a:ext cx="472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Eswatini</a:t>
              </a:r>
            </a:p>
          </p:txBody>
        </p:sp>
        <p:sp>
          <p:nvSpPr>
            <p:cNvPr id="428" name="tx428"/>
            <p:cNvSpPr/>
            <p:nvPr/>
          </p:nvSpPr>
          <p:spPr>
            <a:xfrm rot="-5400000">
              <a:off x="3930170"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29" name="tx429"/>
            <p:cNvSpPr/>
            <p:nvPr/>
          </p:nvSpPr>
          <p:spPr>
            <a:xfrm rot="-5400000">
              <a:off x="4316013" y="4995406"/>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Burundi</a:t>
              </a:r>
            </a:p>
          </p:txBody>
        </p:sp>
        <p:sp>
          <p:nvSpPr>
            <p:cNvPr id="430" name="tx430"/>
            <p:cNvSpPr/>
            <p:nvPr/>
          </p:nvSpPr>
          <p:spPr>
            <a:xfrm rot="-5400000">
              <a:off x="4284976"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(63,000)</a:t>
              </a:r>
            </a:p>
          </p:txBody>
        </p:sp>
        <p:sp>
          <p:nvSpPr>
            <p:cNvPr id="431" name="tx431"/>
            <p:cNvSpPr/>
            <p:nvPr/>
          </p:nvSpPr>
          <p:spPr>
            <a:xfrm rot="-5400000">
              <a:off x="4692090" y="5009452"/>
              <a:ext cx="4658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Namibia</a:t>
              </a:r>
            </a:p>
          </p:txBody>
        </p:sp>
        <p:sp>
          <p:nvSpPr>
            <p:cNvPr id="432" name="tx432"/>
            <p:cNvSpPr/>
            <p:nvPr/>
          </p:nvSpPr>
          <p:spPr>
            <a:xfrm rot="-5400000">
              <a:off x="4675099"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433" name="tx433"/>
            <p:cNvSpPr/>
            <p:nvPr/>
          </p:nvSpPr>
          <p:spPr>
            <a:xfrm rot="-5400000">
              <a:off x="5117528" y="4974136"/>
              <a:ext cx="39520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Malawi</a:t>
              </a:r>
            </a:p>
          </p:txBody>
        </p:sp>
        <p:sp>
          <p:nvSpPr>
            <p:cNvPr id="434" name="tx434"/>
            <p:cNvSpPr/>
            <p:nvPr/>
          </p:nvSpPr>
          <p:spPr>
            <a:xfrm rot="-5400000">
              <a:off x="5065221"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(84,000)</a:t>
              </a:r>
            </a:p>
          </p:txBody>
        </p:sp>
        <p:sp>
          <p:nvSpPr>
            <p:cNvPr id="435" name="tx435"/>
            <p:cNvSpPr/>
            <p:nvPr/>
          </p:nvSpPr>
          <p:spPr>
            <a:xfrm rot="-5400000">
              <a:off x="5479280" y="4931875"/>
              <a:ext cx="45194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Lesotho</a:t>
              </a:r>
            </a:p>
          </p:txBody>
        </p:sp>
        <p:sp>
          <p:nvSpPr>
            <p:cNvPr id="436" name="tx436"/>
            <p:cNvSpPr/>
            <p:nvPr/>
          </p:nvSpPr>
          <p:spPr>
            <a:xfrm rot="-5400000">
              <a:off x="5490659"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37" name="tx437"/>
            <p:cNvSpPr/>
            <p:nvPr/>
          </p:nvSpPr>
          <p:spPr>
            <a:xfrm rot="-5400000">
              <a:off x="5883634" y="4988275"/>
              <a:ext cx="423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Zambia</a:t>
              </a:r>
            </a:p>
          </p:txBody>
        </p:sp>
        <p:sp>
          <p:nvSpPr>
            <p:cNvPr id="438" name="tx438"/>
            <p:cNvSpPr/>
            <p:nvPr/>
          </p:nvSpPr>
          <p:spPr>
            <a:xfrm rot="-5400000">
              <a:off x="5845466"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(66,000)</a:t>
              </a:r>
            </a:p>
          </p:txBody>
        </p:sp>
        <p:sp>
          <p:nvSpPr>
            <p:cNvPr id="439" name="tx439"/>
            <p:cNvSpPr/>
            <p:nvPr/>
          </p:nvSpPr>
          <p:spPr>
            <a:xfrm rot="-5400000">
              <a:off x="6192583" y="5069448"/>
              <a:ext cx="58582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Zimbabwe</a:t>
              </a:r>
            </a:p>
          </p:txBody>
        </p:sp>
        <p:sp>
          <p:nvSpPr>
            <p:cNvPr id="440" name="tx440"/>
            <p:cNvSpPr/>
            <p:nvPr/>
          </p:nvSpPr>
          <p:spPr>
            <a:xfrm rot="-5400000">
              <a:off x="6235588"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(48,000)</a:t>
              </a:r>
            </a:p>
          </p:txBody>
        </p:sp>
        <p:sp>
          <p:nvSpPr>
            <p:cNvPr id="441" name="tx441"/>
            <p:cNvSpPr/>
            <p:nvPr/>
          </p:nvSpPr>
          <p:spPr>
            <a:xfrm rot="-5400000">
              <a:off x="6682947" y="5014599"/>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Kenya</a:t>
              </a:r>
            </a:p>
          </p:txBody>
        </p:sp>
        <p:sp>
          <p:nvSpPr>
            <p:cNvPr id="442" name="tx442"/>
            <p:cNvSpPr/>
            <p:nvPr/>
          </p:nvSpPr>
          <p:spPr>
            <a:xfrm rot="-5400000">
              <a:off x="6590395"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(132,000)</a:t>
              </a:r>
            </a:p>
          </p:txBody>
        </p:sp>
        <p:sp>
          <p:nvSpPr>
            <p:cNvPr id="443" name="tx443"/>
            <p:cNvSpPr/>
            <p:nvPr/>
          </p:nvSpPr>
          <p:spPr>
            <a:xfrm rot="-5400000">
              <a:off x="7004516" y="5108392"/>
              <a:ext cx="5224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Tanzania</a:t>
              </a:r>
            </a:p>
          </p:txBody>
        </p:sp>
        <p:sp>
          <p:nvSpPr>
            <p:cNvPr id="444" name="tx444"/>
            <p:cNvSpPr/>
            <p:nvPr/>
          </p:nvSpPr>
          <p:spPr>
            <a:xfrm rot="-5400000">
              <a:off x="6980517"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(206,000)</a:t>
              </a:r>
            </a:p>
          </p:txBody>
        </p:sp>
        <p:sp>
          <p:nvSpPr>
            <p:cNvPr id="445" name="tx445"/>
            <p:cNvSpPr/>
            <p:nvPr/>
          </p:nvSpPr>
          <p:spPr>
            <a:xfrm rot="-5400000">
              <a:off x="7468835" y="4892932"/>
              <a:ext cx="374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Eritrea</a:t>
              </a:r>
            </a:p>
          </p:txBody>
        </p:sp>
        <p:sp>
          <p:nvSpPr>
            <p:cNvPr id="446" name="tx446"/>
            <p:cNvSpPr/>
            <p:nvPr/>
          </p:nvSpPr>
          <p:spPr>
            <a:xfrm rot="-5400000">
              <a:off x="7441271"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47" name="tx447"/>
            <p:cNvSpPr/>
            <p:nvPr/>
          </p:nvSpPr>
          <p:spPr>
            <a:xfrm rot="-5400000">
              <a:off x="7810929" y="5056984"/>
              <a:ext cx="444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Uganda</a:t>
              </a:r>
            </a:p>
          </p:txBody>
        </p:sp>
        <p:sp>
          <p:nvSpPr>
            <p:cNvPr id="448" name="tx448"/>
            <p:cNvSpPr/>
            <p:nvPr/>
          </p:nvSpPr>
          <p:spPr>
            <a:xfrm rot="-5400000">
              <a:off x="7760762" y="4526660"/>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(117,000)</a:t>
              </a:r>
            </a:p>
          </p:txBody>
        </p:sp>
        <p:sp>
          <p:nvSpPr>
            <p:cNvPr id="449" name="tx449"/>
            <p:cNvSpPr/>
            <p:nvPr/>
          </p:nvSpPr>
          <p:spPr>
            <a:xfrm rot="-5400000">
              <a:off x="8203129" y="5009514"/>
              <a:ext cx="465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Rwanda</a:t>
              </a:r>
            </a:p>
          </p:txBody>
        </p:sp>
        <p:sp>
          <p:nvSpPr>
            <p:cNvPr id="450" name="tx450"/>
            <p:cNvSpPr/>
            <p:nvPr/>
          </p:nvSpPr>
          <p:spPr>
            <a:xfrm rot="-5400000">
              <a:off x="8186200" y="4491344"/>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451" name="tx451"/>
            <p:cNvSpPr/>
            <p:nvPr/>
          </p:nvSpPr>
          <p:spPr>
            <a:xfrm rot="-5400000">
              <a:off x="8547363" y="4984771"/>
              <a:ext cx="55773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Botswana</a:t>
              </a:r>
            </a:p>
          </p:txBody>
        </p:sp>
        <p:sp>
          <p:nvSpPr>
            <p:cNvPr id="452" name="tx452"/>
            <p:cNvSpPr/>
            <p:nvPr/>
          </p:nvSpPr>
          <p:spPr>
            <a:xfrm rot="-5400000">
              <a:off x="8611638" y="445602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53" name="tx453"/>
            <p:cNvSpPr/>
            <p:nvPr/>
          </p:nvSpPr>
          <p:spPr>
            <a:xfrm rot="-5400000">
              <a:off x="-52544" y="23904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4" name="rc454"/>
            <p:cNvSpPr/>
            <p:nvPr/>
          </p:nvSpPr>
          <p:spPr>
            <a:xfrm>
              <a:off x="2285667" y="5993415"/>
              <a:ext cx="219456" cy="219455"/>
            </a:xfrm>
            <a:prstGeom prst="rect">
              <a:avLst/>
            </a:prstGeom>
            <a:solidFill>
              <a:srgbClr val="FFFFFF">
                <a:alpha val="100000"/>
              </a:srgbClr>
            </a:solidFill>
          </p:spPr>
          <p:txBody>
            <a:bodyPr/>
            <a:lstStyle/>
            <a:p/>
          </p:txBody>
        </p:sp>
        <p:sp>
          <p:nvSpPr>
            <p:cNvPr id="455" name="pg455"/>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6" name="pg456"/>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7" name="pg457"/>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pg459"/>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0" name="rc460"/>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461" name="rc461"/>
            <p:cNvSpPr/>
            <p:nvPr/>
          </p:nvSpPr>
          <p:spPr>
            <a:xfrm>
              <a:off x="4500306" y="5993415"/>
              <a:ext cx="219455" cy="219455"/>
            </a:xfrm>
            <a:prstGeom prst="rect">
              <a:avLst/>
            </a:prstGeom>
            <a:solidFill>
              <a:srgbClr val="FFFFFF">
                <a:alpha val="100000"/>
              </a:srgbClr>
            </a:solidFill>
          </p:spPr>
          <p:txBody>
            <a:bodyPr/>
            <a:lstStyle/>
            <a:p/>
          </p:txBody>
        </p:sp>
        <p:sp>
          <p:nvSpPr>
            <p:cNvPr id="462" name="rc462"/>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63" name="tx463"/>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464" name="tx464"/>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465" name="tx465"/>
            <p:cNvSpPr/>
            <p:nvPr/>
          </p:nvSpPr>
          <p:spPr>
            <a:xfrm>
              <a:off x="803816" y="398022"/>
              <a:ext cx="30842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ESAR, 2023</a:t>
              </a:r>
            </a:p>
          </p:txBody>
        </p:sp>
        <p:sp>
          <p:nvSpPr>
            <p:cNvPr id="466" name="tx466"/>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67" name="tx467"/>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68" name="tx468"/>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4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2023, MCV1 coverage ranged from 46% in Somalia to 97% in Botswana.
9 out of 21 (43%) countries had coverage of at least 90%.
Ethiopia had MCV1 coverage of 61% and the highest absolute number of unvaccinated children in the region, followed by Angola.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5" name="pt5"/>
            <p:cNvSpPr/>
            <p:nvPr/>
          </p:nvSpPr>
          <p:spPr>
            <a:xfrm>
              <a:off x="1883979" y="2171631"/>
              <a:ext cx="1137527" cy="113752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 name="pt6"/>
            <p:cNvSpPr/>
            <p:nvPr/>
          </p:nvSpPr>
          <p:spPr>
            <a:xfrm>
              <a:off x="3038771" y="2250658"/>
              <a:ext cx="979472" cy="979472"/>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4059448" y="2195570"/>
              <a:ext cx="1089649" cy="1089649"/>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8" name="pt8"/>
            <p:cNvSpPr/>
            <p:nvPr/>
          </p:nvSpPr>
          <p:spPr>
            <a:xfrm>
              <a:off x="5245167" y="2305524"/>
              <a:ext cx="869740" cy="869740"/>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9" name="pt9"/>
            <p:cNvSpPr/>
            <p:nvPr/>
          </p:nvSpPr>
          <p:spPr>
            <a:xfrm>
              <a:off x="6222208" y="2206801"/>
              <a:ext cx="1067186" cy="1067186"/>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0" name="pt10"/>
            <p:cNvSpPr/>
            <p:nvPr/>
          </p:nvSpPr>
          <p:spPr>
            <a:xfrm>
              <a:off x="7097967" y="2006795"/>
              <a:ext cx="1467199" cy="1467199"/>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1" name="pt11"/>
            <p:cNvSpPr/>
            <p:nvPr/>
          </p:nvSpPr>
          <p:spPr>
            <a:xfrm>
              <a:off x="8312420" y="2145484"/>
              <a:ext cx="1189822" cy="1189822"/>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2" name="pt12"/>
            <p:cNvSpPr/>
            <p:nvPr/>
          </p:nvSpPr>
          <p:spPr>
            <a:xfrm>
              <a:off x="9349947" y="2107246"/>
              <a:ext cx="1266298" cy="1266298"/>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3" name="pt13"/>
            <p:cNvSpPr/>
            <p:nvPr/>
          </p:nvSpPr>
          <p:spPr>
            <a:xfrm>
              <a:off x="10775229" y="2456763"/>
              <a:ext cx="567264" cy="567264"/>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4" name="pt14"/>
            <p:cNvSpPr/>
            <p:nvPr/>
          </p:nvSpPr>
          <p:spPr>
            <a:xfrm>
              <a:off x="764392" y="2127809"/>
              <a:ext cx="1225172" cy="122517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042003" y="2329654"/>
              <a:ext cx="821480" cy="82148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179593" y="2391480"/>
              <a:ext cx="697829" cy="69782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273429" y="2409551"/>
              <a:ext cx="661687" cy="66168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356761" y="2417119"/>
              <a:ext cx="646551" cy="6465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14237" y="2498830"/>
              <a:ext cx="483128" cy="48312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05847" y="2514675"/>
              <a:ext cx="451439" cy="45143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41412" y="2574476"/>
              <a:ext cx="331838" cy="3318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34273" y="2591572"/>
              <a:ext cx="297644" cy="29764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15811" y="1527582"/>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1,556,000</a:t>
              </a:r>
            </a:p>
          </p:txBody>
        </p:sp>
        <p:sp>
          <p:nvSpPr>
            <p:cNvPr id="26" name="tx26"/>
            <p:cNvSpPr/>
            <p:nvPr/>
          </p:nvSpPr>
          <p:spPr>
            <a:xfrm>
              <a:off x="2227711" y="1525888"/>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664,000</a:t>
              </a:r>
            </a:p>
          </p:txBody>
        </p:sp>
        <p:sp>
          <p:nvSpPr>
            <p:cNvPr id="28" name="tx28"/>
            <p:cNvSpPr/>
            <p:nvPr/>
          </p:nvSpPr>
          <p:spPr>
            <a:xfrm>
              <a:off x="3130811" y="152588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472,000</a:t>
              </a:r>
            </a:p>
          </p:txBody>
        </p:sp>
        <p:sp>
          <p:nvSpPr>
            <p:cNvPr id="30" name="tx30"/>
            <p:cNvSpPr/>
            <p:nvPr/>
          </p:nvSpPr>
          <p:spPr>
            <a:xfrm>
              <a:off x="4190520" y="1527582"/>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424,000</a:t>
              </a:r>
            </a:p>
          </p:txBody>
        </p:sp>
        <p:sp>
          <p:nvSpPr>
            <p:cNvPr id="32" name="tx32"/>
            <p:cNvSpPr/>
            <p:nvPr/>
          </p:nvSpPr>
          <p:spPr>
            <a:xfrm>
              <a:off x="5418941" y="1552777"/>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404,000</a:t>
              </a:r>
            </a:p>
          </p:txBody>
        </p:sp>
        <p:sp>
          <p:nvSpPr>
            <p:cNvPr id="34" name="tx34"/>
            <p:cNvSpPr/>
            <p:nvPr/>
          </p:nvSpPr>
          <p:spPr>
            <a:xfrm>
              <a:off x="6362128" y="1552777"/>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232,000</a:t>
              </a:r>
            </a:p>
          </p:txBody>
        </p:sp>
        <p:sp>
          <p:nvSpPr>
            <p:cNvPr id="36" name="tx36"/>
            <p:cNvSpPr/>
            <p:nvPr/>
          </p:nvSpPr>
          <p:spPr>
            <a:xfrm>
              <a:off x="7534264" y="155461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206,000</a:t>
              </a:r>
            </a:p>
          </p:txBody>
        </p:sp>
        <p:sp>
          <p:nvSpPr>
            <p:cNvPr id="38" name="tx38"/>
            <p:cNvSpPr/>
            <p:nvPr/>
          </p:nvSpPr>
          <p:spPr>
            <a:xfrm>
              <a:off x="8702413" y="1525888"/>
              <a:ext cx="409835"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Kenya</a:t>
              </a:r>
            </a:p>
          </p:txBody>
        </p:sp>
        <p:sp>
          <p:nvSpPr>
            <p:cNvPr id="39" name="tx39"/>
            <p:cNvSpPr/>
            <p:nvPr/>
          </p:nvSpPr>
          <p:spPr>
            <a:xfrm>
              <a:off x="864609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132,000</a:t>
              </a:r>
            </a:p>
          </p:txBody>
        </p:sp>
        <p:sp>
          <p:nvSpPr>
            <p:cNvPr id="40" name="tx40"/>
            <p:cNvSpPr/>
            <p:nvPr/>
          </p:nvSpPr>
          <p:spPr>
            <a:xfrm>
              <a:off x="9729939" y="1525888"/>
              <a:ext cx="50631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Uganda</a:t>
              </a:r>
            </a:p>
          </p:txBody>
        </p:sp>
        <p:sp>
          <p:nvSpPr>
            <p:cNvPr id="41" name="tx41"/>
            <p:cNvSpPr/>
            <p:nvPr/>
          </p:nvSpPr>
          <p:spPr>
            <a:xfrm>
              <a:off x="9721858"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117,000</a:t>
              </a:r>
            </a:p>
          </p:txBody>
        </p:sp>
        <p:sp>
          <p:nvSpPr>
            <p:cNvPr id="42" name="tx42"/>
            <p:cNvSpPr/>
            <p:nvPr/>
          </p:nvSpPr>
          <p:spPr>
            <a:xfrm>
              <a:off x="10640944" y="1552777"/>
              <a:ext cx="83583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Sudan</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59396"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210618"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806224"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522157"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pt68"/>
            <p:cNvSpPr/>
            <p:nvPr/>
          </p:nvSpPr>
          <p:spPr>
            <a:xfrm>
              <a:off x="7238090"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9" name="pt69"/>
            <p:cNvSpPr/>
            <p:nvPr/>
          </p:nvSpPr>
          <p:spPr>
            <a:xfrm>
              <a:off x="7954023"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0" name="tx70"/>
            <p:cNvSpPr/>
            <p:nvPr/>
          </p:nvSpPr>
          <p:spPr>
            <a:xfrm>
              <a:off x="5475739"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7134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2" name="tx72"/>
            <p:cNvSpPr/>
            <p:nvPr/>
          </p:nvSpPr>
          <p:spPr>
            <a:xfrm>
              <a:off x="678727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3" name="tx73"/>
            <p:cNvSpPr/>
            <p:nvPr/>
          </p:nvSpPr>
          <p:spPr>
            <a:xfrm>
              <a:off x="7503211"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4" name="tx74"/>
            <p:cNvSpPr/>
            <p:nvPr/>
          </p:nvSpPr>
          <p:spPr>
            <a:xfrm>
              <a:off x="821914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5" name="tx75"/>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4,605,000 children unvaccinated with MCV1 in ESAR.
The top 10 countries accounted for 4,293,000 (93%) of unvaccinated children in ESAR.
Ethiopia had the highest number of unvaccinated children (1,556,000), followed by Angola (664,000). These account for approximately 34% and 14%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Botswana had the highest coverage (97%), while Somalia had the lowest coverage (46%).
MCV1 coverage increased in 11 out of 21 countries between 2022 and 2023. The largest increase was 13% points in Angola from 37% to 50%.
5 countries saw a decrease in coverage (Burundi, Comoros, Namibia, Rwanda, and South Africa). The largest decline was 6% points in South Africa from 86% to 80%.
Coverage remained constant between 2022 and 2023 in the remaining 5 countries.
In 2023, 9 out of 21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7 countries (Eswatini, Ethiopia, Namibia, South Sudan, Tanzania, Uganda, and Zimbabwe).
The largest increase in coverage was 7% points in South Sudan from 65% in 2019 to 72% in 2023}.
Coverage was lower than in 2019 in 9 countries (Angola, Burundi, Comoros, Kenya, Madagascar, Malawi, Mozambique, South Africa, and Zambia).
The largest decline in coverage was 18% points in Mozambique from 83% in 2019 to 65%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ESAR, 5 out of 21 (24%) countries had MCV1 coverage below 70% in 2023. These are Angola, Ethiopia, Madagascar, Mozambique, and Somalia.
These countries account for approximately 8,239,000 (46%) of the total annual cohort of surviving infants in the region.
There were 9 (43%) countries that achieved MCV1 of 90% or higher, accounting for 7,160,000 (40%)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858404" y="1343720"/>
              <a:ext cx="2067250" cy="3151044"/>
            </a:xfrm>
            <a:custGeom>
              <a:avLst/>
              <a:pathLst>
                <a:path w="2067250" h="3151044">
                  <a:moveTo>
                    <a:pt x="0" y="2067267"/>
                  </a:moveTo>
                  <a:lnTo>
                    <a:pt x="60703" y="2104639"/>
                  </a:lnTo>
                  <a:lnTo>
                    <a:pt x="121407" y="2142011"/>
                  </a:lnTo>
                  <a:lnTo>
                    <a:pt x="182110" y="2179382"/>
                  </a:lnTo>
                  <a:lnTo>
                    <a:pt x="242814" y="2216754"/>
                  </a:lnTo>
                  <a:lnTo>
                    <a:pt x="303518" y="2254125"/>
                  </a:lnTo>
                  <a:lnTo>
                    <a:pt x="364221" y="2291497"/>
                  </a:lnTo>
                  <a:lnTo>
                    <a:pt x="424925" y="2328869"/>
                  </a:lnTo>
                  <a:lnTo>
                    <a:pt x="485628" y="2366240"/>
                  </a:lnTo>
                  <a:lnTo>
                    <a:pt x="546332" y="2403612"/>
                  </a:lnTo>
                  <a:lnTo>
                    <a:pt x="607036" y="2440983"/>
                  </a:lnTo>
                  <a:lnTo>
                    <a:pt x="667739" y="2478355"/>
                  </a:lnTo>
                  <a:lnTo>
                    <a:pt x="728443" y="2515727"/>
                  </a:lnTo>
                  <a:lnTo>
                    <a:pt x="789147" y="2553098"/>
                  </a:lnTo>
                  <a:lnTo>
                    <a:pt x="849850" y="2590470"/>
                  </a:lnTo>
                  <a:lnTo>
                    <a:pt x="910554" y="2627841"/>
                  </a:lnTo>
                  <a:lnTo>
                    <a:pt x="971257" y="2665213"/>
                  </a:lnTo>
                  <a:lnTo>
                    <a:pt x="1031961" y="2702585"/>
                  </a:lnTo>
                  <a:lnTo>
                    <a:pt x="1092665" y="2739956"/>
                  </a:lnTo>
                  <a:lnTo>
                    <a:pt x="1153368" y="2777328"/>
                  </a:lnTo>
                  <a:lnTo>
                    <a:pt x="1214072" y="2814699"/>
                  </a:lnTo>
                  <a:lnTo>
                    <a:pt x="1274776" y="2852071"/>
                  </a:lnTo>
                  <a:lnTo>
                    <a:pt x="1335479" y="2889443"/>
                  </a:lnTo>
                  <a:lnTo>
                    <a:pt x="1396183" y="2926814"/>
                  </a:lnTo>
                  <a:lnTo>
                    <a:pt x="1456886" y="2964186"/>
                  </a:lnTo>
                  <a:lnTo>
                    <a:pt x="1517590" y="3001557"/>
                  </a:lnTo>
                  <a:lnTo>
                    <a:pt x="1578294" y="3038929"/>
                  </a:lnTo>
                  <a:lnTo>
                    <a:pt x="1638997" y="3076301"/>
                  </a:lnTo>
                  <a:lnTo>
                    <a:pt x="1699701" y="3113672"/>
                  </a:lnTo>
                  <a:lnTo>
                    <a:pt x="1760404" y="3151044"/>
                  </a:lnTo>
                  <a:lnTo>
                    <a:pt x="1796470" y="3090151"/>
                  </a:lnTo>
                  <a:lnTo>
                    <a:pt x="1830430" y="3028060"/>
                  </a:lnTo>
                  <a:lnTo>
                    <a:pt x="1862245" y="2964842"/>
                  </a:lnTo>
                  <a:lnTo>
                    <a:pt x="1891877" y="2900573"/>
                  </a:lnTo>
                  <a:lnTo>
                    <a:pt x="1919292" y="2835326"/>
                  </a:lnTo>
                  <a:lnTo>
                    <a:pt x="1944457" y="2769180"/>
                  </a:lnTo>
                  <a:lnTo>
                    <a:pt x="1967344" y="2702211"/>
                  </a:lnTo>
                  <a:lnTo>
                    <a:pt x="1987925" y="2634498"/>
                  </a:lnTo>
                  <a:lnTo>
                    <a:pt x="2006176" y="2566120"/>
                  </a:lnTo>
                  <a:lnTo>
                    <a:pt x="2022075" y="2497158"/>
                  </a:lnTo>
                  <a:lnTo>
                    <a:pt x="2035605" y="2427691"/>
                  </a:lnTo>
                  <a:lnTo>
                    <a:pt x="2046750" y="2357803"/>
                  </a:lnTo>
                  <a:lnTo>
                    <a:pt x="2055495" y="2287573"/>
                  </a:lnTo>
                  <a:lnTo>
                    <a:pt x="2061831" y="2217086"/>
                  </a:lnTo>
                  <a:lnTo>
                    <a:pt x="2065751" y="2146423"/>
                  </a:lnTo>
                  <a:lnTo>
                    <a:pt x="2067250" y="2075667"/>
                  </a:lnTo>
                  <a:lnTo>
                    <a:pt x="2066326" y="2004901"/>
                  </a:lnTo>
                  <a:lnTo>
                    <a:pt x="2062981" y="1934209"/>
                  </a:lnTo>
                  <a:lnTo>
                    <a:pt x="2057217" y="1863672"/>
                  </a:lnTo>
                  <a:lnTo>
                    <a:pt x="2049043" y="1793374"/>
                  </a:lnTo>
                  <a:lnTo>
                    <a:pt x="2038467" y="1723397"/>
                  </a:lnTo>
                  <a:lnTo>
                    <a:pt x="2025502" y="1653823"/>
                  </a:lnTo>
                  <a:lnTo>
                    <a:pt x="2010163" y="1584734"/>
                  </a:lnTo>
                  <a:lnTo>
                    <a:pt x="1992468" y="1516210"/>
                  </a:lnTo>
                  <a:lnTo>
                    <a:pt x="1972438" y="1448332"/>
                  </a:lnTo>
                  <a:lnTo>
                    <a:pt x="1950097" y="1381179"/>
                  </a:lnTo>
                  <a:lnTo>
                    <a:pt x="1925470" y="1314831"/>
                  </a:lnTo>
                  <a:lnTo>
                    <a:pt x="1898586" y="1249364"/>
                  </a:lnTo>
                  <a:lnTo>
                    <a:pt x="1869477" y="1184856"/>
                  </a:lnTo>
                  <a:lnTo>
                    <a:pt x="1838177" y="1121382"/>
                  </a:lnTo>
                  <a:lnTo>
                    <a:pt x="1804723" y="1059016"/>
                  </a:lnTo>
                  <a:lnTo>
                    <a:pt x="1769153" y="997833"/>
                  </a:lnTo>
                  <a:lnTo>
                    <a:pt x="1731511" y="937902"/>
                  </a:lnTo>
                  <a:lnTo>
                    <a:pt x="1691838" y="879295"/>
                  </a:lnTo>
                  <a:lnTo>
                    <a:pt x="1650184" y="822081"/>
                  </a:lnTo>
                  <a:lnTo>
                    <a:pt x="1606595" y="766326"/>
                  </a:lnTo>
                  <a:lnTo>
                    <a:pt x="1561123" y="712095"/>
                  </a:lnTo>
                  <a:lnTo>
                    <a:pt x="1513821" y="659453"/>
                  </a:lnTo>
                  <a:lnTo>
                    <a:pt x="1464745" y="608461"/>
                  </a:lnTo>
                  <a:lnTo>
                    <a:pt x="1413953" y="559179"/>
                  </a:lnTo>
                  <a:lnTo>
                    <a:pt x="1361503" y="511663"/>
                  </a:lnTo>
                  <a:lnTo>
                    <a:pt x="1307458" y="465972"/>
                  </a:lnTo>
                  <a:lnTo>
                    <a:pt x="1251881" y="422156"/>
                  </a:lnTo>
                  <a:lnTo>
                    <a:pt x="1194836" y="380269"/>
                  </a:lnTo>
                  <a:lnTo>
                    <a:pt x="1136391" y="340359"/>
                  </a:lnTo>
                  <a:lnTo>
                    <a:pt x="1076614" y="302473"/>
                  </a:lnTo>
                  <a:lnTo>
                    <a:pt x="1015575" y="266656"/>
                  </a:lnTo>
                  <a:lnTo>
                    <a:pt x="953346" y="232948"/>
                  </a:lnTo>
                  <a:lnTo>
                    <a:pt x="890000" y="201391"/>
                  </a:lnTo>
                  <a:lnTo>
                    <a:pt x="825611" y="172020"/>
                  </a:lnTo>
                  <a:lnTo>
                    <a:pt x="760254" y="144870"/>
                  </a:lnTo>
                  <a:lnTo>
                    <a:pt x="694006" y="119974"/>
                  </a:lnTo>
                  <a:lnTo>
                    <a:pt x="626944" y="97360"/>
                  </a:lnTo>
                  <a:lnTo>
                    <a:pt x="559148" y="77054"/>
                  </a:lnTo>
                  <a:lnTo>
                    <a:pt x="490697" y="59081"/>
                  </a:lnTo>
                  <a:lnTo>
                    <a:pt x="421670" y="43461"/>
                  </a:lnTo>
                  <a:lnTo>
                    <a:pt x="352149" y="30214"/>
                  </a:lnTo>
                  <a:lnTo>
                    <a:pt x="282216" y="19354"/>
                  </a:lnTo>
                  <a:lnTo>
                    <a:pt x="211952" y="10894"/>
                  </a:lnTo>
                  <a:lnTo>
                    <a:pt x="141439" y="4844"/>
                  </a:lnTo>
                  <a:lnTo>
                    <a:pt x="70761" y="1211"/>
                  </a:lnTo>
                  <a:lnTo>
                    <a:pt x="0" y="0"/>
                  </a:lnTo>
                  <a:lnTo>
                    <a:pt x="0" y="71285"/>
                  </a:lnTo>
                  <a:lnTo>
                    <a:pt x="0" y="142570"/>
                  </a:lnTo>
                  <a:lnTo>
                    <a:pt x="0" y="213855"/>
                  </a:lnTo>
                  <a:lnTo>
                    <a:pt x="0" y="285140"/>
                  </a:lnTo>
                  <a:lnTo>
                    <a:pt x="0" y="356425"/>
                  </a:lnTo>
                  <a:lnTo>
                    <a:pt x="0" y="427710"/>
                  </a:lnTo>
                  <a:lnTo>
                    <a:pt x="0" y="498995"/>
                  </a:lnTo>
                  <a:lnTo>
                    <a:pt x="0" y="570280"/>
                  </a:lnTo>
                  <a:lnTo>
                    <a:pt x="0" y="641565"/>
                  </a:lnTo>
                  <a:lnTo>
                    <a:pt x="0" y="712851"/>
                  </a:lnTo>
                  <a:lnTo>
                    <a:pt x="0" y="784136"/>
                  </a:lnTo>
                  <a:lnTo>
                    <a:pt x="0" y="855421"/>
                  </a:lnTo>
                  <a:lnTo>
                    <a:pt x="0" y="926706"/>
                  </a:lnTo>
                  <a:lnTo>
                    <a:pt x="0" y="997991"/>
                  </a:lnTo>
                  <a:lnTo>
                    <a:pt x="0" y="1069276"/>
                  </a:lnTo>
                  <a:lnTo>
                    <a:pt x="0" y="1140561"/>
                  </a:lnTo>
                  <a:lnTo>
                    <a:pt x="0" y="1211846"/>
                  </a:lnTo>
                  <a:lnTo>
                    <a:pt x="0" y="1283131"/>
                  </a:lnTo>
                  <a:lnTo>
                    <a:pt x="0" y="1354416"/>
                  </a:lnTo>
                  <a:lnTo>
                    <a:pt x="0" y="1425702"/>
                  </a:lnTo>
                  <a:lnTo>
                    <a:pt x="0" y="1496987"/>
                  </a:lnTo>
                  <a:lnTo>
                    <a:pt x="0" y="1568272"/>
                  </a:lnTo>
                  <a:lnTo>
                    <a:pt x="0" y="1639557"/>
                  </a:lnTo>
                  <a:lnTo>
                    <a:pt x="0" y="1710842"/>
                  </a:lnTo>
                  <a:lnTo>
                    <a:pt x="0" y="1782127"/>
                  </a:lnTo>
                  <a:lnTo>
                    <a:pt x="0" y="1853412"/>
                  </a:lnTo>
                  <a:lnTo>
                    <a:pt x="0" y="1924697"/>
                  </a:lnTo>
                  <a:lnTo>
                    <a:pt x="0" y="1995982"/>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858404" y="3410988"/>
              <a:ext cx="1760404" cy="2053959"/>
            </a:xfrm>
            <a:custGeom>
              <a:avLst/>
              <a:pathLst>
                <a:path w="1760404" h="2053959">
                  <a:moveTo>
                    <a:pt x="0" y="0"/>
                  </a:moveTo>
                  <a:lnTo>
                    <a:pt x="8075" y="70826"/>
                  </a:lnTo>
                  <a:lnTo>
                    <a:pt x="16151" y="141652"/>
                  </a:lnTo>
                  <a:lnTo>
                    <a:pt x="24226" y="212478"/>
                  </a:lnTo>
                  <a:lnTo>
                    <a:pt x="32302" y="283304"/>
                  </a:lnTo>
                  <a:lnTo>
                    <a:pt x="40377" y="354130"/>
                  </a:lnTo>
                  <a:lnTo>
                    <a:pt x="48453" y="424957"/>
                  </a:lnTo>
                  <a:lnTo>
                    <a:pt x="56529" y="495783"/>
                  </a:lnTo>
                  <a:lnTo>
                    <a:pt x="64604" y="566609"/>
                  </a:lnTo>
                  <a:lnTo>
                    <a:pt x="72680" y="637435"/>
                  </a:lnTo>
                  <a:lnTo>
                    <a:pt x="80755" y="708261"/>
                  </a:lnTo>
                  <a:lnTo>
                    <a:pt x="88831" y="779088"/>
                  </a:lnTo>
                  <a:lnTo>
                    <a:pt x="96907" y="849914"/>
                  </a:lnTo>
                  <a:lnTo>
                    <a:pt x="104982" y="920740"/>
                  </a:lnTo>
                  <a:lnTo>
                    <a:pt x="113058" y="991566"/>
                  </a:lnTo>
                  <a:lnTo>
                    <a:pt x="121133" y="1062392"/>
                  </a:lnTo>
                  <a:lnTo>
                    <a:pt x="129209" y="1133219"/>
                  </a:lnTo>
                  <a:lnTo>
                    <a:pt x="137285" y="1204045"/>
                  </a:lnTo>
                  <a:lnTo>
                    <a:pt x="145360" y="1274871"/>
                  </a:lnTo>
                  <a:lnTo>
                    <a:pt x="153436" y="1345697"/>
                  </a:lnTo>
                  <a:lnTo>
                    <a:pt x="161511" y="1416523"/>
                  </a:lnTo>
                  <a:lnTo>
                    <a:pt x="169587" y="1487350"/>
                  </a:lnTo>
                  <a:lnTo>
                    <a:pt x="177663" y="1558176"/>
                  </a:lnTo>
                  <a:lnTo>
                    <a:pt x="185738" y="1629002"/>
                  </a:lnTo>
                  <a:lnTo>
                    <a:pt x="193814" y="1699828"/>
                  </a:lnTo>
                  <a:lnTo>
                    <a:pt x="201889" y="1770654"/>
                  </a:lnTo>
                  <a:lnTo>
                    <a:pt x="209965" y="1841481"/>
                  </a:lnTo>
                  <a:lnTo>
                    <a:pt x="218041" y="1912307"/>
                  </a:lnTo>
                  <a:lnTo>
                    <a:pt x="226116" y="1983133"/>
                  </a:lnTo>
                  <a:lnTo>
                    <a:pt x="234192" y="2053959"/>
                  </a:lnTo>
                  <a:lnTo>
                    <a:pt x="305563" y="2044560"/>
                  </a:lnTo>
                  <a:lnTo>
                    <a:pt x="376563" y="2032682"/>
                  </a:lnTo>
                  <a:lnTo>
                    <a:pt x="447107" y="2018338"/>
                  </a:lnTo>
                  <a:lnTo>
                    <a:pt x="517108" y="2001548"/>
                  </a:lnTo>
                  <a:lnTo>
                    <a:pt x="586483" y="1982330"/>
                  </a:lnTo>
                  <a:lnTo>
                    <a:pt x="655146" y="1960709"/>
                  </a:lnTo>
                  <a:lnTo>
                    <a:pt x="723015" y="1936709"/>
                  </a:lnTo>
                  <a:lnTo>
                    <a:pt x="790007" y="1910362"/>
                  </a:lnTo>
                  <a:lnTo>
                    <a:pt x="856041" y="1881698"/>
                  </a:lnTo>
                  <a:lnTo>
                    <a:pt x="921037" y="1850752"/>
                  </a:lnTo>
                  <a:lnTo>
                    <a:pt x="984917" y="1817562"/>
                  </a:lnTo>
                  <a:lnTo>
                    <a:pt x="1047602" y="1782168"/>
                  </a:lnTo>
                  <a:lnTo>
                    <a:pt x="1109016" y="1744614"/>
                  </a:lnTo>
                  <a:lnTo>
                    <a:pt x="1169086" y="1704943"/>
                  </a:lnTo>
                  <a:lnTo>
                    <a:pt x="1227739" y="1663205"/>
                  </a:lnTo>
                  <a:lnTo>
                    <a:pt x="1284902" y="1619451"/>
                  </a:lnTo>
                  <a:lnTo>
                    <a:pt x="1340508" y="1573732"/>
                  </a:lnTo>
                  <a:lnTo>
                    <a:pt x="1394488" y="1526105"/>
                  </a:lnTo>
                  <a:lnTo>
                    <a:pt x="1446777" y="1476628"/>
                  </a:lnTo>
                  <a:lnTo>
                    <a:pt x="1497311" y="1425360"/>
                  </a:lnTo>
                  <a:lnTo>
                    <a:pt x="1546030" y="1372364"/>
                  </a:lnTo>
                  <a:lnTo>
                    <a:pt x="1592875" y="1317704"/>
                  </a:lnTo>
                  <a:lnTo>
                    <a:pt x="1637788" y="1261446"/>
                  </a:lnTo>
                  <a:lnTo>
                    <a:pt x="1680714" y="1203658"/>
                  </a:lnTo>
                  <a:lnTo>
                    <a:pt x="1721603" y="1144411"/>
                  </a:lnTo>
                  <a:lnTo>
                    <a:pt x="1760404" y="1083776"/>
                  </a:lnTo>
                  <a:lnTo>
                    <a:pt x="1699701" y="1046404"/>
                  </a:lnTo>
                  <a:lnTo>
                    <a:pt x="1638997" y="1009033"/>
                  </a:lnTo>
                  <a:lnTo>
                    <a:pt x="1578294" y="971661"/>
                  </a:lnTo>
                  <a:lnTo>
                    <a:pt x="1517590" y="934289"/>
                  </a:lnTo>
                  <a:lnTo>
                    <a:pt x="1456886" y="896918"/>
                  </a:lnTo>
                  <a:lnTo>
                    <a:pt x="1396183" y="859546"/>
                  </a:lnTo>
                  <a:lnTo>
                    <a:pt x="1335479" y="822175"/>
                  </a:lnTo>
                  <a:lnTo>
                    <a:pt x="1274776" y="784803"/>
                  </a:lnTo>
                  <a:lnTo>
                    <a:pt x="1214072" y="747431"/>
                  </a:lnTo>
                  <a:lnTo>
                    <a:pt x="1153368" y="710060"/>
                  </a:lnTo>
                  <a:lnTo>
                    <a:pt x="1092665" y="672688"/>
                  </a:lnTo>
                  <a:lnTo>
                    <a:pt x="1031961" y="635317"/>
                  </a:lnTo>
                  <a:lnTo>
                    <a:pt x="971257" y="597945"/>
                  </a:lnTo>
                  <a:lnTo>
                    <a:pt x="910554" y="560573"/>
                  </a:lnTo>
                  <a:lnTo>
                    <a:pt x="849850" y="523202"/>
                  </a:lnTo>
                  <a:lnTo>
                    <a:pt x="789147" y="485830"/>
                  </a:lnTo>
                  <a:lnTo>
                    <a:pt x="728443" y="448459"/>
                  </a:lnTo>
                  <a:lnTo>
                    <a:pt x="667739" y="411087"/>
                  </a:lnTo>
                  <a:lnTo>
                    <a:pt x="607036" y="373715"/>
                  </a:lnTo>
                  <a:lnTo>
                    <a:pt x="546332" y="336344"/>
                  </a:lnTo>
                  <a:lnTo>
                    <a:pt x="485628" y="298972"/>
                  </a:lnTo>
                  <a:lnTo>
                    <a:pt x="424925" y="261601"/>
                  </a:lnTo>
                  <a:lnTo>
                    <a:pt x="364221" y="224229"/>
                  </a:lnTo>
                  <a:lnTo>
                    <a:pt x="303518" y="186857"/>
                  </a:lnTo>
                  <a:lnTo>
                    <a:pt x="242814" y="149486"/>
                  </a:lnTo>
                  <a:lnTo>
                    <a:pt x="182110" y="112114"/>
                  </a:lnTo>
                  <a:lnTo>
                    <a:pt x="121407" y="74743"/>
                  </a:lnTo>
                  <a:lnTo>
                    <a:pt x="60703" y="37371"/>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811684" y="3410988"/>
              <a:ext cx="1280913" cy="2067124"/>
            </a:xfrm>
            <a:custGeom>
              <a:avLst/>
              <a:pathLst>
                <a:path w="1280913" h="2067124">
                  <a:moveTo>
                    <a:pt x="1046720" y="0"/>
                  </a:moveTo>
                  <a:lnTo>
                    <a:pt x="1010627" y="61471"/>
                  </a:lnTo>
                  <a:lnTo>
                    <a:pt x="974533" y="122943"/>
                  </a:lnTo>
                  <a:lnTo>
                    <a:pt x="938439" y="184415"/>
                  </a:lnTo>
                  <a:lnTo>
                    <a:pt x="902345" y="245887"/>
                  </a:lnTo>
                  <a:lnTo>
                    <a:pt x="866251" y="307359"/>
                  </a:lnTo>
                  <a:lnTo>
                    <a:pt x="830157" y="368831"/>
                  </a:lnTo>
                  <a:lnTo>
                    <a:pt x="794064" y="430303"/>
                  </a:lnTo>
                  <a:lnTo>
                    <a:pt x="757970" y="491775"/>
                  </a:lnTo>
                  <a:lnTo>
                    <a:pt x="721876" y="553247"/>
                  </a:lnTo>
                  <a:lnTo>
                    <a:pt x="685782" y="614719"/>
                  </a:lnTo>
                  <a:lnTo>
                    <a:pt x="649688" y="676191"/>
                  </a:lnTo>
                  <a:lnTo>
                    <a:pt x="613595" y="737663"/>
                  </a:lnTo>
                  <a:lnTo>
                    <a:pt x="577501" y="799135"/>
                  </a:lnTo>
                  <a:lnTo>
                    <a:pt x="541407" y="860607"/>
                  </a:lnTo>
                  <a:lnTo>
                    <a:pt x="505313" y="922079"/>
                  </a:lnTo>
                  <a:lnTo>
                    <a:pt x="469219" y="983551"/>
                  </a:lnTo>
                  <a:lnTo>
                    <a:pt x="433125" y="1045023"/>
                  </a:lnTo>
                  <a:lnTo>
                    <a:pt x="397032" y="1106495"/>
                  </a:lnTo>
                  <a:lnTo>
                    <a:pt x="360938" y="1167967"/>
                  </a:lnTo>
                  <a:lnTo>
                    <a:pt x="324844" y="1229439"/>
                  </a:lnTo>
                  <a:lnTo>
                    <a:pt x="288750" y="1290911"/>
                  </a:lnTo>
                  <a:lnTo>
                    <a:pt x="252656" y="1352383"/>
                  </a:lnTo>
                  <a:lnTo>
                    <a:pt x="216562" y="1413855"/>
                  </a:lnTo>
                  <a:lnTo>
                    <a:pt x="180469" y="1475326"/>
                  </a:lnTo>
                  <a:lnTo>
                    <a:pt x="144375" y="1536798"/>
                  </a:lnTo>
                  <a:lnTo>
                    <a:pt x="108281" y="1598270"/>
                  </a:lnTo>
                  <a:lnTo>
                    <a:pt x="72187" y="1659742"/>
                  </a:lnTo>
                  <a:lnTo>
                    <a:pt x="36093" y="1721214"/>
                  </a:lnTo>
                  <a:lnTo>
                    <a:pt x="0" y="1782686"/>
                  </a:lnTo>
                  <a:lnTo>
                    <a:pt x="61056" y="1817157"/>
                  </a:lnTo>
                  <a:lnTo>
                    <a:pt x="123247" y="1849538"/>
                  </a:lnTo>
                  <a:lnTo>
                    <a:pt x="186500" y="1879791"/>
                  </a:lnTo>
                  <a:lnTo>
                    <a:pt x="250742" y="1907882"/>
                  </a:lnTo>
                  <a:lnTo>
                    <a:pt x="315900" y="1933778"/>
                  </a:lnTo>
                  <a:lnTo>
                    <a:pt x="381899" y="1957449"/>
                  </a:lnTo>
                  <a:lnTo>
                    <a:pt x="448663" y="1978869"/>
                  </a:lnTo>
                  <a:lnTo>
                    <a:pt x="516115" y="1998012"/>
                  </a:lnTo>
                  <a:lnTo>
                    <a:pt x="584177" y="2014857"/>
                  </a:lnTo>
                  <a:lnTo>
                    <a:pt x="652771" y="2029384"/>
                  </a:lnTo>
                  <a:lnTo>
                    <a:pt x="721818" y="2041576"/>
                  </a:lnTo>
                  <a:lnTo>
                    <a:pt x="791239" y="2051420"/>
                  </a:lnTo>
                  <a:lnTo>
                    <a:pt x="860954" y="2058904"/>
                  </a:lnTo>
                  <a:lnTo>
                    <a:pt x="930883" y="2064019"/>
                  </a:lnTo>
                  <a:lnTo>
                    <a:pt x="1000945" y="2066761"/>
                  </a:lnTo>
                  <a:lnTo>
                    <a:pt x="1071059" y="2067124"/>
                  </a:lnTo>
                  <a:lnTo>
                    <a:pt x="1141146" y="2065110"/>
                  </a:lnTo>
                  <a:lnTo>
                    <a:pt x="1211124" y="2060720"/>
                  </a:lnTo>
                  <a:lnTo>
                    <a:pt x="1280913" y="2053959"/>
                  </a:lnTo>
                  <a:lnTo>
                    <a:pt x="1272837" y="1983133"/>
                  </a:lnTo>
                  <a:lnTo>
                    <a:pt x="1264762" y="1912307"/>
                  </a:lnTo>
                  <a:lnTo>
                    <a:pt x="1256686" y="1841481"/>
                  </a:lnTo>
                  <a:lnTo>
                    <a:pt x="1248610" y="1770654"/>
                  </a:lnTo>
                  <a:lnTo>
                    <a:pt x="1240535" y="1699828"/>
                  </a:lnTo>
                  <a:lnTo>
                    <a:pt x="1232459" y="1629002"/>
                  </a:lnTo>
                  <a:lnTo>
                    <a:pt x="1224384" y="1558176"/>
                  </a:lnTo>
                  <a:lnTo>
                    <a:pt x="1216308" y="1487350"/>
                  </a:lnTo>
                  <a:lnTo>
                    <a:pt x="1208232" y="1416523"/>
                  </a:lnTo>
                  <a:lnTo>
                    <a:pt x="1200157" y="1345697"/>
                  </a:lnTo>
                  <a:lnTo>
                    <a:pt x="1192081" y="1274871"/>
                  </a:lnTo>
                  <a:lnTo>
                    <a:pt x="1184006" y="1204045"/>
                  </a:lnTo>
                  <a:lnTo>
                    <a:pt x="1175930" y="1133219"/>
                  </a:lnTo>
                  <a:lnTo>
                    <a:pt x="1167854" y="1062392"/>
                  </a:lnTo>
                  <a:lnTo>
                    <a:pt x="1159779" y="991566"/>
                  </a:lnTo>
                  <a:lnTo>
                    <a:pt x="1151703" y="920740"/>
                  </a:lnTo>
                  <a:lnTo>
                    <a:pt x="1143628" y="849914"/>
                  </a:lnTo>
                  <a:lnTo>
                    <a:pt x="1135552" y="779088"/>
                  </a:lnTo>
                  <a:lnTo>
                    <a:pt x="1127476" y="708261"/>
                  </a:lnTo>
                  <a:lnTo>
                    <a:pt x="1119401" y="637435"/>
                  </a:lnTo>
                  <a:lnTo>
                    <a:pt x="1111325" y="566609"/>
                  </a:lnTo>
                  <a:lnTo>
                    <a:pt x="1103250" y="495783"/>
                  </a:lnTo>
                  <a:lnTo>
                    <a:pt x="1095174" y="424957"/>
                  </a:lnTo>
                  <a:lnTo>
                    <a:pt x="1087098" y="354130"/>
                  </a:lnTo>
                  <a:lnTo>
                    <a:pt x="1079023" y="283304"/>
                  </a:lnTo>
                  <a:lnTo>
                    <a:pt x="1070947" y="212478"/>
                  </a:lnTo>
                  <a:lnTo>
                    <a:pt x="1062872" y="141652"/>
                  </a:lnTo>
                  <a:lnTo>
                    <a:pt x="1054796" y="7082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1007670" y="3410988"/>
              <a:ext cx="1850734" cy="1782686"/>
            </a:xfrm>
            <a:custGeom>
              <a:avLst/>
              <a:pathLst>
                <a:path w="1850734" h="1782686">
                  <a:moveTo>
                    <a:pt x="1850734" y="0"/>
                  </a:moveTo>
                  <a:lnTo>
                    <a:pt x="1786916" y="31761"/>
                  </a:lnTo>
                  <a:lnTo>
                    <a:pt x="1723097" y="63522"/>
                  </a:lnTo>
                  <a:lnTo>
                    <a:pt x="1659279" y="95283"/>
                  </a:lnTo>
                  <a:lnTo>
                    <a:pt x="1595461" y="127044"/>
                  </a:lnTo>
                  <a:lnTo>
                    <a:pt x="1531642" y="158805"/>
                  </a:lnTo>
                  <a:lnTo>
                    <a:pt x="1467824" y="190567"/>
                  </a:lnTo>
                  <a:lnTo>
                    <a:pt x="1404005" y="222328"/>
                  </a:lnTo>
                  <a:lnTo>
                    <a:pt x="1340187" y="254089"/>
                  </a:lnTo>
                  <a:lnTo>
                    <a:pt x="1276368" y="285850"/>
                  </a:lnTo>
                  <a:lnTo>
                    <a:pt x="1212550" y="317611"/>
                  </a:lnTo>
                  <a:lnTo>
                    <a:pt x="1148731" y="349372"/>
                  </a:lnTo>
                  <a:lnTo>
                    <a:pt x="1084913" y="381134"/>
                  </a:lnTo>
                  <a:lnTo>
                    <a:pt x="1021095" y="412895"/>
                  </a:lnTo>
                  <a:lnTo>
                    <a:pt x="957276" y="444656"/>
                  </a:lnTo>
                  <a:lnTo>
                    <a:pt x="893458" y="476417"/>
                  </a:lnTo>
                  <a:lnTo>
                    <a:pt x="829639" y="508178"/>
                  </a:lnTo>
                  <a:lnTo>
                    <a:pt x="765821" y="539940"/>
                  </a:lnTo>
                  <a:lnTo>
                    <a:pt x="702002" y="571701"/>
                  </a:lnTo>
                  <a:lnTo>
                    <a:pt x="638184" y="603462"/>
                  </a:lnTo>
                  <a:lnTo>
                    <a:pt x="574365" y="635223"/>
                  </a:lnTo>
                  <a:lnTo>
                    <a:pt x="510547" y="666984"/>
                  </a:lnTo>
                  <a:lnTo>
                    <a:pt x="446729" y="698745"/>
                  </a:lnTo>
                  <a:lnTo>
                    <a:pt x="382910" y="730507"/>
                  </a:lnTo>
                  <a:lnTo>
                    <a:pt x="319092" y="762268"/>
                  </a:lnTo>
                  <a:lnTo>
                    <a:pt x="255273" y="794029"/>
                  </a:lnTo>
                  <a:lnTo>
                    <a:pt x="191455" y="825790"/>
                  </a:lnTo>
                  <a:lnTo>
                    <a:pt x="127636" y="857551"/>
                  </a:lnTo>
                  <a:lnTo>
                    <a:pt x="63818" y="889312"/>
                  </a:lnTo>
                  <a:lnTo>
                    <a:pt x="0" y="921074"/>
                  </a:lnTo>
                  <a:lnTo>
                    <a:pt x="32384" y="983463"/>
                  </a:lnTo>
                  <a:lnTo>
                    <a:pt x="66872" y="1044715"/>
                  </a:lnTo>
                  <a:lnTo>
                    <a:pt x="103421" y="1104759"/>
                  </a:lnTo>
                  <a:lnTo>
                    <a:pt x="141991" y="1163526"/>
                  </a:lnTo>
                  <a:lnTo>
                    <a:pt x="182537" y="1220948"/>
                  </a:lnTo>
                  <a:lnTo>
                    <a:pt x="225012" y="1276958"/>
                  </a:lnTo>
                  <a:lnTo>
                    <a:pt x="269366" y="1331492"/>
                  </a:lnTo>
                  <a:lnTo>
                    <a:pt x="315549" y="1384486"/>
                  </a:lnTo>
                  <a:lnTo>
                    <a:pt x="363506" y="1435879"/>
                  </a:lnTo>
                  <a:lnTo>
                    <a:pt x="413183" y="1485612"/>
                  </a:lnTo>
                  <a:lnTo>
                    <a:pt x="464523" y="1533627"/>
                  </a:lnTo>
                  <a:lnTo>
                    <a:pt x="517465" y="1579870"/>
                  </a:lnTo>
                  <a:lnTo>
                    <a:pt x="571948" y="1624285"/>
                  </a:lnTo>
                  <a:lnTo>
                    <a:pt x="627911" y="1666823"/>
                  </a:lnTo>
                  <a:lnTo>
                    <a:pt x="685287" y="1707433"/>
                  </a:lnTo>
                  <a:lnTo>
                    <a:pt x="744010" y="1746069"/>
                  </a:lnTo>
                  <a:lnTo>
                    <a:pt x="804013" y="1782686"/>
                  </a:lnTo>
                  <a:lnTo>
                    <a:pt x="840107" y="1721214"/>
                  </a:lnTo>
                  <a:lnTo>
                    <a:pt x="876201" y="1659742"/>
                  </a:lnTo>
                  <a:lnTo>
                    <a:pt x="912295" y="1598270"/>
                  </a:lnTo>
                  <a:lnTo>
                    <a:pt x="948389" y="1536798"/>
                  </a:lnTo>
                  <a:lnTo>
                    <a:pt x="984482" y="1475326"/>
                  </a:lnTo>
                  <a:lnTo>
                    <a:pt x="1020576" y="1413855"/>
                  </a:lnTo>
                  <a:lnTo>
                    <a:pt x="1056670" y="1352383"/>
                  </a:lnTo>
                  <a:lnTo>
                    <a:pt x="1092764" y="1290911"/>
                  </a:lnTo>
                  <a:lnTo>
                    <a:pt x="1128858" y="1229439"/>
                  </a:lnTo>
                  <a:lnTo>
                    <a:pt x="1164952" y="1167967"/>
                  </a:lnTo>
                  <a:lnTo>
                    <a:pt x="1201045" y="1106495"/>
                  </a:lnTo>
                  <a:lnTo>
                    <a:pt x="1237139" y="1045023"/>
                  </a:lnTo>
                  <a:lnTo>
                    <a:pt x="1273233" y="983551"/>
                  </a:lnTo>
                  <a:lnTo>
                    <a:pt x="1309327" y="922079"/>
                  </a:lnTo>
                  <a:lnTo>
                    <a:pt x="1345421" y="860607"/>
                  </a:lnTo>
                  <a:lnTo>
                    <a:pt x="1381515" y="799135"/>
                  </a:lnTo>
                  <a:lnTo>
                    <a:pt x="1417608" y="737663"/>
                  </a:lnTo>
                  <a:lnTo>
                    <a:pt x="1453702" y="676191"/>
                  </a:lnTo>
                  <a:lnTo>
                    <a:pt x="1489796" y="614719"/>
                  </a:lnTo>
                  <a:lnTo>
                    <a:pt x="1525890" y="553247"/>
                  </a:lnTo>
                  <a:lnTo>
                    <a:pt x="1561984" y="491775"/>
                  </a:lnTo>
                  <a:lnTo>
                    <a:pt x="1598077" y="430303"/>
                  </a:lnTo>
                  <a:lnTo>
                    <a:pt x="1634171" y="368831"/>
                  </a:lnTo>
                  <a:lnTo>
                    <a:pt x="1670265" y="307359"/>
                  </a:lnTo>
                  <a:lnTo>
                    <a:pt x="1706359" y="245887"/>
                  </a:lnTo>
                  <a:lnTo>
                    <a:pt x="1742453" y="184415"/>
                  </a:lnTo>
                  <a:lnTo>
                    <a:pt x="1778547" y="122943"/>
                  </a:lnTo>
                  <a:lnTo>
                    <a:pt x="1814640" y="61471"/>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791328" y="3225541"/>
              <a:ext cx="2067076" cy="1106521"/>
            </a:xfrm>
            <a:custGeom>
              <a:avLst/>
              <a:pathLst>
                <a:path w="2067076" h="1106521">
                  <a:moveTo>
                    <a:pt x="2067076" y="185447"/>
                  </a:moveTo>
                  <a:lnTo>
                    <a:pt x="1996079" y="179052"/>
                  </a:lnTo>
                  <a:lnTo>
                    <a:pt x="1925081" y="172657"/>
                  </a:lnTo>
                  <a:lnTo>
                    <a:pt x="1854083" y="166263"/>
                  </a:lnTo>
                  <a:lnTo>
                    <a:pt x="1783085" y="159868"/>
                  </a:lnTo>
                  <a:lnTo>
                    <a:pt x="1712088" y="153473"/>
                  </a:lnTo>
                  <a:lnTo>
                    <a:pt x="1641090" y="147078"/>
                  </a:lnTo>
                  <a:lnTo>
                    <a:pt x="1570092" y="140684"/>
                  </a:lnTo>
                  <a:lnTo>
                    <a:pt x="1499095" y="134289"/>
                  </a:lnTo>
                  <a:lnTo>
                    <a:pt x="1428097" y="127894"/>
                  </a:lnTo>
                  <a:lnTo>
                    <a:pt x="1357099" y="121500"/>
                  </a:lnTo>
                  <a:lnTo>
                    <a:pt x="1286102" y="115105"/>
                  </a:lnTo>
                  <a:lnTo>
                    <a:pt x="1215104" y="108710"/>
                  </a:lnTo>
                  <a:lnTo>
                    <a:pt x="1144106" y="102315"/>
                  </a:lnTo>
                  <a:lnTo>
                    <a:pt x="1073108" y="95921"/>
                  </a:lnTo>
                  <a:lnTo>
                    <a:pt x="1002111" y="89526"/>
                  </a:lnTo>
                  <a:lnTo>
                    <a:pt x="931113" y="83131"/>
                  </a:lnTo>
                  <a:lnTo>
                    <a:pt x="860115" y="76736"/>
                  </a:lnTo>
                  <a:lnTo>
                    <a:pt x="789118" y="70342"/>
                  </a:lnTo>
                  <a:lnTo>
                    <a:pt x="718120" y="63947"/>
                  </a:lnTo>
                  <a:lnTo>
                    <a:pt x="647122" y="57552"/>
                  </a:lnTo>
                  <a:lnTo>
                    <a:pt x="576125" y="51157"/>
                  </a:lnTo>
                  <a:lnTo>
                    <a:pt x="505127" y="44763"/>
                  </a:lnTo>
                  <a:lnTo>
                    <a:pt x="434129" y="38368"/>
                  </a:lnTo>
                  <a:lnTo>
                    <a:pt x="363132" y="31973"/>
                  </a:lnTo>
                  <a:lnTo>
                    <a:pt x="292134" y="25578"/>
                  </a:lnTo>
                  <a:lnTo>
                    <a:pt x="221136" y="19184"/>
                  </a:lnTo>
                  <a:lnTo>
                    <a:pt x="150138" y="12789"/>
                  </a:lnTo>
                  <a:lnTo>
                    <a:pt x="79141" y="6394"/>
                  </a:lnTo>
                  <a:lnTo>
                    <a:pt x="8143" y="0"/>
                  </a:lnTo>
                  <a:lnTo>
                    <a:pt x="2974" y="71080"/>
                  </a:lnTo>
                  <a:lnTo>
                    <a:pt x="259" y="142296"/>
                  </a:lnTo>
                  <a:lnTo>
                    <a:pt x="0" y="213563"/>
                  </a:lnTo>
                  <a:lnTo>
                    <a:pt x="2197" y="284797"/>
                  </a:lnTo>
                  <a:lnTo>
                    <a:pt x="6849" y="355913"/>
                  </a:lnTo>
                  <a:lnTo>
                    <a:pt x="13949" y="426826"/>
                  </a:lnTo>
                  <a:lnTo>
                    <a:pt x="23489" y="497452"/>
                  </a:lnTo>
                  <a:lnTo>
                    <a:pt x="35458" y="567708"/>
                  </a:lnTo>
                  <a:lnTo>
                    <a:pt x="49841" y="637509"/>
                  </a:lnTo>
                  <a:lnTo>
                    <a:pt x="66622" y="706773"/>
                  </a:lnTo>
                  <a:lnTo>
                    <a:pt x="85781" y="775417"/>
                  </a:lnTo>
                  <a:lnTo>
                    <a:pt x="107294" y="843360"/>
                  </a:lnTo>
                  <a:lnTo>
                    <a:pt x="131136" y="910522"/>
                  </a:lnTo>
                  <a:lnTo>
                    <a:pt x="157280" y="976821"/>
                  </a:lnTo>
                  <a:lnTo>
                    <a:pt x="185693" y="1042180"/>
                  </a:lnTo>
                  <a:lnTo>
                    <a:pt x="216341" y="1106521"/>
                  </a:lnTo>
                  <a:lnTo>
                    <a:pt x="280160" y="1074760"/>
                  </a:lnTo>
                  <a:lnTo>
                    <a:pt x="343978" y="1042999"/>
                  </a:lnTo>
                  <a:lnTo>
                    <a:pt x="407797" y="1011237"/>
                  </a:lnTo>
                  <a:lnTo>
                    <a:pt x="471615" y="979476"/>
                  </a:lnTo>
                  <a:lnTo>
                    <a:pt x="535434" y="947715"/>
                  </a:lnTo>
                  <a:lnTo>
                    <a:pt x="599252" y="915954"/>
                  </a:lnTo>
                  <a:lnTo>
                    <a:pt x="663071" y="884193"/>
                  </a:lnTo>
                  <a:lnTo>
                    <a:pt x="726889" y="852432"/>
                  </a:lnTo>
                  <a:lnTo>
                    <a:pt x="790707" y="820670"/>
                  </a:lnTo>
                  <a:lnTo>
                    <a:pt x="854526" y="788909"/>
                  </a:lnTo>
                  <a:lnTo>
                    <a:pt x="918344" y="757148"/>
                  </a:lnTo>
                  <a:lnTo>
                    <a:pt x="982163" y="725387"/>
                  </a:lnTo>
                  <a:lnTo>
                    <a:pt x="1045981" y="693626"/>
                  </a:lnTo>
                  <a:lnTo>
                    <a:pt x="1109800" y="661865"/>
                  </a:lnTo>
                  <a:lnTo>
                    <a:pt x="1173618" y="630103"/>
                  </a:lnTo>
                  <a:lnTo>
                    <a:pt x="1237437" y="598342"/>
                  </a:lnTo>
                  <a:lnTo>
                    <a:pt x="1301255" y="566581"/>
                  </a:lnTo>
                  <a:lnTo>
                    <a:pt x="1365073" y="534820"/>
                  </a:lnTo>
                  <a:lnTo>
                    <a:pt x="1428892" y="503059"/>
                  </a:lnTo>
                  <a:lnTo>
                    <a:pt x="1492710" y="471297"/>
                  </a:lnTo>
                  <a:lnTo>
                    <a:pt x="1556529" y="439536"/>
                  </a:lnTo>
                  <a:lnTo>
                    <a:pt x="1620347" y="407775"/>
                  </a:lnTo>
                  <a:lnTo>
                    <a:pt x="1684166" y="376014"/>
                  </a:lnTo>
                  <a:lnTo>
                    <a:pt x="1747984" y="344253"/>
                  </a:lnTo>
                  <a:lnTo>
                    <a:pt x="1811802" y="312492"/>
                  </a:lnTo>
                  <a:lnTo>
                    <a:pt x="1875621" y="280730"/>
                  </a:lnTo>
                  <a:lnTo>
                    <a:pt x="1939439" y="248969"/>
                  </a:lnTo>
                  <a:lnTo>
                    <a:pt x="2003258" y="21720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99471" y="2594993"/>
              <a:ext cx="2058933" cy="815995"/>
            </a:xfrm>
            <a:custGeom>
              <a:avLst/>
              <a:pathLst>
                <a:path w="2058933" h="815995">
                  <a:moveTo>
                    <a:pt x="2058933" y="815995"/>
                  </a:moveTo>
                  <a:lnTo>
                    <a:pt x="1993436" y="787857"/>
                  </a:lnTo>
                  <a:lnTo>
                    <a:pt x="1927939" y="759719"/>
                  </a:lnTo>
                  <a:lnTo>
                    <a:pt x="1862442" y="731581"/>
                  </a:lnTo>
                  <a:lnTo>
                    <a:pt x="1796945" y="703444"/>
                  </a:lnTo>
                  <a:lnTo>
                    <a:pt x="1731449" y="675306"/>
                  </a:lnTo>
                  <a:lnTo>
                    <a:pt x="1665952" y="647168"/>
                  </a:lnTo>
                  <a:lnTo>
                    <a:pt x="1600455" y="619030"/>
                  </a:lnTo>
                  <a:lnTo>
                    <a:pt x="1534958" y="590893"/>
                  </a:lnTo>
                  <a:lnTo>
                    <a:pt x="1469461" y="562755"/>
                  </a:lnTo>
                  <a:lnTo>
                    <a:pt x="1403965" y="534617"/>
                  </a:lnTo>
                  <a:lnTo>
                    <a:pt x="1338468" y="506479"/>
                  </a:lnTo>
                  <a:lnTo>
                    <a:pt x="1272971" y="478342"/>
                  </a:lnTo>
                  <a:lnTo>
                    <a:pt x="1207474" y="450204"/>
                  </a:lnTo>
                  <a:lnTo>
                    <a:pt x="1141977" y="422066"/>
                  </a:lnTo>
                  <a:lnTo>
                    <a:pt x="1076481" y="393928"/>
                  </a:lnTo>
                  <a:lnTo>
                    <a:pt x="1010984" y="365790"/>
                  </a:lnTo>
                  <a:lnTo>
                    <a:pt x="945487" y="337653"/>
                  </a:lnTo>
                  <a:lnTo>
                    <a:pt x="879990" y="309515"/>
                  </a:lnTo>
                  <a:lnTo>
                    <a:pt x="814493" y="281377"/>
                  </a:lnTo>
                  <a:lnTo>
                    <a:pt x="748997" y="253239"/>
                  </a:lnTo>
                  <a:lnTo>
                    <a:pt x="683500" y="225102"/>
                  </a:lnTo>
                  <a:lnTo>
                    <a:pt x="618003" y="196964"/>
                  </a:lnTo>
                  <a:lnTo>
                    <a:pt x="552506" y="168826"/>
                  </a:lnTo>
                  <a:lnTo>
                    <a:pt x="487009" y="140688"/>
                  </a:lnTo>
                  <a:lnTo>
                    <a:pt x="421513" y="112551"/>
                  </a:lnTo>
                  <a:lnTo>
                    <a:pt x="356016" y="84413"/>
                  </a:lnTo>
                  <a:lnTo>
                    <a:pt x="290519" y="56275"/>
                  </a:lnTo>
                  <a:lnTo>
                    <a:pt x="225022" y="28137"/>
                  </a:lnTo>
                  <a:lnTo>
                    <a:pt x="159525" y="0"/>
                  </a:lnTo>
                  <a:lnTo>
                    <a:pt x="132057" y="67166"/>
                  </a:lnTo>
                  <a:lnTo>
                    <a:pt x="106962" y="135254"/>
                  </a:lnTo>
                  <a:lnTo>
                    <a:pt x="84273" y="204182"/>
                  </a:lnTo>
                  <a:lnTo>
                    <a:pt x="64017" y="273864"/>
                  </a:lnTo>
                  <a:lnTo>
                    <a:pt x="46218" y="344213"/>
                  </a:lnTo>
                  <a:lnTo>
                    <a:pt x="30900" y="415144"/>
                  </a:lnTo>
                  <a:lnTo>
                    <a:pt x="18081" y="486569"/>
                  </a:lnTo>
                  <a:lnTo>
                    <a:pt x="7777" y="558399"/>
                  </a:lnTo>
                  <a:lnTo>
                    <a:pt x="0" y="630547"/>
                  </a:lnTo>
                  <a:lnTo>
                    <a:pt x="70997" y="636942"/>
                  </a:lnTo>
                  <a:lnTo>
                    <a:pt x="141995" y="643337"/>
                  </a:lnTo>
                  <a:lnTo>
                    <a:pt x="212993" y="649732"/>
                  </a:lnTo>
                  <a:lnTo>
                    <a:pt x="283990" y="656126"/>
                  </a:lnTo>
                  <a:lnTo>
                    <a:pt x="354988" y="662521"/>
                  </a:lnTo>
                  <a:lnTo>
                    <a:pt x="425986" y="668916"/>
                  </a:lnTo>
                  <a:lnTo>
                    <a:pt x="496983" y="675311"/>
                  </a:lnTo>
                  <a:lnTo>
                    <a:pt x="567981" y="681705"/>
                  </a:lnTo>
                  <a:lnTo>
                    <a:pt x="638979" y="688100"/>
                  </a:lnTo>
                  <a:lnTo>
                    <a:pt x="709976" y="694495"/>
                  </a:lnTo>
                  <a:lnTo>
                    <a:pt x="780974" y="700889"/>
                  </a:lnTo>
                  <a:lnTo>
                    <a:pt x="851972" y="707284"/>
                  </a:lnTo>
                  <a:lnTo>
                    <a:pt x="922970" y="713679"/>
                  </a:lnTo>
                  <a:lnTo>
                    <a:pt x="993967" y="720074"/>
                  </a:lnTo>
                  <a:lnTo>
                    <a:pt x="1064965" y="726468"/>
                  </a:lnTo>
                  <a:lnTo>
                    <a:pt x="1135963" y="732863"/>
                  </a:lnTo>
                  <a:lnTo>
                    <a:pt x="1206960" y="739258"/>
                  </a:lnTo>
                  <a:lnTo>
                    <a:pt x="1277958" y="745653"/>
                  </a:lnTo>
                  <a:lnTo>
                    <a:pt x="1348956" y="752047"/>
                  </a:lnTo>
                  <a:lnTo>
                    <a:pt x="1419953" y="758442"/>
                  </a:lnTo>
                  <a:lnTo>
                    <a:pt x="1490951" y="764837"/>
                  </a:lnTo>
                  <a:lnTo>
                    <a:pt x="1561949" y="771232"/>
                  </a:lnTo>
                  <a:lnTo>
                    <a:pt x="1632947" y="777626"/>
                  </a:lnTo>
                  <a:lnTo>
                    <a:pt x="1703944" y="784021"/>
                  </a:lnTo>
                  <a:lnTo>
                    <a:pt x="1774942" y="790416"/>
                  </a:lnTo>
                  <a:lnTo>
                    <a:pt x="1845940" y="796811"/>
                  </a:lnTo>
                  <a:lnTo>
                    <a:pt x="1916937" y="803205"/>
                  </a:lnTo>
                  <a:lnTo>
                    <a:pt x="1987935" y="80960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958997" y="2100510"/>
              <a:ext cx="1899407" cy="1310478"/>
            </a:xfrm>
            <a:custGeom>
              <a:avLst/>
              <a:pathLst>
                <a:path w="1899407" h="1310478">
                  <a:moveTo>
                    <a:pt x="1899407" y="1310478"/>
                  </a:moveTo>
                  <a:lnTo>
                    <a:pt x="1844275" y="1265289"/>
                  </a:lnTo>
                  <a:lnTo>
                    <a:pt x="1789143" y="1220100"/>
                  </a:lnTo>
                  <a:lnTo>
                    <a:pt x="1734011" y="1174911"/>
                  </a:lnTo>
                  <a:lnTo>
                    <a:pt x="1678879" y="1129723"/>
                  </a:lnTo>
                  <a:lnTo>
                    <a:pt x="1623747" y="1084534"/>
                  </a:lnTo>
                  <a:lnTo>
                    <a:pt x="1568615" y="1039345"/>
                  </a:lnTo>
                  <a:lnTo>
                    <a:pt x="1513484" y="994156"/>
                  </a:lnTo>
                  <a:lnTo>
                    <a:pt x="1458352" y="948967"/>
                  </a:lnTo>
                  <a:lnTo>
                    <a:pt x="1403220" y="903778"/>
                  </a:lnTo>
                  <a:lnTo>
                    <a:pt x="1348088" y="858589"/>
                  </a:lnTo>
                  <a:lnTo>
                    <a:pt x="1292956" y="813400"/>
                  </a:lnTo>
                  <a:lnTo>
                    <a:pt x="1237824" y="768211"/>
                  </a:lnTo>
                  <a:lnTo>
                    <a:pt x="1182692" y="723022"/>
                  </a:lnTo>
                  <a:lnTo>
                    <a:pt x="1127560" y="677833"/>
                  </a:lnTo>
                  <a:lnTo>
                    <a:pt x="1072428" y="632644"/>
                  </a:lnTo>
                  <a:lnTo>
                    <a:pt x="1017296" y="587455"/>
                  </a:lnTo>
                  <a:lnTo>
                    <a:pt x="962165" y="542267"/>
                  </a:lnTo>
                  <a:lnTo>
                    <a:pt x="907033" y="497078"/>
                  </a:lnTo>
                  <a:lnTo>
                    <a:pt x="851901" y="451889"/>
                  </a:lnTo>
                  <a:lnTo>
                    <a:pt x="796769" y="406700"/>
                  </a:lnTo>
                  <a:lnTo>
                    <a:pt x="741637" y="361511"/>
                  </a:lnTo>
                  <a:lnTo>
                    <a:pt x="686505" y="316322"/>
                  </a:lnTo>
                  <a:lnTo>
                    <a:pt x="631373" y="271133"/>
                  </a:lnTo>
                  <a:lnTo>
                    <a:pt x="576241" y="225944"/>
                  </a:lnTo>
                  <a:lnTo>
                    <a:pt x="521109" y="180755"/>
                  </a:lnTo>
                  <a:lnTo>
                    <a:pt x="465977" y="135566"/>
                  </a:lnTo>
                  <a:lnTo>
                    <a:pt x="410845" y="90377"/>
                  </a:lnTo>
                  <a:lnTo>
                    <a:pt x="355714" y="45188"/>
                  </a:lnTo>
                  <a:lnTo>
                    <a:pt x="300582" y="0"/>
                  </a:lnTo>
                  <a:lnTo>
                    <a:pt x="255571" y="56923"/>
                  </a:lnTo>
                  <a:lnTo>
                    <a:pt x="212586" y="115391"/>
                  </a:lnTo>
                  <a:lnTo>
                    <a:pt x="171680" y="175332"/>
                  </a:lnTo>
                  <a:lnTo>
                    <a:pt x="132903" y="236672"/>
                  </a:lnTo>
                  <a:lnTo>
                    <a:pt x="96303" y="299335"/>
                  </a:lnTo>
                  <a:lnTo>
                    <a:pt x="61924" y="363244"/>
                  </a:lnTo>
                  <a:lnTo>
                    <a:pt x="29810" y="428320"/>
                  </a:lnTo>
                  <a:lnTo>
                    <a:pt x="0" y="494483"/>
                  </a:lnTo>
                  <a:lnTo>
                    <a:pt x="65496" y="522621"/>
                  </a:lnTo>
                  <a:lnTo>
                    <a:pt x="130993" y="550759"/>
                  </a:lnTo>
                  <a:lnTo>
                    <a:pt x="196490" y="578896"/>
                  </a:lnTo>
                  <a:lnTo>
                    <a:pt x="261987" y="607034"/>
                  </a:lnTo>
                  <a:lnTo>
                    <a:pt x="327484" y="635172"/>
                  </a:lnTo>
                  <a:lnTo>
                    <a:pt x="392980" y="663310"/>
                  </a:lnTo>
                  <a:lnTo>
                    <a:pt x="458477" y="691447"/>
                  </a:lnTo>
                  <a:lnTo>
                    <a:pt x="523974" y="719585"/>
                  </a:lnTo>
                  <a:lnTo>
                    <a:pt x="589471" y="747723"/>
                  </a:lnTo>
                  <a:lnTo>
                    <a:pt x="654968" y="775861"/>
                  </a:lnTo>
                  <a:lnTo>
                    <a:pt x="720464" y="803998"/>
                  </a:lnTo>
                  <a:lnTo>
                    <a:pt x="785961" y="832136"/>
                  </a:lnTo>
                  <a:lnTo>
                    <a:pt x="851458" y="860274"/>
                  </a:lnTo>
                  <a:lnTo>
                    <a:pt x="916955" y="888412"/>
                  </a:lnTo>
                  <a:lnTo>
                    <a:pt x="982452" y="916549"/>
                  </a:lnTo>
                  <a:lnTo>
                    <a:pt x="1047948" y="944687"/>
                  </a:lnTo>
                  <a:lnTo>
                    <a:pt x="1113445" y="972825"/>
                  </a:lnTo>
                  <a:lnTo>
                    <a:pt x="1178942" y="1000963"/>
                  </a:lnTo>
                  <a:lnTo>
                    <a:pt x="1244439" y="1029101"/>
                  </a:lnTo>
                  <a:lnTo>
                    <a:pt x="1309936" y="1057238"/>
                  </a:lnTo>
                  <a:lnTo>
                    <a:pt x="1375432" y="1085376"/>
                  </a:lnTo>
                  <a:lnTo>
                    <a:pt x="1440929" y="1113514"/>
                  </a:lnTo>
                  <a:lnTo>
                    <a:pt x="1506426" y="1141652"/>
                  </a:lnTo>
                  <a:lnTo>
                    <a:pt x="1571923" y="1169789"/>
                  </a:lnTo>
                  <a:lnTo>
                    <a:pt x="1637420" y="1197927"/>
                  </a:lnTo>
                  <a:lnTo>
                    <a:pt x="1702916" y="1226065"/>
                  </a:lnTo>
                  <a:lnTo>
                    <a:pt x="1768413" y="1254203"/>
                  </a:lnTo>
                  <a:lnTo>
                    <a:pt x="1833910" y="128234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259579" y="1836204"/>
              <a:ext cx="1598825" cy="1574784"/>
            </a:xfrm>
            <a:custGeom>
              <a:avLst/>
              <a:pathLst>
                <a:path w="1598825" h="1574784">
                  <a:moveTo>
                    <a:pt x="1598825" y="1574784"/>
                  </a:moveTo>
                  <a:lnTo>
                    <a:pt x="1552643" y="1520481"/>
                  </a:lnTo>
                  <a:lnTo>
                    <a:pt x="1506461" y="1466178"/>
                  </a:lnTo>
                  <a:lnTo>
                    <a:pt x="1460279" y="1411875"/>
                  </a:lnTo>
                  <a:lnTo>
                    <a:pt x="1414098" y="1357573"/>
                  </a:lnTo>
                  <a:lnTo>
                    <a:pt x="1367916" y="1303270"/>
                  </a:lnTo>
                  <a:lnTo>
                    <a:pt x="1321734" y="1248967"/>
                  </a:lnTo>
                  <a:lnTo>
                    <a:pt x="1275552" y="1194664"/>
                  </a:lnTo>
                  <a:lnTo>
                    <a:pt x="1229370" y="1140361"/>
                  </a:lnTo>
                  <a:lnTo>
                    <a:pt x="1183189" y="1086058"/>
                  </a:lnTo>
                  <a:lnTo>
                    <a:pt x="1137007" y="1031755"/>
                  </a:lnTo>
                  <a:lnTo>
                    <a:pt x="1090825" y="977452"/>
                  </a:lnTo>
                  <a:lnTo>
                    <a:pt x="1044643" y="923149"/>
                  </a:lnTo>
                  <a:lnTo>
                    <a:pt x="998461" y="868846"/>
                  </a:lnTo>
                  <a:lnTo>
                    <a:pt x="952280" y="814543"/>
                  </a:lnTo>
                  <a:lnTo>
                    <a:pt x="906098" y="760240"/>
                  </a:lnTo>
                  <a:lnTo>
                    <a:pt x="859916" y="705937"/>
                  </a:lnTo>
                  <a:lnTo>
                    <a:pt x="813734" y="651635"/>
                  </a:lnTo>
                  <a:lnTo>
                    <a:pt x="767552" y="597332"/>
                  </a:lnTo>
                  <a:lnTo>
                    <a:pt x="721371" y="543029"/>
                  </a:lnTo>
                  <a:lnTo>
                    <a:pt x="675189" y="488726"/>
                  </a:lnTo>
                  <a:lnTo>
                    <a:pt x="629007" y="434423"/>
                  </a:lnTo>
                  <a:lnTo>
                    <a:pt x="582825" y="380120"/>
                  </a:lnTo>
                  <a:lnTo>
                    <a:pt x="536643" y="325817"/>
                  </a:lnTo>
                  <a:lnTo>
                    <a:pt x="490462" y="271514"/>
                  </a:lnTo>
                  <a:lnTo>
                    <a:pt x="444280" y="217211"/>
                  </a:lnTo>
                  <a:lnTo>
                    <a:pt x="398098" y="162908"/>
                  </a:lnTo>
                  <a:lnTo>
                    <a:pt x="351916" y="108605"/>
                  </a:lnTo>
                  <a:lnTo>
                    <a:pt x="305734" y="54302"/>
                  </a:lnTo>
                  <a:lnTo>
                    <a:pt x="259553" y="0"/>
                  </a:lnTo>
                  <a:lnTo>
                    <a:pt x="203913" y="49065"/>
                  </a:lnTo>
                  <a:lnTo>
                    <a:pt x="150070" y="100096"/>
                  </a:lnTo>
                  <a:lnTo>
                    <a:pt x="98093" y="153025"/>
                  </a:lnTo>
                  <a:lnTo>
                    <a:pt x="48048" y="207785"/>
                  </a:lnTo>
                  <a:lnTo>
                    <a:pt x="0" y="264306"/>
                  </a:lnTo>
                  <a:lnTo>
                    <a:pt x="55131" y="309494"/>
                  </a:lnTo>
                  <a:lnTo>
                    <a:pt x="110263" y="354683"/>
                  </a:lnTo>
                  <a:lnTo>
                    <a:pt x="165395" y="399872"/>
                  </a:lnTo>
                  <a:lnTo>
                    <a:pt x="220527" y="445061"/>
                  </a:lnTo>
                  <a:lnTo>
                    <a:pt x="275659" y="490250"/>
                  </a:lnTo>
                  <a:lnTo>
                    <a:pt x="330791" y="535439"/>
                  </a:lnTo>
                  <a:lnTo>
                    <a:pt x="385923" y="580628"/>
                  </a:lnTo>
                  <a:lnTo>
                    <a:pt x="441055" y="625817"/>
                  </a:lnTo>
                  <a:lnTo>
                    <a:pt x="496187" y="671006"/>
                  </a:lnTo>
                  <a:lnTo>
                    <a:pt x="551319" y="716195"/>
                  </a:lnTo>
                  <a:lnTo>
                    <a:pt x="606450" y="761384"/>
                  </a:lnTo>
                  <a:lnTo>
                    <a:pt x="661582" y="806573"/>
                  </a:lnTo>
                  <a:lnTo>
                    <a:pt x="716714" y="851761"/>
                  </a:lnTo>
                  <a:lnTo>
                    <a:pt x="771846" y="896950"/>
                  </a:lnTo>
                  <a:lnTo>
                    <a:pt x="826978" y="942139"/>
                  </a:lnTo>
                  <a:lnTo>
                    <a:pt x="882110" y="987328"/>
                  </a:lnTo>
                  <a:lnTo>
                    <a:pt x="937242" y="1032517"/>
                  </a:lnTo>
                  <a:lnTo>
                    <a:pt x="992374" y="1077706"/>
                  </a:lnTo>
                  <a:lnTo>
                    <a:pt x="1047506" y="1122895"/>
                  </a:lnTo>
                  <a:lnTo>
                    <a:pt x="1102638" y="1168084"/>
                  </a:lnTo>
                  <a:lnTo>
                    <a:pt x="1157770" y="1213273"/>
                  </a:lnTo>
                  <a:lnTo>
                    <a:pt x="1212901" y="1258462"/>
                  </a:lnTo>
                  <a:lnTo>
                    <a:pt x="1268033" y="1303651"/>
                  </a:lnTo>
                  <a:lnTo>
                    <a:pt x="1323165" y="1348840"/>
                  </a:lnTo>
                  <a:lnTo>
                    <a:pt x="1378297" y="1394029"/>
                  </a:lnTo>
                  <a:lnTo>
                    <a:pt x="1433429" y="1439217"/>
                  </a:lnTo>
                  <a:lnTo>
                    <a:pt x="1488561" y="1484406"/>
                  </a:lnTo>
                  <a:lnTo>
                    <a:pt x="1543693" y="1529595"/>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1519132" y="1643524"/>
              <a:ext cx="1339272" cy="1767464"/>
            </a:xfrm>
            <a:custGeom>
              <a:avLst/>
              <a:pathLst>
                <a:path w="1339272" h="1767464">
                  <a:moveTo>
                    <a:pt x="1339272" y="1767464"/>
                  </a:moveTo>
                  <a:lnTo>
                    <a:pt x="1302298" y="1706517"/>
                  </a:lnTo>
                  <a:lnTo>
                    <a:pt x="1265325" y="1645570"/>
                  </a:lnTo>
                  <a:lnTo>
                    <a:pt x="1228352" y="1584623"/>
                  </a:lnTo>
                  <a:lnTo>
                    <a:pt x="1191379" y="1523676"/>
                  </a:lnTo>
                  <a:lnTo>
                    <a:pt x="1154405" y="1462729"/>
                  </a:lnTo>
                  <a:lnTo>
                    <a:pt x="1117432" y="1401782"/>
                  </a:lnTo>
                  <a:lnTo>
                    <a:pt x="1080459" y="1340835"/>
                  </a:lnTo>
                  <a:lnTo>
                    <a:pt x="1043485" y="1279888"/>
                  </a:lnTo>
                  <a:lnTo>
                    <a:pt x="1006512" y="1218941"/>
                  </a:lnTo>
                  <a:lnTo>
                    <a:pt x="969539" y="1157993"/>
                  </a:lnTo>
                  <a:lnTo>
                    <a:pt x="932566" y="1097046"/>
                  </a:lnTo>
                  <a:lnTo>
                    <a:pt x="895592" y="1036099"/>
                  </a:lnTo>
                  <a:lnTo>
                    <a:pt x="858619" y="975152"/>
                  </a:lnTo>
                  <a:lnTo>
                    <a:pt x="821646" y="914205"/>
                  </a:lnTo>
                  <a:lnTo>
                    <a:pt x="784673" y="853258"/>
                  </a:lnTo>
                  <a:lnTo>
                    <a:pt x="747699" y="792311"/>
                  </a:lnTo>
                  <a:lnTo>
                    <a:pt x="710726" y="731364"/>
                  </a:lnTo>
                  <a:lnTo>
                    <a:pt x="673753" y="670417"/>
                  </a:lnTo>
                  <a:lnTo>
                    <a:pt x="636779" y="609470"/>
                  </a:lnTo>
                  <a:lnTo>
                    <a:pt x="599806" y="548523"/>
                  </a:lnTo>
                  <a:lnTo>
                    <a:pt x="562833" y="487576"/>
                  </a:lnTo>
                  <a:lnTo>
                    <a:pt x="525860" y="426629"/>
                  </a:lnTo>
                  <a:lnTo>
                    <a:pt x="488886" y="365682"/>
                  </a:lnTo>
                  <a:lnTo>
                    <a:pt x="451913" y="304735"/>
                  </a:lnTo>
                  <a:lnTo>
                    <a:pt x="414940" y="243788"/>
                  </a:lnTo>
                  <a:lnTo>
                    <a:pt x="377967" y="182841"/>
                  </a:lnTo>
                  <a:lnTo>
                    <a:pt x="340993" y="121894"/>
                  </a:lnTo>
                  <a:lnTo>
                    <a:pt x="304020" y="60947"/>
                  </a:lnTo>
                  <a:lnTo>
                    <a:pt x="267047" y="0"/>
                  </a:lnTo>
                  <a:lnTo>
                    <a:pt x="197456" y="44137"/>
                  </a:lnTo>
                  <a:lnTo>
                    <a:pt x="129680" y="91014"/>
                  </a:lnTo>
                  <a:lnTo>
                    <a:pt x="63827" y="140554"/>
                  </a:lnTo>
                  <a:lnTo>
                    <a:pt x="0" y="192679"/>
                  </a:lnTo>
                  <a:lnTo>
                    <a:pt x="46181" y="246982"/>
                  </a:lnTo>
                  <a:lnTo>
                    <a:pt x="92363" y="301285"/>
                  </a:lnTo>
                  <a:lnTo>
                    <a:pt x="138545" y="355588"/>
                  </a:lnTo>
                  <a:lnTo>
                    <a:pt x="184727" y="409891"/>
                  </a:lnTo>
                  <a:lnTo>
                    <a:pt x="230908" y="464194"/>
                  </a:lnTo>
                  <a:lnTo>
                    <a:pt x="277090" y="518497"/>
                  </a:lnTo>
                  <a:lnTo>
                    <a:pt x="323272" y="572800"/>
                  </a:lnTo>
                  <a:lnTo>
                    <a:pt x="369454" y="627103"/>
                  </a:lnTo>
                  <a:lnTo>
                    <a:pt x="415636" y="681406"/>
                  </a:lnTo>
                  <a:lnTo>
                    <a:pt x="461817" y="735708"/>
                  </a:lnTo>
                  <a:lnTo>
                    <a:pt x="507999" y="790011"/>
                  </a:lnTo>
                  <a:lnTo>
                    <a:pt x="554181" y="844314"/>
                  </a:lnTo>
                  <a:lnTo>
                    <a:pt x="600363" y="898617"/>
                  </a:lnTo>
                  <a:lnTo>
                    <a:pt x="646545" y="952920"/>
                  </a:lnTo>
                  <a:lnTo>
                    <a:pt x="692726" y="1007223"/>
                  </a:lnTo>
                  <a:lnTo>
                    <a:pt x="738908" y="1061526"/>
                  </a:lnTo>
                  <a:lnTo>
                    <a:pt x="785090" y="1115829"/>
                  </a:lnTo>
                  <a:lnTo>
                    <a:pt x="831272" y="1170132"/>
                  </a:lnTo>
                  <a:lnTo>
                    <a:pt x="877454" y="1224435"/>
                  </a:lnTo>
                  <a:lnTo>
                    <a:pt x="923635" y="1278738"/>
                  </a:lnTo>
                  <a:lnTo>
                    <a:pt x="969817" y="1333041"/>
                  </a:lnTo>
                  <a:lnTo>
                    <a:pt x="1015999" y="1387343"/>
                  </a:lnTo>
                  <a:lnTo>
                    <a:pt x="1062181" y="1441646"/>
                  </a:lnTo>
                  <a:lnTo>
                    <a:pt x="1108363" y="1495949"/>
                  </a:lnTo>
                  <a:lnTo>
                    <a:pt x="1154544" y="1550252"/>
                  </a:lnTo>
                  <a:lnTo>
                    <a:pt x="1200726" y="1604555"/>
                  </a:lnTo>
                  <a:lnTo>
                    <a:pt x="1246908" y="1658858"/>
                  </a:lnTo>
                  <a:lnTo>
                    <a:pt x="1293090" y="171316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786180" y="1528532"/>
              <a:ext cx="1072224" cy="1882456"/>
            </a:xfrm>
            <a:custGeom>
              <a:avLst/>
              <a:pathLst>
                <a:path w="1072224" h="1882456">
                  <a:moveTo>
                    <a:pt x="1072224" y="1882456"/>
                  </a:moveTo>
                  <a:lnTo>
                    <a:pt x="1042763" y="1817544"/>
                  </a:lnTo>
                  <a:lnTo>
                    <a:pt x="1013302" y="1752631"/>
                  </a:lnTo>
                  <a:lnTo>
                    <a:pt x="983841" y="1687719"/>
                  </a:lnTo>
                  <a:lnTo>
                    <a:pt x="954380" y="1622807"/>
                  </a:lnTo>
                  <a:lnTo>
                    <a:pt x="924919" y="1557894"/>
                  </a:lnTo>
                  <a:lnTo>
                    <a:pt x="895457" y="1492982"/>
                  </a:lnTo>
                  <a:lnTo>
                    <a:pt x="865996" y="1428070"/>
                  </a:lnTo>
                  <a:lnTo>
                    <a:pt x="836535" y="1363158"/>
                  </a:lnTo>
                  <a:lnTo>
                    <a:pt x="807074" y="1298245"/>
                  </a:lnTo>
                  <a:lnTo>
                    <a:pt x="777613" y="1233333"/>
                  </a:lnTo>
                  <a:lnTo>
                    <a:pt x="748152" y="1168421"/>
                  </a:lnTo>
                  <a:lnTo>
                    <a:pt x="718690" y="1103508"/>
                  </a:lnTo>
                  <a:lnTo>
                    <a:pt x="689229" y="1038596"/>
                  </a:lnTo>
                  <a:lnTo>
                    <a:pt x="659768" y="973684"/>
                  </a:lnTo>
                  <a:lnTo>
                    <a:pt x="630307" y="908772"/>
                  </a:lnTo>
                  <a:lnTo>
                    <a:pt x="600846" y="843859"/>
                  </a:lnTo>
                  <a:lnTo>
                    <a:pt x="571385" y="778947"/>
                  </a:lnTo>
                  <a:lnTo>
                    <a:pt x="541923" y="714035"/>
                  </a:lnTo>
                  <a:lnTo>
                    <a:pt x="512462" y="649122"/>
                  </a:lnTo>
                  <a:lnTo>
                    <a:pt x="483001" y="584210"/>
                  </a:lnTo>
                  <a:lnTo>
                    <a:pt x="453540" y="519298"/>
                  </a:lnTo>
                  <a:lnTo>
                    <a:pt x="424079" y="454386"/>
                  </a:lnTo>
                  <a:lnTo>
                    <a:pt x="394618" y="389473"/>
                  </a:lnTo>
                  <a:lnTo>
                    <a:pt x="365156" y="324561"/>
                  </a:lnTo>
                  <a:lnTo>
                    <a:pt x="335695" y="259649"/>
                  </a:lnTo>
                  <a:lnTo>
                    <a:pt x="306234" y="194736"/>
                  </a:lnTo>
                  <a:lnTo>
                    <a:pt x="276773" y="129824"/>
                  </a:lnTo>
                  <a:lnTo>
                    <a:pt x="247312" y="64912"/>
                  </a:lnTo>
                  <a:lnTo>
                    <a:pt x="217851" y="0"/>
                  </a:lnTo>
                  <a:lnTo>
                    <a:pt x="143729" y="35433"/>
                  </a:lnTo>
                  <a:lnTo>
                    <a:pt x="71074" y="73784"/>
                  </a:lnTo>
                  <a:lnTo>
                    <a:pt x="0" y="114992"/>
                  </a:lnTo>
                  <a:lnTo>
                    <a:pt x="36973" y="175939"/>
                  </a:lnTo>
                  <a:lnTo>
                    <a:pt x="73946" y="236886"/>
                  </a:lnTo>
                  <a:lnTo>
                    <a:pt x="110919" y="297833"/>
                  </a:lnTo>
                  <a:lnTo>
                    <a:pt x="147893" y="358780"/>
                  </a:lnTo>
                  <a:lnTo>
                    <a:pt x="184866" y="419727"/>
                  </a:lnTo>
                  <a:lnTo>
                    <a:pt x="221839" y="480674"/>
                  </a:lnTo>
                  <a:lnTo>
                    <a:pt x="258812" y="541621"/>
                  </a:lnTo>
                  <a:lnTo>
                    <a:pt x="295786" y="602568"/>
                  </a:lnTo>
                  <a:lnTo>
                    <a:pt x="332759" y="663515"/>
                  </a:lnTo>
                  <a:lnTo>
                    <a:pt x="369732" y="724462"/>
                  </a:lnTo>
                  <a:lnTo>
                    <a:pt x="406705" y="785409"/>
                  </a:lnTo>
                  <a:lnTo>
                    <a:pt x="443679" y="846356"/>
                  </a:lnTo>
                  <a:lnTo>
                    <a:pt x="480652" y="907303"/>
                  </a:lnTo>
                  <a:lnTo>
                    <a:pt x="517625" y="968250"/>
                  </a:lnTo>
                  <a:lnTo>
                    <a:pt x="554599" y="1029197"/>
                  </a:lnTo>
                  <a:lnTo>
                    <a:pt x="591572" y="1090144"/>
                  </a:lnTo>
                  <a:lnTo>
                    <a:pt x="628545" y="1151091"/>
                  </a:lnTo>
                  <a:lnTo>
                    <a:pt x="665518" y="1212038"/>
                  </a:lnTo>
                  <a:lnTo>
                    <a:pt x="702492" y="1272985"/>
                  </a:lnTo>
                  <a:lnTo>
                    <a:pt x="739465" y="1333933"/>
                  </a:lnTo>
                  <a:lnTo>
                    <a:pt x="776438" y="1394880"/>
                  </a:lnTo>
                  <a:lnTo>
                    <a:pt x="813411" y="1455827"/>
                  </a:lnTo>
                  <a:lnTo>
                    <a:pt x="850385" y="1516774"/>
                  </a:lnTo>
                  <a:lnTo>
                    <a:pt x="887358" y="1577721"/>
                  </a:lnTo>
                  <a:lnTo>
                    <a:pt x="924331" y="1638668"/>
                  </a:lnTo>
                  <a:lnTo>
                    <a:pt x="961305" y="1699615"/>
                  </a:lnTo>
                  <a:lnTo>
                    <a:pt x="998278" y="1760562"/>
                  </a:lnTo>
                  <a:lnTo>
                    <a:pt x="1035251" y="182150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004031" y="1443281"/>
              <a:ext cx="854373" cy="1967707"/>
            </a:xfrm>
            <a:custGeom>
              <a:avLst/>
              <a:pathLst>
                <a:path w="854373" h="1967707">
                  <a:moveTo>
                    <a:pt x="854373" y="1967707"/>
                  </a:moveTo>
                  <a:lnTo>
                    <a:pt x="832517" y="1899855"/>
                  </a:lnTo>
                  <a:lnTo>
                    <a:pt x="810662" y="1832003"/>
                  </a:lnTo>
                  <a:lnTo>
                    <a:pt x="788806" y="1764151"/>
                  </a:lnTo>
                  <a:lnTo>
                    <a:pt x="766950" y="1696299"/>
                  </a:lnTo>
                  <a:lnTo>
                    <a:pt x="745094" y="1628447"/>
                  </a:lnTo>
                  <a:lnTo>
                    <a:pt x="723239" y="1560595"/>
                  </a:lnTo>
                  <a:lnTo>
                    <a:pt x="701383" y="1492743"/>
                  </a:lnTo>
                  <a:lnTo>
                    <a:pt x="679527" y="1424891"/>
                  </a:lnTo>
                  <a:lnTo>
                    <a:pt x="657672" y="1357039"/>
                  </a:lnTo>
                  <a:lnTo>
                    <a:pt x="635816" y="1289187"/>
                  </a:lnTo>
                  <a:lnTo>
                    <a:pt x="613960" y="1221335"/>
                  </a:lnTo>
                  <a:lnTo>
                    <a:pt x="592104" y="1153483"/>
                  </a:lnTo>
                  <a:lnTo>
                    <a:pt x="570249" y="1085631"/>
                  </a:lnTo>
                  <a:lnTo>
                    <a:pt x="548393" y="1017779"/>
                  </a:lnTo>
                  <a:lnTo>
                    <a:pt x="526537" y="949927"/>
                  </a:lnTo>
                  <a:lnTo>
                    <a:pt x="504681" y="882075"/>
                  </a:lnTo>
                  <a:lnTo>
                    <a:pt x="482826" y="814223"/>
                  </a:lnTo>
                  <a:lnTo>
                    <a:pt x="460970" y="746371"/>
                  </a:lnTo>
                  <a:lnTo>
                    <a:pt x="439114" y="678519"/>
                  </a:lnTo>
                  <a:lnTo>
                    <a:pt x="417258" y="610667"/>
                  </a:lnTo>
                  <a:lnTo>
                    <a:pt x="395403" y="542815"/>
                  </a:lnTo>
                  <a:lnTo>
                    <a:pt x="373547" y="474963"/>
                  </a:lnTo>
                  <a:lnTo>
                    <a:pt x="351691" y="407111"/>
                  </a:lnTo>
                  <a:lnTo>
                    <a:pt x="329835" y="339259"/>
                  </a:lnTo>
                  <a:lnTo>
                    <a:pt x="307980" y="271407"/>
                  </a:lnTo>
                  <a:lnTo>
                    <a:pt x="286124" y="203555"/>
                  </a:lnTo>
                  <a:lnTo>
                    <a:pt x="264268" y="135703"/>
                  </a:lnTo>
                  <a:lnTo>
                    <a:pt x="242412" y="67851"/>
                  </a:lnTo>
                  <a:lnTo>
                    <a:pt x="220557" y="0"/>
                  </a:lnTo>
                  <a:lnTo>
                    <a:pt x="145971" y="25604"/>
                  </a:lnTo>
                  <a:lnTo>
                    <a:pt x="72416" y="54035"/>
                  </a:lnTo>
                  <a:lnTo>
                    <a:pt x="0" y="85251"/>
                  </a:lnTo>
                  <a:lnTo>
                    <a:pt x="29461" y="150163"/>
                  </a:lnTo>
                  <a:lnTo>
                    <a:pt x="58922" y="215075"/>
                  </a:lnTo>
                  <a:lnTo>
                    <a:pt x="88383" y="279988"/>
                  </a:lnTo>
                  <a:lnTo>
                    <a:pt x="117844" y="344900"/>
                  </a:lnTo>
                  <a:lnTo>
                    <a:pt x="147305" y="409812"/>
                  </a:lnTo>
                  <a:lnTo>
                    <a:pt x="176766" y="474724"/>
                  </a:lnTo>
                  <a:lnTo>
                    <a:pt x="206228" y="539637"/>
                  </a:lnTo>
                  <a:lnTo>
                    <a:pt x="235689" y="604549"/>
                  </a:lnTo>
                  <a:lnTo>
                    <a:pt x="265150" y="669461"/>
                  </a:lnTo>
                  <a:lnTo>
                    <a:pt x="294611" y="734374"/>
                  </a:lnTo>
                  <a:lnTo>
                    <a:pt x="324072" y="799286"/>
                  </a:lnTo>
                  <a:lnTo>
                    <a:pt x="353533" y="864198"/>
                  </a:lnTo>
                  <a:lnTo>
                    <a:pt x="382995" y="929110"/>
                  </a:lnTo>
                  <a:lnTo>
                    <a:pt x="412456" y="994023"/>
                  </a:lnTo>
                  <a:lnTo>
                    <a:pt x="441917" y="1058935"/>
                  </a:lnTo>
                  <a:lnTo>
                    <a:pt x="471378" y="1123847"/>
                  </a:lnTo>
                  <a:lnTo>
                    <a:pt x="500839" y="1188760"/>
                  </a:lnTo>
                  <a:lnTo>
                    <a:pt x="530300" y="1253672"/>
                  </a:lnTo>
                  <a:lnTo>
                    <a:pt x="559762" y="1318584"/>
                  </a:lnTo>
                  <a:lnTo>
                    <a:pt x="589223" y="1383496"/>
                  </a:lnTo>
                  <a:lnTo>
                    <a:pt x="618684" y="1448409"/>
                  </a:lnTo>
                  <a:lnTo>
                    <a:pt x="648145" y="1513321"/>
                  </a:lnTo>
                  <a:lnTo>
                    <a:pt x="677606" y="1578233"/>
                  </a:lnTo>
                  <a:lnTo>
                    <a:pt x="707067" y="1643146"/>
                  </a:lnTo>
                  <a:lnTo>
                    <a:pt x="736529" y="1708058"/>
                  </a:lnTo>
                  <a:lnTo>
                    <a:pt x="765990" y="1772970"/>
                  </a:lnTo>
                  <a:lnTo>
                    <a:pt x="795451" y="1837883"/>
                  </a:lnTo>
                  <a:lnTo>
                    <a:pt x="824912" y="190279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224588" y="1394039"/>
              <a:ext cx="633816" cy="2016949"/>
            </a:xfrm>
            <a:custGeom>
              <a:avLst/>
              <a:pathLst>
                <a:path w="633816" h="2016949">
                  <a:moveTo>
                    <a:pt x="633816" y="2016949"/>
                  </a:moveTo>
                  <a:lnTo>
                    <a:pt x="618184" y="1947399"/>
                  </a:lnTo>
                  <a:lnTo>
                    <a:pt x="602552" y="1877849"/>
                  </a:lnTo>
                  <a:lnTo>
                    <a:pt x="586919" y="1808299"/>
                  </a:lnTo>
                  <a:lnTo>
                    <a:pt x="571287" y="1738749"/>
                  </a:lnTo>
                  <a:lnTo>
                    <a:pt x="555655" y="1669199"/>
                  </a:lnTo>
                  <a:lnTo>
                    <a:pt x="540023" y="1599649"/>
                  </a:lnTo>
                  <a:lnTo>
                    <a:pt x="524390" y="1530099"/>
                  </a:lnTo>
                  <a:lnTo>
                    <a:pt x="508758" y="1460549"/>
                  </a:lnTo>
                  <a:lnTo>
                    <a:pt x="493126" y="1390999"/>
                  </a:lnTo>
                  <a:lnTo>
                    <a:pt x="477494" y="1321449"/>
                  </a:lnTo>
                  <a:lnTo>
                    <a:pt x="461862" y="1251899"/>
                  </a:lnTo>
                  <a:lnTo>
                    <a:pt x="446229" y="1182349"/>
                  </a:lnTo>
                  <a:lnTo>
                    <a:pt x="430597" y="1112799"/>
                  </a:lnTo>
                  <a:lnTo>
                    <a:pt x="414965" y="1043249"/>
                  </a:lnTo>
                  <a:lnTo>
                    <a:pt x="399333" y="973699"/>
                  </a:lnTo>
                  <a:lnTo>
                    <a:pt x="383700" y="904149"/>
                  </a:lnTo>
                  <a:lnTo>
                    <a:pt x="368068" y="834599"/>
                  </a:lnTo>
                  <a:lnTo>
                    <a:pt x="352436" y="765049"/>
                  </a:lnTo>
                  <a:lnTo>
                    <a:pt x="336804" y="695499"/>
                  </a:lnTo>
                  <a:lnTo>
                    <a:pt x="321171" y="625949"/>
                  </a:lnTo>
                  <a:lnTo>
                    <a:pt x="305539" y="556399"/>
                  </a:lnTo>
                  <a:lnTo>
                    <a:pt x="289907" y="486849"/>
                  </a:lnTo>
                  <a:lnTo>
                    <a:pt x="274275" y="417299"/>
                  </a:lnTo>
                  <a:lnTo>
                    <a:pt x="258643" y="347749"/>
                  </a:lnTo>
                  <a:lnTo>
                    <a:pt x="243010" y="278199"/>
                  </a:lnTo>
                  <a:lnTo>
                    <a:pt x="227378" y="208649"/>
                  </a:lnTo>
                  <a:lnTo>
                    <a:pt x="211746" y="139099"/>
                  </a:lnTo>
                  <a:lnTo>
                    <a:pt x="196114" y="69549"/>
                  </a:lnTo>
                  <a:lnTo>
                    <a:pt x="180481" y="0"/>
                  </a:lnTo>
                  <a:lnTo>
                    <a:pt x="89683" y="22578"/>
                  </a:lnTo>
                  <a:lnTo>
                    <a:pt x="0" y="49241"/>
                  </a:lnTo>
                  <a:lnTo>
                    <a:pt x="21855" y="117093"/>
                  </a:lnTo>
                  <a:lnTo>
                    <a:pt x="43711" y="184945"/>
                  </a:lnTo>
                  <a:lnTo>
                    <a:pt x="65567" y="252797"/>
                  </a:lnTo>
                  <a:lnTo>
                    <a:pt x="87422" y="320649"/>
                  </a:lnTo>
                  <a:lnTo>
                    <a:pt x="109278" y="388501"/>
                  </a:lnTo>
                  <a:lnTo>
                    <a:pt x="131134" y="456353"/>
                  </a:lnTo>
                  <a:lnTo>
                    <a:pt x="152990" y="524205"/>
                  </a:lnTo>
                  <a:lnTo>
                    <a:pt x="174845" y="592057"/>
                  </a:lnTo>
                  <a:lnTo>
                    <a:pt x="196701" y="659909"/>
                  </a:lnTo>
                  <a:lnTo>
                    <a:pt x="218557" y="727761"/>
                  </a:lnTo>
                  <a:lnTo>
                    <a:pt x="240413" y="795613"/>
                  </a:lnTo>
                  <a:lnTo>
                    <a:pt x="262268" y="863465"/>
                  </a:lnTo>
                  <a:lnTo>
                    <a:pt x="284124" y="931317"/>
                  </a:lnTo>
                  <a:lnTo>
                    <a:pt x="305980" y="999169"/>
                  </a:lnTo>
                  <a:lnTo>
                    <a:pt x="327836" y="1067021"/>
                  </a:lnTo>
                  <a:lnTo>
                    <a:pt x="349691" y="1134873"/>
                  </a:lnTo>
                  <a:lnTo>
                    <a:pt x="371547" y="1202725"/>
                  </a:lnTo>
                  <a:lnTo>
                    <a:pt x="393403" y="1270577"/>
                  </a:lnTo>
                  <a:lnTo>
                    <a:pt x="415259" y="1338429"/>
                  </a:lnTo>
                  <a:lnTo>
                    <a:pt x="437114" y="1406281"/>
                  </a:lnTo>
                  <a:lnTo>
                    <a:pt x="458970" y="1474133"/>
                  </a:lnTo>
                  <a:lnTo>
                    <a:pt x="480826" y="1541985"/>
                  </a:lnTo>
                  <a:lnTo>
                    <a:pt x="502682" y="1609837"/>
                  </a:lnTo>
                  <a:lnTo>
                    <a:pt x="524537" y="1677689"/>
                  </a:lnTo>
                  <a:lnTo>
                    <a:pt x="546393" y="1745541"/>
                  </a:lnTo>
                  <a:lnTo>
                    <a:pt x="568249" y="1813393"/>
                  </a:lnTo>
                  <a:lnTo>
                    <a:pt x="590105" y="1881245"/>
                  </a:lnTo>
                  <a:lnTo>
                    <a:pt x="611960" y="1949097"/>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05070" y="1362730"/>
              <a:ext cx="453334" cy="2048258"/>
            </a:xfrm>
            <a:custGeom>
              <a:avLst/>
              <a:pathLst>
                <a:path w="453334" h="2048258">
                  <a:moveTo>
                    <a:pt x="453334" y="2048258"/>
                  </a:moveTo>
                  <a:lnTo>
                    <a:pt x="443689" y="1977628"/>
                  </a:lnTo>
                  <a:lnTo>
                    <a:pt x="434044" y="1906999"/>
                  </a:lnTo>
                  <a:lnTo>
                    <a:pt x="424400" y="1836369"/>
                  </a:lnTo>
                  <a:lnTo>
                    <a:pt x="414755" y="1765740"/>
                  </a:lnTo>
                  <a:lnTo>
                    <a:pt x="405110" y="1695110"/>
                  </a:lnTo>
                  <a:lnTo>
                    <a:pt x="395465" y="1624480"/>
                  </a:lnTo>
                  <a:lnTo>
                    <a:pt x="385820" y="1553851"/>
                  </a:lnTo>
                  <a:lnTo>
                    <a:pt x="376175" y="1483221"/>
                  </a:lnTo>
                  <a:lnTo>
                    <a:pt x="366530" y="1412592"/>
                  </a:lnTo>
                  <a:lnTo>
                    <a:pt x="356885" y="1341962"/>
                  </a:lnTo>
                  <a:lnTo>
                    <a:pt x="347240" y="1271332"/>
                  </a:lnTo>
                  <a:lnTo>
                    <a:pt x="337595" y="1200703"/>
                  </a:lnTo>
                  <a:lnTo>
                    <a:pt x="327950" y="1130073"/>
                  </a:lnTo>
                  <a:lnTo>
                    <a:pt x="318305" y="1059444"/>
                  </a:lnTo>
                  <a:lnTo>
                    <a:pt x="308661" y="988814"/>
                  </a:lnTo>
                  <a:lnTo>
                    <a:pt x="299016" y="918184"/>
                  </a:lnTo>
                  <a:lnTo>
                    <a:pt x="289371" y="847555"/>
                  </a:lnTo>
                  <a:lnTo>
                    <a:pt x="279726" y="776925"/>
                  </a:lnTo>
                  <a:lnTo>
                    <a:pt x="270081" y="706296"/>
                  </a:lnTo>
                  <a:lnTo>
                    <a:pt x="260436" y="635666"/>
                  </a:lnTo>
                  <a:lnTo>
                    <a:pt x="250791" y="565036"/>
                  </a:lnTo>
                  <a:lnTo>
                    <a:pt x="241146" y="494407"/>
                  </a:lnTo>
                  <a:lnTo>
                    <a:pt x="231501" y="423777"/>
                  </a:lnTo>
                  <a:lnTo>
                    <a:pt x="221856" y="353148"/>
                  </a:lnTo>
                  <a:lnTo>
                    <a:pt x="212211" y="282518"/>
                  </a:lnTo>
                  <a:lnTo>
                    <a:pt x="202567" y="211888"/>
                  </a:lnTo>
                  <a:lnTo>
                    <a:pt x="192922" y="141259"/>
                  </a:lnTo>
                  <a:lnTo>
                    <a:pt x="183277" y="70629"/>
                  </a:lnTo>
                  <a:lnTo>
                    <a:pt x="173632" y="0"/>
                  </a:lnTo>
                  <a:lnTo>
                    <a:pt x="86481" y="13801"/>
                  </a:lnTo>
                  <a:lnTo>
                    <a:pt x="0" y="31309"/>
                  </a:lnTo>
                  <a:lnTo>
                    <a:pt x="15632" y="100859"/>
                  </a:lnTo>
                  <a:lnTo>
                    <a:pt x="31264" y="170409"/>
                  </a:lnTo>
                  <a:lnTo>
                    <a:pt x="46896" y="239959"/>
                  </a:lnTo>
                  <a:lnTo>
                    <a:pt x="62528" y="309509"/>
                  </a:lnTo>
                  <a:lnTo>
                    <a:pt x="78161" y="379059"/>
                  </a:lnTo>
                  <a:lnTo>
                    <a:pt x="93793" y="448609"/>
                  </a:lnTo>
                  <a:lnTo>
                    <a:pt x="109425" y="518159"/>
                  </a:lnTo>
                  <a:lnTo>
                    <a:pt x="125057" y="587709"/>
                  </a:lnTo>
                  <a:lnTo>
                    <a:pt x="140690" y="657259"/>
                  </a:lnTo>
                  <a:lnTo>
                    <a:pt x="156322" y="726809"/>
                  </a:lnTo>
                  <a:lnTo>
                    <a:pt x="171954" y="796359"/>
                  </a:lnTo>
                  <a:lnTo>
                    <a:pt x="187586" y="865909"/>
                  </a:lnTo>
                  <a:lnTo>
                    <a:pt x="203219" y="935458"/>
                  </a:lnTo>
                  <a:lnTo>
                    <a:pt x="218851" y="1005008"/>
                  </a:lnTo>
                  <a:lnTo>
                    <a:pt x="234483" y="1074558"/>
                  </a:lnTo>
                  <a:lnTo>
                    <a:pt x="250115" y="1144108"/>
                  </a:lnTo>
                  <a:lnTo>
                    <a:pt x="265747" y="1213658"/>
                  </a:lnTo>
                  <a:lnTo>
                    <a:pt x="281380" y="1283208"/>
                  </a:lnTo>
                  <a:lnTo>
                    <a:pt x="297012" y="1352758"/>
                  </a:lnTo>
                  <a:lnTo>
                    <a:pt x="312644" y="1422308"/>
                  </a:lnTo>
                  <a:lnTo>
                    <a:pt x="328276" y="1491858"/>
                  </a:lnTo>
                  <a:lnTo>
                    <a:pt x="343909" y="1561408"/>
                  </a:lnTo>
                  <a:lnTo>
                    <a:pt x="359541" y="1630958"/>
                  </a:lnTo>
                  <a:lnTo>
                    <a:pt x="375173" y="1700508"/>
                  </a:lnTo>
                  <a:lnTo>
                    <a:pt x="390805" y="1770058"/>
                  </a:lnTo>
                  <a:lnTo>
                    <a:pt x="406438" y="1839608"/>
                  </a:lnTo>
                  <a:lnTo>
                    <a:pt x="422070" y="1909158"/>
                  </a:lnTo>
                  <a:lnTo>
                    <a:pt x="437702" y="197870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578702" y="1348762"/>
              <a:ext cx="279702" cy="2062226"/>
            </a:xfrm>
            <a:custGeom>
              <a:avLst/>
              <a:pathLst>
                <a:path w="279702" h="2062226">
                  <a:moveTo>
                    <a:pt x="279702" y="2062226"/>
                  </a:moveTo>
                  <a:lnTo>
                    <a:pt x="274727" y="1991115"/>
                  </a:lnTo>
                  <a:lnTo>
                    <a:pt x="269751" y="1920004"/>
                  </a:lnTo>
                  <a:lnTo>
                    <a:pt x="264776" y="1848892"/>
                  </a:lnTo>
                  <a:lnTo>
                    <a:pt x="259801" y="1777781"/>
                  </a:lnTo>
                  <a:lnTo>
                    <a:pt x="254825" y="1706670"/>
                  </a:lnTo>
                  <a:lnTo>
                    <a:pt x="249850" y="1635559"/>
                  </a:lnTo>
                  <a:lnTo>
                    <a:pt x="244875" y="1564447"/>
                  </a:lnTo>
                  <a:lnTo>
                    <a:pt x="239900" y="1493336"/>
                  </a:lnTo>
                  <a:lnTo>
                    <a:pt x="234924" y="1422225"/>
                  </a:lnTo>
                  <a:lnTo>
                    <a:pt x="229949" y="1351114"/>
                  </a:lnTo>
                  <a:lnTo>
                    <a:pt x="224974" y="1280002"/>
                  </a:lnTo>
                  <a:lnTo>
                    <a:pt x="219998" y="1208891"/>
                  </a:lnTo>
                  <a:lnTo>
                    <a:pt x="215023" y="1137780"/>
                  </a:lnTo>
                  <a:lnTo>
                    <a:pt x="210048" y="1066668"/>
                  </a:lnTo>
                  <a:lnTo>
                    <a:pt x="205073" y="995557"/>
                  </a:lnTo>
                  <a:lnTo>
                    <a:pt x="200097" y="924446"/>
                  </a:lnTo>
                  <a:lnTo>
                    <a:pt x="195122" y="853335"/>
                  </a:lnTo>
                  <a:lnTo>
                    <a:pt x="190147" y="782223"/>
                  </a:lnTo>
                  <a:lnTo>
                    <a:pt x="185171" y="711112"/>
                  </a:lnTo>
                  <a:lnTo>
                    <a:pt x="180196" y="640001"/>
                  </a:lnTo>
                  <a:lnTo>
                    <a:pt x="175221" y="568890"/>
                  </a:lnTo>
                  <a:lnTo>
                    <a:pt x="170245" y="497778"/>
                  </a:lnTo>
                  <a:lnTo>
                    <a:pt x="165270" y="426667"/>
                  </a:lnTo>
                  <a:lnTo>
                    <a:pt x="160295" y="355556"/>
                  </a:lnTo>
                  <a:lnTo>
                    <a:pt x="155320" y="284445"/>
                  </a:lnTo>
                  <a:lnTo>
                    <a:pt x="150344" y="213333"/>
                  </a:lnTo>
                  <a:lnTo>
                    <a:pt x="145369" y="142222"/>
                  </a:lnTo>
                  <a:lnTo>
                    <a:pt x="140394" y="71111"/>
                  </a:lnTo>
                  <a:lnTo>
                    <a:pt x="135418" y="0"/>
                  </a:lnTo>
                  <a:lnTo>
                    <a:pt x="0" y="13968"/>
                  </a:lnTo>
                  <a:lnTo>
                    <a:pt x="9644" y="84597"/>
                  </a:lnTo>
                  <a:lnTo>
                    <a:pt x="19289" y="155227"/>
                  </a:lnTo>
                  <a:lnTo>
                    <a:pt x="28934" y="225856"/>
                  </a:lnTo>
                  <a:lnTo>
                    <a:pt x="38579" y="296486"/>
                  </a:lnTo>
                  <a:lnTo>
                    <a:pt x="48224" y="367116"/>
                  </a:lnTo>
                  <a:lnTo>
                    <a:pt x="57869" y="437745"/>
                  </a:lnTo>
                  <a:lnTo>
                    <a:pt x="67514" y="508375"/>
                  </a:lnTo>
                  <a:lnTo>
                    <a:pt x="77159" y="579004"/>
                  </a:lnTo>
                  <a:lnTo>
                    <a:pt x="86804" y="649634"/>
                  </a:lnTo>
                  <a:lnTo>
                    <a:pt x="96449" y="720264"/>
                  </a:lnTo>
                  <a:lnTo>
                    <a:pt x="106094" y="790893"/>
                  </a:lnTo>
                  <a:lnTo>
                    <a:pt x="115738" y="861523"/>
                  </a:lnTo>
                  <a:lnTo>
                    <a:pt x="125383" y="932152"/>
                  </a:lnTo>
                  <a:lnTo>
                    <a:pt x="135028" y="1002782"/>
                  </a:lnTo>
                  <a:lnTo>
                    <a:pt x="144673" y="1073412"/>
                  </a:lnTo>
                  <a:lnTo>
                    <a:pt x="154318" y="1144041"/>
                  </a:lnTo>
                  <a:lnTo>
                    <a:pt x="163963" y="1214671"/>
                  </a:lnTo>
                  <a:lnTo>
                    <a:pt x="173608" y="1285301"/>
                  </a:lnTo>
                  <a:lnTo>
                    <a:pt x="183253" y="1355930"/>
                  </a:lnTo>
                  <a:lnTo>
                    <a:pt x="192898" y="1426560"/>
                  </a:lnTo>
                  <a:lnTo>
                    <a:pt x="202543" y="1497189"/>
                  </a:lnTo>
                  <a:lnTo>
                    <a:pt x="212188" y="1567819"/>
                  </a:lnTo>
                  <a:lnTo>
                    <a:pt x="221833" y="1638449"/>
                  </a:lnTo>
                  <a:lnTo>
                    <a:pt x="231477" y="1709078"/>
                  </a:lnTo>
                  <a:lnTo>
                    <a:pt x="241122" y="1779708"/>
                  </a:lnTo>
                  <a:lnTo>
                    <a:pt x="250767" y="1850337"/>
                  </a:lnTo>
                  <a:lnTo>
                    <a:pt x="260412" y="1920967"/>
                  </a:lnTo>
                  <a:lnTo>
                    <a:pt x="270057" y="199159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714121" y="1346180"/>
              <a:ext cx="144283" cy="2064808"/>
            </a:xfrm>
            <a:custGeom>
              <a:avLst/>
              <a:pathLst>
                <a:path w="144283" h="2064808">
                  <a:moveTo>
                    <a:pt x="144283" y="2064808"/>
                  </a:moveTo>
                  <a:lnTo>
                    <a:pt x="140807" y="1993608"/>
                  </a:lnTo>
                  <a:lnTo>
                    <a:pt x="137331" y="1922407"/>
                  </a:lnTo>
                  <a:lnTo>
                    <a:pt x="133855" y="1851207"/>
                  </a:lnTo>
                  <a:lnTo>
                    <a:pt x="130378" y="1780007"/>
                  </a:lnTo>
                  <a:lnTo>
                    <a:pt x="126902" y="1708807"/>
                  </a:lnTo>
                  <a:lnTo>
                    <a:pt x="123426" y="1637606"/>
                  </a:lnTo>
                  <a:lnTo>
                    <a:pt x="119950" y="1566406"/>
                  </a:lnTo>
                  <a:lnTo>
                    <a:pt x="116474" y="1495206"/>
                  </a:lnTo>
                  <a:lnTo>
                    <a:pt x="112997" y="1424005"/>
                  </a:lnTo>
                  <a:lnTo>
                    <a:pt x="109521" y="1352805"/>
                  </a:lnTo>
                  <a:lnTo>
                    <a:pt x="106045" y="1281605"/>
                  </a:lnTo>
                  <a:lnTo>
                    <a:pt x="102569" y="1210404"/>
                  </a:lnTo>
                  <a:lnTo>
                    <a:pt x="99092" y="1139204"/>
                  </a:lnTo>
                  <a:lnTo>
                    <a:pt x="95616" y="1068004"/>
                  </a:lnTo>
                  <a:lnTo>
                    <a:pt x="92140" y="996804"/>
                  </a:lnTo>
                  <a:lnTo>
                    <a:pt x="88664" y="925603"/>
                  </a:lnTo>
                  <a:lnTo>
                    <a:pt x="85188" y="854403"/>
                  </a:lnTo>
                  <a:lnTo>
                    <a:pt x="81711" y="783203"/>
                  </a:lnTo>
                  <a:lnTo>
                    <a:pt x="78235" y="712002"/>
                  </a:lnTo>
                  <a:lnTo>
                    <a:pt x="74759" y="640802"/>
                  </a:lnTo>
                  <a:lnTo>
                    <a:pt x="71283" y="569602"/>
                  </a:lnTo>
                  <a:lnTo>
                    <a:pt x="67807" y="498402"/>
                  </a:lnTo>
                  <a:lnTo>
                    <a:pt x="64330" y="427201"/>
                  </a:lnTo>
                  <a:lnTo>
                    <a:pt x="60854" y="356001"/>
                  </a:lnTo>
                  <a:lnTo>
                    <a:pt x="57378" y="284801"/>
                  </a:lnTo>
                  <a:lnTo>
                    <a:pt x="53902" y="213600"/>
                  </a:lnTo>
                  <a:lnTo>
                    <a:pt x="50426" y="142400"/>
                  </a:lnTo>
                  <a:lnTo>
                    <a:pt x="46949" y="71200"/>
                  </a:lnTo>
                  <a:lnTo>
                    <a:pt x="43473" y="0"/>
                  </a:lnTo>
                  <a:lnTo>
                    <a:pt x="0" y="2581"/>
                  </a:lnTo>
                  <a:lnTo>
                    <a:pt x="4975" y="73693"/>
                  </a:lnTo>
                  <a:lnTo>
                    <a:pt x="9950" y="144804"/>
                  </a:lnTo>
                  <a:lnTo>
                    <a:pt x="14925" y="215915"/>
                  </a:lnTo>
                  <a:lnTo>
                    <a:pt x="19901" y="287026"/>
                  </a:lnTo>
                  <a:lnTo>
                    <a:pt x="24876" y="358138"/>
                  </a:lnTo>
                  <a:lnTo>
                    <a:pt x="29851" y="429249"/>
                  </a:lnTo>
                  <a:lnTo>
                    <a:pt x="34827" y="500360"/>
                  </a:lnTo>
                  <a:lnTo>
                    <a:pt x="39802" y="571471"/>
                  </a:lnTo>
                  <a:lnTo>
                    <a:pt x="44777" y="642583"/>
                  </a:lnTo>
                  <a:lnTo>
                    <a:pt x="49752" y="713694"/>
                  </a:lnTo>
                  <a:lnTo>
                    <a:pt x="54728" y="784805"/>
                  </a:lnTo>
                  <a:lnTo>
                    <a:pt x="59703" y="855916"/>
                  </a:lnTo>
                  <a:lnTo>
                    <a:pt x="64678" y="927028"/>
                  </a:lnTo>
                  <a:lnTo>
                    <a:pt x="69654" y="998139"/>
                  </a:lnTo>
                  <a:lnTo>
                    <a:pt x="74629" y="1069250"/>
                  </a:lnTo>
                  <a:lnTo>
                    <a:pt x="79604" y="1140362"/>
                  </a:lnTo>
                  <a:lnTo>
                    <a:pt x="84580" y="1211473"/>
                  </a:lnTo>
                  <a:lnTo>
                    <a:pt x="89555" y="1282584"/>
                  </a:lnTo>
                  <a:lnTo>
                    <a:pt x="94530" y="1353695"/>
                  </a:lnTo>
                  <a:lnTo>
                    <a:pt x="99505" y="1424807"/>
                  </a:lnTo>
                  <a:lnTo>
                    <a:pt x="104481" y="1495918"/>
                  </a:lnTo>
                  <a:lnTo>
                    <a:pt x="109456" y="1567029"/>
                  </a:lnTo>
                  <a:lnTo>
                    <a:pt x="114431" y="1638140"/>
                  </a:lnTo>
                  <a:lnTo>
                    <a:pt x="119407" y="1709252"/>
                  </a:lnTo>
                  <a:lnTo>
                    <a:pt x="124382" y="1780363"/>
                  </a:lnTo>
                  <a:lnTo>
                    <a:pt x="129357" y="1851474"/>
                  </a:lnTo>
                  <a:lnTo>
                    <a:pt x="134333" y="1922585"/>
                  </a:lnTo>
                  <a:lnTo>
                    <a:pt x="139308" y="1993697"/>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757594" y="1344949"/>
              <a:ext cx="100810" cy="2066039"/>
            </a:xfrm>
            <a:custGeom>
              <a:avLst/>
              <a:pathLst>
                <a:path w="100810" h="2066039">
                  <a:moveTo>
                    <a:pt x="100810" y="2066039"/>
                  </a:moveTo>
                  <a:lnTo>
                    <a:pt x="98352" y="1994796"/>
                  </a:lnTo>
                  <a:lnTo>
                    <a:pt x="95895" y="1923553"/>
                  </a:lnTo>
                  <a:lnTo>
                    <a:pt x="93437" y="1852310"/>
                  </a:lnTo>
                  <a:lnTo>
                    <a:pt x="90980" y="1781068"/>
                  </a:lnTo>
                  <a:lnTo>
                    <a:pt x="88522" y="1709825"/>
                  </a:lnTo>
                  <a:lnTo>
                    <a:pt x="86065" y="1638582"/>
                  </a:lnTo>
                  <a:lnTo>
                    <a:pt x="83607" y="1567340"/>
                  </a:lnTo>
                  <a:lnTo>
                    <a:pt x="81150" y="1496097"/>
                  </a:lnTo>
                  <a:lnTo>
                    <a:pt x="78692" y="1424854"/>
                  </a:lnTo>
                  <a:lnTo>
                    <a:pt x="76235" y="1353611"/>
                  </a:lnTo>
                  <a:lnTo>
                    <a:pt x="73777" y="1282369"/>
                  </a:lnTo>
                  <a:lnTo>
                    <a:pt x="71320" y="1211126"/>
                  </a:lnTo>
                  <a:lnTo>
                    <a:pt x="68862" y="1139883"/>
                  </a:lnTo>
                  <a:lnTo>
                    <a:pt x="66405" y="1068640"/>
                  </a:lnTo>
                  <a:lnTo>
                    <a:pt x="63947" y="997398"/>
                  </a:lnTo>
                  <a:lnTo>
                    <a:pt x="61490" y="926155"/>
                  </a:lnTo>
                  <a:lnTo>
                    <a:pt x="59032" y="854912"/>
                  </a:lnTo>
                  <a:lnTo>
                    <a:pt x="56575" y="783670"/>
                  </a:lnTo>
                  <a:lnTo>
                    <a:pt x="54117" y="712427"/>
                  </a:lnTo>
                  <a:lnTo>
                    <a:pt x="51660" y="641184"/>
                  </a:lnTo>
                  <a:lnTo>
                    <a:pt x="49202" y="569941"/>
                  </a:lnTo>
                  <a:lnTo>
                    <a:pt x="46745" y="498699"/>
                  </a:lnTo>
                  <a:lnTo>
                    <a:pt x="44288" y="427456"/>
                  </a:lnTo>
                  <a:lnTo>
                    <a:pt x="41830" y="356213"/>
                  </a:lnTo>
                  <a:lnTo>
                    <a:pt x="39373" y="284970"/>
                  </a:lnTo>
                  <a:lnTo>
                    <a:pt x="36915" y="213728"/>
                  </a:lnTo>
                  <a:lnTo>
                    <a:pt x="34458" y="142485"/>
                  </a:lnTo>
                  <a:lnTo>
                    <a:pt x="32000" y="71242"/>
                  </a:lnTo>
                  <a:lnTo>
                    <a:pt x="29543" y="0"/>
                  </a:lnTo>
                  <a:lnTo>
                    <a:pt x="0" y="1230"/>
                  </a:lnTo>
                  <a:lnTo>
                    <a:pt x="3476" y="72430"/>
                  </a:lnTo>
                  <a:lnTo>
                    <a:pt x="6952" y="143631"/>
                  </a:lnTo>
                  <a:lnTo>
                    <a:pt x="10428" y="214831"/>
                  </a:lnTo>
                  <a:lnTo>
                    <a:pt x="13904" y="286031"/>
                  </a:lnTo>
                  <a:lnTo>
                    <a:pt x="17381" y="357232"/>
                  </a:lnTo>
                  <a:lnTo>
                    <a:pt x="20857" y="428432"/>
                  </a:lnTo>
                  <a:lnTo>
                    <a:pt x="24333" y="499632"/>
                  </a:lnTo>
                  <a:lnTo>
                    <a:pt x="27809" y="570833"/>
                  </a:lnTo>
                  <a:lnTo>
                    <a:pt x="31285" y="642033"/>
                  </a:lnTo>
                  <a:lnTo>
                    <a:pt x="34762" y="713233"/>
                  </a:lnTo>
                  <a:lnTo>
                    <a:pt x="38238" y="784433"/>
                  </a:lnTo>
                  <a:lnTo>
                    <a:pt x="41714" y="855634"/>
                  </a:lnTo>
                  <a:lnTo>
                    <a:pt x="45190" y="926834"/>
                  </a:lnTo>
                  <a:lnTo>
                    <a:pt x="48666" y="998034"/>
                  </a:lnTo>
                  <a:lnTo>
                    <a:pt x="52143" y="1069235"/>
                  </a:lnTo>
                  <a:lnTo>
                    <a:pt x="55619" y="1140435"/>
                  </a:lnTo>
                  <a:lnTo>
                    <a:pt x="59095" y="1211635"/>
                  </a:lnTo>
                  <a:lnTo>
                    <a:pt x="62571" y="1282835"/>
                  </a:lnTo>
                  <a:lnTo>
                    <a:pt x="66047" y="1354036"/>
                  </a:lnTo>
                  <a:lnTo>
                    <a:pt x="69524" y="1425236"/>
                  </a:lnTo>
                  <a:lnTo>
                    <a:pt x="73000" y="1496436"/>
                  </a:lnTo>
                  <a:lnTo>
                    <a:pt x="76476" y="1567637"/>
                  </a:lnTo>
                  <a:lnTo>
                    <a:pt x="79952" y="1638837"/>
                  </a:lnTo>
                  <a:lnTo>
                    <a:pt x="83428" y="1710037"/>
                  </a:lnTo>
                  <a:lnTo>
                    <a:pt x="86905" y="1781237"/>
                  </a:lnTo>
                  <a:lnTo>
                    <a:pt x="90381" y="1852438"/>
                  </a:lnTo>
                  <a:lnTo>
                    <a:pt x="93857" y="1923638"/>
                  </a:lnTo>
                  <a:lnTo>
                    <a:pt x="97333" y="199483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787138" y="1344357"/>
              <a:ext cx="71266" cy="2066631"/>
            </a:xfrm>
            <a:custGeom>
              <a:avLst/>
              <a:pathLst>
                <a:path w="71266" h="2066631">
                  <a:moveTo>
                    <a:pt x="71266" y="2066631"/>
                  </a:moveTo>
                  <a:lnTo>
                    <a:pt x="69497" y="1995368"/>
                  </a:lnTo>
                  <a:lnTo>
                    <a:pt x="67728" y="1924104"/>
                  </a:lnTo>
                  <a:lnTo>
                    <a:pt x="65959" y="1852841"/>
                  </a:lnTo>
                  <a:lnTo>
                    <a:pt x="64190" y="1781578"/>
                  </a:lnTo>
                  <a:lnTo>
                    <a:pt x="62421" y="1710315"/>
                  </a:lnTo>
                  <a:lnTo>
                    <a:pt x="60651" y="1639052"/>
                  </a:lnTo>
                  <a:lnTo>
                    <a:pt x="58882" y="1567789"/>
                  </a:lnTo>
                  <a:lnTo>
                    <a:pt x="57113" y="1496526"/>
                  </a:lnTo>
                  <a:lnTo>
                    <a:pt x="55344" y="1425262"/>
                  </a:lnTo>
                  <a:lnTo>
                    <a:pt x="53575" y="1353999"/>
                  </a:lnTo>
                  <a:lnTo>
                    <a:pt x="51806" y="1282736"/>
                  </a:lnTo>
                  <a:lnTo>
                    <a:pt x="50037" y="1211473"/>
                  </a:lnTo>
                  <a:lnTo>
                    <a:pt x="48267" y="1140210"/>
                  </a:lnTo>
                  <a:lnTo>
                    <a:pt x="46498" y="1068947"/>
                  </a:lnTo>
                  <a:lnTo>
                    <a:pt x="44729" y="997684"/>
                  </a:lnTo>
                  <a:lnTo>
                    <a:pt x="42960" y="926420"/>
                  </a:lnTo>
                  <a:lnTo>
                    <a:pt x="41191" y="855157"/>
                  </a:lnTo>
                  <a:lnTo>
                    <a:pt x="39422" y="783894"/>
                  </a:lnTo>
                  <a:lnTo>
                    <a:pt x="37652" y="712631"/>
                  </a:lnTo>
                  <a:lnTo>
                    <a:pt x="35883" y="641368"/>
                  </a:lnTo>
                  <a:lnTo>
                    <a:pt x="34114" y="570105"/>
                  </a:lnTo>
                  <a:lnTo>
                    <a:pt x="32345" y="498842"/>
                  </a:lnTo>
                  <a:lnTo>
                    <a:pt x="30576" y="427578"/>
                  </a:lnTo>
                  <a:lnTo>
                    <a:pt x="28807" y="356315"/>
                  </a:lnTo>
                  <a:lnTo>
                    <a:pt x="27038" y="285052"/>
                  </a:lnTo>
                  <a:lnTo>
                    <a:pt x="25268" y="213789"/>
                  </a:lnTo>
                  <a:lnTo>
                    <a:pt x="23499" y="142526"/>
                  </a:lnTo>
                  <a:lnTo>
                    <a:pt x="21730" y="71263"/>
                  </a:lnTo>
                  <a:lnTo>
                    <a:pt x="19961" y="0"/>
                  </a:lnTo>
                  <a:lnTo>
                    <a:pt x="0" y="592"/>
                  </a:lnTo>
                  <a:lnTo>
                    <a:pt x="2457" y="71834"/>
                  </a:lnTo>
                  <a:lnTo>
                    <a:pt x="4914" y="143077"/>
                  </a:lnTo>
                  <a:lnTo>
                    <a:pt x="7372" y="214320"/>
                  </a:lnTo>
                  <a:lnTo>
                    <a:pt x="9829" y="285562"/>
                  </a:lnTo>
                  <a:lnTo>
                    <a:pt x="12287" y="356805"/>
                  </a:lnTo>
                  <a:lnTo>
                    <a:pt x="14744" y="428048"/>
                  </a:lnTo>
                  <a:lnTo>
                    <a:pt x="17202" y="499291"/>
                  </a:lnTo>
                  <a:lnTo>
                    <a:pt x="19659" y="570533"/>
                  </a:lnTo>
                  <a:lnTo>
                    <a:pt x="22117" y="641776"/>
                  </a:lnTo>
                  <a:lnTo>
                    <a:pt x="24574" y="713019"/>
                  </a:lnTo>
                  <a:lnTo>
                    <a:pt x="27032" y="784262"/>
                  </a:lnTo>
                  <a:lnTo>
                    <a:pt x="29489" y="855504"/>
                  </a:lnTo>
                  <a:lnTo>
                    <a:pt x="31947" y="926747"/>
                  </a:lnTo>
                  <a:lnTo>
                    <a:pt x="34404" y="997990"/>
                  </a:lnTo>
                  <a:lnTo>
                    <a:pt x="36862" y="1069232"/>
                  </a:lnTo>
                  <a:lnTo>
                    <a:pt x="39319" y="1140475"/>
                  </a:lnTo>
                  <a:lnTo>
                    <a:pt x="41777" y="1211718"/>
                  </a:lnTo>
                  <a:lnTo>
                    <a:pt x="44234" y="1282961"/>
                  </a:lnTo>
                  <a:lnTo>
                    <a:pt x="46692" y="1354203"/>
                  </a:lnTo>
                  <a:lnTo>
                    <a:pt x="49149" y="1425446"/>
                  </a:lnTo>
                  <a:lnTo>
                    <a:pt x="51607" y="1496689"/>
                  </a:lnTo>
                  <a:lnTo>
                    <a:pt x="54064" y="1567932"/>
                  </a:lnTo>
                  <a:lnTo>
                    <a:pt x="56522" y="1639174"/>
                  </a:lnTo>
                  <a:lnTo>
                    <a:pt x="58979" y="1710417"/>
                  </a:lnTo>
                  <a:lnTo>
                    <a:pt x="61436" y="1781660"/>
                  </a:lnTo>
                  <a:lnTo>
                    <a:pt x="63894" y="1852903"/>
                  </a:lnTo>
                  <a:lnTo>
                    <a:pt x="66351" y="1924145"/>
                  </a:lnTo>
                  <a:lnTo>
                    <a:pt x="68809" y="199538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807099" y="1343971"/>
              <a:ext cx="51305" cy="2067016"/>
            </a:xfrm>
            <a:custGeom>
              <a:avLst/>
              <a:pathLst>
                <a:path w="51305" h="2067016">
                  <a:moveTo>
                    <a:pt x="51305" y="2067016"/>
                  </a:moveTo>
                  <a:lnTo>
                    <a:pt x="50194" y="1995740"/>
                  </a:lnTo>
                  <a:lnTo>
                    <a:pt x="49083" y="1924464"/>
                  </a:lnTo>
                  <a:lnTo>
                    <a:pt x="47972" y="1853187"/>
                  </a:lnTo>
                  <a:lnTo>
                    <a:pt x="46861" y="1781911"/>
                  </a:lnTo>
                  <a:lnTo>
                    <a:pt x="45750" y="1710634"/>
                  </a:lnTo>
                  <a:lnTo>
                    <a:pt x="44639" y="1639358"/>
                  </a:lnTo>
                  <a:lnTo>
                    <a:pt x="43529" y="1568081"/>
                  </a:lnTo>
                  <a:lnTo>
                    <a:pt x="42418" y="1496805"/>
                  </a:lnTo>
                  <a:lnTo>
                    <a:pt x="41307" y="1425528"/>
                  </a:lnTo>
                  <a:lnTo>
                    <a:pt x="40196" y="1354252"/>
                  </a:lnTo>
                  <a:lnTo>
                    <a:pt x="39085" y="1282976"/>
                  </a:lnTo>
                  <a:lnTo>
                    <a:pt x="37974" y="1211699"/>
                  </a:lnTo>
                  <a:lnTo>
                    <a:pt x="36863" y="1140423"/>
                  </a:lnTo>
                  <a:lnTo>
                    <a:pt x="35752" y="1069146"/>
                  </a:lnTo>
                  <a:lnTo>
                    <a:pt x="34641" y="997870"/>
                  </a:lnTo>
                  <a:lnTo>
                    <a:pt x="33530" y="926593"/>
                  </a:lnTo>
                  <a:lnTo>
                    <a:pt x="32420" y="855317"/>
                  </a:lnTo>
                  <a:lnTo>
                    <a:pt x="31309" y="784040"/>
                  </a:lnTo>
                  <a:lnTo>
                    <a:pt x="30198" y="712764"/>
                  </a:lnTo>
                  <a:lnTo>
                    <a:pt x="29087" y="641488"/>
                  </a:lnTo>
                  <a:lnTo>
                    <a:pt x="27976" y="570211"/>
                  </a:lnTo>
                  <a:lnTo>
                    <a:pt x="26865" y="498935"/>
                  </a:lnTo>
                  <a:lnTo>
                    <a:pt x="25754" y="427658"/>
                  </a:lnTo>
                  <a:lnTo>
                    <a:pt x="24643" y="356382"/>
                  </a:lnTo>
                  <a:lnTo>
                    <a:pt x="23532" y="285105"/>
                  </a:lnTo>
                  <a:lnTo>
                    <a:pt x="22421" y="213829"/>
                  </a:lnTo>
                  <a:lnTo>
                    <a:pt x="21310" y="142552"/>
                  </a:lnTo>
                  <a:lnTo>
                    <a:pt x="20200" y="71276"/>
                  </a:lnTo>
                  <a:lnTo>
                    <a:pt x="19089" y="0"/>
                  </a:lnTo>
                  <a:lnTo>
                    <a:pt x="0" y="385"/>
                  </a:lnTo>
                  <a:lnTo>
                    <a:pt x="1769" y="71648"/>
                  </a:lnTo>
                  <a:lnTo>
                    <a:pt x="3538" y="142911"/>
                  </a:lnTo>
                  <a:lnTo>
                    <a:pt x="5307" y="214175"/>
                  </a:lnTo>
                  <a:lnTo>
                    <a:pt x="7076" y="285438"/>
                  </a:lnTo>
                  <a:lnTo>
                    <a:pt x="8845" y="356701"/>
                  </a:lnTo>
                  <a:lnTo>
                    <a:pt x="10614" y="427964"/>
                  </a:lnTo>
                  <a:lnTo>
                    <a:pt x="12384" y="499227"/>
                  </a:lnTo>
                  <a:lnTo>
                    <a:pt x="14153" y="570490"/>
                  </a:lnTo>
                  <a:lnTo>
                    <a:pt x="15922" y="641754"/>
                  </a:lnTo>
                  <a:lnTo>
                    <a:pt x="17691" y="713017"/>
                  </a:lnTo>
                  <a:lnTo>
                    <a:pt x="19460" y="784280"/>
                  </a:lnTo>
                  <a:lnTo>
                    <a:pt x="21229" y="855543"/>
                  </a:lnTo>
                  <a:lnTo>
                    <a:pt x="22998" y="926806"/>
                  </a:lnTo>
                  <a:lnTo>
                    <a:pt x="24768" y="998069"/>
                  </a:lnTo>
                  <a:lnTo>
                    <a:pt x="26537" y="1069332"/>
                  </a:lnTo>
                  <a:lnTo>
                    <a:pt x="28306" y="1140596"/>
                  </a:lnTo>
                  <a:lnTo>
                    <a:pt x="30075" y="1211859"/>
                  </a:lnTo>
                  <a:lnTo>
                    <a:pt x="31844" y="1283122"/>
                  </a:lnTo>
                  <a:lnTo>
                    <a:pt x="33613" y="1354385"/>
                  </a:lnTo>
                  <a:lnTo>
                    <a:pt x="35383" y="1425648"/>
                  </a:lnTo>
                  <a:lnTo>
                    <a:pt x="37152" y="1496911"/>
                  </a:lnTo>
                  <a:lnTo>
                    <a:pt x="38921" y="1568174"/>
                  </a:lnTo>
                  <a:lnTo>
                    <a:pt x="40690" y="1639438"/>
                  </a:lnTo>
                  <a:lnTo>
                    <a:pt x="42459" y="1710701"/>
                  </a:lnTo>
                  <a:lnTo>
                    <a:pt x="44228" y="1781964"/>
                  </a:lnTo>
                  <a:lnTo>
                    <a:pt x="45997" y="1853227"/>
                  </a:lnTo>
                  <a:lnTo>
                    <a:pt x="47767" y="1924490"/>
                  </a:lnTo>
                  <a:lnTo>
                    <a:pt x="49536" y="199575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826188" y="1343792"/>
              <a:ext cx="32216" cy="2067196"/>
            </a:xfrm>
            <a:custGeom>
              <a:avLst/>
              <a:pathLst>
                <a:path w="32216" h="2067196">
                  <a:moveTo>
                    <a:pt x="32216" y="2067196"/>
                  </a:moveTo>
                  <a:lnTo>
                    <a:pt x="31623" y="1995913"/>
                  </a:lnTo>
                  <a:lnTo>
                    <a:pt x="31030" y="1924631"/>
                  </a:lnTo>
                  <a:lnTo>
                    <a:pt x="30437" y="1853348"/>
                  </a:lnTo>
                  <a:lnTo>
                    <a:pt x="29845" y="1782065"/>
                  </a:lnTo>
                  <a:lnTo>
                    <a:pt x="29252" y="1710783"/>
                  </a:lnTo>
                  <a:lnTo>
                    <a:pt x="28659" y="1639500"/>
                  </a:lnTo>
                  <a:lnTo>
                    <a:pt x="28066" y="1568218"/>
                  </a:lnTo>
                  <a:lnTo>
                    <a:pt x="27473" y="1496935"/>
                  </a:lnTo>
                  <a:lnTo>
                    <a:pt x="26880" y="1425652"/>
                  </a:lnTo>
                  <a:lnTo>
                    <a:pt x="26288" y="1354370"/>
                  </a:lnTo>
                  <a:lnTo>
                    <a:pt x="25695" y="1283087"/>
                  </a:lnTo>
                  <a:lnTo>
                    <a:pt x="25102" y="1211804"/>
                  </a:lnTo>
                  <a:lnTo>
                    <a:pt x="24509" y="1140522"/>
                  </a:lnTo>
                  <a:lnTo>
                    <a:pt x="23916" y="1069239"/>
                  </a:lnTo>
                  <a:lnTo>
                    <a:pt x="23324" y="997956"/>
                  </a:lnTo>
                  <a:lnTo>
                    <a:pt x="22731" y="926674"/>
                  </a:lnTo>
                  <a:lnTo>
                    <a:pt x="22138" y="855391"/>
                  </a:lnTo>
                  <a:lnTo>
                    <a:pt x="21545" y="784109"/>
                  </a:lnTo>
                  <a:lnTo>
                    <a:pt x="20952" y="712826"/>
                  </a:lnTo>
                  <a:lnTo>
                    <a:pt x="20359" y="641543"/>
                  </a:lnTo>
                  <a:lnTo>
                    <a:pt x="19767" y="570261"/>
                  </a:lnTo>
                  <a:lnTo>
                    <a:pt x="19174" y="498978"/>
                  </a:lnTo>
                  <a:lnTo>
                    <a:pt x="18581" y="427695"/>
                  </a:lnTo>
                  <a:lnTo>
                    <a:pt x="17988" y="356413"/>
                  </a:lnTo>
                  <a:lnTo>
                    <a:pt x="17395" y="285130"/>
                  </a:lnTo>
                  <a:lnTo>
                    <a:pt x="16803" y="213847"/>
                  </a:lnTo>
                  <a:lnTo>
                    <a:pt x="16210" y="142565"/>
                  </a:lnTo>
                  <a:lnTo>
                    <a:pt x="15617" y="71282"/>
                  </a:lnTo>
                  <a:lnTo>
                    <a:pt x="15024" y="0"/>
                  </a:lnTo>
                  <a:lnTo>
                    <a:pt x="0" y="179"/>
                  </a:lnTo>
                  <a:lnTo>
                    <a:pt x="1110" y="71456"/>
                  </a:lnTo>
                  <a:lnTo>
                    <a:pt x="2221" y="142732"/>
                  </a:lnTo>
                  <a:lnTo>
                    <a:pt x="3332" y="214008"/>
                  </a:lnTo>
                  <a:lnTo>
                    <a:pt x="4443" y="285285"/>
                  </a:lnTo>
                  <a:lnTo>
                    <a:pt x="5554" y="356561"/>
                  </a:lnTo>
                  <a:lnTo>
                    <a:pt x="6665" y="427838"/>
                  </a:lnTo>
                  <a:lnTo>
                    <a:pt x="7776" y="499114"/>
                  </a:lnTo>
                  <a:lnTo>
                    <a:pt x="8887" y="570391"/>
                  </a:lnTo>
                  <a:lnTo>
                    <a:pt x="9998" y="641667"/>
                  </a:lnTo>
                  <a:lnTo>
                    <a:pt x="11109" y="712944"/>
                  </a:lnTo>
                  <a:lnTo>
                    <a:pt x="12219" y="784220"/>
                  </a:lnTo>
                  <a:lnTo>
                    <a:pt x="13330" y="855496"/>
                  </a:lnTo>
                  <a:lnTo>
                    <a:pt x="14441" y="926773"/>
                  </a:lnTo>
                  <a:lnTo>
                    <a:pt x="15552" y="998049"/>
                  </a:lnTo>
                  <a:lnTo>
                    <a:pt x="16663" y="1069326"/>
                  </a:lnTo>
                  <a:lnTo>
                    <a:pt x="17774" y="1140602"/>
                  </a:lnTo>
                  <a:lnTo>
                    <a:pt x="18885" y="1211879"/>
                  </a:lnTo>
                  <a:lnTo>
                    <a:pt x="19996" y="1283155"/>
                  </a:lnTo>
                  <a:lnTo>
                    <a:pt x="21107" y="1354432"/>
                  </a:lnTo>
                  <a:lnTo>
                    <a:pt x="22218" y="1425708"/>
                  </a:lnTo>
                  <a:lnTo>
                    <a:pt x="23329" y="1496984"/>
                  </a:lnTo>
                  <a:lnTo>
                    <a:pt x="24439" y="1568261"/>
                  </a:lnTo>
                  <a:lnTo>
                    <a:pt x="25550" y="1639537"/>
                  </a:lnTo>
                  <a:lnTo>
                    <a:pt x="26661" y="1710814"/>
                  </a:lnTo>
                  <a:lnTo>
                    <a:pt x="27772" y="1782090"/>
                  </a:lnTo>
                  <a:lnTo>
                    <a:pt x="28883" y="1853367"/>
                  </a:lnTo>
                  <a:lnTo>
                    <a:pt x="29994" y="1924643"/>
                  </a:lnTo>
                  <a:lnTo>
                    <a:pt x="31105" y="199592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841213" y="1343727"/>
              <a:ext cx="17191" cy="2067261"/>
            </a:xfrm>
            <a:custGeom>
              <a:avLst/>
              <a:pathLst>
                <a:path w="17191" h="2067261">
                  <a:moveTo>
                    <a:pt x="17191" y="2067261"/>
                  </a:moveTo>
                  <a:lnTo>
                    <a:pt x="17017" y="1995976"/>
                  </a:lnTo>
                  <a:lnTo>
                    <a:pt x="16842" y="1924691"/>
                  </a:lnTo>
                  <a:lnTo>
                    <a:pt x="16668" y="1853407"/>
                  </a:lnTo>
                  <a:lnTo>
                    <a:pt x="16494" y="1782122"/>
                  </a:lnTo>
                  <a:lnTo>
                    <a:pt x="16319" y="1710837"/>
                  </a:lnTo>
                  <a:lnTo>
                    <a:pt x="16145" y="1639552"/>
                  </a:lnTo>
                  <a:lnTo>
                    <a:pt x="15970" y="1568267"/>
                  </a:lnTo>
                  <a:lnTo>
                    <a:pt x="15796" y="1496982"/>
                  </a:lnTo>
                  <a:lnTo>
                    <a:pt x="15622" y="1425697"/>
                  </a:lnTo>
                  <a:lnTo>
                    <a:pt x="15447" y="1354412"/>
                  </a:lnTo>
                  <a:lnTo>
                    <a:pt x="15273" y="1283127"/>
                  </a:lnTo>
                  <a:lnTo>
                    <a:pt x="15099" y="1211843"/>
                  </a:lnTo>
                  <a:lnTo>
                    <a:pt x="14924" y="1140558"/>
                  </a:lnTo>
                  <a:lnTo>
                    <a:pt x="14750" y="1069273"/>
                  </a:lnTo>
                  <a:lnTo>
                    <a:pt x="14575" y="997988"/>
                  </a:lnTo>
                  <a:lnTo>
                    <a:pt x="14401" y="926703"/>
                  </a:lnTo>
                  <a:lnTo>
                    <a:pt x="14227" y="855418"/>
                  </a:lnTo>
                  <a:lnTo>
                    <a:pt x="14052" y="784133"/>
                  </a:lnTo>
                  <a:lnTo>
                    <a:pt x="13878" y="712848"/>
                  </a:lnTo>
                  <a:lnTo>
                    <a:pt x="13703" y="641563"/>
                  </a:lnTo>
                  <a:lnTo>
                    <a:pt x="13529" y="570279"/>
                  </a:lnTo>
                  <a:lnTo>
                    <a:pt x="13355" y="498994"/>
                  </a:lnTo>
                  <a:lnTo>
                    <a:pt x="13180" y="427709"/>
                  </a:lnTo>
                  <a:lnTo>
                    <a:pt x="13006" y="356424"/>
                  </a:lnTo>
                  <a:lnTo>
                    <a:pt x="12831" y="285139"/>
                  </a:lnTo>
                  <a:lnTo>
                    <a:pt x="12657" y="213854"/>
                  </a:lnTo>
                  <a:lnTo>
                    <a:pt x="12483" y="142569"/>
                  </a:lnTo>
                  <a:lnTo>
                    <a:pt x="12308" y="71284"/>
                  </a:lnTo>
                  <a:lnTo>
                    <a:pt x="12134" y="0"/>
                  </a:lnTo>
                  <a:lnTo>
                    <a:pt x="0" y="65"/>
                  </a:lnTo>
                  <a:lnTo>
                    <a:pt x="592" y="71347"/>
                  </a:lnTo>
                  <a:lnTo>
                    <a:pt x="1185" y="142630"/>
                  </a:lnTo>
                  <a:lnTo>
                    <a:pt x="1778" y="213913"/>
                  </a:lnTo>
                  <a:lnTo>
                    <a:pt x="2371" y="285195"/>
                  </a:lnTo>
                  <a:lnTo>
                    <a:pt x="2964" y="356478"/>
                  </a:lnTo>
                  <a:lnTo>
                    <a:pt x="3556" y="427761"/>
                  </a:lnTo>
                  <a:lnTo>
                    <a:pt x="4149" y="499043"/>
                  </a:lnTo>
                  <a:lnTo>
                    <a:pt x="4742" y="570326"/>
                  </a:lnTo>
                  <a:lnTo>
                    <a:pt x="5335" y="641609"/>
                  </a:lnTo>
                  <a:lnTo>
                    <a:pt x="5928" y="712891"/>
                  </a:lnTo>
                  <a:lnTo>
                    <a:pt x="6521" y="784174"/>
                  </a:lnTo>
                  <a:lnTo>
                    <a:pt x="7113" y="855456"/>
                  </a:lnTo>
                  <a:lnTo>
                    <a:pt x="7706" y="926739"/>
                  </a:lnTo>
                  <a:lnTo>
                    <a:pt x="8299" y="998022"/>
                  </a:lnTo>
                  <a:lnTo>
                    <a:pt x="8892" y="1069304"/>
                  </a:lnTo>
                  <a:lnTo>
                    <a:pt x="9485" y="1140587"/>
                  </a:lnTo>
                  <a:lnTo>
                    <a:pt x="10077" y="1211870"/>
                  </a:lnTo>
                  <a:lnTo>
                    <a:pt x="10670" y="1283152"/>
                  </a:lnTo>
                  <a:lnTo>
                    <a:pt x="11263" y="1354435"/>
                  </a:lnTo>
                  <a:lnTo>
                    <a:pt x="11856" y="1425718"/>
                  </a:lnTo>
                  <a:lnTo>
                    <a:pt x="12449" y="1497000"/>
                  </a:lnTo>
                  <a:lnTo>
                    <a:pt x="13042" y="1568283"/>
                  </a:lnTo>
                  <a:lnTo>
                    <a:pt x="13634" y="1639565"/>
                  </a:lnTo>
                  <a:lnTo>
                    <a:pt x="14227" y="1710848"/>
                  </a:lnTo>
                  <a:lnTo>
                    <a:pt x="14820" y="1782131"/>
                  </a:lnTo>
                  <a:lnTo>
                    <a:pt x="15413" y="1853413"/>
                  </a:lnTo>
                  <a:lnTo>
                    <a:pt x="16006" y="1924696"/>
                  </a:lnTo>
                  <a:lnTo>
                    <a:pt x="16598" y="1995979"/>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853347" y="1343720"/>
              <a:ext cx="5057" cy="2067267"/>
            </a:xfrm>
            <a:custGeom>
              <a:avLst/>
              <a:pathLst>
                <a:path w="5057" h="2067267">
                  <a:moveTo>
                    <a:pt x="5057" y="2067267"/>
                  </a:moveTo>
                  <a:lnTo>
                    <a:pt x="5057" y="1995982"/>
                  </a:lnTo>
                  <a:lnTo>
                    <a:pt x="5057" y="1924697"/>
                  </a:lnTo>
                  <a:lnTo>
                    <a:pt x="5057" y="1853412"/>
                  </a:lnTo>
                  <a:lnTo>
                    <a:pt x="5057" y="1782127"/>
                  </a:lnTo>
                  <a:lnTo>
                    <a:pt x="5057" y="1710842"/>
                  </a:lnTo>
                  <a:lnTo>
                    <a:pt x="5057" y="1639557"/>
                  </a:lnTo>
                  <a:lnTo>
                    <a:pt x="5057" y="1568272"/>
                  </a:lnTo>
                  <a:lnTo>
                    <a:pt x="5057" y="1496987"/>
                  </a:lnTo>
                  <a:lnTo>
                    <a:pt x="5057" y="1425702"/>
                  </a:lnTo>
                  <a:lnTo>
                    <a:pt x="5057" y="1354416"/>
                  </a:lnTo>
                  <a:lnTo>
                    <a:pt x="5057" y="1283131"/>
                  </a:lnTo>
                  <a:lnTo>
                    <a:pt x="5057" y="1211846"/>
                  </a:lnTo>
                  <a:lnTo>
                    <a:pt x="5057" y="1140561"/>
                  </a:lnTo>
                  <a:lnTo>
                    <a:pt x="5057" y="1069276"/>
                  </a:lnTo>
                  <a:lnTo>
                    <a:pt x="5057" y="997991"/>
                  </a:lnTo>
                  <a:lnTo>
                    <a:pt x="5057" y="926706"/>
                  </a:lnTo>
                  <a:lnTo>
                    <a:pt x="5057" y="855421"/>
                  </a:lnTo>
                  <a:lnTo>
                    <a:pt x="5057" y="784136"/>
                  </a:lnTo>
                  <a:lnTo>
                    <a:pt x="5057" y="712851"/>
                  </a:lnTo>
                  <a:lnTo>
                    <a:pt x="5057" y="641565"/>
                  </a:lnTo>
                  <a:lnTo>
                    <a:pt x="5057" y="570280"/>
                  </a:lnTo>
                  <a:lnTo>
                    <a:pt x="5057" y="498995"/>
                  </a:lnTo>
                  <a:lnTo>
                    <a:pt x="5057" y="427710"/>
                  </a:lnTo>
                  <a:lnTo>
                    <a:pt x="5057" y="356425"/>
                  </a:lnTo>
                  <a:lnTo>
                    <a:pt x="5057" y="285140"/>
                  </a:lnTo>
                  <a:lnTo>
                    <a:pt x="5057" y="213855"/>
                  </a:lnTo>
                  <a:lnTo>
                    <a:pt x="5057" y="142570"/>
                  </a:lnTo>
                  <a:lnTo>
                    <a:pt x="5057" y="71285"/>
                  </a:lnTo>
                  <a:lnTo>
                    <a:pt x="5057" y="0"/>
                  </a:lnTo>
                  <a:lnTo>
                    <a:pt x="0" y="6"/>
                  </a:lnTo>
                  <a:lnTo>
                    <a:pt x="174" y="71291"/>
                  </a:lnTo>
                  <a:lnTo>
                    <a:pt x="348" y="142575"/>
                  </a:lnTo>
                  <a:lnTo>
                    <a:pt x="523" y="213860"/>
                  </a:lnTo>
                  <a:lnTo>
                    <a:pt x="697" y="285145"/>
                  </a:lnTo>
                  <a:lnTo>
                    <a:pt x="871" y="356430"/>
                  </a:lnTo>
                  <a:lnTo>
                    <a:pt x="1046" y="427715"/>
                  </a:lnTo>
                  <a:lnTo>
                    <a:pt x="1220" y="499000"/>
                  </a:lnTo>
                  <a:lnTo>
                    <a:pt x="1395" y="570285"/>
                  </a:lnTo>
                  <a:lnTo>
                    <a:pt x="1569" y="641570"/>
                  </a:lnTo>
                  <a:lnTo>
                    <a:pt x="1743" y="712855"/>
                  </a:lnTo>
                  <a:lnTo>
                    <a:pt x="1918" y="784139"/>
                  </a:lnTo>
                  <a:lnTo>
                    <a:pt x="2092" y="855424"/>
                  </a:lnTo>
                  <a:lnTo>
                    <a:pt x="2267" y="926709"/>
                  </a:lnTo>
                  <a:lnTo>
                    <a:pt x="2441" y="997994"/>
                  </a:lnTo>
                  <a:lnTo>
                    <a:pt x="2615" y="1069279"/>
                  </a:lnTo>
                  <a:lnTo>
                    <a:pt x="2790" y="1140564"/>
                  </a:lnTo>
                  <a:lnTo>
                    <a:pt x="2964" y="1211849"/>
                  </a:lnTo>
                  <a:lnTo>
                    <a:pt x="3139" y="1283134"/>
                  </a:lnTo>
                  <a:lnTo>
                    <a:pt x="3313" y="1354419"/>
                  </a:lnTo>
                  <a:lnTo>
                    <a:pt x="3487" y="1425703"/>
                  </a:lnTo>
                  <a:lnTo>
                    <a:pt x="3662" y="1496988"/>
                  </a:lnTo>
                  <a:lnTo>
                    <a:pt x="3836" y="1568273"/>
                  </a:lnTo>
                  <a:lnTo>
                    <a:pt x="4011" y="1639558"/>
                  </a:lnTo>
                  <a:lnTo>
                    <a:pt x="4185" y="1710843"/>
                  </a:lnTo>
                  <a:lnTo>
                    <a:pt x="4359" y="1782128"/>
                  </a:lnTo>
                  <a:lnTo>
                    <a:pt x="4534" y="1853413"/>
                  </a:lnTo>
                  <a:lnTo>
                    <a:pt x="4708" y="1924698"/>
                  </a:lnTo>
                  <a:lnTo>
                    <a:pt x="4883" y="1995983"/>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5514489" y="2088081"/>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6" name="rc26"/>
            <p:cNvSpPr/>
            <p:nvPr/>
          </p:nvSpPr>
          <p:spPr>
            <a:xfrm>
              <a:off x="5523489"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5523489"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5523489"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5523489"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5523489"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5523489"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5523489"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5523489"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5523489"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5523489"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5523489"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7453858"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7453858"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7453858"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7453858"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7453858"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7453858"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7453858"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7453858"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7453858"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453858"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803534" y="2348319"/>
              <a:ext cx="145380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Ethiopia: 1,556,000 (34%) </a:t>
              </a:r>
            </a:p>
          </p:txBody>
        </p:sp>
        <p:sp>
          <p:nvSpPr>
            <p:cNvPr id="48" name="tx48"/>
            <p:cNvSpPr/>
            <p:nvPr/>
          </p:nvSpPr>
          <p:spPr>
            <a:xfrm>
              <a:off x="5803534" y="2567775"/>
              <a:ext cx="13047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Angola: 664,000 (14%) </a:t>
              </a:r>
            </a:p>
          </p:txBody>
        </p:sp>
        <p:sp>
          <p:nvSpPr>
            <p:cNvPr id="49" name="tx49"/>
            <p:cNvSpPr/>
            <p:nvPr/>
          </p:nvSpPr>
          <p:spPr>
            <a:xfrm>
              <a:off x="5803534" y="2787231"/>
              <a:ext cx="15717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Madagascar: 472,000 (10%) </a:t>
              </a:r>
            </a:p>
          </p:txBody>
        </p:sp>
        <p:sp>
          <p:nvSpPr>
            <p:cNvPr id="50" name="tx50"/>
            <p:cNvSpPr/>
            <p:nvPr/>
          </p:nvSpPr>
          <p:spPr>
            <a:xfrm>
              <a:off x="5803534" y="3006687"/>
              <a:ext cx="15344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Mozambique: 424,000 (9%) </a:t>
              </a:r>
            </a:p>
          </p:txBody>
        </p:sp>
        <p:sp>
          <p:nvSpPr>
            <p:cNvPr id="51" name="tx51"/>
            <p:cNvSpPr/>
            <p:nvPr/>
          </p:nvSpPr>
          <p:spPr>
            <a:xfrm>
              <a:off x="5803534" y="3226143"/>
              <a:ext cx="12983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Somalia: 404,000 (9%) </a:t>
              </a:r>
            </a:p>
          </p:txBody>
        </p:sp>
        <p:sp>
          <p:nvSpPr>
            <p:cNvPr id="52" name="tx52"/>
            <p:cNvSpPr/>
            <p:nvPr/>
          </p:nvSpPr>
          <p:spPr>
            <a:xfrm>
              <a:off x="5803534" y="3445599"/>
              <a:ext cx="15033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South Africa: 232,000 (5%) </a:t>
              </a:r>
            </a:p>
          </p:txBody>
        </p:sp>
        <p:sp>
          <p:nvSpPr>
            <p:cNvPr id="53" name="tx53"/>
            <p:cNvSpPr/>
            <p:nvPr/>
          </p:nvSpPr>
          <p:spPr>
            <a:xfrm>
              <a:off x="5803534" y="3665055"/>
              <a:ext cx="13543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Tanzania: 206,000 (4%) </a:t>
              </a:r>
            </a:p>
          </p:txBody>
        </p:sp>
        <p:sp>
          <p:nvSpPr>
            <p:cNvPr id="54" name="tx54"/>
            <p:cNvSpPr/>
            <p:nvPr/>
          </p:nvSpPr>
          <p:spPr>
            <a:xfrm>
              <a:off x="5803534" y="3884511"/>
              <a:ext cx="121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Kenya: 132,000 (3%) </a:t>
              </a:r>
            </a:p>
          </p:txBody>
        </p:sp>
        <p:sp>
          <p:nvSpPr>
            <p:cNvPr id="55" name="tx55"/>
            <p:cNvSpPr/>
            <p:nvPr/>
          </p:nvSpPr>
          <p:spPr>
            <a:xfrm>
              <a:off x="5803534" y="4103967"/>
              <a:ext cx="12860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Uganda: 117,000 (3%) </a:t>
              </a:r>
            </a:p>
          </p:txBody>
        </p:sp>
        <p:sp>
          <p:nvSpPr>
            <p:cNvPr id="56" name="tx56"/>
            <p:cNvSpPr/>
            <p:nvPr/>
          </p:nvSpPr>
          <p:spPr>
            <a:xfrm>
              <a:off x="5803534" y="4323423"/>
              <a:ext cx="15408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South Sudan: 87,000 (2%) </a:t>
              </a:r>
            </a:p>
          </p:txBody>
        </p:sp>
        <p:sp>
          <p:nvSpPr>
            <p:cNvPr id="57" name="tx57"/>
            <p:cNvSpPr/>
            <p:nvPr/>
          </p:nvSpPr>
          <p:spPr>
            <a:xfrm>
              <a:off x="5803534" y="4542879"/>
              <a:ext cx="12423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Malawi: 84,000 (2%) </a:t>
              </a:r>
            </a:p>
          </p:txBody>
        </p:sp>
        <p:sp>
          <p:nvSpPr>
            <p:cNvPr id="58" name="tx58"/>
            <p:cNvSpPr/>
            <p:nvPr/>
          </p:nvSpPr>
          <p:spPr>
            <a:xfrm>
              <a:off x="7733903" y="2348319"/>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Zambia: 66,000 (1%) </a:t>
              </a:r>
            </a:p>
          </p:txBody>
        </p:sp>
        <p:sp>
          <p:nvSpPr>
            <p:cNvPr id="59" name="tx59"/>
            <p:cNvSpPr/>
            <p:nvPr/>
          </p:nvSpPr>
          <p:spPr>
            <a:xfrm>
              <a:off x="7733903" y="2567775"/>
              <a:ext cx="12797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Burundi: 63,000 (1%) </a:t>
              </a:r>
            </a:p>
          </p:txBody>
        </p:sp>
        <p:sp>
          <p:nvSpPr>
            <p:cNvPr id="60" name="tx60"/>
            <p:cNvSpPr/>
            <p:nvPr/>
          </p:nvSpPr>
          <p:spPr>
            <a:xfrm>
              <a:off x="7733903" y="2787231"/>
              <a:ext cx="14100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Zimbabwe: 48,000 (1%) </a:t>
              </a:r>
            </a:p>
          </p:txBody>
        </p:sp>
        <p:sp>
          <p:nvSpPr>
            <p:cNvPr id="61" name="tx61"/>
            <p:cNvSpPr/>
            <p:nvPr/>
          </p:nvSpPr>
          <p:spPr>
            <a:xfrm>
              <a:off x="7733903" y="3006687"/>
              <a:ext cx="13698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Rwanda: 15,000 (&lt;1%) </a:t>
              </a:r>
            </a:p>
          </p:txBody>
        </p:sp>
        <p:sp>
          <p:nvSpPr>
            <p:cNvPr id="62" name="tx62"/>
            <p:cNvSpPr/>
            <p:nvPr/>
          </p:nvSpPr>
          <p:spPr>
            <a:xfrm>
              <a:off x="7733903" y="3226143"/>
              <a:ext cx="13697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Namibia: 10,000 (&lt;1%) </a:t>
              </a:r>
            </a:p>
          </p:txBody>
        </p:sp>
        <p:sp>
          <p:nvSpPr>
            <p:cNvPr id="63" name="tx63"/>
            <p:cNvSpPr/>
            <p:nvPr/>
          </p:nvSpPr>
          <p:spPr>
            <a:xfrm>
              <a:off x="7733903" y="3445599"/>
              <a:ext cx="13510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Comoros: 7,000 (&lt;1%) </a:t>
              </a:r>
            </a:p>
          </p:txBody>
        </p:sp>
        <p:sp>
          <p:nvSpPr>
            <p:cNvPr id="64" name="tx64"/>
            <p:cNvSpPr/>
            <p:nvPr/>
          </p:nvSpPr>
          <p:spPr>
            <a:xfrm>
              <a:off x="7733903" y="3665055"/>
              <a:ext cx="12268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Eritrea: 7,000 (&lt;1%) </a:t>
              </a:r>
            </a:p>
          </p:txBody>
        </p:sp>
        <p:sp>
          <p:nvSpPr>
            <p:cNvPr id="65" name="tx65"/>
            <p:cNvSpPr/>
            <p:nvPr/>
          </p:nvSpPr>
          <p:spPr>
            <a:xfrm>
              <a:off x="7733903" y="3884511"/>
              <a:ext cx="12953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Lesotho: 5,000 (&lt;1%) </a:t>
              </a:r>
            </a:p>
          </p:txBody>
        </p:sp>
        <p:sp>
          <p:nvSpPr>
            <p:cNvPr id="66" name="tx66"/>
            <p:cNvSpPr/>
            <p:nvPr/>
          </p:nvSpPr>
          <p:spPr>
            <a:xfrm>
              <a:off x="7733903" y="4103967"/>
              <a:ext cx="13138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Eswatini: 4,000 (&lt;1%) </a:t>
              </a:r>
            </a:p>
          </p:txBody>
        </p:sp>
        <p:sp>
          <p:nvSpPr>
            <p:cNvPr id="67" name="tx67"/>
            <p:cNvSpPr/>
            <p:nvPr/>
          </p:nvSpPr>
          <p:spPr>
            <a:xfrm>
              <a:off x="7733903" y="4323423"/>
              <a:ext cx="13884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Botswana: 2,000 (&lt;1%) </a:t>
              </a:r>
            </a:p>
          </p:txBody>
        </p:sp>
        <p:sp>
          <p:nvSpPr>
            <p:cNvPr id="68" name="tx68"/>
            <p:cNvSpPr/>
            <p:nvPr/>
          </p:nvSpPr>
          <p:spPr>
            <a:xfrm>
              <a:off x="274320" y="634297"/>
              <a:ext cx="71568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ESAR, 2023</a:t>
              </a:r>
            </a:p>
          </p:txBody>
        </p:sp>
        <p:sp>
          <p:nvSpPr>
            <p:cNvPr id="69" name="tx69"/>
            <p:cNvSpPr/>
            <p:nvPr/>
          </p:nvSpPr>
          <p:spPr>
            <a:xfrm>
              <a:off x="1280903" y="6039724"/>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1342240" y="6161843"/>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826879" y="6282489"/>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923305" y="6409575"/>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4,605,000.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(58%) of all children unprotected against measles in ESAR.
Ethiopia had the highest number of children who did not receive MCV1 (n = 1,556,000), which is approximately 34% of all children unprotected against measles in ESAR (n = 4,605,000).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410379" y="5262545"/>
              <a:ext cx="318009" cy="223664"/>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5" name="rc5"/>
            <p:cNvSpPr/>
            <p:nvPr/>
          </p:nvSpPr>
          <p:spPr>
            <a:xfrm>
              <a:off x="1728389" y="5262545"/>
              <a:ext cx="318009"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 name="rc6"/>
            <p:cNvSpPr/>
            <p:nvPr/>
          </p:nvSpPr>
          <p:spPr>
            <a:xfrm>
              <a:off x="2046398" y="5262545"/>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 name="rc7"/>
            <p:cNvSpPr/>
            <p:nvPr/>
          </p:nvSpPr>
          <p:spPr>
            <a:xfrm>
              <a:off x="2364408" y="5262545"/>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 name="rc8"/>
            <p:cNvSpPr/>
            <p:nvPr/>
          </p:nvSpPr>
          <p:spPr>
            <a:xfrm>
              <a:off x="2682418" y="5262545"/>
              <a:ext cx="318009" cy="22366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 name="rc9"/>
            <p:cNvSpPr/>
            <p:nvPr/>
          </p:nvSpPr>
          <p:spPr>
            <a:xfrm>
              <a:off x="3000427" y="5262545"/>
              <a:ext cx="318009" cy="22366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 name="rc10"/>
            <p:cNvSpPr/>
            <p:nvPr/>
          </p:nvSpPr>
          <p:spPr>
            <a:xfrm>
              <a:off x="3318437" y="5262545"/>
              <a:ext cx="318009" cy="22366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 name="rc11"/>
            <p:cNvSpPr/>
            <p:nvPr/>
          </p:nvSpPr>
          <p:spPr>
            <a:xfrm>
              <a:off x="3636446" y="5262545"/>
              <a:ext cx="318009"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 name="rc12"/>
            <p:cNvSpPr/>
            <p:nvPr/>
          </p:nvSpPr>
          <p:spPr>
            <a:xfrm>
              <a:off x="3954456" y="5262545"/>
              <a:ext cx="318009" cy="22366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 name="rc13"/>
            <p:cNvSpPr/>
            <p:nvPr/>
          </p:nvSpPr>
          <p:spPr>
            <a:xfrm>
              <a:off x="4272466" y="5262545"/>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 name="rc14"/>
            <p:cNvSpPr/>
            <p:nvPr/>
          </p:nvSpPr>
          <p:spPr>
            <a:xfrm>
              <a:off x="4590475" y="5262545"/>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908485" y="5262545"/>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 name="rc16"/>
            <p:cNvSpPr/>
            <p:nvPr/>
          </p:nvSpPr>
          <p:spPr>
            <a:xfrm>
              <a:off x="5226494" y="5262545"/>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 name="rc17"/>
            <p:cNvSpPr/>
            <p:nvPr/>
          </p:nvSpPr>
          <p:spPr>
            <a:xfrm>
              <a:off x="5544504" y="5262545"/>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 name="rc18"/>
            <p:cNvSpPr/>
            <p:nvPr/>
          </p:nvSpPr>
          <p:spPr>
            <a:xfrm>
              <a:off x="5862514" y="5262545"/>
              <a:ext cx="318009"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 name="rc19"/>
            <p:cNvSpPr/>
            <p:nvPr/>
          </p:nvSpPr>
          <p:spPr>
            <a:xfrm>
              <a:off x="6180523" y="5262545"/>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 name="rc20"/>
            <p:cNvSpPr/>
            <p:nvPr/>
          </p:nvSpPr>
          <p:spPr>
            <a:xfrm>
              <a:off x="6498533" y="5262545"/>
              <a:ext cx="318009"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 name="rc21"/>
            <p:cNvSpPr/>
            <p:nvPr/>
          </p:nvSpPr>
          <p:spPr>
            <a:xfrm>
              <a:off x="6816542" y="5262545"/>
              <a:ext cx="318009"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2" name="rc22"/>
            <p:cNvSpPr/>
            <p:nvPr/>
          </p:nvSpPr>
          <p:spPr>
            <a:xfrm>
              <a:off x="7134552" y="5262545"/>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 name="rc23"/>
            <p:cNvSpPr/>
            <p:nvPr/>
          </p:nvSpPr>
          <p:spPr>
            <a:xfrm>
              <a:off x="7452562" y="5262545"/>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 name="rc24"/>
            <p:cNvSpPr/>
            <p:nvPr/>
          </p:nvSpPr>
          <p:spPr>
            <a:xfrm>
              <a:off x="7770571" y="5262545"/>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5" name="rc25"/>
            <p:cNvSpPr/>
            <p:nvPr/>
          </p:nvSpPr>
          <p:spPr>
            <a:xfrm>
              <a:off x="8088581" y="5262545"/>
              <a:ext cx="318009" cy="22366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6" name="rc26"/>
            <p:cNvSpPr/>
            <p:nvPr/>
          </p:nvSpPr>
          <p:spPr>
            <a:xfrm>
              <a:off x="8406590" y="5262545"/>
              <a:ext cx="318009" cy="22366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7" name="rc27"/>
            <p:cNvSpPr/>
            <p:nvPr/>
          </p:nvSpPr>
          <p:spPr>
            <a:xfrm>
              <a:off x="8724600" y="5262545"/>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 name="rc28"/>
            <p:cNvSpPr/>
            <p:nvPr/>
          </p:nvSpPr>
          <p:spPr>
            <a:xfrm>
              <a:off x="5544504" y="2354913"/>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 name="rc29"/>
            <p:cNvSpPr/>
            <p:nvPr/>
          </p:nvSpPr>
          <p:spPr>
            <a:xfrm>
              <a:off x="5862514" y="2354913"/>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6180523" y="2354913"/>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1" name="rc31"/>
            <p:cNvSpPr/>
            <p:nvPr/>
          </p:nvSpPr>
          <p:spPr>
            <a:xfrm>
              <a:off x="6498533" y="2354913"/>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 name="rc32"/>
            <p:cNvSpPr/>
            <p:nvPr/>
          </p:nvSpPr>
          <p:spPr>
            <a:xfrm>
              <a:off x="6816542"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 name="rc33"/>
            <p:cNvSpPr/>
            <p:nvPr/>
          </p:nvSpPr>
          <p:spPr>
            <a:xfrm>
              <a:off x="7134552" y="235491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 name="rc34"/>
            <p:cNvSpPr/>
            <p:nvPr/>
          </p:nvSpPr>
          <p:spPr>
            <a:xfrm>
              <a:off x="7452562" y="2354913"/>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 name="rc35"/>
            <p:cNvSpPr/>
            <p:nvPr/>
          </p:nvSpPr>
          <p:spPr>
            <a:xfrm>
              <a:off x="7770571"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6" name="rc36"/>
            <p:cNvSpPr/>
            <p:nvPr/>
          </p:nvSpPr>
          <p:spPr>
            <a:xfrm>
              <a:off x="8088581" y="2354913"/>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 name="rc37"/>
            <p:cNvSpPr/>
            <p:nvPr/>
          </p:nvSpPr>
          <p:spPr>
            <a:xfrm>
              <a:off x="8406590" y="2354913"/>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8724600" y="2354913"/>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 name="rc39"/>
            <p:cNvSpPr/>
            <p:nvPr/>
          </p:nvSpPr>
          <p:spPr>
            <a:xfrm>
              <a:off x="1410379" y="2354913"/>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 name="rc40"/>
            <p:cNvSpPr/>
            <p:nvPr/>
          </p:nvSpPr>
          <p:spPr>
            <a:xfrm>
              <a:off x="1728389" y="2354913"/>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2046398" y="2354913"/>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 name="rc42"/>
            <p:cNvSpPr/>
            <p:nvPr/>
          </p:nvSpPr>
          <p:spPr>
            <a:xfrm>
              <a:off x="2364408" y="2354913"/>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 name="rc43"/>
            <p:cNvSpPr/>
            <p:nvPr/>
          </p:nvSpPr>
          <p:spPr>
            <a:xfrm>
              <a:off x="2682418" y="2354913"/>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3000427" y="2354913"/>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 name="rc45"/>
            <p:cNvSpPr/>
            <p:nvPr/>
          </p:nvSpPr>
          <p:spPr>
            <a:xfrm>
              <a:off x="3318437" y="2354913"/>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 name="rc46"/>
            <p:cNvSpPr/>
            <p:nvPr/>
          </p:nvSpPr>
          <p:spPr>
            <a:xfrm>
              <a:off x="3636446" y="2354913"/>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 name="rc47"/>
            <p:cNvSpPr/>
            <p:nvPr/>
          </p:nvSpPr>
          <p:spPr>
            <a:xfrm>
              <a:off x="3954456" y="2354913"/>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 name="rc48"/>
            <p:cNvSpPr/>
            <p:nvPr/>
          </p:nvSpPr>
          <p:spPr>
            <a:xfrm>
              <a:off x="4272466" y="2354913"/>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9" name="rc49"/>
            <p:cNvSpPr/>
            <p:nvPr/>
          </p:nvSpPr>
          <p:spPr>
            <a:xfrm>
              <a:off x="4590475" y="2354913"/>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 name="rc50"/>
            <p:cNvSpPr/>
            <p:nvPr/>
          </p:nvSpPr>
          <p:spPr>
            <a:xfrm>
              <a:off x="4908485" y="2354913"/>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1" name="rc51"/>
            <p:cNvSpPr/>
            <p:nvPr/>
          </p:nvSpPr>
          <p:spPr>
            <a:xfrm>
              <a:off x="5226494" y="2354913"/>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 name="rc52"/>
            <p:cNvSpPr/>
            <p:nvPr/>
          </p:nvSpPr>
          <p:spPr>
            <a:xfrm>
              <a:off x="1410379" y="1012928"/>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3" name="rc53"/>
            <p:cNvSpPr/>
            <p:nvPr/>
          </p:nvSpPr>
          <p:spPr>
            <a:xfrm>
              <a:off x="1728389" y="1012928"/>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4" name="rc54"/>
            <p:cNvSpPr/>
            <p:nvPr/>
          </p:nvSpPr>
          <p:spPr>
            <a:xfrm>
              <a:off x="2046398" y="1012928"/>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5" name="rc55"/>
            <p:cNvSpPr/>
            <p:nvPr/>
          </p:nvSpPr>
          <p:spPr>
            <a:xfrm>
              <a:off x="2364408" y="1012928"/>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6" name="rc56"/>
            <p:cNvSpPr/>
            <p:nvPr/>
          </p:nvSpPr>
          <p:spPr>
            <a:xfrm>
              <a:off x="2682418" y="101292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 name="rc57"/>
            <p:cNvSpPr/>
            <p:nvPr/>
          </p:nvSpPr>
          <p:spPr>
            <a:xfrm>
              <a:off x="3000427" y="101292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 name="rc58"/>
            <p:cNvSpPr/>
            <p:nvPr/>
          </p:nvSpPr>
          <p:spPr>
            <a:xfrm>
              <a:off x="3318437" y="1012928"/>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 name="rc59"/>
            <p:cNvSpPr/>
            <p:nvPr/>
          </p:nvSpPr>
          <p:spPr>
            <a:xfrm>
              <a:off x="3636446"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 name="rc60"/>
            <p:cNvSpPr/>
            <p:nvPr/>
          </p:nvSpPr>
          <p:spPr>
            <a:xfrm>
              <a:off x="3954456" y="1012928"/>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 name="rc61"/>
            <p:cNvSpPr/>
            <p:nvPr/>
          </p:nvSpPr>
          <p:spPr>
            <a:xfrm>
              <a:off x="4272466"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 name="rc62"/>
            <p:cNvSpPr/>
            <p:nvPr/>
          </p:nvSpPr>
          <p:spPr>
            <a:xfrm>
              <a:off x="4590475" y="101292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3" name="rc63"/>
            <p:cNvSpPr/>
            <p:nvPr/>
          </p:nvSpPr>
          <p:spPr>
            <a:xfrm>
              <a:off x="4908485"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5226494"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5544504"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5862514"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6180523"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6498533"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6816542"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7134552"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7452562"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7770571" y="1012928"/>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3" name="rc73"/>
            <p:cNvSpPr/>
            <p:nvPr/>
          </p:nvSpPr>
          <p:spPr>
            <a:xfrm>
              <a:off x="8088581"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8406590" y="101292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5" name="rc75"/>
            <p:cNvSpPr/>
            <p:nvPr/>
          </p:nvSpPr>
          <p:spPr>
            <a:xfrm>
              <a:off x="8724600" y="101292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1410379" y="4367889"/>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1728389" y="4367889"/>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2046398" y="4367889"/>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9" name="rc79"/>
            <p:cNvSpPr/>
            <p:nvPr/>
          </p:nvSpPr>
          <p:spPr>
            <a:xfrm>
              <a:off x="2364408" y="4367889"/>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0" name="rc80"/>
            <p:cNvSpPr/>
            <p:nvPr/>
          </p:nvSpPr>
          <p:spPr>
            <a:xfrm>
              <a:off x="2682418" y="4367889"/>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1" name="rc81"/>
            <p:cNvSpPr/>
            <p:nvPr/>
          </p:nvSpPr>
          <p:spPr>
            <a:xfrm>
              <a:off x="3000427" y="4367889"/>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2" name="rc82"/>
            <p:cNvSpPr/>
            <p:nvPr/>
          </p:nvSpPr>
          <p:spPr>
            <a:xfrm>
              <a:off x="3318437" y="4367889"/>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 name="rc83"/>
            <p:cNvSpPr/>
            <p:nvPr/>
          </p:nvSpPr>
          <p:spPr>
            <a:xfrm>
              <a:off x="3636446" y="4367889"/>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 name="rc84"/>
            <p:cNvSpPr/>
            <p:nvPr/>
          </p:nvSpPr>
          <p:spPr>
            <a:xfrm>
              <a:off x="3954456" y="4367889"/>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5" name="rc85"/>
            <p:cNvSpPr/>
            <p:nvPr/>
          </p:nvSpPr>
          <p:spPr>
            <a:xfrm>
              <a:off x="4272466" y="4367889"/>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4590475" y="4367889"/>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7" name="rc87"/>
            <p:cNvSpPr/>
            <p:nvPr/>
          </p:nvSpPr>
          <p:spPr>
            <a:xfrm>
              <a:off x="4908485" y="4367889"/>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8" name="rc88"/>
            <p:cNvSpPr/>
            <p:nvPr/>
          </p:nvSpPr>
          <p:spPr>
            <a:xfrm>
              <a:off x="5226494" y="436788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9" name="rc89"/>
            <p:cNvSpPr/>
            <p:nvPr/>
          </p:nvSpPr>
          <p:spPr>
            <a:xfrm>
              <a:off x="5544504" y="4367889"/>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0" name="rc90"/>
            <p:cNvSpPr/>
            <p:nvPr/>
          </p:nvSpPr>
          <p:spPr>
            <a:xfrm>
              <a:off x="5862514" y="4367889"/>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1" name="rc91"/>
            <p:cNvSpPr/>
            <p:nvPr/>
          </p:nvSpPr>
          <p:spPr>
            <a:xfrm>
              <a:off x="6180523" y="4367889"/>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2" name="rc92"/>
            <p:cNvSpPr/>
            <p:nvPr/>
          </p:nvSpPr>
          <p:spPr>
            <a:xfrm>
              <a:off x="6498533" y="4367889"/>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3" name="rc93"/>
            <p:cNvSpPr/>
            <p:nvPr/>
          </p:nvSpPr>
          <p:spPr>
            <a:xfrm>
              <a:off x="6816542" y="4367889"/>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4" name="rc94"/>
            <p:cNvSpPr/>
            <p:nvPr/>
          </p:nvSpPr>
          <p:spPr>
            <a:xfrm>
              <a:off x="7134552" y="4367889"/>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7452562" y="4367889"/>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7770571" y="4367889"/>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7" name="rc97"/>
            <p:cNvSpPr/>
            <p:nvPr/>
          </p:nvSpPr>
          <p:spPr>
            <a:xfrm>
              <a:off x="8088581" y="4367889"/>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8" name="rc98"/>
            <p:cNvSpPr/>
            <p:nvPr/>
          </p:nvSpPr>
          <p:spPr>
            <a:xfrm>
              <a:off x="8406590" y="4367889"/>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9" name="rc99"/>
            <p:cNvSpPr/>
            <p:nvPr/>
          </p:nvSpPr>
          <p:spPr>
            <a:xfrm>
              <a:off x="8724600" y="4367889"/>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0" name="rc100"/>
            <p:cNvSpPr/>
            <p:nvPr/>
          </p:nvSpPr>
          <p:spPr>
            <a:xfrm>
              <a:off x="1410379" y="1236592"/>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1" name="rc101"/>
            <p:cNvSpPr/>
            <p:nvPr/>
          </p:nvSpPr>
          <p:spPr>
            <a:xfrm>
              <a:off x="1728389" y="1236592"/>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2" name="rc102"/>
            <p:cNvSpPr/>
            <p:nvPr/>
          </p:nvSpPr>
          <p:spPr>
            <a:xfrm>
              <a:off x="2046398" y="1236592"/>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03" name="rc103"/>
            <p:cNvSpPr/>
            <p:nvPr/>
          </p:nvSpPr>
          <p:spPr>
            <a:xfrm>
              <a:off x="2364408" y="1236592"/>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4" name="rc104"/>
            <p:cNvSpPr/>
            <p:nvPr/>
          </p:nvSpPr>
          <p:spPr>
            <a:xfrm>
              <a:off x="2682418" y="1236592"/>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5" name="rc105"/>
            <p:cNvSpPr/>
            <p:nvPr/>
          </p:nvSpPr>
          <p:spPr>
            <a:xfrm>
              <a:off x="3000427" y="1236592"/>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6" name="rc106"/>
            <p:cNvSpPr/>
            <p:nvPr/>
          </p:nvSpPr>
          <p:spPr>
            <a:xfrm>
              <a:off x="3318437" y="1236592"/>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3636446" y="1236592"/>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8" name="rc108"/>
            <p:cNvSpPr/>
            <p:nvPr/>
          </p:nvSpPr>
          <p:spPr>
            <a:xfrm>
              <a:off x="3954456" y="1236592"/>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9" name="rc109"/>
            <p:cNvSpPr/>
            <p:nvPr/>
          </p:nvSpPr>
          <p:spPr>
            <a:xfrm>
              <a:off x="4272466"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0" name="rc110"/>
            <p:cNvSpPr/>
            <p:nvPr/>
          </p:nvSpPr>
          <p:spPr>
            <a:xfrm>
              <a:off x="4590475" y="1236592"/>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1" name="rc111"/>
            <p:cNvSpPr/>
            <p:nvPr/>
          </p:nvSpPr>
          <p:spPr>
            <a:xfrm>
              <a:off x="4908485" y="1236592"/>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5226494" y="1236592"/>
              <a:ext cx="318009"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3" name="rc113"/>
            <p:cNvSpPr/>
            <p:nvPr/>
          </p:nvSpPr>
          <p:spPr>
            <a:xfrm>
              <a:off x="5544504" y="1236592"/>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5862514" y="1236592"/>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5" name="rc115"/>
            <p:cNvSpPr/>
            <p:nvPr/>
          </p:nvSpPr>
          <p:spPr>
            <a:xfrm>
              <a:off x="6180523" y="1236592"/>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6498533" y="1236592"/>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7" name="rc117"/>
            <p:cNvSpPr/>
            <p:nvPr/>
          </p:nvSpPr>
          <p:spPr>
            <a:xfrm>
              <a:off x="6816542"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8" name="rc118"/>
            <p:cNvSpPr/>
            <p:nvPr/>
          </p:nvSpPr>
          <p:spPr>
            <a:xfrm>
              <a:off x="7134552"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9" name="rc119"/>
            <p:cNvSpPr/>
            <p:nvPr/>
          </p:nvSpPr>
          <p:spPr>
            <a:xfrm>
              <a:off x="7452562"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0" name="rc120"/>
            <p:cNvSpPr/>
            <p:nvPr/>
          </p:nvSpPr>
          <p:spPr>
            <a:xfrm>
              <a:off x="7770571"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1" name="rc121"/>
            <p:cNvSpPr/>
            <p:nvPr/>
          </p:nvSpPr>
          <p:spPr>
            <a:xfrm>
              <a:off x="8088581"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2" name="rc122"/>
            <p:cNvSpPr/>
            <p:nvPr/>
          </p:nvSpPr>
          <p:spPr>
            <a:xfrm>
              <a:off x="8406590"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3" name="rc123"/>
            <p:cNvSpPr/>
            <p:nvPr/>
          </p:nvSpPr>
          <p:spPr>
            <a:xfrm>
              <a:off x="8724600" y="1236592"/>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4" name="rc124"/>
            <p:cNvSpPr/>
            <p:nvPr/>
          </p:nvSpPr>
          <p:spPr>
            <a:xfrm>
              <a:off x="1410379" y="5038881"/>
              <a:ext cx="318009" cy="22366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5" name="rc125"/>
            <p:cNvSpPr/>
            <p:nvPr/>
          </p:nvSpPr>
          <p:spPr>
            <a:xfrm>
              <a:off x="1728389" y="5038881"/>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6" name="rc126"/>
            <p:cNvSpPr/>
            <p:nvPr/>
          </p:nvSpPr>
          <p:spPr>
            <a:xfrm>
              <a:off x="2046398" y="5038881"/>
              <a:ext cx="318009" cy="22366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27" name="rc127"/>
            <p:cNvSpPr/>
            <p:nvPr/>
          </p:nvSpPr>
          <p:spPr>
            <a:xfrm>
              <a:off x="2364408" y="5038881"/>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8" name="rc128"/>
            <p:cNvSpPr/>
            <p:nvPr/>
          </p:nvSpPr>
          <p:spPr>
            <a:xfrm>
              <a:off x="2682418" y="5038881"/>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29" name="rc129"/>
            <p:cNvSpPr/>
            <p:nvPr/>
          </p:nvSpPr>
          <p:spPr>
            <a:xfrm>
              <a:off x="3000427" y="5038881"/>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0" name="rc130"/>
            <p:cNvSpPr/>
            <p:nvPr/>
          </p:nvSpPr>
          <p:spPr>
            <a:xfrm>
              <a:off x="3318437" y="5038881"/>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3636446" y="5038881"/>
              <a:ext cx="318009" cy="22366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2" name="rc132"/>
            <p:cNvSpPr/>
            <p:nvPr/>
          </p:nvSpPr>
          <p:spPr>
            <a:xfrm>
              <a:off x="3954456" y="5038881"/>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3" name="rc133"/>
            <p:cNvSpPr/>
            <p:nvPr/>
          </p:nvSpPr>
          <p:spPr>
            <a:xfrm>
              <a:off x="4272466" y="5038881"/>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4" name="rc134"/>
            <p:cNvSpPr/>
            <p:nvPr/>
          </p:nvSpPr>
          <p:spPr>
            <a:xfrm>
              <a:off x="4590475" y="5038881"/>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5" name="rc135"/>
            <p:cNvSpPr/>
            <p:nvPr/>
          </p:nvSpPr>
          <p:spPr>
            <a:xfrm>
              <a:off x="4908485" y="5038881"/>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6" name="rc136"/>
            <p:cNvSpPr/>
            <p:nvPr/>
          </p:nvSpPr>
          <p:spPr>
            <a:xfrm>
              <a:off x="5226494" y="5038881"/>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5544504" y="5038881"/>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8" name="rc138"/>
            <p:cNvSpPr/>
            <p:nvPr/>
          </p:nvSpPr>
          <p:spPr>
            <a:xfrm>
              <a:off x="5862514" y="5038881"/>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9" name="rc139"/>
            <p:cNvSpPr/>
            <p:nvPr/>
          </p:nvSpPr>
          <p:spPr>
            <a:xfrm>
              <a:off x="6180523" y="5038881"/>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0" name="rc140"/>
            <p:cNvSpPr/>
            <p:nvPr/>
          </p:nvSpPr>
          <p:spPr>
            <a:xfrm>
              <a:off x="6498533" y="5038881"/>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1" name="rc141"/>
            <p:cNvSpPr/>
            <p:nvPr/>
          </p:nvSpPr>
          <p:spPr>
            <a:xfrm>
              <a:off x="6816542" y="5038881"/>
              <a:ext cx="318009"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2" name="rc142"/>
            <p:cNvSpPr/>
            <p:nvPr/>
          </p:nvSpPr>
          <p:spPr>
            <a:xfrm>
              <a:off x="7134552" y="5038881"/>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7452562" y="5038881"/>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4" name="rc144"/>
            <p:cNvSpPr/>
            <p:nvPr/>
          </p:nvSpPr>
          <p:spPr>
            <a:xfrm>
              <a:off x="7770571" y="5038881"/>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5" name="rc145"/>
            <p:cNvSpPr/>
            <p:nvPr/>
          </p:nvSpPr>
          <p:spPr>
            <a:xfrm>
              <a:off x="8088581" y="5038881"/>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6" name="rc146"/>
            <p:cNvSpPr/>
            <p:nvPr/>
          </p:nvSpPr>
          <p:spPr>
            <a:xfrm>
              <a:off x="8406590" y="5038881"/>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47" name="rc147"/>
            <p:cNvSpPr/>
            <p:nvPr/>
          </p:nvSpPr>
          <p:spPr>
            <a:xfrm>
              <a:off x="8724600" y="5038881"/>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8" name="rc148"/>
            <p:cNvSpPr/>
            <p:nvPr/>
          </p:nvSpPr>
          <p:spPr>
            <a:xfrm>
              <a:off x="1410379" y="2802241"/>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1728389" y="2802241"/>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2046398" y="2802241"/>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1" name="rc151"/>
            <p:cNvSpPr/>
            <p:nvPr/>
          </p:nvSpPr>
          <p:spPr>
            <a:xfrm>
              <a:off x="2364408" y="2802241"/>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2" name="rc152"/>
            <p:cNvSpPr/>
            <p:nvPr/>
          </p:nvSpPr>
          <p:spPr>
            <a:xfrm>
              <a:off x="2682418" y="2802241"/>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3" name="rc153"/>
            <p:cNvSpPr/>
            <p:nvPr/>
          </p:nvSpPr>
          <p:spPr>
            <a:xfrm>
              <a:off x="3000427" y="2802241"/>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4" name="rc154"/>
            <p:cNvSpPr/>
            <p:nvPr/>
          </p:nvSpPr>
          <p:spPr>
            <a:xfrm>
              <a:off x="3318437" y="2802241"/>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5" name="rc155"/>
            <p:cNvSpPr/>
            <p:nvPr/>
          </p:nvSpPr>
          <p:spPr>
            <a:xfrm>
              <a:off x="3636446" y="2802241"/>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6" name="rc156"/>
            <p:cNvSpPr/>
            <p:nvPr/>
          </p:nvSpPr>
          <p:spPr>
            <a:xfrm>
              <a:off x="3954456" y="280224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7" name="rc157"/>
            <p:cNvSpPr/>
            <p:nvPr/>
          </p:nvSpPr>
          <p:spPr>
            <a:xfrm>
              <a:off x="4272466" y="2802241"/>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8" name="rc158"/>
            <p:cNvSpPr/>
            <p:nvPr/>
          </p:nvSpPr>
          <p:spPr>
            <a:xfrm>
              <a:off x="4590475" y="2802241"/>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9" name="rc159"/>
            <p:cNvSpPr/>
            <p:nvPr/>
          </p:nvSpPr>
          <p:spPr>
            <a:xfrm>
              <a:off x="4908485" y="2802241"/>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0" name="rc160"/>
            <p:cNvSpPr/>
            <p:nvPr/>
          </p:nvSpPr>
          <p:spPr>
            <a:xfrm>
              <a:off x="5226494"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1" name="rc161"/>
            <p:cNvSpPr/>
            <p:nvPr/>
          </p:nvSpPr>
          <p:spPr>
            <a:xfrm>
              <a:off x="5544504" y="2802241"/>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5862514" y="2802241"/>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3" name="rc163"/>
            <p:cNvSpPr/>
            <p:nvPr/>
          </p:nvSpPr>
          <p:spPr>
            <a:xfrm>
              <a:off x="6180523" y="2802241"/>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4" name="rc164"/>
            <p:cNvSpPr/>
            <p:nvPr/>
          </p:nvSpPr>
          <p:spPr>
            <a:xfrm>
              <a:off x="6498533" y="2802241"/>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5" name="rc165"/>
            <p:cNvSpPr/>
            <p:nvPr/>
          </p:nvSpPr>
          <p:spPr>
            <a:xfrm>
              <a:off x="6816542" y="2802241"/>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6" name="rc166"/>
            <p:cNvSpPr/>
            <p:nvPr/>
          </p:nvSpPr>
          <p:spPr>
            <a:xfrm>
              <a:off x="7134552" y="2802241"/>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7" name="rc167"/>
            <p:cNvSpPr/>
            <p:nvPr/>
          </p:nvSpPr>
          <p:spPr>
            <a:xfrm>
              <a:off x="7452562" y="2802241"/>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8" name="rc168"/>
            <p:cNvSpPr/>
            <p:nvPr/>
          </p:nvSpPr>
          <p:spPr>
            <a:xfrm>
              <a:off x="7770571" y="280224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8088581" y="280224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0" name="rc170"/>
            <p:cNvSpPr/>
            <p:nvPr/>
          </p:nvSpPr>
          <p:spPr>
            <a:xfrm>
              <a:off x="8406590" y="280224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8724600" y="280224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2" name="rc172"/>
            <p:cNvSpPr/>
            <p:nvPr/>
          </p:nvSpPr>
          <p:spPr>
            <a:xfrm>
              <a:off x="1410379" y="2578577"/>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3" name="rc173"/>
            <p:cNvSpPr/>
            <p:nvPr/>
          </p:nvSpPr>
          <p:spPr>
            <a:xfrm>
              <a:off x="1728389" y="2578577"/>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4" name="rc174"/>
            <p:cNvSpPr/>
            <p:nvPr/>
          </p:nvSpPr>
          <p:spPr>
            <a:xfrm>
              <a:off x="2046398" y="2578577"/>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5" name="rc175"/>
            <p:cNvSpPr/>
            <p:nvPr/>
          </p:nvSpPr>
          <p:spPr>
            <a:xfrm>
              <a:off x="2364408" y="257857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6" name="rc176"/>
            <p:cNvSpPr/>
            <p:nvPr/>
          </p:nvSpPr>
          <p:spPr>
            <a:xfrm>
              <a:off x="2682418" y="2578577"/>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7" name="rc177"/>
            <p:cNvSpPr/>
            <p:nvPr/>
          </p:nvSpPr>
          <p:spPr>
            <a:xfrm>
              <a:off x="3000427" y="257857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8" name="rc178"/>
            <p:cNvSpPr/>
            <p:nvPr/>
          </p:nvSpPr>
          <p:spPr>
            <a:xfrm>
              <a:off x="3318437" y="2578577"/>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9" name="rc179"/>
            <p:cNvSpPr/>
            <p:nvPr/>
          </p:nvSpPr>
          <p:spPr>
            <a:xfrm>
              <a:off x="3636446" y="2578577"/>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0" name="rc180"/>
            <p:cNvSpPr/>
            <p:nvPr/>
          </p:nvSpPr>
          <p:spPr>
            <a:xfrm>
              <a:off x="3954456" y="2578577"/>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1" name="rc181"/>
            <p:cNvSpPr/>
            <p:nvPr/>
          </p:nvSpPr>
          <p:spPr>
            <a:xfrm>
              <a:off x="4272466" y="2578577"/>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2" name="rc182"/>
            <p:cNvSpPr/>
            <p:nvPr/>
          </p:nvSpPr>
          <p:spPr>
            <a:xfrm>
              <a:off x="4590475" y="2578577"/>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3" name="rc183"/>
            <p:cNvSpPr/>
            <p:nvPr/>
          </p:nvSpPr>
          <p:spPr>
            <a:xfrm>
              <a:off x="4908485"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4" name="rc184"/>
            <p:cNvSpPr/>
            <p:nvPr/>
          </p:nvSpPr>
          <p:spPr>
            <a:xfrm>
              <a:off x="5226494" y="2578577"/>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5544504"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6" name="rc186"/>
            <p:cNvSpPr/>
            <p:nvPr/>
          </p:nvSpPr>
          <p:spPr>
            <a:xfrm>
              <a:off x="5862514" y="257857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7" name="rc187"/>
            <p:cNvSpPr/>
            <p:nvPr/>
          </p:nvSpPr>
          <p:spPr>
            <a:xfrm>
              <a:off x="6180523" y="257857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8" name="rc188"/>
            <p:cNvSpPr/>
            <p:nvPr/>
          </p:nvSpPr>
          <p:spPr>
            <a:xfrm>
              <a:off x="6498533"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9" name="rc189"/>
            <p:cNvSpPr/>
            <p:nvPr/>
          </p:nvSpPr>
          <p:spPr>
            <a:xfrm>
              <a:off x="6816542"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0" name="rc190"/>
            <p:cNvSpPr/>
            <p:nvPr/>
          </p:nvSpPr>
          <p:spPr>
            <a:xfrm>
              <a:off x="7134552"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1" name="rc191"/>
            <p:cNvSpPr/>
            <p:nvPr/>
          </p:nvSpPr>
          <p:spPr>
            <a:xfrm>
              <a:off x="7452562"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2" name="rc192"/>
            <p:cNvSpPr/>
            <p:nvPr/>
          </p:nvSpPr>
          <p:spPr>
            <a:xfrm>
              <a:off x="7770571"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3" name="rc193"/>
            <p:cNvSpPr/>
            <p:nvPr/>
          </p:nvSpPr>
          <p:spPr>
            <a:xfrm>
              <a:off x="8088581"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4" name="rc194"/>
            <p:cNvSpPr/>
            <p:nvPr/>
          </p:nvSpPr>
          <p:spPr>
            <a:xfrm>
              <a:off x="8406590" y="2578577"/>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95" name="rc195"/>
            <p:cNvSpPr/>
            <p:nvPr/>
          </p:nvSpPr>
          <p:spPr>
            <a:xfrm>
              <a:off x="8724600" y="257857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6" name="rc196"/>
            <p:cNvSpPr/>
            <p:nvPr/>
          </p:nvSpPr>
          <p:spPr>
            <a:xfrm>
              <a:off x="1410379" y="4591553"/>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1728389" y="4591553"/>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8" name="rc198"/>
            <p:cNvSpPr/>
            <p:nvPr/>
          </p:nvSpPr>
          <p:spPr>
            <a:xfrm>
              <a:off x="2046398" y="4591553"/>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9" name="rc199"/>
            <p:cNvSpPr/>
            <p:nvPr/>
          </p:nvSpPr>
          <p:spPr>
            <a:xfrm>
              <a:off x="2364408" y="4591553"/>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0" name="rc200"/>
            <p:cNvSpPr/>
            <p:nvPr/>
          </p:nvSpPr>
          <p:spPr>
            <a:xfrm>
              <a:off x="2682418" y="4591553"/>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1" name="rc201"/>
            <p:cNvSpPr/>
            <p:nvPr/>
          </p:nvSpPr>
          <p:spPr>
            <a:xfrm>
              <a:off x="3000427" y="4591553"/>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2" name="rc202"/>
            <p:cNvSpPr/>
            <p:nvPr/>
          </p:nvSpPr>
          <p:spPr>
            <a:xfrm>
              <a:off x="3318437" y="4591553"/>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3636446" y="4591553"/>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4" name="rc204"/>
            <p:cNvSpPr/>
            <p:nvPr/>
          </p:nvSpPr>
          <p:spPr>
            <a:xfrm>
              <a:off x="3954456" y="4591553"/>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4272466" y="4591553"/>
              <a:ext cx="318009"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6" name="rc206"/>
            <p:cNvSpPr/>
            <p:nvPr/>
          </p:nvSpPr>
          <p:spPr>
            <a:xfrm>
              <a:off x="4590475" y="4591553"/>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7" name="rc207"/>
            <p:cNvSpPr/>
            <p:nvPr/>
          </p:nvSpPr>
          <p:spPr>
            <a:xfrm>
              <a:off x="4908485" y="4591553"/>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8" name="rc208"/>
            <p:cNvSpPr/>
            <p:nvPr/>
          </p:nvSpPr>
          <p:spPr>
            <a:xfrm>
              <a:off x="5226494" y="4591553"/>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9" name="rc209"/>
            <p:cNvSpPr/>
            <p:nvPr/>
          </p:nvSpPr>
          <p:spPr>
            <a:xfrm>
              <a:off x="5544504" y="4591553"/>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0" name="rc210"/>
            <p:cNvSpPr/>
            <p:nvPr/>
          </p:nvSpPr>
          <p:spPr>
            <a:xfrm>
              <a:off x="5862514" y="4591553"/>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1" name="rc211"/>
            <p:cNvSpPr/>
            <p:nvPr/>
          </p:nvSpPr>
          <p:spPr>
            <a:xfrm>
              <a:off x="6180523" y="4591553"/>
              <a:ext cx="318009"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2" name="rc212"/>
            <p:cNvSpPr/>
            <p:nvPr/>
          </p:nvSpPr>
          <p:spPr>
            <a:xfrm>
              <a:off x="6498533" y="4591553"/>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3" name="rc213"/>
            <p:cNvSpPr/>
            <p:nvPr/>
          </p:nvSpPr>
          <p:spPr>
            <a:xfrm>
              <a:off x="6816542" y="4591553"/>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4" name="rc214"/>
            <p:cNvSpPr/>
            <p:nvPr/>
          </p:nvSpPr>
          <p:spPr>
            <a:xfrm>
              <a:off x="7134552" y="4591553"/>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5" name="rc215"/>
            <p:cNvSpPr/>
            <p:nvPr/>
          </p:nvSpPr>
          <p:spPr>
            <a:xfrm>
              <a:off x="7452562" y="4591553"/>
              <a:ext cx="318009"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6" name="rc216"/>
            <p:cNvSpPr/>
            <p:nvPr/>
          </p:nvSpPr>
          <p:spPr>
            <a:xfrm>
              <a:off x="7770571" y="4591553"/>
              <a:ext cx="318009"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7" name="rc217"/>
            <p:cNvSpPr/>
            <p:nvPr/>
          </p:nvSpPr>
          <p:spPr>
            <a:xfrm>
              <a:off x="8088581" y="4591553"/>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8" name="rc218"/>
            <p:cNvSpPr/>
            <p:nvPr/>
          </p:nvSpPr>
          <p:spPr>
            <a:xfrm>
              <a:off x="8406590" y="4591553"/>
              <a:ext cx="318009" cy="2236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9" name="rc219"/>
            <p:cNvSpPr/>
            <p:nvPr/>
          </p:nvSpPr>
          <p:spPr>
            <a:xfrm>
              <a:off x="8724600" y="4591553"/>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0" name="rc220"/>
            <p:cNvSpPr/>
            <p:nvPr/>
          </p:nvSpPr>
          <p:spPr>
            <a:xfrm>
              <a:off x="1410379" y="3473233"/>
              <a:ext cx="318009"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1728389" y="3473233"/>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2" name="rc222"/>
            <p:cNvSpPr/>
            <p:nvPr/>
          </p:nvSpPr>
          <p:spPr>
            <a:xfrm>
              <a:off x="2046398" y="347323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3" name="rc223"/>
            <p:cNvSpPr/>
            <p:nvPr/>
          </p:nvSpPr>
          <p:spPr>
            <a:xfrm>
              <a:off x="2364408" y="3473233"/>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4" name="rc224"/>
            <p:cNvSpPr/>
            <p:nvPr/>
          </p:nvSpPr>
          <p:spPr>
            <a:xfrm>
              <a:off x="2682418" y="3473233"/>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5" name="rc225"/>
            <p:cNvSpPr/>
            <p:nvPr/>
          </p:nvSpPr>
          <p:spPr>
            <a:xfrm>
              <a:off x="3000427" y="3473233"/>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6" name="rc226"/>
            <p:cNvSpPr/>
            <p:nvPr/>
          </p:nvSpPr>
          <p:spPr>
            <a:xfrm>
              <a:off x="3318437" y="3473233"/>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7" name="rc227"/>
            <p:cNvSpPr/>
            <p:nvPr/>
          </p:nvSpPr>
          <p:spPr>
            <a:xfrm>
              <a:off x="3636446" y="3473233"/>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8" name="rc228"/>
            <p:cNvSpPr/>
            <p:nvPr/>
          </p:nvSpPr>
          <p:spPr>
            <a:xfrm>
              <a:off x="3954456" y="3473233"/>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9" name="rc229"/>
            <p:cNvSpPr/>
            <p:nvPr/>
          </p:nvSpPr>
          <p:spPr>
            <a:xfrm>
              <a:off x="4272466" y="3473233"/>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0" name="rc230"/>
            <p:cNvSpPr/>
            <p:nvPr/>
          </p:nvSpPr>
          <p:spPr>
            <a:xfrm>
              <a:off x="4590475" y="3473233"/>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1" name="rc231"/>
            <p:cNvSpPr/>
            <p:nvPr/>
          </p:nvSpPr>
          <p:spPr>
            <a:xfrm>
              <a:off x="4908485" y="3473233"/>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2" name="rc232"/>
            <p:cNvSpPr/>
            <p:nvPr/>
          </p:nvSpPr>
          <p:spPr>
            <a:xfrm>
              <a:off x="5226494"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3" name="rc233"/>
            <p:cNvSpPr/>
            <p:nvPr/>
          </p:nvSpPr>
          <p:spPr>
            <a:xfrm>
              <a:off x="5544504"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4" name="rc234"/>
            <p:cNvSpPr/>
            <p:nvPr/>
          </p:nvSpPr>
          <p:spPr>
            <a:xfrm>
              <a:off x="5862514"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5" name="rc235"/>
            <p:cNvSpPr/>
            <p:nvPr/>
          </p:nvSpPr>
          <p:spPr>
            <a:xfrm>
              <a:off x="6180523"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6" name="rc236"/>
            <p:cNvSpPr/>
            <p:nvPr/>
          </p:nvSpPr>
          <p:spPr>
            <a:xfrm>
              <a:off x="6498533"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7" name="rc237"/>
            <p:cNvSpPr/>
            <p:nvPr/>
          </p:nvSpPr>
          <p:spPr>
            <a:xfrm>
              <a:off x="6816542"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8" name="rc238"/>
            <p:cNvSpPr/>
            <p:nvPr/>
          </p:nvSpPr>
          <p:spPr>
            <a:xfrm>
              <a:off x="7134552"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9" name="rc239"/>
            <p:cNvSpPr/>
            <p:nvPr/>
          </p:nvSpPr>
          <p:spPr>
            <a:xfrm>
              <a:off x="7452562" y="3473233"/>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0" name="rc240"/>
            <p:cNvSpPr/>
            <p:nvPr/>
          </p:nvSpPr>
          <p:spPr>
            <a:xfrm>
              <a:off x="7770571" y="3473233"/>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1" name="rc241"/>
            <p:cNvSpPr/>
            <p:nvPr/>
          </p:nvSpPr>
          <p:spPr>
            <a:xfrm>
              <a:off x="8088581" y="3473233"/>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2" name="rc242"/>
            <p:cNvSpPr/>
            <p:nvPr/>
          </p:nvSpPr>
          <p:spPr>
            <a:xfrm>
              <a:off x="8406590" y="3473233"/>
              <a:ext cx="318009"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3" name="rc243"/>
            <p:cNvSpPr/>
            <p:nvPr/>
          </p:nvSpPr>
          <p:spPr>
            <a:xfrm>
              <a:off x="8724600" y="3473233"/>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4" name="rc244"/>
            <p:cNvSpPr/>
            <p:nvPr/>
          </p:nvSpPr>
          <p:spPr>
            <a:xfrm>
              <a:off x="1410379" y="3025905"/>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5" name="rc245"/>
            <p:cNvSpPr/>
            <p:nvPr/>
          </p:nvSpPr>
          <p:spPr>
            <a:xfrm>
              <a:off x="1728389" y="302590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6" name="rc246"/>
            <p:cNvSpPr/>
            <p:nvPr/>
          </p:nvSpPr>
          <p:spPr>
            <a:xfrm>
              <a:off x="2046398" y="302590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7" name="rc247"/>
            <p:cNvSpPr/>
            <p:nvPr/>
          </p:nvSpPr>
          <p:spPr>
            <a:xfrm>
              <a:off x="2364408" y="3025905"/>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8" name="rc248"/>
            <p:cNvSpPr/>
            <p:nvPr/>
          </p:nvSpPr>
          <p:spPr>
            <a:xfrm>
              <a:off x="1410379" y="3920561"/>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9" name="rc249"/>
            <p:cNvSpPr/>
            <p:nvPr/>
          </p:nvSpPr>
          <p:spPr>
            <a:xfrm>
              <a:off x="1728389" y="3920561"/>
              <a:ext cx="318009"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0" name="rc250"/>
            <p:cNvSpPr/>
            <p:nvPr/>
          </p:nvSpPr>
          <p:spPr>
            <a:xfrm>
              <a:off x="2046398" y="3920561"/>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2364408" y="3920561"/>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2" name="rc252"/>
            <p:cNvSpPr/>
            <p:nvPr/>
          </p:nvSpPr>
          <p:spPr>
            <a:xfrm>
              <a:off x="2682418" y="3920561"/>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3" name="rc253"/>
            <p:cNvSpPr/>
            <p:nvPr/>
          </p:nvSpPr>
          <p:spPr>
            <a:xfrm>
              <a:off x="3000427" y="3920561"/>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4" name="rc254"/>
            <p:cNvSpPr/>
            <p:nvPr/>
          </p:nvSpPr>
          <p:spPr>
            <a:xfrm>
              <a:off x="3318437" y="3920561"/>
              <a:ext cx="318009"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5" name="rc255"/>
            <p:cNvSpPr/>
            <p:nvPr/>
          </p:nvSpPr>
          <p:spPr>
            <a:xfrm>
              <a:off x="3636446" y="3920561"/>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6" name="rc256"/>
            <p:cNvSpPr/>
            <p:nvPr/>
          </p:nvSpPr>
          <p:spPr>
            <a:xfrm>
              <a:off x="3954456" y="3920561"/>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7" name="rc257"/>
            <p:cNvSpPr/>
            <p:nvPr/>
          </p:nvSpPr>
          <p:spPr>
            <a:xfrm>
              <a:off x="4272466" y="3920561"/>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8" name="rc258"/>
            <p:cNvSpPr/>
            <p:nvPr/>
          </p:nvSpPr>
          <p:spPr>
            <a:xfrm>
              <a:off x="4590475" y="3920561"/>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9" name="rc259"/>
            <p:cNvSpPr/>
            <p:nvPr/>
          </p:nvSpPr>
          <p:spPr>
            <a:xfrm>
              <a:off x="2682418" y="302590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0" name="rc260"/>
            <p:cNvSpPr/>
            <p:nvPr/>
          </p:nvSpPr>
          <p:spPr>
            <a:xfrm>
              <a:off x="3000427" y="3025905"/>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1" name="rc261"/>
            <p:cNvSpPr/>
            <p:nvPr/>
          </p:nvSpPr>
          <p:spPr>
            <a:xfrm>
              <a:off x="3318437" y="3025905"/>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2" name="rc262"/>
            <p:cNvSpPr/>
            <p:nvPr/>
          </p:nvSpPr>
          <p:spPr>
            <a:xfrm>
              <a:off x="3636446" y="302590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3" name="rc263"/>
            <p:cNvSpPr/>
            <p:nvPr/>
          </p:nvSpPr>
          <p:spPr>
            <a:xfrm>
              <a:off x="3954456" y="3025905"/>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4" name="rc264"/>
            <p:cNvSpPr/>
            <p:nvPr/>
          </p:nvSpPr>
          <p:spPr>
            <a:xfrm>
              <a:off x="4272466" y="3025905"/>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5" name="rc265"/>
            <p:cNvSpPr/>
            <p:nvPr/>
          </p:nvSpPr>
          <p:spPr>
            <a:xfrm>
              <a:off x="4590475" y="3025905"/>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6" name="rc266"/>
            <p:cNvSpPr/>
            <p:nvPr/>
          </p:nvSpPr>
          <p:spPr>
            <a:xfrm>
              <a:off x="4908485" y="3025905"/>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7" name="rc267"/>
            <p:cNvSpPr/>
            <p:nvPr/>
          </p:nvSpPr>
          <p:spPr>
            <a:xfrm>
              <a:off x="5226494"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8" name="rc268"/>
            <p:cNvSpPr/>
            <p:nvPr/>
          </p:nvSpPr>
          <p:spPr>
            <a:xfrm>
              <a:off x="5544504" y="3025905"/>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9" name="rc269"/>
            <p:cNvSpPr/>
            <p:nvPr/>
          </p:nvSpPr>
          <p:spPr>
            <a:xfrm>
              <a:off x="5862514" y="3025905"/>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0" name="rc270"/>
            <p:cNvSpPr/>
            <p:nvPr/>
          </p:nvSpPr>
          <p:spPr>
            <a:xfrm>
              <a:off x="6180523" y="302590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1" name="rc271"/>
            <p:cNvSpPr/>
            <p:nvPr/>
          </p:nvSpPr>
          <p:spPr>
            <a:xfrm>
              <a:off x="6498533" y="302590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2" name="rc272"/>
            <p:cNvSpPr/>
            <p:nvPr/>
          </p:nvSpPr>
          <p:spPr>
            <a:xfrm>
              <a:off x="6816542" y="302590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3" name="rc273"/>
            <p:cNvSpPr/>
            <p:nvPr/>
          </p:nvSpPr>
          <p:spPr>
            <a:xfrm>
              <a:off x="7134552" y="302590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4" name="rc274"/>
            <p:cNvSpPr/>
            <p:nvPr/>
          </p:nvSpPr>
          <p:spPr>
            <a:xfrm>
              <a:off x="7452562" y="3025905"/>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5" name="rc275"/>
            <p:cNvSpPr/>
            <p:nvPr/>
          </p:nvSpPr>
          <p:spPr>
            <a:xfrm>
              <a:off x="7770571"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6" name="rc276"/>
            <p:cNvSpPr/>
            <p:nvPr/>
          </p:nvSpPr>
          <p:spPr>
            <a:xfrm>
              <a:off x="8088581" y="3025905"/>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7" name="rc277"/>
            <p:cNvSpPr/>
            <p:nvPr/>
          </p:nvSpPr>
          <p:spPr>
            <a:xfrm>
              <a:off x="8406590" y="3025905"/>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78" name="rc278"/>
            <p:cNvSpPr/>
            <p:nvPr/>
          </p:nvSpPr>
          <p:spPr>
            <a:xfrm>
              <a:off x="8724600" y="302590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9" name="rc279"/>
            <p:cNvSpPr/>
            <p:nvPr/>
          </p:nvSpPr>
          <p:spPr>
            <a:xfrm>
              <a:off x="4908485" y="3920561"/>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0" name="rc280"/>
            <p:cNvSpPr/>
            <p:nvPr/>
          </p:nvSpPr>
          <p:spPr>
            <a:xfrm>
              <a:off x="5226494" y="3920561"/>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1" name="rc281"/>
            <p:cNvSpPr/>
            <p:nvPr/>
          </p:nvSpPr>
          <p:spPr>
            <a:xfrm>
              <a:off x="5544504" y="3920561"/>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82" name="rc282"/>
            <p:cNvSpPr/>
            <p:nvPr/>
          </p:nvSpPr>
          <p:spPr>
            <a:xfrm>
              <a:off x="5862514" y="3920561"/>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3" name="rc283"/>
            <p:cNvSpPr/>
            <p:nvPr/>
          </p:nvSpPr>
          <p:spPr>
            <a:xfrm>
              <a:off x="6180523" y="3920561"/>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4" name="rc284"/>
            <p:cNvSpPr/>
            <p:nvPr/>
          </p:nvSpPr>
          <p:spPr>
            <a:xfrm>
              <a:off x="6498533" y="3920561"/>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5" name="rc285"/>
            <p:cNvSpPr/>
            <p:nvPr/>
          </p:nvSpPr>
          <p:spPr>
            <a:xfrm>
              <a:off x="6816542" y="3920561"/>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6" name="rc286"/>
            <p:cNvSpPr/>
            <p:nvPr/>
          </p:nvSpPr>
          <p:spPr>
            <a:xfrm>
              <a:off x="7134552" y="3920561"/>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87" name="rc287"/>
            <p:cNvSpPr/>
            <p:nvPr/>
          </p:nvSpPr>
          <p:spPr>
            <a:xfrm>
              <a:off x="7452562" y="3920561"/>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8" name="rc288"/>
            <p:cNvSpPr/>
            <p:nvPr/>
          </p:nvSpPr>
          <p:spPr>
            <a:xfrm>
              <a:off x="7770571" y="3920561"/>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9" name="rc289"/>
            <p:cNvSpPr/>
            <p:nvPr/>
          </p:nvSpPr>
          <p:spPr>
            <a:xfrm>
              <a:off x="8088581" y="3920561"/>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90" name="rc290"/>
            <p:cNvSpPr/>
            <p:nvPr/>
          </p:nvSpPr>
          <p:spPr>
            <a:xfrm>
              <a:off x="8406590" y="3920561"/>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1" name="rc291"/>
            <p:cNvSpPr/>
            <p:nvPr/>
          </p:nvSpPr>
          <p:spPr>
            <a:xfrm>
              <a:off x="8724600" y="3920561"/>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92" name="rc292"/>
            <p:cNvSpPr/>
            <p:nvPr/>
          </p:nvSpPr>
          <p:spPr>
            <a:xfrm>
              <a:off x="1410379" y="1460256"/>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3" name="rc293"/>
            <p:cNvSpPr/>
            <p:nvPr/>
          </p:nvSpPr>
          <p:spPr>
            <a:xfrm>
              <a:off x="1728389" y="1460256"/>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4" name="rc294"/>
            <p:cNvSpPr/>
            <p:nvPr/>
          </p:nvSpPr>
          <p:spPr>
            <a:xfrm>
              <a:off x="2046398" y="1460256"/>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5" name="rc295"/>
            <p:cNvSpPr/>
            <p:nvPr/>
          </p:nvSpPr>
          <p:spPr>
            <a:xfrm>
              <a:off x="2364408" y="1460256"/>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96" name="rc296"/>
            <p:cNvSpPr/>
            <p:nvPr/>
          </p:nvSpPr>
          <p:spPr>
            <a:xfrm>
              <a:off x="2682418" y="1460256"/>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7" name="rc297"/>
            <p:cNvSpPr/>
            <p:nvPr/>
          </p:nvSpPr>
          <p:spPr>
            <a:xfrm>
              <a:off x="3000427" y="1460256"/>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8" name="rc298"/>
            <p:cNvSpPr/>
            <p:nvPr/>
          </p:nvSpPr>
          <p:spPr>
            <a:xfrm>
              <a:off x="3318437"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9" name="rc299"/>
            <p:cNvSpPr/>
            <p:nvPr/>
          </p:nvSpPr>
          <p:spPr>
            <a:xfrm>
              <a:off x="3636446"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0" name="rc300"/>
            <p:cNvSpPr/>
            <p:nvPr/>
          </p:nvSpPr>
          <p:spPr>
            <a:xfrm>
              <a:off x="3954456" y="1460256"/>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01" name="rc301"/>
            <p:cNvSpPr/>
            <p:nvPr/>
          </p:nvSpPr>
          <p:spPr>
            <a:xfrm>
              <a:off x="4272466"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2" name="rc302"/>
            <p:cNvSpPr/>
            <p:nvPr/>
          </p:nvSpPr>
          <p:spPr>
            <a:xfrm>
              <a:off x="4590475"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3" name="rc303"/>
            <p:cNvSpPr/>
            <p:nvPr/>
          </p:nvSpPr>
          <p:spPr>
            <a:xfrm>
              <a:off x="4908485"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4" name="rc304"/>
            <p:cNvSpPr/>
            <p:nvPr/>
          </p:nvSpPr>
          <p:spPr>
            <a:xfrm>
              <a:off x="5226494"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5" name="rc305"/>
            <p:cNvSpPr/>
            <p:nvPr/>
          </p:nvSpPr>
          <p:spPr>
            <a:xfrm>
              <a:off x="5544504"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6" name="rc306"/>
            <p:cNvSpPr/>
            <p:nvPr/>
          </p:nvSpPr>
          <p:spPr>
            <a:xfrm>
              <a:off x="5862514"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7" name="rc307"/>
            <p:cNvSpPr/>
            <p:nvPr/>
          </p:nvSpPr>
          <p:spPr>
            <a:xfrm>
              <a:off x="6180523" y="1460256"/>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8" name="rc308"/>
            <p:cNvSpPr/>
            <p:nvPr/>
          </p:nvSpPr>
          <p:spPr>
            <a:xfrm>
              <a:off x="6498533" y="1460256"/>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9" name="rc309"/>
            <p:cNvSpPr/>
            <p:nvPr/>
          </p:nvSpPr>
          <p:spPr>
            <a:xfrm>
              <a:off x="6816542" y="1460256"/>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0" name="rc310"/>
            <p:cNvSpPr/>
            <p:nvPr/>
          </p:nvSpPr>
          <p:spPr>
            <a:xfrm>
              <a:off x="7134552" y="1460256"/>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452562" y="1460256"/>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2" name="rc312"/>
            <p:cNvSpPr/>
            <p:nvPr/>
          </p:nvSpPr>
          <p:spPr>
            <a:xfrm>
              <a:off x="7770571" y="1460256"/>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3" name="rc313"/>
            <p:cNvSpPr/>
            <p:nvPr/>
          </p:nvSpPr>
          <p:spPr>
            <a:xfrm>
              <a:off x="8088581" y="1460256"/>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4" name="rc314"/>
            <p:cNvSpPr/>
            <p:nvPr/>
          </p:nvSpPr>
          <p:spPr>
            <a:xfrm>
              <a:off x="8406590" y="1460256"/>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5" name="rc315"/>
            <p:cNvSpPr/>
            <p:nvPr/>
          </p:nvSpPr>
          <p:spPr>
            <a:xfrm>
              <a:off x="8724600" y="1460256"/>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6" name="rc316"/>
            <p:cNvSpPr/>
            <p:nvPr/>
          </p:nvSpPr>
          <p:spPr>
            <a:xfrm>
              <a:off x="1410379" y="5486209"/>
              <a:ext cx="318009" cy="22366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17" name="rc317"/>
            <p:cNvSpPr/>
            <p:nvPr/>
          </p:nvSpPr>
          <p:spPr>
            <a:xfrm>
              <a:off x="1728389" y="5486209"/>
              <a:ext cx="318009" cy="22366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18" name="rc318"/>
            <p:cNvSpPr/>
            <p:nvPr/>
          </p:nvSpPr>
          <p:spPr>
            <a:xfrm>
              <a:off x="2046398" y="5486209"/>
              <a:ext cx="318009"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9" name="rc319"/>
            <p:cNvSpPr/>
            <p:nvPr/>
          </p:nvSpPr>
          <p:spPr>
            <a:xfrm>
              <a:off x="2364408" y="5486209"/>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0" name="rc320"/>
            <p:cNvSpPr/>
            <p:nvPr/>
          </p:nvSpPr>
          <p:spPr>
            <a:xfrm>
              <a:off x="2682418" y="5486209"/>
              <a:ext cx="318009"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1" name="rc321"/>
            <p:cNvSpPr/>
            <p:nvPr/>
          </p:nvSpPr>
          <p:spPr>
            <a:xfrm>
              <a:off x="3000427" y="5486209"/>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22" name="rc322"/>
            <p:cNvSpPr/>
            <p:nvPr/>
          </p:nvSpPr>
          <p:spPr>
            <a:xfrm>
              <a:off x="3318437" y="5486209"/>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23" name="rc323"/>
            <p:cNvSpPr/>
            <p:nvPr/>
          </p:nvSpPr>
          <p:spPr>
            <a:xfrm>
              <a:off x="3636446" y="5486209"/>
              <a:ext cx="318009"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24" name="rc324"/>
            <p:cNvSpPr/>
            <p:nvPr/>
          </p:nvSpPr>
          <p:spPr>
            <a:xfrm>
              <a:off x="3954456" y="5486209"/>
              <a:ext cx="318009"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25" name="rc325"/>
            <p:cNvSpPr/>
            <p:nvPr/>
          </p:nvSpPr>
          <p:spPr>
            <a:xfrm>
              <a:off x="4272466" y="5486209"/>
              <a:ext cx="318009" cy="22366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26" name="rc326"/>
            <p:cNvSpPr/>
            <p:nvPr/>
          </p:nvSpPr>
          <p:spPr>
            <a:xfrm>
              <a:off x="4590475"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27" name="rc327"/>
            <p:cNvSpPr/>
            <p:nvPr/>
          </p:nvSpPr>
          <p:spPr>
            <a:xfrm>
              <a:off x="4908485"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28" name="rc328"/>
            <p:cNvSpPr/>
            <p:nvPr/>
          </p:nvSpPr>
          <p:spPr>
            <a:xfrm>
              <a:off x="5226494"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29" name="rc329"/>
            <p:cNvSpPr/>
            <p:nvPr/>
          </p:nvSpPr>
          <p:spPr>
            <a:xfrm>
              <a:off x="5544504"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0" name="rc330"/>
            <p:cNvSpPr/>
            <p:nvPr/>
          </p:nvSpPr>
          <p:spPr>
            <a:xfrm>
              <a:off x="5862514"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1" name="rc331"/>
            <p:cNvSpPr/>
            <p:nvPr/>
          </p:nvSpPr>
          <p:spPr>
            <a:xfrm>
              <a:off x="6180523"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2" name="rc332"/>
            <p:cNvSpPr/>
            <p:nvPr/>
          </p:nvSpPr>
          <p:spPr>
            <a:xfrm>
              <a:off x="6498533"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3" name="rc333"/>
            <p:cNvSpPr/>
            <p:nvPr/>
          </p:nvSpPr>
          <p:spPr>
            <a:xfrm>
              <a:off x="6816542"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4" name="rc334"/>
            <p:cNvSpPr/>
            <p:nvPr/>
          </p:nvSpPr>
          <p:spPr>
            <a:xfrm>
              <a:off x="7134552"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5" name="rc335"/>
            <p:cNvSpPr/>
            <p:nvPr/>
          </p:nvSpPr>
          <p:spPr>
            <a:xfrm>
              <a:off x="7452562"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6" name="rc336"/>
            <p:cNvSpPr/>
            <p:nvPr/>
          </p:nvSpPr>
          <p:spPr>
            <a:xfrm>
              <a:off x="7770571"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7" name="rc337"/>
            <p:cNvSpPr/>
            <p:nvPr/>
          </p:nvSpPr>
          <p:spPr>
            <a:xfrm>
              <a:off x="8088581"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8" name="rc338"/>
            <p:cNvSpPr/>
            <p:nvPr/>
          </p:nvSpPr>
          <p:spPr>
            <a:xfrm>
              <a:off x="8406590"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9" name="rc339"/>
            <p:cNvSpPr/>
            <p:nvPr/>
          </p:nvSpPr>
          <p:spPr>
            <a:xfrm>
              <a:off x="8724600" y="5486209"/>
              <a:ext cx="318009"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0" name="rc340"/>
            <p:cNvSpPr/>
            <p:nvPr/>
          </p:nvSpPr>
          <p:spPr>
            <a:xfrm>
              <a:off x="4908485" y="4815217"/>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41" name="rc341"/>
            <p:cNvSpPr/>
            <p:nvPr/>
          </p:nvSpPr>
          <p:spPr>
            <a:xfrm>
              <a:off x="5226494" y="4815217"/>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42" name="rc342"/>
            <p:cNvSpPr/>
            <p:nvPr/>
          </p:nvSpPr>
          <p:spPr>
            <a:xfrm>
              <a:off x="5544504" y="4815217"/>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43" name="rc343"/>
            <p:cNvSpPr/>
            <p:nvPr/>
          </p:nvSpPr>
          <p:spPr>
            <a:xfrm>
              <a:off x="5862514" y="4815217"/>
              <a:ext cx="318009"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4" name="rc344"/>
            <p:cNvSpPr/>
            <p:nvPr/>
          </p:nvSpPr>
          <p:spPr>
            <a:xfrm>
              <a:off x="6180523" y="4815217"/>
              <a:ext cx="318009"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45" name="rc345"/>
            <p:cNvSpPr/>
            <p:nvPr/>
          </p:nvSpPr>
          <p:spPr>
            <a:xfrm>
              <a:off x="6498533" y="4815217"/>
              <a:ext cx="318009"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6" name="rc346"/>
            <p:cNvSpPr/>
            <p:nvPr/>
          </p:nvSpPr>
          <p:spPr>
            <a:xfrm>
              <a:off x="6816542" y="4815217"/>
              <a:ext cx="318009"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47" name="rc347"/>
            <p:cNvSpPr/>
            <p:nvPr/>
          </p:nvSpPr>
          <p:spPr>
            <a:xfrm>
              <a:off x="7134552" y="4815217"/>
              <a:ext cx="318009"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8" name="rc348"/>
            <p:cNvSpPr/>
            <p:nvPr/>
          </p:nvSpPr>
          <p:spPr>
            <a:xfrm>
              <a:off x="7452562" y="4815217"/>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9" name="rc349"/>
            <p:cNvSpPr/>
            <p:nvPr/>
          </p:nvSpPr>
          <p:spPr>
            <a:xfrm>
              <a:off x="7770571" y="4815217"/>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0" name="rc350"/>
            <p:cNvSpPr/>
            <p:nvPr/>
          </p:nvSpPr>
          <p:spPr>
            <a:xfrm>
              <a:off x="8088581" y="4815217"/>
              <a:ext cx="318009"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51" name="rc351"/>
            <p:cNvSpPr/>
            <p:nvPr/>
          </p:nvSpPr>
          <p:spPr>
            <a:xfrm>
              <a:off x="8406590" y="4815217"/>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52" name="rc352"/>
            <p:cNvSpPr/>
            <p:nvPr/>
          </p:nvSpPr>
          <p:spPr>
            <a:xfrm>
              <a:off x="8724600" y="4815217"/>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53" name="rc353"/>
            <p:cNvSpPr/>
            <p:nvPr/>
          </p:nvSpPr>
          <p:spPr>
            <a:xfrm>
              <a:off x="1410379" y="1907584"/>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4" name="rc354"/>
            <p:cNvSpPr/>
            <p:nvPr/>
          </p:nvSpPr>
          <p:spPr>
            <a:xfrm>
              <a:off x="1728389"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5" name="rc355"/>
            <p:cNvSpPr/>
            <p:nvPr/>
          </p:nvSpPr>
          <p:spPr>
            <a:xfrm>
              <a:off x="2046398"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6" name="rc356"/>
            <p:cNvSpPr/>
            <p:nvPr/>
          </p:nvSpPr>
          <p:spPr>
            <a:xfrm>
              <a:off x="2364408"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7" name="rc357"/>
            <p:cNvSpPr/>
            <p:nvPr/>
          </p:nvSpPr>
          <p:spPr>
            <a:xfrm>
              <a:off x="2682418"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8" name="rc358"/>
            <p:cNvSpPr/>
            <p:nvPr/>
          </p:nvSpPr>
          <p:spPr>
            <a:xfrm>
              <a:off x="3000427"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9" name="rc359"/>
            <p:cNvSpPr/>
            <p:nvPr/>
          </p:nvSpPr>
          <p:spPr>
            <a:xfrm>
              <a:off x="3318437" y="1907584"/>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60" name="rc360"/>
            <p:cNvSpPr/>
            <p:nvPr/>
          </p:nvSpPr>
          <p:spPr>
            <a:xfrm>
              <a:off x="3636446" y="1907584"/>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1" name="rc361"/>
            <p:cNvSpPr/>
            <p:nvPr/>
          </p:nvSpPr>
          <p:spPr>
            <a:xfrm>
              <a:off x="3954456" y="1907584"/>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2" name="rc362"/>
            <p:cNvSpPr/>
            <p:nvPr/>
          </p:nvSpPr>
          <p:spPr>
            <a:xfrm>
              <a:off x="4272466" y="1907584"/>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3" name="rc363"/>
            <p:cNvSpPr/>
            <p:nvPr/>
          </p:nvSpPr>
          <p:spPr>
            <a:xfrm>
              <a:off x="4590475" y="1907584"/>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4" name="rc364"/>
            <p:cNvSpPr/>
            <p:nvPr/>
          </p:nvSpPr>
          <p:spPr>
            <a:xfrm>
              <a:off x="4908485" y="1907584"/>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65" name="rc365"/>
            <p:cNvSpPr/>
            <p:nvPr/>
          </p:nvSpPr>
          <p:spPr>
            <a:xfrm>
              <a:off x="5226494" y="1907584"/>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66" name="rc366"/>
            <p:cNvSpPr/>
            <p:nvPr/>
          </p:nvSpPr>
          <p:spPr>
            <a:xfrm>
              <a:off x="5544504" y="1907584"/>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7" name="rc367"/>
            <p:cNvSpPr/>
            <p:nvPr/>
          </p:nvSpPr>
          <p:spPr>
            <a:xfrm>
              <a:off x="5862514" y="1907584"/>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8" name="rc368"/>
            <p:cNvSpPr/>
            <p:nvPr/>
          </p:nvSpPr>
          <p:spPr>
            <a:xfrm>
              <a:off x="6180523" y="1907584"/>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9" name="rc369"/>
            <p:cNvSpPr/>
            <p:nvPr/>
          </p:nvSpPr>
          <p:spPr>
            <a:xfrm>
              <a:off x="6498533" y="1907584"/>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0" name="rc370"/>
            <p:cNvSpPr/>
            <p:nvPr/>
          </p:nvSpPr>
          <p:spPr>
            <a:xfrm>
              <a:off x="6816542" y="1907584"/>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1" name="rc371"/>
            <p:cNvSpPr/>
            <p:nvPr/>
          </p:nvSpPr>
          <p:spPr>
            <a:xfrm>
              <a:off x="7134552" y="1907584"/>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72" name="rc372"/>
            <p:cNvSpPr/>
            <p:nvPr/>
          </p:nvSpPr>
          <p:spPr>
            <a:xfrm>
              <a:off x="7452562" y="1907584"/>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73" name="rc373"/>
            <p:cNvSpPr/>
            <p:nvPr/>
          </p:nvSpPr>
          <p:spPr>
            <a:xfrm>
              <a:off x="7770571" y="1907584"/>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74" name="rc374"/>
            <p:cNvSpPr/>
            <p:nvPr/>
          </p:nvSpPr>
          <p:spPr>
            <a:xfrm>
              <a:off x="8088581" y="1907584"/>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75" name="rc375"/>
            <p:cNvSpPr/>
            <p:nvPr/>
          </p:nvSpPr>
          <p:spPr>
            <a:xfrm>
              <a:off x="8406590" y="1907584"/>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76" name="rc376"/>
            <p:cNvSpPr/>
            <p:nvPr/>
          </p:nvSpPr>
          <p:spPr>
            <a:xfrm>
              <a:off x="8724600" y="1907584"/>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77" name="rc377"/>
            <p:cNvSpPr/>
            <p:nvPr/>
          </p:nvSpPr>
          <p:spPr>
            <a:xfrm>
              <a:off x="7452562" y="4144225"/>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78" name="rc378"/>
            <p:cNvSpPr/>
            <p:nvPr/>
          </p:nvSpPr>
          <p:spPr>
            <a:xfrm>
              <a:off x="7770571" y="4144225"/>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79" name="rc379"/>
            <p:cNvSpPr/>
            <p:nvPr/>
          </p:nvSpPr>
          <p:spPr>
            <a:xfrm>
              <a:off x="8088581" y="4144225"/>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0" name="rc380"/>
            <p:cNvSpPr/>
            <p:nvPr/>
          </p:nvSpPr>
          <p:spPr>
            <a:xfrm>
              <a:off x="8406590" y="4144225"/>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81" name="rc381"/>
            <p:cNvSpPr/>
            <p:nvPr/>
          </p:nvSpPr>
          <p:spPr>
            <a:xfrm>
              <a:off x="8724600" y="4144225"/>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82" name="rc382"/>
            <p:cNvSpPr/>
            <p:nvPr/>
          </p:nvSpPr>
          <p:spPr>
            <a:xfrm>
              <a:off x="4908485" y="2131248"/>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83" name="rc383"/>
            <p:cNvSpPr/>
            <p:nvPr/>
          </p:nvSpPr>
          <p:spPr>
            <a:xfrm>
              <a:off x="5226494" y="2131248"/>
              <a:ext cx="318009"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84" name="rc384"/>
            <p:cNvSpPr/>
            <p:nvPr/>
          </p:nvSpPr>
          <p:spPr>
            <a:xfrm>
              <a:off x="5544504" y="2131248"/>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85" name="rc385"/>
            <p:cNvSpPr/>
            <p:nvPr/>
          </p:nvSpPr>
          <p:spPr>
            <a:xfrm>
              <a:off x="5862514" y="2131248"/>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6" name="rc386"/>
            <p:cNvSpPr/>
            <p:nvPr/>
          </p:nvSpPr>
          <p:spPr>
            <a:xfrm>
              <a:off x="6180523"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7" name="rc387"/>
            <p:cNvSpPr/>
            <p:nvPr/>
          </p:nvSpPr>
          <p:spPr>
            <a:xfrm>
              <a:off x="6498533" y="2131248"/>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6816542" y="213124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9" name="rc389"/>
            <p:cNvSpPr/>
            <p:nvPr/>
          </p:nvSpPr>
          <p:spPr>
            <a:xfrm>
              <a:off x="7134552" y="2131248"/>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0" name="rc390"/>
            <p:cNvSpPr/>
            <p:nvPr/>
          </p:nvSpPr>
          <p:spPr>
            <a:xfrm>
              <a:off x="7452562" y="213124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1" name="rc391"/>
            <p:cNvSpPr/>
            <p:nvPr/>
          </p:nvSpPr>
          <p:spPr>
            <a:xfrm>
              <a:off x="7770571" y="213124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2" name="rc392"/>
            <p:cNvSpPr/>
            <p:nvPr/>
          </p:nvSpPr>
          <p:spPr>
            <a:xfrm>
              <a:off x="8088581"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3" name="rc393"/>
            <p:cNvSpPr/>
            <p:nvPr/>
          </p:nvSpPr>
          <p:spPr>
            <a:xfrm>
              <a:off x="8406590"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4" name="rc394"/>
            <p:cNvSpPr/>
            <p:nvPr/>
          </p:nvSpPr>
          <p:spPr>
            <a:xfrm>
              <a:off x="8724600"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5" name="rc395"/>
            <p:cNvSpPr/>
            <p:nvPr/>
          </p:nvSpPr>
          <p:spPr>
            <a:xfrm>
              <a:off x="1410379" y="1683920"/>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6" name="rc396"/>
            <p:cNvSpPr/>
            <p:nvPr/>
          </p:nvSpPr>
          <p:spPr>
            <a:xfrm>
              <a:off x="1728389" y="1683920"/>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7" name="rc397"/>
            <p:cNvSpPr/>
            <p:nvPr/>
          </p:nvSpPr>
          <p:spPr>
            <a:xfrm>
              <a:off x="2046398" y="1683920"/>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8" name="rc398"/>
            <p:cNvSpPr/>
            <p:nvPr/>
          </p:nvSpPr>
          <p:spPr>
            <a:xfrm>
              <a:off x="2364408"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9" name="rc399"/>
            <p:cNvSpPr/>
            <p:nvPr/>
          </p:nvSpPr>
          <p:spPr>
            <a:xfrm>
              <a:off x="2682418" y="1683920"/>
              <a:ext cx="318009"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0" name="rc400"/>
            <p:cNvSpPr/>
            <p:nvPr/>
          </p:nvSpPr>
          <p:spPr>
            <a:xfrm>
              <a:off x="3000427" y="1683920"/>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1" name="rc401"/>
            <p:cNvSpPr/>
            <p:nvPr/>
          </p:nvSpPr>
          <p:spPr>
            <a:xfrm>
              <a:off x="3318437" y="1683920"/>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2" name="rc402"/>
            <p:cNvSpPr/>
            <p:nvPr/>
          </p:nvSpPr>
          <p:spPr>
            <a:xfrm>
              <a:off x="3636446" y="1683920"/>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3" name="rc403"/>
            <p:cNvSpPr/>
            <p:nvPr/>
          </p:nvSpPr>
          <p:spPr>
            <a:xfrm>
              <a:off x="3954456" y="1683920"/>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04" name="rc404"/>
            <p:cNvSpPr/>
            <p:nvPr/>
          </p:nvSpPr>
          <p:spPr>
            <a:xfrm>
              <a:off x="4272466" y="1683920"/>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5" name="rc405"/>
            <p:cNvSpPr/>
            <p:nvPr/>
          </p:nvSpPr>
          <p:spPr>
            <a:xfrm>
              <a:off x="4590475" y="1683920"/>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6" name="rc406"/>
            <p:cNvSpPr/>
            <p:nvPr/>
          </p:nvSpPr>
          <p:spPr>
            <a:xfrm>
              <a:off x="4908485" y="1683920"/>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7" name="rc407"/>
            <p:cNvSpPr/>
            <p:nvPr/>
          </p:nvSpPr>
          <p:spPr>
            <a:xfrm>
              <a:off x="5226494"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8" name="rc408"/>
            <p:cNvSpPr/>
            <p:nvPr/>
          </p:nvSpPr>
          <p:spPr>
            <a:xfrm>
              <a:off x="5544504" y="1683920"/>
              <a:ext cx="318009"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9" name="rc409"/>
            <p:cNvSpPr/>
            <p:nvPr/>
          </p:nvSpPr>
          <p:spPr>
            <a:xfrm>
              <a:off x="5862514" y="1683920"/>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0" name="rc410"/>
            <p:cNvSpPr/>
            <p:nvPr/>
          </p:nvSpPr>
          <p:spPr>
            <a:xfrm>
              <a:off x="6180523" y="1683920"/>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1" name="rc411"/>
            <p:cNvSpPr/>
            <p:nvPr/>
          </p:nvSpPr>
          <p:spPr>
            <a:xfrm>
              <a:off x="6498533" y="1683920"/>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2" name="rc412"/>
            <p:cNvSpPr/>
            <p:nvPr/>
          </p:nvSpPr>
          <p:spPr>
            <a:xfrm>
              <a:off x="6816542" y="1683920"/>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3" name="rc413"/>
            <p:cNvSpPr/>
            <p:nvPr/>
          </p:nvSpPr>
          <p:spPr>
            <a:xfrm>
              <a:off x="7134552" y="1683920"/>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4" name="rc414"/>
            <p:cNvSpPr/>
            <p:nvPr/>
          </p:nvSpPr>
          <p:spPr>
            <a:xfrm>
              <a:off x="7452562" y="1683920"/>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5" name="rc415"/>
            <p:cNvSpPr/>
            <p:nvPr/>
          </p:nvSpPr>
          <p:spPr>
            <a:xfrm>
              <a:off x="7770571" y="1683920"/>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16" name="rc416"/>
            <p:cNvSpPr/>
            <p:nvPr/>
          </p:nvSpPr>
          <p:spPr>
            <a:xfrm>
              <a:off x="8088581" y="1683920"/>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17" name="rc417"/>
            <p:cNvSpPr/>
            <p:nvPr/>
          </p:nvSpPr>
          <p:spPr>
            <a:xfrm>
              <a:off x="8406590" y="1683920"/>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8" name="rc418"/>
            <p:cNvSpPr/>
            <p:nvPr/>
          </p:nvSpPr>
          <p:spPr>
            <a:xfrm>
              <a:off x="8724600" y="1683920"/>
              <a:ext cx="318009"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9" name="rc419"/>
            <p:cNvSpPr/>
            <p:nvPr/>
          </p:nvSpPr>
          <p:spPr>
            <a:xfrm>
              <a:off x="1410379" y="3696897"/>
              <a:ext cx="318009"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20" name="rc420"/>
            <p:cNvSpPr/>
            <p:nvPr/>
          </p:nvSpPr>
          <p:spPr>
            <a:xfrm>
              <a:off x="1728389" y="3696897"/>
              <a:ext cx="318009"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1" name="rc421"/>
            <p:cNvSpPr/>
            <p:nvPr/>
          </p:nvSpPr>
          <p:spPr>
            <a:xfrm>
              <a:off x="2046398" y="3696897"/>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2" name="rc422"/>
            <p:cNvSpPr/>
            <p:nvPr/>
          </p:nvSpPr>
          <p:spPr>
            <a:xfrm>
              <a:off x="2364408" y="3696897"/>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3" name="rc423"/>
            <p:cNvSpPr/>
            <p:nvPr/>
          </p:nvSpPr>
          <p:spPr>
            <a:xfrm>
              <a:off x="2682418" y="3696897"/>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4" name="rc424"/>
            <p:cNvSpPr/>
            <p:nvPr/>
          </p:nvSpPr>
          <p:spPr>
            <a:xfrm>
              <a:off x="3000427" y="3696897"/>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5" name="rc425"/>
            <p:cNvSpPr/>
            <p:nvPr/>
          </p:nvSpPr>
          <p:spPr>
            <a:xfrm>
              <a:off x="3318437" y="3696897"/>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6" name="rc426"/>
            <p:cNvSpPr/>
            <p:nvPr/>
          </p:nvSpPr>
          <p:spPr>
            <a:xfrm>
              <a:off x="3636446" y="3696897"/>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7" name="rc427"/>
            <p:cNvSpPr/>
            <p:nvPr/>
          </p:nvSpPr>
          <p:spPr>
            <a:xfrm>
              <a:off x="3954456" y="3696897"/>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8" name="rc428"/>
            <p:cNvSpPr/>
            <p:nvPr/>
          </p:nvSpPr>
          <p:spPr>
            <a:xfrm>
              <a:off x="4272466" y="3696897"/>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29" name="rc429"/>
            <p:cNvSpPr/>
            <p:nvPr/>
          </p:nvSpPr>
          <p:spPr>
            <a:xfrm>
              <a:off x="4590475" y="3696897"/>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0" name="rc430"/>
            <p:cNvSpPr/>
            <p:nvPr/>
          </p:nvSpPr>
          <p:spPr>
            <a:xfrm>
              <a:off x="4908485" y="3696897"/>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1" name="rc431"/>
            <p:cNvSpPr/>
            <p:nvPr/>
          </p:nvSpPr>
          <p:spPr>
            <a:xfrm>
              <a:off x="5226494" y="3696897"/>
              <a:ext cx="318009"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32" name="rc432"/>
            <p:cNvSpPr/>
            <p:nvPr/>
          </p:nvSpPr>
          <p:spPr>
            <a:xfrm>
              <a:off x="5544504" y="369689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33" name="rc433"/>
            <p:cNvSpPr/>
            <p:nvPr/>
          </p:nvSpPr>
          <p:spPr>
            <a:xfrm>
              <a:off x="5862514" y="3696897"/>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34" name="rc434"/>
            <p:cNvSpPr/>
            <p:nvPr/>
          </p:nvSpPr>
          <p:spPr>
            <a:xfrm>
              <a:off x="6180523" y="3696897"/>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5" name="rc435"/>
            <p:cNvSpPr/>
            <p:nvPr/>
          </p:nvSpPr>
          <p:spPr>
            <a:xfrm>
              <a:off x="6498533" y="3696897"/>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6" name="rc436"/>
            <p:cNvSpPr/>
            <p:nvPr/>
          </p:nvSpPr>
          <p:spPr>
            <a:xfrm>
              <a:off x="6816542" y="3696897"/>
              <a:ext cx="318009"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37" name="rc437"/>
            <p:cNvSpPr/>
            <p:nvPr/>
          </p:nvSpPr>
          <p:spPr>
            <a:xfrm>
              <a:off x="7134552" y="3696897"/>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38" name="rc438"/>
            <p:cNvSpPr/>
            <p:nvPr/>
          </p:nvSpPr>
          <p:spPr>
            <a:xfrm>
              <a:off x="7452562" y="3696897"/>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9" name="rc439"/>
            <p:cNvSpPr/>
            <p:nvPr/>
          </p:nvSpPr>
          <p:spPr>
            <a:xfrm>
              <a:off x="7770571" y="3696897"/>
              <a:ext cx="318009"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0" name="rc440"/>
            <p:cNvSpPr/>
            <p:nvPr/>
          </p:nvSpPr>
          <p:spPr>
            <a:xfrm>
              <a:off x="8088581" y="3696897"/>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41" name="rc441"/>
            <p:cNvSpPr/>
            <p:nvPr/>
          </p:nvSpPr>
          <p:spPr>
            <a:xfrm>
              <a:off x="8406590" y="3696897"/>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42" name="rc442"/>
            <p:cNvSpPr/>
            <p:nvPr/>
          </p:nvSpPr>
          <p:spPr>
            <a:xfrm>
              <a:off x="8724600" y="3696897"/>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43" name="rc443"/>
            <p:cNvSpPr/>
            <p:nvPr/>
          </p:nvSpPr>
          <p:spPr>
            <a:xfrm>
              <a:off x="1410379" y="4144225"/>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44" name="rc444"/>
            <p:cNvSpPr/>
            <p:nvPr/>
          </p:nvSpPr>
          <p:spPr>
            <a:xfrm>
              <a:off x="1728389" y="414422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5" name="rc445"/>
            <p:cNvSpPr/>
            <p:nvPr/>
          </p:nvSpPr>
          <p:spPr>
            <a:xfrm>
              <a:off x="2046398" y="4144225"/>
              <a:ext cx="318009"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6" name="rc446"/>
            <p:cNvSpPr/>
            <p:nvPr/>
          </p:nvSpPr>
          <p:spPr>
            <a:xfrm>
              <a:off x="2364408" y="4144225"/>
              <a:ext cx="318009"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47" name="rc447"/>
            <p:cNvSpPr/>
            <p:nvPr/>
          </p:nvSpPr>
          <p:spPr>
            <a:xfrm>
              <a:off x="2682418" y="4144225"/>
              <a:ext cx="318009"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48" name="rc448"/>
            <p:cNvSpPr/>
            <p:nvPr/>
          </p:nvSpPr>
          <p:spPr>
            <a:xfrm>
              <a:off x="3000427" y="4144225"/>
              <a:ext cx="318009"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9" name="rc449"/>
            <p:cNvSpPr/>
            <p:nvPr/>
          </p:nvSpPr>
          <p:spPr>
            <a:xfrm>
              <a:off x="3318437" y="4144225"/>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0" name="rc450"/>
            <p:cNvSpPr/>
            <p:nvPr/>
          </p:nvSpPr>
          <p:spPr>
            <a:xfrm>
              <a:off x="3636446" y="4144225"/>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51" name="rc451"/>
            <p:cNvSpPr/>
            <p:nvPr/>
          </p:nvSpPr>
          <p:spPr>
            <a:xfrm>
              <a:off x="3954456" y="4144225"/>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2" name="rc452"/>
            <p:cNvSpPr/>
            <p:nvPr/>
          </p:nvSpPr>
          <p:spPr>
            <a:xfrm>
              <a:off x="4272466" y="4144225"/>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3" name="rc453"/>
            <p:cNvSpPr/>
            <p:nvPr/>
          </p:nvSpPr>
          <p:spPr>
            <a:xfrm>
              <a:off x="4590475" y="4144225"/>
              <a:ext cx="318009"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4" name="rc454"/>
            <p:cNvSpPr/>
            <p:nvPr/>
          </p:nvSpPr>
          <p:spPr>
            <a:xfrm>
              <a:off x="4908485" y="4144225"/>
              <a:ext cx="318009"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5" name="rc455"/>
            <p:cNvSpPr/>
            <p:nvPr/>
          </p:nvSpPr>
          <p:spPr>
            <a:xfrm>
              <a:off x="5226494" y="4144225"/>
              <a:ext cx="318009"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6" name="rc456"/>
            <p:cNvSpPr/>
            <p:nvPr/>
          </p:nvSpPr>
          <p:spPr>
            <a:xfrm>
              <a:off x="5544504" y="4144225"/>
              <a:ext cx="318009"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7" name="rc457"/>
            <p:cNvSpPr/>
            <p:nvPr/>
          </p:nvSpPr>
          <p:spPr>
            <a:xfrm>
              <a:off x="5862514" y="4144225"/>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58" name="rc458"/>
            <p:cNvSpPr/>
            <p:nvPr/>
          </p:nvSpPr>
          <p:spPr>
            <a:xfrm>
              <a:off x="6180523" y="4144225"/>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59" name="rc459"/>
            <p:cNvSpPr/>
            <p:nvPr/>
          </p:nvSpPr>
          <p:spPr>
            <a:xfrm>
              <a:off x="6498533" y="4144225"/>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0" name="rc460"/>
            <p:cNvSpPr/>
            <p:nvPr/>
          </p:nvSpPr>
          <p:spPr>
            <a:xfrm>
              <a:off x="6816542" y="414422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1" name="rc461"/>
            <p:cNvSpPr/>
            <p:nvPr/>
          </p:nvSpPr>
          <p:spPr>
            <a:xfrm>
              <a:off x="7134552" y="4144225"/>
              <a:ext cx="318009"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2" name="rc462"/>
            <p:cNvSpPr/>
            <p:nvPr/>
          </p:nvSpPr>
          <p:spPr>
            <a:xfrm>
              <a:off x="1410379" y="2131248"/>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3" name="rc463"/>
            <p:cNvSpPr/>
            <p:nvPr/>
          </p:nvSpPr>
          <p:spPr>
            <a:xfrm>
              <a:off x="1728389" y="2131248"/>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4" name="rc464"/>
            <p:cNvSpPr/>
            <p:nvPr/>
          </p:nvSpPr>
          <p:spPr>
            <a:xfrm>
              <a:off x="2046398" y="2131248"/>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5" name="rc465"/>
            <p:cNvSpPr/>
            <p:nvPr/>
          </p:nvSpPr>
          <p:spPr>
            <a:xfrm>
              <a:off x="2364408" y="2131248"/>
              <a:ext cx="318009"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6" name="rc466"/>
            <p:cNvSpPr/>
            <p:nvPr/>
          </p:nvSpPr>
          <p:spPr>
            <a:xfrm>
              <a:off x="2682418" y="2131248"/>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7" name="rc467"/>
            <p:cNvSpPr/>
            <p:nvPr/>
          </p:nvSpPr>
          <p:spPr>
            <a:xfrm>
              <a:off x="3000427" y="2131248"/>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8" name="rc468"/>
            <p:cNvSpPr/>
            <p:nvPr/>
          </p:nvSpPr>
          <p:spPr>
            <a:xfrm>
              <a:off x="3318437" y="2131248"/>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9" name="rc469"/>
            <p:cNvSpPr/>
            <p:nvPr/>
          </p:nvSpPr>
          <p:spPr>
            <a:xfrm>
              <a:off x="3636446" y="2131248"/>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70" name="rc470"/>
            <p:cNvSpPr/>
            <p:nvPr/>
          </p:nvSpPr>
          <p:spPr>
            <a:xfrm>
              <a:off x="3954456" y="2131248"/>
              <a:ext cx="318009"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71" name="rc471"/>
            <p:cNvSpPr/>
            <p:nvPr/>
          </p:nvSpPr>
          <p:spPr>
            <a:xfrm>
              <a:off x="4272466" y="2131248"/>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72" name="rc472"/>
            <p:cNvSpPr/>
            <p:nvPr/>
          </p:nvSpPr>
          <p:spPr>
            <a:xfrm>
              <a:off x="4590475" y="2131248"/>
              <a:ext cx="318009"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3" name="rc473"/>
            <p:cNvSpPr/>
            <p:nvPr/>
          </p:nvSpPr>
          <p:spPr>
            <a:xfrm>
              <a:off x="1410379" y="3249569"/>
              <a:ext cx="318009"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4" name="rc474"/>
            <p:cNvSpPr/>
            <p:nvPr/>
          </p:nvSpPr>
          <p:spPr>
            <a:xfrm>
              <a:off x="1728389" y="3249569"/>
              <a:ext cx="318009"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5" name="rc475"/>
            <p:cNvSpPr/>
            <p:nvPr/>
          </p:nvSpPr>
          <p:spPr>
            <a:xfrm>
              <a:off x="2046398" y="3249569"/>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6" name="rc476"/>
            <p:cNvSpPr/>
            <p:nvPr/>
          </p:nvSpPr>
          <p:spPr>
            <a:xfrm>
              <a:off x="2364408" y="3249569"/>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7" name="rc477"/>
            <p:cNvSpPr/>
            <p:nvPr/>
          </p:nvSpPr>
          <p:spPr>
            <a:xfrm>
              <a:off x="2682418" y="3249569"/>
              <a:ext cx="318009"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8" name="rc478"/>
            <p:cNvSpPr/>
            <p:nvPr/>
          </p:nvSpPr>
          <p:spPr>
            <a:xfrm>
              <a:off x="3000427" y="3249569"/>
              <a:ext cx="318009"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9" name="rc479"/>
            <p:cNvSpPr/>
            <p:nvPr/>
          </p:nvSpPr>
          <p:spPr>
            <a:xfrm>
              <a:off x="3318437" y="3249569"/>
              <a:ext cx="318009"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80" name="rc480"/>
            <p:cNvSpPr/>
            <p:nvPr/>
          </p:nvSpPr>
          <p:spPr>
            <a:xfrm>
              <a:off x="3636446" y="3249569"/>
              <a:ext cx="318009"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81" name="rc481"/>
            <p:cNvSpPr/>
            <p:nvPr/>
          </p:nvSpPr>
          <p:spPr>
            <a:xfrm>
              <a:off x="3954456" y="3249569"/>
              <a:ext cx="318009"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2" name="rc482"/>
            <p:cNvSpPr/>
            <p:nvPr/>
          </p:nvSpPr>
          <p:spPr>
            <a:xfrm>
              <a:off x="4272466" y="3249569"/>
              <a:ext cx="318009"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3" name="rc483"/>
            <p:cNvSpPr/>
            <p:nvPr/>
          </p:nvSpPr>
          <p:spPr>
            <a:xfrm>
              <a:off x="4590475" y="3249569"/>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84" name="rc484"/>
            <p:cNvSpPr/>
            <p:nvPr/>
          </p:nvSpPr>
          <p:spPr>
            <a:xfrm>
              <a:off x="4908485" y="3249569"/>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85" name="rc485"/>
            <p:cNvSpPr/>
            <p:nvPr/>
          </p:nvSpPr>
          <p:spPr>
            <a:xfrm>
              <a:off x="5226494" y="3249569"/>
              <a:ext cx="318009"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6" name="rc486"/>
            <p:cNvSpPr/>
            <p:nvPr/>
          </p:nvSpPr>
          <p:spPr>
            <a:xfrm>
              <a:off x="5544504" y="3249569"/>
              <a:ext cx="318009"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87" name="rc487"/>
            <p:cNvSpPr/>
            <p:nvPr/>
          </p:nvSpPr>
          <p:spPr>
            <a:xfrm>
              <a:off x="5862514" y="3249569"/>
              <a:ext cx="318009"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88" name="rc488"/>
            <p:cNvSpPr/>
            <p:nvPr/>
          </p:nvSpPr>
          <p:spPr>
            <a:xfrm>
              <a:off x="6180523" y="3249569"/>
              <a:ext cx="318009"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89" name="rc489"/>
            <p:cNvSpPr/>
            <p:nvPr/>
          </p:nvSpPr>
          <p:spPr>
            <a:xfrm>
              <a:off x="6498533" y="3249569"/>
              <a:ext cx="318009"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0" name="rc490"/>
            <p:cNvSpPr/>
            <p:nvPr/>
          </p:nvSpPr>
          <p:spPr>
            <a:xfrm>
              <a:off x="6816542" y="3249569"/>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1" name="rc491"/>
            <p:cNvSpPr/>
            <p:nvPr/>
          </p:nvSpPr>
          <p:spPr>
            <a:xfrm>
              <a:off x="7134552" y="3249569"/>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2" name="rc492"/>
            <p:cNvSpPr/>
            <p:nvPr/>
          </p:nvSpPr>
          <p:spPr>
            <a:xfrm>
              <a:off x="7452562" y="324956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93" name="rc493"/>
            <p:cNvSpPr/>
            <p:nvPr/>
          </p:nvSpPr>
          <p:spPr>
            <a:xfrm>
              <a:off x="7770571" y="3249569"/>
              <a:ext cx="318009"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94" name="rc494"/>
            <p:cNvSpPr/>
            <p:nvPr/>
          </p:nvSpPr>
          <p:spPr>
            <a:xfrm>
              <a:off x="8088581" y="3249569"/>
              <a:ext cx="318009"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5" name="rc495"/>
            <p:cNvSpPr/>
            <p:nvPr/>
          </p:nvSpPr>
          <p:spPr>
            <a:xfrm>
              <a:off x="8406590" y="3249569"/>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6" name="rc496"/>
            <p:cNvSpPr/>
            <p:nvPr/>
          </p:nvSpPr>
          <p:spPr>
            <a:xfrm>
              <a:off x="8724600" y="3249569"/>
              <a:ext cx="318009"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7" name="tx497"/>
            <p:cNvSpPr/>
            <p:nvPr/>
          </p:nvSpPr>
          <p:spPr>
            <a:xfrm>
              <a:off x="182710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98" name="tx498"/>
            <p:cNvSpPr/>
            <p:nvPr/>
          </p:nvSpPr>
          <p:spPr>
            <a:xfrm>
              <a:off x="468919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99" name="tx499"/>
            <p:cNvSpPr/>
            <p:nvPr/>
          </p:nvSpPr>
          <p:spPr>
            <a:xfrm>
              <a:off x="532520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00" name="tx500"/>
            <p:cNvSpPr/>
            <p:nvPr/>
          </p:nvSpPr>
          <p:spPr>
            <a:xfrm>
              <a:off x="564321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1" name="tx501"/>
            <p:cNvSpPr/>
            <p:nvPr/>
          </p:nvSpPr>
          <p:spPr>
            <a:xfrm>
              <a:off x="596122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2" name="tx502"/>
            <p:cNvSpPr/>
            <p:nvPr/>
          </p:nvSpPr>
          <p:spPr>
            <a:xfrm>
              <a:off x="6279238"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3" name="tx503"/>
            <p:cNvSpPr/>
            <p:nvPr/>
          </p:nvSpPr>
          <p:spPr>
            <a:xfrm>
              <a:off x="6597248"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4" name="tx504"/>
            <p:cNvSpPr/>
            <p:nvPr/>
          </p:nvSpPr>
          <p:spPr>
            <a:xfrm>
              <a:off x="691525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5" name="tx505"/>
            <p:cNvSpPr/>
            <p:nvPr/>
          </p:nvSpPr>
          <p:spPr>
            <a:xfrm>
              <a:off x="723326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6" name="tx506"/>
            <p:cNvSpPr/>
            <p:nvPr/>
          </p:nvSpPr>
          <p:spPr>
            <a:xfrm>
              <a:off x="755127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7" name="tx507"/>
            <p:cNvSpPr/>
            <p:nvPr/>
          </p:nvSpPr>
          <p:spPr>
            <a:xfrm>
              <a:off x="786928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8" name="tx508"/>
            <p:cNvSpPr/>
            <p:nvPr/>
          </p:nvSpPr>
          <p:spPr>
            <a:xfrm>
              <a:off x="818729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9" name="tx509"/>
            <p:cNvSpPr/>
            <p:nvPr/>
          </p:nvSpPr>
          <p:spPr>
            <a:xfrm>
              <a:off x="850530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0" name="tx510"/>
            <p:cNvSpPr/>
            <p:nvPr/>
          </p:nvSpPr>
          <p:spPr>
            <a:xfrm>
              <a:off x="882331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1" name="tx511"/>
            <p:cNvSpPr/>
            <p:nvPr/>
          </p:nvSpPr>
          <p:spPr>
            <a:xfrm>
              <a:off x="1509094" y="2427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2" name="tx512"/>
            <p:cNvSpPr/>
            <p:nvPr/>
          </p:nvSpPr>
          <p:spPr>
            <a:xfrm>
              <a:off x="1827104"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3" name="tx513"/>
            <p:cNvSpPr/>
            <p:nvPr/>
          </p:nvSpPr>
          <p:spPr>
            <a:xfrm>
              <a:off x="2145114" y="2427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14" name="tx514"/>
            <p:cNvSpPr/>
            <p:nvPr/>
          </p:nvSpPr>
          <p:spPr>
            <a:xfrm>
              <a:off x="246312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5" name="tx515"/>
            <p:cNvSpPr/>
            <p:nvPr/>
          </p:nvSpPr>
          <p:spPr>
            <a:xfrm>
              <a:off x="278113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6" name="tx516"/>
            <p:cNvSpPr/>
            <p:nvPr/>
          </p:nvSpPr>
          <p:spPr>
            <a:xfrm>
              <a:off x="309914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7" name="tx517"/>
            <p:cNvSpPr/>
            <p:nvPr/>
          </p:nvSpPr>
          <p:spPr>
            <a:xfrm>
              <a:off x="341715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8" name="tx518"/>
            <p:cNvSpPr/>
            <p:nvPr/>
          </p:nvSpPr>
          <p:spPr>
            <a:xfrm>
              <a:off x="373516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9" name="tx519"/>
            <p:cNvSpPr/>
            <p:nvPr/>
          </p:nvSpPr>
          <p:spPr>
            <a:xfrm>
              <a:off x="405317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0" name="tx520"/>
            <p:cNvSpPr/>
            <p:nvPr/>
          </p:nvSpPr>
          <p:spPr>
            <a:xfrm>
              <a:off x="43711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468919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2" name="tx522"/>
            <p:cNvSpPr/>
            <p:nvPr/>
          </p:nvSpPr>
          <p:spPr>
            <a:xfrm>
              <a:off x="5007200"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3" name="tx523"/>
            <p:cNvSpPr/>
            <p:nvPr/>
          </p:nvSpPr>
          <p:spPr>
            <a:xfrm>
              <a:off x="5325209"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4" name="tx524"/>
            <p:cNvSpPr/>
            <p:nvPr/>
          </p:nvSpPr>
          <p:spPr>
            <a:xfrm>
              <a:off x="150909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5" name="tx525"/>
            <p:cNvSpPr/>
            <p:nvPr/>
          </p:nvSpPr>
          <p:spPr>
            <a:xfrm>
              <a:off x="182710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6" name="tx526"/>
            <p:cNvSpPr/>
            <p:nvPr/>
          </p:nvSpPr>
          <p:spPr>
            <a:xfrm>
              <a:off x="214511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7" name="tx527"/>
            <p:cNvSpPr/>
            <p:nvPr/>
          </p:nvSpPr>
          <p:spPr>
            <a:xfrm>
              <a:off x="246312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8" name="tx528"/>
            <p:cNvSpPr/>
            <p:nvPr/>
          </p:nvSpPr>
          <p:spPr>
            <a:xfrm>
              <a:off x="2781133" y="1084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9" name="tx529"/>
            <p:cNvSpPr/>
            <p:nvPr/>
          </p:nvSpPr>
          <p:spPr>
            <a:xfrm>
              <a:off x="3099142" y="1084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0" name="tx530"/>
            <p:cNvSpPr/>
            <p:nvPr/>
          </p:nvSpPr>
          <p:spPr>
            <a:xfrm>
              <a:off x="341715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1" name="tx531"/>
            <p:cNvSpPr/>
            <p:nvPr/>
          </p:nvSpPr>
          <p:spPr>
            <a:xfrm>
              <a:off x="373516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2" name="tx532"/>
            <p:cNvSpPr/>
            <p:nvPr/>
          </p:nvSpPr>
          <p:spPr>
            <a:xfrm>
              <a:off x="405317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3" name="tx533"/>
            <p:cNvSpPr/>
            <p:nvPr/>
          </p:nvSpPr>
          <p:spPr>
            <a:xfrm>
              <a:off x="43711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4" name="tx534"/>
            <p:cNvSpPr/>
            <p:nvPr/>
          </p:nvSpPr>
          <p:spPr>
            <a:xfrm>
              <a:off x="468919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5" name="tx535"/>
            <p:cNvSpPr/>
            <p:nvPr/>
          </p:nvSpPr>
          <p:spPr>
            <a:xfrm>
              <a:off x="500720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6" name="tx536"/>
            <p:cNvSpPr/>
            <p:nvPr/>
          </p:nvSpPr>
          <p:spPr>
            <a:xfrm>
              <a:off x="53252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7" name="tx537"/>
            <p:cNvSpPr/>
            <p:nvPr/>
          </p:nvSpPr>
          <p:spPr>
            <a:xfrm>
              <a:off x="564321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8" name="tx538"/>
            <p:cNvSpPr/>
            <p:nvPr/>
          </p:nvSpPr>
          <p:spPr>
            <a:xfrm>
              <a:off x="596122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9" name="tx539"/>
            <p:cNvSpPr/>
            <p:nvPr/>
          </p:nvSpPr>
          <p:spPr>
            <a:xfrm>
              <a:off x="627923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0" name="tx540"/>
            <p:cNvSpPr/>
            <p:nvPr/>
          </p:nvSpPr>
          <p:spPr>
            <a:xfrm>
              <a:off x="659724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1" name="tx541"/>
            <p:cNvSpPr/>
            <p:nvPr/>
          </p:nvSpPr>
          <p:spPr>
            <a:xfrm>
              <a:off x="691525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2" name="tx542"/>
            <p:cNvSpPr/>
            <p:nvPr/>
          </p:nvSpPr>
          <p:spPr>
            <a:xfrm>
              <a:off x="723326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3" name="tx543"/>
            <p:cNvSpPr/>
            <p:nvPr/>
          </p:nvSpPr>
          <p:spPr>
            <a:xfrm>
              <a:off x="755127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4" name="tx544"/>
            <p:cNvSpPr/>
            <p:nvPr/>
          </p:nvSpPr>
          <p:spPr>
            <a:xfrm>
              <a:off x="786928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45" name="tx545"/>
            <p:cNvSpPr/>
            <p:nvPr/>
          </p:nvSpPr>
          <p:spPr>
            <a:xfrm>
              <a:off x="818729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6" name="tx546"/>
            <p:cNvSpPr/>
            <p:nvPr/>
          </p:nvSpPr>
          <p:spPr>
            <a:xfrm>
              <a:off x="850530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7" name="tx547"/>
            <p:cNvSpPr/>
            <p:nvPr/>
          </p:nvSpPr>
          <p:spPr>
            <a:xfrm>
              <a:off x="882331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8" name="tx548"/>
            <p:cNvSpPr/>
            <p:nvPr/>
          </p:nvSpPr>
          <p:spPr>
            <a:xfrm>
              <a:off x="150909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49" name="tx549"/>
            <p:cNvSpPr/>
            <p:nvPr/>
          </p:nvSpPr>
          <p:spPr>
            <a:xfrm>
              <a:off x="182710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50" name="tx550"/>
            <p:cNvSpPr/>
            <p:nvPr/>
          </p:nvSpPr>
          <p:spPr>
            <a:xfrm>
              <a:off x="2145114"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51" name="tx551"/>
            <p:cNvSpPr/>
            <p:nvPr/>
          </p:nvSpPr>
          <p:spPr>
            <a:xfrm>
              <a:off x="246312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52" name="tx552"/>
            <p:cNvSpPr/>
            <p:nvPr/>
          </p:nvSpPr>
          <p:spPr>
            <a:xfrm>
              <a:off x="278113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3" name="tx553"/>
            <p:cNvSpPr/>
            <p:nvPr/>
          </p:nvSpPr>
          <p:spPr>
            <a:xfrm>
              <a:off x="309914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54" name="tx554"/>
            <p:cNvSpPr/>
            <p:nvPr/>
          </p:nvSpPr>
          <p:spPr>
            <a:xfrm>
              <a:off x="341715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55" name="tx555"/>
            <p:cNvSpPr/>
            <p:nvPr/>
          </p:nvSpPr>
          <p:spPr>
            <a:xfrm>
              <a:off x="373516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56" name="tx556"/>
            <p:cNvSpPr/>
            <p:nvPr/>
          </p:nvSpPr>
          <p:spPr>
            <a:xfrm>
              <a:off x="405317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7" name="tx557"/>
            <p:cNvSpPr/>
            <p:nvPr/>
          </p:nvSpPr>
          <p:spPr>
            <a:xfrm>
              <a:off x="43711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58" name="tx558"/>
            <p:cNvSpPr/>
            <p:nvPr/>
          </p:nvSpPr>
          <p:spPr>
            <a:xfrm>
              <a:off x="4689190"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59" name="tx559"/>
            <p:cNvSpPr/>
            <p:nvPr/>
          </p:nvSpPr>
          <p:spPr>
            <a:xfrm>
              <a:off x="500720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60" name="tx560"/>
            <p:cNvSpPr/>
            <p:nvPr/>
          </p:nvSpPr>
          <p:spPr>
            <a:xfrm>
              <a:off x="53252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1" name="tx561"/>
            <p:cNvSpPr/>
            <p:nvPr/>
          </p:nvSpPr>
          <p:spPr>
            <a:xfrm>
              <a:off x="564321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62" name="tx562"/>
            <p:cNvSpPr/>
            <p:nvPr/>
          </p:nvSpPr>
          <p:spPr>
            <a:xfrm>
              <a:off x="596122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63" name="tx563"/>
            <p:cNvSpPr/>
            <p:nvPr/>
          </p:nvSpPr>
          <p:spPr>
            <a:xfrm>
              <a:off x="627923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4" name="tx564"/>
            <p:cNvSpPr/>
            <p:nvPr/>
          </p:nvSpPr>
          <p:spPr>
            <a:xfrm>
              <a:off x="6597248" y="444192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5" name="tx565"/>
            <p:cNvSpPr/>
            <p:nvPr/>
          </p:nvSpPr>
          <p:spPr>
            <a:xfrm>
              <a:off x="6915257"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66" name="tx566"/>
            <p:cNvSpPr/>
            <p:nvPr/>
          </p:nvSpPr>
          <p:spPr>
            <a:xfrm>
              <a:off x="7233267" y="44409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67" name="tx567"/>
            <p:cNvSpPr/>
            <p:nvPr/>
          </p:nvSpPr>
          <p:spPr>
            <a:xfrm>
              <a:off x="755127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68" name="tx568"/>
            <p:cNvSpPr/>
            <p:nvPr/>
          </p:nvSpPr>
          <p:spPr>
            <a:xfrm>
              <a:off x="7869286"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69" name="tx569"/>
            <p:cNvSpPr/>
            <p:nvPr/>
          </p:nvSpPr>
          <p:spPr>
            <a:xfrm>
              <a:off x="818729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70" name="tx570"/>
            <p:cNvSpPr/>
            <p:nvPr/>
          </p:nvSpPr>
          <p:spPr>
            <a:xfrm>
              <a:off x="8505305"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71" name="tx571"/>
            <p:cNvSpPr/>
            <p:nvPr/>
          </p:nvSpPr>
          <p:spPr>
            <a:xfrm>
              <a:off x="882331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72" name="tx572"/>
            <p:cNvSpPr/>
            <p:nvPr/>
          </p:nvSpPr>
          <p:spPr>
            <a:xfrm>
              <a:off x="150909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73" name="tx573"/>
            <p:cNvSpPr/>
            <p:nvPr/>
          </p:nvSpPr>
          <p:spPr>
            <a:xfrm>
              <a:off x="182710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4" name="tx574"/>
            <p:cNvSpPr/>
            <p:nvPr/>
          </p:nvSpPr>
          <p:spPr>
            <a:xfrm>
              <a:off x="2145114"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5" name="tx575"/>
            <p:cNvSpPr/>
            <p:nvPr/>
          </p:nvSpPr>
          <p:spPr>
            <a:xfrm>
              <a:off x="246312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6" name="tx576"/>
            <p:cNvSpPr/>
            <p:nvPr/>
          </p:nvSpPr>
          <p:spPr>
            <a:xfrm>
              <a:off x="278113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7" name="tx577"/>
            <p:cNvSpPr/>
            <p:nvPr/>
          </p:nvSpPr>
          <p:spPr>
            <a:xfrm>
              <a:off x="309914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8" name="tx578"/>
            <p:cNvSpPr/>
            <p:nvPr/>
          </p:nvSpPr>
          <p:spPr>
            <a:xfrm>
              <a:off x="341715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9" name="tx579"/>
            <p:cNvSpPr/>
            <p:nvPr/>
          </p:nvSpPr>
          <p:spPr>
            <a:xfrm>
              <a:off x="373516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0" name="tx580"/>
            <p:cNvSpPr/>
            <p:nvPr/>
          </p:nvSpPr>
          <p:spPr>
            <a:xfrm>
              <a:off x="405317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1" name="tx581"/>
            <p:cNvSpPr/>
            <p:nvPr/>
          </p:nvSpPr>
          <p:spPr>
            <a:xfrm>
              <a:off x="4371181"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2" name="tx582"/>
            <p:cNvSpPr/>
            <p:nvPr/>
          </p:nvSpPr>
          <p:spPr>
            <a:xfrm>
              <a:off x="468919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3" name="tx583"/>
            <p:cNvSpPr/>
            <p:nvPr/>
          </p:nvSpPr>
          <p:spPr>
            <a:xfrm>
              <a:off x="500720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4" name="tx584"/>
            <p:cNvSpPr/>
            <p:nvPr/>
          </p:nvSpPr>
          <p:spPr>
            <a:xfrm>
              <a:off x="53252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5" name="tx585"/>
            <p:cNvSpPr/>
            <p:nvPr/>
          </p:nvSpPr>
          <p:spPr>
            <a:xfrm>
              <a:off x="564321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86" name="tx586"/>
            <p:cNvSpPr/>
            <p:nvPr/>
          </p:nvSpPr>
          <p:spPr>
            <a:xfrm>
              <a:off x="596122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7" name="tx587"/>
            <p:cNvSpPr/>
            <p:nvPr/>
          </p:nvSpPr>
          <p:spPr>
            <a:xfrm>
              <a:off x="627923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8" name="tx588"/>
            <p:cNvSpPr/>
            <p:nvPr/>
          </p:nvSpPr>
          <p:spPr>
            <a:xfrm>
              <a:off x="659724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9" name="tx589"/>
            <p:cNvSpPr/>
            <p:nvPr/>
          </p:nvSpPr>
          <p:spPr>
            <a:xfrm>
              <a:off x="6915257"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0" name="tx590"/>
            <p:cNvSpPr/>
            <p:nvPr/>
          </p:nvSpPr>
          <p:spPr>
            <a:xfrm>
              <a:off x="7233267"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1" name="tx591"/>
            <p:cNvSpPr/>
            <p:nvPr/>
          </p:nvSpPr>
          <p:spPr>
            <a:xfrm>
              <a:off x="7551277"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2" name="tx592"/>
            <p:cNvSpPr/>
            <p:nvPr/>
          </p:nvSpPr>
          <p:spPr>
            <a:xfrm>
              <a:off x="7869286"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3" name="tx593"/>
            <p:cNvSpPr/>
            <p:nvPr/>
          </p:nvSpPr>
          <p:spPr>
            <a:xfrm>
              <a:off x="8187296"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4" name="tx594"/>
            <p:cNvSpPr/>
            <p:nvPr/>
          </p:nvSpPr>
          <p:spPr>
            <a:xfrm>
              <a:off x="8505305"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5" name="tx595"/>
            <p:cNvSpPr/>
            <p:nvPr/>
          </p:nvSpPr>
          <p:spPr>
            <a:xfrm>
              <a:off x="8823315" y="13079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6" name="tx596"/>
            <p:cNvSpPr/>
            <p:nvPr/>
          </p:nvSpPr>
          <p:spPr>
            <a:xfrm>
              <a:off x="468919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97" name="tx597"/>
            <p:cNvSpPr/>
            <p:nvPr/>
          </p:nvSpPr>
          <p:spPr>
            <a:xfrm>
              <a:off x="500720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98" name="tx598"/>
            <p:cNvSpPr/>
            <p:nvPr/>
          </p:nvSpPr>
          <p:spPr>
            <a:xfrm>
              <a:off x="53252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99" name="tx599"/>
            <p:cNvSpPr/>
            <p:nvPr/>
          </p:nvSpPr>
          <p:spPr>
            <a:xfrm>
              <a:off x="882331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00" name="tx600"/>
            <p:cNvSpPr/>
            <p:nvPr/>
          </p:nvSpPr>
          <p:spPr>
            <a:xfrm>
              <a:off x="150909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01" name="tx601"/>
            <p:cNvSpPr/>
            <p:nvPr/>
          </p:nvSpPr>
          <p:spPr>
            <a:xfrm>
              <a:off x="1827104" y="287627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02" name="tx602"/>
            <p:cNvSpPr/>
            <p:nvPr/>
          </p:nvSpPr>
          <p:spPr>
            <a:xfrm>
              <a:off x="214511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03" name="tx603"/>
            <p:cNvSpPr/>
            <p:nvPr/>
          </p:nvSpPr>
          <p:spPr>
            <a:xfrm>
              <a:off x="2463123" y="28749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04" name="tx604"/>
            <p:cNvSpPr/>
            <p:nvPr/>
          </p:nvSpPr>
          <p:spPr>
            <a:xfrm>
              <a:off x="2781133"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05" name="tx605"/>
            <p:cNvSpPr/>
            <p:nvPr/>
          </p:nvSpPr>
          <p:spPr>
            <a:xfrm>
              <a:off x="309914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06" name="tx606"/>
            <p:cNvSpPr/>
            <p:nvPr/>
          </p:nvSpPr>
          <p:spPr>
            <a:xfrm>
              <a:off x="3417152" y="287627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07" name="tx607"/>
            <p:cNvSpPr/>
            <p:nvPr/>
          </p:nvSpPr>
          <p:spPr>
            <a:xfrm>
              <a:off x="373516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08" name="tx608"/>
            <p:cNvSpPr/>
            <p:nvPr/>
          </p:nvSpPr>
          <p:spPr>
            <a:xfrm>
              <a:off x="405317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09" name="tx609"/>
            <p:cNvSpPr/>
            <p:nvPr/>
          </p:nvSpPr>
          <p:spPr>
            <a:xfrm>
              <a:off x="43711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0" name="tx610"/>
            <p:cNvSpPr/>
            <p:nvPr/>
          </p:nvSpPr>
          <p:spPr>
            <a:xfrm>
              <a:off x="468919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11" name="tx611"/>
            <p:cNvSpPr/>
            <p:nvPr/>
          </p:nvSpPr>
          <p:spPr>
            <a:xfrm>
              <a:off x="500720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12" name="tx612"/>
            <p:cNvSpPr/>
            <p:nvPr/>
          </p:nvSpPr>
          <p:spPr>
            <a:xfrm>
              <a:off x="5325209"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13" name="tx613"/>
            <p:cNvSpPr/>
            <p:nvPr/>
          </p:nvSpPr>
          <p:spPr>
            <a:xfrm>
              <a:off x="564321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4" name="tx614"/>
            <p:cNvSpPr/>
            <p:nvPr/>
          </p:nvSpPr>
          <p:spPr>
            <a:xfrm>
              <a:off x="596122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5" name="tx615"/>
            <p:cNvSpPr/>
            <p:nvPr/>
          </p:nvSpPr>
          <p:spPr>
            <a:xfrm>
              <a:off x="627923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6" name="tx616"/>
            <p:cNvSpPr/>
            <p:nvPr/>
          </p:nvSpPr>
          <p:spPr>
            <a:xfrm>
              <a:off x="6597248"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17" name="tx617"/>
            <p:cNvSpPr/>
            <p:nvPr/>
          </p:nvSpPr>
          <p:spPr>
            <a:xfrm>
              <a:off x="691525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18" name="tx618"/>
            <p:cNvSpPr/>
            <p:nvPr/>
          </p:nvSpPr>
          <p:spPr>
            <a:xfrm>
              <a:off x="723326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19" name="tx619"/>
            <p:cNvSpPr/>
            <p:nvPr/>
          </p:nvSpPr>
          <p:spPr>
            <a:xfrm>
              <a:off x="755127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20" name="tx620"/>
            <p:cNvSpPr/>
            <p:nvPr/>
          </p:nvSpPr>
          <p:spPr>
            <a:xfrm>
              <a:off x="786928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1" name="tx621"/>
            <p:cNvSpPr/>
            <p:nvPr/>
          </p:nvSpPr>
          <p:spPr>
            <a:xfrm>
              <a:off x="818729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22" name="tx622"/>
            <p:cNvSpPr/>
            <p:nvPr/>
          </p:nvSpPr>
          <p:spPr>
            <a:xfrm>
              <a:off x="850530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3" name="tx623"/>
            <p:cNvSpPr/>
            <p:nvPr/>
          </p:nvSpPr>
          <p:spPr>
            <a:xfrm>
              <a:off x="882331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24" name="tx624"/>
            <p:cNvSpPr/>
            <p:nvPr/>
          </p:nvSpPr>
          <p:spPr>
            <a:xfrm>
              <a:off x="1509094" y="265160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5" name="tx625"/>
            <p:cNvSpPr/>
            <p:nvPr/>
          </p:nvSpPr>
          <p:spPr>
            <a:xfrm>
              <a:off x="182710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26" name="tx626"/>
            <p:cNvSpPr/>
            <p:nvPr/>
          </p:nvSpPr>
          <p:spPr>
            <a:xfrm>
              <a:off x="214511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27" name="tx627"/>
            <p:cNvSpPr/>
            <p:nvPr/>
          </p:nvSpPr>
          <p:spPr>
            <a:xfrm>
              <a:off x="246312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28" name="tx628"/>
            <p:cNvSpPr/>
            <p:nvPr/>
          </p:nvSpPr>
          <p:spPr>
            <a:xfrm>
              <a:off x="278113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29" name="tx629"/>
            <p:cNvSpPr/>
            <p:nvPr/>
          </p:nvSpPr>
          <p:spPr>
            <a:xfrm>
              <a:off x="3099142"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30" name="tx630"/>
            <p:cNvSpPr/>
            <p:nvPr/>
          </p:nvSpPr>
          <p:spPr>
            <a:xfrm>
              <a:off x="341715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31" name="tx631"/>
            <p:cNvSpPr/>
            <p:nvPr/>
          </p:nvSpPr>
          <p:spPr>
            <a:xfrm>
              <a:off x="373516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32" name="tx632"/>
            <p:cNvSpPr/>
            <p:nvPr/>
          </p:nvSpPr>
          <p:spPr>
            <a:xfrm>
              <a:off x="405317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33" name="tx633"/>
            <p:cNvSpPr/>
            <p:nvPr/>
          </p:nvSpPr>
          <p:spPr>
            <a:xfrm>
              <a:off x="43711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34" name="tx634"/>
            <p:cNvSpPr/>
            <p:nvPr/>
          </p:nvSpPr>
          <p:spPr>
            <a:xfrm>
              <a:off x="468919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35" name="tx635"/>
            <p:cNvSpPr/>
            <p:nvPr/>
          </p:nvSpPr>
          <p:spPr>
            <a:xfrm>
              <a:off x="500720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36" name="tx636"/>
            <p:cNvSpPr/>
            <p:nvPr/>
          </p:nvSpPr>
          <p:spPr>
            <a:xfrm>
              <a:off x="53252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37" name="tx637"/>
            <p:cNvSpPr/>
            <p:nvPr/>
          </p:nvSpPr>
          <p:spPr>
            <a:xfrm>
              <a:off x="564321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8" name="tx638"/>
            <p:cNvSpPr/>
            <p:nvPr/>
          </p:nvSpPr>
          <p:spPr>
            <a:xfrm>
              <a:off x="596122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39" name="tx639"/>
            <p:cNvSpPr/>
            <p:nvPr/>
          </p:nvSpPr>
          <p:spPr>
            <a:xfrm>
              <a:off x="6279238"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0" name="tx640"/>
            <p:cNvSpPr/>
            <p:nvPr/>
          </p:nvSpPr>
          <p:spPr>
            <a:xfrm>
              <a:off x="659724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1" name="tx641"/>
            <p:cNvSpPr/>
            <p:nvPr/>
          </p:nvSpPr>
          <p:spPr>
            <a:xfrm>
              <a:off x="691525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2" name="tx642"/>
            <p:cNvSpPr/>
            <p:nvPr/>
          </p:nvSpPr>
          <p:spPr>
            <a:xfrm>
              <a:off x="723326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3" name="tx643"/>
            <p:cNvSpPr/>
            <p:nvPr/>
          </p:nvSpPr>
          <p:spPr>
            <a:xfrm>
              <a:off x="755127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4" name="tx644"/>
            <p:cNvSpPr/>
            <p:nvPr/>
          </p:nvSpPr>
          <p:spPr>
            <a:xfrm>
              <a:off x="786928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5" name="tx645"/>
            <p:cNvSpPr/>
            <p:nvPr/>
          </p:nvSpPr>
          <p:spPr>
            <a:xfrm>
              <a:off x="818729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6" name="tx646"/>
            <p:cNvSpPr/>
            <p:nvPr/>
          </p:nvSpPr>
          <p:spPr>
            <a:xfrm>
              <a:off x="850530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7" name="tx647"/>
            <p:cNvSpPr/>
            <p:nvPr/>
          </p:nvSpPr>
          <p:spPr>
            <a:xfrm>
              <a:off x="882331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8" name="tx648"/>
            <p:cNvSpPr/>
            <p:nvPr/>
          </p:nvSpPr>
          <p:spPr>
            <a:xfrm>
              <a:off x="214511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49" name="tx649"/>
            <p:cNvSpPr/>
            <p:nvPr/>
          </p:nvSpPr>
          <p:spPr>
            <a:xfrm>
              <a:off x="246312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50" name="tx650"/>
            <p:cNvSpPr/>
            <p:nvPr/>
          </p:nvSpPr>
          <p:spPr>
            <a:xfrm>
              <a:off x="278113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51" name="tx651"/>
            <p:cNvSpPr/>
            <p:nvPr/>
          </p:nvSpPr>
          <p:spPr>
            <a:xfrm>
              <a:off x="3099142"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52" name="tx652"/>
            <p:cNvSpPr/>
            <p:nvPr/>
          </p:nvSpPr>
          <p:spPr>
            <a:xfrm>
              <a:off x="3417152"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53" name="tx653"/>
            <p:cNvSpPr/>
            <p:nvPr/>
          </p:nvSpPr>
          <p:spPr>
            <a:xfrm>
              <a:off x="373516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54" name="tx654"/>
            <p:cNvSpPr/>
            <p:nvPr/>
          </p:nvSpPr>
          <p:spPr>
            <a:xfrm>
              <a:off x="405317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55" name="tx655"/>
            <p:cNvSpPr/>
            <p:nvPr/>
          </p:nvSpPr>
          <p:spPr>
            <a:xfrm>
              <a:off x="4371181"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56" name="tx656"/>
            <p:cNvSpPr/>
            <p:nvPr/>
          </p:nvSpPr>
          <p:spPr>
            <a:xfrm>
              <a:off x="468919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57" name="tx657"/>
            <p:cNvSpPr/>
            <p:nvPr/>
          </p:nvSpPr>
          <p:spPr>
            <a:xfrm>
              <a:off x="500720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58" name="tx658"/>
            <p:cNvSpPr/>
            <p:nvPr/>
          </p:nvSpPr>
          <p:spPr>
            <a:xfrm>
              <a:off x="53252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59" name="tx659"/>
            <p:cNvSpPr/>
            <p:nvPr/>
          </p:nvSpPr>
          <p:spPr>
            <a:xfrm>
              <a:off x="564321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60" name="tx660"/>
            <p:cNvSpPr/>
            <p:nvPr/>
          </p:nvSpPr>
          <p:spPr>
            <a:xfrm>
              <a:off x="596122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61" name="tx661"/>
            <p:cNvSpPr/>
            <p:nvPr/>
          </p:nvSpPr>
          <p:spPr>
            <a:xfrm>
              <a:off x="627923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62" name="tx662"/>
            <p:cNvSpPr/>
            <p:nvPr/>
          </p:nvSpPr>
          <p:spPr>
            <a:xfrm>
              <a:off x="659724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63" name="tx663"/>
            <p:cNvSpPr/>
            <p:nvPr/>
          </p:nvSpPr>
          <p:spPr>
            <a:xfrm>
              <a:off x="723326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64" name="tx664"/>
            <p:cNvSpPr/>
            <p:nvPr/>
          </p:nvSpPr>
          <p:spPr>
            <a:xfrm>
              <a:off x="755127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65" name="tx665"/>
            <p:cNvSpPr/>
            <p:nvPr/>
          </p:nvSpPr>
          <p:spPr>
            <a:xfrm>
              <a:off x="1509094" y="35459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66" name="tx666"/>
            <p:cNvSpPr/>
            <p:nvPr/>
          </p:nvSpPr>
          <p:spPr>
            <a:xfrm>
              <a:off x="1827104" y="35462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67" name="tx667"/>
            <p:cNvSpPr/>
            <p:nvPr/>
          </p:nvSpPr>
          <p:spPr>
            <a:xfrm>
              <a:off x="2145114" y="3547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68" name="tx668"/>
            <p:cNvSpPr/>
            <p:nvPr/>
          </p:nvSpPr>
          <p:spPr>
            <a:xfrm>
              <a:off x="246312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69" name="tx669"/>
            <p:cNvSpPr/>
            <p:nvPr/>
          </p:nvSpPr>
          <p:spPr>
            <a:xfrm>
              <a:off x="278113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70" name="tx670"/>
            <p:cNvSpPr/>
            <p:nvPr/>
          </p:nvSpPr>
          <p:spPr>
            <a:xfrm>
              <a:off x="309914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71" name="tx671"/>
            <p:cNvSpPr/>
            <p:nvPr/>
          </p:nvSpPr>
          <p:spPr>
            <a:xfrm>
              <a:off x="341715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72" name="tx672"/>
            <p:cNvSpPr/>
            <p:nvPr/>
          </p:nvSpPr>
          <p:spPr>
            <a:xfrm>
              <a:off x="3735162" y="35459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73" name="tx673"/>
            <p:cNvSpPr/>
            <p:nvPr/>
          </p:nvSpPr>
          <p:spPr>
            <a:xfrm>
              <a:off x="4053171" y="3547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74" name="tx674"/>
            <p:cNvSpPr/>
            <p:nvPr/>
          </p:nvSpPr>
          <p:spPr>
            <a:xfrm>
              <a:off x="43711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75" name="tx675"/>
            <p:cNvSpPr/>
            <p:nvPr/>
          </p:nvSpPr>
          <p:spPr>
            <a:xfrm>
              <a:off x="468919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76" name="tx676"/>
            <p:cNvSpPr/>
            <p:nvPr/>
          </p:nvSpPr>
          <p:spPr>
            <a:xfrm>
              <a:off x="500720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77" name="tx677"/>
            <p:cNvSpPr/>
            <p:nvPr/>
          </p:nvSpPr>
          <p:spPr>
            <a:xfrm>
              <a:off x="5325209"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78" name="tx678"/>
            <p:cNvSpPr/>
            <p:nvPr/>
          </p:nvSpPr>
          <p:spPr>
            <a:xfrm>
              <a:off x="5643219"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79" name="tx679"/>
            <p:cNvSpPr/>
            <p:nvPr/>
          </p:nvSpPr>
          <p:spPr>
            <a:xfrm>
              <a:off x="5961229"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0" name="tx680"/>
            <p:cNvSpPr/>
            <p:nvPr/>
          </p:nvSpPr>
          <p:spPr>
            <a:xfrm>
              <a:off x="6279238"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1" name="tx681"/>
            <p:cNvSpPr/>
            <p:nvPr/>
          </p:nvSpPr>
          <p:spPr>
            <a:xfrm>
              <a:off x="6597248"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2" name="tx682"/>
            <p:cNvSpPr/>
            <p:nvPr/>
          </p:nvSpPr>
          <p:spPr>
            <a:xfrm>
              <a:off x="6915257"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3" name="tx683"/>
            <p:cNvSpPr/>
            <p:nvPr/>
          </p:nvSpPr>
          <p:spPr>
            <a:xfrm>
              <a:off x="7233267"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4" name="tx684"/>
            <p:cNvSpPr/>
            <p:nvPr/>
          </p:nvSpPr>
          <p:spPr>
            <a:xfrm>
              <a:off x="7551277"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5" name="tx685"/>
            <p:cNvSpPr/>
            <p:nvPr/>
          </p:nvSpPr>
          <p:spPr>
            <a:xfrm>
              <a:off x="7869286"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86" name="tx686"/>
            <p:cNvSpPr/>
            <p:nvPr/>
          </p:nvSpPr>
          <p:spPr>
            <a:xfrm>
              <a:off x="818729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87" name="tx687"/>
            <p:cNvSpPr/>
            <p:nvPr/>
          </p:nvSpPr>
          <p:spPr>
            <a:xfrm>
              <a:off x="8505305"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88" name="tx688"/>
            <p:cNvSpPr/>
            <p:nvPr/>
          </p:nvSpPr>
          <p:spPr>
            <a:xfrm>
              <a:off x="882331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89" name="tx689"/>
            <p:cNvSpPr/>
            <p:nvPr/>
          </p:nvSpPr>
          <p:spPr>
            <a:xfrm>
              <a:off x="1509094"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90" name="tx690"/>
            <p:cNvSpPr/>
            <p:nvPr/>
          </p:nvSpPr>
          <p:spPr>
            <a:xfrm>
              <a:off x="182710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91" name="tx691"/>
            <p:cNvSpPr/>
            <p:nvPr/>
          </p:nvSpPr>
          <p:spPr>
            <a:xfrm>
              <a:off x="214511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92" name="tx692"/>
            <p:cNvSpPr/>
            <p:nvPr/>
          </p:nvSpPr>
          <p:spPr>
            <a:xfrm>
              <a:off x="2463123" y="3099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93" name="tx693"/>
            <p:cNvSpPr/>
            <p:nvPr/>
          </p:nvSpPr>
          <p:spPr>
            <a:xfrm>
              <a:off x="150909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94" name="tx694"/>
            <p:cNvSpPr/>
            <p:nvPr/>
          </p:nvSpPr>
          <p:spPr>
            <a:xfrm>
              <a:off x="214511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95" name="tx695"/>
            <p:cNvSpPr/>
            <p:nvPr/>
          </p:nvSpPr>
          <p:spPr>
            <a:xfrm>
              <a:off x="246312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96" name="tx696"/>
            <p:cNvSpPr/>
            <p:nvPr/>
          </p:nvSpPr>
          <p:spPr>
            <a:xfrm>
              <a:off x="278113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97" name="tx697"/>
            <p:cNvSpPr/>
            <p:nvPr/>
          </p:nvSpPr>
          <p:spPr>
            <a:xfrm>
              <a:off x="3099142"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98" name="tx698"/>
            <p:cNvSpPr/>
            <p:nvPr/>
          </p:nvSpPr>
          <p:spPr>
            <a:xfrm>
              <a:off x="3417152"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99" name="tx699"/>
            <p:cNvSpPr/>
            <p:nvPr/>
          </p:nvSpPr>
          <p:spPr>
            <a:xfrm>
              <a:off x="373516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00" name="tx700"/>
            <p:cNvSpPr/>
            <p:nvPr/>
          </p:nvSpPr>
          <p:spPr>
            <a:xfrm>
              <a:off x="4053171"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01" name="tx701"/>
            <p:cNvSpPr/>
            <p:nvPr/>
          </p:nvSpPr>
          <p:spPr>
            <a:xfrm>
              <a:off x="43711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02" name="tx702"/>
            <p:cNvSpPr/>
            <p:nvPr/>
          </p:nvSpPr>
          <p:spPr>
            <a:xfrm>
              <a:off x="4689190" y="3993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03" name="tx703"/>
            <p:cNvSpPr/>
            <p:nvPr/>
          </p:nvSpPr>
          <p:spPr>
            <a:xfrm>
              <a:off x="278113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04" name="tx704"/>
            <p:cNvSpPr/>
            <p:nvPr/>
          </p:nvSpPr>
          <p:spPr>
            <a:xfrm>
              <a:off x="309914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5" name="tx705"/>
            <p:cNvSpPr/>
            <p:nvPr/>
          </p:nvSpPr>
          <p:spPr>
            <a:xfrm>
              <a:off x="341715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06" name="tx706"/>
            <p:cNvSpPr/>
            <p:nvPr/>
          </p:nvSpPr>
          <p:spPr>
            <a:xfrm>
              <a:off x="3735162"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07" name="tx707"/>
            <p:cNvSpPr/>
            <p:nvPr/>
          </p:nvSpPr>
          <p:spPr>
            <a:xfrm>
              <a:off x="405317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08" name="tx708"/>
            <p:cNvSpPr/>
            <p:nvPr/>
          </p:nvSpPr>
          <p:spPr>
            <a:xfrm>
              <a:off x="43711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09" name="tx709"/>
            <p:cNvSpPr/>
            <p:nvPr/>
          </p:nvSpPr>
          <p:spPr>
            <a:xfrm>
              <a:off x="4689190"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0" name="tx710"/>
            <p:cNvSpPr/>
            <p:nvPr/>
          </p:nvSpPr>
          <p:spPr>
            <a:xfrm>
              <a:off x="500720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11" name="tx711"/>
            <p:cNvSpPr/>
            <p:nvPr/>
          </p:nvSpPr>
          <p:spPr>
            <a:xfrm>
              <a:off x="532520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2" name="tx712"/>
            <p:cNvSpPr/>
            <p:nvPr/>
          </p:nvSpPr>
          <p:spPr>
            <a:xfrm>
              <a:off x="564321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13" name="tx713"/>
            <p:cNvSpPr/>
            <p:nvPr/>
          </p:nvSpPr>
          <p:spPr>
            <a:xfrm>
              <a:off x="596122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4" name="tx714"/>
            <p:cNvSpPr/>
            <p:nvPr/>
          </p:nvSpPr>
          <p:spPr>
            <a:xfrm>
              <a:off x="627923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15" name="tx715"/>
            <p:cNvSpPr/>
            <p:nvPr/>
          </p:nvSpPr>
          <p:spPr>
            <a:xfrm>
              <a:off x="659724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6" name="tx716"/>
            <p:cNvSpPr/>
            <p:nvPr/>
          </p:nvSpPr>
          <p:spPr>
            <a:xfrm>
              <a:off x="6915257"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17" name="tx717"/>
            <p:cNvSpPr/>
            <p:nvPr/>
          </p:nvSpPr>
          <p:spPr>
            <a:xfrm>
              <a:off x="723326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18" name="tx718"/>
            <p:cNvSpPr/>
            <p:nvPr/>
          </p:nvSpPr>
          <p:spPr>
            <a:xfrm>
              <a:off x="755127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9" name="tx719"/>
            <p:cNvSpPr/>
            <p:nvPr/>
          </p:nvSpPr>
          <p:spPr>
            <a:xfrm>
              <a:off x="786928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20" name="tx720"/>
            <p:cNvSpPr/>
            <p:nvPr/>
          </p:nvSpPr>
          <p:spPr>
            <a:xfrm>
              <a:off x="818729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21" name="tx721"/>
            <p:cNvSpPr/>
            <p:nvPr/>
          </p:nvSpPr>
          <p:spPr>
            <a:xfrm>
              <a:off x="850530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22" name="tx722"/>
            <p:cNvSpPr/>
            <p:nvPr/>
          </p:nvSpPr>
          <p:spPr>
            <a:xfrm>
              <a:off x="882331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23" name="tx723"/>
            <p:cNvSpPr/>
            <p:nvPr/>
          </p:nvSpPr>
          <p:spPr>
            <a:xfrm>
              <a:off x="5007200" y="39935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4" name="tx724"/>
            <p:cNvSpPr/>
            <p:nvPr/>
          </p:nvSpPr>
          <p:spPr>
            <a:xfrm>
              <a:off x="53252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25" name="tx725"/>
            <p:cNvSpPr/>
            <p:nvPr/>
          </p:nvSpPr>
          <p:spPr>
            <a:xfrm>
              <a:off x="564321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26" name="tx726"/>
            <p:cNvSpPr/>
            <p:nvPr/>
          </p:nvSpPr>
          <p:spPr>
            <a:xfrm>
              <a:off x="5961229"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27" name="tx727"/>
            <p:cNvSpPr/>
            <p:nvPr/>
          </p:nvSpPr>
          <p:spPr>
            <a:xfrm>
              <a:off x="627923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8" name="tx728"/>
            <p:cNvSpPr/>
            <p:nvPr/>
          </p:nvSpPr>
          <p:spPr>
            <a:xfrm>
              <a:off x="6597248" y="3993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29" name="tx729"/>
            <p:cNvSpPr/>
            <p:nvPr/>
          </p:nvSpPr>
          <p:spPr>
            <a:xfrm>
              <a:off x="691525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30" name="tx730"/>
            <p:cNvSpPr/>
            <p:nvPr/>
          </p:nvSpPr>
          <p:spPr>
            <a:xfrm>
              <a:off x="723326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31" name="tx731"/>
            <p:cNvSpPr/>
            <p:nvPr/>
          </p:nvSpPr>
          <p:spPr>
            <a:xfrm>
              <a:off x="755127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32" name="tx732"/>
            <p:cNvSpPr/>
            <p:nvPr/>
          </p:nvSpPr>
          <p:spPr>
            <a:xfrm>
              <a:off x="786928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33" name="tx733"/>
            <p:cNvSpPr/>
            <p:nvPr/>
          </p:nvSpPr>
          <p:spPr>
            <a:xfrm>
              <a:off x="818729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34" name="tx734"/>
            <p:cNvSpPr/>
            <p:nvPr/>
          </p:nvSpPr>
          <p:spPr>
            <a:xfrm>
              <a:off x="850530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35" name="tx735"/>
            <p:cNvSpPr/>
            <p:nvPr/>
          </p:nvSpPr>
          <p:spPr>
            <a:xfrm>
              <a:off x="882331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36" name="tx736"/>
            <p:cNvSpPr/>
            <p:nvPr/>
          </p:nvSpPr>
          <p:spPr>
            <a:xfrm>
              <a:off x="1509094" y="15332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7" name="tx737"/>
            <p:cNvSpPr/>
            <p:nvPr/>
          </p:nvSpPr>
          <p:spPr>
            <a:xfrm>
              <a:off x="182710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38" name="tx738"/>
            <p:cNvSpPr/>
            <p:nvPr/>
          </p:nvSpPr>
          <p:spPr>
            <a:xfrm>
              <a:off x="214511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39" name="tx739"/>
            <p:cNvSpPr/>
            <p:nvPr/>
          </p:nvSpPr>
          <p:spPr>
            <a:xfrm>
              <a:off x="246312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40" name="tx740"/>
            <p:cNvSpPr/>
            <p:nvPr/>
          </p:nvSpPr>
          <p:spPr>
            <a:xfrm>
              <a:off x="278113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41" name="tx741"/>
            <p:cNvSpPr/>
            <p:nvPr/>
          </p:nvSpPr>
          <p:spPr>
            <a:xfrm>
              <a:off x="309914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2" name="tx742"/>
            <p:cNvSpPr/>
            <p:nvPr/>
          </p:nvSpPr>
          <p:spPr>
            <a:xfrm>
              <a:off x="341715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3" name="tx743"/>
            <p:cNvSpPr/>
            <p:nvPr/>
          </p:nvSpPr>
          <p:spPr>
            <a:xfrm>
              <a:off x="373516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4" name="tx744"/>
            <p:cNvSpPr/>
            <p:nvPr/>
          </p:nvSpPr>
          <p:spPr>
            <a:xfrm>
              <a:off x="405317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45" name="tx745"/>
            <p:cNvSpPr/>
            <p:nvPr/>
          </p:nvSpPr>
          <p:spPr>
            <a:xfrm>
              <a:off x="43711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6" name="tx746"/>
            <p:cNvSpPr/>
            <p:nvPr/>
          </p:nvSpPr>
          <p:spPr>
            <a:xfrm>
              <a:off x="468919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7" name="tx747"/>
            <p:cNvSpPr/>
            <p:nvPr/>
          </p:nvSpPr>
          <p:spPr>
            <a:xfrm>
              <a:off x="500720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8" name="tx748"/>
            <p:cNvSpPr/>
            <p:nvPr/>
          </p:nvSpPr>
          <p:spPr>
            <a:xfrm>
              <a:off x="53252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9" name="tx749"/>
            <p:cNvSpPr/>
            <p:nvPr/>
          </p:nvSpPr>
          <p:spPr>
            <a:xfrm>
              <a:off x="564321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0" name="tx750"/>
            <p:cNvSpPr/>
            <p:nvPr/>
          </p:nvSpPr>
          <p:spPr>
            <a:xfrm>
              <a:off x="596122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1" name="tx751"/>
            <p:cNvSpPr/>
            <p:nvPr/>
          </p:nvSpPr>
          <p:spPr>
            <a:xfrm>
              <a:off x="627923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2" name="tx752"/>
            <p:cNvSpPr/>
            <p:nvPr/>
          </p:nvSpPr>
          <p:spPr>
            <a:xfrm>
              <a:off x="659724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3" name="tx753"/>
            <p:cNvSpPr/>
            <p:nvPr/>
          </p:nvSpPr>
          <p:spPr>
            <a:xfrm>
              <a:off x="691525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4" name="tx754"/>
            <p:cNvSpPr/>
            <p:nvPr/>
          </p:nvSpPr>
          <p:spPr>
            <a:xfrm>
              <a:off x="723326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755127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6" name="tx756"/>
            <p:cNvSpPr/>
            <p:nvPr/>
          </p:nvSpPr>
          <p:spPr>
            <a:xfrm>
              <a:off x="786928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7" name="tx757"/>
            <p:cNvSpPr/>
            <p:nvPr/>
          </p:nvSpPr>
          <p:spPr>
            <a:xfrm>
              <a:off x="818729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58" name="tx758"/>
            <p:cNvSpPr/>
            <p:nvPr/>
          </p:nvSpPr>
          <p:spPr>
            <a:xfrm>
              <a:off x="850530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9" name="tx759"/>
            <p:cNvSpPr/>
            <p:nvPr/>
          </p:nvSpPr>
          <p:spPr>
            <a:xfrm>
              <a:off x="882331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0" name="tx760"/>
            <p:cNvSpPr/>
            <p:nvPr/>
          </p:nvSpPr>
          <p:spPr>
            <a:xfrm>
              <a:off x="500720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61" name="tx761"/>
            <p:cNvSpPr/>
            <p:nvPr/>
          </p:nvSpPr>
          <p:spPr>
            <a:xfrm>
              <a:off x="723326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62" name="tx762"/>
            <p:cNvSpPr/>
            <p:nvPr/>
          </p:nvSpPr>
          <p:spPr>
            <a:xfrm>
              <a:off x="755127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63" name="tx763"/>
            <p:cNvSpPr/>
            <p:nvPr/>
          </p:nvSpPr>
          <p:spPr>
            <a:xfrm>
              <a:off x="786928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4" name="tx764"/>
            <p:cNvSpPr/>
            <p:nvPr/>
          </p:nvSpPr>
          <p:spPr>
            <a:xfrm>
              <a:off x="8187296" y="48882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65" name="tx765"/>
            <p:cNvSpPr/>
            <p:nvPr/>
          </p:nvSpPr>
          <p:spPr>
            <a:xfrm>
              <a:off x="8505305"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66" name="tx766"/>
            <p:cNvSpPr/>
            <p:nvPr/>
          </p:nvSpPr>
          <p:spPr>
            <a:xfrm>
              <a:off x="8823315"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67" name="tx767"/>
            <p:cNvSpPr/>
            <p:nvPr/>
          </p:nvSpPr>
          <p:spPr>
            <a:xfrm>
              <a:off x="150909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68" name="tx768"/>
            <p:cNvSpPr/>
            <p:nvPr/>
          </p:nvSpPr>
          <p:spPr>
            <a:xfrm>
              <a:off x="1827104"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69" name="tx769"/>
            <p:cNvSpPr/>
            <p:nvPr/>
          </p:nvSpPr>
          <p:spPr>
            <a:xfrm>
              <a:off x="2145114"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0" name="tx770"/>
            <p:cNvSpPr/>
            <p:nvPr/>
          </p:nvSpPr>
          <p:spPr>
            <a:xfrm>
              <a:off x="2463123"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1" name="tx771"/>
            <p:cNvSpPr/>
            <p:nvPr/>
          </p:nvSpPr>
          <p:spPr>
            <a:xfrm>
              <a:off x="2781133"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2" name="tx772"/>
            <p:cNvSpPr/>
            <p:nvPr/>
          </p:nvSpPr>
          <p:spPr>
            <a:xfrm>
              <a:off x="3099142"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3" name="tx773"/>
            <p:cNvSpPr/>
            <p:nvPr/>
          </p:nvSpPr>
          <p:spPr>
            <a:xfrm>
              <a:off x="3417152"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4" name="tx774"/>
            <p:cNvSpPr/>
            <p:nvPr/>
          </p:nvSpPr>
          <p:spPr>
            <a:xfrm>
              <a:off x="373516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5" name="tx775"/>
            <p:cNvSpPr/>
            <p:nvPr/>
          </p:nvSpPr>
          <p:spPr>
            <a:xfrm>
              <a:off x="405317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6" name="tx776"/>
            <p:cNvSpPr/>
            <p:nvPr/>
          </p:nvSpPr>
          <p:spPr>
            <a:xfrm>
              <a:off x="43711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7" name="tx777"/>
            <p:cNvSpPr/>
            <p:nvPr/>
          </p:nvSpPr>
          <p:spPr>
            <a:xfrm>
              <a:off x="468919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8" name="tx778"/>
            <p:cNvSpPr/>
            <p:nvPr/>
          </p:nvSpPr>
          <p:spPr>
            <a:xfrm>
              <a:off x="500720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79" name="tx779"/>
            <p:cNvSpPr/>
            <p:nvPr/>
          </p:nvSpPr>
          <p:spPr>
            <a:xfrm>
              <a:off x="53252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0" name="tx780"/>
            <p:cNvSpPr/>
            <p:nvPr/>
          </p:nvSpPr>
          <p:spPr>
            <a:xfrm>
              <a:off x="564321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1" name="tx781"/>
            <p:cNvSpPr/>
            <p:nvPr/>
          </p:nvSpPr>
          <p:spPr>
            <a:xfrm>
              <a:off x="596122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2" name="tx782"/>
            <p:cNvSpPr/>
            <p:nvPr/>
          </p:nvSpPr>
          <p:spPr>
            <a:xfrm>
              <a:off x="627923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3" name="tx783"/>
            <p:cNvSpPr/>
            <p:nvPr/>
          </p:nvSpPr>
          <p:spPr>
            <a:xfrm>
              <a:off x="659724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4" name="tx784"/>
            <p:cNvSpPr/>
            <p:nvPr/>
          </p:nvSpPr>
          <p:spPr>
            <a:xfrm>
              <a:off x="691525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5" name="tx785"/>
            <p:cNvSpPr/>
            <p:nvPr/>
          </p:nvSpPr>
          <p:spPr>
            <a:xfrm>
              <a:off x="723326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6" name="tx786"/>
            <p:cNvSpPr/>
            <p:nvPr/>
          </p:nvSpPr>
          <p:spPr>
            <a:xfrm>
              <a:off x="755127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87" name="tx787"/>
            <p:cNvSpPr/>
            <p:nvPr/>
          </p:nvSpPr>
          <p:spPr>
            <a:xfrm>
              <a:off x="786928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88" name="tx788"/>
            <p:cNvSpPr/>
            <p:nvPr/>
          </p:nvSpPr>
          <p:spPr>
            <a:xfrm>
              <a:off x="818729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89" name="tx789"/>
            <p:cNvSpPr/>
            <p:nvPr/>
          </p:nvSpPr>
          <p:spPr>
            <a:xfrm>
              <a:off x="8505305"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0" name="tx790"/>
            <p:cNvSpPr/>
            <p:nvPr/>
          </p:nvSpPr>
          <p:spPr>
            <a:xfrm>
              <a:off x="882331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91" name="tx791"/>
            <p:cNvSpPr/>
            <p:nvPr/>
          </p:nvSpPr>
          <p:spPr>
            <a:xfrm>
              <a:off x="7551277"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2" name="tx792"/>
            <p:cNvSpPr/>
            <p:nvPr/>
          </p:nvSpPr>
          <p:spPr>
            <a:xfrm>
              <a:off x="786928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93" name="tx793"/>
            <p:cNvSpPr/>
            <p:nvPr/>
          </p:nvSpPr>
          <p:spPr>
            <a:xfrm>
              <a:off x="818729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94" name="tx794"/>
            <p:cNvSpPr/>
            <p:nvPr/>
          </p:nvSpPr>
          <p:spPr>
            <a:xfrm>
              <a:off x="850530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95" name="tx795"/>
            <p:cNvSpPr/>
            <p:nvPr/>
          </p:nvSpPr>
          <p:spPr>
            <a:xfrm>
              <a:off x="882331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96" name="tx796"/>
            <p:cNvSpPr/>
            <p:nvPr/>
          </p:nvSpPr>
          <p:spPr>
            <a:xfrm>
              <a:off x="5007200"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7" name="tx797"/>
            <p:cNvSpPr/>
            <p:nvPr/>
          </p:nvSpPr>
          <p:spPr>
            <a:xfrm>
              <a:off x="53252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98" name="tx798"/>
            <p:cNvSpPr/>
            <p:nvPr/>
          </p:nvSpPr>
          <p:spPr>
            <a:xfrm>
              <a:off x="564321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99" name="tx799"/>
            <p:cNvSpPr/>
            <p:nvPr/>
          </p:nvSpPr>
          <p:spPr>
            <a:xfrm>
              <a:off x="596122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00" name="tx800"/>
            <p:cNvSpPr/>
            <p:nvPr/>
          </p:nvSpPr>
          <p:spPr>
            <a:xfrm>
              <a:off x="627923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1" name="tx801"/>
            <p:cNvSpPr/>
            <p:nvPr/>
          </p:nvSpPr>
          <p:spPr>
            <a:xfrm>
              <a:off x="659724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2" name="tx802"/>
            <p:cNvSpPr/>
            <p:nvPr/>
          </p:nvSpPr>
          <p:spPr>
            <a:xfrm>
              <a:off x="691525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3" name="tx803"/>
            <p:cNvSpPr/>
            <p:nvPr/>
          </p:nvSpPr>
          <p:spPr>
            <a:xfrm>
              <a:off x="723326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04" name="tx804"/>
            <p:cNvSpPr/>
            <p:nvPr/>
          </p:nvSpPr>
          <p:spPr>
            <a:xfrm>
              <a:off x="7551277"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05" name="tx805"/>
            <p:cNvSpPr/>
            <p:nvPr/>
          </p:nvSpPr>
          <p:spPr>
            <a:xfrm>
              <a:off x="786928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6" name="tx806"/>
            <p:cNvSpPr/>
            <p:nvPr/>
          </p:nvSpPr>
          <p:spPr>
            <a:xfrm>
              <a:off x="818729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7" name="tx807"/>
            <p:cNvSpPr/>
            <p:nvPr/>
          </p:nvSpPr>
          <p:spPr>
            <a:xfrm>
              <a:off x="850530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8" name="tx808"/>
            <p:cNvSpPr/>
            <p:nvPr/>
          </p:nvSpPr>
          <p:spPr>
            <a:xfrm>
              <a:off x="882331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9" name="tx809"/>
            <p:cNvSpPr/>
            <p:nvPr/>
          </p:nvSpPr>
          <p:spPr>
            <a:xfrm>
              <a:off x="150909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10" name="tx810"/>
            <p:cNvSpPr/>
            <p:nvPr/>
          </p:nvSpPr>
          <p:spPr>
            <a:xfrm>
              <a:off x="182710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1" name="tx811"/>
            <p:cNvSpPr/>
            <p:nvPr/>
          </p:nvSpPr>
          <p:spPr>
            <a:xfrm>
              <a:off x="214511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12" name="tx812"/>
            <p:cNvSpPr/>
            <p:nvPr/>
          </p:nvSpPr>
          <p:spPr>
            <a:xfrm>
              <a:off x="246312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3" name="tx813"/>
            <p:cNvSpPr/>
            <p:nvPr/>
          </p:nvSpPr>
          <p:spPr>
            <a:xfrm>
              <a:off x="278113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4" name="tx814"/>
            <p:cNvSpPr/>
            <p:nvPr/>
          </p:nvSpPr>
          <p:spPr>
            <a:xfrm>
              <a:off x="309914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15" name="tx815"/>
            <p:cNvSpPr/>
            <p:nvPr/>
          </p:nvSpPr>
          <p:spPr>
            <a:xfrm>
              <a:off x="3417152"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16" name="tx816"/>
            <p:cNvSpPr/>
            <p:nvPr/>
          </p:nvSpPr>
          <p:spPr>
            <a:xfrm>
              <a:off x="373516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7" name="tx817"/>
            <p:cNvSpPr/>
            <p:nvPr/>
          </p:nvSpPr>
          <p:spPr>
            <a:xfrm>
              <a:off x="405317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18" name="tx818"/>
            <p:cNvSpPr/>
            <p:nvPr/>
          </p:nvSpPr>
          <p:spPr>
            <a:xfrm>
              <a:off x="43711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19" name="tx819"/>
            <p:cNvSpPr/>
            <p:nvPr/>
          </p:nvSpPr>
          <p:spPr>
            <a:xfrm>
              <a:off x="468919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0" name="tx820"/>
            <p:cNvSpPr/>
            <p:nvPr/>
          </p:nvSpPr>
          <p:spPr>
            <a:xfrm>
              <a:off x="5007200"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1" name="tx821"/>
            <p:cNvSpPr/>
            <p:nvPr/>
          </p:nvSpPr>
          <p:spPr>
            <a:xfrm>
              <a:off x="53252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2" name="tx822"/>
            <p:cNvSpPr/>
            <p:nvPr/>
          </p:nvSpPr>
          <p:spPr>
            <a:xfrm>
              <a:off x="564321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596122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4" name="tx824"/>
            <p:cNvSpPr/>
            <p:nvPr/>
          </p:nvSpPr>
          <p:spPr>
            <a:xfrm>
              <a:off x="627923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5" name="tx825"/>
            <p:cNvSpPr/>
            <p:nvPr/>
          </p:nvSpPr>
          <p:spPr>
            <a:xfrm>
              <a:off x="6597248"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6" name="tx826"/>
            <p:cNvSpPr/>
            <p:nvPr/>
          </p:nvSpPr>
          <p:spPr>
            <a:xfrm>
              <a:off x="691525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27" name="tx827"/>
            <p:cNvSpPr/>
            <p:nvPr/>
          </p:nvSpPr>
          <p:spPr>
            <a:xfrm>
              <a:off x="723326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28" name="tx828"/>
            <p:cNvSpPr/>
            <p:nvPr/>
          </p:nvSpPr>
          <p:spPr>
            <a:xfrm>
              <a:off x="755127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29" name="tx829"/>
            <p:cNvSpPr/>
            <p:nvPr/>
          </p:nvSpPr>
          <p:spPr>
            <a:xfrm>
              <a:off x="786928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30" name="tx830"/>
            <p:cNvSpPr/>
            <p:nvPr/>
          </p:nvSpPr>
          <p:spPr>
            <a:xfrm>
              <a:off x="818729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31" name="tx831"/>
            <p:cNvSpPr/>
            <p:nvPr/>
          </p:nvSpPr>
          <p:spPr>
            <a:xfrm>
              <a:off x="850530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32" name="tx832"/>
            <p:cNvSpPr/>
            <p:nvPr/>
          </p:nvSpPr>
          <p:spPr>
            <a:xfrm>
              <a:off x="882331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3" name="tx833"/>
            <p:cNvSpPr/>
            <p:nvPr/>
          </p:nvSpPr>
          <p:spPr>
            <a:xfrm>
              <a:off x="214511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34" name="tx834"/>
            <p:cNvSpPr/>
            <p:nvPr/>
          </p:nvSpPr>
          <p:spPr>
            <a:xfrm>
              <a:off x="246312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35" name="tx835"/>
            <p:cNvSpPr/>
            <p:nvPr/>
          </p:nvSpPr>
          <p:spPr>
            <a:xfrm>
              <a:off x="278113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36" name="tx836"/>
            <p:cNvSpPr/>
            <p:nvPr/>
          </p:nvSpPr>
          <p:spPr>
            <a:xfrm>
              <a:off x="309914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37" name="tx837"/>
            <p:cNvSpPr/>
            <p:nvPr/>
          </p:nvSpPr>
          <p:spPr>
            <a:xfrm>
              <a:off x="3417152"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38" name="tx838"/>
            <p:cNvSpPr/>
            <p:nvPr/>
          </p:nvSpPr>
          <p:spPr>
            <a:xfrm>
              <a:off x="3735162"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39" name="tx839"/>
            <p:cNvSpPr/>
            <p:nvPr/>
          </p:nvSpPr>
          <p:spPr>
            <a:xfrm>
              <a:off x="405317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40" name="tx840"/>
            <p:cNvSpPr/>
            <p:nvPr/>
          </p:nvSpPr>
          <p:spPr>
            <a:xfrm>
              <a:off x="4371181" y="37709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41" name="tx841"/>
            <p:cNvSpPr/>
            <p:nvPr/>
          </p:nvSpPr>
          <p:spPr>
            <a:xfrm>
              <a:off x="4689190"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42" name="tx842"/>
            <p:cNvSpPr/>
            <p:nvPr/>
          </p:nvSpPr>
          <p:spPr>
            <a:xfrm>
              <a:off x="5007200"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43" name="tx843"/>
            <p:cNvSpPr/>
            <p:nvPr/>
          </p:nvSpPr>
          <p:spPr>
            <a:xfrm>
              <a:off x="532520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4" name="tx844"/>
            <p:cNvSpPr/>
            <p:nvPr/>
          </p:nvSpPr>
          <p:spPr>
            <a:xfrm>
              <a:off x="5643219"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5" name="tx845"/>
            <p:cNvSpPr/>
            <p:nvPr/>
          </p:nvSpPr>
          <p:spPr>
            <a:xfrm>
              <a:off x="596122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6" name="tx846"/>
            <p:cNvSpPr/>
            <p:nvPr/>
          </p:nvSpPr>
          <p:spPr>
            <a:xfrm>
              <a:off x="627923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47" name="tx847"/>
            <p:cNvSpPr/>
            <p:nvPr/>
          </p:nvSpPr>
          <p:spPr>
            <a:xfrm>
              <a:off x="659724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48" name="tx848"/>
            <p:cNvSpPr/>
            <p:nvPr/>
          </p:nvSpPr>
          <p:spPr>
            <a:xfrm>
              <a:off x="6915257"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9" name="tx849"/>
            <p:cNvSpPr/>
            <p:nvPr/>
          </p:nvSpPr>
          <p:spPr>
            <a:xfrm>
              <a:off x="723326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50" name="tx850"/>
            <p:cNvSpPr/>
            <p:nvPr/>
          </p:nvSpPr>
          <p:spPr>
            <a:xfrm>
              <a:off x="755127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51" name="tx851"/>
            <p:cNvSpPr/>
            <p:nvPr/>
          </p:nvSpPr>
          <p:spPr>
            <a:xfrm>
              <a:off x="786928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52" name="tx852"/>
            <p:cNvSpPr/>
            <p:nvPr/>
          </p:nvSpPr>
          <p:spPr>
            <a:xfrm>
              <a:off x="818729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53" name="tx853"/>
            <p:cNvSpPr/>
            <p:nvPr/>
          </p:nvSpPr>
          <p:spPr>
            <a:xfrm>
              <a:off x="850530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54" name="tx854"/>
            <p:cNvSpPr/>
            <p:nvPr/>
          </p:nvSpPr>
          <p:spPr>
            <a:xfrm>
              <a:off x="8823315"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5" name="tx855"/>
            <p:cNvSpPr/>
            <p:nvPr/>
          </p:nvSpPr>
          <p:spPr>
            <a:xfrm>
              <a:off x="1509094"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56" name="tx856"/>
            <p:cNvSpPr/>
            <p:nvPr/>
          </p:nvSpPr>
          <p:spPr>
            <a:xfrm>
              <a:off x="182710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57" name="tx857"/>
            <p:cNvSpPr/>
            <p:nvPr/>
          </p:nvSpPr>
          <p:spPr>
            <a:xfrm>
              <a:off x="214511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58" name="tx858"/>
            <p:cNvSpPr/>
            <p:nvPr/>
          </p:nvSpPr>
          <p:spPr>
            <a:xfrm>
              <a:off x="246312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59" name="tx859"/>
            <p:cNvSpPr/>
            <p:nvPr/>
          </p:nvSpPr>
          <p:spPr>
            <a:xfrm>
              <a:off x="2781133"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60" name="tx860"/>
            <p:cNvSpPr/>
            <p:nvPr/>
          </p:nvSpPr>
          <p:spPr>
            <a:xfrm>
              <a:off x="309914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61" name="tx861"/>
            <p:cNvSpPr/>
            <p:nvPr/>
          </p:nvSpPr>
          <p:spPr>
            <a:xfrm>
              <a:off x="341715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62" name="tx862"/>
            <p:cNvSpPr/>
            <p:nvPr/>
          </p:nvSpPr>
          <p:spPr>
            <a:xfrm>
              <a:off x="373516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63" name="tx863"/>
            <p:cNvSpPr/>
            <p:nvPr/>
          </p:nvSpPr>
          <p:spPr>
            <a:xfrm>
              <a:off x="4053171"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4" name="tx864"/>
            <p:cNvSpPr/>
            <p:nvPr/>
          </p:nvSpPr>
          <p:spPr>
            <a:xfrm>
              <a:off x="4371181" y="421826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65" name="tx865"/>
            <p:cNvSpPr/>
            <p:nvPr/>
          </p:nvSpPr>
          <p:spPr>
            <a:xfrm>
              <a:off x="4689190"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66" name="tx866"/>
            <p:cNvSpPr/>
            <p:nvPr/>
          </p:nvSpPr>
          <p:spPr>
            <a:xfrm>
              <a:off x="5007200" y="421826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67" name="tx867"/>
            <p:cNvSpPr/>
            <p:nvPr/>
          </p:nvSpPr>
          <p:spPr>
            <a:xfrm>
              <a:off x="532520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68" name="tx868"/>
            <p:cNvSpPr/>
            <p:nvPr/>
          </p:nvSpPr>
          <p:spPr>
            <a:xfrm>
              <a:off x="564321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69" name="tx869"/>
            <p:cNvSpPr/>
            <p:nvPr/>
          </p:nvSpPr>
          <p:spPr>
            <a:xfrm>
              <a:off x="596122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0" name="tx870"/>
            <p:cNvSpPr/>
            <p:nvPr/>
          </p:nvSpPr>
          <p:spPr>
            <a:xfrm>
              <a:off x="627923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1" name="tx871"/>
            <p:cNvSpPr/>
            <p:nvPr/>
          </p:nvSpPr>
          <p:spPr>
            <a:xfrm>
              <a:off x="659724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2" name="tx872"/>
            <p:cNvSpPr/>
            <p:nvPr/>
          </p:nvSpPr>
          <p:spPr>
            <a:xfrm>
              <a:off x="691525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73" name="tx873"/>
            <p:cNvSpPr/>
            <p:nvPr/>
          </p:nvSpPr>
          <p:spPr>
            <a:xfrm>
              <a:off x="723326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74" name="tx874"/>
            <p:cNvSpPr/>
            <p:nvPr/>
          </p:nvSpPr>
          <p:spPr>
            <a:xfrm>
              <a:off x="150909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5" name="tx875"/>
            <p:cNvSpPr/>
            <p:nvPr/>
          </p:nvSpPr>
          <p:spPr>
            <a:xfrm>
              <a:off x="182710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6" name="tx876"/>
            <p:cNvSpPr/>
            <p:nvPr/>
          </p:nvSpPr>
          <p:spPr>
            <a:xfrm>
              <a:off x="214511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7" name="tx877"/>
            <p:cNvSpPr/>
            <p:nvPr/>
          </p:nvSpPr>
          <p:spPr>
            <a:xfrm>
              <a:off x="246312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8" name="tx878"/>
            <p:cNvSpPr/>
            <p:nvPr/>
          </p:nvSpPr>
          <p:spPr>
            <a:xfrm>
              <a:off x="278113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9" name="tx879"/>
            <p:cNvSpPr/>
            <p:nvPr/>
          </p:nvSpPr>
          <p:spPr>
            <a:xfrm>
              <a:off x="309914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0" name="tx880"/>
            <p:cNvSpPr/>
            <p:nvPr/>
          </p:nvSpPr>
          <p:spPr>
            <a:xfrm>
              <a:off x="341715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1" name="tx881"/>
            <p:cNvSpPr/>
            <p:nvPr/>
          </p:nvSpPr>
          <p:spPr>
            <a:xfrm>
              <a:off x="3735162"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2" name="tx882"/>
            <p:cNvSpPr/>
            <p:nvPr/>
          </p:nvSpPr>
          <p:spPr>
            <a:xfrm>
              <a:off x="405317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83" name="tx883"/>
            <p:cNvSpPr/>
            <p:nvPr/>
          </p:nvSpPr>
          <p:spPr>
            <a:xfrm>
              <a:off x="437118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4" name="tx884"/>
            <p:cNvSpPr/>
            <p:nvPr/>
          </p:nvSpPr>
          <p:spPr>
            <a:xfrm>
              <a:off x="468919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5" name="tx885"/>
            <p:cNvSpPr/>
            <p:nvPr/>
          </p:nvSpPr>
          <p:spPr>
            <a:xfrm>
              <a:off x="1509094" y="33222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86" name="tx886"/>
            <p:cNvSpPr/>
            <p:nvPr/>
          </p:nvSpPr>
          <p:spPr>
            <a:xfrm>
              <a:off x="1827104"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87" name="tx887"/>
            <p:cNvSpPr/>
            <p:nvPr/>
          </p:nvSpPr>
          <p:spPr>
            <a:xfrm>
              <a:off x="214511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88" name="tx888"/>
            <p:cNvSpPr/>
            <p:nvPr/>
          </p:nvSpPr>
          <p:spPr>
            <a:xfrm>
              <a:off x="246312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89" name="tx889"/>
            <p:cNvSpPr/>
            <p:nvPr/>
          </p:nvSpPr>
          <p:spPr>
            <a:xfrm>
              <a:off x="278113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90" name="tx890"/>
            <p:cNvSpPr/>
            <p:nvPr/>
          </p:nvSpPr>
          <p:spPr>
            <a:xfrm>
              <a:off x="309914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91" name="tx891"/>
            <p:cNvSpPr/>
            <p:nvPr/>
          </p:nvSpPr>
          <p:spPr>
            <a:xfrm>
              <a:off x="341715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92" name="tx892"/>
            <p:cNvSpPr/>
            <p:nvPr/>
          </p:nvSpPr>
          <p:spPr>
            <a:xfrm>
              <a:off x="373516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93" name="tx893"/>
            <p:cNvSpPr/>
            <p:nvPr/>
          </p:nvSpPr>
          <p:spPr>
            <a:xfrm>
              <a:off x="405317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94" name="tx894"/>
            <p:cNvSpPr/>
            <p:nvPr/>
          </p:nvSpPr>
          <p:spPr>
            <a:xfrm>
              <a:off x="43711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5" name="tx895"/>
            <p:cNvSpPr/>
            <p:nvPr/>
          </p:nvSpPr>
          <p:spPr>
            <a:xfrm>
              <a:off x="468919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96" name="tx896"/>
            <p:cNvSpPr/>
            <p:nvPr/>
          </p:nvSpPr>
          <p:spPr>
            <a:xfrm>
              <a:off x="500720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97" name="tx897"/>
            <p:cNvSpPr/>
            <p:nvPr/>
          </p:nvSpPr>
          <p:spPr>
            <a:xfrm>
              <a:off x="53252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8" name="tx898"/>
            <p:cNvSpPr/>
            <p:nvPr/>
          </p:nvSpPr>
          <p:spPr>
            <a:xfrm>
              <a:off x="5643219"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9" name="tx899"/>
            <p:cNvSpPr/>
            <p:nvPr/>
          </p:nvSpPr>
          <p:spPr>
            <a:xfrm>
              <a:off x="59612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0" name="tx900"/>
            <p:cNvSpPr/>
            <p:nvPr/>
          </p:nvSpPr>
          <p:spPr>
            <a:xfrm>
              <a:off x="627923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01" name="tx901"/>
            <p:cNvSpPr/>
            <p:nvPr/>
          </p:nvSpPr>
          <p:spPr>
            <a:xfrm>
              <a:off x="659724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2" name="tx902"/>
            <p:cNvSpPr/>
            <p:nvPr/>
          </p:nvSpPr>
          <p:spPr>
            <a:xfrm>
              <a:off x="69152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3" name="tx903"/>
            <p:cNvSpPr/>
            <p:nvPr/>
          </p:nvSpPr>
          <p:spPr>
            <a:xfrm>
              <a:off x="723326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4" name="tx904"/>
            <p:cNvSpPr/>
            <p:nvPr/>
          </p:nvSpPr>
          <p:spPr>
            <a:xfrm>
              <a:off x="75512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5" name="tx905"/>
            <p:cNvSpPr/>
            <p:nvPr/>
          </p:nvSpPr>
          <p:spPr>
            <a:xfrm>
              <a:off x="786928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6" name="tx906"/>
            <p:cNvSpPr/>
            <p:nvPr/>
          </p:nvSpPr>
          <p:spPr>
            <a:xfrm>
              <a:off x="818729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7" name="tx907"/>
            <p:cNvSpPr/>
            <p:nvPr/>
          </p:nvSpPr>
          <p:spPr>
            <a:xfrm>
              <a:off x="85053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8" name="tx908"/>
            <p:cNvSpPr/>
            <p:nvPr/>
          </p:nvSpPr>
          <p:spPr>
            <a:xfrm>
              <a:off x="882331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9" name="tx909"/>
            <p:cNvSpPr/>
            <p:nvPr/>
          </p:nvSpPr>
          <p:spPr>
            <a:xfrm>
              <a:off x="1509094"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10" name="tx910"/>
            <p:cNvSpPr/>
            <p:nvPr/>
          </p:nvSpPr>
          <p:spPr>
            <a:xfrm>
              <a:off x="214511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11" name="tx911"/>
            <p:cNvSpPr/>
            <p:nvPr/>
          </p:nvSpPr>
          <p:spPr>
            <a:xfrm>
              <a:off x="2463123"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12" name="tx912"/>
            <p:cNvSpPr/>
            <p:nvPr/>
          </p:nvSpPr>
          <p:spPr>
            <a:xfrm>
              <a:off x="2781133"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13" name="tx913"/>
            <p:cNvSpPr/>
            <p:nvPr/>
          </p:nvSpPr>
          <p:spPr>
            <a:xfrm>
              <a:off x="3099142"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14" name="tx914"/>
            <p:cNvSpPr/>
            <p:nvPr/>
          </p:nvSpPr>
          <p:spPr>
            <a:xfrm>
              <a:off x="3417152"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15" name="tx915"/>
            <p:cNvSpPr/>
            <p:nvPr/>
          </p:nvSpPr>
          <p:spPr>
            <a:xfrm>
              <a:off x="373516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16" name="tx916"/>
            <p:cNvSpPr/>
            <p:nvPr/>
          </p:nvSpPr>
          <p:spPr>
            <a:xfrm>
              <a:off x="405317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17" name="tx917"/>
            <p:cNvSpPr/>
            <p:nvPr/>
          </p:nvSpPr>
          <p:spPr>
            <a:xfrm>
              <a:off x="43711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18" name="tx918"/>
            <p:cNvSpPr/>
            <p:nvPr/>
          </p:nvSpPr>
          <p:spPr>
            <a:xfrm>
              <a:off x="5007200"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19" name="tx919"/>
            <p:cNvSpPr/>
            <p:nvPr/>
          </p:nvSpPr>
          <p:spPr>
            <a:xfrm>
              <a:off x="564321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20" name="tx920"/>
            <p:cNvSpPr/>
            <p:nvPr/>
          </p:nvSpPr>
          <p:spPr>
            <a:xfrm>
              <a:off x="596122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21" name="tx921"/>
            <p:cNvSpPr/>
            <p:nvPr/>
          </p:nvSpPr>
          <p:spPr>
            <a:xfrm>
              <a:off x="6279238"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2" name="tx922"/>
            <p:cNvSpPr/>
            <p:nvPr/>
          </p:nvSpPr>
          <p:spPr>
            <a:xfrm>
              <a:off x="6597248" y="53342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23" name="tx923"/>
            <p:cNvSpPr/>
            <p:nvPr/>
          </p:nvSpPr>
          <p:spPr>
            <a:xfrm>
              <a:off x="6915257"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24" name="tx924"/>
            <p:cNvSpPr/>
            <p:nvPr/>
          </p:nvSpPr>
          <p:spPr>
            <a:xfrm>
              <a:off x="723326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25" name="tx925"/>
            <p:cNvSpPr/>
            <p:nvPr/>
          </p:nvSpPr>
          <p:spPr>
            <a:xfrm>
              <a:off x="755127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26" name="tx926"/>
            <p:cNvSpPr/>
            <p:nvPr/>
          </p:nvSpPr>
          <p:spPr>
            <a:xfrm>
              <a:off x="7869286" y="53355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27" name="tx927"/>
            <p:cNvSpPr/>
            <p:nvPr/>
          </p:nvSpPr>
          <p:spPr>
            <a:xfrm>
              <a:off x="8187296"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28" name="tx928"/>
            <p:cNvSpPr/>
            <p:nvPr/>
          </p:nvSpPr>
          <p:spPr>
            <a:xfrm>
              <a:off x="8505305"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29" name="tx929"/>
            <p:cNvSpPr/>
            <p:nvPr/>
          </p:nvSpPr>
          <p:spPr>
            <a:xfrm>
              <a:off x="882331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30" name="tx930"/>
            <p:cNvSpPr/>
            <p:nvPr/>
          </p:nvSpPr>
          <p:spPr>
            <a:xfrm>
              <a:off x="150909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31" name="tx931"/>
            <p:cNvSpPr/>
            <p:nvPr/>
          </p:nvSpPr>
          <p:spPr>
            <a:xfrm>
              <a:off x="182710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2" name="tx932"/>
            <p:cNvSpPr/>
            <p:nvPr/>
          </p:nvSpPr>
          <p:spPr>
            <a:xfrm>
              <a:off x="214511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33" name="tx933"/>
            <p:cNvSpPr/>
            <p:nvPr/>
          </p:nvSpPr>
          <p:spPr>
            <a:xfrm>
              <a:off x="2463123"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4" name="tx934"/>
            <p:cNvSpPr/>
            <p:nvPr/>
          </p:nvSpPr>
          <p:spPr>
            <a:xfrm>
              <a:off x="2781133"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5" name="tx935"/>
            <p:cNvSpPr/>
            <p:nvPr/>
          </p:nvSpPr>
          <p:spPr>
            <a:xfrm>
              <a:off x="309914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36" name="tx936"/>
            <p:cNvSpPr/>
            <p:nvPr/>
          </p:nvSpPr>
          <p:spPr>
            <a:xfrm>
              <a:off x="3417152" y="51119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37" name="tx937"/>
            <p:cNvSpPr/>
            <p:nvPr/>
          </p:nvSpPr>
          <p:spPr>
            <a:xfrm>
              <a:off x="373516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38" name="tx938"/>
            <p:cNvSpPr/>
            <p:nvPr/>
          </p:nvSpPr>
          <p:spPr>
            <a:xfrm>
              <a:off x="4053171" y="51105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39" name="tx939"/>
            <p:cNvSpPr/>
            <p:nvPr/>
          </p:nvSpPr>
          <p:spPr>
            <a:xfrm>
              <a:off x="437118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40" name="tx940"/>
            <p:cNvSpPr/>
            <p:nvPr/>
          </p:nvSpPr>
          <p:spPr>
            <a:xfrm>
              <a:off x="5643219" y="51116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41" name="tx941"/>
            <p:cNvSpPr/>
            <p:nvPr/>
          </p:nvSpPr>
          <p:spPr>
            <a:xfrm>
              <a:off x="5961229" y="51105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42" name="tx942"/>
            <p:cNvSpPr/>
            <p:nvPr/>
          </p:nvSpPr>
          <p:spPr>
            <a:xfrm>
              <a:off x="6279238" y="51116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43" name="tx943"/>
            <p:cNvSpPr/>
            <p:nvPr/>
          </p:nvSpPr>
          <p:spPr>
            <a:xfrm>
              <a:off x="6597248"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44" name="tx944"/>
            <p:cNvSpPr/>
            <p:nvPr/>
          </p:nvSpPr>
          <p:spPr>
            <a:xfrm>
              <a:off x="691525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45" name="tx945"/>
            <p:cNvSpPr/>
            <p:nvPr/>
          </p:nvSpPr>
          <p:spPr>
            <a:xfrm>
              <a:off x="7233267" y="51105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46" name="tx946"/>
            <p:cNvSpPr/>
            <p:nvPr/>
          </p:nvSpPr>
          <p:spPr>
            <a:xfrm>
              <a:off x="7551277"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47" name="tx947"/>
            <p:cNvSpPr/>
            <p:nvPr/>
          </p:nvSpPr>
          <p:spPr>
            <a:xfrm>
              <a:off x="786928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48" name="tx948"/>
            <p:cNvSpPr/>
            <p:nvPr/>
          </p:nvSpPr>
          <p:spPr>
            <a:xfrm>
              <a:off x="8187296"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49" name="tx949"/>
            <p:cNvSpPr/>
            <p:nvPr/>
          </p:nvSpPr>
          <p:spPr>
            <a:xfrm>
              <a:off x="8505305" y="51116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50" name="tx950"/>
            <p:cNvSpPr/>
            <p:nvPr/>
          </p:nvSpPr>
          <p:spPr>
            <a:xfrm>
              <a:off x="1509094"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1" name="tx951"/>
            <p:cNvSpPr/>
            <p:nvPr/>
          </p:nvSpPr>
          <p:spPr>
            <a:xfrm>
              <a:off x="182710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2" name="tx952"/>
            <p:cNvSpPr/>
            <p:nvPr/>
          </p:nvSpPr>
          <p:spPr>
            <a:xfrm>
              <a:off x="6915257" y="466432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53" name="tx953"/>
            <p:cNvSpPr/>
            <p:nvPr/>
          </p:nvSpPr>
          <p:spPr>
            <a:xfrm>
              <a:off x="7869286" y="466432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54" name="tx954"/>
            <p:cNvSpPr/>
            <p:nvPr/>
          </p:nvSpPr>
          <p:spPr>
            <a:xfrm>
              <a:off x="8187296"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55" name="tx955"/>
            <p:cNvSpPr/>
            <p:nvPr/>
          </p:nvSpPr>
          <p:spPr>
            <a:xfrm>
              <a:off x="8505305"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56" name="tx956"/>
            <p:cNvSpPr/>
            <p:nvPr/>
          </p:nvSpPr>
          <p:spPr>
            <a:xfrm>
              <a:off x="882331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57" name="tx957"/>
            <p:cNvSpPr/>
            <p:nvPr/>
          </p:nvSpPr>
          <p:spPr>
            <a:xfrm>
              <a:off x="182710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8" name="tx958"/>
            <p:cNvSpPr/>
            <p:nvPr/>
          </p:nvSpPr>
          <p:spPr>
            <a:xfrm>
              <a:off x="1509094"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9" name="tx959"/>
            <p:cNvSpPr/>
            <p:nvPr/>
          </p:nvSpPr>
          <p:spPr>
            <a:xfrm>
              <a:off x="182710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60" name="tx960"/>
            <p:cNvSpPr/>
            <p:nvPr/>
          </p:nvSpPr>
          <p:spPr>
            <a:xfrm>
              <a:off x="2145114" y="55579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61" name="tx961"/>
            <p:cNvSpPr/>
            <p:nvPr/>
          </p:nvSpPr>
          <p:spPr>
            <a:xfrm>
              <a:off x="246312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62" name="tx962"/>
            <p:cNvSpPr/>
            <p:nvPr/>
          </p:nvSpPr>
          <p:spPr>
            <a:xfrm>
              <a:off x="278113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63" name="tx963"/>
            <p:cNvSpPr/>
            <p:nvPr/>
          </p:nvSpPr>
          <p:spPr>
            <a:xfrm>
              <a:off x="3099142"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64" name="tx964"/>
            <p:cNvSpPr/>
            <p:nvPr/>
          </p:nvSpPr>
          <p:spPr>
            <a:xfrm>
              <a:off x="3417152"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65" name="tx965"/>
            <p:cNvSpPr/>
            <p:nvPr/>
          </p:nvSpPr>
          <p:spPr>
            <a:xfrm>
              <a:off x="3735162"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66" name="tx966"/>
            <p:cNvSpPr/>
            <p:nvPr/>
          </p:nvSpPr>
          <p:spPr>
            <a:xfrm>
              <a:off x="4053171"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67" name="tx967"/>
            <p:cNvSpPr/>
            <p:nvPr/>
          </p:nvSpPr>
          <p:spPr>
            <a:xfrm>
              <a:off x="4371181"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68" name="tx968"/>
            <p:cNvSpPr/>
            <p:nvPr/>
          </p:nvSpPr>
          <p:spPr>
            <a:xfrm>
              <a:off x="468919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69" name="tx969"/>
            <p:cNvSpPr/>
            <p:nvPr/>
          </p:nvSpPr>
          <p:spPr>
            <a:xfrm>
              <a:off x="500720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0" name="tx970"/>
            <p:cNvSpPr/>
            <p:nvPr/>
          </p:nvSpPr>
          <p:spPr>
            <a:xfrm>
              <a:off x="532520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1" name="tx971"/>
            <p:cNvSpPr/>
            <p:nvPr/>
          </p:nvSpPr>
          <p:spPr>
            <a:xfrm>
              <a:off x="564321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2" name="tx972"/>
            <p:cNvSpPr/>
            <p:nvPr/>
          </p:nvSpPr>
          <p:spPr>
            <a:xfrm>
              <a:off x="596122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3" name="tx973"/>
            <p:cNvSpPr/>
            <p:nvPr/>
          </p:nvSpPr>
          <p:spPr>
            <a:xfrm>
              <a:off x="6279238"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4" name="tx974"/>
            <p:cNvSpPr/>
            <p:nvPr/>
          </p:nvSpPr>
          <p:spPr>
            <a:xfrm>
              <a:off x="6597248"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5" name="tx975"/>
            <p:cNvSpPr/>
            <p:nvPr/>
          </p:nvSpPr>
          <p:spPr>
            <a:xfrm>
              <a:off x="691525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6" name="tx976"/>
            <p:cNvSpPr/>
            <p:nvPr/>
          </p:nvSpPr>
          <p:spPr>
            <a:xfrm>
              <a:off x="723326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7" name="tx977"/>
            <p:cNvSpPr/>
            <p:nvPr/>
          </p:nvSpPr>
          <p:spPr>
            <a:xfrm>
              <a:off x="755127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8" name="tx978"/>
            <p:cNvSpPr/>
            <p:nvPr/>
          </p:nvSpPr>
          <p:spPr>
            <a:xfrm>
              <a:off x="786928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9" name="tx979"/>
            <p:cNvSpPr/>
            <p:nvPr/>
          </p:nvSpPr>
          <p:spPr>
            <a:xfrm>
              <a:off x="818729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80" name="tx980"/>
            <p:cNvSpPr/>
            <p:nvPr/>
          </p:nvSpPr>
          <p:spPr>
            <a:xfrm>
              <a:off x="850530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81" name="tx981"/>
            <p:cNvSpPr/>
            <p:nvPr/>
          </p:nvSpPr>
          <p:spPr>
            <a:xfrm>
              <a:off x="882331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82" name="tx982"/>
            <p:cNvSpPr/>
            <p:nvPr/>
          </p:nvSpPr>
          <p:spPr>
            <a:xfrm>
              <a:off x="532520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83" name="tx983"/>
            <p:cNvSpPr/>
            <p:nvPr/>
          </p:nvSpPr>
          <p:spPr>
            <a:xfrm>
              <a:off x="5643219"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84" name="tx984"/>
            <p:cNvSpPr/>
            <p:nvPr/>
          </p:nvSpPr>
          <p:spPr>
            <a:xfrm>
              <a:off x="5961229" y="48869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85" name="tx985"/>
            <p:cNvSpPr/>
            <p:nvPr/>
          </p:nvSpPr>
          <p:spPr>
            <a:xfrm>
              <a:off x="6279238"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6" name="tx986"/>
            <p:cNvSpPr/>
            <p:nvPr/>
          </p:nvSpPr>
          <p:spPr>
            <a:xfrm>
              <a:off x="6597248"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87" name="tx987"/>
            <p:cNvSpPr/>
            <p:nvPr/>
          </p:nvSpPr>
          <p:spPr>
            <a:xfrm>
              <a:off x="691525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88" name="tx988"/>
            <p:cNvSpPr/>
            <p:nvPr/>
          </p:nvSpPr>
          <p:spPr>
            <a:xfrm>
              <a:off x="1509094"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89" name="tx989"/>
            <p:cNvSpPr/>
            <p:nvPr/>
          </p:nvSpPr>
          <p:spPr>
            <a:xfrm>
              <a:off x="182710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90" name="tx990"/>
            <p:cNvSpPr/>
            <p:nvPr/>
          </p:nvSpPr>
          <p:spPr>
            <a:xfrm>
              <a:off x="14450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991" name="tx991"/>
            <p:cNvSpPr/>
            <p:nvPr/>
          </p:nvSpPr>
          <p:spPr>
            <a:xfrm>
              <a:off x="17630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992" name="tx992"/>
            <p:cNvSpPr/>
            <p:nvPr/>
          </p:nvSpPr>
          <p:spPr>
            <a:xfrm>
              <a:off x="20810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993" name="tx993"/>
            <p:cNvSpPr/>
            <p:nvPr/>
          </p:nvSpPr>
          <p:spPr>
            <a:xfrm>
              <a:off x="239910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994" name="tx994"/>
            <p:cNvSpPr/>
            <p:nvPr/>
          </p:nvSpPr>
          <p:spPr>
            <a:xfrm>
              <a:off x="271711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995" name="tx995"/>
            <p:cNvSpPr/>
            <p:nvPr/>
          </p:nvSpPr>
          <p:spPr>
            <a:xfrm>
              <a:off x="30351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996" name="tx996"/>
            <p:cNvSpPr/>
            <p:nvPr/>
          </p:nvSpPr>
          <p:spPr>
            <a:xfrm>
              <a:off x="33531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997" name="tx997"/>
            <p:cNvSpPr/>
            <p:nvPr/>
          </p:nvSpPr>
          <p:spPr>
            <a:xfrm>
              <a:off x="367114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998" name="tx998"/>
            <p:cNvSpPr/>
            <p:nvPr/>
          </p:nvSpPr>
          <p:spPr>
            <a:xfrm>
              <a:off x="39891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999" name="tx999"/>
            <p:cNvSpPr/>
            <p:nvPr/>
          </p:nvSpPr>
          <p:spPr>
            <a:xfrm>
              <a:off x="430715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00" name="tx1000"/>
            <p:cNvSpPr/>
            <p:nvPr/>
          </p:nvSpPr>
          <p:spPr>
            <a:xfrm>
              <a:off x="46251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01" name="tx1001"/>
            <p:cNvSpPr/>
            <p:nvPr/>
          </p:nvSpPr>
          <p:spPr>
            <a:xfrm>
              <a:off x="49431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02" name="tx1002"/>
            <p:cNvSpPr/>
            <p:nvPr/>
          </p:nvSpPr>
          <p:spPr>
            <a:xfrm>
              <a:off x="52611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03" name="tx1003"/>
            <p:cNvSpPr/>
            <p:nvPr/>
          </p:nvSpPr>
          <p:spPr>
            <a:xfrm>
              <a:off x="5579198"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04" name="tx1004"/>
            <p:cNvSpPr/>
            <p:nvPr/>
          </p:nvSpPr>
          <p:spPr>
            <a:xfrm>
              <a:off x="58972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05" name="tx1005"/>
            <p:cNvSpPr/>
            <p:nvPr/>
          </p:nvSpPr>
          <p:spPr>
            <a:xfrm>
              <a:off x="621521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06" name="tx1006"/>
            <p:cNvSpPr/>
            <p:nvPr/>
          </p:nvSpPr>
          <p:spPr>
            <a:xfrm>
              <a:off x="65332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07" name="tx1007"/>
            <p:cNvSpPr/>
            <p:nvPr/>
          </p:nvSpPr>
          <p:spPr>
            <a:xfrm>
              <a:off x="68512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08" name="tx1008"/>
            <p:cNvSpPr/>
            <p:nvPr/>
          </p:nvSpPr>
          <p:spPr>
            <a:xfrm>
              <a:off x="71692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09" name="tx1009"/>
            <p:cNvSpPr/>
            <p:nvPr/>
          </p:nvSpPr>
          <p:spPr>
            <a:xfrm>
              <a:off x="74872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10" name="tx1010"/>
            <p:cNvSpPr/>
            <p:nvPr/>
          </p:nvSpPr>
          <p:spPr>
            <a:xfrm>
              <a:off x="78052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11" name="tx1011"/>
            <p:cNvSpPr/>
            <p:nvPr/>
          </p:nvSpPr>
          <p:spPr>
            <a:xfrm>
              <a:off x="812327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12" name="tx1012"/>
            <p:cNvSpPr/>
            <p:nvPr/>
          </p:nvSpPr>
          <p:spPr>
            <a:xfrm>
              <a:off x="84412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13" name="tx1013"/>
            <p:cNvSpPr/>
            <p:nvPr/>
          </p:nvSpPr>
          <p:spPr>
            <a:xfrm>
              <a:off x="875929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14" name="tx1014"/>
            <p:cNvSpPr/>
            <p:nvPr/>
          </p:nvSpPr>
          <p:spPr>
            <a:xfrm>
              <a:off x="811241" y="554463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015" name="tx1015"/>
            <p:cNvSpPr/>
            <p:nvPr/>
          </p:nvSpPr>
          <p:spPr>
            <a:xfrm>
              <a:off x="880955" y="5294977"/>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1016" name="tx1016"/>
            <p:cNvSpPr/>
            <p:nvPr/>
          </p:nvSpPr>
          <p:spPr>
            <a:xfrm>
              <a:off x="811105" y="5072950"/>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1017" name="tx1017"/>
            <p:cNvSpPr/>
            <p:nvPr/>
          </p:nvSpPr>
          <p:spPr>
            <a:xfrm>
              <a:off x="508103" y="4873638"/>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1018" name="tx1018"/>
            <p:cNvSpPr/>
            <p:nvPr/>
          </p:nvSpPr>
          <p:spPr>
            <a:xfrm>
              <a:off x="547189" y="462398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1019" name="tx1019"/>
            <p:cNvSpPr/>
            <p:nvPr/>
          </p:nvSpPr>
          <p:spPr>
            <a:xfrm>
              <a:off x="749235" y="442631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1020" name="tx1020"/>
            <p:cNvSpPr/>
            <p:nvPr/>
          </p:nvSpPr>
          <p:spPr>
            <a:xfrm>
              <a:off x="554965" y="4202646"/>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1021" name="tx1021"/>
            <p:cNvSpPr/>
            <p:nvPr/>
          </p:nvSpPr>
          <p:spPr>
            <a:xfrm>
              <a:off x="803533" y="3980756"/>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1022" name="tx1022"/>
            <p:cNvSpPr/>
            <p:nvPr/>
          </p:nvSpPr>
          <p:spPr>
            <a:xfrm>
              <a:off x="826589" y="372932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1023" name="tx1023"/>
            <p:cNvSpPr/>
            <p:nvPr/>
          </p:nvSpPr>
          <p:spPr>
            <a:xfrm>
              <a:off x="516152" y="3507302"/>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1024" name="tx1024"/>
            <p:cNvSpPr/>
            <p:nvPr/>
          </p:nvSpPr>
          <p:spPr>
            <a:xfrm>
              <a:off x="671541" y="330976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1025" name="tx1025"/>
            <p:cNvSpPr/>
            <p:nvPr/>
          </p:nvSpPr>
          <p:spPr>
            <a:xfrm>
              <a:off x="881227" y="3086100"/>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1026" name="tx1026"/>
            <p:cNvSpPr/>
            <p:nvPr/>
          </p:nvSpPr>
          <p:spPr>
            <a:xfrm>
              <a:off x="919836" y="283467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1027" name="tx1027"/>
            <p:cNvSpPr/>
            <p:nvPr/>
          </p:nvSpPr>
          <p:spPr>
            <a:xfrm>
              <a:off x="818813" y="2638771"/>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1028" name="tx1028"/>
            <p:cNvSpPr/>
            <p:nvPr/>
          </p:nvSpPr>
          <p:spPr>
            <a:xfrm>
              <a:off x="834433" y="241510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1029" name="tx1029"/>
            <p:cNvSpPr/>
            <p:nvPr/>
          </p:nvSpPr>
          <p:spPr>
            <a:xfrm>
              <a:off x="850122" y="219144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1030" name="tx1030"/>
            <p:cNvSpPr/>
            <p:nvPr/>
          </p:nvSpPr>
          <p:spPr>
            <a:xfrm>
              <a:off x="795757" y="1967779"/>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1031" name="tx1031"/>
            <p:cNvSpPr/>
            <p:nvPr/>
          </p:nvSpPr>
          <p:spPr>
            <a:xfrm>
              <a:off x="741255" y="1744115"/>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1032" name="tx1032"/>
            <p:cNvSpPr/>
            <p:nvPr/>
          </p:nvSpPr>
          <p:spPr>
            <a:xfrm>
              <a:off x="803397" y="1520451"/>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1033" name="tx1033"/>
            <p:cNvSpPr/>
            <p:nvPr/>
          </p:nvSpPr>
          <p:spPr>
            <a:xfrm>
              <a:off x="904488" y="1296787"/>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1034" name="tx1034"/>
            <p:cNvSpPr/>
            <p:nvPr/>
          </p:nvSpPr>
          <p:spPr>
            <a:xfrm>
              <a:off x="702441" y="1073123"/>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1035" name="tx1035"/>
            <p:cNvSpPr/>
            <p:nvPr/>
          </p:nvSpPr>
          <p:spPr>
            <a:xfrm>
              <a:off x="3389598"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36" name="pic1036"/>
            <p:cNvPicPr/>
            <p:nvPr/>
          </p:nvPicPr>
          <p:blipFill>
            <a:blip r:embed="rId2" cstate="print"/>
            <a:stretch>
              <a:fillRect/>
            </a:stretch>
          </p:blipFill>
          <p:spPr>
            <a:xfrm>
              <a:off x="4903391" y="5941007"/>
              <a:ext cx="2160000" cy="219455"/>
            </a:xfrm>
            <a:prstGeom prst="rect">
              <a:avLst/>
            </a:prstGeom>
          </p:spPr>
        </p:pic>
        <p:sp>
          <p:nvSpPr>
            <p:cNvPr id="1037" name="pl1037"/>
            <p:cNvSpPr/>
            <p:nvPr/>
          </p:nvSpPr>
          <p:spPr>
            <a:xfrm>
              <a:off x="490699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38" name="pl1038"/>
            <p:cNvSpPr/>
            <p:nvPr/>
          </p:nvSpPr>
          <p:spPr>
            <a:xfrm>
              <a:off x="617714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39" name="pl1039"/>
            <p:cNvSpPr/>
            <p:nvPr/>
          </p:nvSpPr>
          <p:spPr>
            <a:xfrm>
              <a:off x="639242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0" name="pl1040"/>
            <p:cNvSpPr/>
            <p:nvPr/>
          </p:nvSpPr>
          <p:spPr>
            <a:xfrm>
              <a:off x="660770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1" name="pl1041"/>
            <p:cNvSpPr/>
            <p:nvPr/>
          </p:nvSpPr>
          <p:spPr>
            <a:xfrm>
              <a:off x="682298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2" name="pl1042"/>
            <p:cNvSpPr/>
            <p:nvPr/>
          </p:nvSpPr>
          <p:spPr>
            <a:xfrm>
              <a:off x="705979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3" name="pl1043"/>
            <p:cNvSpPr/>
            <p:nvPr/>
          </p:nvSpPr>
          <p:spPr>
            <a:xfrm>
              <a:off x="490699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4" name="pl1044"/>
            <p:cNvSpPr/>
            <p:nvPr/>
          </p:nvSpPr>
          <p:spPr>
            <a:xfrm>
              <a:off x="617714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5" name="pl1045"/>
            <p:cNvSpPr/>
            <p:nvPr/>
          </p:nvSpPr>
          <p:spPr>
            <a:xfrm>
              <a:off x="639242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6" name="pl1046"/>
            <p:cNvSpPr/>
            <p:nvPr/>
          </p:nvSpPr>
          <p:spPr>
            <a:xfrm>
              <a:off x="660770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7" name="pl1047"/>
            <p:cNvSpPr/>
            <p:nvPr/>
          </p:nvSpPr>
          <p:spPr>
            <a:xfrm>
              <a:off x="682298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8" name="pl1048"/>
            <p:cNvSpPr/>
            <p:nvPr/>
          </p:nvSpPr>
          <p:spPr>
            <a:xfrm>
              <a:off x="705979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49" name="tx1049"/>
            <p:cNvSpPr/>
            <p:nvPr/>
          </p:nvSpPr>
          <p:spPr>
            <a:xfrm>
              <a:off x="4875913"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50" name="tx1050"/>
            <p:cNvSpPr/>
            <p:nvPr/>
          </p:nvSpPr>
          <p:spPr>
            <a:xfrm>
              <a:off x="611498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51" name="tx1051"/>
            <p:cNvSpPr/>
            <p:nvPr/>
          </p:nvSpPr>
          <p:spPr>
            <a:xfrm>
              <a:off x="633026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52" name="tx1052"/>
            <p:cNvSpPr/>
            <p:nvPr/>
          </p:nvSpPr>
          <p:spPr>
            <a:xfrm>
              <a:off x="654554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53" name="tx1053"/>
            <p:cNvSpPr/>
            <p:nvPr/>
          </p:nvSpPr>
          <p:spPr>
            <a:xfrm>
              <a:off x="676082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54" name="tx1054"/>
            <p:cNvSpPr/>
            <p:nvPr/>
          </p:nvSpPr>
          <p:spPr>
            <a:xfrm>
              <a:off x="6966557"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55" name="tx1055"/>
            <p:cNvSpPr/>
            <p:nvPr/>
          </p:nvSpPr>
          <p:spPr>
            <a:xfrm>
              <a:off x="1378578" y="398022"/>
              <a:ext cx="35129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ESAR, 2000-2023</a:t>
              </a:r>
            </a:p>
          </p:txBody>
        </p:sp>
        <p:sp>
          <p:nvSpPr>
            <p:cNvPr id="1056" name="tx105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57" name="tx1057"/>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0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Botswana had the highest crude average MCV1 coverage (95%) and Somalia had the lowest (41%).
Over the last 5 years (2019-2023), 2 countries maintained MCV1 coverage of at least 90% (Eritrea and Zambia).
There were 2 countries with MCV1 coverage consistently below 60% over the last 5 years (Angola and Somalia).</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51881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7004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2128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7252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432944" y="568506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9" name="pl9"/>
            <p:cNvSpPr/>
            <p:nvPr/>
          </p:nvSpPr>
          <p:spPr>
            <a:xfrm>
              <a:off x="1432944" y="544113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0" name="pl10"/>
            <p:cNvSpPr/>
            <p:nvPr/>
          </p:nvSpPr>
          <p:spPr>
            <a:xfrm>
              <a:off x="1432944" y="5197211"/>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1" name="pl11"/>
            <p:cNvSpPr/>
            <p:nvPr/>
          </p:nvSpPr>
          <p:spPr>
            <a:xfrm>
              <a:off x="1432944" y="4953287"/>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2" name="pl12"/>
            <p:cNvSpPr/>
            <p:nvPr/>
          </p:nvSpPr>
          <p:spPr>
            <a:xfrm>
              <a:off x="1432944" y="470936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3" name="pl13"/>
            <p:cNvSpPr/>
            <p:nvPr/>
          </p:nvSpPr>
          <p:spPr>
            <a:xfrm>
              <a:off x="1432944" y="4465438"/>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4" name="pl14"/>
            <p:cNvSpPr/>
            <p:nvPr/>
          </p:nvSpPr>
          <p:spPr>
            <a:xfrm>
              <a:off x="1432944" y="4221514"/>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5" name="pl15"/>
            <p:cNvSpPr/>
            <p:nvPr/>
          </p:nvSpPr>
          <p:spPr>
            <a:xfrm>
              <a:off x="1432944" y="3977589"/>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6" name="pl16"/>
            <p:cNvSpPr/>
            <p:nvPr/>
          </p:nvSpPr>
          <p:spPr>
            <a:xfrm>
              <a:off x="1432944" y="3733665"/>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7" name="pl17"/>
            <p:cNvSpPr/>
            <p:nvPr/>
          </p:nvSpPr>
          <p:spPr>
            <a:xfrm>
              <a:off x="1432944" y="348974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8" name="pl18"/>
            <p:cNvSpPr/>
            <p:nvPr/>
          </p:nvSpPr>
          <p:spPr>
            <a:xfrm>
              <a:off x="1432944" y="324581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19" name="pl19"/>
            <p:cNvSpPr/>
            <p:nvPr/>
          </p:nvSpPr>
          <p:spPr>
            <a:xfrm>
              <a:off x="1432944" y="300189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0" name="pl20"/>
            <p:cNvSpPr/>
            <p:nvPr/>
          </p:nvSpPr>
          <p:spPr>
            <a:xfrm>
              <a:off x="1432944" y="2757967"/>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1" name="pl21"/>
            <p:cNvSpPr/>
            <p:nvPr/>
          </p:nvSpPr>
          <p:spPr>
            <a:xfrm>
              <a:off x="1432944" y="2514043"/>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2" name="pl22"/>
            <p:cNvSpPr/>
            <p:nvPr/>
          </p:nvSpPr>
          <p:spPr>
            <a:xfrm>
              <a:off x="1432944" y="2270118"/>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3" name="pl23"/>
            <p:cNvSpPr/>
            <p:nvPr/>
          </p:nvSpPr>
          <p:spPr>
            <a:xfrm>
              <a:off x="1432944" y="2026194"/>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4" name="pl24"/>
            <p:cNvSpPr/>
            <p:nvPr/>
          </p:nvSpPr>
          <p:spPr>
            <a:xfrm>
              <a:off x="1432944" y="1782270"/>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5" name="pl25"/>
            <p:cNvSpPr/>
            <p:nvPr/>
          </p:nvSpPr>
          <p:spPr>
            <a:xfrm>
              <a:off x="1432944" y="1538345"/>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6" name="pl26"/>
            <p:cNvSpPr/>
            <p:nvPr/>
          </p:nvSpPr>
          <p:spPr>
            <a:xfrm>
              <a:off x="1432944" y="1294421"/>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7" name="pl27"/>
            <p:cNvSpPr/>
            <p:nvPr/>
          </p:nvSpPr>
          <p:spPr>
            <a:xfrm>
              <a:off x="1432944" y="1050496"/>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8" name="pl28"/>
            <p:cNvSpPr/>
            <p:nvPr/>
          </p:nvSpPr>
          <p:spPr>
            <a:xfrm>
              <a:off x="1432944" y="806572"/>
              <a:ext cx="6825442" cy="0"/>
            </a:xfrm>
            <a:custGeom>
              <a:avLst/>
              <a:pathLst>
                <a:path w="6825442" h="0">
                  <a:moveTo>
                    <a:pt x="0" y="0"/>
                  </a:moveTo>
                  <a:lnTo>
                    <a:pt x="6825442" y="0"/>
                  </a:lnTo>
                  <a:lnTo>
                    <a:pt x="6825442" y="0"/>
                  </a:lnTo>
                </a:path>
              </a:pathLst>
            </a:custGeom>
            <a:ln w="13550" cap="flat">
              <a:solidFill>
                <a:srgbClr val="EBEBEB">
                  <a:alpha val="100000"/>
                </a:srgbClr>
              </a:solidFill>
              <a:prstDash val="solid"/>
              <a:round/>
            </a:ln>
          </p:spPr>
          <p:txBody>
            <a:bodyPr/>
            <a:lstStyle/>
            <a:p/>
          </p:txBody>
        </p:sp>
        <p:sp>
          <p:nvSpPr>
            <p:cNvPr id="29" name="pl29"/>
            <p:cNvSpPr/>
            <p:nvPr/>
          </p:nvSpPr>
          <p:spPr>
            <a:xfrm>
              <a:off x="1743191"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29442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84566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9690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4814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41496" y="806572"/>
              <a:ext cx="620494" cy="0"/>
            </a:xfrm>
            <a:custGeom>
              <a:avLst/>
              <a:pathLst>
                <a:path w="620494" h="0">
                  <a:moveTo>
                    <a:pt x="0" y="0"/>
                  </a:moveTo>
                  <a:lnTo>
                    <a:pt x="186148" y="0"/>
                  </a:lnTo>
                  <a:lnTo>
                    <a:pt x="620494" y="0"/>
                  </a:lnTo>
                  <a:lnTo>
                    <a:pt x="620494" y="0"/>
                  </a:lnTo>
                  <a:lnTo>
                    <a:pt x="620494" y="0"/>
                  </a:lnTo>
                </a:path>
              </a:pathLst>
            </a:custGeom>
            <a:ln w="108405" cap="flat">
              <a:solidFill>
                <a:srgbClr val="E8E8E8">
                  <a:alpha val="100000"/>
                </a:srgbClr>
              </a:solidFill>
              <a:prstDash val="solid"/>
              <a:round/>
            </a:ln>
          </p:spPr>
          <p:txBody>
            <a:bodyPr/>
            <a:lstStyle/>
            <a:p/>
          </p:txBody>
        </p:sp>
        <p:sp>
          <p:nvSpPr>
            <p:cNvPr id="35" name="pl35"/>
            <p:cNvSpPr/>
            <p:nvPr/>
          </p:nvSpPr>
          <p:spPr>
            <a:xfrm>
              <a:off x="7141496" y="1050496"/>
              <a:ext cx="744593" cy="0"/>
            </a:xfrm>
            <a:custGeom>
              <a:avLst/>
              <a:pathLst>
                <a:path w="744593" h="0">
                  <a:moveTo>
                    <a:pt x="0" y="0"/>
                  </a:moveTo>
                  <a:lnTo>
                    <a:pt x="434346" y="0"/>
                  </a:lnTo>
                  <a:lnTo>
                    <a:pt x="558445" y="0"/>
                  </a:lnTo>
                  <a:lnTo>
                    <a:pt x="558445" y="0"/>
                  </a:lnTo>
                  <a:lnTo>
                    <a:pt x="744593" y="0"/>
                  </a:lnTo>
                </a:path>
              </a:pathLst>
            </a:custGeom>
            <a:ln w="108405" cap="flat">
              <a:solidFill>
                <a:srgbClr val="E8E8E8">
                  <a:alpha val="100000"/>
                </a:srgbClr>
              </a:solidFill>
              <a:prstDash val="solid"/>
              <a:round/>
            </a:ln>
          </p:spPr>
          <p:txBody>
            <a:bodyPr/>
            <a:lstStyle/>
            <a:p/>
          </p:txBody>
        </p:sp>
        <p:sp>
          <p:nvSpPr>
            <p:cNvPr id="36" name="pl36"/>
            <p:cNvSpPr/>
            <p:nvPr/>
          </p:nvSpPr>
          <p:spPr>
            <a:xfrm>
              <a:off x="7513793" y="129442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7" name="pl37"/>
            <p:cNvSpPr/>
            <p:nvPr/>
          </p:nvSpPr>
          <p:spPr>
            <a:xfrm>
              <a:off x="7141496" y="1538345"/>
              <a:ext cx="372296" cy="0"/>
            </a:xfrm>
            <a:custGeom>
              <a:avLst/>
              <a:pathLst>
                <a:path w="372296" h="0">
                  <a:moveTo>
                    <a:pt x="0" y="0"/>
                  </a:moveTo>
                  <a:lnTo>
                    <a:pt x="124098" y="0"/>
                  </a:lnTo>
                  <a:lnTo>
                    <a:pt x="186148" y="0"/>
                  </a:lnTo>
                  <a:lnTo>
                    <a:pt x="310247" y="0"/>
                  </a:lnTo>
                  <a:lnTo>
                    <a:pt x="372296" y="0"/>
                  </a:lnTo>
                </a:path>
              </a:pathLst>
            </a:custGeom>
            <a:ln w="108405" cap="flat">
              <a:solidFill>
                <a:srgbClr val="E8E8E8">
                  <a:alpha val="100000"/>
                </a:srgbClr>
              </a:solidFill>
              <a:prstDash val="solid"/>
              <a:round/>
            </a:ln>
          </p:spPr>
          <p:txBody>
            <a:bodyPr/>
            <a:lstStyle/>
            <a:p/>
          </p:txBody>
        </p:sp>
        <p:sp>
          <p:nvSpPr>
            <p:cNvPr id="38" name="pl38"/>
            <p:cNvSpPr/>
            <p:nvPr/>
          </p:nvSpPr>
          <p:spPr>
            <a:xfrm>
              <a:off x="7265595" y="1782270"/>
              <a:ext cx="186148" cy="0"/>
            </a:xfrm>
            <a:custGeom>
              <a:avLst/>
              <a:pathLst>
                <a:path w="186148" h="0">
                  <a:moveTo>
                    <a:pt x="0" y="0"/>
                  </a:moveTo>
                  <a:lnTo>
                    <a:pt x="0" y="0"/>
                  </a:lnTo>
                  <a:lnTo>
                    <a:pt x="62049" y="0"/>
                  </a:lnTo>
                  <a:lnTo>
                    <a:pt x="124098" y="0"/>
                  </a:lnTo>
                  <a:lnTo>
                    <a:pt x="186148" y="0"/>
                  </a:lnTo>
                </a:path>
              </a:pathLst>
            </a:custGeom>
            <a:ln w="108405" cap="flat">
              <a:solidFill>
                <a:srgbClr val="E8E8E8">
                  <a:alpha val="100000"/>
                </a:srgbClr>
              </a:solidFill>
              <a:prstDash val="solid"/>
              <a:round/>
            </a:ln>
          </p:spPr>
          <p:txBody>
            <a:bodyPr/>
            <a:lstStyle/>
            <a:p/>
          </p:txBody>
        </p:sp>
        <p:sp>
          <p:nvSpPr>
            <p:cNvPr id="39" name="pl39"/>
            <p:cNvSpPr/>
            <p:nvPr/>
          </p:nvSpPr>
          <p:spPr>
            <a:xfrm>
              <a:off x="6707150" y="2026194"/>
              <a:ext cx="682544" cy="0"/>
            </a:xfrm>
            <a:custGeom>
              <a:avLst/>
              <a:pathLst>
                <a:path w="682544" h="0">
                  <a:moveTo>
                    <a:pt x="0" y="0"/>
                  </a:moveTo>
                  <a:lnTo>
                    <a:pt x="434346" y="0"/>
                  </a:lnTo>
                  <a:lnTo>
                    <a:pt x="558445" y="0"/>
                  </a:lnTo>
                  <a:lnTo>
                    <a:pt x="558445" y="0"/>
                  </a:lnTo>
                  <a:lnTo>
                    <a:pt x="682544" y="0"/>
                  </a:lnTo>
                </a:path>
              </a:pathLst>
            </a:custGeom>
            <a:ln w="108405" cap="flat">
              <a:solidFill>
                <a:srgbClr val="E8E8E8">
                  <a:alpha val="100000"/>
                </a:srgbClr>
              </a:solidFill>
              <a:prstDash val="solid"/>
              <a:round/>
            </a:ln>
          </p:spPr>
          <p:txBody>
            <a:bodyPr/>
            <a:lstStyle/>
            <a:p/>
          </p:txBody>
        </p:sp>
        <p:sp>
          <p:nvSpPr>
            <p:cNvPr id="40" name="pl40"/>
            <p:cNvSpPr/>
            <p:nvPr/>
          </p:nvSpPr>
          <p:spPr>
            <a:xfrm>
              <a:off x="6769199" y="2270118"/>
              <a:ext cx="558445" cy="0"/>
            </a:xfrm>
            <a:custGeom>
              <a:avLst/>
              <a:pathLst>
                <a:path w="558445" h="0">
                  <a:moveTo>
                    <a:pt x="0" y="0"/>
                  </a:moveTo>
                  <a:lnTo>
                    <a:pt x="558445" y="0"/>
                  </a:lnTo>
                  <a:lnTo>
                    <a:pt x="558445" y="0"/>
                  </a:lnTo>
                  <a:lnTo>
                    <a:pt x="558445" y="0"/>
                  </a:lnTo>
                  <a:lnTo>
                    <a:pt x="558445" y="0"/>
                  </a:lnTo>
                </a:path>
              </a:pathLst>
            </a:custGeom>
            <a:ln w="108405" cap="flat">
              <a:solidFill>
                <a:srgbClr val="E8E8E8">
                  <a:alpha val="100000"/>
                </a:srgbClr>
              </a:solidFill>
              <a:prstDash val="solid"/>
              <a:round/>
            </a:ln>
          </p:spPr>
          <p:txBody>
            <a:bodyPr/>
            <a:lstStyle/>
            <a:p/>
          </p:txBody>
        </p:sp>
        <p:sp>
          <p:nvSpPr>
            <p:cNvPr id="41" name="pl41"/>
            <p:cNvSpPr/>
            <p:nvPr/>
          </p:nvSpPr>
          <p:spPr>
            <a:xfrm>
              <a:off x="7327645" y="2514043"/>
              <a:ext cx="372296" cy="0"/>
            </a:xfrm>
            <a:custGeom>
              <a:avLst/>
              <a:pathLst>
                <a:path w="372296" h="0">
                  <a:moveTo>
                    <a:pt x="0" y="0"/>
                  </a:moveTo>
                  <a:lnTo>
                    <a:pt x="0" y="0"/>
                  </a:lnTo>
                  <a:lnTo>
                    <a:pt x="0" y="0"/>
                  </a:lnTo>
                  <a:lnTo>
                    <a:pt x="186148" y="0"/>
                  </a:lnTo>
                  <a:lnTo>
                    <a:pt x="372296" y="0"/>
                  </a:lnTo>
                </a:path>
              </a:pathLst>
            </a:custGeom>
            <a:ln w="108405" cap="flat">
              <a:solidFill>
                <a:srgbClr val="E8E8E8">
                  <a:alpha val="100000"/>
                </a:srgbClr>
              </a:solidFill>
              <a:prstDash val="solid"/>
              <a:round/>
            </a:ln>
          </p:spPr>
          <p:txBody>
            <a:bodyPr/>
            <a:lstStyle/>
            <a:p/>
          </p:txBody>
        </p:sp>
        <p:sp>
          <p:nvSpPr>
            <p:cNvPr id="42" name="pl42"/>
            <p:cNvSpPr/>
            <p:nvPr/>
          </p:nvSpPr>
          <p:spPr>
            <a:xfrm>
              <a:off x="7017397" y="2757967"/>
              <a:ext cx="310247" cy="0"/>
            </a:xfrm>
            <a:custGeom>
              <a:avLst/>
              <a:pathLst>
                <a:path w="310247" h="0">
                  <a:moveTo>
                    <a:pt x="0" y="0"/>
                  </a:moveTo>
                  <a:lnTo>
                    <a:pt x="0" y="0"/>
                  </a:lnTo>
                  <a:lnTo>
                    <a:pt x="186148" y="0"/>
                  </a:lnTo>
                  <a:lnTo>
                    <a:pt x="310247" y="0"/>
                  </a:lnTo>
                  <a:lnTo>
                    <a:pt x="310247" y="0"/>
                  </a:lnTo>
                </a:path>
              </a:pathLst>
            </a:custGeom>
            <a:ln w="108405" cap="flat">
              <a:solidFill>
                <a:srgbClr val="E8E8E8">
                  <a:alpha val="100000"/>
                </a:srgbClr>
              </a:solidFill>
              <a:prstDash val="solid"/>
              <a:round/>
            </a:ln>
          </p:spPr>
          <p:txBody>
            <a:bodyPr/>
            <a:lstStyle/>
            <a:p/>
          </p:txBody>
        </p:sp>
        <p:sp>
          <p:nvSpPr>
            <p:cNvPr id="43" name="pl43"/>
            <p:cNvSpPr/>
            <p:nvPr/>
          </p:nvSpPr>
          <p:spPr>
            <a:xfrm>
              <a:off x="6831249" y="3001892"/>
              <a:ext cx="620494" cy="0"/>
            </a:xfrm>
            <a:custGeom>
              <a:avLst/>
              <a:pathLst>
                <a:path w="620494" h="0">
                  <a:moveTo>
                    <a:pt x="0" y="0"/>
                  </a:moveTo>
                  <a:lnTo>
                    <a:pt x="310247" y="0"/>
                  </a:lnTo>
                  <a:lnTo>
                    <a:pt x="496395" y="0"/>
                  </a:lnTo>
                  <a:lnTo>
                    <a:pt x="496395" y="0"/>
                  </a:lnTo>
                  <a:lnTo>
                    <a:pt x="620494" y="0"/>
                  </a:lnTo>
                </a:path>
              </a:pathLst>
            </a:custGeom>
            <a:ln w="108405" cap="flat">
              <a:solidFill>
                <a:srgbClr val="E8E8E8">
                  <a:alpha val="100000"/>
                </a:srgbClr>
              </a:solidFill>
              <a:prstDash val="solid"/>
              <a:round/>
            </a:ln>
          </p:spPr>
          <p:txBody>
            <a:bodyPr/>
            <a:lstStyle/>
            <a:p/>
          </p:txBody>
        </p:sp>
        <p:sp>
          <p:nvSpPr>
            <p:cNvPr id="44" name="pl44"/>
            <p:cNvSpPr/>
            <p:nvPr/>
          </p:nvSpPr>
          <p:spPr>
            <a:xfrm>
              <a:off x="7079447" y="3245816"/>
              <a:ext cx="372296" cy="0"/>
            </a:xfrm>
            <a:custGeom>
              <a:avLst/>
              <a:pathLst>
                <a:path w="372296" h="0">
                  <a:moveTo>
                    <a:pt x="0" y="0"/>
                  </a:moveTo>
                  <a:lnTo>
                    <a:pt x="186148" y="0"/>
                  </a:lnTo>
                  <a:lnTo>
                    <a:pt x="248197" y="0"/>
                  </a:lnTo>
                  <a:lnTo>
                    <a:pt x="248197" y="0"/>
                  </a:lnTo>
                  <a:lnTo>
                    <a:pt x="372296" y="0"/>
                  </a:lnTo>
                </a:path>
              </a:pathLst>
            </a:custGeom>
            <a:ln w="108405" cap="flat">
              <a:solidFill>
                <a:srgbClr val="E8E8E8">
                  <a:alpha val="100000"/>
                </a:srgbClr>
              </a:solidFill>
              <a:prstDash val="solid"/>
              <a:round/>
            </a:ln>
          </p:spPr>
          <p:txBody>
            <a:bodyPr/>
            <a:lstStyle/>
            <a:p/>
          </p:txBody>
        </p:sp>
        <p:sp>
          <p:nvSpPr>
            <p:cNvPr id="45" name="pl45"/>
            <p:cNvSpPr/>
            <p:nvPr/>
          </p:nvSpPr>
          <p:spPr>
            <a:xfrm>
              <a:off x="6707150" y="3489740"/>
              <a:ext cx="682544" cy="0"/>
            </a:xfrm>
            <a:custGeom>
              <a:avLst/>
              <a:pathLst>
                <a:path w="682544" h="0">
                  <a:moveTo>
                    <a:pt x="0" y="0"/>
                  </a:moveTo>
                  <a:lnTo>
                    <a:pt x="372296" y="0"/>
                  </a:lnTo>
                  <a:lnTo>
                    <a:pt x="558445" y="0"/>
                  </a:lnTo>
                  <a:lnTo>
                    <a:pt x="620494" y="0"/>
                  </a:lnTo>
                  <a:lnTo>
                    <a:pt x="682544" y="0"/>
                  </a:lnTo>
                </a:path>
              </a:pathLst>
            </a:custGeom>
            <a:ln w="108405" cap="flat">
              <a:solidFill>
                <a:srgbClr val="E8E8E8">
                  <a:alpha val="100000"/>
                </a:srgbClr>
              </a:solidFill>
              <a:prstDash val="solid"/>
              <a:round/>
            </a:ln>
          </p:spPr>
          <p:txBody>
            <a:bodyPr/>
            <a:lstStyle/>
            <a:p/>
          </p:txBody>
        </p:sp>
        <p:sp>
          <p:nvSpPr>
            <p:cNvPr id="46" name="pl46"/>
            <p:cNvSpPr/>
            <p:nvPr/>
          </p:nvSpPr>
          <p:spPr>
            <a:xfrm>
              <a:off x="6458952" y="3733665"/>
              <a:ext cx="558445" cy="0"/>
            </a:xfrm>
            <a:custGeom>
              <a:avLst/>
              <a:pathLst>
                <a:path w="558445" h="0">
                  <a:moveTo>
                    <a:pt x="0" y="0"/>
                  </a:moveTo>
                  <a:lnTo>
                    <a:pt x="248197" y="0"/>
                  </a:lnTo>
                  <a:lnTo>
                    <a:pt x="310247" y="0"/>
                  </a:lnTo>
                  <a:lnTo>
                    <a:pt x="434346" y="0"/>
                  </a:lnTo>
                  <a:lnTo>
                    <a:pt x="558445" y="0"/>
                  </a:lnTo>
                </a:path>
              </a:pathLst>
            </a:custGeom>
            <a:ln w="108405" cap="flat">
              <a:solidFill>
                <a:srgbClr val="E8E8E8">
                  <a:alpha val="100000"/>
                </a:srgbClr>
              </a:solidFill>
              <a:prstDash val="solid"/>
              <a:round/>
            </a:ln>
          </p:spPr>
          <p:txBody>
            <a:bodyPr/>
            <a:lstStyle/>
            <a:p/>
          </p:txBody>
        </p:sp>
        <p:sp>
          <p:nvSpPr>
            <p:cNvPr id="47" name="pl47"/>
            <p:cNvSpPr/>
            <p:nvPr/>
          </p:nvSpPr>
          <p:spPr>
            <a:xfrm>
              <a:off x="6707150" y="3977589"/>
              <a:ext cx="434346" cy="0"/>
            </a:xfrm>
            <a:custGeom>
              <a:avLst/>
              <a:pathLst>
                <a:path w="434346" h="0">
                  <a:moveTo>
                    <a:pt x="0" y="0"/>
                  </a:moveTo>
                  <a:lnTo>
                    <a:pt x="186148" y="0"/>
                  </a:lnTo>
                  <a:lnTo>
                    <a:pt x="248197" y="0"/>
                  </a:lnTo>
                  <a:lnTo>
                    <a:pt x="372296" y="0"/>
                  </a:lnTo>
                  <a:lnTo>
                    <a:pt x="434346" y="0"/>
                  </a:lnTo>
                </a:path>
              </a:pathLst>
            </a:custGeom>
            <a:ln w="108405" cap="flat">
              <a:solidFill>
                <a:srgbClr val="E8E8E8">
                  <a:alpha val="100000"/>
                </a:srgbClr>
              </a:solidFill>
              <a:prstDash val="solid"/>
              <a:round/>
            </a:ln>
          </p:spPr>
          <p:txBody>
            <a:bodyPr/>
            <a:lstStyle/>
            <a:p/>
          </p:txBody>
        </p:sp>
        <p:sp>
          <p:nvSpPr>
            <p:cNvPr id="48" name="pl48"/>
            <p:cNvSpPr/>
            <p:nvPr/>
          </p:nvSpPr>
          <p:spPr>
            <a:xfrm>
              <a:off x="5776408" y="4221514"/>
              <a:ext cx="558445" cy="0"/>
            </a:xfrm>
            <a:custGeom>
              <a:avLst/>
              <a:pathLst>
                <a:path w="558445" h="0">
                  <a:moveTo>
                    <a:pt x="0" y="0"/>
                  </a:moveTo>
                  <a:lnTo>
                    <a:pt x="248197" y="0"/>
                  </a:lnTo>
                  <a:lnTo>
                    <a:pt x="434346" y="0"/>
                  </a:lnTo>
                  <a:lnTo>
                    <a:pt x="434346" y="0"/>
                  </a:lnTo>
                  <a:lnTo>
                    <a:pt x="558445" y="0"/>
                  </a:lnTo>
                </a:path>
              </a:pathLst>
            </a:custGeom>
            <a:ln w="108405" cap="flat">
              <a:solidFill>
                <a:srgbClr val="E8E8E8">
                  <a:alpha val="100000"/>
                </a:srgbClr>
              </a:solidFill>
              <a:prstDash val="solid"/>
              <a:round/>
            </a:ln>
          </p:spPr>
          <p:txBody>
            <a:bodyPr/>
            <a:lstStyle/>
            <a:p/>
          </p:txBody>
        </p:sp>
        <p:sp>
          <p:nvSpPr>
            <p:cNvPr id="49" name="pl49"/>
            <p:cNvSpPr/>
            <p:nvPr/>
          </p:nvSpPr>
          <p:spPr>
            <a:xfrm>
              <a:off x="5962556" y="4465438"/>
              <a:ext cx="496395" cy="0"/>
            </a:xfrm>
            <a:custGeom>
              <a:avLst/>
              <a:pathLst>
                <a:path w="496395" h="0">
                  <a:moveTo>
                    <a:pt x="0" y="0"/>
                  </a:moveTo>
                  <a:lnTo>
                    <a:pt x="124098" y="0"/>
                  </a:lnTo>
                  <a:lnTo>
                    <a:pt x="186148" y="0"/>
                  </a:lnTo>
                  <a:lnTo>
                    <a:pt x="434346" y="0"/>
                  </a:lnTo>
                  <a:lnTo>
                    <a:pt x="496395" y="0"/>
                  </a:lnTo>
                </a:path>
              </a:pathLst>
            </a:custGeom>
            <a:ln w="108405" cap="flat">
              <a:solidFill>
                <a:srgbClr val="E8E8E8">
                  <a:alpha val="100000"/>
                </a:srgbClr>
              </a:solidFill>
              <a:prstDash val="solid"/>
              <a:round/>
            </a:ln>
          </p:spPr>
          <p:txBody>
            <a:bodyPr/>
            <a:lstStyle/>
            <a:p/>
          </p:txBody>
        </p:sp>
        <p:sp>
          <p:nvSpPr>
            <p:cNvPr id="50" name="pl50"/>
            <p:cNvSpPr/>
            <p:nvPr/>
          </p:nvSpPr>
          <p:spPr>
            <a:xfrm>
              <a:off x="5590259" y="4709362"/>
              <a:ext cx="1303039" cy="0"/>
            </a:xfrm>
            <a:custGeom>
              <a:avLst/>
              <a:pathLst>
                <a:path w="1303039" h="0">
                  <a:moveTo>
                    <a:pt x="0" y="0"/>
                  </a:moveTo>
                  <a:lnTo>
                    <a:pt x="62049" y="0"/>
                  </a:lnTo>
                  <a:lnTo>
                    <a:pt x="186148" y="0"/>
                  </a:lnTo>
                  <a:lnTo>
                    <a:pt x="682544" y="0"/>
                  </a:lnTo>
                  <a:lnTo>
                    <a:pt x="1303039" y="0"/>
                  </a:lnTo>
                </a:path>
              </a:pathLst>
            </a:custGeom>
            <a:ln w="108405" cap="flat">
              <a:solidFill>
                <a:srgbClr val="E8E8E8">
                  <a:alpha val="100000"/>
                </a:srgbClr>
              </a:solidFill>
              <a:prstDash val="solid"/>
              <a:round/>
            </a:ln>
          </p:spPr>
          <p:txBody>
            <a:bodyPr/>
            <a:lstStyle/>
            <a:p/>
          </p:txBody>
        </p:sp>
        <p:sp>
          <p:nvSpPr>
            <p:cNvPr id="51" name="pl51"/>
            <p:cNvSpPr/>
            <p:nvPr/>
          </p:nvSpPr>
          <p:spPr>
            <a:xfrm>
              <a:off x="5031814" y="4953287"/>
              <a:ext cx="496395" cy="0"/>
            </a:xfrm>
            <a:custGeom>
              <a:avLst/>
              <a:pathLst>
                <a:path w="496395" h="0">
                  <a:moveTo>
                    <a:pt x="0" y="0"/>
                  </a:moveTo>
                  <a:lnTo>
                    <a:pt x="124098" y="0"/>
                  </a:lnTo>
                  <a:lnTo>
                    <a:pt x="248197" y="0"/>
                  </a:lnTo>
                  <a:lnTo>
                    <a:pt x="372296" y="0"/>
                  </a:lnTo>
                  <a:lnTo>
                    <a:pt x="496395" y="0"/>
                  </a:lnTo>
                </a:path>
              </a:pathLst>
            </a:custGeom>
            <a:ln w="108405" cap="flat">
              <a:solidFill>
                <a:srgbClr val="E8E8E8">
                  <a:alpha val="100000"/>
                </a:srgbClr>
              </a:solidFill>
              <a:prstDash val="solid"/>
              <a:round/>
            </a:ln>
          </p:spPr>
          <p:txBody>
            <a:bodyPr/>
            <a:lstStyle/>
            <a:p/>
          </p:txBody>
        </p:sp>
        <p:sp>
          <p:nvSpPr>
            <p:cNvPr id="52" name="pl52"/>
            <p:cNvSpPr/>
            <p:nvPr/>
          </p:nvSpPr>
          <p:spPr>
            <a:xfrm>
              <a:off x="4473369" y="5197211"/>
              <a:ext cx="992791" cy="0"/>
            </a:xfrm>
            <a:custGeom>
              <a:avLst/>
              <a:pathLst>
                <a:path w="992791" h="0">
                  <a:moveTo>
                    <a:pt x="0" y="0"/>
                  </a:moveTo>
                  <a:lnTo>
                    <a:pt x="0" y="0"/>
                  </a:lnTo>
                  <a:lnTo>
                    <a:pt x="434346" y="0"/>
                  </a:lnTo>
                  <a:lnTo>
                    <a:pt x="682544" y="0"/>
                  </a:lnTo>
                  <a:lnTo>
                    <a:pt x="992791" y="0"/>
                  </a:lnTo>
                </a:path>
              </a:pathLst>
            </a:custGeom>
            <a:ln w="108405" cap="flat">
              <a:solidFill>
                <a:srgbClr val="E8E8E8">
                  <a:alpha val="100000"/>
                </a:srgbClr>
              </a:solidFill>
              <a:prstDash val="solid"/>
              <a:round/>
            </a:ln>
          </p:spPr>
          <p:txBody>
            <a:bodyPr/>
            <a:lstStyle/>
            <a:p/>
          </p:txBody>
        </p:sp>
        <p:sp>
          <p:nvSpPr>
            <p:cNvPr id="53" name="pl53"/>
            <p:cNvSpPr/>
            <p:nvPr/>
          </p:nvSpPr>
          <p:spPr>
            <a:xfrm>
              <a:off x="3976973" y="5441136"/>
              <a:ext cx="930742" cy="0"/>
            </a:xfrm>
            <a:custGeom>
              <a:avLst/>
              <a:pathLst>
                <a:path w="930742" h="0">
                  <a:moveTo>
                    <a:pt x="0" y="0"/>
                  </a:moveTo>
                  <a:lnTo>
                    <a:pt x="62049" y="0"/>
                  </a:lnTo>
                  <a:lnTo>
                    <a:pt x="496395" y="0"/>
                  </a:lnTo>
                  <a:lnTo>
                    <a:pt x="868692" y="0"/>
                  </a:lnTo>
                  <a:lnTo>
                    <a:pt x="930742" y="0"/>
                  </a:lnTo>
                </a:path>
              </a:pathLst>
            </a:custGeom>
            <a:ln w="108405" cap="flat">
              <a:solidFill>
                <a:srgbClr val="E8E8E8">
                  <a:alpha val="100000"/>
                </a:srgbClr>
              </a:solidFill>
              <a:prstDash val="solid"/>
              <a:round/>
            </a:ln>
          </p:spPr>
          <p:txBody>
            <a:bodyPr/>
            <a:lstStyle/>
            <a:p/>
          </p:txBody>
        </p:sp>
        <p:sp>
          <p:nvSpPr>
            <p:cNvPr id="54" name="pl54"/>
            <p:cNvSpPr/>
            <p:nvPr/>
          </p:nvSpPr>
          <p:spPr>
            <a:xfrm>
              <a:off x="4597468" y="568506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5" name="pt55"/>
            <p:cNvSpPr/>
            <p:nvPr/>
          </p:nvSpPr>
          <p:spPr>
            <a:xfrm>
              <a:off x="490321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468869"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972473"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403452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484116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4724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2314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2314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109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7494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5749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36996"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5749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323145"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57491"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454452"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392402"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58056"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14420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08215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0929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0929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0929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0929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0929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27551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39961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027314"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151413"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52371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47244"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261095"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323145"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61095"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85194"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314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2314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2314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76469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23145"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46166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15141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46886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46886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903215"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88879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268304"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58575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64780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77190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47244"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2314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32314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2674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36996"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70265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323145"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385194"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261095"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074947"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9544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571343"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36996"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8159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9544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59296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59296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59296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59296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59296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77190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020106"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330353"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20625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76469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454452"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70265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88879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012897"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88879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95084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36996"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07494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70265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50929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695442"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323145"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261095"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36996"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70265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261095"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385194"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136996"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261095"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323145"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447244"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509293"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012897"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012897"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99046"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32314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323145"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849012"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3980320"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4786963"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393041"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206893"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020744"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703289"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268942"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703289"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6400249"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090002"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027953"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455091"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455091"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455091"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5221309"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5097210"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5469507"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393041"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206893"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330992"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268942"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6710497"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268942"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5407458"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4414666"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4849012"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6834596"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5593606"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5717705"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393041"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6772546"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082794"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6648447"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206893"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020744"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641239"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827388"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641239"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4538765"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4538765"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4538765"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5717705"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152052"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152052"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6710497"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6834596"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958695"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834596"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020744"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648447"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455091"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268942"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268942"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206893"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206893"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330992"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082794"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393041"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455091"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958695"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268942"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268942"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811241" y="5616950"/>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24" name="tx224"/>
            <p:cNvSpPr/>
            <p:nvPr/>
          </p:nvSpPr>
          <p:spPr>
            <a:xfrm>
              <a:off x="935320" y="534703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Angola</a:t>
              </a:r>
            </a:p>
          </p:txBody>
        </p:sp>
        <p:sp>
          <p:nvSpPr>
            <p:cNvPr id="225" name="tx225"/>
            <p:cNvSpPr/>
            <p:nvPr/>
          </p:nvSpPr>
          <p:spPr>
            <a:xfrm>
              <a:off x="547189" y="5101406"/>
              <a:ext cx="8231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Madagascar*</a:t>
              </a:r>
            </a:p>
          </p:txBody>
        </p:sp>
        <p:sp>
          <p:nvSpPr>
            <p:cNvPr id="226" name="tx226"/>
            <p:cNvSpPr/>
            <p:nvPr/>
          </p:nvSpPr>
          <p:spPr>
            <a:xfrm>
              <a:off x="811105" y="4859119"/>
              <a:ext cx="55920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Ethiopia*</a:t>
              </a:r>
            </a:p>
          </p:txBody>
        </p:sp>
        <p:sp>
          <p:nvSpPr>
            <p:cNvPr id="227" name="tx227"/>
            <p:cNvSpPr/>
            <p:nvPr/>
          </p:nvSpPr>
          <p:spPr>
            <a:xfrm>
              <a:off x="516152" y="4615195"/>
              <a:ext cx="854161"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Mozambique*</a:t>
              </a:r>
            </a:p>
          </p:txBody>
        </p:sp>
        <p:sp>
          <p:nvSpPr>
            <p:cNvPr id="228" name="tx228"/>
            <p:cNvSpPr/>
            <p:nvPr/>
          </p:nvSpPr>
          <p:spPr>
            <a:xfrm>
              <a:off x="749235" y="4397328"/>
              <a:ext cx="62107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Comoros*</a:t>
              </a:r>
            </a:p>
          </p:txBody>
        </p:sp>
        <p:sp>
          <p:nvSpPr>
            <p:cNvPr id="229" name="tx229"/>
            <p:cNvSpPr/>
            <p:nvPr/>
          </p:nvSpPr>
          <p:spPr>
            <a:xfrm>
              <a:off x="508103" y="4153403"/>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South</a:t>
              </a:r>
            </a:p>
          </p:txBody>
        </p:sp>
        <p:sp>
          <p:nvSpPr>
            <p:cNvPr id="230" name="tx230"/>
            <p:cNvSpPr/>
            <p:nvPr/>
          </p:nvSpPr>
          <p:spPr>
            <a:xfrm>
              <a:off x="911991" y="4153403"/>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Sudan*</a:t>
              </a:r>
            </a:p>
          </p:txBody>
        </p:sp>
        <p:sp>
          <p:nvSpPr>
            <p:cNvPr id="231" name="tx231"/>
            <p:cNvSpPr/>
            <p:nvPr/>
          </p:nvSpPr>
          <p:spPr>
            <a:xfrm>
              <a:off x="609331" y="3909479"/>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South</a:t>
              </a:r>
            </a:p>
          </p:txBody>
        </p:sp>
        <p:sp>
          <p:nvSpPr>
            <p:cNvPr id="232" name="tx232"/>
            <p:cNvSpPr/>
            <p:nvPr/>
          </p:nvSpPr>
          <p:spPr>
            <a:xfrm>
              <a:off x="1013219" y="3909547"/>
              <a:ext cx="357094"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Africa</a:t>
              </a:r>
            </a:p>
          </p:txBody>
        </p:sp>
        <p:sp>
          <p:nvSpPr>
            <p:cNvPr id="233" name="tx233"/>
            <p:cNvSpPr/>
            <p:nvPr/>
          </p:nvSpPr>
          <p:spPr>
            <a:xfrm>
              <a:off x="850122" y="366732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Eswatini</a:t>
              </a:r>
            </a:p>
          </p:txBody>
        </p:sp>
        <p:sp>
          <p:nvSpPr>
            <p:cNvPr id="234" name="tx234"/>
            <p:cNvSpPr/>
            <p:nvPr/>
          </p:nvSpPr>
          <p:spPr>
            <a:xfrm>
              <a:off x="857899" y="3423403"/>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Namibia</a:t>
              </a:r>
            </a:p>
          </p:txBody>
        </p:sp>
        <p:sp>
          <p:nvSpPr>
            <p:cNvPr id="235" name="tx235"/>
            <p:cNvSpPr/>
            <p:nvPr/>
          </p:nvSpPr>
          <p:spPr>
            <a:xfrm>
              <a:off x="834433" y="3177774"/>
              <a:ext cx="53588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Burundi*</a:t>
              </a:r>
            </a:p>
          </p:txBody>
        </p:sp>
        <p:sp>
          <p:nvSpPr>
            <p:cNvPr id="236" name="tx236"/>
            <p:cNvSpPr/>
            <p:nvPr/>
          </p:nvSpPr>
          <p:spPr>
            <a:xfrm>
              <a:off x="935593" y="2935555"/>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Malawi</a:t>
              </a:r>
            </a:p>
          </p:txBody>
        </p:sp>
        <p:sp>
          <p:nvSpPr>
            <p:cNvPr id="237" name="tx237"/>
            <p:cNvSpPr/>
            <p:nvPr/>
          </p:nvSpPr>
          <p:spPr>
            <a:xfrm>
              <a:off x="725907" y="2691630"/>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Zimbabwe</a:t>
              </a:r>
            </a:p>
          </p:txBody>
        </p:sp>
        <p:sp>
          <p:nvSpPr>
            <p:cNvPr id="238" name="tx238"/>
            <p:cNvSpPr/>
            <p:nvPr/>
          </p:nvSpPr>
          <p:spPr>
            <a:xfrm>
              <a:off x="850122" y="2446001"/>
              <a:ext cx="520191"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Zambia*</a:t>
              </a:r>
            </a:p>
          </p:txBody>
        </p:sp>
        <p:sp>
          <p:nvSpPr>
            <p:cNvPr id="239" name="tx239"/>
            <p:cNvSpPr/>
            <p:nvPr/>
          </p:nvSpPr>
          <p:spPr>
            <a:xfrm>
              <a:off x="873178" y="2203781"/>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Lesotho</a:t>
              </a:r>
            </a:p>
          </p:txBody>
        </p:sp>
        <p:sp>
          <p:nvSpPr>
            <p:cNvPr id="240" name="tx240"/>
            <p:cNvSpPr/>
            <p:nvPr/>
          </p:nvSpPr>
          <p:spPr>
            <a:xfrm>
              <a:off x="741255" y="1958152"/>
              <a:ext cx="62905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Tanzania*</a:t>
              </a:r>
            </a:p>
          </p:txBody>
        </p:sp>
        <p:sp>
          <p:nvSpPr>
            <p:cNvPr id="241" name="tx241"/>
            <p:cNvSpPr/>
            <p:nvPr/>
          </p:nvSpPr>
          <p:spPr>
            <a:xfrm>
              <a:off x="919836" y="1686465"/>
              <a:ext cx="45047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Kenya*</a:t>
              </a:r>
            </a:p>
          </p:txBody>
        </p:sp>
        <p:sp>
          <p:nvSpPr>
            <p:cNvPr id="242" name="tx242"/>
            <p:cNvSpPr/>
            <p:nvPr/>
          </p:nvSpPr>
          <p:spPr>
            <a:xfrm>
              <a:off x="880955" y="1444246"/>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Uganda</a:t>
              </a:r>
            </a:p>
          </p:txBody>
        </p:sp>
        <p:sp>
          <p:nvSpPr>
            <p:cNvPr id="243" name="tx243"/>
            <p:cNvSpPr/>
            <p:nvPr/>
          </p:nvSpPr>
          <p:spPr>
            <a:xfrm>
              <a:off x="958854" y="1228084"/>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Eritrea</a:t>
              </a:r>
            </a:p>
          </p:txBody>
        </p:sp>
        <p:sp>
          <p:nvSpPr>
            <p:cNvPr id="244" name="tx244"/>
            <p:cNvSpPr/>
            <p:nvPr/>
          </p:nvSpPr>
          <p:spPr>
            <a:xfrm>
              <a:off x="857762" y="984159"/>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Rwanda</a:t>
              </a:r>
            </a:p>
          </p:txBody>
        </p:sp>
        <p:sp>
          <p:nvSpPr>
            <p:cNvPr id="245" name="tx245"/>
            <p:cNvSpPr/>
            <p:nvPr/>
          </p:nvSpPr>
          <p:spPr>
            <a:xfrm>
              <a:off x="756807" y="740235"/>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Botswana</a:t>
              </a:r>
            </a:p>
          </p:txBody>
        </p:sp>
        <p:sp>
          <p:nvSpPr>
            <p:cNvPr id="246" name="tx246"/>
            <p:cNvSpPr/>
            <p:nvPr/>
          </p:nvSpPr>
          <p:spPr>
            <a:xfrm>
              <a:off x="1712114"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7" name="tx247"/>
            <p:cNvSpPr/>
            <p:nvPr/>
          </p:nvSpPr>
          <p:spPr>
            <a:xfrm>
              <a:off x="3232273"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8" name="tx248"/>
            <p:cNvSpPr/>
            <p:nvPr/>
          </p:nvSpPr>
          <p:spPr>
            <a:xfrm>
              <a:off x="478351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9" name="tx249"/>
            <p:cNvSpPr/>
            <p:nvPr/>
          </p:nvSpPr>
          <p:spPr>
            <a:xfrm>
              <a:off x="633474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0" name="tx250"/>
            <p:cNvSpPr/>
            <p:nvPr/>
          </p:nvSpPr>
          <p:spPr>
            <a:xfrm>
              <a:off x="785490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1" name="tx251"/>
            <p:cNvSpPr/>
            <p:nvPr/>
          </p:nvSpPr>
          <p:spPr>
            <a:xfrm>
              <a:off x="4414765"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2" name="pt252"/>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4" name="pt254"/>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5" name="tx255"/>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6" name="tx256"/>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57" name="tx257"/>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8" name="tx258"/>
            <p:cNvSpPr/>
            <p:nvPr/>
          </p:nvSpPr>
          <p:spPr>
            <a:xfrm>
              <a:off x="1432944" y="398022"/>
              <a:ext cx="35129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ESAR, 2019-2023</a:t>
              </a:r>
            </a:p>
          </p:txBody>
        </p:sp>
        <p:sp>
          <p:nvSpPr>
            <p:cNvPr id="259" name="tx259"/>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0" name="tx260"/>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1" name="tx261"/>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2" name="tx262"/>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11 (out of 21) countries had lower coverage than in 2019.
In 2023, 5 countries had lower MCV1 coverage than in 2022.
In 2023, 9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2377416" y="3760135"/>
              <a:ext cx="218590" cy="218590"/>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29" name="pt29"/>
            <p:cNvSpPr/>
            <p:nvPr/>
          </p:nvSpPr>
          <p:spPr>
            <a:xfrm>
              <a:off x="2863748" y="2896925"/>
              <a:ext cx="151751" cy="151751"/>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30" name="pt30"/>
            <p:cNvSpPr/>
            <p:nvPr/>
          </p:nvSpPr>
          <p:spPr>
            <a:xfrm>
              <a:off x="3098892" y="2898370"/>
              <a:ext cx="89086" cy="89086"/>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31" name="pt31"/>
            <p:cNvSpPr/>
            <p:nvPr/>
          </p:nvSpPr>
          <p:spPr>
            <a:xfrm>
              <a:off x="2704212" y="3419402"/>
              <a:ext cx="63202" cy="63202"/>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32" name="pt32"/>
            <p:cNvSpPr/>
            <p:nvPr/>
          </p:nvSpPr>
          <p:spPr>
            <a:xfrm>
              <a:off x="3070790" y="2922802"/>
              <a:ext cx="99998" cy="99998"/>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33" name="pt33"/>
            <p:cNvSpPr/>
            <p:nvPr/>
          </p:nvSpPr>
          <p:spPr>
            <a:xfrm>
              <a:off x="2500769" y="3433334"/>
              <a:ext cx="334215" cy="334215"/>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34" name="pt34"/>
            <p:cNvSpPr/>
            <p:nvPr/>
          </p:nvSpPr>
          <p:spPr>
            <a:xfrm>
              <a:off x="3007598" y="2889497"/>
              <a:ext cx="226382" cy="226382"/>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35" name="pt35"/>
            <p:cNvSpPr/>
            <p:nvPr/>
          </p:nvSpPr>
          <p:spPr>
            <a:xfrm>
              <a:off x="2964237" y="3078916"/>
              <a:ext cx="86647" cy="86647"/>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36" name="pt36"/>
            <p:cNvSpPr/>
            <p:nvPr/>
          </p:nvSpPr>
          <p:spPr>
            <a:xfrm>
              <a:off x="2856533" y="3076278"/>
              <a:ext cx="211474" cy="211474"/>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37" name="pt37"/>
            <p:cNvSpPr/>
            <p:nvPr/>
          </p:nvSpPr>
          <p:spPr>
            <a:xfrm>
              <a:off x="2502351" y="3472966"/>
              <a:ext cx="195176" cy="195176"/>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38" name="pt38"/>
            <p:cNvSpPr/>
            <p:nvPr/>
          </p:nvSpPr>
          <p:spPr>
            <a:xfrm>
              <a:off x="2990245" y="2887549"/>
              <a:ext cx="170504" cy="170504"/>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39" name="pt39"/>
            <p:cNvSpPr/>
            <p:nvPr/>
          </p:nvSpPr>
          <p:spPr>
            <a:xfrm>
              <a:off x="2869968" y="3075229"/>
              <a:ext cx="94021" cy="94021"/>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40" name="pt40"/>
            <p:cNvSpPr/>
            <p:nvPr/>
          </p:nvSpPr>
          <p:spPr>
            <a:xfrm>
              <a:off x="3093514" y="2840459"/>
              <a:ext cx="145133" cy="145133"/>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41" name="pt41"/>
            <p:cNvSpPr/>
            <p:nvPr/>
          </p:nvSpPr>
          <p:spPr>
            <a:xfrm>
              <a:off x="2012190" y="4228200"/>
              <a:ext cx="179090" cy="179090"/>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42" name="pt42"/>
            <p:cNvSpPr/>
            <p:nvPr/>
          </p:nvSpPr>
          <p:spPr>
            <a:xfrm>
              <a:off x="2577080" y="3771392"/>
              <a:ext cx="136302" cy="136302"/>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43" name="pt43"/>
            <p:cNvSpPr/>
            <p:nvPr/>
          </p:nvSpPr>
          <p:spPr>
            <a:xfrm>
              <a:off x="2903172" y="2966236"/>
              <a:ext cx="72904" cy="72904"/>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44" name="pt44"/>
            <p:cNvSpPr/>
            <p:nvPr/>
          </p:nvSpPr>
          <p:spPr>
            <a:xfrm>
              <a:off x="3009457" y="2898598"/>
              <a:ext cx="267956" cy="267956"/>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45" name="pt45"/>
            <p:cNvSpPr/>
            <p:nvPr/>
          </p:nvSpPr>
          <p:spPr>
            <a:xfrm>
              <a:off x="2956593" y="2883784"/>
              <a:ext cx="237808" cy="237808"/>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46" name="pt46"/>
            <p:cNvSpPr/>
            <p:nvPr/>
          </p:nvSpPr>
          <p:spPr>
            <a:xfrm>
              <a:off x="2654388" y="3167607"/>
              <a:ext cx="208141" cy="208141"/>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47" name="pt47"/>
            <p:cNvSpPr/>
            <p:nvPr/>
          </p:nvSpPr>
          <p:spPr>
            <a:xfrm>
              <a:off x="2717716" y="2976429"/>
              <a:ext cx="172069" cy="172069"/>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48" name="pt48"/>
            <p:cNvSpPr/>
            <p:nvPr/>
          </p:nvSpPr>
          <p:spPr>
            <a:xfrm>
              <a:off x="2952496" y="2984754"/>
              <a:ext cx="155420" cy="155420"/>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49" name="pl49"/>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0" name="pl50"/>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1" name="tx51"/>
            <p:cNvSpPr/>
            <p:nvPr/>
          </p:nvSpPr>
          <p:spPr>
            <a:xfrm>
              <a:off x="2301662" y="3926509"/>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ago</a:t>
              </a:r>
            </a:p>
          </p:txBody>
        </p:sp>
        <p:sp>
          <p:nvSpPr>
            <p:cNvPr id="52" name="tx52"/>
            <p:cNvSpPr/>
            <p:nvPr/>
          </p:nvSpPr>
          <p:spPr>
            <a:xfrm>
              <a:off x="2791495" y="3354342"/>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49A00">
                      <a:alpha val="100000"/>
                    </a:srgbClr>
                  </a:solidFill>
                  <a:latin typeface="Arial"/>
                  <a:cs typeface="Arial"/>
                </a:rPr>
                <a:t>com</a:t>
              </a:r>
            </a:p>
          </p:txBody>
        </p:sp>
        <p:sp>
          <p:nvSpPr>
            <p:cNvPr id="53" name="tx53"/>
            <p:cNvSpPr/>
            <p:nvPr/>
          </p:nvSpPr>
          <p:spPr>
            <a:xfrm>
              <a:off x="2659181" y="3658066"/>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53B400">
                      <a:alpha val="100000"/>
                    </a:srgbClr>
                  </a:solidFill>
                  <a:latin typeface="Arial"/>
                  <a:cs typeface="Arial"/>
                </a:rPr>
                <a:t>eth</a:t>
              </a:r>
            </a:p>
          </p:txBody>
        </p:sp>
        <p:sp>
          <p:nvSpPr>
            <p:cNvPr id="54" name="tx54"/>
            <p:cNvSpPr/>
            <p:nvPr/>
          </p:nvSpPr>
          <p:spPr>
            <a:xfrm>
              <a:off x="2397329" y="3393209"/>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4">
                      <a:alpha val="100000"/>
                    </a:srgbClr>
                  </a:solidFill>
                  <a:latin typeface="Arial"/>
                  <a:cs typeface="Arial"/>
                </a:rPr>
                <a:t>mdg</a:t>
              </a:r>
            </a:p>
          </p:txBody>
        </p:sp>
        <p:sp>
          <p:nvSpPr>
            <p:cNvPr id="55" name="tx55"/>
            <p:cNvSpPr/>
            <p:nvPr/>
          </p:nvSpPr>
          <p:spPr>
            <a:xfrm>
              <a:off x="2062381" y="4188691"/>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som</a:t>
              </a:r>
            </a:p>
          </p:txBody>
        </p:sp>
        <p:sp>
          <p:nvSpPr>
            <p:cNvPr id="56" name="tx56"/>
            <p:cNvSpPr/>
            <p:nvPr/>
          </p:nvSpPr>
          <p:spPr>
            <a:xfrm>
              <a:off x="2626059" y="3897805"/>
              <a:ext cx="1968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078FF">
                      <a:alpha val="100000"/>
                    </a:srgbClr>
                  </a:solidFill>
                  <a:latin typeface="Arial"/>
                  <a:cs typeface="Arial"/>
                </a:rPr>
                <a:t>ssd</a:t>
              </a:r>
            </a:p>
          </p:txBody>
        </p:sp>
        <p:sp>
          <p:nvSpPr>
            <p:cNvPr id="57" name="tx57"/>
            <p:cNvSpPr/>
            <p:nvPr/>
          </p:nvSpPr>
          <p:spPr>
            <a:xfrm>
              <a:off x="2585015" y="3118581"/>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zaf</a:t>
              </a:r>
            </a:p>
          </p:txBody>
        </p:sp>
        <p:sp>
          <p:nvSpPr>
            <p:cNvPr id="58" name="tx58"/>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(n=5)</a:t>
              </a:r>
            </a:p>
          </p:txBody>
        </p:sp>
        <p:sp>
          <p:nvSpPr>
            <p:cNvPr id="59" name="tx59"/>
            <p:cNvSpPr/>
            <p:nvPr/>
          </p:nvSpPr>
          <p:spPr>
            <a:xfrm>
              <a:off x="956794"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(n=10)</a:t>
              </a:r>
            </a:p>
          </p:txBody>
        </p:sp>
        <p:sp>
          <p:nvSpPr>
            <p:cNvPr id="60" name="tx60"/>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(n=6)</a:t>
              </a:r>
            </a:p>
          </p:txBody>
        </p:sp>
        <p:sp>
          <p:nvSpPr>
            <p:cNvPr id="61" name="rc61"/>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62" name="rc62"/>
            <p:cNvSpPr/>
            <p:nvPr/>
          </p:nvSpPr>
          <p:spPr>
            <a:xfrm>
              <a:off x="3965991" y="1949149"/>
              <a:ext cx="3113775" cy="4109550"/>
            </a:xfrm>
            <a:prstGeom prst="rect">
              <a:avLst/>
            </a:prstGeom>
            <a:solidFill>
              <a:srgbClr val="FFFFFF">
                <a:alpha val="100000"/>
              </a:srgbClr>
            </a:solidFill>
          </p:spPr>
          <p:txBody>
            <a:bodyPr/>
            <a:lstStyle/>
            <a:p/>
          </p:txBody>
        </p:sp>
        <p:sp>
          <p:nvSpPr>
            <p:cNvPr id="63" name="pl63"/>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4" name="pl64"/>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5" name="pl65"/>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6" name="pl66"/>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7" name="pl67"/>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8" name="pl68"/>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9" name="pl69"/>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0" name="pl70"/>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1" name="pl71"/>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2" name="pl72"/>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3" name="pl73"/>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4" name="pl74"/>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5" name="pl75"/>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6" name="pl76"/>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7" name="pl77"/>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8" name="pl78"/>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9" name="pl79"/>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0" name="pl80"/>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1" name="pl81"/>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2" name="pl82"/>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3" name="pl83"/>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4" name="pl84"/>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5" name="pt85"/>
            <p:cNvSpPr/>
            <p:nvPr/>
          </p:nvSpPr>
          <p:spPr>
            <a:xfrm>
              <a:off x="5221096" y="4059011"/>
              <a:ext cx="218590" cy="218590"/>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86" name="pt86"/>
            <p:cNvSpPr/>
            <p:nvPr/>
          </p:nvSpPr>
          <p:spPr>
            <a:xfrm>
              <a:off x="6047112" y="3016476"/>
              <a:ext cx="151751" cy="151751"/>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87" name="pt87"/>
            <p:cNvSpPr/>
            <p:nvPr/>
          </p:nvSpPr>
          <p:spPr>
            <a:xfrm>
              <a:off x="6214319" y="2988033"/>
              <a:ext cx="89086" cy="89086"/>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88" name="pt88"/>
            <p:cNvSpPr/>
            <p:nvPr/>
          </p:nvSpPr>
          <p:spPr>
            <a:xfrm>
              <a:off x="6208863" y="2982577"/>
              <a:ext cx="99998" cy="99998"/>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89" name="pt89"/>
            <p:cNvSpPr/>
            <p:nvPr/>
          </p:nvSpPr>
          <p:spPr>
            <a:xfrm>
              <a:off x="5774348" y="3509065"/>
              <a:ext cx="63202" cy="63202"/>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90" name="pt90"/>
            <p:cNvSpPr/>
            <p:nvPr/>
          </p:nvSpPr>
          <p:spPr>
            <a:xfrm>
              <a:off x="5570905" y="3672435"/>
              <a:ext cx="334215" cy="334215"/>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91" name="pt91"/>
            <p:cNvSpPr/>
            <p:nvPr/>
          </p:nvSpPr>
          <p:spPr>
            <a:xfrm>
              <a:off x="6083027" y="2947324"/>
              <a:ext cx="170504" cy="170504"/>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92" name="pt92"/>
            <p:cNvSpPr/>
            <p:nvPr/>
          </p:nvSpPr>
          <p:spPr>
            <a:xfrm>
              <a:off x="6100379" y="2979160"/>
              <a:ext cx="226382" cy="226382"/>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93" name="pt93"/>
            <p:cNvSpPr/>
            <p:nvPr/>
          </p:nvSpPr>
          <p:spPr>
            <a:xfrm>
              <a:off x="6034373" y="3228354"/>
              <a:ext cx="86647" cy="86647"/>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94" name="pt94"/>
            <p:cNvSpPr/>
            <p:nvPr/>
          </p:nvSpPr>
          <p:spPr>
            <a:xfrm>
              <a:off x="5481905" y="3682179"/>
              <a:ext cx="195176" cy="195176"/>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95" name="pt95"/>
            <p:cNvSpPr/>
            <p:nvPr/>
          </p:nvSpPr>
          <p:spPr>
            <a:xfrm>
              <a:off x="5586984" y="3225716"/>
              <a:ext cx="211474" cy="211474"/>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96" name="pt96"/>
            <p:cNvSpPr/>
            <p:nvPr/>
          </p:nvSpPr>
          <p:spPr>
            <a:xfrm>
              <a:off x="5940104" y="3224667"/>
              <a:ext cx="94021" cy="94021"/>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97" name="pt97"/>
            <p:cNvSpPr/>
            <p:nvPr/>
          </p:nvSpPr>
          <p:spPr>
            <a:xfrm>
              <a:off x="6163650" y="2870347"/>
              <a:ext cx="145133" cy="145133"/>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98" name="pt98"/>
            <p:cNvSpPr/>
            <p:nvPr/>
          </p:nvSpPr>
          <p:spPr>
            <a:xfrm>
              <a:off x="4969098" y="4527076"/>
              <a:ext cx="179090" cy="179090"/>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99" name="pt99"/>
            <p:cNvSpPr/>
            <p:nvPr/>
          </p:nvSpPr>
          <p:spPr>
            <a:xfrm>
              <a:off x="5692507" y="3980605"/>
              <a:ext cx="136302" cy="136302"/>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100" name="pt100"/>
            <p:cNvSpPr/>
            <p:nvPr/>
          </p:nvSpPr>
          <p:spPr>
            <a:xfrm>
              <a:off x="5995953" y="3145562"/>
              <a:ext cx="72904" cy="72904"/>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101" name="pt101"/>
            <p:cNvSpPr/>
            <p:nvPr/>
          </p:nvSpPr>
          <p:spPr>
            <a:xfrm>
              <a:off x="6079593" y="3018149"/>
              <a:ext cx="267956" cy="267956"/>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102" name="pt102"/>
            <p:cNvSpPr/>
            <p:nvPr/>
          </p:nvSpPr>
          <p:spPr>
            <a:xfrm>
              <a:off x="5792461" y="3227382"/>
              <a:ext cx="208141" cy="208141"/>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103" name="pt103"/>
            <p:cNvSpPr/>
            <p:nvPr/>
          </p:nvSpPr>
          <p:spPr>
            <a:xfrm>
              <a:off x="6049375" y="2973447"/>
              <a:ext cx="237808" cy="237808"/>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104" name="pt104"/>
            <p:cNvSpPr/>
            <p:nvPr/>
          </p:nvSpPr>
          <p:spPr>
            <a:xfrm>
              <a:off x="5833143" y="3155755"/>
              <a:ext cx="172069" cy="172069"/>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105" name="pt105"/>
            <p:cNvSpPr/>
            <p:nvPr/>
          </p:nvSpPr>
          <p:spPr>
            <a:xfrm>
              <a:off x="6067924" y="3104304"/>
              <a:ext cx="155420" cy="155420"/>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106" name="pl106"/>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07" name="tx107"/>
            <p:cNvSpPr/>
            <p:nvPr/>
          </p:nvSpPr>
          <p:spPr>
            <a:xfrm>
              <a:off x="5145035" y="4225639"/>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ago</a:t>
              </a:r>
            </a:p>
          </p:txBody>
        </p:sp>
        <p:sp>
          <p:nvSpPr>
            <p:cNvPr id="108" name="tx108"/>
            <p:cNvSpPr/>
            <p:nvPr/>
          </p:nvSpPr>
          <p:spPr>
            <a:xfrm>
              <a:off x="5765475" y="3622246"/>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49A00">
                      <a:alpha val="100000"/>
                    </a:srgbClr>
                  </a:solidFill>
                  <a:latin typeface="Arial"/>
                  <a:cs typeface="Arial"/>
                </a:rPr>
                <a:t>com</a:t>
              </a:r>
            </a:p>
          </p:txBody>
        </p:sp>
        <p:sp>
          <p:nvSpPr>
            <p:cNvPr id="109" name="tx109"/>
            <p:cNvSpPr/>
            <p:nvPr/>
          </p:nvSpPr>
          <p:spPr>
            <a:xfrm>
              <a:off x="5787668" y="3896281"/>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53B400">
                      <a:alpha val="100000"/>
                    </a:srgbClr>
                  </a:solidFill>
                  <a:latin typeface="Arial"/>
                  <a:cs typeface="Arial"/>
                </a:rPr>
                <a:t>eth</a:t>
              </a:r>
            </a:p>
          </p:txBody>
        </p:sp>
        <p:sp>
          <p:nvSpPr>
            <p:cNvPr id="110" name="tx110"/>
            <p:cNvSpPr/>
            <p:nvPr/>
          </p:nvSpPr>
          <p:spPr>
            <a:xfrm>
              <a:off x="5377248" y="3602735"/>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4">
                      <a:alpha val="100000"/>
                    </a:srgbClr>
                  </a:solidFill>
                  <a:latin typeface="Arial"/>
                  <a:cs typeface="Arial"/>
                </a:rPr>
                <a:t>mdg</a:t>
              </a:r>
            </a:p>
          </p:txBody>
        </p:sp>
        <p:sp>
          <p:nvSpPr>
            <p:cNvPr id="111" name="tx111"/>
            <p:cNvSpPr/>
            <p:nvPr/>
          </p:nvSpPr>
          <p:spPr>
            <a:xfrm>
              <a:off x="5493686" y="3203304"/>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D2">
                      <a:alpha val="100000"/>
                    </a:srgbClr>
                  </a:solidFill>
                  <a:latin typeface="Arial"/>
                  <a:cs typeface="Arial"/>
                </a:rPr>
                <a:t>moz</a:t>
              </a:r>
            </a:p>
          </p:txBody>
        </p:sp>
        <p:sp>
          <p:nvSpPr>
            <p:cNvPr id="112" name="tx112"/>
            <p:cNvSpPr/>
            <p:nvPr/>
          </p:nvSpPr>
          <p:spPr>
            <a:xfrm>
              <a:off x="6055008" y="2814812"/>
              <a:ext cx="20378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BFD">
                      <a:alpha val="100000"/>
                    </a:srgbClr>
                  </a:solidFill>
                  <a:latin typeface="Arial"/>
                  <a:cs typeface="Arial"/>
                </a:rPr>
                <a:t>rwa</a:t>
              </a:r>
            </a:p>
          </p:txBody>
        </p:sp>
        <p:sp>
          <p:nvSpPr>
            <p:cNvPr id="113" name="tx113"/>
            <p:cNvSpPr/>
            <p:nvPr/>
          </p:nvSpPr>
          <p:spPr>
            <a:xfrm>
              <a:off x="5019600" y="4487277"/>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som</a:t>
              </a:r>
            </a:p>
          </p:txBody>
        </p:sp>
        <p:sp>
          <p:nvSpPr>
            <p:cNvPr id="114" name="tx114"/>
            <p:cNvSpPr/>
            <p:nvPr/>
          </p:nvSpPr>
          <p:spPr>
            <a:xfrm>
              <a:off x="5582065" y="4108139"/>
              <a:ext cx="1968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078FF">
                      <a:alpha val="100000"/>
                    </a:srgbClr>
                  </a:solidFill>
                  <a:latin typeface="Arial"/>
                  <a:cs typeface="Arial"/>
                </a:rPr>
                <a:t>ssd</a:t>
              </a:r>
            </a:p>
          </p:txBody>
        </p:sp>
        <p:sp>
          <p:nvSpPr>
            <p:cNvPr id="115" name="tx115"/>
            <p:cNvSpPr/>
            <p:nvPr/>
          </p:nvSpPr>
          <p:spPr>
            <a:xfrm>
              <a:off x="5733278" y="3387156"/>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zaf</a:t>
              </a:r>
            </a:p>
          </p:txBody>
        </p:sp>
        <p:sp>
          <p:nvSpPr>
            <p:cNvPr id="116" name="tx116"/>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(n=3)</a:t>
              </a:r>
            </a:p>
          </p:txBody>
        </p:sp>
        <p:sp>
          <p:nvSpPr>
            <p:cNvPr id="117" name="tx117"/>
            <p:cNvSpPr/>
            <p:nvPr/>
          </p:nvSpPr>
          <p:spPr>
            <a:xfrm>
              <a:off x="4140158"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(n=12)</a:t>
              </a:r>
            </a:p>
          </p:txBody>
        </p:sp>
        <p:sp>
          <p:nvSpPr>
            <p:cNvPr id="118" name="tx118"/>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(n=6)</a:t>
              </a:r>
            </a:p>
          </p:txBody>
        </p:sp>
        <p:sp>
          <p:nvSpPr>
            <p:cNvPr id="119" name="rc119"/>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20" name="rc120"/>
            <p:cNvSpPr/>
            <p:nvPr/>
          </p:nvSpPr>
          <p:spPr>
            <a:xfrm>
              <a:off x="7149355" y="1949149"/>
              <a:ext cx="3113775" cy="4109550"/>
            </a:xfrm>
            <a:prstGeom prst="rect">
              <a:avLst/>
            </a:prstGeom>
            <a:solidFill>
              <a:srgbClr val="FFFFFF">
                <a:alpha val="100000"/>
              </a:srgbClr>
            </a:solidFill>
          </p:spPr>
          <p:txBody>
            <a:bodyPr/>
            <a:lstStyle/>
            <a:p/>
          </p:txBody>
        </p:sp>
        <p:sp>
          <p:nvSpPr>
            <p:cNvPr id="121" name="pl121"/>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2" name="pl122"/>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3" name="pl123"/>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4" name="pl124"/>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5" name="pl125"/>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6" name="pl126"/>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7" name="pl127"/>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8" name="pl128"/>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9" name="pl129"/>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0" name="pl130"/>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1" name="pl131"/>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2" name="pl132"/>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3" name="pl133"/>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4" name="pl134"/>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5" name="pl135"/>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6" name="pl136"/>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7" name="pl137"/>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38" name="pl138"/>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39" name="pl139"/>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0" name="pl140"/>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1" name="pl141"/>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2" name="pl142"/>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3" name="pt143"/>
            <p:cNvSpPr/>
            <p:nvPr/>
          </p:nvSpPr>
          <p:spPr>
            <a:xfrm>
              <a:off x="8313877" y="4238337"/>
              <a:ext cx="218590" cy="218590"/>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44" name="pt144"/>
            <p:cNvSpPr/>
            <p:nvPr/>
          </p:nvSpPr>
          <p:spPr>
            <a:xfrm>
              <a:off x="9162539" y="3046363"/>
              <a:ext cx="151751" cy="151751"/>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145" name="pt145"/>
            <p:cNvSpPr/>
            <p:nvPr/>
          </p:nvSpPr>
          <p:spPr>
            <a:xfrm>
              <a:off x="9442974" y="2928258"/>
              <a:ext cx="89086" cy="89086"/>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146" name="pt146"/>
            <p:cNvSpPr/>
            <p:nvPr/>
          </p:nvSpPr>
          <p:spPr>
            <a:xfrm>
              <a:off x="8844484" y="3568840"/>
              <a:ext cx="63202" cy="63202"/>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147" name="pt147"/>
            <p:cNvSpPr/>
            <p:nvPr/>
          </p:nvSpPr>
          <p:spPr>
            <a:xfrm>
              <a:off x="9346935" y="3042352"/>
              <a:ext cx="99998" cy="99998"/>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148" name="pt148"/>
            <p:cNvSpPr/>
            <p:nvPr/>
          </p:nvSpPr>
          <p:spPr>
            <a:xfrm>
              <a:off x="8505167" y="4001199"/>
              <a:ext cx="334215" cy="334215"/>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149" name="pt149"/>
            <p:cNvSpPr/>
            <p:nvPr/>
          </p:nvSpPr>
          <p:spPr>
            <a:xfrm>
              <a:off x="9238452" y="3009048"/>
              <a:ext cx="226382" cy="226382"/>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50" name="pt150"/>
            <p:cNvSpPr/>
            <p:nvPr/>
          </p:nvSpPr>
          <p:spPr>
            <a:xfrm>
              <a:off x="9285674" y="3138691"/>
              <a:ext cx="86647" cy="86647"/>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151" name="pt151"/>
            <p:cNvSpPr/>
            <p:nvPr/>
          </p:nvSpPr>
          <p:spPr>
            <a:xfrm>
              <a:off x="8348230" y="3981056"/>
              <a:ext cx="195176" cy="195176"/>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152" name="pt152"/>
            <p:cNvSpPr/>
            <p:nvPr/>
          </p:nvSpPr>
          <p:spPr>
            <a:xfrm>
              <a:off x="8657120" y="3285491"/>
              <a:ext cx="211474" cy="211474"/>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153" name="pt153"/>
            <p:cNvSpPr/>
            <p:nvPr/>
          </p:nvSpPr>
          <p:spPr>
            <a:xfrm>
              <a:off x="9175809" y="3036987"/>
              <a:ext cx="170504" cy="170504"/>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154" name="pt154"/>
            <p:cNvSpPr/>
            <p:nvPr/>
          </p:nvSpPr>
          <p:spPr>
            <a:xfrm>
              <a:off x="9191405" y="3433880"/>
              <a:ext cx="94021" cy="94021"/>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155" name="pt155"/>
            <p:cNvSpPr/>
            <p:nvPr/>
          </p:nvSpPr>
          <p:spPr>
            <a:xfrm>
              <a:off x="9392305" y="2930122"/>
              <a:ext cx="145133" cy="145133"/>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156" name="pt156"/>
            <p:cNvSpPr/>
            <p:nvPr/>
          </p:nvSpPr>
          <p:spPr>
            <a:xfrm>
              <a:off x="8243045" y="4407525"/>
              <a:ext cx="179090" cy="179090"/>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57" name="pt157"/>
            <p:cNvSpPr/>
            <p:nvPr/>
          </p:nvSpPr>
          <p:spPr>
            <a:xfrm>
              <a:off x="8853225" y="3861054"/>
              <a:ext cx="136302" cy="136302"/>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158" name="pt158"/>
            <p:cNvSpPr/>
            <p:nvPr/>
          </p:nvSpPr>
          <p:spPr>
            <a:xfrm>
              <a:off x="9179317" y="3414551"/>
              <a:ext cx="72904" cy="72904"/>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159" name="pt159"/>
            <p:cNvSpPr/>
            <p:nvPr/>
          </p:nvSpPr>
          <p:spPr>
            <a:xfrm>
              <a:off x="8998471" y="3287157"/>
              <a:ext cx="208141" cy="208141"/>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160" name="pt160"/>
            <p:cNvSpPr/>
            <p:nvPr/>
          </p:nvSpPr>
          <p:spPr>
            <a:xfrm>
              <a:off x="9242963" y="3006317"/>
              <a:ext cx="172069" cy="172069"/>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161" name="pt161"/>
            <p:cNvSpPr/>
            <p:nvPr/>
          </p:nvSpPr>
          <p:spPr>
            <a:xfrm>
              <a:off x="9217665" y="3077924"/>
              <a:ext cx="267956" cy="267956"/>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162" name="pt162"/>
            <p:cNvSpPr/>
            <p:nvPr/>
          </p:nvSpPr>
          <p:spPr>
            <a:xfrm>
              <a:off x="9278030" y="3152773"/>
              <a:ext cx="237808" cy="237808"/>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163" name="pt163"/>
            <p:cNvSpPr/>
            <p:nvPr/>
          </p:nvSpPr>
          <p:spPr>
            <a:xfrm>
              <a:off x="9251288" y="3253743"/>
              <a:ext cx="155420" cy="155420"/>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164" name="pl164"/>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65" name="pl165"/>
            <p:cNvSpPr/>
            <p:nvPr/>
          </p:nvSpPr>
          <p:spPr>
            <a:xfrm>
              <a:off x="9172204" y="3344595"/>
              <a:ext cx="38498" cy="94031"/>
            </a:xfrm>
            <a:custGeom>
              <a:avLst/>
              <a:pathLst>
                <a:path w="38498" h="94031">
                  <a:moveTo>
                    <a:pt x="0" y="0"/>
                  </a:moveTo>
                  <a:lnTo>
                    <a:pt x="38498" y="94031"/>
                  </a:lnTo>
                </a:path>
              </a:pathLst>
            </a:custGeom>
            <a:ln w="13550" cap="rnd">
              <a:solidFill>
                <a:srgbClr val="86AC00">
                  <a:alpha val="100000"/>
                </a:srgbClr>
              </a:solidFill>
              <a:prstDash val="solid"/>
              <a:round/>
            </a:ln>
          </p:spPr>
          <p:txBody>
            <a:bodyPr/>
            <a:lstStyle/>
            <a:p/>
          </p:txBody>
        </p:sp>
        <p:sp>
          <p:nvSpPr>
            <p:cNvPr id="166" name="pl166"/>
            <p:cNvSpPr/>
            <p:nvPr/>
          </p:nvSpPr>
          <p:spPr>
            <a:xfrm>
              <a:off x="8986502" y="3296072"/>
              <a:ext cx="106986" cy="87732"/>
            </a:xfrm>
            <a:custGeom>
              <a:avLst/>
              <a:pathLst>
                <a:path w="106986" h="87732">
                  <a:moveTo>
                    <a:pt x="0" y="0"/>
                  </a:moveTo>
                  <a:lnTo>
                    <a:pt x="106986" y="87732"/>
                  </a:lnTo>
                </a:path>
              </a:pathLst>
            </a:custGeom>
            <a:ln w="13550" cap="rnd">
              <a:solidFill>
                <a:srgbClr val="A58AFF">
                  <a:alpha val="100000"/>
                </a:srgbClr>
              </a:solidFill>
              <a:prstDash val="solid"/>
              <a:round/>
            </a:ln>
          </p:spPr>
          <p:txBody>
            <a:bodyPr/>
            <a:lstStyle/>
            <a:p/>
          </p:txBody>
        </p:sp>
        <p:sp>
          <p:nvSpPr>
            <p:cNvPr id="167" name="tx167"/>
            <p:cNvSpPr/>
            <p:nvPr/>
          </p:nvSpPr>
          <p:spPr>
            <a:xfrm>
              <a:off x="8397178" y="4194162"/>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ago</a:t>
              </a:r>
            </a:p>
          </p:txBody>
        </p:sp>
        <p:sp>
          <p:nvSpPr>
            <p:cNvPr id="168" name="tx168"/>
            <p:cNvSpPr/>
            <p:nvPr/>
          </p:nvSpPr>
          <p:spPr>
            <a:xfrm>
              <a:off x="9451572" y="2819779"/>
              <a:ext cx="2320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B8335">
                      <a:alpha val="100000"/>
                    </a:srgbClr>
                  </a:solidFill>
                  <a:latin typeface="Arial"/>
                  <a:cs typeface="Arial"/>
                </a:rPr>
                <a:t>bwa</a:t>
              </a:r>
            </a:p>
          </p:txBody>
        </p:sp>
        <p:sp>
          <p:nvSpPr>
            <p:cNvPr id="169" name="tx169"/>
            <p:cNvSpPr/>
            <p:nvPr/>
          </p:nvSpPr>
          <p:spPr>
            <a:xfrm>
              <a:off x="8580996" y="3656634"/>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49A00">
                      <a:alpha val="100000"/>
                    </a:srgbClr>
                  </a:solidFill>
                  <a:latin typeface="Arial"/>
                  <a:cs typeface="Arial"/>
                </a:rPr>
                <a:t>com</a:t>
              </a:r>
            </a:p>
          </p:txBody>
        </p:sp>
        <p:sp>
          <p:nvSpPr>
            <p:cNvPr id="170" name="tx170"/>
            <p:cNvSpPr/>
            <p:nvPr/>
          </p:nvSpPr>
          <p:spPr>
            <a:xfrm>
              <a:off x="8656078" y="4013417"/>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53B400">
                      <a:alpha val="100000"/>
                    </a:srgbClr>
                  </a:solidFill>
                  <a:latin typeface="Arial"/>
                  <a:cs typeface="Arial"/>
                </a:rPr>
                <a:t>eth</a:t>
              </a:r>
            </a:p>
          </p:txBody>
        </p:sp>
        <p:sp>
          <p:nvSpPr>
            <p:cNvPr id="171" name="tx171"/>
            <p:cNvSpPr/>
            <p:nvPr/>
          </p:nvSpPr>
          <p:spPr>
            <a:xfrm>
              <a:off x="8243106" y="3901856"/>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4">
                      <a:alpha val="100000"/>
                    </a:srgbClr>
                  </a:solidFill>
                  <a:latin typeface="Arial"/>
                  <a:cs typeface="Arial"/>
                </a:rPr>
                <a:t>mdg</a:t>
              </a:r>
            </a:p>
          </p:txBody>
        </p:sp>
        <p:sp>
          <p:nvSpPr>
            <p:cNvPr id="172" name="tx172"/>
            <p:cNvSpPr/>
            <p:nvPr/>
          </p:nvSpPr>
          <p:spPr>
            <a:xfrm>
              <a:off x="8563794" y="3472831"/>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D2">
                      <a:alpha val="100000"/>
                    </a:srgbClr>
                  </a:solidFill>
                  <a:latin typeface="Arial"/>
                  <a:cs typeface="Arial"/>
                </a:rPr>
                <a:t>moz</a:t>
              </a:r>
            </a:p>
          </p:txBody>
        </p:sp>
        <p:sp>
          <p:nvSpPr>
            <p:cNvPr id="173" name="tx173"/>
            <p:cNvSpPr/>
            <p:nvPr/>
          </p:nvSpPr>
          <p:spPr>
            <a:xfrm>
              <a:off x="9035529" y="3563053"/>
              <a:ext cx="24602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6EB">
                      <a:alpha val="100000"/>
                    </a:srgbClr>
                  </a:solidFill>
                  <a:latin typeface="Arial"/>
                  <a:cs typeface="Arial"/>
                </a:rPr>
                <a:t>nam</a:t>
              </a:r>
            </a:p>
          </p:txBody>
        </p:sp>
        <p:sp>
          <p:nvSpPr>
            <p:cNvPr id="174" name="tx174"/>
            <p:cNvSpPr/>
            <p:nvPr/>
          </p:nvSpPr>
          <p:spPr>
            <a:xfrm>
              <a:off x="9318963" y="3040945"/>
              <a:ext cx="20378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BFD">
                      <a:alpha val="100000"/>
                    </a:srgbClr>
                  </a:solidFill>
                  <a:latin typeface="Arial"/>
                  <a:cs typeface="Arial"/>
                </a:rPr>
                <a:t>rwa</a:t>
              </a:r>
            </a:p>
          </p:txBody>
        </p:sp>
        <p:sp>
          <p:nvSpPr>
            <p:cNvPr id="175" name="tx175"/>
            <p:cNvSpPr/>
            <p:nvPr/>
          </p:nvSpPr>
          <p:spPr>
            <a:xfrm>
              <a:off x="8133725" y="4579286"/>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som</a:t>
              </a:r>
            </a:p>
          </p:txBody>
        </p:sp>
        <p:sp>
          <p:nvSpPr>
            <p:cNvPr id="176" name="tx176"/>
            <p:cNvSpPr/>
            <p:nvPr/>
          </p:nvSpPr>
          <p:spPr>
            <a:xfrm>
              <a:off x="8911255" y="3777360"/>
              <a:ext cx="1968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078FF">
                      <a:alpha val="100000"/>
                    </a:srgbClr>
                  </a:solidFill>
                  <a:latin typeface="Arial"/>
                  <a:cs typeface="Arial"/>
                </a:rPr>
                <a:t>ssd</a:t>
              </a:r>
            </a:p>
          </p:txBody>
        </p:sp>
        <p:sp>
          <p:nvSpPr>
            <p:cNvPr id="177" name="tx177"/>
            <p:cNvSpPr/>
            <p:nvPr/>
          </p:nvSpPr>
          <p:spPr>
            <a:xfrm>
              <a:off x="9055092" y="3253188"/>
              <a:ext cx="21780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6AC00">
                      <a:alpha val="100000"/>
                    </a:srgbClr>
                  </a:solidFill>
                  <a:latin typeface="Arial"/>
                  <a:cs typeface="Arial"/>
                </a:rPr>
                <a:t>swz</a:t>
              </a:r>
            </a:p>
          </p:txBody>
        </p:sp>
        <p:sp>
          <p:nvSpPr>
            <p:cNvPr id="178" name="tx178"/>
            <p:cNvSpPr/>
            <p:nvPr/>
          </p:nvSpPr>
          <p:spPr>
            <a:xfrm>
              <a:off x="8794929" y="3237400"/>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zaf</a:t>
              </a:r>
            </a:p>
          </p:txBody>
        </p:sp>
        <p:sp>
          <p:nvSpPr>
            <p:cNvPr id="179" name="tx179"/>
            <p:cNvSpPr/>
            <p:nvPr/>
          </p:nvSpPr>
          <p:spPr>
            <a:xfrm>
              <a:off x="9373154" y="3412957"/>
              <a:ext cx="22490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B96">
                      <a:alpha val="100000"/>
                    </a:srgbClr>
                  </a:solidFill>
                  <a:latin typeface="Arial"/>
                  <a:cs typeface="Arial"/>
                </a:rPr>
                <a:t>zwe</a:t>
              </a:r>
            </a:p>
          </p:txBody>
        </p:sp>
        <p:sp>
          <p:nvSpPr>
            <p:cNvPr id="180" name="tx180"/>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181" name="tx181"/>
            <p:cNvSpPr/>
            <p:nvPr/>
          </p:nvSpPr>
          <p:spPr>
            <a:xfrm>
              <a:off x="7353667"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(n=9)</a:t>
              </a:r>
            </a:p>
          </p:txBody>
        </p:sp>
        <p:sp>
          <p:nvSpPr>
            <p:cNvPr id="182" name="tx182"/>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183" name="rc183"/>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184" name="rc184"/>
            <p:cNvSpPr/>
            <p:nvPr/>
          </p:nvSpPr>
          <p:spPr>
            <a:xfrm>
              <a:off x="782627" y="1734287"/>
              <a:ext cx="3113775" cy="214862"/>
            </a:xfrm>
            <a:prstGeom prst="rect">
              <a:avLst/>
            </a:prstGeom>
            <a:solidFill>
              <a:srgbClr val="B3B3B3">
                <a:alpha val="100000"/>
              </a:srgbClr>
            </a:solidFill>
          </p:spPr>
          <p:txBody>
            <a:bodyPr/>
            <a:lstStyle/>
            <a:p/>
          </p:txBody>
        </p:sp>
        <p:sp>
          <p:nvSpPr>
            <p:cNvPr id="185" name="tx185"/>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186" name="rc186"/>
            <p:cNvSpPr/>
            <p:nvPr/>
          </p:nvSpPr>
          <p:spPr>
            <a:xfrm>
              <a:off x="3965991" y="1734287"/>
              <a:ext cx="3113775" cy="214862"/>
            </a:xfrm>
            <a:prstGeom prst="rect">
              <a:avLst/>
            </a:prstGeom>
            <a:solidFill>
              <a:srgbClr val="B3B3B3">
                <a:alpha val="100000"/>
              </a:srgbClr>
            </a:solidFill>
          </p:spPr>
          <p:txBody>
            <a:bodyPr/>
            <a:lstStyle/>
            <a:p/>
          </p:txBody>
        </p:sp>
        <p:sp>
          <p:nvSpPr>
            <p:cNvPr id="187" name="tx187"/>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188" name="rc188"/>
            <p:cNvSpPr/>
            <p:nvPr/>
          </p:nvSpPr>
          <p:spPr>
            <a:xfrm>
              <a:off x="7149355" y="1734287"/>
              <a:ext cx="3113775" cy="214862"/>
            </a:xfrm>
            <a:prstGeom prst="rect">
              <a:avLst/>
            </a:prstGeom>
            <a:solidFill>
              <a:srgbClr val="B3B3B3">
                <a:alpha val="100000"/>
              </a:srgbClr>
            </a:solidFill>
          </p:spPr>
          <p:txBody>
            <a:bodyPr/>
            <a:lstStyle/>
            <a:p/>
          </p:txBody>
        </p:sp>
        <p:sp>
          <p:nvSpPr>
            <p:cNvPr id="189" name="tx189"/>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190" name="pl190"/>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1" name="pl191"/>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2" name="pl192"/>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3" name="pl193"/>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4" name="pl194"/>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5" name="tx195"/>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96" name="tx196"/>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97" name="tx197"/>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98" name="tx198"/>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99" name="tx199"/>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00" name="pl200"/>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1" name="pl201"/>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2" name="pl202"/>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3" name="pl203"/>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4" name="pl204"/>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5" name="tx205"/>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06" name="tx206"/>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07" name="tx207"/>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08" name="tx208"/>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09" name="tx209"/>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10" name="pl210"/>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1" name="pl211"/>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2" name="pl212"/>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3" name="pl213"/>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4" name="pl214"/>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5" name="tx215"/>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16" name="tx216"/>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17" name="tx217"/>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18" name="tx218"/>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19" name="tx219"/>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20" name="tx220"/>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21" name="tx221"/>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22" name="tx222"/>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23" name="tx223"/>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24" name="tx224"/>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25" name="pl225"/>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6" name="pl226"/>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7" name="pl227"/>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8" name="pl228"/>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9" name="pl229"/>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0" name="tx230"/>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31" name="tx231"/>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32" name="tx232"/>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33" name="tx233"/>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34" name="tx234"/>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5" name="tx235"/>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6" name="tx236"/>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7" name="tx237"/>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8" name="tx238"/>
            <p:cNvSpPr/>
            <p:nvPr/>
          </p:nvSpPr>
          <p:spPr>
            <a:xfrm>
              <a:off x="782627" y="1122227"/>
              <a:ext cx="43238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ESAR</a:t>
              </a:r>
            </a:p>
          </p:txBody>
        </p:sp>
        <p:sp>
          <p:nvSpPr>
            <p:cNvPr id="239" name="tx239"/>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40" name="tx240"/>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41"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2493744"/>
              <a:ext cx="3494417" cy="1415820"/>
            </a:xfrm>
            <a:custGeom>
              <a:avLst/>
              <a:pathLst>
                <a:path w="3494417" h="1415820">
                  <a:moveTo>
                    <a:pt x="0" y="0"/>
                  </a:moveTo>
                  <a:lnTo>
                    <a:pt x="151931" y="108909"/>
                  </a:lnTo>
                  <a:lnTo>
                    <a:pt x="303862" y="108909"/>
                  </a:lnTo>
                  <a:lnTo>
                    <a:pt x="455793" y="108909"/>
                  </a:lnTo>
                  <a:lnTo>
                    <a:pt x="607724" y="217818"/>
                  </a:lnTo>
                  <a:lnTo>
                    <a:pt x="759656" y="544546"/>
                  </a:lnTo>
                  <a:lnTo>
                    <a:pt x="911587" y="435636"/>
                  </a:lnTo>
                  <a:lnTo>
                    <a:pt x="1063518" y="435636"/>
                  </a:lnTo>
                  <a:lnTo>
                    <a:pt x="1215449" y="653455"/>
                  </a:lnTo>
                  <a:lnTo>
                    <a:pt x="1367380" y="871273"/>
                  </a:lnTo>
                  <a:lnTo>
                    <a:pt x="1519312" y="871273"/>
                  </a:lnTo>
                  <a:lnTo>
                    <a:pt x="1671243" y="980183"/>
                  </a:lnTo>
                  <a:lnTo>
                    <a:pt x="1823174" y="1089092"/>
                  </a:lnTo>
                  <a:lnTo>
                    <a:pt x="1975105" y="1089092"/>
                  </a:lnTo>
                  <a:lnTo>
                    <a:pt x="2127036" y="1089092"/>
                  </a:lnTo>
                  <a:lnTo>
                    <a:pt x="2278968" y="1089092"/>
                  </a:lnTo>
                  <a:lnTo>
                    <a:pt x="2430899" y="1306910"/>
                  </a:lnTo>
                  <a:lnTo>
                    <a:pt x="2582830" y="1415820"/>
                  </a:lnTo>
                  <a:lnTo>
                    <a:pt x="2734761" y="1306910"/>
                  </a:lnTo>
                  <a:lnTo>
                    <a:pt x="2886692" y="1415820"/>
                  </a:lnTo>
                  <a:lnTo>
                    <a:pt x="3038624" y="1306910"/>
                  </a:lnTo>
                  <a:lnTo>
                    <a:pt x="3190555" y="1198001"/>
                  </a:lnTo>
                  <a:lnTo>
                    <a:pt x="3342486" y="1198001"/>
                  </a:lnTo>
                  <a:lnTo>
                    <a:pt x="3494417" y="1198001"/>
                  </a:lnTo>
                </a:path>
              </a:pathLst>
            </a:custGeom>
            <a:ln w="27101" cap="flat">
              <a:solidFill>
                <a:srgbClr val="00833D">
                  <a:alpha val="50196"/>
                </a:srgbClr>
              </a:solidFill>
              <a:prstDash val="solid"/>
              <a:round/>
            </a:ln>
          </p:spPr>
          <p:txBody>
            <a:bodyPr/>
            <a:lstStyle/>
            <a:p/>
          </p:txBody>
        </p:sp>
        <p:sp>
          <p:nvSpPr>
            <p:cNvPr id="25" name="pl25"/>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6" name="pl26"/>
            <p:cNvSpPr/>
            <p:nvPr/>
          </p:nvSpPr>
          <p:spPr>
            <a:xfrm>
              <a:off x="970432" y="2493744"/>
              <a:ext cx="3494417" cy="1415820"/>
            </a:xfrm>
            <a:custGeom>
              <a:avLst/>
              <a:pathLst>
                <a:path w="3494417" h="1415820">
                  <a:moveTo>
                    <a:pt x="0" y="0"/>
                  </a:moveTo>
                  <a:lnTo>
                    <a:pt x="151931" y="108909"/>
                  </a:lnTo>
                  <a:lnTo>
                    <a:pt x="303862" y="108909"/>
                  </a:lnTo>
                  <a:lnTo>
                    <a:pt x="455793" y="108909"/>
                  </a:lnTo>
                  <a:lnTo>
                    <a:pt x="607724" y="217818"/>
                  </a:lnTo>
                  <a:lnTo>
                    <a:pt x="759656" y="544546"/>
                  </a:lnTo>
                  <a:lnTo>
                    <a:pt x="911587" y="435636"/>
                  </a:lnTo>
                  <a:lnTo>
                    <a:pt x="1063518" y="435636"/>
                  </a:lnTo>
                  <a:lnTo>
                    <a:pt x="1215449" y="653455"/>
                  </a:lnTo>
                  <a:lnTo>
                    <a:pt x="1367380" y="871273"/>
                  </a:lnTo>
                  <a:lnTo>
                    <a:pt x="1519312" y="871273"/>
                  </a:lnTo>
                  <a:lnTo>
                    <a:pt x="1671243" y="980183"/>
                  </a:lnTo>
                  <a:lnTo>
                    <a:pt x="1823174" y="1089092"/>
                  </a:lnTo>
                  <a:lnTo>
                    <a:pt x="1975105" y="1089092"/>
                  </a:lnTo>
                  <a:lnTo>
                    <a:pt x="2127036" y="1089092"/>
                  </a:lnTo>
                  <a:lnTo>
                    <a:pt x="2278968" y="1089092"/>
                  </a:lnTo>
                  <a:lnTo>
                    <a:pt x="2430899" y="1306910"/>
                  </a:lnTo>
                  <a:lnTo>
                    <a:pt x="2582830" y="1415820"/>
                  </a:lnTo>
                  <a:lnTo>
                    <a:pt x="2734761" y="1306910"/>
                  </a:lnTo>
                  <a:lnTo>
                    <a:pt x="2886692" y="1415820"/>
                  </a:lnTo>
                  <a:lnTo>
                    <a:pt x="3038624" y="1306910"/>
                  </a:lnTo>
                  <a:lnTo>
                    <a:pt x="3190555" y="1198001"/>
                  </a:lnTo>
                  <a:lnTo>
                    <a:pt x="3342486" y="1198001"/>
                  </a:lnTo>
                  <a:lnTo>
                    <a:pt x="3494417" y="1198001"/>
                  </a:lnTo>
                </a:path>
              </a:pathLst>
            </a:custGeom>
            <a:ln w="65043" cap="flat">
              <a:solidFill>
                <a:srgbClr val="000000">
                  <a:alpha val="100000"/>
                </a:srgbClr>
              </a:solidFill>
              <a:prstDash val="solid"/>
              <a:round/>
            </a:ln>
          </p:spPr>
          <p:txBody>
            <a:bodyPr/>
            <a:lstStyle/>
            <a:p/>
          </p:txBody>
        </p:sp>
        <p:sp>
          <p:nvSpPr>
            <p:cNvPr id="27" name="pl27"/>
            <p:cNvSpPr/>
            <p:nvPr/>
          </p:nvSpPr>
          <p:spPr>
            <a:xfrm>
              <a:off x="970432" y="2493744"/>
              <a:ext cx="3494417" cy="1415820"/>
            </a:xfrm>
            <a:custGeom>
              <a:avLst/>
              <a:pathLst>
                <a:path w="3494417" h="1415820">
                  <a:moveTo>
                    <a:pt x="0" y="0"/>
                  </a:moveTo>
                  <a:lnTo>
                    <a:pt x="151931" y="108909"/>
                  </a:lnTo>
                  <a:lnTo>
                    <a:pt x="303862" y="108909"/>
                  </a:lnTo>
                  <a:lnTo>
                    <a:pt x="455793" y="108909"/>
                  </a:lnTo>
                  <a:lnTo>
                    <a:pt x="607724" y="217818"/>
                  </a:lnTo>
                  <a:lnTo>
                    <a:pt x="759656" y="544546"/>
                  </a:lnTo>
                  <a:lnTo>
                    <a:pt x="911587" y="435636"/>
                  </a:lnTo>
                  <a:lnTo>
                    <a:pt x="1063518" y="435636"/>
                  </a:lnTo>
                  <a:lnTo>
                    <a:pt x="1215449" y="653455"/>
                  </a:lnTo>
                  <a:lnTo>
                    <a:pt x="1367380" y="871273"/>
                  </a:lnTo>
                  <a:lnTo>
                    <a:pt x="1519312" y="871273"/>
                  </a:lnTo>
                  <a:lnTo>
                    <a:pt x="1671243" y="980183"/>
                  </a:lnTo>
                  <a:lnTo>
                    <a:pt x="1823174" y="1089092"/>
                  </a:lnTo>
                  <a:lnTo>
                    <a:pt x="1975105" y="1089092"/>
                  </a:lnTo>
                  <a:lnTo>
                    <a:pt x="2127036" y="1089092"/>
                  </a:lnTo>
                  <a:lnTo>
                    <a:pt x="2278968" y="1089092"/>
                  </a:lnTo>
                  <a:lnTo>
                    <a:pt x="2430899" y="1306910"/>
                  </a:lnTo>
                  <a:lnTo>
                    <a:pt x="2582830" y="1415820"/>
                  </a:lnTo>
                  <a:lnTo>
                    <a:pt x="2734761" y="1306910"/>
                  </a:lnTo>
                  <a:lnTo>
                    <a:pt x="2886692" y="1415820"/>
                  </a:lnTo>
                  <a:lnTo>
                    <a:pt x="3038624" y="1306910"/>
                  </a:lnTo>
                  <a:lnTo>
                    <a:pt x="3190555" y="1198001"/>
                  </a:lnTo>
                  <a:lnTo>
                    <a:pt x="3342486" y="1198001"/>
                  </a:lnTo>
                  <a:lnTo>
                    <a:pt x="3494417" y="1198001"/>
                  </a:lnTo>
                </a:path>
              </a:pathLst>
            </a:custGeom>
            <a:ln w="40651" cap="flat">
              <a:solidFill>
                <a:srgbClr val="00833D">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64422" y="2205966"/>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0142" y="22500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1" name="pg31"/>
            <p:cNvSpPr/>
            <p:nvPr/>
          </p:nvSpPr>
          <p:spPr>
            <a:xfrm>
              <a:off x="3781260" y="3621786"/>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36658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 name="pg33"/>
            <p:cNvSpPr/>
            <p:nvPr/>
          </p:nvSpPr>
          <p:spPr>
            <a:xfrm>
              <a:off x="4388985" y="3403967"/>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34480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23625" y="6154255"/>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48" name="pl48"/>
            <p:cNvSpPr/>
            <p:nvPr/>
          </p:nvSpPr>
          <p:spPr>
            <a:xfrm>
              <a:off x="2023625" y="6154255"/>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49" name="pl49"/>
            <p:cNvSpPr/>
            <p:nvPr/>
          </p:nvSpPr>
          <p:spPr>
            <a:xfrm>
              <a:off x="2762682"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0" name="tx50"/>
            <p:cNvSpPr/>
            <p:nvPr/>
          </p:nvSpPr>
          <p:spPr>
            <a:xfrm>
              <a:off x="2290724"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51" name="tx51"/>
            <p:cNvSpPr/>
            <p:nvPr/>
          </p:nvSpPr>
          <p:spPr>
            <a:xfrm>
              <a:off x="30297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2275925"/>
              <a:ext cx="3494417" cy="1415820"/>
            </a:xfrm>
            <a:custGeom>
              <a:avLst/>
              <a:pathLst>
                <a:path w="3494417" h="1415820">
                  <a:moveTo>
                    <a:pt x="0" y="217818"/>
                  </a:moveTo>
                  <a:lnTo>
                    <a:pt x="151931" y="326727"/>
                  </a:lnTo>
                  <a:lnTo>
                    <a:pt x="303862" y="326727"/>
                  </a:lnTo>
                  <a:lnTo>
                    <a:pt x="455793" y="108909"/>
                  </a:lnTo>
                  <a:lnTo>
                    <a:pt x="607724" y="108909"/>
                  </a:lnTo>
                  <a:lnTo>
                    <a:pt x="759656" y="0"/>
                  </a:lnTo>
                  <a:lnTo>
                    <a:pt x="911587" y="217818"/>
                  </a:lnTo>
                  <a:lnTo>
                    <a:pt x="1063518" y="544546"/>
                  </a:lnTo>
                  <a:lnTo>
                    <a:pt x="1215449" y="762364"/>
                  </a:lnTo>
                  <a:lnTo>
                    <a:pt x="1367380" y="980183"/>
                  </a:lnTo>
                  <a:lnTo>
                    <a:pt x="1519312" y="1198001"/>
                  </a:lnTo>
                  <a:lnTo>
                    <a:pt x="1671243" y="1089092"/>
                  </a:lnTo>
                  <a:lnTo>
                    <a:pt x="1823174" y="1415820"/>
                  </a:lnTo>
                  <a:lnTo>
                    <a:pt x="1975105" y="1415820"/>
                  </a:lnTo>
                  <a:lnTo>
                    <a:pt x="2127036" y="1089092"/>
                  </a:lnTo>
                  <a:lnTo>
                    <a:pt x="2278968" y="980183"/>
                  </a:lnTo>
                  <a:lnTo>
                    <a:pt x="2430899" y="871273"/>
                  </a:lnTo>
                  <a:lnTo>
                    <a:pt x="2582830" y="980183"/>
                  </a:lnTo>
                  <a:lnTo>
                    <a:pt x="2734761" y="980183"/>
                  </a:lnTo>
                  <a:lnTo>
                    <a:pt x="2886692" y="980183"/>
                  </a:lnTo>
                  <a:lnTo>
                    <a:pt x="3038624" y="980183"/>
                  </a:lnTo>
                  <a:lnTo>
                    <a:pt x="3190555" y="762364"/>
                  </a:lnTo>
                  <a:lnTo>
                    <a:pt x="3342486" y="980183"/>
                  </a:lnTo>
                  <a:lnTo>
                    <a:pt x="3494417" y="980183"/>
                  </a:lnTo>
                </a:path>
              </a:pathLst>
            </a:custGeom>
            <a:ln w="27101" cap="flat">
              <a:solidFill>
                <a:srgbClr val="00833D">
                  <a:alpha val="50196"/>
                </a:srgbClr>
              </a:solidFill>
              <a:prstDash val="solid"/>
              <a:round/>
            </a:ln>
          </p:spPr>
          <p:txBody>
            <a:bodyPr/>
            <a:lstStyle/>
            <a:p/>
          </p:txBody>
        </p:sp>
        <p:sp>
          <p:nvSpPr>
            <p:cNvPr id="74" name="pl74"/>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5" name="pl75"/>
            <p:cNvSpPr/>
            <p:nvPr/>
          </p:nvSpPr>
          <p:spPr>
            <a:xfrm>
              <a:off x="5335683" y="2275925"/>
              <a:ext cx="3494417" cy="1415820"/>
            </a:xfrm>
            <a:custGeom>
              <a:avLst/>
              <a:pathLst>
                <a:path w="3494417" h="1415820">
                  <a:moveTo>
                    <a:pt x="0" y="217818"/>
                  </a:moveTo>
                  <a:lnTo>
                    <a:pt x="151931" y="326727"/>
                  </a:lnTo>
                  <a:lnTo>
                    <a:pt x="303862" y="326727"/>
                  </a:lnTo>
                  <a:lnTo>
                    <a:pt x="455793" y="108909"/>
                  </a:lnTo>
                  <a:lnTo>
                    <a:pt x="607724" y="108909"/>
                  </a:lnTo>
                  <a:lnTo>
                    <a:pt x="759656" y="0"/>
                  </a:lnTo>
                  <a:lnTo>
                    <a:pt x="911587" y="217818"/>
                  </a:lnTo>
                  <a:lnTo>
                    <a:pt x="1063518" y="544546"/>
                  </a:lnTo>
                  <a:lnTo>
                    <a:pt x="1215449" y="762364"/>
                  </a:lnTo>
                  <a:lnTo>
                    <a:pt x="1367380" y="980183"/>
                  </a:lnTo>
                  <a:lnTo>
                    <a:pt x="1519312" y="1198001"/>
                  </a:lnTo>
                  <a:lnTo>
                    <a:pt x="1671243" y="1089092"/>
                  </a:lnTo>
                  <a:lnTo>
                    <a:pt x="1823174" y="1415820"/>
                  </a:lnTo>
                  <a:lnTo>
                    <a:pt x="1975105" y="1415820"/>
                  </a:lnTo>
                  <a:lnTo>
                    <a:pt x="2127036" y="1089092"/>
                  </a:lnTo>
                  <a:lnTo>
                    <a:pt x="2278968" y="980183"/>
                  </a:lnTo>
                  <a:lnTo>
                    <a:pt x="2430899" y="871273"/>
                  </a:lnTo>
                  <a:lnTo>
                    <a:pt x="2582830" y="980183"/>
                  </a:lnTo>
                  <a:lnTo>
                    <a:pt x="2734761" y="980183"/>
                  </a:lnTo>
                  <a:lnTo>
                    <a:pt x="2886692" y="980183"/>
                  </a:lnTo>
                  <a:lnTo>
                    <a:pt x="3038624" y="980183"/>
                  </a:lnTo>
                  <a:lnTo>
                    <a:pt x="3190555" y="762364"/>
                  </a:lnTo>
                  <a:lnTo>
                    <a:pt x="3342486" y="980183"/>
                  </a:lnTo>
                  <a:lnTo>
                    <a:pt x="3494417" y="980183"/>
                  </a:lnTo>
                </a:path>
              </a:pathLst>
            </a:custGeom>
            <a:ln w="65043" cap="flat">
              <a:solidFill>
                <a:srgbClr val="000000">
                  <a:alpha val="100000"/>
                </a:srgbClr>
              </a:solidFill>
              <a:prstDash val="solid"/>
              <a:round/>
            </a:ln>
          </p:spPr>
          <p:txBody>
            <a:bodyPr/>
            <a:lstStyle/>
            <a:p/>
          </p:txBody>
        </p:sp>
        <p:sp>
          <p:nvSpPr>
            <p:cNvPr id="76" name="pl76"/>
            <p:cNvSpPr/>
            <p:nvPr/>
          </p:nvSpPr>
          <p:spPr>
            <a:xfrm>
              <a:off x="5335683" y="2275925"/>
              <a:ext cx="3494417" cy="1415820"/>
            </a:xfrm>
            <a:custGeom>
              <a:avLst/>
              <a:pathLst>
                <a:path w="3494417" h="1415820">
                  <a:moveTo>
                    <a:pt x="0" y="217818"/>
                  </a:moveTo>
                  <a:lnTo>
                    <a:pt x="151931" y="326727"/>
                  </a:lnTo>
                  <a:lnTo>
                    <a:pt x="303862" y="326727"/>
                  </a:lnTo>
                  <a:lnTo>
                    <a:pt x="455793" y="108909"/>
                  </a:lnTo>
                  <a:lnTo>
                    <a:pt x="607724" y="108909"/>
                  </a:lnTo>
                  <a:lnTo>
                    <a:pt x="759656" y="0"/>
                  </a:lnTo>
                  <a:lnTo>
                    <a:pt x="911587" y="217818"/>
                  </a:lnTo>
                  <a:lnTo>
                    <a:pt x="1063518" y="544546"/>
                  </a:lnTo>
                  <a:lnTo>
                    <a:pt x="1215449" y="762364"/>
                  </a:lnTo>
                  <a:lnTo>
                    <a:pt x="1367380" y="980183"/>
                  </a:lnTo>
                  <a:lnTo>
                    <a:pt x="1519312" y="1198001"/>
                  </a:lnTo>
                  <a:lnTo>
                    <a:pt x="1671243" y="1089092"/>
                  </a:lnTo>
                  <a:lnTo>
                    <a:pt x="1823174" y="1415820"/>
                  </a:lnTo>
                  <a:lnTo>
                    <a:pt x="1975105" y="1415820"/>
                  </a:lnTo>
                  <a:lnTo>
                    <a:pt x="2127036" y="1089092"/>
                  </a:lnTo>
                  <a:lnTo>
                    <a:pt x="2278968" y="980183"/>
                  </a:lnTo>
                  <a:lnTo>
                    <a:pt x="2430899" y="871273"/>
                  </a:lnTo>
                  <a:lnTo>
                    <a:pt x="2582830" y="980183"/>
                  </a:lnTo>
                  <a:lnTo>
                    <a:pt x="2734761" y="980183"/>
                  </a:lnTo>
                  <a:lnTo>
                    <a:pt x="2886692" y="980183"/>
                  </a:lnTo>
                  <a:lnTo>
                    <a:pt x="3038624" y="980183"/>
                  </a:lnTo>
                  <a:lnTo>
                    <a:pt x="3190555" y="762364"/>
                  </a:lnTo>
                  <a:lnTo>
                    <a:pt x="3342486" y="980183"/>
                  </a:lnTo>
                  <a:lnTo>
                    <a:pt x="3494417" y="980183"/>
                  </a:lnTo>
                </a:path>
              </a:pathLst>
            </a:custGeom>
            <a:ln w="40651" cap="flat">
              <a:solidFill>
                <a:srgbClr val="00833D">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29673" y="2205966"/>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275393" y="22500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80" name="pg80"/>
            <p:cNvSpPr/>
            <p:nvPr/>
          </p:nvSpPr>
          <p:spPr>
            <a:xfrm>
              <a:off x="8116366" y="2968330"/>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62086" y="30137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2" name="pg82"/>
            <p:cNvSpPr/>
            <p:nvPr/>
          </p:nvSpPr>
          <p:spPr>
            <a:xfrm>
              <a:off x="8724091" y="2968330"/>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69811" y="30137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388876" y="6154255"/>
              <a:ext cx="175564" cy="0"/>
            </a:xfrm>
            <a:custGeom>
              <a:avLst/>
              <a:pathLst>
                <a:path w="175564" h="0">
                  <a:moveTo>
                    <a:pt x="0" y="0"/>
                  </a:moveTo>
                  <a:lnTo>
                    <a:pt x="175564" y="0"/>
                  </a:lnTo>
                </a:path>
              </a:pathLst>
            </a:custGeom>
            <a:ln w="27101" cap="flat">
              <a:solidFill>
                <a:srgbClr val="00833D">
                  <a:alpha val="50196"/>
                </a:srgbClr>
              </a:solidFill>
              <a:prstDash val="solid"/>
              <a:round/>
            </a:ln>
          </p:spPr>
          <p:txBody>
            <a:bodyPr/>
            <a:lstStyle/>
            <a:p/>
          </p:txBody>
        </p:sp>
        <p:sp>
          <p:nvSpPr>
            <p:cNvPr id="97" name="pl97"/>
            <p:cNvSpPr/>
            <p:nvPr/>
          </p:nvSpPr>
          <p:spPr>
            <a:xfrm>
              <a:off x="6388876" y="6154255"/>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98" name="pl98"/>
            <p:cNvSpPr/>
            <p:nvPr/>
          </p:nvSpPr>
          <p:spPr>
            <a:xfrm>
              <a:off x="7127933"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9" name="tx99"/>
            <p:cNvSpPr/>
            <p:nvPr/>
          </p:nvSpPr>
          <p:spPr>
            <a:xfrm>
              <a:off x="6655975"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00" name="tx100"/>
            <p:cNvSpPr/>
            <p:nvPr/>
          </p:nvSpPr>
          <p:spPr>
            <a:xfrm>
              <a:off x="73950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53224" y="399987"/>
              <a:ext cx="271187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ESAR,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8% of children who received DTP1 did not receive DTP3 (left), and 12%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2023, ESAR DTP drop-out was higher and DTP-MCV drop-out was higher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758825"/>
            </a:xfrm>
            <a:prstGeom prst="rect">
              <a:avLst/>
            </a:prstGeom>
            <a:solidFill>
              <a:srgbClr val="EBEBEB">
                <a:alpha val="100000"/>
              </a:srgbClr>
            </a:solidFill>
          </p:spPr>
          <p:txBody>
            <a:bodyPr/>
            <a:lstStyle/>
            <a:p/>
          </p:txBody>
        </p:sp>
        <p:sp>
          <p:nvSpPr>
            <p:cNvPr id="6" name="pl6"/>
            <p:cNvSpPr/>
            <p:nvPr/>
          </p:nvSpPr>
          <p:spPr>
            <a:xfrm>
              <a:off x="695044" y="144813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1455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9159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210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50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79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2094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2968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994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7686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063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35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65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9470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4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68690"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3" name="pl23"/>
            <p:cNvSpPr/>
            <p:nvPr/>
          </p:nvSpPr>
          <p:spPr>
            <a:xfrm>
              <a:off x="768690"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40651" cap="flat">
              <a:solidFill>
                <a:srgbClr val="BEBEBE">
                  <a:alpha val="69803"/>
                </a:srgbClr>
              </a:solidFill>
              <a:prstDash val="solid"/>
              <a:round/>
            </a:ln>
          </p:spPr>
          <p:txBody>
            <a:bodyPr/>
            <a:lstStyle/>
            <a:p/>
          </p:txBody>
        </p:sp>
        <p:sp>
          <p:nvSpPr>
            <p:cNvPr id="24" name="pl24"/>
            <p:cNvSpPr/>
            <p:nvPr/>
          </p:nvSpPr>
          <p:spPr>
            <a:xfrm>
              <a:off x="768690"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25" name="pl25"/>
            <p:cNvSpPr/>
            <p:nvPr/>
          </p:nvSpPr>
          <p:spPr>
            <a:xfrm>
              <a:off x="768690"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26" name="pl26"/>
            <p:cNvSpPr/>
            <p:nvPr/>
          </p:nvSpPr>
          <p:spPr>
            <a:xfrm>
              <a:off x="768690"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27" name="pl27"/>
            <p:cNvSpPr/>
            <p:nvPr/>
          </p:nvSpPr>
          <p:spPr>
            <a:xfrm>
              <a:off x="768690"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28" name="pl28"/>
            <p:cNvSpPr/>
            <p:nvPr/>
          </p:nvSpPr>
          <p:spPr>
            <a:xfrm>
              <a:off x="768690" y="15752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 name="pl29"/>
            <p:cNvSpPr/>
            <p:nvPr/>
          </p:nvSpPr>
          <p:spPr>
            <a:xfrm>
              <a:off x="768690" y="1478388"/>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30" name="pl30"/>
            <p:cNvSpPr/>
            <p:nvPr/>
          </p:nvSpPr>
          <p:spPr>
            <a:xfrm>
              <a:off x="768690" y="1442081"/>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31" name="pl31"/>
            <p:cNvSpPr/>
            <p:nvPr/>
          </p:nvSpPr>
          <p:spPr>
            <a:xfrm>
              <a:off x="768690" y="1538901"/>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32" name="pl32"/>
            <p:cNvSpPr/>
            <p:nvPr/>
          </p:nvSpPr>
          <p:spPr>
            <a:xfrm>
              <a:off x="768690" y="15389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 name="pl33"/>
            <p:cNvSpPr/>
            <p:nvPr/>
          </p:nvSpPr>
          <p:spPr>
            <a:xfrm>
              <a:off x="768690" y="142997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34" name="pl34"/>
            <p:cNvSpPr/>
            <p:nvPr/>
          </p:nvSpPr>
          <p:spPr>
            <a:xfrm>
              <a:off x="768690" y="1551003"/>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35" name="pl35"/>
            <p:cNvSpPr/>
            <p:nvPr/>
          </p:nvSpPr>
          <p:spPr>
            <a:xfrm>
              <a:off x="768690" y="1212134"/>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36" name="pl36"/>
            <p:cNvSpPr/>
            <p:nvPr/>
          </p:nvSpPr>
          <p:spPr>
            <a:xfrm>
              <a:off x="768690" y="1514696"/>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37" name="pl37"/>
            <p:cNvSpPr/>
            <p:nvPr/>
          </p:nvSpPr>
          <p:spPr>
            <a:xfrm>
              <a:off x="768690" y="1502593"/>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38" name="pl38"/>
            <p:cNvSpPr/>
            <p:nvPr/>
          </p:nvSpPr>
          <p:spPr>
            <a:xfrm>
              <a:off x="768690" y="13694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 name="pl39"/>
            <p:cNvSpPr/>
            <p:nvPr/>
          </p:nvSpPr>
          <p:spPr>
            <a:xfrm>
              <a:off x="768690" y="1538901"/>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40" name="pl40"/>
            <p:cNvSpPr/>
            <p:nvPr/>
          </p:nvSpPr>
          <p:spPr>
            <a:xfrm>
              <a:off x="768690" y="1454183"/>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41" name="pl41"/>
            <p:cNvSpPr/>
            <p:nvPr/>
          </p:nvSpPr>
          <p:spPr>
            <a:xfrm>
              <a:off x="768690" y="1538901"/>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42" name="pl42"/>
            <p:cNvSpPr/>
            <p:nvPr/>
          </p:nvSpPr>
          <p:spPr>
            <a:xfrm>
              <a:off x="768690" y="1526798"/>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43" name="pl43"/>
            <p:cNvSpPr/>
            <p:nvPr/>
          </p:nvSpPr>
          <p:spPr>
            <a:xfrm>
              <a:off x="768690" y="1526798"/>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44" name="pl44"/>
            <p:cNvSpPr/>
            <p:nvPr/>
          </p:nvSpPr>
          <p:spPr>
            <a:xfrm>
              <a:off x="768690" y="1502593"/>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45" name="pl45"/>
            <p:cNvSpPr/>
            <p:nvPr/>
          </p:nvSpPr>
          <p:spPr>
            <a:xfrm>
              <a:off x="768690"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6" name="pl46"/>
            <p:cNvSpPr/>
            <p:nvPr/>
          </p:nvSpPr>
          <p:spPr>
            <a:xfrm>
              <a:off x="768690"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40651" cap="flat">
              <a:solidFill>
                <a:srgbClr val="000000">
                  <a:alpha val="100000"/>
                </a:srgbClr>
              </a:solidFill>
              <a:prstDash val="solid"/>
              <a:round/>
            </a:ln>
          </p:spPr>
          <p:txBody>
            <a:bodyPr/>
            <a:lstStyle/>
            <a:p/>
          </p:txBody>
        </p:sp>
        <p:sp>
          <p:nvSpPr>
            <p:cNvPr id="47" name="pl47"/>
            <p:cNvSpPr/>
            <p:nvPr/>
          </p:nvSpPr>
          <p:spPr>
            <a:xfrm>
              <a:off x="768690"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F8766D">
                  <a:alpha val="100000"/>
                </a:srgbClr>
              </a:solidFill>
              <a:prstDash val="solid"/>
              <a:round/>
            </a:ln>
          </p:spPr>
          <p:txBody>
            <a:bodyPr/>
            <a:lstStyle/>
            <a:p/>
          </p:txBody>
        </p:sp>
        <p:sp>
          <p:nvSpPr>
            <p:cNvPr id="48" name="pl48"/>
            <p:cNvSpPr/>
            <p:nvPr/>
          </p:nvSpPr>
          <p:spPr>
            <a:xfrm>
              <a:off x="695044"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9" name="tx49"/>
            <p:cNvSpPr/>
            <p:nvPr/>
          </p:nvSpPr>
          <p:spPr>
            <a:xfrm>
              <a:off x="708400" y="125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0" name="tx50"/>
            <p:cNvSpPr/>
            <p:nvPr/>
          </p:nvSpPr>
          <p:spPr>
            <a:xfrm>
              <a:off x="1002982" y="125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1" name="tx51"/>
            <p:cNvSpPr/>
            <p:nvPr/>
          </p:nvSpPr>
          <p:spPr>
            <a:xfrm>
              <a:off x="1297564" y="12411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2" name="tx52"/>
            <p:cNvSpPr/>
            <p:nvPr/>
          </p:nvSpPr>
          <p:spPr>
            <a:xfrm>
              <a:off x="1592147" y="11819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3" name="tx53"/>
            <p:cNvSpPr/>
            <p:nvPr/>
          </p:nvSpPr>
          <p:spPr>
            <a:xfrm>
              <a:off x="1886729" y="11819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4" name="tx54"/>
            <p:cNvSpPr/>
            <p:nvPr/>
          </p:nvSpPr>
          <p:spPr>
            <a:xfrm>
              <a:off x="2181311" y="11698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5" name="rc55"/>
            <p:cNvSpPr/>
            <p:nvPr/>
          </p:nvSpPr>
          <p:spPr>
            <a:xfrm>
              <a:off x="695044" y="1918357"/>
              <a:ext cx="1620202" cy="758825"/>
            </a:xfrm>
            <a:prstGeom prst="rect">
              <a:avLst/>
            </a:prstGeom>
            <a:solidFill>
              <a:srgbClr val="EBEBEB">
                <a:alpha val="100000"/>
              </a:srgbClr>
            </a:solidFill>
          </p:spPr>
          <p:txBody>
            <a:bodyPr/>
            <a:lstStyle/>
            <a:p/>
          </p:txBody>
        </p:sp>
        <p:sp>
          <p:nvSpPr>
            <p:cNvPr id="56" name="pl56"/>
            <p:cNvSpPr/>
            <p:nvPr/>
          </p:nvSpPr>
          <p:spPr>
            <a:xfrm>
              <a:off x="695044" y="249140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7" name="pl57"/>
            <p:cNvSpPr/>
            <p:nvPr/>
          </p:nvSpPr>
          <p:spPr>
            <a:xfrm>
              <a:off x="695044" y="21888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8" name="pl58"/>
            <p:cNvSpPr/>
            <p:nvPr/>
          </p:nvSpPr>
          <p:spPr>
            <a:xfrm>
              <a:off x="9159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 name="pl59"/>
            <p:cNvSpPr/>
            <p:nvPr/>
          </p:nvSpPr>
          <p:spPr>
            <a:xfrm>
              <a:off x="1210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 name="pl60"/>
            <p:cNvSpPr/>
            <p:nvPr/>
          </p:nvSpPr>
          <p:spPr>
            <a:xfrm>
              <a:off x="150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 name="pl61"/>
            <p:cNvSpPr/>
            <p:nvPr/>
          </p:nvSpPr>
          <p:spPr>
            <a:xfrm>
              <a:off x="179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2094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 name="pl63"/>
            <p:cNvSpPr/>
            <p:nvPr/>
          </p:nvSpPr>
          <p:spPr>
            <a:xfrm>
              <a:off x="695044"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4" name="pl64"/>
            <p:cNvSpPr/>
            <p:nvPr/>
          </p:nvSpPr>
          <p:spPr>
            <a:xfrm>
              <a:off x="695044" y="234012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 name="pl65"/>
            <p:cNvSpPr/>
            <p:nvPr/>
          </p:nvSpPr>
          <p:spPr>
            <a:xfrm>
              <a:off x="695044" y="20375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 name="pl66"/>
            <p:cNvSpPr/>
            <p:nvPr/>
          </p:nvSpPr>
          <p:spPr>
            <a:xfrm>
              <a:off x="7686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63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5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65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9470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24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768690"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3" name="pl73"/>
            <p:cNvSpPr/>
            <p:nvPr/>
          </p:nvSpPr>
          <p:spPr>
            <a:xfrm>
              <a:off x="768690"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40651" cap="flat">
              <a:solidFill>
                <a:srgbClr val="BEBEBE">
                  <a:alpha val="69803"/>
                </a:srgbClr>
              </a:solidFill>
              <a:prstDash val="solid"/>
              <a:round/>
            </a:ln>
          </p:spPr>
          <p:txBody>
            <a:bodyPr/>
            <a:lstStyle/>
            <a:p/>
          </p:txBody>
        </p:sp>
        <p:sp>
          <p:nvSpPr>
            <p:cNvPr id="74" name="pl74"/>
            <p:cNvSpPr/>
            <p:nvPr/>
          </p:nvSpPr>
          <p:spPr>
            <a:xfrm>
              <a:off x="768690" y="2376436"/>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75" name="pl75"/>
            <p:cNvSpPr/>
            <p:nvPr/>
          </p:nvSpPr>
          <p:spPr>
            <a:xfrm>
              <a:off x="768690" y="2497460"/>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76" name="pl76"/>
            <p:cNvSpPr/>
            <p:nvPr/>
          </p:nvSpPr>
          <p:spPr>
            <a:xfrm>
              <a:off x="768690" y="2582178"/>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77" name="pl77"/>
            <p:cNvSpPr/>
            <p:nvPr/>
          </p:nvSpPr>
          <p:spPr>
            <a:xfrm>
              <a:off x="768690" y="2521665"/>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78" name="pl78"/>
            <p:cNvSpPr/>
            <p:nvPr/>
          </p:nvSpPr>
          <p:spPr>
            <a:xfrm>
              <a:off x="768690" y="261848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9" name="pl79"/>
            <p:cNvSpPr/>
            <p:nvPr/>
          </p:nvSpPr>
          <p:spPr>
            <a:xfrm>
              <a:off x="768690"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80" name="pl80"/>
            <p:cNvSpPr/>
            <p:nvPr/>
          </p:nvSpPr>
          <p:spPr>
            <a:xfrm>
              <a:off x="768690"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81" name="pl81"/>
            <p:cNvSpPr/>
            <p:nvPr/>
          </p:nvSpPr>
          <p:spPr>
            <a:xfrm>
              <a:off x="768690"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82" name="pl82"/>
            <p:cNvSpPr/>
            <p:nvPr/>
          </p:nvSpPr>
          <p:spPr>
            <a:xfrm>
              <a:off x="768690" y="25821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 name="pl83"/>
            <p:cNvSpPr/>
            <p:nvPr/>
          </p:nvSpPr>
          <p:spPr>
            <a:xfrm>
              <a:off x="768690"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84" name="pl84"/>
            <p:cNvSpPr/>
            <p:nvPr/>
          </p:nvSpPr>
          <p:spPr>
            <a:xfrm>
              <a:off x="768690" y="2594280"/>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85" name="pl85"/>
            <p:cNvSpPr/>
            <p:nvPr/>
          </p:nvSpPr>
          <p:spPr>
            <a:xfrm>
              <a:off x="768690" y="2255411"/>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86" name="pl86"/>
            <p:cNvSpPr/>
            <p:nvPr/>
          </p:nvSpPr>
          <p:spPr>
            <a:xfrm>
              <a:off x="768690" y="2557973"/>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87" name="pl87"/>
            <p:cNvSpPr/>
            <p:nvPr/>
          </p:nvSpPr>
          <p:spPr>
            <a:xfrm>
              <a:off x="768690" y="2545870"/>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88" name="pl88"/>
            <p:cNvSpPr/>
            <p:nvPr/>
          </p:nvSpPr>
          <p:spPr>
            <a:xfrm>
              <a:off x="768690" y="241274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9" name="pl89"/>
            <p:cNvSpPr/>
            <p:nvPr/>
          </p:nvSpPr>
          <p:spPr>
            <a:xfrm>
              <a:off x="768690" y="2582178"/>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90" name="pl90"/>
            <p:cNvSpPr/>
            <p:nvPr/>
          </p:nvSpPr>
          <p:spPr>
            <a:xfrm>
              <a:off x="768690" y="2497460"/>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91" name="pl91"/>
            <p:cNvSpPr/>
            <p:nvPr/>
          </p:nvSpPr>
          <p:spPr>
            <a:xfrm>
              <a:off x="768690" y="2582178"/>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92" name="pl92"/>
            <p:cNvSpPr/>
            <p:nvPr/>
          </p:nvSpPr>
          <p:spPr>
            <a:xfrm>
              <a:off x="768690" y="2570075"/>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93" name="pl93"/>
            <p:cNvSpPr/>
            <p:nvPr/>
          </p:nvSpPr>
          <p:spPr>
            <a:xfrm>
              <a:off x="768690" y="2570075"/>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94" name="pl94"/>
            <p:cNvSpPr/>
            <p:nvPr/>
          </p:nvSpPr>
          <p:spPr>
            <a:xfrm>
              <a:off x="768690" y="2545870"/>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95" name="pl95"/>
            <p:cNvSpPr/>
            <p:nvPr/>
          </p:nvSpPr>
          <p:spPr>
            <a:xfrm>
              <a:off x="768690"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6" name="pl96"/>
            <p:cNvSpPr/>
            <p:nvPr/>
          </p:nvSpPr>
          <p:spPr>
            <a:xfrm>
              <a:off x="768690"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40651" cap="flat">
              <a:solidFill>
                <a:srgbClr val="000000">
                  <a:alpha val="100000"/>
                </a:srgbClr>
              </a:solidFill>
              <a:prstDash val="solid"/>
              <a:round/>
            </a:ln>
          </p:spPr>
          <p:txBody>
            <a:bodyPr/>
            <a:lstStyle/>
            <a:p/>
          </p:txBody>
        </p:sp>
        <p:sp>
          <p:nvSpPr>
            <p:cNvPr id="97" name="pl97"/>
            <p:cNvSpPr/>
            <p:nvPr/>
          </p:nvSpPr>
          <p:spPr>
            <a:xfrm>
              <a:off x="768690"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86AC00">
                  <a:alpha val="100000"/>
                </a:srgbClr>
              </a:solidFill>
              <a:prstDash val="solid"/>
              <a:round/>
            </a:ln>
          </p:spPr>
          <p:txBody>
            <a:bodyPr/>
            <a:lstStyle/>
            <a:p/>
          </p:txBody>
        </p:sp>
        <p:sp>
          <p:nvSpPr>
            <p:cNvPr id="98" name="pl98"/>
            <p:cNvSpPr/>
            <p:nvPr/>
          </p:nvSpPr>
          <p:spPr>
            <a:xfrm>
              <a:off x="695044"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9" name="tx99"/>
            <p:cNvSpPr/>
            <p:nvPr/>
          </p:nvSpPr>
          <p:spPr>
            <a:xfrm>
              <a:off x="738545" y="2405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0" name="tx100"/>
            <p:cNvSpPr/>
            <p:nvPr/>
          </p:nvSpPr>
          <p:spPr>
            <a:xfrm>
              <a:off x="1033127" y="2405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1" name="tx101"/>
            <p:cNvSpPr/>
            <p:nvPr/>
          </p:nvSpPr>
          <p:spPr>
            <a:xfrm>
              <a:off x="1327709"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2" name="tx102"/>
            <p:cNvSpPr/>
            <p:nvPr/>
          </p:nvSpPr>
          <p:spPr>
            <a:xfrm>
              <a:off x="1592147" y="23570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3" name="tx103"/>
            <p:cNvSpPr/>
            <p:nvPr/>
          </p:nvSpPr>
          <p:spPr>
            <a:xfrm>
              <a:off x="1916874" y="24552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4" name="tx104"/>
            <p:cNvSpPr/>
            <p:nvPr/>
          </p:nvSpPr>
          <p:spPr>
            <a:xfrm>
              <a:off x="2211456" y="24313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5" name="rc105"/>
            <p:cNvSpPr/>
            <p:nvPr/>
          </p:nvSpPr>
          <p:spPr>
            <a:xfrm>
              <a:off x="695044" y="2961634"/>
              <a:ext cx="1620202" cy="758825"/>
            </a:xfrm>
            <a:prstGeom prst="rect">
              <a:avLst/>
            </a:prstGeom>
            <a:solidFill>
              <a:srgbClr val="EBEBEB">
                <a:alpha val="100000"/>
              </a:srgbClr>
            </a:solidFill>
          </p:spPr>
          <p:txBody>
            <a:bodyPr/>
            <a:lstStyle/>
            <a:p/>
          </p:txBody>
        </p:sp>
        <p:sp>
          <p:nvSpPr>
            <p:cNvPr id="106" name="pl106"/>
            <p:cNvSpPr/>
            <p:nvPr/>
          </p:nvSpPr>
          <p:spPr>
            <a:xfrm>
              <a:off x="695044" y="35346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7" name="pl107"/>
            <p:cNvSpPr/>
            <p:nvPr/>
          </p:nvSpPr>
          <p:spPr>
            <a:xfrm>
              <a:off x="695044" y="32321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8" name="pl108"/>
            <p:cNvSpPr/>
            <p:nvPr/>
          </p:nvSpPr>
          <p:spPr>
            <a:xfrm>
              <a:off x="9159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 name="pl109"/>
            <p:cNvSpPr/>
            <p:nvPr/>
          </p:nvSpPr>
          <p:spPr>
            <a:xfrm>
              <a:off x="1210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 name="pl110"/>
            <p:cNvSpPr/>
            <p:nvPr/>
          </p:nvSpPr>
          <p:spPr>
            <a:xfrm>
              <a:off x="150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 name="pl111"/>
            <p:cNvSpPr/>
            <p:nvPr/>
          </p:nvSpPr>
          <p:spPr>
            <a:xfrm>
              <a:off x="179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 name="pl112"/>
            <p:cNvSpPr/>
            <p:nvPr/>
          </p:nvSpPr>
          <p:spPr>
            <a:xfrm>
              <a:off x="2094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 name="pl113"/>
            <p:cNvSpPr/>
            <p:nvPr/>
          </p:nvSpPr>
          <p:spPr>
            <a:xfrm>
              <a:off x="695044"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4" name="pl114"/>
            <p:cNvSpPr/>
            <p:nvPr/>
          </p:nvSpPr>
          <p:spPr>
            <a:xfrm>
              <a:off x="695044" y="338340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5" name="pl115"/>
            <p:cNvSpPr/>
            <p:nvPr/>
          </p:nvSpPr>
          <p:spPr>
            <a:xfrm>
              <a:off x="695044" y="308084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6" name="pl116"/>
            <p:cNvSpPr/>
            <p:nvPr/>
          </p:nvSpPr>
          <p:spPr>
            <a:xfrm>
              <a:off x="7686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1063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135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165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19470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224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768690"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23" name="pl123"/>
            <p:cNvSpPr/>
            <p:nvPr/>
          </p:nvSpPr>
          <p:spPr>
            <a:xfrm>
              <a:off x="768690"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40651" cap="flat">
              <a:solidFill>
                <a:srgbClr val="BEBEBE">
                  <a:alpha val="69803"/>
                </a:srgbClr>
              </a:solidFill>
              <a:prstDash val="solid"/>
              <a:round/>
            </a:ln>
          </p:spPr>
          <p:txBody>
            <a:bodyPr/>
            <a:lstStyle/>
            <a:p/>
          </p:txBody>
        </p:sp>
        <p:sp>
          <p:nvSpPr>
            <p:cNvPr id="124" name="pl124"/>
            <p:cNvSpPr/>
            <p:nvPr/>
          </p:nvSpPr>
          <p:spPr>
            <a:xfrm>
              <a:off x="768690" y="3419713"/>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125" name="pl125"/>
            <p:cNvSpPr/>
            <p:nvPr/>
          </p:nvSpPr>
          <p:spPr>
            <a:xfrm>
              <a:off x="768690" y="3540737"/>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126" name="pl126"/>
            <p:cNvSpPr/>
            <p:nvPr/>
          </p:nvSpPr>
          <p:spPr>
            <a:xfrm>
              <a:off x="768690" y="3625455"/>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127" name="pl127"/>
            <p:cNvSpPr/>
            <p:nvPr/>
          </p:nvSpPr>
          <p:spPr>
            <a:xfrm>
              <a:off x="768690" y="3564942"/>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128" name="pl128"/>
            <p:cNvSpPr/>
            <p:nvPr/>
          </p:nvSpPr>
          <p:spPr>
            <a:xfrm>
              <a:off x="768690" y="366176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9" name="pl129"/>
            <p:cNvSpPr/>
            <p:nvPr/>
          </p:nvSpPr>
          <p:spPr>
            <a:xfrm>
              <a:off x="768690" y="3564942"/>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130" name="pl130"/>
            <p:cNvSpPr/>
            <p:nvPr/>
          </p:nvSpPr>
          <p:spPr>
            <a:xfrm>
              <a:off x="768690" y="3528635"/>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131" name="pl131"/>
            <p:cNvSpPr/>
            <p:nvPr/>
          </p:nvSpPr>
          <p:spPr>
            <a:xfrm>
              <a:off x="768690" y="3625455"/>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132" name="pl132"/>
            <p:cNvSpPr/>
            <p:nvPr/>
          </p:nvSpPr>
          <p:spPr>
            <a:xfrm>
              <a:off x="768690" y="362545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3" name="pl133"/>
            <p:cNvSpPr/>
            <p:nvPr/>
          </p:nvSpPr>
          <p:spPr>
            <a:xfrm>
              <a:off x="768690" y="3516532"/>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134" name="pl134"/>
            <p:cNvSpPr/>
            <p:nvPr/>
          </p:nvSpPr>
          <p:spPr>
            <a:xfrm>
              <a:off x="768690"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135" name="pl135"/>
            <p:cNvSpPr/>
            <p:nvPr/>
          </p:nvSpPr>
          <p:spPr>
            <a:xfrm>
              <a:off x="768690"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136" name="pl136"/>
            <p:cNvSpPr/>
            <p:nvPr/>
          </p:nvSpPr>
          <p:spPr>
            <a:xfrm>
              <a:off x="768690"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137" name="pl137"/>
            <p:cNvSpPr/>
            <p:nvPr/>
          </p:nvSpPr>
          <p:spPr>
            <a:xfrm>
              <a:off x="768690"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138" name="pl138"/>
            <p:cNvSpPr/>
            <p:nvPr/>
          </p:nvSpPr>
          <p:spPr>
            <a:xfrm>
              <a:off x="768690" y="345602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9" name="pl139"/>
            <p:cNvSpPr/>
            <p:nvPr/>
          </p:nvSpPr>
          <p:spPr>
            <a:xfrm>
              <a:off x="768690" y="3625455"/>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140" name="pl140"/>
            <p:cNvSpPr/>
            <p:nvPr/>
          </p:nvSpPr>
          <p:spPr>
            <a:xfrm>
              <a:off x="768690" y="3540737"/>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141" name="pl141"/>
            <p:cNvSpPr/>
            <p:nvPr/>
          </p:nvSpPr>
          <p:spPr>
            <a:xfrm>
              <a:off x="768690" y="3625455"/>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142" name="pl142"/>
            <p:cNvSpPr/>
            <p:nvPr/>
          </p:nvSpPr>
          <p:spPr>
            <a:xfrm>
              <a:off x="768690" y="3613352"/>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143" name="pl143"/>
            <p:cNvSpPr/>
            <p:nvPr/>
          </p:nvSpPr>
          <p:spPr>
            <a:xfrm>
              <a:off x="768690" y="3613352"/>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144" name="pl144"/>
            <p:cNvSpPr/>
            <p:nvPr/>
          </p:nvSpPr>
          <p:spPr>
            <a:xfrm>
              <a:off x="768690" y="3589147"/>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145" name="pl145"/>
            <p:cNvSpPr/>
            <p:nvPr/>
          </p:nvSpPr>
          <p:spPr>
            <a:xfrm>
              <a:off x="768690"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46" name="pl146"/>
            <p:cNvSpPr/>
            <p:nvPr/>
          </p:nvSpPr>
          <p:spPr>
            <a:xfrm>
              <a:off x="768690"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40651" cap="flat">
              <a:solidFill>
                <a:srgbClr val="000000">
                  <a:alpha val="100000"/>
                </a:srgbClr>
              </a:solidFill>
              <a:prstDash val="solid"/>
              <a:round/>
            </a:ln>
          </p:spPr>
          <p:txBody>
            <a:bodyPr/>
            <a:lstStyle/>
            <a:p/>
          </p:txBody>
        </p:sp>
        <p:sp>
          <p:nvSpPr>
            <p:cNvPr id="147" name="pl147"/>
            <p:cNvSpPr/>
            <p:nvPr/>
          </p:nvSpPr>
          <p:spPr>
            <a:xfrm>
              <a:off x="768690"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00C0B5">
                  <a:alpha val="100000"/>
                </a:srgbClr>
              </a:solidFill>
              <a:prstDash val="solid"/>
              <a:round/>
            </a:ln>
          </p:spPr>
          <p:txBody>
            <a:bodyPr/>
            <a:lstStyle/>
            <a:p/>
          </p:txBody>
        </p:sp>
        <p:sp>
          <p:nvSpPr>
            <p:cNvPr id="148" name="pl148"/>
            <p:cNvSpPr/>
            <p:nvPr/>
          </p:nvSpPr>
          <p:spPr>
            <a:xfrm>
              <a:off x="695044"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49" name="tx149"/>
            <p:cNvSpPr/>
            <p:nvPr/>
          </p:nvSpPr>
          <p:spPr>
            <a:xfrm>
              <a:off x="738545" y="34746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50" name="tx150"/>
            <p:cNvSpPr/>
            <p:nvPr/>
          </p:nvSpPr>
          <p:spPr>
            <a:xfrm>
              <a:off x="1033127" y="34984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51" name="tx151"/>
            <p:cNvSpPr/>
            <p:nvPr/>
          </p:nvSpPr>
          <p:spPr>
            <a:xfrm>
              <a:off x="1327709" y="35105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2" name="tx152"/>
            <p:cNvSpPr/>
            <p:nvPr/>
          </p:nvSpPr>
          <p:spPr>
            <a:xfrm>
              <a:off x="1622291" y="34984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53" name="tx153"/>
            <p:cNvSpPr/>
            <p:nvPr/>
          </p:nvSpPr>
          <p:spPr>
            <a:xfrm>
              <a:off x="1916874" y="348500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4" name="tx154"/>
            <p:cNvSpPr/>
            <p:nvPr/>
          </p:nvSpPr>
          <p:spPr>
            <a:xfrm>
              <a:off x="2211456" y="34746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55" name="rc155"/>
            <p:cNvSpPr/>
            <p:nvPr/>
          </p:nvSpPr>
          <p:spPr>
            <a:xfrm>
              <a:off x="695044" y="4004911"/>
              <a:ext cx="1620202" cy="758825"/>
            </a:xfrm>
            <a:prstGeom prst="rect">
              <a:avLst/>
            </a:prstGeom>
            <a:solidFill>
              <a:srgbClr val="EBEBEB">
                <a:alpha val="100000"/>
              </a:srgbClr>
            </a:solidFill>
          </p:spPr>
          <p:txBody>
            <a:bodyPr/>
            <a:lstStyle/>
            <a:p/>
          </p:txBody>
        </p:sp>
        <p:sp>
          <p:nvSpPr>
            <p:cNvPr id="156" name="pl156"/>
            <p:cNvSpPr/>
            <p:nvPr/>
          </p:nvSpPr>
          <p:spPr>
            <a:xfrm>
              <a:off x="695044" y="457796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7" name="pl157"/>
            <p:cNvSpPr/>
            <p:nvPr/>
          </p:nvSpPr>
          <p:spPr>
            <a:xfrm>
              <a:off x="695044" y="427540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8" name="pl158"/>
            <p:cNvSpPr/>
            <p:nvPr/>
          </p:nvSpPr>
          <p:spPr>
            <a:xfrm>
              <a:off x="9159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9" name="pl159"/>
            <p:cNvSpPr/>
            <p:nvPr/>
          </p:nvSpPr>
          <p:spPr>
            <a:xfrm>
              <a:off x="1210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0" name="pl160"/>
            <p:cNvSpPr/>
            <p:nvPr/>
          </p:nvSpPr>
          <p:spPr>
            <a:xfrm>
              <a:off x="150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1" name="pl161"/>
            <p:cNvSpPr/>
            <p:nvPr/>
          </p:nvSpPr>
          <p:spPr>
            <a:xfrm>
              <a:off x="179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 name="pl162"/>
            <p:cNvSpPr/>
            <p:nvPr/>
          </p:nvSpPr>
          <p:spPr>
            <a:xfrm>
              <a:off x="2094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3" name="pl163"/>
            <p:cNvSpPr/>
            <p:nvPr/>
          </p:nvSpPr>
          <p:spPr>
            <a:xfrm>
              <a:off x="695044"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4" name="pl164"/>
            <p:cNvSpPr/>
            <p:nvPr/>
          </p:nvSpPr>
          <p:spPr>
            <a:xfrm>
              <a:off x="695044" y="442668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5" name="pl165"/>
            <p:cNvSpPr/>
            <p:nvPr/>
          </p:nvSpPr>
          <p:spPr>
            <a:xfrm>
              <a:off x="695044" y="412412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6" name="pl166"/>
            <p:cNvSpPr/>
            <p:nvPr/>
          </p:nvSpPr>
          <p:spPr>
            <a:xfrm>
              <a:off x="7686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1063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135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165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19470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24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768690"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73" name="pl173"/>
            <p:cNvSpPr/>
            <p:nvPr/>
          </p:nvSpPr>
          <p:spPr>
            <a:xfrm>
              <a:off x="768690"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40651" cap="flat">
              <a:solidFill>
                <a:srgbClr val="BEBEBE">
                  <a:alpha val="69803"/>
                </a:srgbClr>
              </a:solidFill>
              <a:prstDash val="solid"/>
              <a:round/>
            </a:ln>
          </p:spPr>
          <p:txBody>
            <a:bodyPr/>
            <a:lstStyle/>
            <a:p/>
          </p:txBody>
        </p:sp>
        <p:sp>
          <p:nvSpPr>
            <p:cNvPr id="174" name="pl174"/>
            <p:cNvSpPr/>
            <p:nvPr/>
          </p:nvSpPr>
          <p:spPr>
            <a:xfrm>
              <a:off x="768690" y="446298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175" name="pl175"/>
            <p:cNvSpPr/>
            <p:nvPr/>
          </p:nvSpPr>
          <p:spPr>
            <a:xfrm>
              <a:off x="768690" y="4584014"/>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176" name="pl176"/>
            <p:cNvSpPr/>
            <p:nvPr/>
          </p:nvSpPr>
          <p:spPr>
            <a:xfrm>
              <a:off x="768690" y="4668732"/>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177" name="pl177"/>
            <p:cNvSpPr/>
            <p:nvPr/>
          </p:nvSpPr>
          <p:spPr>
            <a:xfrm>
              <a:off x="768690" y="4608219"/>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178" name="pl178"/>
            <p:cNvSpPr/>
            <p:nvPr/>
          </p:nvSpPr>
          <p:spPr>
            <a:xfrm>
              <a:off x="768690" y="470503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79" name="pl179"/>
            <p:cNvSpPr/>
            <p:nvPr/>
          </p:nvSpPr>
          <p:spPr>
            <a:xfrm>
              <a:off x="768690" y="4608219"/>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180" name="pl180"/>
            <p:cNvSpPr/>
            <p:nvPr/>
          </p:nvSpPr>
          <p:spPr>
            <a:xfrm>
              <a:off x="768690" y="4571912"/>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181" name="pl181"/>
            <p:cNvSpPr/>
            <p:nvPr/>
          </p:nvSpPr>
          <p:spPr>
            <a:xfrm>
              <a:off x="768690" y="4668732"/>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182" name="pl182"/>
            <p:cNvSpPr/>
            <p:nvPr/>
          </p:nvSpPr>
          <p:spPr>
            <a:xfrm>
              <a:off x="768690" y="466873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3" name="pl183"/>
            <p:cNvSpPr/>
            <p:nvPr/>
          </p:nvSpPr>
          <p:spPr>
            <a:xfrm>
              <a:off x="768690" y="455980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184" name="pl184"/>
            <p:cNvSpPr/>
            <p:nvPr/>
          </p:nvSpPr>
          <p:spPr>
            <a:xfrm>
              <a:off x="768690" y="4680834"/>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185" name="pl185"/>
            <p:cNvSpPr/>
            <p:nvPr/>
          </p:nvSpPr>
          <p:spPr>
            <a:xfrm>
              <a:off x="768690" y="4341965"/>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186" name="pl186"/>
            <p:cNvSpPr/>
            <p:nvPr/>
          </p:nvSpPr>
          <p:spPr>
            <a:xfrm>
              <a:off x="768690" y="4644527"/>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187" name="pl187"/>
            <p:cNvSpPr/>
            <p:nvPr/>
          </p:nvSpPr>
          <p:spPr>
            <a:xfrm>
              <a:off x="768690" y="4632424"/>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188" name="pl188"/>
            <p:cNvSpPr/>
            <p:nvPr/>
          </p:nvSpPr>
          <p:spPr>
            <a:xfrm>
              <a:off x="768690" y="449929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9" name="pl189"/>
            <p:cNvSpPr/>
            <p:nvPr/>
          </p:nvSpPr>
          <p:spPr>
            <a:xfrm>
              <a:off x="768690"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190" name="pl190"/>
            <p:cNvSpPr/>
            <p:nvPr/>
          </p:nvSpPr>
          <p:spPr>
            <a:xfrm>
              <a:off x="768690"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191" name="pl191"/>
            <p:cNvSpPr/>
            <p:nvPr/>
          </p:nvSpPr>
          <p:spPr>
            <a:xfrm>
              <a:off x="768690"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192" name="pl192"/>
            <p:cNvSpPr/>
            <p:nvPr/>
          </p:nvSpPr>
          <p:spPr>
            <a:xfrm>
              <a:off x="768690"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193" name="pl193"/>
            <p:cNvSpPr/>
            <p:nvPr/>
          </p:nvSpPr>
          <p:spPr>
            <a:xfrm>
              <a:off x="768690"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194" name="pl194"/>
            <p:cNvSpPr/>
            <p:nvPr/>
          </p:nvSpPr>
          <p:spPr>
            <a:xfrm>
              <a:off x="768690" y="4632424"/>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195" name="pl195"/>
            <p:cNvSpPr/>
            <p:nvPr/>
          </p:nvSpPr>
          <p:spPr>
            <a:xfrm>
              <a:off x="768690"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96" name="pl196"/>
            <p:cNvSpPr/>
            <p:nvPr/>
          </p:nvSpPr>
          <p:spPr>
            <a:xfrm>
              <a:off x="768690"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40651" cap="flat">
              <a:solidFill>
                <a:srgbClr val="000000">
                  <a:alpha val="100000"/>
                </a:srgbClr>
              </a:solidFill>
              <a:prstDash val="solid"/>
              <a:round/>
            </a:ln>
          </p:spPr>
          <p:txBody>
            <a:bodyPr/>
            <a:lstStyle/>
            <a:p/>
          </p:txBody>
        </p:sp>
        <p:sp>
          <p:nvSpPr>
            <p:cNvPr id="197" name="pl197"/>
            <p:cNvSpPr/>
            <p:nvPr/>
          </p:nvSpPr>
          <p:spPr>
            <a:xfrm>
              <a:off x="768690"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A58AFF">
                  <a:alpha val="100000"/>
                </a:srgbClr>
              </a:solidFill>
              <a:prstDash val="solid"/>
              <a:round/>
            </a:ln>
          </p:spPr>
          <p:txBody>
            <a:bodyPr/>
            <a:lstStyle/>
            <a:p/>
          </p:txBody>
        </p:sp>
        <p:sp>
          <p:nvSpPr>
            <p:cNvPr id="198" name="pl198"/>
            <p:cNvSpPr/>
            <p:nvPr/>
          </p:nvSpPr>
          <p:spPr>
            <a:xfrm>
              <a:off x="695044"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99" name="tx199"/>
            <p:cNvSpPr/>
            <p:nvPr/>
          </p:nvSpPr>
          <p:spPr>
            <a:xfrm>
              <a:off x="738545" y="4541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0" name="tx200"/>
            <p:cNvSpPr/>
            <p:nvPr/>
          </p:nvSpPr>
          <p:spPr>
            <a:xfrm>
              <a:off x="1033127" y="4541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1" name="tx201"/>
            <p:cNvSpPr/>
            <p:nvPr/>
          </p:nvSpPr>
          <p:spPr>
            <a:xfrm>
              <a:off x="1327709"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02" name="tx202"/>
            <p:cNvSpPr/>
            <p:nvPr/>
          </p:nvSpPr>
          <p:spPr>
            <a:xfrm>
              <a:off x="1622291"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03" name="tx203"/>
            <p:cNvSpPr/>
            <p:nvPr/>
          </p:nvSpPr>
          <p:spPr>
            <a:xfrm>
              <a:off x="1916874" y="4541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4" name="tx204"/>
            <p:cNvSpPr/>
            <p:nvPr/>
          </p:nvSpPr>
          <p:spPr>
            <a:xfrm>
              <a:off x="2211456" y="4541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5" name="rc205"/>
            <p:cNvSpPr/>
            <p:nvPr/>
          </p:nvSpPr>
          <p:spPr>
            <a:xfrm>
              <a:off x="695044" y="5048188"/>
              <a:ext cx="1620202" cy="758825"/>
            </a:xfrm>
            <a:prstGeom prst="rect">
              <a:avLst/>
            </a:prstGeom>
            <a:solidFill>
              <a:srgbClr val="EBEBEB">
                <a:alpha val="100000"/>
              </a:srgbClr>
            </a:solidFill>
          </p:spPr>
          <p:txBody>
            <a:bodyPr/>
            <a:lstStyle/>
            <a:p/>
          </p:txBody>
        </p:sp>
        <p:sp>
          <p:nvSpPr>
            <p:cNvPr id="206" name="pl206"/>
            <p:cNvSpPr/>
            <p:nvPr/>
          </p:nvSpPr>
          <p:spPr>
            <a:xfrm>
              <a:off x="695044" y="562124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7" name="pl207"/>
            <p:cNvSpPr/>
            <p:nvPr/>
          </p:nvSpPr>
          <p:spPr>
            <a:xfrm>
              <a:off x="695044" y="531867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8" name="pl208"/>
            <p:cNvSpPr/>
            <p:nvPr/>
          </p:nvSpPr>
          <p:spPr>
            <a:xfrm>
              <a:off x="91598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9" name="pl209"/>
            <p:cNvSpPr/>
            <p:nvPr/>
          </p:nvSpPr>
          <p:spPr>
            <a:xfrm>
              <a:off x="1210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0" name="pl210"/>
            <p:cNvSpPr/>
            <p:nvPr/>
          </p:nvSpPr>
          <p:spPr>
            <a:xfrm>
              <a:off x="1505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1" name="pl211"/>
            <p:cNvSpPr/>
            <p:nvPr/>
          </p:nvSpPr>
          <p:spPr>
            <a:xfrm>
              <a:off x="1799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2" name="pl212"/>
            <p:cNvSpPr/>
            <p:nvPr/>
          </p:nvSpPr>
          <p:spPr>
            <a:xfrm>
              <a:off x="2094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3" name="pl213"/>
            <p:cNvSpPr/>
            <p:nvPr/>
          </p:nvSpPr>
          <p:spPr>
            <a:xfrm>
              <a:off x="695044" y="57725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4" name="pl214"/>
            <p:cNvSpPr/>
            <p:nvPr/>
          </p:nvSpPr>
          <p:spPr>
            <a:xfrm>
              <a:off x="695044" y="546995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5" name="pl215"/>
            <p:cNvSpPr/>
            <p:nvPr/>
          </p:nvSpPr>
          <p:spPr>
            <a:xfrm>
              <a:off x="695044" y="516739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6" name="pl216"/>
            <p:cNvSpPr/>
            <p:nvPr/>
          </p:nvSpPr>
          <p:spPr>
            <a:xfrm>
              <a:off x="7686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1063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1357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1652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194701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2241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768690" y="5675701"/>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23" name="pl223"/>
            <p:cNvSpPr/>
            <p:nvPr/>
          </p:nvSpPr>
          <p:spPr>
            <a:xfrm>
              <a:off x="768690" y="5675701"/>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40651" cap="flat">
              <a:solidFill>
                <a:srgbClr val="BEBEBE">
                  <a:alpha val="69803"/>
                </a:srgbClr>
              </a:solidFill>
              <a:prstDash val="solid"/>
              <a:round/>
            </a:ln>
          </p:spPr>
          <p:txBody>
            <a:bodyPr/>
            <a:lstStyle/>
            <a:p/>
          </p:txBody>
        </p:sp>
        <p:sp>
          <p:nvSpPr>
            <p:cNvPr id="224" name="pl224"/>
            <p:cNvSpPr/>
            <p:nvPr/>
          </p:nvSpPr>
          <p:spPr>
            <a:xfrm>
              <a:off x="768690" y="5506266"/>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225" name="pl225"/>
            <p:cNvSpPr/>
            <p:nvPr/>
          </p:nvSpPr>
          <p:spPr>
            <a:xfrm>
              <a:off x="768690" y="5627291"/>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226" name="pl226"/>
            <p:cNvSpPr/>
            <p:nvPr/>
          </p:nvSpPr>
          <p:spPr>
            <a:xfrm>
              <a:off x="768690" y="5712009"/>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227" name="pl227"/>
            <p:cNvSpPr/>
            <p:nvPr/>
          </p:nvSpPr>
          <p:spPr>
            <a:xfrm>
              <a:off x="768690" y="5651496"/>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228" name="pl228"/>
            <p:cNvSpPr/>
            <p:nvPr/>
          </p:nvSpPr>
          <p:spPr>
            <a:xfrm>
              <a:off x="768690" y="574831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29" name="pl229"/>
            <p:cNvSpPr/>
            <p:nvPr/>
          </p:nvSpPr>
          <p:spPr>
            <a:xfrm>
              <a:off x="768690" y="5651496"/>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230" name="pl230"/>
            <p:cNvSpPr/>
            <p:nvPr/>
          </p:nvSpPr>
          <p:spPr>
            <a:xfrm>
              <a:off x="768690" y="5615189"/>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231" name="pl231"/>
            <p:cNvSpPr/>
            <p:nvPr/>
          </p:nvSpPr>
          <p:spPr>
            <a:xfrm>
              <a:off x="768690" y="5712009"/>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232" name="pl232"/>
            <p:cNvSpPr/>
            <p:nvPr/>
          </p:nvSpPr>
          <p:spPr>
            <a:xfrm>
              <a:off x="768690" y="571200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3" name="pl233"/>
            <p:cNvSpPr/>
            <p:nvPr/>
          </p:nvSpPr>
          <p:spPr>
            <a:xfrm>
              <a:off x="768690" y="5603086"/>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234" name="pl234"/>
            <p:cNvSpPr/>
            <p:nvPr/>
          </p:nvSpPr>
          <p:spPr>
            <a:xfrm>
              <a:off x="768690" y="5724111"/>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235" name="pl235"/>
            <p:cNvSpPr/>
            <p:nvPr/>
          </p:nvSpPr>
          <p:spPr>
            <a:xfrm>
              <a:off x="768690" y="5385242"/>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236" name="pl236"/>
            <p:cNvSpPr/>
            <p:nvPr/>
          </p:nvSpPr>
          <p:spPr>
            <a:xfrm>
              <a:off x="768690" y="5687804"/>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237" name="pl237"/>
            <p:cNvSpPr/>
            <p:nvPr/>
          </p:nvSpPr>
          <p:spPr>
            <a:xfrm>
              <a:off x="768690" y="5675701"/>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238" name="pl238"/>
            <p:cNvSpPr/>
            <p:nvPr/>
          </p:nvSpPr>
          <p:spPr>
            <a:xfrm>
              <a:off x="768690" y="554257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9" name="pl239"/>
            <p:cNvSpPr/>
            <p:nvPr/>
          </p:nvSpPr>
          <p:spPr>
            <a:xfrm>
              <a:off x="768690" y="5712009"/>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240" name="pl240"/>
            <p:cNvSpPr/>
            <p:nvPr/>
          </p:nvSpPr>
          <p:spPr>
            <a:xfrm>
              <a:off x="768690" y="5627291"/>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241" name="pl241"/>
            <p:cNvSpPr/>
            <p:nvPr/>
          </p:nvSpPr>
          <p:spPr>
            <a:xfrm>
              <a:off x="768690" y="5712009"/>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242" name="pl242"/>
            <p:cNvSpPr/>
            <p:nvPr/>
          </p:nvSpPr>
          <p:spPr>
            <a:xfrm>
              <a:off x="768690" y="5699906"/>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243" name="pl243"/>
            <p:cNvSpPr/>
            <p:nvPr/>
          </p:nvSpPr>
          <p:spPr>
            <a:xfrm>
              <a:off x="768690" y="5699906"/>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244" name="pl244"/>
            <p:cNvSpPr/>
            <p:nvPr/>
          </p:nvSpPr>
          <p:spPr>
            <a:xfrm>
              <a:off x="768690" y="5675701"/>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245" name="pl245"/>
            <p:cNvSpPr/>
            <p:nvPr/>
          </p:nvSpPr>
          <p:spPr>
            <a:xfrm>
              <a:off x="768690" y="5675701"/>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246" name="pl246"/>
            <p:cNvSpPr/>
            <p:nvPr/>
          </p:nvSpPr>
          <p:spPr>
            <a:xfrm>
              <a:off x="768690" y="5675701"/>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40651" cap="flat">
              <a:solidFill>
                <a:srgbClr val="000000">
                  <a:alpha val="100000"/>
                </a:srgbClr>
              </a:solidFill>
              <a:prstDash val="solid"/>
              <a:round/>
            </a:ln>
          </p:spPr>
          <p:txBody>
            <a:bodyPr/>
            <a:lstStyle/>
            <a:p/>
          </p:txBody>
        </p:sp>
        <p:sp>
          <p:nvSpPr>
            <p:cNvPr id="247" name="pl247"/>
            <p:cNvSpPr/>
            <p:nvPr/>
          </p:nvSpPr>
          <p:spPr>
            <a:xfrm>
              <a:off x="768690" y="5675701"/>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FF6B96">
                  <a:alpha val="100000"/>
                </a:srgbClr>
              </a:solidFill>
              <a:prstDash val="solid"/>
              <a:round/>
            </a:ln>
          </p:spPr>
          <p:txBody>
            <a:bodyPr/>
            <a:lstStyle/>
            <a:p/>
          </p:txBody>
        </p:sp>
        <p:sp>
          <p:nvSpPr>
            <p:cNvPr id="248" name="pl248"/>
            <p:cNvSpPr/>
            <p:nvPr/>
          </p:nvSpPr>
          <p:spPr>
            <a:xfrm>
              <a:off x="695044" y="577252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49" name="tx249"/>
            <p:cNvSpPr/>
            <p:nvPr/>
          </p:nvSpPr>
          <p:spPr>
            <a:xfrm>
              <a:off x="738545" y="55487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50" name="tx250"/>
            <p:cNvSpPr/>
            <p:nvPr/>
          </p:nvSpPr>
          <p:spPr>
            <a:xfrm>
              <a:off x="1033127" y="556115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51" name="tx251"/>
            <p:cNvSpPr/>
            <p:nvPr/>
          </p:nvSpPr>
          <p:spPr>
            <a:xfrm>
              <a:off x="1327709" y="55111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252" name="tx252"/>
            <p:cNvSpPr/>
            <p:nvPr/>
          </p:nvSpPr>
          <p:spPr>
            <a:xfrm>
              <a:off x="1622291" y="55487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53" name="tx253"/>
            <p:cNvSpPr/>
            <p:nvPr/>
          </p:nvSpPr>
          <p:spPr>
            <a:xfrm>
              <a:off x="1916874" y="55715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2211456" y="55715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55" name="rc255"/>
            <p:cNvSpPr/>
            <p:nvPr/>
          </p:nvSpPr>
          <p:spPr>
            <a:xfrm>
              <a:off x="2384835" y="875080"/>
              <a:ext cx="1620202" cy="758825"/>
            </a:xfrm>
            <a:prstGeom prst="rect">
              <a:avLst/>
            </a:prstGeom>
            <a:solidFill>
              <a:srgbClr val="EBEBEB">
                <a:alpha val="100000"/>
              </a:srgbClr>
            </a:solidFill>
          </p:spPr>
          <p:txBody>
            <a:bodyPr/>
            <a:lstStyle/>
            <a:p/>
          </p:txBody>
        </p:sp>
        <p:sp>
          <p:nvSpPr>
            <p:cNvPr id="256" name="pl256"/>
            <p:cNvSpPr/>
            <p:nvPr/>
          </p:nvSpPr>
          <p:spPr>
            <a:xfrm>
              <a:off x="2384835" y="144813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7" name="pl257"/>
            <p:cNvSpPr/>
            <p:nvPr/>
          </p:nvSpPr>
          <p:spPr>
            <a:xfrm>
              <a:off x="2384835" y="11455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8" name="pl258"/>
            <p:cNvSpPr/>
            <p:nvPr/>
          </p:nvSpPr>
          <p:spPr>
            <a:xfrm>
              <a:off x="2605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9" name="pl259"/>
            <p:cNvSpPr/>
            <p:nvPr/>
          </p:nvSpPr>
          <p:spPr>
            <a:xfrm>
              <a:off x="2900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0" name="pl260"/>
            <p:cNvSpPr/>
            <p:nvPr/>
          </p:nvSpPr>
          <p:spPr>
            <a:xfrm>
              <a:off x="3194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1" name="pl261"/>
            <p:cNvSpPr/>
            <p:nvPr/>
          </p:nvSpPr>
          <p:spPr>
            <a:xfrm>
              <a:off x="3489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2" name="pl262"/>
            <p:cNvSpPr/>
            <p:nvPr/>
          </p:nvSpPr>
          <p:spPr>
            <a:xfrm>
              <a:off x="3784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3" name="pl263"/>
            <p:cNvSpPr/>
            <p:nvPr/>
          </p:nvSpPr>
          <p:spPr>
            <a:xfrm>
              <a:off x="2384835"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4" name="pl264"/>
            <p:cNvSpPr/>
            <p:nvPr/>
          </p:nvSpPr>
          <p:spPr>
            <a:xfrm>
              <a:off x="2384835" y="12968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5" name="pl265"/>
            <p:cNvSpPr/>
            <p:nvPr/>
          </p:nvSpPr>
          <p:spPr>
            <a:xfrm>
              <a:off x="2384835" y="994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6" name="pl266"/>
            <p:cNvSpPr/>
            <p:nvPr/>
          </p:nvSpPr>
          <p:spPr>
            <a:xfrm>
              <a:off x="245848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2753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3047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3342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36368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3931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2458481"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73" name="pl273"/>
            <p:cNvSpPr/>
            <p:nvPr/>
          </p:nvSpPr>
          <p:spPr>
            <a:xfrm>
              <a:off x="2458481"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40651" cap="flat">
              <a:solidFill>
                <a:srgbClr val="BEBEBE">
                  <a:alpha val="69803"/>
                </a:srgbClr>
              </a:solidFill>
              <a:prstDash val="solid"/>
              <a:round/>
            </a:ln>
          </p:spPr>
          <p:txBody>
            <a:bodyPr/>
            <a:lstStyle/>
            <a:p/>
          </p:txBody>
        </p:sp>
        <p:sp>
          <p:nvSpPr>
            <p:cNvPr id="274" name="pl274"/>
            <p:cNvSpPr/>
            <p:nvPr/>
          </p:nvSpPr>
          <p:spPr>
            <a:xfrm>
              <a:off x="2458481"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275" name="pl275"/>
            <p:cNvSpPr/>
            <p:nvPr/>
          </p:nvSpPr>
          <p:spPr>
            <a:xfrm>
              <a:off x="2458481"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276" name="pl276"/>
            <p:cNvSpPr/>
            <p:nvPr/>
          </p:nvSpPr>
          <p:spPr>
            <a:xfrm>
              <a:off x="2458481"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277" name="pl277"/>
            <p:cNvSpPr/>
            <p:nvPr/>
          </p:nvSpPr>
          <p:spPr>
            <a:xfrm>
              <a:off x="2458481"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278" name="pl278"/>
            <p:cNvSpPr/>
            <p:nvPr/>
          </p:nvSpPr>
          <p:spPr>
            <a:xfrm>
              <a:off x="2458481" y="15752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79" name="pl279"/>
            <p:cNvSpPr/>
            <p:nvPr/>
          </p:nvSpPr>
          <p:spPr>
            <a:xfrm>
              <a:off x="2458481" y="1478388"/>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280" name="pl280"/>
            <p:cNvSpPr/>
            <p:nvPr/>
          </p:nvSpPr>
          <p:spPr>
            <a:xfrm>
              <a:off x="2458481" y="1442081"/>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281" name="pl281"/>
            <p:cNvSpPr/>
            <p:nvPr/>
          </p:nvSpPr>
          <p:spPr>
            <a:xfrm>
              <a:off x="2458481" y="1538901"/>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282" name="pl282"/>
            <p:cNvSpPr/>
            <p:nvPr/>
          </p:nvSpPr>
          <p:spPr>
            <a:xfrm>
              <a:off x="2458481" y="15389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3" name="pl283"/>
            <p:cNvSpPr/>
            <p:nvPr/>
          </p:nvSpPr>
          <p:spPr>
            <a:xfrm>
              <a:off x="2458481" y="142997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284" name="pl284"/>
            <p:cNvSpPr/>
            <p:nvPr/>
          </p:nvSpPr>
          <p:spPr>
            <a:xfrm>
              <a:off x="2458481" y="1551003"/>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285" name="pl285"/>
            <p:cNvSpPr/>
            <p:nvPr/>
          </p:nvSpPr>
          <p:spPr>
            <a:xfrm>
              <a:off x="2458481" y="1212134"/>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286" name="pl286"/>
            <p:cNvSpPr/>
            <p:nvPr/>
          </p:nvSpPr>
          <p:spPr>
            <a:xfrm>
              <a:off x="2458481" y="1514696"/>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287" name="pl287"/>
            <p:cNvSpPr/>
            <p:nvPr/>
          </p:nvSpPr>
          <p:spPr>
            <a:xfrm>
              <a:off x="2458481" y="1502593"/>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288" name="pl288"/>
            <p:cNvSpPr/>
            <p:nvPr/>
          </p:nvSpPr>
          <p:spPr>
            <a:xfrm>
              <a:off x="2458481" y="13694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9" name="pl289"/>
            <p:cNvSpPr/>
            <p:nvPr/>
          </p:nvSpPr>
          <p:spPr>
            <a:xfrm>
              <a:off x="2458481" y="1538901"/>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290" name="pl290"/>
            <p:cNvSpPr/>
            <p:nvPr/>
          </p:nvSpPr>
          <p:spPr>
            <a:xfrm>
              <a:off x="2458481" y="1454183"/>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291" name="pl291"/>
            <p:cNvSpPr/>
            <p:nvPr/>
          </p:nvSpPr>
          <p:spPr>
            <a:xfrm>
              <a:off x="2458481" y="1538901"/>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292" name="pl292"/>
            <p:cNvSpPr/>
            <p:nvPr/>
          </p:nvSpPr>
          <p:spPr>
            <a:xfrm>
              <a:off x="2458481" y="1526798"/>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293" name="pl293"/>
            <p:cNvSpPr/>
            <p:nvPr/>
          </p:nvSpPr>
          <p:spPr>
            <a:xfrm>
              <a:off x="2458481" y="1526798"/>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294" name="pl294"/>
            <p:cNvSpPr/>
            <p:nvPr/>
          </p:nvSpPr>
          <p:spPr>
            <a:xfrm>
              <a:off x="2458481" y="1502593"/>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295" name="pl295"/>
            <p:cNvSpPr/>
            <p:nvPr/>
          </p:nvSpPr>
          <p:spPr>
            <a:xfrm>
              <a:off x="2458481"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296" name="pl296"/>
            <p:cNvSpPr/>
            <p:nvPr/>
          </p:nvSpPr>
          <p:spPr>
            <a:xfrm>
              <a:off x="2458481"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40651" cap="flat">
              <a:solidFill>
                <a:srgbClr val="000000">
                  <a:alpha val="100000"/>
                </a:srgbClr>
              </a:solidFill>
              <a:prstDash val="solid"/>
              <a:round/>
            </a:ln>
          </p:spPr>
          <p:txBody>
            <a:bodyPr/>
            <a:lstStyle/>
            <a:p/>
          </p:txBody>
        </p:sp>
        <p:sp>
          <p:nvSpPr>
            <p:cNvPr id="297" name="pl297"/>
            <p:cNvSpPr/>
            <p:nvPr/>
          </p:nvSpPr>
          <p:spPr>
            <a:xfrm>
              <a:off x="2458481"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EB8335">
                  <a:alpha val="100000"/>
                </a:srgbClr>
              </a:solidFill>
              <a:prstDash val="solid"/>
              <a:round/>
            </a:ln>
          </p:spPr>
          <p:txBody>
            <a:bodyPr/>
            <a:lstStyle/>
            <a:p/>
          </p:txBody>
        </p:sp>
        <p:sp>
          <p:nvSpPr>
            <p:cNvPr id="298" name="pl298"/>
            <p:cNvSpPr/>
            <p:nvPr/>
          </p:nvSpPr>
          <p:spPr>
            <a:xfrm>
              <a:off x="2384835"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99" name="tx299"/>
            <p:cNvSpPr/>
            <p:nvPr/>
          </p:nvSpPr>
          <p:spPr>
            <a:xfrm>
              <a:off x="2428336" y="13984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0" name="tx300"/>
            <p:cNvSpPr/>
            <p:nvPr/>
          </p:nvSpPr>
          <p:spPr>
            <a:xfrm>
              <a:off x="2722918" y="13984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1" name="tx301"/>
            <p:cNvSpPr/>
            <p:nvPr/>
          </p:nvSpPr>
          <p:spPr>
            <a:xfrm>
              <a:off x="3017500" y="13984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2" name="tx302"/>
            <p:cNvSpPr/>
            <p:nvPr/>
          </p:nvSpPr>
          <p:spPr>
            <a:xfrm>
              <a:off x="3312083" y="13984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3" name="tx303"/>
            <p:cNvSpPr/>
            <p:nvPr/>
          </p:nvSpPr>
          <p:spPr>
            <a:xfrm>
              <a:off x="3576520" y="12909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04" name="tx304"/>
            <p:cNvSpPr/>
            <p:nvPr/>
          </p:nvSpPr>
          <p:spPr>
            <a:xfrm>
              <a:off x="3901247" y="13984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5" name="rc305"/>
            <p:cNvSpPr/>
            <p:nvPr/>
          </p:nvSpPr>
          <p:spPr>
            <a:xfrm>
              <a:off x="2384835" y="1918357"/>
              <a:ext cx="1620202" cy="758825"/>
            </a:xfrm>
            <a:prstGeom prst="rect">
              <a:avLst/>
            </a:prstGeom>
            <a:solidFill>
              <a:srgbClr val="EBEBEB">
                <a:alpha val="100000"/>
              </a:srgbClr>
            </a:solidFill>
          </p:spPr>
          <p:txBody>
            <a:bodyPr/>
            <a:lstStyle/>
            <a:p/>
          </p:txBody>
        </p:sp>
        <p:sp>
          <p:nvSpPr>
            <p:cNvPr id="306" name="pl306"/>
            <p:cNvSpPr/>
            <p:nvPr/>
          </p:nvSpPr>
          <p:spPr>
            <a:xfrm>
              <a:off x="2384835" y="249140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7" name="pl307"/>
            <p:cNvSpPr/>
            <p:nvPr/>
          </p:nvSpPr>
          <p:spPr>
            <a:xfrm>
              <a:off x="2384835" y="21888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8" name="pl308"/>
            <p:cNvSpPr/>
            <p:nvPr/>
          </p:nvSpPr>
          <p:spPr>
            <a:xfrm>
              <a:off x="2605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9" name="pl309"/>
            <p:cNvSpPr/>
            <p:nvPr/>
          </p:nvSpPr>
          <p:spPr>
            <a:xfrm>
              <a:off x="2900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0" name="pl310"/>
            <p:cNvSpPr/>
            <p:nvPr/>
          </p:nvSpPr>
          <p:spPr>
            <a:xfrm>
              <a:off x="3194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1" name="pl311"/>
            <p:cNvSpPr/>
            <p:nvPr/>
          </p:nvSpPr>
          <p:spPr>
            <a:xfrm>
              <a:off x="3489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2" name="pl312"/>
            <p:cNvSpPr/>
            <p:nvPr/>
          </p:nvSpPr>
          <p:spPr>
            <a:xfrm>
              <a:off x="3784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3" name="pl313"/>
            <p:cNvSpPr/>
            <p:nvPr/>
          </p:nvSpPr>
          <p:spPr>
            <a:xfrm>
              <a:off x="2384835"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4" name="pl314"/>
            <p:cNvSpPr/>
            <p:nvPr/>
          </p:nvSpPr>
          <p:spPr>
            <a:xfrm>
              <a:off x="2384835" y="234012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5" name="pl315"/>
            <p:cNvSpPr/>
            <p:nvPr/>
          </p:nvSpPr>
          <p:spPr>
            <a:xfrm>
              <a:off x="2384835" y="20375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6" name="pl316"/>
            <p:cNvSpPr/>
            <p:nvPr/>
          </p:nvSpPr>
          <p:spPr>
            <a:xfrm>
              <a:off x="245848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2753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3047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3342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36368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3931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2458481"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323" name="pl323"/>
            <p:cNvSpPr/>
            <p:nvPr/>
          </p:nvSpPr>
          <p:spPr>
            <a:xfrm>
              <a:off x="2458481"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40651" cap="flat">
              <a:solidFill>
                <a:srgbClr val="BEBEBE">
                  <a:alpha val="69803"/>
                </a:srgbClr>
              </a:solidFill>
              <a:prstDash val="solid"/>
              <a:round/>
            </a:ln>
          </p:spPr>
          <p:txBody>
            <a:bodyPr/>
            <a:lstStyle/>
            <a:p/>
          </p:txBody>
        </p:sp>
        <p:sp>
          <p:nvSpPr>
            <p:cNvPr id="324" name="pl324"/>
            <p:cNvSpPr/>
            <p:nvPr/>
          </p:nvSpPr>
          <p:spPr>
            <a:xfrm>
              <a:off x="2458481" y="2376436"/>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325" name="pl325"/>
            <p:cNvSpPr/>
            <p:nvPr/>
          </p:nvSpPr>
          <p:spPr>
            <a:xfrm>
              <a:off x="2458481" y="2497460"/>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326" name="pl326"/>
            <p:cNvSpPr/>
            <p:nvPr/>
          </p:nvSpPr>
          <p:spPr>
            <a:xfrm>
              <a:off x="2458481" y="2582178"/>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327" name="pl327"/>
            <p:cNvSpPr/>
            <p:nvPr/>
          </p:nvSpPr>
          <p:spPr>
            <a:xfrm>
              <a:off x="2458481" y="2521665"/>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328" name="pl328"/>
            <p:cNvSpPr/>
            <p:nvPr/>
          </p:nvSpPr>
          <p:spPr>
            <a:xfrm>
              <a:off x="2458481" y="261848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9" name="pl329"/>
            <p:cNvSpPr/>
            <p:nvPr/>
          </p:nvSpPr>
          <p:spPr>
            <a:xfrm>
              <a:off x="2458481"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330" name="pl330"/>
            <p:cNvSpPr/>
            <p:nvPr/>
          </p:nvSpPr>
          <p:spPr>
            <a:xfrm>
              <a:off x="2458481"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331" name="pl331"/>
            <p:cNvSpPr/>
            <p:nvPr/>
          </p:nvSpPr>
          <p:spPr>
            <a:xfrm>
              <a:off x="2458481"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332" name="pl332"/>
            <p:cNvSpPr/>
            <p:nvPr/>
          </p:nvSpPr>
          <p:spPr>
            <a:xfrm>
              <a:off x="2458481" y="25821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3" name="pl333"/>
            <p:cNvSpPr/>
            <p:nvPr/>
          </p:nvSpPr>
          <p:spPr>
            <a:xfrm>
              <a:off x="2458481"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334" name="pl334"/>
            <p:cNvSpPr/>
            <p:nvPr/>
          </p:nvSpPr>
          <p:spPr>
            <a:xfrm>
              <a:off x="2458481" y="2594280"/>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335" name="pl335"/>
            <p:cNvSpPr/>
            <p:nvPr/>
          </p:nvSpPr>
          <p:spPr>
            <a:xfrm>
              <a:off x="2458481" y="2255411"/>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336" name="pl336"/>
            <p:cNvSpPr/>
            <p:nvPr/>
          </p:nvSpPr>
          <p:spPr>
            <a:xfrm>
              <a:off x="2458481" y="2557973"/>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337" name="pl337"/>
            <p:cNvSpPr/>
            <p:nvPr/>
          </p:nvSpPr>
          <p:spPr>
            <a:xfrm>
              <a:off x="2458481" y="2545870"/>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338" name="pl338"/>
            <p:cNvSpPr/>
            <p:nvPr/>
          </p:nvSpPr>
          <p:spPr>
            <a:xfrm>
              <a:off x="2458481" y="241274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9" name="pl339"/>
            <p:cNvSpPr/>
            <p:nvPr/>
          </p:nvSpPr>
          <p:spPr>
            <a:xfrm>
              <a:off x="2458481" y="2582178"/>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340" name="pl340"/>
            <p:cNvSpPr/>
            <p:nvPr/>
          </p:nvSpPr>
          <p:spPr>
            <a:xfrm>
              <a:off x="2458481" y="2497460"/>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341" name="pl341"/>
            <p:cNvSpPr/>
            <p:nvPr/>
          </p:nvSpPr>
          <p:spPr>
            <a:xfrm>
              <a:off x="2458481" y="2582178"/>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342" name="pl342"/>
            <p:cNvSpPr/>
            <p:nvPr/>
          </p:nvSpPr>
          <p:spPr>
            <a:xfrm>
              <a:off x="2458481" y="2570075"/>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343" name="pl343"/>
            <p:cNvSpPr/>
            <p:nvPr/>
          </p:nvSpPr>
          <p:spPr>
            <a:xfrm>
              <a:off x="2458481" y="2570075"/>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344" name="pl344"/>
            <p:cNvSpPr/>
            <p:nvPr/>
          </p:nvSpPr>
          <p:spPr>
            <a:xfrm>
              <a:off x="2458481" y="2545870"/>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345" name="pl345"/>
            <p:cNvSpPr/>
            <p:nvPr/>
          </p:nvSpPr>
          <p:spPr>
            <a:xfrm>
              <a:off x="2458481"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346" name="pl346"/>
            <p:cNvSpPr/>
            <p:nvPr/>
          </p:nvSpPr>
          <p:spPr>
            <a:xfrm>
              <a:off x="2458481"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40651" cap="flat">
              <a:solidFill>
                <a:srgbClr val="000000">
                  <a:alpha val="100000"/>
                </a:srgbClr>
              </a:solidFill>
              <a:prstDash val="solid"/>
              <a:round/>
            </a:ln>
          </p:spPr>
          <p:txBody>
            <a:bodyPr/>
            <a:lstStyle/>
            <a:p/>
          </p:txBody>
        </p:sp>
        <p:sp>
          <p:nvSpPr>
            <p:cNvPr id="347" name="pl347"/>
            <p:cNvSpPr/>
            <p:nvPr/>
          </p:nvSpPr>
          <p:spPr>
            <a:xfrm>
              <a:off x="2458481"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53B400">
                  <a:alpha val="100000"/>
                </a:srgbClr>
              </a:solidFill>
              <a:prstDash val="solid"/>
              <a:round/>
            </a:ln>
          </p:spPr>
          <p:txBody>
            <a:bodyPr/>
            <a:lstStyle/>
            <a:p/>
          </p:txBody>
        </p:sp>
        <p:sp>
          <p:nvSpPr>
            <p:cNvPr id="348" name="pl348"/>
            <p:cNvSpPr/>
            <p:nvPr/>
          </p:nvSpPr>
          <p:spPr>
            <a:xfrm>
              <a:off x="2384835"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49" name="tx349"/>
            <p:cNvSpPr/>
            <p:nvPr/>
          </p:nvSpPr>
          <p:spPr>
            <a:xfrm>
              <a:off x="2398191" y="23207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50" name="tx350"/>
            <p:cNvSpPr/>
            <p:nvPr/>
          </p:nvSpPr>
          <p:spPr>
            <a:xfrm>
              <a:off x="2692773" y="23462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51" name="tx351"/>
            <p:cNvSpPr/>
            <p:nvPr/>
          </p:nvSpPr>
          <p:spPr>
            <a:xfrm>
              <a:off x="3017500" y="23960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2" name="tx352"/>
            <p:cNvSpPr/>
            <p:nvPr/>
          </p:nvSpPr>
          <p:spPr>
            <a:xfrm>
              <a:off x="3312083" y="23960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3" name="tx353"/>
            <p:cNvSpPr/>
            <p:nvPr/>
          </p:nvSpPr>
          <p:spPr>
            <a:xfrm>
              <a:off x="3606665" y="23960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4" name="tx354"/>
            <p:cNvSpPr/>
            <p:nvPr/>
          </p:nvSpPr>
          <p:spPr>
            <a:xfrm>
              <a:off x="3901247" y="24054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rc355"/>
            <p:cNvSpPr/>
            <p:nvPr/>
          </p:nvSpPr>
          <p:spPr>
            <a:xfrm>
              <a:off x="2384835" y="2961634"/>
              <a:ext cx="1620202" cy="758825"/>
            </a:xfrm>
            <a:prstGeom prst="rect">
              <a:avLst/>
            </a:prstGeom>
            <a:solidFill>
              <a:srgbClr val="EBEBEB">
                <a:alpha val="100000"/>
              </a:srgbClr>
            </a:solidFill>
          </p:spPr>
          <p:txBody>
            <a:bodyPr/>
            <a:lstStyle/>
            <a:p/>
          </p:txBody>
        </p:sp>
        <p:sp>
          <p:nvSpPr>
            <p:cNvPr id="356" name="pl356"/>
            <p:cNvSpPr/>
            <p:nvPr/>
          </p:nvSpPr>
          <p:spPr>
            <a:xfrm>
              <a:off x="2384835" y="35346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7" name="pl357"/>
            <p:cNvSpPr/>
            <p:nvPr/>
          </p:nvSpPr>
          <p:spPr>
            <a:xfrm>
              <a:off x="2384835" y="32321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8" name="pl358"/>
            <p:cNvSpPr/>
            <p:nvPr/>
          </p:nvSpPr>
          <p:spPr>
            <a:xfrm>
              <a:off x="2605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9" name="pl359"/>
            <p:cNvSpPr/>
            <p:nvPr/>
          </p:nvSpPr>
          <p:spPr>
            <a:xfrm>
              <a:off x="2900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0" name="pl360"/>
            <p:cNvSpPr/>
            <p:nvPr/>
          </p:nvSpPr>
          <p:spPr>
            <a:xfrm>
              <a:off x="3194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1" name="pl361"/>
            <p:cNvSpPr/>
            <p:nvPr/>
          </p:nvSpPr>
          <p:spPr>
            <a:xfrm>
              <a:off x="3489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2" name="pl362"/>
            <p:cNvSpPr/>
            <p:nvPr/>
          </p:nvSpPr>
          <p:spPr>
            <a:xfrm>
              <a:off x="3784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3" name="pl363"/>
            <p:cNvSpPr/>
            <p:nvPr/>
          </p:nvSpPr>
          <p:spPr>
            <a:xfrm>
              <a:off x="2384835"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4" name="pl364"/>
            <p:cNvSpPr/>
            <p:nvPr/>
          </p:nvSpPr>
          <p:spPr>
            <a:xfrm>
              <a:off x="2384835" y="338340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5" name="pl365"/>
            <p:cNvSpPr/>
            <p:nvPr/>
          </p:nvSpPr>
          <p:spPr>
            <a:xfrm>
              <a:off x="2384835" y="308084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6" name="pl366"/>
            <p:cNvSpPr/>
            <p:nvPr/>
          </p:nvSpPr>
          <p:spPr>
            <a:xfrm>
              <a:off x="245848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2753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3047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3342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36368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3931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2458481"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373" name="pl373"/>
            <p:cNvSpPr/>
            <p:nvPr/>
          </p:nvSpPr>
          <p:spPr>
            <a:xfrm>
              <a:off x="2458481"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40651" cap="flat">
              <a:solidFill>
                <a:srgbClr val="BEBEBE">
                  <a:alpha val="69803"/>
                </a:srgbClr>
              </a:solidFill>
              <a:prstDash val="solid"/>
              <a:round/>
            </a:ln>
          </p:spPr>
          <p:txBody>
            <a:bodyPr/>
            <a:lstStyle/>
            <a:p/>
          </p:txBody>
        </p:sp>
        <p:sp>
          <p:nvSpPr>
            <p:cNvPr id="374" name="pl374"/>
            <p:cNvSpPr/>
            <p:nvPr/>
          </p:nvSpPr>
          <p:spPr>
            <a:xfrm>
              <a:off x="2458481" y="3419713"/>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375" name="pl375"/>
            <p:cNvSpPr/>
            <p:nvPr/>
          </p:nvSpPr>
          <p:spPr>
            <a:xfrm>
              <a:off x="2458481" y="3540737"/>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376" name="pl376"/>
            <p:cNvSpPr/>
            <p:nvPr/>
          </p:nvSpPr>
          <p:spPr>
            <a:xfrm>
              <a:off x="2458481" y="3625455"/>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377" name="pl377"/>
            <p:cNvSpPr/>
            <p:nvPr/>
          </p:nvSpPr>
          <p:spPr>
            <a:xfrm>
              <a:off x="2458481" y="3564942"/>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378" name="pl378"/>
            <p:cNvSpPr/>
            <p:nvPr/>
          </p:nvSpPr>
          <p:spPr>
            <a:xfrm>
              <a:off x="2458481" y="366176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9" name="pl379"/>
            <p:cNvSpPr/>
            <p:nvPr/>
          </p:nvSpPr>
          <p:spPr>
            <a:xfrm>
              <a:off x="2458481" y="3564942"/>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380" name="pl380"/>
            <p:cNvSpPr/>
            <p:nvPr/>
          </p:nvSpPr>
          <p:spPr>
            <a:xfrm>
              <a:off x="2458481" y="3528635"/>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381" name="pl381"/>
            <p:cNvSpPr/>
            <p:nvPr/>
          </p:nvSpPr>
          <p:spPr>
            <a:xfrm>
              <a:off x="2458481" y="3625455"/>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382" name="pl382"/>
            <p:cNvSpPr/>
            <p:nvPr/>
          </p:nvSpPr>
          <p:spPr>
            <a:xfrm>
              <a:off x="2458481" y="362545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3" name="pl383"/>
            <p:cNvSpPr/>
            <p:nvPr/>
          </p:nvSpPr>
          <p:spPr>
            <a:xfrm>
              <a:off x="2458481" y="3516532"/>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384" name="pl384"/>
            <p:cNvSpPr/>
            <p:nvPr/>
          </p:nvSpPr>
          <p:spPr>
            <a:xfrm>
              <a:off x="2458481"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385" name="pl385"/>
            <p:cNvSpPr/>
            <p:nvPr/>
          </p:nvSpPr>
          <p:spPr>
            <a:xfrm>
              <a:off x="2458481"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386" name="pl386"/>
            <p:cNvSpPr/>
            <p:nvPr/>
          </p:nvSpPr>
          <p:spPr>
            <a:xfrm>
              <a:off x="2458481"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387" name="pl387"/>
            <p:cNvSpPr/>
            <p:nvPr/>
          </p:nvSpPr>
          <p:spPr>
            <a:xfrm>
              <a:off x="2458481"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388" name="pl388"/>
            <p:cNvSpPr/>
            <p:nvPr/>
          </p:nvSpPr>
          <p:spPr>
            <a:xfrm>
              <a:off x="2458481" y="345602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9" name="pl389"/>
            <p:cNvSpPr/>
            <p:nvPr/>
          </p:nvSpPr>
          <p:spPr>
            <a:xfrm>
              <a:off x="2458481" y="3625455"/>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390" name="pl390"/>
            <p:cNvSpPr/>
            <p:nvPr/>
          </p:nvSpPr>
          <p:spPr>
            <a:xfrm>
              <a:off x="2458481" y="3540737"/>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391" name="pl391"/>
            <p:cNvSpPr/>
            <p:nvPr/>
          </p:nvSpPr>
          <p:spPr>
            <a:xfrm>
              <a:off x="2458481" y="3625455"/>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392" name="pl392"/>
            <p:cNvSpPr/>
            <p:nvPr/>
          </p:nvSpPr>
          <p:spPr>
            <a:xfrm>
              <a:off x="2458481" y="3613352"/>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393" name="pl393"/>
            <p:cNvSpPr/>
            <p:nvPr/>
          </p:nvSpPr>
          <p:spPr>
            <a:xfrm>
              <a:off x="2458481" y="3613352"/>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394" name="pl394"/>
            <p:cNvSpPr/>
            <p:nvPr/>
          </p:nvSpPr>
          <p:spPr>
            <a:xfrm>
              <a:off x="2458481" y="3589147"/>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395" name="pl395"/>
            <p:cNvSpPr/>
            <p:nvPr/>
          </p:nvSpPr>
          <p:spPr>
            <a:xfrm>
              <a:off x="2458481"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396" name="pl396"/>
            <p:cNvSpPr/>
            <p:nvPr/>
          </p:nvSpPr>
          <p:spPr>
            <a:xfrm>
              <a:off x="2458481"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40651" cap="flat">
              <a:solidFill>
                <a:srgbClr val="000000">
                  <a:alpha val="100000"/>
                </a:srgbClr>
              </a:solidFill>
              <a:prstDash val="solid"/>
              <a:round/>
            </a:ln>
          </p:spPr>
          <p:txBody>
            <a:bodyPr/>
            <a:lstStyle/>
            <a:p/>
          </p:txBody>
        </p:sp>
        <p:sp>
          <p:nvSpPr>
            <p:cNvPr id="397" name="pl397"/>
            <p:cNvSpPr/>
            <p:nvPr/>
          </p:nvSpPr>
          <p:spPr>
            <a:xfrm>
              <a:off x="2458481"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00BDD2">
                  <a:alpha val="100000"/>
                </a:srgbClr>
              </a:solidFill>
              <a:prstDash val="solid"/>
              <a:round/>
            </a:ln>
          </p:spPr>
          <p:txBody>
            <a:bodyPr/>
            <a:lstStyle/>
            <a:p/>
          </p:txBody>
        </p:sp>
        <p:sp>
          <p:nvSpPr>
            <p:cNvPr id="398" name="pl398"/>
            <p:cNvSpPr/>
            <p:nvPr/>
          </p:nvSpPr>
          <p:spPr>
            <a:xfrm>
              <a:off x="2384835"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99" name="tx399"/>
            <p:cNvSpPr/>
            <p:nvPr/>
          </p:nvSpPr>
          <p:spPr>
            <a:xfrm>
              <a:off x="3871102" y="32564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00" name="tx400"/>
            <p:cNvSpPr/>
            <p:nvPr/>
          </p:nvSpPr>
          <p:spPr>
            <a:xfrm>
              <a:off x="2428336" y="34487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1" name="tx401"/>
            <p:cNvSpPr/>
            <p:nvPr/>
          </p:nvSpPr>
          <p:spPr>
            <a:xfrm>
              <a:off x="2722918" y="34487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2" name="tx402"/>
            <p:cNvSpPr/>
            <p:nvPr/>
          </p:nvSpPr>
          <p:spPr>
            <a:xfrm>
              <a:off x="2987355" y="33532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03" name="tx403"/>
            <p:cNvSpPr/>
            <p:nvPr/>
          </p:nvSpPr>
          <p:spPr>
            <a:xfrm>
              <a:off x="3281938" y="3206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04" name="tx404"/>
            <p:cNvSpPr/>
            <p:nvPr/>
          </p:nvSpPr>
          <p:spPr>
            <a:xfrm>
              <a:off x="3576520" y="31340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405" name="rc405"/>
            <p:cNvSpPr/>
            <p:nvPr/>
          </p:nvSpPr>
          <p:spPr>
            <a:xfrm>
              <a:off x="2384835" y="4004911"/>
              <a:ext cx="1620202" cy="758825"/>
            </a:xfrm>
            <a:prstGeom prst="rect">
              <a:avLst/>
            </a:prstGeom>
            <a:solidFill>
              <a:srgbClr val="EBEBEB">
                <a:alpha val="100000"/>
              </a:srgbClr>
            </a:solidFill>
          </p:spPr>
          <p:txBody>
            <a:bodyPr/>
            <a:lstStyle/>
            <a:p/>
          </p:txBody>
        </p:sp>
        <p:sp>
          <p:nvSpPr>
            <p:cNvPr id="406" name="pl406"/>
            <p:cNvSpPr/>
            <p:nvPr/>
          </p:nvSpPr>
          <p:spPr>
            <a:xfrm>
              <a:off x="2384835" y="457796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7" name="pl407"/>
            <p:cNvSpPr/>
            <p:nvPr/>
          </p:nvSpPr>
          <p:spPr>
            <a:xfrm>
              <a:off x="2384835" y="427540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8" name="pl408"/>
            <p:cNvSpPr/>
            <p:nvPr/>
          </p:nvSpPr>
          <p:spPr>
            <a:xfrm>
              <a:off x="2605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9" name="pl409"/>
            <p:cNvSpPr/>
            <p:nvPr/>
          </p:nvSpPr>
          <p:spPr>
            <a:xfrm>
              <a:off x="2900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0" name="pl410"/>
            <p:cNvSpPr/>
            <p:nvPr/>
          </p:nvSpPr>
          <p:spPr>
            <a:xfrm>
              <a:off x="3194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1" name="pl411"/>
            <p:cNvSpPr/>
            <p:nvPr/>
          </p:nvSpPr>
          <p:spPr>
            <a:xfrm>
              <a:off x="3489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2" name="pl412"/>
            <p:cNvSpPr/>
            <p:nvPr/>
          </p:nvSpPr>
          <p:spPr>
            <a:xfrm>
              <a:off x="3784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3" name="pl413"/>
            <p:cNvSpPr/>
            <p:nvPr/>
          </p:nvSpPr>
          <p:spPr>
            <a:xfrm>
              <a:off x="2384835"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4" name="pl414"/>
            <p:cNvSpPr/>
            <p:nvPr/>
          </p:nvSpPr>
          <p:spPr>
            <a:xfrm>
              <a:off x="2384835" y="442668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5" name="pl415"/>
            <p:cNvSpPr/>
            <p:nvPr/>
          </p:nvSpPr>
          <p:spPr>
            <a:xfrm>
              <a:off x="2384835" y="412412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6" name="pl416"/>
            <p:cNvSpPr/>
            <p:nvPr/>
          </p:nvSpPr>
          <p:spPr>
            <a:xfrm>
              <a:off x="245848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2753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3047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3342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36368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3931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2458481"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423" name="pl423"/>
            <p:cNvSpPr/>
            <p:nvPr/>
          </p:nvSpPr>
          <p:spPr>
            <a:xfrm>
              <a:off x="2458481"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40651" cap="flat">
              <a:solidFill>
                <a:srgbClr val="BEBEBE">
                  <a:alpha val="69803"/>
                </a:srgbClr>
              </a:solidFill>
              <a:prstDash val="solid"/>
              <a:round/>
            </a:ln>
          </p:spPr>
          <p:txBody>
            <a:bodyPr/>
            <a:lstStyle/>
            <a:p/>
          </p:txBody>
        </p:sp>
        <p:sp>
          <p:nvSpPr>
            <p:cNvPr id="424" name="pl424"/>
            <p:cNvSpPr/>
            <p:nvPr/>
          </p:nvSpPr>
          <p:spPr>
            <a:xfrm>
              <a:off x="2458481" y="446298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425" name="pl425"/>
            <p:cNvSpPr/>
            <p:nvPr/>
          </p:nvSpPr>
          <p:spPr>
            <a:xfrm>
              <a:off x="2458481" y="4584014"/>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426" name="pl426"/>
            <p:cNvSpPr/>
            <p:nvPr/>
          </p:nvSpPr>
          <p:spPr>
            <a:xfrm>
              <a:off x="2458481" y="4668732"/>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427" name="pl427"/>
            <p:cNvSpPr/>
            <p:nvPr/>
          </p:nvSpPr>
          <p:spPr>
            <a:xfrm>
              <a:off x="2458481" y="4608219"/>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428" name="pl428"/>
            <p:cNvSpPr/>
            <p:nvPr/>
          </p:nvSpPr>
          <p:spPr>
            <a:xfrm>
              <a:off x="2458481" y="470503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9" name="pl429"/>
            <p:cNvSpPr/>
            <p:nvPr/>
          </p:nvSpPr>
          <p:spPr>
            <a:xfrm>
              <a:off x="2458481" y="4608219"/>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430" name="pl430"/>
            <p:cNvSpPr/>
            <p:nvPr/>
          </p:nvSpPr>
          <p:spPr>
            <a:xfrm>
              <a:off x="2458481" y="4571912"/>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431" name="pl431"/>
            <p:cNvSpPr/>
            <p:nvPr/>
          </p:nvSpPr>
          <p:spPr>
            <a:xfrm>
              <a:off x="2458481" y="4668732"/>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432" name="pl432"/>
            <p:cNvSpPr/>
            <p:nvPr/>
          </p:nvSpPr>
          <p:spPr>
            <a:xfrm>
              <a:off x="2458481" y="466873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3" name="pl433"/>
            <p:cNvSpPr/>
            <p:nvPr/>
          </p:nvSpPr>
          <p:spPr>
            <a:xfrm>
              <a:off x="2458481" y="455980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434" name="pl434"/>
            <p:cNvSpPr/>
            <p:nvPr/>
          </p:nvSpPr>
          <p:spPr>
            <a:xfrm>
              <a:off x="2458481" y="4680834"/>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435" name="pl435"/>
            <p:cNvSpPr/>
            <p:nvPr/>
          </p:nvSpPr>
          <p:spPr>
            <a:xfrm>
              <a:off x="2458481" y="4341965"/>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436" name="pl436"/>
            <p:cNvSpPr/>
            <p:nvPr/>
          </p:nvSpPr>
          <p:spPr>
            <a:xfrm>
              <a:off x="2458481" y="4644527"/>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437" name="pl437"/>
            <p:cNvSpPr/>
            <p:nvPr/>
          </p:nvSpPr>
          <p:spPr>
            <a:xfrm>
              <a:off x="2458481" y="4632424"/>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438" name="pl438"/>
            <p:cNvSpPr/>
            <p:nvPr/>
          </p:nvSpPr>
          <p:spPr>
            <a:xfrm>
              <a:off x="2458481" y="449929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9" name="pl439"/>
            <p:cNvSpPr/>
            <p:nvPr/>
          </p:nvSpPr>
          <p:spPr>
            <a:xfrm>
              <a:off x="2458481"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440" name="pl440"/>
            <p:cNvSpPr/>
            <p:nvPr/>
          </p:nvSpPr>
          <p:spPr>
            <a:xfrm>
              <a:off x="2458481"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441" name="pl441"/>
            <p:cNvSpPr/>
            <p:nvPr/>
          </p:nvSpPr>
          <p:spPr>
            <a:xfrm>
              <a:off x="2458481"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442" name="pl442"/>
            <p:cNvSpPr/>
            <p:nvPr/>
          </p:nvSpPr>
          <p:spPr>
            <a:xfrm>
              <a:off x="2458481"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443" name="pl443"/>
            <p:cNvSpPr/>
            <p:nvPr/>
          </p:nvSpPr>
          <p:spPr>
            <a:xfrm>
              <a:off x="2458481"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444" name="pl444"/>
            <p:cNvSpPr/>
            <p:nvPr/>
          </p:nvSpPr>
          <p:spPr>
            <a:xfrm>
              <a:off x="2458481" y="4632424"/>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445" name="pl445"/>
            <p:cNvSpPr/>
            <p:nvPr/>
          </p:nvSpPr>
          <p:spPr>
            <a:xfrm>
              <a:off x="2458481"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46" name="pl446"/>
            <p:cNvSpPr/>
            <p:nvPr/>
          </p:nvSpPr>
          <p:spPr>
            <a:xfrm>
              <a:off x="2458481"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40651" cap="flat">
              <a:solidFill>
                <a:srgbClr val="000000">
                  <a:alpha val="100000"/>
                </a:srgbClr>
              </a:solidFill>
              <a:prstDash val="solid"/>
              <a:round/>
            </a:ln>
          </p:spPr>
          <p:txBody>
            <a:bodyPr/>
            <a:lstStyle/>
            <a:p/>
          </p:txBody>
        </p:sp>
        <p:sp>
          <p:nvSpPr>
            <p:cNvPr id="447" name="pl447"/>
            <p:cNvSpPr/>
            <p:nvPr/>
          </p:nvSpPr>
          <p:spPr>
            <a:xfrm>
              <a:off x="2458481"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D078FF">
                  <a:alpha val="100000"/>
                </a:srgbClr>
              </a:solidFill>
              <a:prstDash val="solid"/>
              <a:round/>
            </a:ln>
          </p:spPr>
          <p:txBody>
            <a:bodyPr/>
            <a:lstStyle/>
            <a:p/>
          </p:txBody>
        </p:sp>
        <p:sp>
          <p:nvSpPr>
            <p:cNvPr id="448" name="pl448"/>
            <p:cNvSpPr/>
            <p:nvPr/>
          </p:nvSpPr>
          <p:spPr>
            <a:xfrm>
              <a:off x="2384835"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49" name="tx449"/>
            <p:cNvSpPr/>
            <p:nvPr/>
          </p:nvSpPr>
          <p:spPr>
            <a:xfrm>
              <a:off x="2398191" y="4420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50" name="tx450"/>
            <p:cNvSpPr/>
            <p:nvPr/>
          </p:nvSpPr>
          <p:spPr>
            <a:xfrm>
              <a:off x="2692773" y="444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51" name="tx451"/>
            <p:cNvSpPr/>
            <p:nvPr/>
          </p:nvSpPr>
          <p:spPr>
            <a:xfrm>
              <a:off x="3017500" y="44920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2" name="tx452"/>
            <p:cNvSpPr/>
            <p:nvPr/>
          </p:nvSpPr>
          <p:spPr>
            <a:xfrm>
              <a:off x="3312083"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3" name="tx453"/>
            <p:cNvSpPr/>
            <p:nvPr/>
          </p:nvSpPr>
          <p:spPr>
            <a:xfrm>
              <a:off x="3606665"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4" name="tx454"/>
            <p:cNvSpPr/>
            <p:nvPr/>
          </p:nvSpPr>
          <p:spPr>
            <a:xfrm>
              <a:off x="3901247"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5" name="rc455"/>
            <p:cNvSpPr/>
            <p:nvPr/>
          </p:nvSpPr>
          <p:spPr>
            <a:xfrm>
              <a:off x="4074626" y="875080"/>
              <a:ext cx="1620202" cy="758825"/>
            </a:xfrm>
            <a:prstGeom prst="rect">
              <a:avLst/>
            </a:prstGeom>
            <a:solidFill>
              <a:srgbClr val="EBEBEB">
                <a:alpha val="100000"/>
              </a:srgbClr>
            </a:solidFill>
          </p:spPr>
          <p:txBody>
            <a:bodyPr/>
            <a:lstStyle/>
            <a:p/>
          </p:txBody>
        </p:sp>
        <p:sp>
          <p:nvSpPr>
            <p:cNvPr id="456" name="pl456"/>
            <p:cNvSpPr/>
            <p:nvPr/>
          </p:nvSpPr>
          <p:spPr>
            <a:xfrm>
              <a:off x="4074626" y="144813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57" name="pl457"/>
            <p:cNvSpPr/>
            <p:nvPr/>
          </p:nvSpPr>
          <p:spPr>
            <a:xfrm>
              <a:off x="4074626" y="11455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58" name="pl458"/>
            <p:cNvSpPr/>
            <p:nvPr/>
          </p:nvSpPr>
          <p:spPr>
            <a:xfrm>
              <a:off x="4295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9" name="pl459"/>
            <p:cNvSpPr/>
            <p:nvPr/>
          </p:nvSpPr>
          <p:spPr>
            <a:xfrm>
              <a:off x="4590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0" name="pl460"/>
            <p:cNvSpPr/>
            <p:nvPr/>
          </p:nvSpPr>
          <p:spPr>
            <a:xfrm>
              <a:off x="4884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1" name="pl461"/>
            <p:cNvSpPr/>
            <p:nvPr/>
          </p:nvSpPr>
          <p:spPr>
            <a:xfrm>
              <a:off x="5179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2" name="pl462"/>
            <p:cNvSpPr/>
            <p:nvPr/>
          </p:nvSpPr>
          <p:spPr>
            <a:xfrm>
              <a:off x="5473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3" name="pl463"/>
            <p:cNvSpPr/>
            <p:nvPr/>
          </p:nvSpPr>
          <p:spPr>
            <a:xfrm>
              <a:off x="4074626"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4" name="pl464"/>
            <p:cNvSpPr/>
            <p:nvPr/>
          </p:nvSpPr>
          <p:spPr>
            <a:xfrm>
              <a:off x="4074626" y="12968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5" name="pl465"/>
            <p:cNvSpPr/>
            <p:nvPr/>
          </p:nvSpPr>
          <p:spPr>
            <a:xfrm>
              <a:off x="4074626" y="994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6" name="pl466"/>
            <p:cNvSpPr/>
            <p:nvPr/>
          </p:nvSpPr>
          <p:spPr>
            <a:xfrm>
              <a:off x="4148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4442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4737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5032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326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621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2" name="pl472"/>
            <p:cNvSpPr/>
            <p:nvPr/>
          </p:nvSpPr>
          <p:spPr>
            <a:xfrm>
              <a:off x="4148272"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473" name="pl473"/>
            <p:cNvSpPr/>
            <p:nvPr/>
          </p:nvSpPr>
          <p:spPr>
            <a:xfrm>
              <a:off x="4148272"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40651" cap="flat">
              <a:solidFill>
                <a:srgbClr val="BEBEBE">
                  <a:alpha val="69803"/>
                </a:srgbClr>
              </a:solidFill>
              <a:prstDash val="solid"/>
              <a:round/>
            </a:ln>
          </p:spPr>
          <p:txBody>
            <a:bodyPr/>
            <a:lstStyle/>
            <a:p/>
          </p:txBody>
        </p:sp>
        <p:sp>
          <p:nvSpPr>
            <p:cNvPr id="474" name="pl474"/>
            <p:cNvSpPr/>
            <p:nvPr/>
          </p:nvSpPr>
          <p:spPr>
            <a:xfrm>
              <a:off x="4148272"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475" name="pl475"/>
            <p:cNvSpPr/>
            <p:nvPr/>
          </p:nvSpPr>
          <p:spPr>
            <a:xfrm>
              <a:off x="4148272"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476" name="pl476"/>
            <p:cNvSpPr/>
            <p:nvPr/>
          </p:nvSpPr>
          <p:spPr>
            <a:xfrm>
              <a:off x="4148272"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477" name="pl477"/>
            <p:cNvSpPr/>
            <p:nvPr/>
          </p:nvSpPr>
          <p:spPr>
            <a:xfrm>
              <a:off x="4148272"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478" name="pl478"/>
            <p:cNvSpPr/>
            <p:nvPr/>
          </p:nvSpPr>
          <p:spPr>
            <a:xfrm>
              <a:off x="4148272" y="15752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9" name="pl479"/>
            <p:cNvSpPr/>
            <p:nvPr/>
          </p:nvSpPr>
          <p:spPr>
            <a:xfrm>
              <a:off x="4148272" y="1478388"/>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480" name="pl480"/>
            <p:cNvSpPr/>
            <p:nvPr/>
          </p:nvSpPr>
          <p:spPr>
            <a:xfrm>
              <a:off x="4148272" y="1442081"/>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481" name="pl481"/>
            <p:cNvSpPr/>
            <p:nvPr/>
          </p:nvSpPr>
          <p:spPr>
            <a:xfrm>
              <a:off x="4148272" y="1538901"/>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482" name="pl482"/>
            <p:cNvSpPr/>
            <p:nvPr/>
          </p:nvSpPr>
          <p:spPr>
            <a:xfrm>
              <a:off x="4148272" y="15389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3" name="pl483"/>
            <p:cNvSpPr/>
            <p:nvPr/>
          </p:nvSpPr>
          <p:spPr>
            <a:xfrm>
              <a:off x="4148272" y="142997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484" name="pl484"/>
            <p:cNvSpPr/>
            <p:nvPr/>
          </p:nvSpPr>
          <p:spPr>
            <a:xfrm>
              <a:off x="4148272" y="1551003"/>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485" name="pl485"/>
            <p:cNvSpPr/>
            <p:nvPr/>
          </p:nvSpPr>
          <p:spPr>
            <a:xfrm>
              <a:off x="4148272" y="1212134"/>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486" name="pl486"/>
            <p:cNvSpPr/>
            <p:nvPr/>
          </p:nvSpPr>
          <p:spPr>
            <a:xfrm>
              <a:off x="4148272" y="1514696"/>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487" name="pl487"/>
            <p:cNvSpPr/>
            <p:nvPr/>
          </p:nvSpPr>
          <p:spPr>
            <a:xfrm>
              <a:off x="4148272" y="1502593"/>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488" name="pl488"/>
            <p:cNvSpPr/>
            <p:nvPr/>
          </p:nvSpPr>
          <p:spPr>
            <a:xfrm>
              <a:off x="4148272" y="13694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9" name="pl489"/>
            <p:cNvSpPr/>
            <p:nvPr/>
          </p:nvSpPr>
          <p:spPr>
            <a:xfrm>
              <a:off x="4148272" y="1538901"/>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490" name="pl490"/>
            <p:cNvSpPr/>
            <p:nvPr/>
          </p:nvSpPr>
          <p:spPr>
            <a:xfrm>
              <a:off x="4148272" y="1454183"/>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491" name="pl491"/>
            <p:cNvSpPr/>
            <p:nvPr/>
          </p:nvSpPr>
          <p:spPr>
            <a:xfrm>
              <a:off x="4148272" y="1538901"/>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492" name="pl492"/>
            <p:cNvSpPr/>
            <p:nvPr/>
          </p:nvSpPr>
          <p:spPr>
            <a:xfrm>
              <a:off x="4148272" y="1526798"/>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493" name="pl493"/>
            <p:cNvSpPr/>
            <p:nvPr/>
          </p:nvSpPr>
          <p:spPr>
            <a:xfrm>
              <a:off x="4148272" y="1526798"/>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494" name="pl494"/>
            <p:cNvSpPr/>
            <p:nvPr/>
          </p:nvSpPr>
          <p:spPr>
            <a:xfrm>
              <a:off x="4148272" y="1502593"/>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495" name="pl495"/>
            <p:cNvSpPr/>
            <p:nvPr/>
          </p:nvSpPr>
          <p:spPr>
            <a:xfrm>
              <a:off x="4148272"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96" name="pl496"/>
            <p:cNvSpPr/>
            <p:nvPr/>
          </p:nvSpPr>
          <p:spPr>
            <a:xfrm>
              <a:off x="4148272"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40651" cap="flat">
              <a:solidFill>
                <a:srgbClr val="000000">
                  <a:alpha val="100000"/>
                </a:srgbClr>
              </a:solidFill>
              <a:prstDash val="solid"/>
              <a:round/>
            </a:ln>
          </p:spPr>
          <p:txBody>
            <a:bodyPr/>
            <a:lstStyle/>
            <a:p/>
          </p:txBody>
        </p:sp>
        <p:sp>
          <p:nvSpPr>
            <p:cNvPr id="497" name="pl497"/>
            <p:cNvSpPr/>
            <p:nvPr/>
          </p:nvSpPr>
          <p:spPr>
            <a:xfrm>
              <a:off x="4148272"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DA8F00">
                  <a:alpha val="100000"/>
                </a:srgbClr>
              </a:solidFill>
              <a:prstDash val="solid"/>
              <a:round/>
            </a:ln>
          </p:spPr>
          <p:txBody>
            <a:bodyPr/>
            <a:lstStyle/>
            <a:p/>
          </p:txBody>
        </p:sp>
        <p:sp>
          <p:nvSpPr>
            <p:cNvPr id="498" name="pl498"/>
            <p:cNvSpPr/>
            <p:nvPr/>
          </p:nvSpPr>
          <p:spPr>
            <a:xfrm>
              <a:off x="4074626"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99" name="tx499"/>
            <p:cNvSpPr/>
            <p:nvPr/>
          </p:nvSpPr>
          <p:spPr>
            <a:xfrm>
              <a:off x="4118127" y="1388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00" name="tx500"/>
            <p:cNvSpPr/>
            <p:nvPr/>
          </p:nvSpPr>
          <p:spPr>
            <a:xfrm>
              <a:off x="4412709" y="1388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01" name="tx501"/>
            <p:cNvSpPr/>
            <p:nvPr/>
          </p:nvSpPr>
          <p:spPr>
            <a:xfrm>
              <a:off x="4707291" y="13756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2" name="tx502"/>
            <p:cNvSpPr/>
            <p:nvPr/>
          </p:nvSpPr>
          <p:spPr>
            <a:xfrm>
              <a:off x="5001874"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03" name="tx503"/>
            <p:cNvSpPr/>
            <p:nvPr/>
          </p:nvSpPr>
          <p:spPr>
            <a:xfrm>
              <a:off x="5296456"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04" name="tx504"/>
            <p:cNvSpPr/>
            <p:nvPr/>
          </p:nvSpPr>
          <p:spPr>
            <a:xfrm>
              <a:off x="559103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5" name="rc505"/>
            <p:cNvSpPr/>
            <p:nvPr/>
          </p:nvSpPr>
          <p:spPr>
            <a:xfrm>
              <a:off x="4074626" y="1918357"/>
              <a:ext cx="1620202" cy="758825"/>
            </a:xfrm>
            <a:prstGeom prst="rect">
              <a:avLst/>
            </a:prstGeom>
            <a:solidFill>
              <a:srgbClr val="EBEBEB">
                <a:alpha val="100000"/>
              </a:srgbClr>
            </a:solidFill>
          </p:spPr>
          <p:txBody>
            <a:bodyPr/>
            <a:lstStyle/>
            <a:p/>
          </p:txBody>
        </p:sp>
        <p:sp>
          <p:nvSpPr>
            <p:cNvPr id="506" name="pl506"/>
            <p:cNvSpPr/>
            <p:nvPr/>
          </p:nvSpPr>
          <p:spPr>
            <a:xfrm>
              <a:off x="4074626" y="249140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07" name="pl507"/>
            <p:cNvSpPr/>
            <p:nvPr/>
          </p:nvSpPr>
          <p:spPr>
            <a:xfrm>
              <a:off x="4074626" y="21888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08" name="pl508"/>
            <p:cNvSpPr/>
            <p:nvPr/>
          </p:nvSpPr>
          <p:spPr>
            <a:xfrm>
              <a:off x="4295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9" name="pl509"/>
            <p:cNvSpPr/>
            <p:nvPr/>
          </p:nvSpPr>
          <p:spPr>
            <a:xfrm>
              <a:off x="4590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0" name="pl510"/>
            <p:cNvSpPr/>
            <p:nvPr/>
          </p:nvSpPr>
          <p:spPr>
            <a:xfrm>
              <a:off x="4884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1" name="pl511"/>
            <p:cNvSpPr/>
            <p:nvPr/>
          </p:nvSpPr>
          <p:spPr>
            <a:xfrm>
              <a:off x="5179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2" name="pl512"/>
            <p:cNvSpPr/>
            <p:nvPr/>
          </p:nvSpPr>
          <p:spPr>
            <a:xfrm>
              <a:off x="5473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3" name="pl513"/>
            <p:cNvSpPr/>
            <p:nvPr/>
          </p:nvSpPr>
          <p:spPr>
            <a:xfrm>
              <a:off x="4074626"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4" name="pl514"/>
            <p:cNvSpPr/>
            <p:nvPr/>
          </p:nvSpPr>
          <p:spPr>
            <a:xfrm>
              <a:off x="4074626" y="234012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5" name="pl515"/>
            <p:cNvSpPr/>
            <p:nvPr/>
          </p:nvSpPr>
          <p:spPr>
            <a:xfrm>
              <a:off x="4074626" y="20375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6" name="pl516"/>
            <p:cNvSpPr/>
            <p:nvPr/>
          </p:nvSpPr>
          <p:spPr>
            <a:xfrm>
              <a:off x="4148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4442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4737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5032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5326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5621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4148272"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523" name="pl523"/>
            <p:cNvSpPr/>
            <p:nvPr/>
          </p:nvSpPr>
          <p:spPr>
            <a:xfrm>
              <a:off x="4148272"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40651" cap="flat">
              <a:solidFill>
                <a:srgbClr val="BEBEBE">
                  <a:alpha val="69803"/>
                </a:srgbClr>
              </a:solidFill>
              <a:prstDash val="solid"/>
              <a:round/>
            </a:ln>
          </p:spPr>
          <p:txBody>
            <a:bodyPr/>
            <a:lstStyle/>
            <a:p/>
          </p:txBody>
        </p:sp>
        <p:sp>
          <p:nvSpPr>
            <p:cNvPr id="524" name="pl524"/>
            <p:cNvSpPr/>
            <p:nvPr/>
          </p:nvSpPr>
          <p:spPr>
            <a:xfrm>
              <a:off x="4148272" y="2376436"/>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525" name="pl525"/>
            <p:cNvSpPr/>
            <p:nvPr/>
          </p:nvSpPr>
          <p:spPr>
            <a:xfrm>
              <a:off x="4148272" y="2497460"/>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526" name="pl526"/>
            <p:cNvSpPr/>
            <p:nvPr/>
          </p:nvSpPr>
          <p:spPr>
            <a:xfrm>
              <a:off x="4148272" y="2582178"/>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527" name="pl527"/>
            <p:cNvSpPr/>
            <p:nvPr/>
          </p:nvSpPr>
          <p:spPr>
            <a:xfrm>
              <a:off x="4148272" y="2521665"/>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528" name="pl528"/>
            <p:cNvSpPr/>
            <p:nvPr/>
          </p:nvSpPr>
          <p:spPr>
            <a:xfrm>
              <a:off x="4148272" y="261848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29" name="pl529"/>
            <p:cNvSpPr/>
            <p:nvPr/>
          </p:nvSpPr>
          <p:spPr>
            <a:xfrm>
              <a:off x="4148272"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530" name="pl530"/>
            <p:cNvSpPr/>
            <p:nvPr/>
          </p:nvSpPr>
          <p:spPr>
            <a:xfrm>
              <a:off x="4148272"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531" name="pl531"/>
            <p:cNvSpPr/>
            <p:nvPr/>
          </p:nvSpPr>
          <p:spPr>
            <a:xfrm>
              <a:off x="4148272"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532" name="pl532"/>
            <p:cNvSpPr/>
            <p:nvPr/>
          </p:nvSpPr>
          <p:spPr>
            <a:xfrm>
              <a:off x="4148272" y="25821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3" name="pl533"/>
            <p:cNvSpPr/>
            <p:nvPr/>
          </p:nvSpPr>
          <p:spPr>
            <a:xfrm>
              <a:off x="4148272"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534" name="pl534"/>
            <p:cNvSpPr/>
            <p:nvPr/>
          </p:nvSpPr>
          <p:spPr>
            <a:xfrm>
              <a:off x="4148272" y="2594280"/>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535" name="pl535"/>
            <p:cNvSpPr/>
            <p:nvPr/>
          </p:nvSpPr>
          <p:spPr>
            <a:xfrm>
              <a:off x="4148272" y="2255411"/>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536" name="pl536"/>
            <p:cNvSpPr/>
            <p:nvPr/>
          </p:nvSpPr>
          <p:spPr>
            <a:xfrm>
              <a:off x="4148272" y="2557973"/>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537" name="pl537"/>
            <p:cNvSpPr/>
            <p:nvPr/>
          </p:nvSpPr>
          <p:spPr>
            <a:xfrm>
              <a:off x="4148272" y="2545870"/>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538" name="pl538"/>
            <p:cNvSpPr/>
            <p:nvPr/>
          </p:nvSpPr>
          <p:spPr>
            <a:xfrm>
              <a:off x="4148272" y="241274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9" name="pl539"/>
            <p:cNvSpPr/>
            <p:nvPr/>
          </p:nvSpPr>
          <p:spPr>
            <a:xfrm>
              <a:off x="4148272" y="2582178"/>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540" name="pl540"/>
            <p:cNvSpPr/>
            <p:nvPr/>
          </p:nvSpPr>
          <p:spPr>
            <a:xfrm>
              <a:off x="4148272" y="2497460"/>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541" name="pl541"/>
            <p:cNvSpPr/>
            <p:nvPr/>
          </p:nvSpPr>
          <p:spPr>
            <a:xfrm>
              <a:off x="4148272" y="2582178"/>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542" name="pl542"/>
            <p:cNvSpPr/>
            <p:nvPr/>
          </p:nvSpPr>
          <p:spPr>
            <a:xfrm>
              <a:off x="4148272" y="2570075"/>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543" name="pl543"/>
            <p:cNvSpPr/>
            <p:nvPr/>
          </p:nvSpPr>
          <p:spPr>
            <a:xfrm>
              <a:off x="4148272" y="2570075"/>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544" name="pl544"/>
            <p:cNvSpPr/>
            <p:nvPr/>
          </p:nvSpPr>
          <p:spPr>
            <a:xfrm>
              <a:off x="4148272" y="2545870"/>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545" name="pl545"/>
            <p:cNvSpPr/>
            <p:nvPr/>
          </p:nvSpPr>
          <p:spPr>
            <a:xfrm>
              <a:off x="4148272"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546" name="pl546"/>
            <p:cNvSpPr/>
            <p:nvPr/>
          </p:nvSpPr>
          <p:spPr>
            <a:xfrm>
              <a:off x="4148272"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40651" cap="flat">
              <a:solidFill>
                <a:srgbClr val="000000">
                  <a:alpha val="100000"/>
                </a:srgbClr>
              </a:solidFill>
              <a:prstDash val="solid"/>
              <a:round/>
            </a:ln>
          </p:spPr>
          <p:txBody>
            <a:bodyPr/>
            <a:lstStyle/>
            <a:p/>
          </p:txBody>
        </p:sp>
        <p:sp>
          <p:nvSpPr>
            <p:cNvPr id="547" name="pl547"/>
            <p:cNvSpPr/>
            <p:nvPr/>
          </p:nvSpPr>
          <p:spPr>
            <a:xfrm>
              <a:off x="4148272"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00BA38">
                  <a:alpha val="100000"/>
                </a:srgbClr>
              </a:solidFill>
              <a:prstDash val="solid"/>
              <a:round/>
            </a:ln>
          </p:spPr>
          <p:txBody>
            <a:bodyPr/>
            <a:lstStyle/>
            <a:p/>
          </p:txBody>
        </p:sp>
        <p:sp>
          <p:nvSpPr>
            <p:cNvPr id="548" name="pl548"/>
            <p:cNvSpPr/>
            <p:nvPr/>
          </p:nvSpPr>
          <p:spPr>
            <a:xfrm>
              <a:off x="4074626"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49" name="tx549"/>
            <p:cNvSpPr/>
            <p:nvPr/>
          </p:nvSpPr>
          <p:spPr>
            <a:xfrm>
              <a:off x="4118127" y="24552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50" name="tx550"/>
            <p:cNvSpPr/>
            <p:nvPr/>
          </p:nvSpPr>
          <p:spPr>
            <a:xfrm>
              <a:off x="4412709" y="24417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51" name="tx551"/>
            <p:cNvSpPr/>
            <p:nvPr/>
          </p:nvSpPr>
          <p:spPr>
            <a:xfrm>
              <a:off x="4707291" y="24313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52" name="tx552"/>
            <p:cNvSpPr/>
            <p:nvPr/>
          </p:nvSpPr>
          <p:spPr>
            <a:xfrm>
              <a:off x="5001874" y="24313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53" name="tx553"/>
            <p:cNvSpPr/>
            <p:nvPr/>
          </p:nvSpPr>
          <p:spPr>
            <a:xfrm>
              <a:off x="5296456"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54" name="tx554"/>
            <p:cNvSpPr/>
            <p:nvPr/>
          </p:nvSpPr>
          <p:spPr>
            <a:xfrm>
              <a:off x="5591038" y="24313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55" name="rc555"/>
            <p:cNvSpPr/>
            <p:nvPr/>
          </p:nvSpPr>
          <p:spPr>
            <a:xfrm>
              <a:off x="4074626" y="2961634"/>
              <a:ext cx="1620202" cy="758825"/>
            </a:xfrm>
            <a:prstGeom prst="rect">
              <a:avLst/>
            </a:prstGeom>
            <a:solidFill>
              <a:srgbClr val="EBEBEB">
                <a:alpha val="100000"/>
              </a:srgbClr>
            </a:solidFill>
          </p:spPr>
          <p:txBody>
            <a:bodyPr/>
            <a:lstStyle/>
            <a:p/>
          </p:txBody>
        </p:sp>
        <p:sp>
          <p:nvSpPr>
            <p:cNvPr id="556" name="pl556"/>
            <p:cNvSpPr/>
            <p:nvPr/>
          </p:nvSpPr>
          <p:spPr>
            <a:xfrm>
              <a:off x="4074626" y="35346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57" name="pl557"/>
            <p:cNvSpPr/>
            <p:nvPr/>
          </p:nvSpPr>
          <p:spPr>
            <a:xfrm>
              <a:off x="4074626" y="32321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58" name="pl558"/>
            <p:cNvSpPr/>
            <p:nvPr/>
          </p:nvSpPr>
          <p:spPr>
            <a:xfrm>
              <a:off x="4295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9" name="pl559"/>
            <p:cNvSpPr/>
            <p:nvPr/>
          </p:nvSpPr>
          <p:spPr>
            <a:xfrm>
              <a:off x="4590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0" name="pl560"/>
            <p:cNvSpPr/>
            <p:nvPr/>
          </p:nvSpPr>
          <p:spPr>
            <a:xfrm>
              <a:off x="4884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1" name="pl561"/>
            <p:cNvSpPr/>
            <p:nvPr/>
          </p:nvSpPr>
          <p:spPr>
            <a:xfrm>
              <a:off x="5179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2" name="pl562"/>
            <p:cNvSpPr/>
            <p:nvPr/>
          </p:nvSpPr>
          <p:spPr>
            <a:xfrm>
              <a:off x="5473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3" name="pl563"/>
            <p:cNvSpPr/>
            <p:nvPr/>
          </p:nvSpPr>
          <p:spPr>
            <a:xfrm>
              <a:off x="4074626"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4" name="pl564"/>
            <p:cNvSpPr/>
            <p:nvPr/>
          </p:nvSpPr>
          <p:spPr>
            <a:xfrm>
              <a:off x="4074626" y="338340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5" name="pl565"/>
            <p:cNvSpPr/>
            <p:nvPr/>
          </p:nvSpPr>
          <p:spPr>
            <a:xfrm>
              <a:off x="4074626" y="308084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6" name="pl566"/>
            <p:cNvSpPr/>
            <p:nvPr/>
          </p:nvSpPr>
          <p:spPr>
            <a:xfrm>
              <a:off x="4148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4442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4737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5032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5326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5621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4148272"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573" name="pl573"/>
            <p:cNvSpPr/>
            <p:nvPr/>
          </p:nvSpPr>
          <p:spPr>
            <a:xfrm>
              <a:off x="4148272"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40651" cap="flat">
              <a:solidFill>
                <a:srgbClr val="BEBEBE">
                  <a:alpha val="69803"/>
                </a:srgbClr>
              </a:solidFill>
              <a:prstDash val="solid"/>
              <a:round/>
            </a:ln>
          </p:spPr>
          <p:txBody>
            <a:bodyPr/>
            <a:lstStyle/>
            <a:p/>
          </p:txBody>
        </p:sp>
        <p:sp>
          <p:nvSpPr>
            <p:cNvPr id="574" name="pl574"/>
            <p:cNvSpPr/>
            <p:nvPr/>
          </p:nvSpPr>
          <p:spPr>
            <a:xfrm>
              <a:off x="4148272" y="3419713"/>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575" name="pl575"/>
            <p:cNvSpPr/>
            <p:nvPr/>
          </p:nvSpPr>
          <p:spPr>
            <a:xfrm>
              <a:off x="4148272" y="3540737"/>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576" name="pl576"/>
            <p:cNvSpPr/>
            <p:nvPr/>
          </p:nvSpPr>
          <p:spPr>
            <a:xfrm>
              <a:off x="4148272" y="3625455"/>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577" name="pl577"/>
            <p:cNvSpPr/>
            <p:nvPr/>
          </p:nvSpPr>
          <p:spPr>
            <a:xfrm>
              <a:off x="4148272" y="3564942"/>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578" name="pl578"/>
            <p:cNvSpPr/>
            <p:nvPr/>
          </p:nvSpPr>
          <p:spPr>
            <a:xfrm>
              <a:off x="4148272" y="366176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79" name="pl579"/>
            <p:cNvSpPr/>
            <p:nvPr/>
          </p:nvSpPr>
          <p:spPr>
            <a:xfrm>
              <a:off x="4148272" y="3564942"/>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580" name="pl580"/>
            <p:cNvSpPr/>
            <p:nvPr/>
          </p:nvSpPr>
          <p:spPr>
            <a:xfrm>
              <a:off x="4148272" y="3528635"/>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581" name="pl581"/>
            <p:cNvSpPr/>
            <p:nvPr/>
          </p:nvSpPr>
          <p:spPr>
            <a:xfrm>
              <a:off x="4148272" y="3625455"/>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582" name="pl582"/>
            <p:cNvSpPr/>
            <p:nvPr/>
          </p:nvSpPr>
          <p:spPr>
            <a:xfrm>
              <a:off x="4148272" y="362545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3" name="pl583"/>
            <p:cNvSpPr/>
            <p:nvPr/>
          </p:nvSpPr>
          <p:spPr>
            <a:xfrm>
              <a:off x="4148272" y="3516532"/>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584" name="pl584"/>
            <p:cNvSpPr/>
            <p:nvPr/>
          </p:nvSpPr>
          <p:spPr>
            <a:xfrm>
              <a:off x="4148272"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585" name="pl585"/>
            <p:cNvSpPr/>
            <p:nvPr/>
          </p:nvSpPr>
          <p:spPr>
            <a:xfrm>
              <a:off x="4148272"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586" name="pl586"/>
            <p:cNvSpPr/>
            <p:nvPr/>
          </p:nvSpPr>
          <p:spPr>
            <a:xfrm>
              <a:off x="4148272"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587" name="pl587"/>
            <p:cNvSpPr/>
            <p:nvPr/>
          </p:nvSpPr>
          <p:spPr>
            <a:xfrm>
              <a:off x="4148272"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588" name="pl588"/>
            <p:cNvSpPr/>
            <p:nvPr/>
          </p:nvSpPr>
          <p:spPr>
            <a:xfrm>
              <a:off x="4148272" y="345602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9" name="pl589"/>
            <p:cNvSpPr/>
            <p:nvPr/>
          </p:nvSpPr>
          <p:spPr>
            <a:xfrm>
              <a:off x="4148272" y="3625455"/>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590" name="pl590"/>
            <p:cNvSpPr/>
            <p:nvPr/>
          </p:nvSpPr>
          <p:spPr>
            <a:xfrm>
              <a:off x="4148272" y="3540737"/>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591" name="pl591"/>
            <p:cNvSpPr/>
            <p:nvPr/>
          </p:nvSpPr>
          <p:spPr>
            <a:xfrm>
              <a:off x="4148272" y="3625455"/>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592" name="pl592"/>
            <p:cNvSpPr/>
            <p:nvPr/>
          </p:nvSpPr>
          <p:spPr>
            <a:xfrm>
              <a:off x="4148272" y="3613352"/>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593" name="pl593"/>
            <p:cNvSpPr/>
            <p:nvPr/>
          </p:nvSpPr>
          <p:spPr>
            <a:xfrm>
              <a:off x="4148272" y="3613352"/>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594" name="pl594"/>
            <p:cNvSpPr/>
            <p:nvPr/>
          </p:nvSpPr>
          <p:spPr>
            <a:xfrm>
              <a:off x="4148272" y="3589147"/>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595" name="pl595"/>
            <p:cNvSpPr/>
            <p:nvPr/>
          </p:nvSpPr>
          <p:spPr>
            <a:xfrm>
              <a:off x="4148272"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596" name="pl596"/>
            <p:cNvSpPr/>
            <p:nvPr/>
          </p:nvSpPr>
          <p:spPr>
            <a:xfrm>
              <a:off x="4148272"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40651" cap="flat">
              <a:solidFill>
                <a:srgbClr val="000000">
                  <a:alpha val="100000"/>
                </a:srgbClr>
              </a:solidFill>
              <a:prstDash val="solid"/>
              <a:round/>
            </a:ln>
          </p:spPr>
          <p:txBody>
            <a:bodyPr/>
            <a:lstStyle/>
            <a:p/>
          </p:txBody>
        </p:sp>
        <p:sp>
          <p:nvSpPr>
            <p:cNvPr id="597" name="pl597"/>
            <p:cNvSpPr/>
            <p:nvPr/>
          </p:nvSpPr>
          <p:spPr>
            <a:xfrm>
              <a:off x="4148272"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00B6EB">
                  <a:alpha val="100000"/>
                </a:srgbClr>
              </a:solidFill>
              <a:prstDash val="solid"/>
              <a:round/>
            </a:ln>
          </p:spPr>
          <p:txBody>
            <a:bodyPr/>
            <a:lstStyle/>
            <a:p/>
          </p:txBody>
        </p:sp>
        <p:sp>
          <p:nvSpPr>
            <p:cNvPr id="598" name="pl598"/>
            <p:cNvSpPr/>
            <p:nvPr/>
          </p:nvSpPr>
          <p:spPr>
            <a:xfrm>
              <a:off x="4074626"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99" name="tx599"/>
            <p:cNvSpPr/>
            <p:nvPr/>
          </p:nvSpPr>
          <p:spPr>
            <a:xfrm>
              <a:off x="4118127" y="34622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00" name="tx600"/>
            <p:cNvSpPr/>
            <p:nvPr/>
          </p:nvSpPr>
          <p:spPr>
            <a:xfrm>
              <a:off x="4412709" y="34622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01" name="tx601"/>
            <p:cNvSpPr/>
            <p:nvPr/>
          </p:nvSpPr>
          <p:spPr>
            <a:xfrm>
              <a:off x="4707291" y="34746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02" name="tx602"/>
            <p:cNvSpPr/>
            <p:nvPr/>
          </p:nvSpPr>
          <p:spPr>
            <a:xfrm>
              <a:off x="5001874" y="34746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03" name="tx603"/>
            <p:cNvSpPr/>
            <p:nvPr/>
          </p:nvSpPr>
          <p:spPr>
            <a:xfrm>
              <a:off x="5296456" y="34392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04" name="tx604"/>
            <p:cNvSpPr/>
            <p:nvPr/>
          </p:nvSpPr>
          <p:spPr>
            <a:xfrm>
              <a:off x="5591038" y="34487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05" name="rc605"/>
            <p:cNvSpPr/>
            <p:nvPr/>
          </p:nvSpPr>
          <p:spPr>
            <a:xfrm>
              <a:off x="4074626" y="4004911"/>
              <a:ext cx="1620202" cy="758825"/>
            </a:xfrm>
            <a:prstGeom prst="rect">
              <a:avLst/>
            </a:prstGeom>
            <a:solidFill>
              <a:srgbClr val="EBEBEB">
                <a:alpha val="100000"/>
              </a:srgbClr>
            </a:solidFill>
          </p:spPr>
          <p:txBody>
            <a:bodyPr/>
            <a:lstStyle/>
            <a:p/>
          </p:txBody>
        </p:sp>
        <p:sp>
          <p:nvSpPr>
            <p:cNvPr id="606" name="pl606"/>
            <p:cNvSpPr/>
            <p:nvPr/>
          </p:nvSpPr>
          <p:spPr>
            <a:xfrm>
              <a:off x="4074626" y="457796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7" name="pl607"/>
            <p:cNvSpPr/>
            <p:nvPr/>
          </p:nvSpPr>
          <p:spPr>
            <a:xfrm>
              <a:off x="4074626" y="427540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8" name="pl608"/>
            <p:cNvSpPr/>
            <p:nvPr/>
          </p:nvSpPr>
          <p:spPr>
            <a:xfrm>
              <a:off x="4295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9" name="pl609"/>
            <p:cNvSpPr/>
            <p:nvPr/>
          </p:nvSpPr>
          <p:spPr>
            <a:xfrm>
              <a:off x="4590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0" name="pl610"/>
            <p:cNvSpPr/>
            <p:nvPr/>
          </p:nvSpPr>
          <p:spPr>
            <a:xfrm>
              <a:off x="4884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1" name="pl611"/>
            <p:cNvSpPr/>
            <p:nvPr/>
          </p:nvSpPr>
          <p:spPr>
            <a:xfrm>
              <a:off x="5179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2" name="pl612"/>
            <p:cNvSpPr/>
            <p:nvPr/>
          </p:nvSpPr>
          <p:spPr>
            <a:xfrm>
              <a:off x="5473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3" name="pl613"/>
            <p:cNvSpPr/>
            <p:nvPr/>
          </p:nvSpPr>
          <p:spPr>
            <a:xfrm>
              <a:off x="4074626"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4" name="pl614"/>
            <p:cNvSpPr/>
            <p:nvPr/>
          </p:nvSpPr>
          <p:spPr>
            <a:xfrm>
              <a:off x="4074626" y="442668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5" name="pl615"/>
            <p:cNvSpPr/>
            <p:nvPr/>
          </p:nvSpPr>
          <p:spPr>
            <a:xfrm>
              <a:off x="4074626" y="412412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6" name="pl616"/>
            <p:cNvSpPr/>
            <p:nvPr/>
          </p:nvSpPr>
          <p:spPr>
            <a:xfrm>
              <a:off x="4148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4442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4737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5032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5326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1" name="pl621"/>
            <p:cNvSpPr/>
            <p:nvPr/>
          </p:nvSpPr>
          <p:spPr>
            <a:xfrm>
              <a:off x="5621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2" name="pl622"/>
            <p:cNvSpPr/>
            <p:nvPr/>
          </p:nvSpPr>
          <p:spPr>
            <a:xfrm>
              <a:off x="4148272"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623" name="pl623"/>
            <p:cNvSpPr/>
            <p:nvPr/>
          </p:nvSpPr>
          <p:spPr>
            <a:xfrm>
              <a:off x="4148272"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40651" cap="flat">
              <a:solidFill>
                <a:srgbClr val="BEBEBE">
                  <a:alpha val="69803"/>
                </a:srgbClr>
              </a:solidFill>
              <a:prstDash val="solid"/>
              <a:round/>
            </a:ln>
          </p:spPr>
          <p:txBody>
            <a:bodyPr/>
            <a:lstStyle/>
            <a:p/>
          </p:txBody>
        </p:sp>
        <p:sp>
          <p:nvSpPr>
            <p:cNvPr id="624" name="pl624"/>
            <p:cNvSpPr/>
            <p:nvPr/>
          </p:nvSpPr>
          <p:spPr>
            <a:xfrm>
              <a:off x="4148272" y="446298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625" name="pl625"/>
            <p:cNvSpPr/>
            <p:nvPr/>
          </p:nvSpPr>
          <p:spPr>
            <a:xfrm>
              <a:off x="4148272" y="4584014"/>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626" name="pl626"/>
            <p:cNvSpPr/>
            <p:nvPr/>
          </p:nvSpPr>
          <p:spPr>
            <a:xfrm>
              <a:off x="4148272" y="4668732"/>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627" name="pl627"/>
            <p:cNvSpPr/>
            <p:nvPr/>
          </p:nvSpPr>
          <p:spPr>
            <a:xfrm>
              <a:off x="4148272" y="4608219"/>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628" name="pl628"/>
            <p:cNvSpPr/>
            <p:nvPr/>
          </p:nvSpPr>
          <p:spPr>
            <a:xfrm>
              <a:off x="4148272" y="470503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9" name="pl629"/>
            <p:cNvSpPr/>
            <p:nvPr/>
          </p:nvSpPr>
          <p:spPr>
            <a:xfrm>
              <a:off x="4148272" y="4608219"/>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630" name="pl630"/>
            <p:cNvSpPr/>
            <p:nvPr/>
          </p:nvSpPr>
          <p:spPr>
            <a:xfrm>
              <a:off x="4148272" y="4571912"/>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631" name="pl631"/>
            <p:cNvSpPr/>
            <p:nvPr/>
          </p:nvSpPr>
          <p:spPr>
            <a:xfrm>
              <a:off x="4148272" y="4668732"/>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632" name="pl632"/>
            <p:cNvSpPr/>
            <p:nvPr/>
          </p:nvSpPr>
          <p:spPr>
            <a:xfrm>
              <a:off x="4148272" y="466873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3" name="pl633"/>
            <p:cNvSpPr/>
            <p:nvPr/>
          </p:nvSpPr>
          <p:spPr>
            <a:xfrm>
              <a:off x="4148272" y="455980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634" name="pl634"/>
            <p:cNvSpPr/>
            <p:nvPr/>
          </p:nvSpPr>
          <p:spPr>
            <a:xfrm>
              <a:off x="4148272" y="4680834"/>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635" name="pl635"/>
            <p:cNvSpPr/>
            <p:nvPr/>
          </p:nvSpPr>
          <p:spPr>
            <a:xfrm>
              <a:off x="4148272" y="4341965"/>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636" name="pl636"/>
            <p:cNvSpPr/>
            <p:nvPr/>
          </p:nvSpPr>
          <p:spPr>
            <a:xfrm>
              <a:off x="4148272" y="4644527"/>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637" name="pl637"/>
            <p:cNvSpPr/>
            <p:nvPr/>
          </p:nvSpPr>
          <p:spPr>
            <a:xfrm>
              <a:off x="4148272" y="4632424"/>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638" name="pl638"/>
            <p:cNvSpPr/>
            <p:nvPr/>
          </p:nvSpPr>
          <p:spPr>
            <a:xfrm>
              <a:off x="4148272" y="449929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9" name="pl639"/>
            <p:cNvSpPr/>
            <p:nvPr/>
          </p:nvSpPr>
          <p:spPr>
            <a:xfrm>
              <a:off x="4148272"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640" name="pl640"/>
            <p:cNvSpPr/>
            <p:nvPr/>
          </p:nvSpPr>
          <p:spPr>
            <a:xfrm>
              <a:off x="4148272"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641" name="pl641"/>
            <p:cNvSpPr/>
            <p:nvPr/>
          </p:nvSpPr>
          <p:spPr>
            <a:xfrm>
              <a:off x="4148272"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642" name="pl642"/>
            <p:cNvSpPr/>
            <p:nvPr/>
          </p:nvSpPr>
          <p:spPr>
            <a:xfrm>
              <a:off x="4148272"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643" name="pl643"/>
            <p:cNvSpPr/>
            <p:nvPr/>
          </p:nvSpPr>
          <p:spPr>
            <a:xfrm>
              <a:off x="4148272"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644" name="pl644"/>
            <p:cNvSpPr/>
            <p:nvPr/>
          </p:nvSpPr>
          <p:spPr>
            <a:xfrm>
              <a:off x="4148272" y="4632424"/>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645" name="pl645"/>
            <p:cNvSpPr/>
            <p:nvPr/>
          </p:nvSpPr>
          <p:spPr>
            <a:xfrm>
              <a:off x="4148272"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646" name="pl646"/>
            <p:cNvSpPr/>
            <p:nvPr/>
          </p:nvSpPr>
          <p:spPr>
            <a:xfrm>
              <a:off x="4148272"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40651" cap="flat">
              <a:solidFill>
                <a:srgbClr val="000000">
                  <a:alpha val="100000"/>
                </a:srgbClr>
              </a:solidFill>
              <a:prstDash val="solid"/>
              <a:round/>
            </a:ln>
          </p:spPr>
          <p:txBody>
            <a:bodyPr/>
            <a:lstStyle/>
            <a:p/>
          </p:txBody>
        </p:sp>
        <p:sp>
          <p:nvSpPr>
            <p:cNvPr id="647" name="pl647"/>
            <p:cNvSpPr/>
            <p:nvPr/>
          </p:nvSpPr>
          <p:spPr>
            <a:xfrm>
              <a:off x="4148272"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EC69EF">
                  <a:alpha val="100000"/>
                </a:srgbClr>
              </a:solidFill>
              <a:prstDash val="solid"/>
              <a:round/>
            </a:ln>
          </p:spPr>
          <p:txBody>
            <a:bodyPr/>
            <a:lstStyle/>
            <a:p/>
          </p:txBody>
        </p:sp>
        <p:sp>
          <p:nvSpPr>
            <p:cNvPr id="648" name="pl648"/>
            <p:cNvSpPr/>
            <p:nvPr/>
          </p:nvSpPr>
          <p:spPr>
            <a:xfrm>
              <a:off x="4074626"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49" name="tx649"/>
            <p:cNvSpPr/>
            <p:nvPr/>
          </p:nvSpPr>
          <p:spPr>
            <a:xfrm>
              <a:off x="4118127" y="45417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50" name="tx650"/>
            <p:cNvSpPr/>
            <p:nvPr/>
          </p:nvSpPr>
          <p:spPr>
            <a:xfrm>
              <a:off x="4412709"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51" name="tx651"/>
            <p:cNvSpPr/>
            <p:nvPr/>
          </p:nvSpPr>
          <p:spPr>
            <a:xfrm>
              <a:off x="4707291"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52" name="tx652"/>
            <p:cNvSpPr/>
            <p:nvPr/>
          </p:nvSpPr>
          <p:spPr>
            <a:xfrm>
              <a:off x="5001874"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53" name="tx653"/>
            <p:cNvSpPr/>
            <p:nvPr/>
          </p:nvSpPr>
          <p:spPr>
            <a:xfrm>
              <a:off x="5296456"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54" name="tx654"/>
            <p:cNvSpPr/>
            <p:nvPr/>
          </p:nvSpPr>
          <p:spPr>
            <a:xfrm>
              <a:off x="5591038"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55" name="rc655"/>
            <p:cNvSpPr/>
            <p:nvPr/>
          </p:nvSpPr>
          <p:spPr>
            <a:xfrm>
              <a:off x="5764417" y="875080"/>
              <a:ext cx="1620202" cy="758825"/>
            </a:xfrm>
            <a:prstGeom prst="rect">
              <a:avLst/>
            </a:prstGeom>
            <a:solidFill>
              <a:srgbClr val="EBEBEB">
                <a:alpha val="100000"/>
              </a:srgbClr>
            </a:solidFill>
          </p:spPr>
          <p:txBody>
            <a:bodyPr/>
            <a:lstStyle/>
            <a:p/>
          </p:txBody>
        </p:sp>
        <p:sp>
          <p:nvSpPr>
            <p:cNvPr id="656" name="pl656"/>
            <p:cNvSpPr/>
            <p:nvPr/>
          </p:nvSpPr>
          <p:spPr>
            <a:xfrm>
              <a:off x="5764417" y="144813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7" name="pl657"/>
            <p:cNvSpPr/>
            <p:nvPr/>
          </p:nvSpPr>
          <p:spPr>
            <a:xfrm>
              <a:off x="5764417" y="11455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8" name="pl658"/>
            <p:cNvSpPr/>
            <p:nvPr/>
          </p:nvSpPr>
          <p:spPr>
            <a:xfrm>
              <a:off x="5985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9" name="pl659"/>
            <p:cNvSpPr/>
            <p:nvPr/>
          </p:nvSpPr>
          <p:spPr>
            <a:xfrm>
              <a:off x="6279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0" name="pl660"/>
            <p:cNvSpPr/>
            <p:nvPr/>
          </p:nvSpPr>
          <p:spPr>
            <a:xfrm>
              <a:off x="6574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1" name="pl661"/>
            <p:cNvSpPr/>
            <p:nvPr/>
          </p:nvSpPr>
          <p:spPr>
            <a:xfrm>
              <a:off x="6869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2" name="pl662"/>
            <p:cNvSpPr/>
            <p:nvPr/>
          </p:nvSpPr>
          <p:spPr>
            <a:xfrm>
              <a:off x="71636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3" name="pl663"/>
            <p:cNvSpPr/>
            <p:nvPr/>
          </p:nvSpPr>
          <p:spPr>
            <a:xfrm>
              <a:off x="5764417"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4" name="pl664"/>
            <p:cNvSpPr/>
            <p:nvPr/>
          </p:nvSpPr>
          <p:spPr>
            <a:xfrm>
              <a:off x="5764417" y="12968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5" name="pl665"/>
            <p:cNvSpPr/>
            <p:nvPr/>
          </p:nvSpPr>
          <p:spPr>
            <a:xfrm>
              <a:off x="5764417" y="994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6" name="pl666"/>
            <p:cNvSpPr/>
            <p:nvPr/>
          </p:nvSpPr>
          <p:spPr>
            <a:xfrm>
              <a:off x="5838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7" name="pl667"/>
            <p:cNvSpPr/>
            <p:nvPr/>
          </p:nvSpPr>
          <p:spPr>
            <a:xfrm>
              <a:off x="6132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8" name="pl668"/>
            <p:cNvSpPr/>
            <p:nvPr/>
          </p:nvSpPr>
          <p:spPr>
            <a:xfrm>
              <a:off x="6427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9" name="pl669"/>
            <p:cNvSpPr/>
            <p:nvPr/>
          </p:nvSpPr>
          <p:spPr>
            <a:xfrm>
              <a:off x="672180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0" name="pl670"/>
            <p:cNvSpPr/>
            <p:nvPr/>
          </p:nvSpPr>
          <p:spPr>
            <a:xfrm>
              <a:off x="7016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1" name="pl671"/>
            <p:cNvSpPr/>
            <p:nvPr/>
          </p:nvSpPr>
          <p:spPr>
            <a:xfrm>
              <a:off x="73109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2" name="pl672"/>
            <p:cNvSpPr/>
            <p:nvPr/>
          </p:nvSpPr>
          <p:spPr>
            <a:xfrm>
              <a:off x="5838063"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673" name="pl673"/>
            <p:cNvSpPr/>
            <p:nvPr/>
          </p:nvSpPr>
          <p:spPr>
            <a:xfrm>
              <a:off x="5838063"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40651" cap="flat">
              <a:solidFill>
                <a:srgbClr val="BEBEBE">
                  <a:alpha val="69803"/>
                </a:srgbClr>
              </a:solidFill>
              <a:prstDash val="solid"/>
              <a:round/>
            </a:ln>
          </p:spPr>
          <p:txBody>
            <a:bodyPr/>
            <a:lstStyle/>
            <a:p/>
          </p:txBody>
        </p:sp>
        <p:sp>
          <p:nvSpPr>
            <p:cNvPr id="674" name="pl674"/>
            <p:cNvSpPr/>
            <p:nvPr/>
          </p:nvSpPr>
          <p:spPr>
            <a:xfrm>
              <a:off x="5838063"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675" name="pl675"/>
            <p:cNvSpPr/>
            <p:nvPr/>
          </p:nvSpPr>
          <p:spPr>
            <a:xfrm>
              <a:off x="5838063"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676" name="pl676"/>
            <p:cNvSpPr/>
            <p:nvPr/>
          </p:nvSpPr>
          <p:spPr>
            <a:xfrm>
              <a:off x="5838063"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677" name="pl677"/>
            <p:cNvSpPr/>
            <p:nvPr/>
          </p:nvSpPr>
          <p:spPr>
            <a:xfrm>
              <a:off x="5838063"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678" name="pl678"/>
            <p:cNvSpPr/>
            <p:nvPr/>
          </p:nvSpPr>
          <p:spPr>
            <a:xfrm>
              <a:off x="5838063" y="15752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9" name="pl679"/>
            <p:cNvSpPr/>
            <p:nvPr/>
          </p:nvSpPr>
          <p:spPr>
            <a:xfrm>
              <a:off x="5838063" y="1478388"/>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680" name="pl680"/>
            <p:cNvSpPr/>
            <p:nvPr/>
          </p:nvSpPr>
          <p:spPr>
            <a:xfrm>
              <a:off x="5838063" y="1442081"/>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681" name="pl681"/>
            <p:cNvSpPr/>
            <p:nvPr/>
          </p:nvSpPr>
          <p:spPr>
            <a:xfrm>
              <a:off x="5838063" y="1538901"/>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682" name="pl682"/>
            <p:cNvSpPr/>
            <p:nvPr/>
          </p:nvSpPr>
          <p:spPr>
            <a:xfrm>
              <a:off x="5838063" y="15389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3" name="pl683"/>
            <p:cNvSpPr/>
            <p:nvPr/>
          </p:nvSpPr>
          <p:spPr>
            <a:xfrm>
              <a:off x="5838063" y="142997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684" name="pl684"/>
            <p:cNvSpPr/>
            <p:nvPr/>
          </p:nvSpPr>
          <p:spPr>
            <a:xfrm>
              <a:off x="5838063" y="1551003"/>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685" name="pl685"/>
            <p:cNvSpPr/>
            <p:nvPr/>
          </p:nvSpPr>
          <p:spPr>
            <a:xfrm>
              <a:off x="5838063" y="1212134"/>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686" name="pl686"/>
            <p:cNvSpPr/>
            <p:nvPr/>
          </p:nvSpPr>
          <p:spPr>
            <a:xfrm>
              <a:off x="5838063" y="1514696"/>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687" name="pl687"/>
            <p:cNvSpPr/>
            <p:nvPr/>
          </p:nvSpPr>
          <p:spPr>
            <a:xfrm>
              <a:off x="5838063" y="1502593"/>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688" name="pl688"/>
            <p:cNvSpPr/>
            <p:nvPr/>
          </p:nvSpPr>
          <p:spPr>
            <a:xfrm>
              <a:off x="5838063" y="13694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9" name="pl689"/>
            <p:cNvSpPr/>
            <p:nvPr/>
          </p:nvSpPr>
          <p:spPr>
            <a:xfrm>
              <a:off x="5838063" y="1538901"/>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690" name="pl690"/>
            <p:cNvSpPr/>
            <p:nvPr/>
          </p:nvSpPr>
          <p:spPr>
            <a:xfrm>
              <a:off x="5838063" y="1454183"/>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691" name="pl691"/>
            <p:cNvSpPr/>
            <p:nvPr/>
          </p:nvSpPr>
          <p:spPr>
            <a:xfrm>
              <a:off x="5838063" y="1538901"/>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692" name="pl692"/>
            <p:cNvSpPr/>
            <p:nvPr/>
          </p:nvSpPr>
          <p:spPr>
            <a:xfrm>
              <a:off x="5838063" y="1526798"/>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693" name="pl693"/>
            <p:cNvSpPr/>
            <p:nvPr/>
          </p:nvSpPr>
          <p:spPr>
            <a:xfrm>
              <a:off x="5838063" y="1526798"/>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694" name="pl694"/>
            <p:cNvSpPr/>
            <p:nvPr/>
          </p:nvSpPr>
          <p:spPr>
            <a:xfrm>
              <a:off x="5838063" y="1502593"/>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695" name="pl695"/>
            <p:cNvSpPr/>
            <p:nvPr/>
          </p:nvSpPr>
          <p:spPr>
            <a:xfrm>
              <a:off x="5838063"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696" name="pl696"/>
            <p:cNvSpPr/>
            <p:nvPr/>
          </p:nvSpPr>
          <p:spPr>
            <a:xfrm>
              <a:off x="5838063"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40651" cap="flat">
              <a:solidFill>
                <a:srgbClr val="000000">
                  <a:alpha val="100000"/>
                </a:srgbClr>
              </a:solidFill>
              <a:prstDash val="solid"/>
              <a:round/>
            </a:ln>
          </p:spPr>
          <p:txBody>
            <a:bodyPr/>
            <a:lstStyle/>
            <a:p/>
          </p:txBody>
        </p:sp>
        <p:sp>
          <p:nvSpPr>
            <p:cNvPr id="697" name="pl697"/>
            <p:cNvSpPr/>
            <p:nvPr/>
          </p:nvSpPr>
          <p:spPr>
            <a:xfrm>
              <a:off x="5838063"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C49A00">
                  <a:alpha val="100000"/>
                </a:srgbClr>
              </a:solidFill>
              <a:prstDash val="solid"/>
              <a:round/>
            </a:ln>
          </p:spPr>
          <p:txBody>
            <a:bodyPr/>
            <a:lstStyle/>
            <a:p/>
          </p:txBody>
        </p:sp>
        <p:sp>
          <p:nvSpPr>
            <p:cNvPr id="698" name="pl698"/>
            <p:cNvSpPr/>
            <p:nvPr/>
          </p:nvSpPr>
          <p:spPr>
            <a:xfrm>
              <a:off x="5764417"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99" name="tx699"/>
            <p:cNvSpPr/>
            <p:nvPr/>
          </p:nvSpPr>
          <p:spPr>
            <a:xfrm>
              <a:off x="5807918" y="1388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00" name="tx700"/>
            <p:cNvSpPr/>
            <p:nvPr/>
          </p:nvSpPr>
          <p:spPr>
            <a:xfrm>
              <a:off x="6102500" y="1388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01" name="tx701"/>
            <p:cNvSpPr/>
            <p:nvPr/>
          </p:nvSpPr>
          <p:spPr>
            <a:xfrm>
              <a:off x="6397082" y="13756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02" name="tx702"/>
            <p:cNvSpPr/>
            <p:nvPr/>
          </p:nvSpPr>
          <p:spPr>
            <a:xfrm>
              <a:off x="6661520" y="13137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703" name="tx703"/>
            <p:cNvSpPr/>
            <p:nvPr/>
          </p:nvSpPr>
          <p:spPr>
            <a:xfrm>
              <a:off x="6986247" y="133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704" name="tx704"/>
            <p:cNvSpPr/>
            <p:nvPr/>
          </p:nvSpPr>
          <p:spPr>
            <a:xfrm>
              <a:off x="7280829" y="1362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05" name="rc705"/>
            <p:cNvSpPr/>
            <p:nvPr/>
          </p:nvSpPr>
          <p:spPr>
            <a:xfrm>
              <a:off x="5764417" y="1918357"/>
              <a:ext cx="1620202" cy="758825"/>
            </a:xfrm>
            <a:prstGeom prst="rect">
              <a:avLst/>
            </a:prstGeom>
            <a:solidFill>
              <a:srgbClr val="EBEBEB">
                <a:alpha val="100000"/>
              </a:srgbClr>
            </a:solidFill>
          </p:spPr>
          <p:txBody>
            <a:bodyPr/>
            <a:lstStyle/>
            <a:p/>
          </p:txBody>
        </p:sp>
        <p:sp>
          <p:nvSpPr>
            <p:cNvPr id="706" name="pl706"/>
            <p:cNvSpPr/>
            <p:nvPr/>
          </p:nvSpPr>
          <p:spPr>
            <a:xfrm>
              <a:off x="5764417" y="249140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7" name="pl707"/>
            <p:cNvSpPr/>
            <p:nvPr/>
          </p:nvSpPr>
          <p:spPr>
            <a:xfrm>
              <a:off x="5764417" y="21888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8" name="pl708"/>
            <p:cNvSpPr/>
            <p:nvPr/>
          </p:nvSpPr>
          <p:spPr>
            <a:xfrm>
              <a:off x="5985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9" name="pl709"/>
            <p:cNvSpPr/>
            <p:nvPr/>
          </p:nvSpPr>
          <p:spPr>
            <a:xfrm>
              <a:off x="6279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0" name="pl710"/>
            <p:cNvSpPr/>
            <p:nvPr/>
          </p:nvSpPr>
          <p:spPr>
            <a:xfrm>
              <a:off x="6574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1" name="pl711"/>
            <p:cNvSpPr/>
            <p:nvPr/>
          </p:nvSpPr>
          <p:spPr>
            <a:xfrm>
              <a:off x="6869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2" name="pl712"/>
            <p:cNvSpPr/>
            <p:nvPr/>
          </p:nvSpPr>
          <p:spPr>
            <a:xfrm>
              <a:off x="71636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3" name="pl713"/>
            <p:cNvSpPr/>
            <p:nvPr/>
          </p:nvSpPr>
          <p:spPr>
            <a:xfrm>
              <a:off x="5764417"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4" name="pl714"/>
            <p:cNvSpPr/>
            <p:nvPr/>
          </p:nvSpPr>
          <p:spPr>
            <a:xfrm>
              <a:off x="5764417" y="234012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5" name="pl715"/>
            <p:cNvSpPr/>
            <p:nvPr/>
          </p:nvSpPr>
          <p:spPr>
            <a:xfrm>
              <a:off x="5764417" y="20375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6" name="pl716"/>
            <p:cNvSpPr/>
            <p:nvPr/>
          </p:nvSpPr>
          <p:spPr>
            <a:xfrm>
              <a:off x="5838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7" name="pl717"/>
            <p:cNvSpPr/>
            <p:nvPr/>
          </p:nvSpPr>
          <p:spPr>
            <a:xfrm>
              <a:off x="6132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8" name="pl718"/>
            <p:cNvSpPr/>
            <p:nvPr/>
          </p:nvSpPr>
          <p:spPr>
            <a:xfrm>
              <a:off x="6427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9" name="pl719"/>
            <p:cNvSpPr/>
            <p:nvPr/>
          </p:nvSpPr>
          <p:spPr>
            <a:xfrm>
              <a:off x="672180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7016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73109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5838063"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23" name="pl723"/>
            <p:cNvSpPr/>
            <p:nvPr/>
          </p:nvSpPr>
          <p:spPr>
            <a:xfrm>
              <a:off x="5838063" y="2582178"/>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724" name="pl724"/>
            <p:cNvSpPr/>
            <p:nvPr/>
          </p:nvSpPr>
          <p:spPr>
            <a:xfrm>
              <a:off x="5838063" y="2376436"/>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725" name="pl725"/>
            <p:cNvSpPr/>
            <p:nvPr/>
          </p:nvSpPr>
          <p:spPr>
            <a:xfrm>
              <a:off x="5838063" y="2497460"/>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726" name="pl726"/>
            <p:cNvSpPr/>
            <p:nvPr/>
          </p:nvSpPr>
          <p:spPr>
            <a:xfrm>
              <a:off x="5838063" y="2582178"/>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727" name="pl727"/>
            <p:cNvSpPr/>
            <p:nvPr/>
          </p:nvSpPr>
          <p:spPr>
            <a:xfrm>
              <a:off x="5838063" y="2521665"/>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728" name="pl728"/>
            <p:cNvSpPr/>
            <p:nvPr/>
          </p:nvSpPr>
          <p:spPr>
            <a:xfrm>
              <a:off x="5838063" y="261848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9" name="pl729"/>
            <p:cNvSpPr/>
            <p:nvPr/>
          </p:nvSpPr>
          <p:spPr>
            <a:xfrm>
              <a:off x="5838063"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730" name="pl730"/>
            <p:cNvSpPr/>
            <p:nvPr/>
          </p:nvSpPr>
          <p:spPr>
            <a:xfrm>
              <a:off x="5838063"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731" name="pl731"/>
            <p:cNvSpPr/>
            <p:nvPr/>
          </p:nvSpPr>
          <p:spPr>
            <a:xfrm>
              <a:off x="5838063"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732" name="pl732"/>
            <p:cNvSpPr/>
            <p:nvPr/>
          </p:nvSpPr>
          <p:spPr>
            <a:xfrm>
              <a:off x="5838063" y="25821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3" name="pl733"/>
            <p:cNvSpPr/>
            <p:nvPr/>
          </p:nvSpPr>
          <p:spPr>
            <a:xfrm>
              <a:off x="5838063"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734" name="pl734"/>
            <p:cNvSpPr/>
            <p:nvPr/>
          </p:nvSpPr>
          <p:spPr>
            <a:xfrm>
              <a:off x="5838063" y="2594280"/>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735" name="pl735"/>
            <p:cNvSpPr/>
            <p:nvPr/>
          </p:nvSpPr>
          <p:spPr>
            <a:xfrm>
              <a:off x="5838063" y="2255411"/>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736" name="pl736"/>
            <p:cNvSpPr/>
            <p:nvPr/>
          </p:nvSpPr>
          <p:spPr>
            <a:xfrm>
              <a:off x="5838063" y="2557973"/>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737" name="pl737"/>
            <p:cNvSpPr/>
            <p:nvPr/>
          </p:nvSpPr>
          <p:spPr>
            <a:xfrm>
              <a:off x="5838063" y="2545870"/>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738" name="pl738"/>
            <p:cNvSpPr/>
            <p:nvPr/>
          </p:nvSpPr>
          <p:spPr>
            <a:xfrm>
              <a:off x="5838063" y="241274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9" name="pl739"/>
            <p:cNvSpPr/>
            <p:nvPr/>
          </p:nvSpPr>
          <p:spPr>
            <a:xfrm>
              <a:off x="5838063" y="2582178"/>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740" name="pl740"/>
            <p:cNvSpPr/>
            <p:nvPr/>
          </p:nvSpPr>
          <p:spPr>
            <a:xfrm>
              <a:off x="5838063" y="2497460"/>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741" name="pl741"/>
            <p:cNvSpPr/>
            <p:nvPr/>
          </p:nvSpPr>
          <p:spPr>
            <a:xfrm>
              <a:off x="5838063" y="2582178"/>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742" name="pl742"/>
            <p:cNvSpPr/>
            <p:nvPr/>
          </p:nvSpPr>
          <p:spPr>
            <a:xfrm>
              <a:off x="5838063" y="2570075"/>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743" name="pl743"/>
            <p:cNvSpPr/>
            <p:nvPr/>
          </p:nvSpPr>
          <p:spPr>
            <a:xfrm>
              <a:off x="5838063" y="2570075"/>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744" name="pl744"/>
            <p:cNvSpPr/>
            <p:nvPr/>
          </p:nvSpPr>
          <p:spPr>
            <a:xfrm>
              <a:off x="5838063" y="2545870"/>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745" name="pl745"/>
            <p:cNvSpPr/>
            <p:nvPr/>
          </p:nvSpPr>
          <p:spPr>
            <a:xfrm>
              <a:off x="5838063"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746" name="pl746"/>
            <p:cNvSpPr/>
            <p:nvPr/>
          </p:nvSpPr>
          <p:spPr>
            <a:xfrm>
              <a:off x="5838063" y="2582178"/>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747" name="pl747"/>
            <p:cNvSpPr/>
            <p:nvPr/>
          </p:nvSpPr>
          <p:spPr>
            <a:xfrm>
              <a:off x="5838063" y="25821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E6D">
                  <a:alpha val="100000"/>
                </a:srgbClr>
              </a:solidFill>
              <a:prstDash val="solid"/>
              <a:round/>
            </a:ln>
          </p:spPr>
          <p:txBody>
            <a:bodyPr/>
            <a:lstStyle/>
            <a:p/>
          </p:txBody>
        </p:sp>
        <p:sp>
          <p:nvSpPr>
            <p:cNvPr id="748" name="pl748"/>
            <p:cNvSpPr/>
            <p:nvPr/>
          </p:nvSpPr>
          <p:spPr>
            <a:xfrm>
              <a:off x="5764417"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49" name="tx749"/>
            <p:cNvSpPr/>
            <p:nvPr/>
          </p:nvSpPr>
          <p:spPr>
            <a:xfrm>
              <a:off x="5807918"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50" name="tx750"/>
            <p:cNvSpPr/>
            <p:nvPr/>
          </p:nvSpPr>
          <p:spPr>
            <a:xfrm>
              <a:off x="6102500"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51" name="tx751"/>
            <p:cNvSpPr/>
            <p:nvPr/>
          </p:nvSpPr>
          <p:spPr>
            <a:xfrm>
              <a:off x="6397082"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52" name="tx752"/>
            <p:cNvSpPr/>
            <p:nvPr/>
          </p:nvSpPr>
          <p:spPr>
            <a:xfrm>
              <a:off x="6691665"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53" name="tx753"/>
            <p:cNvSpPr/>
            <p:nvPr/>
          </p:nvSpPr>
          <p:spPr>
            <a:xfrm>
              <a:off x="6986247"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54" name="tx754"/>
            <p:cNvSpPr/>
            <p:nvPr/>
          </p:nvSpPr>
          <p:spPr>
            <a:xfrm>
              <a:off x="7280829" y="24189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55" name="rc755"/>
            <p:cNvSpPr/>
            <p:nvPr/>
          </p:nvSpPr>
          <p:spPr>
            <a:xfrm>
              <a:off x="5764417" y="2961634"/>
              <a:ext cx="1620202" cy="758825"/>
            </a:xfrm>
            <a:prstGeom prst="rect">
              <a:avLst/>
            </a:prstGeom>
            <a:solidFill>
              <a:srgbClr val="EBEBEB">
                <a:alpha val="100000"/>
              </a:srgbClr>
            </a:solidFill>
          </p:spPr>
          <p:txBody>
            <a:bodyPr/>
            <a:lstStyle/>
            <a:p/>
          </p:txBody>
        </p:sp>
        <p:sp>
          <p:nvSpPr>
            <p:cNvPr id="756" name="pl756"/>
            <p:cNvSpPr/>
            <p:nvPr/>
          </p:nvSpPr>
          <p:spPr>
            <a:xfrm>
              <a:off x="5764417" y="35346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7" name="pl757"/>
            <p:cNvSpPr/>
            <p:nvPr/>
          </p:nvSpPr>
          <p:spPr>
            <a:xfrm>
              <a:off x="5764417" y="32321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8" name="pl758"/>
            <p:cNvSpPr/>
            <p:nvPr/>
          </p:nvSpPr>
          <p:spPr>
            <a:xfrm>
              <a:off x="5985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9" name="pl759"/>
            <p:cNvSpPr/>
            <p:nvPr/>
          </p:nvSpPr>
          <p:spPr>
            <a:xfrm>
              <a:off x="6279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0" name="pl760"/>
            <p:cNvSpPr/>
            <p:nvPr/>
          </p:nvSpPr>
          <p:spPr>
            <a:xfrm>
              <a:off x="6574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1" name="pl761"/>
            <p:cNvSpPr/>
            <p:nvPr/>
          </p:nvSpPr>
          <p:spPr>
            <a:xfrm>
              <a:off x="6869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2" name="pl762"/>
            <p:cNvSpPr/>
            <p:nvPr/>
          </p:nvSpPr>
          <p:spPr>
            <a:xfrm>
              <a:off x="71636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3" name="pl763"/>
            <p:cNvSpPr/>
            <p:nvPr/>
          </p:nvSpPr>
          <p:spPr>
            <a:xfrm>
              <a:off x="5764417"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4" name="pl764"/>
            <p:cNvSpPr/>
            <p:nvPr/>
          </p:nvSpPr>
          <p:spPr>
            <a:xfrm>
              <a:off x="5764417" y="338340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5" name="pl765"/>
            <p:cNvSpPr/>
            <p:nvPr/>
          </p:nvSpPr>
          <p:spPr>
            <a:xfrm>
              <a:off x="5764417" y="308084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6" name="pl766"/>
            <p:cNvSpPr/>
            <p:nvPr/>
          </p:nvSpPr>
          <p:spPr>
            <a:xfrm>
              <a:off x="5838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7" name="pl767"/>
            <p:cNvSpPr/>
            <p:nvPr/>
          </p:nvSpPr>
          <p:spPr>
            <a:xfrm>
              <a:off x="6132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6427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672180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7016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1" name="pl771"/>
            <p:cNvSpPr/>
            <p:nvPr/>
          </p:nvSpPr>
          <p:spPr>
            <a:xfrm>
              <a:off x="73109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2" name="pl772"/>
            <p:cNvSpPr/>
            <p:nvPr/>
          </p:nvSpPr>
          <p:spPr>
            <a:xfrm>
              <a:off x="5838063"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73" name="pl773"/>
            <p:cNvSpPr/>
            <p:nvPr/>
          </p:nvSpPr>
          <p:spPr>
            <a:xfrm>
              <a:off x="5838063"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40651" cap="flat">
              <a:solidFill>
                <a:srgbClr val="BEBEBE">
                  <a:alpha val="69803"/>
                </a:srgbClr>
              </a:solidFill>
              <a:prstDash val="solid"/>
              <a:round/>
            </a:ln>
          </p:spPr>
          <p:txBody>
            <a:bodyPr/>
            <a:lstStyle/>
            <a:p/>
          </p:txBody>
        </p:sp>
        <p:sp>
          <p:nvSpPr>
            <p:cNvPr id="774" name="pl774"/>
            <p:cNvSpPr/>
            <p:nvPr/>
          </p:nvSpPr>
          <p:spPr>
            <a:xfrm>
              <a:off x="5838063" y="3419713"/>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775" name="pl775"/>
            <p:cNvSpPr/>
            <p:nvPr/>
          </p:nvSpPr>
          <p:spPr>
            <a:xfrm>
              <a:off x="5838063" y="3540737"/>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776" name="pl776"/>
            <p:cNvSpPr/>
            <p:nvPr/>
          </p:nvSpPr>
          <p:spPr>
            <a:xfrm>
              <a:off x="5838063" y="3625455"/>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777" name="pl777"/>
            <p:cNvSpPr/>
            <p:nvPr/>
          </p:nvSpPr>
          <p:spPr>
            <a:xfrm>
              <a:off x="5838063" y="3564942"/>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778" name="pl778"/>
            <p:cNvSpPr/>
            <p:nvPr/>
          </p:nvSpPr>
          <p:spPr>
            <a:xfrm>
              <a:off x="5838063" y="366176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79" name="pl779"/>
            <p:cNvSpPr/>
            <p:nvPr/>
          </p:nvSpPr>
          <p:spPr>
            <a:xfrm>
              <a:off x="5838063" y="3564942"/>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780" name="pl780"/>
            <p:cNvSpPr/>
            <p:nvPr/>
          </p:nvSpPr>
          <p:spPr>
            <a:xfrm>
              <a:off x="5838063" y="3528635"/>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781" name="pl781"/>
            <p:cNvSpPr/>
            <p:nvPr/>
          </p:nvSpPr>
          <p:spPr>
            <a:xfrm>
              <a:off x="5838063" y="3625455"/>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782" name="pl782"/>
            <p:cNvSpPr/>
            <p:nvPr/>
          </p:nvSpPr>
          <p:spPr>
            <a:xfrm>
              <a:off x="5838063" y="362545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3" name="pl783"/>
            <p:cNvSpPr/>
            <p:nvPr/>
          </p:nvSpPr>
          <p:spPr>
            <a:xfrm>
              <a:off x="5838063" y="3516532"/>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784" name="pl784"/>
            <p:cNvSpPr/>
            <p:nvPr/>
          </p:nvSpPr>
          <p:spPr>
            <a:xfrm>
              <a:off x="5838063"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785" name="pl785"/>
            <p:cNvSpPr/>
            <p:nvPr/>
          </p:nvSpPr>
          <p:spPr>
            <a:xfrm>
              <a:off x="5838063"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786" name="pl786"/>
            <p:cNvSpPr/>
            <p:nvPr/>
          </p:nvSpPr>
          <p:spPr>
            <a:xfrm>
              <a:off x="5838063"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787" name="pl787"/>
            <p:cNvSpPr/>
            <p:nvPr/>
          </p:nvSpPr>
          <p:spPr>
            <a:xfrm>
              <a:off x="5838063"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788" name="pl788"/>
            <p:cNvSpPr/>
            <p:nvPr/>
          </p:nvSpPr>
          <p:spPr>
            <a:xfrm>
              <a:off x="5838063" y="345602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9" name="pl789"/>
            <p:cNvSpPr/>
            <p:nvPr/>
          </p:nvSpPr>
          <p:spPr>
            <a:xfrm>
              <a:off x="5838063" y="3625455"/>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790" name="pl790"/>
            <p:cNvSpPr/>
            <p:nvPr/>
          </p:nvSpPr>
          <p:spPr>
            <a:xfrm>
              <a:off x="5838063" y="3540737"/>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791" name="pl791"/>
            <p:cNvSpPr/>
            <p:nvPr/>
          </p:nvSpPr>
          <p:spPr>
            <a:xfrm>
              <a:off x="5838063" y="3625455"/>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792" name="pl792"/>
            <p:cNvSpPr/>
            <p:nvPr/>
          </p:nvSpPr>
          <p:spPr>
            <a:xfrm>
              <a:off x="5838063" y="3613352"/>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793" name="pl793"/>
            <p:cNvSpPr/>
            <p:nvPr/>
          </p:nvSpPr>
          <p:spPr>
            <a:xfrm>
              <a:off x="5838063" y="3613352"/>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794" name="pl794"/>
            <p:cNvSpPr/>
            <p:nvPr/>
          </p:nvSpPr>
          <p:spPr>
            <a:xfrm>
              <a:off x="5838063" y="3589147"/>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795" name="pl795"/>
            <p:cNvSpPr/>
            <p:nvPr/>
          </p:nvSpPr>
          <p:spPr>
            <a:xfrm>
              <a:off x="5838063"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796" name="pl796"/>
            <p:cNvSpPr/>
            <p:nvPr/>
          </p:nvSpPr>
          <p:spPr>
            <a:xfrm>
              <a:off x="5838063"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40651" cap="flat">
              <a:solidFill>
                <a:srgbClr val="000000">
                  <a:alpha val="100000"/>
                </a:srgbClr>
              </a:solidFill>
              <a:prstDash val="solid"/>
              <a:round/>
            </a:ln>
          </p:spPr>
          <p:txBody>
            <a:bodyPr/>
            <a:lstStyle/>
            <a:p/>
          </p:txBody>
        </p:sp>
        <p:sp>
          <p:nvSpPr>
            <p:cNvPr id="797" name="pl797"/>
            <p:cNvSpPr/>
            <p:nvPr/>
          </p:nvSpPr>
          <p:spPr>
            <a:xfrm>
              <a:off x="5838063"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00ABFD">
                  <a:alpha val="100000"/>
                </a:srgbClr>
              </a:solidFill>
              <a:prstDash val="solid"/>
              <a:round/>
            </a:ln>
          </p:spPr>
          <p:txBody>
            <a:bodyPr/>
            <a:lstStyle/>
            <a:p/>
          </p:txBody>
        </p:sp>
        <p:sp>
          <p:nvSpPr>
            <p:cNvPr id="798" name="pl798"/>
            <p:cNvSpPr/>
            <p:nvPr/>
          </p:nvSpPr>
          <p:spPr>
            <a:xfrm>
              <a:off x="5764417"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99" name="tx799"/>
            <p:cNvSpPr/>
            <p:nvPr/>
          </p:nvSpPr>
          <p:spPr>
            <a:xfrm>
              <a:off x="5807918" y="35105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0" name="tx800"/>
            <p:cNvSpPr/>
            <p:nvPr/>
          </p:nvSpPr>
          <p:spPr>
            <a:xfrm>
              <a:off x="6102500" y="35105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1" name="tx801"/>
            <p:cNvSpPr/>
            <p:nvPr/>
          </p:nvSpPr>
          <p:spPr>
            <a:xfrm>
              <a:off x="6397082" y="34746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02" name="tx802"/>
            <p:cNvSpPr/>
            <p:nvPr/>
          </p:nvSpPr>
          <p:spPr>
            <a:xfrm>
              <a:off x="6691665" y="34245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03" name="tx803"/>
            <p:cNvSpPr/>
            <p:nvPr/>
          </p:nvSpPr>
          <p:spPr>
            <a:xfrm>
              <a:off x="6986247"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04" name="tx804"/>
            <p:cNvSpPr/>
            <p:nvPr/>
          </p:nvSpPr>
          <p:spPr>
            <a:xfrm>
              <a:off x="7280829" y="34622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05" name="rc805"/>
            <p:cNvSpPr/>
            <p:nvPr/>
          </p:nvSpPr>
          <p:spPr>
            <a:xfrm>
              <a:off x="5764417" y="4004911"/>
              <a:ext cx="1620202" cy="758825"/>
            </a:xfrm>
            <a:prstGeom prst="rect">
              <a:avLst/>
            </a:prstGeom>
            <a:solidFill>
              <a:srgbClr val="EBEBEB">
                <a:alpha val="100000"/>
              </a:srgbClr>
            </a:solidFill>
          </p:spPr>
          <p:txBody>
            <a:bodyPr/>
            <a:lstStyle/>
            <a:p/>
          </p:txBody>
        </p:sp>
        <p:sp>
          <p:nvSpPr>
            <p:cNvPr id="806" name="pl806"/>
            <p:cNvSpPr/>
            <p:nvPr/>
          </p:nvSpPr>
          <p:spPr>
            <a:xfrm>
              <a:off x="5764417" y="457796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7" name="pl807"/>
            <p:cNvSpPr/>
            <p:nvPr/>
          </p:nvSpPr>
          <p:spPr>
            <a:xfrm>
              <a:off x="5764417" y="427540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8" name="pl808"/>
            <p:cNvSpPr/>
            <p:nvPr/>
          </p:nvSpPr>
          <p:spPr>
            <a:xfrm>
              <a:off x="5985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9" name="pl809"/>
            <p:cNvSpPr/>
            <p:nvPr/>
          </p:nvSpPr>
          <p:spPr>
            <a:xfrm>
              <a:off x="6279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0" name="pl810"/>
            <p:cNvSpPr/>
            <p:nvPr/>
          </p:nvSpPr>
          <p:spPr>
            <a:xfrm>
              <a:off x="6574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1" name="pl811"/>
            <p:cNvSpPr/>
            <p:nvPr/>
          </p:nvSpPr>
          <p:spPr>
            <a:xfrm>
              <a:off x="6869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2" name="pl812"/>
            <p:cNvSpPr/>
            <p:nvPr/>
          </p:nvSpPr>
          <p:spPr>
            <a:xfrm>
              <a:off x="71636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3" name="pl813"/>
            <p:cNvSpPr/>
            <p:nvPr/>
          </p:nvSpPr>
          <p:spPr>
            <a:xfrm>
              <a:off x="5764417"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4" name="pl814"/>
            <p:cNvSpPr/>
            <p:nvPr/>
          </p:nvSpPr>
          <p:spPr>
            <a:xfrm>
              <a:off x="5764417" y="442668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5" name="pl815"/>
            <p:cNvSpPr/>
            <p:nvPr/>
          </p:nvSpPr>
          <p:spPr>
            <a:xfrm>
              <a:off x="5764417" y="412412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6" name="pl816"/>
            <p:cNvSpPr/>
            <p:nvPr/>
          </p:nvSpPr>
          <p:spPr>
            <a:xfrm>
              <a:off x="5838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7" name="pl817"/>
            <p:cNvSpPr/>
            <p:nvPr/>
          </p:nvSpPr>
          <p:spPr>
            <a:xfrm>
              <a:off x="6132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8" name="pl818"/>
            <p:cNvSpPr/>
            <p:nvPr/>
          </p:nvSpPr>
          <p:spPr>
            <a:xfrm>
              <a:off x="6427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9" name="pl819"/>
            <p:cNvSpPr/>
            <p:nvPr/>
          </p:nvSpPr>
          <p:spPr>
            <a:xfrm>
              <a:off x="672180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0" name="pl820"/>
            <p:cNvSpPr/>
            <p:nvPr/>
          </p:nvSpPr>
          <p:spPr>
            <a:xfrm>
              <a:off x="7016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1" name="pl821"/>
            <p:cNvSpPr/>
            <p:nvPr/>
          </p:nvSpPr>
          <p:spPr>
            <a:xfrm>
              <a:off x="73109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2" name="pl822"/>
            <p:cNvSpPr/>
            <p:nvPr/>
          </p:nvSpPr>
          <p:spPr>
            <a:xfrm>
              <a:off x="5838063"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823" name="pl823"/>
            <p:cNvSpPr/>
            <p:nvPr/>
          </p:nvSpPr>
          <p:spPr>
            <a:xfrm>
              <a:off x="5838063"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40651" cap="flat">
              <a:solidFill>
                <a:srgbClr val="BEBEBE">
                  <a:alpha val="69803"/>
                </a:srgbClr>
              </a:solidFill>
              <a:prstDash val="solid"/>
              <a:round/>
            </a:ln>
          </p:spPr>
          <p:txBody>
            <a:bodyPr/>
            <a:lstStyle/>
            <a:p/>
          </p:txBody>
        </p:sp>
        <p:sp>
          <p:nvSpPr>
            <p:cNvPr id="824" name="pl824"/>
            <p:cNvSpPr/>
            <p:nvPr/>
          </p:nvSpPr>
          <p:spPr>
            <a:xfrm>
              <a:off x="5838063" y="446298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825" name="pl825"/>
            <p:cNvSpPr/>
            <p:nvPr/>
          </p:nvSpPr>
          <p:spPr>
            <a:xfrm>
              <a:off x="5838063" y="4584014"/>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826" name="pl826"/>
            <p:cNvSpPr/>
            <p:nvPr/>
          </p:nvSpPr>
          <p:spPr>
            <a:xfrm>
              <a:off x="5838063" y="4668732"/>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827" name="pl827"/>
            <p:cNvSpPr/>
            <p:nvPr/>
          </p:nvSpPr>
          <p:spPr>
            <a:xfrm>
              <a:off x="5838063" y="4608219"/>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828" name="pl828"/>
            <p:cNvSpPr/>
            <p:nvPr/>
          </p:nvSpPr>
          <p:spPr>
            <a:xfrm>
              <a:off x="5838063" y="470503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9" name="pl829"/>
            <p:cNvSpPr/>
            <p:nvPr/>
          </p:nvSpPr>
          <p:spPr>
            <a:xfrm>
              <a:off x="5838063" y="4608219"/>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830" name="pl830"/>
            <p:cNvSpPr/>
            <p:nvPr/>
          </p:nvSpPr>
          <p:spPr>
            <a:xfrm>
              <a:off x="5838063" y="4571912"/>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831" name="pl831"/>
            <p:cNvSpPr/>
            <p:nvPr/>
          </p:nvSpPr>
          <p:spPr>
            <a:xfrm>
              <a:off x="5838063" y="4668732"/>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832" name="pl832"/>
            <p:cNvSpPr/>
            <p:nvPr/>
          </p:nvSpPr>
          <p:spPr>
            <a:xfrm>
              <a:off x="5838063" y="466873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3" name="pl833"/>
            <p:cNvSpPr/>
            <p:nvPr/>
          </p:nvSpPr>
          <p:spPr>
            <a:xfrm>
              <a:off x="5838063" y="455980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834" name="pl834"/>
            <p:cNvSpPr/>
            <p:nvPr/>
          </p:nvSpPr>
          <p:spPr>
            <a:xfrm>
              <a:off x="5838063" y="4680834"/>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835" name="pl835"/>
            <p:cNvSpPr/>
            <p:nvPr/>
          </p:nvSpPr>
          <p:spPr>
            <a:xfrm>
              <a:off x="5838063" y="4341965"/>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836" name="pl836"/>
            <p:cNvSpPr/>
            <p:nvPr/>
          </p:nvSpPr>
          <p:spPr>
            <a:xfrm>
              <a:off x="5838063" y="4644527"/>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837" name="pl837"/>
            <p:cNvSpPr/>
            <p:nvPr/>
          </p:nvSpPr>
          <p:spPr>
            <a:xfrm>
              <a:off x="5838063" y="4632424"/>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838" name="pl838"/>
            <p:cNvSpPr/>
            <p:nvPr/>
          </p:nvSpPr>
          <p:spPr>
            <a:xfrm>
              <a:off x="5838063" y="449929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9" name="pl839"/>
            <p:cNvSpPr/>
            <p:nvPr/>
          </p:nvSpPr>
          <p:spPr>
            <a:xfrm>
              <a:off x="5838063"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840" name="pl840"/>
            <p:cNvSpPr/>
            <p:nvPr/>
          </p:nvSpPr>
          <p:spPr>
            <a:xfrm>
              <a:off x="5838063"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841" name="pl841"/>
            <p:cNvSpPr/>
            <p:nvPr/>
          </p:nvSpPr>
          <p:spPr>
            <a:xfrm>
              <a:off x="5838063"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842" name="pl842"/>
            <p:cNvSpPr/>
            <p:nvPr/>
          </p:nvSpPr>
          <p:spPr>
            <a:xfrm>
              <a:off x="5838063"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843" name="pl843"/>
            <p:cNvSpPr/>
            <p:nvPr/>
          </p:nvSpPr>
          <p:spPr>
            <a:xfrm>
              <a:off x="5838063"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844" name="pl844"/>
            <p:cNvSpPr/>
            <p:nvPr/>
          </p:nvSpPr>
          <p:spPr>
            <a:xfrm>
              <a:off x="5838063" y="4632424"/>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845" name="pl845"/>
            <p:cNvSpPr/>
            <p:nvPr/>
          </p:nvSpPr>
          <p:spPr>
            <a:xfrm>
              <a:off x="5838063"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846" name="pl846"/>
            <p:cNvSpPr/>
            <p:nvPr/>
          </p:nvSpPr>
          <p:spPr>
            <a:xfrm>
              <a:off x="5838063"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40651" cap="flat">
              <a:solidFill>
                <a:srgbClr val="000000">
                  <a:alpha val="100000"/>
                </a:srgbClr>
              </a:solidFill>
              <a:prstDash val="solid"/>
              <a:round/>
            </a:ln>
          </p:spPr>
          <p:txBody>
            <a:bodyPr/>
            <a:lstStyle/>
            <a:p/>
          </p:txBody>
        </p:sp>
        <p:sp>
          <p:nvSpPr>
            <p:cNvPr id="847" name="pl847"/>
            <p:cNvSpPr/>
            <p:nvPr/>
          </p:nvSpPr>
          <p:spPr>
            <a:xfrm>
              <a:off x="5838063"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FB61D7">
                  <a:alpha val="100000"/>
                </a:srgbClr>
              </a:solidFill>
              <a:prstDash val="solid"/>
              <a:round/>
            </a:ln>
          </p:spPr>
          <p:txBody>
            <a:bodyPr/>
            <a:lstStyle/>
            <a:p/>
          </p:txBody>
        </p:sp>
        <p:sp>
          <p:nvSpPr>
            <p:cNvPr id="848" name="pl848"/>
            <p:cNvSpPr/>
            <p:nvPr/>
          </p:nvSpPr>
          <p:spPr>
            <a:xfrm>
              <a:off x="5764417"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49" name="tx849"/>
            <p:cNvSpPr/>
            <p:nvPr/>
          </p:nvSpPr>
          <p:spPr>
            <a:xfrm>
              <a:off x="5807918"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50" name="tx850"/>
            <p:cNvSpPr/>
            <p:nvPr/>
          </p:nvSpPr>
          <p:spPr>
            <a:xfrm>
              <a:off x="6102500" y="45282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51" name="tx851"/>
            <p:cNvSpPr/>
            <p:nvPr/>
          </p:nvSpPr>
          <p:spPr>
            <a:xfrm>
              <a:off x="6397082"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52" name="tx852"/>
            <p:cNvSpPr/>
            <p:nvPr/>
          </p:nvSpPr>
          <p:spPr>
            <a:xfrm>
              <a:off x="6691665" y="44920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53" name="tx853"/>
            <p:cNvSpPr/>
            <p:nvPr/>
          </p:nvSpPr>
          <p:spPr>
            <a:xfrm>
              <a:off x="6986247"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54" name="tx854"/>
            <p:cNvSpPr/>
            <p:nvPr/>
          </p:nvSpPr>
          <p:spPr>
            <a:xfrm>
              <a:off x="7280829"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55" name="rc855"/>
            <p:cNvSpPr/>
            <p:nvPr/>
          </p:nvSpPr>
          <p:spPr>
            <a:xfrm>
              <a:off x="7454208" y="875080"/>
              <a:ext cx="1620202" cy="758825"/>
            </a:xfrm>
            <a:prstGeom prst="rect">
              <a:avLst/>
            </a:prstGeom>
            <a:solidFill>
              <a:srgbClr val="EBEBEB">
                <a:alpha val="100000"/>
              </a:srgbClr>
            </a:solidFill>
          </p:spPr>
          <p:txBody>
            <a:bodyPr/>
            <a:lstStyle/>
            <a:p/>
          </p:txBody>
        </p:sp>
        <p:sp>
          <p:nvSpPr>
            <p:cNvPr id="856" name="pl856"/>
            <p:cNvSpPr/>
            <p:nvPr/>
          </p:nvSpPr>
          <p:spPr>
            <a:xfrm>
              <a:off x="7454208" y="144813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7" name="pl857"/>
            <p:cNvSpPr/>
            <p:nvPr/>
          </p:nvSpPr>
          <p:spPr>
            <a:xfrm>
              <a:off x="7454208" y="11455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8" name="pl858"/>
            <p:cNvSpPr/>
            <p:nvPr/>
          </p:nvSpPr>
          <p:spPr>
            <a:xfrm>
              <a:off x="767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9" name="pl859"/>
            <p:cNvSpPr/>
            <p:nvPr/>
          </p:nvSpPr>
          <p:spPr>
            <a:xfrm>
              <a:off x="796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0" name="pl860"/>
            <p:cNvSpPr/>
            <p:nvPr/>
          </p:nvSpPr>
          <p:spPr>
            <a:xfrm>
              <a:off x="82643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1" name="pl861"/>
            <p:cNvSpPr/>
            <p:nvPr/>
          </p:nvSpPr>
          <p:spPr>
            <a:xfrm>
              <a:off x="8558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2" name="pl862"/>
            <p:cNvSpPr/>
            <p:nvPr/>
          </p:nvSpPr>
          <p:spPr>
            <a:xfrm>
              <a:off x="88534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3" name="pl863"/>
            <p:cNvSpPr/>
            <p:nvPr/>
          </p:nvSpPr>
          <p:spPr>
            <a:xfrm>
              <a:off x="7454208"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4" name="pl864"/>
            <p:cNvSpPr/>
            <p:nvPr/>
          </p:nvSpPr>
          <p:spPr>
            <a:xfrm>
              <a:off x="7454208" y="129685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5" name="pl865"/>
            <p:cNvSpPr/>
            <p:nvPr/>
          </p:nvSpPr>
          <p:spPr>
            <a:xfrm>
              <a:off x="7454208" y="994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6" name="pl866"/>
            <p:cNvSpPr/>
            <p:nvPr/>
          </p:nvSpPr>
          <p:spPr>
            <a:xfrm>
              <a:off x="752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7" name="pl867"/>
            <p:cNvSpPr/>
            <p:nvPr/>
          </p:nvSpPr>
          <p:spPr>
            <a:xfrm>
              <a:off x="782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8" name="pl868"/>
            <p:cNvSpPr/>
            <p:nvPr/>
          </p:nvSpPr>
          <p:spPr>
            <a:xfrm>
              <a:off x="8117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9" name="pl869"/>
            <p:cNvSpPr/>
            <p:nvPr/>
          </p:nvSpPr>
          <p:spPr>
            <a:xfrm>
              <a:off x="841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0" name="pl870"/>
            <p:cNvSpPr/>
            <p:nvPr/>
          </p:nvSpPr>
          <p:spPr>
            <a:xfrm>
              <a:off x="8706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1" name="pl871"/>
            <p:cNvSpPr/>
            <p:nvPr/>
          </p:nvSpPr>
          <p:spPr>
            <a:xfrm>
              <a:off x="90007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2" name="pl872"/>
            <p:cNvSpPr/>
            <p:nvPr/>
          </p:nvSpPr>
          <p:spPr>
            <a:xfrm>
              <a:off x="7527854"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873" name="pl873"/>
            <p:cNvSpPr/>
            <p:nvPr/>
          </p:nvSpPr>
          <p:spPr>
            <a:xfrm>
              <a:off x="7527854" y="1575208"/>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874" name="pl874"/>
            <p:cNvSpPr/>
            <p:nvPr/>
          </p:nvSpPr>
          <p:spPr>
            <a:xfrm>
              <a:off x="7527854" y="133315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875" name="pl875"/>
            <p:cNvSpPr/>
            <p:nvPr/>
          </p:nvSpPr>
          <p:spPr>
            <a:xfrm>
              <a:off x="7527854" y="1454183"/>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876" name="pl876"/>
            <p:cNvSpPr/>
            <p:nvPr/>
          </p:nvSpPr>
          <p:spPr>
            <a:xfrm>
              <a:off x="7527854" y="1538901"/>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877" name="pl877"/>
            <p:cNvSpPr/>
            <p:nvPr/>
          </p:nvSpPr>
          <p:spPr>
            <a:xfrm>
              <a:off x="7527854" y="1478388"/>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878" name="pl878"/>
            <p:cNvSpPr/>
            <p:nvPr/>
          </p:nvSpPr>
          <p:spPr>
            <a:xfrm>
              <a:off x="7527854" y="15752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79" name="pl879"/>
            <p:cNvSpPr/>
            <p:nvPr/>
          </p:nvSpPr>
          <p:spPr>
            <a:xfrm>
              <a:off x="7527854" y="1478388"/>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880" name="pl880"/>
            <p:cNvSpPr/>
            <p:nvPr/>
          </p:nvSpPr>
          <p:spPr>
            <a:xfrm>
              <a:off x="7527854" y="1442081"/>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881" name="pl881"/>
            <p:cNvSpPr/>
            <p:nvPr/>
          </p:nvSpPr>
          <p:spPr>
            <a:xfrm>
              <a:off x="7527854" y="1538901"/>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882" name="pl882"/>
            <p:cNvSpPr/>
            <p:nvPr/>
          </p:nvSpPr>
          <p:spPr>
            <a:xfrm>
              <a:off x="7527854" y="15389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3" name="pl883"/>
            <p:cNvSpPr/>
            <p:nvPr/>
          </p:nvSpPr>
          <p:spPr>
            <a:xfrm>
              <a:off x="7527854" y="142997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884" name="pl884"/>
            <p:cNvSpPr/>
            <p:nvPr/>
          </p:nvSpPr>
          <p:spPr>
            <a:xfrm>
              <a:off x="7527854" y="1551003"/>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885" name="pl885"/>
            <p:cNvSpPr/>
            <p:nvPr/>
          </p:nvSpPr>
          <p:spPr>
            <a:xfrm>
              <a:off x="7527854" y="1212134"/>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886" name="pl886"/>
            <p:cNvSpPr/>
            <p:nvPr/>
          </p:nvSpPr>
          <p:spPr>
            <a:xfrm>
              <a:off x="7527854" y="1514696"/>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887" name="pl887"/>
            <p:cNvSpPr/>
            <p:nvPr/>
          </p:nvSpPr>
          <p:spPr>
            <a:xfrm>
              <a:off x="7527854" y="1502593"/>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888" name="pl888"/>
            <p:cNvSpPr/>
            <p:nvPr/>
          </p:nvSpPr>
          <p:spPr>
            <a:xfrm>
              <a:off x="7527854" y="136946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9" name="pl889"/>
            <p:cNvSpPr/>
            <p:nvPr/>
          </p:nvSpPr>
          <p:spPr>
            <a:xfrm>
              <a:off x="7527854" y="1538901"/>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890" name="pl890"/>
            <p:cNvSpPr/>
            <p:nvPr/>
          </p:nvSpPr>
          <p:spPr>
            <a:xfrm>
              <a:off x="7527854" y="1454183"/>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891" name="pl891"/>
            <p:cNvSpPr/>
            <p:nvPr/>
          </p:nvSpPr>
          <p:spPr>
            <a:xfrm>
              <a:off x="7527854" y="1538901"/>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892" name="pl892"/>
            <p:cNvSpPr/>
            <p:nvPr/>
          </p:nvSpPr>
          <p:spPr>
            <a:xfrm>
              <a:off x="7527854" y="1526798"/>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893" name="pl893"/>
            <p:cNvSpPr/>
            <p:nvPr/>
          </p:nvSpPr>
          <p:spPr>
            <a:xfrm>
              <a:off x="7527854" y="1526798"/>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894" name="pl894"/>
            <p:cNvSpPr/>
            <p:nvPr/>
          </p:nvSpPr>
          <p:spPr>
            <a:xfrm>
              <a:off x="7527854" y="1502593"/>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895" name="pl895"/>
            <p:cNvSpPr/>
            <p:nvPr/>
          </p:nvSpPr>
          <p:spPr>
            <a:xfrm>
              <a:off x="7527854" y="1502593"/>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896" name="pl896"/>
            <p:cNvSpPr/>
            <p:nvPr/>
          </p:nvSpPr>
          <p:spPr>
            <a:xfrm>
              <a:off x="7527854" y="1575208"/>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897" name="pl897"/>
            <p:cNvSpPr/>
            <p:nvPr/>
          </p:nvSpPr>
          <p:spPr>
            <a:xfrm>
              <a:off x="7527854" y="15752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A9A400">
                  <a:alpha val="100000"/>
                </a:srgbClr>
              </a:solidFill>
              <a:prstDash val="solid"/>
              <a:round/>
            </a:ln>
          </p:spPr>
          <p:txBody>
            <a:bodyPr/>
            <a:lstStyle/>
            <a:p/>
          </p:txBody>
        </p:sp>
        <p:sp>
          <p:nvSpPr>
            <p:cNvPr id="898" name="pl898"/>
            <p:cNvSpPr/>
            <p:nvPr/>
          </p:nvSpPr>
          <p:spPr>
            <a:xfrm>
              <a:off x="7454208"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99" name="tx899"/>
            <p:cNvSpPr/>
            <p:nvPr/>
          </p:nvSpPr>
          <p:spPr>
            <a:xfrm>
              <a:off x="7497709"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00" name="tx900"/>
            <p:cNvSpPr/>
            <p:nvPr/>
          </p:nvSpPr>
          <p:spPr>
            <a:xfrm>
              <a:off x="7792291"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01" name="tx901"/>
            <p:cNvSpPr/>
            <p:nvPr/>
          </p:nvSpPr>
          <p:spPr>
            <a:xfrm>
              <a:off x="8086874"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02" name="tx902"/>
            <p:cNvSpPr/>
            <p:nvPr/>
          </p:nvSpPr>
          <p:spPr>
            <a:xfrm>
              <a:off x="8381456"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03" name="tx903"/>
            <p:cNvSpPr/>
            <p:nvPr/>
          </p:nvSpPr>
          <p:spPr>
            <a:xfrm>
              <a:off x="8676038"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04" name="tx904"/>
            <p:cNvSpPr/>
            <p:nvPr/>
          </p:nvSpPr>
          <p:spPr>
            <a:xfrm>
              <a:off x="8970620" y="1411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05" name="rc905"/>
            <p:cNvSpPr/>
            <p:nvPr/>
          </p:nvSpPr>
          <p:spPr>
            <a:xfrm>
              <a:off x="7454208" y="1918357"/>
              <a:ext cx="1620202" cy="758825"/>
            </a:xfrm>
            <a:prstGeom prst="rect">
              <a:avLst/>
            </a:prstGeom>
            <a:solidFill>
              <a:srgbClr val="EBEBEB">
                <a:alpha val="100000"/>
              </a:srgbClr>
            </a:solidFill>
          </p:spPr>
          <p:txBody>
            <a:bodyPr/>
            <a:lstStyle/>
            <a:p/>
          </p:txBody>
        </p:sp>
        <p:sp>
          <p:nvSpPr>
            <p:cNvPr id="906" name="pl906"/>
            <p:cNvSpPr/>
            <p:nvPr/>
          </p:nvSpPr>
          <p:spPr>
            <a:xfrm>
              <a:off x="7454208" y="249140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7" name="pl907"/>
            <p:cNvSpPr/>
            <p:nvPr/>
          </p:nvSpPr>
          <p:spPr>
            <a:xfrm>
              <a:off x="7454208" y="21888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8" name="pl908"/>
            <p:cNvSpPr/>
            <p:nvPr/>
          </p:nvSpPr>
          <p:spPr>
            <a:xfrm>
              <a:off x="767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9" name="pl909"/>
            <p:cNvSpPr/>
            <p:nvPr/>
          </p:nvSpPr>
          <p:spPr>
            <a:xfrm>
              <a:off x="796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0" name="pl910"/>
            <p:cNvSpPr/>
            <p:nvPr/>
          </p:nvSpPr>
          <p:spPr>
            <a:xfrm>
              <a:off x="82643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1" name="pl911"/>
            <p:cNvSpPr/>
            <p:nvPr/>
          </p:nvSpPr>
          <p:spPr>
            <a:xfrm>
              <a:off x="8558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2" name="pl912"/>
            <p:cNvSpPr/>
            <p:nvPr/>
          </p:nvSpPr>
          <p:spPr>
            <a:xfrm>
              <a:off x="88534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3" name="pl913"/>
            <p:cNvSpPr/>
            <p:nvPr/>
          </p:nvSpPr>
          <p:spPr>
            <a:xfrm>
              <a:off x="7454208"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4" name="pl914"/>
            <p:cNvSpPr/>
            <p:nvPr/>
          </p:nvSpPr>
          <p:spPr>
            <a:xfrm>
              <a:off x="7454208" y="234012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5" name="pl915"/>
            <p:cNvSpPr/>
            <p:nvPr/>
          </p:nvSpPr>
          <p:spPr>
            <a:xfrm>
              <a:off x="7454208" y="20375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6" name="pl916"/>
            <p:cNvSpPr/>
            <p:nvPr/>
          </p:nvSpPr>
          <p:spPr>
            <a:xfrm>
              <a:off x="752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7" name="pl917"/>
            <p:cNvSpPr/>
            <p:nvPr/>
          </p:nvSpPr>
          <p:spPr>
            <a:xfrm>
              <a:off x="782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8117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9" name="pl919"/>
            <p:cNvSpPr/>
            <p:nvPr/>
          </p:nvSpPr>
          <p:spPr>
            <a:xfrm>
              <a:off x="841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0" name="pl920"/>
            <p:cNvSpPr/>
            <p:nvPr/>
          </p:nvSpPr>
          <p:spPr>
            <a:xfrm>
              <a:off x="8706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1" name="pl921"/>
            <p:cNvSpPr/>
            <p:nvPr/>
          </p:nvSpPr>
          <p:spPr>
            <a:xfrm>
              <a:off x="90007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2" name="pl922"/>
            <p:cNvSpPr/>
            <p:nvPr/>
          </p:nvSpPr>
          <p:spPr>
            <a:xfrm>
              <a:off x="7527854"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923" name="pl923"/>
            <p:cNvSpPr/>
            <p:nvPr/>
          </p:nvSpPr>
          <p:spPr>
            <a:xfrm>
              <a:off x="7527854"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40651" cap="flat">
              <a:solidFill>
                <a:srgbClr val="BEBEBE">
                  <a:alpha val="69803"/>
                </a:srgbClr>
              </a:solidFill>
              <a:prstDash val="solid"/>
              <a:round/>
            </a:ln>
          </p:spPr>
          <p:txBody>
            <a:bodyPr/>
            <a:lstStyle/>
            <a:p/>
          </p:txBody>
        </p:sp>
        <p:sp>
          <p:nvSpPr>
            <p:cNvPr id="924" name="pl924"/>
            <p:cNvSpPr/>
            <p:nvPr/>
          </p:nvSpPr>
          <p:spPr>
            <a:xfrm>
              <a:off x="7527854" y="2376436"/>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925" name="pl925"/>
            <p:cNvSpPr/>
            <p:nvPr/>
          </p:nvSpPr>
          <p:spPr>
            <a:xfrm>
              <a:off x="7527854" y="2497460"/>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926" name="pl926"/>
            <p:cNvSpPr/>
            <p:nvPr/>
          </p:nvSpPr>
          <p:spPr>
            <a:xfrm>
              <a:off x="7527854" y="2582178"/>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927" name="pl927"/>
            <p:cNvSpPr/>
            <p:nvPr/>
          </p:nvSpPr>
          <p:spPr>
            <a:xfrm>
              <a:off x="7527854" y="2521665"/>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928" name="pl928"/>
            <p:cNvSpPr/>
            <p:nvPr/>
          </p:nvSpPr>
          <p:spPr>
            <a:xfrm>
              <a:off x="7527854" y="261848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29" name="pl929"/>
            <p:cNvSpPr/>
            <p:nvPr/>
          </p:nvSpPr>
          <p:spPr>
            <a:xfrm>
              <a:off x="7527854" y="2521665"/>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930" name="pl930"/>
            <p:cNvSpPr/>
            <p:nvPr/>
          </p:nvSpPr>
          <p:spPr>
            <a:xfrm>
              <a:off x="7527854" y="2485358"/>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931" name="pl931"/>
            <p:cNvSpPr/>
            <p:nvPr/>
          </p:nvSpPr>
          <p:spPr>
            <a:xfrm>
              <a:off x="7527854" y="2582178"/>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932" name="pl932"/>
            <p:cNvSpPr/>
            <p:nvPr/>
          </p:nvSpPr>
          <p:spPr>
            <a:xfrm>
              <a:off x="7527854" y="25821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3" name="pl933"/>
            <p:cNvSpPr/>
            <p:nvPr/>
          </p:nvSpPr>
          <p:spPr>
            <a:xfrm>
              <a:off x="7527854"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934" name="pl934"/>
            <p:cNvSpPr/>
            <p:nvPr/>
          </p:nvSpPr>
          <p:spPr>
            <a:xfrm>
              <a:off x="7527854" y="2594280"/>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935" name="pl935"/>
            <p:cNvSpPr/>
            <p:nvPr/>
          </p:nvSpPr>
          <p:spPr>
            <a:xfrm>
              <a:off x="7527854" y="2255411"/>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936" name="pl936"/>
            <p:cNvSpPr/>
            <p:nvPr/>
          </p:nvSpPr>
          <p:spPr>
            <a:xfrm>
              <a:off x="7527854" y="2557973"/>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937" name="pl937"/>
            <p:cNvSpPr/>
            <p:nvPr/>
          </p:nvSpPr>
          <p:spPr>
            <a:xfrm>
              <a:off x="7527854" y="2545870"/>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938" name="pl938"/>
            <p:cNvSpPr/>
            <p:nvPr/>
          </p:nvSpPr>
          <p:spPr>
            <a:xfrm>
              <a:off x="7527854" y="241274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9" name="pl939"/>
            <p:cNvSpPr/>
            <p:nvPr/>
          </p:nvSpPr>
          <p:spPr>
            <a:xfrm>
              <a:off x="7527854" y="2582178"/>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940" name="pl940"/>
            <p:cNvSpPr/>
            <p:nvPr/>
          </p:nvSpPr>
          <p:spPr>
            <a:xfrm>
              <a:off x="7527854" y="2497460"/>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941" name="pl941"/>
            <p:cNvSpPr/>
            <p:nvPr/>
          </p:nvSpPr>
          <p:spPr>
            <a:xfrm>
              <a:off x="7527854" y="2582178"/>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942" name="pl942"/>
            <p:cNvSpPr/>
            <p:nvPr/>
          </p:nvSpPr>
          <p:spPr>
            <a:xfrm>
              <a:off x="7527854" y="2570075"/>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943" name="pl943"/>
            <p:cNvSpPr/>
            <p:nvPr/>
          </p:nvSpPr>
          <p:spPr>
            <a:xfrm>
              <a:off x="7527854" y="2570075"/>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944" name="pl944"/>
            <p:cNvSpPr/>
            <p:nvPr/>
          </p:nvSpPr>
          <p:spPr>
            <a:xfrm>
              <a:off x="7527854" y="2545870"/>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945" name="pl945"/>
            <p:cNvSpPr/>
            <p:nvPr/>
          </p:nvSpPr>
          <p:spPr>
            <a:xfrm>
              <a:off x="7527854" y="2545870"/>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46" name="pl946"/>
            <p:cNvSpPr/>
            <p:nvPr/>
          </p:nvSpPr>
          <p:spPr>
            <a:xfrm>
              <a:off x="7527854"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40651" cap="flat">
              <a:solidFill>
                <a:srgbClr val="000000">
                  <a:alpha val="100000"/>
                </a:srgbClr>
              </a:solidFill>
              <a:prstDash val="solid"/>
              <a:round/>
            </a:ln>
          </p:spPr>
          <p:txBody>
            <a:bodyPr/>
            <a:lstStyle/>
            <a:p/>
          </p:txBody>
        </p:sp>
        <p:sp>
          <p:nvSpPr>
            <p:cNvPr id="947" name="pl947"/>
            <p:cNvSpPr/>
            <p:nvPr/>
          </p:nvSpPr>
          <p:spPr>
            <a:xfrm>
              <a:off x="7527854" y="2473255"/>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00C094">
                  <a:alpha val="100000"/>
                </a:srgbClr>
              </a:solidFill>
              <a:prstDash val="solid"/>
              <a:round/>
            </a:ln>
          </p:spPr>
          <p:txBody>
            <a:bodyPr/>
            <a:lstStyle/>
            <a:p/>
          </p:txBody>
        </p:sp>
        <p:sp>
          <p:nvSpPr>
            <p:cNvPr id="948" name="pl948"/>
            <p:cNvSpPr/>
            <p:nvPr/>
          </p:nvSpPr>
          <p:spPr>
            <a:xfrm>
              <a:off x="7454208"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49" name="tx949"/>
            <p:cNvSpPr/>
            <p:nvPr/>
          </p:nvSpPr>
          <p:spPr>
            <a:xfrm>
              <a:off x="7497709" y="24313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50" name="tx950"/>
            <p:cNvSpPr/>
            <p:nvPr/>
          </p:nvSpPr>
          <p:spPr>
            <a:xfrm>
              <a:off x="7792291" y="23691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1" name="tx951"/>
            <p:cNvSpPr/>
            <p:nvPr/>
          </p:nvSpPr>
          <p:spPr>
            <a:xfrm>
              <a:off x="8056729" y="23207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52" name="tx952"/>
            <p:cNvSpPr/>
            <p:nvPr/>
          </p:nvSpPr>
          <p:spPr>
            <a:xfrm>
              <a:off x="8351311" y="23099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953" name="tx953"/>
            <p:cNvSpPr/>
            <p:nvPr/>
          </p:nvSpPr>
          <p:spPr>
            <a:xfrm>
              <a:off x="8645893" y="23099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954" name="tx954"/>
            <p:cNvSpPr/>
            <p:nvPr/>
          </p:nvSpPr>
          <p:spPr>
            <a:xfrm>
              <a:off x="8940475" y="23341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55" name="rc955"/>
            <p:cNvSpPr/>
            <p:nvPr/>
          </p:nvSpPr>
          <p:spPr>
            <a:xfrm>
              <a:off x="7454208" y="2961634"/>
              <a:ext cx="1620202" cy="758825"/>
            </a:xfrm>
            <a:prstGeom prst="rect">
              <a:avLst/>
            </a:prstGeom>
            <a:solidFill>
              <a:srgbClr val="EBEBEB">
                <a:alpha val="100000"/>
              </a:srgbClr>
            </a:solidFill>
          </p:spPr>
          <p:txBody>
            <a:bodyPr/>
            <a:lstStyle/>
            <a:p/>
          </p:txBody>
        </p:sp>
        <p:sp>
          <p:nvSpPr>
            <p:cNvPr id="956" name="pl956"/>
            <p:cNvSpPr/>
            <p:nvPr/>
          </p:nvSpPr>
          <p:spPr>
            <a:xfrm>
              <a:off x="7454208" y="353468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57" name="pl957"/>
            <p:cNvSpPr/>
            <p:nvPr/>
          </p:nvSpPr>
          <p:spPr>
            <a:xfrm>
              <a:off x="7454208" y="32321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58" name="pl958"/>
            <p:cNvSpPr/>
            <p:nvPr/>
          </p:nvSpPr>
          <p:spPr>
            <a:xfrm>
              <a:off x="767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9" name="pl959"/>
            <p:cNvSpPr/>
            <p:nvPr/>
          </p:nvSpPr>
          <p:spPr>
            <a:xfrm>
              <a:off x="796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0" name="pl960"/>
            <p:cNvSpPr/>
            <p:nvPr/>
          </p:nvSpPr>
          <p:spPr>
            <a:xfrm>
              <a:off x="82643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1" name="pl961"/>
            <p:cNvSpPr/>
            <p:nvPr/>
          </p:nvSpPr>
          <p:spPr>
            <a:xfrm>
              <a:off x="8558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2" name="pl962"/>
            <p:cNvSpPr/>
            <p:nvPr/>
          </p:nvSpPr>
          <p:spPr>
            <a:xfrm>
              <a:off x="88534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3" name="pl963"/>
            <p:cNvSpPr/>
            <p:nvPr/>
          </p:nvSpPr>
          <p:spPr>
            <a:xfrm>
              <a:off x="7454208"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4" name="pl964"/>
            <p:cNvSpPr/>
            <p:nvPr/>
          </p:nvSpPr>
          <p:spPr>
            <a:xfrm>
              <a:off x="7454208" y="338340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5" name="pl965"/>
            <p:cNvSpPr/>
            <p:nvPr/>
          </p:nvSpPr>
          <p:spPr>
            <a:xfrm>
              <a:off x="7454208" y="308084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6" name="pl966"/>
            <p:cNvSpPr/>
            <p:nvPr/>
          </p:nvSpPr>
          <p:spPr>
            <a:xfrm>
              <a:off x="752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7" name="pl967"/>
            <p:cNvSpPr/>
            <p:nvPr/>
          </p:nvSpPr>
          <p:spPr>
            <a:xfrm>
              <a:off x="782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8" name="pl968"/>
            <p:cNvSpPr/>
            <p:nvPr/>
          </p:nvSpPr>
          <p:spPr>
            <a:xfrm>
              <a:off x="8117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9" name="pl969"/>
            <p:cNvSpPr/>
            <p:nvPr/>
          </p:nvSpPr>
          <p:spPr>
            <a:xfrm>
              <a:off x="841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0" name="pl970"/>
            <p:cNvSpPr/>
            <p:nvPr/>
          </p:nvSpPr>
          <p:spPr>
            <a:xfrm>
              <a:off x="8706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1" name="pl971"/>
            <p:cNvSpPr/>
            <p:nvPr/>
          </p:nvSpPr>
          <p:spPr>
            <a:xfrm>
              <a:off x="90007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2" name="pl972"/>
            <p:cNvSpPr/>
            <p:nvPr/>
          </p:nvSpPr>
          <p:spPr>
            <a:xfrm>
              <a:off x="7527854"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973" name="pl973"/>
            <p:cNvSpPr/>
            <p:nvPr/>
          </p:nvSpPr>
          <p:spPr>
            <a:xfrm>
              <a:off x="7527854" y="3456020"/>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974" name="pl974"/>
            <p:cNvSpPr/>
            <p:nvPr/>
          </p:nvSpPr>
          <p:spPr>
            <a:xfrm>
              <a:off x="7527854" y="3419713"/>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975" name="pl975"/>
            <p:cNvSpPr/>
            <p:nvPr/>
          </p:nvSpPr>
          <p:spPr>
            <a:xfrm>
              <a:off x="7527854" y="3540737"/>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976" name="pl976"/>
            <p:cNvSpPr/>
            <p:nvPr/>
          </p:nvSpPr>
          <p:spPr>
            <a:xfrm>
              <a:off x="7527854" y="3625455"/>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977" name="pl977"/>
            <p:cNvSpPr/>
            <p:nvPr/>
          </p:nvSpPr>
          <p:spPr>
            <a:xfrm>
              <a:off x="7527854" y="3564942"/>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978" name="pl978"/>
            <p:cNvSpPr/>
            <p:nvPr/>
          </p:nvSpPr>
          <p:spPr>
            <a:xfrm>
              <a:off x="7527854" y="366176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79" name="pl979"/>
            <p:cNvSpPr/>
            <p:nvPr/>
          </p:nvSpPr>
          <p:spPr>
            <a:xfrm>
              <a:off x="7527854" y="3564942"/>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980" name="pl980"/>
            <p:cNvSpPr/>
            <p:nvPr/>
          </p:nvSpPr>
          <p:spPr>
            <a:xfrm>
              <a:off x="7527854" y="3528635"/>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981" name="pl981"/>
            <p:cNvSpPr/>
            <p:nvPr/>
          </p:nvSpPr>
          <p:spPr>
            <a:xfrm>
              <a:off x="7527854" y="3625455"/>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982" name="pl982"/>
            <p:cNvSpPr/>
            <p:nvPr/>
          </p:nvSpPr>
          <p:spPr>
            <a:xfrm>
              <a:off x="7527854" y="362545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3" name="pl983"/>
            <p:cNvSpPr/>
            <p:nvPr/>
          </p:nvSpPr>
          <p:spPr>
            <a:xfrm>
              <a:off x="7527854" y="3516532"/>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984" name="pl984"/>
            <p:cNvSpPr/>
            <p:nvPr/>
          </p:nvSpPr>
          <p:spPr>
            <a:xfrm>
              <a:off x="7527854" y="3637557"/>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985" name="pl985"/>
            <p:cNvSpPr/>
            <p:nvPr/>
          </p:nvSpPr>
          <p:spPr>
            <a:xfrm>
              <a:off x="7527854" y="3298688"/>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986" name="pl986"/>
            <p:cNvSpPr/>
            <p:nvPr/>
          </p:nvSpPr>
          <p:spPr>
            <a:xfrm>
              <a:off x="7527854" y="3601250"/>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987" name="pl987"/>
            <p:cNvSpPr/>
            <p:nvPr/>
          </p:nvSpPr>
          <p:spPr>
            <a:xfrm>
              <a:off x="7527854" y="3589147"/>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988" name="pl988"/>
            <p:cNvSpPr/>
            <p:nvPr/>
          </p:nvSpPr>
          <p:spPr>
            <a:xfrm>
              <a:off x="7527854" y="345602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9" name="pl989"/>
            <p:cNvSpPr/>
            <p:nvPr/>
          </p:nvSpPr>
          <p:spPr>
            <a:xfrm>
              <a:off x="7527854" y="3625455"/>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990" name="pl990"/>
            <p:cNvSpPr/>
            <p:nvPr/>
          </p:nvSpPr>
          <p:spPr>
            <a:xfrm>
              <a:off x="7527854" y="3540737"/>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991" name="pl991"/>
            <p:cNvSpPr/>
            <p:nvPr/>
          </p:nvSpPr>
          <p:spPr>
            <a:xfrm>
              <a:off x="7527854" y="3625455"/>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992" name="pl992"/>
            <p:cNvSpPr/>
            <p:nvPr/>
          </p:nvSpPr>
          <p:spPr>
            <a:xfrm>
              <a:off x="7527854" y="3613352"/>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993" name="pl993"/>
            <p:cNvSpPr/>
            <p:nvPr/>
          </p:nvSpPr>
          <p:spPr>
            <a:xfrm>
              <a:off x="7527854" y="3613352"/>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994" name="pl994"/>
            <p:cNvSpPr/>
            <p:nvPr/>
          </p:nvSpPr>
          <p:spPr>
            <a:xfrm>
              <a:off x="7527854" y="3589147"/>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995" name="pl995"/>
            <p:cNvSpPr/>
            <p:nvPr/>
          </p:nvSpPr>
          <p:spPr>
            <a:xfrm>
              <a:off x="7527854" y="3589147"/>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96" name="pl996"/>
            <p:cNvSpPr/>
            <p:nvPr/>
          </p:nvSpPr>
          <p:spPr>
            <a:xfrm>
              <a:off x="7527854" y="3456020"/>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997" name="pl997"/>
            <p:cNvSpPr/>
            <p:nvPr/>
          </p:nvSpPr>
          <p:spPr>
            <a:xfrm>
              <a:off x="7527854" y="345602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619CFF">
                  <a:alpha val="100000"/>
                </a:srgbClr>
              </a:solidFill>
              <a:prstDash val="solid"/>
              <a:round/>
            </a:ln>
          </p:spPr>
          <p:txBody>
            <a:bodyPr/>
            <a:lstStyle/>
            <a:p/>
          </p:txBody>
        </p:sp>
        <p:sp>
          <p:nvSpPr>
            <p:cNvPr id="998" name="pl998"/>
            <p:cNvSpPr/>
            <p:nvPr/>
          </p:nvSpPr>
          <p:spPr>
            <a:xfrm>
              <a:off x="7454208"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99" name="tx999"/>
            <p:cNvSpPr/>
            <p:nvPr/>
          </p:nvSpPr>
          <p:spPr>
            <a:xfrm>
              <a:off x="7467564" y="3291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00" name="tx1000"/>
            <p:cNvSpPr/>
            <p:nvPr/>
          </p:nvSpPr>
          <p:spPr>
            <a:xfrm>
              <a:off x="7762146" y="3291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01" name="tx1001"/>
            <p:cNvSpPr/>
            <p:nvPr/>
          </p:nvSpPr>
          <p:spPr>
            <a:xfrm>
              <a:off x="8056729" y="3291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02" name="tx1002"/>
            <p:cNvSpPr/>
            <p:nvPr/>
          </p:nvSpPr>
          <p:spPr>
            <a:xfrm>
              <a:off x="8351311" y="3291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03" name="tx1003"/>
            <p:cNvSpPr/>
            <p:nvPr/>
          </p:nvSpPr>
          <p:spPr>
            <a:xfrm>
              <a:off x="8645893" y="3291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04" name="tx1004"/>
            <p:cNvSpPr/>
            <p:nvPr/>
          </p:nvSpPr>
          <p:spPr>
            <a:xfrm>
              <a:off x="8940475" y="3291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05" name="rc1005"/>
            <p:cNvSpPr/>
            <p:nvPr/>
          </p:nvSpPr>
          <p:spPr>
            <a:xfrm>
              <a:off x="7454208" y="4004911"/>
              <a:ext cx="1620202" cy="758825"/>
            </a:xfrm>
            <a:prstGeom prst="rect">
              <a:avLst/>
            </a:prstGeom>
            <a:solidFill>
              <a:srgbClr val="EBEBEB">
                <a:alpha val="100000"/>
              </a:srgbClr>
            </a:solidFill>
          </p:spPr>
          <p:txBody>
            <a:bodyPr/>
            <a:lstStyle/>
            <a:p/>
          </p:txBody>
        </p:sp>
        <p:sp>
          <p:nvSpPr>
            <p:cNvPr id="1006" name="pl1006"/>
            <p:cNvSpPr/>
            <p:nvPr/>
          </p:nvSpPr>
          <p:spPr>
            <a:xfrm>
              <a:off x="7454208" y="457796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07" name="pl1007"/>
            <p:cNvSpPr/>
            <p:nvPr/>
          </p:nvSpPr>
          <p:spPr>
            <a:xfrm>
              <a:off x="7454208" y="427540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08" name="pl1008"/>
            <p:cNvSpPr/>
            <p:nvPr/>
          </p:nvSpPr>
          <p:spPr>
            <a:xfrm>
              <a:off x="767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9" name="pl1009"/>
            <p:cNvSpPr/>
            <p:nvPr/>
          </p:nvSpPr>
          <p:spPr>
            <a:xfrm>
              <a:off x="796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0" name="pl1010"/>
            <p:cNvSpPr/>
            <p:nvPr/>
          </p:nvSpPr>
          <p:spPr>
            <a:xfrm>
              <a:off x="82643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1" name="pl1011"/>
            <p:cNvSpPr/>
            <p:nvPr/>
          </p:nvSpPr>
          <p:spPr>
            <a:xfrm>
              <a:off x="8558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2" name="pl1012"/>
            <p:cNvSpPr/>
            <p:nvPr/>
          </p:nvSpPr>
          <p:spPr>
            <a:xfrm>
              <a:off x="88534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3" name="pl1013"/>
            <p:cNvSpPr/>
            <p:nvPr/>
          </p:nvSpPr>
          <p:spPr>
            <a:xfrm>
              <a:off x="7454208"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14" name="pl1014"/>
            <p:cNvSpPr/>
            <p:nvPr/>
          </p:nvSpPr>
          <p:spPr>
            <a:xfrm>
              <a:off x="7454208" y="442668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15" name="pl1015"/>
            <p:cNvSpPr/>
            <p:nvPr/>
          </p:nvSpPr>
          <p:spPr>
            <a:xfrm>
              <a:off x="7454208" y="412412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16" name="pl1016"/>
            <p:cNvSpPr/>
            <p:nvPr/>
          </p:nvSpPr>
          <p:spPr>
            <a:xfrm>
              <a:off x="752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7" name="pl1017"/>
            <p:cNvSpPr/>
            <p:nvPr/>
          </p:nvSpPr>
          <p:spPr>
            <a:xfrm>
              <a:off x="782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8" name="pl1018"/>
            <p:cNvSpPr/>
            <p:nvPr/>
          </p:nvSpPr>
          <p:spPr>
            <a:xfrm>
              <a:off x="8117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9" name="pl1019"/>
            <p:cNvSpPr/>
            <p:nvPr/>
          </p:nvSpPr>
          <p:spPr>
            <a:xfrm>
              <a:off x="841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0" name="pl1020"/>
            <p:cNvSpPr/>
            <p:nvPr/>
          </p:nvSpPr>
          <p:spPr>
            <a:xfrm>
              <a:off x="8706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1" name="pl1021"/>
            <p:cNvSpPr/>
            <p:nvPr/>
          </p:nvSpPr>
          <p:spPr>
            <a:xfrm>
              <a:off x="90007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2" name="pl1022"/>
            <p:cNvSpPr/>
            <p:nvPr/>
          </p:nvSpPr>
          <p:spPr>
            <a:xfrm>
              <a:off x="7527854"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023" name="pl1023"/>
            <p:cNvSpPr/>
            <p:nvPr/>
          </p:nvSpPr>
          <p:spPr>
            <a:xfrm>
              <a:off x="7527854"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40651" cap="flat">
              <a:solidFill>
                <a:srgbClr val="BEBEBE">
                  <a:alpha val="69803"/>
                </a:srgbClr>
              </a:solidFill>
              <a:prstDash val="solid"/>
              <a:round/>
            </a:ln>
          </p:spPr>
          <p:txBody>
            <a:bodyPr/>
            <a:lstStyle/>
            <a:p/>
          </p:txBody>
        </p:sp>
        <p:sp>
          <p:nvSpPr>
            <p:cNvPr id="1024" name="pl1024"/>
            <p:cNvSpPr/>
            <p:nvPr/>
          </p:nvSpPr>
          <p:spPr>
            <a:xfrm>
              <a:off x="7527854" y="4462989"/>
              <a:ext cx="1472910" cy="84717"/>
            </a:xfrm>
            <a:custGeom>
              <a:avLst/>
              <a:pathLst>
                <a:path w="1472910" h="84717">
                  <a:moveTo>
                    <a:pt x="0" y="84717"/>
                  </a:moveTo>
                  <a:lnTo>
                    <a:pt x="294582" y="84717"/>
                  </a:lnTo>
                  <a:lnTo>
                    <a:pt x="589164" y="72614"/>
                  </a:lnTo>
                  <a:lnTo>
                    <a:pt x="883746" y="12102"/>
                  </a:lnTo>
                  <a:lnTo>
                    <a:pt x="1178328" y="12102"/>
                  </a:lnTo>
                  <a:lnTo>
                    <a:pt x="1472910" y="0"/>
                  </a:lnTo>
                </a:path>
              </a:pathLst>
            </a:custGeom>
            <a:ln w="35231" cap="flat">
              <a:solidFill>
                <a:srgbClr val="BEBEBE">
                  <a:alpha val="69803"/>
                </a:srgbClr>
              </a:solidFill>
              <a:prstDash val="solid"/>
              <a:round/>
            </a:ln>
          </p:spPr>
          <p:txBody>
            <a:bodyPr/>
            <a:lstStyle/>
            <a:p/>
          </p:txBody>
        </p:sp>
        <p:sp>
          <p:nvSpPr>
            <p:cNvPr id="1025" name="pl1025"/>
            <p:cNvSpPr/>
            <p:nvPr/>
          </p:nvSpPr>
          <p:spPr>
            <a:xfrm>
              <a:off x="7527854" y="4584014"/>
              <a:ext cx="1472910" cy="108922"/>
            </a:xfrm>
            <a:custGeom>
              <a:avLst/>
              <a:pathLst>
                <a:path w="1472910" h="108922">
                  <a:moveTo>
                    <a:pt x="0" y="108922"/>
                  </a:moveTo>
                  <a:lnTo>
                    <a:pt x="294582" y="108922"/>
                  </a:lnTo>
                  <a:lnTo>
                    <a:pt x="589164" y="108922"/>
                  </a:lnTo>
                  <a:lnTo>
                    <a:pt x="883746" y="108922"/>
                  </a:lnTo>
                  <a:lnTo>
                    <a:pt x="1178328" y="0"/>
                  </a:lnTo>
                  <a:lnTo>
                    <a:pt x="1472910" y="108922"/>
                  </a:lnTo>
                </a:path>
              </a:pathLst>
            </a:custGeom>
            <a:ln w="35231" cap="flat">
              <a:solidFill>
                <a:srgbClr val="BEBEBE">
                  <a:alpha val="69803"/>
                </a:srgbClr>
              </a:solidFill>
              <a:prstDash val="solid"/>
              <a:round/>
            </a:ln>
          </p:spPr>
          <p:txBody>
            <a:bodyPr/>
            <a:lstStyle/>
            <a:p/>
          </p:txBody>
        </p:sp>
        <p:sp>
          <p:nvSpPr>
            <p:cNvPr id="1026" name="pl1026"/>
            <p:cNvSpPr/>
            <p:nvPr/>
          </p:nvSpPr>
          <p:spPr>
            <a:xfrm>
              <a:off x="7527854" y="4668732"/>
              <a:ext cx="1472910" cy="60512"/>
            </a:xfrm>
            <a:custGeom>
              <a:avLst/>
              <a:pathLst>
                <a:path w="1472910" h="60512">
                  <a:moveTo>
                    <a:pt x="0" y="12102"/>
                  </a:moveTo>
                  <a:lnTo>
                    <a:pt x="294582" y="12102"/>
                  </a:lnTo>
                  <a:lnTo>
                    <a:pt x="589164" y="0"/>
                  </a:lnTo>
                  <a:lnTo>
                    <a:pt x="883746" y="36307"/>
                  </a:lnTo>
                  <a:lnTo>
                    <a:pt x="1178328" y="36307"/>
                  </a:lnTo>
                  <a:lnTo>
                    <a:pt x="1472910" y="60512"/>
                  </a:lnTo>
                </a:path>
              </a:pathLst>
            </a:custGeom>
            <a:ln w="35231" cap="flat">
              <a:solidFill>
                <a:srgbClr val="BEBEBE">
                  <a:alpha val="69803"/>
                </a:srgbClr>
              </a:solidFill>
              <a:prstDash val="solid"/>
              <a:round/>
            </a:ln>
          </p:spPr>
          <p:txBody>
            <a:bodyPr/>
            <a:lstStyle/>
            <a:p/>
          </p:txBody>
        </p:sp>
        <p:sp>
          <p:nvSpPr>
            <p:cNvPr id="1027" name="pl1027"/>
            <p:cNvSpPr/>
            <p:nvPr/>
          </p:nvSpPr>
          <p:spPr>
            <a:xfrm>
              <a:off x="7527854" y="4608219"/>
              <a:ext cx="1472910" cy="72614"/>
            </a:xfrm>
            <a:custGeom>
              <a:avLst/>
              <a:pathLst>
                <a:path w="1472910" h="72614">
                  <a:moveTo>
                    <a:pt x="0" y="72614"/>
                  </a:moveTo>
                  <a:lnTo>
                    <a:pt x="294582" y="72614"/>
                  </a:lnTo>
                  <a:lnTo>
                    <a:pt x="589164" y="60512"/>
                  </a:lnTo>
                  <a:lnTo>
                    <a:pt x="883746" y="0"/>
                  </a:lnTo>
                  <a:lnTo>
                    <a:pt x="1178328" y="24204"/>
                  </a:lnTo>
                  <a:lnTo>
                    <a:pt x="1472910" y="48409"/>
                  </a:lnTo>
                </a:path>
              </a:pathLst>
            </a:custGeom>
            <a:ln w="35231" cap="flat">
              <a:solidFill>
                <a:srgbClr val="BEBEBE">
                  <a:alpha val="69803"/>
                </a:srgbClr>
              </a:solidFill>
              <a:prstDash val="solid"/>
              <a:round/>
            </a:ln>
          </p:spPr>
          <p:txBody>
            <a:bodyPr/>
            <a:lstStyle/>
            <a:p/>
          </p:txBody>
        </p:sp>
        <p:sp>
          <p:nvSpPr>
            <p:cNvPr id="1028" name="pl1028"/>
            <p:cNvSpPr/>
            <p:nvPr/>
          </p:nvSpPr>
          <p:spPr>
            <a:xfrm>
              <a:off x="7527854" y="470503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29" name="pl1029"/>
            <p:cNvSpPr/>
            <p:nvPr/>
          </p:nvSpPr>
          <p:spPr>
            <a:xfrm>
              <a:off x="7527854" y="4608219"/>
              <a:ext cx="1472910" cy="96819"/>
            </a:xfrm>
            <a:custGeom>
              <a:avLst/>
              <a:pathLst>
                <a:path w="1472910" h="96819">
                  <a:moveTo>
                    <a:pt x="0" y="48409"/>
                  </a:moveTo>
                  <a:lnTo>
                    <a:pt x="294582" y="48409"/>
                  </a:lnTo>
                  <a:lnTo>
                    <a:pt x="589164" y="60512"/>
                  </a:lnTo>
                  <a:lnTo>
                    <a:pt x="883746" y="0"/>
                  </a:lnTo>
                  <a:lnTo>
                    <a:pt x="1178328" y="96819"/>
                  </a:lnTo>
                  <a:lnTo>
                    <a:pt x="1472910" y="72614"/>
                  </a:lnTo>
                </a:path>
              </a:pathLst>
            </a:custGeom>
            <a:ln w="35231" cap="flat">
              <a:solidFill>
                <a:srgbClr val="BEBEBE">
                  <a:alpha val="69803"/>
                </a:srgbClr>
              </a:solidFill>
              <a:prstDash val="solid"/>
              <a:round/>
            </a:ln>
          </p:spPr>
          <p:txBody>
            <a:bodyPr/>
            <a:lstStyle/>
            <a:p/>
          </p:txBody>
        </p:sp>
        <p:sp>
          <p:nvSpPr>
            <p:cNvPr id="1030" name="pl1030"/>
            <p:cNvSpPr/>
            <p:nvPr/>
          </p:nvSpPr>
          <p:spPr>
            <a:xfrm>
              <a:off x="7527854" y="4571912"/>
              <a:ext cx="1472910" cy="84717"/>
            </a:xfrm>
            <a:custGeom>
              <a:avLst/>
              <a:pathLst>
                <a:path w="1472910" h="84717">
                  <a:moveTo>
                    <a:pt x="0" y="0"/>
                  </a:moveTo>
                  <a:lnTo>
                    <a:pt x="294582" y="24204"/>
                  </a:lnTo>
                  <a:lnTo>
                    <a:pt x="589164" y="72614"/>
                  </a:lnTo>
                  <a:lnTo>
                    <a:pt x="883746" y="72614"/>
                  </a:lnTo>
                  <a:lnTo>
                    <a:pt x="1178328" y="72614"/>
                  </a:lnTo>
                  <a:lnTo>
                    <a:pt x="1472910" y="84717"/>
                  </a:lnTo>
                </a:path>
              </a:pathLst>
            </a:custGeom>
            <a:ln w="35231" cap="flat">
              <a:solidFill>
                <a:srgbClr val="BEBEBE">
                  <a:alpha val="69803"/>
                </a:srgbClr>
              </a:solidFill>
              <a:prstDash val="solid"/>
              <a:round/>
            </a:ln>
          </p:spPr>
          <p:txBody>
            <a:bodyPr/>
            <a:lstStyle/>
            <a:p/>
          </p:txBody>
        </p:sp>
        <p:sp>
          <p:nvSpPr>
            <p:cNvPr id="1031" name="pl1031"/>
            <p:cNvSpPr/>
            <p:nvPr/>
          </p:nvSpPr>
          <p:spPr>
            <a:xfrm>
              <a:off x="7527854" y="4668732"/>
              <a:ext cx="1472910" cy="36307"/>
            </a:xfrm>
            <a:custGeom>
              <a:avLst/>
              <a:pathLst>
                <a:path w="1472910" h="36307">
                  <a:moveTo>
                    <a:pt x="0" y="36307"/>
                  </a:moveTo>
                  <a:lnTo>
                    <a:pt x="294582" y="24204"/>
                  </a:lnTo>
                  <a:lnTo>
                    <a:pt x="589164" y="12102"/>
                  </a:lnTo>
                  <a:lnTo>
                    <a:pt x="883746" y="12102"/>
                  </a:lnTo>
                  <a:lnTo>
                    <a:pt x="1178328" y="0"/>
                  </a:lnTo>
                  <a:lnTo>
                    <a:pt x="1472910" y="12102"/>
                  </a:lnTo>
                </a:path>
              </a:pathLst>
            </a:custGeom>
            <a:ln w="35231" cap="flat">
              <a:solidFill>
                <a:srgbClr val="BEBEBE">
                  <a:alpha val="69803"/>
                </a:srgbClr>
              </a:solidFill>
              <a:prstDash val="solid"/>
              <a:round/>
            </a:ln>
          </p:spPr>
          <p:txBody>
            <a:bodyPr/>
            <a:lstStyle/>
            <a:p/>
          </p:txBody>
        </p:sp>
        <p:sp>
          <p:nvSpPr>
            <p:cNvPr id="1032" name="pl1032"/>
            <p:cNvSpPr/>
            <p:nvPr/>
          </p:nvSpPr>
          <p:spPr>
            <a:xfrm>
              <a:off x="7527854" y="466873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33" name="pl1033"/>
            <p:cNvSpPr/>
            <p:nvPr/>
          </p:nvSpPr>
          <p:spPr>
            <a:xfrm>
              <a:off x="7527854" y="4559809"/>
              <a:ext cx="1472910" cy="121024"/>
            </a:xfrm>
            <a:custGeom>
              <a:avLst/>
              <a:pathLst>
                <a:path w="1472910" h="121024">
                  <a:moveTo>
                    <a:pt x="0" y="121024"/>
                  </a:moveTo>
                  <a:lnTo>
                    <a:pt x="294582" y="60512"/>
                  </a:lnTo>
                  <a:lnTo>
                    <a:pt x="589164" y="12102"/>
                  </a:lnTo>
                  <a:lnTo>
                    <a:pt x="883746" y="0"/>
                  </a:lnTo>
                  <a:lnTo>
                    <a:pt x="1178328" y="0"/>
                  </a:lnTo>
                  <a:lnTo>
                    <a:pt x="1472910" y="24204"/>
                  </a:lnTo>
                </a:path>
              </a:pathLst>
            </a:custGeom>
            <a:ln w="35231" cap="flat">
              <a:solidFill>
                <a:srgbClr val="BEBEBE">
                  <a:alpha val="69803"/>
                </a:srgbClr>
              </a:solidFill>
              <a:prstDash val="solid"/>
              <a:round/>
            </a:ln>
          </p:spPr>
          <p:txBody>
            <a:bodyPr/>
            <a:lstStyle/>
            <a:p/>
          </p:txBody>
        </p:sp>
        <p:sp>
          <p:nvSpPr>
            <p:cNvPr id="1034" name="pl1034"/>
            <p:cNvSpPr/>
            <p:nvPr/>
          </p:nvSpPr>
          <p:spPr>
            <a:xfrm>
              <a:off x="7527854" y="4680834"/>
              <a:ext cx="1472910" cy="36307"/>
            </a:xfrm>
            <a:custGeom>
              <a:avLst/>
              <a:pathLst>
                <a:path w="1472910" h="36307">
                  <a:moveTo>
                    <a:pt x="0" y="0"/>
                  </a:moveTo>
                  <a:lnTo>
                    <a:pt x="294582" y="24204"/>
                  </a:lnTo>
                  <a:lnTo>
                    <a:pt x="589164" y="36307"/>
                  </a:lnTo>
                  <a:lnTo>
                    <a:pt x="883746" y="24204"/>
                  </a:lnTo>
                  <a:lnTo>
                    <a:pt x="1178328" y="12102"/>
                  </a:lnTo>
                  <a:lnTo>
                    <a:pt x="1472910" y="0"/>
                  </a:lnTo>
                </a:path>
              </a:pathLst>
            </a:custGeom>
            <a:ln w="35231" cap="flat">
              <a:solidFill>
                <a:srgbClr val="BEBEBE">
                  <a:alpha val="69803"/>
                </a:srgbClr>
              </a:solidFill>
              <a:prstDash val="solid"/>
              <a:round/>
            </a:ln>
          </p:spPr>
          <p:txBody>
            <a:bodyPr/>
            <a:lstStyle/>
            <a:p/>
          </p:txBody>
        </p:sp>
        <p:sp>
          <p:nvSpPr>
            <p:cNvPr id="1035" name="pl1035"/>
            <p:cNvSpPr/>
            <p:nvPr/>
          </p:nvSpPr>
          <p:spPr>
            <a:xfrm>
              <a:off x="7527854" y="4341965"/>
              <a:ext cx="1472910" cy="314664"/>
            </a:xfrm>
            <a:custGeom>
              <a:avLst/>
              <a:pathLst>
                <a:path w="1472910" h="314664">
                  <a:moveTo>
                    <a:pt x="0" y="314664"/>
                  </a:moveTo>
                  <a:lnTo>
                    <a:pt x="294582" y="314664"/>
                  </a:lnTo>
                  <a:lnTo>
                    <a:pt x="589164" y="217844"/>
                  </a:lnTo>
                  <a:lnTo>
                    <a:pt x="883746" y="72614"/>
                  </a:lnTo>
                  <a:lnTo>
                    <a:pt x="1178328" y="0"/>
                  </a:lnTo>
                  <a:lnTo>
                    <a:pt x="1472910" y="121024"/>
                  </a:lnTo>
                </a:path>
              </a:pathLst>
            </a:custGeom>
            <a:ln w="35231" cap="flat">
              <a:solidFill>
                <a:srgbClr val="BEBEBE">
                  <a:alpha val="69803"/>
                </a:srgbClr>
              </a:solidFill>
              <a:prstDash val="solid"/>
              <a:round/>
            </a:ln>
          </p:spPr>
          <p:txBody>
            <a:bodyPr/>
            <a:lstStyle/>
            <a:p/>
          </p:txBody>
        </p:sp>
        <p:sp>
          <p:nvSpPr>
            <p:cNvPr id="1036" name="pl1036"/>
            <p:cNvSpPr/>
            <p:nvPr/>
          </p:nvSpPr>
          <p:spPr>
            <a:xfrm>
              <a:off x="7527854" y="4644527"/>
              <a:ext cx="1472910" cy="36307"/>
            </a:xfrm>
            <a:custGeom>
              <a:avLst/>
              <a:pathLst>
                <a:path w="1472910" h="36307">
                  <a:moveTo>
                    <a:pt x="0" y="24204"/>
                  </a:moveTo>
                  <a:lnTo>
                    <a:pt x="294582" y="24204"/>
                  </a:lnTo>
                  <a:lnTo>
                    <a:pt x="589164" y="36307"/>
                  </a:lnTo>
                  <a:lnTo>
                    <a:pt x="883746" y="36307"/>
                  </a:lnTo>
                  <a:lnTo>
                    <a:pt x="1178328" y="0"/>
                  </a:lnTo>
                  <a:lnTo>
                    <a:pt x="1472910" y="12102"/>
                  </a:lnTo>
                </a:path>
              </a:pathLst>
            </a:custGeom>
            <a:ln w="35231" cap="flat">
              <a:solidFill>
                <a:srgbClr val="BEBEBE">
                  <a:alpha val="69803"/>
                </a:srgbClr>
              </a:solidFill>
              <a:prstDash val="solid"/>
              <a:round/>
            </a:ln>
          </p:spPr>
          <p:txBody>
            <a:bodyPr/>
            <a:lstStyle/>
            <a:p/>
          </p:txBody>
        </p:sp>
        <p:sp>
          <p:nvSpPr>
            <p:cNvPr id="1037" name="pl1037"/>
            <p:cNvSpPr/>
            <p:nvPr/>
          </p:nvSpPr>
          <p:spPr>
            <a:xfrm>
              <a:off x="7527854" y="4632424"/>
              <a:ext cx="1472910" cy="96819"/>
            </a:xfrm>
            <a:custGeom>
              <a:avLst/>
              <a:pathLst>
                <a:path w="1472910" h="96819">
                  <a:moveTo>
                    <a:pt x="0" y="84717"/>
                  </a:moveTo>
                  <a:lnTo>
                    <a:pt x="294582" y="84717"/>
                  </a:lnTo>
                  <a:lnTo>
                    <a:pt x="589164" y="48409"/>
                  </a:lnTo>
                  <a:lnTo>
                    <a:pt x="883746" y="0"/>
                  </a:lnTo>
                  <a:lnTo>
                    <a:pt x="1178328" y="96819"/>
                  </a:lnTo>
                  <a:lnTo>
                    <a:pt x="1472910" y="36307"/>
                  </a:lnTo>
                </a:path>
              </a:pathLst>
            </a:custGeom>
            <a:ln w="35231" cap="flat">
              <a:solidFill>
                <a:srgbClr val="BEBEBE">
                  <a:alpha val="69803"/>
                </a:srgbClr>
              </a:solidFill>
              <a:prstDash val="solid"/>
              <a:round/>
            </a:ln>
          </p:spPr>
          <p:txBody>
            <a:bodyPr/>
            <a:lstStyle/>
            <a:p/>
          </p:txBody>
        </p:sp>
        <p:sp>
          <p:nvSpPr>
            <p:cNvPr id="1038" name="pl1038"/>
            <p:cNvSpPr/>
            <p:nvPr/>
          </p:nvSpPr>
          <p:spPr>
            <a:xfrm>
              <a:off x="7527854" y="449929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39" name="pl1039"/>
            <p:cNvSpPr/>
            <p:nvPr/>
          </p:nvSpPr>
          <p:spPr>
            <a:xfrm>
              <a:off x="7527854" y="4668732"/>
              <a:ext cx="1472910" cy="36307"/>
            </a:xfrm>
            <a:custGeom>
              <a:avLst/>
              <a:pathLst>
                <a:path w="1472910" h="36307">
                  <a:moveTo>
                    <a:pt x="0" y="36307"/>
                  </a:moveTo>
                  <a:lnTo>
                    <a:pt x="294582" y="36307"/>
                  </a:lnTo>
                  <a:lnTo>
                    <a:pt x="589164" y="0"/>
                  </a:lnTo>
                  <a:lnTo>
                    <a:pt x="883746" y="0"/>
                  </a:lnTo>
                  <a:lnTo>
                    <a:pt x="1178328" y="36307"/>
                  </a:lnTo>
                  <a:lnTo>
                    <a:pt x="1472910" y="36307"/>
                  </a:lnTo>
                </a:path>
              </a:pathLst>
            </a:custGeom>
            <a:ln w="35231" cap="flat">
              <a:solidFill>
                <a:srgbClr val="BEBEBE">
                  <a:alpha val="69803"/>
                </a:srgbClr>
              </a:solidFill>
              <a:prstDash val="solid"/>
              <a:round/>
            </a:ln>
          </p:spPr>
          <p:txBody>
            <a:bodyPr/>
            <a:lstStyle/>
            <a:p/>
          </p:txBody>
        </p:sp>
        <p:sp>
          <p:nvSpPr>
            <p:cNvPr id="1040" name="pl1040"/>
            <p:cNvSpPr/>
            <p:nvPr/>
          </p:nvSpPr>
          <p:spPr>
            <a:xfrm>
              <a:off x="7527854" y="4584014"/>
              <a:ext cx="1472910" cy="96819"/>
            </a:xfrm>
            <a:custGeom>
              <a:avLst/>
              <a:pathLst>
                <a:path w="1472910" h="96819">
                  <a:moveTo>
                    <a:pt x="0" y="0"/>
                  </a:moveTo>
                  <a:lnTo>
                    <a:pt x="294582" y="24204"/>
                  </a:lnTo>
                  <a:lnTo>
                    <a:pt x="589164" y="72614"/>
                  </a:lnTo>
                  <a:lnTo>
                    <a:pt x="883746" y="84717"/>
                  </a:lnTo>
                  <a:lnTo>
                    <a:pt x="1178328" y="96819"/>
                  </a:lnTo>
                  <a:lnTo>
                    <a:pt x="1472910" y="96819"/>
                  </a:lnTo>
                </a:path>
              </a:pathLst>
            </a:custGeom>
            <a:ln w="35231" cap="flat">
              <a:solidFill>
                <a:srgbClr val="BEBEBE">
                  <a:alpha val="69803"/>
                </a:srgbClr>
              </a:solidFill>
              <a:prstDash val="solid"/>
              <a:round/>
            </a:ln>
          </p:spPr>
          <p:txBody>
            <a:bodyPr/>
            <a:lstStyle/>
            <a:p/>
          </p:txBody>
        </p:sp>
        <p:sp>
          <p:nvSpPr>
            <p:cNvPr id="1041" name="pl1041"/>
            <p:cNvSpPr/>
            <p:nvPr/>
          </p:nvSpPr>
          <p:spPr>
            <a:xfrm>
              <a:off x="7527854" y="4668732"/>
              <a:ext cx="1472910" cy="36307"/>
            </a:xfrm>
            <a:custGeom>
              <a:avLst/>
              <a:pathLst>
                <a:path w="1472910" h="36307">
                  <a:moveTo>
                    <a:pt x="0" y="36307"/>
                  </a:moveTo>
                  <a:lnTo>
                    <a:pt x="294582" y="12102"/>
                  </a:lnTo>
                  <a:lnTo>
                    <a:pt x="589164" y="12102"/>
                  </a:lnTo>
                  <a:lnTo>
                    <a:pt x="883746" y="12102"/>
                  </a:lnTo>
                  <a:lnTo>
                    <a:pt x="1178328" y="0"/>
                  </a:lnTo>
                  <a:lnTo>
                    <a:pt x="1472910" y="0"/>
                  </a:lnTo>
                </a:path>
              </a:pathLst>
            </a:custGeom>
            <a:ln w="35231" cap="flat">
              <a:solidFill>
                <a:srgbClr val="BEBEBE">
                  <a:alpha val="69803"/>
                </a:srgbClr>
              </a:solidFill>
              <a:prstDash val="solid"/>
              <a:round/>
            </a:ln>
          </p:spPr>
          <p:txBody>
            <a:bodyPr/>
            <a:lstStyle/>
            <a:p/>
          </p:txBody>
        </p:sp>
        <p:sp>
          <p:nvSpPr>
            <p:cNvPr id="1042" name="pl1042"/>
            <p:cNvSpPr/>
            <p:nvPr/>
          </p:nvSpPr>
          <p:spPr>
            <a:xfrm>
              <a:off x="7527854" y="4656629"/>
              <a:ext cx="1472910" cy="36307"/>
            </a:xfrm>
            <a:custGeom>
              <a:avLst/>
              <a:pathLst>
                <a:path w="1472910" h="36307">
                  <a:moveTo>
                    <a:pt x="0" y="24204"/>
                  </a:moveTo>
                  <a:lnTo>
                    <a:pt x="294582" y="36307"/>
                  </a:lnTo>
                  <a:lnTo>
                    <a:pt x="589164" y="12102"/>
                  </a:lnTo>
                  <a:lnTo>
                    <a:pt x="883746" y="0"/>
                  </a:lnTo>
                  <a:lnTo>
                    <a:pt x="1178328" y="12102"/>
                  </a:lnTo>
                  <a:lnTo>
                    <a:pt x="1472910" y="24204"/>
                  </a:lnTo>
                </a:path>
              </a:pathLst>
            </a:custGeom>
            <a:ln w="35231" cap="flat">
              <a:solidFill>
                <a:srgbClr val="BEBEBE">
                  <a:alpha val="69803"/>
                </a:srgbClr>
              </a:solidFill>
              <a:prstDash val="solid"/>
              <a:round/>
            </a:ln>
          </p:spPr>
          <p:txBody>
            <a:bodyPr/>
            <a:lstStyle/>
            <a:p/>
          </p:txBody>
        </p:sp>
        <p:sp>
          <p:nvSpPr>
            <p:cNvPr id="1043" name="pl1043"/>
            <p:cNvSpPr/>
            <p:nvPr/>
          </p:nvSpPr>
          <p:spPr>
            <a:xfrm>
              <a:off x="7527854"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BEBEBE">
                  <a:alpha val="69803"/>
                </a:srgbClr>
              </a:solidFill>
              <a:prstDash val="solid"/>
              <a:round/>
            </a:ln>
          </p:spPr>
          <p:txBody>
            <a:bodyPr/>
            <a:lstStyle/>
            <a:p/>
          </p:txBody>
        </p:sp>
        <p:sp>
          <p:nvSpPr>
            <p:cNvPr id="1044" name="pl1044"/>
            <p:cNvSpPr/>
            <p:nvPr/>
          </p:nvSpPr>
          <p:spPr>
            <a:xfrm>
              <a:off x="7527854" y="4632424"/>
              <a:ext cx="1472910" cy="60512"/>
            </a:xfrm>
            <a:custGeom>
              <a:avLst/>
              <a:pathLst>
                <a:path w="1472910" h="60512">
                  <a:moveTo>
                    <a:pt x="0" y="36307"/>
                  </a:moveTo>
                  <a:lnTo>
                    <a:pt x="294582" y="48409"/>
                  </a:lnTo>
                  <a:lnTo>
                    <a:pt x="589164" y="0"/>
                  </a:lnTo>
                  <a:lnTo>
                    <a:pt x="883746" y="36307"/>
                  </a:lnTo>
                  <a:lnTo>
                    <a:pt x="1178328" y="60512"/>
                  </a:lnTo>
                  <a:lnTo>
                    <a:pt x="1472910" y="60512"/>
                  </a:lnTo>
                </a:path>
              </a:pathLst>
            </a:custGeom>
            <a:ln w="35231" cap="flat">
              <a:solidFill>
                <a:srgbClr val="BEBEBE">
                  <a:alpha val="69803"/>
                </a:srgbClr>
              </a:solidFill>
              <a:prstDash val="solid"/>
              <a:round/>
            </a:ln>
          </p:spPr>
          <p:txBody>
            <a:bodyPr/>
            <a:lstStyle/>
            <a:p/>
          </p:txBody>
        </p:sp>
        <p:sp>
          <p:nvSpPr>
            <p:cNvPr id="1045" name="pl1045"/>
            <p:cNvSpPr/>
            <p:nvPr/>
          </p:nvSpPr>
          <p:spPr>
            <a:xfrm>
              <a:off x="7527854" y="4632424"/>
              <a:ext cx="1472910" cy="24204"/>
            </a:xfrm>
            <a:custGeom>
              <a:avLst/>
              <a:pathLst>
                <a:path w="1472910" h="24204">
                  <a:moveTo>
                    <a:pt x="0" y="12102"/>
                  </a:moveTo>
                  <a:lnTo>
                    <a:pt x="294582" y="24204"/>
                  </a:lnTo>
                  <a:lnTo>
                    <a:pt x="589164" y="12102"/>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046" name="pl1046"/>
            <p:cNvSpPr/>
            <p:nvPr/>
          </p:nvSpPr>
          <p:spPr>
            <a:xfrm>
              <a:off x="7527854"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40651" cap="flat">
              <a:solidFill>
                <a:srgbClr val="000000">
                  <a:alpha val="100000"/>
                </a:srgbClr>
              </a:solidFill>
              <a:prstDash val="solid"/>
              <a:round/>
            </a:ln>
          </p:spPr>
          <p:txBody>
            <a:bodyPr/>
            <a:lstStyle/>
            <a:p/>
          </p:txBody>
        </p:sp>
        <p:sp>
          <p:nvSpPr>
            <p:cNvPr id="1047" name="pl1047"/>
            <p:cNvSpPr/>
            <p:nvPr/>
          </p:nvSpPr>
          <p:spPr>
            <a:xfrm>
              <a:off x="7527854" y="4656629"/>
              <a:ext cx="1472910" cy="36307"/>
            </a:xfrm>
            <a:custGeom>
              <a:avLst/>
              <a:pathLst>
                <a:path w="1472910" h="36307">
                  <a:moveTo>
                    <a:pt x="0" y="24204"/>
                  </a:moveTo>
                  <a:lnTo>
                    <a:pt x="294582" y="0"/>
                  </a:lnTo>
                  <a:lnTo>
                    <a:pt x="589164" y="12102"/>
                  </a:lnTo>
                  <a:lnTo>
                    <a:pt x="883746" y="36307"/>
                  </a:lnTo>
                  <a:lnTo>
                    <a:pt x="1178328" y="12102"/>
                  </a:lnTo>
                  <a:lnTo>
                    <a:pt x="1472910" y="24204"/>
                  </a:lnTo>
                </a:path>
              </a:pathLst>
            </a:custGeom>
            <a:ln w="35231" cap="flat">
              <a:solidFill>
                <a:srgbClr val="FF63B9">
                  <a:alpha val="100000"/>
                </a:srgbClr>
              </a:solidFill>
              <a:prstDash val="solid"/>
              <a:round/>
            </a:ln>
          </p:spPr>
          <p:txBody>
            <a:bodyPr/>
            <a:lstStyle/>
            <a:p/>
          </p:txBody>
        </p:sp>
        <p:sp>
          <p:nvSpPr>
            <p:cNvPr id="1048" name="pl1048"/>
            <p:cNvSpPr/>
            <p:nvPr/>
          </p:nvSpPr>
          <p:spPr>
            <a:xfrm>
              <a:off x="7454208"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49" name="tx1049"/>
            <p:cNvSpPr/>
            <p:nvPr/>
          </p:nvSpPr>
          <p:spPr>
            <a:xfrm>
              <a:off x="7497709"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50" name="tx1050"/>
            <p:cNvSpPr/>
            <p:nvPr/>
          </p:nvSpPr>
          <p:spPr>
            <a:xfrm>
              <a:off x="7792291" y="44920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51" name="tx1051"/>
            <p:cNvSpPr/>
            <p:nvPr/>
          </p:nvSpPr>
          <p:spPr>
            <a:xfrm>
              <a:off x="8086874"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52" name="tx1052"/>
            <p:cNvSpPr/>
            <p:nvPr/>
          </p:nvSpPr>
          <p:spPr>
            <a:xfrm>
              <a:off x="8381456" y="45282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53" name="tx1053"/>
            <p:cNvSpPr/>
            <p:nvPr/>
          </p:nvSpPr>
          <p:spPr>
            <a:xfrm>
              <a:off x="8676038" y="4505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54" name="tx1054"/>
            <p:cNvSpPr/>
            <p:nvPr/>
          </p:nvSpPr>
          <p:spPr>
            <a:xfrm>
              <a:off x="8970620" y="45178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55" name="rc1055"/>
            <p:cNvSpPr/>
            <p:nvPr/>
          </p:nvSpPr>
          <p:spPr>
            <a:xfrm>
              <a:off x="695044" y="4833325"/>
              <a:ext cx="1620202" cy="214862"/>
            </a:xfrm>
            <a:prstGeom prst="rect">
              <a:avLst/>
            </a:prstGeom>
            <a:solidFill>
              <a:srgbClr val="D9D9D9">
                <a:alpha val="100000"/>
              </a:srgbClr>
            </a:solidFill>
          </p:spPr>
          <p:txBody>
            <a:bodyPr/>
            <a:lstStyle/>
            <a:p/>
          </p:txBody>
        </p:sp>
        <p:sp>
          <p:nvSpPr>
            <p:cNvPr id="1056" name="tx1056"/>
            <p:cNvSpPr/>
            <p:nvPr/>
          </p:nvSpPr>
          <p:spPr>
            <a:xfrm>
              <a:off x="1247382" y="4899447"/>
              <a:ext cx="51552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Zimbabwe</a:t>
              </a:r>
            </a:p>
          </p:txBody>
        </p:sp>
        <p:sp>
          <p:nvSpPr>
            <p:cNvPr id="1057" name="rc1057"/>
            <p:cNvSpPr/>
            <p:nvPr/>
          </p:nvSpPr>
          <p:spPr>
            <a:xfrm>
              <a:off x="695044" y="3790048"/>
              <a:ext cx="1620202" cy="214862"/>
            </a:xfrm>
            <a:prstGeom prst="rect">
              <a:avLst/>
            </a:prstGeom>
            <a:solidFill>
              <a:srgbClr val="D9D9D9">
                <a:alpha val="100000"/>
              </a:srgbClr>
            </a:solidFill>
          </p:spPr>
          <p:txBody>
            <a:bodyPr/>
            <a:lstStyle/>
            <a:p/>
          </p:txBody>
        </p:sp>
        <p:sp>
          <p:nvSpPr>
            <p:cNvPr id="1058" name="tx1058"/>
            <p:cNvSpPr/>
            <p:nvPr/>
          </p:nvSpPr>
          <p:spPr>
            <a:xfrm>
              <a:off x="1200752" y="3854751"/>
              <a:ext cx="60878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South Africa</a:t>
              </a:r>
            </a:p>
          </p:txBody>
        </p:sp>
        <p:sp>
          <p:nvSpPr>
            <p:cNvPr id="1059" name="rc1059"/>
            <p:cNvSpPr/>
            <p:nvPr/>
          </p:nvSpPr>
          <p:spPr>
            <a:xfrm>
              <a:off x="2384835" y="3790048"/>
              <a:ext cx="1620202" cy="214862"/>
            </a:xfrm>
            <a:prstGeom prst="rect">
              <a:avLst/>
            </a:prstGeom>
            <a:solidFill>
              <a:srgbClr val="D9D9D9">
                <a:alpha val="100000"/>
              </a:srgbClr>
            </a:solidFill>
          </p:spPr>
          <p:txBody>
            <a:bodyPr/>
            <a:lstStyle/>
            <a:p/>
          </p:txBody>
        </p:sp>
        <p:sp>
          <p:nvSpPr>
            <p:cNvPr id="1060" name="tx1060"/>
            <p:cNvSpPr/>
            <p:nvPr/>
          </p:nvSpPr>
          <p:spPr>
            <a:xfrm>
              <a:off x="2871798" y="3854751"/>
              <a:ext cx="6462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South Sudan</a:t>
              </a:r>
            </a:p>
          </p:txBody>
        </p:sp>
        <p:sp>
          <p:nvSpPr>
            <p:cNvPr id="1061" name="rc1061"/>
            <p:cNvSpPr/>
            <p:nvPr/>
          </p:nvSpPr>
          <p:spPr>
            <a:xfrm>
              <a:off x="4074626" y="3790048"/>
              <a:ext cx="1620202" cy="214862"/>
            </a:xfrm>
            <a:prstGeom prst="rect">
              <a:avLst/>
            </a:prstGeom>
            <a:solidFill>
              <a:srgbClr val="D9D9D9">
                <a:alpha val="100000"/>
              </a:srgbClr>
            </a:solidFill>
          </p:spPr>
          <p:txBody>
            <a:bodyPr/>
            <a:lstStyle/>
            <a:p/>
          </p:txBody>
        </p:sp>
        <p:sp>
          <p:nvSpPr>
            <p:cNvPr id="1062" name="tx1062"/>
            <p:cNvSpPr/>
            <p:nvPr/>
          </p:nvSpPr>
          <p:spPr>
            <a:xfrm>
              <a:off x="4654850" y="3856170"/>
              <a:ext cx="45975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Tanzania</a:t>
              </a:r>
            </a:p>
          </p:txBody>
        </p:sp>
        <p:sp>
          <p:nvSpPr>
            <p:cNvPr id="1063" name="rc1063"/>
            <p:cNvSpPr/>
            <p:nvPr/>
          </p:nvSpPr>
          <p:spPr>
            <a:xfrm>
              <a:off x="5764417" y="3790048"/>
              <a:ext cx="1620202" cy="214862"/>
            </a:xfrm>
            <a:prstGeom prst="rect">
              <a:avLst/>
            </a:prstGeom>
            <a:solidFill>
              <a:srgbClr val="D9D9D9">
                <a:alpha val="100000"/>
              </a:srgbClr>
            </a:solidFill>
          </p:spPr>
          <p:txBody>
            <a:bodyPr/>
            <a:lstStyle/>
            <a:p/>
          </p:txBody>
        </p:sp>
        <p:sp>
          <p:nvSpPr>
            <p:cNvPr id="1064" name="tx1064"/>
            <p:cNvSpPr/>
            <p:nvPr/>
          </p:nvSpPr>
          <p:spPr>
            <a:xfrm>
              <a:off x="6378775" y="3833960"/>
              <a:ext cx="39148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Uganda</a:t>
              </a:r>
            </a:p>
          </p:txBody>
        </p:sp>
        <p:sp>
          <p:nvSpPr>
            <p:cNvPr id="1065" name="rc1065"/>
            <p:cNvSpPr/>
            <p:nvPr/>
          </p:nvSpPr>
          <p:spPr>
            <a:xfrm>
              <a:off x="7454208" y="3790048"/>
              <a:ext cx="1620202" cy="214862"/>
            </a:xfrm>
            <a:prstGeom prst="rect">
              <a:avLst/>
            </a:prstGeom>
            <a:solidFill>
              <a:srgbClr val="D9D9D9">
                <a:alpha val="100000"/>
              </a:srgbClr>
            </a:solidFill>
          </p:spPr>
          <p:txBody>
            <a:bodyPr/>
            <a:lstStyle/>
            <a:p/>
          </p:txBody>
        </p:sp>
        <p:sp>
          <p:nvSpPr>
            <p:cNvPr id="1066" name="tx1066"/>
            <p:cNvSpPr/>
            <p:nvPr/>
          </p:nvSpPr>
          <p:spPr>
            <a:xfrm>
              <a:off x="8077979" y="3856170"/>
              <a:ext cx="37266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Zambia</a:t>
              </a:r>
            </a:p>
          </p:txBody>
        </p:sp>
        <p:sp>
          <p:nvSpPr>
            <p:cNvPr id="1067" name="rc1067"/>
            <p:cNvSpPr/>
            <p:nvPr/>
          </p:nvSpPr>
          <p:spPr>
            <a:xfrm>
              <a:off x="695044" y="2746771"/>
              <a:ext cx="1620202" cy="214862"/>
            </a:xfrm>
            <a:prstGeom prst="rect">
              <a:avLst/>
            </a:prstGeom>
            <a:solidFill>
              <a:srgbClr val="D9D9D9">
                <a:alpha val="100000"/>
              </a:srgbClr>
            </a:solidFill>
          </p:spPr>
          <p:txBody>
            <a:bodyPr/>
            <a:lstStyle/>
            <a:p/>
          </p:txBody>
        </p:sp>
        <p:sp>
          <p:nvSpPr>
            <p:cNvPr id="1068" name="tx1068"/>
            <p:cNvSpPr/>
            <p:nvPr/>
          </p:nvSpPr>
          <p:spPr>
            <a:xfrm>
              <a:off x="1331257" y="2812893"/>
              <a:ext cx="3477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Malawi</a:t>
              </a:r>
            </a:p>
          </p:txBody>
        </p:sp>
        <p:sp>
          <p:nvSpPr>
            <p:cNvPr id="1069" name="rc1069"/>
            <p:cNvSpPr/>
            <p:nvPr/>
          </p:nvSpPr>
          <p:spPr>
            <a:xfrm>
              <a:off x="2384835" y="2746771"/>
              <a:ext cx="1620202" cy="214862"/>
            </a:xfrm>
            <a:prstGeom prst="rect">
              <a:avLst/>
            </a:prstGeom>
            <a:solidFill>
              <a:srgbClr val="D9D9D9">
                <a:alpha val="100000"/>
              </a:srgbClr>
            </a:solidFill>
          </p:spPr>
          <p:txBody>
            <a:bodyPr/>
            <a:lstStyle/>
            <a:p/>
          </p:txBody>
        </p:sp>
        <p:sp>
          <p:nvSpPr>
            <p:cNvPr id="1070" name="tx1070"/>
            <p:cNvSpPr/>
            <p:nvPr/>
          </p:nvSpPr>
          <p:spPr>
            <a:xfrm>
              <a:off x="2875018" y="2791992"/>
              <a:ext cx="63983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Mozambique</a:t>
              </a:r>
            </a:p>
          </p:txBody>
        </p:sp>
        <p:sp>
          <p:nvSpPr>
            <p:cNvPr id="1071" name="rc1071"/>
            <p:cNvSpPr/>
            <p:nvPr/>
          </p:nvSpPr>
          <p:spPr>
            <a:xfrm>
              <a:off x="4074626" y="2746771"/>
              <a:ext cx="1620202" cy="214862"/>
            </a:xfrm>
            <a:prstGeom prst="rect">
              <a:avLst/>
            </a:prstGeom>
            <a:solidFill>
              <a:srgbClr val="D9D9D9">
                <a:alpha val="100000"/>
              </a:srgbClr>
            </a:solidFill>
          </p:spPr>
          <p:txBody>
            <a:bodyPr/>
            <a:lstStyle/>
            <a:p/>
          </p:txBody>
        </p:sp>
        <p:sp>
          <p:nvSpPr>
            <p:cNvPr id="1072" name="tx1072"/>
            <p:cNvSpPr/>
            <p:nvPr/>
          </p:nvSpPr>
          <p:spPr>
            <a:xfrm>
              <a:off x="4679761" y="2812893"/>
              <a:ext cx="40993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Namibia</a:t>
              </a:r>
            </a:p>
          </p:txBody>
        </p:sp>
        <p:sp>
          <p:nvSpPr>
            <p:cNvPr id="1073" name="rc1073"/>
            <p:cNvSpPr/>
            <p:nvPr/>
          </p:nvSpPr>
          <p:spPr>
            <a:xfrm>
              <a:off x="5764417" y="2746771"/>
              <a:ext cx="1620202" cy="214862"/>
            </a:xfrm>
            <a:prstGeom prst="rect">
              <a:avLst/>
            </a:prstGeom>
            <a:solidFill>
              <a:srgbClr val="D9D9D9">
                <a:alpha val="100000"/>
              </a:srgbClr>
            </a:solidFill>
          </p:spPr>
          <p:txBody>
            <a:bodyPr/>
            <a:lstStyle/>
            <a:p/>
          </p:txBody>
        </p:sp>
        <p:sp>
          <p:nvSpPr>
            <p:cNvPr id="1074" name="tx1074"/>
            <p:cNvSpPr/>
            <p:nvPr/>
          </p:nvSpPr>
          <p:spPr>
            <a:xfrm>
              <a:off x="6369498" y="2812893"/>
              <a:ext cx="4100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Rwanda</a:t>
              </a:r>
            </a:p>
          </p:txBody>
        </p:sp>
        <p:sp>
          <p:nvSpPr>
            <p:cNvPr id="1075" name="rc1075"/>
            <p:cNvSpPr/>
            <p:nvPr/>
          </p:nvSpPr>
          <p:spPr>
            <a:xfrm>
              <a:off x="7454208" y="2746771"/>
              <a:ext cx="1620202" cy="214862"/>
            </a:xfrm>
            <a:prstGeom prst="rect">
              <a:avLst/>
            </a:prstGeom>
            <a:solidFill>
              <a:srgbClr val="D9D9D9">
                <a:alpha val="100000"/>
              </a:srgbClr>
            </a:solidFill>
          </p:spPr>
          <p:txBody>
            <a:bodyPr/>
            <a:lstStyle/>
            <a:p/>
          </p:txBody>
        </p:sp>
        <p:sp>
          <p:nvSpPr>
            <p:cNvPr id="1076" name="tx1076"/>
            <p:cNvSpPr/>
            <p:nvPr/>
          </p:nvSpPr>
          <p:spPr>
            <a:xfrm>
              <a:off x="8062427" y="2811474"/>
              <a:ext cx="4037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Somalia</a:t>
              </a:r>
            </a:p>
          </p:txBody>
        </p:sp>
        <p:sp>
          <p:nvSpPr>
            <p:cNvPr id="1077" name="rc1077"/>
            <p:cNvSpPr/>
            <p:nvPr/>
          </p:nvSpPr>
          <p:spPr>
            <a:xfrm>
              <a:off x="695044" y="1703494"/>
              <a:ext cx="1620202" cy="214862"/>
            </a:xfrm>
            <a:prstGeom prst="rect">
              <a:avLst/>
            </a:prstGeom>
            <a:solidFill>
              <a:srgbClr val="D9D9D9">
                <a:alpha val="100000"/>
              </a:srgbClr>
            </a:solidFill>
          </p:spPr>
          <p:txBody>
            <a:bodyPr/>
            <a:lstStyle/>
            <a:p/>
          </p:txBody>
        </p:sp>
        <p:sp>
          <p:nvSpPr>
            <p:cNvPr id="1078" name="tx1078"/>
            <p:cNvSpPr/>
            <p:nvPr/>
          </p:nvSpPr>
          <p:spPr>
            <a:xfrm>
              <a:off x="1297069" y="1769616"/>
              <a:ext cx="41615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Eswatini</a:t>
              </a:r>
            </a:p>
          </p:txBody>
        </p:sp>
        <p:sp>
          <p:nvSpPr>
            <p:cNvPr id="1079" name="rc1079"/>
            <p:cNvSpPr/>
            <p:nvPr/>
          </p:nvSpPr>
          <p:spPr>
            <a:xfrm>
              <a:off x="2384835" y="1703494"/>
              <a:ext cx="1620202" cy="214862"/>
            </a:xfrm>
            <a:prstGeom prst="rect">
              <a:avLst/>
            </a:prstGeom>
            <a:solidFill>
              <a:srgbClr val="D9D9D9">
                <a:alpha val="100000"/>
              </a:srgbClr>
            </a:solidFill>
          </p:spPr>
          <p:txBody>
            <a:bodyPr/>
            <a:lstStyle/>
            <a:p/>
          </p:txBody>
        </p:sp>
        <p:sp>
          <p:nvSpPr>
            <p:cNvPr id="1080" name="tx1080"/>
            <p:cNvSpPr/>
            <p:nvPr/>
          </p:nvSpPr>
          <p:spPr>
            <a:xfrm>
              <a:off x="2992999" y="1748715"/>
              <a:ext cx="403874"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Ethiopia</a:t>
              </a:r>
            </a:p>
          </p:txBody>
        </p:sp>
        <p:sp>
          <p:nvSpPr>
            <p:cNvPr id="1081" name="rc1081"/>
            <p:cNvSpPr/>
            <p:nvPr/>
          </p:nvSpPr>
          <p:spPr>
            <a:xfrm>
              <a:off x="4074626" y="1703494"/>
              <a:ext cx="1620202" cy="214862"/>
            </a:xfrm>
            <a:prstGeom prst="rect">
              <a:avLst/>
            </a:prstGeom>
            <a:solidFill>
              <a:srgbClr val="D9D9D9">
                <a:alpha val="100000"/>
              </a:srgbClr>
            </a:solidFill>
          </p:spPr>
          <p:txBody>
            <a:bodyPr/>
            <a:lstStyle/>
            <a:p/>
          </p:txBody>
        </p:sp>
        <p:sp>
          <p:nvSpPr>
            <p:cNvPr id="1082" name="tx1082"/>
            <p:cNvSpPr/>
            <p:nvPr/>
          </p:nvSpPr>
          <p:spPr>
            <a:xfrm>
              <a:off x="4726282" y="1747406"/>
              <a:ext cx="31688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Kenya</a:t>
              </a:r>
            </a:p>
          </p:txBody>
        </p:sp>
        <p:sp>
          <p:nvSpPr>
            <p:cNvPr id="1083" name="rc1083"/>
            <p:cNvSpPr/>
            <p:nvPr/>
          </p:nvSpPr>
          <p:spPr>
            <a:xfrm>
              <a:off x="5764417" y="1703494"/>
              <a:ext cx="1620202" cy="214862"/>
            </a:xfrm>
            <a:prstGeom prst="rect">
              <a:avLst/>
            </a:prstGeom>
            <a:solidFill>
              <a:srgbClr val="D9D9D9">
                <a:alpha val="100000"/>
              </a:srgbClr>
            </a:solidFill>
          </p:spPr>
          <p:txBody>
            <a:bodyPr/>
            <a:lstStyle/>
            <a:p/>
          </p:txBody>
        </p:sp>
        <p:sp>
          <p:nvSpPr>
            <p:cNvPr id="1084" name="tx1084"/>
            <p:cNvSpPr/>
            <p:nvPr/>
          </p:nvSpPr>
          <p:spPr>
            <a:xfrm>
              <a:off x="6375664" y="1769616"/>
              <a:ext cx="39770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Lesotho</a:t>
              </a:r>
            </a:p>
          </p:txBody>
        </p:sp>
        <p:sp>
          <p:nvSpPr>
            <p:cNvPr id="1085" name="rc1085"/>
            <p:cNvSpPr/>
            <p:nvPr/>
          </p:nvSpPr>
          <p:spPr>
            <a:xfrm>
              <a:off x="7454208" y="1703494"/>
              <a:ext cx="1620202" cy="214862"/>
            </a:xfrm>
            <a:prstGeom prst="rect">
              <a:avLst/>
            </a:prstGeom>
            <a:solidFill>
              <a:srgbClr val="D9D9D9">
                <a:alpha val="100000"/>
              </a:srgbClr>
            </a:solidFill>
          </p:spPr>
          <p:txBody>
            <a:bodyPr/>
            <a:lstStyle/>
            <a:p/>
          </p:txBody>
        </p:sp>
        <p:sp>
          <p:nvSpPr>
            <p:cNvPr id="1086" name="tx1086"/>
            <p:cNvSpPr/>
            <p:nvPr/>
          </p:nvSpPr>
          <p:spPr>
            <a:xfrm>
              <a:off x="7956806" y="1747406"/>
              <a:ext cx="61500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Madagascar</a:t>
              </a:r>
            </a:p>
          </p:txBody>
        </p:sp>
        <p:sp>
          <p:nvSpPr>
            <p:cNvPr id="1087" name="rc1087"/>
            <p:cNvSpPr/>
            <p:nvPr/>
          </p:nvSpPr>
          <p:spPr>
            <a:xfrm>
              <a:off x="695044" y="660217"/>
              <a:ext cx="1620202" cy="214862"/>
            </a:xfrm>
            <a:prstGeom prst="rect">
              <a:avLst/>
            </a:prstGeom>
            <a:solidFill>
              <a:srgbClr val="D9D9D9">
                <a:alpha val="100000"/>
              </a:srgbClr>
            </a:solidFill>
          </p:spPr>
          <p:txBody>
            <a:bodyPr/>
            <a:lstStyle/>
            <a:p/>
          </p:txBody>
        </p:sp>
        <p:sp>
          <p:nvSpPr>
            <p:cNvPr id="1088" name="tx1088"/>
            <p:cNvSpPr/>
            <p:nvPr/>
          </p:nvSpPr>
          <p:spPr>
            <a:xfrm>
              <a:off x="1331148" y="704129"/>
              <a:ext cx="34799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Angola</a:t>
              </a:r>
            </a:p>
          </p:txBody>
        </p:sp>
        <p:sp>
          <p:nvSpPr>
            <p:cNvPr id="1089" name="rc1089"/>
            <p:cNvSpPr/>
            <p:nvPr/>
          </p:nvSpPr>
          <p:spPr>
            <a:xfrm>
              <a:off x="2384835" y="660217"/>
              <a:ext cx="1620202" cy="214862"/>
            </a:xfrm>
            <a:prstGeom prst="rect">
              <a:avLst/>
            </a:prstGeom>
            <a:solidFill>
              <a:srgbClr val="D9D9D9">
                <a:alpha val="100000"/>
              </a:srgbClr>
            </a:solidFill>
          </p:spPr>
          <p:txBody>
            <a:bodyPr/>
            <a:lstStyle/>
            <a:p/>
          </p:txBody>
        </p:sp>
        <p:sp>
          <p:nvSpPr>
            <p:cNvPr id="1090" name="tx1090"/>
            <p:cNvSpPr/>
            <p:nvPr/>
          </p:nvSpPr>
          <p:spPr>
            <a:xfrm>
              <a:off x="2949534" y="726339"/>
              <a:ext cx="49080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Botswana</a:t>
              </a:r>
            </a:p>
          </p:txBody>
        </p:sp>
        <p:sp>
          <p:nvSpPr>
            <p:cNvPr id="1091" name="rc1091"/>
            <p:cNvSpPr/>
            <p:nvPr/>
          </p:nvSpPr>
          <p:spPr>
            <a:xfrm>
              <a:off x="4074626" y="660217"/>
              <a:ext cx="1620202" cy="214862"/>
            </a:xfrm>
            <a:prstGeom prst="rect">
              <a:avLst/>
            </a:prstGeom>
            <a:solidFill>
              <a:srgbClr val="D9D9D9">
                <a:alpha val="100000"/>
              </a:srgbClr>
            </a:solidFill>
          </p:spPr>
          <p:txBody>
            <a:bodyPr/>
            <a:lstStyle/>
            <a:p/>
          </p:txBody>
        </p:sp>
        <p:sp>
          <p:nvSpPr>
            <p:cNvPr id="1092" name="tx1092"/>
            <p:cNvSpPr/>
            <p:nvPr/>
          </p:nvSpPr>
          <p:spPr>
            <a:xfrm>
              <a:off x="4692121"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Burundi</a:t>
              </a:r>
            </a:p>
          </p:txBody>
        </p:sp>
        <p:sp>
          <p:nvSpPr>
            <p:cNvPr id="1093" name="rc1093"/>
            <p:cNvSpPr/>
            <p:nvPr/>
          </p:nvSpPr>
          <p:spPr>
            <a:xfrm>
              <a:off x="5764417" y="660217"/>
              <a:ext cx="1620202" cy="214862"/>
            </a:xfrm>
            <a:prstGeom prst="rect">
              <a:avLst/>
            </a:prstGeom>
            <a:solidFill>
              <a:srgbClr val="D9D9D9">
                <a:alpha val="100000"/>
              </a:srgbClr>
            </a:solidFill>
          </p:spPr>
          <p:txBody>
            <a:bodyPr/>
            <a:lstStyle/>
            <a:p/>
          </p:txBody>
        </p:sp>
        <p:sp>
          <p:nvSpPr>
            <p:cNvPr id="1094" name="tx1094"/>
            <p:cNvSpPr/>
            <p:nvPr/>
          </p:nvSpPr>
          <p:spPr>
            <a:xfrm>
              <a:off x="6347833" y="724920"/>
              <a:ext cx="45337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Comoros</a:t>
              </a:r>
            </a:p>
          </p:txBody>
        </p:sp>
        <p:sp>
          <p:nvSpPr>
            <p:cNvPr id="1095" name="rc1095"/>
            <p:cNvSpPr/>
            <p:nvPr/>
          </p:nvSpPr>
          <p:spPr>
            <a:xfrm>
              <a:off x="7454208" y="660217"/>
              <a:ext cx="1620202" cy="214862"/>
            </a:xfrm>
            <a:prstGeom prst="rect">
              <a:avLst/>
            </a:prstGeom>
            <a:solidFill>
              <a:srgbClr val="D9D9D9">
                <a:alpha val="100000"/>
              </a:srgbClr>
            </a:solidFill>
          </p:spPr>
          <p:txBody>
            <a:bodyPr/>
            <a:lstStyle/>
            <a:p/>
          </p:txBody>
        </p:sp>
        <p:sp>
          <p:nvSpPr>
            <p:cNvPr id="1096" name="tx1096"/>
            <p:cNvSpPr/>
            <p:nvPr/>
          </p:nvSpPr>
          <p:spPr>
            <a:xfrm>
              <a:off x="8099725" y="726339"/>
              <a:ext cx="32916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Eritrea</a:t>
              </a:r>
            </a:p>
          </p:txBody>
        </p:sp>
        <p:sp>
          <p:nvSpPr>
            <p:cNvPr id="1097" name="pl1097"/>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8" name="pl1098"/>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9" name="pl1099"/>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0" name="pl1100"/>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1" name="pl1101"/>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2" name="pl1102"/>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3" name="tx1103"/>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04" name="tx1104"/>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05" name="tx1105"/>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06" name="tx1106"/>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07" name="tx1107"/>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08" name="tx1108"/>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09" name="pl1109"/>
            <p:cNvSpPr/>
            <p:nvPr/>
          </p:nvSpPr>
          <p:spPr>
            <a:xfrm>
              <a:off x="245848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0" name="pl1110"/>
            <p:cNvSpPr/>
            <p:nvPr/>
          </p:nvSpPr>
          <p:spPr>
            <a:xfrm>
              <a:off x="2753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1" name="pl1111"/>
            <p:cNvSpPr/>
            <p:nvPr/>
          </p:nvSpPr>
          <p:spPr>
            <a:xfrm>
              <a:off x="3047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2" name="pl1112"/>
            <p:cNvSpPr/>
            <p:nvPr/>
          </p:nvSpPr>
          <p:spPr>
            <a:xfrm>
              <a:off x="3342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3" name="pl1113"/>
            <p:cNvSpPr/>
            <p:nvPr/>
          </p:nvSpPr>
          <p:spPr>
            <a:xfrm>
              <a:off x="363681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4" name="pl1114"/>
            <p:cNvSpPr/>
            <p:nvPr/>
          </p:nvSpPr>
          <p:spPr>
            <a:xfrm>
              <a:off x="3931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5" name="tx1115"/>
            <p:cNvSpPr/>
            <p:nvPr/>
          </p:nvSpPr>
          <p:spPr>
            <a:xfrm rot="-5400000">
              <a:off x="233332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16" name="tx1116"/>
            <p:cNvSpPr/>
            <p:nvPr/>
          </p:nvSpPr>
          <p:spPr>
            <a:xfrm rot="-5400000">
              <a:off x="2627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17" name="tx1117"/>
            <p:cNvSpPr/>
            <p:nvPr/>
          </p:nvSpPr>
          <p:spPr>
            <a:xfrm rot="-5400000">
              <a:off x="2922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18" name="tx1118"/>
            <p:cNvSpPr/>
            <p:nvPr/>
          </p:nvSpPr>
          <p:spPr>
            <a:xfrm rot="-5400000">
              <a:off x="3217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19" name="tx1119"/>
            <p:cNvSpPr/>
            <p:nvPr/>
          </p:nvSpPr>
          <p:spPr>
            <a:xfrm rot="-5400000">
              <a:off x="351165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20" name="tx1120"/>
            <p:cNvSpPr/>
            <p:nvPr/>
          </p:nvSpPr>
          <p:spPr>
            <a:xfrm rot="-5400000">
              <a:off x="3806207"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21" name="pl1121"/>
            <p:cNvSpPr/>
            <p:nvPr/>
          </p:nvSpPr>
          <p:spPr>
            <a:xfrm>
              <a:off x="414827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2" name="pl1122"/>
            <p:cNvSpPr/>
            <p:nvPr/>
          </p:nvSpPr>
          <p:spPr>
            <a:xfrm>
              <a:off x="4442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3" name="pl1123"/>
            <p:cNvSpPr/>
            <p:nvPr/>
          </p:nvSpPr>
          <p:spPr>
            <a:xfrm>
              <a:off x="4737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4" name="pl1124"/>
            <p:cNvSpPr/>
            <p:nvPr/>
          </p:nvSpPr>
          <p:spPr>
            <a:xfrm>
              <a:off x="5032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5" name="pl1125"/>
            <p:cNvSpPr/>
            <p:nvPr/>
          </p:nvSpPr>
          <p:spPr>
            <a:xfrm>
              <a:off x="5326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6" name="pl1126"/>
            <p:cNvSpPr/>
            <p:nvPr/>
          </p:nvSpPr>
          <p:spPr>
            <a:xfrm>
              <a:off x="5621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7" name="tx1127"/>
            <p:cNvSpPr/>
            <p:nvPr/>
          </p:nvSpPr>
          <p:spPr>
            <a:xfrm rot="-5400000">
              <a:off x="402311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28" name="tx1128"/>
            <p:cNvSpPr/>
            <p:nvPr/>
          </p:nvSpPr>
          <p:spPr>
            <a:xfrm rot="-5400000">
              <a:off x="4317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29" name="tx1129"/>
            <p:cNvSpPr/>
            <p:nvPr/>
          </p:nvSpPr>
          <p:spPr>
            <a:xfrm rot="-5400000">
              <a:off x="4612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30" name="tx1130"/>
            <p:cNvSpPr/>
            <p:nvPr/>
          </p:nvSpPr>
          <p:spPr>
            <a:xfrm rot="-5400000">
              <a:off x="4906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31" name="tx1131"/>
            <p:cNvSpPr/>
            <p:nvPr/>
          </p:nvSpPr>
          <p:spPr>
            <a:xfrm rot="-5400000">
              <a:off x="5201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32" name="tx1132"/>
            <p:cNvSpPr/>
            <p:nvPr/>
          </p:nvSpPr>
          <p:spPr>
            <a:xfrm rot="-5400000">
              <a:off x="5495999"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33" name="pl1133"/>
            <p:cNvSpPr/>
            <p:nvPr/>
          </p:nvSpPr>
          <p:spPr>
            <a:xfrm>
              <a:off x="5838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4" name="pl1134"/>
            <p:cNvSpPr/>
            <p:nvPr/>
          </p:nvSpPr>
          <p:spPr>
            <a:xfrm>
              <a:off x="6132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5" name="pl1135"/>
            <p:cNvSpPr/>
            <p:nvPr/>
          </p:nvSpPr>
          <p:spPr>
            <a:xfrm>
              <a:off x="6427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6" name="pl1136"/>
            <p:cNvSpPr/>
            <p:nvPr/>
          </p:nvSpPr>
          <p:spPr>
            <a:xfrm>
              <a:off x="672180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7" name="pl1137"/>
            <p:cNvSpPr/>
            <p:nvPr/>
          </p:nvSpPr>
          <p:spPr>
            <a:xfrm>
              <a:off x="7016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8" name="pl1138"/>
            <p:cNvSpPr/>
            <p:nvPr/>
          </p:nvSpPr>
          <p:spPr>
            <a:xfrm>
              <a:off x="731097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9" name="tx1139"/>
            <p:cNvSpPr/>
            <p:nvPr/>
          </p:nvSpPr>
          <p:spPr>
            <a:xfrm rot="-5400000">
              <a:off x="5712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40" name="tx1140"/>
            <p:cNvSpPr/>
            <p:nvPr/>
          </p:nvSpPr>
          <p:spPr>
            <a:xfrm rot="-5400000">
              <a:off x="6007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41" name="tx1141"/>
            <p:cNvSpPr/>
            <p:nvPr/>
          </p:nvSpPr>
          <p:spPr>
            <a:xfrm rot="-5400000">
              <a:off x="6302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42" name="tx1142"/>
            <p:cNvSpPr/>
            <p:nvPr/>
          </p:nvSpPr>
          <p:spPr>
            <a:xfrm rot="-5400000">
              <a:off x="659665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43" name="tx1143"/>
            <p:cNvSpPr/>
            <p:nvPr/>
          </p:nvSpPr>
          <p:spPr>
            <a:xfrm rot="-5400000">
              <a:off x="68912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44" name="tx1144"/>
            <p:cNvSpPr/>
            <p:nvPr/>
          </p:nvSpPr>
          <p:spPr>
            <a:xfrm rot="-5400000">
              <a:off x="7185790"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45" name="pl1145"/>
            <p:cNvSpPr/>
            <p:nvPr/>
          </p:nvSpPr>
          <p:spPr>
            <a:xfrm>
              <a:off x="7527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6" name="pl1146"/>
            <p:cNvSpPr/>
            <p:nvPr/>
          </p:nvSpPr>
          <p:spPr>
            <a:xfrm>
              <a:off x="7822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7" name="pl1147"/>
            <p:cNvSpPr/>
            <p:nvPr/>
          </p:nvSpPr>
          <p:spPr>
            <a:xfrm>
              <a:off x="8117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8" name="pl1148"/>
            <p:cNvSpPr/>
            <p:nvPr/>
          </p:nvSpPr>
          <p:spPr>
            <a:xfrm>
              <a:off x="8411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9" name="pl1149"/>
            <p:cNvSpPr/>
            <p:nvPr/>
          </p:nvSpPr>
          <p:spPr>
            <a:xfrm>
              <a:off x="8706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0" name="pl1150"/>
            <p:cNvSpPr/>
            <p:nvPr/>
          </p:nvSpPr>
          <p:spPr>
            <a:xfrm>
              <a:off x="90007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1" name="tx1151"/>
            <p:cNvSpPr/>
            <p:nvPr/>
          </p:nvSpPr>
          <p:spPr>
            <a:xfrm rot="-5400000">
              <a:off x="7402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52" name="tx1152"/>
            <p:cNvSpPr/>
            <p:nvPr/>
          </p:nvSpPr>
          <p:spPr>
            <a:xfrm rot="-5400000">
              <a:off x="7697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53" name="tx1153"/>
            <p:cNvSpPr/>
            <p:nvPr/>
          </p:nvSpPr>
          <p:spPr>
            <a:xfrm rot="-5400000">
              <a:off x="7991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54" name="tx1154"/>
            <p:cNvSpPr/>
            <p:nvPr/>
          </p:nvSpPr>
          <p:spPr>
            <a:xfrm rot="-5400000">
              <a:off x="8286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55" name="tx1155"/>
            <p:cNvSpPr/>
            <p:nvPr/>
          </p:nvSpPr>
          <p:spPr>
            <a:xfrm rot="-5400000">
              <a:off x="858102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56" name="tx1156"/>
            <p:cNvSpPr/>
            <p:nvPr/>
          </p:nvSpPr>
          <p:spPr>
            <a:xfrm rot="-5400000">
              <a:off x="887558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57" name="tx1157"/>
            <p:cNvSpPr/>
            <p:nvPr/>
          </p:nvSpPr>
          <p:spPr>
            <a:xfrm>
              <a:off x="570259" y="15577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58" name="tx1158"/>
            <p:cNvSpPr/>
            <p:nvPr/>
          </p:nvSpPr>
          <p:spPr>
            <a:xfrm>
              <a:off x="508103" y="12551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59" name="tx1159"/>
            <p:cNvSpPr/>
            <p:nvPr/>
          </p:nvSpPr>
          <p:spPr>
            <a:xfrm>
              <a:off x="508103" y="95259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60" name="pl1160"/>
            <p:cNvSpPr/>
            <p:nvPr/>
          </p:nvSpPr>
          <p:spPr>
            <a:xfrm>
              <a:off x="660250" y="1599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1" name="pl1161"/>
            <p:cNvSpPr/>
            <p:nvPr/>
          </p:nvSpPr>
          <p:spPr>
            <a:xfrm>
              <a:off x="660250" y="12968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2" name="pl1162"/>
            <p:cNvSpPr/>
            <p:nvPr/>
          </p:nvSpPr>
          <p:spPr>
            <a:xfrm>
              <a:off x="660250" y="9942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3" name="tx1163"/>
            <p:cNvSpPr/>
            <p:nvPr/>
          </p:nvSpPr>
          <p:spPr>
            <a:xfrm>
              <a:off x="570259" y="260099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64" name="tx1164"/>
            <p:cNvSpPr/>
            <p:nvPr/>
          </p:nvSpPr>
          <p:spPr>
            <a:xfrm>
              <a:off x="508103" y="22984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65" name="tx1165"/>
            <p:cNvSpPr/>
            <p:nvPr/>
          </p:nvSpPr>
          <p:spPr>
            <a:xfrm>
              <a:off x="508103" y="19958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66" name="pl1166"/>
            <p:cNvSpPr/>
            <p:nvPr/>
          </p:nvSpPr>
          <p:spPr>
            <a:xfrm>
              <a:off x="660250" y="2642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7" name="pl1167"/>
            <p:cNvSpPr/>
            <p:nvPr/>
          </p:nvSpPr>
          <p:spPr>
            <a:xfrm>
              <a:off x="660250" y="23401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8" name="pl1168"/>
            <p:cNvSpPr/>
            <p:nvPr/>
          </p:nvSpPr>
          <p:spPr>
            <a:xfrm>
              <a:off x="660250" y="20375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9" name="tx1169"/>
            <p:cNvSpPr/>
            <p:nvPr/>
          </p:nvSpPr>
          <p:spPr>
            <a:xfrm>
              <a:off x="570259" y="36442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0" name="tx1170"/>
            <p:cNvSpPr/>
            <p:nvPr/>
          </p:nvSpPr>
          <p:spPr>
            <a:xfrm>
              <a:off x="508103" y="33417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71" name="tx1171"/>
            <p:cNvSpPr/>
            <p:nvPr/>
          </p:nvSpPr>
          <p:spPr>
            <a:xfrm>
              <a:off x="508103" y="30391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72" name="pl1172"/>
            <p:cNvSpPr/>
            <p:nvPr/>
          </p:nvSpPr>
          <p:spPr>
            <a:xfrm>
              <a:off x="660250" y="3685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3" name="pl1173"/>
            <p:cNvSpPr/>
            <p:nvPr/>
          </p:nvSpPr>
          <p:spPr>
            <a:xfrm>
              <a:off x="660250" y="33834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4" name="pl1174"/>
            <p:cNvSpPr/>
            <p:nvPr/>
          </p:nvSpPr>
          <p:spPr>
            <a:xfrm>
              <a:off x="660250" y="308084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5" name="tx1175"/>
            <p:cNvSpPr/>
            <p:nvPr/>
          </p:nvSpPr>
          <p:spPr>
            <a:xfrm>
              <a:off x="570259" y="468755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6" name="tx1176"/>
            <p:cNvSpPr/>
            <p:nvPr/>
          </p:nvSpPr>
          <p:spPr>
            <a:xfrm>
              <a:off x="508103" y="438499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77" name="tx1177"/>
            <p:cNvSpPr/>
            <p:nvPr/>
          </p:nvSpPr>
          <p:spPr>
            <a:xfrm>
              <a:off x="508103" y="408242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78" name="pl1178"/>
            <p:cNvSpPr/>
            <p:nvPr/>
          </p:nvSpPr>
          <p:spPr>
            <a:xfrm>
              <a:off x="660250" y="47292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9" name="pl1179"/>
            <p:cNvSpPr/>
            <p:nvPr/>
          </p:nvSpPr>
          <p:spPr>
            <a:xfrm>
              <a:off x="660250" y="44266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0" name="pl1180"/>
            <p:cNvSpPr/>
            <p:nvPr/>
          </p:nvSpPr>
          <p:spPr>
            <a:xfrm>
              <a:off x="660250" y="41241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1" name="tx1181"/>
            <p:cNvSpPr/>
            <p:nvPr/>
          </p:nvSpPr>
          <p:spPr>
            <a:xfrm>
              <a:off x="570259" y="573082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82" name="tx1182"/>
            <p:cNvSpPr/>
            <p:nvPr/>
          </p:nvSpPr>
          <p:spPr>
            <a:xfrm>
              <a:off x="508103" y="542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83" name="tx1183"/>
            <p:cNvSpPr/>
            <p:nvPr/>
          </p:nvSpPr>
          <p:spPr>
            <a:xfrm>
              <a:off x="508103" y="5125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84" name="pl1184"/>
            <p:cNvSpPr/>
            <p:nvPr/>
          </p:nvSpPr>
          <p:spPr>
            <a:xfrm>
              <a:off x="660250" y="57725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5" name="pl1185"/>
            <p:cNvSpPr/>
            <p:nvPr/>
          </p:nvSpPr>
          <p:spPr>
            <a:xfrm>
              <a:off x="660250" y="54699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6" name="pl1186"/>
            <p:cNvSpPr/>
            <p:nvPr/>
          </p:nvSpPr>
          <p:spPr>
            <a:xfrm>
              <a:off x="660250" y="51673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7" name="tx1187"/>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88" name="tx1188"/>
            <p:cNvSpPr/>
            <p:nvPr/>
          </p:nvSpPr>
          <p:spPr>
            <a:xfrm>
              <a:off x="695044" y="398022"/>
              <a:ext cx="55628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ESAR, 2018-2023</a:t>
              </a:r>
            </a:p>
          </p:txBody>
        </p:sp>
        <p:sp>
          <p:nvSpPr>
            <p:cNvPr id="1189" name="tx1189"/>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90" name="tx1190"/>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191" name="tx1191"/>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Angola and Mozambique had the highest drop-out with 22% of children who received DTP1 not receiving DTP3.
Burundi had the lowest DTP drop-out (0%). Zero drop-out indicates that near enough all children that received DTP1 also received DTP3.
4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758825"/>
            </a:xfrm>
            <a:prstGeom prst="rect">
              <a:avLst/>
            </a:prstGeom>
            <a:solidFill>
              <a:srgbClr val="EBEBEB">
                <a:alpha val="100000"/>
              </a:srgbClr>
            </a:solidFill>
          </p:spPr>
          <p:txBody>
            <a:bodyPr/>
            <a:lstStyle/>
            <a:p/>
          </p:txBody>
        </p:sp>
        <p:sp>
          <p:nvSpPr>
            <p:cNvPr id="6" name="pl6"/>
            <p:cNvSpPr/>
            <p:nvPr/>
          </p:nvSpPr>
          <p:spPr>
            <a:xfrm>
              <a:off x="695044" y="163342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39051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695044" y="114761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 name="pl9"/>
            <p:cNvSpPr/>
            <p:nvPr/>
          </p:nvSpPr>
          <p:spPr>
            <a:xfrm>
              <a:off x="695044" y="9047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 name="pl10"/>
            <p:cNvSpPr/>
            <p:nvPr/>
          </p:nvSpPr>
          <p:spPr>
            <a:xfrm>
              <a:off x="9159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210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50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79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2094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 name="pl15"/>
            <p:cNvSpPr/>
            <p:nvPr/>
          </p:nvSpPr>
          <p:spPr>
            <a:xfrm>
              <a:off x="695044" y="15119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695044" y="12690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 name="pl17"/>
            <p:cNvSpPr/>
            <p:nvPr/>
          </p:nvSpPr>
          <p:spPr>
            <a:xfrm>
              <a:off x="695044" y="102616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8" name="pl18"/>
            <p:cNvSpPr/>
            <p:nvPr/>
          </p:nvSpPr>
          <p:spPr>
            <a:xfrm>
              <a:off x="7686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063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35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65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19470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224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768690"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25" name="pl25"/>
            <p:cNvSpPr/>
            <p:nvPr/>
          </p:nvSpPr>
          <p:spPr>
            <a:xfrm>
              <a:off x="768690"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40651" cap="flat">
              <a:solidFill>
                <a:srgbClr val="BEBEBE">
                  <a:alpha val="69803"/>
                </a:srgbClr>
              </a:solidFill>
              <a:prstDash val="solid"/>
              <a:round/>
            </a:ln>
          </p:spPr>
          <p:txBody>
            <a:bodyPr/>
            <a:lstStyle/>
            <a:p/>
          </p:txBody>
        </p:sp>
        <p:sp>
          <p:nvSpPr>
            <p:cNvPr id="26" name="pl26"/>
            <p:cNvSpPr/>
            <p:nvPr/>
          </p:nvSpPr>
          <p:spPr>
            <a:xfrm>
              <a:off x="768690"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27" name="pl27"/>
            <p:cNvSpPr/>
            <p:nvPr/>
          </p:nvSpPr>
          <p:spPr>
            <a:xfrm>
              <a:off x="768690"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28" name="pl28"/>
            <p:cNvSpPr/>
            <p:nvPr/>
          </p:nvSpPr>
          <p:spPr>
            <a:xfrm>
              <a:off x="768690"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29" name="pl29"/>
            <p:cNvSpPr/>
            <p:nvPr/>
          </p:nvSpPr>
          <p:spPr>
            <a:xfrm>
              <a:off x="768690"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30" name="pl30"/>
            <p:cNvSpPr/>
            <p:nvPr/>
          </p:nvSpPr>
          <p:spPr>
            <a:xfrm>
              <a:off x="768690" y="14731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1" name="pl31"/>
            <p:cNvSpPr/>
            <p:nvPr/>
          </p:nvSpPr>
          <p:spPr>
            <a:xfrm>
              <a:off x="768690" y="1356511"/>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32" name="pl32"/>
            <p:cNvSpPr/>
            <p:nvPr/>
          </p:nvSpPr>
          <p:spPr>
            <a:xfrm>
              <a:off x="768690" y="1220486"/>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33" name="pl33"/>
            <p:cNvSpPr/>
            <p:nvPr/>
          </p:nvSpPr>
          <p:spPr>
            <a:xfrm>
              <a:off x="768690" y="1414808"/>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34" name="pl34"/>
            <p:cNvSpPr/>
            <p:nvPr/>
          </p:nvSpPr>
          <p:spPr>
            <a:xfrm>
              <a:off x="768690" y="139537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35" name="pl35"/>
            <p:cNvSpPr/>
            <p:nvPr/>
          </p:nvSpPr>
          <p:spPr>
            <a:xfrm>
              <a:off x="768690" y="1191338"/>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36" name="pl36"/>
            <p:cNvSpPr/>
            <p:nvPr/>
          </p:nvSpPr>
          <p:spPr>
            <a:xfrm>
              <a:off x="768690" y="1424524"/>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37" name="pl37"/>
            <p:cNvSpPr/>
            <p:nvPr/>
          </p:nvSpPr>
          <p:spPr>
            <a:xfrm>
              <a:off x="768690" y="1239918"/>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38" name="pl38"/>
            <p:cNvSpPr/>
            <p:nvPr/>
          </p:nvSpPr>
          <p:spPr>
            <a:xfrm>
              <a:off x="768690" y="138566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39" name="pl39"/>
            <p:cNvSpPr/>
            <p:nvPr/>
          </p:nvSpPr>
          <p:spPr>
            <a:xfrm>
              <a:off x="768690" y="1424524"/>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40" name="pl40"/>
            <p:cNvSpPr/>
            <p:nvPr/>
          </p:nvSpPr>
          <p:spPr>
            <a:xfrm>
              <a:off x="768690" y="139537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1" name="pl41"/>
            <p:cNvSpPr/>
            <p:nvPr/>
          </p:nvSpPr>
          <p:spPr>
            <a:xfrm>
              <a:off x="768690" y="1463388"/>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42" name="pl42"/>
            <p:cNvSpPr/>
            <p:nvPr/>
          </p:nvSpPr>
          <p:spPr>
            <a:xfrm>
              <a:off x="768690" y="1424524"/>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43" name="pl43"/>
            <p:cNvSpPr/>
            <p:nvPr/>
          </p:nvSpPr>
          <p:spPr>
            <a:xfrm>
              <a:off x="768690" y="1405092"/>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44" name="pl44"/>
            <p:cNvSpPr/>
            <p:nvPr/>
          </p:nvSpPr>
          <p:spPr>
            <a:xfrm>
              <a:off x="768690" y="1405092"/>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45" name="pl45"/>
            <p:cNvSpPr/>
            <p:nvPr/>
          </p:nvSpPr>
          <p:spPr>
            <a:xfrm>
              <a:off x="768690" y="1473104"/>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46" name="pl46"/>
            <p:cNvSpPr/>
            <p:nvPr/>
          </p:nvSpPr>
          <p:spPr>
            <a:xfrm>
              <a:off x="768690" y="1414808"/>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47" name="pl47"/>
            <p:cNvSpPr/>
            <p:nvPr/>
          </p:nvSpPr>
          <p:spPr>
            <a:xfrm>
              <a:off x="768690"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48" name="pl48"/>
            <p:cNvSpPr/>
            <p:nvPr/>
          </p:nvSpPr>
          <p:spPr>
            <a:xfrm>
              <a:off x="768690"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40651" cap="flat">
              <a:solidFill>
                <a:srgbClr val="000000">
                  <a:alpha val="100000"/>
                </a:srgbClr>
              </a:solidFill>
              <a:prstDash val="solid"/>
              <a:round/>
            </a:ln>
          </p:spPr>
          <p:txBody>
            <a:bodyPr/>
            <a:lstStyle/>
            <a:p/>
          </p:txBody>
        </p:sp>
        <p:sp>
          <p:nvSpPr>
            <p:cNvPr id="49" name="pl49"/>
            <p:cNvSpPr/>
            <p:nvPr/>
          </p:nvSpPr>
          <p:spPr>
            <a:xfrm>
              <a:off x="768690"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F8766D">
                  <a:alpha val="100000"/>
                </a:srgbClr>
              </a:solidFill>
              <a:prstDash val="solid"/>
              <a:round/>
            </a:ln>
          </p:spPr>
          <p:txBody>
            <a:bodyPr/>
            <a:lstStyle/>
            <a:p/>
          </p:txBody>
        </p:sp>
        <p:sp>
          <p:nvSpPr>
            <p:cNvPr id="50" name="pl50"/>
            <p:cNvSpPr/>
            <p:nvPr/>
          </p:nvSpPr>
          <p:spPr>
            <a:xfrm>
              <a:off x="695044" y="15119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1" name="tx51"/>
            <p:cNvSpPr/>
            <p:nvPr/>
          </p:nvSpPr>
          <p:spPr>
            <a:xfrm>
              <a:off x="708400" y="10364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2" name="tx52"/>
            <p:cNvSpPr/>
            <p:nvPr/>
          </p:nvSpPr>
          <p:spPr>
            <a:xfrm>
              <a:off x="1002982" y="11155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3" name="tx53"/>
            <p:cNvSpPr/>
            <p:nvPr/>
          </p:nvSpPr>
          <p:spPr>
            <a:xfrm>
              <a:off x="1297564" y="1075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4" name="tx54"/>
            <p:cNvSpPr/>
            <p:nvPr/>
          </p:nvSpPr>
          <p:spPr>
            <a:xfrm>
              <a:off x="1592147" y="987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5" name="tx55"/>
            <p:cNvSpPr/>
            <p:nvPr/>
          </p:nvSpPr>
          <p:spPr>
            <a:xfrm>
              <a:off x="1886729" y="10558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6" name="tx56"/>
            <p:cNvSpPr/>
            <p:nvPr/>
          </p:nvSpPr>
          <p:spPr>
            <a:xfrm>
              <a:off x="2181311" y="1075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7" name="rc57"/>
            <p:cNvSpPr/>
            <p:nvPr/>
          </p:nvSpPr>
          <p:spPr>
            <a:xfrm>
              <a:off x="695044" y="1918357"/>
              <a:ext cx="1620202" cy="758825"/>
            </a:xfrm>
            <a:prstGeom prst="rect">
              <a:avLst/>
            </a:prstGeom>
            <a:solidFill>
              <a:srgbClr val="EBEBEB">
                <a:alpha val="100000"/>
              </a:srgbClr>
            </a:solidFill>
          </p:spPr>
          <p:txBody>
            <a:bodyPr/>
            <a:lstStyle/>
            <a:p/>
          </p:txBody>
        </p:sp>
        <p:sp>
          <p:nvSpPr>
            <p:cNvPr id="58" name="pl58"/>
            <p:cNvSpPr/>
            <p:nvPr/>
          </p:nvSpPr>
          <p:spPr>
            <a:xfrm>
              <a:off x="695044" y="26766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 name="pl59"/>
            <p:cNvSpPr/>
            <p:nvPr/>
          </p:nvSpPr>
          <p:spPr>
            <a:xfrm>
              <a:off x="695044" y="24337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 name="pl60"/>
            <p:cNvSpPr/>
            <p:nvPr/>
          </p:nvSpPr>
          <p:spPr>
            <a:xfrm>
              <a:off x="695044" y="219089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1" name="pl61"/>
            <p:cNvSpPr/>
            <p:nvPr/>
          </p:nvSpPr>
          <p:spPr>
            <a:xfrm>
              <a:off x="695044" y="19479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2" name="pl62"/>
            <p:cNvSpPr/>
            <p:nvPr/>
          </p:nvSpPr>
          <p:spPr>
            <a:xfrm>
              <a:off x="9159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 name="pl63"/>
            <p:cNvSpPr/>
            <p:nvPr/>
          </p:nvSpPr>
          <p:spPr>
            <a:xfrm>
              <a:off x="1210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 name="pl64"/>
            <p:cNvSpPr/>
            <p:nvPr/>
          </p:nvSpPr>
          <p:spPr>
            <a:xfrm>
              <a:off x="150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 name="pl65"/>
            <p:cNvSpPr/>
            <p:nvPr/>
          </p:nvSpPr>
          <p:spPr>
            <a:xfrm>
              <a:off x="179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 name="pl66"/>
            <p:cNvSpPr/>
            <p:nvPr/>
          </p:nvSpPr>
          <p:spPr>
            <a:xfrm>
              <a:off x="2094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 name="pl67"/>
            <p:cNvSpPr/>
            <p:nvPr/>
          </p:nvSpPr>
          <p:spPr>
            <a:xfrm>
              <a:off x="695044" y="255524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8" name="pl68"/>
            <p:cNvSpPr/>
            <p:nvPr/>
          </p:nvSpPr>
          <p:spPr>
            <a:xfrm>
              <a:off x="695044" y="23123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9" name="pl69"/>
            <p:cNvSpPr/>
            <p:nvPr/>
          </p:nvSpPr>
          <p:spPr>
            <a:xfrm>
              <a:off x="695044" y="20694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 name="pl70"/>
            <p:cNvSpPr/>
            <p:nvPr/>
          </p:nvSpPr>
          <p:spPr>
            <a:xfrm>
              <a:off x="7686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063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35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65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9470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224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768690"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77" name="pl77"/>
            <p:cNvSpPr/>
            <p:nvPr/>
          </p:nvSpPr>
          <p:spPr>
            <a:xfrm>
              <a:off x="768690"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40651" cap="flat">
              <a:solidFill>
                <a:srgbClr val="BEBEBE">
                  <a:alpha val="69803"/>
                </a:srgbClr>
              </a:solidFill>
              <a:prstDash val="solid"/>
              <a:round/>
            </a:ln>
          </p:spPr>
          <p:txBody>
            <a:bodyPr/>
            <a:lstStyle/>
            <a:p/>
          </p:txBody>
        </p:sp>
        <p:sp>
          <p:nvSpPr>
            <p:cNvPr id="78" name="pl78"/>
            <p:cNvSpPr/>
            <p:nvPr/>
          </p:nvSpPr>
          <p:spPr>
            <a:xfrm>
              <a:off x="768690" y="2195751"/>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79" name="pl79"/>
            <p:cNvSpPr/>
            <p:nvPr/>
          </p:nvSpPr>
          <p:spPr>
            <a:xfrm>
              <a:off x="768690" y="2448369"/>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80" name="pl80"/>
            <p:cNvSpPr/>
            <p:nvPr/>
          </p:nvSpPr>
          <p:spPr>
            <a:xfrm>
              <a:off x="768690" y="2477517"/>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81" name="pl81"/>
            <p:cNvSpPr/>
            <p:nvPr/>
          </p:nvSpPr>
          <p:spPr>
            <a:xfrm>
              <a:off x="768690" y="2399788"/>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82" name="pl82"/>
            <p:cNvSpPr/>
            <p:nvPr/>
          </p:nvSpPr>
          <p:spPr>
            <a:xfrm>
              <a:off x="768690" y="25163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 name="pl83"/>
            <p:cNvSpPr/>
            <p:nvPr/>
          </p:nvSpPr>
          <p:spPr>
            <a:xfrm>
              <a:off x="768690"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84" name="pl84"/>
            <p:cNvSpPr/>
            <p:nvPr/>
          </p:nvSpPr>
          <p:spPr>
            <a:xfrm>
              <a:off x="768690"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85" name="pl85"/>
            <p:cNvSpPr/>
            <p:nvPr/>
          </p:nvSpPr>
          <p:spPr>
            <a:xfrm>
              <a:off x="768690"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86" name="pl86"/>
            <p:cNvSpPr/>
            <p:nvPr/>
          </p:nvSpPr>
          <p:spPr>
            <a:xfrm>
              <a:off x="768690"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87" name="pl87"/>
            <p:cNvSpPr/>
            <p:nvPr/>
          </p:nvSpPr>
          <p:spPr>
            <a:xfrm>
              <a:off x="768690"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88" name="pl88"/>
            <p:cNvSpPr/>
            <p:nvPr/>
          </p:nvSpPr>
          <p:spPr>
            <a:xfrm>
              <a:off x="768690" y="2467801"/>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89" name="pl89"/>
            <p:cNvSpPr/>
            <p:nvPr/>
          </p:nvSpPr>
          <p:spPr>
            <a:xfrm>
              <a:off x="768690" y="2283195"/>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90" name="pl90"/>
            <p:cNvSpPr/>
            <p:nvPr/>
          </p:nvSpPr>
          <p:spPr>
            <a:xfrm>
              <a:off x="768690" y="2428937"/>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91" name="pl91"/>
            <p:cNvSpPr/>
            <p:nvPr/>
          </p:nvSpPr>
          <p:spPr>
            <a:xfrm>
              <a:off x="768690" y="2467801"/>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92" name="pl92"/>
            <p:cNvSpPr/>
            <p:nvPr/>
          </p:nvSpPr>
          <p:spPr>
            <a:xfrm>
              <a:off x="768690" y="243865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 name="pl93"/>
            <p:cNvSpPr/>
            <p:nvPr/>
          </p:nvSpPr>
          <p:spPr>
            <a:xfrm>
              <a:off x="768690" y="2506665"/>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94" name="pl94"/>
            <p:cNvSpPr/>
            <p:nvPr/>
          </p:nvSpPr>
          <p:spPr>
            <a:xfrm>
              <a:off x="768690" y="2467801"/>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95" name="pl95"/>
            <p:cNvSpPr/>
            <p:nvPr/>
          </p:nvSpPr>
          <p:spPr>
            <a:xfrm>
              <a:off x="768690" y="2448369"/>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96" name="pl96"/>
            <p:cNvSpPr/>
            <p:nvPr/>
          </p:nvSpPr>
          <p:spPr>
            <a:xfrm>
              <a:off x="768690" y="2448369"/>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97" name="pl97"/>
            <p:cNvSpPr/>
            <p:nvPr/>
          </p:nvSpPr>
          <p:spPr>
            <a:xfrm>
              <a:off x="768690" y="2516381"/>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98" name="pl98"/>
            <p:cNvSpPr/>
            <p:nvPr/>
          </p:nvSpPr>
          <p:spPr>
            <a:xfrm>
              <a:off x="768690" y="2458085"/>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99" name="pl99"/>
            <p:cNvSpPr/>
            <p:nvPr/>
          </p:nvSpPr>
          <p:spPr>
            <a:xfrm>
              <a:off x="768690"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100" name="pl100"/>
            <p:cNvSpPr/>
            <p:nvPr/>
          </p:nvSpPr>
          <p:spPr>
            <a:xfrm>
              <a:off x="768690"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40651" cap="flat">
              <a:solidFill>
                <a:srgbClr val="000000">
                  <a:alpha val="100000"/>
                </a:srgbClr>
              </a:solidFill>
              <a:prstDash val="solid"/>
              <a:round/>
            </a:ln>
          </p:spPr>
          <p:txBody>
            <a:bodyPr/>
            <a:lstStyle/>
            <a:p/>
          </p:txBody>
        </p:sp>
        <p:sp>
          <p:nvSpPr>
            <p:cNvPr id="101" name="pl101"/>
            <p:cNvSpPr/>
            <p:nvPr/>
          </p:nvSpPr>
          <p:spPr>
            <a:xfrm>
              <a:off x="768690"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86AC00">
                  <a:alpha val="100000"/>
                </a:srgbClr>
              </a:solidFill>
              <a:prstDash val="solid"/>
              <a:round/>
            </a:ln>
          </p:spPr>
          <p:txBody>
            <a:bodyPr/>
            <a:lstStyle/>
            <a:p/>
          </p:txBody>
        </p:sp>
        <p:sp>
          <p:nvSpPr>
            <p:cNvPr id="102" name="pl102"/>
            <p:cNvSpPr/>
            <p:nvPr/>
          </p:nvSpPr>
          <p:spPr>
            <a:xfrm>
              <a:off x="695044" y="255524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3" name="tx103"/>
            <p:cNvSpPr/>
            <p:nvPr/>
          </p:nvSpPr>
          <p:spPr>
            <a:xfrm>
              <a:off x="708400" y="2285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4" name="tx104"/>
            <p:cNvSpPr/>
            <p:nvPr/>
          </p:nvSpPr>
          <p:spPr>
            <a:xfrm>
              <a:off x="1002982" y="2235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5" name="tx105"/>
            <p:cNvSpPr/>
            <p:nvPr/>
          </p:nvSpPr>
          <p:spPr>
            <a:xfrm>
              <a:off x="1297564" y="22642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6" name="tx106"/>
            <p:cNvSpPr/>
            <p:nvPr/>
          </p:nvSpPr>
          <p:spPr>
            <a:xfrm>
              <a:off x="1622291" y="232528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7" name="tx107"/>
            <p:cNvSpPr/>
            <p:nvPr/>
          </p:nvSpPr>
          <p:spPr>
            <a:xfrm>
              <a:off x="1886729" y="2235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8" name="tx108"/>
            <p:cNvSpPr/>
            <p:nvPr/>
          </p:nvSpPr>
          <p:spPr>
            <a:xfrm>
              <a:off x="2211456" y="23534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9" name="rc109"/>
            <p:cNvSpPr/>
            <p:nvPr/>
          </p:nvSpPr>
          <p:spPr>
            <a:xfrm>
              <a:off x="695044" y="2961634"/>
              <a:ext cx="1620202" cy="758825"/>
            </a:xfrm>
            <a:prstGeom prst="rect">
              <a:avLst/>
            </a:prstGeom>
            <a:solidFill>
              <a:srgbClr val="EBEBEB">
                <a:alpha val="100000"/>
              </a:srgbClr>
            </a:solidFill>
          </p:spPr>
          <p:txBody>
            <a:bodyPr/>
            <a:lstStyle/>
            <a:p/>
          </p:txBody>
        </p:sp>
        <p:sp>
          <p:nvSpPr>
            <p:cNvPr id="110" name="pl110"/>
            <p:cNvSpPr/>
            <p:nvPr/>
          </p:nvSpPr>
          <p:spPr>
            <a:xfrm>
              <a:off x="695044" y="371997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1" name="pl111"/>
            <p:cNvSpPr/>
            <p:nvPr/>
          </p:nvSpPr>
          <p:spPr>
            <a:xfrm>
              <a:off x="695044" y="347707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2" name="pl112"/>
            <p:cNvSpPr/>
            <p:nvPr/>
          </p:nvSpPr>
          <p:spPr>
            <a:xfrm>
              <a:off x="695044" y="32341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3" name="pl113"/>
            <p:cNvSpPr/>
            <p:nvPr/>
          </p:nvSpPr>
          <p:spPr>
            <a:xfrm>
              <a:off x="695044" y="29912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4" name="pl114"/>
            <p:cNvSpPr/>
            <p:nvPr/>
          </p:nvSpPr>
          <p:spPr>
            <a:xfrm>
              <a:off x="9159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 name="pl115"/>
            <p:cNvSpPr/>
            <p:nvPr/>
          </p:nvSpPr>
          <p:spPr>
            <a:xfrm>
              <a:off x="1210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6" name="pl116"/>
            <p:cNvSpPr/>
            <p:nvPr/>
          </p:nvSpPr>
          <p:spPr>
            <a:xfrm>
              <a:off x="150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 name="pl117"/>
            <p:cNvSpPr/>
            <p:nvPr/>
          </p:nvSpPr>
          <p:spPr>
            <a:xfrm>
              <a:off x="179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 name="pl118"/>
            <p:cNvSpPr/>
            <p:nvPr/>
          </p:nvSpPr>
          <p:spPr>
            <a:xfrm>
              <a:off x="2094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 name="pl119"/>
            <p:cNvSpPr/>
            <p:nvPr/>
          </p:nvSpPr>
          <p:spPr>
            <a:xfrm>
              <a:off x="695044" y="3598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0" name="pl120"/>
            <p:cNvSpPr/>
            <p:nvPr/>
          </p:nvSpPr>
          <p:spPr>
            <a:xfrm>
              <a:off x="695044" y="33556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1" name="pl121"/>
            <p:cNvSpPr/>
            <p:nvPr/>
          </p:nvSpPr>
          <p:spPr>
            <a:xfrm>
              <a:off x="695044" y="31127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2" name="pl122"/>
            <p:cNvSpPr/>
            <p:nvPr/>
          </p:nvSpPr>
          <p:spPr>
            <a:xfrm>
              <a:off x="7686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1063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135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165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19470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224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768690"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129" name="pl129"/>
            <p:cNvSpPr/>
            <p:nvPr/>
          </p:nvSpPr>
          <p:spPr>
            <a:xfrm>
              <a:off x="768690"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40651" cap="flat">
              <a:solidFill>
                <a:srgbClr val="BEBEBE">
                  <a:alpha val="69803"/>
                </a:srgbClr>
              </a:solidFill>
              <a:prstDash val="solid"/>
              <a:round/>
            </a:ln>
          </p:spPr>
          <p:txBody>
            <a:bodyPr/>
            <a:lstStyle/>
            <a:p/>
          </p:txBody>
        </p:sp>
        <p:sp>
          <p:nvSpPr>
            <p:cNvPr id="130" name="pl130"/>
            <p:cNvSpPr/>
            <p:nvPr/>
          </p:nvSpPr>
          <p:spPr>
            <a:xfrm>
              <a:off x="768690" y="3239028"/>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131" name="pl131"/>
            <p:cNvSpPr/>
            <p:nvPr/>
          </p:nvSpPr>
          <p:spPr>
            <a:xfrm>
              <a:off x="768690" y="3491646"/>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132" name="pl132"/>
            <p:cNvSpPr/>
            <p:nvPr/>
          </p:nvSpPr>
          <p:spPr>
            <a:xfrm>
              <a:off x="768690" y="3520794"/>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133" name="pl133"/>
            <p:cNvSpPr/>
            <p:nvPr/>
          </p:nvSpPr>
          <p:spPr>
            <a:xfrm>
              <a:off x="768690" y="3443065"/>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134" name="pl134"/>
            <p:cNvSpPr/>
            <p:nvPr/>
          </p:nvSpPr>
          <p:spPr>
            <a:xfrm>
              <a:off x="768690" y="35596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5" name="pl135"/>
            <p:cNvSpPr/>
            <p:nvPr/>
          </p:nvSpPr>
          <p:spPr>
            <a:xfrm>
              <a:off x="768690" y="3443065"/>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136" name="pl136"/>
            <p:cNvSpPr/>
            <p:nvPr/>
          </p:nvSpPr>
          <p:spPr>
            <a:xfrm>
              <a:off x="768690" y="3307040"/>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137" name="pl137"/>
            <p:cNvSpPr/>
            <p:nvPr/>
          </p:nvSpPr>
          <p:spPr>
            <a:xfrm>
              <a:off x="768690" y="3501362"/>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138" name="pl138"/>
            <p:cNvSpPr/>
            <p:nvPr/>
          </p:nvSpPr>
          <p:spPr>
            <a:xfrm>
              <a:off x="768690" y="3481930"/>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139" name="pl139"/>
            <p:cNvSpPr/>
            <p:nvPr/>
          </p:nvSpPr>
          <p:spPr>
            <a:xfrm>
              <a:off x="768690" y="3277892"/>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140" name="pl140"/>
            <p:cNvSpPr/>
            <p:nvPr/>
          </p:nvSpPr>
          <p:spPr>
            <a:xfrm>
              <a:off x="768690"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141" name="pl141"/>
            <p:cNvSpPr/>
            <p:nvPr/>
          </p:nvSpPr>
          <p:spPr>
            <a:xfrm>
              <a:off x="768690"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142" name="pl142"/>
            <p:cNvSpPr/>
            <p:nvPr/>
          </p:nvSpPr>
          <p:spPr>
            <a:xfrm>
              <a:off x="768690"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143" name="pl143"/>
            <p:cNvSpPr/>
            <p:nvPr/>
          </p:nvSpPr>
          <p:spPr>
            <a:xfrm>
              <a:off x="768690"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144" name="pl144"/>
            <p:cNvSpPr/>
            <p:nvPr/>
          </p:nvSpPr>
          <p:spPr>
            <a:xfrm>
              <a:off x="768690" y="34819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45" name="pl145"/>
            <p:cNvSpPr/>
            <p:nvPr/>
          </p:nvSpPr>
          <p:spPr>
            <a:xfrm>
              <a:off x="768690" y="3549942"/>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46" name="pl146"/>
            <p:cNvSpPr/>
            <p:nvPr/>
          </p:nvSpPr>
          <p:spPr>
            <a:xfrm>
              <a:off x="768690" y="3511078"/>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47" name="pl147"/>
            <p:cNvSpPr/>
            <p:nvPr/>
          </p:nvSpPr>
          <p:spPr>
            <a:xfrm>
              <a:off x="768690" y="3491646"/>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148" name="pl148"/>
            <p:cNvSpPr/>
            <p:nvPr/>
          </p:nvSpPr>
          <p:spPr>
            <a:xfrm>
              <a:off x="768690" y="3491646"/>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149" name="pl149"/>
            <p:cNvSpPr/>
            <p:nvPr/>
          </p:nvSpPr>
          <p:spPr>
            <a:xfrm>
              <a:off x="768690" y="3559658"/>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150" name="pl150"/>
            <p:cNvSpPr/>
            <p:nvPr/>
          </p:nvSpPr>
          <p:spPr>
            <a:xfrm>
              <a:off x="768690" y="3501362"/>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151" name="pl151"/>
            <p:cNvSpPr/>
            <p:nvPr/>
          </p:nvSpPr>
          <p:spPr>
            <a:xfrm>
              <a:off x="768690"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152" name="pl152"/>
            <p:cNvSpPr/>
            <p:nvPr/>
          </p:nvSpPr>
          <p:spPr>
            <a:xfrm>
              <a:off x="768690"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40651" cap="flat">
              <a:solidFill>
                <a:srgbClr val="000000">
                  <a:alpha val="100000"/>
                </a:srgbClr>
              </a:solidFill>
              <a:prstDash val="solid"/>
              <a:round/>
            </a:ln>
          </p:spPr>
          <p:txBody>
            <a:bodyPr/>
            <a:lstStyle/>
            <a:p/>
          </p:txBody>
        </p:sp>
        <p:sp>
          <p:nvSpPr>
            <p:cNvPr id="153" name="pl153"/>
            <p:cNvSpPr/>
            <p:nvPr/>
          </p:nvSpPr>
          <p:spPr>
            <a:xfrm>
              <a:off x="768690"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00C0B5">
                  <a:alpha val="100000"/>
                </a:srgbClr>
              </a:solidFill>
              <a:prstDash val="solid"/>
              <a:round/>
            </a:ln>
          </p:spPr>
          <p:txBody>
            <a:bodyPr/>
            <a:lstStyle/>
            <a:p/>
          </p:txBody>
        </p:sp>
        <p:sp>
          <p:nvSpPr>
            <p:cNvPr id="154" name="pl154"/>
            <p:cNvSpPr/>
            <p:nvPr/>
          </p:nvSpPr>
          <p:spPr>
            <a:xfrm>
              <a:off x="695044" y="359852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55" name="tx155"/>
            <p:cNvSpPr/>
            <p:nvPr/>
          </p:nvSpPr>
          <p:spPr>
            <a:xfrm>
              <a:off x="738545" y="33464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56" name="tx156"/>
            <p:cNvSpPr/>
            <p:nvPr/>
          </p:nvSpPr>
          <p:spPr>
            <a:xfrm>
              <a:off x="1033127" y="3386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7" name="tx157"/>
            <p:cNvSpPr/>
            <p:nvPr/>
          </p:nvSpPr>
          <p:spPr>
            <a:xfrm>
              <a:off x="1327709" y="3386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8" name="tx158"/>
            <p:cNvSpPr/>
            <p:nvPr/>
          </p:nvSpPr>
          <p:spPr>
            <a:xfrm>
              <a:off x="1622291" y="3386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9" name="tx159"/>
            <p:cNvSpPr/>
            <p:nvPr/>
          </p:nvSpPr>
          <p:spPr>
            <a:xfrm>
              <a:off x="1916874" y="33561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60" name="tx160"/>
            <p:cNvSpPr/>
            <p:nvPr/>
          </p:nvSpPr>
          <p:spPr>
            <a:xfrm>
              <a:off x="2211456" y="33561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61" name="rc161"/>
            <p:cNvSpPr/>
            <p:nvPr/>
          </p:nvSpPr>
          <p:spPr>
            <a:xfrm>
              <a:off x="695044" y="4004911"/>
              <a:ext cx="1620202" cy="758825"/>
            </a:xfrm>
            <a:prstGeom prst="rect">
              <a:avLst/>
            </a:prstGeom>
            <a:solidFill>
              <a:srgbClr val="EBEBEB">
                <a:alpha val="100000"/>
              </a:srgbClr>
            </a:solidFill>
          </p:spPr>
          <p:txBody>
            <a:bodyPr/>
            <a:lstStyle/>
            <a:p/>
          </p:txBody>
        </p:sp>
        <p:sp>
          <p:nvSpPr>
            <p:cNvPr id="162" name="pl162"/>
            <p:cNvSpPr/>
            <p:nvPr/>
          </p:nvSpPr>
          <p:spPr>
            <a:xfrm>
              <a:off x="695044" y="47632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3" name="pl163"/>
            <p:cNvSpPr/>
            <p:nvPr/>
          </p:nvSpPr>
          <p:spPr>
            <a:xfrm>
              <a:off x="695044" y="452034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4" name="pl164"/>
            <p:cNvSpPr/>
            <p:nvPr/>
          </p:nvSpPr>
          <p:spPr>
            <a:xfrm>
              <a:off x="695044" y="4277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5" name="pl165"/>
            <p:cNvSpPr/>
            <p:nvPr/>
          </p:nvSpPr>
          <p:spPr>
            <a:xfrm>
              <a:off x="695044" y="40345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6" name="pl166"/>
            <p:cNvSpPr/>
            <p:nvPr/>
          </p:nvSpPr>
          <p:spPr>
            <a:xfrm>
              <a:off x="9159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7" name="pl167"/>
            <p:cNvSpPr/>
            <p:nvPr/>
          </p:nvSpPr>
          <p:spPr>
            <a:xfrm>
              <a:off x="1210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8" name="pl168"/>
            <p:cNvSpPr/>
            <p:nvPr/>
          </p:nvSpPr>
          <p:spPr>
            <a:xfrm>
              <a:off x="150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9" name="pl169"/>
            <p:cNvSpPr/>
            <p:nvPr/>
          </p:nvSpPr>
          <p:spPr>
            <a:xfrm>
              <a:off x="179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0" name="pl170"/>
            <p:cNvSpPr/>
            <p:nvPr/>
          </p:nvSpPr>
          <p:spPr>
            <a:xfrm>
              <a:off x="2094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1" name="pl171"/>
            <p:cNvSpPr/>
            <p:nvPr/>
          </p:nvSpPr>
          <p:spPr>
            <a:xfrm>
              <a:off x="695044" y="464179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2" name="pl172"/>
            <p:cNvSpPr/>
            <p:nvPr/>
          </p:nvSpPr>
          <p:spPr>
            <a:xfrm>
              <a:off x="695044" y="439889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3" name="pl173"/>
            <p:cNvSpPr/>
            <p:nvPr/>
          </p:nvSpPr>
          <p:spPr>
            <a:xfrm>
              <a:off x="695044" y="41559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4" name="pl174"/>
            <p:cNvSpPr/>
            <p:nvPr/>
          </p:nvSpPr>
          <p:spPr>
            <a:xfrm>
              <a:off x="7686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1063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135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165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19470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224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768690"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181" name="pl181"/>
            <p:cNvSpPr/>
            <p:nvPr/>
          </p:nvSpPr>
          <p:spPr>
            <a:xfrm>
              <a:off x="768690"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40651" cap="flat">
              <a:solidFill>
                <a:srgbClr val="BEBEBE">
                  <a:alpha val="69803"/>
                </a:srgbClr>
              </a:solidFill>
              <a:prstDash val="solid"/>
              <a:round/>
            </a:ln>
          </p:spPr>
          <p:txBody>
            <a:bodyPr/>
            <a:lstStyle/>
            <a:p/>
          </p:txBody>
        </p:sp>
        <p:sp>
          <p:nvSpPr>
            <p:cNvPr id="182" name="pl182"/>
            <p:cNvSpPr/>
            <p:nvPr/>
          </p:nvSpPr>
          <p:spPr>
            <a:xfrm>
              <a:off x="768690" y="4282305"/>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183" name="pl183"/>
            <p:cNvSpPr/>
            <p:nvPr/>
          </p:nvSpPr>
          <p:spPr>
            <a:xfrm>
              <a:off x="768690" y="4534923"/>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184" name="pl184"/>
            <p:cNvSpPr/>
            <p:nvPr/>
          </p:nvSpPr>
          <p:spPr>
            <a:xfrm>
              <a:off x="768690" y="4564071"/>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185" name="pl185"/>
            <p:cNvSpPr/>
            <p:nvPr/>
          </p:nvSpPr>
          <p:spPr>
            <a:xfrm>
              <a:off x="768690" y="4486342"/>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186" name="pl186"/>
            <p:cNvSpPr/>
            <p:nvPr/>
          </p:nvSpPr>
          <p:spPr>
            <a:xfrm>
              <a:off x="768690" y="460293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7" name="pl187"/>
            <p:cNvSpPr/>
            <p:nvPr/>
          </p:nvSpPr>
          <p:spPr>
            <a:xfrm>
              <a:off x="768690" y="4486342"/>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188" name="pl188"/>
            <p:cNvSpPr/>
            <p:nvPr/>
          </p:nvSpPr>
          <p:spPr>
            <a:xfrm>
              <a:off x="768690" y="4350317"/>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189" name="pl189"/>
            <p:cNvSpPr/>
            <p:nvPr/>
          </p:nvSpPr>
          <p:spPr>
            <a:xfrm>
              <a:off x="768690" y="4544639"/>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190" name="pl190"/>
            <p:cNvSpPr/>
            <p:nvPr/>
          </p:nvSpPr>
          <p:spPr>
            <a:xfrm>
              <a:off x="768690" y="452520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191" name="pl191"/>
            <p:cNvSpPr/>
            <p:nvPr/>
          </p:nvSpPr>
          <p:spPr>
            <a:xfrm>
              <a:off x="768690" y="4321169"/>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192" name="pl192"/>
            <p:cNvSpPr/>
            <p:nvPr/>
          </p:nvSpPr>
          <p:spPr>
            <a:xfrm>
              <a:off x="768690" y="4554355"/>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193" name="pl193"/>
            <p:cNvSpPr/>
            <p:nvPr/>
          </p:nvSpPr>
          <p:spPr>
            <a:xfrm>
              <a:off x="768690" y="4369749"/>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194" name="pl194"/>
            <p:cNvSpPr/>
            <p:nvPr/>
          </p:nvSpPr>
          <p:spPr>
            <a:xfrm>
              <a:off x="768690" y="451549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195" name="pl195"/>
            <p:cNvSpPr/>
            <p:nvPr/>
          </p:nvSpPr>
          <p:spPr>
            <a:xfrm>
              <a:off x="768690" y="4554355"/>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196" name="pl196"/>
            <p:cNvSpPr/>
            <p:nvPr/>
          </p:nvSpPr>
          <p:spPr>
            <a:xfrm>
              <a:off x="768690" y="452520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97" name="pl197"/>
            <p:cNvSpPr/>
            <p:nvPr/>
          </p:nvSpPr>
          <p:spPr>
            <a:xfrm>
              <a:off x="768690"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98" name="pl198"/>
            <p:cNvSpPr/>
            <p:nvPr/>
          </p:nvSpPr>
          <p:spPr>
            <a:xfrm>
              <a:off x="768690"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99" name="pl199"/>
            <p:cNvSpPr/>
            <p:nvPr/>
          </p:nvSpPr>
          <p:spPr>
            <a:xfrm>
              <a:off x="768690"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200" name="pl200"/>
            <p:cNvSpPr/>
            <p:nvPr/>
          </p:nvSpPr>
          <p:spPr>
            <a:xfrm>
              <a:off x="768690"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201" name="pl201"/>
            <p:cNvSpPr/>
            <p:nvPr/>
          </p:nvSpPr>
          <p:spPr>
            <a:xfrm>
              <a:off x="768690"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202" name="pl202"/>
            <p:cNvSpPr/>
            <p:nvPr/>
          </p:nvSpPr>
          <p:spPr>
            <a:xfrm>
              <a:off x="768690" y="4544639"/>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203" name="pl203"/>
            <p:cNvSpPr/>
            <p:nvPr/>
          </p:nvSpPr>
          <p:spPr>
            <a:xfrm>
              <a:off x="768690"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204" name="pl204"/>
            <p:cNvSpPr/>
            <p:nvPr/>
          </p:nvSpPr>
          <p:spPr>
            <a:xfrm>
              <a:off x="768690"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40651" cap="flat">
              <a:solidFill>
                <a:srgbClr val="000000">
                  <a:alpha val="100000"/>
                </a:srgbClr>
              </a:solidFill>
              <a:prstDash val="solid"/>
              <a:round/>
            </a:ln>
          </p:spPr>
          <p:txBody>
            <a:bodyPr/>
            <a:lstStyle/>
            <a:p/>
          </p:txBody>
        </p:sp>
        <p:sp>
          <p:nvSpPr>
            <p:cNvPr id="205" name="pl205"/>
            <p:cNvSpPr/>
            <p:nvPr/>
          </p:nvSpPr>
          <p:spPr>
            <a:xfrm>
              <a:off x="768690"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A58AFF">
                  <a:alpha val="100000"/>
                </a:srgbClr>
              </a:solidFill>
              <a:prstDash val="solid"/>
              <a:round/>
            </a:ln>
          </p:spPr>
          <p:txBody>
            <a:bodyPr/>
            <a:lstStyle/>
            <a:p/>
          </p:txBody>
        </p:sp>
        <p:sp>
          <p:nvSpPr>
            <p:cNvPr id="206" name="pl206"/>
            <p:cNvSpPr/>
            <p:nvPr/>
          </p:nvSpPr>
          <p:spPr>
            <a:xfrm>
              <a:off x="695044" y="464179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07" name="tx207"/>
            <p:cNvSpPr/>
            <p:nvPr/>
          </p:nvSpPr>
          <p:spPr>
            <a:xfrm>
              <a:off x="1033127" y="44299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08" name="tx208"/>
            <p:cNvSpPr/>
            <p:nvPr/>
          </p:nvSpPr>
          <p:spPr>
            <a:xfrm>
              <a:off x="1327709" y="44299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09" name="tx209"/>
            <p:cNvSpPr/>
            <p:nvPr/>
          </p:nvSpPr>
          <p:spPr>
            <a:xfrm>
              <a:off x="1622291" y="44399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0" name="tx210"/>
            <p:cNvSpPr/>
            <p:nvPr/>
          </p:nvSpPr>
          <p:spPr>
            <a:xfrm>
              <a:off x="1916874" y="44688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1" name="tx211"/>
            <p:cNvSpPr/>
            <p:nvPr/>
          </p:nvSpPr>
          <p:spPr>
            <a:xfrm>
              <a:off x="2211456" y="44688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2" name="tx212"/>
            <p:cNvSpPr/>
            <p:nvPr/>
          </p:nvSpPr>
          <p:spPr>
            <a:xfrm>
              <a:off x="738545" y="44399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3" name="rc213"/>
            <p:cNvSpPr/>
            <p:nvPr/>
          </p:nvSpPr>
          <p:spPr>
            <a:xfrm>
              <a:off x="695044" y="5048188"/>
              <a:ext cx="1620202" cy="758825"/>
            </a:xfrm>
            <a:prstGeom prst="rect">
              <a:avLst/>
            </a:prstGeom>
            <a:solidFill>
              <a:srgbClr val="EBEBEB">
                <a:alpha val="100000"/>
              </a:srgbClr>
            </a:solidFill>
          </p:spPr>
          <p:txBody>
            <a:bodyPr/>
            <a:lstStyle/>
            <a:p/>
          </p:txBody>
        </p:sp>
        <p:sp>
          <p:nvSpPr>
            <p:cNvPr id="214" name="pl214"/>
            <p:cNvSpPr/>
            <p:nvPr/>
          </p:nvSpPr>
          <p:spPr>
            <a:xfrm>
              <a:off x="695044" y="580652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5" name="pl215"/>
            <p:cNvSpPr/>
            <p:nvPr/>
          </p:nvSpPr>
          <p:spPr>
            <a:xfrm>
              <a:off x="695044" y="556362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6" name="pl216"/>
            <p:cNvSpPr/>
            <p:nvPr/>
          </p:nvSpPr>
          <p:spPr>
            <a:xfrm>
              <a:off x="695044" y="532072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7" name="pl217"/>
            <p:cNvSpPr/>
            <p:nvPr/>
          </p:nvSpPr>
          <p:spPr>
            <a:xfrm>
              <a:off x="695044" y="50778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8" name="pl218"/>
            <p:cNvSpPr/>
            <p:nvPr/>
          </p:nvSpPr>
          <p:spPr>
            <a:xfrm>
              <a:off x="91598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9" name="pl219"/>
            <p:cNvSpPr/>
            <p:nvPr/>
          </p:nvSpPr>
          <p:spPr>
            <a:xfrm>
              <a:off x="1210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0" name="pl220"/>
            <p:cNvSpPr/>
            <p:nvPr/>
          </p:nvSpPr>
          <p:spPr>
            <a:xfrm>
              <a:off x="1505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1" name="pl221"/>
            <p:cNvSpPr/>
            <p:nvPr/>
          </p:nvSpPr>
          <p:spPr>
            <a:xfrm>
              <a:off x="1799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2" name="pl222"/>
            <p:cNvSpPr/>
            <p:nvPr/>
          </p:nvSpPr>
          <p:spPr>
            <a:xfrm>
              <a:off x="2094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3" name="pl223"/>
            <p:cNvSpPr/>
            <p:nvPr/>
          </p:nvSpPr>
          <p:spPr>
            <a:xfrm>
              <a:off x="695044" y="568507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4" name="pl224"/>
            <p:cNvSpPr/>
            <p:nvPr/>
          </p:nvSpPr>
          <p:spPr>
            <a:xfrm>
              <a:off x="695044" y="544217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5" name="pl225"/>
            <p:cNvSpPr/>
            <p:nvPr/>
          </p:nvSpPr>
          <p:spPr>
            <a:xfrm>
              <a:off x="695044" y="51992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6" name="pl226"/>
            <p:cNvSpPr/>
            <p:nvPr/>
          </p:nvSpPr>
          <p:spPr>
            <a:xfrm>
              <a:off x="7686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1063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8" name="pl228"/>
            <p:cNvSpPr/>
            <p:nvPr/>
          </p:nvSpPr>
          <p:spPr>
            <a:xfrm>
              <a:off x="1357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1652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194701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2241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768690" y="5549051"/>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233" name="pl233"/>
            <p:cNvSpPr/>
            <p:nvPr/>
          </p:nvSpPr>
          <p:spPr>
            <a:xfrm>
              <a:off x="768690" y="5587916"/>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40651" cap="flat">
              <a:solidFill>
                <a:srgbClr val="BEBEBE">
                  <a:alpha val="69803"/>
                </a:srgbClr>
              </a:solidFill>
              <a:prstDash val="solid"/>
              <a:round/>
            </a:ln>
          </p:spPr>
          <p:txBody>
            <a:bodyPr/>
            <a:lstStyle/>
            <a:p/>
          </p:txBody>
        </p:sp>
        <p:sp>
          <p:nvSpPr>
            <p:cNvPr id="234" name="pl234"/>
            <p:cNvSpPr/>
            <p:nvPr/>
          </p:nvSpPr>
          <p:spPr>
            <a:xfrm>
              <a:off x="768690" y="5325582"/>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235" name="pl235"/>
            <p:cNvSpPr/>
            <p:nvPr/>
          </p:nvSpPr>
          <p:spPr>
            <a:xfrm>
              <a:off x="768690" y="5578199"/>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236" name="pl236"/>
            <p:cNvSpPr/>
            <p:nvPr/>
          </p:nvSpPr>
          <p:spPr>
            <a:xfrm>
              <a:off x="768690" y="5607348"/>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237" name="pl237"/>
            <p:cNvSpPr/>
            <p:nvPr/>
          </p:nvSpPr>
          <p:spPr>
            <a:xfrm>
              <a:off x="768690" y="5529619"/>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238" name="pl238"/>
            <p:cNvSpPr/>
            <p:nvPr/>
          </p:nvSpPr>
          <p:spPr>
            <a:xfrm>
              <a:off x="768690" y="564621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9" name="pl239"/>
            <p:cNvSpPr/>
            <p:nvPr/>
          </p:nvSpPr>
          <p:spPr>
            <a:xfrm>
              <a:off x="768690" y="5529619"/>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240" name="pl240"/>
            <p:cNvSpPr/>
            <p:nvPr/>
          </p:nvSpPr>
          <p:spPr>
            <a:xfrm>
              <a:off x="768690" y="5393594"/>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241" name="pl241"/>
            <p:cNvSpPr/>
            <p:nvPr/>
          </p:nvSpPr>
          <p:spPr>
            <a:xfrm>
              <a:off x="768690" y="5587916"/>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242" name="pl242"/>
            <p:cNvSpPr/>
            <p:nvPr/>
          </p:nvSpPr>
          <p:spPr>
            <a:xfrm>
              <a:off x="768690" y="556848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243" name="pl243"/>
            <p:cNvSpPr/>
            <p:nvPr/>
          </p:nvSpPr>
          <p:spPr>
            <a:xfrm>
              <a:off x="768690" y="5364446"/>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244" name="pl244"/>
            <p:cNvSpPr/>
            <p:nvPr/>
          </p:nvSpPr>
          <p:spPr>
            <a:xfrm>
              <a:off x="768690" y="5597632"/>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245" name="pl245"/>
            <p:cNvSpPr/>
            <p:nvPr/>
          </p:nvSpPr>
          <p:spPr>
            <a:xfrm>
              <a:off x="768690" y="5413026"/>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246" name="pl246"/>
            <p:cNvSpPr/>
            <p:nvPr/>
          </p:nvSpPr>
          <p:spPr>
            <a:xfrm>
              <a:off x="768690" y="5558767"/>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247" name="pl247"/>
            <p:cNvSpPr/>
            <p:nvPr/>
          </p:nvSpPr>
          <p:spPr>
            <a:xfrm>
              <a:off x="768690" y="5597632"/>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248" name="pl248"/>
            <p:cNvSpPr/>
            <p:nvPr/>
          </p:nvSpPr>
          <p:spPr>
            <a:xfrm>
              <a:off x="768690" y="556848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9" name="pl249"/>
            <p:cNvSpPr/>
            <p:nvPr/>
          </p:nvSpPr>
          <p:spPr>
            <a:xfrm>
              <a:off x="768690" y="5636496"/>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250" name="pl250"/>
            <p:cNvSpPr/>
            <p:nvPr/>
          </p:nvSpPr>
          <p:spPr>
            <a:xfrm>
              <a:off x="768690" y="5597632"/>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251" name="pl251"/>
            <p:cNvSpPr/>
            <p:nvPr/>
          </p:nvSpPr>
          <p:spPr>
            <a:xfrm>
              <a:off x="768690" y="5578199"/>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252" name="pl252"/>
            <p:cNvSpPr/>
            <p:nvPr/>
          </p:nvSpPr>
          <p:spPr>
            <a:xfrm>
              <a:off x="768690" y="5578199"/>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253" name="pl253"/>
            <p:cNvSpPr/>
            <p:nvPr/>
          </p:nvSpPr>
          <p:spPr>
            <a:xfrm>
              <a:off x="768690" y="5646212"/>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254" name="pl254"/>
            <p:cNvSpPr/>
            <p:nvPr/>
          </p:nvSpPr>
          <p:spPr>
            <a:xfrm>
              <a:off x="768690" y="5587916"/>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255" name="pl255"/>
            <p:cNvSpPr/>
            <p:nvPr/>
          </p:nvSpPr>
          <p:spPr>
            <a:xfrm>
              <a:off x="768690" y="5549051"/>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256" name="pl256"/>
            <p:cNvSpPr/>
            <p:nvPr/>
          </p:nvSpPr>
          <p:spPr>
            <a:xfrm>
              <a:off x="768690" y="5587916"/>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40651" cap="flat">
              <a:solidFill>
                <a:srgbClr val="000000">
                  <a:alpha val="100000"/>
                </a:srgbClr>
              </a:solidFill>
              <a:prstDash val="solid"/>
              <a:round/>
            </a:ln>
          </p:spPr>
          <p:txBody>
            <a:bodyPr/>
            <a:lstStyle/>
            <a:p/>
          </p:txBody>
        </p:sp>
        <p:sp>
          <p:nvSpPr>
            <p:cNvPr id="257" name="pl257"/>
            <p:cNvSpPr/>
            <p:nvPr/>
          </p:nvSpPr>
          <p:spPr>
            <a:xfrm>
              <a:off x="768690" y="5587916"/>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FF6B96">
                  <a:alpha val="100000"/>
                </a:srgbClr>
              </a:solidFill>
              <a:prstDash val="solid"/>
              <a:round/>
            </a:ln>
          </p:spPr>
          <p:txBody>
            <a:bodyPr/>
            <a:lstStyle/>
            <a:p/>
          </p:txBody>
        </p:sp>
        <p:sp>
          <p:nvSpPr>
            <p:cNvPr id="258" name="pl258"/>
            <p:cNvSpPr/>
            <p:nvPr/>
          </p:nvSpPr>
          <p:spPr>
            <a:xfrm>
              <a:off x="695044" y="568507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59" name="tx259"/>
            <p:cNvSpPr/>
            <p:nvPr/>
          </p:nvSpPr>
          <p:spPr>
            <a:xfrm>
              <a:off x="738545" y="5462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60" name="tx260"/>
            <p:cNvSpPr/>
            <p:nvPr/>
          </p:nvSpPr>
          <p:spPr>
            <a:xfrm>
              <a:off x="1002982" y="5423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261" name="tx261"/>
            <p:cNvSpPr/>
            <p:nvPr/>
          </p:nvSpPr>
          <p:spPr>
            <a:xfrm>
              <a:off x="1327709" y="54330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262" name="tx262"/>
            <p:cNvSpPr/>
            <p:nvPr/>
          </p:nvSpPr>
          <p:spPr>
            <a:xfrm>
              <a:off x="1622291" y="54732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63" name="tx263"/>
            <p:cNvSpPr/>
            <p:nvPr/>
          </p:nvSpPr>
          <p:spPr>
            <a:xfrm>
              <a:off x="1916874" y="5491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64" name="tx264"/>
            <p:cNvSpPr/>
            <p:nvPr/>
          </p:nvSpPr>
          <p:spPr>
            <a:xfrm>
              <a:off x="2211456" y="5491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65" name="rc265"/>
            <p:cNvSpPr/>
            <p:nvPr/>
          </p:nvSpPr>
          <p:spPr>
            <a:xfrm>
              <a:off x="2384835" y="875080"/>
              <a:ext cx="1620202" cy="758825"/>
            </a:xfrm>
            <a:prstGeom prst="rect">
              <a:avLst/>
            </a:prstGeom>
            <a:solidFill>
              <a:srgbClr val="EBEBEB">
                <a:alpha val="100000"/>
              </a:srgbClr>
            </a:solidFill>
          </p:spPr>
          <p:txBody>
            <a:bodyPr/>
            <a:lstStyle/>
            <a:p/>
          </p:txBody>
        </p:sp>
        <p:sp>
          <p:nvSpPr>
            <p:cNvPr id="266" name="pl266"/>
            <p:cNvSpPr/>
            <p:nvPr/>
          </p:nvSpPr>
          <p:spPr>
            <a:xfrm>
              <a:off x="2384835" y="163342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67" name="pl267"/>
            <p:cNvSpPr/>
            <p:nvPr/>
          </p:nvSpPr>
          <p:spPr>
            <a:xfrm>
              <a:off x="2384835" y="139051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68" name="pl268"/>
            <p:cNvSpPr/>
            <p:nvPr/>
          </p:nvSpPr>
          <p:spPr>
            <a:xfrm>
              <a:off x="2384835" y="114761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69" name="pl269"/>
            <p:cNvSpPr/>
            <p:nvPr/>
          </p:nvSpPr>
          <p:spPr>
            <a:xfrm>
              <a:off x="2384835" y="9047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70" name="pl270"/>
            <p:cNvSpPr/>
            <p:nvPr/>
          </p:nvSpPr>
          <p:spPr>
            <a:xfrm>
              <a:off x="2605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1" name="pl271"/>
            <p:cNvSpPr/>
            <p:nvPr/>
          </p:nvSpPr>
          <p:spPr>
            <a:xfrm>
              <a:off x="2900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2" name="pl272"/>
            <p:cNvSpPr/>
            <p:nvPr/>
          </p:nvSpPr>
          <p:spPr>
            <a:xfrm>
              <a:off x="3194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3" name="pl273"/>
            <p:cNvSpPr/>
            <p:nvPr/>
          </p:nvSpPr>
          <p:spPr>
            <a:xfrm>
              <a:off x="3489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4" name="pl274"/>
            <p:cNvSpPr/>
            <p:nvPr/>
          </p:nvSpPr>
          <p:spPr>
            <a:xfrm>
              <a:off x="3784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5" name="pl275"/>
            <p:cNvSpPr/>
            <p:nvPr/>
          </p:nvSpPr>
          <p:spPr>
            <a:xfrm>
              <a:off x="2384835" y="15119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76" name="pl276"/>
            <p:cNvSpPr/>
            <p:nvPr/>
          </p:nvSpPr>
          <p:spPr>
            <a:xfrm>
              <a:off x="2384835" y="12690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77" name="pl277"/>
            <p:cNvSpPr/>
            <p:nvPr/>
          </p:nvSpPr>
          <p:spPr>
            <a:xfrm>
              <a:off x="2384835" y="102616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78" name="pl278"/>
            <p:cNvSpPr/>
            <p:nvPr/>
          </p:nvSpPr>
          <p:spPr>
            <a:xfrm>
              <a:off x="245848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2753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3047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3342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2" name="pl282"/>
            <p:cNvSpPr/>
            <p:nvPr/>
          </p:nvSpPr>
          <p:spPr>
            <a:xfrm>
              <a:off x="36368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3931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2458481"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285" name="pl285"/>
            <p:cNvSpPr/>
            <p:nvPr/>
          </p:nvSpPr>
          <p:spPr>
            <a:xfrm>
              <a:off x="2458481"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40651" cap="flat">
              <a:solidFill>
                <a:srgbClr val="BEBEBE">
                  <a:alpha val="69803"/>
                </a:srgbClr>
              </a:solidFill>
              <a:prstDash val="solid"/>
              <a:round/>
            </a:ln>
          </p:spPr>
          <p:txBody>
            <a:bodyPr/>
            <a:lstStyle/>
            <a:p/>
          </p:txBody>
        </p:sp>
        <p:sp>
          <p:nvSpPr>
            <p:cNvPr id="286" name="pl286"/>
            <p:cNvSpPr/>
            <p:nvPr/>
          </p:nvSpPr>
          <p:spPr>
            <a:xfrm>
              <a:off x="2458481"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287" name="pl287"/>
            <p:cNvSpPr/>
            <p:nvPr/>
          </p:nvSpPr>
          <p:spPr>
            <a:xfrm>
              <a:off x="2458481"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288" name="pl288"/>
            <p:cNvSpPr/>
            <p:nvPr/>
          </p:nvSpPr>
          <p:spPr>
            <a:xfrm>
              <a:off x="2458481"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289" name="pl289"/>
            <p:cNvSpPr/>
            <p:nvPr/>
          </p:nvSpPr>
          <p:spPr>
            <a:xfrm>
              <a:off x="2458481"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290" name="pl290"/>
            <p:cNvSpPr/>
            <p:nvPr/>
          </p:nvSpPr>
          <p:spPr>
            <a:xfrm>
              <a:off x="2458481" y="14731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1" name="pl291"/>
            <p:cNvSpPr/>
            <p:nvPr/>
          </p:nvSpPr>
          <p:spPr>
            <a:xfrm>
              <a:off x="2458481" y="1356511"/>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292" name="pl292"/>
            <p:cNvSpPr/>
            <p:nvPr/>
          </p:nvSpPr>
          <p:spPr>
            <a:xfrm>
              <a:off x="2458481" y="1220486"/>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293" name="pl293"/>
            <p:cNvSpPr/>
            <p:nvPr/>
          </p:nvSpPr>
          <p:spPr>
            <a:xfrm>
              <a:off x="2458481" y="1414808"/>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294" name="pl294"/>
            <p:cNvSpPr/>
            <p:nvPr/>
          </p:nvSpPr>
          <p:spPr>
            <a:xfrm>
              <a:off x="2458481" y="139537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295" name="pl295"/>
            <p:cNvSpPr/>
            <p:nvPr/>
          </p:nvSpPr>
          <p:spPr>
            <a:xfrm>
              <a:off x="2458481" y="1191338"/>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296" name="pl296"/>
            <p:cNvSpPr/>
            <p:nvPr/>
          </p:nvSpPr>
          <p:spPr>
            <a:xfrm>
              <a:off x="2458481" y="1424524"/>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297" name="pl297"/>
            <p:cNvSpPr/>
            <p:nvPr/>
          </p:nvSpPr>
          <p:spPr>
            <a:xfrm>
              <a:off x="2458481" y="1239918"/>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298" name="pl298"/>
            <p:cNvSpPr/>
            <p:nvPr/>
          </p:nvSpPr>
          <p:spPr>
            <a:xfrm>
              <a:off x="2458481" y="138566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299" name="pl299"/>
            <p:cNvSpPr/>
            <p:nvPr/>
          </p:nvSpPr>
          <p:spPr>
            <a:xfrm>
              <a:off x="2458481" y="1424524"/>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300" name="pl300"/>
            <p:cNvSpPr/>
            <p:nvPr/>
          </p:nvSpPr>
          <p:spPr>
            <a:xfrm>
              <a:off x="2458481" y="139537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01" name="pl301"/>
            <p:cNvSpPr/>
            <p:nvPr/>
          </p:nvSpPr>
          <p:spPr>
            <a:xfrm>
              <a:off x="2458481" y="1463388"/>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302" name="pl302"/>
            <p:cNvSpPr/>
            <p:nvPr/>
          </p:nvSpPr>
          <p:spPr>
            <a:xfrm>
              <a:off x="2458481" y="1424524"/>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303" name="pl303"/>
            <p:cNvSpPr/>
            <p:nvPr/>
          </p:nvSpPr>
          <p:spPr>
            <a:xfrm>
              <a:off x="2458481" y="1405092"/>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304" name="pl304"/>
            <p:cNvSpPr/>
            <p:nvPr/>
          </p:nvSpPr>
          <p:spPr>
            <a:xfrm>
              <a:off x="2458481" y="1405092"/>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305" name="pl305"/>
            <p:cNvSpPr/>
            <p:nvPr/>
          </p:nvSpPr>
          <p:spPr>
            <a:xfrm>
              <a:off x="2458481" y="1473104"/>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306" name="pl306"/>
            <p:cNvSpPr/>
            <p:nvPr/>
          </p:nvSpPr>
          <p:spPr>
            <a:xfrm>
              <a:off x="2458481" y="1414808"/>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307" name="pl307"/>
            <p:cNvSpPr/>
            <p:nvPr/>
          </p:nvSpPr>
          <p:spPr>
            <a:xfrm>
              <a:off x="2458481"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308" name="pl308"/>
            <p:cNvSpPr/>
            <p:nvPr/>
          </p:nvSpPr>
          <p:spPr>
            <a:xfrm>
              <a:off x="2458481"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40651" cap="flat">
              <a:solidFill>
                <a:srgbClr val="000000">
                  <a:alpha val="100000"/>
                </a:srgbClr>
              </a:solidFill>
              <a:prstDash val="solid"/>
              <a:round/>
            </a:ln>
          </p:spPr>
          <p:txBody>
            <a:bodyPr/>
            <a:lstStyle/>
            <a:p/>
          </p:txBody>
        </p:sp>
        <p:sp>
          <p:nvSpPr>
            <p:cNvPr id="309" name="pl309"/>
            <p:cNvSpPr/>
            <p:nvPr/>
          </p:nvSpPr>
          <p:spPr>
            <a:xfrm>
              <a:off x="2458481"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EB8335">
                  <a:alpha val="100000"/>
                </a:srgbClr>
              </a:solidFill>
              <a:prstDash val="solid"/>
              <a:round/>
            </a:ln>
          </p:spPr>
          <p:txBody>
            <a:bodyPr/>
            <a:lstStyle/>
            <a:p/>
          </p:txBody>
        </p:sp>
        <p:sp>
          <p:nvSpPr>
            <p:cNvPr id="310" name="pl310"/>
            <p:cNvSpPr/>
            <p:nvPr/>
          </p:nvSpPr>
          <p:spPr>
            <a:xfrm>
              <a:off x="2384835" y="15119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11" name="tx311"/>
            <p:cNvSpPr/>
            <p:nvPr/>
          </p:nvSpPr>
          <p:spPr>
            <a:xfrm>
              <a:off x="2428336" y="1338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2" name="tx312"/>
            <p:cNvSpPr/>
            <p:nvPr/>
          </p:nvSpPr>
          <p:spPr>
            <a:xfrm>
              <a:off x="2722918" y="1338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3" name="tx313"/>
            <p:cNvSpPr/>
            <p:nvPr/>
          </p:nvSpPr>
          <p:spPr>
            <a:xfrm>
              <a:off x="2987355" y="12418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14" name="tx314"/>
            <p:cNvSpPr/>
            <p:nvPr/>
          </p:nvSpPr>
          <p:spPr>
            <a:xfrm>
              <a:off x="3312083" y="1338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5" name="tx315"/>
            <p:cNvSpPr/>
            <p:nvPr/>
          </p:nvSpPr>
          <p:spPr>
            <a:xfrm>
              <a:off x="3606665" y="12696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16" name="tx316"/>
            <p:cNvSpPr/>
            <p:nvPr/>
          </p:nvSpPr>
          <p:spPr>
            <a:xfrm>
              <a:off x="3901247" y="13389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rc317"/>
            <p:cNvSpPr/>
            <p:nvPr/>
          </p:nvSpPr>
          <p:spPr>
            <a:xfrm>
              <a:off x="2384835" y="1918357"/>
              <a:ext cx="1620202" cy="758825"/>
            </a:xfrm>
            <a:prstGeom prst="rect">
              <a:avLst/>
            </a:prstGeom>
            <a:solidFill>
              <a:srgbClr val="EBEBEB">
                <a:alpha val="100000"/>
              </a:srgbClr>
            </a:solidFill>
          </p:spPr>
          <p:txBody>
            <a:bodyPr/>
            <a:lstStyle/>
            <a:p/>
          </p:txBody>
        </p:sp>
        <p:sp>
          <p:nvSpPr>
            <p:cNvPr id="318" name="pl318"/>
            <p:cNvSpPr/>
            <p:nvPr/>
          </p:nvSpPr>
          <p:spPr>
            <a:xfrm>
              <a:off x="2384835" y="26766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19" name="pl319"/>
            <p:cNvSpPr/>
            <p:nvPr/>
          </p:nvSpPr>
          <p:spPr>
            <a:xfrm>
              <a:off x="2384835" y="24337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20" name="pl320"/>
            <p:cNvSpPr/>
            <p:nvPr/>
          </p:nvSpPr>
          <p:spPr>
            <a:xfrm>
              <a:off x="2384835" y="219089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21" name="pl321"/>
            <p:cNvSpPr/>
            <p:nvPr/>
          </p:nvSpPr>
          <p:spPr>
            <a:xfrm>
              <a:off x="2384835" y="19479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22" name="pl322"/>
            <p:cNvSpPr/>
            <p:nvPr/>
          </p:nvSpPr>
          <p:spPr>
            <a:xfrm>
              <a:off x="2605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3" name="pl323"/>
            <p:cNvSpPr/>
            <p:nvPr/>
          </p:nvSpPr>
          <p:spPr>
            <a:xfrm>
              <a:off x="2900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4" name="pl324"/>
            <p:cNvSpPr/>
            <p:nvPr/>
          </p:nvSpPr>
          <p:spPr>
            <a:xfrm>
              <a:off x="3194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5" name="pl325"/>
            <p:cNvSpPr/>
            <p:nvPr/>
          </p:nvSpPr>
          <p:spPr>
            <a:xfrm>
              <a:off x="3489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6" name="pl326"/>
            <p:cNvSpPr/>
            <p:nvPr/>
          </p:nvSpPr>
          <p:spPr>
            <a:xfrm>
              <a:off x="3784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7" name="pl327"/>
            <p:cNvSpPr/>
            <p:nvPr/>
          </p:nvSpPr>
          <p:spPr>
            <a:xfrm>
              <a:off x="2384835" y="255524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28" name="pl328"/>
            <p:cNvSpPr/>
            <p:nvPr/>
          </p:nvSpPr>
          <p:spPr>
            <a:xfrm>
              <a:off x="2384835" y="23123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29" name="pl329"/>
            <p:cNvSpPr/>
            <p:nvPr/>
          </p:nvSpPr>
          <p:spPr>
            <a:xfrm>
              <a:off x="2384835" y="20694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30" name="pl330"/>
            <p:cNvSpPr/>
            <p:nvPr/>
          </p:nvSpPr>
          <p:spPr>
            <a:xfrm>
              <a:off x="245848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2753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3047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3342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36368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3931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2458481"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337" name="pl337"/>
            <p:cNvSpPr/>
            <p:nvPr/>
          </p:nvSpPr>
          <p:spPr>
            <a:xfrm>
              <a:off x="2458481"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40651" cap="flat">
              <a:solidFill>
                <a:srgbClr val="BEBEBE">
                  <a:alpha val="69803"/>
                </a:srgbClr>
              </a:solidFill>
              <a:prstDash val="solid"/>
              <a:round/>
            </a:ln>
          </p:spPr>
          <p:txBody>
            <a:bodyPr/>
            <a:lstStyle/>
            <a:p/>
          </p:txBody>
        </p:sp>
        <p:sp>
          <p:nvSpPr>
            <p:cNvPr id="338" name="pl338"/>
            <p:cNvSpPr/>
            <p:nvPr/>
          </p:nvSpPr>
          <p:spPr>
            <a:xfrm>
              <a:off x="2458481" y="2195751"/>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339" name="pl339"/>
            <p:cNvSpPr/>
            <p:nvPr/>
          </p:nvSpPr>
          <p:spPr>
            <a:xfrm>
              <a:off x="2458481" y="2448369"/>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340" name="pl340"/>
            <p:cNvSpPr/>
            <p:nvPr/>
          </p:nvSpPr>
          <p:spPr>
            <a:xfrm>
              <a:off x="2458481" y="2477517"/>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341" name="pl341"/>
            <p:cNvSpPr/>
            <p:nvPr/>
          </p:nvSpPr>
          <p:spPr>
            <a:xfrm>
              <a:off x="2458481" y="2399788"/>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342" name="pl342"/>
            <p:cNvSpPr/>
            <p:nvPr/>
          </p:nvSpPr>
          <p:spPr>
            <a:xfrm>
              <a:off x="2458481" y="25163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3" name="pl343"/>
            <p:cNvSpPr/>
            <p:nvPr/>
          </p:nvSpPr>
          <p:spPr>
            <a:xfrm>
              <a:off x="2458481"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344" name="pl344"/>
            <p:cNvSpPr/>
            <p:nvPr/>
          </p:nvSpPr>
          <p:spPr>
            <a:xfrm>
              <a:off x="2458481"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345" name="pl345"/>
            <p:cNvSpPr/>
            <p:nvPr/>
          </p:nvSpPr>
          <p:spPr>
            <a:xfrm>
              <a:off x="2458481"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346" name="pl346"/>
            <p:cNvSpPr/>
            <p:nvPr/>
          </p:nvSpPr>
          <p:spPr>
            <a:xfrm>
              <a:off x="2458481"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347" name="pl347"/>
            <p:cNvSpPr/>
            <p:nvPr/>
          </p:nvSpPr>
          <p:spPr>
            <a:xfrm>
              <a:off x="2458481"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348" name="pl348"/>
            <p:cNvSpPr/>
            <p:nvPr/>
          </p:nvSpPr>
          <p:spPr>
            <a:xfrm>
              <a:off x="2458481" y="2467801"/>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349" name="pl349"/>
            <p:cNvSpPr/>
            <p:nvPr/>
          </p:nvSpPr>
          <p:spPr>
            <a:xfrm>
              <a:off x="2458481" y="2283195"/>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350" name="pl350"/>
            <p:cNvSpPr/>
            <p:nvPr/>
          </p:nvSpPr>
          <p:spPr>
            <a:xfrm>
              <a:off x="2458481" y="2428937"/>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351" name="pl351"/>
            <p:cNvSpPr/>
            <p:nvPr/>
          </p:nvSpPr>
          <p:spPr>
            <a:xfrm>
              <a:off x="2458481" y="2467801"/>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352" name="pl352"/>
            <p:cNvSpPr/>
            <p:nvPr/>
          </p:nvSpPr>
          <p:spPr>
            <a:xfrm>
              <a:off x="2458481" y="243865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3" name="pl353"/>
            <p:cNvSpPr/>
            <p:nvPr/>
          </p:nvSpPr>
          <p:spPr>
            <a:xfrm>
              <a:off x="2458481" y="2506665"/>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354" name="pl354"/>
            <p:cNvSpPr/>
            <p:nvPr/>
          </p:nvSpPr>
          <p:spPr>
            <a:xfrm>
              <a:off x="2458481" y="2467801"/>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355" name="pl355"/>
            <p:cNvSpPr/>
            <p:nvPr/>
          </p:nvSpPr>
          <p:spPr>
            <a:xfrm>
              <a:off x="2458481" y="2448369"/>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356" name="pl356"/>
            <p:cNvSpPr/>
            <p:nvPr/>
          </p:nvSpPr>
          <p:spPr>
            <a:xfrm>
              <a:off x="2458481" y="2448369"/>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357" name="pl357"/>
            <p:cNvSpPr/>
            <p:nvPr/>
          </p:nvSpPr>
          <p:spPr>
            <a:xfrm>
              <a:off x="2458481" y="2516381"/>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358" name="pl358"/>
            <p:cNvSpPr/>
            <p:nvPr/>
          </p:nvSpPr>
          <p:spPr>
            <a:xfrm>
              <a:off x="2458481" y="2458085"/>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359" name="pl359"/>
            <p:cNvSpPr/>
            <p:nvPr/>
          </p:nvSpPr>
          <p:spPr>
            <a:xfrm>
              <a:off x="2458481"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360" name="pl360"/>
            <p:cNvSpPr/>
            <p:nvPr/>
          </p:nvSpPr>
          <p:spPr>
            <a:xfrm>
              <a:off x="2458481"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40651" cap="flat">
              <a:solidFill>
                <a:srgbClr val="000000">
                  <a:alpha val="100000"/>
                </a:srgbClr>
              </a:solidFill>
              <a:prstDash val="solid"/>
              <a:round/>
            </a:ln>
          </p:spPr>
          <p:txBody>
            <a:bodyPr/>
            <a:lstStyle/>
            <a:p/>
          </p:txBody>
        </p:sp>
        <p:sp>
          <p:nvSpPr>
            <p:cNvPr id="361" name="pl361"/>
            <p:cNvSpPr/>
            <p:nvPr/>
          </p:nvSpPr>
          <p:spPr>
            <a:xfrm>
              <a:off x="2458481"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53B400">
                  <a:alpha val="100000"/>
                </a:srgbClr>
              </a:solidFill>
              <a:prstDash val="solid"/>
              <a:round/>
            </a:ln>
          </p:spPr>
          <p:txBody>
            <a:bodyPr/>
            <a:lstStyle/>
            <a:p/>
          </p:txBody>
        </p:sp>
        <p:sp>
          <p:nvSpPr>
            <p:cNvPr id="362" name="pl362"/>
            <p:cNvSpPr/>
            <p:nvPr/>
          </p:nvSpPr>
          <p:spPr>
            <a:xfrm>
              <a:off x="2384835" y="255524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63" name="tx363"/>
            <p:cNvSpPr/>
            <p:nvPr/>
          </p:nvSpPr>
          <p:spPr>
            <a:xfrm>
              <a:off x="2398191" y="20991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364" name="tx364"/>
            <p:cNvSpPr/>
            <p:nvPr/>
          </p:nvSpPr>
          <p:spPr>
            <a:xfrm>
              <a:off x="2692773" y="2147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65" name="tx365"/>
            <p:cNvSpPr/>
            <p:nvPr/>
          </p:nvSpPr>
          <p:spPr>
            <a:xfrm>
              <a:off x="2987355" y="2178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366" name="tx366"/>
            <p:cNvSpPr/>
            <p:nvPr/>
          </p:nvSpPr>
          <p:spPr>
            <a:xfrm>
              <a:off x="3281938" y="21587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367" name="tx367"/>
            <p:cNvSpPr/>
            <p:nvPr/>
          </p:nvSpPr>
          <p:spPr>
            <a:xfrm>
              <a:off x="3576520" y="21879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68" name="tx368"/>
            <p:cNvSpPr/>
            <p:nvPr/>
          </p:nvSpPr>
          <p:spPr>
            <a:xfrm>
              <a:off x="3871102" y="21879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69" name="rc369"/>
            <p:cNvSpPr/>
            <p:nvPr/>
          </p:nvSpPr>
          <p:spPr>
            <a:xfrm>
              <a:off x="2384835" y="2961634"/>
              <a:ext cx="1620202" cy="758825"/>
            </a:xfrm>
            <a:prstGeom prst="rect">
              <a:avLst/>
            </a:prstGeom>
            <a:solidFill>
              <a:srgbClr val="EBEBEB">
                <a:alpha val="100000"/>
              </a:srgbClr>
            </a:solidFill>
          </p:spPr>
          <p:txBody>
            <a:bodyPr/>
            <a:lstStyle/>
            <a:p/>
          </p:txBody>
        </p:sp>
        <p:sp>
          <p:nvSpPr>
            <p:cNvPr id="370" name="pl370"/>
            <p:cNvSpPr/>
            <p:nvPr/>
          </p:nvSpPr>
          <p:spPr>
            <a:xfrm>
              <a:off x="2384835" y="371997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71" name="pl371"/>
            <p:cNvSpPr/>
            <p:nvPr/>
          </p:nvSpPr>
          <p:spPr>
            <a:xfrm>
              <a:off x="2384835" y="347707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72" name="pl372"/>
            <p:cNvSpPr/>
            <p:nvPr/>
          </p:nvSpPr>
          <p:spPr>
            <a:xfrm>
              <a:off x="2384835" y="32341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73" name="pl373"/>
            <p:cNvSpPr/>
            <p:nvPr/>
          </p:nvSpPr>
          <p:spPr>
            <a:xfrm>
              <a:off x="2384835" y="29912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74" name="pl374"/>
            <p:cNvSpPr/>
            <p:nvPr/>
          </p:nvSpPr>
          <p:spPr>
            <a:xfrm>
              <a:off x="2605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5" name="pl375"/>
            <p:cNvSpPr/>
            <p:nvPr/>
          </p:nvSpPr>
          <p:spPr>
            <a:xfrm>
              <a:off x="2900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6" name="pl376"/>
            <p:cNvSpPr/>
            <p:nvPr/>
          </p:nvSpPr>
          <p:spPr>
            <a:xfrm>
              <a:off x="3194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7" name="pl377"/>
            <p:cNvSpPr/>
            <p:nvPr/>
          </p:nvSpPr>
          <p:spPr>
            <a:xfrm>
              <a:off x="3489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8" name="pl378"/>
            <p:cNvSpPr/>
            <p:nvPr/>
          </p:nvSpPr>
          <p:spPr>
            <a:xfrm>
              <a:off x="3784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9" name="pl379"/>
            <p:cNvSpPr/>
            <p:nvPr/>
          </p:nvSpPr>
          <p:spPr>
            <a:xfrm>
              <a:off x="2384835" y="3598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80" name="pl380"/>
            <p:cNvSpPr/>
            <p:nvPr/>
          </p:nvSpPr>
          <p:spPr>
            <a:xfrm>
              <a:off x="2384835" y="33556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81" name="pl381"/>
            <p:cNvSpPr/>
            <p:nvPr/>
          </p:nvSpPr>
          <p:spPr>
            <a:xfrm>
              <a:off x="2384835" y="31127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82" name="pl382"/>
            <p:cNvSpPr/>
            <p:nvPr/>
          </p:nvSpPr>
          <p:spPr>
            <a:xfrm>
              <a:off x="245848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3" name="pl383"/>
            <p:cNvSpPr/>
            <p:nvPr/>
          </p:nvSpPr>
          <p:spPr>
            <a:xfrm>
              <a:off x="2753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4" name="pl384"/>
            <p:cNvSpPr/>
            <p:nvPr/>
          </p:nvSpPr>
          <p:spPr>
            <a:xfrm>
              <a:off x="3047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5" name="pl385"/>
            <p:cNvSpPr/>
            <p:nvPr/>
          </p:nvSpPr>
          <p:spPr>
            <a:xfrm>
              <a:off x="3342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36368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3931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2458481"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389" name="pl389"/>
            <p:cNvSpPr/>
            <p:nvPr/>
          </p:nvSpPr>
          <p:spPr>
            <a:xfrm>
              <a:off x="2458481"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40651" cap="flat">
              <a:solidFill>
                <a:srgbClr val="BEBEBE">
                  <a:alpha val="69803"/>
                </a:srgbClr>
              </a:solidFill>
              <a:prstDash val="solid"/>
              <a:round/>
            </a:ln>
          </p:spPr>
          <p:txBody>
            <a:bodyPr/>
            <a:lstStyle/>
            <a:p/>
          </p:txBody>
        </p:sp>
        <p:sp>
          <p:nvSpPr>
            <p:cNvPr id="390" name="pl390"/>
            <p:cNvSpPr/>
            <p:nvPr/>
          </p:nvSpPr>
          <p:spPr>
            <a:xfrm>
              <a:off x="2458481" y="3239028"/>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391" name="pl391"/>
            <p:cNvSpPr/>
            <p:nvPr/>
          </p:nvSpPr>
          <p:spPr>
            <a:xfrm>
              <a:off x="2458481" y="3491646"/>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392" name="pl392"/>
            <p:cNvSpPr/>
            <p:nvPr/>
          </p:nvSpPr>
          <p:spPr>
            <a:xfrm>
              <a:off x="2458481" y="3520794"/>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393" name="pl393"/>
            <p:cNvSpPr/>
            <p:nvPr/>
          </p:nvSpPr>
          <p:spPr>
            <a:xfrm>
              <a:off x="2458481" y="3443065"/>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394" name="pl394"/>
            <p:cNvSpPr/>
            <p:nvPr/>
          </p:nvSpPr>
          <p:spPr>
            <a:xfrm>
              <a:off x="2458481" y="35596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5" name="pl395"/>
            <p:cNvSpPr/>
            <p:nvPr/>
          </p:nvSpPr>
          <p:spPr>
            <a:xfrm>
              <a:off x="2458481" y="3443065"/>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396" name="pl396"/>
            <p:cNvSpPr/>
            <p:nvPr/>
          </p:nvSpPr>
          <p:spPr>
            <a:xfrm>
              <a:off x="2458481" y="3307040"/>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397" name="pl397"/>
            <p:cNvSpPr/>
            <p:nvPr/>
          </p:nvSpPr>
          <p:spPr>
            <a:xfrm>
              <a:off x="2458481" y="3501362"/>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398" name="pl398"/>
            <p:cNvSpPr/>
            <p:nvPr/>
          </p:nvSpPr>
          <p:spPr>
            <a:xfrm>
              <a:off x="2458481" y="3481930"/>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399" name="pl399"/>
            <p:cNvSpPr/>
            <p:nvPr/>
          </p:nvSpPr>
          <p:spPr>
            <a:xfrm>
              <a:off x="2458481" y="3277892"/>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400" name="pl400"/>
            <p:cNvSpPr/>
            <p:nvPr/>
          </p:nvSpPr>
          <p:spPr>
            <a:xfrm>
              <a:off x="2458481"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401" name="pl401"/>
            <p:cNvSpPr/>
            <p:nvPr/>
          </p:nvSpPr>
          <p:spPr>
            <a:xfrm>
              <a:off x="2458481"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402" name="pl402"/>
            <p:cNvSpPr/>
            <p:nvPr/>
          </p:nvSpPr>
          <p:spPr>
            <a:xfrm>
              <a:off x="2458481"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403" name="pl403"/>
            <p:cNvSpPr/>
            <p:nvPr/>
          </p:nvSpPr>
          <p:spPr>
            <a:xfrm>
              <a:off x="2458481"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404" name="pl404"/>
            <p:cNvSpPr/>
            <p:nvPr/>
          </p:nvSpPr>
          <p:spPr>
            <a:xfrm>
              <a:off x="2458481" y="34819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05" name="pl405"/>
            <p:cNvSpPr/>
            <p:nvPr/>
          </p:nvSpPr>
          <p:spPr>
            <a:xfrm>
              <a:off x="2458481" y="3549942"/>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406" name="pl406"/>
            <p:cNvSpPr/>
            <p:nvPr/>
          </p:nvSpPr>
          <p:spPr>
            <a:xfrm>
              <a:off x="2458481" y="3511078"/>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407" name="pl407"/>
            <p:cNvSpPr/>
            <p:nvPr/>
          </p:nvSpPr>
          <p:spPr>
            <a:xfrm>
              <a:off x="2458481" y="3491646"/>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408" name="pl408"/>
            <p:cNvSpPr/>
            <p:nvPr/>
          </p:nvSpPr>
          <p:spPr>
            <a:xfrm>
              <a:off x="2458481" y="3491646"/>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409" name="pl409"/>
            <p:cNvSpPr/>
            <p:nvPr/>
          </p:nvSpPr>
          <p:spPr>
            <a:xfrm>
              <a:off x="2458481" y="3559658"/>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410" name="pl410"/>
            <p:cNvSpPr/>
            <p:nvPr/>
          </p:nvSpPr>
          <p:spPr>
            <a:xfrm>
              <a:off x="2458481" y="3501362"/>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411" name="pl411"/>
            <p:cNvSpPr/>
            <p:nvPr/>
          </p:nvSpPr>
          <p:spPr>
            <a:xfrm>
              <a:off x="2458481"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412" name="pl412"/>
            <p:cNvSpPr/>
            <p:nvPr/>
          </p:nvSpPr>
          <p:spPr>
            <a:xfrm>
              <a:off x="2458481"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40651" cap="flat">
              <a:solidFill>
                <a:srgbClr val="000000">
                  <a:alpha val="100000"/>
                </a:srgbClr>
              </a:solidFill>
              <a:prstDash val="solid"/>
              <a:round/>
            </a:ln>
          </p:spPr>
          <p:txBody>
            <a:bodyPr/>
            <a:lstStyle/>
            <a:p/>
          </p:txBody>
        </p:sp>
        <p:sp>
          <p:nvSpPr>
            <p:cNvPr id="413" name="pl413"/>
            <p:cNvSpPr/>
            <p:nvPr/>
          </p:nvSpPr>
          <p:spPr>
            <a:xfrm>
              <a:off x="2458481"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00BDD2">
                  <a:alpha val="100000"/>
                </a:srgbClr>
              </a:solidFill>
              <a:prstDash val="solid"/>
              <a:round/>
            </a:ln>
          </p:spPr>
          <p:txBody>
            <a:bodyPr/>
            <a:lstStyle/>
            <a:p/>
          </p:txBody>
        </p:sp>
        <p:sp>
          <p:nvSpPr>
            <p:cNvPr id="414" name="pl414"/>
            <p:cNvSpPr/>
            <p:nvPr/>
          </p:nvSpPr>
          <p:spPr>
            <a:xfrm>
              <a:off x="2384835" y="359852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15" name="tx415"/>
            <p:cNvSpPr/>
            <p:nvPr/>
          </p:nvSpPr>
          <p:spPr>
            <a:xfrm>
              <a:off x="3871102" y="3161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16" name="tx416"/>
            <p:cNvSpPr/>
            <p:nvPr/>
          </p:nvSpPr>
          <p:spPr>
            <a:xfrm>
              <a:off x="2428336" y="33561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17" name="tx417"/>
            <p:cNvSpPr/>
            <p:nvPr/>
          </p:nvSpPr>
          <p:spPr>
            <a:xfrm>
              <a:off x="2722918" y="33561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18" name="tx418"/>
            <p:cNvSpPr/>
            <p:nvPr/>
          </p:nvSpPr>
          <p:spPr>
            <a:xfrm>
              <a:off x="2987355" y="33186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19" name="tx419"/>
            <p:cNvSpPr/>
            <p:nvPr/>
          </p:nvSpPr>
          <p:spPr>
            <a:xfrm>
              <a:off x="3281938" y="32590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20" name="tx420"/>
            <p:cNvSpPr/>
            <p:nvPr/>
          </p:nvSpPr>
          <p:spPr>
            <a:xfrm>
              <a:off x="3576520" y="32214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21" name="rc421"/>
            <p:cNvSpPr/>
            <p:nvPr/>
          </p:nvSpPr>
          <p:spPr>
            <a:xfrm>
              <a:off x="2384835" y="4004911"/>
              <a:ext cx="1620202" cy="758825"/>
            </a:xfrm>
            <a:prstGeom prst="rect">
              <a:avLst/>
            </a:prstGeom>
            <a:solidFill>
              <a:srgbClr val="EBEBEB">
                <a:alpha val="100000"/>
              </a:srgbClr>
            </a:solidFill>
          </p:spPr>
          <p:txBody>
            <a:bodyPr/>
            <a:lstStyle/>
            <a:p/>
          </p:txBody>
        </p:sp>
        <p:sp>
          <p:nvSpPr>
            <p:cNvPr id="422" name="pl422"/>
            <p:cNvSpPr/>
            <p:nvPr/>
          </p:nvSpPr>
          <p:spPr>
            <a:xfrm>
              <a:off x="2384835" y="47632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23" name="pl423"/>
            <p:cNvSpPr/>
            <p:nvPr/>
          </p:nvSpPr>
          <p:spPr>
            <a:xfrm>
              <a:off x="2384835" y="452034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24" name="pl424"/>
            <p:cNvSpPr/>
            <p:nvPr/>
          </p:nvSpPr>
          <p:spPr>
            <a:xfrm>
              <a:off x="2384835" y="4277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25" name="pl425"/>
            <p:cNvSpPr/>
            <p:nvPr/>
          </p:nvSpPr>
          <p:spPr>
            <a:xfrm>
              <a:off x="2384835" y="40345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26" name="pl426"/>
            <p:cNvSpPr/>
            <p:nvPr/>
          </p:nvSpPr>
          <p:spPr>
            <a:xfrm>
              <a:off x="2605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7" name="pl427"/>
            <p:cNvSpPr/>
            <p:nvPr/>
          </p:nvSpPr>
          <p:spPr>
            <a:xfrm>
              <a:off x="2900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8" name="pl428"/>
            <p:cNvSpPr/>
            <p:nvPr/>
          </p:nvSpPr>
          <p:spPr>
            <a:xfrm>
              <a:off x="3194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9" name="pl429"/>
            <p:cNvSpPr/>
            <p:nvPr/>
          </p:nvSpPr>
          <p:spPr>
            <a:xfrm>
              <a:off x="3489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30" name="pl430"/>
            <p:cNvSpPr/>
            <p:nvPr/>
          </p:nvSpPr>
          <p:spPr>
            <a:xfrm>
              <a:off x="3784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31" name="pl431"/>
            <p:cNvSpPr/>
            <p:nvPr/>
          </p:nvSpPr>
          <p:spPr>
            <a:xfrm>
              <a:off x="2384835" y="464179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32" name="pl432"/>
            <p:cNvSpPr/>
            <p:nvPr/>
          </p:nvSpPr>
          <p:spPr>
            <a:xfrm>
              <a:off x="2384835" y="439889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33" name="pl433"/>
            <p:cNvSpPr/>
            <p:nvPr/>
          </p:nvSpPr>
          <p:spPr>
            <a:xfrm>
              <a:off x="2384835" y="41559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34" name="pl434"/>
            <p:cNvSpPr/>
            <p:nvPr/>
          </p:nvSpPr>
          <p:spPr>
            <a:xfrm>
              <a:off x="245848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2753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3047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3342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36368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3931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2458481"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441" name="pl441"/>
            <p:cNvSpPr/>
            <p:nvPr/>
          </p:nvSpPr>
          <p:spPr>
            <a:xfrm>
              <a:off x="2458481"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40651" cap="flat">
              <a:solidFill>
                <a:srgbClr val="BEBEBE">
                  <a:alpha val="69803"/>
                </a:srgbClr>
              </a:solidFill>
              <a:prstDash val="solid"/>
              <a:round/>
            </a:ln>
          </p:spPr>
          <p:txBody>
            <a:bodyPr/>
            <a:lstStyle/>
            <a:p/>
          </p:txBody>
        </p:sp>
        <p:sp>
          <p:nvSpPr>
            <p:cNvPr id="442" name="pl442"/>
            <p:cNvSpPr/>
            <p:nvPr/>
          </p:nvSpPr>
          <p:spPr>
            <a:xfrm>
              <a:off x="2458481" y="4282305"/>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443" name="pl443"/>
            <p:cNvSpPr/>
            <p:nvPr/>
          </p:nvSpPr>
          <p:spPr>
            <a:xfrm>
              <a:off x="2458481" y="4534923"/>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444" name="pl444"/>
            <p:cNvSpPr/>
            <p:nvPr/>
          </p:nvSpPr>
          <p:spPr>
            <a:xfrm>
              <a:off x="2458481" y="4564071"/>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445" name="pl445"/>
            <p:cNvSpPr/>
            <p:nvPr/>
          </p:nvSpPr>
          <p:spPr>
            <a:xfrm>
              <a:off x="2458481" y="4486342"/>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446" name="pl446"/>
            <p:cNvSpPr/>
            <p:nvPr/>
          </p:nvSpPr>
          <p:spPr>
            <a:xfrm>
              <a:off x="2458481" y="460293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47" name="pl447"/>
            <p:cNvSpPr/>
            <p:nvPr/>
          </p:nvSpPr>
          <p:spPr>
            <a:xfrm>
              <a:off x="2458481" y="4486342"/>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448" name="pl448"/>
            <p:cNvSpPr/>
            <p:nvPr/>
          </p:nvSpPr>
          <p:spPr>
            <a:xfrm>
              <a:off x="2458481" y="4350317"/>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449" name="pl449"/>
            <p:cNvSpPr/>
            <p:nvPr/>
          </p:nvSpPr>
          <p:spPr>
            <a:xfrm>
              <a:off x="2458481" y="4544639"/>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450" name="pl450"/>
            <p:cNvSpPr/>
            <p:nvPr/>
          </p:nvSpPr>
          <p:spPr>
            <a:xfrm>
              <a:off x="2458481" y="452520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451" name="pl451"/>
            <p:cNvSpPr/>
            <p:nvPr/>
          </p:nvSpPr>
          <p:spPr>
            <a:xfrm>
              <a:off x="2458481" y="4321169"/>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452" name="pl452"/>
            <p:cNvSpPr/>
            <p:nvPr/>
          </p:nvSpPr>
          <p:spPr>
            <a:xfrm>
              <a:off x="2458481" y="4554355"/>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453" name="pl453"/>
            <p:cNvSpPr/>
            <p:nvPr/>
          </p:nvSpPr>
          <p:spPr>
            <a:xfrm>
              <a:off x="2458481" y="4369749"/>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454" name="pl454"/>
            <p:cNvSpPr/>
            <p:nvPr/>
          </p:nvSpPr>
          <p:spPr>
            <a:xfrm>
              <a:off x="2458481" y="451549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455" name="pl455"/>
            <p:cNvSpPr/>
            <p:nvPr/>
          </p:nvSpPr>
          <p:spPr>
            <a:xfrm>
              <a:off x="2458481" y="4554355"/>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456" name="pl456"/>
            <p:cNvSpPr/>
            <p:nvPr/>
          </p:nvSpPr>
          <p:spPr>
            <a:xfrm>
              <a:off x="2458481" y="452520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57" name="pl457"/>
            <p:cNvSpPr/>
            <p:nvPr/>
          </p:nvSpPr>
          <p:spPr>
            <a:xfrm>
              <a:off x="2458481"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458" name="pl458"/>
            <p:cNvSpPr/>
            <p:nvPr/>
          </p:nvSpPr>
          <p:spPr>
            <a:xfrm>
              <a:off x="2458481"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459" name="pl459"/>
            <p:cNvSpPr/>
            <p:nvPr/>
          </p:nvSpPr>
          <p:spPr>
            <a:xfrm>
              <a:off x="2458481"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460" name="pl460"/>
            <p:cNvSpPr/>
            <p:nvPr/>
          </p:nvSpPr>
          <p:spPr>
            <a:xfrm>
              <a:off x="2458481"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461" name="pl461"/>
            <p:cNvSpPr/>
            <p:nvPr/>
          </p:nvSpPr>
          <p:spPr>
            <a:xfrm>
              <a:off x="2458481"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462" name="pl462"/>
            <p:cNvSpPr/>
            <p:nvPr/>
          </p:nvSpPr>
          <p:spPr>
            <a:xfrm>
              <a:off x="2458481" y="4544639"/>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463" name="pl463"/>
            <p:cNvSpPr/>
            <p:nvPr/>
          </p:nvSpPr>
          <p:spPr>
            <a:xfrm>
              <a:off x="2458481"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464" name="pl464"/>
            <p:cNvSpPr/>
            <p:nvPr/>
          </p:nvSpPr>
          <p:spPr>
            <a:xfrm>
              <a:off x="2458481"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40651" cap="flat">
              <a:solidFill>
                <a:srgbClr val="000000">
                  <a:alpha val="100000"/>
                </a:srgbClr>
              </a:solidFill>
              <a:prstDash val="solid"/>
              <a:round/>
            </a:ln>
          </p:spPr>
          <p:txBody>
            <a:bodyPr/>
            <a:lstStyle/>
            <a:p/>
          </p:txBody>
        </p:sp>
        <p:sp>
          <p:nvSpPr>
            <p:cNvPr id="465" name="pl465"/>
            <p:cNvSpPr/>
            <p:nvPr/>
          </p:nvSpPr>
          <p:spPr>
            <a:xfrm>
              <a:off x="2458481"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D078FF">
                  <a:alpha val="100000"/>
                </a:srgbClr>
              </a:solidFill>
              <a:prstDash val="solid"/>
              <a:round/>
            </a:ln>
          </p:spPr>
          <p:txBody>
            <a:bodyPr/>
            <a:lstStyle/>
            <a:p/>
          </p:txBody>
        </p:sp>
        <p:sp>
          <p:nvSpPr>
            <p:cNvPr id="466" name="pl466"/>
            <p:cNvSpPr/>
            <p:nvPr/>
          </p:nvSpPr>
          <p:spPr>
            <a:xfrm>
              <a:off x="2384835" y="464179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67" name="tx467"/>
            <p:cNvSpPr/>
            <p:nvPr/>
          </p:nvSpPr>
          <p:spPr>
            <a:xfrm>
              <a:off x="2428336" y="43897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68" name="tx468"/>
            <p:cNvSpPr/>
            <p:nvPr/>
          </p:nvSpPr>
          <p:spPr>
            <a:xfrm>
              <a:off x="2722918" y="44399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69" name="tx469"/>
            <p:cNvSpPr/>
            <p:nvPr/>
          </p:nvSpPr>
          <p:spPr>
            <a:xfrm>
              <a:off x="3017500" y="44480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70" name="tx470"/>
            <p:cNvSpPr/>
            <p:nvPr/>
          </p:nvSpPr>
          <p:spPr>
            <a:xfrm>
              <a:off x="3294033" y="44882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1" name="tx471"/>
            <p:cNvSpPr/>
            <p:nvPr/>
          </p:nvSpPr>
          <p:spPr>
            <a:xfrm>
              <a:off x="3606665" y="44299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72" name="tx472"/>
            <p:cNvSpPr/>
            <p:nvPr/>
          </p:nvSpPr>
          <p:spPr>
            <a:xfrm>
              <a:off x="3901247" y="44299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73" name="rc473"/>
            <p:cNvSpPr/>
            <p:nvPr/>
          </p:nvSpPr>
          <p:spPr>
            <a:xfrm>
              <a:off x="4074626" y="875080"/>
              <a:ext cx="1620202" cy="758825"/>
            </a:xfrm>
            <a:prstGeom prst="rect">
              <a:avLst/>
            </a:prstGeom>
            <a:solidFill>
              <a:srgbClr val="EBEBEB">
                <a:alpha val="100000"/>
              </a:srgbClr>
            </a:solidFill>
          </p:spPr>
          <p:txBody>
            <a:bodyPr/>
            <a:lstStyle/>
            <a:p/>
          </p:txBody>
        </p:sp>
        <p:sp>
          <p:nvSpPr>
            <p:cNvPr id="474" name="pl474"/>
            <p:cNvSpPr/>
            <p:nvPr/>
          </p:nvSpPr>
          <p:spPr>
            <a:xfrm>
              <a:off x="4074626" y="163342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75" name="pl475"/>
            <p:cNvSpPr/>
            <p:nvPr/>
          </p:nvSpPr>
          <p:spPr>
            <a:xfrm>
              <a:off x="4074626" y="139051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76" name="pl476"/>
            <p:cNvSpPr/>
            <p:nvPr/>
          </p:nvSpPr>
          <p:spPr>
            <a:xfrm>
              <a:off x="4074626" y="114761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77" name="pl477"/>
            <p:cNvSpPr/>
            <p:nvPr/>
          </p:nvSpPr>
          <p:spPr>
            <a:xfrm>
              <a:off x="4074626" y="9047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78" name="pl478"/>
            <p:cNvSpPr/>
            <p:nvPr/>
          </p:nvSpPr>
          <p:spPr>
            <a:xfrm>
              <a:off x="4295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79" name="pl479"/>
            <p:cNvSpPr/>
            <p:nvPr/>
          </p:nvSpPr>
          <p:spPr>
            <a:xfrm>
              <a:off x="4590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0" name="pl480"/>
            <p:cNvSpPr/>
            <p:nvPr/>
          </p:nvSpPr>
          <p:spPr>
            <a:xfrm>
              <a:off x="4884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1" name="pl481"/>
            <p:cNvSpPr/>
            <p:nvPr/>
          </p:nvSpPr>
          <p:spPr>
            <a:xfrm>
              <a:off x="5179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2" name="pl482"/>
            <p:cNvSpPr/>
            <p:nvPr/>
          </p:nvSpPr>
          <p:spPr>
            <a:xfrm>
              <a:off x="5473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3" name="pl483"/>
            <p:cNvSpPr/>
            <p:nvPr/>
          </p:nvSpPr>
          <p:spPr>
            <a:xfrm>
              <a:off x="4074626" y="15119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84" name="pl484"/>
            <p:cNvSpPr/>
            <p:nvPr/>
          </p:nvSpPr>
          <p:spPr>
            <a:xfrm>
              <a:off x="4074626" y="12690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85" name="pl485"/>
            <p:cNvSpPr/>
            <p:nvPr/>
          </p:nvSpPr>
          <p:spPr>
            <a:xfrm>
              <a:off x="4074626" y="102616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86" name="pl486"/>
            <p:cNvSpPr/>
            <p:nvPr/>
          </p:nvSpPr>
          <p:spPr>
            <a:xfrm>
              <a:off x="4148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4442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4737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5032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5326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5621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4148272"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493" name="pl493"/>
            <p:cNvSpPr/>
            <p:nvPr/>
          </p:nvSpPr>
          <p:spPr>
            <a:xfrm>
              <a:off x="4148272"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40651" cap="flat">
              <a:solidFill>
                <a:srgbClr val="BEBEBE">
                  <a:alpha val="69803"/>
                </a:srgbClr>
              </a:solidFill>
              <a:prstDash val="solid"/>
              <a:round/>
            </a:ln>
          </p:spPr>
          <p:txBody>
            <a:bodyPr/>
            <a:lstStyle/>
            <a:p/>
          </p:txBody>
        </p:sp>
        <p:sp>
          <p:nvSpPr>
            <p:cNvPr id="494" name="pl494"/>
            <p:cNvSpPr/>
            <p:nvPr/>
          </p:nvSpPr>
          <p:spPr>
            <a:xfrm>
              <a:off x="4148272"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495" name="pl495"/>
            <p:cNvSpPr/>
            <p:nvPr/>
          </p:nvSpPr>
          <p:spPr>
            <a:xfrm>
              <a:off x="4148272"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496" name="pl496"/>
            <p:cNvSpPr/>
            <p:nvPr/>
          </p:nvSpPr>
          <p:spPr>
            <a:xfrm>
              <a:off x="4148272"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497" name="pl497"/>
            <p:cNvSpPr/>
            <p:nvPr/>
          </p:nvSpPr>
          <p:spPr>
            <a:xfrm>
              <a:off x="4148272"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498" name="pl498"/>
            <p:cNvSpPr/>
            <p:nvPr/>
          </p:nvSpPr>
          <p:spPr>
            <a:xfrm>
              <a:off x="4148272" y="14731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99" name="pl499"/>
            <p:cNvSpPr/>
            <p:nvPr/>
          </p:nvSpPr>
          <p:spPr>
            <a:xfrm>
              <a:off x="4148272" y="1356511"/>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500" name="pl500"/>
            <p:cNvSpPr/>
            <p:nvPr/>
          </p:nvSpPr>
          <p:spPr>
            <a:xfrm>
              <a:off x="4148272" y="1220486"/>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501" name="pl501"/>
            <p:cNvSpPr/>
            <p:nvPr/>
          </p:nvSpPr>
          <p:spPr>
            <a:xfrm>
              <a:off x="4148272" y="1414808"/>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502" name="pl502"/>
            <p:cNvSpPr/>
            <p:nvPr/>
          </p:nvSpPr>
          <p:spPr>
            <a:xfrm>
              <a:off x="4148272" y="139537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503" name="pl503"/>
            <p:cNvSpPr/>
            <p:nvPr/>
          </p:nvSpPr>
          <p:spPr>
            <a:xfrm>
              <a:off x="4148272" y="1191338"/>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504" name="pl504"/>
            <p:cNvSpPr/>
            <p:nvPr/>
          </p:nvSpPr>
          <p:spPr>
            <a:xfrm>
              <a:off x="4148272" y="1424524"/>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505" name="pl505"/>
            <p:cNvSpPr/>
            <p:nvPr/>
          </p:nvSpPr>
          <p:spPr>
            <a:xfrm>
              <a:off x="4148272" y="1239918"/>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506" name="pl506"/>
            <p:cNvSpPr/>
            <p:nvPr/>
          </p:nvSpPr>
          <p:spPr>
            <a:xfrm>
              <a:off x="4148272" y="138566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507" name="pl507"/>
            <p:cNvSpPr/>
            <p:nvPr/>
          </p:nvSpPr>
          <p:spPr>
            <a:xfrm>
              <a:off x="4148272" y="1424524"/>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508" name="pl508"/>
            <p:cNvSpPr/>
            <p:nvPr/>
          </p:nvSpPr>
          <p:spPr>
            <a:xfrm>
              <a:off x="4148272" y="139537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09" name="pl509"/>
            <p:cNvSpPr/>
            <p:nvPr/>
          </p:nvSpPr>
          <p:spPr>
            <a:xfrm>
              <a:off x="4148272" y="1463388"/>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510" name="pl510"/>
            <p:cNvSpPr/>
            <p:nvPr/>
          </p:nvSpPr>
          <p:spPr>
            <a:xfrm>
              <a:off x="4148272" y="1424524"/>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511" name="pl511"/>
            <p:cNvSpPr/>
            <p:nvPr/>
          </p:nvSpPr>
          <p:spPr>
            <a:xfrm>
              <a:off x="4148272" y="1405092"/>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512" name="pl512"/>
            <p:cNvSpPr/>
            <p:nvPr/>
          </p:nvSpPr>
          <p:spPr>
            <a:xfrm>
              <a:off x="4148272" y="1405092"/>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513" name="pl513"/>
            <p:cNvSpPr/>
            <p:nvPr/>
          </p:nvSpPr>
          <p:spPr>
            <a:xfrm>
              <a:off x="4148272" y="1473104"/>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514" name="pl514"/>
            <p:cNvSpPr/>
            <p:nvPr/>
          </p:nvSpPr>
          <p:spPr>
            <a:xfrm>
              <a:off x="4148272" y="1414808"/>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515" name="pl515"/>
            <p:cNvSpPr/>
            <p:nvPr/>
          </p:nvSpPr>
          <p:spPr>
            <a:xfrm>
              <a:off x="4148272"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516" name="pl516"/>
            <p:cNvSpPr/>
            <p:nvPr/>
          </p:nvSpPr>
          <p:spPr>
            <a:xfrm>
              <a:off x="4148272"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40651" cap="flat">
              <a:solidFill>
                <a:srgbClr val="000000">
                  <a:alpha val="100000"/>
                </a:srgbClr>
              </a:solidFill>
              <a:prstDash val="solid"/>
              <a:round/>
            </a:ln>
          </p:spPr>
          <p:txBody>
            <a:bodyPr/>
            <a:lstStyle/>
            <a:p/>
          </p:txBody>
        </p:sp>
        <p:sp>
          <p:nvSpPr>
            <p:cNvPr id="517" name="pl517"/>
            <p:cNvSpPr/>
            <p:nvPr/>
          </p:nvSpPr>
          <p:spPr>
            <a:xfrm>
              <a:off x="4148272"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DA8F00">
                  <a:alpha val="100000"/>
                </a:srgbClr>
              </a:solidFill>
              <a:prstDash val="solid"/>
              <a:round/>
            </a:ln>
          </p:spPr>
          <p:txBody>
            <a:bodyPr/>
            <a:lstStyle/>
            <a:p/>
          </p:txBody>
        </p:sp>
        <p:sp>
          <p:nvSpPr>
            <p:cNvPr id="518" name="pl518"/>
            <p:cNvSpPr/>
            <p:nvPr/>
          </p:nvSpPr>
          <p:spPr>
            <a:xfrm>
              <a:off x="4074626" y="15119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19" name="tx519"/>
            <p:cNvSpPr/>
            <p:nvPr/>
          </p:nvSpPr>
          <p:spPr>
            <a:xfrm>
              <a:off x="4118127" y="1289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20" name="tx520"/>
            <p:cNvSpPr/>
            <p:nvPr/>
          </p:nvSpPr>
          <p:spPr>
            <a:xfrm>
              <a:off x="4412709" y="130016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21" name="tx521"/>
            <p:cNvSpPr/>
            <p:nvPr/>
          </p:nvSpPr>
          <p:spPr>
            <a:xfrm>
              <a:off x="4707291" y="12696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22" name="tx522"/>
            <p:cNvSpPr/>
            <p:nvPr/>
          </p:nvSpPr>
          <p:spPr>
            <a:xfrm>
              <a:off x="5001874" y="1289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23" name="tx523"/>
            <p:cNvSpPr/>
            <p:nvPr/>
          </p:nvSpPr>
          <p:spPr>
            <a:xfrm>
              <a:off x="5296456"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24" name="tx524"/>
            <p:cNvSpPr/>
            <p:nvPr/>
          </p:nvSpPr>
          <p:spPr>
            <a:xfrm>
              <a:off x="5591038" y="131817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25" name="rc525"/>
            <p:cNvSpPr/>
            <p:nvPr/>
          </p:nvSpPr>
          <p:spPr>
            <a:xfrm>
              <a:off x="4074626" y="1918357"/>
              <a:ext cx="1620202" cy="758825"/>
            </a:xfrm>
            <a:prstGeom prst="rect">
              <a:avLst/>
            </a:prstGeom>
            <a:solidFill>
              <a:srgbClr val="EBEBEB">
                <a:alpha val="100000"/>
              </a:srgbClr>
            </a:solidFill>
          </p:spPr>
          <p:txBody>
            <a:bodyPr/>
            <a:lstStyle/>
            <a:p/>
          </p:txBody>
        </p:sp>
        <p:sp>
          <p:nvSpPr>
            <p:cNvPr id="526" name="pl526"/>
            <p:cNvSpPr/>
            <p:nvPr/>
          </p:nvSpPr>
          <p:spPr>
            <a:xfrm>
              <a:off x="4074626" y="26766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27" name="pl527"/>
            <p:cNvSpPr/>
            <p:nvPr/>
          </p:nvSpPr>
          <p:spPr>
            <a:xfrm>
              <a:off x="4074626" y="24337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28" name="pl528"/>
            <p:cNvSpPr/>
            <p:nvPr/>
          </p:nvSpPr>
          <p:spPr>
            <a:xfrm>
              <a:off x="4074626" y="219089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29" name="pl529"/>
            <p:cNvSpPr/>
            <p:nvPr/>
          </p:nvSpPr>
          <p:spPr>
            <a:xfrm>
              <a:off x="4074626" y="19479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30" name="pl530"/>
            <p:cNvSpPr/>
            <p:nvPr/>
          </p:nvSpPr>
          <p:spPr>
            <a:xfrm>
              <a:off x="4295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31" name="pl531"/>
            <p:cNvSpPr/>
            <p:nvPr/>
          </p:nvSpPr>
          <p:spPr>
            <a:xfrm>
              <a:off x="4590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32" name="pl532"/>
            <p:cNvSpPr/>
            <p:nvPr/>
          </p:nvSpPr>
          <p:spPr>
            <a:xfrm>
              <a:off x="4884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33" name="pl533"/>
            <p:cNvSpPr/>
            <p:nvPr/>
          </p:nvSpPr>
          <p:spPr>
            <a:xfrm>
              <a:off x="5179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34" name="pl534"/>
            <p:cNvSpPr/>
            <p:nvPr/>
          </p:nvSpPr>
          <p:spPr>
            <a:xfrm>
              <a:off x="5473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35" name="pl535"/>
            <p:cNvSpPr/>
            <p:nvPr/>
          </p:nvSpPr>
          <p:spPr>
            <a:xfrm>
              <a:off x="4074626" y="255524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36" name="pl536"/>
            <p:cNvSpPr/>
            <p:nvPr/>
          </p:nvSpPr>
          <p:spPr>
            <a:xfrm>
              <a:off x="4074626" y="23123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37" name="pl537"/>
            <p:cNvSpPr/>
            <p:nvPr/>
          </p:nvSpPr>
          <p:spPr>
            <a:xfrm>
              <a:off x="4074626" y="20694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38" name="pl538"/>
            <p:cNvSpPr/>
            <p:nvPr/>
          </p:nvSpPr>
          <p:spPr>
            <a:xfrm>
              <a:off x="4148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4442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4737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5032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5326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5621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4" name="pl544"/>
            <p:cNvSpPr/>
            <p:nvPr/>
          </p:nvSpPr>
          <p:spPr>
            <a:xfrm>
              <a:off x="4148272"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545" name="pl545"/>
            <p:cNvSpPr/>
            <p:nvPr/>
          </p:nvSpPr>
          <p:spPr>
            <a:xfrm>
              <a:off x="4148272"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40651" cap="flat">
              <a:solidFill>
                <a:srgbClr val="BEBEBE">
                  <a:alpha val="69803"/>
                </a:srgbClr>
              </a:solidFill>
              <a:prstDash val="solid"/>
              <a:round/>
            </a:ln>
          </p:spPr>
          <p:txBody>
            <a:bodyPr/>
            <a:lstStyle/>
            <a:p/>
          </p:txBody>
        </p:sp>
        <p:sp>
          <p:nvSpPr>
            <p:cNvPr id="546" name="pl546"/>
            <p:cNvSpPr/>
            <p:nvPr/>
          </p:nvSpPr>
          <p:spPr>
            <a:xfrm>
              <a:off x="4148272" y="2195751"/>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547" name="pl547"/>
            <p:cNvSpPr/>
            <p:nvPr/>
          </p:nvSpPr>
          <p:spPr>
            <a:xfrm>
              <a:off x="4148272" y="2448369"/>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548" name="pl548"/>
            <p:cNvSpPr/>
            <p:nvPr/>
          </p:nvSpPr>
          <p:spPr>
            <a:xfrm>
              <a:off x="4148272" y="2477517"/>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549" name="pl549"/>
            <p:cNvSpPr/>
            <p:nvPr/>
          </p:nvSpPr>
          <p:spPr>
            <a:xfrm>
              <a:off x="4148272" y="2399788"/>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550" name="pl550"/>
            <p:cNvSpPr/>
            <p:nvPr/>
          </p:nvSpPr>
          <p:spPr>
            <a:xfrm>
              <a:off x="4148272" y="25163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51" name="pl551"/>
            <p:cNvSpPr/>
            <p:nvPr/>
          </p:nvSpPr>
          <p:spPr>
            <a:xfrm>
              <a:off x="4148272"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552" name="pl552"/>
            <p:cNvSpPr/>
            <p:nvPr/>
          </p:nvSpPr>
          <p:spPr>
            <a:xfrm>
              <a:off x="4148272"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553" name="pl553"/>
            <p:cNvSpPr/>
            <p:nvPr/>
          </p:nvSpPr>
          <p:spPr>
            <a:xfrm>
              <a:off x="4148272"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554" name="pl554"/>
            <p:cNvSpPr/>
            <p:nvPr/>
          </p:nvSpPr>
          <p:spPr>
            <a:xfrm>
              <a:off x="4148272"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555" name="pl555"/>
            <p:cNvSpPr/>
            <p:nvPr/>
          </p:nvSpPr>
          <p:spPr>
            <a:xfrm>
              <a:off x="4148272"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556" name="pl556"/>
            <p:cNvSpPr/>
            <p:nvPr/>
          </p:nvSpPr>
          <p:spPr>
            <a:xfrm>
              <a:off x="4148272" y="2467801"/>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557" name="pl557"/>
            <p:cNvSpPr/>
            <p:nvPr/>
          </p:nvSpPr>
          <p:spPr>
            <a:xfrm>
              <a:off x="4148272" y="2283195"/>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558" name="pl558"/>
            <p:cNvSpPr/>
            <p:nvPr/>
          </p:nvSpPr>
          <p:spPr>
            <a:xfrm>
              <a:off x="4148272" y="2428937"/>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559" name="pl559"/>
            <p:cNvSpPr/>
            <p:nvPr/>
          </p:nvSpPr>
          <p:spPr>
            <a:xfrm>
              <a:off x="4148272" y="2467801"/>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560" name="pl560"/>
            <p:cNvSpPr/>
            <p:nvPr/>
          </p:nvSpPr>
          <p:spPr>
            <a:xfrm>
              <a:off x="4148272" y="243865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61" name="pl561"/>
            <p:cNvSpPr/>
            <p:nvPr/>
          </p:nvSpPr>
          <p:spPr>
            <a:xfrm>
              <a:off x="4148272" y="2506665"/>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562" name="pl562"/>
            <p:cNvSpPr/>
            <p:nvPr/>
          </p:nvSpPr>
          <p:spPr>
            <a:xfrm>
              <a:off x="4148272" y="2467801"/>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563" name="pl563"/>
            <p:cNvSpPr/>
            <p:nvPr/>
          </p:nvSpPr>
          <p:spPr>
            <a:xfrm>
              <a:off x="4148272" y="2448369"/>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564" name="pl564"/>
            <p:cNvSpPr/>
            <p:nvPr/>
          </p:nvSpPr>
          <p:spPr>
            <a:xfrm>
              <a:off x="4148272" y="2448369"/>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565" name="pl565"/>
            <p:cNvSpPr/>
            <p:nvPr/>
          </p:nvSpPr>
          <p:spPr>
            <a:xfrm>
              <a:off x="4148272" y="2516381"/>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566" name="pl566"/>
            <p:cNvSpPr/>
            <p:nvPr/>
          </p:nvSpPr>
          <p:spPr>
            <a:xfrm>
              <a:off x="4148272" y="2458085"/>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567" name="pl567"/>
            <p:cNvSpPr/>
            <p:nvPr/>
          </p:nvSpPr>
          <p:spPr>
            <a:xfrm>
              <a:off x="4148272"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568" name="pl568"/>
            <p:cNvSpPr/>
            <p:nvPr/>
          </p:nvSpPr>
          <p:spPr>
            <a:xfrm>
              <a:off x="4148272"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40651" cap="flat">
              <a:solidFill>
                <a:srgbClr val="000000">
                  <a:alpha val="100000"/>
                </a:srgbClr>
              </a:solidFill>
              <a:prstDash val="solid"/>
              <a:round/>
            </a:ln>
          </p:spPr>
          <p:txBody>
            <a:bodyPr/>
            <a:lstStyle/>
            <a:p/>
          </p:txBody>
        </p:sp>
        <p:sp>
          <p:nvSpPr>
            <p:cNvPr id="569" name="pl569"/>
            <p:cNvSpPr/>
            <p:nvPr/>
          </p:nvSpPr>
          <p:spPr>
            <a:xfrm>
              <a:off x="4148272"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00BA38">
                  <a:alpha val="100000"/>
                </a:srgbClr>
              </a:solidFill>
              <a:prstDash val="solid"/>
              <a:round/>
            </a:ln>
          </p:spPr>
          <p:txBody>
            <a:bodyPr/>
            <a:lstStyle/>
            <a:p/>
          </p:txBody>
        </p:sp>
        <p:sp>
          <p:nvSpPr>
            <p:cNvPr id="570" name="pl570"/>
            <p:cNvSpPr/>
            <p:nvPr/>
          </p:nvSpPr>
          <p:spPr>
            <a:xfrm>
              <a:off x="4074626" y="255524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71" name="tx571"/>
            <p:cNvSpPr/>
            <p:nvPr/>
          </p:nvSpPr>
          <p:spPr>
            <a:xfrm>
              <a:off x="4118127" y="23822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72" name="tx572"/>
            <p:cNvSpPr/>
            <p:nvPr/>
          </p:nvSpPr>
          <p:spPr>
            <a:xfrm>
              <a:off x="4412709" y="23534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73" name="tx573"/>
            <p:cNvSpPr/>
            <p:nvPr/>
          </p:nvSpPr>
          <p:spPr>
            <a:xfrm>
              <a:off x="4707291" y="23129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74" name="tx574"/>
            <p:cNvSpPr/>
            <p:nvPr/>
          </p:nvSpPr>
          <p:spPr>
            <a:xfrm>
              <a:off x="5001874" y="2303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75" name="tx575"/>
            <p:cNvSpPr/>
            <p:nvPr/>
          </p:nvSpPr>
          <p:spPr>
            <a:xfrm>
              <a:off x="5266311" y="22934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76" name="tx576"/>
            <p:cNvSpPr/>
            <p:nvPr/>
          </p:nvSpPr>
          <p:spPr>
            <a:xfrm>
              <a:off x="5591038" y="233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77" name="rc577"/>
            <p:cNvSpPr/>
            <p:nvPr/>
          </p:nvSpPr>
          <p:spPr>
            <a:xfrm>
              <a:off x="4074626" y="2961634"/>
              <a:ext cx="1620202" cy="758825"/>
            </a:xfrm>
            <a:prstGeom prst="rect">
              <a:avLst/>
            </a:prstGeom>
            <a:solidFill>
              <a:srgbClr val="EBEBEB">
                <a:alpha val="100000"/>
              </a:srgbClr>
            </a:solidFill>
          </p:spPr>
          <p:txBody>
            <a:bodyPr/>
            <a:lstStyle/>
            <a:p/>
          </p:txBody>
        </p:sp>
        <p:sp>
          <p:nvSpPr>
            <p:cNvPr id="578" name="pl578"/>
            <p:cNvSpPr/>
            <p:nvPr/>
          </p:nvSpPr>
          <p:spPr>
            <a:xfrm>
              <a:off x="4074626" y="371997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79" name="pl579"/>
            <p:cNvSpPr/>
            <p:nvPr/>
          </p:nvSpPr>
          <p:spPr>
            <a:xfrm>
              <a:off x="4074626" y="347707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80" name="pl580"/>
            <p:cNvSpPr/>
            <p:nvPr/>
          </p:nvSpPr>
          <p:spPr>
            <a:xfrm>
              <a:off x="4074626" y="32341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81" name="pl581"/>
            <p:cNvSpPr/>
            <p:nvPr/>
          </p:nvSpPr>
          <p:spPr>
            <a:xfrm>
              <a:off x="4074626" y="29912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82" name="pl582"/>
            <p:cNvSpPr/>
            <p:nvPr/>
          </p:nvSpPr>
          <p:spPr>
            <a:xfrm>
              <a:off x="4295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83" name="pl583"/>
            <p:cNvSpPr/>
            <p:nvPr/>
          </p:nvSpPr>
          <p:spPr>
            <a:xfrm>
              <a:off x="4590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84" name="pl584"/>
            <p:cNvSpPr/>
            <p:nvPr/>
          </p:nvSpPr>
          <p:spPr>
            <a:xfrm>
              <a:off x="4884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85" name="pl585"/>
            <p:cNvSpPr/>
            <p:nvPr/>
          </p:nvSpPr>
          <p:spPr>
            <a:xfrm>
              <a:off x="5179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86" name="pl586"/>
            <p:cNvSpPr/>
            <p:nvPr/>
          </p:nvSpPr>
          <p:spPr>
            <a:xfrm>
              <a:off x="5473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87" name="pl587"/>
            <p:cNvSpPr/>
            <p:nvPr/>
          </p:nvSpPr>
          <p:spPr>
            <a:xfrm>
              <a:off x="4074626" y="3598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88" name="pl588"/>
            <p:cNvSpPr/>
            <p:nvPr/>
          </p:nvSpPr>
          <p:spPr>
            <a:xfrm>
              <a:off x="4074626" y="33556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89" name="pl589"/>
            <p:cNvSpPr/>
            <p:nvPr/>
          </p:nvSpPr>
          <p:spPr>
            <a:xfrm>
              <a:off x="4074626" y="31127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90" name="pl590"/>
            <p:cNvSpPr/>
            <p:nvPr/>
          </p:nvSpPr>
          <p:spPr>
            <a:xfrm>
              <a:off x="4148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91" name="pl591"/>
            <p:cNvSpPr/>
            <p:nvPr/>
          </p:nvSpPr>
          <p:spPr>
            <a:xfrm>
              <a:off x="4442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92" name="pl592"/>
            <p:cNvSpPr/>
            <p:nvPr/>
          </p:nvSpPr>
          <p:spPr>
            <a:xfrm>
              <a:off x="4737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93" name="pl593"/>
            <p:cNvSpPr/>
            <p:nvPr/>
          </p:nvSpPr>
          <p:spPr>
            <a:xfrm>
              <a:off x="5032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94" name="pl594"/>
            <p:cNvSpPr/>
            <p:nvPr/>
          </p:nvSpPr>
          <p:spPr>
            <a:xfrm>
              <a:off x="5326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95" name="pl595"/>
            <p:cNvSpPr/>
            <p:nvPr/>
          </p:nvSpPr>
          <p:spPr>
            <a:xfrm>
              <a:off x="5621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96" name="pl596"/>
            <p:cNvSpPr/>
            <p:nvPr/>
          </p:nvSpPr>
          <p:spPr>
            <a:xfrm>
              <a:off x="4148272"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597" name="pl597"/>
            <p:cNvSpPr/>
            <p:nvPr/>
          </p:nvSpPr>
          <p:spPr>
            <a:xfrm>
              <a:off x="4148272"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40651" cap="flat">
              <a:solidFill>
                <a:srgbClr val="BEBEBE">
                  <a:alpha val="69803"/>
                </a:srgbClr>
              </a:solidFill>
              <a:prstDash val="solid"/>
              <a:round/>
            </a:ln>
          </p:spPr>
          <p:txBody>
            <a:bodyPr/>
            <a:lstStyle/>
            <a:p/>
          </p:txBody>
        </p:sp>
        <p:sp>
          <p:nvSpPr>
            <p:cNvPr id="598" name="pl598"/>
            <p:cNvSpPr/>
            <p:nvPr/>
          </p:nvSpPr>
          <p:spPr>
            <a:xfrm>
              <a:off x="4148272" y="3239028"/>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599" name="pl599"/>
            <p:cNvSpPr/>
            <p:nvPr/>
          </p:nvSpPr>
          <p:spPr>
            <a:xfrm>
              <a:off x="4148272" y="3491646"/>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600" name="pl600"/>
            <p:cNvSpPr/>
            <p:nvPr/>
          </p:nvSpPr>
          <p:spPr>
            <a:xfrm>
              <a:off x="4148272" y="3520794"/>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601" name="pl601"/>
            <p:cNvSpPr/>
            <p:nvPr/>
          </p:nvSpPr>
          <p:spPr>
            <a:xfrm>
              <a:off x="4148272" y="3443065"/>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602" name="pl602"/>
            <p:cNvSpPr/>
            <p:nvPr/>
          </p:nvSpPr>
          <p:spPr>
            <a:xfrm>
              <a:off x="4148272" y="35596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03" name="pl603"/>
            <p:cNvSpPr/>
            <p:nvPr/>
          </p:nvSpPr>
          <p:spPr>
            <a:xfrm>
              <a:off x="4148272" y="3443065"/>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604" name="pl604"/>
            <p:cNvSpPr/>
            <p:nvPr/>
          </p:nvSpPr>
          <p:spPr>
            <a:xfrm>
              <a:off x="4148272" y="3307040"/>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605" name="pl605"/>
            <p:cNvSpPr/>
            <p:nvPr/>
          </p:nvSpPr>
          <p:spPr>
            <a:xfrm>
              <a:off x="4148272" y="3501362"/>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606" name="pl606"/>
            <p:cNvSpPr/>
            <p:nvPr/>
          </p:nvSpPr>
          <p:spPr>
            <a:xfrm>
              <a:off x="4148272" y="3481930"/>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607" name="pl607"/>
            <p:cNvSpPr/>
            <p:nvPr/>
          </p:nvSpPr>
          <p:spPr>
            <a:xfrm>
              <a:off x="4148272" y="3277892"/>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608" name="pl608"/>
            <p:cNvSpPr/>
            <p:nvPr/>
          </p:nvSpPr>
          <p:spPr>
            <a:xfrm>
              <a:off x="4148272"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609" name="pl609"/>
            <p:cNvSpPr/>
            <p:nvPr/>
          </p:nvSpPr>
          <p:spPr>
            <a:xfrm>
              <a:off x="4148272"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610" name="pl610"/>
            <p:cNvSpPr/>
            <p:nvPr/>
          </p:nvSpPr>
          <p:spPr>
            <a:xfrm>
              <a:off x="4148272"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611" name="pl611"/>
            <p:cNvSpPr/>
            <p:nvPr/>
          </p:nvSpPr>
          <p:spPr>
            <a:xfrm>
              <a:off x="4148272"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612" name="pl612"/>
            <p:cNvSpPr/>
            <p:nvPr/>
          </p:nvSpPr>
          <p:spPr>
            <a:xfrm>
              <a:off x="4148272" y="34819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13" name="pl613"/>
            <p:cNvSpPr/>
            <p:nvPr/>
          </p:nvSpPr>
          <p:spPr>
            <a:xfrm>
              <a:off x="4148272" y="3549942"/>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614" name="pl614"/>
            <p:cNvSpPr/>
            <p:nvPr/>
          </p:nvSpPr>
          <p:spPr>
            <a:xfrm>
              <a:off x="4148272" y="3511078"/>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615" name="pl615"/>
            <p:cNvSpPr/>
            <p:nvPr/>
          </p:nvSpPr>
          <p:spPr>
            <a:xfrm>
              <a:off x="4148272" y="3491646"/>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616" name="pl616"/>
            <p:cNvSpPr/>
            <p:nvPr/>
          </p:nvSpPr>
          <p:spPr>
            <a:xfrm>
              <a:off x="4148272" y="3491646"/>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617" name="pl617"/>
            <p:cNvSpPr/>
            <p:nvPr/>
          </p:nvSpPr>
          <p:spPr>
            <a:xfrm>
              <a:off x="4148272" y="3559658"/>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618" name="pl618"/>
            <p:cNvSpPr/>
            <p:nvPr/>
          </p:nvSpPr>
          <p:spPr>
            <a:xfrm>
              <a:off x="4148272" y="3501362"/>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619" name="pl619"/>
            <p:cNvSpPr/>
            <p:nvPr/>
          </p:nvSpPr>
          <p:spPr>
            <a:xfrm>
              <a:off x="4148272"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620" name="pl620"/>
            <p:cNvSpPr/>
            <p:nvPr/>
          </p:nvSpPr>
          <p:spPr>
            <a:xfrm>
              <a:off x="4148272"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40651" cap="flat">
              <a:solidFill>
                <a:srgbClr val="000000">
                  <a:alpha val="100000"/>
                </a:srgbClr>
              </a:solidFill>
              <a:prstDash val="solid"/>
              <a:round/>
            </a:ln>
          </p:spPr>
          <p:txBody>
            <a:bodyPr/>
            <a:lstStyle/>
            <a:p/>
          </p:txBody>
        </p:sp>
        <p:sp>
          <p:nvSpPr>
            <p:cNvPr id="621" name="pl621"/>
            <p:cNvSpPr/>
            <p:nvPr/>
          </p:nvSpPr>
          <p:spPr>
            <a:xfrm>
              <a:off x="4148272"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00B6EB">
                  <a:alpha val="100000"/>
                </a:srgbClr>
              </a:solidFill>
              <a:prstDash val="solid"/>
              <a:round/>
            </a:ln>
          </p:spPr>
          <p:txBody>
            <a:bodyPr/>
            <a:lstStyle/>
            <a:p/>
          </p:txBody>
        </p:sp>
        <p:sp>
          <p:nvSpPr>
            <p:cNvPr id="622" name="pl622"/>
            <p:cNvSpPr/>
            <p:nvPr/>
          </p:nvSpPr>
          <p:spPr>
            <a:xfrm>
              <a:off x="4074626" y="359852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23" name="tx623"/>
            <p:cNvSpPr/>
            <p:nvPr/>
          </p:nvSpPr>
          <p:spPr>
            <a:xfrm>
              <a:off x="4087982" y="3307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24" name="tx624"/>
            <p:cNvSpPr/>
            <p:nvPr/>
          </p:nvSpPr>
          <p:spPr>
            <a:xfrm>
              <a:off x="4382564" y="3307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25" name="tx625"/>
            <p:cNvSpPr/>
            <p:nvPr/>
          </p:nvSpPr>
          <p:spPr>
            <a:xfrm>
              <a:off x="4707291" y="3368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26" name="tx626"/>
            <p:cNvSpPr/>
            <p:nvPr/>
          </p:nvSpPr>
          <p:spPr>
            <a:xfrm>
              <a:off x="5001874" y="3368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27" name="tx627"/>
            <p:cNvSpPr/>
            <p:nvPr/>
          </p:nvSpPr>
          <p:spPr>
            <a:xfrm>
              <a:off x="5296456" y="34255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28" name="tx628"/>
            <p:cNvSpPr/>
            <p:nvPr/>
          </p:nvSpPr>
          <p:spPr>
            <a:xfrm>
              <a:off x="5591038" y="34158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29" name="rc629"/>
            <p:cNvSpPr/>
            <p:nvPr/>
          </p:nvSpPr>
          <p:spPr>
            <a:xfrm>
              <a:off x="4074626" y="4004911"/>
              <a:ext cx="1620202" cy="758825"/>
            </a:xfrm>
            <a:prstGeom prst="rect">
              <a:avLst/>
            </a:prstGeom>
            <a:solidFill>
              <a:srgbClr val="EBEBEB">
                <a:alpha val="100000"/>
              </a:srgbClr>
            </a:solidFill>
          </p:spPr>
          <p:txBody>
            <a:bodyPr/>
            <a:lstStyle/>
            <a:p/>
          </p:txBody>
        </p:sp>
        <p:sp>
          <p:nvSpPr>
            <p:cNvPr id="630" name="pl630"/>
            <p:cNvSpPr/>
            <p:nvPr/>
          </p:nvSpPr>
          <p:spPr>
            <a:xfrm>
              <a:off x="4074626" y="47632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31" name="pl631"/>
            <p:cNvSpPr/>
            <p:nvPr/>
          </p:nvSpPr>
          <p:spPr>
            <a:xfrm>
              <a:off x="4074626" y="452034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32" name="pl632"/>
            <p:cNvSpPr/>
            <p:nvPr/>
          </p:nvSpPr>
          <p:spPr>
            <a:xfrm>
              <a:off x="4074626" y="4277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33" name="pl633"/>
            <p:cNvSpPr/>
            <p:nvPr/>
          </p:nvSpPr>
          <p:spPr>
            <a:xfrm>
              <a:off x="4074626" y="40345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34" name="pl634"/>
            <p:cNvSpPr/>
            <p:nvPr/>
          </p:nvSpPr>
          <p:spPr>
            <a:xfrm>
              <a:off x="4295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5" name="pl635"/>
            <p:cNvSpPr/>
            <p:nvPr/>
          </p:nvSpPr>
          <p:spPr>
            <a:xfrm>
              <a:off x="4590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6" name="pl636"/>
            <p:cNvSpPr/>
            <p:nvPr/>
          </p:nvSpPr>
          <p:spPr>
            <a:xfrm>
              <a:off x="4884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7" name="pl637"/>
            <p:cNvSpPr/>
            <p:nvPr/>
          </p:nvSpPr>
          <p:spPr>
            <a:xfrm>
              <a:off x="5179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8" name="pl638"/>
            <p:cNvSpPr/>
            <p:nvPr/>
          </p:nvSpPr>
          <p:spPr>
            <a:xfrm>
              <a:off x="5473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9" name="pl639"/>
            <p:cNvSpPr/>
            <p:nvPr/>
          </p:nvSpPr>
          <p:spPr>
            <a:xfrm>
              <a:off x="4074626" y="464179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40" name="pl640"/>
            <p:cNvSpPr/>
            <p:nvPr/>
          </p:nvSpPr>
          <p:spPr>
            <a:xfrm>
              <a:off x="4074626" y="439889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41" name="pl641"/>
            <p:cNvSpPr/>
            <p:nvPr/>
          </p:nvSpPr>
          <p:spPr>
            <a:xfrm>
              <a:off x="4074626" y="41559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42" name="pl642"/>
            <p:cNvSpPr/>
            <p:nvPr/>
          </p:nvSpPr>
          <p:spPr>
            <a:xfrm>
              <a:off x="4148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4442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4737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5032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5326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5621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4148272"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649" name="pl649"/>
            <p:cNvSpPr/>
            <p:nvPr/>
          </p:nvSpPr>
          <p:spPr>
            <a:xfrm>
              <a:off x="4148272"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40651" cap="flat">
              <a:solidFill>
                <a:srgbClr val="BEBEBE">
                  <a:alpha val="69803"/>
                </a:srgbClr>
              </a:solidFill>
              <a:prstDash val="solid"/>
              <a:round/>
            </a:ln>
          </p:spPr>
          <p:txBody>
            <a:bodyPr/>
            <a:lstStyle/>
            <a:p/>
          </p:txBody>
        </p:sp>
        <p:sp>
          <p:nvSpPr>
            <p:cNvPr id="650" name="pl650"/>
            <p:cNvSpPr/>
            <p:nvPr/>
          </p:nvSpPr>
          <p:spPr>
            <a:xfrm>
              <a:off x="4148272" y="4282305"/>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651" name="pl651"/>
            <p:cNvSpPr/>
            <p:nvPr/>
          </p:nvSpPr>
          <p:spPr>
            <a:xfrm>
              <a:off x="4148272" y="4534923"/>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652" name="pl652"/>
            <p:cNvSpPr/>
            <p:nvPr/>
          </p:nvSpPr>
          <p:spPr>
            <a:xfrm>
              <a:off x="4148272" y="4564071"/>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653" name="pl653"/>
            <p:cNvSpPr/>
            <p:nvPr/>
          </p:nvSpPr>
          <p:spPr>
            <a:xfrm>
              <a:off x="4148272" y="4486342"/>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654" name="pl654"/>
            <p:cNvSpPr/>
            <p:nvPr/>
          </p:nvSpPr>
          <p:spPr>
            <a:xfrm>
              <a:off x="4148272" y="460293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55" name="pl655"/>
            <p:cNvSpPr/>
            <p:nvPr/>
          </p:nvSpPr>
          <p:spPr>
            <a:xfrm>
              <a:off x="4148272" y="4486342"/>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656" name="pl656"/>
            <p:cNvSpPr/>
            <p:nvPr/>
          </p:nvSpPr>
          <p:spPr>
            <a:xfrm>
              <a:off x="4148272" y="4350317"/>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657" name="pl657"/>
            <p:cNvSpPr/>
            <p:nvPr/>
          </p:nvSpPr>
          <p:spPr>
            <a:xfrm>
              <a:off x="4148272" y="4544639"/>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658" name="pl658"/>
            <p:cNvSpPr/>
            <p:nvPr/>
          </p:nvSpPr>
          <p:spPr>
            <a:xfrm>
              <a:off x="4148272" y="452520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659" name="pl659"/>
            <p:cNvSpPr/>
            <p:nvPr/>
          </p:nvSpPr>
          <p:spPr>
            <a:xfrm>
              <a:off x="4148272" y="4321169"/>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660" name="pl660"/>
            <p:cNvSpPr/>
            <p:nvPr/>
          </p:nvSpPr>
          <p:spPr>
            <a:xfrm>
              <a:off x="4148272" y="4554355"/>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661" name="pl661"/>
            <p:cNvSpPr/>
            <p:nvPr/>
          </p:nvSpPr>
          <p:spPr>
            <a:xfrm>
              <a:off x="4148272" y="4369749"/>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662" name="pl662"/>
            <p:cNvSpPr/>
            <p:nvPr/>
          </p:nvSpPr>
          <p:spPr>
            <a:xfrm>
              <a:off x="4148272" y="451549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663" name="pl663"/>
            <p:cNvSpPr/>
            <p:nvPr/>
          </p:nvSpPr>
          <p:spPr>
            <a:xfrm>
              <a:off x="4148272" y="4554355"/>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664" name="pl664"/>
            <p:cNvSpPr/>
            <p:nvPr/>
          </p:nvSpPr>
          <p:spPr>
            <a:xfrm>
              <a:off x="4148272" y="452520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65" name="pl665"/>
            <p:cNvSpPr/>
            <p:nvPr/>
          </p:nvSpPr>
          <p:spPr>
            <a:xfrm>
              <a:off x="4148272"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666" name="pl666"/>
            <p:cNvSpPr/>
            <p:nvPr/>
          </p:nvSpPr>
          <p:spPr>
            <a:xfrm>
              <a:off x="4148272"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667" name="pl667"/>
            <p:cNvSpPr/>
            <p:nvPr/>
          </p:nvSpPr>
          <p:spPr>
            <a:xfrm>
              <a:off x="4148272"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668" name="pl668"/>
            <p:cNvSpPr/>
            <p:nvPr/>
          </p:nvSpPr>
          <p:spPr>
            <a:xfrm>
              <a:off x="4148272"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669" name="pl669"/>
            <p:cNvSpPr/>
            <p:nvPr/>
          </p:nvSpPr>
          <p:spPr>
            <a:xfrm>
              <a:off x="4148272"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670" name="pl670"/>
            <p:cNvSpPr/>
            <p:nvPr/>
          </p:nvSpPr>
          <p:spPr>
            <a:xfrm>
              <a:off x="4148272" y="4544639"/>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671" name="pl671"/>
            <p:cNvSpPr/>
            <p:nvPr/>
          </p:nvSpPr>
          <p:spPr>
            <a:xfrm>
              <a:off x="4148272"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672" name="pl672"/>
            <p:cNvSpPr/>
            <p:nvPr/>
          </p:nvSpPr>
          <p:spPr>
            <a:xfrm>
              <a:off x="4148272"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40651" cap="flat">
              <a:solidFill>
                <a:srgbClr val="000000">
                  <a:alpha val="100000"/>
                </a:srgbClr>
              </a:solidFill>
              <a:prstDash val="solid"/>
              <a:round/>
            </a:ln>
          </p:spPr>
          <p:txBody>
            <a:bodyPr/>
            <a:lstStyle/>
            <a:p/>
          </p:txBody>
        </p:sp>
        <p:sp>
          <p:nvSpPr>
            <p:cNvPr id="673" name="pl673"/>
            <p:cNvSpPr/>
            <p:nvPr/>
          </p:nvSpPr>
          <p:spPr>
            <a:xfrm>
              <a:off x="4148272"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EC69EF">
                  <a:alpha val="100000"/>
                </a:srgbClr>
              </a:solidFill>
              <a:prstDash val="solid"/>
              <a:round/>
            </a:ln>
          </p:spPr>
          <p:txBody>
            <a:bodyPr/>
            <a:lstStyle/>
            <a:p/>
          </p:txBody>
        </p:sp>
        <p:sp>
          <p:nvSpPr>
            <p:cNvPr id="674" name="pl674"/>
            <p:cNvSpPr/>
            <p:nvPr/>
          </p:nvSpPr>
          <p:spPr>
            <a:xfrm>
              <a:off x="4074626" y="464179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75" name="tx675"/>
            <p:cNvSpPr/>
            <p:nvPr/>
          </p:nvSpPr>
          <p:spPr>
            <a:xfrm>
              <a:off x="4118127" y="44480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76" name="tx676"/>
            <p:cNvSpPr/>
            <p:nvPr/>
          </p:nvSpPr>
          <p:spPr>
            <a:xfrm>
              <a:off x="4412709" y="44189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77" name="tx677"/>
            <p:cNvSpPr/>
            <p:nvPr/>
          </p:nvSpPr>
          <p:spPr>
            <a:xfrm>
              <a:off x="4707291" y="43994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78" name="tx678"/>
            <p:cNvSpPr/>
            <p:nvPr/>
          </p:nvSpPr>
          <p:spPr>
            <a:xfrm>
              <a:off x="4971729" y="4371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79" name="tx679"/>
            <p:cNvSpPr/>
            <p:nvPr/>
          </p:nvSpPr>
          <p:spPr>
            <a:xfrm>
              <a:off x="5296456" y="43897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80" name="tx680"/>
            <p:cNvSpPr/>
            <p:nvPr/>
          </p:nvSpPr>
          <p:spPr>
            <a:xfrm>
              <a:off x="5591038" y="441183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81" name="rc681"/>
            <p:cNvSpPr/>
            <p:nvPr/>
          </p:nvSpPr>
          <p:spPr>
            <a:xfrm>
              <a:off x="5764417" y="875080"/>
              <a:ext cx="1620202" cy="758825"/>
            </a:xfrm>
            <a:prstGeom prst="rect">
              <a:avLst/>
            </a:prstGeom>
            <a:solidFill>
              <a:srgbClr val="EBEBEB">
                <a:alpha val="100000"/>
              </a:srgbClr>
            </a:solidFill>
          </p:spPr>
          <p:txBody>
            <a:bodyPr/>
            <a:lstStyle/>
            <a:p/>
          </p:txBody>
        </p:sp>
        <p:sp>
          <p:nvSpPr>
            <p:cNvPr id="682" name="pl682"/>
            <p:cNvSpPr/>
            <p:nvPr/>
          </p:nvSpPr>
          <p:spPr>
            <a:xfrm>
              <a:off x="5764417" y="163342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83" name="pl683"/>
            <p:cNvSpPr/>
            <p:nvPr/>
          </p:nvSpPr>
          <p:spPr>
            <a:xfrm>
              <a:off x="5764417" y="139051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84" name="pl684"/>
            <p:cNvSpPr/>
            <p:nvPr/>
          </p:nvSpPr>
          <p:spPr>
            <a:xfrm>
              <a:off x="5764417" y="114761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85" name="pl685"/>
            <p:cNvSpPr/>
            <p:nvPr/>
          </p:nvSpPr>
          <p:spPr>
            <a:xfrm>
              <a:off x="5764417" y="9047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86" name="pl686"/>
            <p:cNvSpPr/>
            <p:nvPr/>
          </p:nvSpPr>
          <p:spPr>
            <a:xfrm>
              <a:off x="5985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7" name="pl687"/>
            <p:cNvSpPr/>
            <p:nvPr/>
          </p:nvSpPr>
          <p:spPr>
            <a:xfrm>
              <a:off x="6279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8" name="pl688"/>
            <p:cNvSpPr/>
            <p:nvPr/>
          </p:nvSpPr>
          <p:spPr>
            <a:xfrm>
              <a:off x="6574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9" name="pl689"/>
            <p:cNvSpPr/>
            <p:nvPr/>
          </p:nvSpPr>
          <p:spPr>
            <a:xfrm>
              <a:off x="6869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0" name="pl690"/>
            <p:cNvSpPr/>
            <p:nvPr/>
          </p:nvSpPr>
          <p:spPr>
            <a:xfrm>
              <a:off x="71636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1" name="pl691"/>
            <p:cNvSpPr/>
            <p:nvPr/>
          </p:nvSpPr>
          <p:spPr>
            <a:xfrm>
              <a:off x="5764417" y="15119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92" name="pl692"/>
            <p:cNvSpPr/>
            <p:nvPr/>
          </p:nvSpPr>
          <p:spPr>
            <a:xfrm>
              <a:off x="5764417" y="12690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93" name="pl693"/>
            <p:cNvSpPr/>
            <p:nvPr/>
          </p:nvSpPr>
          <p:spPr>
            <a:xfrm>
              <a:off x="5764417" y="102616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94" name="pl694"/>
            <p:cNvSpPr/>
            <p:nvPr/>
          </p:nvSpPr>
          <p:spPr>
            <a:xfrm>
              <a:off x="5838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5" name="pl695"/>
            <p:cNvSpPr/>
            <p:nvPr/>
          </p:nvSpPr>
          <p:spPr>
            <a:xfrm>
              <a:off x="6132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6" name="pl696"/>
            <p:cNvSpPr/>
            <p:nvPr/>
          </p:nvSpPr>
          <p:spPr>
            <a:xfrm>
              <a:off x="6427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7" name="pl697"/>
            <p:cNvSpPr/>
            <p:nvPr/>
          </p:nvSpPr>
          <p:spPr>
            <a:xfrm>
              <a:off x="672180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8" name="pl698"/>
            <p:cNvSpPr/>
            <p:nvPr/>
          </p:nvSpPr>
          <p:spPr>
            <a:xfrm>
              <a:off x="7016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9" name="pl699"/>
            <p:cNvSpPr/>
            <p:nvPr/>
          </p:nvSpPr>
          <p:spPr>
            <a:xfrm>
              <a:off x="73109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0" name="pl700"/>
            <p:cNvSpPr/>
            <p:nvPr/>
          </p:nvSpPr>
          <p:spPr>
            <a:xfrm>
              <a:off x="5838063"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701" name="pl701"/>
            <p:cNvSpPr/>
            <p:nvPr/>
          </p:nvSpPr>
          <p:spPr>
            <a:xfrm>
              <a:off x="5838063"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40651" cap="flat">
              <a:solidFill>
                <a:srgbClr val="BEBEBE">
                  <a:alpha val="69803"/>
                </a:srgbClr>
              </a:solidFill>
              <a:prstDash val="solid"/>
              <a:round/>
            </a:ln>
          </p:spPr>
          <p:txBody>
            <a:bodyPr/>
            <a:lstStyle/>
            <a:p/>
          </p:txBody>
        </p:sp>
        <p:sp>
          <p:nvSpPr>
            <p:cNvPr id="702" name="pl702"/>
            <p:cNvSpPr/>
            <p:nvPr/>
          </p:nvSpPr>
          <p:spPr>
            <a:xfrm>
              <a:off x="5838063"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703" name="pl703"/>
            <p:cNvSpPr/>
            <p:nvPr/>
          </p:nvSpPr>
          <p:spPr>
            <a:xfrm>
              <a:off x="5838063"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704" name="pl704"/>
            <p:cNvSpPr/>
            <p:nvPr/>
          </p:nvSpPr>
          <p:spPr>
            <a:xfrm>
              <a:off x="5838063"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705" name="pl705"/>
            <p:cNvSpPr/>
            <p:nvPr/>
          </p:nvSpPr>
          <p:spPr>
            <a:xfrm>
              <a:off x="5838063"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706" name="pl706"/>
            <p:cNvSpPr/>
            <p:nvPr/>
          </p:nvSpPr>
          <p:spPr>
            <a:xfrm>
              <a:off x="5838063" y="14731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07" name="pl707"/>
            <p:cNvSpPr/>
            <p:nvPr/>
          </p:nvSpPr>
          <p:spPr>
            <a:xfrm>
              <a:off x="5838063" y="1356511"/>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708" name="pl708"/>
            <p:cNvSpPr/>
            <p:nvPr/>
          </p:nvSpPr>
          <p:spPr>
            <a:xfrm>
              <a:off x="5838063" y="1220486"/>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709" name="pl709"/>
            <p:cNvSpPr/>
            <p:nvPr/>
          </p:nvSpPr>
          <p:spPr>
            <a:xfrm>
              <a:off x="5838063" y="1414808"/>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710" name="pl710"/>
            <p:cNvSpPr/>
            <p:nvPr/>
          </p:nvSpPr>
          <p:spPr>
            <a:xfrm>
              <a:off x="5838063" y="139537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711" name="pl711"/>
            <p:cNvSpPr/>
            <p:nvPr/>
          </p:nvSpPr>
          <p:spPr>
            <a:xfrm>
              <a:off x="5838063" y="1191338"/>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712" name="pl712"/>
            <p:cNvSpPr/>
            <p:nvPr/>
          </p:nvSpPr>
          <p:spPr>
            <a:xfrm>
              <a:off x="5838063" y="1424524"/>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713" name="pl713"/>
            <p:cNvSpPr/>
            <p:nvPr/>
          </p:nvSpPr>
          <p:spPr>
            <a:xfrm>
              <a:off x="5838063" y="1239918"/>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714" name="pl714"/>
            <p:cNvSpPr/>
            <p:nvPr/>
          </p:nvSpPr>
          <p:spPr>
            <a:xfrm>
              <a:off x="5838063" y="138566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715" name="pl715"/>
            <p:cNvSpPr/>
            <p:nvPr/>
          </p:nvSpPr>
          <p:spPr>
            <a:xfrm>
              <a:off x="5838063" y="1424524"/>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716" name="pl716"/>
            <p:cNvSpPr/>
            <p:nvPr/>
          </p:nvSpPr>
          <p:spPr>
            <a:xfrm>
              <a:off x="5838063" y="139537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17" name="pl717"/>
            <p:cNvSpPr/>
            <p:nvPr/>
          </p:nvSpPr>
          <p:spPr>
            <a:xfrm>
              <a:off x="5838063" y="1463388"/>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718" name="pl718"/>
            <p:cNvSpPr/>
            <p:nvPr/>
          </p:nvSpPr>
          <p:spPr>
            <a:xfrm>
              <a:off x="5838063" y="1424524"/>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719" name="pl719"/>
            <p:cNvSpPr/>
            <p:nvPr/>
          </p:nvSpPr>
          <p:spPr>
            <a:xfrm>
              <a:off x="5838063" y="1405092"/>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720" name="pl720"/>
            <p:cNvSpPr/>
            <p:nvPr/>
          </p:nvSpPr>
          <p:spPr>
            <a:xfrm>
              <a:off x="5838063" y="1405092"/>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721" name="pl721"/>
            <p:cNvSpPr/>
            <p:nvPr/>
          </p:nvSpPr>
          <p:spPr>
            <a:xfrm>
              <a:off x="5838063" y="1473104"/>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722" name="pl722"/>
            <p:cNvSpPr/>
            <p:nvPr/>
          </p:nvSpPr>
          <p:spPr>
            <a:xfrm>
              <a:off x="5838063" y="1414808"/>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723" name="pl723"/>
            <p:cNvSpPr/>
            <p:nvPr/>
          </p:nvSpPr>
          <p:spPr>
            <a:xfrm>
              <a:off x="5838063"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724" name="pl724"/>
            <p:cNvSpPr/>
            <p:nvPr/>
          </p:nvSpPr>
          <p:spPr>
            <a:xfrm>
              <a:off x="5838063"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40651" cap="flat">
              <a:solidFill>
                <a:srgbClr val="000000">
                  <a:alpha val="100000"/>
                </a:srgbClr>
              </a:solidFill>
              <a:prstDash val="solid"/>
              <a:round/>
            </a:ln>
          </p:spPr>
          <p:txBody>
            <a:bodyPr/>
            <a:lstStyle/>
            <a:p/>
          </p:txBody>
        </p:sp>
        <p:sp>
          <p:nvSpPr>
            <p:cNvPr id="725" name="pl725"/>
            <p:cNvSpPr/>
            <p:nvPr/>
          </p:nvSpPr>
          <p:spPr>
            <a:xfrm>
              <a:off x="5838063"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C49A00">
                  <a:alpha val="100000"/>
                </a:srgbClr>
              </a:solidFill>
              <a:prstDash val="solid"/>
              <a:round/>
            </a:ln>
          </p:spPr>
          <p:txBody>
            <a:bodyPr/>
            <a:lstStyle/>
            <a:p/>
          </p:txBody>
        </p:sp>
        <p:sp>
          <p:nvSpPr>
            <p:cNvPr id="726" name="pl726"/>
            <p:cNvSpPr/>
            <p:nvPr/>
          </p:nvSpPr>
          <p:spPr>
            <a:xfrm>
              <a:off x="5764417" y="15119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27" name="tx727"/>
            <p:cNvSpPr/>
            <p:nvPr/>
          </p:nvSpPr>
          <p:spPr>
            <a:xfrm>
              <a:off x="5807918" y="12696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728" name="tx728"/>
            <p:cNvSpPr/>
            <p:nvPr/>
          </p:nvSpPr>
          <p:spPr>
            <a:xfrm>
              <a:off x="6102500" y="1289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29" name="tx729"/>
            <p:cNvSpPr/>
            <p:nvPr/>
          </p:nvSpPr>
          <p:spPr>
            <a:xfrm>
              <a:off x="6397082"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30" name="tx730"/>
            <p:cNvSpPr/>
            <p:nvPr/>
          </p:nvSpPr>
          <p:spPr>
            <a:xfrm>
              <a:off x="6661520" y="1201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731" name="tx731"/>
            <p:cNvSpPr/>
            <p:nvPr/>
          </p:nvSpPr>
          <p:spPr>
            <a:xfrm>
              <a:off x="6956102" y="1191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732" name="tx732"/>
            <p:cNvSpPr/>
            <p:nvPr/>
          </p:nvSpPr>
          <p:spPr>
            <a:xfrm>
              <a:off x="7250684" y="12210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33" name="rc733"/>
            <p:cNvSpPr/>
            <p:nvPr/>
          </p:nvSpPr>
          <p:spPr>
            <a:xfrm>
              <a:off x="5764417" y="1918357"/>
              <a:ext cx="1620202" cy="758825"/>
            </a:xfrm>
            <a:prstGeom prst="rect">
              <a:avLst/>
            </a:prstGeom>
            <a:solidFill>
              <a:srgbClr val="EBEBEB">
                <a:alpha val="100000"/>
              </a:srgbClr>
            </a:solidFill>
          </p:spPr>
          <p:txBody>
            <a:bodyPr/>
            <a:lstStyle/>
            <a:p/>
          </p:txBody>
        </p:sp>
        <p:sp>
          <p:nvSpPr>
            <p:cNvPr id="734" name="pl734"/>
            <p:cNvSpPr/>
            <p:nvPr/>
          </p:nvSpPr>
          <p:spPr>
            <a:xfrm>
              <a:off x="5764417" y="26766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35" name="pl735"/>
            <p:cNvSpPr/>
            <p:nvPr/>
          </p:nvSpPr>
          <p:spPr>
            <a:xfrm>
              <a:off x="5764417" y="24337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36" name="pl736"/>
            <p:cNvSpPr/>
            <p:nvPr/>
          </p:nvSpPr>
          <p:spPr>
            <a:xfrm>
              <a:off x="5764417" y="219089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37" name="pl737"/>
            <p:cNvSpPr/>
            <p:nvPr/>
          </p:nvSpPr>
          <p:spPr>
            <a:xfrm>
              <a:off x="5764417" y="19479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38" name="pl738"/>
            <p:cNvSpPr/>
            <p:nvPr/>
          </p:nvSpPr>
          <p:spPr>
            <a:xfrm>
              <a:off x="5985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39" name="pl739"/>
            <p:cNvSpPr/>
            <p:nvPr/>
          </p:nvSpPr>
          <p:spPr>
            <a:xfrm>
              <a:off x="6279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0" name="pl740"/>
            <p:cNvSpPr/>
            <p:nvPr/>
          </p:nvSpPr>
          <p:spPr>
            <a:xfrm>
              <a:off x="6574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1" name="pl741"/>
            <p:cNvSpPr/>
            <p:nvPr/>
          </p:nvSpPr>
          <p:spPr>
            <a:xfrm>
              <a:off x="6869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2" name="pl742"/>
            <p:cNvSpPr/>
            <p:nvPr/>
          </p:nvSpPr>
          <p:spPr>
            <a:xfrm>
              <a:off x="71636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3" name="pl743"/>
            <p:cNvSpPr/>
            <p:nvPr/>
          </p:nvSpPr>
          <p:spPr>
            <a:xfrm>
              <a:off x="5764417" y="255524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44" name="pl744"/>
            <p:cNvSpPr/>
            <p:nvPr/>
          </p:nvSpPr>
          <p:spPr>
            <a:xfrm>
              <a:off x="5764417" y="23123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45" name="pl745"/>
            <p:cNvSpPr/>
            <p:nvPr/>
          </p:nvSpPr>
          <p:spPr>
            <a:xfrm>
              <a:off x="5764417" y="20694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46" name="pl746"/>
            <p:cNvSpPr/>
            <p:nvPr/>
          </p:nvSpPr>
          <p:spPr>
            <a:xfrm>
              <a:off x="5838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7" name="pl747"/>
            <p:cNvSpPr/>
            <p:nvPr/>
          </p:nvSpPr>
          <p:spPr>
            <a:xfrm>
              <a:off x="6132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8" name="pl748"/>
            <p:cNvSpPr/>
            <p:nvPr/>
          </p:nvSpPr>
          <p:spPr>
            <a:xfrm>
              <a:off x="6427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9" name="pl749"/>
            <p:cNvSpPr/>
            <p:nvPr/>
          </p:nvSpPr>
          <p:spPr>
            <a:xfrm>
              <a:off x="672180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0" name="pl750"/>
            <p:cNvSpPr/>
            <p:nvPr/>
          </p:nvSpPr>
          <p:spPr>
            <a:xfrm>
              <a:off x="7016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1" name="pl751"/>
            <p:cNvSpPr/>
            <p:nvPr/>
          </p:nvSpPr>
          <p:spPr>
            <a:xfrm>
              <a:off x="73109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2" name="pl752"/>
            <p:cNvSpPr/>
            <p:nvPr/>
          </p:nvSpPr>
          <p:spPr>
            <a:xfrm>
              <a:off x="5838063"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753" name="pl753"/>
            <p:cNvSpPr/>
            <p:nvPr/>
          </p:nvSpPr>
          <p:spPr>
            <a:xfrm>
              <a:off x="5838063"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40651" cap="flat">
              <a:solidFill>
                <a:srgbClr val="BEBEBE">
                  <a:alpha val="69803"/>
                </a:srgbClr>
              </a:solidFill>
              <a:prstDash val="solid"/>
              <a:round/>
            </a:ln>
          </p:spPr>
          <p:txBody>
            <a:bodyPr/>
            <a:lstStyle/>
            <a:p/>
          </p:txBody>
        </p:sp>
        <p:sp>
          <p:nvSpPr>
            <p:cNvPr id="754" name="pl754"/>
            <p:cNvSpPr/>
            <p:nvPr/>
          </p:nvSpPr>
          <p:spPr>
            <a:xfrm>
              <a:off x="5838063" y="2195751"/>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755" name="pl755"/>
            <p:cNvSpPr/>
            <p:nvPr/>
          </p:nvSpPr>
          <p:spPr>
            <a:xfrm>
              <a:off x="5838063" y="2448369"/>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756" name="pl756"/>
            <p:cNvSpPr/>
            <p:nvPr/>
          </p:nvSpPr>
          <p:spPr>
            <a:xfrm>
              <a:off x="5838063" y="2477517"/>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757" name="pl757"/>
            <p:cNvSpPr/>
            <p:nvPr/>
          </p:nvSpPr>
          <p:spPr>
            <a:xfrm>
              <a:off x="5838063" y="2399788"/>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758" name="pl758"/>
            <p:cNvSpPr/>
            <p:nvPr/>
          </p:nvSpPr>
          <p:spPr>
            <a:xfrm>
              <a:off x="5838063" y="25163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59" name="pl759"/>
            <p:cNvSpPr/>
            <p:nvPr/>
          </p:nvSpPr>
          <p:spPr>
            <a:xfrm>
              <a:off x="5838063"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760" name="pl760"/>
            <p:cNvSpPr/>
            <p:nvPr/>
          </p:nvSpPr>
          <p:spPr>
            <a:xfrm>
              <a:off x="5838063"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761" name="pl761"/>
            <p:cNvSpPr/>
            <p:nvPr/>
          </p:nvSpPr>
          <p:spPr>
            <a:xfrm>
              <a:off x="5838063"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762" name="pl762"/>
            <p:cNvSpPr/>
            <p:nvPr/>
          </p:nvSpPr>
          <p:spPr>
            <a:xfrm>
              <a:off x="5838063"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763" name="pl763"/>
            <p:cNvSpPr/>
            <p:nvPr/>
          </p:nvSpPr>
          <p:spPr>
            <a:xfrm>
              <a:off x="5838063"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764" name="pl764"/>
            <p:cNvSpPr/>
            <p:nvPr/>
          </p:nvSpPr>
          <p:spPr>
            <a:xfrm>
              <a:off x="5838063" y="2467801"/>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765" name="pl765"/>
            <p:cNvSpPr/>
            <p:nvPr/>
          </p:nvSpPr>
          <p:spPr>
            <a:xfrm>
              <a:off x="5838063" y="2283195"/>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766" name="pl766"/>
            <p:cNvSpPr/>
            <p:nvPr/>
          </p:nvSpPr>
          <p:spPr>
            <a:xfrm>
              <a:off x="5838063" y="2428937"/>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767" name="pl767"/>
            <p:cNvSpPr/>
            <p:nvPr/>
          </p:nvSpPr>
          <p:spPr>
            <a:xfrm>
              <a:off x="5838063" y="2467801"/>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768" name="pl768"/>
            <p:cNvSpPr/>
            <p:nvPr/>
          </p:nvSpPr>
          <p:spPr>
            <a:xfrm>
              <a:off x="5838063" y="243865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69" name="pl769"/>
            <p:cNvSpPr/>
            <p:nvPr/>
          </p:nvSpPr>
          <p:spPr>
            <a:xfrm>
              <a:off x="5838063" y="2506665"/>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770" name="pl770"/>
            <p:cNvSpPr/>
            <p:nvPr/>
          </p:nvSpPr>
          <p:spPr>
            <a:xfrm>
              <a:off x="5838063" y="2467801"/>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771" name="pl771"/>
            <p:cNvSpPr/>
            <p:nvPr/>
          </p:nvSpPr>
          <p:spPr>
            <a:xfrm>
              <a:off x="5838063" y="2448369"/>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772" name="pl772"/>
            <p:cNvSpPr/>
            <p:nvPr/>
          </p:nvSpPr>
          <p:spPr>
            <a:xfrm>
              <a:off x="5838063" y="2448369"/>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773" name="pl773"/>
            <p:cNvSpPr/>
            <p:nvPr/>
          </p:nvSpPr>
          <p:spPr>
            <a:xfrm>
              <a:off x="5838063" y="2516381"/>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774" name="pl774"/>
            <p:cNvSpPr/>
            <p:nvPr/>
          </p:nvSpPr>
          <p:spPr>
            <a:xfrm>
              <a:off x="5838063" y="2458085"/>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775" name="pl775"/>
            <p:cNvSpPr/>
            <p:nvPr/>
          </p:nvSpPr>
          <p:spPr>
            <a:xfrm>
              <a:off x="5838063"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776" name="pl776"/>
            <p:cNvSpPr/>
            <p:nvPr/>
          </p:nvSpPr>
          <p:spPr>
            <a:xfrm>
              <a:off x="5838063"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40651" cap="flat">
              <a:solidFill>
                <a:srgbClr val="000000">
                  <a:alpha val="100000"/>
                </a:srgbClr>
              </a:solidFill>
              <a:prstDash val="solid"/>
              <a:round/>
            </a:ln>
          </p:spPr>
          <p:txBody>
            <a:bodyPr/>
            <a:lstStyle/>
            <a:p/>
          </p:txBody>
        </p:sp>
        <p:sp>
          <p:nvSpPr>
            <p:cNvPr id="777" name="pl777"/>
            <p:cNvSpPr/>
            <p:nvPr/>
          </p:nvSpPr>
          <p:spPr>
            <a:xfrm>
              <a:off x="5838063"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00BE6D">
                  <a:alpha val="100000"/>
                </a:srgbClr>
              </a:solidFill>
              <a:prstDash val="solid"/>
              <a:round/>
            </a:ln>
          </p:spPr>
          <p:txBody>
            <a:bodyPr/>
            <a:lstStyle/>
            <a:p/>
          </p:txBody>
        </p:sp>
        <p:sp>
          <p:nvSpPr>
            <p:cNvPr id="778" name="pl778"/>
            <p:cNvSpPr/>
            <p:nvPr/>
          </p:nvSpPr>
          <p:spPr>
            <a:xfrm>
              <a:off x="5764417" y="255524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79" name="tx779"/>
            <p:cNvSpPr/>
            <p:nvPr/>
          </p:nvSpPr>
          <p:spPr>
            <a:xfrm>
              <a:off x="5807918" y="2372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0" name="tx780"/>
            <p:cNvSpPr/>
            <p:nvPr/>
          </p:nvSpPr>
          <p:spPr>
            <a:xfrm>
              <a:off x="6102500" y="2372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1" name="tx781"/>
            <p:cNvSpPr/>
            <p:nvPr/>
          </p:nvSpPr>
          <p:spPr>
            <a:xfrm>
              <a:off x="6397082" y="2372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2" name="tx782"/>
            <p:cNvSpPr/>
            <p:nvPr/>
          </p:nvSpPr>
          <p:spPr>
            <a:xfrm>
              <a:off x="6691665" y="2372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3" name="tx783"/>
            <p:cNvSpPr/>
            <p:nvPr/>
          </p:nvSpPr>
          <p:spPr>
            <a:xfrm>
              <a:off x="6956102" y="2275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784" name="tx784"/>
            <p:cNvSpPr/>
            <p:nvPr/>
          </p:nvSpPr>
          <p:spPr>
            <a:xfrm>
              <a:off x="7280829" y="23725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5" name="rc785"/>
            <p:cNvSpPr/>
            <p:nvPr/>
          </p:nvSpPr>
          <p:spPr>
            <a:xfrm>
              <a:off x="5764417" y="2961634"/>
              <a:ext cx="1620202" cy="758825"/>
            </a:xfrm>
            <a:prstGeom prst="rect">
              <a:avLst/>
            </a:prstGeom>
            <a:solidFill>
              <a:srgbClr val="EBEBEB">
                <a:alpha val="100000"/>
              </a:srgbClr>
            </a:solidFill>
          </p:spPr>
          <p:txBody>
            <a:bodyPr/>
            <a:lstStyle/>
            <a:p/>
          </p:txBody>
        </p:sp>
        <p:sp>
          <p:nvSpPr>
            <p:cNvPr id="786" name="pl786"/>
            <p:cNvSpPr/>
            <p:nvPr/>
          </p:nvSpPr>
          <p:spPr>
            <a:xfrm>
              <a:off x="5764417" y="371997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87" name="pl787"/>
            <p:cNvSpPr/>
            <p:nvPr/>
          </p:nvSpPr>
          <p:spPr>
            <a:xfrm>
              <a:off x="5764417" y="347707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88" name="pl788"/>
            <p:cNvSpPr/>
            <p:nvPr/>
          </p:nvSpPr>
          <p:spPr>
            <a:xfrm>
              <a:off x="5764417" y="32341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89" name="pl789"/>
            <p:cNvSpPr/>
            <p:nvPr/>
          </p:nvSpPr>
          <p:spPr>
            <a:xfrm>
              <a:off x="5764417" y="29912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90" name="pl790"/>
            <p:cNvSpPr/>
            <p:nvPr/>
          </p:nvSpPr>
          <p:spPr>
            <a:xfrm>
              <a:off x="5985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1" name="pl791"/>
            <p:cNvSpPr/>
            <p:nvPr/>
          </p:nvSpPr>
          <p:spPr>
            <a:xfrm>
              <a:off x="6279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2" name="pl792"/>
            <p:cNvSpPr/>
            <p:nvPr/>
          </p:nvSpPr>
          <p:spPr>
            <a:xfrm>
              <a:off x="6574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3" name="pl793"/>
            <p:cNvSpPr/>
            <p:nvPr/>
          </p:nvSpPr>
          <p:spPr>
            <a:xfrm>
              <a:off x="6869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4" name="pl794"/>
            <p:cNvSpPr/>
            <p:nvPr/>
          </p:nvSpPr>
          <p:spPr>
            <a:xfrm>
              <a:off x="71636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5" name="pl795"/>
            <p:cNvSpPr/>
            <p:nvPr/>
          </p:nvSpPr>
          <p:spPr>
            <a:xfrm>
              <a:off x="5764417" y="3598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96" name="pl796"/>
            <p:cNvSpPr/>
            <p:nvPr/>
          </p:nvSpPr>
          <p:spPr>
            <a:xfrm>
              <a:off x="5764417" y="33556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97" name="pl797"/>
            <p:cNvSpPr/>
            <p:nvPr/>
          </p:nvSpPr>
          <p:spPr>
            <a:xfrm>
              <a:off x="5764417" y="31127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98" name="pl798"/>
            <p:cNvSpPr/>
            <p:nvPr/>
          </p:nvSpPr>
          <p:spPr>
            <a:xfrm>
              <a:off x="5838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9" name="pl799"/>
            <p:cNvSpPr/>
            <p:nvPr/>
          </p:nvSpPr>
          <p:spPr>
            <a:xfrm>
              <a:off x="6132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0" name="pl800"/>
            <p:cNvSpPr/>
            <p:nvPr/>
          </p:nvSpPr>
          <p:spPr>
            <a:xfrm>
              <a:off x="6427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1" name="pl801"/>
            <p:cNvSpPr/>
            <p:nvPr/>
          </p:nvSpPr>
          <p:spPr>
            <a:xfrm>
              <a:off x="672180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2" name="pl802"/>
            <p:cNvSpPr/>
            <p:nvPr/>
          </p:nvSpPr>
          <p:spPr>
            <a:xfrm>
              <a:off x="7016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3" name="pl803"/>
            <p:cNvSpPr/>
            <p:nvPr/>
          </p:nvSpPr>
          <p:spPr>
            <a:xfrm>
              <a:off x="73109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4" name="pl804"/>
            <p:cNvSpPr/>
            <p:nvPr/>
          </p:nvSpPr>
          <p:spPr>
            <a:xfrm>
              <a:off x="5838063"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805" name="pl805"/>
            <p:cNvSpPr/>
            <p:nvPr/>
          </p:nvSpPr>
          <p:spPr>
            <a:xfrm>
              <a:off x="5838063"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40651" cap="flat">
              <a:solidFill>
                <a:srgbClr val="BEBEBE">
                  <a:alpha val="69803"/>
                </a:srgbClr>
              </a:solidFill>
              <a:prstDash val="solid"/>
              <a:round/>
            </a:ln>
          </p:spPr>
          <p:txBody>
            <a:bodyPr/>
            <a:lstStyle/>
            <a:p/>
          </p:txBody>
        </p:sp>
        <p:sp>
          <p:nvSpPr>
            <p:cNvPr id="806" name="pl806"/>
            <p:cNvSpPr/>
            <p:nvPr/>
          </p:nvSpPr>
          <p:spPr>
            <a:xfrm>
              <a:off x="5838063" y="3239028"/>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807" name="pl807"/>
            <p:cNvSpPr/>
            <p:nvPr/>
          </p:nvSpPr>
          <p:spPr>
            <a:xfrm>
              <a:off x="5838063" y="3491646"/>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808" name="pl808"/>
            <p:cNvSpPr/>
            <p:nvPr/>
          </p:nvSpPr>
          <p:spPr>
            <a:xfrm>
              <a:off x="5838063" y="3520794"/>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809" name="pl809"/>
            <p:cNvSpPr/>
            <p:nvPr/>
          </p:nvSpPr>
          <p:spPr>
            <a:xfrm>
              <a:off x="5838063" y="3443065"/>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810" name="pl810"/>
            <p:cNvSpPr/>
            <p:nvPr/>
          </p:nvSpPr>
          <p:spPr>
            <a:xfrm>
              <a:off x="5838063" y="35596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11" name="pl811"/>
            <p:cNvSpPr/>
            <p:nvPr/>
          </p:nvSpPr>
          <p:spPr>
            <a:xfrm>
              <a:off x="5838063" y="3443065"/>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812" name="pl812"/>
            <p:cNvSpPr/>
            <p:nvPr/>
          </p:nvSpPr>
          <p:spPr>
            <a:xfrm>
              <a:off x="5838063" y="3307040"/>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813" name="pl813"/>
            <p:cNvSpPr/>
            <p:nvPr/>
          </p:nvSpPr>
          <p:spPr>
            <a:xfrm>
              <a:off x="5838063" y="3501362"/>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814" name="pl814"/>
            <p:cNvSpPr/>
            <p:nvPr/>
          </p:nvSpPr>
          <p:spPr>
            <a:xfrm>
              <a:off x="5838063" y="3481930"/>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815" name="pl815"/>
            <p:cNvSpPr/>
            <p:nvPr/>
          </p:nvSpPr>
          <p:spPr>
            <a:xfrm>
              <a:off x="5838063" y="3277892"/>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816" name="pl816"/>
            <p:cNvSpPr/>
            <p:nvPr/>
          </p:nvSpPr>
          <p:spPr>
            <a:xfrm>
              <a:off x="5838063"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817" name="pl817"/>
            <p:cNvSpPr/>
            <p:nvPr/>
          </p:nvSpPr>
          <p:spPr>
            <a:xfrm>
              <a:off x="5838063"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818" name="pl818"/>
            <p:cNvSpPr/>
            <p:nvPr/>
          </p:nvSpPr>
          <p:spPr>
            <a:xfrm>
              <a:off x="5838063"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819" name="pl819"/>
            <p:cNvSpPr/>
            <p:nvPr/>
          </p:nvSpPr>
          <p:spPr>
            <a:xfrm>
              <a:off x="5838063"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820" name="pl820"/>
            <p:cNvSpPr/>
            <p:nvPr/>
          </p:nvSpPr>
          <p:spPr>
            <a:xfrm>
              <a:off x="5838063" y="34819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1" name="pl821"/>
            <p:cNvSpPr/>
            <p:nvPr/>
          </p:nvSpPr>
          <p:spPr>
            <a:xfrm>
              <a:off x="5838063" y="3549942"/>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822" name="pl822"/>
            <p:cNvSpPr/>
            <p:nvPr/>
          </p:nvSpPr>
          <p:spPr>
            <a:xfrm>
              <a:off x="5838063" y="3511078"/>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823" name="pl823"/>
            <p:cNvSpPr/>
            <p:nvPr/>
          </p:nvSpPr>
          <p:spPr>
            <a:xfrm>
              <a:off x="5838063" y="3491646"/>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824" name="pl824"/>
            <p:cNvSpPr/>
            <p:nvPr/>
          </p:nvSpPr>
          <p:spPr>
            <a:xfrm>
              <a:off x="5838063" y="3491646"/>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825" name="pl825"/>
            <p:cNvSpPr/>
            <p:nvPr/>
          </p:nvSpPr>
          <p:spPr>
            <a:xfrm>
              <a:off x="5838063" y="3559658"/>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826" name="pl826"/>
            <p:cNvSpPr/>
            <p:nvPr/>
          </p:nvSpPr>
          <p:spPr>
            <a:xfrm>
              <a:off x="5838063" y="3501362"/>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827" name="pl827"/>
            <p:cNvSpPr/>
            <p:nvPr/>
          </p:nvSpPr>
          <p:spPr>
            <a:xfrm>
              <a:off x="5838063"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828" name="pl828"/>
            <p:cNvSpPr/>
            <p:nvPr/>
          </p:nvSpPr>
          <p:spPr>
            <a:xfrm>
              <a:off x="5838063"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40651" cap="flat">
              <a:solidFill>
                <a:srgbClr val="000000">
                  <a:alpha val="100000"/>
                </a:srgbClr>
              </a:solidFill>
              <a:prstDash val="solid"/>
              <a:round/>
            </a:ln>
          </p:spPr>
          <p:txBody>
            <a:bodyPr/>
            <a:lstStyle/>
            <a:p/>
          </p:txBody>
        </p:sp>
        <p:sp>
          <p:nvSpPr>
            <p:cNvPr id="829" name="pl829"/>
            <p:cNvSpPr/>
            <p:nvPr/>
          </p:nvSpPr>
          <p:spPr>
            <a:xfrm>
              <a:off x="5838063"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00ABFD">
                  <a:alpha val="100000"/>
                </a:srgbClr>
              </a:solidFill>
              <a:prstDash val="solid"/>
              <a:round/>
            </a:ln>
          </p:spPr>
          <p:txBody>
            <a:bodyPr/>
            <a:lstStyle/>
            <a:p/>
          </p:txBody>
        </p:sp>
        <p:sp>
          <p:nvSpPr>
            <p:cNvPr id="830" name="pl830"/>
            <p:cNvSpPr/>
            <p:nvPr/>
          </p:nvSpPr>
          <p:spPr>
            <a:xfrm>
              <a:off x="5764417" y="359852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31" name="tx831"/>
            <p:cNvSpPr/>
            <p:nvPr/>
          </p:nvSpPr>
          <p:spPr>
            <a:xfrm>
              <a:off x="5789868" y="34449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32" name="tx832"/>
            <p:cNvSpPr/>
            <p:nvPr/>
          </p:nvSpPr>
          <p:spPr>
            <a:xfrm>
              <a:off x="6102500" y="340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3" name="tx833"/>
            <p:cNvSpPr/>
            <p:nvPr/>
          </p:nvSpPr>
          <p:spPr>
            <a:xfrm>
              <a:off x="6397082" y="34255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34" name="tx834"/>
            <p:cNvSpPr/>
            <p:nvPr/>
          </p:nvSpPr>
          <p:spPr>
            <a:xfrm>
              <a:off x="6691665" y="33464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35" name="tx835"/>
            <p:cNvSpPr/>
            <p:nvPr/>
          </p:nvSpPr>
          <p:spPr>
            <a:xfrm>
              <a:off x="6968197" y="34449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36" name="tx836"/>
            <p:cNvSpPr/>
            <p:nvPr/>
          </p:nvSpPr>
          <p:spPr>
            <a:xfrm>
              <a:off x="7280829" y="340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7" name="rc837"/>
            <p:cNvSpPr/>
            <p:nvPr/>
          </p:nvSpPr>
          <p:spPr>
            <a:xfrm>
              <a:off x="5764417" y="4004911"/>
              <a:ext cx="1620202" cy="758825"/>
            </a:xfrm>
            <a:prstGeom prst="rect">
              <a:avLst/>
            </a:prstGeom>
            <a:solidFill>
              <a:srgbClr val="EBEBEB">
                <a:alpha val="100000"/>
              </a:srgbClr>
            </a:solidFill>
          </p:spPr>
          <p:txBody>
            <a:bodyPr/>
            <a:lstStyle/>
            <a:p/>
          </p:txBody>
        </p:sp>
        <p:sp>
          <p:nvSpPr>
            <p:cNvPr id="838" name="pl838"/>
            <p:cNvSpPr/>
            <p:nvPr/>
          </p:nvSpPr>
          <p:spPr>
            <a:xfrm>
              <a:off x="5764417" y="47632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39" name="pl839"/>
            <p:cNvSpPr/>
            <p:nvPr/>
          </p:nvSpPr>
          <p:spPr>
            <a:xfrm>
              <a:off x="5764417" y="452034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40" name="pl840"/>
            <p:cNvSpPr/>
            <p:nvPr/>
          </p:nvSpPr>
          <p:spPr>
            <a:xfrm>
              <a:off x="5764417" y="4277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41" name="pl841"/>
            <p:cNvSpPr/>
            <p:nvPr/>
          </p:nvSpPr>
          <p:spPr>
            <a:xfrm>
              <a:off x="5764417" y="40345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42" name="pl842"/>
            <p:cNvSpPr/>
            <p:nvPr/>
          </p:nvSpPr>
          <p:spPr>
            <a:xfrm>
              <a:off x="5985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3" name="pl843"/>
            <p:cNvSpPr/>
            <p:nvPr/>
          </p:nvSpPr>
          <p:spPr>
            <a:xfrm>
              <a:off x="6279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4" name="pl844"/>
            <p:cNvSpPr/>
            <p:nvPr/>
          </p:nvSpPr>
          <p:spPr>
            <a:xfrm>
              <a:off x="6574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5" name="pl845"/>
            <p:cNvSpPr/>
            <p:nvPr/>
          </p:nvSpPr>
          <p:spPr>
            <a:xfrm>
              <a:off x="6869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6" name="pl846"/>
            <p:cNvSpPr/>
            <p:nvPr/>
          </p:nvSpPr>
          <p:spPr>
            <a:xfrm>
              <a:off x="71636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7" name="pl847"/>
            <p:cNvSpPr/>
            <p:nvPr/>
          </p:nvSpPr>
          <p:spPr>
            <a:xfrm>
              <a:off x="5764417" y="464179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48" name="pl848"/>
            <p:cNvSpPr/>
            <p:nvPr/>
          </p:nvSpPr>
          <p:spPr>
            <a:xfrm>
              <a:off x="5764417" y="439889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49" name="pl849"/>
            <p:cNvSpPr/>
            <p:nvPr/>
          </p:nvSpPr>
          <p:spPr>
            <a:xfrm>
              <a:off x="5764417" y="41559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50" name="pl850"/>
            <p:cNvSpPr/>
            <p:nvPr/>
          </p:nvSpPr>
          <p:spPr>
            <a:xfrm>
              <a:off x="5838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6132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2" name="pl852"/>
            <p:cNvSpPr/>
            <p:nvPr/>
          </p:nvSpPr>
          <p:spPr>
            <a:xfrm>
              <a:off x="6427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3" name="pl853"/>
            <p:cNvSpPr/>
            <p:nvPr/>
          </p:nvSpPr>
          <p:spPr>
            <a:xfrm>
              <a:off x="672180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4" name="pl854"/>
            <p:cNvSpPr/>
            <p:nvPr/>
          </p:nvSpPr>
          <p:spPr>
            <a:xfrm>
              <a:off x="7016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5" name="pl855"/>
            <p:cNvSpPr/>
            <p:nvPr/>
          </p:nvSpPr>
          <p:spPr>
            <a:xfrm>
              <a:off x="73109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6" name="pl856"/>
            <p:cNvSpPr/>
            <p:nvPr/>
          </p:nvSpPr>
          <p:spPr>
            <a:xfrm>
              <a:off x="5838063"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857" name="pl857"/>
            <p:cNvSpPr/>
            <p:nvPr/>
          </p:nvSpPr>
          <p:spPr>
            <a:xfrm>
              <a:off x="5838063"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40651" cap="flat">
              <a:solidFill>
                <a:srgbClr val="BEBEBE">
                  <a:alpha val="69803"/>
                </a:srgbClr>
              </a:solidFill>
              <a:prstDash val="solid"/>
              <a:round/>
            </a:ln>
          </p:spPr>
          <p:txBody>
            <a:bodyPr/>
            <a:lstStyle/>
            <a:p/>
          </p:txBody>
        </p:sp>
        <p:sp>
          <p:nvSpPr>
            <p:cNvPr id="858" name="pl858"/>
            <p:cNvSpPr/>
            <p:nvPr/>
          </p:nvSpPr>
          <p:spPr>
            <a:xfrm>
              <a:off x="5838063" y="4282305"/>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859" name="pl859"/>
            <p:cNvSpPr/>
            <p:nvPr/>
          </p:nvSpPr>
          <p:spPr>
            <a:xfrm>
              <a:off x="5838063" y="4534923"/>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860" name="pl860"/>
            <p:cNvSpPr/>
            <p:nvPr/>
          </p:nvSpPr>
          <p:spPr>
            <a:xfrm>
              <a:off x="5838063" y="4564071"/>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861" name="pl861"/>
            <p:cNvSpPr/>
            <p:nvPr/>
          </p:nvSpPr>
          <p:spPr>
            <a:xfrm>
              <a:off x="5838063" y="4486342"/>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862" name="pl862"/>
            <p:cNvSpPr/>
            <p:nvPr/>
          </p:nvSpPr>
          <p:spPr>
            <a:xfrm>
              <a:off x="5838063" y="460293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3" name="pl863"/>
            <p:cNvSpPr/>
            <p:nvPr/>
          </p:nvSpPr>
          <p:spPr>
            <a:xfrm>
              <a:off x="5838063" y="4486342"/>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864" name="pl864"/>
            <p:cNvSpPr/>
            <p:nvPr/>
          </p:nvSpPr>
          <p:spPr>
            <a:xfrm>
              <a:off x="5838063" y="4350317"/>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865" name="pl865"/>
            <p:cNvSpPr/>
            <p:nvPr/>
          </p:nvSpPr>
          <p:spPr>
            <a:xfrm>
              <a:off x="5838063" y="4544639"/>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866" name="pl866"/>
            <p:cNvSpPr/>
            <p:nvPr/>
          </p:nvSpPr>
          <p:spPr>
            <a:xfrm>
              <a:off x="5838063" y="452520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867" name="pl867"/>
            <p:cNvSpPr/>
            <p:nvPr/>
          </p:nvSpPr>
          <p:spPr>
            <a:xfrm>
              <a:off x="5838063" y="4321169"/>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868" name="pl868"/>
            <p:cNvSpPr/>
            <p:nvPr/>
          </p:nvSpPr>
          <p:spPr>
            <a:xfrm>
              <a:off x="5838063" y="4554355"/>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869" name="pl869"/>
            <p:cNvSpPr/>
            <p:nvPr/>
          </p:nvSpPr>
          <p:spPr>
            <a:xfrm>
              <a:off x="5838063" y="4369749"/>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870" name="pl870"/>
            <p:cNvSpPr/>
            <p:nvPr/>
          </p:nvSpPr>
          <p:spPr>
            <a:xfrm>
              <a:off x="5838063" y="451549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871" name="pl871"/>
            <p:cNvSpPr/>
            <p:nvPr/>
          </p:nvSpPr>
          <p:spPr>
            <a:xfrm>
              <a:off x="5838063" y="4554355"/>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872" name="pl872"/>
            <p:cNvSpPr/>
            <p:nvPr/>
          </p:nvSpPr>
          <p:spPr>
            <a:xfrm>
              <a:off x="5838063" y="452520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73" name="pl873"/>
            <p:cNvSpPr/>
            <p:nvPr/>
          </p:nvSpPr>
          <p:spPr>
            <a:xfrm>
              <a:off x="5838063"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874" name="pl874"/>
            <p:cNvSpPr/>
            <p:nvPr/>
          </p:nvSpPr>
          <p:spPr>
            <a:xfrm>
              <a:off x="5838063"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875" name="pl875"/>
            <p:cNvSpPr/>
            <p:nvPr/>
          </p:nvSpPr>
          <p:spPr>
            <a:xfrm>
              <a:off x="5838063"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876" name="pl876"/>
            <p:cNvSpPr/>
            <p:nvPr/>
          </p:nvSpPr>
          <p:spPr>
            <a:xfrm>
              <a:off x="5838063"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877" name="pl877"/>
            <p:cNvSpPr/>
            <p:nvPr/>
          </p:nvSpPr>
          <p:spPr>
            <a:xfrm>
              <a:off x="5838063"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878" name="pl878"/>
            <p:cNvSpPr/>
            <p:nvPr/>
          </p:nvSpPr>
          <p:spPr>
            <a:xfrm>
              <a:off x="5838063" y="4544639"/>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879" name="pl879"/>
            <p:cNvSpPr/>
            <p:nvPr/>
          </p:nvSpPr>
          <p:spPr>
            <a:xfrm>
              <a:off x="5838063"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880" name="pl880"/>
            <p:cNvSpPr/>
            <p:nvPr/>
          </p:nvSpPr>
          <p:spPr>
            <a:xfrm>
              <a:off x="5838063"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40651" cap="flat">
              <a:solidFill>
                <a:srgbClr val="000000">
                  <a:alpha val="100000"/>
                </a:srgbClr>
              </a:solidFill>
              <a:prstDash val="solid"/>
              <a:round/>
            </a:ln>
          </p:spPr>
          <p:txBody>
            <a:bodyPr/>
            <a:lstStyle/>
            <a:p/>
          </p:txBody>
        </p:sp>
        <p:sp>
          <p:nvSpPr>
            <p:cNvPr id="881" name="pl881"/>
            <p:cNvSpPr/>
            <p:nvPr/>
          </p:nvSpPr>
          <p:spPr>
            <a:xfrm>
              <a:off x="5838063"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FB61D7">
                  <a:alpha val="100000"/>
                </a:srgbClr>
              </a:solidFill>
              <a:prstDash val="solid"/>
              <a:round/>
            </a:ln>
          </p:spPr>
          <p:txBody>
            <a:bodyPr/>
            <a:lstStyle/>
            <a:p/>
          </p:txBody>
        </p:sp>
        <p:sp>
          <p:nvSpPr>
            <p:cNvPr id="882" name="pl882"/>
            <p:cNvSpPr/>
            <p:nvPr/>
          </p:nvSpPr>
          <p:spPr>
            <a:xfrm>
              <a:off x="5764417" y="464179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83" name="tx883"/>
            <p:cNvSpPr/>
            <p:nvPr/>
          </p:nvSpPr>
          <p:spPr>
            <a:xfrm>
              <a:off x="5777773" y="4371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84" name="tx884"/>
            <p:cNvSpPr/>
            <p:nvPr/>
          </p:nvSpPr>
          <p:spPr>
            <a:xfrm>
              <a:off x="6102500" y="43897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85" name="tx885"/>
            <p:cNvSpPr/>
            <p:nvPr/>
          </p:nvSpPr>
          <p:spPr>
            <a:xfrm>
              <a:off x="6397082" y="44299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86" name="tx886"/>
            <p:cNvSpPr/>
            <p:nvPr/>
          </p:nvSpPr>
          <p:spPr>
            <a:xfrm>
              <a:off x="6691665" y="441183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87" name="tx887"/>
            <p:cNvSpPr/>
            <p:nvPr/>
          </p:nvSpPr>
          <p:spPr>
            <a:xfrm>
              <a:off x="6986247" y="44590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88" name="tx888"/>
            <p:cNvSpPr/>
            <p:nvPr/>
          </p:nvSpPr>
          <p:spPr>
            <a:xfrm>
              <a:off x="7280829" y="44590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89" name="rc889"/>
            <p:cNvSpPr/>
            <p:nvPr/>
          </p:nvSpPr>
          <p:spPr>
            <a:xfrm>
              <a:off x="7454208" y="875080"/>
              <a:ext cx="1620202" cy="758825"/>
            </a:xfrm>
            <a:prstGeom prst="rect">
              <a:avLst/>
            </a:prstGeom>
            <a:solidFill>
              <a:srgbClr val="EBEBEB">
                <a:alpha val="100000"/>
              </a:srgbClr>
            </a:solidFill>
          </p:spPr>
          <p:txBody>
            <a:bodyPr/>
            <a:lstStyle/>
            <a:p/>
          </p:txBody>
        </p:sp>
        <p:sp>
          <p:nvSpPr>
            <p:cNvPr id="890" name="pl890"/>
            <p:cNvSpPr/>
            <p:nvPr/>
          </p:nvSpPr>
          <p:spPr>
            <a:xfrm>
              <a:off x="7454208" y="163342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91" name="pl891"/>
            <p:cNvSpPr/>
            <p:nvPr/>
          </p:nvSpPr>
          <p:spPr>
            <a:xfrm>
              <a:off x="7454208" y="139051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92" name="pl892"/>
            <p:cNvSpPr/>
            <p:nvPr/>
          </p:nvSpPr>
          <p:spPr>
            <a:xfrm>
              <a:off x="7454208" y="114761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93" name="pl893"/>
            <p:cNvSpPr/>
            <p:nvPr/>
          </p:nvSpPr>
          <p:spPr>
            <a:xfrm>
              <a:off x="7454208" y="9047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94" name="pl894"/>
            <p:cNvSpPr/>
            <p:nvPr/>
          </p:nvSpPr>
          <p:spPr>
            <a:xfrm>
              <a:off x="767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5" name="pl895"/>
            <p:cNvSpPr/>
            <p:nvPr/>
          </p:nvSpPr>
          <p:spPr>
            <a:xfrm>
              <a:off x="796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6" name="pl896"/>
            <p:cNvSpPr/>
            <p:nvPr/>
          </p:nvSpPr>
          <p:spPr>
            <a:xfrm>
              <a:off x="82643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7" name="pl897"/>
            <p:cNvSpPr/>
            <p:nvPr/>
          </p:nvSpPr>
          <p:spPr>
            <a:xfrm>
              <a:off x="8558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8" name="pl898"/>
            <p:cNvSpPr/>
            <p:nvPr/>
          </p:nvSpPr>
          <p:spPr>
            <a:xfrm>
              <a:off x="88534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9" name="pl899"/>
            <p:cNvSpPr/>
            <p:nvPr/>
          </p:nvSpPr>
          <p:spPr>
            <a:xfrm>
              <a:off x="7454208" y="151196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00" name="pl900"/>
            <p:cNvSpPr/>
            <p:nvPr/>
          </p:nvSpPr>
          <p:spPr>
            <a:xfrm>
              <a:off x="7454208" y="12690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01" name="pl901"/>
            <p:cNvSpPr/>
            <p:nvPr/>
          </p:nvSpPr>
          <p:spPr>
            <a:xfrm>
              <a:off x="7454208" y="102616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02" name="pl902"/>
            <p:cNvSpPr/>
            <p:nvPr/>
          </p:nvSpPr>
          <p:spPr>
            <a:xfrm>
              <a:off x="752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3" name="pl903"/>
            <p:cNvSpPr/>
            <p:nvPr/>
          </p:nvSpPr>
          <p:spPr>
            <a:xfrm>
              <a:off x="782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4" name="pl904"/>
            <p:cNvSpPr/>
            <p:nvPr/>
          </p:nvSpPr>
          <p:spPr>
            <a:xfrm>
              <a:off x="8117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5" name="pl905"/>
            <p:cNvSpPr/>
            <p:nvPr/>
          </p:nvSpPr>
          <p:spPr>
            <a:xfrm>
              <a:off x="841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6" name="pl906"/>
            <p:cNvSpPr/>
            <p:nvPr/>
          </p:nvSpPr>
          <p:spPr>
            <a:xfrm>
              <a:off x="8706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7" name="pl907"/>
            <p:cNvSpPr/>
            <p:nvPr/>
          </p:nvSpPr>
          <p:spPr>
            <a:xfrm>
              <a:off x="90007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8" name="pl908"/>
            <p:cNvSpPr/>
            <p:nvPr/>
          </p:nvSpPr>
          <p:spPr>
            <a:xfrm>
              <a:off x="7527854"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909" name="pl909"/>
            <p:cNvSpPr/>
            <p:nvPr/>
          </p:nvSpPr>
          <p:spPr>
            <a:xfrm>
              <a:off x="7527854" y="147310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910" name="pl910"/>
            <p:cNvSpPr/>
            <p:nvPr/>
          </p:nvSpPr>
          <p:spPr>
            <a:xfrm>
              <a:off x="7527854" y="1152474"/>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911" name="pl911"/>
            <p:cNvSpPr/>
            <p:nvPr/>
          </p:nvSpPr>
          <p:spPr>
            <a:xfrm>
              <a:off x="7527854" y="1405092"/>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912" name="pl912"/>
            <p:cNvSpPr/>
            <p:nvPr/>
          </p:nvSpPr>
          <p:spPr>
            <a:xfrm>
              <a:off x="7527854" y="1434240"/>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913" name="pl913"/>
            <p:cNvSpPr/>
            <p:nvPr/>
          </p:nvSpPr>
          <p:spPr>
            <a:xfrm>
              <a:off x="7527854" y="1356511"/>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914" name="pl914"/>
            <p:cNvSpPr/>
            <p:nvPr/>
          </p:nvSpPr>
          <p:spPr>
            <a:xfrm>
              <a:off x="7527854" y="14731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5" name="pl915"/>
            <p:cNvSpPr/>
            <p:nvPr/>
          </p:nvSpPr>
          <p:spPr>
            <a:xfrm>
              <a:off x="7527854" y="1356511"/>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916" name="pl916"/>
            <p:cNvSpPr/>
            <p:nvPr/>
          </p:nvSpPr>
          <p:spPr>
            <a:xfrm>
              <a:off x="7527854" y="1220486"/>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917" name="pl917"/>
            <p:cNvSpPr/>
            <p:nvPr/>
          </p:nvSpPr>
          <p:spPr>
            <a:xfrm>
              <a:off x="7527854" y="1414808"/>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918" name="pl918"/>
            <p:cNvSpPr/>
            <p:nvPr/>
          </p:nvSpPr>
          <p:spPr>
            <a:xfrm>
              <a:off x="7527854" y="139537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919" name="pl919"/>
            <p:cNvSpPr/>
            <p:nvPr/>
          </p:nvSpPr>
          <p:spPr>
            <a:xfrm>
              <a:off x="7527854" y="1191338"/>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920" name="pl920"/>
            <p:cNvSpPr/>
            <p:nvPr/>
          </p:nvSpPr>
          <p:spPr>
            <a:xfrm>
              <a:off x="7527854" y="1424524"/>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921" name="pl921"/>
            <p:cNvSpPr/>
            <p:nvPr/>
          </p:nvSpPr>
          <p:spPr>
            <a:xfrm>
              <a:off x="7527854" y="1239918"/>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922" name="pl922"/>
            <p:cNvSpPr/>
            <p:nvPr/>
          </p:nvSpPr>
          <p:spPr>
            <a:xfrm>
              <a:off x="7527854" y="138566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923" name="pl923"/>
            <p:cNvSpPr/>
            <p:nvPr/>
          </p:nvSpPr>
          <p:spPr>
            <a:xfrm>
              <a:off x="7527854" y="1424524"/>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924" name="pl924"/>
            <p:cNvSpPr/>
            <p:nvPr/>
          </p:nvSpPr>
          <p:spPr>
            <a:xfrm>
              <a:off x="7527854" y="139537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25" name="pl925"/>
            <p:cNvSpPr/>
            <p:nvPr/>
          </p:nvSpPr>
          <p:spPr>
            <a:xfrm>
              <a:off x="7527854" y="1463388"/>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926" name="pl926"/>
            <p:cNvSpPr/>
            <p:nvPr/>
          </p:nvSpPr>
          <p:spPr>
            <a:xfrm>
              <a:off x="7527854" y="1424524"/>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927" name="pl927"/>
            <p:cNvSpPr/>
            <p:nvPr/>
          </p:nvSpPr>
          <p:spPr>
            <a:xfrm>
              <a:off x="7527854" y="1405092"/>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928" name="pl928"/>
            <p:cNvSpPr/>
            <p:nvPr/>
          </p:nvSpPr>
          <p:spPr>
            <a:xfrm>
              <a:off x="7527854" y="1405092"/>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929" name="pl929"/>
            <p:cNvSpPr/>
            <p:nvPr/>
          </p:nvSpPr>
          <p:spPr>
            <a:xfrm>
              <a:off x="7527854" y="1473104"/>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930" name="pl930"/>
            <p:cNvSpPr/>
            <p:nvPr/>
          </p:nvSpPr>
          <p:spPr>
            <a:xfrm>
              <a:off x="7527854" y="1414808"/>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931" name="pl931"/>
            <p:cNvSpPr/>
            <p:nvPr/>
          </p:nvSpPr>
          <p:spPr>
            <a:xfrm>
              <a:off x="7527854" y="1375943"/>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932" name="pl932"/>
            <p:cNvSpPr/>
            <p:nvPr/>
          </p:nvSpPr>
          <p:spPr>
            <a:xfrm>
              <a:off x="7527854" y="147310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933" name="pl933"/>
            <p:cNvSpPr/>
            <p:nvPr/>
          </p:nvSpPr>
          <p:spPr>
            <a:xfrm>
              <a:off x="7527854" y="14731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A9A400">
                  <a:alpha val="100000"/>
                </a:srgbClr>
              </a:solidFill>
              <a:prstDash val="solid"/>
              <a:round/>
            </a:ln>
          </p:spPr>
          <p:txBody>
            <a:bodyPr/>
            <a:lstStyle/>
            <a:p/>
          </p:txBody>
        </p:sp>
        <p:sp>
          <p:nvSpPr>
            <p:cNvPr id="934" name="pl934"/>
            <p:cNvSpPr/>
            <p:nvPr/>
          </p:nvSpPr>
          <p:spPr>
            <a:xfrm>
              <a:off x="7454208" y="151196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35" name="tx935"/>
            <p:cNvSpPr/>
            <p:nvPr/>
          </p:nvSpPr>
          <p:spPr>
            <a:xfrm>
              <a:off x="7497709"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6" name="tx936"/>
            <p:cNvSpPr/>
            <p:nvPr/>
          </p:nvSpPr>
          <p:spPr>
            <a:xfrm>
              <a:off x="7792291"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7" name="tx937"/>
            <p:cNvSpPr/>
            <p:nvPr/>
          </p:nvSpPr>
          <p:spPr>
            <a:xfrm>
              <a:off x="8086874"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8" name="tx938"/>
            <p:cNvSpPr/>
            <p:nvPr/>
          </p:nvSpPr>
          <p:spPr>
            <a:xfrm>
              <a:off x="8381456"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9" name="tx939"/>
            <p:cNvSpPr/>
            <p:nvPr/>
          </p:nvSpPr>
          <p:spPr>
            <a:xfrm>
              <a:off x="8676038"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40" name="tx940"/>
            <p:cNvSpPr/>
            <p:nvPr/>
          </p:nvSpPr>
          <p:spPr>
            <a:xfrm>
              <a:off x="8970620" y="13101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41" name="rc941"/>
            <p:cNvSpPr/>
            <p:nvPr/>
          </p:nvSpPr>
          <p:spPr>
            <a:xfrm>
              <a:off x="7454208" y="1918357"/>
              <a:ext cx="1620202" cy="758825"/>
            </a:xfrm>
            <a:prstGeom prst="rect">
              <a:avLst/>
            </a:prstGeom>
            <a:solidFill>
              <a:srgbClr val="EBEBEB">
                <a:alpha val="100000"/>
              </a:srgbClr>
            </a:solidFill>
          </p:spPr>
          <p:txBody>
            <a:bodyPr/>
            <a:lstStyle/>
            <a:p/>
          </p:txBody>
        </p:sp>
        <p:sp>
          <p:nvSpPr>
            <p:cNvPr id="942" name="pl942"/>
            <p:cNvSpPr/>
            <p:nvPr/>
          </p:nvSpPr>
          <p:spPr>
            <a:xfrm>
              <a:off x="7454208" y="267669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43" name="pl943"/>
            <p:cNvSpPr/>
            <p:nvPr/>
          </p:nvSpPr>
          <p:spPr>
            <a:xfrm>
              <a:off x="7454208" y="243379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44" name="pl944"/>
            <p:cNvSpPr/>
            <p:nvPr/>
          </p:nvSpPr>
          <p:spPr>
            <a:xfrm>
              <a:off x="7454208" y="219089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45" name="pl945"/>
            <p:cNvSpPr/>
            <p:nvPr/>
          </p:nvSpPr>
          <p:spPr>
            <a:xfrm>
              <a:off x="7454208" y="19479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46" name="pl946"/>
            <p:cNvSpPr/>
            <p:nvPr/>
          </p:nvSpPr>
          <p:spPr>
            <a:xfrm>
              <a:off x="767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7" name="pl947"/>
            <p:cNvSpPr/>
            <p:nvPr/>
          </p:nvSpPr>
          <p:spPr>
            <a:xfrm>
              <a:off x="796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8" name="pl948"/>
            <p:cNvSpPr/>
            <p:nvPr/>
          </p:nvSpPr>
          <p:spPr>
            <a:xfrm>
              <a:off x="82643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9" name="pl949"/>
            <p:cNvSpPr/>
            <p:nvPr/>
          </p:nvSpPr>
          <p:spPr>
            <a:xfrm>
              <a:off x="8558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0" name="pl950"/>
            <p:cNvSpPr/>
            <p:nvPr/>
          </p:nvSpPr>
          <p:spPr>
            <a:xfrm>
              <a:off x="88534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1" name="pl951"/>
            <p:cNvSpPr/>
            <p:nvPr/>
          </p:nvSpPr>
          <p:spPr>
            <a:xfrm>
              <a:off x="7454208" y="255524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52" name="pl952"/>
            <p:cNvSpPr/>
            <p:nvPr/>
          </p:nvSpPr>
          <p:spPr>
            <a:xfrm>
              <a:off x="7454208" y="23123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53" name="pl953"/>
            <p:cNvSpPr/>
            <p:nvPr/>
          </p:nvSpPr>
          <p:spPr>
            <a:xfrm>
              <a:off x="7454208" y="20694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54" name="pl954"/>
            <p:cNvSpPr/>
            <p:nvPr/>
          </p:nvSpPr>
          <p:spPr>
            <a:xfrm>
              <a:off x="752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5" name="pl955"/>
            <p:cNvSpPr/>
            <p:nvPr/>
          </p:nvSpPr>
          <p:spPr>
            <a:xfrm>
              <a:off x="782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6" name="pl956"/>
            <p:cNvSpPr/>
            <p:nvPr/>
          </p:nvSpPr>
          <p:spPr>
            <a:xfrm>
              <a:off x="8117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7" name="pl957"/>
            <p:cNvSpPr/>
            <p:nvPr/>
          </p:nvSpPr>
          <p:spPr>
            <a:xfrm>
              <a:off x="841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8" name="pl958"/>
            <p:cNvSpPr/>
            <p:nvPr/>
          </p:nvSpPr>
          <p:spPr>
            <a:xfrm>
              <a:off x="8706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9" name="pl959"/>
            <p:cNvSpPr/>
            <p:nvPr/>
          </p:nvSpPr>
          <p:spPr>
            <a:xfrm>
              <a:off x="90007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0" name="pl960"/>
            <p:cNvSpPr/>
            <p:nvPr/>
          </p:nvSpPr>
          <p:spPr>
            <a:xfrm>
              <a:off x="7527854"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961" name="pl961"/>
            <p:cNvSpPr/>
            <p:nvPr/>
          </p:nvSpPr>
          <p:spPr>
            <a:xfrm>
              <a:off x="7527854"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40651" cap="flat">
              <a:solidFill>
                <a:srgbClr val="BEBEBE">
                  <a:alpha val="69803"/>
                </a:srgbClr>
              </a:solidFill>
              <a:prstDash val="solid"/>
              <a:round/>
            </a:ln>
          </p:spPr>
          <p:txBody>
            <a:bodyPr/>
            <a:lstStyle/>
            <a:p/>
          </p:txBody>
        </p:sp>
        <p:sp>
          <p:nvSpPr>
            <p:cNvPr id="962" name="pl962"/>
            <p:cNvSpPr/>
            <p:nvPr/>
          </p:nvSpPr>
          <p:spPr>
            <a:xfrm>
              <a:off x="7527854" y="2195751"/>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963" name="pl963"/>
            <p:cNvSpPr/>
            <p:nvPr/>
          </p:nvSpPr>
          <p:spPr>
            <a:xfrm>
              <a:off x="7527854" y="2448369"/>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964" name="pl964"/>
            <p:cNvSpPr/>
            <p:nvPr/>
          </p:nvSpPr>
          <p:spPr>
            <a:xfrm>
              <a:off x="7527854" y="2477517"/>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965" name="pl965"/>
            <p:cNvSpPr/>
            <p:nvPr/>
          </p:nvSpPr>
          <p:spPr>
            <a:xfrm>
              <a:off x="7527854" y="2399788"/>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966" name="pl966"/>
            <p:cNvSpPr/>
            <p:nvPr/>
          </p:nvSpPr>
          <p:spPr>
            <a:xfrm>
              <a:off x="7527854" y="25163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67" name="pl967"/>
            <p:cNvSpPr/>
            <p:nvPr/>
          </p:nvSpPr>
          <p:spPr>
            <a:xfrm>
              <a:off x="7527854" y="2399788"/>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968" name="pl968"/>
            <p:cNvSpPr/>
            <p:nvPr/>
          </p:nvSpPr>
          <p:spPr>
            <a:xfrm>
              <a:off x="7527854" y="2263763"/>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969" name="pl969"/>
            <p:cNvSpPr/>
            <p:nvPr/>
          </p:nvSpPr>
          <p:spPr>
            <a:xfrm>
              <a:off x="7527854" y="2458085"/>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970" name="pl970"/>
            <p:cNvSpPr/>
            <p:nvPr/>
          </p:nvSpPr>
          <p:spPr>
            <a:xfrm>
              <a:off x="7527854" y="2438653"/>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971" name="pl971"/>
            <p:cNvSpPr/>
            <p:nvPr/>
          </p:nvSpPr>
          <p:spPr>
            <a:xfrm>
              <a:off x="7527854"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972" name="pl972"/>
            <p:cNvSpPr/>
            <p:nvPr/>
          </p:nvSpPr>
          <p:spPr>
            <a:xfrm>
              <a:off x="7527854" y="2467801"/>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973" name="pl973"/>
            <p:cNvSpPr/>
            <p:nvPr/>
          </p:nvSpPr>
          <p:spPr>
            <a:xfrm>
              <a:off x="7527854" y="2283195"/>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974" name="pl974"/>
            <p:cNvSpPr/>
            <p:nvPr/>
          </p:nvSpPr>
          <p:spPr>
            <a:xfrm>
              <a:off x="7527854" y="2428937"/>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975" name="pl975"/>
            <p:cNvSpPr/>
            <p:nvPr/>
          </p:nvSpPr>
          <p:spPr>
            <a:xfrm>
              <a:off x="7527854" y="2467801"/>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976" name="pl976"/>
            <p:cNvSpPr/>
            <p:nvPr/>
          </p:nvSpPr>
          <p:spPr>
            <a:xfrm>
              <a:off x="7527854" y="243865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77" name="pl977"/>
            <p:cNvSpPr/>
            <p:nvPr/>
          </p:nvSpPr>
          <p:spPr>
            <a:xfrm>
              <a:off x="7527854" y="2506665"/>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978" name="pl978"/>
            <p:cNvSpPr/>
            <p:nvPr/>
          </p:nvSpPr>
          <p:spPr>
            <a:xfrm>
              <a:off x="7527854" y="2467801"/>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979" name="pl979"/>
            <p:cNvSpPr/>
            <p:nvPr/>
          </p:nvSpPr>
          <p:spPr>
            <a:xfrm>
              <a:off x="7527854" y="2448369"/>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980" name="pl980"/>
            <p:cNvSpPr/>
            <p:nvPr/>
          </p:nvSpPr>
          <p:spPr>
            <a:xfrm>
              <a:off x="7527854" y="2448369"/>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981" name="pl981"/>
            <p:cNvSpPr/>
            <p:nvPr/>
          </p:nvSpPr>
          <p:spPr>
            <a:xfrm>
              <a:off x="7527854" y="2516381"/>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982" name="pl982"/>
            <p:cNvSpPr/>
            <p:nvPr/>
          </p:nvSpPr>
          <p:spPr>
            <a:xfrm>
              <a:off x="7527854" y="2458085"/>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983" name="pl983"/>
            <p:cNvSpPr/>
            <p:nvPr/>
          </p:nvSpPr>
          <p:spPr>
            <a:xfrm>
              <a:off x="7527854" y="2419220"/>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984" name="pl984"/>
            <p:cNvSpPr/>
            <p:nvPr/>
          </p:nvSpPr>
          <p:spPr>
            <a:xfrm>
              <a:off x="7527854"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40651" cap="flat">
              <a:solidFill>
                <a:srgbClr val="000000">
                  <a:alpha val="100000"/>
                </a:srgbClr>
              </a:solidFill>
              <a:prstDash val="solid"/>
              <a:round/>
            </a:ln>
          </p:spPr>
          <p:txBody>
            <a:bodyPr/>
            <a:lstStyle/>
            <a:p/>
          </p:txBody>
        </p:sp>
        <p:sp>
          <p:nvSpPr>
            <p:cNvPr id="985" name="pl985"/>
            <p:cNvSpPr/>
            <p:nvPr/>
          </p:nvSpPr>
          <p:spPr>
            <a:xfrm>
              <a:off x="7527854" y="2234615"/>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00C094">
                  <a:alpha val="100000"/>
                </a:srgbClr>
              </a:solidFill>
              <a:prstDash val="solid"/>
              <a:round/>
            </a:ln>
          </p:spPr>
          <p:txBody>
            <a:bodyPr/>
            <a:lstStyle/>
            <a:p/>
          </p:txBody>
        </p:sp>
        <p:sp>
          <p:nvSpPr>
            <p:cNvPr id="986" name="pl986"/>
            <p:cNvSpPr/>
            <p:nvPr/>
          </p:nvSpPr>
          <p:spPr>
            <a:xfrm>
              <a:off x="7454208" y="255524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87" name="tx987"/>
            <p:cNvSpPr/>
            <p:nvPr/>
          </p:nvSpPr>
          <p:spPr>
            <a:xfrm>
              <a:off x="7467564" y="2275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88" name="tx988"/>
            <p:cNvSpPr/>
            <p:nvPr/>
          </p:nvSpPr>
          <p:spPr>
            <a:xfrm>
              <a:off x="7762146" y="2178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89" name="tx989"/>
            <p:cNvSpPr/>
            <p:nvPr/>
          </p:nvSpPr>
          <p:spPr>
            <a:xfrm>
              <a:off x="8056729" y="2108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990" name="tx990"/>
            <p:cNvSpPr/>
            <p:nvPr/>
          </p:nvSpPr>
          <p:spPr>
            <a:xfrm>
              <a:off x="8351311" y="20699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991" name="tx991"/>
            <p:cNvSpPr/>
            <p:nvPr/>
          </p:nvSpPr>
          <p:spPr>
            <a:xfrm>
              <a:off x="8645893" y="20699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992" name="tx992"/>
            <p:cNvSpPr/>
            <p:nvPr/>
          </p:nvSpPr>
          <p:spPr>
            <a:xfrm>
              <a:off x="8940475" y="2089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993" name="rc993"/>
            <p:cNvSpPr/>
            <p:nvPr/>
          </p:nvSpPr>
          <p:spPr>
            <a:xfrm>
              <a:off x="7454208" y="2961634"/>
              <a:ext cx="1620202" cy="758825"/>
            </a:xfrm>
            <a:prstGeom prst="rect">
              <a:avLst/>
            </a:prstGeom>
            <a:solidFill>
              <a:srgbClr val="EBEBEB">
                <a:alpha val="100000"/>
              </a:srgbClr>
            </a:solidFill>
          </p:spPr>
          <p:txBody>
            <a:bodyPr/>
            <a:lstStyle/>
            <a:p/>
          </p:txBody>
        </p:sp>
        <p:sp>
          <p:nvSpPr>
            <p:cNvPr id="994" name="pl994"/>
            <p:cNvSpPr/>
            <p:nvPr/>
          </p:nvSpPr>
          <p:spPr>
            <a:xfrm>
              <a:off x="7454208" y="371997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95" name="pl995"/>
            <p:cNvSpPr/>
            <p:nvPr/>
          </p:nvSpPr>
          <p:spPr>
            <a:xfrm>
              <a:off x="7454208" y="347707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96" name="pl996"/>
            <p:cNvSpPr/>
            <p:nvPr/>
          </p:nvSpPr>
          <p:spPr>
            <a:xfrm>
              <a:off x="7454208" y="323417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97" name="pl997"/>
            <p:cNvSpPr/>
            <p:nvPr/>
          </p:nvSpPr>
          <p:spPr>
            <a:xfrm>
              <a:off x="7454208" y="29912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98" name="pl998"/>
            <p:cNvSpPr/>
            <p:nvPr/>
          </p:nvSpPr>
          <p:spPr>
            <a:xfrm>
              <a:off x="767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9" name="pl999"/>
            <p:cNvSpPr/>
            <p:nvPr/>
          </p:nvSpPr>
          <p:spPr>
            <a:xfrm>
              <a:off x="796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0" name="pl1000"/>
            <p:cNvSpPr/>
            <p:nvPr/>
          </p:nvSpPr>
          <p:spPr>
            <a:xfrm>
              <a:off x="82643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1" name="pl1001"/>
            <p:cNvSpPr/>
            <p:nvPr/>
          </p:nvSpPr>
          <p:spPr>
            <a:xfrm>
              <a:off x="8558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2" name="pl1002"/>
            <p:cNvSpPr/>
            <p:nvPr/>
          </p:nvSpPr>
          <p:spPr>
            <a:xfrm>
              <a:off x="88534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3" name="pl1003"/>
            <p:cNvSpPr/>
            <p:nvPr/>
          </p:nvSpPr>
          <p:spPr>
            <a:xfrm>
              <a:off x="7454208" y="359852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04" name="pl1004"/>
            <p:cNvSpPr/>
            <p:nvPr/>
          </p:nvSpPr>
          <p:spPr>
            <a:xfrm>
              <a:off x="7454208" y="33556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05" name="pl1005"/>
            <p:cNvSpPr/>
            <p:nvPr/>
          </p:nvSpPr>
          <p:spPr>
            <a:xfrm>
              <a:off x="7454208" y="31127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06" name="pl1006"/>
            <p:cNvSpPr/>
            <p:nvPr/>
          </p:nvSpPr>
          <p:spPr>
            <a:xfrm>
              <a:off x="752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7" name="pl1007"/>
            <p:cNvSpPr/>
            <p:nvPr/>
          </p:nvSpPr>
          <p:spPr>
            <a:xfrm>
              <a:off x="782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8" name="pl1008"/>
            <p:cNvSpPr/>
            <p:nvPr/>
          </p:nvSpPr>
          <p:spPr>
            <a:xfrm>
              <a:off x="8117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9" name="pl1009"/>
            <p:cNvSpPr/>
            <p:nvPr/>
          </p:nvSpPr>
          <p:spPr>
            <a:xfrm>
              <a:off x="841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0" name="pl1010"/>
            <p:cNvSpPr/>
            <p:nvPr/>
          </p:nvSpPr>
          <p:spPr>
            <a:xfrm>
              <a:off x="8706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1" name="pl1011"/>
            <p:cNvSpPr/>
            <p:nvPr/>
          </p:nvSpPr>
          <p:spPr>
            <a:xfrm>
              <a:off x="90007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2" name="pl1012"/>
            <p:cNvSpPr/>
            <p:nvPr/>
          </p:nvSpPr>
          <p:spPr>
            <a:xfrm>
              <a:off x="7527854"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1013" name="pl1013"/>
            <p:cNvSpPr/>
            <p:nvPr/>
          </p:nvSpPr>
          <p:spPr>
            <a:xfrm>
              <a:off x="7527854" y="3481930"/>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014" name="pl1014"/>
            <p:cNvSpPr/>
            <p:nvPr/>
          </p:nvSpPr>
          <p:spPr>
            <a:xfrm>
              <a:off x="7527854" y="3239028"/>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1015" name="pl1015"/>
            <p:cNvSpPr/>
            <p:nvPr/>
          </p:nvSpPr>
          <p:spPr>
            <a:xfrm>
              <a:off x="7527854" y="3491646"/>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1016" name="pl1016"/>
            <p:cNvSpPr/>
            <p:nvPr/>
          </p:nvSpPr>
          <p:spPr>
            <a:xfrm>
              <a:off x="7527854" y="3520794"/>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1017" name="pl1017"/>
            <p:cNvSpPr/>
            <p:nvPr/>
          </p:nvSpPr>
          <p:spPr>
            <a:xfrm>
              <a:off x="7527854" y="3443065"/>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1018" name="pl1018"/>
            <p:cNvSpPr/>
            <p:nvPr/>
          </p:nvSpPr>
          <p:spPr>
            <a:xfrm>
              <a:off x="7527854" y="355965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19" name="pl1019"/>
            <p:cNvSpPr/>
            <p:nvPr/>
          </p:nvSpPr>
          <p:spPr>
            <a:xfrm>
              <a:off x="7527854" y="3443065"/>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1020" name="pl1020"/>
            <p:cNvSpPr/>
            <p:nvPr/>
          </p:nvSpPr>
          <p:spPr>
            <a:xfrm>
              <a:off x="7527854" y="3307040"/>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1021" name="pl1021"/>
            <p:cNvSpPr/>
            <p:nvPr/>
          </p:nvSpPr>
          <p:spPr>
            <a:xfrm>
              <a:off x="7527854" y="3501362"/>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1022" name="pl1022"/>
            <p:cNvSpPr/>
            <p:nvPr/>
          </p:nvSpPr>
          <p:spPr>
            <a:xfrm>
              <a:off x="7527854" y="3481930"/>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1023" name="pl1023"/>
            <p:cNvSpPr/>
            <p:nvPr/>
          </p:nvSpPr>
          <p:spPr>
            <a:xfrm>
              <a:off x="7527854" y="3277892"/>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1024" name="pl1024"/>
            <p:cNvSpPr/>
            <p:nvPr/>
          </p:nvSpPr>
          <p:spPr>
            <a:xfrm>
              <a:off x="7527854" y="3511078"/>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1025" name="pl1025"/>
            <p:cNvSpPr/>
            <p:nvPr/>
          </p:nvSpPr>
          <p:spPr>
            <a:xfrm>
              <a:off x="7527854" y="3326472"/>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1026" name="pl1026"/>
            <p:cNvSpPr/>
            <p:nvPr/>
          </p:nvSpPr>
          <p:spPr>
            <a:xfrm>
              <a:off x="7527854" y="3472213"/>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1027" name="pl1027"/>
            <p:cNvSpPr/>
            <p:nvPr/>
          </p:nvSpPr>
          <p:spPr>
            <a:xfrm>
              <a:off x="7527854" y="3511078"/>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1028" name="pl1028"/>
            <p:cNvSpPr/>
            <p:nvPr/>
          </p:nvSpPr>
          <p:spPr>
            <a:xfrm>
              <a:off x="7527854" y="34819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29" name="pl1029"/>
            <p:cNvSpPr/>
            <p:nvPr/>
          </p:nvSpPr>
          <p:spPr>
            <a:xfrm>
              <a:off x="7527854" y="3549942"/>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030" name="pl1030"/>
            <p:cNvSpPr/>
            <p:nvPr/>
          </p:nvSpPr>
          <p:spPr>
            <a:xfrm>
              <a:off x="7527854" y="3511078"/>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031" name="pl1031"/>
            <p:cNvSpPr/>
            <p:nvPr/>
          </p:nvSpPr>
          <p:spPr>
            <a:xfrm>
              <a:off x="7527854" y="3491646"/>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1032" name="pl1032"/>
            <p:cNvSpPr/>
            <p:nvPr/>
          </p:nvSpPr>
          <p:spPr>
            <a:xfrm>
              <a:off x="7527854" y="3491646"/>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1033" name="pl1033"/>
            <p:cNvSpPr/>
            <p:nvPr/>
          </p:nvSpPr>
          <p:spPr>
            <a:xfrm>
              <a:off x="7527854" y="3559658"/>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1034" name="pl1034"/>
            <p:cNvSpPr/>
            <p:nvPr/>
          </p:nvSpPr>
          <p:spPr>
            <a:xfrm>
              <a:off x="7527854" y="3501362"/>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1035" name="pl1035"/>
            <p:cNvSpPr/>
            <p:nvPr/>
          </p:nvSpPr>
          <p:spPr>
            <a:xfrm>
              <a:off x="7527854" y="3462497"/>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1036" name="pl1036"/>
            <p:cNvSpPr/>
            <p:nvPr/>
          </p:nvSpPr>
          <p:spPr>
            <a:xfrm>
              <a:off x="7527854" y="3481930"/>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037" name="pl1037"/>
            <p:cNvSpPr/>
            <p:nvPr/>
          </p:nvSpPr>
          <p:spPr>
            <a:xfrm>
              <a:off x="7527854" y="348193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619CFF">
                  <a:alpha val="100000"/>
                </a:srgbClr>
              </a:solidFill>
              <a:prstDash val="solid"/>
              <a:round/>
            </a:ln>
          </p:spPr>
          <p:txBody>
            <a:bodyPr/>
            <a:lstStyle/>
            <a:p/>
          </p:txBody>
        </p:sp>
        <p:sp>
          <p:nvSpPr>
            <p:cNvPr id="1038" name="pl1038"/>
            <p:cNvSpPr/>
            <p:nvPr/>
          </p:nvSpPr>
          <p:spPr>
            <a:xfrm>
              <a:off x="7454208" y="359852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39" name="tx1039"/>
            <p:cNvSpPr/>
            <p:nvPr/>
          </p:nvSpPr>
          <p:spPr>
            <a:xfrm>
              <a:off x="7467564" y="33186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40" name="tx1040"/>
            <p:cNvSpPr/>
            <p:nvPr/>
          </p:nvSpPr>
          <p:spPr>
            <a:xfrm>
              <a:off x="7762146" y="33186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41" name="tx1041"/>
            <p:cNvSpPr/>
            <p:nvPr/>
          </p:nvSpPr>
          <p:spPr>
            <a:xfrm>
              <a:off x="8056729" y="33186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42" name="tx1042"/>
            <p:cNvSpPr/>
            <p:nvPr/>
          </p:nvSpPr>
          <p:spPr>
            <a:xfrm>
              <a:off x="8351311" y="33186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43" name="tx1043"/>
            <p:cNvSpPr/>
            <p:nvPr/>
          </p:nvSpPr>
          <p:spPr>
            <a:xfrm>
              <a:off x="8645893" y="33186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44" name="tx1044"/>
            <p:cNvSpPr/>
            <p:nvPr/>
          </p:nvSpPr>
          <p:spPr>
            <a:xfrm>
              <a:off x="8940475" y="33186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45" name="rc1045"/>
            <p:cNvSpPr/>
            <p:nvPr/>
          </p:nvSpPr>
          <p:spPr>
            <a:xfrm>
              <a:off x="7454208" y="4004911"/>
              <a:ext cx="1620202" cy="758825"/>
            </a:xfrm>
            <a:prstGeom prst="rect">
              <a:avLst/>
            </a:prstGeom>
            <a:solidFill>
              <a:srgbClr val="EBEBEB">
                <a:alpha val="100000"/>
              </a:srgbClr>
            </a:solidFill>
          </p:spPr>
          <p:txBody>
            <a:bodyPr/>
            <a:lstStyle/>
            <a:p/>
          </p:txBody>
        </p:sp>
        <p:sp>
          <p:nvSpPr>
            <p:cNvPr id="1046" name="pl1046"/>
            <p:cNvSpPr/>
            <p:nvPr/>
          </p:nvSpPr>
          <p:spPr>
            <a:xfrm>
              <a:off x="7454208" y="476325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47" name="pl1047"/>
            <p:cNvSpPr/>
            <p:nvPr/>
          </p:nvSpPr>
          <p:spPr>
            <a:xfrm>
              <a:off x="7454208" y="452034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48" name="pl1048"/>
            <p:cNvSpPr/>
            <p:nvPr/>
          </p:nvSpPr>
          <p:spPr>
            <a:xfrm>
              <a:off x="7454208" y="4277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49" name="pl1049"/>
            <p:cNvSpPr/>
            <p:nvPr/>
          </p:nvSpPr>
          <p:spPr>
            <a:xfrm>
              <a:off x="7454208" y="40345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50" name="pl1050"/>
            <p:cNvSpPr/>
            <p:nvPr/>
          </p:nvSpPr>
          <p:spPr>
            <a:xfrm>
              <a:off x="767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1" name="pl1051"/>
            <p:cNvSpPr/>
            <p:nvPr/>
          </p:nvSpPr>
          <p:spPr>
            <a:xfrm>
              <a:off x="796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2" name="pl1052"/>
            <p:cNvSpPr/>
            <p:nvPr/>
          </p:nvSpPr>
          <p:spPr>
            <a:xfrm>
              <a:off x="82643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3" name="pl1053"/>
            <p:cNvSpPr/>
            <p:nvPr/>
          </p:nvSpPr>
          <p:spPr>
            <a:xfrm>
              <a:off x="8558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4" name="pl1054"/>
            <p:cNvSpPr/>
            <p:nvPr/>
          </p:nvSpPr>
          <p:spPr>
            <a:xfrm>
              <a:off x="88534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5" name="pl1055"/>
            <p:cNvSpPr/>
            <p:nvPr/>
          </p:nvSpPr>
          <p:spPr>
            <a:xfrm>
              <a:off x="7454208" y="464179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56" name="pl1056"/>
            <p:cNvSpPr/>
            <p:nvPr/>
          </p:nvSpPr>
          <p:spPr>
            <a:xfrm>
              <a:off x="7454208" y="439889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57" name="pl1057"/>
            <p:cNvSpPr/>
            <p:nvPr/>
          </p:nvSpPr>
          <p:spPr>
            <a:xfrm>
              <a:off x="7454208" y="41559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58" name="pl1058"/>
            <p:cNvSpPr/>
            <p:nvPr/>
          </p:nvSpPr>
          <p:spPr>
            <a:xfrm>
              <a:off x="752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59" name="pl1059"/>
            <p:cNvSpPr/>
            <p:nvPr/>
          </p:nvSpPr>
          <p:spPr>
            <a:xfrm>
              <a:off x="782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0" name="pl1060"/>
            <p:cNvSpPr/>
            <p:nvPr/>
          </p:nvSpPr>
          <p:spPr>
            <a:xfrm>
              <a:off x="8117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1" name="pl1061"/>
            <p:cNvSpPr/>
            <p:nvPr/>
          </p:nvSpPr>
          <p:spPr>
            <a:xfrm>
              <a:off x="841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2" name="pl1062"/>
            <p:cNvSpPr/>
            <p:nvPr/>
          </p:nvSpPr>
          <p:spPr>
            <a:xfrm>
              <a:off x="8706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3" name="pl1063"/>
            <p:cNvSpPr/>
            <p:nvPr/>
          </p:nvSpPr>
          <p:spPr>
            <a:xfrm>
              <a:off x="90007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4" name="pl1064"/>
            <p:cNvSpPr/>
            <p:nvPr/>
          </p:nvSpPr>
          <p:spPr>
            <a:xfrm>
              <a:off x="7527854"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BEBEBE">
                  <a:alpha val="69803"/>
                </a:srgbClr>
              </a:solidFill>
              <a:prstDash val="solid"/>
              <a:round/>
            </a:ln>
          </p:spPr>
          <p:txBody>
            <a:bodyPr/>
            <a:lstStyle/>
            <a:p/>
          </p:txBody>
        </p:sp>
        <p:sp>
          <p:nvSpPr>
            <p:cNvPr id="1065" name="pl1065"/>
            <p:cNvSpPr/>
            <p:nvPr/>
          </p:nvSpPr>
          <p:spPr>
            <a:xfrm>
              <a:off x="7527854"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40651" cap="flat">
              <a:solidFill>
                <a:srgbClr val="BEBEBE">
                  <a:alpha val="69803"/>
                </a:srgbClr>
              </a:solidFill>
              <a:prstDash val="solid"/>
              <a:round/>
            </a:ln>
          </p:spPr>
          <p:txBody>
            <a:bodyPr/>
            <a:lstStyle/>
            <a:p/>
          </p:txBody>
        </p:sp>
        <p:sp>
          <p:nvSpPr>
            <p:cNvPr id="1066" name="pl1066"/>
            <p:cNvSpPr/>
            <p:nvPr/>
          </p:nvSpPr>
          <p:spPr>
            <a:xfrm>
              <a:off x="7527854" y="4282305"/>
              <a:ext cx="1472910" cy="126308"/>
            </a:xfrm>
            <a:custGeom>
              <a:avLst/>
              <a:pathLst>
                <a:path w="1472910" h="126308">
                  <a:moveTo>
                    <a:pt x="0" y="48580"/>
                  </a:moveTo>
                  <a:lnTo>
                    <a:pt x="294582" y="126308"/>
                  </a:lnTo>
                  <a:lnTo>
                    <a:pt x="589164" y="87444"/>
                  </a:lnTo>
                  <a:lnTo>
                    <a:pt x="883746" y="0"/>
                  </a:lnTo>
                  <a:lnTo>
                    <a:pt x="1178328" y="68012"/>
                  </a:lnTo>
                  <a:lnTo>
                    <a:pt x="1472910" y="87444"/>
                  </a:lnTo>
                </a:path>
              </a:pathLst>
            </a:custGeom>
            <a:ln w="35231" cap="flat">
              <a:solidFill>
                <a:srgbClr val="BEBEBE">
                  <a:alpha val="69803"/>
                </a:srgbClr>
              </a:solidFill>
              <a:prstDash val="solid"/>
              <a:round/>
            </a:ln>
          </p:spPr>
          <p:txBody>
            <a:bodyPr/>
            <a:lstStyle/>
            <a:p/>
          </p:txBody>
        </p:sp>
        <p:sp>
          <p:nvSpPr>
            <p:cNvPr id="1067" name="pl1067"/>
            <p:cNvSpPr/>
            <p:nvPr/>
          </p:nvSpPr>
          <p:spPr>
            <a:xfrm>
              <a:off x="7527854" y="4534923"/>
              <a:ext cx="1472910" cy="97160"/>
            </a:xfrm>
            <a:custGeom>
              <a:avLst/>
              <a:pathLst>
                <a:path w="1472910" h="97160">
                  <a:moveTo>
                    <a:pt x="0" y="97160"/>
                  </a:moveTo>
                  <a:lnTo>
                    <a:pt x="294582" y="97160"/>
                  </a:lnTo>
                  <a:lnTo>
                    <a:pt x="589164" y="0"/>
                  </a:lnTo>
                  <a:lnTo>
                    <a:pt x="883746" y="97160"/>
                  </a:lnTo>
                  <a:lnTo>
                    <a:pt x="1178328" y="29148"/>
                  </a:lnTo>
                  <a:lnTo>
                    <a:pt x="1472910" y="97160"/>
                  </a:lnTo>
                </a:path>
              </a:pathLst>
            </a:custGeom>
            <a:ln w="35231" cap="flat">
              <a:solidFill>
                <a:srgbClr val="BEBEBE">
                  <a:alpha val="69803"/>
                </a:srgbClr>
              </a:solidFill>
              <a:prstDash val="solid"/>
              <a:round/>
            </a:ln>
          </p:spPr>
          <p:txBody>
            <a:bodyPr/>
            <a:lstStyle/>
            <a:p/>
          </p:txBody>
        </p:sp>
        <p:sp>
          <p:nvSpPr>
            <p:cNvPr id="1068" name="pl1068"/>
            <p:cNvSpPr/>
            <p:nvPr/>
          </p:nvSpPr>
          <p:spPr>
            <a:xfrm>
              <a:off x="7527854" y="4564071"/>
              <a:ext cx="1472910" cy="48580"/>
            </a:xfrm>
            <a:custGeom>
              <a:avLst/>
              <a:pathLst>
                <a:path w="1472910" h="48580">
                  <a:moveTo>
                    <a:pt x="0" y="19432"/>
                  </a:moveTo>
                  <a:lnTo>
                    <a:pt x="294582" y="29148"/>
                  </a:lnTo>
                  <a:lnTo>
                    <a:pt x="589164" y="0"/>
                  </a:lnTo>
                  <a:lnTo>
                    <a:pt x="883746" y="19432"/>
                  </a:lnTo>
                  <a:lnTo>
                    <a:pt x="1178328" y="38864"/>
                  </a:lnTo>
                  <a:lnTo>
                    <a:pt x="1472910" y="48580"/>
                  </a:lnTo>
                </a:path>
              </a:pathLst>
            </a:custGeom>
            <a:ln w="35231" cap="flat">
              <a:solidFill>
                <a:srgbClr val="BEBEBE">
                  <a:alpha val="69803"/>
                </a:srgbClr>
              </a:solidFill>
              <a:prstDash val="solid"/>
              <a:round/>
            </a:ln>
          </p:spPr>
          <p:txBody>
            <a:bodyPr/>
            <a:lstStyle/>
            <a:p/>
          </p:txBody>
        </p:sp>
        <p:sp>
          <p:nvSpPr>
            <p:cNvPr id="1069" name="pl1069"/>
            <p:cNvSpPr/>
            <p:nvPr/>
          </p:nvSpPr>
          <p:spPr>
            <a:xfrm>
              <a:off x="7527854" y="4486342"/>
              <a:ext cx="1472910" cy="116592"/>
            </a:xfrm>
            <a:custGeom>
              <a:avLst/>
              <a:pathLst>
                <a:path w="1472910" h="116592">
                  <a:moveTo>
                    <a:pt x="0" y="77728"/>
                  </a:moveTo>
                  <a:lnTo>
                    <a:pt x="294582" y="97160"/>
                  </a:lnTo>
                  <a:lnTo>
                    <a:pt x="589164" y="116592"/>
                  </a:lnTo>
                  <a:lnTo>
                    <a:pt x="883746" y="9716"/>
                  </a:lnTo>
                  <a:lnTo>
                    <a:pt x="1178328" y="0"/>
                  </a:lnTo>
                  <a:lnTo>
                    <a:pt x="1472910" y="29148"/>
                  </a:lnTo>
                </a:path>
              </a:pathLst>
            </a:custGeom>
            <a:ln w="35231" cap="flat">
              <a:solidFill>
                <a:srgbClr val="BEBEBE">
                  <a:alpha val="69803"/>
                </a:srgbClr>
              </a:solidFill>
              <a:prstDash val="solid"/>
              <a:round/>
            </a:ln>
          </p:spPr>
          <p:txBody>
            <a:bodyPr/>
            <a:lstStyle/>
            <a:p/>
          </p:txBody>
        </p:sp>
        <p:sp>
          <p:nvSpPr>
            <p:cNvPr id="1070" name="pl1070"/>
            <p:cNvSpPr/>
            <p:nvPr/>
          </p:nvSpPr>
          <p:spPr>
            <a:xfrm>
              <a:off x="7527854" y="460293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71" name="pl1071"/>
            <p:cNvSpPr/>
            <p:nvPr/>
          </p:nvSpPr>
          <p:spPr>
            <a:xfrm>
              <a:off x="7527854" y="4486342"/>
              <a:ext cx="1472910" cy="116592"/>
            </a:xfrm>
            <a:custGeom>
              <a:avLst/>
              <a:pathLst>
                <a:path w="1472910" h="116592">
                  <a:moveTo>
                    <a:pt x="0" y="48580"/>
                  </a:moveTo>
                  <a:lnTo>
                    <a:pt x="294582" y="0"/>
                  </a:lnTo>
                  <a:lnTo>
                    <a:pt x="589164" y="29148"/>
                  </a:lnTo>
                  <a:lnTo>
                    <a:pt x="883746" y="87444"/>
                  </a:lnTo>
                  <a:lnTo>
                    <a:pt x="1178328" y="0"/>
                  </a:lnTo>
                  <a:lnTo>
                    <a:pt x="1472910" y="116592"/>
                  </a:lnTo>
                </a:path>
              </a:pathLst>
            </a:custGeom>
            <a:ln w="35231" cap="flat">
              <a:solidFill>
                <a:srgbClr val="BEBEBE">
                  <a:alpha val="69803"/>
                </a:srgbClr>
              </a:solidFill>
              <a:prstDash val="solid"/>
              <a:round/>
            </a:ln>
          </p:spPr>
          <p:txBody>
            <a:bodyPr/>
            <a:lstStyle/>
            <a:p/>
          </p:txBody>
        </p:sp>
        <p:sp>
          <p:nvSpPr>
            <p:cNvPr id="1072" name="pl1072"/>
            <p:cNvSpPr/>
            <p:nvPr/>
          </p:nvSpPr>
          <p:spPr>
            <a:xfrm>
              <a:off x="7527854" y="4350317"/>
              <a:ext cx="1472910" cy="87444"/>
            </a:xfrm>
            <a:custGeom>
              <a:avLst/>
              <a:pathLst>
                <a:path w="1472910" h="87444">
                  <a:moveTo>
                    <a:pt x="0" y="0"/>
                  </a:moveTo>
                  <a:lnTo>
                    <a:pt x="294582" y="48580"/>
                  </a:lnTo>
                  <a:lnTo>
                    <a:pt x="589164" y="77728"/>
                  </a:lnTo>
                  <a:lnTo>
                    <a:pt x="883746" y="58296"/>
                  </a:lnTo>
                  <a:lnTo>
                    <a:pt x="1178328" y="87444"/>
                  </a:lnTo>
                  <a:lnTo>
                    <a:pt x="1472910" y="87444"/>
                  </a:lnTo>
                </a:path>
              </a:pathLst>
            </a:custGeom>
            <a:ln w="35231" cap="flat">
              <a:solidFill>
                <a:srgbClr val="BEBEBE">
                  <a:alpha val="69803"/>
                </a:srgbClr>
              </a:solidFill>
              <a:prstDash val="solid"/>
              <a:round/>
            </a:ln>
          </p:spPr>
          <p:txBody>
            <a:bodyPr/>
            <a:lstStyle/>
            <a:p/>
          </p:txBody>
        </p:sp>
        <p:sp>
          <p:nvSpPr>
            <p:cNvPr id="1073" name="pl1073"/>
            <p:cNvSpPr/>
            <p:nvPr/>
          </p:nvSpPr>
          <p:spPr>
            <a:xfrm>
              <a:off x="7527854" y="4544639"/>
              <a:ext cx="1472910" cy="87444"/>
            </a:xfrm>
            <a:custGeom>
              <a:avLst/>
              <a:pathLst>
                <a:path w="1472910" h="87444">
                  <a:moveTo>
                    <a:pt x="0" y="87444"/>
                  </a:moveTo>
                  <a:lnTo>
                    <a:pt x="294582" y="58296"/>
                  </a:lnTo>
                  <a:lnTo>
                    <a:pt x="589164" y="19432"/>
                  </a:lnTo>
                  <a:lnTo>
                    <a:pt x="883746" y="9716"/>
                  </a:lnTo>
                  <a:lnTo>
                    <a:pt x="1178328" y="0"/>
                  </a:lnTo>
                  <a:lnTo>
                    <a:pt x="1472910" y="38864"/>
                  </a:lnTo>
                </a:path>
              </a:pathLst>
            </a:custGeom>
            <a:ln w="35231" cap="flat">
              <a:solidFill>
                <a:srgbClr val="BEBEBE">
                  <a:alpha val="69803"/>
                </a:srgbClr>
              </a:solidFill>
              <a:prstDash val="solid"/>
              <a:round/>
            </a:ln>
          </p:spPr>
          <p:txBody>
            <a:bodyPr/>
            <a:lstStyle/>
            <a:p/>
          </p:txBody>
        </p:sp>
        <p:sp>
          <p:nvSpPr>
            <p:cNvPr id="1074" name="pl1074"/>
            <p:cNvSpPr/>
            <p:nvPr/>
          </p:nvSpPr>
          <p:spPr>
            <a:xfrm>
              <a:off x="7527854" y="4525206"/>
              <a:ext cx="1472910" cy="97160"/>
            </a:xfrm>
            <a:custGeom>
              <a:avLst/>
              <a:pathLst>
                <a:path w="1472910" h="97160">
                  <a:moveTo>
                    <a:pt x="0" y="97160"/>
                  </a:moveTo>
                  <a:lnTo>
                    <a:pt x="294582" y="97160"/>
                  </a:lnTo>
                  <a:lnTo>
                    <a:pt x="589164" y="97160"/>
                  </a:lnTo>
                  <a:lnTo>
                    <a:pt x="883746" y="97160"/>
                  </a:lnTo>
                  <a:lnTo>
                    <a:pt x="1178328" y="0"/>
                  </a:lnTo>
                  <a:lnTo>
                    <a:pt x="1472910" y="97160"/>
                  </a:lnTo>
                </a:path>
              </a:pathLst>
            </a:custGeom>
            <a:ln w="35231" cap="flat">
              <a:solidFill>
                <a:srgbClr val="BEBEBE">
                  <a:alpha val="69803"/>
                </a:srgbClr>
              </a:solidFill>
              <a:prstDash val="solid"/>
              <a:round/>
            </a:ln>
          </p:spPr>
          <p:txBody>
            <a:bodyPr/>
            <a:lstStyle/>
            <a:p/>
          </p:txBody>
        </p:sp>
        <p:sp>
          <p:nvSpPr>
            <p:cNvPr id="1075" name="pl1075"/>
            <p:cNvSpPr/>
            <p:nvPr/>
          </p:nvSpPr>
          <p:spPr>
            <a:xfrm>
              <a:off x="7527854" y="4321169"/>
              <a:ext cx="1472910" cy="204037"/>
            </a:xfrm>
            <a:custGeom>
              <a:avLst/>
              <a:pathLst>
                <a:path w="1472910" h="204037">
                  <a:moveTo>
                    <a:pt x="0" y="204037"/>
                  </a:moveTo>
                  <a:lnTo>
                    <a:pt x="294582" y="106876"/>
                  </a:lnTo>
                  <a:lnTo>
                    <a:pt x="589164" y="38864"/>
                  </a:lnTo>
                  <a:lnTo>
                    <a:pt x="883746" y="0"/>
                  </a:lnTo>
                  <a:lnTo>
                    <a:pt x="1178328" y="0"/>
                  </a:lnTo>
                  <a:lnTo>
                    <a:pt x="1472910" y="19432"/>
                  </a:lnTo>
                </a:path>
              </a:pathLst>
            </a:custGeom>
            <a:ln w="35231" cap="flat">
              <a:solidFill>
                <a:srgbClr val="BEBEBE">
                  <a:alpha val="69803"/>
                </a:srgbClr>
              </a:solidFill>
              <a:prstDash val="solid"/>
              <a:round/>
            </a:ln>
          </p:spPr>
          <p:txBody>
            <a:bodyPr/>
            <a:lstStyle/>
            <a:p/>
          </p:txBody>
        </p:sp>
        <p:sp>
          <p:nvSpPr>
            <p:cNvPr id="1076" name="pl1076"/>
            <p:cNvSpPr/>
            <p:nvPr/>
          </p:nvSpPr>
          <p:spPr>
            <a:xfrm>
              <a:off x="7527854" y="4554355"/>
              <a:ext cx="1472910" cy="38864"/>
            </a:xfrm>
            <a:custGeom>
              <a:avLst/>
              <a:pathLst>
                <a:path w="1472910" h="38864">
                  <a:moveTo>
                    <a:pt x="0" y="0"/>
                  </a:moveTo>
                  <a:lnTo>
                    <a:pt x="294582" y="38864"/>
                  </a:lnTo>
                  <a:lnTo>
                    <a:pt x="589164" y="38864"/>
                  </a:lnTo>
                  <a:lnTo>
                    <a:pt x="883746" y="38864"/>
                  </a:lnTo>
                  <a:lnTo>
                    <a:pt x="1178328" y="9716"/>
                  </a:lnTo>
                  <a:lnTo>
                    <a:pt x="1472910" y="9716"/>
                  </a:lnTo>
                </a:path>
              </a:pathLst>
            </a:custGeom>
            <a:ln w="35231" cap="flat">
              <a:solidFill>
                <a:srgbClr val="BEBEBE">
                  <a:alpha val="69803"/>
                </a:srgbClr>
              </a:solidFill>
              <a:prstDash val="solid"/>
              <a:round/>
            </a:ln>
          </p:spPr>
          <p:txBody>
            <a:bodyPr/>
            <a:lstStyle/>
            <a:p/>
          </p:txBody>
        </p:sp>
        <p:sp>
          <p:nvSpPr>
            <p:cNvPr id="1077" name="pl1077"/>
            <p:cNvSpPr/>
            <p:nvPr/>
          </p:nvSpPr>
          <p:spPr>
            <a:xfrm>
              <a:off x="7527854" y="4369749"/>
              <a:ext cx="1472910" cy="194321"/>
            </a:xfrm>
            <a:custGeom>
              <a:avLst/>
              <a:pathLst>
                <a:path w="1472910" h="194321">
                  <a:moveTo>
                    <a:pt x="0" y="194321"/>
                  </a:moveTo>
                  <a:lnTo>
                    <a:pt x="294582" y="194321"/>
                  </a:lnTo>
                  <a:lnTo>
                    <a:pt x="589164" y="155457"/>
                  </a:lnTo>
                  <a:lnTo>
                    <a:pt x="883746" y="97160"/>
                  </a:lnTo>
                  <a:lnTo>
                    <a:pt x="1178328" y="58296"/>
                  </a:lnTo>
                  <a:lnTo>
                    <a:pt x="1472910" y="0"/>
                  </a:lnTo>
                </a:path>
              </a:pathLst>
            </a:custGeom>
            <a:ln w="35231" cap="flat">
              <a:solidFill>
                <a:srgbClr val="BEBEBE">
                  <a:alpha val="69803"/>
                </a:srgbClr>
              </a:solidFill>
              <a:prstDash val="solid"/>
              <a:round/>
            </a:ln>
          </p:spPr>
          <p:txBody>
            <a:bodyPr/>
            <a:lstStyle/>
            <a:p/>
          </p:txBody>
        </p:sp>
        <p:sp>
          <p:nvSpPr>
            <p:cNvPr id="1078" name="pl1078"/>
            <p:cNvSpPr/>
            <p:nvPr/>
          </p:nvSpPr>
          <p:spPr>
            <a:xfrm>
              <a:off x="7527854" y="4515490"/>
              <a:ext cx="1472910" cy="116592"/>
            </a:xfrm>
            <a:custGeom>
              <a:avLst/>
              <a:pathLst>
                <a:path w="1472910" h="116592">
                  <a:moveTo>
                    <a:pt x="0" y="0"/>
                  </a:moveTo>
                  <a:lnTo>
                    <a:pt x="294582" y="0"/>
                  </a:lnTo>
                  <a:lnTo>
                    <a:pt x="589164" y="58296"/>
                  </a:lnTo>
                  <a:lnTo>
                    <a:pt x="883746" y="58296"/>
                  </a:lnTo>
                  <a:lnTo>
                    <a:pt x="1178328" y="116592"/>
                  </a:lnTo>
                  <a:lnTo>
                    <a:pt x="1472910" y="106876"/>
                  </a:lnTo>
                </a:path>
              </a:pathLst>
            </a:custGeom>
            <a:ln w="35231" cap="flat">
              <a:solidFill>
                <a:srgbClr val="BEBEBE">
                  <a:alpha val="69803"/>
                </a:srgbClr>
              </a:solidFill>
              <a:prstDash val="solid"/>
              <a:round/>
            </a:ln>
          </p:spPr>
          <p:txBody>
            <a:bodyPr/>
            <a:lstStyle/>
            <a:p/>
          </p:txBody>
        </p:sp>
        <p:sp>
          <p:nvSpPr>
            <p:cNvPr id="1079" name="pl1079"/>
            <p:cNvSpPr/>
            <p:nvPr/>
          </p:nvSpPr>
          <p:spPr>
            <a:xfrm>
              <a:off x="7527854" y="4554355"/>
              <a:ext cx="1472910" cy="97160"/>
            </a:xfrm>
            <a:custGeom>
              <a:avLst/>
              <a:pathLst>
                <a:path w="1472910" h="97160">
                  <a:moveTo>
                    <a:pt x="0" y="97160"/>
                  </a:moveTo>
                  <a:lnTo>
                    <a:pt x="294582" y="58296"/>
                  </a:lnTo>
                  <a:lnTo>
                    <a:pt x="589164" y="77728"/>
                  </a:lnTo>
                  <a:lnTo>
                    <a:pt x="883746" y="0"/>
                  </a:lnTo>
                  <a:lnTo>
                    <a:pt x="1178328" y="97160"/>
                  </a:lnTo>
                  <a:lnTo>
                    <a:pt x="1472910" y="58296"/>
                  </a:lnTo>
                </a:path>
              </a:pathLst>
            </a:custGeom>
            <a:ln w="35231" cap="flat">
              <a:solidFill>
                <a:srgbClr val="BEBEBE">
                  <a:alpha val="69803"/>
                </a:srgbClr>
              </a:solidFill>
              <a:prstDash val="solid"/>
              <a:round/>
            </a:ln>
          </p:spPr>
          <p:txBody>
            <a:bodyPr/>
            <a:lstStyle/>
            <a:p/>
          </p:txBody>
        </p:sp>
        <p:sp>
          <p:nvSpPr>
            <p:cNvPr id="1080" name="pl1080"/>
            <p:cNvSpPr/>
            <p:nvPr/>
          </p:nvSpPr>
          <p:spPr>
            <a:xfrm>
              <a:off x="7527854" y="452520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81" name="pl1081"/>
            <p:cNvSpPr/>
            <p:nvPr/>
          </p:nvSpPr>
          <p:spPr>
            <a:xfrm>
              <a:off x="7527854" y="4593219"/>
              <a:ext cx="1472910" cy="38864"/>
            </a:xfrm>
            <a:custGeom>
              <a:avLst/>
              <a:pathLst>
                <a:path w="1472910" h="38864">
                  <a:moveTo>
                    <a:pt x="0" y="9716"/>
                  </a:moveTo>
                  <a:lnTo>
                    <a:pt x="294582" y="0"/>
                  </a:lnTo>
                  <a:lnTo>
                    <a:pt x="589164" y="0"/>
                  </a:lnTo>
                  <a:lnTo>
                    <a:pt x="883746" y="9716"/>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082" name="pl1082"/>
            <p:cNvSpPr/>
            <p:nvPr/>
          </p:nvSpPr>
          <p:spPr>
            <a:xfrm>
              <a:off x="7527854" y="4554355"/>
              <a:ext cx="1472910" cy="97160"/>
            </a:xfrm>
            <a:custGeom>
              <a:avLst/>
              <a:pathLst>
                <a:path w="1472910" h="97160">
                  <a:moveTo>
                    <a:pt x="0" y="0"/>
                  </a:moveTo>
                  <a:lnTo>
                    <a:pt x="294582" y="48580"/>
                  </a:lnTo>
                  <a:lnTo>
                    <a:pt x="589164" y="58296"/>
                  </a:lnTo>
                  <a:lnTo>
                    <a:pt x="883746" y="97160"/>
                  </a:lnTo>
                  <a:lnTo>
                    <a:pt x="1178328" y="38864"/>
                  </a:lnTo>
                  <a:lnTo>
                    <a:pt x="1472910" y="38864"/>
                  </a:lnTo>
                </a:path>
              </a:pathLst>
            </a:custGeom>
            <a:ln w="35231" cap="flat">
              <a:solidFill>
                <a:srgbClr val="BEBEBE">
                  <a:alpha val="69803"/>
                </a:srgbClr>
              </a:solidFill>
              <a:prstDash val="solid"/>
              <a:round/>
            </a:ln>
          </p:spPr>
          <p:txBody>
            <a:bodyPr/>
            <a:lstStyle/>
            <a:p/>
          </p:txBody>
        </p:sp>
        <p:sp>
          <p:nvSpPr>
            <p:cNvPr id="1083" name="pl1083"/>
            <p:cNvSpPr/>
            <p:nvPr/>
          </p:nvSpPr>
          <p:spPr>
            <a:xfrm>
              <a:off x="7527854" y="4534923"/>
              <a:ext cx="1472910" cy="77728"/>
            </a:xfrm>
            <a:custGeom>
              <a:avLst/>
              <a:pathLst>
                <a:path w="1472910" h="77728">
                  <a:moveTo>
                    <a:pt x="0" y="77728"/>
                  </a:moveTo>
                  <a:lnTo>
                    <a:pt x="294582" y="48580"/>
                  </a:lnTo>
                  <a:lnTo>
                    <a:pt x="589164" y="29148"/>
                  </a:lnTo>
                  <a:lnTo>
                    <a:pt x="883746" y="0"/>
                  </a:lnTo>
                  <a:lnTo>
                    <a:pt x="1178328" y="19432"/>
                  </a:lnTo>
                  <a:lnTo>
                    <a:pt x="1472910" y="38864"/>
                  </a:lnTo>
                </a:path>
              </a:pathLst>
            </a:custGeom>
            <a:ln w="35231" cap="flat">
              <a:solidFill>
                <a:srgbClr val="BEBEBE">
                  <a:alpha val="69803"/>
                </a:srgbClr>
              </a:solidFill>
              <a:prstDash val="solid"/>
              <a:round/>
            </a:ln>
          </p:spPr>
          <p:txBody>
            <a:bodyPr/>
            <a:lstStyle/>
            <a:p/>
          </p:txBody>
        </p:sp>
        <p:sp>
          <p:nvSpPr>
            <p:cNvPr id="1084" name="pl1084"/>
            <p:cNvSpPr/>
            <p:nvPr/>
          </p:nvSpPr>
          <p:spPr>
            <a:xfrm>
              <a:off x="7527854" y="4534923"/>
              <a:ext cx="1472910" cy="87444"/>
            </a:xfrm>
            <a:custGeom>
              <a:avLst/>
              <a:pathLst>
                <a:path w="1472910" h="87444">
                  <a:moveTo>
                    <a:pt x="0" y="0"/>
                  </a:moveTo>
                  <a:lnTo>
                    <a:pt x="294582" y="19432"/>
                  </a:lnTo>
                  <a:lnTo>
                    <a:pt x="589164" y="58296"/>
                  </a:lnTo>
                  <a:lnTo>
                    <a:pt x="883746" y="38864"/>
                  </a:lnTo>
                  <a:lnTo>
                    <a:pt x="1178328" y="87444"/>
                  </a:lnTo>
                  <a:lnTo>
                    <a:pt x="1472910" y="87444"/>
                  </a:lnTo>
                </a:path>
              </a:pathLst>
            </a:custGeom>
            <a:ln w="35231" cap="flat">
              <a:solidFill>
                <a:srgbClr val="BEBEBE">
                  <a:alpha val="69803"/>
                </a:srgbClr>
              </a:solidFill>
              <a:prstDash val="solid"/>
              <a:round/>
            </a:ln>
          </p:spPr>
          <p:txBody>
            <a:bodyPr/>
            <a:lstStyle/>
            <a:p/>
          </p:txBody>
        </p:sp>
        <p:sp>
          <p:nvSpPr>
            <p:cNvPr id="1085" name="pl1085"/>
            <p:cNvSpPr/>
            <p:nvPr/>
          </p:nvSpPr>
          <p:spPr>
            <a:xfrm>
              <a:off x="7527854"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BEBEBE">
                  <a:alpha val="69803"/>
                </a:srgbClr>
              </a:solidFill>
              <a:prstDash val="solid"/>
              <a:round/>
            </a:ln>
          </p:spPr>
          <p:txBody>
            <a:bodyPr/>
            <a:lstStyle/>
            <a:p/>
          </p:txBody>
        </p:sp>
        <p:sp>
          <p:nvSpPr>
            <p:cNvPr id="1086" name="pl1086"/>
            <p:cNvSpPr/>
            <p:nvPr/>
          </p:nvSpPr>
          <p:spPr>
            <a:xfrm>
              <a:off x="7527854" y="4544639"/>
              <a:ext cx="1472910" cy="68012"/>
            </a:xfrm>
            <a:custGeom>
              <a:avLst/>
              <a:pathLst>
                <a:path w="1472910" h="68012">
                  <a:moveTo>
                    <a:pt x="0" y="38864"/>
                  </a:moveTo>
                  <a:lnTo>
                    <a:pt x="294582" y="0"/>
                  </a:lnTo>
                  <a:lnTo>
                    <a:pt x="589164" y="9716"/>
                  </a:lnTo>
                  <a:lnTo>
                    <a:pt x="883746" y="48580"/>
                  </a:lnTo>
                  <a:lnTo>
                    <a:pt x="1178328" y="68012"/>
                  </a:lnTo>
                  <a:lnTo>
                    <a:pt x="1472910" y="68012"/>
                  </a:lnTo>
                </a:path>
              </a:pathLst>
            </a:custGeom>
            <a:ln w="35231" cap="flat">
              <a:solidFill>
                <a:srgbClr val="BEBEBE">
                  <a:alpha val="69803"/>
                </a:srgbClr>
              </a:solidFill>
              <a:prstDash val="solid"/>
              <a:round/>
            </a:ln>
          </p:spPr>
          <p:txBody>
            <a:bodyPr/>
            <a:lstStyle/>
            <a:p/>
          </p:txBody>
        </p:sp>
        <p:sp>
          <p:nvSpPr>
            <p:cNvPr id="1087" name="pl1087"/>
            <p:cNvSpPr/>
            <p:nvPr/>
          </p:nvSpPr>
          <p:spPr>
            <a:xfrm>
              <a:off x="7527854" y="4505774"/>
              <a:ext cx="1472910" cy="19432"/>
            </a:xfrm>
            <a:custGeom>
              <a:avLst/>
              <a:pathLst>
                <a:path w="1472910" h="19432">
                  <a:moveTo>
                    <a:pt x="0" y="19432"/>
                  </a:moveTo>
                  <a:lnTo>
                    <a:pt x="294582" y="19432"/>
                  </a:lnTo>
                  <a:lnTo>
                    <a:pt x="589164" y="19432"/>
                  </a:lnTo>
                  <a:lnTo>
                    <a:pt x="883746" y="0"/>
                  </a:lnTo>
                  <a:lnTo>
                    <a:pt x="1178328" y="19432"/>
                  </a:lnTo>
                  <a:lnTo>
                    <a:pt x="1472910" y="19432"/>
                  </a:lnTo>
                </a:path>
              </a:pathLst>
            </a:custGeom>
            <a:ln w="20325" cap="flat">
              <a:solidFill>
                <a:srgbClr val="6B6B6B">
                  <a:alpha val="100000"/>
                </a:srgbClr>
              </a:solidFill>
              <a:prstDash val="solid"/>
              <a:round/>
            </a:ln>
          </p:spPr>
          <p:txBody>
            <a:bodyPr/>
            <a:lstStyle/>
            <a:p/>
          </p:txBody>
        </p:sp>
        <p:sp>
          <p:nvSpPr>
            <p:cNvPr id="1088" name="pl1088"/>
            <p:cNvSpPr/>
            <p:nvPr/>
          </p:nvSpPr>
          <p:spPr>
            <a:xfrm>
              <a:off x="7527854"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40651" cap="flat">
              <a:solidFill>
                <a:srgbClr val="000000">
                  <a:alpha val="100000"/>
                </a:srgbClr>
              </a:solidFill>
              <a:prstDash val="solid"/>
              <a:round/>
            </a:ln>
          </p:spPr>
          <p:txBody>
            <a:bodyPr/>
            <a:lstStyle/>
            <a:p/>
          </p:txBody>
        </p:sp>
        <p:sp>
          <p:nvSpPr>
            <p:cNvPr id="1089" name="pl1089"/>
            <p:cNvSpPr/>
            <p:nvPr/>
          </p:nvSpPr>
          <p:spPr>
            <a:xfrm>
              <a:off x="7527854" y="4602935"/>
              <a:ext cx="1472910" cy="126308"/>
            </a:xfrm>
            <a:custGeom>
              <a:avLst/>
              <a:pathLst>
                <a:path w="1472910" h="126308">
                  <a:moveTo>
                    <a:pt x="0" y="38864"/>
                  </a:moveTo>
                  <a:lnTo>
                    <a:pt x="294582" y="29148"/>
                  </a:lnTo>
                  <a:lnTo>
                    <a:pt x="589164" y="126308"/>
                  </a:lnTo>
                  <a:lnTo>
                    <a:pt x="883746" y="0"/>
                  </a:lnTo>
                  <a:lnTo>
                    <a:pt x="1178328" y="87444"/>
                  </a:lnTo>
                  <a:lnTo>
                    <a:pt x="1472910" y="116592"/>
                  </a:lnTo>
                </a:path>
              </a:pathLst>
            </a:custGeom>
            <a:ln w="35231" cap="flat">
              <a:solidFill>
                <a:srgbClr val="FF63B9">
                  <a:alpha val="100000"/>
                </a:srgbClr>
              </a:solidFill>
              <a:prstDash val="solid"/>
              <a:round/>
            </a:ln>
          </p:spPr>
          <p:txBody>
            <a:bodyPr/>
            <a:lstStyle/>
            <a:p/>
          </p:txBody>
        </p:sp>
        <p:sp>
          <p:nvSpPr>
            <p:cNvPr id="1090" name="pl1090"/>
            <p:cNvSpPr/>
            <p:nvPr/>
          </p:nvSpPr>
          <p:spPr>
            <a:xfrm>
              <a:off x="7454208" y="464179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91" name="tx1091"/>
            <p:cNvSpPr/>
            <p:nvPr/>
          </p:nvSpPr>
          <p:spPr>
            <a:xfrm>
              <a:off x="7497709" y="44772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92" name="tx1092"/>
            <p:cNvSpPr/>
            <p:nvPr/>
          </p:nvSpPr>
          <p:spPr>
            <a:xfrm>
              <a:off x="7792291" y="44688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93" name="tx1093"/>
            <p:cNvSpPr/>
            <p:nvPr/>
          </p:nvSpPr>
          <p:spPr>
            <a:xfrm>
              <a:off x="8068824" y="456464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94" name="tx1094"/>
            <p:cNvSpPr/>
            <p:nvPr/>
          </p:nvSpPr>
          <p:spPr>
            <a:xfrm>
              <a:off x="8381456" y="44399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95" name="tx1095"/>
            <p:cNvSpPr/>
            <p:nvPr/>
          </p:nvSpPr>
          <p:spPr>
            <a:xfrm>
              <a:off x="8657988" y="452715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96" name="tx1096"/>
            <p:cNvSpPr/>
            <p:nvPr/>
          </p:nvSpPr>
          <p:spPr>
            <a:xfrm>
              <a:off x="8952570" y="455493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97" name="rc1097"/>
            <p:cNvSpPr/>
            <p:nvPr/>
          </p:nvSpPr>
          <p:spPr>
            <a:xfrm>
              <a:off x="695044" y="4833325"/>
              <a:ext cx="1620202" cy="214862"/>
            </a:xfrm>
            <a:prstGeom prst="rect">
              <a:avLst/>
            </a:prstGeom>
            <a:solidFill>
              <a:srgbClr val="D9D9D9">
                <a:alpha val="100000"/>
              </a:srgbClr>
            </a:solidFill>
          </p:spPr>
          <p:txBody>
            <a:bodyPr/>
            <a:lstStyle/>
            <a:p/>
          </p:txBody>
        </p:sp>
        <p:sp>
          <p:nvSpPr>
            <p:cNvPr id="1098" name="tx1098"/>
            <p:cNvSpPr/>
            <p:nvPr/>
          </p:nvSpPr>
          <p:spPr>
            <a:xfrm>
              <a:off x="1247382" y="4899447"/>
              <a:ext cx="51552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Zimbabwe</a:t>
              </a:r>
            </a:p>
          </p:txBody>
        </p:sp>
        <p:sp>
          <p:nvSpPr>
            <p:cNvPr id="1099" name="rc1099"/>
            <p:cNvSpPr/>
            <p:nvPr/>
          </p:nvSpPr>
          <p:spPr>
            <a:xfrm>
              <a:off x="695044" y="3790048"/>
              <a:ext cx="1620202" cy="214862"/>
            </a:xfrm>
            <a:prstGeom prst="rect">
              <a:avLst/>
            </a:prstGeom>
            <a:solidFill>
              <a:srgbClr val="D9D9D9">
                <a:alpha val="100000"/>
              </a:srgbClr>
            </a:solidFill>
          </p:spPr>
          <p:txBody>
            <a:bodyPr/>
            <a:lstStyle/>
            <a:p/>
          </p:txBody>
        </p:sp>
        <p:sp>
          <p:nvSpPr>
            <p:cNvPr id="1100" name="tx1100"/>
            <p:cNvSpPr/>
            <p:nvPr/>
          </p:nvSpPr>
          <p:spPr>
            <a:xfrm>
              <a:off x="1200752" y="3854751"/>
              <a:ext cx="60878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South Africa</a:t>
              </a:r>
            </a:p>
          </p:txBody>
        </p:sp>
        <p:sp>
          <p:nvSpPr>
            <p:cNvPr id="1101" name="rc1101"/>
            <p:cNvSpPr/>
            <p:nvPr/>
          </p:nvSpPr>
          <p:spPr>
            <a:xfrm>
              <a:off x="2384835" y="3790048"/>
              <a:ext cx="1620202" cy="214862"/>
            </a:xfrm>
            <a:prstGeom prst="rect">
              <a:avLst/>
            </a:prstGeom>
            <a:solidFill>
              <a:srgbClr val="D9D9D9">
                <a:alpha val="100000"/>
              </a:srgbClr>
            </a:solidFill>
          </p:spPr>
          <p:txBody>
            <a:bodyPr/>
            <a:lstStyle/>
            <a:p/>
          </p:txBody>
        </p:sp>
        <p:sp>
          <p:nvSpPr>
            <p:cNvPr id="1102" name="tx1102"/>
            <p:cNvSpPr/>
            <p:nvPr/>
          </p:nvSpPr>
          <p:spPr>
            <a:xfrm>
              <a:off x="2871798" y="3854751"/>
              <a:ext cx="6462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South Sudan</a:t>
              </a:r>
            </a:p>
          </p:txBody>
        </p:sp>
        <p:sp>
          <p:nvSpPr>
            <p:cNvPr id="1103" name="rc1103"/>
            <p:cNvSpPr/>
            <p:nvPr/>
          </p:nvSpPr>
          <p:spPr>
            <a:xfrm>
              <a:off x="4074626" y="3790048"/>
              <a:ext cx="1620202" cy="214862"/>
            </a:xfrm>
            <a:prstGeom prst="rect">
              <a:avLst/>
            </a:prstGeom>
            <a:solidFill>
              <a:srgbClr val="D9D9D9">
                <a:alpha val="100000"/>
              </a:srgbClr>
            </a:solidFill>
          </p:spPr>
          <p:txBody>
            <a:bodyPr/>
            <a:lstStyle/>
            <a:p/>
          </p:txBody>
        </p:sp>
        <p:sp>
          <p:nvSpPr>
            <p:cNvPr id="1104" name="tx1104"/>
            <p:cNvSpPr/>
            <p:nvPr/>
          </p:nvSpPr>
          <p:spPr>
            <a:xfrm>
              <a:off x="4654850" y="3856170"/>
              <a:ext cx="45975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Tanzania</a:t>
              </a:r>
            </a:p>
          </p:txBody>
        </p:sp>
        <p:sp>
          <p:nvSpPr>
            <p:cNvPr id="1105" name="rc1105"/>
            <p:cNvSpPr/>
            <p:nvPr/>
          </p:nvSpPr>
          <p:spPr>
            <a:xfrm>
              <a:off x="5764417" y="3790048"/>
              <a:ext cx="1620202" cy="214862"/>
            </a:xfrm>
            <a:prstGeom prst="rect">
              <a:avLst/>
            </a:prstGeom>
            <a:solidFill>
              <a:srgbClr val="D9D9D9">
                <a:alpha val="100000"/>
              </a:srgbClr>
            </a:solidFill>
          </p:spPr>
          <p:txBody>
            <a:bodyPr/>
            <a:lstStyle/>
            <a:p/>
          </p:txBody>
        </p:sp>
        <p:sp>
          <p:nvSpPr>
            <p:cNvPr id="1106" name="tx1106"/>
            <p:cNvSpPr/>
            <p:nvPr/>
          </p:nvSpPr>
          <p:spPr>
            <a:xfrm>
              <a:off x="6378775" y="3833960"/>
              <a:ext cx="39148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Uganda</a:t>
              </a:r>
            </a:p>
          </p:txBody>
        </p:sp>
        <p:sp>
          <p:nvSpPr>
            <p:cNvPr id="1107" name="rc1107"/>
            <p:cNvSpPr/>
            <p:nvPr/>
          </p:nvSpPr>
          <p:spPr>
            <a:xfrm>
              <a:off x="7454208" y="3790048"/>
              <a:ext cx="1620202" cy="214862"/>
            </a:xfrm>
            <a:prstGeom prst="rect">
              <a:avLst/>
            </a:prstGeom>
            <a:solidFill>
              <a:srgbClr val="D9D9D9">
                <a:alpha val="100000"/>
              </a:srgbClr>
            </a:solidFill>
          </p:spPr>
          <p:txBody>
            <a:bodyPr/>
            <a:lstStyle/>
            <a:p/>
          </p:txBody>
        </p:sp>
        <p:sp>
          <p:nvSpPr>
            <p:cNvPr id="1108" name="tx1108"/>
            <p:cNvSpPr/>
            <p:nvPr/>
          </p:nvSpPr>
          <p:spPr>
            <a:xfrm>
              <a:off x="8077979" y="3856170"/>
              <a:ext cx="37266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Zambia</a:t>
              </a:r>
            </a:p>
          </p:txBody>
        </p:sp>
        <p:sp>
          <p:nvSpPr>
            <p:cNvPr id="1109" name="rc1109"/>
            <p:cNvSpPr/>
            <p:nvPr/>
          </p:nvSpPr>
          <p:spPr>
            <a:xfrm>
              <a:off x="695044" y="2746771"/>
              <a:ext cx="1620202" cy="214862"/>
            </a:xfrm>
            <a:prstGeom prst="rect">
              <a:avLst/>
            </a:prstGeom>
            <a:solidFill>
              <a:srgbClr val="D9D9D9">
                <a:alpha val="100000"/>
              </a:srgbClr>
            </a:solidFill>
          </p:spPr>
          <p:txBody>
            <a:bodyPr/>
            <a:lstStyle/>
            <a:p/>
          </p:txBody>
        </p:sp>
        <p:sp>
          <p:nvSpPr>
            <p:cNvPr id="1110" name="tx1110"/>
            <p:cNvSpPr/>
            <p:nvPr/>
          </p:nvSpPr>
          <p:spPr>
            <a:xfrm>
              <a:off x="1331257" y="2812893"/>
              <a:ext cx="3477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Malawi</a:t>
              </a:r>
            </a:p>
          </p:txBody>
        </p:sp>
        <p:sp>
          <p:nvSpPr>
            <p:cNvPr id="1111" name="rc1111"/>
            <p:cNvSpPr/>
            <p:nvPr/>
          </p:nvSpPr>
          <p:spPr>
            <a:xfrm>
              <a:off x="2384835" y="2746771"/>
              <a:ext cx="1620202" cy="214862"/>
            </a:xfrm>
            <a:prstGeom prst="rect">
              <a:avLst/>
            </a:prstGeom>
            <a:solidFill>
              <a:srgbClr val="D9D9D9">
                <a:alpha val="100000"/>
              </a:srgbClr>
            </a:solidFill>
          </p:spPr>
          <p:txBody>
            <a:bodyPr/>
            <a:lstStyle/>
            <a:p/>
          </p:txBody>
        </p:sp>
        <p:sp>
          <p:nvSpPr>
            <p:cNvPr id="1112" name="tx1112"/>
            <p:cNvSpPr/>
            <p:nvPr/>
          </p:nvSpPr>
          <p:spPr>
            <a:xfrm>
              <a:off x="2875018" y="2791992"/>
              <a:ext cx="63983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Mozambique</a:t>
              </a:r>
            </a:p>
          </p:txBody>
        </p:sp>
        <p:sp>
          <p:nvSpPr>
            <p:cNvPr id="1113" name="rc1113"/>
            <p:cNvSpPr/>
            <p:nvPr/>
          </p:nvSpPr>
          <p:spPr>
            <a:xfrm>
              <a:off x="4074626" y="2746771"/>
              <a:ext cx="1620202" cy="214862"/>
            </a:xfrm>
            <a:prstGeom prst="rect">
              <a:avLst/>
            </a:prstGeom>
            <a:solidFill>
              <a:srgbClr val="D9D9D9">
                <a:alpha val="100000"/>
              </a:srgbClr>
            </a:solidFill>
          </p:spPr>
          <p:txBody>
            <a:bodyPr/>
            <a:lstStyle/>
            <a:p/>
          </p:txBody>
        </p:sp>
        <p:sp>
          <p:nvSpPr>
            <p:cNvPr id="1114" name="tx1114"/>
            <p:cNvSpPr/>
            <p:nvPr/>
          </p:nvSpPr>
          <p:spPr>
            <a:xfrm>
              <a:off x="4679761" y="2812893"/>
              <a:ext cx="40993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Namibia</a:t>
              </a:r>
            </a:p>
          </p:txBody>
        </p:sp>
        <p:sp>
          <p:nvSpPr>
            <p:cNvPr id="1115" name="rc1115"/>
            <p:cNvSpPr/>
            <p:nvPr/>
          </p:nvSpPr>
          <p:spPr>
            <a:xfrm>
              <a:off x="5764417" y="2746771"/>
              <a:ext cx="1620202" cy="214862"/>
            </a:xfrm>
            <a:prstGeom prst="rect">
              <a:avLst/>
            </a:prstGeom>
            <a:solidFill>
              <a:srgbClr val="D9D9D9">
                <a:alpha val="100000"/>
              </a:srgbClr>
            </a:solidFill>
          </p:spPr>
          <p:txBody>
            <a:bodyPr/>
            <a:lstStyle/>
            <a:p/>
          </p:txBody>
        </p:sp>
        <p:sp>
          <p:nvSpPr>
            <p:cNvPr id="1116" name="tx1116"/>
            <p:cNvSpPr/>
            <p:nvPr/>
          </p:nvSpPr>
          <p:spPr>
            <a:xfrm>
              <a:off x="6369498" y="2812893"/>
              <a:ext cx="4100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Rwanda</a:t>
              </a:r>
            </a:p>
          </p:txBody>
        </p:sp>
        <p:sp>
          <p:nvSpPr>
            <p:cNvPr id="1117" name="rc1117"/>
            <p:cNvSpPr/>
            <p:nvPr/>
          </p:nvSpPr>
          <p:spPr>
            <a:xfrm>
              <a:off x="7454208" y="2746771"/>
              <a:ext cx="1620202" cy="214862"/>
            </a:xfrm>
            <a:prstGeom prst="rect">
              <a:avLst/>
            </a:prstGeom>
            <a:solidFill>
              <a:srgbClr val="D9D9D9">
                <a:alpha val="100000"/>
              </a:srgbClr>
            </a:solidFill>
          </p:spPr>
          <p:txBody>
            <a:bodyPr/>
            <a:lstStyle/>
            <a:p/>
          </p:txBody>
        </p:sp>
        <p:sp>
          <p:nvSpPr>
            <p:cNvPr id="1118" name="tx1118"/>
            <p:cNvSpPr/>
            <p:nvPr/>
          </p:nvSpPr>
          <p:spPr>
            <a:xfrm>
              <a:off x="8062427" y="2811474"/>
              <a:ext cx="4037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Somalia</a:t>
              </a:r>
            </a:p>
          </p:txBody>
        </p:sp>
        <p:sp>
          <p:nvSpPr>
            <p:cNvPr id="1119" name="rc1119"/>
            <p:cNvSpPr/>
            <p:nvPr/>
          </p:nvSpPr>
          <p:spPr>
            <a:xfrm>
              <a:off x="695044" y="1703494"/>
              <a:ext cx="1620202" cy="214862"/>
            </a:xfrm>
            <a:prstGeom prst="rect">
              <a:avLst/>
            </a:prstGeom>
            <a:solidFill>
              <a:srgbClr val="D9D9D9">
                <a:alpha val="100000"/>
              </a:srgbClr>
            </a:solidFill>
          </p:spPr>
          <p:txBody>
            <a:bodyPr/>
            <a:lstStyle/>
            <a:p/>
          </p:txBody>
        </p:sp>
        <p:sp>
          <p:nvSpPr>
            <p:cNvPr id="1120" name="tx1120"/>
            <p:cNvSpPr/>
            <p:nvPr/>
          </p:nvSpPr>
          <p:spPr>
            <a:xfrm>
              <a:off x="1297069" y="1769616"/>
              <a:ext cx="41615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Eswatini</a:t>
              </a:r>
            </a:p>
          </p:txBody>
        </p:sp>
        <p:sp>
          <p:nvSpPr>
            <p:cNvPr id="1121" name="rc1121"/>
            <p:cNvSpPr/>
            <p:nvPr/>
          </p:nvSpPr>
          <p:spPr>
            <a:xfrm>
              <a:off x="2384835" y="1703494"/>
              <a:ext cx="1620202" cy="214862"/>
            </a:xfrm>
            <a:prstGeom prst="rect">
              <a:avLst/>
            </a:prstGeom>
            <a:solidFill>
              <a:srgbClr val="D9D9D9">
                <a:alpha val="100000"/>
              </a:srgbClr>
            </a:solidFill>
          </p:spPr>
          <p:txBody>
            <a:bodyPr/>
            <a:lstStyle/>
            <a:p/>
          </p:txBody>
        </p:sp>
        <p:sp>
          <p:nvSpPr>
            <p:cNvPr id="1122" name="tx1122"/>
            <p:cNvSpPr/>
            <p:nvPr/>
          </p:nvSpPr>
          <p:spPr>
            <a:xfrm>
              <a:off x="2992999" y="1748715"/>
              <a:ext cx="403874"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Ethiopia</a:t>
              </a:r>
            </a:p>
          </p:txBody>
        </p:sp>
        <p:sp>
          <p:nvSpPr>
            <p:cNvPr id="1123" name="rc1123"/>
            <p:cNvSpPr/>
            <p:nvPr/>
          </p:nvSpPr>
          <p:spPr>
            <a:xfrm>
              <a:off x="4074626" y="1703494"/>
              <a:ext cx="1620202" cy="214862"/>
            </a:xfrm>
            <a:prstGeom prst="rect">
              <a:avLst/>
            </a:prstGeom>
            <a:solidFill>
              <a:srgbClr val="D9D9D9">
                <a:alpha val="100000"/>
              </a:srgbClr>
            </a:solidFill>
          </p:spPr>
          <p:txBody>
            <a:bodyPr/>
            <a:lstStyle/>
            <a:p/>
          </p:txBody>
        </p:sp>
        <p:sp>
          <p:nvSpPr>
            <p:cNvPr id="1124" name="tx1124"/>
            <p:cNvSpPr/>
            <p:nvPr/>
          </p:nvSpPr>
          <p:spPr>
            <a:xfrm>
              <a:off x="4726282" y="1747406"/>
              <a:ext cx="31688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Kenya</a:t>
              </a:r>
            </a:p>
          </p:txBody>
        </p:sp>
        <p:sp>
          <p:nvSpPr>
            <p:cNvPr id="1125" name="rc1125"/>
            <p:cNvSpPr/>
            <p:nvPr/>
          </p:nvSpPr>
          <p:spPr>
            <a:xfrm>
              <a:off x="5764417" y="1703494"/>
              <a:ext cx="1620202" cy="214862"/>
            </a:xfrm>
            <a:prstGeom prst="rect">
              <a:avLst/>
            </a:prstGeom>
            <a:solidFill>
              <a:srgbClr val="D9D9D9">
                <a:alpha val="100000"/>
              </a:srgbClr>
            </a:solidFill>
          </p:spPr>
          <p:txBody>
            <a:bodyPr/>
            <a:lstStyle/>
            <a:p/>
          </p:txBody>
        </p:sp>
        <p:sp>
          <p:nvSpPr>
            <p:cNvPr id="1126" name="tx1126"/>
            <p:cNvSpPr/>
            <p:nvPr/>
          </p:nvSpPr>
          <p:spPr>
            <a:xfrm>
              <a:off x="6375664" y="1769616"/>
              <a:ext cx="39770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Lesotho</a:t>
              </a:r>
            </a:p>
          </p:txBody>
        </p:sp>
        <p:sp>
          <p:nvSpPr>
            <p:cNvPr id="1127" name="rc1127"/>
            <p:cNvSpPr/>
            <p:nvPr/>
          </p:nvSpPr>
          <p:spPr>
            <a:xfrm>
              <a:off x="7454208" y="1703494"/>
              <a:ext cx="1620202" cy="214862"/>
            </a:xfrm>
            <a:prstGeom prst="rect">
              <a:avLst/>
            </a:prstGeom>
            <a:solidFill>
              <a:srgbClr val="D9D9D9">
                <a:alpha val="100000"/>
              </a:srgbClr>
            </a:solidFill>
          </p:spPr>
          <p:txBody>
            <a:bodyPr/>
            <a:lstStyle/>
            <a:p/>
          </p:txBody>
        </p:sp>
        <p:sp>
          <p:nvSpPr>
            <p:cNvPr id="1128" name="tx1128"/>
            <p:cNvSpPr/>
            <p:nvPr/>
          </p:nvSpPr>
          <p:spPr>
            <a:xfrm>
              <a:off x="7956806" y="1747406"/>
              <a:ext cx="61500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Madagascar</a:t>
              </a:r>
            </a:p>
          </p:txBody>
        </p:sp>
        <p:sp>
          <p:nvSpPr>
            <p:cNvPr id="1129" name="rc1129"/>
            <p:cNvSpPr/>
            <p:nvPr/>
          </p:nvSpPr>
          <p:spPr>
            <a:xfrm>
              <a:off x="695044" y="660217"/>
              <a:ext cx="1620202" cy="214862"/>
            </a:xfrm>
            <a:prstGeom prst="rect">
              <a:avLst/>
            </a:prstGeom>
            <a:solidFill>
              <a:srgbClr val="D9D9D9">
                <a:alpha val="100000"/>
              </a:srgbClr>
            </a:solidFill>
          </p:spPr>
          <p:txBody>
            <a:bodyPr/>
            <a:lstStyle/>
            <a:p/>
          </p:txBody>
        </p:sp>
        <p:sp>
          <p:nvSpPr>
            <p:cNvPr id="1130" name="tx1130"/>
            <p:cNvSpPr/>
            <p:nvPr/>
          </p:nvSpPr>
          <p:spPr>
            <a:xfrm>
              <a:off x="1331148" y="704129"/>
              <a:ext cx="34799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Angola</a:t>
              </a:r>
            </a:p>
          </p:txBody>
        </p:sp>
        <p:sp>
          <p:nvSpPr>
            <p:cNvPr id="1131" name="rc1131"/>
            <p:cNvSpPr/>
            <p:nvPr/>
          </p:nvSpPr>
          <p:spPr>
            <a:xfrm>
              <a:off x="2384835" y="660217"/>
              <a:ext cx="1620202" cy="214862"/>
            </a:xfrm>
            <a:prstGeom prst="rect">
              <a:avLst/>
            </a:prstGeom>
            <a:solidFill>
              <a:srgbClr val="D9D9D9">
                <a:alpha val="100000"/>
              </a:srgbClr>
            </a:solidFill>
          </p:spPr>
          <p:txBody>
            <a:bodyPr/>
            <a:lstStyle/>
            <a:p/>
          </p:txBody>
        </p:sp>
        <p:sp>
          <p:nvSpPr>
            <p:cNvPr id="1132" name="tx1132"/>
            <p:cNvSpPr/>
            <p:nvPr/>
          </p:nvSpPr>
          <p:spPr>
            <a:xfrm>
              <a:off x="2949534" y="726339"/>
              <a:ext cx="49080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Botswana</a:t>
              </a:r>
            </a:p>
          </p:txBody>
        </p:sp>
        <p:sp>
          <p:nvSpPr>
            <p:cNvPr id="1133" name="rc1133"/>
            <p:cNvSpPr/>
            <p:nvPr/>
          </p:nvSpPr>
          <p:spPr>
            <a:xfrm>
              <a:off x="4074626" y="660217"/>
              <a:ext cx="1620202" cy="214862"/>
            </a:xfrm>
            <a:prstGeom prst="rect">
              <a:avLst/>
            </a:prstGeom>
            <a:solidFill>
              <a:srgbClr val="D9D9D9">
                <a:alpha val="100000"/>
              </a:srgbClr>
            </a:solidFill>
          </p:spPr>
          <p:txBody>
            <a:bodyPr/>
            <a:lstStyle/>
            <a:p/>
          </p:txBody>
        </p:sp>
        <p:sp>
          <p:nvSpPr>
            <p:cNvPr id="1134" name="tx1134"/>
            <p:cNvSpPr/>
            <p:nvPr/>
          </p:nvSpPr>
          <p:spPr>
            <a:xfrm>
              <a:off x="4692121"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Burundi</a:t>
              </a:r>
            </a:p>
          </p:txBody>
        </p:sp>
        <p:sp>
          <p:nvSpPr>
            <p:cNvPr id="1135" name="rc1135"/>
            <p:cNvSpPr/>
            <p:nvPr/>
          </p:nvSpPr>
          <p:spPr>
            <a:xfrm>
              <a:off x="5764417" y="660217"/>
              <a:ext cx="1620202" cy="214862"/>
            </a:xfrm>
            <a:prstGeom prst="rect">
              <a:avLst/>
            </a:prstGeom>
            <a:solidFill>
              <a:srgbClr val="D9D9D9">
                <a:alpha val="100000"/>
              </a:srgbClr>
            </a:solidFill>
          </p:spPr>
          <p:txBody>
            <a:bodyPr/>
            <a:lstStyle/>
            <a:p/>
          </p:txBody>
        </p:sp>
        <p:sp>
          <p:nvSpPr>
            <p:cNvPr id="1136" name="tx1136"/>
            <p:cNvSpPr/>
            <p:nvPr/>
          </p:nvSpPr>
          <p:spPr>
            <a:xfrm>
              <a:off x="6347833" y="724920"/>
              <a:ext cx="45337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Comoros</a:t>
              </a:r>
            </a:p>
          </p:txBody>
        </p:sp>
        <p:sp>
          <p:nvSpPr>
            <p:cNvPr id="1137" name="rc1137"/>
            <p:cNvSpPr/>
            <p:nvPr/>
          </p:nvSpPr>
          <p:spPr>
            <a:xfrm>
              <a:off x="7454208" y="660217"/>
              <a:ext cx="1620202" cy="214862"/>
            </a:xfrm>
            <a:prstGeom prst="rect">
              <a:avLst/>
            </a:prstGeom>
            <a:solidFill>
              <a:srgbClr val="D9D9D9">
                <a:alpha val="100000"/>
              </a:srgbClr>
            </a:solidFill>
          </p:spPr>
          <p:txBody>
            <a:bodyPr/>
            <a:lstStyle/>
            <a:p/>
          </p:txBody>
        </p:sp>
        <p:sp>
          <p:nvSpPr>
            <p:cNvPr id="1138" name="tx1138"/>
            <p:cNvSpPr/>
            <p:nvPr/>
          </p:nvSpPr>
          <p:spPr>
            <a:xfrm>
              <a:off x="8099725" y="726339"/>
              <a:ext cx="32916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Eritrea</a:t>
              </a:r>
            </a:p>
          </p:txBody>
        </p:sp>
        <p:sp>
          <p:nvSpPr>
            <p:cNvPr id="1139" name="pl1139"/>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0" name="pl1140"/>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1" name="pl1141"/>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2" name="pl1142"/>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3" name="pl1143"/>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4" name="pl1144"/>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5" name="tx1145"/>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46" name="tx1146"/>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47" name="tx1147"/>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48" name="tx1148"/>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49" name="tx1149"/>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50" name="tx1150"/>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51" name="pl1151"/>
            <p:cNvSpPr/>
            <p:nvPr/>
          </p:nvSpPr>
          <p:spPr>
            <a:xfrm>
              <a:off x="245848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2" name="pl1152"/>
            <p:cNvSpPr/>
            <p:nvPr/>
          </p:nvSpPr>
          <p:spPr>
            <a:xfrm>
              <a:off x="2753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3" name="pl1153"/>
            <p:cNvSpPr/>
            <p:nvPr/>
          </p:nvSpPr>
          <p:spPr>
            <a:xfrm>
              <a:off x="3047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4" name="pl1154"/>
            <p:cNvSpPr/>
            <p:nvPr/>
          </p:nvSpPr>
          <p:spPr>
            <a:xfrm>
              <a:off x="3342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5" name="pl1155"/>
            <p:cNvSpPr/>
            <p:nvPr/>
          </p:nvSpPr>
          <p:spPr>
            <a:xfrm>
              <a:off x="363681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6" name="pl1156"/>
            <p:cNvSpPr/>
            <p:nvPr/>
          </p:nvSpPr>
          <p:spPr>
            <a:xfrm>
              <a:off x="3931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7" name="tx1157"/>
            <p:cNvSpPr/>
            <p:nvPr/>
          </p:nvSpPr>
          <p:spPr>
            <a:xfrm rot="-5400000">
              <a:off x="233332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58" name="tx1158"/>
            <p:cNvSpPr/>
            <p:nvPr/>
          </p:nvSpPr>
          <p:spPr>
            <a:xfrm rot="-5400000">
              <a:off x="2627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59" name="tx1159"/>
            <p:cNvSpPr/>
            <p:nvPr/>
          </p:nvSpPr>
          <p:spPr>
            <a:xfrm rot="-5400000">
              <a:off x="2922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60" name="tx1160"/>
            <p:cNvSpPr/>
            <p:nvPr/>
          </p:nvSpPr>
          <p:spPr>
            <a:xfrm rot="-5400000">
              <a:off x="3217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61" name="tx1161"/>
            <p:cNvSpPr/>
            <p:nvPr/>
          </p:nvSpPr>
          <p:spPr>
            <a:xfrm rot="-5400000">
              <a:off x="351165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62" name="tx1162"/>
            <p:cNvSpPr/>
            <p:nvPr/>
          </p:nvSpPr>
          <p:spPr>
            <a:xfrm rot="-5400000">
              <a:off x="3806207"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63" name="pl1163"/>
            <p:cNvSpPr/>
            <p:nvPr/>
          </p:nvSpPr>
          <p:spPr>
            <a:xfrm>
              <a:off x="414827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4" name="pl1164"/>
            <p:cNvSpPr/>
            <p:nvPr/>
          </p:nvSpPr>
          <p:spPr>
            <a:xfrm>
              <a:off x="4442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5" name="pl1165"/>
            <p:cNvSpPr/>
            <p:nvPr/>
          </p:nvSpPr>
          <p:spPr>
            <a:xfrm>
              <a:off x="4737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6" name="pl1166"/>
            <p:cNvSpPr/>
            <p:nvPr/>
          </p:nvSpPr>
          <p:spPr>
            <a:xfrm>
              <a:off x="5032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7" name="pl1167"/>
            <p:cNvSpPr/>
            <p:nvPr/>
          </p:nvSpPr>
          <p:spPr>
            <a:xfrm>
              <a:off x="5326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8" name="pl1168"/>
            <p:cNvSpPr/>
            <p:nvPr/>
          </p:nvSpPr>
          <p:spPr>
            <a:xfrm>
              <a:off x="5621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9" name="tx1169"/>
            <p:cNvSpPr/>
            <p:nvPr/>
          </p:nvSpPr>
          <p:spPr>
            <a:xfrm rot="-5400000">
              <a:off x="402311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70" name="tx1170"/>
            <p:cNvSpPr/>
            <p:nvPr/>
          </p:nvSpPr>
          <p:spPr>
            <a:xfrm rot="-5400000">
              <a:off x="4317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71" name="tx1171"/>
            <p:cNvSpPr/>
            <p:nvPr/>
          </p:nvSpPr>
          <p:spPr>
            <a:xfrm rot="-5400000">
              <a:off x="4612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72" name="tx1172"/>
            <p:cNvSpPr/>
            <p:nvPr/>
          </p:nvSpPr>
          <p:spPr>
            <a:xfrm rot="-5400000">
              <a:off x="4906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73" name="tx1173"/>
            <p:cNvSpPr/>
            <p:nvPr/>
          </p:nvSpPr>
          <p:spPr>
            <a:xfrm rot="-5400000">
              <a:off x="5201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74" name="tx1174"/>
            <p:cNvSpPr/>
            <p:nvPr/>
          </p:nvSpPr>
          <p:spPr>
            <a:xfrm rot="-5400000">
              <a:off x="5495999"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75" name="pl1175"/>
            <p:cNvSpPr/>
            <p:nvPr/>
          </p:nvSpPr>
          <p:spPr>
            <a:xfrm>
              <a:off x="5838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76" name="pl1176"/>
            <p:cNvSpPr/>
            <p:nvPr/>
          </p:nvSpPr>
          <p:spPr>
            <a:xfrm>
              <a:off x="6132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77" name="pl1177"/>
            <p:cNvSpPr/>
            <p:nvPr/>
          </p:nvSpPr>
          <p:spPr>
            <a:xfrm>
              <a:off x="6427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78" name="pl1178"/>
            <p:cNvSpPr/>
            <p:nvPr/>
          </p:nvSpPr>
          <p:spPr>
            <a:xfrm>
              <a:off x="672180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79" name="pl1179"/>
            <p:cNvSpPr/>
            <p:nvPr/>
          </p:nvSpPr>
          <p:spPr>
            <a:xfrm>
              <a:off x="7016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80" name="pl1180"/>
            <p:cNvSpPr/>
            <p:nvPr/>
          </p:nvSpPr>
          <p:spPr>
            <a:xfrm>
              <a:off x="731097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81" name="tx1181"/>
            <p:cNvSpPr/>
            <p:nvPr/>
          </p:nvSpPr>
          <p:spPr>
            <a:xfrm rot="-5400000">
              <a:off x="5712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82" name="tx1182"/>
            <p:cNvSpPr/>
            <p:nvPr/>
          </p:nvSpPr>
          <p:spPr>
            <a:xfrm rot="-5400000">
              <a:off x="6007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83" name="tx1183"/>
            <p:cNvSpPr/>
            <p:nvPr/>
          </p:nvSpPr>
          <p:spPr>
            <a:xfrm rot="-5400000">
              <a:off x="6302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84" name="tx1184"/>
            <p:cNvSpPr/>
            <p:nvPr/>
          </p:nvSpPr>
          <p:spPr>
            <a:xfrm rot="-5400000">
              <a:off x="659665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85" name="tx1185"/>
            <p:cNvSpPr/>
            <p:nvPr/>
          </p:nvSpPr>
          <p:spPr>
            <a:xfrm rot="-5400000">
              <a:off x="68912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86" name="tx1186"/>
            <p:cNvSpPr/>
            <p:nvPr/>
          </p:nvSpPr>
          <p:spPr>
            <a:xfrm rot="-5400000">
              <a:off x="7185790"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87" name="pl1187"/>
            <p:cNvSpPr/>
            <p:nvPr/>
          </p:nvSpPr>
          <p:spPr>
            <a:xfrm>
              <a:off x="7527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88" name="pl1188"/>
            <p:cNvSpPr/>
            <p:nvPr/>
          </p:nvSpPr>
          <p:spPr>
            <a:xfrm>
              <a:off x="7822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89" name="pl1189"/>
            <p:cNvSpPr/>
            <p:nvPr/>
          </p:nvSpPr>
          <p:spPr>
            <a:xfrm>
              <a:off x="8117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90" name="pl1190"/>
            <p:cNvSpPr/>
            <p:nvPr/>
          </p:nvSpPr>
          <p:spPr>
            <a:xfrm>
              <a:off x="8411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91" name="pl1191"/>
            <p:cNvSpPr/>
            <p:nvPr/>
          </p:nvSpPr>
          <p:spPr>
            <a:xfrm>
              <a:off x="8706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92" name="pl1192"/>
            <p:cNvSpPr/>
            <p:nvPr/>
          </p:nvSpPr>
          <p:spPr>
            <a:xfrm>
              <a:off x="90007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93" name="tx1193"/>
            <p:cNvSpPr/>
            <p:nvPr/>
          </p:nvSpPr>
          <p:spPr>
            <a:xfrm rot="-5400000">
              <a:off x="7402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94" name="tx1194"/>
            <p:cNvSpPr/>
            <p:nvPr/>
          </p:nvSpPr>
          <p:spPr>
            <a:xfrm rot="-5400000">
              <a:off x="7697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95" name="tx1195"/>
            <p:cNvSpPr/>
            <p:nvPr/>
          </p:nvSpPr>
          <p:spPr>
            <a:xfrm rot="-5400000">
              <a:off x="7991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96" name="tx1196"/>
            <p:cNvSpPr/>
            <p:nvPr/>
          </p:nvSpPr>
          <p:spPr>
            <a:xfrm rot="-5400000">
              <a:off x="8286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97" name="tx1197"/>
            <p:cNvSpPr/>
            <p:nvPr/>
          </p:nvSpPr>
          <p:spPr>
            <a:xfrm rot="-5400000">
              <a:off x="858102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98" name="tx1198"/>
            <p:cNvSpPr/>
            <p:nvPr/>
          </p:nvSpPr>
          <p:spPr>
            <a:xfrm rot="-5400000">
              <a:off x="887558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99" name="tx1199"/>
            <p:cNvSpPr/>
            <p:nvPr/>
          </p:nvSpPr>
          <p:spPr>
            <a:xfrm>
              <a:off x="570259" y="147027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00" name="tx1200"/>
            <p:cNvSpPr/>
            <p:nvPr/>
          </p:nvSpPr>
          <p:spPr>
            <a:xfrm>
              <a:off x="508103" y="12273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01" name="tx1201"/>
            <p:cNvSpPr/>
            <p:nvPr/>
          </p:nvSpPr>
          <p:spPr>
            <a:xfrm>
              <a:off x="508103" y="9844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02" name="pl1202"/>
            <p:cNvSpPr/>
            <p:nvPr/>
          </p:nvSpPr>
          <p:spPr>
            <a:xfrm>
              <a:off x="660250" y="151196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3" name="pl1203"/>
            <p:cNvSpPr/>
            <p:nvPr/>
          </p:nvSpPr>
          <p:spPr>
            <a:xfrm>
              <a:off x="660250" y="12690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4" name="pl1204"/>
            <p:cNvSpPr/>
            <p:nvPr/>
          </p:nvSpPr>
          <p:spPr>
            <a:xfrm>
              <a:off x="660250" y="10261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5" name="tx1205"/>
            <p:cNvSpPr/>
            <p:nvPr/>
          </p:nvSpPr>
          <p:spPr>
            <a:xfrm>
              <a:off x="570259" y="251355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06" name="tx1206"/>
            <p:cNvSpPr/>
            <p:nvPr/>
          </p:nvSpPr>
          <p:spPr>
            <a:xfrm>
              <a:off x="508103" y="227065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07" name="tx1207"/>
            <p:cNvSpPr/>
            <p:nvPr/>
          </p:nvSpPr>
          <p:spPr>
            <a:xfrm>
              <a:off x="508103" y="20277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08" name="pl1208"/>
            <p:cNvSpPr/>
            <p:nvPr/>
          </p:nvSpPr>
          <p:spPr>
            <a:xfrm>
              <a:off x="660250" y="25552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9" name="pl1209"/>
            <p:cNvSpPr/>
            <p:nvPr/>
          </p:nvSpPr>
          <p:spPr>
            <a:xfrm>
              <a:off x="660250" y="23123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10" name="pl1210"/>
            <p:cNvSpPr/>
            <p:nvPr/>
          </p:nvSpPr>
          <p:spPr>
            <a:xfrm>
              <a:off x="660250" y="20694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11" name="tx1211"/>
            <p:cNvSpPr/>
            <p:nvPr/>
          </p:nvSpPr>
          <p:spPr>
            <a:xfrm>
              <a:off x="570259" y="35568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12" name="tx1212"/>
            <p:cNvSpPr/>
            <p:nvPr/>
          </p:nvSpPr>
          <p:spPr>
            <a:xfrm>
              <a:off x="508103" y="33139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13" name="tx1213"/>
            <p:cNvSpPr/>
            <p:nvPr/>
          </p:nvSpPr>
          <p:spPr>
            <a:xfrm>
              <a:off x="508103" y="307102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14" name="pl1214"/>
            <p:cNvSpPr/>
            <p:nvPr/>
          </p:nvSpPr>
          <p:spPr>
            <a:xfrm>
              <a:off x="660250" y="35985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15" name="pl1215"/>
            <p:cNvSpPr/>
            <p:nvPr/>
          </p:nvSpPr>
          <p:spPr>
            <a:xfrm>
              <a:off x="660250" y="33556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16" name="pl1216"/>
            <p:cNvSpPr/>
            <p:nvPr/>
          </p:nvSpPr>
          <p:spPr>
            <a:xfrm>
              <a:off x="660250" y="31127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17" name="tx1217"/>
            <p:cNvSpPr/>
            <p:nvPr/>
          </p:nvSpPr>
          <p:spPr>
            <a:xfrm>
              <a:off x="570259" y="460010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18" name="tx1218"/>
            <p:cNvSpPr/>
            <p:nvPr/>
          </p:nvSpPr>
          <p:spPr>
            <a:xfrm>
              <a:off x="508103" y="43572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19" name="tx1219"/>
            <p:cNvSpPr/>
            <p:nvPr/>
          </p:nvSpPr>
          <p:spPr>
            <a:xfrm>
              <a:off x="508103" y="41143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20" name="pl1220"/>
            <p:cNvSpPr/>
            <p:nvPr/>
          </p:nvSpPr>
          <p:spPr>
            <a:xfrm>
              <a:off x="660250" y="46417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21" name="pl1221"/>
            <p:cNvSpPr/>
            <p:nvPr/>
          </p:nvSpPr>
          <p:spPr>
            <a:xfrm>
              <a:off x="660250" y="43988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22" name="pl1222"/>
            <p:cNvSpPr/>
            <p:nvPr/>
          </p:nvSpPr>
          <p:spPr>
            <a:xfrm>
              <a:off x="660250" y="41559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23" name="tx1223"/>
            <p:cNvSpPr/>
            <p:nvPr/>
          </p:nvSpPr>
          <p:spPr>
            <a:xfrm>
              <a:off x="570259" y="564338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24" name="tx1224"/>
            <p:cNvSpPr/>
            <p:nvPr/>
          </p:nvSpPr>
          <p:spPr>
            <a:xfrm>
              <a:off x="508103" y="54004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25" name="tx1225"/>
            <p:cNvSpPr/>
            <p:nvPr/>
          </p:nvSpPr>
          <p:spPr>
            <a:xfrm>
              <a:off x="508103" y="51575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26" name="pl1226"/>
            <p:cNvSpPr/>
            <p:nvPr/>
          </p:nvSpPr>
          <p:spPr>
            <a:xfrm>
              <a:off x="660250" y="56850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27" name="pl1227"/>
            <p:cNvSpPr/>
            <p:nvPr/>
          </p:nvSpPr>
          <p:spPr>
            <a:xfrm>
              <a:off x="660250" y="54421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28" name="pl1228"/>
            <p:cNvSpPr/>
            <p:nvPr/>
          </p:nvSpPr>
          <p:spPr>
            <a:xfrm>
              <a:off x="660250" y="51992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29" name="tx1229"/>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0" name="tx1230"/>
            <p:cNvSpPr/>
            <p:nvPr/>
          </p:nvSpPr>
          <p:spPr>
            <a:xfrm>
              <a:off x="695044" y="398022"/>
              <a:ext cx="56000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ESAR, 2018-2023</a:t>
              </a:r>
            </a:p>
          </p:txBody>
        </p:sp>
        <p:sp>
          <p:nvSpPr>
            <p:cNvPr id="1231" name="tx123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32" name="tx1232"/>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233" name="tx1233"/>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2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Madagascar had the highest drop-out with 31% of children who received DTP1 not receiving MCV1.
Botswana and South Africa had the lowest DTP-MCV drop-out (1%).
6 countries had DTP-MCV drop-out of more than 10%.#n
There were 1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236141"/>
              <a:ext cx="2109958" cy="139357"/>
            </a:xfrm>
            <a:custGeom>
              <a:avLst/>
              <a:pathLst>
                <a:path w="2109958" h="139357">
                  <a:moveTo>
                    <a:pt x="0" y="139357"/>
                  </a:moveTo>
                  <a:lnTo>
                    <a:pt x="91737" y="114019"/>
                  </a:lnTo>
                  <a:lnTo>
                    <a:pt x="183474" y="126688"/>
                  </a:lnTo>
                  <a:lnTo>
                    <a:pt x="275211" y="114019"/>
                  </a:lnTo>
                  <a:lnTo>
                    <a:pt x="366949" y="114019"/>
                  </a:lnTo>
                  <a:lnTo>
                    <a:pt x="458686" y="101350"/>
                  </a:lnTo>
                  <a:lnTo>
                    <a:pt x="550423" y="88681"/>
                  </a:lnTo>
                  <a:lnTo>
                    <a:pt x="642161" y="63344"/>
                  </a:lnTo>
                  <a:lnTo>
                    <a:pt x="733898" y="50675"/>
                  </a:lnTo>
                  <a:lnTo>
                    <a:pt x="825635" y="38006"/>
                  </a:lnTo>
                  <a:lnTo>
                    <a:pt x="917373" y="25337"/>
                  </a:lnTo>
                  <a:lnTo>
                    <a:pt x="1009110" y="0"/>
                  </a:lnTo>
                  <a:lnTo>
                    <a:pt x="1100847" y="25337"/>
                  </a:lnTo>
                  <a:lnTo>
                    <a:pt x="1192585" y="50675"/>
                  </a:lnTo>
                  <a:lnTo>
                    <a:pt x="1284322" y="50675"/>
                  </a:lnTo>
                  <a:lnTo>
                    <a:pt x="1376059" y="76012"/>
                  </a:lnTo>
                  <a:lnTo>
                    <a:pt x="1467797" y="76012"/>
                  </a:lnTo>
                  <a:lnTo>
                    <a:pt x="1559534" y="76012"/>
                  </a:lnTo>
                  <a:lnTo>
                    <a:pt x="1651271" y="76012"/>
                  </a:lnTo>
                  <a:lnTo>
                    <a:pt x="1743008" y="63344"/>
                  </a:lnTo>
                  <a:lnTo>
                    <a:pt x="1834746" y="88681"/>
                  </a:lnTo>
                  <a:lnTo>
                    <a:pt x="1926483" y="114019"/>
                  </a:lnTo>
                  <a:lnTo>
                    <a:pt x="2018220" y="88681"/>
                  </a:lnTo>
                  <a:lnTo>
                    <a:pt x="2109958" y="63344"/>
                  </a:lnTo>
                </a:path>
              </a:pathLst>
            </a:custGeom>
            <a:ln w="27101" cap="flat">
              <a:solidFill>
                <a:srgbClr val="F8766D">
                  <a:alpha val="100000"/>
                </a:srgbClr>
              </a:solidFill>
              <a:prstDash val="solid"/>
              <a:round/>
            </a:ln>
          </p:spPr>
          <p:txBody>
            <a:bodyPr/>
            <a:lstStyle/>
            <a:p/>
          </p:txBody>
        </p:sp>
        <p:sp>
          <p:nvSpPr>
            <p:cNvPr id="30" name="tx30"/>
            <p:cNvSpPr/>
            <p:nvPr/>
          </p:nvSpPr>
          <p:spPr>
            <a:xfrm>
              <a:off x="899947" y="12729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76</a:t>
              </a:r>
            </a:p>
          </p:txBody>
        </p:sp>
        <p:sp>
          <p:nvSpPr>
            <p:cNvPr id="31" name="tx31"/>
            <p:cNvSpPr/>
            <p:nvPr/>
          </p:nvSpPr>
          <p:spPr>
            <a:xfrm>
              <a:off x="3214890" y="1196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82</a:t>
              </a:r>
            </a:p>
          </p:txBody>
        </p:sp>
        <p:sp>
          <p:nvSpPr>
            <p:cNvPr id="32" name="tx32"/>
            <p:cNvSpPr/>
            <p:nvPr/>
          </p:nvSpPr>
          <p:spPr>
            <a:xfrm>
              <a:off x="2751477" y="11426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82</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167539"/>
              <a:ext cx="733898" cy="874148"/>
            </a:xfrm>
            <a:custGeom>
              <a:avLst/>
              <a:pathLst>
                <a:path w="733898" h="874148">
                  <a:moveTo>
                    <a:pt x="0" y="874148"/>
                  </a:moveTo>
                  <a:lnTo>
                    <a:pt x="91737" y="646109"/>
                  </a:lnTo>
                  <a:lnTo>
                    <a:pt x="183474" y="506752"/>
                  </a:lnTo>
                  <a:lnTo>
                    <a:pt x="275211" y="240707"/>
                  </a:lnTo>
                  <a:lnTo>
                    <a:pt x="366949" y="25337"/>
                  </a:lnTo>
                  <a:lnTo>
                    <a:pt x="458686" y="12668"/>
                  </a:lnTo>
                  <a:lnTo>
                    <a:pt x="550423" y="50675"/>
                  </a:lnTo>
                  <a:lnTo>
                    <a:pt x="642161" y="38006"/>
                  </a:lnTo>
                  <a:lnTo>
                    <a:pt x="733898" y="0"/>
                  </a:lnTo>
                </a:path>
              </a:pathLst>
            </a:custGeom>
            <a:ln w="27101" cap="flat">
              <a:solidFill>
                <a:srgbClr val="00BA38">
                  <a:alpha val="100000"/>
                </a:srgbClr>
              </a:solidFill>
              <a:prstDash val="solid"/>
              <a:round/>
            </a:ln>
          </p:spPr>
          <p:txBody>
            <a:bodyPr/>
            <a:lstStyle/>
            <a:p/>
          </p:txBody>
        </p:sp>
        <p:sp>
          <p:nvSpPr>
            <p:cNvPr id="59" name="tx59"/>
            <p:cNvSpPr/>
            <p:nvPr/>
          </p:nvSpPr>
          <p:spPr>
            <a:xfrm>
              <a:off x="2360412" y="39391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9</a:t>
              </a:r>
            </a:p>
          </p:txBody>
        </p:sp>
        <p:sp>
          <p:nvSpPr>
            <p:cNvPr id="60" name="tx60"/>
            <p:cNvSpPr/>
            <p:nvPr/>
          </p:nvSpPr>
          <p:spPr>
            <a:xfrm>
              <a:off x="3214890" y="30650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78</a:t>
              </a:r>
            </a:p>
          </p:txBody>
        </p:sp>
        <p:sp>
          <p:nvSpPr>
            <p:cNvPr id="61" name="tx61"/>
            <p:cNvSpPr/>
            <p:nvPr/>
          </p:nvSpPr>
          <p:spPr>
            <a:xfrm>
              <a:off x="2751477" y="3036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76</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022924"/>
              <a:ext cx="1376059" cy="950161"/>
            </a:xfrm>
            <a:custGeom>
              <a:avLst/>
              <a:pathLst>
                <a:path w="1376059" h="950161">
                  <a:moveTo>
                    <a:pt x="0" y="950161"/>
                  </a:moveTo>
                  <a:lnTo>
                    <a:pt x="91737" y="937492"/>
                  </a:lnTo>
                  <a:lnTo>
                    <a:pt x="183474" y="861479"/>
                  </a:lnTo>
                  <a:lnTo>
                    <a:pt x="275211" y="722122"/>
                  </a:lnTo>
                  <a:lnTo>
                    <a:pt x="366949" y="582765"/>
                  </a:lnTo>
                  <a:lnTo>
                    <a:pt x="458686" y="304051"/>
                  </a:lnTo>
                  <a:lnTo>
                    <a:pt x="550423" y="101350"/>
                  </a:lnTo>
                  <a:lnTo>
                    <a:pt x="642161" y="76012"/>
                  </a:lnTo>
                  <a:lnTo>
                    <a:pt x="733898" y="38006"/>
                  </a:lnTo>
                  <a:lnTo>
                    <a:pt x="825635" y="25337"/>
                  </a:lnTo>
                  <a:lnTo>
                    <a:pt x="917373" y="0"/>
                  </a:lnTo>
                  <a:lnTo>
                    <a:pt x="1009110" y="0"/>
                  </a:lnTo>
                  <a:lnTo>
                    <a:pt x="1100847" y="12668"/>
                  </a:lnTo>
                  <a:lnTo>
                    <a:pt x="1192585" y="63344"/>
                  </a:lnTo>
                  <a:lnTo>
                    <a:pt x="1284322" y="63344"/>
                  </a:lnTo>
                  <a:lnTo>
                    <a:pt x="1376059" y="25337"/>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4945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73</a:t>
              </a:r>
            </a:p>
          </p:txBody>
        </p:sp>
        <p:sp>
          <p:nvSpPr>
            <p:cNvPr id="90" name="tx90"/>
            <p:cNvSpPr/>
            <p:nvPr/>
          </p:nvSpPr>
          <p:spPr>
            <a:xfrm>
              <a:off x="2751477" y="48674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75</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248810"/>
              <a:ext cx="2109958" cy="164694"/>
            </a:xfrm>
            <a:custGeom>
              <a:avLst/>
              <a:pathLst>
                <a:path w="2109958" h="164694">
                  <a:moveTo>
                    <a:pt x="0" y="164694"/>
                  </a:moveTo>
                  <a:lnTo>
                    <a:pt x="91737" y="139357"/>
                  </a:lnTo>
                  <a:lnTo>
                    <a:pt x="183474" y="114019"/>
                  </a:lnTo>
                  <a:lnTo>
                    <a:pt x="275211" y="88681"/>
                  </a:lnTo>
                  <a:lnTo>
                    <a:pt x="366949" y="76012"/>
                  </a:lnTo>
                  <a:lnTo>
                    <a:pt x="458686" y="76012"/>
                  </a:lnTo>
                  <a:lnTo>
                    <a:pt x="550423" y="50675"/>
                  </a:lnTo>
                  <a:lnTo>
                    <a:pt x="642161" y="38006"/>
                  </a:lnTo>
                  <a:lnTo>
                    <a:pt x="733898" y="38006"/>
                  </a:lnTo>
                  <a:lnTo>
                    <a:pt x="825635" y="25337"/>
                  </a:lnTo>
                  <a:lnTo>
                    <a:pt x="917373" y="12668"/>
                  </a:lnTo>
                  <a:lnTo>
                    <a:pt x="1009110" y="0"/>
                  </a:lnTo>
                  <a:lnTo>
                    <a:pt x="1100847" y="25337"/>
                  </a:lnTo>
                  <a:lnTo>
                    <a:pt x="1192585" y="38006"/>
                  </a:lnTo>
                  <a:lnTo>
                    <a:pt x="1284322" y="12668"/>
                  </a:lnTo>
                  <a:lnTo>
                    <a:pt x="1376059" y="12668"/>
                  </a:lnTo>
                  <a:lnTo>
                    <a:pt x="1467797" y="25337"/>
                  </a:lnTo>
                  <a:lnTo>
                    <a:pt x="1559534" y="38006"/>
                  </a:lnTo>
                  <a:lnTo>
                    <a:pt x="1651271" y="12668"/>
                  </a:lnTo>
                  <a:lnTo>
                    <a:pt x="1743008" y="12668"/>
                  </a:lnTo>
                  <a:lnTo>
                    <a:pt x="1834746" y="25337"/>
                  </a:lnTo>
                  <a:lnTo>
                    <a:pt x="1926483" y="63344"/>
                  </a:lnTo>
                  <a:lnTo>
                    <a:pt x="2018220" y="63344"/>
                  </a:lnTo>
                  <a:lnTo>
                    <a:pt x="2109958" y="12668"/>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3109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73</a:t>
              </a:r>
            </a:p>
          </p:txBody>
        </p:sp>
        <p:sp>
          <p:nvSpPr>
            <p:cNvPr id="118" name="tx118"/>
            <p:cNvSpPr/>
            <p:nvPr/>
          </p:nvSpPr>
          <p:spPr>
            <a:xfrm>
              <a:off x="6009077" y="115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85</a:t>
              </a:r>
            </a:p>
          </p:txBody>
        </p:sp>
        <p:sp>
          <p:nvSpPr>
            <p:cNvPr id="119" name="tx119"/>
            <p:cNvSpPr/>
            <p:nvPr/>
          </p:nvSpPr>
          <p:spPr>
            <a:xfrm>
              <a:off x="5545664" y="11046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85</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3167539"/>
              <a:ext cx="2109958" cy="240707"/>
            </a:xfrm>
            <a:custGeom>
              <a:avLst/>
              <a:pathLst>
                <a:path w="2109958" h="240707">
                  <a:moveTo>
                    <a:pt x="0" y="240707"/>
                  </a:moveTo>
                  <a:lnTo>
                    <a:pt x="91737" y="202701"/>
                  </a:lnTo>
                  <a:lnTo>
                    <a:pt x="183474" y="190032"/>
                  </a:lnTo>
                  <a:lnTo>
                    <a:pt x="275211" y="190032"/>
                  </a:lnTo>
                  <a:lnTo>
                    <a:pt x="366949" y="177363"/>
                  </a:lnTo>
                  <a:lnTo>
                    <a:pt x="458686" y="190032"/>
                  </a:lnTo>
                  <a:lnTo>
                    <a:pt x="550423" y="152025"/>
                  </a:lnTo>
                  <a:lnTo>
                    <a:pt x="642161" y="101350"/>
                  </a:lnTo>
                  <a:lnTo>
                    <a:pt x="733898" y="88681"/>
                  </a:lnTo>
                  <a:lnTo>
                    <a:pt x="825635" y="50675"/>
                  </a:lnTo>
                  <a:lnTo>
                    <a:pt x="917373" y="12668"/>
                  </a:lnTo>
                  <a:lnTo>
                    <a:pt x="1009110" y="12668"/>
                  </a:lnTo>
                  <a:lnTo>
                    <a:pt x="1100847" y="0"/>
                  </a:lnTo>
                  <a:lnTo>
                    <a:pt x="1192585" y="25337"/>
                  </a:lnTo>
                  <a:lnTo>
                    <a:pt x="1284322" y="25337"/>
                  </a:lnTo>
                  <a:lnTo>
                    <a:pt x="1376059" y="38006"/>
                  </a:lnTo>
                  <a:lnTo>
                    <a:pt x="1467797" y="50675"/>
                  </a:lnTo>
                  <a:lnTo>
                    <a:pt x="1559534" y="63344"/>
                  </a:lnTo>
                  <a:lnTo>
                    <a:pt x="1651271" y="38006"/>
                  </a:lnTo>
                  <a:lnTo>
                    <a:pt x="1743008" y="38006"/>
                  </a:lnTo>
                  <a:lnTo>
                    <a:pt x="1834746" y="50675"/>
                  </a:lnTo>
                  <a:lnTo>
                    <a:pt x="1926483" y="101350"/>
                  </a:lnTo>
                  <a:lnTo>
                    <a:pt x="2018220" y="76012"/>
                  </a:lnTo>
                  <a:lnTo>
                    <a:pt x="2109958" y="38006"/>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3057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59</a:t>
              </a:r>
            </a:p>
          </p:txBody>
        </p:sp>
        <p:sp>
          <p:nvSpPr>
            <p:cNvPr id="147" name="tx147"/>
            <p:cNvSpPr/>
            <p:nvPr/>
          </p:nvSpPr>
          <p:spPr>
            <a:xfrm>
              <a:off x="6009077" y="31043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75</a:t>
              </a:r>
            </a:p>
          </p:txBody>
        </p:sp>
        <p:sp>
          <p:nvSpPr>
            <p:cNvPr id="148" name="tx148"/>
            <p:cNvSpPr/>
            <p:nvPr/>
          </p:nvSpPr>
          <p:spPr>
            <a:xfrm>
              <a:off x="5545664" y="3050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75</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972249"/>
              <a:ext cx="2109958" cy="202701"/>
            </a:xfrm>
            <a:custGeom>
              <a:avLst/>
              <a:pathLst>
                <a:path w="2109958" h="202701">
                  <a:moveTo>
                    <a:pt x="0" y="202701"/>
                  </a:moveTo>
                  <a:lnTo>
                    <a:pt x="91737" y="202701"/>
                  </a:lnTo>
                  <a:lnTo>
                    <a:pt x="183474" y="152025"/>
                  </a:lnTo>
                  <a:lnTo>
                    <a:pt x="275211" y="152025"/>
                  </a:lnTo>
                  <a:lnTo>
                    <a:pt x="366949" y="152025"/>
                  </a:lnTo>
                  <a:lnTo>
                    <a:pt x="458686" y="152025"/>
                  </a:lnTo>
                  <a:lnTo>
                    <a:pt x="550423" y="126688"/>
                  </a:lnTo>
                  <a:lnTo>
                    <a:pt x="642161" y="88681"/>
                  </a:lnTo>
                  <a:lnTo>
                    <a:pt x="733898" y="63344"/>
                  </a:lnTo>
                  <a:lnTo>
                    <a:pt x="825635" y="50675"/>
                  </a:lnTo>
                  <a:lnTo>
                    <a:pt x="917373" y="25337"/>
                  </a:lnTo>
                  <a:lnTo>
                    <a:pt x="1009110" y="12668"/>
                  </a:lnTo>
                  <a:lnTo>
                    <a:pt x="1100847" y="25337"/>
                  </a:lnTo>
                  <a:lnTo>
                    <a:pt x="1192585" y="25337"/>
                  </a:lnTo>
                  <a:lnTo>
                    <a:pt x="1284322" y="12668"/>
                  </a:lnTo>
                  <a:lnTo>
                    <a:pt x="1376059" y="0"/>
                  </a:lnTo>
                  <a:lnTo>
                    <a:pt x="1467797" y="12668"/>
                  </a:lnTo>
                  <a:lnTo>
                    <a:pt x="1559534" y="25337"/>
                  </a:lnTo>
                  <a:lnTo>
                    <a:pt x="1651271" y="12668"/>
                  </a:lnTo>
                  <a:lnTo>
                    <a:pt x="1743008" y="0"/>
                  </a:lnTo>
                  <a:lnTo>
                    <a:pt x="1834746" y="50675"/>
                  </a:lnTo>
                  <a:lnTo>
                    <a:pt x="1926483" y="76012"/>
                  </a:lnTo>
                  <a:lnTo>
                    <a:pt x="2018220" y="63344"/>
                  </a:lnTo>
                  <a:lnTo>
                    <a:pt x="2109958" y="12668"/>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507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63</a:t>
              </a:r>
            </a:p>
          </p:txBody>
        </p:sp>
        <p:sp>
          <p:nvSpPr>
            <p:cNvPr id="176" name="tx176"/>
            <p:cNvSpPr/>
            <p:nvPr/>
          </p:nvSpPr>
          <p:spPr>
            <a:xfrm>
              <a:off x="6009077" y="48823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78</a:t>
              </a:r>
            </a:p>
          </p:txBody>
        </p:sp>
        <p:sp>
          <p:nvSpPr>
            <p:cNvPr id="177" name="tx177"/>
            <p:cNvSpPr/>
            <p:nvPr/>
          </p:nvSpPr>
          <p:spPr>
            <a:xfrm>
              <a:off x="5545664" y="4815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79</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324823"/>
              <a:ext cx="2109958" cy="266045"/>
            </a:xfrm>
            <a:custGeom>
              <a:avLst/>
              <a:pathLst>
                <a:path w="2109958" h="266045">
                  <a:moveTo>
                    <a:pt x="0" y="266045"/>
                  </a:moveTo>
                  <a:lnTo>
                    <a:pt x="91737" y="240707"/>
                  </a:lnTo>
                  <a:lnTo>
                    <a:pt x="183474" y="215369"/>
                  </a:lnTo>
                  <a:lnTo>
                    <a:pt x="275211" y="190032"/>
                  </a:lnTo>
                  <a:lnTo>
                    <a:pt x="366949" y="177363"/>
                  </a:lnTo>
                  <a:lnTo>
                    <a:pt x="458686" y="139357"/>
                  </a:lnTo>
                  <a:lnTo>
                    <a:pt x="550423" y="126688"/>
                  </a:lnTo>
                  <a:lnTo>
                    <a:pt x="642161" y="114019"/>
                  </a:lnTo>
                  <a:lnTo>
                    <a:pt x="733898" y="101350"/>
                  </a:lnTo>
                  <a:lnTo>
                    <a:pt x="825635" y="76012"/>
                  </a:lnTo>
                  <a:lnTo>
                    <a:pt x="917373" y="50675"/>
                  </a:lnTo>
                  <a:lnTo>
                    <a:pt x="1009110" y="38006"/>
                  </a:lnTo>
                  <a:lnTo>
                    <a:pt x="1100847" y="50675"/>
                  </a:lnTo>
                  <a:lnTo>
                    <a:pt x="1192585" y="50675"/>
                  </a:lnTo>
                  <a:lnTo>
                    <a:pt x="1284322" y="25337"/>
                  </a:lnTo>
                  <a:lnTo>
                    <a:pt x="1376059" y="25337"/>
                  </a:lnTo>
                  <a:lnTo>
                    <a:pt x="1467797" y="12668"/>
                  </a:lnTo>
                  <a:lnTo>
                    <a:pt x="1559534" y="25337"/>
                  </a:lnTo>
                  <a:lnTo>
                    <a:pt x="1651271" y="12668"/>
                  </a:lnTo>
                  <a:lnTo>
                    <a:pt x="1743008" y="0"/>
                  </a:lnTo>
                  <a:lnTo>
                    <a:pt x="1834746" y="25337"/>
                  </a:lnTo>
                  <a:lnTo>
                    <a:pt x="1926483" y="63344"/>
                  </a:lnTo>
                  <a:lnTo>
                    <a:pt x="2018220" y="63344"/>
                  </a:lnTo>
                  <a:lnTo>
                    <a:pt x="2109958" y="25337"/>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488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59</a:t>
              </a:r>
            </a:p>
          </p:txBody>
        </p:sp>
        <p:sp>
          <p:nvSpPr>
            <p:cNvPr id="205" name="tx205"/>
            <p:cNvSpPr/>
            <p:nvPr/>
          </p:nvSpPr>
          <p:spPr>
            <a:xfrm>
              <a:off x="8803264" y="1247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78</a:t>
              </a:r>
            </a:p>
          </p:txBody>
        </p:sp>
        <p:sp>
          <p:nvSpPr>
            <p:cNvPr id="206" name="tx206"/>
            <p:cNvSpPr/>
            <p:nvPr/>
          </p:nvSpPr>
          <p:spPr>
            <a:xfrm>
              <a:off x="8339852" y="1167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80</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446253"/>
              <a:ext cx="2109958" cy="658778"/>
            </a:xfrm>
            <a:custGeom>
              <a:avLst/>
              <a:pathLst>
                <a:path w="2109958" h="658778">
                  <a:moveTo>
                    <a:pt x="0" y="633440"/>
                  </a:moveTo>
                  <a:lnTo>
                    <a:pt x="91737" y="646109"/>
                  </a:lnTo>
                  <a:lnTo>
                    <a:pt x="183474" y="658778"/>
                  </a:lnTo>
                  <a:lnTo>
                    <a:pt x="275211" y="646109"/>
                  </a:lnTo>
                  <a:lnTo>
                    <a:pt x="366949" y="646109"/>
                  </a:lnTo>
                  <a:lnTo>
                    <a:pt x="458686" y="658778"/>
                  </a:lnTo>
                  <a:lnTo>
                    <a:pt x="550423" y="646109"/>
                  </a:lnTo>
                  <a:lnTo>
                    <a:pt x="642161" y="658778"/>
                  </a:lnTo>
                  <a:lnTo>
                    <a:pt x="733898" y="646109"/>
                  </a:lnTo>
                  <a:lnTo>
                    <a:pt x="825635" y="633440"/>
                  </a:lnTo>
                  <a:lnTo>
                    <a:pt x="917373" y="646109"/>
                  </a:lnTo>
                  <a:lnTo>
                    <a:pt x="1009110" y="646109"/>
                  </a:lnTo>
                  <a:lnTo>
                    <a:pt x="1100847" y="658778"/>
                  </a:lnTo>
                  <a:lnTo>
                    <a:pt x="1192585" y="633440"/>
                  </a:lnTo>
                  <a:lnTo>
                    <a:pt x="1284322" y="570096"/>
                  </a:lnTo>
                  <a:lnTo>
                    <a:pt x="1376059" y="443408"/>
                  </a:lnTo>
                  <a:lnTo>
                    <a:pt x="1467797" y="316720"/>
                  </a:lnTo>
                  <a:lnTo>
                    <a:pt x="1559534" y="278714"/>
                  </a:lnTo>
                  <a:lnTo>
                    <a:pt x="1651271" y="253376"/>
                  </a:lnTo>
                  <a:lnTo>
                    <a:pt x="1743008" y="114019"/>
                  </a:lnTo>
                  <a:lnTo>
                    <a:pt x="1834746" y="114019"/>
                  </a:lnTo>
                  <a:lnTo>
                    <a:pt x="1926483" y="114019"/>
                  </a:lnTo>
                  <a:lnTo>
                    <a:pt x="2018220" y="12668"/>
                  </a:lnTo>
                  <a:lnTo>
                    <a:pt x="2109958" y="0"/>
                  </a:lnTo>
                </a:path>
              </a:pathLst>
            </a:custGeom>
            <a:ln w="27101" cap="flat">
              <a:solidFill>
                <a:srgbClr val="00B9E3">
                  <a:alpha val="100000"/>
                </a:srgbClr>
              </a:solidFill>
              <a:prstDash val="solid"/>
              <a:round/>
            </a:ln>
          </p:spPr>
          <p:txBody>
            <a:bodyPr/>
            <a:lstStyle/>
            <a:p/>
          </p:txBody>
        </p:sp>
        <p:sp>
          <p:nvSpPr>
            <p:cNvPr id="233" name="tx233"/>
            <p:cNvSpPr/>
            <p:nvPr/>
          </p:nvSpPr>
          <p:spPr>
            <a:xfrm>
              <a:off x="6572727" y="39771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6</a:t>
              </a:r>
            </a:p>
          </p:txBody>
        </p:sp>
        <p:sp>
          <p:nvSpPr>
            <p:cNvPr id="234" name="tx234"/>
            <p:cNvSpPr/>
            <p:nvPr/>
          </p:nvSpPr>
          <p:spPr>
            <a:xfrm>
              <a:off x="8803264" y="33437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56</a:t>
              </a:r>
            </a:p>
          </p:txBody>
        </p:sp>
        <p:sp>
          <p:nvSpPr>
            <p:cNvPr id="235" name="tx235"/>
            <p:cNvSpPr/>
            <p:nvPr/>
          </p:nvSpPr>
          <p:spPr>
            <a:xfrm>
              <a:off x="8339852" y="34050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47</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048262"/>
              <a:ext cx="1559534" cy="924823"/>
            </a:xfrm>
            <a:custGeom>
              <a:avLst/>
              <a:pathLst>
                <a:path w="1559534" h="924823">
                  <a:moveTo>
                    <a:pt x="0" y="924823"/>
                  </a:moveTo>
                  <a:lnTo>
                    <a:pt x="91737" y="924823"/>
                  </a:lnTo>
                  <a:lnTo>
                    <a:pt x="183474" y="924823"/>
                  </a:lnTo>
                  <a:lnTo>
                    <a:pt x="275211" y="912155"/>
                  </a:lnTo>
                  <a:lnTo>
                    <a:pt x="366949" y="861479"/>
                  </a:lnTo>
                  <a:lnTo>
                    <a:pt x="458686" y="861479"/>
                  </a:lnTo>
                  <a:lnTo>
                    <a:pt x="550423" y="836142"/>
                  </a:lnTo>
                  <a:lnTo>
                    <a:pt x="642161" y="658778"/>
                  </a:lnTo>
                  <a:lnTo>
                    <a:pt x="733898" y="329389"/>
                  </a:lnTo>
                  <a:lnTo>
                    <a:pt x="825635" y="215369"/>
                  </a:lnTo>
                  <a:lnTo>
                    <a:pt x="917373" y="139357"/>
                  </a:lnTo>
                  <a:lnTo>
                    <a:pt x="1009110" y="126688"/>
                  </a:lnTo>
                  <a:lnTo>
                    <a:pt x="1100847" y="50675"/>
                  </a:lnTo>
                  <a:lnTo>
                    <a:pt x="1192585" y="0"/>
                  </a:lnTo>
                  <a:lnTo>
                    <a:pt x="1284322" y="0"/>
                  </a:lnTo>
                  <a:lnTo>
                    <a:pt x="1376059" y="38006"/>
                  </a:lnTo>
                  <a:lnTo>
                    <a:pt x="1467797" y="177363"/>
                  </a:lnTo>
                  <a:lnTo>
                    <a:pt x="1559534" y="76012"/>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0217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67</a:t>
              </a:r>
            </a:p>
          </p:txBody>
        </p:sp>
        <p:sp>
          <p:nvSpPr>
            <p:cNvPr id="264" name="tx264"/>
            <p:cNvSpPr/>
            <p:nvPr/>
          </p:nvSpPr>
          <p:spPr>
            <a:xfrm>
              <a:off x="8339852" y="48913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73</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50991" y="398022"/>
              <a:ext cx="47338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ESAR,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MCV2 had the lowest coverage of all vaccines (56%), followed by 
ROTAC (67%).</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25% in 2000 to 70% in 2023. This increase since 2000 is a result of incremental improvement in introducing new vaccines and expanding vaccination services to previously missed populations.
Enhancing BOP now depends partly on improving the coverage of HPV, RCV1, MCV2, ROTAC, PCV3, MCV1, DTP3, HEPB3, HIB3, IPV1, and POL3 -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ESAR,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1702128"/>
              <a:ext cx="6801702" cy="4224107"/>
            </a:xfrm>
            <a:custGeom>
              <a:avLst/>
              <a:pathLst>
                <a:path w="6801702" h="4224107">
                  <a:moveTo>
                    <a:pt x="6788" y="1108828"/>
                  </a:moveTo>
                  <a:lnTo>
                    <a:pt x="13576" y="1106399"/>
                  </a:lnTo>
                  <a:lnTo>
                    <a:pt x="295135" y="1005654"/>
                  </a:lnTo>
                  <a:lnTo>
                    <a:pt x="301924" y="1003225"/>
                  </a:lnTo>
                  <a:lnTo>
                    <a:pt x="308712" y="1000796"/>
                  </a:lnTo>
                  <a:lnTo>
                    <a:pt x="590271" y="900051"/>
                  </a:lnTo>
                  <a:lnTo>
                    <a:pt x="597059" y="897622"/>
                  </a:lnTo>
                  <a:lnTo>
                    <a:pt x="603848" y="895194"/>
                  </a:lnTo>
                  <a:lnTo>
                    <a:pt x="885407" y="794449"/>
                  </a:lnTo>
                  <a:lnTo>
                    <a:pt x="892195" y="792020"/>
                  </a:lnTo>
                  <a:lnTo>
                    <a:pt x="898984" y="790805"/>
                  </a:lnTo>
                  <a:lnTo>
                    <a:pt x="1180543" y="740433"/>
                  </a:lnTo>
                  <a:lnTo>
                    <a:pt x="1187331" y="739218"/>
                  </a:lnTo>
                  <a:lnTo>
                    <a:pt x="1194119" y="735575"/>
                  </a:lnTo>
                  <a:lnTo>
                    <a:pt x="1475679" y="584458"/>
                  </a:lnTo>
                  <a:lnTo>
                    <a:pt x="1482467" y="580814"/>
                  </a:lnTo>
                  <a:lnTo>
                    <a:pt x="1489255" y="579600"/>
                  </a:lnTo>
                  <a:lnTo>
                    <a:pt x="1770815" y="529227"/>
                  </a:lnTo>
                  <a:lnTo>
                    <a:pt x="1777603" y="528013"/>
                  </a:lnTo>
                  <a:lnTo>
                    <a:pt x="1784391" y="526799"/>
                  </a:lnTo>
                  <a:lnTo>
                    <a:pt x="2065951" y="476426"/>
                  </a:lnTo>
                  <a:lnTo>
                    <a:pt x="2072739" y="475212"/>
                  </a:lnTo>
                  <a:lnTo>
                    <a:pt x="2079527" y="473997"/>
                  </a:lnTo>
                  <a:lnTo>
                    <a:pt x="2361087" y="423625"/>
                  </a:lnTo>
                  <a:lnTo>
                    <a:pt x="2367875" y="422410"/>
                  </a:lnTo>
                  <a:lnTo>
                    <a:pt x="2374663" y="419981"/>
                  </a:lnTo>
                  <a:lnTo>
                    <a:pt x="2656223" y="319236"/>
                  </a:lnTo>
                  <a:lnTo>
                    <a:pt x="2663011" y="316808"/>
                  </a:lnTo>
                  <a:lnTo>
                    <a:pt x="2669799" y="314379"/>
                  </a:lnTo>
                  <a:lnTo>
                    <a:pt x="2951359" y="213634"/>
                  </a:lnTo>
                  <a:lnTo>
                    <a:pt x="2958147" y="211205"/>
                  </a:lnTo>
                  <a:lnTo>
                    <a:pt x="2964935" y="209990"/>
                  </a:lnTo>
                  <a:lnTo>
                    <a:pt x="3246495" y="159618"/>
                  </a:lnTo>
                  <a:lnTo>
                    <a:pt x="3253283" y="158404"/>
                  </a:lnTo>
                  <a:lnTo>
                    <a:pt x="3260071" y="159618"/>
                  </a:lnTo>
                  <a:lnTo>
                    <a:pt x="3541631" y="209990"/>
                  </a:lnTo>
                  <a:lnTo>
                    <a:pt x="3548419" y="211205"/>
                  </a:lnTo>
                  <a:lnTo>
                    <a:pt x="3555207" y="211205"/>
                  </a:lnTo>
                  <a:lnTo>
                    <a:pt x="3836766" y="211205"/>
                  </a:lnTo>
                  <a:lnTo>
                    <a:pt x="3843555" y="211205"/>
                  </a:lnTo>
                  <a:lnTo>
                    <a:pt x="3850343" y="208776"/>
                  </a:lnTo>
                  <a:lnTo>
                    <a:pt x="4131902" y="108031"/>
                  </a:lnTo>
                  <a:lnTo>
                    <a:pt x="4138691" y="105602"/>
                  </a:lnTo>
                  <a:lnTo>
                    <a:pt x="4145479" y="105602"/>
                  </a:lnTo>
                  <a:lnTo>
                    <a:pt x="4427038" y="105602"/>
                  </a:lnTo>
                  <a:lnTo>
                    <a:pt x="4433826" y="105602"/>
                  </a:lnTo>
                  <a:lnTo>
                    <a:pt x="4440615" y="104388"/>
                  </a:lnTo>
                  <a:lnTo>
                    <a:pt x="4722174" y="54015"/>
                  </a:lnTo>
                  <a:lnTo>
                    <a:pt x="4728962" y="52801"/>
                  </a:lnTo>
                  <a:lnTo>
                    <a:pt x="4735751" y="54015"/>
                  </a:lnTo>
                  <a:lnTo>
                    <a:pt x="5017310" y="104388"/>
                  </a:lnTo>
                  <a:lnTo>
                    <a:pt x="5024098" y="105602"/>
                  </a:lnTo>
                  <a:lnTo>
                    <a:pt x="5030886" y="104388"/>
                  </a:lnTo>
                  <a:lnTo>
                    <a:pt x="5312446" y="54015"/>
                  </a:lnTo>
                  <a:lnTo>
                    <a:pt x="5319234" y="52801"/>
                  </a:lnTo>
                  <a:lnTo>
                    <a:pt x="5326022" y="51586"/>
                  </a:lnTo>
                  <a:lnTo>
                    <a:pt x="5607582" y="1214"/>
                  </a:lnTo>
                  <a:lnTo>
                    <a:pt x="5614370" y="0"/>
                  </a:lnTo>
                  <a:lnTo>
                    <a:pt x="5621158" y="2428"/>
                  </a:lnTo>
                  <a:lnTo>
                    <a:pt x="5902718" y="103173"/>
                  </a:lnTo>
                  <a:lnTo>
                    <a:pt x="5909506" y="105602"/>
                  </a:lnTo>
                  <a:lnTo>
                    <a:pt x="5916294" y="109245"/>
                  </a:lnTo>
                  <a:lnTo>
                    <a:pt x="6197854" y="260363"/>
                  </a:lnTo>
                  <a:lnTo>
                    <a:pt x="6204642" y="264006"/>
                  </a:lnTo>
                  <a:lnTo>
                    <a:pt x="6211430" y="264006"/>
                  </a:lnTo>
                  <a:lnTo>
                    <a:pt x="6492990" y="264006"/>
                  </a:lnTo>
                  <a:lnTo>
                    <a:pt x="6499778" y="264006"/>
                  </a:lnTo>
                  <a:lnTo>
                    <a:pt x="6506566" y="260363"/>
                  </a:lnTo>
                  <a:lnTo>
                    <a:pt x="6788126" y="109245"/>
                  </a:lnTo>
                  <a:lnTo>
                    <a:pt x="6794914" y="105602"/>
                  </a:lnTo>
                  <a:lnTo>
                    <a:pt x="6801702" y="4224107"/>
                  </a:lnTo>
                  <a:lnTo>
                    <a:pt x="6794914" y="4224107"/>
                  </a:lnTo>
                  <a:lnTo>
                    <a:pt x="6788126" y="4224107"/>
                  </a:lnTo>
                  <a:lnTo>
                    <a:pt x="6506566" y="4224107"/>
                  </a:lnTo>
                  <a:lnTo>
                    <a:pt x="6499778" y="4224107"/>
                  </a:lnTo>
                  <a:lnTo>
                    <a:pt x="6492990" y="4224107"/>
                  </a:lnTo>
                  <a:lnTo>
                    <a:pt x="6211430" y="4224107"/>
                  </a:lnTo>
                  <a:lnTo>
                    <a:pt x="6204642" y="4224107"/>
                  </a:lnTo>
                  <a:lnTo>
                    <a:pt x="6197854" y="4224107"/>
                  </a:lnTo>
                  <a:lnTo>
                    <a:pt x="5916294" y="4224107"/>
                  </a:lnTo>
                  <a:lnTo>
                    <a:pt x="5909506" y="4224107"/>
                  </a:lnTo>
                  <a:lnTo>
                    <a:pt x="5902718" y="4224107"/>
                  </a:lnTo>
                  <a:lnTo>
                    <a:pt x="5621158" y="4224107"/>
                  </a:lnTo>
                  <a:lnTo>
                    <a:pt x="5614370" y="4224107"/>
                  </a:lnTo>
                  <a:lnTo>
                    <a:pt x="5607582" y="4224107"/>
                  </a:lnTo>
                  <a:lnTo>
                    <a:pt x="5326022" y="4224107"/>
                  </a:lnTo>
                  <a:lnTo>
                    <a:pt x="5319234" y="4224107"/>
                  </a:lnTo>
                  <a:lnTo>
                    <a:pt x="5312446" y="4224107"/>
                  </a:lnTo>
                  <a:lnTo>
                    <a:pt x="5030886" y="4224107"/>
                  </a:lnTo>
                  <a:lnTo>
                    <a:pt x="5024098" y="4224107"/>
                  </a:lnTo>
                  <a:lnTo>
                    <a:pt x="5017310" y="4224107"/>
                  </a:lnTo>
                  <a:lnTo>
                    <a:pt x="4735751" y="4224107"/>
                  </a:lnTo>
                  <a:lnTo>
                    <a:pt x="4728962" y="4224107"/>
                  </a:lnTo>
                  <a:lnTo>
                    <a:pt x="4722174" y="4224107"/>
                  </a:lnTo>
                  <a:lnTo>
                    <a:pt x="4440615" y="4224107"/>
                  </a:lnTo>
                  <a:lnTo>
                    <a:pt x="4433826" y="4224107"/>
                  </a:lnTo>
                  <a:lnTo>
                    <a:pt x="4427038" y="4224107"/>
                  </a:lnTo>
                  <a:lnTo>
                    <a:pt x="4145479" y="4224107"/>
                  </a:lnTo>
                  <a:lnTo>
                    <a:pt x="4138691" y="4224107"/>
                  </a:lnTo>
                  <a:lnTo>
                    <a:pt x="4131902" y="4224107"/>
                  </a:lnTo>
                  <a:lnTo>
                    <a:pt x="3850343" y="4224107"/>
                  </a:lnTo>
                  <a:lnTo>
                    <a:pt x="3843555" y="4224107"/>
                  </a:lnTo>
                  <a:lnTo>
                    <a:pt x="3836766" y="4224107"/>
                  </a:lnTo>
                  <a:lnTo>
                    <a:pt x="3555207" y="4224107"/>
                  </a:lnTo>
                  <a:lnTo>
                    <a:pt x="3548419" y="4224107"/>
                  </a:lnTo>
                  <a:lnTo>
                    <a:pt x="3541631" y="4224107"/>
                  </a:lnTo>
                  <a:lnTo>
                    <a:pt x="3260071" y="4224107"/>
                  </a:lnTo>
                  <a:lnTo>
                    <a:pt x="3253283" y="4224107"/>
                  </a:lnTo>
                  <a:lnTo>
                    <a:pt x="3246495" y="4224107"/>
                  </a:lnTo>
                  <a:lnTo>
                    <a:pt x="2964935" y="4224107"/>
                  </a:lnTo>
                  <a:lnTo>
                    <a:pt x="2958147" y="4224107"/>
                  </a:lnTo>
                  <a:lnTo>
                    <a:pt x="2951359" y="4224107"/>
                  </a:lnTo>
                  <a:lnTo>
                    <a:pt x="2669799" y="4224107"/>
                  </a:lnTo>
                  <a:lnTo>
                    <a:pt x="2663011" y="4224107"/>
                  </a:lnTo>
                  <a:lnTo>
                    <a:pt x="2656223" y="4224107"/>
                  </a:lnTo>
                  <a:lnTo>
                    <a:pt x="2374663" y="4224107"/>
                  </a:lnTo>
                  <a:lnTo>
                    <a:pt x="2367875" y="4224107"/>
                  </a:lnTo>
                  <a:lnTo>
                    <a:pt x="2361087" y="4224107"/>
                  </a:lnTo>
                  <a:lnTo>
                    <a:pt x="2079527" y="4224107"/>
                  </a:lnTo>
                  <a:lnTo>
                    <a:pt x="2072739" y="4224107"/>
                  </a:lnTo>
                  <a:lnTo>
                    <a:pt x="2065951" y="4224107"/>
                  </a:lnTo>
                  <a:lnTo>
                    <a:pt x="1784391" y="4224107"/>
                  </a:lnTo>
                  <a:lnTo>
                    <a:pt x="1777603" y="4224107"/>
                  </a:lnTo>
                  <a:lnTo>
                    <a:pt x="1770815" y="4224107"/>
                  </a:lnTo>
                  <a:lnTo>
                    <a:pt x="1489255" y="4224107"/>
                  </a:lnTo>
                  <a:lnTo>
                    <a:pt x="1482467" y="4224107"/>
                  </a:lnTo>
                  <a:lnTo>
                    <a:pt x="1475679" y="4224107"/>
                  </a:lnTo>
                  <a:lnTo>
                    <a:pt x="1194119" y="4224107"/>
                  </a:lnTo>
                  <a:lnTo>
                    <a:pt x="1187331" y="4224107"/>
                  </a:lnTo>
                  <a:lnTo>
                    <a:pt x="1180543" y="4224107"/>
                  </a:lnTo>
                  <a:lnTo>
                    <a:pt x="898984" y="4224107"/>
                  </a:lnTo>
                  <a:lnTo>
                    <a:pt x="892195" y="4224107"/>
                  </a:lnTo>
                  <a:lnTo>
                    <a:pt x="885407" y="4224107"/>
                  </a:lnTo>
                  <a:lnTo>
                    <a:pt x="603848" y="4224107"/>
                  </a:lnTo>
                  <a:lnTo>
                    <a:pt x="597059" y="4224107"/>
                  </a:lnTo>
                  <a:lnTo>
                    <a:pt x="590271" y="4224107"/>
                  </a:lnTo>
                  <a:lnTo>
                    <a:pt x="308712" y="4224107"/>
                  </a:lnTo>
                  <a:lnTo>
                    <a:pt x="301924" y="4224107"/>
                  </a:lnTo>
                  <a:lnTo>
                    <a:pt x="295135" y="4224107"/>
                  </a:lnTo>
                  <a:lnTo>
                    <a:pt x="13576" y="4224107"/>
                  </a:lnTo>
                  <a:lnTo>
                    <a:pt x="6788" y="4224107"/>
                  </a:lnTo>
                  <a:lnTo>
                    <a:pt x="0" y="4224107"/>
                  </a:lnTo>
                  <a:close/>
                </a:path>
              </a:pathLst>
            </a:custGeom>
            <a:solidFill>
              <a:srgbClr val="1CABE2">
                <a:alpha val="3921"/>
              </a:srgbClr>
            </a:solidFill>
          </p:spPr>
          <p:txBody>
            <a:bodyPr/>
            <a:lstStyle/>
            <a:p/>
          </p:txBody>
        </p:sp>
        <p:sp>
          <p:nvSpPr>
            <p:cNvPr id="39" name="pl39"/>
            <p:cNvSpPr/>
            <p:nvPr/>
          </p:nvSpPr>
          <p:spPr>
            <a:xfrm>
              <a:off x="810605" y="1702128"/>
              <a:ext cx="6788126" cy="1108828"/>
            </a:xfrm>
            <a:custGeom>
              <a:avLst/>
              <a:pathLst>
                <a:path w="6788126" h="1108828">
                  <a:moveTo>
                    <a:pt x="0" y="1108828"/>
                  </a:moveTo>
                  <a:lnTo>
                    <a:pt x="6788" y="1106399"/>
                  </a:lnTo>
                  <a:lnTo>
                    <a:pt x="288347" y="1005654"/>
                  </a:lnTo>
                  <a:lnTo>
                    <a:pt x="295135" y="1003225"/>
                  </a:lnTo>
                  <a:lnTo>
                    <a:pt x="301924" y="1000796"/>
                  </a:lnTo>
                  <a:lnTo>
                    <a:pt x="583483" y="900051"/>
                  </a:lnTo>
                  <a:lnTo>
                    <a:pt x="590271" y="897622"/>
                  </a:lnTo>
                  <a:lnTo>
                    <a:pt x="597059" y="895194"/>
                  </a:lnTo>
                  <a:lnTo>
                    <a:pt x="878619" y="794449"/>
                  </a:lnTo>
                  <a:lnTo>
                    <a:pt x="885407" y="792020"/>
                  </a:lnTo>
                  <a:lnTo>
                    <a:pt x="892195" y="790805"/>
                  </a:lnTo>
                  <a:lnTo>
                    <a:pt x="1173755" y="740433"/>
                  </a:lnTo>
                  <a:lnTo>
                    <a:pt x="1180543" y="739218"/>
                  </a:lnTo>
                  <a:lnTo>
                    <a:pt x="1187331" y="735575"/>
                  </a:lnTo>
                  <a:lnTo>
                    <a:pt x="1468891" y="584458"/>
                  </a:lnTo>
                  <a:lnTo>
                    <a:pt x="1475679" y="580814"/>
                  </a:lnTo>
                  <a:lnTo>
                    <a:pt x="1482467" y="579600"/>
                  </a:lnTo>
                  <a:lnTo>
                    <a:pt x="1764027" y="529227"/>
                  </a:lnTo>
                  <a:lnTo>
                    <a:pt x="1770815" y="528013"/>
                  </a:lnTo>
                  <a:lnTo>
                    <a:pt x="1777603" y="526799"/>
                  </a:lnTo>
                  <a:lnTo>
                    <a:pt x="2059163" y="476426"/>
                  </a:lnTo>
                  <a:lnTo>
                    <a:pt x="2065951" y="475212"/>
                  </a:lnTo>
                  <a:lnTo>
                    <a:pt x="2072739" y="473997"/>
                  </a:lnTo>
                  <a:lnTo>
                    <a:pt x="2354299" y="423625"/>
                  </a:lnTo>
                  <a:lnTo>
                    <a:pt x="2361087" y="422410"/>
                  </a:lnTo>
                  <a:lnTo>
                    <a:pt x="2367875" y="419981"/>
                  </a:lnTo>
                  <a:lnTo>
                    <a:pt x="2649435" y="319236"/>
                  </a:lnTo>
                  <a:lnTo>
                    <a:pt x="2656223" y="316808"/>
                  </a:lnTo>
                  <a:lnTo>
                    <a:pt x="2663011" y="314379"/>
                  </a:lnTo>
                  <a:lnTo>
                    <a:pt x="2944571" y="213634"/>
                  </a:lnTo>
                  <a:lnTo>
                    <a:pt x="2951359" y="211205"/>
                  </a:lnTo>
                  <a:lnTo>
                    <a:pt x="2958147" y="209990"/>
                  </a:lnTo>
                  <a:lnTo>
                    <a:pt x="3239707" y="159618"/>
                  </a:lnTo>
                  <a:lnTo>
                    <a:pt x="3246495" y="158404"/>
                  </a:lnTo>
                  <a:lnTo>
                    <a:pt x="3253283" y="159618"/>
                  </a:lnTo>
                  <a:lnTo>
                    <a:pt x="3534842" y="209990"/>
                  </a:lnTo>
                  <a:lnTo>
                    <a:pt x="3541631" y="211205"/>
                  </a:lnTo>
                  <a:lnTo>
                    <a:pt x="3548419" y="211205"/>
                  </a:lnTo>
                  <a:lnTo>
                    <a:pt x="3829978" y="211205"/>
                  </a:lnTo>
                  <a:lnTo>
                    <a:pt x="3836766" y="211205"/>
                  </a:lnTo>
                  <a:lnTo>
                    <a:pt x="3843555" y="208776"/>
                  </a:lnTo>
                  <a:lnTo>
                    <a:pt x="4125114" y="108031"/>
                  </a:lnTo>
                  <a:lnTo>
                    <a:pt x="4131902" y="105602"/>
                  </a:lnTo>
                  <a:lnTo>
                    <a:pt x="4138691" y="105602"/>
                  </a:lnTo>
                  <a:lnTo>
                    <a:pt x="4420250" y="105602"/>
                  </a:lnTo>
                  <a:lnTo>
                    <a:pt x="4427038" y="105602"/>
                  </a:lnTo>
                  <a:lnTo>
                    <a:pt x="4433826" y="104388"/>
                  </a:lnTo>
                  <a:lnTo>
                    <a:pt x="4715386" y="54015"/>
                  </a:lnTo>
                  <a:lnTo>
                    <a:pt x="4722174" y="52801"/>
                  </a:lnTo>
                  <a:lnTo>
                    <a:pt x="4728962" y="54015"/>
                  </a:lnTo>
                  <a:lnTo>
                    <a:pt x="5010522" y="104388"/>
                  </a:lnTo>
                  <a:lnTo>
                    <a:pt x="5017310" y="105602"/>
                  </a:lnTo>
                  <a:lnTo>
                    <a:pt x="5024098" y="104388"/>
                  </a:lnTo>
                  <a:lnTo>
                    <a:pt x="5305658" y="54015"/>
                  </a:lnTo>
                  <a:lnTo>
                    <a:pt x="5312446" y="52801"/>
                  </a:lnTo>
                  <a:lnTo>
                    <a:pt x="5319234" y="51586"/>
                  </a:lnTo>
                  <a:lnTo>
                    <a:pt x="5600794" y="1214"/>
                  </a:lnTo>
                  <a:lnTo>
                    <a:pt x="5607582" y="0"/>
                  </a:lnTo>
                  <a:lnTo>
                    <a:pt x="5614370" y="2428"/>
                  </a:lnTo>
                  <a:lnTo>
                    <a:pt x="5895930" y="103173"/>
                  </a:lnTo>
                  <a:lnTo>
                    <a:pt x="5902718" y="105602"/>
                  </a:lnTo>
                  <a:lnTo>
                    <a:pt x="5909506" y="109245"/>
                  </a:lnTo>
                  <a:lnTo>
                    <a:pt x="6191066" y="260363"/>
                  </a:lnTo>
                  <a:lnTo>
                    <a:pt x="6197854" y="264006"/>
                  </a:lnTo>
                  <a:lnTo>
                    <a:pt x="6204642" y="264006"/>
                  </a:lnTo>
                  <a:lnTo>
                    <a:pt x="6486202" y="264006"/>
                  </a:lnTo>
                  <a:lnTo>
                    <a:pt x="6492990" y="264006"/>
                  </a:lnTo>
                  <a:lnTo>
                    <a:pt x="6499778" y="260363"/>
                  </a:lnTo>
                  <a:lnTo>
                    <a:pt x="6781338" y="109245"/>
                  </a:lnTo>
                  <a:lnTo>
                    <a:pt x="6788126" y="105602"/>
                  </a:lnTo>
                </a:path>
              </a:pathLst>
            </a:custGeom>
          </p:spPr>
          <p:txBody>
            <a:bodyPr/>
            <a:lstStyle/>
            <a:p/>
          </p:txBody>
        </p:sp>
        <p:sp>
          <p:nvSpPr>
            <p:cNvPr id="40" name="pg40"/>
            <p:cNvSpPr/>
            <p:nvPr/>
          </p:nvSpPr>
          <p:spPr>
            <a:xfrm>
              <a:off x="803816" y="1702128"/>
              <a:ext cx="6801702" cy="4224107"/>
            </a:xfrm>
            <a:custGeom>
              <a:avLst/>
              <a:pathLst>
                <a:path w="6801702" h="4224107">
                  <a:moveTo>
                    <a:pt x="6788" y="3748895"/>
                  </a:moveTo>
                  <a:lnTo>
                    <a:pt x="13576" y="3747681"/>
                  </a:lnTo>
                  <a:lnTo>
                    <a:pt x="295135" y="3697308"/>
                  </a:lnTo>
                  <a:lnTo>
                    <a:pt x="301924" y="3696094"/>
                  </a:lnTo>
                  <a:lnTo>
                    <a:pt x="308712" y="3657232"/>
                  </a:lnTo>
                  <a:lnTo>
                    <a:pt x="590271" y="2045312"/>
                  </a:lnTo>
                  <a:lnTo>
                    <a:pt x="597059" y="2006451"/>
                  </a:lnTo>
                  <a:lnTo>
                    <a:pt x="603848" y="2004022"/>
                  </a:lnTo>
                  <a:lnTo>
                    <a:pt x="885407" y="1903277"/>
                  </a:lnTo>
                  <a:lnTo>
                    <a:pt x="892195" y="1900848"/>
                  </a:lnTo>
                  <a:lnTo>
                    <a:pt x="898984" y="1894776"/>
                  </a:lnTo>
                  <a:lnTo>
                    <a:pt x="1180543" y="1642913"/>
                  </a:lnTo>
                  <a:lnTo>
                    <a:pt x="1187331" y="1636841"/>
                  </a:lnTo>
                  <a:lnTo>
                    <a:pt x="1194119" y="1631983"/>
                  </a:lnTo>
                  <a:lnTo>
                    <a:pt x="1475679" y="1430494"/>
                  </a:lnTo>
                  <a:lnTo>
                    <a:pt x="1482467" y="1425636"/>
                  </a:lnTo>
                  <a:lnTo>
                    <a:pt x="1489255" y="1423207"/>
                  </a:lnTo>
                  <a:lnTo>
                    <a:pt x="1770815" y="1322462"/>
                  </a:lnTo>
                  <a:lnTo>
                    <a:pt x="1777603" y="1320033"/>
                  </a:lnTo>
                  <a:lnTo>
                    <a:pt x="1784391" y="1304246"/>
                  </a:lnTo>
                  <a:lnTo>
                    <a:pt x="2065951" y="649403"/>
                  </a:lnTo>
                  <a:lnTo>
                    <a:pt x="2072739" y="633616"/>
                  </a:lnTo>
                  <a:lnTo>
                    <a:pt x="2079527" y="631187"/>
                  </a:lnTo>
                  <a:lnTo>
                    <a:pt x="2361087" y="530442"/>
                  </a:lnTo>
                  <a:lnTo>
                    <a:pt x="2367875" y="528013"/>
                  </a:lnTo>
                  <a:lnTo>
                    <a:pt x="2374663" y="526799"/>
                  </a:lnTo>
                  <a:lnTo>
                    <a:pt x="2656223" y="476426"/>
                  </a:lnTo>
                  <a:lnTo>
                    <a:pt x="2663011" y="475212"/>
                  </a:lnTo>
                  <a:lnTo>
                    <a:pt x="2669799" y="471568"/>
                  </a:lnTo>
                  <a:lnTo>
                    <a:pt x="2951359" y="320451"/>
                  </a:lnTo>
                  <a:lnTo>
                    <a:pt x="2958147" y="316808"/>
                  </a:lnTo>
                  <a:lnTo>
                    <a:pt x="2964935" y="316808"/>
                  </a:lnTo>
                  <a:lnTo>
                    <a:pt x="3246495" y="316808"/>
                  </a:lnTo>
                  <a:lnTo>
                    <a:pt x="3253283" y="316808"/>
                  </a:lnTo>
                  <a:lnTo>
                    <a:pt x="3260071" y="318022"/>
                  </a:lnTo>
                  <a:lnTo>
                    <a:pt x="3541631" y="368394"/>
                  </a:lnTo>
                  <a:lnTo>
                    <a:pt x="3548419" y="369609"/>
                  </a:lnTo>
                  <a:lnTo>
                    <a:pt x="3555207" y="368394"/>
                  </a:lnTo>
                  <a:lnTo>
                    <a:pt x="3836766" y="318022"/>
                  </a:lnTo>
                  <a:lnTo>
                    <a:pt x="3843555" y="316808"/>
                  </a:lnTo>
                  <a:lnTo>
                    <a:pt x="3850343" y="313164"/>
                  </a:lnTo>
                  <a:lnTo>
                    <a:pt x="4131902" y="162047"/>
                  </a:lnTo>
                  <a:lnTo>
                    <a:pt x="4138691" y="158404"/>
                  </a:lnTo>
                  <a:lnTo>
                    <a:pt x="4145479" y="157189"/>
                  </a:lnTo>
                  <a:lnTo>
                    <a:pt x="4427038" y="106817"/>
                  </a:lnTo>
                  <a:lnTo>
                    <a:pt x="4433826" y="105602"/>
                  </a:lnTo>
                  <a:lnTo>
                    <a:pt x="4440615" y="104388"/>
                  </a:lnTo>
                  <a:lnTo>
                    <a:pt x="4722174" y="54015"/>
                  </a:lnTo>
                  <a:lnTo>
                    <a:pt x="4728962" y="52801"/>
                  </a:lnTo>
                  <a:lnTo>
                    <a:pt x="4735751" y="54015"/>
                  </a:lnTo>
                  <a:lnTo>
                    <a:pt x="5017310" y="104388"/>
                  </a:lnTo>
                  <a:lnTo>
                    <a:pt x="5024098" y="105602"/>
                  </a:lnTo>
                  <a:lnTo>
                    <a:pt x="5030886" y="104388"/>
                  </a:lnTo>
                  <a:lnTo>
                    <a:pt x="5312446" y="54015"/>
                  </a:lnTo>
                  <a:lnTo>
                    <a:pt x="5319234" y="52801"/>
                  </a:lnTo>
                  <a:lnTo>
                    <a:pt x="5326022" y="51586"/>
                  </a:lnTo>
                  <a:lnTo>
                    <a:pt x="5607582" y="1214"/>
                  </a:lnTo>
                  <a:lnTo>
                    <a:pt x="5614370" y="0"/>
                  </a:lnTo>
                  <a:lnTo>
                    <a:pt x="5621158" y="2428"/>
                  </a:lnTo>
                  <a:lnTo>
                    <a:pt x="5902718" y="103173"/>
                  </a:lnTo>
                  <a:lnTo>
                    <a:pt x="5909506" y="105602"/>
                  </a:lnTo>
                  <a:lnTo>
                    <a:pt x="5916294" y="109245"/>
                  </a:lnTo>
                  <a:lnTo>
                    <a:pt x="6197854" y="260363"/>
                  </a:lnTo>
                  <a:lnTo>
                    <a:pt x="6204642" y="264006"/>
                  </a:lnTo>
                  <a:lnTo>
                    <a:pt x="6211430" y="264006"/>
                  </a:lnTo>
                  <a:lnTo>
                    <a:pt x="6492990" y="264006"/>
                  </a:lnTo>
                  <a:lnTo>
                    <a:pt x="6499778" y="264006"/>
                  </a:lnTo>
                  <a:lnTo>
                    <a:pt x="6506566" y="260363"/>
                  </a:lnTo>
                  <a:lnTo>
                    <a:pt x="6788126" y="109245"/>
                  </a:lnTo>
                  <a:lnTo>
                    <a:pt x="6794914" y="105602"/>
                  </a:lnTo>
                  <a:lnTo>
                    <a:pt x="6801702" y="4224107"/>
                  </a:lnTo>
                  <a:lnTo>
                    <a:pt x="6794914" y="4224107"/>
                  </a:lnTo>
                  <a:lnTo>
                    <a:pt x="6788126" y="4224107"/>
                  </a:lnTo>
                  <a:lnTo>
                    <a:pt x="6506566" y="4224107"/>
                  </a:lnTo>
                  <a:lnTo>
                    <a:pt x="6499778" y="4224107"/>
                  </a:lnTo>
                  <a:lnTo>
                    <a:pt x="6492990" y="4224107"/>
                  </a:lnTo>
                  <a:lnTo>
                    <a:pt x="6211430" y="4224107"/>
                  </a:lnTo>
                  <a:lnTo>
                    <a:pt x="6204642" y="4224107"/>
                  </a:lnTo>
                  <a:lnTo>
                    <a:pt x="6197854" y="4224107"/>
                  </a:lnTo>
                  <a:lnTo>
                    <a:pt x="5916294" y="4224107"/>
                  </a:lnTo>
                  <a:lnTo>
                    <a:pt x="5909506" y="4224107"/>
                  </a:lnTo>
                  <a:lnTo>
                    <a:pt x="5902718" y="4224107"/>
                  </a:lnTo>
                  <a:lnTo>
                    <a:pt x="5621158" y="4224107"/>
                  </a:lnTo>
                  <a:lnTo>
                    <a:pt x="5614370" y="4224107"/>
                  </a:lnTo>
                  <a:lnTo>
                    <a:pt x="5607582" y="4224107"/>
                  </a:lnTo>
                  <a:lnTo>
                    <a:pt x="5326022" y="4224107"/>
                  </a:lnTo>
                  <a:lnTo>
                    <a:pt x="5319234" y="4224107"/>
                  </a:lnTo>
                  <a:lnTo>
                    <a:pt x="5312446" y="4224107"/>
                  </a:lnTo>
                  <a:lnTo>
                    <a:pt x="5030886" y="4224107"/>
                  </a:lnTo>
                  <a:lnTo>
                    <a:pt x="5024098" y="4224107"/>
                  </a:lnTo>
                  <a:lnTo>
                    <a:pt x="5017310" y="4224107"/>
                  </a:lnTo>
                  <a:lnTo>
                    <a:pt x="4735751" y="4224107"/>
                  </a:lnTo>
                  <a:lnTo>
                    <a:pt x="4728962" y="4224107"/>
                  </a:lnTo>
                  <a:lnTo>
                    <a:pt x="4722174" y="4224107"/>
                  </a:lnTo>
                  <a:lnTo>
                    <a:pt x="4440615" y="4224107"/>
                  </a:lnTo>
                  <a:lnTo>
                    <a:pt x="4433826" y="4224107"/>
                  </a:lnTo>
                  <a:lnTo>
                    <a:pt x="4427038" y="4224107"/>
                  </a:lnTo>
                  <a:lnTo>
                    <a:pt x="4145479" y="4224107"/>
                  </a:lnTo>
                  <a:lnTo>
                    <a:pt x="4138691" y="4224107"/>
                  </a:lnTo>
                  <a:lnTo>
                    <a:pt x="4131902" y="4224107"/>
                  </a:lnTo>
                  <a:lnTo>
                    <a:pt x="3850343" y="4224107"/>
                  </a:lnTo>
                  <a:lnTo>
                    <a:pt x="3843555" y="4224107"/>
                  </a:lnTo>
                  <a:lnTo>
                    <a:pt x="3836766" y="4224107"/>
                  </a:lnTo>
                  <a:lnTo>
                    <a:pt x="3555207" y="4224107"/>
                  </a:lnTo>
                  <a:lnTo>
                    <a:pt x="3548419" y="4224107"/>
                  </a:lnTo>
                  <a:lnTo>
                    <a:pt x="3541631" y="4224107"/>
                  </a:lnTo>
                  <a:lnTo>
                    <a:pt x="3260071" y="4224107"/>
                  </a:lnTo>
                  <a:lnTo>
                    <a:pt x="3253283" y="4224107"/>
                  </a:lnTo>
                  <a:lnTo>
                    <a:pt x="3246495" y="4224107"/>
                  </a:lnTo>
                  <a:lnTo>
                    <a:pt x="2964935" y="4224107"/>
                  </a:lnTo>
                  <a:lnTo>
                    <a:pt x="2958147" y="4224107"/>
                  </a:lnTo>
                  <a:lnTo>
                    <a:pt x="2951359" y="4224107"/>
                  </a:lnTo>
                  <a:lnTo>
                    <a:pt x="2669799" y="4224107"/>
                  </a:lnTo>
                  <a:lnTo>
                    <a:pt x="2663011" y="4224107"/>
                  </a:lnTo>
                  <a:lnTo>
                    <a:pt x="2656223" y="4224107"/>
                  </a:lnTo>
                  <a:lnTo>
                    <a:pt x="2374663" y="4224107"/>
                  </a:lnTo>
                  <a:lnTo>
                    <a:pt x="2367875" y="4224107"/>
                  </a:lnTo>
                  <a:lnTo>
                    <a:pt x="2361087" y="4224107"/>
                  </a:lnTo>
                  <a:lnTo>
                    <a:pt x="2079527" y="4224107"/>
                  </a:lnTo>
                  <a:lnTo>
                    <a:pt x="2072739" y="4224107"/>
                  </a:lnTo>
                  <a:lnTo>
                    <a:pt x="2065951" y="4224107"/>
                  </a:lnTo>
                  <a:lnTo>
                    <a:pt x="1784391" y="4224107"/>
                  </a:lnTo>
                  <a:lnTo>
                    <a:pt x="1777603" y="4224107"/>
                  </a:lnTo>
                  <a:lnTo>
                    <a:pt x="1770815" y="4224107"/>
                  </a:lnTo>
                  <a:lnTo>
                    <a:pt x="1489255" y="4224107"/>
                  </a:lnTo>
                  <a:lnTo>
                    <a:pt x="1482467" y="4224107"/>
                  </a:lnTo>
                  <a:lnTo>
                    <a:pt x="1475679" y="4224107"/>
                  </a:lnTo>
                  <a:lnTo>
                    <a:pt x="1194119" y="4224107"/>
                  </a:lnTo>
                  <a:lnTo>
                    <a:pt x="1187331" y="4224107"/>
                  </a:lnTo>
                  <a:lnTo>
                    <a:pt x="1180543" y="4224107"/>
                  </a:lnTo>
                  <a:lnTo>
                    <a:pt x="898984" y="4224107"/>
                  </a:lnTo>
                  <a:lnTo>
                    <a:pt x="892195" y="4224107"/>
                  </a:lnTo>
                  <a:lnTo>
                    <a:pt x="885407" y="4224107"/>
                  </a:lnTo>
                  <a:lnTo>
                    <a:pt x="603848" y="4224107"/>
                  </a:lnTo>
                  <a:lnTo>
                    <a:pt x="597059" y="4224107"/>
                  </a:lnTo>
                  <a:lnTo>
                    <a:pt x="590271" y="4224107"/>
                  </a:lnTo>
                  <a:lnTo>
                    <a:pt x="308712" y="4224107"/>
                  </a:lnTo>
                  <a:lnTo>
                    <a:pt x="301924" y="4224107"/>
                  </a:lnTo>
                  <a:lnTo>
                    <a:pt x="295135" y="4224107"/>
                  </a:lnTo>
                  <a:lnTo>
                    <a:pt x="13576" y="4224107"/>
                  </a:lnTo>
                  <a:lnTo>
                    <a:pt x="6788" y="4224107"/>
                  </a:lnTo>
                  <a:lnTo>
                    <a:pt x="0" y="4224107"/>
                  </a:lnTo>
                  <a:close/>
                </a:path>
              </a:pathLst>
            </a:custGeom>
            <a:solidFill>
              <a:srgbClr val="1CABE2">
                <a:alpha val="3921"/>
              </a:srgbClr>
            </a:solidFill>
          </p:spPr>
          <p:txBody>
            <a:bodyPr/>
            <a:lstStyle/>
            <a:p/>
          </p:txBody>
        </p:sp>
        <p:sp>
          <p:nvSpPr>
            <p:cNvPr id="41" name="pl41"/>
            <p:cNvSpPr/>
            <p:nvPr/>
          </p:nvSpPr>
          <p:spPr>
            <a:xfrm>
              <a:off x="810605" y="1702128"/>
              <a:ext cx="6788126" cy="3748895"/>
            </a:xfrm>
            <a:custGeom>
              <a:avLst/>
              <a:pathLst>
                <a:path w="6788126" h="3748895">
                  <a:moveTo>
                    <a:pt x="0" y="3748895"/>
                  </a:moveTo>
                  <a:lnTo>
                    <a:pt x="6788" y="3747681"/>
                  </a:lnTo>
                  <a:lnTo>
                    <a:pt x="288347" y="3697308"/>
                  </a:lnTo>
                  <a:lnTo>
                    <a:pt x="295135" y="3696094"/>
                  </a:lnTo>
                  <a:lnTo>
                    <a:pt x="301924" y="3657232"/>
                  </a:lnTo>
                  <a:lnTo>
                    <a:pt x="583483" y="2045312"/>
                  </a:lnTo>
                  <a:lnTo>
                    <a:pt x="590271" y="2006451"/>
                  </a:lnTo>
                  <a:lnTo>
                    <a:pt x="597059" y="2004022"/>
                  </a:lnTo>
                  <a:lnTo>
                    <a:pt x="878619" y="1903277"/>
                  </a:lnTo>
                  <a:lnTo>
                    <a:pt x="885407" y="1900848"/>
                  </a:lnTo>
                  <a:lnTo>
                    <a:pt x="892195" y="1894776"/>
                  </a:lnTo>
                  <a:lnTo>
                    <a:pt x="1173755" y="1642913"/>
                  </a:lnTo>
                  <a:lnTo>
                    <a:pt x="1180543" y="1636841"/>
                  </a:lnTo>
                  <a:lnTo>
                    <a:pt x="1187331" y="1631983"/>
                  </a:lnTo>
                  <a:lnTo>
                    <a:pt x="1468891" y="1430494"/>
                  </a:lnTo>
                  <a:lnTo>
                    <a:pt x="1475679" y="1425636"/>
                  </a:lnTo>
                  <a:lnTo>
                    <a:pt x="1482467" y="1423207"/>
                  </a:lnTo>
                  <a:lnTo>
                    <a:pt x="1764027" y="1322462"/>
                  </a:lnTo>
                  <a:lnTo>
                    <a:pt x="1770815" y="1320033"/>
                  </a:lnTo>
                  <a:lnTo>
                    <a:pt x="1777603" y="1304246"/>
                  </a:lnTo>
                  <a:lnTo>
                    <a:pt x="2059163" y="649403"/>
                  </a:lnTo>
                  <a:lnTo>
                    <a:pt x="2065951" y="633616"/>
                  </a:lnTo>
                  <a:lnTo>
                    <a:pt x="2072739" y="631187"/>
                  </a:lnTo>
                  <a:lnTo>
                    <a:pt x="2354299" y="530442"/>
                  </a:lnTo>
                  <a:lnTo>
                    <a:pt x="2361087" y="528013"/>
                  </a:lnTo>
                  <a:lnTo>
                    <a:pt x="2367875" y="526799"/>
                  </a:lnTo>
                  <a:lnTo>
                    <a:pt x="2649435" y="476426"/>
                  </a:lnTo>
                  <a:lnTo>
                    <a:pt x="2656223" y="475212"/>
                  </a:lnTo>
                  <a:lnTo>
                    <a:pt x="2663011" y="471568"/>
                  </a:lnTo>
                  <a:lnTo>
                    <a:pt x="2944571" y="320451"/>
                  </a:lnTo>
                  <a:lnTo>
                    <a:pt x="2951359" y="316808"/>
                  </a:lnTo>
                  <a:lnTo>
                    <a:pt x="2958147" y="316808"/>
                  </a:lnTo>
                  <a:lnTo>
                    <a:pt x="3239707" y="316808"/>
                  </a:lnTo>
                  <a:lnTo>
                    <a:pt x="3246495" y="316808"/>
                  </a:lnTo>
                  <a:lnTo>
                    <a:pt x="3253283" y="318022"/>
                  </a:lnTo>
                  <a:lnTo>
                    <a:pt x="3534842" y="368394"/>
                  </a:lnTo>
                  <a:lnTo>
                    <a:pt x="3541631" y="369609"/>
                  </a:lnTo>
                  <a:lnTo>
                    <a:pt x="3548419" y="368394"/>
                  </a:lnTo>
                  <a:lnTo>
                    <a:pt x="3829978" y="318022"/>
                  </a:lnTo>
                  <a:lnTo>
                    <a:pt x="3836766" y="316808"/>
                  </a:lnTo>
                  <a:lnTo>
                    <a:pt x="3843555" y="313164"/>
                  </a:lnTo>
                  <a:lnTo>
                    <a:pt x="4125114" y="162047"/>
                  </a:lnTo>
                  <a:lnTo>
                    <a:pt x="4131902" y="158404"/>
                  </a:lnTo>
                  <a:lnTo>
                    <a:pt x="4138691" y="157189"/>
                  </a:lnTo>
                  <a:lnTo>
                    <a:pt x="4420250" y="106817"/>
                  </a:lnTo>
                  <a:lnTo>
                    <a:pt x="4427038" y="105602"/>
                  </a:lnTo>
                  <a:lnTo>
                    <a:pt x="4433826" y="104388"/>
                  </a:lnTo>
                  <a:lnTo>
                    <a:pt x="4715386" y="54015"/>
                  </a:lnTo>
                  <a:lnTo>
                    <a:pt x="4722174" y="52801"/>
                  </a:lnTo>
                  <a:lnTo>
                    <a:pt x="4728962" y="54015"/>
                  </a:lnTo>
                  <a:lnTo>
                    <a:pt x="5010522" y="104388"/>
                  </a:lnTo>
                  <a:lnTo>
                    <a:pt x="5017310" y="105602"/>
                  </a:lnTo>
                  <a:lnTo>
                    <a:pt x="5024098" y="104388"/>
                  </a:lnTo>
                  <a:lnTo>
                    <a:pt x="5305658" y="54015"/>
                  </a:lnTo>
                  <a:lnTo>
                    <a:pt x="5312446" y="52801"/>
                  </a:lnTo>
                  <a:lnTo>
                    <a:pt x="5319234" y="51586"/>
                  </a:lnTo>
                  <a:lnTo>
                    <a:pt x="5600794" y="1214"/>
                  </a:lnTo>
                  <a:lnTo>
                    <a:pt x="5607582" y="0"/>
                  </a:lnTo>
                  <a:lnTo>
                    <a:pt x="5614370" y="2428"/>
                  </a:lnTo>
                  <a:lnTo>
                    <a:pt x="5895930" y="103173"/>
                  </a:lnTo>
                  <a:lnTo>
                    <a:pt x="5902718" y="105602"/>
                  </a:lnTo>
                  <a:lnTo>
                    <a:pt x="5909506" y="109245"/>
                  </a:lnTo>
                  <a:lnTo>
                    <a:pt x="6191066" y="260363"/>
                  </a:lnTo>
                  <a:lnTo>
                    <a:pt x="6197854" y="264006"/>
                  </a:lnTo>
                  <a:lnTo>
                    <a:pt x="6204642" y="264006"/>
                  </a:lnTo>
                  <a:lnTo>
                    <a:pt x="6486202" y="264006"/>
                  </a:lnTo>
                  <a:lnTo>
                    <a:pt x="6492990" y="264006"/>
                  </a:lnTo>
                  <a:lnTo>
                    <a:pt x="6499778" y="260363"/>
                  </a:lnTo>
                  <a:lnTo>
                    <a:pt x="6781338" y="109245"/>
                  </a:lnTo>
                  <a:lnTo>
                    <a:pt x="6788126" y="105602"/>
                  </a:lnTo>
                </a:path>
              </a:pathLst>
            </a:custGeom>
          </p:spPr>
          <p:txBody>
            <a:bodyPr/>
            <a:lstStyle/>
            <a:p/>
          </p:txBody>
        </p:sp>
        <p:sp>
          <p:nvSpPr>
            <p:cNvPr id="42" name="pg42"/>
            <p:cNvSpPr/>
            <p:nvPr/>
          </p:nvSpPr>
          <p:spPr>
            <a:xfrm>
              <a:off x="803816" y="1702128"/>
              <a:ext cx="6801702" cy="4224107"/>
            </a:xfrm>
            <a:custGeom>
              <a:avLst/>
              <a:pathLst>
                <a:path w="6801702" h="4224107">
                  <a:moveTo>
                    <a:pt x="6788" y="3907299"/>
                  </a:moveTo>
                  <a:lnTo>
                    <a:pt x="13576" y="3907299"/>
                  </a:lnTo>
                  <a:lnTo>
                    <a:pt x="295135" y="3907299"/>
                  </a:lnTo>
                  <a:lnTo>
                    <a:pt x="301924" y="3907299"/>
                  </a:lnTo>
                  <a:lnTo>
                    <a:pt x="308712" y="3889083"/>
                  </a:lnTo>
                  <a:lnTo>
                    <a:pt x="590271" y="3133495"/>
                  </a:lnTo>
                  <a:lnTo>
                    <a:pt x="597059" y="3115279"/>
                  </a:lnTo>
                  <a:lnTo>
                    <a:pt x="603848" y="3114064"/>
                  </a:lnTo>
                  <a:lnTo>
                    <a:pt x="885407" y="3063692"/>
                  </a:lnTo>
                  <a:lnTo>
                    <a:pt x="892195" y="3062478"/>
                  </a:lnTo>
                  <a:lnTo>
                    <a:pt x="898984" y="3053977"/>
                  </a:lnTo>
                  <a:lnTo>
                    <a:pt x="1180543" y="2701369"/>
                  </a:lnTo>
                  <a:lnTo>
                    <a:pt x="1187331" y="2692868"/>
                  </a:lnTo>
                  <a:lnTo>
                    <a:pt x="1194119" y="2690439"/>
                  </a:lnTo>
                  <a:lnTo>
                    <a:pt x="1475679" y="2589694"/>
                  </a:lnTo>
                  <a:lnTo>
                    <a:pt x="1482467" y="2587265"/>
                  </a:lnTo>
                  <a:lnTo>
                    <a:pt x="1489255" y="2586051"/>
                  </a:lnTo>
                  <a:lnTo>
                    <a:pt x="1770815" y="2535678"/>
                  </a:lnTo>
                  <a:lnTo>
                    <a:pt x="1777603" y="2534464"/>
                  </a:lnTo>
                  <a:lnTo>
                    <a:pt x="1784391" y="2517462"/>
                  </a:lnTo>
                  <a:lnTo>
                    <a:pt x="2065951" y="1812247"/>
                  </a:lnTo>
                  <a:lnTo>
                    <a:pt x="2072739" y="1795245"/>
                  </a:lnTo>
                  <a:lnTo>
                    <a:pt x="2079527" y="1786744"/>
                  </a:lnTo>
                  <a:lnTo>
                    <a:pt x="2361087" y="1434137"/>
                  </a:lnTo>
                  <a:lnTo>
                    <a:pt x="2367875" y="1425636"/>
                  </a:lnTo>
                  <a:lnTo>
                    <a:pt x="2374663" y="1403776"/>
                  </a:lnTo>
                  <a:lnTo>
                    <a:pt x="2656223" y="497071"/>
                  </a:lnTo>
                  <a:lnTo>
                    <a:pt x="2663011" y="475212"/>
                  </a:lnTo>
                  <a:lnTo>
                    <a:pt x="2669799" y="471568"/>
                  </a:lnTo>
                  <a:lnTo>
                    <a:pt x="2951359" y="320451"/>
                  </a:lnTo>
                  <a:lnTo>
                    <a:pt x="2958147" y="316808"/>
                  </a:lnTo>
                  <a:lnTo>
                    <a:pt x="2964935" y="316808"/>
                  </a:lnTo>
                  <a:lnTo>
                    <a:pt x="3246495" y="316808"/>
                  </a:lnTo>
                  <a:lnTo>
                    <a:pt x="3253283" y="316808"/>
                  </a:lnTo>
                  <a:lnTo>
                    <a:pt x="3260071" y="318022"/>
                  </a:lnTo>
                  <a:lnTo>
                    <a:pt x="3541631" y="368394"/>
                  </a:lnTo>
                  <a:lnTo>
                    <a:pt x="3548419" y="369609"/>
                  </a:lnTo>
                  <a:lnTo>
                    <a:pt x="3555207" y="368394"/>
                  </a:lnTo>
                  <a:lnTo>
                    <a:pt x="3836766" y="318022"/>
                  </a:lnTo>
                  <a:lnTo>
                    <a:pt x="3843555" y="316808"/>
                  </a:lnTo>
                  <a:lnTo>
                    <a:pt x="3850343" y="313164"/>
                  </a:lnTo>
                  <a:lnTo>
                    <a:pt x="4131902" y="162047"/>
                  </a:lnTo>
                  <a:lnTo>
                    <a:pt x="4138691" y="158404"/>
                  </a:lnTo>
                  <a:lnTo>
                    <a:pt x="4145479" y="157189"/>
                  </a:lnTo>
                  <a:lnTo>
                    <a:pt x="4427038" y="106817"/>
                  </a:lnTo>
                  <a:lnTo>
                    <a:pt x="4433826" y="105602"/>
                  </a:lnTo>
                  <a:lnTo>
                    <a:pt x="4440615" y="104388"/>
                  </a:lnTo>
                  <a:lnTo>
                    <a:pt x="4722174" y="54015"/>
                  </a:lnTo>
                  <a:lnTo>
                    <a:pt x="4728962" y="52801"/>
                  </a:lnTo>
                  <a:lnTo>
                    <a:pt x="4735751" y="54015"/>
                  </a:lnTo>
                  <a:lnTo>
                    <a:pt x="5017310" y="104388"/>
                  </a:lnTo>
                  <a:lnTo>
                    <a:pt x="5024098" y="105602"/>
                  </a:lnTo>
                  <a:lnTo>
                    <a:pt x="5030886" y="104388"/>
                  </a:lnTo>
                  <a:lnTo>
                    <a:pt x="5312446" y="54015"/>
                  </a:lnTo>
                  <a:lnTo>
                    <a:pt x="5319234" y="52801"/>
                  </a:lnTo>
                  <a:lnTo>
                    <a:pt x="5326022" y="51586"/>
                  </a:lnTo>
                  <a:lnTo>
                    <a:pt x="5607582" y="1214"/>
                  </a:lnTo>
                  <a:lnTo>
                    <a:pt x="5614370" y="0"/>
                  </a:lnTo>
                  <a:lnTo>
                    <a:pt x="5621158" y="2428"/>
                  </a:lnTo>
                  <a:lnTo>
                    <a:pt x="5902718" y="103173"/>
                  </a:lnTo>
                  <a:lnTo>
                    <a:pt x="5909506" y="105602"/>
                  </a:lnTo>
                  <a:lnTo>
                    <a:pt x="5916294" y="109245"/>
                  </a:lnTo>
                  <a:lnTo>
                    <a:pt x="6197854" y="260363"/>
                  </a:lnTo>
                  <a:lnTo>
                    <a:pt x="6204642" y="264006"/>
                  </a:lnTo>
                  <a:lnTo>
                    <a:pt x="6211430" y="264006"/>
                  </a:lnTo>
                  <a:lnTo>
                    <a:pt x="6492990" y="264006"/>
                  </a:lnTo>
                  <a:lnTo>
                    <a:pt x="6499778" y="264006"/>
                  </a:lnTo>
                  <a:lnTo>
                    <a:pt x="6506566" y="260363"/>
                  </a:lnTo>
                  <a:lnTo>
                    <a:pt x="6788126" y="109245"/>
                  </a:lnTo>
                  <a:lnTo>
                    <a:pt x="6794914" y="105602"/>
                  </a:lnTo>
                  <a:lnTo>
                    <a:pt x="6801702" y="4224107"/>
                  </a:lnTo>
                  <a:lnTo>
                    <a:pt x="6794914" y="4224107"/>
                  </a:lnTo>
                  <a:lnTo>
                    <a:pt x="6788126" y="4224107"/>
                  </a:lnTo>
                  <a:lnTo>
                    <a:pt x="6506566" y="4224107"/>
                  </a:lnTo>
                  <a:lnTo>
                    <a:pt x="6499778" y="4224107"/>
                  </a:lnTo>
                  <a:lnTo>
                    <a:pt x="6492990" y="4224107"/>
                  </a:lnTo>
                  <a:lnTo>
                    <a:pt x="6211430" y="4224107"/>
                  </a:lnTo>
                  <a:lnTo>
                    <a:pt x="6204642" y="4224107"/>
                  </a:lnTo>
                  <a:lnTo>
                    <a:pt x="6197854" y="4224107"/>
                  </a:lnTo>
                  <a:lnTo>
                    <a:pt x="5916294" y="4224107"/>
                  </a:lnTo>
                  <a:lnTo>
                    <a:pt x="5909506" y="4224107"/>
                  </a:lnTo>
                  <a:lnTo>
                    <a:pt x="5902718" y="4224107"/>
                  </a:lnTo>
                  <a:lnTo>
                    <a:pt x="5621158" y="4224107"/>
                  </a:lnTo>
                  <a:lnTo>
                    <a:pt x="5614370" y="4224107"/>
                  </a:lnTo>
                  <a:lnTo>
                    <a:pt x="5607582" y="4224107"/>
                  </a:lnTo>
                  <a:lnTo>
                    <a:pt x="5326022" y="4224107"/>
                  </a:lnTo>
                  <a:lnTo>
                    <a:pt x="5319234" y="4224107"/>
                  </a:lnTo>
                  <a:lnTo>
                    <a:pt x="5312446" y="4224107"/>
                  </a:lnTo>
                  <a:lnTo>
                    <a:pt x="5030886" y="4224107"/>
                  </a:lnTo>
                  <a:lnTo>
                    <a:pt x="5024098" y="4224107"/>
                  </a:lnTo>
                  <a:lnTo>
                    <a:pt x="5017310" y="4224107"/>
                  </a:lnTo>
                  <a:lnTo>
                    <a:pt x="4735751" y="4224107"/>
                  </a:lnTo>
                  <a:lnTo>
                    <a:pt x="4728962" y="4224107"/>
                  </a:lnTo>
                  <a:lnTo>
                    <a:pt x="4722174" y="4224107"/>
                  </a:lnTo>
                  <a:lnTo>
                    <a:pt x="4440615" y="4224107"/>
                  </a:lnTo>
                  <a:lnTo>
                    <a:pt x="4433826" y="4224107"/>
                  </a:lnTo>
                  <a:lnTo>
                    <a:pt x="4427038" y="4224107"/>
                  </a:lnTo>
                  <a:lnTo>
                    <a:pt x="4145479" y="4224107"/>
                  </a:lnTo>
                  <a:lnTo>
                    <a:pt x="4138691" y="4224107"/>
                  </a:lnTo>
                  <a:lnTo>
                    <a:pt x="4131902" y="4224107"/>
                  </a:lnTo>
                  <a:lnTo>
                    <a:pt x="3850343" y="4224107"/>
                  </a:lnTo>
                  <a:lnTo>
                    <a:pt x="3843555" y="4224107"/>
                  </a:lnTo>
                  <a:lnTo>
                    <a:pt x="3836766" y="4224107"/>
                  </a:lnTo>
                  <a:lnTo>
                    <a:pt x="3555207" y="4224107"/>
                  </a:lnTo>
                  <a:lnTo>
                    <a:pt x="3548419" y="4224107"/>
                  </a:lnTo>
                  <a:lnTo>
                    <a:pt x="3541631" y="4224107"/>
                  </a:lnTo>
                  <a:lnTo>
                    <a:pt x="3260071" y="4224107"/>
                  </a:lnTo>
                  <a:lnTo>
                    <a:pt x="3253283" y="4224107"/>
                  </a:lnTo>
                  <a:lnTo>
                    <a:pt x="3246495" y="4224107"/>
                  </a:lnTo>
                  <a:lnTo>
                    <a:pt x="2964935" y="4224107"/>
                  </a:lnTo>
                  <a:lnTo>
                    <a:pt x="2958147" y="4224107"/>
                  </a:lnTo>
                  <a:lnTo>
                    <a:pt x="2951359" y="4224107"/>
                  </a:lnTo>
                  <a:lnTo>
                    <a:pt x="2669799" y="4224107"/>
                  </a:lnTo>
                  <a:lnTo>
                    <a:pt x="2663011" y="4224107"/>
                  </a:lnTo>
                  <a:lnTo>
                    <a:pt x="2656223" y="4224107"/>
                  </a:lnTo>
                  <a:lnTo>
                    <a:pt x="2374663" y="4224107"/>
                  </a:lnTo>
                  <a:lnTo>
                    <a:pt x="2367875" y="4224107"/>
                  </a:lnTo>
                  <a:lnTo>
                    <a:pt x="2361087" y="4224107"/>
                  </a:lnTo>
                  <a:lnTo>
                    <a:pt x="2079527" y="4224107"/>
                  </a:lnTo>
                  <a:lnTo>
                    <a:pt x="2072739" y="4224107"/>
                  </a:lnTo>
                  <a:lnTo>
                    <a:pt x="2065951" y="4224107"/>
                  </a:lnTo>
                  <a:lnTo>
                    <a:pt x="1784391" y="4224107"/>
                  </a:lnTo>
                  <a:lnTo>
                    <a:pt x="1777603" y="4224107"/>
                  </a:lnTo>
                  <a:lnTo>
                    <a:pt x="1770815" y="4224107"/>
                  </a:lnTo>
                  <a:lnTo>
                    <a:pt x="1489255" y="4224107"/>
                  </a:lnTo>
                  <a:lnTo>
                    <a:pt x="1482467" y="4224107"/>
                  </a:lnTo>
                  <a:lnTo>
                    <a:pt x="1475679" y="4224107"/>
                  </a:lnTo>
                  <a:lnTo>
                    <a:pt x="1194119" y="4224107"/>
                  </a:lnTo>
                  <a:lnTo>
                    <a:pt x="1187331" y="4224107"/>
                  </a:lnTo>
                  <a:lnTo>
                    <a:pt x="1180543" y="4224107"/>
                  </a:lnTo>
                  <a:lnTo>
                    <a:pt x="898984" y="4224107"/>
                  </a:lnTo>
                  <a:lnTo>
                    <a:pt x="892195" y="4224107"/>
                  </a:lnTo>
                  <a:lnTo>
                    <a:pt x="885407" y="4224107"/>
                  </a:lnTo>
                  <a:lnTo>
                    <a:pt x="603848" y="4224107"/>
                  </a:lnTo>
                  <a:lnTo>
                    <a:pt x="597059" y="4224107"/>
                  </a:lnTo>
                  <a:lnTo>
                    <a:pt x="590271" y="4224107"/>
                  </a:lnTo>
                  <a:lnTo>
                    <a:pt x="308712" y="4224107"/>
                  </a:lnTo>
                  <a:lnTo>
                    <a:pt x="301924" y="4224107"/>
                  </a:lnTo>
                  <a:lnTo>
                    <a:pt x="295135" y="4224107"/>
                  </a:lnTo>
                  <a:lnTo>
                    <a:pt x="13576" y="4224107"/>
                  </a:lnTo>
                  <a:lnTo>
                    <a:pt x="6788" y="4224107"/>
                  </a:lnTo>
                  <a:lnTo>
                    <a:pt x="0" y="4224107"/>
                  </a:lnTo>
                  <a:close/>
                </a:path>
              </a:pathLst>
            </a:custGeom>
            <a:solidFill>
              <a:srgbClr val="1CABE2">
                <a:alpha val="3921"/>
              </a:srgbClr>
            </a:solidFill>
          </p:spPr>
          <p:txBody>
            <a:bodyPr/>
            <a:lstStyle/>
            <a:p/>
          </p:txBody>
        </p:sp>
        <p:sp>
          <p:nvSpPr>
            <p:cNvPr id="43" name="pl43"/>
            <p:cNvSpPr/>
            <p:nvPr/>
          </p:nvSpPr>
          <p:spPr>
            <a:xfrm>
              <a:off x="810605" y="1702128"/>
              <a:ext cx="6788126" cy="3907299"/>
            </a:xfrm>
            <a:custGeom>
              <a:avLst/>
              <a:pathLst>
                <a:path w="6788126" h="3907299">
                  <a:moveTo>
                    <a:pt x="0" y="3907299"/>
                  </a:moveTo>
                  <a:lnTo>
                    <a:pt x="6788" y="3907299"/>
                  </a:lnTo>
                  <a:lnTo>
                    <a:pt x="288347" y="3907299"/>
                  </a:lnTo>
                  <a:lnTo>
                    <a:pt x="295135" y="3907299"/>
                  </a:lnTo>
                  <a:lnTo>
                    <a:pt x="301924" y="3889083"/>
                  </a:lnTo>
                  <a:lnTo>
                    <a:pt x="583483" y="3133495"/>
                  </a:lnTo>
                  <a:lnTo>
                    <a:pt x="590271" y="3115279"/>
                  </a:lnTo>
                  <a:lnTo>
                    <a:pt x="597059" y="3114064"/>
                  </a:lnTo>
                  <a:lnTo>
                    <a:pt x="878619" y="3063692"/>
                  </a:lnTo>
                  <a:lnTo>
                    <a:pt x="885407" y="3062478"/>
                  </a:lnTo>
                  <a:lnTo>
                    <a:pt x="892195" y="3053977"/>
                  </a:lnTo>
                  <a:lnTo>
                    <a:pt x="1173755" y="2701369"/>
                  </a:lnTo>
                  <a:lnTo>
                    <a:pt x="1180543" y="2692868"/>
                  </a:lnTo>
                  <a:lnTo>
                    <a:pt x="1187331" y="2690439"/>
                  </a:lnTo>
                  <a:lnTo>
                    <a:pt x="1468891" y="2589694"/>
                  </a:lnTo>
                  <a:lnTo>
                    <a:pt x="1475679" y="2587265"/>
                  </a:lnTo>
                  <a:lnTo>
                    <a:pt x="1482467" y="2586051"/>
                  </a:lnTo>
                  <a:lnTo>
                    <a:pt x="1764027" y="2535678"/>
                  </a:lnTo>
                  <a:lnTo>
                    <a:pt x="1770815" y="2534464"/>
                  </a:lnTo>
                  <a:lnTo>
                    <a:pt x="1777603" y="2517462"/>
                  </a:lnTo>
                  <a:lnTo>
                    <a:pt x="2059163" y="1812247"/>
                  </a:lnTo>
                  <a:lnTo>
                    <a:pt x="2065951" y="1795245"/>
                  </a:lnTo>
                  <a:lnTo>
                    <a:pt x="2072739" y="1786744"/>
                  </a:lnTo>
                  <a:lnTo>
                    <a:pt x="2354299" y="1434137"/>
                  </a:lnTo>
                  <a:lnTo>
                    <a:pt x="2361087" y="1425636"/>
                  </a:lnTo>
                  <a:lnTo>
                    <a:pt x="2367875" y="1403776"/>
                  </a:lnTo>
                  <a:lnTo>
                    <a:pt x="2649435" y="497071"/>
                  </a:lnTo>
                  <a:lnTo>
                    <a:pt x="2656223" y="475212"/>
                  </a:lnTo>
                  <a:lnTo>
                    <a:pt x="2663011" y="471568"/>
                  </a:lnTo>
                  <a:lnTo>
                    <a:pt x="2944571" y="320451"/>
                  </a:lnTo>
                  <a:lnTo>
                    <a:pt x="2951359" y="316808"/>
                  </a:lnTo>
                  <a:lnTo>
                    <a:pt x="2958147" y="316808"/>
                  </a:lnTo>
                  <a:lnTo>
                    <a:pt x="3239707" y="316808"/>
                  </a:lnTo>
                  <a:lnTo>
                    <a:pt x="3246495" y="316808"/>
                  </a:lnTo>
                  <a:lnTo>
                    <a:pt x="3253283" y="318022"/>
                  </a:lnTo>
                  <a:lnTo>
                    <a:pt x="3534842" y="368394"/>
                  </a:lnTo>
                  <a:lnTo>
                    <a:pt x="3541631" y="369609"/>
                  </a:lnTo>
                  <a:lnTo>
                    <a:pt x="3548419" y="368394"/>
                  </a:lnTo>
                  <a:lnTo>
                    <a:pt x="3829978" y="318022"/>
                  </a:lnTo>
                  <a:lnTo>
                    <a:pt x="3836766" y="316808"/>
                  </a:lnTo>
                  <a:lnTo>
                    <a:pt x="3843555" y="313164"/>
                  </a:lnTo>
                  <a:lnTo>
                    <a:pt x="4125114" y="162047"/>
                  </a:lnTo>
                  <a:lnTo>
                    <a:pt x="4131902" y="158404"/>
                  </a:lnTo>
                  <a:lnTo>
                    <a:pt x="4138691" y="157189"/>
                  </a:lnTo>
                  <a:lnTo>
                    <a:pt x="4420250" y="106817"/>
                  </a:lnTo>
                  <a:lnTo>
                    <a:pt x="4427038" y="105602"/>
                  </a:lnTo>
                  <a:lnTo>
                    <a:pt x="4433826" y="104388"/>
                  </a:lnTo>
                  <a:lnTo>
                    <a:pt x="4715386" y="54015"/>
                  </a:lnTo>
                  <a:lnTo>
                    <a:pt x="4722174" y="52801"/>
                  </a:lnTo>
                  <a:lnTo>
                    <a:pt x="4728962" y="54015"/>
                  </a:lnTo>
                  <a:lnTo>
                    <a:pt x="5010522" y="104388"/>
                  </a:lnTo>
                  <a:lnTo>
                    <a:pt x="5017310" y="105602"/>
                  </a:lnTo>
                  <a:lnTo>
                    <a:pt x="5024098" y="104388"/>
                  </a:lnTo>
                  <a:lnTo>
                    <a:pt x="5305658" y="54015"/>
                  </a:lnTo>
                  <a:lnTo>
                    <a:pt x="5312446" y="52801"/>
                  </a:lnTo>
                  <a:lnTo>
                    <a:pt x="5319234" y="51586"/>
                  </a:lnTo>
                  <a:lnTo>
                    <a:pt x="5600794" y="1214"/>
                  </a:lnTo>
                  <a:lnTo>
                    <a:pt x="5607582" y="0"/>
                  </a:lnTo>
                  <a:lnTo>
                    <a:pt x="5614370" y="2428"/>
                  </a:lnTo>
                  <a:lnTo>
                    <a:pt x="5895930" y="103173"/>
                  </a:lnTo>
                  <a:lnTo>
                    <a:pt x="5902718" y="105602"/>
                  </a:lnTo>
                  <a:lnTo>
                    <a:pt x="5909506" y="109245"/>
                  </a:lnTo>
                  <a:lnTo>
                    <a:pt x="6191066" y="260363"/>
                  </a:lnTo>
                  <a:lnTo>
                    <a:pt x="6197854" y="264006"/>
                  </a:lnTo>
                  <a:lnTo>
                    <a:pt x="6204642" y="264006"/>
                  </a:lnTo>
                  <a:lnTo>
                    <a:pt x="6486202" y="264006"/>
                  </a:lnTo>
                  <a:lnTo>
                    <a:pt x="6492990" y="264006"/>
                  </a:lnTo>
                  <a:lnTo>
                    <a:pt x="6499778" y="260363"/>
                  </a:lnTo>
                  <a:lnTo>
                    <a:pt x="6781338" y="109245"/>
                  </a:lnTo>
                  <a:lnTo>
                    <a:pt x="6788126" y="105602"/>
                  </a:lnTo>
                </a:path>
              </a:pathLst>
            </a:custGeom>
          </p:spPr>
          <p:txBody>
            <a:bodyPr/>
            <a:lstStyle/>
            <a:p/>
          </p:txBody>
        </p:sp>
        <p:sp>
          <p:nvSpPr>
            <p:cNvPr id="44" name="pg44"/>
            <p:cNvSpPr/>
            <p:nvPr/>
          </p:nvSpPr>
          <p:spPr>
            <a:xfrm>
              <a:off x="3755176" y="3708579"/>
              <a:ext cx="3850343" cy="2217656"/>
            </a:xfrm>
            <a:custGeom>
              <a:avLst/>
              <a:pathLst>
                <a:path w="3850343" h="2217656">
                  <a:moveTo>
                    <a:pt x="6788" y="2217656"/>
                  </a:moveTo>
                  <a:lnTo>
                    <a:pt x="13576" y="2216442"/>
                  </a:lnTo>
                  <a:lnTo>
                    <a:pt x="295135" y="2166069"/>
                  </a:lnTo>
                  <a:lnTo>
                    <a:pt x="301924" y="2164855"/>
                  </a:lnTo>
                  <a:lnTo>
                    <a:pt x="308712" y="2164855"/>
                  </a:lnTo>
                  <a:lnTo>
                    <a:pt x="590271" y="2164855"/>
                  </a:lnTo>
                  <a:lnTo>
                    <a:pt x="597059" y="2164855"/>
                  </a:lnTo>
                  <a:lnTo>
                    <a:pt x="603848" y="2164855"/>
                  </a:lnTo>
                  <a:lnTo>
                    <a:pt x="885407" y="2164855"/>
                  </a:lnTo>
                  <a:lnTo>
                    <a:pt x="892195" y="2164855"/>
                  </a:lnTo>
                  <a:lnTo>
                    <a:pt x="898984" y="2156354"/>
                  </a:lnTo>
                  <a:lnTo>
                    <a:pt x="1180543" y="1803746"/>
                  </a:lnTo>
                  <a:lnTo>
                    <a:pt x="1187331" y="1795245"/>
                  </a:lnTo>
                  <a:lnTo>
                    <a:pt x="1194119" y="1795245"/>
                  </a:lnTo>
                  <a:lnTo>
                    <a:pt x="1475679" y="1795245"/>
                  </a:lnTo>
                  <a:lnTo>
                    <a:pt x="1482467" y="1795245"/>
                  </a:lnTo>
                  <a:lnTo>
                    <a:pt x="1489255" y="1792816"/>
                  </a:lnTo>
                  <a:lnTo>
                    <a:pt x="1770815" y="1692071"/>
                  </a:lnTo>
                  <a:lnTo>
                    <a:pt x="1777603" y="1689643"/>
                  </a:lnTo>
                  <a:lnTo>
                    <a:pt x="1784391" y="1688428"/>
                  </a:lnTo>
                  <a:lnTo>
                    <a:pt x="2065951" y="1638056"/>
                  </a:lnTo>
                  <a:lnTo>
                    <a:pt x="2072739" y="1636841"/>
                  </a:lnTo>
                  <a:lnTo>
                    <a:pt x="2079527" y="1633198"/>
                  </a:lnTo>
                  <a:lnTo>
                    <a:pt x="2361087" y="1482080"/>
                  </a:lnTo>
                  <a:lnTo>
                    <a:pt x="2367875" y="1478437"/>
                  </a:lnTo>
                  <a:lnTo>
                    <a:pt x="2374663" y="1466293"/>
                  </a:lnTo>
                  <a:lnTo>
                    <a:pt x="2656223" y="962568"/>
                  </a:lnTo>
                  <a:lnTo>
                    <a:pt x="2663011" y="950424"/>
                  </a:lnTo>
                  <a:lnTo>
                    <a:pt x="2669799" y="951638"/>
                  </a:lnTo>
                  <a:lnTo>
                    <a:pt x="2951359" y="1002011"/>
                  </a:lnTo>
                  <a:lnTo>
                    <a:pt x="2958147" y="1003225"/>
                  </a:lnTo>
                  <a:lnTo>
                    <a:pt x="2964935" y="998367"/>
                  </a:lnTo>
                  <a:lnTo>
                    <a:pt x="3246495" y="796877"/>
                  </a:lnTo>
                  <a:lnTo>
                    <a:pt x="3253283" y="792020"/>
                  </a:lnTo>
                  <a:lnTo>
                    <a:pt x="3260071" y="788376"/>
                  </a:lnTo>
                  <a:lnTo>
                    <a:pt x="3541631" y="637259"/>
                  </a:lnTo>
                  <a:lnTo>
                    <a:pt x="3548419" y="633616"/>
                  </a:lnTo>
                  <a:lnTo>
                    <a:pt x="3555207" y="619042"/>
                  </a:lnTo>
                  <a:lnTo>
                    <a:pt x="3836766" y="14573"/>
                  </a:lnTo>
                  <a:lnTo>
                    <a:pt x="3843555" y="0"/>
                  </a:lnTo>
                  <a:lnTo>
                    <a:pt x="3850343" y="2217656"/>
                  </a:lnTo>
                  <a:lnTo>
                    <a:pt x="3843555" y="2217656"/>
                  </a:lnTo>
                  <a:lnTo>
                    <a:pt x="3836766" y="2217656"/>
                  </a:lnTo>
                  <a:lnTo>
                    <a:pt x="3555207" y="2217656"/>
                  </a:lnTo>
                  <a:lnTo>
                    <a:pt x="3548419" y="2217656"/>
                  </a:lnTo>
                  <a:lnTo>
                    <a:pt x="3541631" y="2217656"/>
                  </a:lnTo>
                  <a:lnTo>
                    <a:pt x="3260071" y="2217656"/>
                  </a:lnTo>
                  <a:lnTo>
                    <a:pt x="3253283" y="2217656"/>
                  </a:lnTo>
                  <a:lnTo>
                    <a:pt x="3246495" y="2217656"/>
                  </a:lnTo>
                  <a:lnTo>
                    <a:pt x="2964935" y="2217656"/>
                  </a:lnTo>
                  <a:lnTo>
                    <a:pt x="2958147" y="2217656"/>
                  </a:lnTo>
                  <a:lnTo>
                    <a:pt x="2951359" y="2217656"/>
                  </a:lnTo>
                  <a:lnTo>
                    <a:pt x="2669799" y="2217656"/>
                  </a:lnTo>
                  <a:lnTo>
                    <a:pt x="2663011" y="2217656"/>
                  </a:lnTo>
                  <a:lnTo>
                    <a:pt x="2656223" y="2217656"/>
                  </a:lnTo>
                  <a:lnTo>
                    <a:pt x="2374663" y="2217656"/>
                  </a:lnTo>
                  <a:lnTo>
                    <a:pt x="2367875" y="2217656"/>
                  </a:lnTo>
                  <a:lnTo>
                    <a:pt x="2361087" y="2217656"/>
                  </a:lnTo>
                  <a:lnTo>
                    <a:pt x="2079527" y="2217656"/>
                  </a:lnTo>
                  <a:lnTo>
                    <a:pt x="2072739" y="2217656"/>
                  </a:lnTo>
                  <a:lnTo>
                    <a:pt x="2065951" y="2217656"/>
                  </a:lnTo>
                  <a:lnTo>
                    <a:pt x="1784391" y="2217656"/>
                  </a:lnTo>
                  <a:lnTo>
                    <a:pt x="1777603" y="2217656"/>
                  </a:lnTo>
                  <a:lnTo>
                    <a:pt x="1770815" y="2217656"/>
                  </a:lnTo>
                  <a:lnTo>
                    <a:pt x="1489255" y="2217656"/>
                  </a:lnTo>
                  <a:lnTo>
                    <a:pt x="1482467" y="2217656"/>
                  </a:lnTo>
                  <a:lnTo>
                    <a:pt x="1475679" y="2217656"/>
                  </a:lnTo>
                  <a:lnTo>
                    <a:pt x="1194119" y="2217656"/>
                  </a:lnTo>
                  <a:lnTo>
                    <a:pt x="1187331" y="2217656"/>
                  </a:lnTo>
                  <a:lnTo>
                    <a:pt x="1180543" y="2217656"/>
                  </a:lnTo>
                  <a:lnTo>
                    <a:pt x="898984" y="2217656"/>
                  </a:lnTo>
                  <a:lnTo>
                    <a:pt x="892195" y="2217656"/>
                  </a:lnTo>
                  <a:lnTo>
                    <a:pt x="885407" y="2217656"/>
                  </a:lnTo>
                  <a:lnTo>
                    <a:pt x="603848" y="2217656"/>
                  </a:lnTo>
                  <a:lnTo>
                    <a:pt x="597059" y="2217656"/>
                  </a:lnTo>
                  <a:lnTo>
                    <a:pt x="590271" y="2217656"/>
                  </a:lnTo>
                  <a:lnTo>
                    <a:pt x="308712" y="2217656"/>
                  </a:lnTo>
                  <a:lnTo>
                    <a:pt x="301924" y="2217656"/>
                  </a:lnTo>
                  <a:lnTo>
                    <a:pt x="295135" y="2217656"/>
                  </a:lnTo>
                  <a:lnTo>
                    <a:pt x="13576" y="2217656"/>
                  </a:lnTo>
                  <a:lnTo>
                    <a:pt x="6788" y="2217656"/>
                  </a:lnTo>
                  <a:lnTo>
                    <a:pt x="0" y="2217656"/>
                  </a:lnTo>
                  <a:close/>
                </a:path>
              </a:pathLst>
            </a:custGeom>
            <a:solidFill>
              <a:srgbClr val="1CABE2">
                <a:alpha val="3921"/>
              </a:srgbClr>
            </a:solidFill>
          </p:spPr>
          <p:txBody>
            <a:bodyPr/>
            <a:lstStyle/>
            <a:p/>
          </p:txBody>
        </p:sp>
        <p:sp>
          <p:nvSpPr>
            <p:cNvPr id="45" name="pl45"/>
            <p:cNvSpPr/>
            <p:nvPr/>
          </p:nvSpPr>
          <p:spPr>
            <a:xfrm>
              <a:off x="3761964" y="3708579"/>
              <a:ext cx="3836766" cy="2217656"/>
            </a:xfrm>
            <a:custGeom>
              <a:avLst/>
              <a:pathLst>
                <a:path w="3836766" h="2217656">
                  <a:moveTo>
                    <a:pt x="0" y="2217656"/>
                  </a:moveTo>
                  <a:lnTo>
                    <a:pt x="6788" y="2216442"/>
                  </a:lnTo>
                  <a:lnTo>
                    <a:pt x="288347" y="2166069"/>
                  </a:lnTo>
                  <a:lnTo>
                    <a:pt x="295135" y="2164855"/>
                  </a:lnTo>
                  <a:lnTo>
                    <a:pt x="301924" y="2164855"/>
                  </a:lnTo>
                  <a:lnTo>
                    <a:pt x="583483" y="2164855"/>
                  </a:lnTo>
                  <a:lnTo>
                    <a:pt x="590271" y="2164855"/>
                  </a:lnTo>
                  <a:lnTo>
                    <a:pt x="597059" y="2164855"/>
                  </a:lnTo>
                  <a:lnTo>
                    <a:pt x="878619" y="2164855"/>
                  </a:lnTo>
                  <a:lnTo>
                    <a:pt x="885407" y="2164855"/>
                  </a:lnTo>
                  <a:lnTo>
                    <a:pt x="892195" y="2156354"/>
                  </a:lnTo>
                  <a:lnTo>
                    <a:pt x="1173755" y="1803746"/>
                  </a:lnTo>
                  <a:lnTo>
                    <a:pt x="1180543" y="1795245"/>
                  </a:lnTo>
                  <a:lnTo>
                    <a:pt x="1187331" y="1795245"/>
                  </a:lnTo>
                  <a:lnTo>
                    <a:pt x="1468891" y="1795245"/>
                  </a:lnTo>
                  <a:lnTo>
                    <a:pt x="1475679" y="1795245"/>
                  </a:lnTo>
                  <a:lnTo>
                    <a:pt x="1482467" y="1792816"/>
                  </a:lnTo>
                  <a:lnTo>
                    <a:pt x="1764027" y="1692071"/>
                  </a:lnTo>
                  <a:lnTo>
                    <a:pt x="1770815" y="1689643"/>
                  </a:lnTo>
                  <a:lnTo>
                    <a:pt x="1777603" y="1688428"/>
                  </a:lnTo>
                  <a:lnTo>
                    <a:pt x="2059163" y="1638056"/>
                  </a:lnTo>
                  <a:lnTo>
                    <a:pt x="2065951" y="1636841"/>
                  </a:lnTo>
                  <a:lnTo>
                    <a:pt x="2072739" y="1633198"/>
                  </a:lnTo>
                  <a:lnTo>
                    <a:pt x="2354299" y="1482080"/>
                  </a:lnTo>
                  <a:lnTo>
                    <a:pt x="2361087" y="1478437"/>
                  </a:lnTo>
                  <a:lnTo>
                    <a:pt x="2367875" y="1466293"/>
                  </a:lnTo>
                  <a:lnTo>
                    <a:pt x="2649435" y="962568"/>
                  </a:lnTo>
                  <a:lnTo>
                    <a:pt x="2656223" y="950424"/>
                  </a:lnTo>
                  <a:lnTo>
                    <a:pt x="2663011" y="951638"/>
                  </a:lnTo>
                  <a:lnTo>
                    <a:pt x="2944571" y="1002011"/>
                  </a:lnTo>
                  <a:lnTo>
                    <a:pt x="2951359" y="1003225"/>
                  </a:lnTo>
                  <a:lnTo>
                    <a:pt x="2958147" y="998367"/>
                  </a:lnTo>
                  <a:lnTo>
                    <a:pt x="3239707" y="796877"/>
                  </a:lnTo>
                  <a:lnTo>
                    <a:pt x="3246495" y="792020"/>
                  </a:lnTo>
                  <a:lnTo>
                    <a:pt x="3253283" y="788376"/>
                  </a:lnTo>
                  <a:lnTo>
                    <a:pt x="3534842" y="637259"/>
                  </a:lnTo>
                  <a:lnTo>
                    <a:pt x="3541631" y="633616"/>
                  </a:lnTo>
                  <a:lnTo>
                    <a:pt x="3548419" y="619042"/>
                  </a:lnTo>
                  <a:lnTo>
                    <a:pt x="3829978" y="14573"/>
                  </a:lnTo>
                  <a:lnTo>
                    <a:pt x="3836766" y="0"/>
                  </a:lnTo>
                </a:path>
              </a:pathLst>
            </a:custGeom>
          </p:spPr>
          <p:txBody>
            <a:bodyPr/>
            <a:lstStyle/>
            <a:p/>
          </p:txBody>
        </p:sp>
        <p:sp>
          <p:nvSpPr>
            <p:cNvPr id="46" name="pg46"/>
            <p:cNvSpPr/>
            <p:nvPr/>
          </p:nvSpPr>
          <p:spPr>
            <a:xfrm>
              <a:off x="5230855" y="1807731"/>
              <a:ext cx="2374663" cy="4118504"/>
            </a:xfrm>
            <a:custGeom>
              <a:avLst/>
              <a:pathLst>
                <a:path w="2374663" h="4118504">
                  <a:moveTo>
                    <a:pt x="6788" y="3643292"/>
                  </a:moveTo>
                  <a:lnTo>
                    <a:pt x="13576" y="3621433"/>
                  </a:lnTo>
                  <a:lnTo>
                    <a:pt x="295135" y="2714728"/>
                  </a:lnTo>
                  <a:lnTo>
                    <a:pt x="301924" y="2692868"/>
                  </a:lnTo>
                  <a:lnTo>
                    <a:pt x="308712" y="2679509"/>
                  </a:lnTo>
                  <a:lnTo>
                    <a:pt x="590271" y="2125412"/>
                  </a:lnTo>
                  <a:lnTo>
                    <a:pt x="597059" y="2112053"/>
                  </a:lnTo>
                  <a:lnTo>
                    <a:pt x="603848" y="2086550"/>
                  </a:lnTo>
                  <a:lnTo>
                    <a:pt x="885407" y="1028728"/>
                  </a:lnTo>
                  <a:lnTo>
                    <a:pt x="892195" y="1003225"/>
                  </a:lnTo>
                  <a:lnTo>
                    <a:pt x="898984" y="982580"/>
                  </a:lnTo>
                  <a:lnTo>
                    <a:pt x="1180543" y="126248"/>
                  </a:lnTo>
                  <a:lnTo>
                    <a:pt x="1187331" y="105602"/>
                  </a:lnTo>
                  <a:lnTo>
                    <a:pt x="1194119" y="104388"/>
                  </a:lnTo>
                  <a:lnTo>
                    <a:pt x="1475679" y="54015"/>
                  </a:lnTo>
                  <a:lnTo>
                    <a:pt x="1482467" y="52801"/>
                  </a:lnTo>
                  <a:lnTo>
                    <a:pt x="1489255" y="56444"/>
                  </a:lnTo>
                  <a:lnTo>
                    <a:pt x="1770815" y="207562"/>
                  </a:lnTo>
                  <a:lnTo>
                    <a:pt x="1777603" y="211205"/>
                  </a:lnTo>
                  <a:lnTo>
                    <a:pt x="1784391" y="209990"/>
                  </a:lnTo>
                  <a:lnTo>
                    <a:pt x="2065951" y="159618"/>
                  </a:lnTo>
                  <a:lnTo>
                    <a:pt x="2072739" y="158404"/>
                  </a:lnTo>
                  <a:lnTo>
                    <a:pt x="2079527" y="154760"/>
                  </a:lnTo>
                  <a:lnTo>
                    <a:pt x="2361087" y="3643"/>
                  </a:lnTo>
                  <a:lnTo>
                    <a:pt x="2367875" y="0"/>
                  </a:lnTo>
                  <a:lnTo>
                    <a:pt x="2374663" y="4118504"/>
                  </a:lnTo>
                  <a:lnTo>
                    <a:pt x="2367875" y="4118504"/>
                  </a:lnTo>
                  <a:lnTo>
                    <a:pt x="2361087" y="4118504"/>
                  </a:lnTo>
                  <a:lnTo>
                    <a:pt x="2079527" y="4118504"/>
                  </a:lnTo>
                  <a:lnTo>
                    <a:pt x="2072739" y="4118504"/>
                  </a:lnTo>
                  <a:lnTo>
                    <a:pt x="2065951" y="4118504"/>
                  </a:lnTo>
                  <a:lnTo>
                    <a:pt x="1784391" y="4118504"/>
                  </a:lnTo>
                  <a:lnTo>
                    <a:pt x="1777603" y="4118504"/>
                  </a:lnTo>
                  <a:lnTo>
                    <a:pt x="1770815" y="4118504"/>
                  </a:lnTo>
                  <a:lnTo>
                    <a:pt x="1489255" y="4118504"/>
                  </a:lnTo>
                  <a:lnTo>
                    <a:pt x="1482467" y="4118504"/>
                  </a:lnTo>
                  <a:lnTo>
                    <a:pt x="1475679" y="4118504"/>
                  </a:lnTo>
                  <a:lnTo>
                    <a:pt x="1194119" y="4118504"/>
                  </a:lnTo>
                  <a:lnTo>
                    <a:pt x="1187331" y="4118504"/>
                  </a:lnTo>
                  <a:lnTo>
                    <a:pt x="1180543" y="4118504"/>
                  </a:lnTo>
                  <a:lnTo>
                    <a:pt x="898984" y="4118504"/>
                  </a:lnTo>
                  <a:lnTo>
                    <a:pt x="892195" y="4118504"/>
                  </a:lnTo>
                  <a:lnTo>
                    <a:pt x="885407" y="4118504"/>
                  </a:lnTo>
                  <a:lnTo>
                    <a:pt x="603848" y="4118504"/>
                  </a:lnTo>
                  <a:lnTo>
                    <a:pt x="597059" y="4118504"/>
                  </a:lnTo>
                  <a:lnTo>
                    <a:pt x="590271" y="4118504"/>
                  </a:lnTo>
                  <a:lnTo>
                    <a:pt x="308712" y="4118504"/>
                  </a:lnTo>
                  <a:lnTo>
                    <a:pt x="301924" y="4118504"/>
                  </a:lnTo>
                  <a:lnTo>
                    <a:pt x="295135" y="4118504"/>
                  </a:lnTo>
                  <a:lnTo>
                    <a:pt x="13576" y="4118504"/>
                  </a:lnTo>
                  <a:lnTo>
                    <a:pt x="6788" y="4118504"/>
                  </a:lnTo>
                  <a:lnTo>
                    <a:pt x="0" y="4118504"/>
                  </a:lnTo>
                  <a:close/>
                </a:path>
              </a:pathLst>
            </a:custGeom>
            <a:solidFill>
              <a:srgbClr val="1CABE2">
                <a:alpha val="3921"/>
              </a:srgbClr>
            </a:solidFill>
          </p:spPr>
          <p:txBody>
            <a:bodyPr/>
            <a:lstStyle/>
            <a:p/>
          </p:txBody>
        </p:sp>
        <p:sp>
          <p:nvSpPr>
            <p:cNvPr id="47" name="pl47"/>
            <p:cNvSpPr/>
            <p:nvPr/>
          </p:nvSpPr>
          <p:spPr>
            <a:xfrm>
              <a:off x="5237643" y="1807731"/>
              <a:ext cx="2361087" cy="3643292"/>
            </a:xfrm>
            <a:custGeom>
              <a:avLst/>
              <a:pathLst>
                <a:path w="2361087" h="3643292">
                  <a:moveTo>
                    <a:pt x="0" y="3643292"/>
                  </a:moveTo>
                  <a:lnTo>
                    <a:pt x="6788" y="3621433"/>
                  </a:lnTo>
                  <a:lnTo>
                    <a:pt x="288347" y="2714728"/>
                  </a:lnTo>
                  <a:lnTo>
                    <a:pt x="295135" y="2692868"/>
                  </a:lnTo>
                  <a:lnTo>
                    <a:pt x="301924" y="2679509"/>
                  </a:lnTo>
                  <a:lnTo>
                    <a:pt x="583483" y="2125412"/>
                  </a:lnTo>
                  <a:lnTo>
                    <a:pt x="590271" y="2112053"/>
                  </a:lnTo>
                  <a:lnTo>
                    <a:pt x="597059" y="2086550"/>
                  </a:lnTo>
                  <a:lnTo>
                    <a:pt x="878619" y="1028728"/>
                  </a:lnTo>
                  <a:lnTo>
                    <a:pt x="885407" y="1003225"/>
                  </a:lnTo>
                  <a:lnTo>
                    <a:pt x="892195" y="982580"/>
                  </a:lnTo>
                  <a:lnTo>
                    <a:pt x="1173755" y="126248"/>
                  </a:lnTo>
                  <a:lnTo>
                    <a:pt x="1180543" y="105602"/>
                  </a:lnTo>
                  <a:lnTo>
                    <a:pt x="1187331" y="104388"/>
                  </a:lnTo>
                  <a:lnTo>
                    <a:pt x="1468891" y="54015"/>
                  </a:lnTo>
                  <a:lnTo>
                    <a:pt x="1475679" y="52801"/>
                  </a:lnTo>
                  <a:lnTo>
                    <a:pt x="1482467" y="56444"/>
                  </a:lnTo>
                  <a:lnTo>
                    <a:pt x="1764027" y="207562"/>
                  </a:lnTo>
                  <a:lnTo>
                    <a:pt x="1770815" y="211205"/>
                  </a:lnTo>
                  <a:lnTo>
                    <a:pt x="1777603" y="209990"/>
                  </a:lnTo>
                  <a:lnTo>
                    <a:pt x="2059163" y="159618"/>
                  </a:lnTo>
                  <a:lnTo>
                    <a:pt x="2065951" y="158404"/>
                  </a:lnTo>
                  <a:lnTo>
                    <a:pt x="2072739" y="154760"/>
                  </a:lnTo>
                  <a:lnTo>
                    <a:pt x="2354299" y="3643"/>
                  </a:lnTo>
                  <a:lnTo>
                    <a:pt x="2361087" y="0"/>
                  </a:lnTo>
                </a:path>
              </a:pathLst>
            </a:custGeom>
          </p:spPr>
          <p:txBody>
            <a:bodyPr/>
            <a:lstStyle/>
            <a:p/>
          </p:txBody>
        </p:sp>
        <p:sp>
          <p:nvSpPr>
            <p:cNvPr id="48" name="pg48"/>
            <p:cNvSpPr/>
            <p:nvPr/>
          </p:nvSpPr>
          <p:spPr>
            <a:xfrm>
              <a:off x="803816" y="1807731"/>
              <a:ext cx="6801702" cy="4118504"/>
            </a:xfrm>
            <a:custGeom>
              <a:avLst/>
              <a:pathLst>
                <a:path w="6801702" h="4118504">
                  <a:moveTo>
                    <a:pt x="6788" y="1003225"/>
                  </a:moveTo>
                  <a:lnTo>
                    <a:pt x="13576" y="999582"/>
                  </a:lnTo>
                  <a:lnTo>
                    <a:pt x="295135" y="848464"/>
                  </a:lnTo>
                  <a:lnTo>
                    <a:pt x="301924" y="844821"/>
                  </a:lnTo>
                  <a:lnTo>
                    <a:pt x="308712" y="843607"/>
                  </a:lnTo>
                  <a:lnTo>
                    <a:pt x="590271" y="793234"/>
                  </a:lnTo>
                  <a:lnTo>
                    <a:pt x="597059" y="792020"/>
                  </a:lnTo>
                  <a:lnTo>
                    <a:pt x="603848" y="792020"/>
                  </a:lnTo>
                  <a:lnTo>
                    <a:pt x="885407" y="792020"/>
                  </a:lnTo>
                  <a:lnTo>
                    <a:pt x="892195" y="792020"/>
                  </a:lnTo>
                  <a:lnTo>
                    <a:pt x="898984" y="790805"/>
                  </a:lnTo>
                  <a:lnTo>
                    <a:pt x="1180543" y="740433"/>
                  </a:lnTo>
                  <a:lnTo>
                    <a:pt x="1187331" y="739218"/>
                  </a:lnTo>
                  <a:lnTo>
                    <a:pt x="1194119" y="740433"/>
                  </a:lnTo>
                  <a:lnTo>
                    <a:pt x="1475679" y="790805"/>
                  </a:lnTo>
                  <a:lnTo>
                    <a:pt x="1482467" y="792020"/>
                  </a:lnTo>
                  <a:lnTo>
                    <a:pt x="1489255" y="788376"/>
                  </a:lnTo>
                  <a:lnTo>
                    <a:pt x="1770815" y="637259"/>
                  </a:lnTo>
                  <a:lnTo>
                    <a:pt x="1777603" y="633616"/>
                  </a:lnTo>
                  <a:lnTo>
                    <a:pt x="1784391" y="628758"/>
                  </a:lnTo>
                  <a:lnTo>
                    <a:pt x="2065951" y="427268"/>
                  </a:lnTo>
                  <a:lnTo>
                    <a:pt x="2072739" y="422410"/>
                  </a:lnTo>
                  <a:lnTo>
                    <a:pt x="2079527" y="421196"/>
                  </a:lnTo>
                  <a:lnTo>
                    <a:pt x="2361087" y="370823"/>
                  </a:lnTo>
                  <a:lnTo>
                    <a:pt x="2367875" y="369609"/>
                  </a:lnTo>
                  <a:lnTo>
                    <a:pt x="2374663" y="365966"/>
                  </a:lnTo>
                  <a:lnTo>
                    <a:pt x="2656223" y="214848"/>
                  </a:lnTo>
                  <a:lnTo>
                    <a:pt x="2663011" y="211205"/>
                  </a:lnTo>
                  <a:lnTo>
                    <a:pt x="2669799" y="207562"/>
                  </a:lnTo>
                  <a:lnTo>
                    <a:pt x="2951359" y="56444"/>
                  </a:lnTo>
                  <a:lnTo>
                    <a:pt x="2958147" y="52801"/>
                  </a:lnTo>
                  <a:lnTo>
                    <a:pt x="2964935" y="52801"/>
                  </a:lnTo>
                  <a:lnTo>
                    <a:pt x="3246495" y="52801"/>
                  </a:lnTo>
                  <a:lnTo>
                    <a:pt x="3253283" y="52801"/>
                  </a:lnTo>
                  <a:lnTo>
                    <a:pt x="3260071" y="51586"/>
                  </a:lnTo>
                  <a:lnTo>
                    <a:pt x="3541631" y="1214"/>
                  </a:lnTo>
                  <a:lnTo>
                    <a:pt x="3548419" y="0"/>
                  </a:lnTo>
                  <a:lnTo>
                    <a:pt x="3555207" y="2428"/>
                  </a:lnTo>
                  <a:lnTo>
                    <a:pt x="3836766" y="103173"/>
                  </a:lnTo>
                  <a:lnTo>
                    <a:pt x="3843555" y="105602"/>
                  </a:lnTo>
                  <a:lnTo>
                    <a:pt x="3850343" y="105602"/>
                  </a:lnTo>
                  <a:lnTo>
                    <a:pt x="4131902" y="105602"/>
                  </a:lnTo>
                  <a:lnTo>
                    <a:pt x="4138691" y="105602"/>
                  </a:lnTo>
                  <a:lnTo>
                    <a:pt x="4145479" y="106817"/>
                  </a:lnTo>
                  <a:lnTo>
                    <a:pt x="4427038" y="157189"/>
                  </a:lnTo>
                  <a:lnTo>
                    <a:pt x="4433826" y="158404"/>
                  </a:lnTo>
                  <a:lnTo>
                    <a:pt x="4440615" y="159618"/>
                  </a:lnTo>
                  <a:lnTo>
                    <a:pt x="4722174" y="209990"/>
                  </a:lnTo>
                  <a:lnTo>
                    <a:pt x="4728962" y="211205"/>
                  </a:lnTo>
                  <a:lnTo>
                    <a:pt x="4735751" y="212419"/>
                  </a:lnTo>
                  <a:lnTo>
                    <a:pt x="5017310" y="262792"/>
                  </a:lnTo>
                  <a:lnTo>
                    <a:pt x="5024098" y="264006"/>
                  </a:lnTo>
                  <a:lnTo>
                    <a:pt x="5030886" y="261577"/>
                  </a:lnTo>
                  <a:lnTo>
                    <a:pt x="5312446" y="160832"/>
                  </a:lnTo>
                  <a:lnTo>
                    <a:pt x="5319234" y="158404"/>
                  </a:lnTo>
                  <a:lnTo>
                    <a:pt x="5326022" y="158404"/>
                  </a:lnTo>
                  <a:lnTo>
                    <a:pt x="5607582" y="158404"/>
                  </a:lnTo>
                  <a:lnTo>
                    <a:pt x="5614370" y="158404"/>
                  </a:lnTo>
                  <a:lnTo>
                    <a:pt x="5621158" y="159618"/>
                  </a:lnTo>
                  <a:lnTo>
                    <a:pt x="5902718" y="209990"/>
                  </a:lnTo>
                  <a:lnTo>
                    <a:pt x="5909506" y="211205"/>
                  </a:lnTo>
                  <a:lnTo>
                    <a:pt x="5916294" y="216063"/>
                  </a:lnTo>
                  <a:lnTo>
                    <a:pt x="6197854" y="417553"/>
                  </a:lnTo>
                  <a:lnTo>
                    <a:pt x="6204642" y="422410"/>
                  </a:lnTo>
                  <a:lnTo>
                    <a:pt x="6211430" y="419981"/>
                  </a:lnTo>
                  <a:lnTo>
                    <a:pt x="6492990" y="319236"/>
                  </a:lnTo>
                  <a:lnTo>
                    <a:pt x="6499778" y="316808"/>
                  </a:lnTo>
                  <a:lnTo>
                    <a:pt x="6506566" y="313164"/>
                  </a:lnTo>
                  <a:lnTo>
                    <a:pt x="6788126" y="162047"/>
                  </a:lnTo>
                  <a:lnTo>
                    <a:pt x="6794914" y="158404"/>
                  </a:lnTo>
                  <a:lnTo>
                    <a:pt x="6801702" y="4118504"/>
                  </a:lnTo>
                  <a:lnTo>
                    <a:pt x="6794914" y="4118504"/>
                  </a:lnTo>
                  <a:lnTo>
                    <a:pt x="6788126" y="4118504"/>
                  </a:lnTo>
                  <a:lnTo>
                    <a:pt x="6506566" y="4118504"/>
                  </a:lnTo>
                  <a:lnTo>
                    <a:pt x="6499778" y="4118504"/>
                  </a:lnTo>
                  <a:lnTo>
                    <a:pt x="6492990" y="4118504"/>
                  </a:lnTo>
                  <a:lnTo>
                    <a:pt x="6211430" y="4118504"/>
                  </a:lnTo>
                  <a:lnTo>
                    <a:pt x="6204642" y="4118504"/>
                  </a:lnTo>
                  <a:lnTo>
                    <a:pt x="6197854" y="4118504"/>
                  </a:lnTo>
                  <a:lnTo>
                    <a:pt x="5916294" y="4118504"/>
                  </a:lnTo>
                  <a:lnTo>
                    <a:pt x="5909506" y="4118504"/>
                  </a:lnTo>
                  <a:lnTo>
                    <a:pt x="5902718" y="4118504"/>
                  </a:lnTo>
                  <a:lnTo>
                    <a:pt x="5621158" y="4118504"/>
                  </a:lnTo>
                  <a:lnTo>
                    <a:pt x="5614370" y="4118504"/>
                  </a:lnTo>
                  <a:lnTo>
                    <a:pt x="5607582" y="4118504"/>
                  </a:lnTo>
                  <a:lnTo>
                    <a:pt x="5326022" y="4118504"/>
                  </a:lnTo>
                  <a:lnTo>
                    <a:pt x="5319234" y="4118504"/>
                  </a:lnTo>
                  <a:lnTo>
                    <a:pt x="5312446" y="4118504"/>
                  </a:lnTo>
                  <a:lnTo>
                    <a:pt x="5030886" y="4118504"/>
                  </a:lnTo>
                  <a:lnTo>
                    <a:pt x="5024098" y="4118504"/>
                  </a:lnTo>
                  <a:lnTo>
                    <a:pt x="5017310" y="4118504"/>
                  </a:lnTo>
                  <a:lnTo>
                    <a:pt x="4735751" y="4118504"/>
                  </a:lnTo>
                  <a:lnTo>
                    <a:pt x="4728962" y="4118504"/>
                  </a:lnTo>
                  <a:lnTo>
                    <a:pt x="4722174" y="4118504"/>
                  </a:lnTo>
                  <a:lnTo>
                    <a:pt x="4440615" y="4118504"/>
                  </a:lnTo>
                  <a:lnTo>
                    <a:pt x="4433826" y="4118504"/>
                  </a:lnTo>
                  <a:lnTo>
                    <a:pt x="4427038" y="4118504"/>
                  </a:lnTo>
                  <a:lnTo>
                    <a:pt x="4145479" y="4118504"/>
                  </a:lnTo>
                  <a:lnTo>
                    <a:pt x="4138691" y="4118504"/>
                  </a:lnTo>
                  <a:lnTo>
                    <a:pt x="4131902" y="4118504"/>
                  </a:lnTo>
                  <a:lnTo>
                    <a:pt x="3850343" y="4118504"/>
                  </a:lnTo>
                  <a:lnTo>
                    <a:pt x="3843555" y="4118504"/>
                  </a:lnTo>
                  <a:lnTo>
                    <a:pt x="3836766" y="4118504"/>
                  </a:lnTo>
                  <a:lnTo>
                    <a:pt x="3555207" y="4118504"/>
                  </a:lnTo>
                  <a:lnTo>
                    <a:pt x="3548419" y="4118504"/>
                  </a:lnTo>
                  <a:lnTo>
                    <a:pt x="3541631" y="4118504"/>
                  </a:lnTo>
                  <a:lnTo>
                    <a:pt x="3260071" y="4118504"/>
                  </a:lnTo>
                  <a:lnTo>
                    <a:pt x="3253283" y="4118504"/>
                  </a:lnTo>
                  <a:lnTo>
                    <a:pt x="3246495" y="4118504"/>
                  </a:lnTo>
                  <a:lnTo>
                    <a:pt x="2964935" y="4118504"/>
                  </a:lnTo>
                  <a:lnTo>
                    <a:pt x="2958147" y="4118504"/>
                  </a:lnTo>
                  <a:lnTo>
                    <a:pt x="2951359" y="4118504"/>
                  </a:lnTo>
                  <a:lnTo>
                    <a:pt x="2669799" y="4118504"/>
                  </a:lnTo>
                  <a:lnTo>
                    <a:pt x="2663011" y="4118504"/>
                  </a:lnTo>
                  <a:lnTo>
                    <a:pt x="2656223" y="4118504"/>
                  </a:lnTo>
                  <a:lnTo>
                    <a:pt x="2374663" y="4118504"/>
                  </a:lnTo>
                  <a:lnTo>
                    <a:pt x="2367875" y="4118504"/>
                  </a:lnTo>
                  <a:lnTo>
                    <a:pt x="2361087" y="4118504"/>
                  </a:lnTo>
                  <a:lnTo>
                    <a:pt x="2079527" y="4118504"/>
                  </a:lnTo>
                  <a:lnTo>
                    <a:pt x="2072739" y="4118504"/>
                  </a:lnTo>
                  <a:lnTo>
                    <a:pt x="2065951" y="4118504"/>
                  </a:lnTo>
                  <a:lnTo>
                    <a:pt x="1784391" y="4118504"/>
                  </a:lnTo>
                  <a:lnTo>
                    <a:pt x="1777603" y="4118504"/>
                  </a:lnTo>
                  <a:lnTo>
                    <a:pt x="1770815" y="4118504"/>
                  </a:lnTo>
                  <a:lnTo>
                    <a:pt x="1489255" y="4118504"/>
                  </a:lnTo>
                  <a:lnTo>
                    <a:pt x="1482467" y="4118504"/>
                  </a:lnTo>
                  <a:lnTo>
                    <a:pt x="1475679" y="4118504"/>
                  </a:lnTo>
                  <a:lnTo>
                    <a:pt x="1194119" y="4118504"/>
                  </a:lnTo>
                  <a:lnTo>
                    <a:pt x="1187331" y="4118504"/>
                  </a:lnTo>
                  <a:lnTo>
                    <a:pt x="1180543" y="4118504"/>
                  </a:lnTo>
                  <a:lnTo>
                    <a:pt x="898984" y="4118504"/>
                  </a:lnTo>
                  <a:lnTo>
                    <a:pt x="892195" y="4118504"/>
                  </a:lnTo>
                  <a:lnTo>
                    <a:pt x="885407" y="4118504"/>
                  </a:lnTo>
                  <a:lnTo>
                    <a:pt x="603848" y="4118504"/>
                  </a:lnTo>
                  <a:lnTo>
                    <a:pt x="597059" y="4118504"/>
                  </a:lnTo>
                  <a:lnTo>
                    <a:pt x="590271" y="4118504"/>
                  </a:lnTo>
                  <a:lnTo>
                    <a:pt x="308712" y="4118504"/>
                  </a:lnTo>
                  <a:lnTo>
                    <a:pt x="301924" y="4118504"/>
                  </a:lnTo>
                  <a:lnTo>
                    <a:pt x="295135" y="4118504"/>
                  </a:lnTo>
                  <a:lnTo>
                    <a:pt x="13576" y="4118504"/>
                  </a:lnTo>
                  <a:lnTo>
                    <a:pt x="6788" y="4118504"/>
                  </a:lnTo>
                  <a:lnTo>
                    <a:pt x="0" y="4118504"/>
                  </a:lnTo>
                  <a:close/>
                </a:path>
              </a:pathLst>
            </a:custGeom>
            <a:solidFill>
              <a:srgbClr val="1CABE2">
                <a:alpha val="3921"/>
              </a:srgbClr>
            </a:solidFill>
          </p:spPr>
          <p:txBody>
            <a:bodyPr/>
            <a:lstStyle/>
            <a:p/>
          </p:txBody>
        </p:sp>
        <p:sp>
          <p:nvSpPr>
            <p:cNvPr id="49" name="pl49"/>
            <p:cNvSpPr/>
            <p:nvPr/>
          </p:nvSpPr>
          <p:spPr>
            <a:xfrm>
              <a:off x="810605" y="1807731"/>
              <a:ext cx="6788126" cy="1003225"/>
            </a:xfrm>
            <a:custGeom>
              <a:avLst/>
              <a:pathLst>
                <a:path w="6788126" h="1003225">
                  <a:moveTo>
                    <a:pt x="0" y="1003225"/>
                  </a:moveTo>
                  <a:lnTo>
                    <a:pt x="6788" y="999582"/>
                  </a:lnTo>
                  <a:lnTo>
                    <a:pt x="288347" y="848464"/>
                  </a:lnTo>
                  <a:lnTo>
                    <a:pt x="295135" y="844821"/>
                  </a:lnTo>
                  <a:lnTo>
                    <a:pt x="301924" y="843607"/>
                  </a:lnTo>
                  <a:lnTo>
                    <a:pt x="583483" y="793234"/>
                  </a:lnTo>
                  <a:lnTo>
                    <a:pt x="590271" y="792020"/>
                  </a:lnTo>
                  <a:lnTo>
                    <a:pt x="597059" y="792020"/>
                  </a:lnTo>
                  <a:lnTo>
                    <a:pt x="878619" y="792020"/>
                  </a:lnTo>
                  <a:lnTo>
                    <a:pt x="885407" y="792020"/>
                  </a:lnTo>
                  <a:lnTo>
                    <a:pt x="892195" y="790805"/>
                  </a:lnTo>
                  <a:lnTo>
                    <a:pt x="1173755" y="740433"/>
                  </a:lnTo>
                  <a:lnTo>
                    <a:pt x="1180543" y="739218"/>
                  </a:lnTo>
                  <a:lnTo>
                    <a:pt x="1187331" y="740433"/>
                  </a:lnTo>
                  <a:lnTo>
                    <a:pt x="1468891" y="790805"/>
                  </a:lnTo>
                  <a:lnTo>
                    <a:pt x="1475679" y="792020"/>
                  </a:lnTo>
                  <a:lnTo>
                    <a:pt x="1482467" y="788376"/>
                  </a:lnTo>
                  <a:lnTo>
                    <a:pt x="1764027" y="637259"/>
                  </a:lnTo>
                  <a:lnTo>
                    <a:pt x="1770815" y="633616"/>
                  </a:lnTo>
                  <a:lnTo>
                    <a:pt x="1777603" y="628758"/>
                  </a:lnTo>
                  <a:lnTo>
                    <a:pt x="2059163" y="427268"/>
                  </a:lnTo>
                  <a:lnTo>
                    <a:pt x="2065951" y="422410"/>
                  </a:lnTo>
                  <a:lnTo>
                    <a:pt x="2072739" y="421196"/>
                  </a:lnTo>
                  <a:lnTo>
                    <a:pt x="2354299" y="370823"/>
                  </a:lnTo>
                  <a:lnTo>
                    <a:pt x="2361087" y="369609"/>
                  </a:lnTo>
                  <a:lnTo>
                    <a:pt x="2367875" y="365966"/>
                  </a:lnTo>
                  <a:lnTo>
                    <a:pt x="2649435" y="214848"/>
                  </a:lnTo>
                  <a:lnTo>
                    <a:pt x="2656223" y="211205"/>
                  </a:lnTo>
                  <a:lnTo>
                    <a:pt x="2663011" y="207562"/>
                  </a:lnTo>
                  <a:lnTo>
                    <a:pt x="2944571" y="56444"/>
                  </a:lnTo>
                  <a:lnTo>
                    <a:pt x="2951359" y="52801"/>
                  </a:lnTo>
                  <a:lnTo>
                    <a:pt x="2958147" y="52801"/>
                  </a:lnTo>
                  <a:lnTo>
                    <a:pt x="3239707" y="52801"/>
                  </a:lnTo>
                  <a:lnTo>
                    <a:pt x="3246495" y="52801"/>
                  </a:lnTo>
                  <a:lnTo>
                    <a:pt x="3253283" y="51586"/>
                  </a:lnTo>
                  <a:lnTo>
                    <a:pt x="3534842" y="1214"/>
                  </a:lnTo>
                  <a:lnTo>
                    <a:pt x="3541631" y="0"/>
                  </a:lnTo>
                  <a:lnTo>
                    <a:pt x="3548419" y="2428"/>
                  </a:lnTo>
                  <a:lnTo>
                    <a:pt x="3829978" y="103173"/>
                  </a:lnTo>
                  <a:lnTo>
                    <a:pt x="3836766" y="105602"/>
                  </a:lnTo>
                  <a:lnTo>
                    <a:pt x="3843555" y="105602"/>
                  </a:lnTo>
                  <a:lnTo>
                    <a:pt x="4125114" y="105602"/>
                  </a:lnTo>
                  <a:lnTo>
                    <a:pt x="4131902" y="105602"/>
                  </a:lnTo>
                  <a:lnTo>
                    <a:pt x="4138691" y="106817"/>
                  </a:lnTo>
                  <a:lnTo>
                    <a:pt x="4420250" y="157189"/>
                  </a:lnTo>
                  <a:lnTo>
                    <a:pt x="4427038" y="158404"/>
                  </a:lnTo>
                  <a:lnTo>
                    <a:pt x="4433826" y="159618"/>
                  </a:lnTo>
                  <a:lnTo>
                    <a:pt x="4715386" y="209990"/>
                  </a:lnTo>
                  <a:lnTo>
                    <a:pt x="4722174" y="211205"/>
                  </a:lnTo>
                  <a:lnTo>
                    <a:pt x="4728962" y="212419"/>
                  </a:lnTo>
                  <a:lnTo>
                    <a:pt x="5010522" y="262792"/>
                  </a:lnTo>
                  <a:lnTo>
                    <a:pt x="5017310" y="264006"/>
                  </a:lnTo>
                  <a:lnTo>
                    <a:pt x="5024098" y="261577"/>
                  </a:lnTo>
                  <a:lnTo>
                    <a:pt x="5305658" y="160832"/>
                  </a:lnTo>
                  <a:lnTo>
                    <a:pt x="5312446" y="158404"/>
                  </a:lnTo>
                  <a:lnTo>
                    <a:pt x="5319234" y="158404"/>
                  </a:lnTo>
                  <a:lnTo>
                    <a:pt x="5600794" y="158404"/>
                  </a:lnTo>
                  <a:lnTo>
                    <a:pt x="5607582" y="158404"/>
                  </a:lnTo>
                  <a:lnTo>
                    <a:pt x="5614370" y="159618"/>
                  </a:lnTo>
                  <a:lnTo>
                    <a:pt x="5895930" y="209990"/>
                  </a:lnTo>
                  <a:lnTo>
                    <a:pt x="5902718" y="211205"/>
                  </a:lnTo>
                  <a:lnTo>
                    <a:pt x="5909506" y="216063"/>
                  </a:lnTo>
                  <a:lnTo>
                    <a:pt x="6191066" y="417553"/>
                  </a:lnTo>
                  <a:lnTo>
                    <a:pt x="6197854" y="422410"/>
                  </a:lnTo>
                  <a:lnTo>
                    <a:pt x="6204642" y="419981"/>
                  </a:lnTo>
                  <a:lnTo>
                    <a:pt x="6486202" y="319236"/>
                  </a:lnTo>
                  <a:lnTo>
                    <a:pt x="6492990" y="316808"/>
                  </a:lnTo>
                  <a:lnTo>
                    <a:pt x="6499778" y="313164"/>
                  </a:lnTo>
                  <a:lnTo>
                    <a:pt x="6781338" y="162047"/>
                  </a:lnTo>
                  <a:lnTo>
                    <a:pt x="6788126" y="158404"/>
                  </a:lnTo>
                </a:path>
              </a:pathLst>
            </a:custGeom>
          </p:spPr>
          <p:txBody>
            <a:bodyPr/>
            <a:lstStyle/>
            <a:p/>
          </p:txBody>
        </p:sp>
        <p:sp>
          <p:nvSpPr>
            <p:cNvPr id="50" name="pg50"/>
            <p:cNvSpPr/>
            <p:nvPr/>
          </p:nvSpPr>
          <p:spPr>
            <a:xfrm>
              <a:off x="803816" y="2969360"/>
              <a:ext cx="6801702" cy="2956875"/>
            </a:xfrm>
            <a:custGeom>
              <a:avLst/>
              <a:pathLst>
                <a:path w="6801702" h="2956875">
                  <a:moveTo>
                    <a:pt x="6788" y="2640067"/>
                  </a:moveTo>
                  <a:lnTo>
                    <a:pt x="13576" y="2641281"/>
                  </a:lnTo>
                  <a:lnTo>
                    <a:pt x="295135" y="2691654"/>
                  </a:lnTo>
                  <a:lnTo>
                    <a:pt x="301924" y="2692868"/>
                  </a:lnTo>
                  <a:lnTo>
                    <a:pt x="308712" y="2694083"/>
                  </a:lnTo>
                  <a:lnTo>
                    <a:pt x="590271" y="2744455"/>
                  </a:lnTo>
                  <a:lnTo>
                    <a:pt x="597059" y="2745669"/>
                  </a:lnTo>
                  <a:lnTo>
                    <a:pt x="603848" y="2744455"/>
                  </a:lnTo>
                  <a:lnTo>
                    <a:pt x="885407" y="2694083"/>
                  </a:lnTo>
                  <a:lnTo>
                    <a:pt x="892195" y="2692868"/>
                  </a:lnTo>
                  <a:lnTo>
                    <a:pt x="898984" y="2692868"/>
                  </a:lnTo>
                  <a:lnTo>
                    <a:pt x="1180543" y="2692868"/>
                  </a:lnTo>
                  <a:lnTo>
                    <a:pt x="1187331" y="2692868"/>
                  </a:lnTo>
                  <a:lnTo>
                    <a:pt x="1194119" y="2694083"/>
                  </a:lnTo>
                  <a:lnTo>
                    <a:pt x="1475679" y="2744455"/>
                  </a:lnTo>
                  <a:lnTo>
                    <a:pt x="1482467" y="2745669"/>
                  </a:lnTo>
                  <a:lnTo>
                    <a:pt x="1489255" y="2744455"/>
                  </a:lnTo>
                  <a:lnTo>
                    <a:pt x="1770815" y="2694083"/>
                  </a:lnTo>
                  <a:lnTo>
                    <a:pt x="1777603" y="2692868"/>
                  </a:lnTo>
                  <a:lnTo>
                    <a:pt x="1784391" y="2694083"/>
                  </a:lnTo>
                  <a:lnTo>
                    <a:pt x="2065951" y="2744455"/>
                  </a:lnTo>
                  <a:lnTo>
                    <a:pt x="2072739" y="2745669"/>
                  </a:lnTo>
                  <a:lnTo>
                    <a:pt x="2079527" y="2744455"/>
                  </a:lnTo>
                  <a:lnTo>
                    <a:pt x="2361087" y="2694083"/>
                  </a:lnTo>
                  <a:lnTo>
                    <a:pt x="2367875" y="2692868"/>
                  </a:lnTo>
                  <a:lnTo>
                    <a:pt x="2374663" y="2691654"/>
                  </a:lnTo>
                  <a:lnTo>
                    <a:pt x="2656223" y="2641281"/>
                  </a:lnTo>
                  <a:lnTo>
                    <a:pt x="2663011" y="2640067"/>
                  </a:lnTo>
                  <a:lnTo>
                    <a:pt x="2669799" y="2641281"/>
                  </a:lnTo>
                  <a:lnTo>
                    <a:pt x="2951359" y="2691654"/>
                  </a:lnTo>
                  <a:lnTo>
                    <a:pt x="2958147" y="2692868"/>
                  </a:lnTo>
                  <a:lnTo>
                    <a:pt x="2964935" y="2692868"/>
                  </a:lnTo>
                  <a:lnTo>
                    <a:pt x="3246495" y="2692868"/>
                  </a:lnTo>
                  <a:lnTo>
                    <a:pt x="3253283" y="2692868"/>
                  </a:lnTo>
                  <a:lnTo>
                    <a:pt x="3260071" y="2694083"/>
                  </a:lnTo>
                  <a:lnTo>
                    <a:pt x="3541631" y="2744455"/>
                  </a:lnTo>
                  <a:lnTo>
                    <a:pt x="3548419" y="2745669"/>
                  </a:lnTo>
                  <a:lnTo>
                    <a:pt x="3555207" y="2743241"/>
                  </a:lnTo>
                  <a:lnTo>
                    <a:pt x="3836766" y="2642496"/>
                  </a:lnTo>
                  <a:lnTo>
                    <a:pt x="3843555" y="2640067"/>
                  </a:lnTo>
                  <a:lnTo>
                    <a:pt x="3850343" y="2633995"/>
                  </a:lnTo>
                  <a:lnTo>
                    <a:pt x="4131902" y="2382132"/>
                  </a:lnTo>
                  <a:lnTo>
                    <a:pt x="4138691" y="2376060"/>
                  </a:lnTo>
                  <a:lnTo>
                    <a:pt x="4145479" y="2363916"/>
                  </a:lnTo>
                  <a:lnTo>
                    <a:pt x="4427038" y="1860191"/>
                  </a:lnTo>
                  <a:lnTo>
                    <a:pt x="4433826" y="1848047"/>
                  </a:lnTo>
                  <a:lnTo>
                    <a:pt x="4440615" y="1835902"/>
                  </a:lnTo>
                  <a:lnTo>
                    <a:pt x="4722174" y="1332177"/>
                  </a:lnTo>
                  <a:lnTo>
                    <a:pt x="4728962" y="1320033"/>
                  </a:lnTo>
                  <a:lnTo>
                    <a:pt x="4735751" y="1316390"/>
                  </a:lnTo>
                  <a:lnTo>
                    <a:pt x="5017310" y="1165272"/>
                  </a:lnTo>
                  <a:lnTo>
                    <a:pt x="5024098" y="1161629"/>
                  </a:lnTo>
                  <a:lnTo>
                    <a:pt x="5030886" y="1159200"/>
                  </a:lnTo>
                  <a:lnTo>
                    <a:pt x="5312446" y="1058455"/>
                  </a:lnTo>
                  <a:lnTo>
                    <a:pt x="5319234" y="1056026"/>
                  </a:lnTo>
                  <a:lnTo>
                    <a:pt x="5326022" y="1042668"/>
                  </a:lnTo>
                  <a:lnTo>
                    <a:pt x="5607582" y="488570"/>
                  </a:lnTo>
                  <a:lnTo>
                    <a:pt x="5614370" y="475212"/>
                  </a:lnTo>
                  <a:lnTo>
                    <a:pt x="5621158" y="475212"/>
                  </a:lnTo>
                  <a:lnTo>
                    <a:pt x="5902718" y="475212"/>
                  </a:lnTo>
                  <a:lnTo>
                    <a:pt x="5909506" y="475212"/>
                  </a:lnTo>
                  <a:lnTo>
                    <a:pt x="5916294" y="475212"/>
                  </a:lnTo>
                  <a:lnTo>
                    <a:pt x="6197854" y="475212"/>
                  </a:lnTo>
                  <a:lnTo>
                    <a:pt x="6204642" y="475212"/>
                  </a:lnTo>
                  <a:lnTo>
                    <a:pt x="6211430" y="465496"/>
                  </a:lnTo>
                  <a:lnTo>
                    <a:pt x="6492990" y="62516"/>
                  </a:lnTo>
                  <a:lnTo>
                    <a:pt x="6499778" y="52801"/>
                  </a:lnTo>
                  <a:lnTo>
                    <a:pt x="6506566" y="51586"/>
                  </a:lnTo>
                  <a:lnTo>
                    <a:pt x="6788126" y="1214"/>
                  </a:lnTo>
                  <a:lnTo>
                    <a:pt x="6794914" y="0"/>
                  </a:lnTo>
                  <a:lnTo>
                    <a:pt x="6801702" y="2956875"/>
                  </a:lnTo>
                  <a:lnTo>
                    <a:pt x="6794914" y="2956875"/>
                  </a:lnTo>
                  <a:lnTo>
                    <a:pt x="6788126" y="2956875"/>
                  </a:lnTo>
                  <a:lnTo>
                    <a:pt x="6506566" y="2956875"/>
                  </a:lnTo>
                  <a:lnTo>
                    <a:pt x="6499778" y="2956875"/>
                  </a:lnTo>
                  <a:lnTo>
                    <a:pt x="6492990" y="2956875"/>
                  </a:lnTo>
                  <a:lnTo>
                    <a:pt x="6211430" y="2956875"/>
                  </a:lnTo>
                  <a:lnTo>
                    <a:pt x="6204642" y="2956875"/>
                  </a:lnTo>
                  <a:lnTo>
                    <a:pt x="6197854" y="2956875"/>
                  </a:lnTo>
                  <a:lnTo>
                    <a:pt x="5916294" y="2956875"/>
                  </a:lnTo>
                  <a:lnTo>
                    <a:pt x="5909506" y="2956875"/>
                  </a:lnTo>
                  <a:lnTo>
                    <a:pt x="5902718" y="2956875"/>
                  </a:lnTo>
                  <a:lnTo>
                    <a:pt x="5621158" y="2956875"/>
                  </a:lnTo>
                  <a:lnTo>
                    <a:pt x="5614370" y="2956875"/>
                  </a:lnTo>
                  <a:lnTo>
                    <a:pt x="5607582" y="2956875"/>
                  </a:lnTo>
                  <a:lnTo>
                    <a:pt x="5326022" y="2956875"/>
                  </a:lnTo>
                  <a:lnTo>
                    <a:pt x="5319234" y="2956875"/>
                  </a:lnTo>
                  <a:lnTo>
                    <a:pt x="5312446" y="2956875"/>
                  </a:lnTo>
                  <a:lnTo>
                    <a:pt x="5030886" y="2956875"/>
                  </a:lnTo>
                  <a:lnTo>
                    <a:pt x="5024098" y="2956875"/>
                  </a:lnTo>
                  <a:lnTo>
                    <a:pt x="5017310" y="2956875"/>
                  </a:lnTo>
                  <a:lnTo>
                    <a:pt x="4735751" y="2956875"/>
                  </a:lnTo>
                  <a:lnTo>
                    <a:pt x="4728962" y="2956875"/>
                  </a:lnTo>
                  <a:lnTo>
                    <a:pt x="4722174" y="2956875"/>
                  </a:lnTo>
                  <a:lnTo>
                    <a:pt x="4440615" y="2956875"/>
                  </a:lnTo>
                  <a:lnTo>
                    <a:pt x="4433826" y="2956875"/>
                  </a:lnTo>
                  <a:lnTo>
                    <a:pt x="4427038" y="2956875"/>
                  </a:lnTo>
                  <a:lnTo>
                    <a:pt x="4145479" y="2956875"/>
                  </a:lnTo>
                  <a:lnTo>
                    <a:pt x="4138691" y="2956875"/>
                  </a:lnTo>
                  <a:lnTo>
                    <a:pt x="4131902" y="2956875"/>
                  </a:lnTo>
                  <a:lnTo>
                    <a:pt x="3850343" y="2956875"/>
                  </a:lnTo>
                  <a:lnTo>
                    <a:pt x="3843555" y="2956875"/>
                  </a:lnTo>
                  <a:lnTo>
                    <a:pt x="3836766" y="2956875"/>
                  </a:lnTo>
                  <a:lnTo>
                    <a:pt x="3555207" y="2956875"/>
                  </a:lnTo>
                  <a:lnTo>
                    <a:pt x="3548419" y="2956875"/>
                  </a:lnTo>
                  <a:lnTo>
                    <a:pt x="3541631" y="2956875"/>
                  </a:lnTo>
                  <a:lnTo>
                    <a:pt x="3260071" y="2956875"/>
                  </a:lnTo>
                  <a:lnTo>
                    <a:pt x="3253283" y="2956875"/>
                  </a:lnTo>
                  <a:lnTo>
                    <a:pt x="3246495" y="2956875"/>
                  </a:lnTo>
                  <a:lnTo>
                    <a:pt x="2964935" y="2956875"/>
                  </a:lnTo>
                  <a:lnTo>
                    <a:pt x="2958147" y="2956875"/>
                  </a:lnTo>
                  <a:lnTo>
                    <a:pt x="2951359" y="2956875"/>
                  </a:lnTo>
                  <a:lnTo>
                    <a:pt x="2669799" y="2956875"/>
                  </a:lnTo>
                  <a:lnTo>
                    <a:pt x="2663011" y="2956875"/>
                  </a:lnTo>
                  <a:lnTo>
                    <a:pt x="2656223" y="2956875"/>
                  </a:lnTo>
                  <a:lnTo>
                    <a:pt x="2374663" y="2956875"/>
                  </a:lnTo>
                  <a:lnTo>
                    <a:pt x="2367875" y="2956875"/>
                  </a:lnTo>
                  <a:lnTo>
                    <a:pt x="2361087" y="2956875"/>
                  </a:lnTo>
                  <a:lnTo>
                    <a:pt x="2079527" y="2956875"/>
                  </a:lnTo>
                  <a:lnTo>
                    <a:pt x="2072739" y="2956875"/>
                  </a:lnTo>
                  <a:lnTo>
                    <a:pt x="2065951" y="2956875"/>
                  </a:lnTo>
                  <a:lnTo>
                    <a:pt x="1784391" y="2956875"/>
                  </a:lnTo>
                  <a:lnTo>
                    <a:pt x="1777603" y="2956875"/>
                  </a:lnTo>
                  <a:lnTo>
                    <a:pt x="1770815" y="2956875"/>
                  </a:lnTo>
                  <a:lnTo>
                    <a:pt x="1489255" y="2956875"/>
                  </a:lnTo>
                  <a:lnTo>
                    <a:pt x="1482467" y="2956875"/>
                  </a:lnTo>
                  <a:lnTo>
                    <a:pt x="1475679" y="2956875"/>
                  </a:lnTo>
                  <a:lnTo>
                    <a:pt x="1194119" y="2956875"/>
                  </a:lnTo>
                  <a:lnTo>
                    <a:pt x="1187331" y="2956875"/>
                  </a:lnTo>
                  <a:lnTo>
                    <a:pt x="1180543" y="2956875"/>
                  </a:lnTo>
                  <a:lnTo>
                    <a:pt x="898984" y="2956875"/>
                  </a:lnTo>
                  <a:lnTo>
                    <a:pt x="892195" y="2956875"/>
                  </a:lnTo>
                  <a:lnTo>
                    <a:pt x="885407" y="2956875"/>
                  </a:lnTo>
                  <a:lnTo>
                    <a:pt x="603848" y="2956875"/>
                  </a:lnTo>
                  <a:lnTo>
                    <a:pt x="597059" y="2956875"/>
                  </a:lnTo>
                  <a:lnTo>
                    <a:pt x="590271" y="2956875"/>
                  </a:lnTo>
                  <a:lnTo>
                    <a:pt x="308712" y="2956875"/>
                  </a:lnTo>
                  <a:lnTo>
                    <a:pt x="301924" y="2956875"/>
                  </a:lnTo>
                  <a:lnTo>
                    <a:pt x="295135" y="2956875"/>
                  </a:lnTo>
                  <a:lnTo>
                    <a:pt x="13576" y="2956875"/>
                  </a:lnTo>
                  <a:lnTo>
                    <a:pt x="6788" y="2956875"/>
                  </a:lnTo>
                  <a:lnTo>
                    <a:pt x="0" y="2956875"/>
                  </a:lnTo>
                  <a:close/>
                </a:path>
              </a:pathLst>
            </a:custGeom>
            <a:solidFill>
              <a:srgbClr val="1CABE2">
                <a:alpha val="3921"/>
              </a:srgbClr>
            </a:solidFill>
          </p:spPr>
          <p:txBody>
            <a:bodyPr/>
            <a:lstStyle/>
            <a:p/>
          </p:txBody>
        </p:sp>
        <p:sp>
          <p:nvSpPr>
            <p:cNvPr id="51" name="pl51"/>
            <p:cNvSpPr/>
            <p:nvPr/>
          </p:nvSpPr>
          <p:spPr>
            <a:xfrm>
              <a:off x="810605" y="2969360"/>
              <a:ext cx="6788126" cy="2745669"/>
            </a:xfrm>
            <a:custGeom>
              <a:avLst/>
              <a:pathLst>
                <a:path w="6788126" h="2745669">
                  <a:moveTo>
                    <a:pt x="0" y="2640067"/>
                  </a:moveTo>
                  <a:lnTo>
                    <a:pt x="6788" y="2641281"/>
                  </a:lnTo>
                  <a:lnTo>
                    <a:pt x="288347" y="2691654"/>
                  </a:lnTo>
                  <a:lnTo>
                    <a:pt x="295135" y="2692868"/>
                  </a:lnTo>
                  <a:lnTo>
                    <a:pt x="301924" y="2694083"/>
                  </a:lnTo>
                  <a:lnTo>
                    <a:pt x="583483" y="2744455"/>
                  </a:lnTo>
                  <a:lnTo>
                    <a:pt x="590271" y="2745669"/>
                  </a:lnTo>
                  <a:lnTo>
                    <a:pt x="597059" y="2744455"/>
                  </a:lnTo>
                  <a:lnTo>
                    <a:pt x="878619" y="2694083"/>
                  </a:lnTo>
                  <a:lnTo>
                    <a:pt x="885407" y="2692868"/>
                  </a:lnTo>
                  <a:lnTo>
                    <a:pt x="892195" y="2692868"/>
                  </a:lnTo>
                  <a:lnTo>
                    <a:pt x="1173755" y="2692868"/>
                  </a:lnTo>
                  <a:lnTo>
                    <a:pt x="1180543" y="2692868"/>
                  </a:lnTo>
                  <a:lnTo>
                    <a:pt x="1187331" y="2694083"/>
                  </a:lnTo>
                  <a:lnTo>
                    <a:pt x="1468891" y="2744455"/>
                  </a:lnTo>
                  <a:lnTo>
                    <a:pt x="1475679" y="2745669"/>
                  </a:lnTo>
                  <a:lnTo>
                    <a:pt x="1482467" y="2744455"/>
                  </a:lnTo>
                  <a:lnTo>
                    <a:pt x="1764027" y="2694083"/>
                  </a:lnTo>
                  <a:lnTo>
                    <a:pt x="1770815" y="2692868"/>
                  </a:lnTo>
                  <a:lnTo>
                    <a:pt x="1777603" y="2694083"/>
                  </a:lnTo>
                  <a:lnTo>
                    <a:pt x="2059163" y="2744455"/>
                  </a:lnTo>
                  <a:lnTo>
                    <a:pt x="2065951" y="2745669"/>
                  </a:lnTo>
                  <a:lnTo>
                    <a:pt x="2072739" y="2744455"/>
                  </a:lnTo>
                  <a:lnTo>
                    <a:pt x="2354299" y="2694083"/>
                  </a:lnTo>
                  <a:lnTo>
                    <a:pt x="2361087" y="2692868"/>
                  </a:lnTo>
                  <a:lnTo>
                    <a:pt x="2367875" y="2691654"/>
                  </a:lnTo>
                  <a:lnTo>
                    <a:pt x="2649435" y="2641281"/>
                  </a:lnTo>
                  <a:lnTo>
                    <a:pt x="2656223" y="2640067"/>
                  </a:lnTo>
                  <a:lnTo>
                    <a:pt x="2663011" y="2641281"/>
                  </a:lnTo>
                  <a:lnTo>
                    <a:pt x="2944571" y="2691654"/>
                  </a:lnTo>
                  <a:lnTo>
                    <a:pt x="2951359" y="2692868"/>
                  </a:lnTo>
                  <a:lnTo>
                    <a:pt x="2958147" y="2692868"/>
                  </a:lnTo>
                  <a:lnTo>
                    <a:pt x="3239707" y="2692868"/>
                  </a:lnTo>
                  <a:lnTo>
                    <a:pt x="3246495" y="2692868"/>
                  </a:lnTo>
                  <a:lnTo>
                    <a:pt x="3253283" y="2694083"/>
                  </a:lnTo>
                  <a:lnTo>
                    <a:pt x="3534842" y="2744455"/>
                  </a:lnTo>
                  <a:lnTo>
                    <a:pt x="3541631" y="2745669"/>
                  </a:lnTo>
                  <a:lnTo>
                    <a:pt x="3548419" y="2743241"/>
                  </a:lnTo>
                  <a:lnTo>
                    <a:pt x="3829978" y="2642496"/>
                  </a:lnTo>
                  <a:lnTo>
                    <a:pt x="3836766" y="2640067"/>
                  </a:lnTo>
                  <a:lnTo>
                    <a:pt x="3843555" y="2633995"/>
                  </a:lnTo>
                  <a:lnTo>
                    <a:pt x="4125114" y="2382132"/>
                  </a:lnTo>
                  <a:lnTo>
                    <a:pt x="4131902" y="2376060"/>
                  </a:lnTo>
                  <a:lnTo>
                    <a:pt x="4138691" y="2363916"/>
                  </a:lnTo>
                  <a:lnTo>
                    <a:pt x="4420250" y="1860191"/>
                  </a:lnTo>
                  <a:lnTo>
                    <a:pt x="4427038" y="1848047"/>
                  </a:lnTo>
                  <a:lnTo>
                    <a:pt x="4433826" y="1835902"/>
                  </a:lnTo>
                  <a:lnTo>
                    <a:pt x="4715386" y="1332177"/>
                  </a:lnTo>
                  <a:lnTo>
                    <a:pt x="4722174" y="1320033"/>
                  </a:lnTo>
                  <a:lnTo>
                    <a:pt x="4728962" y="1316390"/>
                  </a:lnTo>
                  <a:lnTo>
                    <a:pt x="5010522" y="1165272"/>
                  </a:lnTo>
                  <a:lnTo>
                    <a:pt x="5017310" y="1161629"/>
                  </a:lnTo>
                  <a:lnTo>
                    <a:pt x="5024098" y="1159200"/>
                  </a:lnTo>
                  <a:lnTo>
                    <a:pt x="5305658" y="1058455"/>
                  </a:lnTo>
                  <a:lnTo>
                    <a:pt x="5312446" y="1056026"/>
                  </a:lnTo>
                  <a:lnTo>
                    <a:pt x="5319234" y="1042668"/>
                  </a:lnTo>
                  <a:lnTo>
                    <a:pt x="5600794" y="488570"/>
                  </a:lnTo>
                  <a:lnTo>
                    <a:pt x="5607582" y="475212"/>
                  </a:lnTo>
                  <a:lnTo>
                    <a:pt x="5614370" y="475212"/>
                  </a:lnTo>
                  <a:lnTo>
                    <a:pt x="5895930" y="475212"/>
                  </a:lnTo>
                  <a:lnTo>
                    <a:pt x="5902718" y="475212"/>
                  </a:lnTo>
                  <a:lnTo>
                    <a:pt x="5909506" y="475212"/>
                  </a:lnTo>
                  <a:lnTo>
                    <a:pt x="6191066" y="475212"/>
                  </a:lnTo>
                  <a:lnTo>
                    <a:pt x="6197854" y="475212"/>
                  </a:lnTo>
                  <a:lnTo>
                    <a:pt x="6204642" y="465496"/>
                  </a:lnTo>
                  <a:lnTo>
                    <a:pt x="6486202" y="62516"/>
                  </a:lnTo>
                  <a:lnTo>
                    <a:pt x="6492990" y="52801"/>
                  </a:lnTo>
                  <a:lnTo>
                    <a:pt x="6499778" y="51586"/>
                  </a:lnTo>
                  <a:lnTo>
                    <a:pt x="6781338" y="1214"/>
                  </a:lnTo>
                  <a:lnTo>
                    <a:pt x="6788126" y="0"/>
                  </a:lnTo>
                </a:path>
              </a:pathLst>
            </a:custGeom>
          </p:spPr>
          <p:txBody>
            <a:bodyPr/>
            <a:lstStyle/>
            <a:p/>
          </p:txBody>
        </p:sp>
        <p:sp>
          <p:nvSpPr>
            <p:cNvPr id="52" name="pg52"/>
            <p:cNvSpPr/>
            <p:nvPr/>
          </p:nvSpPr>
          <p:spPr>
            <a:xfrm>
              <a:off x="3164904" y="1966135"/>
              <a:ext cx="4440615" cy="3960100"/>
            </a:xfrm>
            <a:custGeom>
              <a:avLst/>
              <a:pathLst>
                <a:path w="4440615" h="3960100">
                  <a:moveTo>
                    <a:pt x="6788" y="3960100"/>
                  </a:moveTo>
                  <a:lnTo>
                    <a:pt x="13576" y="3958886"/>
                  </a:lnTo>
                  <a:lnTo>
                    <a:pt x="295135" y="3908513"/>
                  </a:lnTo>
                  <a:lnTo>
                    <a:pt x="301924" y="3907299"/>
                  </a:lnTo>
                  <a:lnTo>
                    <a:pt x="308712" y="3900012"/>
                  </a:lnTo>
                  <a:lnTo>
                    <a:pt x="590271" y="3597778"/>
                  </a:lnTo>
                  <a:lnTo>
                    <a:pt x="597059" y="3590491"/>
                  </a:lnTo>
                  <a:lnTo>
                    <a:pt x="603848" y="3577132"/>
                  </a:lnTo>
                  <a:lnTo>
                    <a:pt x="885407" y="3023035"/>
                  </a:lnTo>
                  <a:lnTo>
                    <a:pt x="892195" y="3009676"/>
                  </a:lnTo>
                  <a:lnTo>
                    <a:pt x="898984" y="2996317"/>
                  </a:lnTo>
                  <a:lnTo>
                    <a:pt x="1180543" y="2442220"/>
                  </a:lnTo>
                  <a:lnTo>
                    <a:pt x="1187331" y="2428861"/>
                  </a:lnTo>
                  <a:lnTo>
                    <a:pt x="1194119" y="2402144"/>
                  </a:lnTo>
                  <a:lnTo>
                    <a:pt x="1475679" y="1293949"/>
                  </a:lnTo>
                  <a:lnTo>
                    <a:pt x="1482467" y="1267232"/>
                  </a:lnTo>
                  <a:lnTo>
                    <a:pt x="1489255" y="1247801"/>
                  </a:lnTo>
                  <a:lnTo>
                    <a:pt x="1770815" y="441841"/>
                  </a:lnTo>
                  <a:lnTo>
                    <a:pt x="1777603" y="422410"/>
                  </a:lnTo>
                  <a:lnTo>
                    <a:pt x="1784391" y="419981"/>
                  </a:lnTo>
                  <a:lnTo>
                    <a:pt x="2065951" y="319236"/>
                  </a:lnTo>
                  <a:lnTo>
                    <a:pt x="2072739" y="316808"/>
                  </a:lnTo>
                  <a:lnTo>
                    <a:pt x="2079527" y="313164"/>
                  </a:lnTo>
                  <a:lnTo>
                    <a:pt x="2361087" y="162047"/>
                  </a:lnTo>
                  <a:lnTo>
                    <a:pt x="2367875" y="158404"/>
                  </a:lnTo>
                  <a:lnTo>
                    <a:pt x="2374663" y="157189"/>
                  </a:lnTo>
                  <a:lnTo>
                    <a:pt x="2656223" y="106817"/>
                  </a:lnTo>
                  <a:lnTo>
                    <a:pt x="2663011" y="105602"/>
                  </a:lnTo>
                  <a:lnTo>
                    <a:pt x="2669799" y="103173"/>
                  </a:lnTo>
                  <a:lnTo>
                    <a:pt x="2951359" y="2428"/>
                  </a:lnTo>
                  <a:lnTo>
                    <a:pt x="2958147" y="0"/>
                  </a:lnTo>
                  <a:lnTo>
                    <a:pt x="2964935" y="0"/>
                  </a:lnTo>
                  <a:lnTo>
                    <a:pt x="3246495" y="0"/>
                  </a:lnTo>
                  <a:lnTo>
                    <a:pt x="3253283" y="0"/>
                  </a:lnTo>
                  <a:lnTo>
                    <a:pt x="3260071" y="1214"/>
                  </a:lnTo>
                  <a:lnTo>
                    <a:pt x="3541631" y="51586"/>
                  </a:lnTo>
                  <a:lnTo>
                    <a:pt x="3548419" y="52801"/>
                  </a:lnTo>
                  <a:lnTo>
                    <a:pt x="3555207" y="57659"/>
                  </a:lnTo>
                  <a:lnTo>
                    <a:pt x="3836766" y="259149"/>
                  </a:lnTo>
                  <a:lnTo>
                    <a:pt x="3843555" y="264006"/>
                  </a:lnTo>
                  <a:lnTo>
                    <a:pt x="3850343" y="264006"/>
                  </a:lnTo>
                  <a:lnTo>
                    <a:pt x="4131902" y="264006"/>
                  </a:lnTo>
                  <a:lnTo>
                    <a:pt x="4138691" y="264006"/>
                  </a:lnTo>
                  <a:lnTo>
                    <a:pt x="4145479" y="260363"/>
                  </a:lnTo>
                  <a:lnTo>
                    <a:pt x="4427038" y="109245"/>
                  </a:lnTo>
                  <a:lnTo>
                    <a:pt x="4433826" y="105602"/>
                  </a:lnTo>
                  <a:lnTo>
                    <a:pt x="4440615" y="3960100"/>
                  </a:lnTo>
                  <a:lnTo>
                    <a:pt x="4433826" y="3960100"/>
                  </a:lnTo>
                  <a:lnTo>
                    <a:pt x="4427038" y="3960100"/>
                  </a:lnTo>
                  <a:lnTo>
                    <a:pt x="4145479" y="3960100"/>
                  </a:lnTo>
                  <a:lnTo>
                    <a:pt x="4138691" y="3960100"/>
                  </a:lnTo>
                  <a:lnTo>
                    <a:pt x="4131902" y="3960100"/>
                  </a:lnTo>
                  <a:lnTo>
                    <a:pt x="3850343" y="3960100"/>
                  </a:lnTo>
                  <a:lnTo>
                    <a:pt x="3843555" y="3960100"/>
                  </a:lnTo>
                  <a:lnTo>
                    <a:pt x="3836766" y="3960100"/>
                  </a:lnTo>
                  <a:lnTo>
                    <a:pt x="3555207" y="3960100"/>
                  </a:lnTo>
                  <a:lnTo>
                    <a:pt x="3548419" y="3960100"/>
                  </a:lnTo>
                  <a:lnTo>
                    <a:pt x="3541631" y="3960100"/>
                  </a:lnTo>
                  <a:lnTo>
                    <a:pt x="3260071" y="3960100"/>
                  </a:lnTo>
                  <a:lnTo>
                    <a:pt x="3253283" y="3960100"/>
                  </a:lnTo>
                  <a:lnTo>
                    <a:pt x="3246495" y="3960100"/>
                  </a:lnTo>
                  <a:lnTo>
                    <a:pt x="2964935" y="3960100"/>
                  </a:lnTo>
                  <a:lnTo>
                    <a:pt x="2958147" y="3960100"/>
                  </a:lnTo>
                  <a:lnTo>
                    <a:pt x="2951359" y="3960100"/>
                  </a:lnTo>
                  <a:lnTo>
                    <a:pt x="2669799" y="3960100"/>
                  </a:lnTo>
                  <a:lnTo>
                    <a:pt x="2663011" y="3960100"/>
                  </a:lnTo>
                  <a:lnTo>
                    <a:pt x="2656223" y="3960100"/>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53" name="pl53"/>
            <p:cNvSpPr/>
            <p:nvPr/>
          </p:nvSpPr>
          <p:spPr>
            <a:xfrm>
              <a:off x="3171692" y="1966135"/>
              <a:ext cx="4427038" cy="3960100"/>
            </a:xfrm>
            <a:custGeom>
              <a:avLst/>
              <a:pathLst>
                <a:path w="4427038" h="3960100">
                  <a:moveTo>
                    <a:pt x="0" y="3960100"/>
                  </a:moveTo>
                  <a:lnTo>
                    <a:pt x="6788" y="3958886"/>
                  </a:lnTo>
                  <a:lnTo>
                    <a:pt x="288347" y="3908513"/>
                  </a:lnTo>
                  <a:lnTo>
                    <a:pt x="295135" y="3907299"/>
                  </a:lnTo>
                  <a:lnTo>
                    <a:pt x="301924" y="3900012"/>
                  </a:lnTo>
                  <a:lnTo>
                    <a:pt x="583483" y="3597778"/>
                  </a:lnTo>
                  <a:lnTo>
                    <a:pt x="590271" y="3590491"/>
                  </a:lnTo>
                  <a:lnTo>
                    <a:pt x="597059" y="3577132"/>
                  </a:lnTo>
                  <a:lnTo>
                    <a:pt x="878619" y="3023035"/>
                  </a:lnTo>
                  <a:lnTo>
                    <a:pt x="885407" y="3009676"/>
                  </a:lnTo>
                  <a:lnTo>
                    <a:pt x="892195" y="2996317"/>
                  </a:lnTo>
                  <a:lnTo>
                    <a:pt x="1173755" y="2442220"/>
                  </a:lnTo>
                  <a:lnTo>
                    <a:pt x="1180543" y="2428861"/>
                  </a:lnTo>
                  <a:lnTo>
                    <a:pt x="1187331" y="2402144"/>
                  </a:lnTo>
                  <a:lnTo>
                    <a:pt x="1468891" y="1293949"/>
                  </a:lnTo>
                  <a:lnTo>
                    <a:pt x="1475679" y="1267232"/>
                  </a:lnTo>
                  <a:lnTo>
                    <a:pt x="1482467" y="1247801"/>
                  </a:lnTo>
                  <a:lnTo>
                    <a:pt x="1764027" y="441841"/>
                  </a:lnTo>
                  <a:lnTo>
                    <a:pt x="1770815" y="422410"/>
                  </a:lnTo>
                  <a:lnTo>
                    <a:pt x="1777603" y="419981"/>
                  </a:lnTo>
                  <a:lnTo>
                    <a:pt x="2059163" y="319236"/>
                  </a:lnTo>
                  <a:lnTo>
                    <a:pt x="2065951" y="316808"/>
                  </a:lnTo>
                  <a:lnTo>
                    <a:pt x="2072739" y="313164"/>
                  </a:lnTo>
                  <a:lnTo>
                    <a:pt x="2354299" y="162047"/>
                  </a:lnTo>
                  <a:lnTo>
                    <a:pt x="2361087" y="158404"/>
                  </a:lnTo>
                  <a:lnTo>
                    <a:pt x="2367875" y="157189"/>
                  </a:lnTo>
                  <a:lnTo>
                    <a:pt x="2649435" y="106817"/>
                  </a:lnTo>
                  <a:lnTo>
                    <a:pt x="2656223" y="105602"/>
                  </a:lnTo>
                  <a:lnTo>
                    <a:pt x="2663011" y="103173"/>
                  </a:lnTo>
                  <a:lnTo>
                    <a:pt x="2944571" y="2428"/>
                  </a:lnTo>
                  <a:lnTo>
                    <a:pt x="2951359" y="0"/>
                  </a:lnTo>
                  <a:lnTo>
                    <a:pt x="2958147" y="0"/>
                  </a:lnTo>
                  <a:lnTo>
                    <a:pt x="3239707" y="0"/>
                  </a:lnTo>
                  <a:lnTo>
                    <a:pt x="3246495" y="0"/>
                  </a:lnTo>
                  <a:lnTo>
                    <a:pt x="3253283" y="1214"/>
                  </a:lnTo>
                  <a:lnTo>
                    <a:pt x="3534842" y="51586"/>
                  </a:lnTo>
                  <a:lnTo>
                    <a:pt x="3541631" y="52801"/>
                  </a:lnTo>
                  <a:lnTo>
                    <a:pt x="3548419" y="57659"/>
                  </a:lnTo>
                  <a:lnTo>
                    <a:pt x="3829978" y="259149"/>
                  </a:lnTo>
                  <a:lnTo>
                    <a:pt x="3836766" y="264006"/>
                  </a:lnTo>
                  <a:lnTo>
                    <a:pt x="3843555" y="264006"/>
                  </a:lnTo>
                  <a:lnTo>
                    <a:pt x="4125114" y="264006"/>
                  </a:lnTo>
                  <a:lnTo>
                    <a:pt x="4131902" y="264006"/>
                  </a:lnTo>
                  <a:lnTo>
                    <a:pt x="4138691" y="260363"/>
                  </a:lnTo>
                  <a:lnTo>
                    <a:pt x="4420250" y="109245"/>
                  </a:lnTo>
                  <a:lnTo>
                    <a:pt x="4427038" y="105602"/>
                  </a:lnTo>
                </a:path>
              </a:pathLst>
            </a:custGeom>
          </p:spPr>
          <p:txBody>
            <a:bodyPr/>
            <a:lstStyle/>
            <a:p/>
          </p:txBody>
        </p:sp>
        <p:sp>
          <p:nvSpPr>
            <p:cNvPr id="54" name="pg54"/>
            <p:cNvSpPr/>
            <p:nvPr/>
          </p:nvSpPr>
          <p:spPr>
            <a:xfrm>
              <a:off x="803816" y="1754929"/>
              <a:ext cx="6801702" cy="4171306"/>
            </a:xfrm>
            <a:custGeom>
              <a:avLst/>
              <a:pathLst>
                <a:path w="6801702" h="4171306">
                  <a:moveTo>
                    <a:pt x="6788" y="844821"/>
                  </a:moveTo>
                  <a:lnTo>
                    <a:pt x="13576" y="844821"/>
                  </a:lnTo>
                  <a:lnTo>
                    <a:pt x="295135" y="844821"/>
                  </a:lnTo>
                  <a:lnTo>
                    <a:pt x="301924" y="844821"/>
                  </a:lnTo>
                  <a:lnTo>
                    <a:pt x="308712" y="839963"/>
                  </a:lnTo>
                  <a:lnTo>
                    <a:pt x="590271" y="638473"/>
                  </a:lnTo>
                  <a:lnTo>
                    <a:pt x="597059" y="633616"/>
                  </a:lnTo>
                  <a:lnTo>
                    <a:pt x="603848" y="633616"/>
                  </a:lnTo>
                  <a:lnTo>
                    <a:pt x="885407" y="633616"/>
                  </a:lnTo>
                  <a:lnTo>
                    <a:pt x="892195" y="633616"/>
                  </a:lnTo>
                  <a:lnTo>
                    <a:pt x="898984" y="633616"/>
                  </a:lnTo>
                  <a:lnTo>
                    <a:pt x="1180543" y="633616"/>
                  </a:lnTo>
                  <a:lnTo>
                    <a:pt x="1187331" y="633616"/>
                  </a:lnTo>
                  <a:lnTo>
                    <a:pt x="1194119" y="633616"/>
                  </a:lnTo>
                  <a:lnTo>
                    <a:pt x="1475679" y="633616"/>
                  </a:lnTo>
                  <a:lnTo>
                    <a:pt x="1482467" y="633616"/>
                  </a:lnTo>
                  <a:lnTo>
                    <a:pt x="1489255" y="631187"/>
                  </a:lnTo>
                  <a:lnTo>
                    <a:pt x="1770815" y="530442"/>
                  </a:lnTo>
                  <a:lnTo>
                    <a:pt x="1777603" y="528013"/>
                  </a:lnTo>
                  <a:lnTo>
                    <a:pt x="1784391" y="524370"/>
                  </a:lnTo>
                  <a:lnTo>
                    <a:pt x="2065951" y="373252"/>
                  </a:lnTo>
                  <a:lnTo>
                    <a:pt x="2072739" y="369609"/>
                  </a:lnTo>
                  <a:lnTo>
                    <a:pt x="2079527" y="367180"/>
                  </a:lnTo>
                  <a:lnTo>
                    <a:pt x="2361087" y="266435"/>
                  </a:lnTo>
                  <a:lnTo>
                    <a:pt x="2367875" y="264006"/>
                  </a:lnTo>
                  <a:lnTo>
                    <a:pt x="2374663" y="262792"/>
                  </a:lnTo>
                  <a:lnTo>
                    <a:pt x="2656223" y="212419"/>
                  </a:lnTo>
                  <a:lnTo>
                    <a:pt x="2663011" y="211205"/>
                  </a:lnTo>
                  <a:lnTo>
                    <a:pt x="2669799" y="208776"/>
                  </a:lnTo>
                  <a:lnTo>
                    <a:pt x="2951359" y="108031"/>
                  </a:lnTo>
                  <a:lnTo>
                    <a:pt x="2958147" y="105602"/>
                  </a:lnTo>
                  <a:lnTo>
                    <a:pt x="2964935" y="104388"/>
                  </a:lnTo>
                  <a:lnTo>
                    <a:pt x="3246495" y="54015"/>
                  </a:lnTo>
                  <a:lnTo>
                    <a:pt x="3253283" y="52801"/>
                  </a:lnTo>
                  <a:lnTo>
                    <a:pt x="3260071" y="54015"/>
                  </a:lnTo>
                  <a:lnTo>
                    <a:pt x="3541631" y="104388"/>
                  </a:lnTo>
                  <a:lnTo>
                    <a:pt x="3548419" y="105602"/>
                  </a:lnTo>
                  <a:lnTo>
                    <a:pt x="3555207" y="105602"/>
                  </a:lnTo>
                  <a:lnTo>
                    <a:pt x="3836766" y="105602"/>
                  </a:lnTo>
                  <a:lnTo>
                    <a:pt x="3843555" y="105602"/>
                  </a:lnTo>
                  <a:lnTo>
                    <a:pt x="3850343" y="104388"/>
                  </a:lnTo>
                  <a:lnTo>
                    <a:pt x="4131902" y="54015"/>
                  </a:lnTo>
                  <a:lnTo>
                    <a:pt x="4138691" y="52801"/>
                  </a:lnTo>
                  <a:lnTo>
                    <a:pt x="4145479" y="51586"/>
                  </a:lnTo>
                  <a:lnTo>
                    <a:pt x="4427038" y="1214"/>
                  </a:lnTo>
                  <a:lnTo>
                    <a:pt x="4433826" y="0"/>
                  </a:lnTo>
                  <a:lnTo>
                    <a:pt x="4440615" y="1214"/>
                  </a:lnTo>
                  <a:lnTo>
                    <a:pt x="4722174" y="51586"/>
                  </a:lnTo>
                  <a:lnTo>
                    <a:pt x="4728962" y="52801"/>
                  </a:lnTo>
                  <a:lnTo>
                    <a:pt x="4735751" y="54015"/>
                  </a:lnTo>
                  <a:lnTo>
                    <a:pt x="5017310" y="104388"/>
                  </a:lnTo>
                  <a:lnTo>
                    <a:pt x="5024098" y="105602"/>
                  </a:lnTo>
                  <a:lnTo>
                    <a:pt x="5030886" y="104388"/>
                  </a:lnTo>
                  <a:lnTo>
                    <a:pt x="5312446" y="54015"/>
                  </a:lnTo>
                  <a:lnTo>
                    <a:pt x="5319234" y="52801"/>
                  </a:lnTo>
                  <a:lnTo>
                    <a:pt x="5326022" y="51586"/>
                  </a:lnTo>
                  <a:lnTo>
                    <a:pt x="5607582" y="1214"/>
                  </a:lnTo>
                  <a:lnTo>
                    <a:pt x="5614370" y="0"/>
                  </a:lnTo>
                  <a:lnTo>
                    <a:pt x="5621158" y="4857"/>
                  </a:lnTo>
                  <a:lnTo>
                    <a:pt x="5902718" y="206347"/>
                  </a:lnTo>
                  <a:lnTo>
                    <a:pt x="5909506" y="211205"/>
                  </a:lnTo>
                  <a:lnTo>
                    <a:pt x="5916294" y="213634"/>
                  </a:lnTo>
                  <a:lnTo>
                    <a:pt x="6197854" y="314379"/>
                  </a:lnTo>
                  <a:lnTo>
                    <a:pt x="6204642" y="316808"/>
                  </a:lnTo>
                  <a:lnTo>
                    <a:pt x="6211430" y="315593"/>
                  </a:lnTo>
                  <a:lnTo>
                    <a:pt x="6492990" y="265221"/>
                  </a:lnTo>
                  <a:lnTo>
                    <a:pt x="6499778" y="264006"/>
                  </a:lnTo>
                  <a:lnTo>
                    <a:pt x="6506566" y="259149"/>
                  </a:lnTo>
                  <a:lnTo>
                    <a:pt x="6788126" y="57659"/>
                  </a:lnTo>
                  <a:lnTo>
                    <a:pt x="6794914" y="52801"/>
                  </a:lnTo>
                  <a:lnTo>
                    <a:pt x="6801702" y="4171306"/>
                  </a:lnTo>
                  <a:lnTo>
                    <a:pt x="6794914" y="4171306"/>
                  </a:lnTo>
                  <a:lnTo>
                    <a:pt x="6788126" y="4171306"/>
                  </a:lnTo>
                  <a:lnTo>
                    <a:pt x="6506566" y="4171306"/>
                  </a:lnTo>
                  <a:lnTo>
                    <a:pt x="6499778" y="4171306"/>
                  </a:lnTo>
                  <a:lnTo>
                    <a:pt x="6492990" y="4171306"/>
                  </a:lnTo>
                  <a:lnTo>
                    <a:pt x="6211430" y="4171306"/>
                  </a:lnTo>
                  <a:lnTo>
                    <a:pt x="6204642" y="4171306"/>
                  </a:lnTo>
                  <a:lnTo>
                    <a:pt x="6197854" y="4171306"/>
                  </a:lnTo>
                  <a:lnTo>
                    <a:pt x="5916294" y="4171306"/>
                  </a:lnTo>
                  <a:lnTo>
                    <a:pt x="5909506" y="4171306"/>
                  </a:lnTo>
                  <a:lnTo>
                    <a:pt x="5902718" y="4171306"/>
                  </a:lnTo>
                  <a:lnTo>
                    <a:pt x="5621158" y="4171306"/>
                  </a:lnTo>
                  <a:lnTo>
                    <a:pt x="5614370" y="4171306"/>
                  </a:lnTo>
                  <a:lnTo>
                    <a:pt x="5607582" y="4171306"/>
                  </a:lnTo>
                  <a:lnTo>
                    <a:pt x="5326022" y="4171306"/>
                  </a:lnTo>
                  <a:lnTo>
                    <a:pt x="5319234" y="4171306"/>
                  </a:lnTo>
                  <a:lnTo>
                    <a:pt x="5312446" y="4171306"/>
                  </a:lnTo>
                  <a:lnTo>
                    <a:pt x="5030886" y="4171306"/>
                  </a:lnTo>
                  <a:lnTo>
                    <a:pt x="5024098" y="4171306"/>
                  </a:lnTo>
                  <a:lnTo>
                    <a:pt x="5017310" y="4171306"/>
                  </a:lnTo>
                  <a:lnTo>
                    <a:pt x="4735751" y="4171306"/>
                  </a:lnTo>
                  <a:lnTo>
                    <a:pt x="4728962" y="4171306"/>
                  </a:lnTo>
                  <a:lnTo>
                    <a:pt x="4722174" y="4171306"/>
                  </a:lnTo>
                  <a:lnTo>
                    <a:pt x="4440615" y="4171306"/>
                  </a:lnTo>
                  <a:lnTo>
                    <a:pt x="4433826" y="4171306"/>
                  </a:lnTo>
                  <a:lnTo>
                    <a:pt x="4427038" y="4171306"/>
                  </a:lnTo>
                  <a:lnTo>
                    <a:pt x="4145479" y="4171306"/>
                  </a:lnTo>
                  <a:lnTo>
                    <a:pt x="4138691" y="4171306"/>
                  </a:lnTo>
                  <a:lnTo>
                    <a:pt x="4131902" y="4171306"/>
                  </a:lnTo>
                  <a:lnTo>
                    <a:pt x="3850343" y="4171306"/>
                  </a:lnTo>
                  <a:lnTo>
                    <a:pt x="3843555" y="4171306"/>
                  </a:lnTo>
                  <a:lnTo>
                    <a:pt x="3836766" y="4171306"/>
                  </a:lnTo>
                  <a:lnTo>
                    <a:pt x="3555207" y="4171306"/>
                  </a:lnTo>
                  <a:lnTo>
                    <a:pt x="3548419" y="4171306"/>
                  </a:lnTo>
                  <a:lnTo>
                    <a:pt x="3541631" y="4171306"/>
                  </a:lnTo>
                  <a:lnTo>
                    <a:pt x="3260071" y="4171306"/>
                  </a:lnTo>
                  <a:lnTo>
                    <a:pt x="3253283" y="4171306"/>
                  </a:lnTo>
                  <a:lnTo>
                    <a:pt x="3246495" y="4171306"/>
                  </a:lnTo>
                  <a:lnTo>
                    <a:pt x="2964935" y="4171306"/>
                  </a:lnTo>
                  <a:lnTo>
                    <a:pt x="2958147" y="4171306"/>
                  </a:lnTo>
                  <a:lnTo>
                    <a:pt x="2951359" y="4171306"/>
                  </a:lnTo>
                  <a:lnTo>
                    <a:pt x="2669799" y="4171306"/>
                  </a:lnTo>
                  <a:lnTo>
                    <a:pt x="2663011" y="4171306"/>
                  </a:lnTo>
                  <a:lnTo>
                    <a:pt x="2656223" y="4171306"/>
                  </a:lnTo>
                  <a:lnTo>
                    <a:pt x="2374663" y="4171306"/>
                  </a:lnTo>
                  <a:lnTo>
                    <a:pt x="2367875" y="4171306"/>
                  </a:lnTo>
                  <a:lnTo>
                    <a:pt x="2361087" y="4171306"/>
                  </a:lnTo>
                  <a:lnTo>
                    <a:pt x="2079527" y="4171306"/>
                  </a:lnTo>
                  <a:lnTo>
                    <a:pt x="2072739" y="4171306"/>
                  </a:lnTo>
                  <a:lnTo>
                    <a:pt x="2065951" y="4171306"/>
                  </a:lnTo>
                  <a:lnTo>
                    <a:pt x="1784391" y="4171306"/>
                  </a:lnTo>
                  <a:lnTo>
                    <a:pt x="1777603" y="4171306"/>
                  </a:lnTo>
                  <a:lnTo>
                    <a:pt x="1770815" y="4171306"/>
                  </a:lnTo>
                  <a:lnTo>
                    <a:pt x="1489255" y="4171306"/>
                  </a:lnTo>
                  <a:lnTo>
                    <a:pt x="1482467" y="4171306"/>
                  </a:lnTo>
                  <a:lnTo>
                    <a:pt x="1475679" y="4171306"/>
                  </a:lnTo>
                  <a:lnTo>
                    <a:pt x="1194119" y="4171306"/>
                  </a:lnTo>
                  <a:lnTo>
                    <a:pt x="1187331" y="4171306"/>
                  </a:lnTo>
                  <a:lnTo>
                    <a:pt x="1180543" y="4171306"/>
                  </a:lnTo>
                  <a:lnTo>
                    <a:pt x="898984" y="4171306"/>
                  </a:lnTo>
                  <a:lnTo>
                    <a:pt x="892195" y="4171306"/>
                  </a:lnTo>
                  <a:lnTo>
                    <a:pt x="885407" y="4171306"/>
                  </a:lnTo>
                  <a:lnTo>
                    <a:pt x="603848" y="4171306"/>
                  </a:lnTo>
                  <a:lnTo>
                    <a:pt x="597059" y="4171306"/>
                  </a:lnTo>
                  <a:lnTo>
                    <a:pt x="590271" y="4171306"/>
                  </a:lnTo>
                  <a:lnTo>
                    <a:pt x="308712" y="4171306"/>
                  </a:lnTo>
                  <a:lnTo>
                    <a:pt x="301924" y="4171306"/>
                  </a:lnTo>
                  <a:lnTo>
                    <a:pt x="295135" y="4171306"/>
                  </a:lnTo>
                  <a:lnTo>
                    <a:pt x="13576" y="4171306"/>
                  </a:lnTo>
                  <a:lnTo>
                    <a:pt x="6788" y="4171306"/>
                  </a:lnTo>
                  <a:lnTo>
                    <a:pt x="0" y="4171306"/>
                  </a:lnTo>
                  <a:close/>
                </a:path>
              </a:pathLst>
            </a:custGeom>
            <a:solidFill>
              <a:srgbClr val="1CABE2">
                <a:alpha val="3921"/>
              </a:srgbClr>
            </a:solidFill>
          </p:spPr>
          <p:txBody>
            <a:bodyPr/>
            <a:lstStyle/>
            <a:p/>
          </p:txBody>
        </p:sp>
        <p:sp>
          <p:nvSpPr>
            <p:cNvPr id="55" name="pl55"/>
            <p:cNvSpPr/>
            <p:nvPr/>
          </p:nvSpPr>
          <p:spPr>
            <a:xfrm>
              <a:off x="810605" y="1754929"/>
              <a:ext cx="6788126" cy="844821"/>
            </a:xfrm>
            <a:custGeom>
              <a:avLst/>
              <a:pathLst>
                <a:path w="6788126" h="844821">
                  <a:moveTo>
                    <a:pt x="0" y="844821"/>
                  </a:moveTo>
                  <a:lnTo>
                    <a:pt x="6788" y="844821"/>
                  </a:lnTo>
                  <a:lnTo>
                    <a:pt x="288347" y="844821"/>
                  </a:lnTo>
                  <a:lnTo>
                    <a:pt x="295135" y="844821"/>
                  </a:lnTo>
                  <a:lnTo>
                    <a:pt x="301924" y="839963"/>
                  </a:lnTo>
                  <a:lnTo>
                    <a:pt x="583483" y="638473"/>
                  </a:lnTo>
                  <a:lnTo>
                    <a:pt x="590271" y="633616"/>
                  </a:lnTo>
                  <a:lnTo>
                    <a:pt x="597059" y="633616"/>
                  </a:lnTo>
                  <a:lnTo>
                    <a:pt x="878619" y="633616"/>
                  </a:lnTo>
                  <a:lnTo>
                    <a:pt x="885407" y="633616"/>
                  </a:lnTo>
                  <a:lnTo>
                    <a:pt x="892195" y="633616"/>
                  </a:lnTo>
                  <a:lnTo>
                    <a:pt x="1173755" y="633616"/>
                  </a:lnTo>
                  <a:lnTo>
                    <a:pt x="1180543" y="633616"/>
                  </a:lnTo>
                  <a:lnTo>
                    <a:pt x="1187331" y="633616"/>
                  </a:lnTo>
                  <a:lnTo>
                    <a:pt x="1468891" y="633616"/>
                  </a:lnTo>
                  <a:lnTo>
                    <a:pt x="1475679" y="633616"/>
                  </a:lnTo>
                  <a:lnTo>
                    <a:pt x="1482467" y="631187"/>
                  </a:lnTo>
                  <a:lnTo>
                    <a:pt x="1764027" y="530442"/>
                  </a:lnTo>
                  <a:lnTo>
                    <a:pt x="1770815" y="528013"/>
                  </a:lnTo>
                  <a:lnTo>
                    <a:pt x="1777603" y="524370"/>
                  </a:lnTo>
                  <a:lnTo>
                    <a:pt x="2059163" y="373252"/>
                  </a:lnTo>
                  <a:lnTo>
                    <a:pt x="2065951" y="369609"/>
                  </a:lnTo>
                  <a:lnTo>
                    <a:pt x="2072739" y="367180"/>
                  </a:lnTo>
                  <a:lnTo>
                    <a:pt x="2354299" y="266435"/>
                  </a:lnTo>
                  <a:lnTo>
                    <a:pt x="2361087" y="264006"/>
                  </a:lnTo>
                  <a:lnTo>
                    <a:pt x="2367875" y="262792"/>
                  </a:lnTo>
                  <a:lnTo>
                    <a:pt x="2649435" y="212419"/>
                  </a:lnTo>
                  <a:lnTo>
                    <a:pt x="2656223" y="211205"/>
                  </a:lnTo>
                  <a:lnTo>
                    <a:pt x="2663011" y="208776"/>
                  </a:lnTo>
                  <a:lnTo>
                    <a:pt x="2944571" y="108031"/>
                  </a:lnTo>
                  <a:lnTo>
                    <a:pt x="2951359" y="105602"/>
                  </a:lnTo>
                  <a:lnTo>
                    <a:pt x="2958147" y="104388"/>
                  </a:lnTo>
                  <a:lnTo>
                    <a:pt x="3239707" y="54015"/>
                  </a:lnTo>
                  <a:lnTo>
                    <a:pt x="3246495" y="52801"/>
                  </a:lnTo>
                  <a:lnTo>
                    <a:pt x="3253283" y="54015"/>
                  </a:lnTo>
                  <a:lnTo>
                    <a:pt x="3534842" y="104388"/>
                  </a:lnTo>
                  <a:lnTo>
                    <a:pt x="3541631" y="105602"/>
                  </a:lnTo>
                  <a:lnTo>
                    <a:pt x="3548419" y="105602"/>
                  </a:lnTo>
                  <a:lnTo>
                    <a:pt x="3829978" y="105602"/>
                  </a:lnTo>
                  <a:lnTo>
                    <a:pt x="3836766" y="105602"/>
                  </a:lnTo>
                  <a:lnTo>
                    <a:pt x="3843555" y="104388"/>
                  </a:lnTo>
                  <a:lnTo>
                    <a:pt x="4125114" y="54015"/>
                  </a:lnTo>
                  <a:lnTo>
                    <a:pt x="4131902" y="52801"/>
                  </a:lnTo>
                  <a:lnTo>
                    <a:pt x="4138691" y="51586"/>
                  </a:lnTo>
                  <a:lnTo>
                    <a:pt x="4420250" y="1214"/>
                  </a:lnTo>
                  <a:lnTo>
                    <a:pt x="4427038" y="0"/>
                  </a:lnTo>
                  <a:lnTo>
                    <a:pt x="4433826" y="1214"/>
                  </a:lnTo>
                  <a:lnTo>
                    <a:pt x="4715386" y="51586"/>
                  </a:lnTo>
                  <a:lnTo>
                    <a:pt x="4722174" y="52801"/>
                  </a:lnTo>
                  <a:lnTo>
                    <a:pt x="4728962" y="54015"/>
                  </a:lnTo>
                  <a:lnTo>
                    <a:pt x="5010522" y="104388"/>
                  </a:lnTo>
                  <a:lnTo>
                    <a:pt x="5017310" y="105602"/>
                  </a:lnTo>
                  <a:lnTo>
                    <a:pt x="5024098" y="104388"/>
                  </a:lnTo>
                  <a:lnTo>
                    <a:pt x="5305658" y="54015"/>
                  </a:lnTo>
                  <a:lnTo>
                    <a:pt x="5312446" y="52801"/>
                  </a:lnTo>
                  <a:lnTo>
                    <a:pt x="5319234" y="51586"/>
                  </a:lnTo>
                  <a:lnTo>
                    <a:pt x="5600794" y="1214"/>
                  </a:lnTo>
                  <a:lnTo>
                    <a:pt x="5607582" y="0"/>
                  </a:lnTo>
                  <a:lnTo>
                    <a:pt x="5614370" y="4857"/>
                  </a:lnTo>
                  <a:lnTo>
                    <a:pt x="5895930" y="206347"/>
                  </a:lnTo>
                  <a:lnTo>
                    <a:pt x="5902718" y="211205"/>
                  </a:lnTo>
                  <a:lnTo>
                    <a:pt x="5909506" y="213634"/>
                  </a:lnTo>
                  <a:lnTo>
                    <a:pt x="6191066" y="314379"/>
                  </a:lnTo>
                  <a:lnTo>
                    <a:pt x="6197854" y="316808"/>
                  </a:lnTo>
                  <a:lnTo>
                    <a:pt x="6204642" y="315593"/>
                  </a:lnTo>
                  <a:lnTo>
                    <a:pt x="6486202" y="265221"/>
                  </a:lnTo>
                  <a:lnTo>
                    <a:pt x="6492990" y="264006"/>
                  </a:lnTo>
                  <a:lnTo>
                    <a:pt x="6499778" y="259149"/>
                  </a:lnTo>
                  <a:lnTo>
                    <a:pt x="6781338" y="57659"/>
                  </a:lnTo>
                  <a:lnTo>
                    <a:pt x="6788126" y="52801"/>
                  </a:lnTo>
                </a:path>
              </a:pathLst>
            </a:custGeom>
          </p:spPr>
          <p:txBody>
            <a:bodyPr/>
            <a:lstStyle/>
            <a:p/>
          </p:txBody>
        </p:sp>
        <p:sp>
          <p:nvSpPr>
            <p:cNvPr id="56" name="pg56"/>
            <p:cNvSpPr/>
            <p:nvPr/>
          </p:nvSpPr>
          <p:spPr>
            <a:xfrm>
              <a:off x="2574632" y="2071737"/>
              <a:ext cx="5030886" cy="3854498"/>
            </a:xfrm>
            <a:custGeom>
              <a:avLst/>
              <a:pathLst>
                <a:path w="5030886" h="3854498">
                  <a:moveTo>
                    <a:pt x="6788" y="3854498"/>
                  </a:moveTo>
                  <a:lnTo>
                    <a:pt x="13576" y="3854498"/>
                  </a:lnTo>
                  <a:lnTo>
                    <a:pt x="295135" y="3854498"/>
                  </a:lnTo>
                  <a:lnTo>
                    <a:pt x="301924" y="3854498"/>
                  </a:lnTo>
                  <a:lnTo>
                    <a:pt x="308712" y="3854498"/>
                  </a:lnTo>
                  <a:lnTo>
                    <a:pt x="590271" y="3854498"/>
                  </a:lnTo>
                  <a:lnTo>
                    <a:pt x="597059" y="3854498"/>
                  </a:lnTo>
                  <a:lnTo>
                    <a:pt x="603848" y="3853283"/>
                  </a:lnTo>
                  <a:lnTo>
                    <a:pt x="885407" y="3802911"/>
                  </a:lnTo>
                  <a:lnTo>
                    <a:pt x="892195" y="3801696"/>
                  </a:lnTo>
                  <a:lnTo>
                    <a:pt x="898984" y="3796839"/>
                  </a:lnTo>
                  <a:lnTo>
                    <a:pt x="1180543" y="3595349"/>
                  </a:lnTo>
                  <a:lnTo>
                    <a:pt x="1187331" y="3590491"/>
                  </a:lnTo>
                  <a:lnTo>
                    <a:pt x="1194119" y="3590491"/>
                  </a:lnTo>
                  <a:lnTo>
                    <a:pt x="1475679" y="3590491"/>
                  </a:lnTo>
                  <a:lnTo>
                    <a:pt x="1482467" y="3590491"/>
                  </a:lnTo>
                  <a:lnTo>
                    <a:pt x="1489255" y="3588062"/>
                  </a:lnTo>
                  <a:lnTo>
                    <a:pt x="1770815" y="3487317"/>
                  </a:lnTo>
                  <a:lnTo>
                    <a:pt x="1777603" y="3484888"/>
                  </a:lnTo>
                  <a:lnTo>
                    <a:pt x="1784391" y="3467886"/>
                  </a:lnTo>
                  <a:lnTo>
                    <a:pt x="2065951" y="2762671"/>
                  </a:lnTo>
                  <a:lnTo>
                    <a:pt x="2072739" y="2745669"/>
                  </a:lnTo>
                  <a:lnTo>
                    <a:pt x="2079527" y="2714094"/>
                  </a:lnTo>
                  <a:lnTo>
                    <a:pt x="2361087" y="1404410"/>
                  </a:lnTo>
                  <a:lnTo>
                    <a:pt x="2367875" y="1372834"/>
                  </a:lnTo>
                  <a:lnTo>
                    <a:pt x="2374663" y="1361905"/>
                  </a:lnTo>
                  <a:lnTo>
                    <a:pt x="2656223" y="908552"/>
                  </a:lnTo>
                  <a:lnTo>
                    <a:pt x="2663011" y="897622"/>
                  </a:lnTo>
                  <a:lnTo>
                    <a:pt x="2669799" y="890336"/>
                  </a:lnTo>
                  <a:lnTo>
                    <a:pt x="2951359" y="588101"/>
                  </a:lnTo>
                  <a:lnTo>
                    <a:pt x="2958147" y="580814"/>
                  </a:lnTo>
                  <a:lnTo>
                    <a:pt x="2964935" y="579600"/>
                  </a:lnTo>
                  <a:lnTo>
                    <a:pt x="3246495" y="529227"/>
                  </a:lnTo>
                  <a:lnTo>
                    <a:pt x="3253283" y="528013"/>
                  </a:lnTo>
                  <a:lnTo>
                    <a:pt x="3260071" y="520726"/>
                  </a:lnTo>
                  <a:lnTo>
                    <a:pt x="3541631" y="218491"/>
                  </a:lnTo>
                  <a:lnTo>
                    <a:pt x="3548419" y="211205"/>
                  </a:lnTo>
                  <a:lnTo>
                    <a:pt x="3555207" y="206347"/>
                  </a:lnTo>
                  <a:lnTo>
                    <a:pt x="3836766" y="4857"/>
                  </a:lnTo>
                  <a:lnTo>
                    <a:pt x="3843555" y="0"/>
                  </a:lnTo>
                  <a:lnTo>
                    <a:pt x="3850343" y="0"/>
                  </a:lnTo>
                  <a:lnTo>
                    <a:pt x="4131902" y="0"/>
                  </a:lnTo>
                  <a:lnTo>
                    <a:pt x="4138691" y="0"/>
                  </a:lnTo>
                  <a:lnTo>
                    <a:pt x="4145479" y="3643"/>
                  </a:lnTo>
                  <a:lnTo>
                    <a:pt x="4427038" y="154760"/>
                  </a:lnTo>
                  <a:lnTo>
                    <a:pt x="4433826" y="158404"/>
                  </a:lnTo>
                  <a:lnTo>
                    <a:pt x="4440615" y="171762"/>
                  </a:lnTo>
                  <a:lnTo>
                    <a:pt x="4722174" y="725860"/>
                  </a:lnTo>
                  <a:lnTo>
                    <a:pt x="4728962" y="739218"/>
                  </a:lnTo>
                  <a:lnTo>
                    <a:pt x="4735751" y="729503"/>
                  </a:lnTo>
                  <a:lnTo>
                    <a:pt x="5017310" y="326523"/>
                  </a:lnTo>
                  <a:lnTo>
                    <a:pt x="5024098" y="316808"/>
                  </a:lnTo>
                  <a:lnTo>
                    <a:pt x="5030886" y="3854498"/>
                  </a:lnTo>
                  <a:lnTo>
                    <a:pt x="5024098" y="3854498"/>
                  </a:lnTo>
                  <a:lnTo>
                    <a:pt x="5017310" y="3854498"/>
                  </a:lnTo>
                  <a:lnTo>
                    <a:pt x="4735751" y="3854498"/>
                  </a:lnTo>
                  <a:lnTo>
                    <a:pt x="4728962" y="3854498"/>
                  </a:lnTo>
                  <a:lnTo>
                    <a:pt x="4722174" y="3854498"/>
                  </a:lnTo>
                  <a:lnTo>
                    <a:pt x="4440615" y="3854498"/>
                  </a:lnTo>
                  <a:lnTo>
                    <a:pt x="4433826" y="3854498"/>
                  </a:lnTo>
                  <a:lnTo>
                    <a:pt x="4427038" y="3854498"/>
                  </a:lnTo>
                  <a:lnTo>
                    <a:pt x="4145479" y="3854498"/>
                  </a:lnTo>
                  <a:lnTo>
                    <a:pt x="4138691" y="3854498"/>
                  </a:lnTo>
                  <a:lnTo>
                    <a:pt x="4131902" y="3854498"/>
                  </a:lnTo>
                  <a:lnTo>
                    <a:pt x="3850343" y="3854498"/>
                  </a:lnTo>
                  <a:lnTo>
                    <a:pt x="3843555" y="3854498"/>
                  </a:lnTo>
                  <a:lnTo>
                    <a:pt x="3836766" y="3854498"/>
                  </a:lnTo>
                  <a:lnTo>
                    <a:pt x="3555207" y="3854498"/>
                  </a:lnTo>
                  <a:lnTo>
                    <a:pt x="3548419" y="3854498"/>
                  </a:lnTo>
                  <a:lnTo>
                    <a:pt x="3541631" y="3854498"/>
                  </a:lnTo>
                  <a:lnTo>
                    <a:pt x="3260071" y="3854498"/>
                  </a:lnTo>
                  <a:lnTo>
                    <a:pt x="3253283" y="3854498"/>
                  </a:lnTo>
                  <a:lnTo>
                    <a:pt x="3246495" y="3854498"/>
                  </a:lnTo>
                  <a:lnTo>
                    <a:pt x="2964935" y="3854498"/>
                  </a:lnTo>
                  <a:lnTo>
                    <a:pt x="2958147" y="3854498"/>
                  </a:lnTo>
                  <a:lnTo>
                    <a:pt x="2951359" y="3854498"/>
                  </a:lnTo>
                  <a:lnTo>
                    <a:pt x="2669799" y="3854498"/>
                  </a:lnTo>
                  <a:lnTo>
                    <a:pt x="2663011" y="3854498"/>
                  </a:lnTo>
                  <a:lnTo>
                    <a:pt x="2656223" y="3854498"/>
                  </a:lnTo>
                  <a:lnTo>
                    <a:pt x="2374663" y="3854498"/>
                  </a:lnTo>
                  <a:lnTo>
                    <a:pt x="2367875" y="3854498"/>
                  </a:lnTo>
                  <a:lnTo>
                    <a:pt x="2361087" y="3854498"/>
                  </a:lnTo>
                  <a:lnTo>
                    <a:pt x="2079527" y="3854498"/>
                  </a:lnTo>
                  <a:lnTo>
                    <a:pt x="2072739" y="3854498"/>
                  </a:lnTo>
                  <a:lnTo>
                    <a:pt x="2065951" y="3854498"/>
                  </a:lnTo>
                  <a:lnTo>
                    <a:pt x="1784391" y="3854498"/>
                  </a:lnTo>
                  <a:lnTo>
                    <a:pt x="1777603" y="3854498"/>
                  </a:lnTo>
                  <a:lnTo>
                    <a:pt x="1770815" y="3854498"/>
                  </a:lnTo>
                  <a:lnTo>
                    <a:pt x="1489255" y="3854498"/>
                  </a:lnTo>
                  <a:lnTo>
                    <a:pt x="1482467" y="3854498"/>
                  </a:lnTo>
                  <a:lnTo>
                    <a:pt x="1475679" y="3854498"/>
                  </a:lnTo>
                  <a:lnTo>
                    <a:pt x="1194119" y="3854498"/>
                  </a:lnTo>
                  <a:lnTo>
                    <a:pt x="1187331" y="3854498"/>
                  </a:lnTo>
                  <a:lnTo>
                    <a:pt x="1180543" y="3854498"/>
                  </a:lnTo>
                  <a:lnTo>
                    <a:pt x="898984" y="3854498"/>
                  </a:lnTo>
                  <a:lnTo>
                    <a:pt x="892195" y="3854498"/>
                  </a:lnTo>
                  <a:lnTo>
                    <a:pt x="885407" y="3854498"/>
                  </a:lnTo>
                  <a:lnTo>
                    <a:pt x="603848" y="3854498"/>
                  </a:lnTo>
                  <a:lnTo>
                    <a:pt x="597059" y="3854498"/>
                  </a:lnTo>
                  <a:lnTo>
                    <a:pt x="590271" y="3854498"/>
                  </a:lnTo>
                  <a:lnTo>
                    <a:pt x="308712" y="3854498"/>
                  </a:lnTo>
                  <a:lnTo>
                    <a:pt x="301924" y="3854498"/>
                  </a:lnTo>
                  <a:lnTo>
                    <a:pt x="295135" y="3854498"/>
                  </a:lnTo>
                  <a:lnTo>
                    <a:pt x="13576" y="3854498"/>
                  </a:lnTo>
                  <a:lnTo>
                    <a:pt x="6788" y="3854498"/>
                  </a:lnTo>
                  <a:lnTo>
                    <a:pt x="0" y="3854498"/>
                  </a:lnTo>
                  <a:close/>
                </a:path>
              </a:pathLst>
            </a:custGeom>
            <a:solidFill>
              <a:srgbClr val="1CABE2">
                <a:alpha val="3921"/>
              </a:srgbClr>
            </a:solidFill>
          </p:spPr>
          <p:txBody>
            <a:bodyPr/>
            <a:lstStyle/>
            <a:p/>
          </p:txBody>
        </p:sp>
        <p:sp>
          <p:nvSpPr>
            <p:cNvPr id="57" name="pl57"/>
            <p:cNvSpPr/>
            <p:nvPr/>
          </p:nvSpPr>
          <p:spPr>
            <a:xfrm>
              <a:off x="2581420" y="2071737"/>
              <a:ext cx="5017310" cy="3854498"/>
            </a:xfrm>
            <a:custGeom>
              <a:avLst/>
              <a:pathLst>
                <a:path w="5017310" h="3854498">
                  <a:moveTo>
                    <a:pt x="0" y="3854498"/>
                  </a:moveTo>
                  <a:lnTo>
                    <a:pt x="6788" y="3854498"/>
                  </a:lnTo>
                  <a:lnTo>
                    <a:pt x="288347" y="3854498"/>
                  </a:lnTo>
                  <a:lnTo>
                    <a:pt x="295135" y="3854498"/>
                  </a:lnTo>
                  <a:lnTo>
                    <a:pt x="301924" y="3854498"/>
                  </a:lnTo>
                  <a:lnTo>
                    <a:pt x="583483" y="3854498"/>
                  </a:lnTo>
                  <a:lnTo>
                    <a:pt x="590271" y="3854498"/>
                  </a:lnTo>
                  <a:lnTo>
                    <a:pt x="597059" y="3853283"/>
                  </a:lnTo>
                  <a:lnTo>
                    <a:pt x="878619" y="3802911"/>
                  </a:lnTo>
                  <a:lnTo>
                    <a:pt x="885407" y="3801696"/>
                  </a:lnTo>
                  <a:lnTo>
                    <a:pt x="892195" y="3796839"/>
                  </a:lnTo>
                  <a:lnTo>
                    <a:pt x="1173755" y="3595349"/>
                  </a:lnTo>
                  <a:lnTo>
                    <a:pt x="1180543" y="3590491"/>
                  </a:lnTo>
                  <a:lnTo>
                    <a:pt x="1187331" y="3590491"/>
                  </a:lnTo>
                  <a:lnTo>
                    <a:pt x="1468891" y="3590491"/>
                  </a:lnTo>
                  <a:lnTo>
                    <a:pt x="1475679" y="3590491"/>
                  </a:lnTo>
                  <a:lnTo>
                    <a:pt x="1482467" y="3588062"/>
                  </a:lnTo>
                  <a:lnTo>
                    <a:pt x="1764027" y="3487317"/>
                  </a:lnTo>
                  <a:lnTo>
                    <a:pt x="1770815" y="3484888"/>
                  </a:lnTo>
                  <a:lnTo>
                    <a:pt x="1777603" y="3467886"/>
                  </a:lnTo>
                  <a:lnTo>
                    <a:pt x="2059163" y="2762671"/>
                  </a:lnTo>
                  <a:lnTo>
                    <a:pt x="2065951" y="2745669"/>
                  </a:lnTo>
                  <a:lnTo>
                    <a:pt x="2072739" y="2714094"/>
                  </a:lnTo>
                  <a:lnTo>
                    <a:pt x="2354299" y="1404410"/>
                  </a:lnTo>
                  <a:lnTo>
                    <a:pt x="2361087" y="1372834"/>
                  </a:lnTo>
                  <a:lnTo>
                    <a:pt x="2367875" y="1361905"/>
                  </a:lnTo>
                  <a:lnTo>
                    <a:pt x="2649435" y="908552"/>
                  </a:lnTo>
                  <a:lnTo>
                    <a:pt x="2656223" y="897622"/>
                  </a:lnTo>
                  <a:lnTo>
                    <a:pt x="2663011" y="890336"/>
                  </a:lnTo>
                  <a:lnTo>
                    <a:pt x="2944571" y="588101"/>
                  </a:lnTo>
                  <a:lnTo>
                    <a:pt x="2951359" y="580814"/>
                  </a:lnTo>
                  <a:lnTo>
                    <a:pt x="2958147" y="579600"/>
                  </a:lnTo>
                  <a:lnTo>
                    <a:pt x="3239707" y="529227"/>
                  </a:lnTo>
                  <a:lnTo>
                    <a:pt x="3246495" y="528013"/>
                  </a:lnTo>
                  <a:lnTo>
                    <a:pt x="3253283" y="520726"/>
                  </a:lnTo>
                  <a:lnTo>
                    <a:pt x="3534842" y="218491"/>
                  </a:lnTo>
                  <a:lnTo>
                    <a:pt x="3541631" y="211205"/>
                  </a:lnTo>
                  <a:lnTo>
                    <a:pt x="3548419" y="206347"/>
                  </a:lnTo>
                  <a:lnTo>
                    <a:pt x="3829978" y="4857"/>
                  </a:lnTo>
                  <a:lnTo>
                    <a:pt x="3836766" y="0"/>
                  </a:lnTo>
                  <a:lnTo>
                    <a:pt x="3843555" y="0"/>
                  </a:lnTo>
                  <a:lnTo>
                    <a:pt x="4125114" y="0"/>
                  </a:lnTo>
                  <a:lnTo>
                    <a:pt x="4131902" y="0"/>
                  </a:lnTo>
                  <a:lnTo>
                    <a:pt x="4138691" y="3643"/>
                  </a:lnTo>
                  <a:lnTo>
                    <a:pt x="4420250" y="154760"/>
                  </a:lnTo>
                  <a:lnTo>
                    <a:pt x="4427038" y="158404"/>
                  </a:lnTo>
                  <a:lnTo>
                    <a:pt x="4433826" y="171762"/>
                  </a:lnTo>
                  <a:lnTo>
                    <a:pt x="4715386" y="725860"/>
                  </a:lnTo>
                  <a:lnTo>
                    <a:pt x="4722174" y="739218"/>
                  </a:lnTo>
                  <a:lnTo>
                    <a:pt x="4728962" y="729503"/>
                  </a:lnTo>
                  <a:lnTo>
                    <a:pt x="5010522" y="326523"/>
                  </a:lnTo>
                  <a:lnTo>
                    <a:pt x="5017310" y="316808"/>
                  </a:lnTo>
                </a:path>
              </a:pathLst>
            </a:custGeom>
          </p:spPr>
          <p:txBody>
            <a:bodyPr/>
            <a:lstStyle/>
            <a:p/>
          </p:txBody>
        </p:sp>
        <p:sp>
          <p:nvSpPr>
            <p:cNvPr id="58" name="pg58"/>
            <p:cNvSpPr/>
            <p:nvPr/>
          </p:nvSpPr>
          <p:spPr>
            <a:xfrm>
              <a:off x="803816" y="3286168"/>
              <a:ext cx="6801702" cy="2640067"/>
            </a:xfrm>
            <a:custGeom>
              <a:avLst/>
              <a:pathLst>
                <a:path w="6801702" h="2640067">
                  <a:moveTo>
                    <a:pt x="6788" y="2640067"/>
                  </a:moveTo>
                  <a:lnTo>
                    <a:pt x="13576" y="2640067"/>
                  </a:lnTo>
                  <a:lnTo>
                    <a:pt x="295135" y="2640067"/>
                  </a:lnTo>
                  <a:lnTo>
                    <a:pt x="301924" y="2640067"/>
                  </a:lnTo>
                  <a:lnTo>
                    <a:pt x="308712" y="2640067"/>
                  </a:lnTo>
                  <a:lnTo>
                    <a:pt x="590271" y="2640067"/>
                  </a:lnTo>
                  <a:lnTo>
                    <a:pt x="597059" y="2640067"/>
                  </a:lnTo>
                  <a:lnTo>
                    <a:pt x="603848" y="2640067"/>
                  </a:lnTo>
                  <a:lnTo>
                    <a:pt x="885407" y="2640067"/>
                  </a:lnTo>
                  <a:lnTo>
                    <a:pt x="892195" y="2640067"/>
                  </a:lnTo>
                  <a:lnTo>
                    <a:pt x="898984" y="2640067"/>
                  </a:lnTo>
                  <a:lnTo>
                    <a:pt x="1180543" y="2640067"/>
                  </a:lnTo>
                  <a:lnTo>
                    <a:pt x="1187331" y="2640067"/>
                  </a:lnTo>
                  <a:lnTo>
                    <a:pt x="1194119" y="2640067"/>
                  </a:lnTo>
                  <a:lnTo>
                    <a:pt x="1475679" y="2640067"/>
                  </a:lnTo>
                  <a:lnTo>
                    <a:pt x="1482467" y="2640067"/>
                  </a:lnTo>
                  <a:lnTo>
                    <a:pt x="1489255" y="2640067"/>
                  </a:lnTo>
                  <a:lnTo>
                    <a:pt x="1770815" y="2640067"/>
                  </a:lnTo>
                  <a:lnTo>
                    <a:pt x="1777603" y="2640067"/>
                  </a:lnTo>
                  <a:lnTo>
                    <a:pt x="1784391" y="2640067"/>
                  </a:lnTo>
                  <a:lnTo>
                    <a:pt x="2065951" y="2640067"/>
                  </a:lnTo>
                  <a:lnTo>
                    <a:pt x="2072739" y="2640067"/>
                  </a:lnTo>
                  <a:lnTo>
                    <a:pt x="2079527" y="2640067"/>
                  </a:lnTo>
                  <a:lnTo>
                    <a:pt x="2361087" y="2640067"/>
                  </a:lnTo>
                  <a:lnTo>
                    <a:pt x="2367875" y="2640067"/>
                  </a:lnTo>
                  <a:lnTo>
                    <a:pt x="2374663" y="2640067"/>
                  </a:lnTo>
                  <a:lnTo>
                    <a:pt x="2656223" y="2640067"/>
                  </a:lnTo>
                  <a:lnTo>
                    <a:pt x="2663011" y="2640067"/>
                  </a:lnTo>
                  <a:lnTo>
                    <a:pt x="2669799" y="2640067"/>
                  </a:lnTo>
                  <a:lnTo>
                    <a:pt x="2951359" y="2640067"/>
                  </a:lnTo>
                  <a:lnTo>
                    <a:pt x="2958147" y="2640067"/>
                  </a:lnTo>
                  <a:lnTo>
                    <a:pt x="2964935" y="2640067"/>
                  </a:lnTo>
                  <a:lnTo>
                    <a:pt x="3246495" y="2640067"/>
                  </a:lnTo>
                  <a:lnTo>
                    <a:pt x="3253283" y="2640067"/>
                  </a:lnTo>
                  <a:lnTo>
                    <a:pt x="3260071" y="2640067"/>
                  </a:lnTo>
                  <a:lnTo>
                    <a:pt x="3541631" y="2640067"/>
                  </a:lnTo>
                  <a:lnTo>
                    <a:pt x="3548419" y="2640067"/>
                  </a:lnTo>
                  <a:lnTo>
                    <a:pt x="3555207" y="2640067"/>
                  </a:lnTo>
                  <a:lnTo>
                    <a:pt x="3836766" y="2640067"/>
                  </a:lnTo>
                  <a:lnTo>
                    <a:pt x="3843555" y="2640067"/>
                  </a:lnTo>
                  <a:lnTo>
                    <a:pt x="3850343" y="2626708"/>
                  </a:lnTo>
                  <a:lnTo>
                    <a:pt x="4131902" y="2072611"/>
                  </a:lnTo>
                  <a:lnTo>
                    <a:pt x="4138691" y="2059252"/>
                  </a:lnTo>
                  <a:lnTo>
                    <a:pt x="4145479" y="2056823"/>
                  </a:lnTo>
                  <a:lnTo>
                    <a:pt x="4427038" y="1956078"/>
                  </a:lnTo>
                  <a:lnTo>
                    <a:pt x="4433826" y="1953649"/>
                  </a:lnTo>
                  <a:lnTo>
                    <a:pt x="4440615" y="1951220"/>
                  </a:lnTo>
                  <a:lnTo>
                    <a:pt x="4722174" y="1850475"/>
                  </a:lnTo>
                  <a:lnTo>
                    <a:pt x="4728962" y="1848047"/>
                  </a:lnTo>
                  <a:lnTo>
                    <a:pt x="4735751" y="1826187"/>
                  </a:lnTo>
                  <a:lnTo>
                    <a:pt x="5017310" y="919482"/>
                  </a:lnTo>
                  <a:lnTo>
                    <a:pt x="5024098" y="897622"/>
                  </a:lnTo>
                  <a:lnTo>
                    <a:pt x="5030886" y="885478"/>
                  </a:lnTo>
                  <a:lnTo>
                    <a:pt x="5312446" y="381753"/>
                  </a:lnTo>
                  <a:lnTo>
                    <a:pt x="5319234" y="369609"/>
                  </a:lnTo>
                  <a:lnTo>
                    <a:pt x="5326022" y="369609"/>
                  </a:lnTo>
                  <a:lnTo>
                    <a:pt x="5607582" y="369609"/>
                  </a:lnTo>
                  <a:lnTo>
                    <a:pt x="5614370" y="369609"/>
                  </a:lnTo>
                  <a:lnTo>
                    <a:pt x="5621158" y="362322"/>
                  </a:lnTo>
                  <a:lnTo>
                    <a:pt x="5902718" y="60087"/>
                  </a:lnTo>
                  <a:lnTo>
                    <a:pt x="5909506" y="52801"/>
                  </a:lnTo>
                  <a:lnTo>
                    <a:pt x="5916294" y="55230"/>
                  </a:lnTo>
                  <a:lnTo>
                    <a:pt x="6197854" y="155975"/>
                  </a:lnTo>
                  <a:lnTo>
                    <a:pt x="6204642" y="158404"/>
                  </a:lnTo>
                  <a:lnTo>
                    <a:pt x="6211430" y="157189"/>
                  </a:lnTo>
                  <a:lnTo>
                    <a:pt x="6492990" y="106817"/>
                  </a:lnTo>
                  <a:lnTo>
                    <a:pt x="6499778" y="105602"/>
                  </a:lnTo>
                  <a:lnTo>
                    <a:pt x="6506566" y="103173"/>
                  </a:lnTo>
                  <a:lnTo>
                    <a:pt x="6788126" y="2428"/>
                  </a:lnTo>
                  <a:lnTo>
                    <a:pt x="6794914" y="0"/>
                  </a:lnTo>
                  <a:lnTo>
                    <a:pt x="6801702" y="2640067"/>
                  </a:lnTo>
                  <a:lnTo>
                    <a:pt x="6794914" y="2640067"/>
                  </a:lnTo>
                  <a:lnTo>
                    <a:pt x="6788126" y="2640067"/>
                  </a:lnTo>
                  <a:lnTo>
                    <a:pt x="6506566" y="2640067"/>
                  </a:lnTo>
                  <a:lnTo>
                    <a:pt x="6499778" y="2640067"/>
                  </a:lnTo>
                  <a:lnTo>
                    <a:pt x="6492990" y="2640067"/>
                  </a:lnTo>
                  <a:lnTo>
                    <a:pt x="6211430" y="2640067"/>
                  </a:lnTo>
                  <a:lnTo>
                    <a:pt x="6204642" y="2640067"/>
                  </a:lnTo>
                  <a:lnTo>
                    <a:pt x="6197854" y="2640067"/>
                  </a:lnTo>
                  <a:lnTo>
                    <a:pt x="5916294" y="2640067"/>
                  </a:lnTo>
                  <a:lnTo>
                    <a:pt x="5909506" y="2640067"/>
                  </a:lnTo>
                  <a:lnTo>
                    <a:pt x="5902718" y="2640067"/>
                  </a:lnTo>
                  <a:lnTo>
                    <a:pt x="5621158" y="2640067"/>
                  </a:lnTo>
                  <a:lnTo>
                    <a:pt x="5614370" y="2640067"/>
                  </a:lnTo>
                  <a:lnTo>
                    <a:pt x="5607582" y="2640067"/>
                  </a:lnTo>
                  <a:lnTo>
                    <a:pt x="5326022" y="2640067"/>
                  </a:lnTo>
                  <a:lnTo>
                    <a:pt x="5319234" y="2640067"/>
                  </a:lnTo>
                  <a:lnTo>
                    <a:pt x="5312446" y="2640067"/>
                  </a:lnTo>
                  <a:lnTo>
                    <a:pt x="5030886" y="2640067"/>
                  </a:lnTo>
                  <a:lnTo>
                    <a:pt x="5024098" y="2640067"/>
                  </a:lnTo>
                  <a:lnTo>
                    <a:pt x="5017310" y="2640067"/>
                  </a:lnTo>
                  <a:lnTo>
                    <a:pt x="4735751" y="2640067"/>
                  </a:lnTo>
                  <a:lnTo>
                    <a:pt x="4728962" y="2640067"/>
                  </a:lnTo>
                  <a:lnTo>
                    <a:pt x="4722174" y="2640067"/>
                  </a:lnTo>
                  <a:lnTo>
                    <a:pt x="4440615" y="2640067"/>
                  </a:lnTo>
                  <a:lnTo>
                    <a:pt x="4433826" y="2640067"/>
                  </a:lnTo>
                  <a:lnTo>
                    <a:pt x="4427038" y="2640067"/>
                  </a:lnTo>
                  <a:lnTo>
                    <a:pt x="4145479" y="2640067"/>
                  </a:lnTo>
                  <a:lnTo>
                    <a:pt x="4138691" y="2640067"/>
                  </a:lnTo>
                  <a:lnTo>
                    <a:pt x="4131902" y="2640067"/>
                  </a:lnTo>
                  <a:lnTo>
                    <a:pt x="3850343" y="2640067"/>
                  </a:lnTo>
                  <a:lnTo>
                    <a:pt x="3843555" y="2640067"/>
                  </a:lnTo>
                  <a:lnTo>
                    <a:pt x="3836766" y="2640067"/>
                  </a:lnTo>
                  <a:lnTo>
                    <a:pt x="3555207" y="2640067"/>
                  </a:lnTo>
                  <a:lnTo>
                    <a:pt x="3548419" y="2640067"/>
                  </a:lnTo>
                  <a:lnTo>
                    <a:pt x="3541631" y="2640067"/>
                  </a:lnTo>
                  <a:lnTo>
                    <a:pt x="3260071" y="2640067"/>
                  </a:lnTo>
                  <a:lnTo>
                    <a:pt x="3253283" y="2640067"/>
                  </a:lnTo>
                  <a:lnTo>
                    <a:pt x="3246495" y="2640067"/>
                  </a:lnTo>
                  <a:lnTo>
                    <a:pt x="2964935" y="2640067"/>
                  </a:lnTo>
                  <a:lnTo>
                    <a:pt x="2958147" y="2640067"/>
                  </a:lnTo>
                  <a:lnTo>
                    <a:pt x="2951359" y="2640067"/>
                  </a:lnTo>
                  <a:lnTo>
                    <a:pt x="2669799" y="2640067"/>
                  </a:lnTo>
                  <a:lnTo>
                    <a:pt x="2663011" y="2640067"/>
                  </a:lnTo>
                  <a:lnTo>
                    <a:pt x="2656223" y="2640067"/>
                  </a:lnTo>
                  <a:lnTo>
                    <a:pt x="2374663" y="2640067"/>
                  </a:lnTo>
                  <a:lnTo>
                    <a:pt x="2367875" y="2640067"/>
                  </a:lnTo>
                  <a:lnTo>
                    <a:pt x="2361087" y="2640067"/>
                  </a:lnTo>
                  <a:lnTo>
                    <a:pt x="2079527" y="2640067"/>
                  </a:lnTo>
                  <a:lnTo>
                    <a:pt x="2072739" y="2640067"/>
                  </a:lnTo>
                  <a:lnTo>
                    <a:pt x="2065951" y="2640067"/>
                  </a:lnTo>
                  <a:lnTo>
                    <a:pt x="1784391" y="2640067"/>
                  </a:lnTo>
                  <a:lnTo>
                    <a:pt x="1777603" y="2640067"/>
                  </a:lnTo>
                  <a:lnTo>
                    <a:pt x="1770815" y="2640067"/>
                  </a:lnTo>
                  <a:lnTo>
                    <a:pt x="1489255" y="2640067"/>
                  </a:lnTo>
                  <a:lnTo>
                    <a:pt x="1482467" y="2640067"/>
                  </a:lnTo>
                  <a:lnTo>
                    <a:pt x="1475679" y="2640067"/>
                  </a:lnTo>
                  <a:lnTo>
                    <a:pt x="1194119" y="2640067"/>
                  </a:lnTo>
                  <a:lnTo>
                    <a:pt x="1187331" y="2640067"/>
                  </a:lnTo>
                  <a:lnTo>
                    <a:pt x="1180543" y="2640067"/>
                  </a:lnTo>
                  <a:lnTo>
                    <a:pt x="898984" y="2640067"/>
                  </a:lnTo>
                  <a:lnTo>
                    <a:pt x="892195" y="2640067"/>
                  </a:lnTo>
                  <a:lnTo>
                    <a:pt x="885407" y="2640067"/>
                  </a:lnTo>
                  <a:lnTo>
                    <a:pt x="603848" y="2640067"/>
                  </a:lnTo>
                  <a:lnTo>
                    <a:pt x="597059" y="2640067"/>
                  </a:lnTo>
                  <a:lnTo>
                    <a:pt x="590271" y="2640067"/>
                  </a:lnTo>
                  <a:lnTo>
                    <a:pt x="308712" y="2640067"/>
                  </a:lnTo>
                  <a:lnTo>
                    <a:pt x="301924" y="2640067"/>
                  </a:lnTo>
                  <a:lnTo>
                    <a:pt x="295135" y="2640067"/>
                  </a:lnTo>
                  <a:lnTo>
                    <a:pt x="13576" y="2640067"/>
                  </a:lnTo>
                  <a:lnTo>
                    <a:pt x="6788" y="2640067"/>
                  </a:lnTo>
                  <a:lnTo>
                    <a:pt x="0" y="2640067"/>
                  </a:lnTo>
                  <a:close/>
                </a:path>
              </a:pathLst>
            </a:custGeom>
            <a:solidFill>
              <a:srgbClr val="1CABE2">
                <a:alpha val="3921"/>
              </a:srgbClr>
            </a:solidFill>
          </p:spPr>
          <p:txBody>
            <a:bodyPr/>
            <a:lstStyle/>
            <a:p/>
          </p:txBody>
        </p:sp>
        <p:sp>
          <p:nvSpPr>
            <p:cNvPr id="59" name="pl59"/>
            <p:cNvSpPr/>
            <p:nvPr/>
          </p:nvSpPr>
          <p:spPr>
            <a:xfrm>
              <a:off x="810605" y="3286168"/>
              <a:ext cx="6788126" cy="2640067"/>
            </a:xfrm>
            <a:custGeom>
              <a:avLst/>
              <a:pathLst>
                <a:path w="6788126" h="2640067">
                  <a:moveTo>
                    <a:pt x="0" y="2640067"/>
                  </a:moveTo>
                  <a:lnTo>
                    <a:pt x="6788" y="2640067"/>
                  </a:lnTo>
                  <a:lnTo>
                    <a:pt x="288347" y="2640067"/>
                  </a:lnTo>
                  <a:lnTo>
                    <a:pt x="295135" y="2640067"/>
                  </a:lnTo>
                  <a:lnTo>
                    <a:pt x="301924" y="2640067"/>
                  </a:lnTo>
                  <a:lnTo>
                    <a:pt x="583483" y="2640067"/>
                  </a:lnTo>
                  <a:lnTo>
                    <a:pt x="590271" y="2640067"/>
                  </a:lnTo>
                  <a:lnTo>
                    <a:pt x="597059" y="2640067"/>
                  </a:lnTo>
                  <a:lnTo>
                    <a:pt x="878619" y="2640067"/>
                  </a:lnTo>
                  <a:lnTo>
                    <a:pt x="885407" y="2640067"/>
                  </a:lnTo>
                  <a:lnTo>
                    <a:pt x="892195" y="2640067"/>
                  </a:lnTo>
                  <a:lnTo>
                    <a:pt x="1173755" y="2640067"/>
                  </a:lnTo>
                  <a:lnTo>
                    <a:pt x="1180543" y="2640067"/>
                  </a:lnTo>
                  <a:lnTo>
                    <a:pt x="1187331" y="2640067"/>
                  </a:lnTo>
                  <a:lnTo>
                    <a:pt x="1468891" y="2640067"/>
                  </a:lnTo>
                  <a:lnTo>
                    <a:pt x="1475679" y="2640067"/>
                  </a:lnTo>
                  <a:lnTo>
                    <a:pt x="1482467" y="2640067"/>
                  </a:lnTo>
                  <a:lnTo>
                    <a:pt x="1764027" y="2640067"/>
                  </a:lnTo>
                  <a:lnTo>
                    <a:pt x="1770815" y="2640067"/>
                  </a:lnTo>
                  <a:lnTo>
                    <a:pt x="1777603" y="2640067"/>
                  </a:lnTo>
                  <a:lnTo>
                    <a:pt x="2059163" y="2640067"/>
                  </a:lnTo>
                  <a:lnTo>
                    <a:pt x="2065951" y="2640067"/>
                  </a:lnTo>
                  <a:lnTo>
                    <a:pt x="2072739" y="2640067"/>
                  </a:lnTo>
                  <a:lnTo>
                    <a:pt x="2354299" y="2640067"/>
                  </a:lnTo>
                  <a:lnTo>
                    <a:pt x="2361087" y="2640067"/>
                  </a:lnTo>
                  <a:lnTo>
                    <a:pt x="2367875" y="2640067"/>
                  </a:lnTo>
                  <a:lnTo>
                    <a:pt x="2649435" y="2640067"/>
                  </a:lnTo>
                  <a:lnTo>
                    <a:pt x="2656223" y="2640067"/>
                  </a:lnTo>
                  <a:lnTo>
                    <a:pt x="2663011" y="2640067"/>
                  </a:lnTo>
                  <a:lnTo>
                    <a:pt x="2944571" y="2640067"/>
                  </a:lnTo>
                  <a:lnTo>
                    <a:pt x="2951359" y="2640067"/>
                  </a:lnTo>
                  <a:lnTo>
                    <a:pt x="2958147" y="2640067"/>
                  </a:lnTo>
                  <a:lnTo>
                    <a:pt x="3239707" y="2640067"/>
                  </a:lnTo>
                  <a:lnTo>
                    <a:pt x="3246495" y="2640067"/>
                  </a:lnTo>
                  <a:lnTo>
                    <a:pt x="3253283" y="2640067"/>
                  </a:lnTo>
                  <a:lnTo>
                    <a:pt x="3534842" y="2640067"/>
                  </a:lnTo>
                  <a:lnTo>
                    <a:pt x="3541631" y="2640067"/>
                  </a:lnTo>
                  <a:lnTo>
                    <a:pt x="3548419" y="2640067"/>
                  </a:lnTo>
                  <a:lnTo>
                    <a:pt x="3829978" y="2640067"/>
                  </a:lnTo>
                  <a:lnTo>
                    <a:pt x="3836766" y="2640067"/>
                  </a:lnTo>
                  <a:lnTo>
                    <a:pt x="3843555" y="2626708"/>
                  </a:lnTo>
                  <a:lnTo>
                    <a:pt x="4125114" y="2072611"/>
                  </a:lnTo>
                  <a:lnTo>
                    <a:pt x="4131902" y="2059252"/>
                  </a:lnTo>
                  <a:lnTo>
                    <a:pt x="4138691" y="2056823"/>
                  </a:lnTo>
                  <a:lnTo>
                    <a:pt x="4420250" y="1956078"/>
                  </a:lnTo>
                  <a:lnTo>
                    <a:pt x="4427038" y="1953649"/>
                  </a:lnTo>
                  <a:lnTo>
                    <a:pt x="4433826" y="1951220"/>
                  </a:lnTo>
                  <a:lnTo>
                    <a:pt x="4715386" y="1850475"/>
                  </a:lnTo>
                  <a:lnTo>
                    <a:pt x="4722174" y="1848047"/>
                  </a:lnTo>
                  <a:lnTo>
                    <a:pt x="4728962" y="1826187"/>
                  </a:lnTo>
                  <a:lnTo>
                    <a:pt x="5010522" y="919482"/>
                  </a:lnTo>
                  <a:lnTo>
                    <a:pt x="5017310" y="897622"/>
                  </a:lnTo>
                  <a:lnTo>
                    <a:pt x="5024098" y="885478"/>
                  </a:lnTo>
                  <a:lnTo>
                    <a:pt x="5305658" y="381753"/>
                  </a:lnTo>
                  <a:lnTo>
                    <a:pt x="5312446" y="369609"/>
                  </a:lnTo>
                  <a:lnTo>
                    <a:pt x="5319234" y="369609"/>
                  </a:lnTo>
                  <a:lnTo>
                    <a:pt x="5600794" y="369609"/>
                  </a:lnTo>
                  <a:lnTo>
                    <a:pt x="5607582" y="369609"/>
                  </a:lnTo>
                  <a:lnTo>
                    <a:pt x="5614370" y="362322"/>
                  </a:lnTo>
                  <a:lnTo>
                    <a:pt x="5895930" y="60087"/>
                  </a:lnTo>
                  <a:lnTo>
                    <a:pt x="5902718" y="52801"/>
                  </a:lnTo>
                  <a:lnTo>
                    <a:pt x="5909506" y="55230"/>
                  </a:lnTo>
                  <a:lnTo>
                    <a:pt x="6191066" y="155975"/>
                  </a:lnTo>
                  <a:lnTo>
                    <a:pt x="6197854" y="158404"/>
                  </a:lnTo>
                  <a:lnTo>
                    <a:pt x="6204642" y="157189"/>
                  </a:lnTo>
                  <a:lnTo>
                    <a:pt x="6486202" y="106817"/>
                  </a:lnTo>
                  <a:lnTo>
                    <a:pt x="6492990" y="105602"/>
                  </a:lnTo>
                  <a:lnTo>
                    <a:pt x="6499778" y="103173"/>
                  </a:lnTo>
                  <a:lnTo>
                    <a:pt x="6781338" y="2428"/>
                  </a:lnTo>
                  <a:lnTo>
                    <a:pt x="6788126" y="0"/>
                  </a:lnTo>
                </a:path>
              </a:pathLst>
            </a:custGeom>
          </p:spPr>
          <p:txBody>
            <a:bodyPr/>
            <a:lstStyle/>
            <a:p/>
          </p:txBody>
        </p:sp>
        <p:sp>
          <p:nvSpPr>
            <p:cNvPr id="60" name="pl60"/>
            <p:cNvSpPr/>
            <p:nvPr/>
          </p:nvSpPr>
          <p:spPr>
            <a:xfrm>
              <a:off x="810605" y="1702128"/>
              <a:ext cx="6788126" cy="1108828"/>
            </a:xfrm>
            <a:custGeom>
              <a:avLst/>
              <a:pathLst>
                <a:path w="6788126" h="1108828">
                  <a:moveTo>
                    <a:pt x="0" y="1108828"/>
                  </a:moveTo>
                  <a:lnTo>
                    <a:pt x="295135" y="1003225"/>
                  </a:lnTo>
                  <a:lnTo>
                    <a:pt x="590271" y="897622"/>
                  </a:lnTo>
                  <a:lnTo>
                    <a:pt x="885407" y="792020"/>
                  </a:lnTo>
                  <a:lnTo>
                    <a:pt x="1180543" y="739218"/>
                  </a:lnTo>
                  <a:lnTo>
                    <a:pt x="1475679" y="580814"/>
                  </a:lnTo>
                  <a:lnTo>
                    <a:pt x="1770815" y="528013"/>
                  </a:lnTo>
                  <a:lnTo>
                    <a:pt x="2065951" y="475212"/>
                  </a:lnTo>
                  <a:lnTo>
                    <a:pt x="2361087" y="422410"/>
                  </a:lnTo>
                  <a:lnTo>
                    <a:pt x="2656223" y="316808"/>
                  </a:lnTo>
                  <a:lnTo>
                    <a:pt x="2951359" y="211205"/>
                  </a:lnTo>
                  <a:lnTo>
                    <a:pt x="3246495" y="158404"/>
                  </a:lnTo>
                  <a:lnTo>
                    <a:pt x="3541631" y="211205"/>
                  </a:lnTo>
                  <a:lnTo>
                    <a:pt x="3836766" y="211205"/>
                  </a:lnTo>
                  <a:lnTo>
                    <a:pt x="4131902" y="105602"/>
                  </a:lnTo>
                  <a:lnTo>
                    <a:pt x="4427038" y="105602"/>
                  </a:lnTo>
                  <a:lnTo>
                    <a:pt x="4722174" y="52801"/>
                  </a:lnTo>
                  <a:lnTo>
                    <a:pt x="5017310" y="105602"/>
                  </a:lnTo>
                  <a:lnTo>
                    <a:pt x="5312446" y="52801"/>
                  </a:lnTo>
                  <a:lnTo>
                    <a:pt x="5607582" y="0"/>
                  </a:lnTo>
                  <a:lnTo>
                    <a:pt x="5902718" y="105602"/>
                  </a:lnTo>
                  <a:lnTo>
                    <a:pt x="6197854" y="264006"/>
                  </a:lnTo>
                  <a:lnTo>
                    <a:pt x="6492990" y="264006"/>
                  </a:lnTo>
                  <a:lnTo>
                    <a:pt x="6788126" y="105602"/>
                  </a:lnTo>
                </a:path>
              </a:pathLst>
            </a:custGeom>
            <a:ln w="27101" cap="flat">
              <a:solidFill>
                <a:srgbClr val="1C86EE">
                  <a:alpha val="100000"/>
                </a:srgbClr>
              </a:solidFill>
              <a:prstDash val="solid"/>
              <a:round/>
            </a:ln>
          </p:spPr>
          <p:txBody>
            <a:bodyPr/>
            <a:lstStyle/>
            <a:p/>
          </p:txBody>
        </p:sp>
        <p:sp>
          <p:nvSpPr>
            <p:cNvPr id="61" name="pl61"/>
            <p:cNvSpPr/>
            <p:nvPr/>
          </p:nvSpPr>
          <p:spPr>
            <a:xfrm>
              <a:off x="810605" y="1702128"/>
              <a:ext cx="6788126" cy="3748895"/>
            </a:xfrm>
            <a:custGeom>
              <a:avLst/>
              <a:pathLst>
                <a:path w="6788126" h="3748895">
                  <a:moveTo>
                    <a:pt x="0" y="3748895"/>
                  </a:moveTo>
                  <a:lnTo>
                    <a:pt x="295135" y="3696094"/>
                  </a:lnTo>
                  <a:lnTo>
                    <a:pt x="590271" y="2006451"/>
                  </a:lnTo>
                  <a:lnTo>
                    <a:pt x="885407" y="1900848"/>
                  </a:lnTo>
                  <a:lnTo>
                    <a:pt x="1180543" y="1636841"/>
                  </a:lnTo>
                  <a:lnTo>
                    <a:pt x="1475679" y="1425636"/>
                  </a:lnTo>
                  <a:lnTo>
                    <a:pt x="1770815" y="1320033"/>
                  </a:lnTo>
                  <a:lnTo>
                    <a:pt x="2065951" y="633616"/>
                  </a:lnTo>
                  <a:lnTo>
                    <a:pt x="2361087" y="528013"/>
                  </a:lnTo>
                  <a:lnTo>
                    <a:pt x="2656223" y="475212"/>
                  </a:lnTo>
                  <a:lnTo>
                    <a:pt x="2951359" y="316808"/>
                  </a:lnTo>
                  <a:lnTo>
                    <a:pt x="3246495" y="316808"/>
                  </a:lnTo>
                  <a:lnTo>
                    <a:pt x="3541631" y="369609"/>
                  </a:lnTo>
                  <a:lnTo>
                    <a:pt x="3836766" y="316808"/>
                  </a:lnTo>
                  <a:lnTo>
                    <a:pt x="4131902" y="158404"/>
                  </a:lnTo>
                  <a:lnTo>
                    <a:pt x="4427038" y="105602"/>
                  </a:lnTo>
                  <a:lnTo>
                    <a:pt x="4722174" y="52801"/>
                  </a:lnTo>
                  <a:lnTo>
                    <a:pt x="5017310" y="105602"/>
                  </a:lnTo>
                  <a:lnTo>
                    <a:pt x="5312446" y="52801"/>
                  </a:lnTo>
                  <a:lnTo>
                    <a:pt x="5607582" y="0"/>
                  </a:lnTo>
                  <a:lnTo>
                    <a:pt x="5902718" y="105602"/>
                  </a:lnTo>
                  <a:lnTo>
                    <a:pt x="6197854" y="264006"/>
                  </a:lnTo>
                  <a:lnTo>
                    <a:pt x="6492990" y="264006"/>
                  </a:lnTo>
                  <a:lnTo>
                    <a:pt x="6788126" y="105602"/>
                  </a:lnTo>
                </a:path>
              </a:pathLst>
            </a:custGeom>
            <a:ln w="27101" cap="flat">
              <a:solidFill>
                <a:srgbClr val="80BD41">
                  <a:alpha val="100000"/>
                </a:srgbClr>
              </a:solidFill>
              <a:prstDash val="solid"/>
              <a:round/>
            </a:ln>
          </p:spPr>
          <p:txBody>
            <a:bodyPr/>
            <a:lstStyle/>
            <a:p/>
          </p:txBody>
        </p:sp>
        <p:sp>
          <p:nvSpPr>
            <p:cNvPr id="62" name="pl62"/>
            <p:cNvSpPr/>
            <p:nvPr/>
          </p:nvSpPr>
          <p:spPr>
            <a:xfrm>
              <a:off x="810605" y="1702128"/>
              <a:ext cx="6788126" cy="3907299"/>
            </a:xfrm>
            <a:custGeom>
              <a:avLst/>
              <a:pathLst>
                <a:path w="6788126" h="3907299">
                  <a:moveTo>
                    <a:pt x="0" y="3907299"/>
                  </a:moveTo>
                  <a:lnTo>
                    <a:pt x="295135" y="3907299"/>
                  </a:lnTo>
                  <a:lnTo>
                    <a:pt x="590271" y="3115279"/>
                  </a:lnTo>
                  <a:lnTo>
                    <a:pt x="885407" y="3062478"/>
                  </a:lnTo>
                  <a:lnTo>
                    <a:pt x="1180543" y="2692868"/>
                  </a:lnTo>
                  <a:lnTo>
                    <a:pt x="1475679" y="2587265"/>
                  </a:lnTo>
                  <a:lnTo>
                    <a:pt x="1770815" y="2534464"/>
                  </a:lnTo>
                  <a:lnTo>
                    <a:pt x="2065951" y="1795245"/>
                  </a:lnTo>
                  <a:lnTo>
                    <a:pt x="2361087" y="1425636"/>
                  </a:lnTo>
                  <a:lnTo>
                    <a:pt x="2656223" y="475212"/>
                  </a:lnTo>
                  <a:lnTo>
                    <a:pt x="2951359" y="316808"/>
                  </a:lnTo>
                  <a:lnTo>
                    <a:pt x="3246495" y="316808"/>
                  </a:lnTo>
                  <a:lnTo>
                    <a:pt x="3541631" y="369609"/>
                  </a:lnTo>
                  <a:lnTo>
                    <a:pt x="3836766" y="316808"/>
                  </a:lnTo>
                  <a:lnTo>
                    <a:pt x="4131902" y="158404"/>
                  </a:lnTo>
                  <a:lnTo>
                    <a:pt x="4427038" y="105602"/>
                  </a:lnTo>
                  <a:lnTo>
                    <a:pt x="4722174" y="52801"/>
                  </a:lnTo>
                  <a:lnTo>
                    <a:pt x="5017310" y="105602"/>
                  </a:lnTo>
                  <a:lnTo>
                    <a:pt x="5312446" y="52801"/>
                  </a:lnTo>
                  <a:lnTo>
                    <a:pt x="5607582" y="0"/>
                  </a:lnTo>
                  <a:lnTo>
                    <a:pt x="5902718" y="105602"/>
                  </a:lnTo>
                  <a:lnTo>
                    <a:pt x="6197854" y="264006"/>
                  </a:lnTo>
                  <a:lnTo>
                    <a:pt x="6492990" y="264006"/>
                  </a:lnTo>
                  <a:lnTo>
                    <a:pt x="6788126" y="105602"/>
                  </a:lnTo>
                </a:path>
              </a:pathLst>
            </a:custGeom>
            <a:ln w="27101" cap="flat">
              <a:solidFill>
                <a:srgbClr val="EE00EE">
                  <a:alpha val="100000"/>
                </a:srgbClr>
              </a:solidFill>
              <a:prstDash val="solid"/>
              <a:round/>
            </a:ln>
          </p:spPr>
          <p:txBody>
            <a:bodyPr/>
            <a:lstStyle/>
            <a:p/>
          </p:txBody>
        </p:sp>
        <p:sp>
          <p:nvSpPr>
            <p:cNvPr id="63" name="pl63"/>
            <p:cNvSpPr/>
            <p:nvPr/>
          </p:nvSpPr>
          <p:spPr>
            <a:xfrm>
              <a:off x="3761964" y="3708579"/>
              <a:ext cx="3836766" cy="2217656"/>
            </a:xfrm>
            <a:custGeom>
              <a:avLst/>
              <a:pathLst>
                <a:path w="3836766" h="2217656">
                  <a:moveTo>
                    <a:pt x="0" y="2217656"/>
                  </a:moveTo>
                  <a:lnTo>
                    <a:pt x="295135" y="2164855"/>
                  </a:lnTo>
                  <a:lnTo>
                    <a:pt x="590271" y="2164855"/>
                  </a:lnTo>
                  <a:lnTo>
                    <a:pt x="885407" y="2164855"/>
                  </a:lnTo>
                  <a:lnTo>
                    <a:pt x="1180543" y="1795245"/>
                  </a:lnTo>
                  <a:lnTo>
                    <a:pt x="1475679" y="1795245"/>
                  </a:lnTo>
                  <a:lnTo>
                    <a:pt x="1770815" y="1689643"/>
                  </a:lnTo>
                  <a:lnTo>
                    <a:pt x="2065951" y="1636841"/>
                  </a:lnTo>
                  <a:lnTo>
                    <a:pt x="2361087" y="1478437"/>
                  </a:lnTo>
                  <a:lnTo>
                    <a:pt x="2656223" y="950424"/>
                  </a:lnTo>
                  <a:lnTo>
                    <a:pt x="2951359" y="1003225"/>
                  </a:lnTo>
                  <a:lnTo>
                    <a:pt x="3246495" y="792020"/>
                  </a:lnTo>
                  <a:lnTo>
                    <a:pt x="3541631" y="633616"/>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807731"/>
              <a:ext cx="2361087" cy="3643292"/>
            </a:xfrm>
            <a:custGeom>
              <a:avLst/>
              <a:pathLst>
                <a:path w="2361087" h="3643292">
                  <a:moveTo>
                    <a:pt x="0" y="3643292"/>
                  </a:moveTo>
                  <a:lnTo>
                    <a:pt x="295135" y="2692868"/>
                  </a:lnTo>
                  <a:lnTo>
                    <a:pt x="590271" y="2112053"/>
                  </a:lnTo>
                  <a:lnTo>
                    <a:pt x="885407" y="1003225"/>
                  </a:lnTo>
                  <a:lnTo>
                    <a:pt x="1180543" y="105602"/>
                  </a:lnTo>
                  <a:lnTo>
                    <a:pt x="1475679" y="52801"/>
                  </a:lnTo>
                  <a:lnTo>
                    <a:pt x="1770815" y="211205"/>
                  </a:lnTo>
                  <a:lnTo>
                    <a:pt x="2065951" y="158404"/>
                  </a:lnTo>
                  <a:lnTo>
                    <a:pt x="2361087" y="0"/>
                  </a:lnTo>
                </a:path>
              </a:pathLst>
            </a:custGeom>
            <a:ln w="27101" cap="flat">
              <a:solidFill>
                <a:srgbClr val="E31A1C">
                  <a:alpha val="100000"/>
                </a:srgbClr>
              </a:solidFill>
              <a:prstDash val="solid"/>
              <a:round/>
            </a:ln>
          </p:spPr>
          <p:txBody>
            <a:bodyPr/>
            <a:lstStyle/>
            <a:p/>
          </p:txBody>
        </p:sp>
        <p:sp>
          <p:nvSpPr>
            <p:cNvPr id="65" name="pl65"/>
            <p:cNvSpPr/>
            <p:nvPr/>
          </p:nvSpPr>
          <p:spPr>
            <a:xfrm>
              <a:off x="810605" y="1807731"/>
              <a:ext cx="6788126" cy="1003225"/>
            </a:xfrm>
            <a:custGeom>
              <a:avLst/>
              <a:pathLst>
                <a:path w="6788126" h="1003225">
                  <a:moveTo>
                    <a:pt x="0" y="1003225"/>
                  </a:moveTo>
                  <a:lnTo>
                    <a:pt x="295135" y="844821"/>
                  </a:lnTo>
                  <a:lnTo>
                    <a:pt x="590271" y="792020"/>
                  </a:lnTo>
                  <a:lnTo>
                    <a:pt x="885407" y="792020"/>
                  </a:lnTo>
                  <a:lnTo>
                    <a:pt x="1180543" y="739218"/>
                  </a:lnTo>
                  <a:lnTo>
                    <a:pt x="1475679" y="792020"/>
                  </a:lnTo>
                  <a:lnTo>
                    <a:pt x="1770815" y="633616"/>
                  </a:lnTo>
                  <a:lnTo>
                    <a:pt x="2065951" y="422410"/>
                  </a:lnTo>
                  <a:lnTo>
                    <a:pt x="2361087" y="369609"/>
                  </a:lnTo>
                  <a:lnTo>
                    <a:pt x="2656223" y="211205"/>
                  </a:lnTo>
                  <a:lnTo>
                    <a:pt x="2951359" y="52801"/>
                  </a:lnTo>
                  <a:lnTo>
                    <a:pt x="3246495" y="52801"/>
                  </a:lnTo>
                  <a:lnTo>
                    <a:pt x="3541631" y="0"/>
                  </a:lnTo>
                  <a:lnTo>
                    <a:pt x="3836766" y="105602"/>
                  </a:lnTo>
                  <a:lnTo>
                    <a:pt x="4131902" y="105602"/>
                  </a:lnTo>
                  <a:lnTo>
                    <a:pt x="4427038" y="158404"/>
                  </a:lnTo>
                  <a:lnTo>
                    <a:pt x="4722174" y="211205"/>
                  </a:lnTo>
                  <a:lnTo>
                    <a:pt x="5017310" y="264006"/>
                  </a:lnTo>
                  <a:lnTo>
                    <a:pt x="5312446" y="158404"/>
                  </a:lnTo>
                  <a:lnTo>
                    <a:pt x="5607582" y="158404"/>
                  </a:lnTo>
                  <a:lnTo>
                    <a:pt x="5902718" y="211205"/>
                  </a:lnTo>
                  <a:lnTo>
                    <a:pt x="6197854" y="422410"/>
                  </a:lnTo>
                  <a:lnTo>
                    <a:pt x="6492990" y="316808"/>
                  </a:lnTo>
                  <a:lnTo>
                    <a:pt x="6788126" y="158404"/>
                  </a:lnTo>
                </a:path>
              </a:pathLst>
            </a:custGeom>
            <a:ln w="27101" cap="flat">
              <a:solidFill>
                <a:srgbClr val="FF7F00">
                  <a:alpha val="100000"/>
                </a:srgbClr>
              </a:solidFill>
              <a:prstDash val="solid"/>
              <a:round/>
            </a:ln>
          </p:spPr>
          <p:txBody>
            <a:bodyPr/>
            <a:lstStyle/>
            <a:p/>
          </p:txBody>
        </p:sp>
        <p:sp>
          <p:nvSpPr>
            <p:cNvPr id="66" name="pl66"/>
            <p:cNvSpPr/>
            <p:nvPr/>
          </p:nvSpPr>
          <p:spPr>
            <a:xfrm>
              <a:off x="810605" y="2969360"/>
              <a:ext cx="6788126" cy="2745669"/>
            </a:xfrm>
            <a:custGeom>
              <a:avLst/>
              <a:pathLst>
                <a:path w="6788126" h="2745669">
                  <a:moveTo>
                    <a:pt x="0" y="2640067"/>
                  </a:moveTo>
                  <a:lnTo>
                    <a:pt x="295135" y="2692868"/>
                  </a:lnTo>
                  <a:lnTo>
                    <a:pt x="590271" y="2745669"/>
                  </a:lnTo>
                  <a:lnTo>
                    <a:pt x="885407" y="2692868"/>
                  </a:lnTo>
                  <a:lnTo>
                    <a:pt x="1180543" y="2692868"/>
                  </a:lnTo>
                  <a:lnTo>
                    <a:pt x="1475679" y="2745669"/>
                  </a:lnTo>
                  <a:lnTo>
                    <a:pt x="1770815" y="2692868"/>
                  </a:lnTo>
                  <a:lnTo>
                    <a:pt x="2065951" y="2745669"/>
                  </a:lnTo>
                  <a:lnTo>
                    <a:pt x="2361087" y="2692868"/>
                  </a:lnTo>
                  <a:lnTo>
                    <a:pt x="2656223" y="2640067"/>
                  </a:lnTo>
                  <a:lnTo>
                    <a:pt x="2951359" y="2692868"/>
                  </a:lnTo>
                  <a:lnTo>
                    <a:pt x="3246495" y="2692868"/>
                  </a:lnTo>
                  <a:lnTo>
                    <a:pt x="3541631" y="2745669"/>
                  </a:lnTo>
                  <a:lnTo>
                    <a:pt x="3836766" y="2640067"/>
                  </a:lnTo>
                  <a:lnTo>
                    <a:pt x="4131902" y="2376060"/>
                  </a:lnTo>
                  <a:lnTo>
                    <a:pt x="4427038" y="1848047"/>
                  </a:lnTo>
                  <a:lnTo>
                    <a:pt x="4722174" y="1320033"/>
                  </a:lnTo>
                  <a:lnTo>
                    <a:pt x="5017310" y="1161629"/>
                  </a:lnTo>
                  <a:lnTo>
                    <a:pt x="5312446" y="1056026"/>
                  </a:lnTo>
                  <a:lnTo>
                    <a:pt x="5607582" y="475212"/>
                  </a:lnTo>
                  <a:lnTo>
                    <a:pt x="5902718" y="475212"/>
                  </a:lnTo>
                  <a:lnTo>
                    <a:pt x="6197854" y="475212"/>
                  </a:lnTo>
                  <a:lnTo>
                    <a:pt x="6492990" y="52801"/>
                  </a:lnTo>
                  <a:lnTo>
                    <a:pt x="6788126" y="0"/>
                  </a:lnTo>
                </a:path>
              </a:pathLst>
            </a:custGeom>
            <a:ln w="27101" cap="flat">
              <a:solidFill>
                <a:srgbClr val="FFC20E">
                  <a:alpha val="100000"/>
                </a:srgbClr>
              </a:solidFill>
              <a:prstDash val="solid"/>
              <a:round/>
            </a:ln>
          </p:spPr>
          <p:txBody>
            <a:bodyPr/>
            <a:lstStyle/>
            <a:p/>
          </p:txBody>
        </p:sp>
        <p:sp>
          <p:nvSpPr>
            <p:cNvPr id="67" name="pl67"/>
            <p:cNvSpPr/>
            <p:nvPr/>
          </p:nvSpPr>
          <p:spPr>
            <a:xfrm>
              <a:off x="3171692" y="1966135"/>
              <a:ext cx="4427038" cy="3960100"/>
            </a:xfrm>
            <a:custGeom>
              <a:avLst/>
              <a:pathLst>
                <a:path w="4427038" h="3960100">
                  <a:moveTo>
                    <a:pt x="0" y="3960100"/>
                  </a:moveTo>
                  <a:lnTo>
                    <a:pt x="295135" y="3907299"/>
                  </a:lnTo>
                  <a:lnTo>
                    <a:pt x="590271" y="3590491"/>
                  </a:lnTo>
                  <a:lnTo>
                    <a:pt x="885407" y="3009676"/>
                  </a:lnTo>
                  <a:lnTo>
                    <a:pt x="1180543" y="2428861"/>
                  </a:lnTo>
                  <a:lnTo>
                    <a:pt x="1475679" y="1267232"/>
                  </a:lnTo>
                  <a:lnTo>
                    <a:pt x="1770815" y="422410"/>
                  </a:lnTo>
                  <a:lnTo>
                    <a:pt x="2065951" y="316808"/>
                  </a:lnTo>
                  <a:lnTo>
                    <a:pt x="2361087" y="158404"/>
                  </a:lnTo>
                  <a:lnTo>
                    <a:pt x="2656223" y="105602"/>
                  </a:lnTo>
                  <a:lnTo>
                    <a:pt x="2951359" y="0"/>
                  </a:lnTo>
                  <a:lnTo>
                    <a:pt x="3246495" y="0"/>
                  </a:lnTo>
                  <a:lnTo>
                    <a:pt x="3541631" y="52801"/>
                  </a:lnTo>
                  <a:lnTo>
                    <a:pt x="3836766" y="264006"/>
                  </a:lnTo>
                  <a:lnTo>
                    <a:pt x="4131902" y="264006"/>
                  </a:lnTo>
                  <a:lnTo>
                    <a:pt x="4427038" y="105602"/>
                  </a:lnTo>
                </a:path>
              </a:pathLst>
            </a:custGeom>
            <a:ln w="27101" cap="flat">
              <a:solidFill>
                <a:srgbClr val="008B00">
                  <a:alpha val="100000"/>
                </a:srgbClr>
              </a:solidFill>
              <a:prstDash val="solid"/>
              <a:round/>
            </a:ln>
          </p:spPr>
          <p:txBody>
            <a:bodyPr/>
            <a:lstStyle/>
            <a:p/>
          </p:txBody>
        </p:sp>
        <p:sp>
          <p:nvSpPr>
            <p:cNvPr id="68" name="pl68"/>
            <p:cNvSpPr/>
            <p:nvPr/>
          </p:nvSpPr>
          <p:spPr>
            <a:xfrm>
              <a:off x="810605" y="1754929"/>
              <a:ext cx="6788126" cy="844821"/>
            </a:xfrm>
            <a:custGeom>
              <a:avLst/>
              <a:pathLst>
                <a:path w="6788126" h="844821">
                  <a:moveTo>
                    <a:pt x="0" y="844821"/>
                  </a:moveTo>
                  <a:lnTo>
                    <a:pt x="295135" y="844821"/>
                  </a:lnTo>
                  <a:lnTo>
                    <a:pt x="590271" y="633616"/>
                  </a:lnTo>
                  <a:lnTo>
                    <a:pt x="885407" y="633616"/>
                  </a:lnTo>
                  <a:lnTo>
                    <a:pt x="1180543" y="633616"/>
                  </a:lnTo>
                  <a:lnTo>
                    <a:pt x="1475679" y="633616"/>
                  </a:lnTo>
                  <a:lnTo>
                    <a:pt x="1770815" y="528013"/>
                  </a:lnTo>
                  <a:lnTo>
                    <a:pt x="2065951" y="369609"/>
                  </a:lnTo>
                  <a:lnTo>
                    <a:pt x="2361087" y="264006"/>
                  </a:lnTo>
                  <a:lnTo>
                    <a:pt x="2656223" y="211205"/>
                  </a:lnTo>
                  <a:lnTo>
                    <a:pt x="2951359" y="105602"/>
                  </a:lnTo>
                  <a:lnTo>
                    <a:pt x="3246495" y="52801"/>
                  </a:lnTo>
                  <a:lnTo>
                    <a:pt x="3541631" y="105602"/>
                  </a:lnTo>
                  <a:lnTo>
                    <a:pt x="3836766" y="105602"/>
                  </a:lnTo>
                  <a:lnTo>
                    <a:pt x="4131902" y="52801"/>
                  </a:lnTo>
                  <a:lnTo>
                    <a:pt x="4427038" y="0"/>
                  </a:lnTo>
                  <a:lnTo>
                    <a:pt x="4722174" y="52801"/>
                  </a:lnTo>
                  <a:lnTo>
                    <a:pt x="5017310" y="105602"/>
                  </a:lnTo>
                  <a:lnTo>
                    <a:pt x="5312446" y="52801"/>
                  </a:lnTo>
                  <a:lnTo>
                    <a:pt x="5607582" y="0"/>
                  </a:lnTo>
                  <a:lnTo>
                    <a:pt x="5902718" y="211205"/>
                  </a:lnTo>
                  <a:lnTo>
                    <a:pt x="6197854" y="316808"/>
                  </a:lnTo>
                  <a:lnTo>
                    <a:pt x="6492990" y="264006"/>
                  </a:lnTo>
                  <a:lnTo>
                    <a:pt x="6788126" y="52801"/>
                  </a:lnTo>
                </a:path>
              </a:pathLst>
            </a:custGeom>
            <a:ln w="27101" cap="flat">
              <a:solidFill>
                <a:srgbClr val="9A32CD">
                  <a:alpha val="100000"/>
                </a:srgbClr>
              </a:solidFill>
              <a:prstDash val="solid"/>
              <a:round/>
            </a:ln>
          </p:spPr>
          <p:txBody>
            <a:bodyPr/>
            <a:lstStyle/>
            <a:p/>
          </p:txBody>
        </p:sp>
        <p:sp>
          <p:nvSpPr>
            <p:cNvPr id="69" name="pl69"/>
            <p:cNvSpPr/>
            <p:nvPr/>
          </p:nvSpPr>
          <p:spPr>
            <a:xfrm>
              <a:off x="2581420" y="2071737"/>
              <a:ext cx="5017310" cy="3854498"/>
            </a:xfrm>
            <a:custGeom>
              <a:avLst/>
              <a:pathLst>
                <a:path w="5017310" h="3854498">
                  <a:moveTo>
                    <a:pt x="0" y="3854498"/>
                  </a:moveTo>
                  <a:lnTo>
                    <a:pt x="295135" y="3854498"/>
                  </a:lnTo>
                  <a:lnTo>
                    <a:pt x="590271" y="3854498"/>
                  </a:lnTo>
                  <a:lnTo>
                    <a:pt x="885407" y="3801696"/>
                  </a:lnTo>
                  <a:lnTo>
                    <a:pt x="1180543" y="3590491"/>
                  </a:lnTo>
                  <a:lnTo>
                    <a:pt x="1475679" y="3590491"/>
                  </a:lnTo>
                  <a:lnTo>
                    <a:pt x="1770815" y="3484888"/>
                  </a:lnTo>
                  <a:lnTo>
                    <a:pt x="2065951" y="2745669"/>
                  </a:lnTo>
                  <a:lnTo>
                    <a:pt x="2361087" y="1372834"/>
                  </a:lnTo>
                  <a:lnTo>
                    <a:pt x="2656223" y="897622"/>
                  </a:lnTo>
                  <a:lnTo>
                    <a:pt x="2951359" y="580814"/>
                  </a:lnTo>
                  <a:lnTo>
                    <a:pt x="3246495" y="528013"/>
                  </a:lnTo>
                  <a:lnTo>
                    <a:pt x="3541631" y="211205"/>
                  </a:lnTo>
                  <a:lnTo>
                    <a:pt x="3836766" y="0"/>
                  </a:lnTo>
                  <a:lnTo>
                    <a:pt x="4131902" y="0"/>
                  </a:lnTo>
                  <a:lnTo>
                    <a:pt x="4427038" y="158404"/>
                  </a:lnTo>
                  <a:lnTo>
                    <a:pt x="4722174" y="739218"/>
                  </a:lnTo>
                  <a:lnTo>
                    <a:pt x="5017310" y="316808"/>
                  </a:lnTo>
                </a:path>
              </a:pathLst>
            </a:custGeom>
            <a:ln w="27101" cap="flat">
              <a:solidFill>
                <a:srgbClr val="836FFF">
                  <a:alpha val="100000"/>
                </a:srgbClr>
              </a:solidFill>
              <a:prstDash val="solid"/>
              <a:round/>
            </a:ln>
          </p:spPr>
          <p:txBody>
            <a:bodyPr/>
            <a:lstStyle/>
            <a:p/>
          </p:txBody>
        </p:sp>
        <p:sp>
          <p:nvSpPr>
            <p:cNvPr id="70" name="pl70"/>
            <p:cNvSpPr/>
            <p:nvPr/>
          </p:nvSpPr>
          <p:spPr>
            <a:xfrm>
              <a:off x="810605" y="3286168"/>
              <a:ext cx="6788126" cy="2640067"/>
            </a:xfrm>
            <a:custGeom>
              <a:avLst/>
              <a:pathLst>
                <a:path w="6788126" h="2640067">
                  <a:moveTo>
                    <a:pt x="0" y="2640067"/>
                  </a:moveTo>
                  <a:lnTo>
                    <a:pt x="295135" y="2640067"/>
                  </a:lnTo>
                  <a:lnTo>
                    <a:pt x="590271" y="2640067"/>
                  </a:lnTo>
                  <a:lnTo>
                    <a:pt x="885407" y="2640067"/>
                  </a:lnTo>
                  <a:lnTo>
                    <a:pt x="1180543" y="2640067"/>
                  </a:lnTo>
                  <a:lnTo>
                    <a:pt x="1475679" y="2640067"/>
                  </a:lnTo>
                  <a:lnTo>
                    <a:pt x="1770815" y="2640067"/>
                  </a:lnTo>
                  <a:lnTo>
                    <a:pt x="2065951" y="2640067"/>
                  </a:lnTo>
                  <a:lnTo>
                    <a:pt x="2361087" y="2640067"/>
                  </a:lnTo>
                  <a:lnTo>
                    <a:pt x="2656223" y="2640067"/>
                  </a:lnTo>
                  <a:lnTo>
                    <a:pt x="2951359" y="2640067"/>
                  </a:lnTo>
                  <a:lnTo>
                    <a:pt x="3246495" y="2640067"/>
                  </a:lnTo>
                  <a:lnTo>
                    <a:pt x="3541631" y="2640067"/>
                  </a:lnTo>
                  <a:lnTo>
                    <a:pt x="3836766" y="2640067"/>
                  </a:lnTo>
                  <a:lnTo>
                    <a:pt x="4131902" y="2059252"/>
                  </a:lnTo>
                  <a:lnTo>
                    <a:pt x="4427038" y="1953649"/>
                  </a:lnTo>
                  <a:lnTo>
                    <a:pt x="4722174" y="1848047"/>
                  </a:lnTo>
                  <a:lnTo>
                    <a:pt x="5017310" y="897622"/>
                  </a:lnTo>
                  <a:lnTo>
                    <a:pt x="5312446" y="369609"/>
                  </a:lnTo>
                  <a:lnTo>
                    <a:pt x="5607582" y="369609"/>
                  </a:lnTo>
                  <a:lnTo>
                    <a:pt x="5902718" y="52801"/>
                  </a:lnTo>
                  <a:lnTo>
                    <a:pt x="6197854" y="158404"/>
                  </a:lnTo>
                  <a:lnTo>
                    <a:pt x="6492990" y="105602"/>
                  </a:lnTo>
                  <a:lnTo>
                    <a:pt x="6788126" y="0"/>
                  </a:lnTo>
                </a:path>
              </a:pathLst>
            </a:custGeom>
            <a:ln w="27101" cap="flat">
              <a:solidFill>
                <a:srgbClr val="FB9A99">
                  <a:alpha val="100000"/>
                </a:srgbClr>
              </a:solidFill>
              <a:prstDash val="solid"/>
              <a:round/>
            </a:ln>
          </p:spPr>
          <p:txBody>
            <a:bodyPr/>
            <a:lstStyle/>
            <a:p/>
          </p:txBody>
        </p:sp>
        <p:sp>
          <p:nvSpPr>
            <p:cNvPr id="71" name="pl71"/>
            <p:cNvSpPr/>
            <p:nvPr/>
          </p:nvSpPr>
          <p:spPr>
            <a:xfrm>
              <a:off x="810605" y="2230141"/>
              <a:ext cx="6788126" cy="2376060"/>
            </a:xfrm>
            <a:custGeom>
              <a:avLst/>
              <a:pathLst>
                <a:path w="6788126" h="2376060">
                  <a:moveTo>
                    <a:pt x="0" y="2376060"/>
                  </a:moveTo>
                  <a:lnTo>
                    <a:pt x="295135" y="2376060"/>
                  </a:lnTo>
                  <a:lnTo>
                    <a:pt x="590271" y="2112053"/>
                  </a:lnTo>
                  <a:lnTo>
                    <a:pt x="885407" y="2112053"/>
                  </a:lnTo>
                  <a:lnTo>
                    <a:pt x="1180543" y="2006451"/>
                  </a:lnTo>
                  <a:lnTo>
                    <a:pt x="1475679" y="1953649"/>
                  </a:lnTo>
                  <a:lnTo>
                    <a:pt x="1770815" y="1900848"/>
                  </a:lnTo>
                  <a:lnTo>
                    <a:pt x="2065951" y="1795245"/>
                  </a:lnTo>
                  <a:lnTo>
                    <a:pt x="2361087" y="1689643"/>
                  </a:lnTo>
                  <a:lnTo>
                    <a:pt x="2656223" y="1584040"/>
                  </a:lnTo>
                  <a:lnTo>
                    <a:pt x="2951359" y="1478437"/>
                  </a:lnTo>
                  <a:lnTo>
                    <a:pt x="3246495" y="1425636"/>
                  </a:lnTo>
                  <a:lnTo>
                    <a:pt x="3541631" y="1372834"/>
                  </a:lnTo>
                  <a:lnTo>
                    <a:pt x="3836766" y="1214430"/>
                  </a:lnTo>
                  <a:lnTo>
                    <a:pt x="4131902" y="897622"/>
                  </a:lnTo>
                  <a:lnTo>
                    <a:pt x="4427038" y="792020"/>
                  </a:lnTo>
                  <a:lnTo>
                    <a:pt x="4722174" y="580814"/>
                  </a:lnTo>
                  <a:lnTo>
                    <a:pt x="5017310" y="475212"/>
                  </a:lnTo>
                  <a:lnTo>
                    <a:pt x="5312446" y="264006"/>
                  </a:lnTo>
                  <a:lnTo>
                    <a:pt x="5607582" y="52801"/>
                  </a:lnTo>
                  <a:lnTo>
                    <a:pt x="5902718" y="105602"/>
                  </a:lnTo>
                  <a:lnTo>
                    <a:pt x="6197854" y="211205"/>
                  </a:lnTo>
                  <a:lnTo>
                    <a:pt x="6492990" y="211205"/>
                  </a:lnTo>
                  <a:lnTo>
                    <a:pt x="6788126" y="0"/>
                  </a:lnTo>
                </a:path>
              </a:pathLst>
            </a:custGeom>
            <a:ln w="27101" cap="flat">
              <a:solidFill>
                <a:srgbClr val="002759">
                  <a:alpha val="100000"/>
                </a:srgbClr>
              </a:solidFill>
              <a:prstDash val="solid"/>
              <a:round/>
            </a:ln>
          </p:spPr>
          <p:txBody>
            <a:bodyPr/>
            <a:lstStyle/>
            <a:p/>
          </p:txBody>
        </p:sp>
        <p:sp>
          <p:nvSpPr>
            <p:cNvPr id="72" name="pt72"/>
            <p:cNvSpPr/>
            <p:nvPr/>
          </p:nvSpPr>
          <p:spPr>
            <a:xfrm>
              <a:off x="785779" y="458137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458137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431736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431736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421176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415896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36837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363095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46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2053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1242" y="1816035"/>
              <a:ext cx="174053" cy="115522"/>
            </a:xfrm>
            <a:custGeom>
              <a:avLst/>
              <a:pathLst>
                <a:path w="174053" h="115522">
                  <a:moveTo>
                    <a:pt x="174053" y="115522"/>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16063" y="1615529"/>
              <a:ext cx="1019897" cy="188989"/>
            </a:xfrm>
            <a:custGeom>
              <a:avLst/>
              <a:pathLst>
                <a:path w="1019897" h="188989">
                  <a:moveTo>
                    <a:pt x="1019897" y="0"/>
                  </a:moveTo>
                  <a:lnTo>
                    <a:pt x="0" y="188989"/>
                  </a:lnTo>
                </a:path>
              </a:pathLst>
            </a:custGeom>
            <a:ln w="27101" cap="rnd">
              <a:solidFill>
                <a:srgbClr val="80BD41">
                  <a:alpha val="100000"/>
                </a:srgbClr>
              </a:solidFill>
              <a:prstDash val="dot"/>
              <a:round/>
            </a:ln>
          </p:spPr>
          <p:txBody>
            <a:bodyPr/>
            <a:lstStyle/>
            <a:p/>
          </p:txBody>
        </p:sp>
        <p:sp>
          <p:nvSpPr>
            <p:cNvPr id="98" name="pl98"/>
            <p:cNvSpPr/>
            <p:nvPr/>
          </p:nvSpPr>
          <p:spPr>
            <a:xfrm>
              <a:off x="7616704" y="1808775"/>
              <a:ext cx="1157885" cy="67299"/>
            </a:xfrm>
            <a:custGeom>
              <a:avLst/>
              <a:pathLst>
                <a:path w="1157885" h="67299">
                  <a:moveTo>
                    <a:pt x="1157885" y="67299"/>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2175" y="3716266"/>
              <a:ext cx="1102178" cy="630173"/>
            </a:xfrm>
            <a:custGeom>
              <a:avLst/>
              <a:pathLst>
                <a:path w="1102178" h="630173">
                  <a:moveTo>
                    <a:pt x="1102178" y="630173"/>
                  </a:moveTo>
                  <a:lnTo>
                    <a:pt x="0" y="0"/>
                  </a:lnTo>
                </a:path>
              </a:pathLst>
            </a:custGeom>
            <a:ln w="27101" cap="rnd">
              <a:solidFill>
                <a:srgbClr val="6A3D9A">
                  <a:alpha val="100000"/>
                </a:srgbClr>
              </a:solidFill>
              <a:prstDash val="dot"/>
              <a:round/>
            </a:ln>
          </p:spPr>
          <p:txBody>
            <a:bodyPr/>
            <a:lstStyle/>
            <a:p/>
          </p:txBody>
        </p:sp>
        <p:sp>
          <p:nvSpPr>
            <p:cNvPr id="100" name="pl100"/>
            <p:cNvSpPr/>
            <p:nvPr/>
          </p:nvSpPr>
          <p:spPr>
            <a:xfrm>
              <a:off x="7615241" y="1812384"/>
              <a:ext cx="1147280" cy="323326"/>
            </a:xfrm>
            <a:custGeom>
              <a:avLst/>
              <a:pathLst>
                <a:path w="1147280" h="323326">
                  <a:moveTo>
                    <a:pt x="1147280" y="323326"/>
                  </a:moveTo>
                  <a:lnTo>
                    <a:pt x="0" y="0"/>
                  </a:lnTo>
                </a:path>
              </a:pathLst>
            </a:custGeom>
            <a:ln w="27101" cap="rnd">
              <a:solidFill>
                <a:srgbClr val="E31A1C">
                  <a:alpha val="100000"/>
                </a:srgbClr>
              </a:solidFill>
              <a:prstDash val="dot"/>
              <a:round/>
            </a:ln>
          </p:spPr>
          <p:txBody>
            <a:bodyPr/>
            <a:lstStyle/>
            <a:p/>
          </p:txBody>
        </p:sp>
        <p:sp>
          <p:nvSpPr>
            <p:cNvPr id="101" name="pl101"/>
            <p:cNvSpPr/>
            <p:nvPr/>
          </p:nvSpPr>
          <p:spPr>
            <a:xfrm>
              <a:off x="7609142" y="1975546"/>
              <a:ext cx="924447" cy="835639"/>
            </a:xfrm>
            <a:custGeom>
              <a:avLst/>
              <a:pathLst>
                <a:path w="924447" h="835639">
                  <a:moveTo>
                    <a:pt x="924447" y="835639"/>
                  </a:moveTo>
                  <a:lnTo>
                    <a:pt x="0" y="0"/>
                  </a:lnTo>
                </a:path>
              </a:pathLst>
            </a:custGeom>
            <a:ln w="27101" cap="rnd">
              <a:solidFill>
                <a:srgbClr val="FF7F00">
                  <a:alpha val="100000"/>
                </a:srgbClr>
              </a:solidFill>
              <a:prstDash val="dot"/>
              <a:round/>
            </a:ln>
          </p:spPr>
          <p:txBody>
            <a:bodyPr/>
            <a:lstStyle/>
            <a:p/>
          </p:txBody>
        </p:sp>
        <p:sp>
          <p:nvSpPr>
            <p:cNvPr id="102" name="pl102"/>
            <p:cNvSpPr/>
            <p:nvPr/>
          </p:nvSpPr>
          <p:spPr>
            <a:xfrm>
              <a:off x="7607837" y="2979308"/>
              <a:ext cx="449575" cy="491137"/>
            </a:xfrm>
            <a:custGeom>
              <a:avLst/>
              <a:pathLst>
                <a:path w="449575" h="491137">
                  <a:moveTo>
                    <a:pt x="449575" y="491137"/>
                  </a:moveTo>
                  <a:lnTo>
                    <a:pt x="0" y="0"/>
                  </a:lnTo>
                </a:path>
              </a:pathLst>
            </a:custGeom>
            <a:ln w="27101" cap="rnd">
              <a:solidFill>
                <a:srgbClr val="FFC20E">
                  <a:alpha val="100000"/>
                </a:srgbClr>
              </a:solidFill>
              <a:prstDash val="dot"/>
              <a:round/>
            </a:ln>
          </p:spPr>
          <p:txBody>
            <a:bodyPr/>
            <a:lstStyle/>
            <a:p/>
          </p:txBody>
        </p:sp>
        <p:sp>
          <p:nvSpPr>
            <p:cNvPr id="103" name="pl103"/>
            <p:cNvSpPr/>
            <p:nvPr/>
          </p:nvSpPr>
          <p:spPr>
            <a:xfrm>
              <a:off x="7607969" y="2081635"/>
              <a:ext cx="925514" cy="991570"/>
            </a:xfrm>
            <a:custGeom>
              <a:avLst/>
              <a:pathLst>
                <a:path w="925514" h="991570">
                  <a:moveTo>
                    <a:pt x="925514" y="991570"/>
                  </a:moveTo>
                  <a:lnTo>
                    <a:pt x="0" y="0"/>
                  </a:lnTo>
                </a:path>
              </a:pathLst>
            </a:custGeom>
            <a:ln w="27101" cap="rnd">
              <a:solidFill>
                <a:srgbClr val="008B00">
                  <a:alpha val="100000"/>
                </a:srgbClr>
              </a:solidFill>
              <a:prstDash val="dot"/>
              <a:round/>
            </a:ln>
          </p:spPr>
          <p:txBody>
            <a:bodyPr/>
            <a:lstStyle/>
            <a:p/>
          </p:txBody>
        </p:sp>
        <p:sp>
          <p:nvSpPr>
            <p:cNvPr id="104" name="pl104"/>
            <p:cNvSpPr/>
            <p:nvPr/>
          </p:nvSpPr>
          <p:spPr>
            <a:xfrm>
              <a:off x="7612567" y="1815129"/>
              <a:ext cx="1083630" cy="579396"/>
            </a:xfrm>
            <a:custGeom>
              <a:avLst/>
              <a:pathLst>
                <a:path w="1083630" h="579396">
                  <a:moveTo>
                    <a:pt x="1083630" y="579396"/>
                  </a:moveTo>
                  <a:lnTo>
                    <a:pt x="0" y="0"/>
                  </a:lnTo>
                </a:path>
              </a:pathLst>
            </a:custGeom>
            <a:ln w="27101" cap="rnd">
              <a:solidFill>
                <a:srgbClr val="9A32CD">
                  <a:alpha val="100000"/>
                </a:srgbClr>
              </a:solidFill>
              <a:prstDash val="dot"/>
              <a:round/>
            </a:ln>
          </p:spPr>
          <p:txBody>
            <a:bodyPr/>
            <a:lstStyle/>
            <a:p/>
          </p:txBody>
        </p:sp>
        <p:sp>
          <p:nvSpPr>
            <p:cNvPr id="105" name="pl105"/>
            <p:cNvSpPr/>
            <p:nvPr/>
          </p:nvSpPr>
          <p:spPr>
            <a:xfrm>
              <a:off x="7609811" y="3295263"/>
              <a:ext cx="959825" cy="787869"/>
            </a:xfrm>
            <a:custGeom>
              <a:avLst/>
              <a:pathLst>
                <a:path w="959825" h="787869">
                  <a:moveTo>
                    <a:pt x="959825" y="787869"/>
                  </a:moveTo>
                  <a:lnTo>
                    <a:pt x="0" y="0"/>
                  </a:lnTo>
                </a:path>
              </a:pathLst>
            </a:custGeom>
            <a:ln w="27101" cap="rnd">
              <a:solidFill>
                <a:srgbClr val="FB9A99">
                  <a:alpha val="100000"/>
                </a:srgbClr>
              </a:solidFill>
              <a:prstDash val="dot"/>
              <a:round/>
            </a:ln>
          </p:spPr>
          <p:txBody>
            <a:bodyPr/>
            <a:lstStyle/>
            <a:p/>
          </p:txBody>
        </p:sp>
        <p:sp>
          <p:nvSpPr>
            <p:cNvPr id="106" name="pl106"/>
            <p:cNvSpPr/>
            <p:nvPr/>
          </p:nvSpPr>
          <p:spPr>
            <a:xfrm>
              <a:off x="7608424" y="2398265"/>
              <a:ext cx="1254459" cy="1257868"/>
            </a:xfrm>
            <a:custGeom>
              <a:avLst/>
              <a:pathLst>
                <a:path w="1254459" h="1257868">
                  <a:moveTo>
                    <a:pt x="1254459" y="1257868"/>
                  </a:moveTo>
                  <a:lnTo>
                    <a:pt x="0" y="0"/>
                  </a:lnTo>
                </a:path>
              </a:pathLst>
            </a:custGeom>
            <a:ln w="27101" cap="rnd">
              <a:solidFill>
                <a:srgbClr val="836FFF">
                  <a:alpha val="100000"/>
                </a:srgbClr>
              </a:solidFill>
              <a:prstDash val="dot"/>
              <a:round/>
            </a:ln>
          </p:spPr>
          <p:txBody>
            <a:bodyPr/>
            <a:lstStyle/>
            <a:p/>
          </p:txBody>
        </p:sp>
        <p:sp>
          <p:nvSpPr>
            <p:cNvPr id="107" name="pl107"/>
            <p:cNvSpPr/>
            <p:nvPr/>
          </p:nvSpPr>
          <p:spPr>
            <a:xfrm>
              <a:off x="7608793" y="2239707"/>
              <a:ext cx="322059" cy="306162"/>
            </a:xfrm>
            <a:custGeom>
              <a:avLst/>
              <a:pathLst>
                <a:path w="322059" h="306162">
                  <a:moveTo>
                    <a:pt x="322059" y="306162"/>
                  </a:moveTo>
                  <a:lnTo>
                    <a:pt x="0" y="0"/>
                  </a:lnTo>
                </a:path>
              </a:pathLst>
            </a:custGeom>
            <a:ln w="27101" cap="rnd">
              <a:solidFill>
                <a:srgbClr val="002759">
                  <a:alpha val="100000"/>
                </a:srgbClr>
              </a:solidFill>
              <a:prstDash val="dot"/>
              <a:round/>
            </a:ln>
          </p:spPr>
          <p:txBody>
            <a:bodyPr/>
            <a:lstStyle/>
            <a:p/>
          </p:txBody>
        </p:sp>
        <p:sp>
          <p:nvSpPr>
            <p:cNvPr id="108" name="pg108"/>
            <p:cNvSpPr/>
            <p:nvPr/>
          </p:nvSpPr>
          <p:spPr>
            <a:xfrm>
              <a:off x="7464699" y="1931557"/>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9" name="tx109"/>
            <p:cNvSpPr/>
            <p:nvPr/>
          </p:nvSpPr>
          <p:spPr>
            <a:xfrm>
              <a:off x="7487559" y="1955734"/>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1528695"/>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1" name="tx111"/>
            <p:cNvSpPr/>
            <p:nvPr/>
          </p:nvSpPr>
          <p:spPr>
            <a:xfrm>
              <a:off x="8590241" y="1552871"/>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1791841"/>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3" name="tx113"/>
            <p:cNvSpPr/>
            <p:nvPr/>
          </p:nvSpPr>
          <p:spPr>
            <a:xfrm>
              <a:off x="8728870" y="1836290"/>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4266716"/>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1"/>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5" name="tx115"/>
            <p:cNvSpPr/>
            <p:nvPr/>
          </p:nvSpPr>
          <p:spPr>
            <a:xfrm>
              <a:off x="8668633" y="4312436"/>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2054370"/>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7" name="tx117"/>
            <p:cNvSpPr/>
            <p:nvPr/>
          </p:nvSpPr>
          <p:spPr>
            <a:xfrm>
              <a:off x="8716802" y="2100090"/>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2732195"/>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9" name="tx119"/>
            <p:cNvSpPr/>
            <p:nvPr/>
          </p:nvSpPr>
          <p:spPr>
            <a:xfrm>
              <a:off x="8487870" y="2776645"/>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3396201"/>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2"/>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1" name="tx121"/>
            <p:cNvSpPr/>
            <p:nvPr/>
          </p:nvSpPr>
          <p:spPr>
            <a:xfrm>
              <a:off x="8011693" y="3440333"/>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2993877"/>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3" name="tx123"/>
            <p:cNvSpPr/>
            <p:nvPr/>
          </p:nvSpPr>
          <p:spPr>
            <a:xfrm>
              <a:off x="8487764" y="3038326"/>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2314809"/>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5" name="tx125"/>
            <p:cNvSpPr/>
            <p:nvPr/>
          </p:nvSpPr>
          <p:spPr>
            <a:xfrm>
              <a:off x="8650478" y="2359258"/>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4004072"/>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7" name="tx127"/>
            <p:cNvSpPr/>
            <p:nvPr/>
          </p:nvSpPr>
          <p:spPr>
            <a:xfrm>
              <a:off x="8523917" y="4048521"/>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3656134"/>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9" name="tx129"/>
            <p:cNvSpPr/>
            <p:nvPr/>
          </p:nvSpPr>
          <p:spPr>
            <a:xfrm>
              <a:off x="8662546" y="3700583"/>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2475970"/>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7885132" y="2498824"/>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7" y="4615081"/>
              <a:ext cx="110038" cy="84942"/>
            </a:xfrm>
            <a:custGeom>
              <a:avLst/>
              <a:pathLst>
                <a:path w="110038" h="84942">
                  <a:moveTo>
                    <a:pt x="110038" y="84942"/>
                  </a:moveTo>
                  <a:lnTo>
                    <a:pt x="0" y="0"/>
                  </a:lnTo>
                </a:path>
              </a:pathLst>
            </a:custGeom>
            <a:ln w="13550" cap="rnd">
              <a:solidFill>
                <a:srgbClr val="002759">
                  <a:alpha val="100000"/>
                </a:srgbClr>
              </a:solidFill>
              <a:prstDash val="solid"/>
              <a:round/>
            </a:ln>
          </p:spPr>
          <p:txBody>
            <a:bodyPr/>
            <a:lstStyle/>
            <a:p/>
          </p:txBody>
        </p:sp>
        <p:sp>
          <p:nvSpPr>
            <p:cNvPr id="133" name="pg133"/>
            <p:cNvSpPr/>
            <p:nvPr/>
          </p:nvSpPr>
          <p:spPr>
            <a:xfrm>
              <a:off x="849536" y="470002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4" name="tx134"/>
            <p:cNvSpPr/>
            <p:nvPr/>
          </p:nvSpPr>
          <p:spPr>
            <a:xfrm>
              <a:off x="895256" y="47438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25</a:t>
              </a:r>
            </a:p>
          </p:txBody>
        </p:sp>
        <p:sp>
          <p:nvSpPr>
            <p:cNvPr id="135" name="pg135"/>
            <p:cNvSpPr/>
            <p:nvPr/>
          </p:nvSpPr>
          <p:spPr>
            <a:xfrm>
              <a:off x="3675416" y="380240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6" name="tx136"/>
            <p:cNvSpPr/>
            <p:nvPr/>
          </p:nvSpPr>
          <p:spPr>
            <a:xfrm>
              <a:off x="3721136" y="384774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42</a:t>
              </a:r>
            </a:p>
          </p:txBody>
        </p:sp>
        <p:sp>
          <p:nvSpPr>
            <p:cNvPr id="137" name="pg137"/>
            <p:cNvSpPr/>
            <p:nvPr/>
          </p:nvSpPr>
          <p:spPr>
            <a:xfrm>
              <a:off x="6331647" y="23767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8" name="tx138"/>
            <p:cNvSpPr/>
            <p:nvPr/>
          </p:nvSpPr>
          <p:spPr>
            <a:xfrm>
              <a:off x="6377367" y="24205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69</a:t>
              </a:r>
            </a:p>
          </p:txBody>
        </p:sp>
        <p:sp>
          <p:nvSpPr>
            <p:cNvPr id="139" name="pg139"/>
            <p:cNvSpPr/>
            <p:nvPr/>
          </p:nvSpPr>
          <p:spPr>
            <a:xfrm>
              <a:off x="7512196" y="23239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40" name="tx140"/>
            <p:cNvSpPr/>
            <p:nvPr/>
          </p:nvSpPr>
          <p:spPr>
            <a:xfrm>
              <a:off x="7557916" y="23677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70</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575104" y="403202"/>
              <a:ext cx="2728019"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ESAR, 2000-2023</a:t>
              </a:r>
            </a:p>
          </p:txBody>
        </p:sp>
        <p:sp>
          <p:nvSpPr>
            <p:cNvPr id="161" name="tx16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3" name="tx163"/>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70%.</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0576"/>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620870"/>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1921017"/>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521311"/>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22116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322192"/>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4922485"/>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42175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958516"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1620870"/>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192101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2521311"/>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222116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432219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342175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 name="rc24"/>
            <p:cNvSpPr/>
            <p:nvPr/>
          </p:nvSpPr>
          <p:spPr>
            <a:xfrm>
              <a:off x="1295275"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1295275"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1020576"/>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1620870"/>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921017"/>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521311"/>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4322192"/>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4922485"/>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4" name="rc34"/>
            <p:cNvSpPr/>
            <p:nvPr/>
          </p:nvSpPr>
          <p:spPr>
            <a:xfrm>
              <a:off x="1632034" y="3421751"/>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5" name="rc35"/>
            <p:cNvSpPr/>
            <p:nvPr/>
          </p:nvSpPr>
          <p:spPr>
            <a:xfrm>
              <a:off x="1632034"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 name="rc36"/>
            <p:cNvSpPr/>
            <p:nvPr/>
          </p:nvSpPr>
          <p:spPr>
            <a:xfrm>
              <a:off x="1632034"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620870"/>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192101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2521311"/>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2221164"/>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4322192"/>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4" name="rc44"/>
            <p:cNvSpPr/>
            <p:nvPr/>
          </p:nvSpPr>
          <p:spPr>
            <a:xfrm>
              <a:off x="1968793"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5" name="rc45"/>
            <p:cNvSpPr/>
            <p:nvPr/>
          </p:nvSpPr>
          <p:spPr>
            <a:xfrm>
              <a:off x="1968793" y="3421751"/>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6" name="rc46"/>
            <p:cNvSpPr/>
            <p:nvPr/>
          </p:nvSpPr>
          <p:spPr>
            <a:xfrm>
              <a:off x="1968793"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7" name="rc47"/>
            <p:cNvSpPr/>
            <p:nvPr/>
          </p:nvSpPr>
          <p:spPr>
            <a:xfrm>
              <a:off x="1968793" y="5222632"/>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1620870"/>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1921017"/>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2521311"/>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2221164"/>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54" name="rc54"/>
            <p:cNvSpPr/>
            <p:nvPr/>
          </p:nvSpPr>
          <p:spPr>
            <a:xfrm>
              <a:off x="2305552"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5" name="rc55"/>
            <p:cNvSpPr/>
            <p:nvPr/>
          </p:nvSpPr>
          <p:spPr>
            <a:xfrm>
              <a:off x="2305552"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3421751"/>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7" name="rc57"/>
            <p:cNvSpPr/>
            <p:nvPr/>
          </p:nvSpPr>
          <p:spPr>
            <a:xfrm>
              <a:off x="2305552"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8" name="rc58"/>
            <p:cNvSpPr/>
            <p:nvPr/>
          </p:nvSpPr>
          <p:spPr>
            <a:xfrm>
              <a:off x="2305552" y="5222632"/>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1620870"/>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1921017"/>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2521311"/>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642311" y="2221164"/>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65" name="rc65"/>
            <p:cNvSpPr/>
            <p:nvPr/>
          </p:nvSpPr>
          <p:spPr>
            <a:xfrm>
              <a:off x="2642311" y="4322192"/>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6" name="rc66"/>
            <p:cNvSpPr/>
            <p:nvPr/>
          </p:nvSpPr>
          <p:spPr>
            <a:xfrm>
              <a:off x="2642311" y="4922485"/>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7" name="rc67"/>
            <p:cNvSpPr/>
            <p:nvPr/>
          </p:nvSpPr>
          <p:spPr>
            <a:xfrm>
              <a:off x="2642311" y="3421751"/>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8" name="rc68"/>
            <p:cNvSpPr/>
            <p:nvPr/>
          </p:nvSpPr>
          <p:spPr>
            <a:xfrm>
              <a:off x="2642311"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642311"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1921017"/>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2521311"/>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2979070" y="2221164"/>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4322192"/>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7" name="rc77"/>
            <p:cNvSpPr/>
            <p:nvPr/>
          </p:nvSpPr>
          <p:spPr>
            <a:xfrm>
              <a:off x="2979070"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78" name="rc78"/>
            <p:cNvSpPr/>
            <p:nvPr/>
          </p:nvSpPr>
          <p:spPr>
            <a:xfrm>
              <a:off x="2979070" y="342175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2979070"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297907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2979070"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1921017"/>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252131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6" name="rc86"/>
            <p:cNvSpPr/>
            <p:nvPr/>
          </p:nvSpPr>
          <p:spPr>
            <a:xfrm>
              <a:off x="3315830"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7" name="rc87"/>
            <p:cNvSpPr/>
            <p:nvPr/>
          </p:nvSpPr>
          <p:spPr>
            <a:xfrm>
              <a:off x="3315830" y="2221164"/>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8" name="rc88"/>
            <p:cNvSpPr/>
            <p:nvPr/>
          </p:nvSpPr>
          <p:spPr>
            <a:xfrm>
              <a:off x="3315830" y="4322192"/>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3315830" y="4922485"/>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0" name="rc90"/>
            <p:cNvSpPr/>
            <p:nvPr/>
          </p:nvSpPr>
          <p:spPr>
            <a:xfrm>
              <a:off x="3315830" y="342175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1" name="rc91"/>
            <p:cNvSpPr/>
            <p:nvPr/>
          </p:nvSpPr>
          <p:spPr>
            <a:xfrm>
              <a:off x="3315830"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2" name="rc92"/>
            <p:cNvSpPr/>
            <p:nvPr/>
          </p:nvSpPr>
          <p:spPr>
            <a:xfrm>
              <a:off x="331583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3" name="rc93"/>
            <p:cNvSpPr/>
            <p:nvPr/>
          </p:nvSpPr>
          <p:spPr>
            <a:xfrm>
              <a:off x="3315830" y="5222632"/>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1020576"/>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2521311"/>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8" name="rc98"/>
            <p:cNvSpPr/>
            <p:nvPr/>
          </p:nvSpPr>
          <p:spPr>
            <a:xfrm>
              <a:off x="3652589"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9" name="rc99"/>
            <p:cNvSpPr/>
            <p:nvPr/>
          </p:nvSpPr>
          <p:spPr>
            <a:xfrm>
              <a:off x="3652589" y="2221164"/>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0" name="rc100"/>
            <p:cNvSpPr/>
            <p:nvPr/>
          </p:nvSpPr>
          <p:spPr>
            <a:xfrm>
              <a:off x="3652589" y="4322192"/>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1" name="rc101"/>
            <p:cNvSpPr/>
            <p:nvPr/>
          </p:nvSpPr>
          <p:spPr>
            <a:xfrm>
              <a:off x="3652589"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02" name="rc102"/>
            <p:cNvSpPr/>
            <p:nvPr/>
          </p:nvSpPr>
          <p:spPr>
            <a:xfrm>
              <a:off x="3652589" y="2821457"/>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652589"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3652589"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5" name="rc105"/>
            <p:cNvSpPr/>
            <p:nvPr/>
          </p:nvSpPr>
          <p:spPr>
            <a:xfrm>
              <a:off x="3652589"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652589" y="5222632"/>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1020576"/>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0" name="rc110"/>
            <p:cNvSpPr/>
            <p:nvPr/>
          </p:nvSpPr>
          <p:spPr>
            <a:xfrm>
              <a:off x="3989348" y="2521311"/>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1" name="rc111"/>
            <p:cNvSpPr/>
            <p:nvPr/>
          </p:nvSpPr>
          <p:spPr>
            <a:xfrm>
              <a:off x="3989348"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2" name="rc112"/>
            <p:cNvSpPr/>
            <p:nvPr/>
          </p:nvSpPr>
          <p:spPr>
            <a:xfrm>
              <a:off x="3989348" y="2221164"/>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3" name="rc113"/>
            <p:cNvSpPr/>
            <p:nvPr/>
          </p:nvSpPr>
          <p:spPr>
            <a:xfrm>
              <a:off x="3989348" y="4322192"/>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4" name="rc114"/>
            <p:cNvSpPr/>
            <p:nvPr/>
          </p:nvSpPr>
          <p:spPr>
            <a:xfrm>
              <a:off x="3989348" y="4922485"/>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5" name="rc115"/>
            <p:cNvSpPr/>
            <p:nvPr/>
          </p:nvSpPr>
          <p:spPr>
            <a:xfrm>
              <a:off x="3989348" y="2821457"/>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6" name="rc116"/>
            <p:cNvSpPr/>
            <p:nvPr/>
          </p:nvSpPr>
          <p:spPr>
            <a:xfrm>
              <a:off x="3989348"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7" name="rc117"/>
            <p:cNvSpPr/>
            <p:nvPr/>
          </p:nvSpPr>
          <p:spPr>
            <a:xfrm>
              <a:off x="3989348"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3989348" y="3121604"/>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3989348"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1020576"/>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2" name="rc122"/>
            <p:cNvSpPr/>
            <p:nvPr/>
          </p:nvSpPr>
          <p:spPr>
            <a:xfrm>
              <a:off x="4326107"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3" name="rc123"/>
            <p:cNvSpPr/>
            <p:nvPr/>
          </p:nvSpPr>
          <p:spPr>
            <a:xfrm>
              <a:off x="4326107"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4" name="rc124"/>
            <p:cNvSpPr/>
            <p:nvPr/>
          </p:nvSpPr>
          <p:spPr>
            <a:xfrm>
              <a:off x="4326107"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5" name="rc125"/>
            <p:cNvSpPr/>
            <p:nvPr/>
          </p:nvSpPr>
          <p:spPr>
            <a:xfrm>
              <a:off x="4326107"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4326107" y="4322192"/>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4326107"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28" name="rc128"/>
            <p:cNvSpPr/>
            <p:nvPr/>
          </p:nvSpPr>
          <p:spPr>
            <a:xfrm>
              <a:off x="4326107"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9" name="rc129"/>
            <p:cNvSpPr/>
            <p:nvPr/>
          </p:nvSpPr>
          <p:spPr>
            <a:xfrm>
              <a:off x="4326107" y="3421751"/>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0" name="rc130"/>
            <p:cNvSpPr/>
            <p:nvPr/>
          </p:nvSpPr>
          <p:spPr>
            <a:xfrm>
              <a:off x="4326107"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326107" y="3121604"/>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32" name="rc132"/>
            <p:cNvSpPr/>
            <p:nvPr/>
          </p:nvSpPr>
          <p:spPr>
            <a:xfrm>
              <a:off x="4326107"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34" name="rc134"/>
            <p:cNvSpPr/>
            <p:nvPr/>
          </p:nvSpPr>
          <p:spPr>
            <a:xfrm>
              <a:off x="4662866"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5" name="rc135"/>
            <p:cNvSpPr/>
            <p:nvPr/>
          </p:nvSpPr>
          <p:spPr>
            <a:xfrm>
              <a:off x="4662866" y="1921017"/>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6" name="rc136"/>
            <p:cNvSpPr/>
            <p:nvPr/>
          </p:nvSpPr>
          <p:spPr>
            <a:xfrm>
              <a:off x="4662866"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7" name="rc137"/>
            <p:cNvSpPr/>
            <p:nvPr/>
          </p:nvSpPr>
          <p:spPr>
            <a:xfrm>
              <a:off x="4662866"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4662866" y="4322192"/>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0" name="rc140"/>
            <p:cNvSpPr/>
            <p:nvPr/>
          </p:nvSpPr>
          <p:spPr>
            <a:xfrm>
              <a:off x="4662866"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1" name="rc141"/>
            <p:cNvSpPr/>
            <p:nvPr/>
          </p:nvSpPr>
          <p:spPr>
            <a:xfrm>
              <a:off x="4662866" y="2821457"/>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42" name="rc142"/>
            <p:cNvSpPr/>
            <p:nvPr/>
          </p:nvSpPr>
          <p:spPr>
            <a:xfrm>
              <a:off x="4662866"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4662866"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62866" y="3121604"/>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62866" y="5222632"/>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1020576"/>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25"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25" y="4322192"/>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922485"/>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2821457"/>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25" y="3421751"/>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312160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5222632"/>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9" name="rc159"/>
            <p:cNvSpPr/>
            <p:nvPr/>
          </p:nvSpPr>
          <p:spPr>
            <a:xfrm>
              <a:off x="5336384" y="1020576"/>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60" name="rc160"/>
            <p:cNvSpPr/>
            <p:nvPr/>
          </p:nvSpPr>
          <p:spPr>
            <a:xfrm>
              <a:off x="5336384"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61" name="rc161"/>
            <p:cNvSpPr/>
            <p:nvPr/>
          </p:nvSpPr>
          <p:spPr>
            <a:xfrm>
              <a:off x="5336384"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2" name="rc162"/>
            <p:cNvSpPr/>
            <p:nvPr/>
          </p:nvSpPr>
          <p:spPr>
            <a:xfrm>
              <a:off x="5336384"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3" name="rc163"/>
            <p:cNvSpPr/>
            <p:nvPr/>
          </p:nvSpPr>
          <p:spPr>
            <a:xfrm>
              <a:off x="5336384"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4" name="rc164"/>
            <p:cNvSpPr/>
            <p:nvPr/>
          </p:nvSpPr>
          <p:spPr>
            <a:xfrm>
              <a:off x="5336384"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5" name="rc165"/>
            <p:cNvSpPr/>
            <p:nvPr/>
          </p:nvSpPr>
          <p:spPr>
            <a:xfrm>
              <a:off x="5336384" y="4322192"/>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6" name="rc166"/>
            <p:cNvSpPr/>
            <p:nvPr/>
          </p:nvSpPr>
          <p:spPr>
            <a:xfrm>
              <a:off x="5336384" y="4922485"/>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67" name="rc167"/>
            <p:cNvSpPr/>
            <p:nvPr/>
          </p:nvSpPr>
          <p:spPr>
            <a:xfrm>
              <a:off x="5336384" y="282145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8" name="rc168"/>
            <p:cNvSpPr/>
            <p:nvPr/>
          </p:nvSpPr>
          <p:spPr>
            <a:xfrm>
              <a:off x="5336384" y="3421751"/>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5336384"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5336384" y="312160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71" name="rc171"/>
            <p:cNvSpPr/>
            <p:nvPr/>
          </p:nvSpPr>
          <p:spPr>
            <a:xfrm>
              <a:off x="5336384" y="5222632"/>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72" name="rc172"/>
            <p:cNvSpPr/>
            <p:nvPr/>
          </p:nvSpPr>
          <p:spPr>
            <a:xfrm>
              <a:off x="5673143" y="1020576"/>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3" name="rc173"/>
            <p:cNvSpPr/>
            <p:nvPr/>
          </p:nvSpPr>
          <p:spPr>
            <a:xfrm>
              <a:off x="5673143"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4" name="rc174"/>
            <p:cNvSpPr/>
            <p:nvPr/>
          </p:nvSpPr>
          <p:spPr>
            <a:xfrm>
              <a:off x="5673143"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5" name="rc175"/>
            <p:cNvSpPr/>
            <p:nvPr/>
          </p:nvSpPr>
          <p:spPr>
            <a:xfrm>
              <a:off x="5673143" y="2521311"/>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6" name="rc176"/>
            <p:cNvSpPr/>
            <p:nvPr/>
          </p:nvSpPr>
          <p:spPr>
            <a:xfrm>
              <a:off x="5673143"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7" name="rc177"/>
            <p:cNvSpPr/>
            <p:nvPr/>
          </p:nvSpPr>
          <p:spPr>
            <a:xfrm>
              <a:off x="5673143"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8" name="rc178"/>
            <p:cNvSpPr/>
            <p:nvPr/>
          </p:nvSpPr>
          <p:spPr>
            <a:xfrm>
              <a:off x="5673143" y="4322192"/>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9" name="rc179"/>
            <p:cNvSpPr/>
            <p:nvPr/>
          </p:nvSpPr>
          <p:spPr>
            <a:xfrm>
              <a:off x="5673143" y="4922485"/>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0" name="rc180"/>
            <p:cNvSpPr/>
            <p:nvPr/>
          </p:nvSpPr>
          <p:spPr>
            <a:xfrm>
              <a:off x="5673143" y="2821457"/>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1" name="rc181"/>
            <p:cNvSpPr/>
            <p:nvPr/>
          </p:nvSpPr>
          <p:spPr>
            <a:xfrm>
              <a:off x="5673143"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2" name="rc182"/>
            <p:cNvSpPr/>
            <p:nvPr/>
          </p:nvSpPr>
          <p:spPr>
            <a:xfrm>
              <a:off x="5673143" y="4622338"/>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3" name="rc183"/>
            <p:cNvSpPr/>
            <p:nvPr/>
          </p:nvSpPr>
          <p:spPr>
            <a:xfrm>
              <a:off x="5673143" y="3121604"/>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84" name="rc184"/>
            <p:cNvSpPr/>
            <p:nvPr/>
          </p:nvSpPr>
          <p:spPr>
            <a:xfrm>
              <a:off x="5673143" y="5222632"/>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5" name="rc185"/>
            <p:cNvSpPr/>
            <p:nvPr/>
          </p:nvSpPr>
          <p:spPr>
            <a:xfrm>
              <a:off x="6009902"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6" name="rc186"/>
            <p:cNvSpPr/>
            <p:nvPr/>
          </p:nvSpPr>
          <p:spPr>
            <a:xfrm>
              <a:off x="6009902"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7" name="rc187"/>
            <p:cNvSpPr/>
            <p:nvPr/>
          </p:nvSpPr>
          <p:spPr>
            <a:xfrm>
              <a:off x="6009902"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8" name="rc188"/>
            <p:cNvSpPr/>
            <p:nvPr/>
          </p:nvSpPr>
          <p:spPr>
            <a:xfrm>
              <a:off x="6009902" y="252131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9" name="rc189"/>
            <p:cNvSpPr/>
            <p:nvPr/>
          </p:nvSpPr>
          <p:spPr>
            <a:xfrm>
              <a:off x="6009902"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0" name="rc190"/>
            <p:cNvSpPr/>
            <p:nvPr/>
          </p:nvSpPr>
          <p:spPr>
            <a:xfrm>
              <a:off x="6009902" y="2221164"/>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1" name="rc191"/>
            <p:cNvSpPr/>
            <p:nvPr/>
          </p:nvSpPr>
          <p:spPr>
            <a:xfrm>
              <a:off x="6009902" y="3721898"/>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92" name="rc192"/>
            <p:cNvSpPr/>
            <p:nvPr/>
          </p:nvSpPr>
          <p:spPr>
            <a:xfrm>
              <a:off x="6009902"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3" name="rc193"/>
            <p:cNvSpPr/>
            <p:nvPr/>
          </p:nvSpPr>
          <p:spPr>
            <a:xfrm>
              <a:off x="6009902"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4" name="rc194"/>
            <p:cNvSpPr/>
            <p:nvPr/>
          </p:nvSpPr>
          <p:spPr>
            <a:xfrm>
              <a:off x="6009902" y="2821457"/>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5" name="rc195"/>
            <p:cNvSpPr/>
            <p:nvPr/>
          </p:nvSpPr>
          <p:spPr>
            <a:xfrm>
              <a:off x="6009902" y="342175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6" name="rc196"/>
            <p:cNvSpPr/>
            <p:nvPr/>
          </p:nvSpPr>
          <p:spPr>
            <a:xfrm>
              <a:off x="6009902" y="4622338"/>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97" name="rc197"/>
            <p:cNvSpPr/>
            <p:nvPr/>
          </p:nvSpPr>
          <p:spPr>
            <a:xfrm>
              <a:off x="6009902" y="3121604"/>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8" name="rc198"/>
            <p:cNvSpPr/>
            <p:nvPr/>
          </p:nvSpPr>
          <p:spPr>
            <a:xfrm>
              <a:off x="6009902" y="5222632"/>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99" name="rc199"/>
            <p:cNvSpPr/>
            <p:nvPr/>
          </p:nvSpPr>
          <p:spPr>
            <a:xfrm>
              <a:off x="6346662"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0" name="rc200"/>
            <p:cNvSpPr/>
            <p:nvPr/>
          </p:nvSpPr>
          <p:spPr>
            <a:xfrm>
              <a:off x="6346662"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01" name="rc201"/>
            <p:cNvSpPr/>
            <p:nvPr/>
          </p:nvSpPr>
          <p:spPr>
            <a:xfrm>
              <a:off x="6346662" y="1921017"/>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2" name="rc202"/>
            <p:cNvSpPr/>
            <p:nvPr/>
          </p:nvSpPr>
          <p:spPr>
            <a:xfrm>
              <a:off x="6346662"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3" name="rc203"/>
            <p:cNvSpPr/>
            <p:nvPr/>
          </p:nvSpPr>
          <p:spPr>
            <a:xfrm>
              <a:off x="6346662"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4" name="rc204"/>
            <p:cNvSpPr/>
            <p:nvPr/>
          </p:nvSpPr>
          <p:spPr>
            <a:xfrm>
              <a:off x="6346662" y="2221164"/>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5" name="rc205"/>
            <p:cNvSpPr/>
            <p:nvPr/>
          </p:nvSpPr>
          <p:spPr>
            <a:xfrm>
              <a:off x="6346662" y="3721898"/>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06" name="rc206"/>
            <p:cNvSpPr/>
            <p:nvPr/>
          </p:nvSpPr>
          <p:spPr>
            <a:xfrm>
              <a:off x="6346662" y="4322192"/>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7" name="rc207"/>
            <p:cNvSpPr/>
            <p:nvPr/>
          </p:nvSpPr>
          <p:spPr>
            <a:xfrm>
              <a:off x="6346662" y="4922485"/>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8" name="rc208"/>
            <p:cNvSpPr/>
            <p:nvPr/>
          </p:nvSpPr>
          <p:spPr>
            <a:xfrm>
              <a:off x="6346662" y="5522779"/>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9" name="rc209"/>
            <p:cNvSpPr/>
            <p:nvPr/>
          </p:nvSpPr>
          <p:spPr>
            <a:xfrm>
              <a:off x="6346662" y="282145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0" name="rc210"/>
            <p:cNvSpPr/>
            <p:nvPr/>
          </p:nvSpPr>
          <p:spPr>
            <a:xfrm>
              <a:off x="6346662"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1" name="rc211"/>
            <p:cNvSpPr/>
            <p:nvPr/>
          </p:nvSpPr>
          <p:spPr>
            <a:xfrm>
              <a:off x="6346662" y="4622338"/>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12" name="rc212"/>
            <p:cNvSpPr/>
            <p:nvPr/>
          </p:nvSpPr>
          <p:spPr>
            <a:xfrm>
              <a:off x="6346662" y="3121604"/>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3" name="rc213"/>
            <p:cNvSpPr/>
            <p:nvPr/>
          </p:nvSpPr>
          <p:spPr>
            <a:xfrm>
              <a:off x="6346662" y="5222632"/>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14" name="rc214"/>
            <p:cNvSpPr/>
            <p:nvPr/>
          </p:nvSpPr>
          <p:spPr>
            <a:xfrm>
              <a:off x="6683421"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5" name="rc215"/>
            <p:cNvSpPr/>
            <p:nvPr/>
          </p:nvSpPr>
          <p:spPr>
            <a:xfrm>
              <a:off x="6683421"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6" name="rc216"/>
            <p:cNvSpPr/>
            <p:nvPr/>
          </p:nvSpPr>
          <p:spPr>
            <a:xfrm>
              <a:off x="6683421"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7" name="rc217"/>
            <p:cNvSpPr/>
            <p:nvPr/>
          </p:nvSpPr>
          <p:spPr>
            <a:xfrm>
              <a:off x="6683421" y="252131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8" name="rc218"/>
            <p:cNvSpPr/>
            <p:nvPr/>
          </p:nvSpPr>
          <p:spPr>
            <a:xfrm>
              <a:off x="6683421"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9" name="rc219"/>
            <p:cNvSpPr/>
            <p:nvPr/>
          </p:nvSpPr>
          <p:spPr>
            <a:xfrm>
              <a:off x="6683421" y="2221164"/>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0" name="rc220"/>
            <p:cNvSpPr/>
            <p:nvPr/>
          </p:nvSpPr>
          <p:spPr>
            <a:xfrm>
              <a:off x="6683421" y="3721898"/>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21" name="rc221"/>
            <p:cNvSpPr/>
            <p:nvPr/>
          </p:nvSpPr>
          <p:spPr>
            <a:xfrm>
              <a:off x="6683421"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2" name="rc222"/>
            <p:cNvSpPr/>
            <p:nvPr/>
          </p:nvSpPr>
          <p:spPr>
            <a:xfrm>
              <a:off x="6683421"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3" name="rc223"/>
            <p:cNvSpPr/>
            <p:nvPr/>
          </p:nvSpPr>
          <p:spPr>
            <a:xfrm>
              <a:off x="6683421" y="5522779"/>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4" name="rc224"/>
            <p:cNvSpPr/>
            <p:nvPr/>
          </p:nvSpPr>
          <p:spPr>
            <a:xfrm>
              <a:off x="6683421" y="282145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5" name="rc225"/>
            <p:cNvSpPr/>
            <p:nvPr/>
          </p:nvSpPr>
          <p:spPr>
            <a:xfrm>
              <a:off x="6683421" y="3421751"/>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6" name="rc226"/>
            <p:cNvSpPr/>
            <p:nvPr/>
          </p:nvSpPr>
          <p:spPr>
            <a:xfrm>
              <a:off x="6683421"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27" name="rc227"/>
            <p:cNvSpPr/>
            <p:nvPr/>
          </p:nvSpPr>
          <p:spPr>
            <a:xfrm>
              <a:off x="6683421" y="3121604"/>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8" name="rc228"/>
            <p:cNvSpPr/>
            <p:nvPr/>
          </p:nvSpPr>
          <p:spPr>
            <a:xfrm>
              <a:off x="6683421" y="5222632"/>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29" name="rc229"/>
            <p:cNvSpPr/>
            <p:nvPr/>
          </p:nvSpPr>
          <p:spPr>
            <a:xfrm>
              <a:off x="7020180"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0" name="rc230"/>
            <p:cNvSpPr/>
            <p:nvPr/>
          </p:nvSpPr>
          <p:spPr>
            <a:xfrm>
              <a:off x="7020180"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31" name="rc231"/>
            <p:cNvSpPr/>
            <p:nvPr/>
          </p:nvSpPr>
          <p:spPr>
            <a:xfrm>
              <a:off x="7020180" y="1921017"/>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2" name="rc232"/>
            <p:cNvSpPr/>
            <p:nvPr/>
          </p:nvSpPr>
          <p:spPr>
            <a:xfrm>
              <a:off x="7020180"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3" name="rc233"/>
            <p:cNvSpPr/>
            <p:nvPr/>
          </p:nvSpPr>
          <p:spPr>
            <a:xfrm>
              <a:off x="7020180"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4" name="rc234"/>
            <p:cNvSpPr/>
            <p:nvPr/>
          </p:nvSpPr>
          <p:spPr>
            <a:xfrm>
              <a:off x="7020180" y="2221164"/>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5" name="rc235"/>
            <p:cNvSpPr/>
            <p:nvPr/>
          </p:nvSpPr>
          <p:spPr>
            <a:xfrm>
              <a:off x="7020180" y="3721898"/>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6" name="rc236"/>
            <p:cNvSpPr/>
            <p:nvPr/>
          </p:nvSpPr>
          <p:spPr>
            <a:xfrm>
              <a:off x="7020180"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7" name="rc237"/>
            <p:cNvSpPr/>
            <p:nvPr/>
          </p:nvSpPr>
          <p:spPr>
            <a:xfrm>
              <a:off x="7020180" y="4922485"/>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38" name="rc238"/>
            <p:cNvSpPr/>
            <p:nvPr/>
          </p:nvSpPr>
          <p:spPr>
            <a:xfrm>
              <a:off x="7020180" y="5522779"/>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9" name="rc239"/>
            <p:cNvSpPr/>
            <p:nvPr/>
          </p:nvSpPr>
          <p:spPr>
            <a:xfrm>
              <a:off x="7020180" y="2821457"/>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0" name="rc240"/>
            <p:cNvSpPr/>
            <p:nvPr/>
          </p:nvSpPr>
          <p:spPr>
            <a:xfrm>
              <a:off x="7020180"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1" name="rc241"/>
            <p:cNvSpPr/>
            <p:nvPr/>
          </p:nvSpPr>
          <p:spPr>
            <a:xfrm>
              <a:off x="7020180" y="4622338"/>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2" name="rc242"/>
            <p:cNvSpPr/>
            <p:nvPr/>
          </p:nvSpPr>
          <p:spPr>
            <a:xfrm>
              <a:off x="7020180" y="3121604"/>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3" name="rc243"/>
            <p:cNvSpPr/>
            <p:nvPr/>
          </p:nvSpPr>
          <p:spPr>
            <a:xfrm>
              <a:off x="7020180" y="5222632"/>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44" name="rc244"/>
            <p:cNvSpPr/>
            <p:nvPr/>
          </p:nvSpPr>
          <p:spPr>
            <a:xfrm>
              <a:off x="7356939"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5" name="rc245"/>
            <p:cNvSpPr/>
            <p:nvPr/>
          </p:nvSpPr>
          <p:spPr>
            <a:xfrm>
              <a:off x="7356939"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6" name="rc246"/>
            <p:cNvSpPr/>
            <p:nvPr/>
          </p:nvSpPr>
          <p:spPr>
            <a:xfrm>
              <a:off x="7356939" y="1921017"/>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7" name="rc247"/>
            <p:cNvSpPr/>
            <p:nvPr/>
          </p:nvSpPr>
          <p:spPr>
            <a:xfrm>
              <a:off x="7356939" y="252131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8" name="rc248"/>
            <p:cNvSpPr/>
            <p:nvPr/>
          </p:nvSpPr>
          <p:spPr>
            <a:xfrm>
              <a:off x="7356939"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9" name="rc249"/>
            <p:cNvSpPr/>
            <p:nvPr/>
          </p:nvSpPr>
          <p:spPr>
            <a:xfrm>
              <a:off x="7356939" y="2221164"/>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0" name="rc250"/>
            <p:cNvSpPr/>
            <p:nvPr/>
          </p:nvSpPr>
          <p:spPr>
            <a:xfrm>
              <a:off x="7356939" y="3721898"/>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1" name="rc251"/>
            <p:cNvSpPr/>
            <p:nvPr/>
          </p:nvSpPr>
          <p:spPr>
            <a:xfrm>
              <a:off x="7356939"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2" name="rc252"/>
            <p:cNvSpPr/>
            <p:nvPr/>
          </p:nvSpPr>
          <p:spPr>
            <a:xfrm>
              <a:off x="7356939" y="4922485"/>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53" name="rc253"/>
            <p:cNvSpPr/>
            <p:nvPr/>
          </p:nvSpPr>
          <p:spPr>
            <a:xfrm>
              <a:off x="7356939" y="5522779"/>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54" name="rc254"/>
            <p:cNvSpPr/>
            <p:nvPr/>
          </p:nvSpPr>
          <p:spPr>
            <a:xfrm>
              <a:off x="7356939" y="2821457"/>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5" name="rc255"/>
            <p:cNvSpPr/>
            <p:nvPr/>
          </p:nvSpPr>
          <p:spPr>
            <a:xfrm>
              <a:off x="7356939" y="342175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6" name="rc256"/>
            <p:cNvSpPr/>
            <p:nvPr/>
          </p:nvSpPr>
          <p:spPr>
            <a:xfrm>
              <a:off x="7356939" y="4622338"/>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57" name="rc257"/>
            <p:cNvSpPr/>
            <p:nvPr/>
          </p:nvSpPr>
          <p:spPr>
            <a:xfrm>
              <a:off x="7356939" y="312160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8" name="rc258"/>
            <p:cNvSpPr/>
            <p:nvPr/>
          </p:nvSpPr>
          <p:spPr>
            <a:xfrm>
              <a:off x="7356939" y="5222632"/>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59" name="rc259"/>
            <p:cNvSpPr/>
            <p:nvPr/>
          </p:nvSpPr>
          <p:spPr>
            <a:xfrm>
              <a:off x="7693698"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0" name="rc260"/>
            <p:cNvSpPr/>
            <p:nvPr/>
          </p:nvSpPr>
          <p:spPr>
            <a:xfrm>
              <a:off x="7693698"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61" name="rc261"/>
            <p:cNvSpPr/>
            <p:nvPr/>
          </p:nvSpPr>
          <p:spPr>
            <a:xfrm>
              <a:off x="7693698"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2" name="rc262"/>
            <p:cNvSpPr/>
            <p:nvPr/>
          </p:nvSpPr>
          <p:spPr>
            <a:xfrm>
              <a:off x="7693698" y="252131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3" name="rc263"/>
            <p:cNvSpPr/>
            <p:nvPr/>
          </p:nvSpPr>
          <p:spPr>
            <a:xfrm>
              <a:off x="7693698"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4" name="rc264"/>
            <p:cNvSpPr/>
            <p:nvPr/>
          </p:nvSpPr>
          <p:spPr>
            <a:xfrm>
              <a:off x="7693698" y="2221164"/>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5" name="rc265"/>
            <p:cNvSpPr/>
            <p:nvPr/>
          </p:nvSpPr>
          <p:spPr>
            <a:xfrm>
              <a:off x="7693698" y="3721898"/>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6" name="rc266"/>
            <p:cNvSpPr/>
            <p:nvPr/>
          </p:nvSpPr>
          <p:spPr>
            <a:xfrm>
              <a:off x="7693698" y="4322192"/>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7" name="rc267"/>
            <p:cNvSpPr/>
            <p:nvPr/>
          </p:nvSpPr>
          <p:spPr>
            <a:xfrm>
              <a:off x="7693698" y="4922485"/>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8" name="rc268"/>
            <p:cNvSpPr/>
            <p:nvPr/>
          </p:nvSpPr>
          <p:spPr>
            <a:xfrm>
              <a:off x="7693698" y="5522779"/>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9" name="rc269"/>
            <p:cNvSpPr/>
            <p:nvPr/>
          </p:nvSpPr>
          <p:spPr>
            <a:xfrm>
              <a:off x="7693698" y="282145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7693698"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1" name="rc271"/>
            <p:cNvSpPr/>
            <p:nvPr/>
          </p:nvSpPr>
          <p:spPr>
            <a:xfrm>
              <a:off x="7693698" y="4622338"/>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72" name="rc272"/>
            <p:cNvSpPr/>
            <p:nvPr/>
          </p:nvSpPr>
          <p:spPr>
            <a:xfrm>
              <a:off x="7693698" y="312160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3" name="rc273"/>
            <p:cNvSpPr/>
            <p:nvPr/>
          </p:nvSpPr>
          <p:spPr>
            <a:xfrm>
              <a:off x="7693698" y="5222632"/>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4" name="rc274"/>
            <p:cNvSpPr/>
            <p:nvPr/>
          </p:nvSpPr>
          <p:spPr>
            <a:xfrm>
              <a:off x="8030457"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5" name="rc275"/>
            <p:cNvSpPr/>
            <p:nvPr/>
          </p:nvSpPr>
          <p:spPr>
            <a:xfrm>
              <a:off x="8030457"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6" name="rc276"/>
            <p:cNvSpPr/>
            <p:nvPr/>
          </p:nvSpPr>
          <p:spPr>
            <a:xfrm>
              <a:off x="8030457" y="1921017"/>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7" name="rc277"/>
            <p:cNvSpPr/>
            <p:nvPr/>
          </p:nvSpPr>
          <p:spPr>
            <a:xfrm>
              <a:off x="8030457" y="252131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8" name="rc278"/>
            <p:cNvSpPr/>
            <p:nvPr/>
          </p:nvSpPr>
          <p:spPr>
            <a:xfrm>
              <a:off x="8030457"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9" name="rc279"/>
            <p:cNvSpPr/>
            <p:nvPr/>
          </p:nvSpPr>
          <p:spPr>
            <a:xfrm>
              <a:off x="8030457" y="2221164"/>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0" name="rc280"/>
            <p:cNvSpPr/>
            <p:nvPr/>
          </p:nvSpPr>
          <p:spPr>
            <a:xfrm>
              <a:off x="8030457" y="3721898"/>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1" name="rc281"/>
            <p:cNvSpPr/>
            <p:nvPr/>
          </p:nvSpPr>
          <p:spPr>
            <a:xfrm>
              <a:off x="8030457" y="4022045"/>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2" name="rc282"/>
            <p:cNvSpPr/>
            <p:nvPr/>
          </p:nvSpPr>
          <p:spPr>
            <a:xfrm>
              <a:off x="8030457" y="4322192"/>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3" name="rc283"/>
            <p:cNvSpPr/>
            <p:nvPr/>
          </p:nvSpPr>
          <p:spPr>
            <a:xfrm>
              <a:off x="8030457" y="4922485"/>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4" name="rc284"/>
            <p:cNvSpPr/>
            <p:nvPr/>
          </p:nvSpPr>
          <p:spPr>
            <a:xfrm>
              <a:off x="8030457" y="5522779"/>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5" name="rc285"/>
            <p:cNvSpPr/>
            <p:nvPr/>
          </p:nvSpPr>
          <p:spPr>
            <a:xfrm>
              <a:off x="8030457" y="2821457"/>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8030457"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7" name="rc287"/>
            <p:cNvSpPr/>
            <p:nvPr/>
          </p:nvSpPr>
          <p:spPr>
            <a:xfrm>
              <a:off x="8030457" y="462233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8" name="rc288"/>
            <p:cNvSpPr/>
            <p:nvPr/>
          </p:nvSpPr>
          <p:spPr>
            <a:xfrm>
              <a:off x="8030457" y="312160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9" name="rc289"/>
            <p:cNvSpPr/>
            <p:nvPr/>
          </p:nvSpPr>
          <p:spPr>
            <a:xfrm>
              <a:off x="8030457" y="5222632"/>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0" name="rc290"/>
            <p:cNvSpPr/>
            <p:nvPr/>
          </p:nvSpPr>
          <p:spPr>
            <a:xfrm>
              <a:off x="8367216"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1" name="rc291"/>
            <p:cNvSpPr/>
            <p:nvPr/>
          </p:nvSpPr>
          <p:spPr>
            <a:xfrm>
              <a:off x="8367216"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92" name="rc292"/>
            <p:cNvSpPr/>
            <p:nvPr/>
          </p:nvSpPr>
          <p:spPr>
            <a:xfrm>
              <a:off x="8367216" y="1921017"/>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3" name="rc293"/>
            <p:cNvSpPr/>
            <p:nvPr/>
          </p:nvSpPr>
          <p:spPr>
            <a:xfrm>
              <a:off x="8367216" y="252131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4" name="rc294"/>
            <p:cNvSpPr/>
            <p:nvPr/>
          </p:nvSpPr>
          <p:spPr>
            <a:xfrm>
              <a:off x="8367216"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5" name="rc295"/>
            <p:cNvSpPr/>
            <p:nvPr/>
          </p:nvSpPr>
          <p:spPr>
            <a:xfrm>
              <a:off x="8367216" y="2221164"/>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6" name="rc296"/>
            <p:cNvSpPr/>
            <p:nvPr/>
          </p:nvSpPr>
          <p:spPr>
            <a:xfrm>
              <a:off x="8367216" y="3721898"/>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7" name="rc297"/>
            <p:cNvSpPr/>
            <p:nvPr/>
          </p:nvSpPr>
          <p:spPr>
            <a:xfrm>
              <a:off x="8367216" y="4022045"/>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98" name="rc298"/>
            <p:cNvSpPr/>
            <p:nvPr/>
          </p:nvSpPr>
          <p:spPr>
            <a:xfrm>
              <a:off x="8367216"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9" name="rc299"/>
            <p:cNvSpPr/>
            <p:nvPr/>
          </p:nvSpPr>
          <p:spPr>
            <a:xfrm>
              <a:off x="8367216" y="4922485"/>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0" name="rc300"/>
            <p:cNvSpPr/>
            <p:nvPr/>
          </p:nvSpPr>
          <p:spPr>
            <a:xfrm>
              <a:off x="8367216" y="5522779"/>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1" name="rc301"/>
            <p:cNvSpPr/>
            <p:nvPr/>
          </p:nvSpPr>
          <p:spPr>
            <a:xfrm>
              <a:off x="8367216" y="2821457"/>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2" name="rc302"/>
            <p:cNvSpPr/>
            <p:nvPr/>
          </p:nvSpPr>
          <p:spPr>
            <a:xfrm>
              <a:off x="8367216"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3" name="rc303"/>
            <p:cNvSpPr/>
            <p:nvPr/>
          </p:nvSpPr>
          <p:spPr>
            <a:xfrm>
              <a:off x="8367216" y="4622338"/>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04" name="rc304"/>
            <p:cNvSpPr/>
            <p:nvPr/>
          </p:nvSpPr>
          <p:spPr>
            <a:xfrm>
              <a:off x="8367216" y="3121604"/>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5" name="rc305"/>
            <p:cNvSpPr/>
            <p:nvPr/>
          </p:nvSpPr>
          <p:spPr>
            <a:xfrm>
              <a:off x="8367216" y="5222632"/>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06" name="rc306"/>
            <p:cNvSpPr/>
            <p:nvPr/>
          </p:nvSpPr>
          <p:spPr>
            <a:xfrm>
              <a:off x="8703975"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7" name="rc307"/>
            <p:cNvSpPr/>
            <p:nvPr/>
          </p:nvSpPr>
          <p:spPr>
            <a:xfrm>
              <a:off x="8703975"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8" name="rc308"/>
            <p:cNvSpPr/>
            <p:nvPr/>
          </p:nvSpPr>
          <p:spPr>
            <a:xfrm>
              <a:off x="8703975"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9" name="rc309"/>
            <p:cNvSpPr/>
            <p:nvPr/>
          </p:nvSpPr>
          <p:spPr>
            <a:xfrm>
              <a:off x="8703975" y="252131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0" name="rc310"/>
            <p:cNvSpPr/>
            <p:nvPr/>
          </p:nvSpPr>
          <p:spPr>
            <a:xfrm>
              <a:off x="8703975"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1" name="rc311"/>
            <p:cNvSpPr/>
            <p:nvPr/>
          </p:nvSpPr>
          <p:spPr>
            <a:xfrm>
              <a:off x="8703975" y="2221164"/>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2" name="rc312"/>
            <p:cNvSpPr/>
            <p:nvPr/>
          </p:nvSpPr>
          <p:spPr>
            <a:xfrm>
              <a:off x="8703975" y="3721898"/>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3" name="rc313"/>
            <p:cNvSpPr/>
            <p:nvPr/>
          </p:nvSpPr>
          <p:spPr>
            <a:xfrm>
              <a:off x="8703975" y="4022045"/>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14" name="rc314"/>
            <p:cNvSpPr/>
            <p:nvPr/>
          </p:nvSpPr>
          <p:spPr>
            <a:xfrm>
              <a:off x="8703975"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5" name="rc315"/>
            <p:cNvSpPr/>
            <p:nvPr/>
          </p:nvSpPr>
          <p:spPr>
            <a:xfrm>
              <a:off x="8703975" y="4922485"/>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16" name="rc316"/>
            <p:cNvSpPr/>
            <p:nvPr/>
          </p:nvSpPr>
          <p:spPr>
            <a:xfrm>
              <a:off x="8703975" y="5522779"/>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17" name="rc317"/>
            <p:cNvSpPr/>
            <p:nvPr/>
          </p:nvSpPr>
          <p:spPr>
            <a:xfrm>
              <a:off x="8703975" y="282145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8" name="rc318"/>
            <p:cNvSpPr/>
            <p:nvPr/>
          </p:nvSpPr>
          <p:spPr>
            <a:xfrm>
              <a:off x="8703975"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9" name="rc319"/>
            <p:cNvSpPr/>
            <p:nvPr/>
          </p:nvSpPr>
          <p:spPr>
            <a:xfrm>
              <a:off x="8703975" y="4622338"/>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0" name="rc320"/>
            <p:cNvSpPr/>
            <p:nvPr/>
          </p:nvSpPr>
          <p:spPr>
            <a:xfrm>
              <a:off x="8703975" y="3121604"/>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21" name="rc321"/>
            <p:cNvSpPr/>
            <p:nvPr/>
          </p:nvSpPr>
          <p:spPr>
            <a:xfrm>
              <a:off x="8703975" y="5222632"/>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322" name="tx322"/>
            <p:cNvSpPr/>
            <p:nvPr/>
          </p:nvSpPr>
          <p:spPr>
            <a:xfrm>
              <a:off x="10666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3" name="tx323"/>
            <p:cNvSpPr/>
            <p:nvPr/>
          </p:nvSpPr>
          <p:spPr>
            <a:xfrm>
              <a:off x="1066606"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4" name="tx324"/>
            <p:cNvSpPr/>
            <p:nvPr/>
          </p:nvSpPr>
          <p:spPr>
            <a:xfrm>
              <a:off x="1066606"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5" name="tx325"/>
            <p:cNvSpPr/>
            <p:nvPr/>
          </p:nvSpPr>
          <p:spPr>
            <a:xfrm>
              <a:off x="14033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6" name="tx326"/>
            <p:cNvSpPr/>
            <p:nvPr/>
          </p:nvSpPr>
          <p:spPr>
            <a:xfrm>
              <a:off x="1403365" y="1731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7" name="tx327"/>
            <p:cNvSpPr/>
            <p:nvPr/>
          </p:nvSpPr>
          <p:spPr>
            <a:xfrm>
              <a:off x="14033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8" name="tx328"/>
            <p:cNvSpPr/>
            <p:nvPr/>
          </p:nvSpPr>
          <p:spPr>
            <a:xfrm>
              <a:off x="140336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9" name="tx329"/>
            <p:cNvSpPr/>
            <p:nvPr/>
          </p:nvSpPr>
          <p:spPr>
            <a:xfrm>
              <a:off x="1403365"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0" name="tx330"/>
            <p:cNvSpPr/>
            <p:nvPr/>
          </p:nvSpPr>
          <p:spPr>
            <a:xfrm>
              <a:off x="1740124" y="1132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1" name="tx331"/>
            <p:cNvSpPr/>
            <p:nvPr/>
          </p:nvSpPr>
          <p:spPr>
            <a:xfrm>
              <a:off x="1740124" y="17331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2" name="tx332"/>
            <p:cNvSpPr/>
            <p:nvPr/>
          </p:nvSpPr>
          <p:spPr>
            <a:xfrm>
              <a:off x="1740124"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3" name="tx333"/>
            <p:cNvSpPr/>
            <p:nvPr/>
          </p:nvSpPr>
          <p:spPr>
            <a:xfrm>
              <a:off x="1740124"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4" name="tx334"/>
            <p:cNvSpPr/>
            <p:nvPr/>
          </p:nvSpPr>
          <p:spPr>
            <a:xfrm>
              <a:off x="1740124"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5" name="tx335"/>
            <p:cNvSpPr/>
            <p:nvPr/>
          </p:nvSpPr>
          <p:spPr>
            <a:xfrm>
              <a:off x="207688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6" name="tx336"/>
            <p:cNvSpPr/>
            <p:nvPr/>
          </p:nvSpPr>
          <p:spPr>
            <a:xfrm>
              <a:off x="2076883"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7" name="tx337"/>
            <p:cNvSpPr/>
            <p:nvPr/>
          </p:nvSpPr>
          <p:spPr>
            <a:xfrm>
              <a:off x="207688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8" name="tx338"/>
            <p:cNvSpPr/>
            <p:nvPr/>
          </p:nvSpPr>
          <p:spPr>
            <a:xfrm>
              <a:off x="2076883"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9" name="tx339"/>
            <p:cNvSpPr/>
            <p:nvPr/>
          </p:nvSpPr>
          <p:spPr>
            <a:xfrm>
              <a:off x="2076883"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241364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1" name="tx341"/>
            <p:cNvSpPr/>
            <p:nvPr/>
          </p:nvSpPr>
          <p:spPr>
            <a:xfrm>
              <a:off x="2413642"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2" name="tx342"/>
            <p:cNvSpPr/>
            <p:nvPr/>
          </p:nvSpPr>
          <p:spPr>
            <a:xfrm>
              <a:off x="241364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3" name="tx343"/>
            <p:cNvSpPr/>
            <p:nvPr/>
          </p:nvSpPr>
          <p:spPr>
            <a:xfrm>
              <a:off x="241364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4" name="tx344"/>
            <p:cNvSpPr/>
            <p:nvPr/>
          </p:nvSpPr>
          <p:spPr>
            <a:xfrm>
              <a:off x="241364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5" name="tx345"/>
            <p:cNvSpPr/>
            <p:nvPr/>
          </p:nvSpPr>
          <p:spPr>
            <a:xfrm>
              <a:off x="275040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6" name="tx346"/>
            <p:cNvSpPr/>
            <p:nvPr/>
          </p:nvSpPr>
          <p:spPr>
            <a:xfrm>
              <a:off x="275040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7" name="tx347"/>
            <p:cNvSpPr/>
            <p:nvPr/>
          </p:nvSpPr>
          <p:spPr>
            <a:xfrm>
              <a:off x="275040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8" name="tx348"/>
            <p:cNvSpPr/>
            <p:nvPr/>
          </p:nvSpPr>
          <p:spPr>
            <a:xfrm>
              <a:off x="2750401"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49" name="tx349"/>
            <p:cNvSpPr/>
            <p:nvPr/>
          </p:nvSpPr>
          <p:spPr>
            <a:xfrm>
              <a:off x="275040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0" name="tx350"/>
            <p:cNvSpPr/>
            <p:nvPr/>
          </p:nvSpPr>
          <p:spPr>
            <a:xfrm>
              <a:off x="308716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1" name="tx351"/>
            <p:cNvSpPr/>
            <p:nvPr/>
          </p:nvSpPr>
          <p:spPr>
            <a:xfrm>
              <a:off x="308716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2" name="tx352"/>
            <p:cNvSpPr/>
            <p:nvPr/>
          </p:nvSpPr>
          <p:spPr>
            <a:xfrm>
              <a:off x="308716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3" name="tx353"/>
            <p:cNvSpPr/>
            <p:nvPr/>
          </p:nvSpPr>
          <p:spPr>
            <a:xfrm>
              <a:off x="308716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4" name="tx354"/>
            <p:cNvSpPr/>
            <p:nvPr/>
          </p:nvSpPr>
          <p:spPr>
            <a:xfrm>
              <a:off x="308716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5" name="tx355"/>
            <p:cNvSpPr/>
            <p:nvPr/>
          </p:nvSpPr>
          <p:spPr>
            <a:xfrm>
              <a:off x="342391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6" name="tx356"/>
            <p:cNvSpPr/>
            <p:nvPr/>
          </p:nvSpPr>
          <p:spPr>
            <a:xfrm>
              <a:off x="3423919"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7" name="tx357"/>
            <p:cNvSpPr/>
            <p:nvPr/>
          </p:nvSpPr>
          <p:spPr>
            <a:xfrm>
              <a:off x="3423919"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8" name="tx358"/>
            <p:cNvSpPr/>
            <p:nvPr/>
          </p:nvSpPr>
          <p:spPr>
            <a:xfrm>
              <a:off x="342391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9" name="tx359"/>
            <p:cNvSpPr/>
            <p:nvPr/>
          </p:nvSpPr>
          <p:spPr>
            <a:xfrm>
              <a:off x="342391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0" name="tx360"/>
            <p:cNvSpPr/>
            <p:nvPr/>
          </p:nvSpPr>
          <p:spPr>
            <a:xfrm>
              <a:off x="3423919"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1" name="tx361"/>
            <p:cNvSpPr/>
            <p:nvPr/>
          </p:nvSpPr>
          <p:spPr>
            <a:xfrm>
              <a:off x="3760679"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2" name="tx362"/>
            <p:cNvSpPr/>
            <p:nvPr/>
          </p:nvSpPr>
          <p:spPr>
            <a:xfrm>
              <a:off x="3760679"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3" name="tx363"/>
            <p:cNvSpPr/>
            <p:nvPr/>
          </p:nvSpPr>
          <p:spPr>
            <a:xfrm>
              <a:off x="3760679"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4" name="tx364"/>
            <p:cNvSpPr/>
            <p:nvPr/>
          </p:nvSpPr>
          <p:spPr>
            <a:xfrm>
              <a:off x="376067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5" name="tx365"/>
            <p:cNvSpPr/>
            <p:nvPr/>
          </p:nvSpPr>
          <p:spPr>
            <a:xfrm>
              <a:off x="3760679"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6" name="tx366"/>
            <p:cNvSpPr/>
            <p:nvPr/>
          </p:nvSpPr>
          <p:spPr>
            <a:xfrm>
              <a:off x="3760679"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7" name="tx367"/>
            <p:cNvSpPr/>
            <p:nvPr/>
          </p:nvSpPr>
          <p:spPr>
            <a:xfrm>
              <a:off x="409743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8" name="tx368"/>
            <p:cNvSpPr/>
            <p:nvPr/>
          </p:nvSpPr>
          <p:spPr>
            <a:xfrm>
              <a:off x="409743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9" name="tx369"/>
            <p:cNvSpPr/>
            <p:nvPr/>
          </p:nvSpPr>
          <p:spPr>
            <a:xfrm>
              <a:off x="4097438"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0" name="tx370"/>
            <p:cNvSpPr/>
            <p:nvPr/>
          </p:nvSpPr>
          <p:spPr>
            <a:xfrm>
              <a:off x="4097438"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1" name="tx371"/>
            <p:cNvSpPr/>
            <p:nvPr/>
          </p:nvSpPr>
          <p:spPr>
            <a:xfrm>
              <a:off x="4097438"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2" name="tx372"/>
            <p:cNvSpPr/>
            <p:nvPr/>
          </p:nvSpPr>
          <p:spPr>
            <a:xfrm>
              <a:off x="4097438" y="44334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3" name="tx373"/>
            <p:cNvSpPr/>
            <p:nvPr/>
          </p:nvSpPr>
          <p:spPr>
            <a:xfrm>
              <a:off x="4097438"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4" name="tx374"/>
            <p:cNvSpPr/>
            <p:nvPr/>
          </p:nvSpPr>
          <p:spPr>
            <a:xfrm>
              <a:off x="4434197"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5" name="tx375"/>
            <p:cNvSpPr/>
            <p:nvPr/>
          </p:nvSpPr>
          <p:spPr>
            <a:xfrm>
              <a:off x="443419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4434197"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7" name="tx377"/>
            <p:cNvSpPr/>
            <p:nvPr/>
          </p:nvSpPr>
          <p:spPr>
            <a:xfrm>
              <a:off x="4434197" y="26325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8" name="tx378"/>
            <p:cNvSpPr/>
            <p:nvPr/>
          </p:nvSpPr>
          <p:spPr>
            <a:xfrm>
              <a:off x="4434197"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9" name="tx379"/>
            <p:cNvSpPr/>
            <p:nvPr/>
          </p:nvSpPr>
          <p:spPr>
            <a:xfrm>
              <a:off x="4434197" y="44344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0" name="tx380"/>
            <p:cNvSpPr/>
            <p:nvPr/>
          </p:nvSpPr>
          <p:spPr>
            <a:xfrm>
              <a:off x="4434197" y="353403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1" name="tx381"/>
            <p:cNvSpPr/>
            <p:nvPr/>
          </p:nvSpPr>
          <p:spPr>
            <a:xfrm>
              <a:off x="477095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477095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3" name="tx383"/>
            <p:cNvSpPr/>
            <p:nvPr/>
          </p:nvSpPr>
          <p:spPr>
            <a:xfrm>
              <a:off x="4770956" y="20332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4" name="tx384"/>
            <p:cNvSpPr/>
            <p:nvPr/>
          </p:nvSpPr>
          <p:spPr>
            <a:xfrm>
              <a:off x="4770956" y="26325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5" name="tx385"/>
            <p:cNvSpPr/>
            <p:nvPr/>
          </p:nvSpPr>
          <p:spPr>
            <a:xfrm>
              <a:off x="4770956"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6" name="tx386"/>
            <p:cNvSpPr/>
            <p:nvPr/>
          </p:nvSpPr>
          <p:spPr>
            <a:xfrm>
              <a:off x="4770956" y="44344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7" name="tx387"/>
            <p:cNvSpPr/>
            <p:nvPr/>
          </p:nvSpPr>
          <p:spPr>
            <a:xfrm>
              <a:off x="477095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8" name="tx388"/>
            <p:cNvSpPr/>
            <p:nvPr/>
          </p:nvSpPr>
          <p:spPr>
            <a:xfrm>
              <a:off x="510771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9" name="tx389"/>
            <p:cNvSpPr/>
            <p:nvPr/>
          </p:nvSpPr>
          <p:spPr>
            <a:xfrm>
              <a:off x="510771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0" name="tx390"/>
            <p:cNvSpPr/>
            <p:nvPr/>
          </p:nvSpPr>
          <p:spPr>
            <a:xfrm>
              <a:off x="510771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1" name="tx391"/>
            <p:cNvSpPr/>
            <p:nvPr/>
          </p:nvSpPr>
          <p:spPr>
            <a:xfrm>
              <a:off x="5107715"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2" name="tx392"/>
            <p:cNvSpPr/>
            <p:nvPr/>
          </p:nvSpPr>
          <p:spPr>
            <a:xfrm>
              <a:off x="5107715"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3" name="tx393"/>
            <p:cNvSpPr/>
            <p:nvPr/>
          </p:nvSpPr>
          <p:spPr>
            <a:xfrm>
              <a:off x="510771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4" name="tx394"/>
            <p:cNvSpPr/>
            <p:nvPr/>
          </p:nvSpPr>
          <p:spPr>
            <a:xfrm>
              <a:off x="5107715" y="353403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5" name="tx395"/>
            <p:cNvSpPr/>
            <p:nvPr/>
          </p:nvSpPr>
          <p:spPr>
            <a:xfrm>
              <a:off x="5444474"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6" name="tx396"/>
            <p:cNvSpPr/>
            <p:nvPr/>
          </p:nvSpPr>
          <p:spPr>
            <a:xfrm>
              <a:off x="5444474"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7" name="tx397"/>
            <p:cNvSpPr/>
            <p:nvPr/>
          </p:nvSpPr>
          <p:spPr>
            <a:xfrm>
              <a:off x="5444474"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8" name="tx398"/>
            <p:cNvSpPr/>
            <p:nvPr/>
          </p:nvSpPr>
          <p:spPr>
            <a:xfrm>
              <a:off x="5444474" y="26325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9" name="tx399"/>
            <p:cNvSpPr/>
            <p:nvPr/>
          </p:nvSpPr>
          <p:spPr>
            <a:xfrm>
              <a:off x="5444474"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0" name="tx400"/>
            <p:cNvSpPr/>
            <p:nvPr/>
          </p:nvSpPr>
          <p:spPr>
            <a:xfrm>
              <a:off x="5444474"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1" name="tx401"/>
            <p:cNvSpPr/>
            <p:nvPr/>
          </p:nvSpPr>
          <p:spPr>
            <a:xfrm>
              <a:off x="5444474" y="353403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2" name="tx402"/>
            <p:cNvSpPr/>
            <p:nvPr/>
          </p:nvSpPr>
          <p:spPr>
            <a:xfrm>
              <a:off x="5781233"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3" name="tx403"/>
            <p:cNvSpPr/>
            <p:nvPr/>
          </p:nvSpPr>
          <p:spPr>
            <a:xfrm>
              <a:off x="5781233"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4" name="tx404"/>
            <p:cNvSpPr/>
            <p:nvPr/>
          </p:nvSpPr>
          <p:spPr>
            <a:xfrm>
              <a:off x="578123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5" name="tx405"/>
            <p:cNvSpPr/>
            <p:nvPr/>
          </p:nvSpPr>
          <p:spPr>
            <a:xfrm>
              <a:off x="5781233" y="26335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6" name="tx406"/>
            <p:cNvSpPr/>
            <p:nvPr/>
          </p:nvSpPr>
          <p:spPr>
            <a:xfrm>
              <a:off x="5781233" y="233344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7" name="tx407"/>
            <p:cNvSpPr/>
            <p:nvPr/>
          </p:nvSpPr>
          <p:spPr>
            <a:xfrm>
              <a:off x="578123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8" name="tx408"/>
            <p:cNvSpPr/>
            <p:nvPr/>
          </p:nvSpPr>
          <p:spPr>
            <a:xfrm>
              <a:off x="5781233"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5781233"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0" name="tx410"/>
            <p:cNvSpPr/>
            <p:nvPr/>
          </p:nvSpPr>
          <p:spPr>
            <a:xfrm>
              <a:off x="611799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1" name="tx411"/>
            <p:cNvSpPr/>
            <p:nvPr/>
          </p:nvSpPr>
          <p:spPr>
            <a:xfrm>
              <a:off x="6117992"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2" name="tx412"/>
            <p:cNvSpPr/>
            <p:nvPr/>
          </p:nvSpPr>
          <p:spPr>
            <a:xfrm>
              <a:off x="611799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3" name="tx413"/>
            <p:cNvSpPr/>
            <p:nvPr/>
          </p:nvSpPr>
          <p:spPr>
            <a:xfrm>
              <a:off x="6117992"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4" name="tx414"/>
            <p:cNvSpPr/>
            <p:nvPr/>
          </p:nvSpPr>
          <p:spPr>
            <a:xfrm>
              <a:off x="6117992"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5" name="tx415"/>
            <p:cNvSpPr/>
            <p:nvPr/>
          </p:nvSpPr>
          <p:spPr>
            <a:xfrm>
              <a:off x="6117992"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16" name="tx416"/>
            <p:cNvSpPr/>
            <p:nvPr/>
          </p:nvSpPr>
          <p:spPr>
            <a:xfrm>
              <a:off x="6117992"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7" name="tx417"/>
            <p:cNvSpPr/>
            <p:nvPr/>
          </p:nvSpPr>
          <p:spPr>
            <a:xfrm>
              <a:off x="611799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8" name="tx418"/>
            <p:cNvSpPr/>
            <p:nvPr/>
          </p:nvSpPr>
          <p:spPr>
            <a:xfrm>
              <a:off x="645475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9" name="tx419"/>
            <p:cNvSpPr/>
            <p:nvPr/>
          </p:nvSpPr>
          <p:spPr>
            <a:xfrm>
              <a:off x="645475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0" name="tx420"/>
            <p:cNvSpPr/>
            <p:nvPr/>
          </p:nvSpPr>
          <p:spPr>
            <a:xfrm>
              <a:off x="645475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1" name="tx421"/>
            <p:cNvSpPr/>
            <p:nvPr/>
          </p:nvSpPr>
          <p:spPr>
            <a:xfrm>
              <a:off x="645475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2" name="tx422"/>
            <p:cNvSpPr/>
            <p:nvPr/>
          </p:nvSpPr>
          <p:spPr>
            <a:xfrm>
              <a:off x="645475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3" name="tx423"/>
            <p:cNvSpPr/>
            <p:nvPr/>
          </p:nvSpPr>
          <p:spPr>
            <a:xfrm>
              <a:off x="6454751" y="44334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4" name="tx424"/>
            <p:cNvSpPr/>
            <p:nvPr/>
          </p:nvSpPr>
          <p:spPr>
            <a:xfrm>
              <a:off x="6454751"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5" name="tx425"/>
            <p:cNvSpPr/>
            <p:nvPr/>
          </p:nvSpPr>
          <p:spPr>
            <a:xfrm>
              <a:off x="645475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6" name="tx426"/>
            <p:cNvSpPr/>
            <p:nvPr/>
          </p:nvSpPr>
          <p:spPr>
            <a:xfrm>
              <a:off x="6454751"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7" name="tx427"/>
            <p:cNvSpPr/>
            <p:nvPr/>
          </p:nvSpPr>
          <p:spPr>
            <a:xfrm>
              <a:off x="679151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8" name="tx428"/>
            <p:cNvSpPr/>
            <p:nvPr/>
          </p:nvSpPr>
          <p:spPr>
            <a:xfrm>
              <a:off x="6791511"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679151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0" name="tx430"/>
            <p:cNvSpPr/>
            <p:nvPr/>
          </p:nvSpPr>
          <p:spPr>
            <a:xfrm>
              <a:off x="679151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1" name="tx431"/>
            <p:cNvSpPr/>
            <p:nvPr/>
          </p:nvSpPr>
          <p:spPr>
            <a:xfrm>
              <a:off x="679151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2" name="tx432"/>
            <p:cNvSpPr/>
            <p:nvPr/>
          </p:nvSpPr>
          <p:spPr>
            <a:xfrm>
              <a:off x="6791511"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3" name="tx433"/>
            <p:cNvSpPr/>
            <p:nvPr/>
          </p:nvSpPr>
          <p:spPr>
            <a:xfrm>
              <a:off x="6791511"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4" name="tx434"/>
            <p:cNvSpPr/>
            <p:nvPr/>
          </p:nvSpPr>
          <p:spPr>
            <a:xfrm>
              <a:off x="6791511" y="353403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5" name="tx435"/>
            <p:cNvSpPr/>
            <p:nvPr/>
          </p:nvSpPr>
          <p:spPr>
            <a:xfrm>
              <a:off x="6791511"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36" name="tx436"/>
            <p:cNvSpPr/>
            <p:nvPr/>
          </p:nvSpPr>
          <p:spPr>
            <a:xfrm>
              <a:off x="712827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7" name="tx437"/>
            <p:cNvSpPr/>
            <p:nvPr/>
          </p:nvSpPr>
          <p:spPr>
            <a:xfrm>
              <a:off x="712827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8" name="tx438"/>
            <p:cNvSpPr/>
            <p:nvPr/>
          </p:nvSpPr>
          <p:spPr>
            <a:xfrm>
              <a:off x="712827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9" name="tx439"/>
            <p:cNvSpPr/>
            <p:nvPr/>
          </p:nvSpPr>
          <p:spPr>
            <a:xfrm>
              <a:off x="7128270"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0" name="tx440"/>
            <p:cNvSpPr/>
            <p:nvPr/>
          </p:nvSpPr>
          <p:spPr>
            <a:xfrm>
              <a:off x="7128270"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1" name="tx441"/>
            <p:cNvSpPr/>
            <p:nvPr/>
          </p:nvSpPr>
          <p:spPr>
            <a:xfrm>
              <a:off x="7128270"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2" name="tx442"/>
            <p:cNvSpPr/>
            <p:nvPr/>
          </p:nvSpPr>
          <p:spPr>
            <a:xfrm>
              <a:off x="7128270"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3" name="tx443"/>
            <p:cNvSpPr/>
            <p:nvPr/>
          </p:nvSpPr>
          <p:spPr>
            <a:xfrm>
              <a:off x="712827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4" name="tx444"/>
            <p:cNvSpPr/>
            <p:nvPr/>
          </p:nvSpPr>
          <p:spPr>
            <a:xfrm>
              <a:off x="7128270"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45" name="tx445"/>
            <p:cNvSpPr/>
            <p:nvPr/>
          </p:nvSpPr>
          <p:spPr>
            <a:xfrm>
              <a:off x="746502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6" name="tx446"/>
            <p:cNvSpPr/>
            <p:nvPr/>
          </p:nvSpPr>
          <p:spPr>
            <a:xfrm>
              <a:off x="746502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7" name="tx447"/>
            <p:cNvSpPr/>
            <p:nvPr/>
          </p:nvSpPr>
          <p:spPr>
            <a:xfrm>
              <a:off x="746502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8" name="tx448"/>
            <p:cNvSpPr/>
            <p:nvPr/>
          </p:nvSpPr>
          <p:spPr>
            <a:xfrm>
              <a:off x="746502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9" name="tx449"/>
            <p:cNvSpPr/>
            <p:nvPr/>
          </p:nvSpPr>
          <p:spPr>
            <a:xfrm>
              <a:off x="746502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0" name="tx450"/>
            <p:cNvSpPr/>
            <p:nvPr/>
          </p:nvSpPr>
          <p:spPr>
            <a:xfrm>
              <a:off x="7465029"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1" name="tx451"/>
            <p:cNvSpPr/>
            <p:nvPr/>
          </p:nvSpPr>
          <p:spPr>
            <a:xfrm>
              <a:off x="7465029"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2" name="tx452"/>
            <p:cNvSpPr/>
            <p:nvPr/>
          </p:nvSpPr>
          <p:spPr>
            <a:xfrm>
              <a:off x="7465029"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3" name="tx453"/>
            <p:cNvSpPr/>
            <p:nvPr/>
          </p:nvSpPr>
          <p:spPr>
            <a:xfrm>
              <a:off x="7465029"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4" name="tx454"/>
            <p:cNvSpPr/>
            <p:nvPr/>
          </p:nvSpPr>
          <p:spPr>
            <a:xfrm>
              <a:off x="7465029"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5" name="tx455"/>
            <p:cNvSpPr/>
            <p:nvPr/>
          </p:nvSpPr>
          <p:spPr>
            <a:xfrm>
              <a:off x="780178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6" name="tx456"/>
            <p:cNvSpPr/>
            <p:nvPr/>
          </p:nvSpPr>
          <p:spPr>
            <a:xfrm>
              <a:off x="780178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7" name="tx457"/>
            <p:cNvSpPr/>
            <p:nvPr/>
          </p:nvSpPr>
          <p:spPr>
            <a:xfrm>
              <a:off x="7801788"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8" name="tx458"/>
            <p:cNvSpPr/>
            <p:nvPr/>
          </p:nvSpPr>
          <p:spPr>
            <a:xfrm>
              <a:off x="7801788"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9" name="tx459"/>
            <p:cNvSpPr/>
            <p:nvPr/>
          </p:nvSpPr>
          <p:spPr>
            <a:xfrm>
              <a:off x="7801788"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0" name="tx460"/>
            <p:cNvSpPr/>
            <p:nvPr/>
          </p:nvSpPr>
          <p:spPr>
            <a:xfrm>
              <a:off x="7801788" y="3834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1" name="tx461"/>
            <p:cNvSpPr/>
            <p:nvPr/>
          </p:nvSpPr>
          <p:spPr>
            <a:xfrm>
              <a:off x="7801788" y="44334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2" name="tx462"/>
            <p:cNvSpPr/>
            <p:nvPr/>
          </p:nvSpPr>
          <p:spPr>
            <a:xfrm>
              <a:off x="7801788" y="29327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3" name="tx463"/>
            <p:cNvSpPr/>
            <p:nvPr/>
          </p:nvSpPr>
          <p:spPr>
            <a:xfrm>
              <a:off x="7801788"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4" name="tx464"/>
            <p:cNvSpPr/>
            <p:nvPr/>
          </p:nvSpPr>
          <p:spPr>
            <a:xfrm>
              <a:off x="7801788"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5" name="tx465"/>
            <p:cNvSpPr/>
            <p:nvPr/>
          </p:nvSpPr>
          <p:spPr>
            <a:xfrm>
              <a:off x="8138547"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6" name="tx466"/>
            <p:cNvSpPr/>
            <p:nvPr/>
          </p:nvSpPr>
          <p:spPr>
            <a:xfrm>
              <a:off x="813854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7" name="tx467"/>
            <p:cNvSpPr/>
            <p:nvPr/>
          </p:nvSpPr>
          <p:spPr>
            <a:xfrm>
              <a:off x="8138547"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8" name="tx468"/>
            <p:cNvSpPr/>
            <p:nvPr/>
          </p:nvSpPr>
          <p:spPr>
            <a:xfrm>
              <a:off x="8138547"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9" name="tx469"/>
            <p:cNvSpPr/>
            <p:nvPr/>
          </p:nvSpPr>
          <p:spPr>
            <a:xfrm>
              <a:off x="8138547"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70" name="tx470"/>
            <p:cNvSpPr/>
            <p:nvPr/>
          </p:nvSpPr>
          <p:spPr>
            <a:xfrm>
              <a:off x="8138547" y="38331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1" name="tx471"/>
            <p:cNvSpPr/>
            <p:nvPr/>
          </p:nvSpPr>
          <p:spPr>
            <a:xfrm>
              <a:off x="813854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2" name="tx472"/>
            <p:cNvSpPr/>
            <p:nvPr/>
          </p:nvSpPr>
          <p:spPr>
            <a:xfrm>
              <a:off x="8138547"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3" name="tx473"/>
            <p:cNvSpPr/>
            <p:nvPr/>
          </p:nvSpPr>
          <p:spPr>
            <a:xfrm>
              <a:off x="8138547"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74" name="tx474"/>
            <p:cNvSpPr/>
            <p:nvPr/>
          </p:nvSpPr>
          <p:spPr>
            <a:xfrm>
              <a:off x="8138547"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5" name="tx475"/>
            <p:cNvSpPr/>
            <p:nvPr/>
          </p:nvSpPr>
          <p:spPr>
            <a:xfrm>
              <a:off x="84753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6" name="tx476"/>
            <p:cNvSpPr/>
            <p:nvPr/>
          </p:nvSpPr>
          <p:spPr>
            <a:xfrm>
              <a:off x="84753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7" name="tx477"/>
            <p:cNvSpPr/>
            <p:nvPr/>
          </p:nvSpPr>
          <p:spPr>
            <a:xfrm>
              <a:off x="8475306"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78" name="tx478"/>
            <p:cNvSpPr/>
            <p:nvPr/>
          </p:nvSpPr>
          <p:spPr>
            <a:xfrm>
              <a:off x="8475306"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79" name="tx479"/>
            <p:cNvSpPr/>
            <p:nvPr/>
          </p:nvSpPr>
          <p:spPr>
            <a:xfrm>
              <a:off x="8475306"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0" name="tx480"/>
            <p:cNvSpPr/>
            <p:nvPr/>
          </p:nvSpPr>
          <p:spPr>
            <a:xfrm>
              <a:off x="8475306" y="3832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1" name="tx481"/>
            <p:cNvSpPr/>
            <p:nvPr/>
          </p:nvSpPr>
          <p:spPr>
            <a:xfrm>
              <a:off x="8475306"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2" name="tx482"/>
            <p:cNvSpPr/>
            <p:nvPr/>
          </p:nvSpPr>
          <p:spPr>
            <a:xfrm>
              <a:off x="8475306"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3" name="tx483"/>
            <p:cNvSpPr/>
            <p:nvPr/>
          </p:nvSpPr>
          <p:spPr>
            <a:xfrm>
              <a:off x="8475306"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4" name="tx484"/>
            <p:cNvSpPr/>
            <p:nvPr/>
          </p:nvSpPr>
          <p:spPr>
            <a:xfrm>
              <a:off x="88120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5" name="tx485"/>
            <p:cNvSpPr/>
            <p:nvPr/>
          </p:nvSpPr>
          <p:spPr>
            <a:xfrm>
              <a:off x="88120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6" name="tx486"/>
            <p:cNvSpPr/>
            <p:nvPr/>
          </p:nvSpPr>
          <p:spPr>
            <a:xfrm>
              <a:off x="88120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7" name="tx487"/>
            <p:cNvSpPr/>
            <p:nvPr/>
          </p:nvSpPr>
          <p:spPr>
            <a:xfrm>
              <a:off x="881206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8" name="tx488"/>
            <p:cNvSpPr/>
            <p:nvPr/>
          </p:nvSpPr>
          <p:spPr>
            <a:xfrm>
              <a:off x="881206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9" name="tx489"/>
            <p:cNvSpPr/>
            <p:nvPr/>
          </p:nvSpPr>
          <p:spPr>
            <a:xfrm>
              <a:off x="8812065"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0" name="tx490"/>
            <p:cNvSpPr/>
            <p:nvPr/>
          </p:nvSpPr>
          <p:spPr>
            <a:xfrm>
              <a:off x="8812065"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1" name="tx491"/>
            <p:cNvSpPr/>
            <p:nvPr/>
          </p:nvSpPr>
          <p:spPr>
            <a:xfrm>
              <a:off x="8812065"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2" name="tx492"/>
            <p:cNvSpPr/>
            <p:nvPr/>
          </p:nvSpPr>
          <p:spPr>
            <a:xfrm>
              <a:off x="881206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3" name="tx493"/>
            <p:cNvSpPr/>
            <p:nvPr/>
          </p:nvSpPr>
          <p:spPr>
            <a:xfrm>
              <a:off x="8812065"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4" name="tx494"/>
            <p:cNvSpPr/>
            <p:nvPr/>
          </p:nvSpPr>
          <p:spPr>
            <a:xfrm>
              <a:off x="106660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495" name="tx495"/>
            <p:cNvSpPr/>
            <p:nvPr/>
          </p:nvSpPr>
          <p:spPr>
            <a:xfrm>
              <a:off x="1096750" y="26309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496" name="tx496"/>
            <p:cNvSpPr/>
            <p:nvPr/>
          </p:nvSpPr>
          <p:spPr>
            <a:xfrm>
              <a:off x="109675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7" name="tx497"/>
            <p:cNvSpPr/>
            <p:nvPr/>
          </p:nvSpPr>
          <p:spPr>
            <a:xfrm>
              <a:off x="1096750"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498" name="tx498"/>
            <p:cNvSpPr/>
            <p:nvPr/>
          </p:nvSpPr>
          <p:spPr>
            <a:xfrm>
              <a:off x="106660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499" name="tx499"/>
            <p:cNvSpPr/>
            <p:nvPr/>
          </p:nvSpPr>
          <p:spPr>
            <a:xfrm>
              <a:off x="1096750"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00" name="tx500"/>
            <p:cNvSpPr/>
            <p:nvPr/>
          </p:nvSpPr>
          <p:spPr>
            <a:xfrm>
              <a:off x="1096750"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1" name="tx501"/>
            <p:cNvSpPr/>
            <p:nvPr/>
          </p:nvSpPr>
          <p:spPr>
            <a:xfrm>
              <a:off x="1096750"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2" name="tx502"/>
            <p:cNvSpPr/>
            <p:nvPr/>
          </p:nvSpPr>
          <p:spPr>
            <a:xfrm>
              <a:off x="140336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03" name="tx503"/>
            <p:cNvSpPr/>
            <p:nvPr/>
          </p:nvSpPr>
          <p:spPr>
            <a:xfrm>
              <a:off x="143351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4" name="tx504"/>
            <p:cNvSpPr/>
            <p:nvPr/>
          </p:nvSpPr>
          <p:spPr>
            <a:xfrm>
              <a:off x="1433510"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05" name="tx505"/>
            <p:cNvSpPr/>
            <p:nvPr/>
          </p:nvSpPr>
          <p:spPr>
            <a:xfrm>
              <a:off x="1433510"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06" name="tx506"/>
            <p:cNvSpPr/>
            <p:nvPr/>
          </p:nvSpPr>
          <p:spPr>
            <a:xfrm>
              <a:off x="1433510"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7" name="tx507"/>
            <p:cNvSpPr/>
            <p:nvPr/>
          </p:nvSpPr>
          <p:spPr>
            <a:xfrm>
              <a:off x="1433510"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8" name="tx508"/>
            <p:cNvSpPr/>
            <p:nvPr/>
          </p:nvSpPr>
          <p:spPr>
            <a:xfrm>
              <a:off x="1740124"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509" name="tx509"/>
            <p:cNvSpPr/>
            <p:nvPr/>
          </p:nvSpPr>
          <p:spPr>
            <a:xfrm>
              <a:off x="1770269"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0" name="tx510"/>
            <p:cNvSpPr/>
            <p:nvPr/>
          </p:nvSpPr>
          <p:spPr>
            <a:xfrm>
              <a:off x="1740124"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511" name="tx511"/>
            <p:cNvSpPr/>
            <p:nvPr/>
          </p:nvSpPr>
          <p:spPr>
            <a:xfrm>
              <a:off x="1770269" y="50337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12" name="tx512"/>
            <p:cNvSpPr/>
            <p:nvPr/>
          </p:nvSpPr>
          <p:spPr>
            <a:xfrm>
              <a:off x="1770269"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3" name="tx513"/>
            <p:cNvSpPr/>
            <p:nvPr/>
          </p:nvSpPr>
          <p:spPr>
            <a:xfrm>
              <a:off x="1770269"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14" name="tx514"/>
            <p:cNvSpPr/>
            <p:nvPr/>
          </p:nvSpPr>
          <p:spPr>
            <a:xfrm>
              <a:off x="2076883" y="26325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15" name="tx515"/>
            <p:cNvSpPr/>
            <p:nvPr/>
          </p:nvSpPr>
          <p:spPr>
            <a:xfrm>
              <a:off x="2107028"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6" name="tx516"/>
            <p:cNvSpPr/>
            <p:nvPr/>
          </p:nvSpPr>
          <p:spPr>
            <a:xfrm>
              <a:off x="2076883"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517" name="tx517"/>
            <p:cNvSpPr/>
            <p:nvPr/>
          </p:nvSpPr>
          <p:spPr>
            <a:xfrm>
              <a:off x="2107028"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18" name="tx518"/>
            <p:cNvSpPr/>
            <p:nvPr/>
          </p:nvSpPr>
          <p:spPr>
            <a:xfrm>
              <a:off x="2107028"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9" name="tx519"/>
            <p:cNvSpPr/>
            <p:nvPr/>
          </p:nvSpPr>
          <p:spPr>
            <a:xfrm>
              <a:off x="2107028" y="53322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20" name="tx520"/>
            <p:cNvSpPr/>
            <p:nvPr/>
          </p:nvSpPr>
          <p:spPr>
            <a:xfrm>
              <a:off x="2413642"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521" name="tx521"/>
            <p:cNvSpPr/>
            <p:nvPr/>
          </p:nvSpPr>
          <p:spPr>
            <a:xfrm>
              <a:off x="2443787"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2" name="tx522"/>
            <p:cNvSpPr/>
            <p:nvPr/>
          </p:nvSpPr>
          <p:spPr>
            <a:xfrm>
              <a:off x="2413642"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23" name="tx523"/>
            <p:cNvSpPr/>
            <p:nvPr/>
          </p:nvSpPr>
          <p:spPr>
            <a:xfrm>
              <a:off x="2443787"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24" name="tx524"/>
            <p:cNvSpPr/>
            <p:nvPr/>
          </p:nvSpPr>
          <p:spPr>
            <a:xfrm>
              <a:off x="2443787"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2443787" y="53339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26" name="tx526"/>
            <p:cNvSpPr/>
            <p:nvPr/>
          </p:nvSpPr>
          <p:spPr>
            <a:xfrm>
              <a:off x="2750401"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27" name="tx527"/>
            <p:cNvSpPr/>
            <p:nvPr/>
          </p:nvSpPr>
          <p:spPr>
            <a:xfrm>
              <a:off x="2780546"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8" name="tx528"/>
            <p:cNvSpPr/>
            <p:nvPr/>
          </p:nvSpPr>
          <p:spPr>
            <a:xfrm>
              <a:off x="2750401"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29" name="tx529"/>
            <p:cNvSpPr/>
            <p:nvPr/>
          </p:nvSpPr>
          <p:spPr>
            <a:xfrm>
              <a:off x="2780546" y="50337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30" name="tx530"/>
            <p:cNvSpPr/>
            <p:nvPr/>
          </p:nvSpPr>
          <p:spPr>
            <a:xfrm>
              <a:off x="2780546"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1" name="tx531"/>
            <p:cNvSpPr/>
            <p:nvPr/>
          </p:nvSpPr>
          <p:spPr>
            <a:xfrm>
              <a:off x="2780546"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32" name="tx532"/>
            <p:cNvSpPr/>
            <p:nvPr/>
          </p:nvSpPr>
          <p:spPr>
            <a:xfrm>
              <a:off x="3087160" y="26323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33" name="tx533"/>
            <p:cNvSpPr/>
            <p:nvPr/>
          </p:nvSpPr>
          <p:spPr>
            <a:xfrm>
              <a:off x="3117305"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4" name="tx534"/>
            <p:cNvSpPr/>
            <p:nvPr/>
          </p:nvSpPr>
          <p:spPr>
            <a:xfrm>
              <a:off x="3087160"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35" name="tx535"/>
            <p:cNvSpPr/>
            <p:nvPr/>
          </p:nvSpPr>
          <p:spPr>
            <a:xfrm>
              <a:off x="3117305"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36" name="tx536"/>
            <p:cNvSpPr/>
            <p:nvPr/>
          </p:nvSpPr>
          <p:spPr>
            <a:xfrm>
              <a:off x="3117305"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7" name="tx537"/>
            <p:cNvSpPr/>
            <p:nvPr/>
          </p:nvSpPr>
          <p:spPr>
            <a:xfrm>
              <a:off x="3117305"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8" name="tx538"/>
            <p:cNvSpPr/>
            <p:nvPr/>
          </p:nvSpPr>
          <p:spPr>
            <a:xfrm>
              <a:off x="3117305"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39" name="tx539"/>
            <p:cNvSpPr/>
            <p:nvPr/>
          </p:nvSpPr>
          <p:spPr>
            <a:xfrm>
              <a:off x="3454064"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0" name="tx540"/>
            <p:cNvSpPr/>
            <p:nvPr/>
          </p:nvSpPr>
          <p:spPr>
            <a:xfrm>
              <a:off x="342391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541" name="tx541"/>
            <p:cNvSpPr/>
            <p:nvPr/>
          </p:nvSpPr>
          <p:spPr>
            <a:xfrm>
              <a:off x="3454064" y="50337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42" name="tx542"/>
            <p:cNvSpPr/>
            <p:nvPr/>
          </p:nvSpPr>
          <p:spPr>
            <a:xfrm>
              <a:off x="3454064"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3" name="tx543"/>
            <p:cNvSpPr/>
            <p:nvPr/>
          </p:nvSpPr>
          <p:spPr>
            <a:xfrm>
              <a:off x="3454064"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4" name="tx544"/>
            <p:cNvSpPr/>
            <p:nvPr/>
          </p:nvSpPr>
          <p:spPr>
            <a:xfrm>
              <a:off x="3454064" y="53336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45" name="tx545"/>
            <p:cNvSpPr/>
            <p:nvPr/>
          </p:nvSpPr>
          <p:spPr>
            <a:xfrm>
              <a:off x="3790823"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3760679"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47" name="tx547"/>
            <p:cNvSpPr/>
            <p:nvPr/>
          </p:nvSpPr>
          <p:spPr>
            <a:xfrm>
              <a:off x="3790823"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48" name="tx548"/>
            <p:cNvSpPr/>
            <p:nvPr/>
          </p:nvSpPr>
          <p:spPr>
            <a:xfrm>
              <a:off x="3790823"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9" name="tx549"/>
            <p:cNvSpPr/>
            <p:nvPr/>
          </p:nvSpPr>
          <p:spPr>
            <a:xfrm>
              <a:off x="3790823"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3790823"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1" name="tx551"/>
            <p:cNvSpPr/>
            <p:nvPr/>
          </p:nvSpPr>
          <p:spPr>
            <a:xfrm>
              <a:off x="3790823" y="53339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52" name="tx552"/>
            <p:cNvSpPr/>
            <p:nvPr/>
          </p:nvSpPr>
          <p:spPr>
            <a:xfrm>
              <a:off x="4127582"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4127582"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54" name="tx554"/>
            <p:cNvSpPr/>
            <p:nvPr/>
          </p:nvSpPr>
          <p:spPr>
            <a:xfrm>
              <a:off x="4127582" y="29324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55" name="tx555"/>
            <p:cNvSpPr/>
            <p:nvPr/>
          </p:nvSpPr>
          <p:spPr>
            <a:xfrm>
              <a:off x="4127582"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6" name="tx556"/>
            <p:cNvSpPr/>
            <p:nvPr/>
          </p:nvSpPr>
          <p:spPr>
            <a:xfrm>
              <a:off x="4127582" y="32325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57" name="tx557"/>
            <p:cNvSpPr/>
            <p:nvPr/>
          </p:nvSpPr>
          <p:spPr>
            <a:xfrm>
              <a:off x="4127582"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58" name="tx558"/>
            <p:cNvSpPr/>
            <p:nvPr/>
          </p:nvSpPr>
          <p:spPr>
            <a:xfrm>
              <a:off x="4464342"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9" name="tx559"/>
            <p:cNvSpPr/>
            <p:nvPr/>
          </p:nvSpPr>
          <p:spPr>
            <a:xfrm>
              <a:off x="4464342"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60" name="tx560"/>
            <p:cNvSpPr/>
            <p:nvPr/>
          </p:nvSpPr>
          <p:spPr>
            <a:xfrm>
              <a:off x="4464342" y="293373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61" name="tx561"/>
            <p:cNvSpPr/>
            <p:nvPr/>
          </p:nvSpPr>
          <p:spPr>
            <a:xfrm>
              <a:off x="4464342"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4464342" y="32326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63" name="tx563"/>
            <p:cNvSpPr/>
            <p:nvPr/>
          </p:nvSpPr>
          <p:spPr>
            <a:xfrm>
              <a:off x="4464342"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4" name="tx564"/>
            <p:cNvSpPr/>
            <p:nvPr/>
          </p:nvSpPr>
          <p:spPr>
            <a:xfrm>
              <a:off x="4801101"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5" name="tx565"/>
            <p:cNvSpPr/>
            <p:nvPr/>
          </p:nvSpPr>
          <p:spPr>
            <a:xfrm>
              <a:off x="4801101"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66" name="tx566"/>
            <p:cNvSpPr/>
            <p:nvPr/>
          </p:nvSpPr>
          <p:spPr>
            <a:xfrm>
              <a:off x="4770956"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67" name="tx567"/>
            <p:cNvSpPr/>
            <p:nvPr/>
          </p:nvSpPr>
          <p:spPr>
            <a:xfrm>
              <a:off x="4801101"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8" name="tx568"/>
            <p:cNvSpPr/>
            <p:nvPr/>
          </p:nvSpPr>
          <p:spPr>
            <a:xfrm>
              <a:off x="4801101" y="32326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69" name="tx569"/>
            <p:cNvSpPr/>
            <p:nvPr/>
          </p:nvSpPr>
          <p:spPr>
            <a:xfrm>
              <a:off x="4801101" y="53339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70" name="tx570"/>
            <p:cNvSpPr/>
            <p:nvPr/>
          </p:nvSpPr>
          <p:spPr>
            <a:xfrm>
              <a:off x="513786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1" name="tx571"/>
            <p:cNvSpPr/>
            <p:nvPr/>
          </p:nvSpPr>
          <p:spPr>
            <a:xfrm>
              <a:off x="5137860" y="50337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72" name="tx572"/>
            <p:cNvSpPr/>
            <p:nvPr/>
          </p:nvSpPr>
          <p:spPr>
            <a:xfrm>
              <a:off x="5107715"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73" name="tx573"/>
            <p:cNvSpPr/>
            <p:nvPr/>
          </p:nvSpPr>
          <p:spPr>
            <a:xfrm>
              <a:off x="5137860"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4" name="tx574"/>
            <p:cNvSpPr/>
            <p:nvPr/>
          </p:nvSpPr>
          <p:spPr>
            <a:xfrm>
              <a:off x="5137860" y="323388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75" name="tx575"/>
            <p:cNvSpPr/>
            <p:nvPr/>
          </p:nvSpPr>
          <p:spPr>
            <a:xfrm>
              <a:off x="5137860" y="53339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76" name="tx576"/>
            <p:cNvSpPr/>
            <p:nvPr/>
          </p:nvSpPr>
          <p:spPr>
            <a:xfrm>
              <a:off x="5474619"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7" name="tx577"/>
            <p:cNvSpPr/>
            <p:nvPr/>
          </p:nvSpPr>
          <p:spPr>
            <a:xfrm>
              <a:off x="5474619"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78" name="tx578"/>
            <p:cNvSpPr/>
            <p:nvPr/>
          </p:nvSpPr>
          <p:spPr>
            <a:xfrm>
              <a:off x="5444474"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79" name="tx579"/>
            <p:cNvSpPr/>
            <p:nvPr/>
          </p:nvSpPr>
          <p:spPr>
            <a:xfrm>
              <a:off x="5474619"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80" name="tx580"/>
            <p:cNvSpPr/>
            <p:nvPr/>
          </p:nvSpPr>
          <p:spPr>
            <a:xfrm>
              <a:off x="5444474"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581" name="tx581"/>
            <p:cNvSpPr/>
            <p:nvPr/>
          </p:nvSpPr>
          <p:spPr>
            <a:xfrm>
              <a:off x="5474619" y="5333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82" name="tx582"/>
            <p:cNvSpPr/>
            <p:nvPr/>
          </p:nvSpPr>
          <p:spPr>
            <a:xfrm>
              <a:off x="5811378"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83" name="tx583"/>
            <p:cNvSpPr/>
            <p:nvPr/>
          </p:nvSpPr>
          <p:spPr>
            <a:xfrm>
              <a:off x="5781233"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84" name="tx584"/>
            <p:cNvSpPr/>
            <p:nvPr/>
          </p:nvSpPr>
          <p:spPr>
            <a:xfrm>
              <a:off x="5781233"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85" name="tx585"/>
            <p:cNvSpPr/>
            <p:nvPr/>
          </p:nvSpPr>
          <p:spPr>
            <a:xfrm>
              <a:off x="5781233" y="32328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586" name="tx586"/>
            <p:cNvSpPr/>
            <p:nvPr/>
          </p:nvSpPr>
          <p:spPr>
            <a:xfrm>
              <a:off x="5811378"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87" name="tx587"/>
            <p:cNvSpPr/>
            <p:nvPr/>
          </p:nvSpPr>
          <p:spPr>
            <a:xfrm>
              <a:off x="6148137"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88" name="tx588"/>
            <p:cNvSpPr/>
            <p:nvPr/>
          </p:nvSpPr>
          <p:spPr>
            <a:xfrm>
              <a:off x="6148137" y="38315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89" name="tx589"/>
            <p:cNvSpPr/>
            <p:nvPr/>
          </p:nvSpPr>
          <p:spPr>
            <a:xfrm>
              <a:off x="6117992"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590" name="tx590"/>
            <p:cNvSpPr/>
            <p:nvPr/>
          </p:nvSpPr>
          <p:spPr>
            <a:xfrm>
              <a:off x="6117992"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91" name="tx591"/>
            <p:cNvSpPr/>
            <p:nvPr/>
          </p:nvSpPr>
          <p:spPr>
            <a:xfrm>
              <a:off x="6117992"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92" name="tx592"/>
            <p:cNvSpPr/>
            <p:nvPr/>
          </p:nvSpPr>
          <p:spPr>
            <a:xfrm>
              <a:off x="6148137" y="53336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93" name="tx593"/>
            <p:cNvSpPr/>
            <p:nvPr/>
          </p:nvSpPr>
          <p:spPr>
            <a:xfrm>
              <a:off x="6484896"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94" name="tx594"/>
            <p:cNvSpPr/>
            <p:nvPr/>
          </p:nvSpPr>
          <p:spPr>
            <a:xfrm>
              <a:off x="6454751" y="3832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95" name="tx595"/>
            <p:cNvSpPr/>
            <p:nvPr/>
          </p:nvSpPr>
          <p:spPr>
            <a:xfrm>
              <a:off x="6454751"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96" name="tx596"/>
            <p:cNvSpPr/>
            <p:nvPr/>
          </p:nvSpPr>
          <p:spPr>
            <a:xfrm>
              <a:off x="6484896" y="563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97" name="tx597"/>
            <p:cNvSpPr/>
            <p:nvPr/>
          </p:nvSpPr>
          <p:spPr>
            <a:xfrm>
              <a:off x="6454751"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98" name="tx598"/>
            <p:cNvSpPr/>
            <p:nvPr/>
          </p:nvSpPr>
          <p:spPr>
            <a:xfrm>
              <a:off x="6484896" y="53339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99" name="tx599"/>
            <p:cNvSpPr/>
            <p:nvPr/>
          </p:nvSpPr>
          <p:spPr>
            <a:xfrm>
              <a:off x="6821655"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00" name="tx600"/>
            <p:cNvSpPr/>
            <p:nvPr/>
          </p:nvSpPr>
          <p:spPr>
            <a:xfrm>
              <a:off x="6791511" y="38314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01" name="tx601"/>
            <p:cNvSpPr/>
            <p:nvPr/>
          </p:nvSpPr>
          <p:spPr>
            <a:xfrm>
              <a:off x="6791511"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602" name="tx602"/>
            <p:cNvSpPr/>
            <p:nvPr/>
          </p:nvSpPr>
          <p:spPr>
            <a:xfrm>
              <a:off x="6821655" y="563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03" name="tx603"/>
            <p:cNvSpPr/>
            <p:nvPr/>
          </p:nvSpPr>
          <p:spPr>
            <a:xfrm>
              <a:off x="6791511"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604" name="tx604"/>
            <p:cNvSpPr/>
            <p:nvPr/>
          </p:nvSpPr>
          <p:spPr>
            <a:xfrm>
              <a:off x="6821655" y="53339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605" name="tx605"/>
            <p:cNvSpPr/>
            <p:nvPr/>
          </p:nvSpPr>
          <p:spPr>
            <a:xfrm>
              <a:off x="7158415"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06" name="tx606"/>
            <p:cNvSpPr/>
            <p:nvPr/>
          </p:nvSpPr>
          <p:spPr>
            <a:xfrm>
              <a:off x="7128270"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607" name="tx607"/>
            <p:cNvSpPr/>
            <p:nvPr/>
          </p:nvSpPr>
          <p:spPr>
            <a:xfrm>
              <a:off x="7128270"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608" name="tx608"/>
            <p:cNvSpPr/>
            <p:nvPr/>
          </p:nvSpPr>
          <p:spPr>
            <a:xfrm>
              <a:off x="7158415" y="563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09" name="tx609"/>
            <p:cNvSpPr/>
            <p:nvPr/>
          </p:nvSpPr>
          <p:spPr>
            <a:xfrm>
              <a:off x="7128270"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610" name="tx610"/>
            <p:cNvSpPr/>
            <p:nvPr/>
          </p:nvSpPr>
          <p:spPr>
            <a:xfrm>
              <a:off x="7158415" y="53349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611" name="tx611"/>
            <p:cNvSpPr/>
            <p:nvPr/>
          </p:nvSpPr>
          <p:spPr>
            <a:xfrm>
              <a:off x="7495174"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12" name="tx612"/>
            <p:cNvSpPr/>
            <p:nvPr/>
          </p:nvSpPr>
          <p:spPr>
            <a:xfrm>
              <a:off x="7465029" y="50337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13" name="tx613"/>
            <p:cNvSpPr/>
            <p:nvPr/>
          </p:nvSpPr>
          <p:spPr>
            <a:xfrm>
              <a:off x="7495174" y="56337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614" name="tx614"/>
            <p:cNvSpPr/>
            <p:nvPr/>
          </p:nvSpPr>
          <p:spPr>
            <a:xfrm>
              <a:off x="7465029"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615" name="tx615"/>
            <p:cNvSpPr/>
            <p:nvPr/>
          </p:nvSpPr>
          <p:spPr>
            <a:xfrm>
              <a:off x="7495174" y="53349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616" name="tx616"/>
            <p:cNvSpPr/>
            <p:nvPr/>
          </p:nvSpPr>
          <p:spPr>
            <a:xfrm>
              <a:off x="7831933"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17" name="tx617"/>
            <p:cNvSpPr/>
            <p:nvPr/>
          </p:nvSpPr>
          <p:spPr>
            <a:xfrm>
              <a:off x="7801788" y="50337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18" name="tx618"/>
            <p:cNvSpPr/>
            <p:nvPr/>
          </p:nvSpPr>
          <p:spPr>
            <a:xfrm>
              <a:off x="7831933" y="56324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19" name="tx619"/>
            <p:cNvSpPr/>
            <p:nvPr/>
          </p:nvSpPr>
          <p:spPr>
            <a:xfrm>
              <a:off x="7801788"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620" name="tx620"/>
            <p:cNvSpPr/>
            <p:nvPr/>
          </p:nvSpPr>
          <p:spPr>
            <a:xfrm>
              <a:off x="7831933"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621" name="tx621"/>
            <p:cNvSpPr/>
            <p:nvPr/>
          </p:nvSpPr>
          <p:spPr>
            <a:xfrm>
              <a:off x="8168692"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22" name="tx622"/>
            <p:cNvSpPr/>
            <p:nvPr/>
          </p:nvSpPr>
          <p:spPr>
            <a:xfrm>
              <a:off x="8168692" y="41330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623" name="tx623"/>
            <p:cNvSpPr/>
            <p:nvPr/>
          </p:nvSpPr>
          <p:spPr>
            <a:xfrm>
              <a:off x="8138547" y="50337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24" name="tx624"/>
            <p:cNvSpPr/>
            <p:nvPr/>
          </p:nvSpPr>
          <p:spPr>
            <a:xfrm>
              <a:off x="8168692" y="56337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625" name="tx625"/>
            <p:cNvSpPr/>
            <p:nvPr/>
          </p:nvSpPr>
          <p:spPr>
            <a:xfrm>
              <a:off x="8138547" y="47336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26" name="tx626"/>
            <p:cNvSpPr/>
            <p:nvPr/>
          </p:nvSpPr>
          <p:spPr>
            <a:xfrm>
              <a:off x="8168692"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627" name="tx627"/>
            <p:cNvSpPr/>
            <p:nvPr/>
          </p:nvSpPr>
          <p:spPr>
            <a:xfrm>
              <a:off x="8505451"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28" name="tx628"/>
            <p:cNvSpPr/>
            <p:nvPr/>
          </p:nvSpPr>
          <p:spPr>
            <a:xfrm>
              <a:off x="8475306" y="4133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629" name="tx629"/>
            <p:cNvSpPr/>
            <p:nvPr/>
          </p:nvSpPr>
          <p:spPr>
            <a:xfrm>
              <a:off x="8475306" y="503349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30" name="tx630"/>
            <p:cNvSpPr/>
            <p:nvPr/>
          </p:nvSpPr>
          <p:spPr>
            <a:xfrm>
              <a:off x="8505451" y="56337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631" name="tx631"/>
            <p:cNvSpPr/>
            <p:nvPr/>
          </p:nvSpPr>
          <p:spPr>
            <a:xfrm>
              <a:off x="8475306"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632" name="tx632"/>
            <p:cNvSpPr/>
            <p:nvPr/>
          </p:nvSpPr>
          <p:spPr>
            <a:xfrm>
              <a:off x="8475306"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633" name="tx633"/>
            <p:cNvSpPr/>
            <p:nvPr/>
          </p:nvSpPr>
          <p:spPr>
            <a:xfrm>
              <a:off x="8505451" y="53339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634" name="tx634"/>
            <p:cNvSpPr/>
            <p:nvPr/>
          </p:nvSpPr>
          <p:spPr>
            <a:xfrm>
              <a:off x="884221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35" name="tx635"/>
            <p:cNvSpPr/>
            <p:nvPr/>
          </p:nvSpPr>
          <p:spPr>
            <a:xfrm>
              <a:off x="8812065"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636" name="tx636"/>
            <p:cNvSpPr/>
            <p:nvPr/>
          </p:nvSpPr>
          <p:spPr>
            <a:xfrm>
              <a:off x="8812065"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37" name="tx637"/>
            <p:cNvSpPr/>
            <p:nvPr/>
          </p:nvSpPr>
          <p:spPr>
            <a:xfrm>
              <a:off x="8842210" y="56337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638" name="tx638"/>
            <p:cNvSpPr/>
            <p:nvPr/>
          </p:nvSpPr>
          <p:spPr>
            <a:xfrm>
              <a:off x="8812065"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639" name="tx639"/>
            <p:cNvSpPr/>
            <p:nvPr/>
          </p:nvSpPr>
          <p:spPr>
            <a:xfrm>
              <a:off x="8812065"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640" name="tx640"/>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3" name="pl683"/>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4" name="pl684"/>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89" name="pl689"/>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0" name="pl690"/>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tx694"/>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7272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ESAR, 2000-2023</a:t>
              </a:r>
            </a:p>
          </p:txBody>
        </p:sp>
        <p:sp>
          <p:nvSpPr>
            <p:cNvPr id="701" name="tx70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ESAR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25%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426083" y="5045056"/>
              <a:ext cx="47505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 name="rc5"/>
            <p:cNvSpPr/>
            <p:nvPr/>
          </p:nvSpPr>
          <p:spPr>
            <a:xfrm>
              <a:off x="2376186" y="5045056"/>
              <a:ext cx="475051" cy="21227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 name="rc6"/>
            <p:cNvSpPr/>
            <p:nvPr/>
          </p:nvSpPr>
          <p:spPr>
            <a:xfrm>
              <a:off x="2851238" y="5045056"/>
              <a:ext cx="475051" cy="21227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 name="rc7"/>
            <p:cNvSpPr/>
            <p:nvPr/>
          </p:nvSpPr>
          <p:spPr>
            <a:xfrm>
              <a:off x="3801340" y="5045056"/>
              <a:ext cx="475051" cy="21227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 name="rc8"/>
            <p:cNvSpPr/>
            <p:nvPr/>
          </p:nvSpPr>
          <p:spPr>
            <a:xfrm>
              <a:off x="3326289" y="5045056"/>
              <a:ext cx="475051" cy="21227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 name="rc9"/>
            <p:cNvSpPr/>
            <p:nvPr/>
          </p:nvSpPr>
          <p:spPr>
            <a:xfrm>
              <a:off x="5701546" y="5045056"/>
              <a:ext cx="475051" cy="21227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 name="rc10"/>
            <p:cNvSpPr/>
            <p:nvPr/>
          </p:nvSpPr>
          <p:spPr>
            <a:xfrm>
              <a:off x="6176597" y="5045056"/>
              <a:ext cx="475051" cy="212277"/>
            </a:xfrm>
            <a:prstGeom prst="rect">
              <a:avLst/>
            </a:prstGeom>
            <a:solidFill>
              <a:srgbClr val="C51308">
                <a:alpha val="100000"/>
              </a:srgbClr>
            </a:solidFill>
            <a:ln w="2710" cap="flat">
              <a:solidFill>
                <a:srgbClr val="FFFFFF">
                  <a:alpha val="100000"/>
                </a:srgbClr>
              </a:solidFill>
              <a:prstDash val="solid"/>
              <a:miter/>
            </a:ln>
          </p:spPr>
          <p:txBody>
            <a:bodyPr/>
            <a:lstStyle/>
            <a:p/>
          </p:txBody>
        </p:sp>
        <p:sp>
          <p:nvSpPr>
            <p:cNvPr id="11" name="rc11"/>
            <p:cNvSpPr/>
            <p:nvPr/>
          </p:nvSpPr>
          <p:spPr>
            <a:xfrm>
              <a:off x="6651648" y="5045056"/>
              <a:ext cx="475051" cy="21227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 name="rc12"/>
            <p:cNvSpPr/>
            <p:nvPr/>
          </p:nvSpPr>
          <p:spPr>
            <a:xfrm>
              <a:off x="7601751" y="5045056"/>
              <a:ext cx="475051" cy="21227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3" name="rc13"/>
            <p:cNvSpPr/>
            <p:nvPr/>
          </p:nvSpPr>
          <p:spPr>
            <a:xfrm>
              <a:off x="4276392" y="5045056"/>
              <a:ext cx="475051" cy="21227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 name="rc14"/>
            <p:cNvSpPr/>
            <p:nvPr/>
          </p:nvSpPr>
          <p:spPr>
            <a:xfrm>
              <a:off x="5226494" y="5045056"/>
              <a:ext cx="475051" cy="21227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751443" y="5045056"/>
              <a:ext cx="475051" cy="21227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6" name="rc16"/>
            <p:cNvSpPr/>
            <p:nvPr/>
          </p:nvSpPr>
          <p:spPr>
            <a:xfrm>
              <a:off x="7126700" y="5045056"/>
              <a:ext cx="475051" cy="21227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 name="rc17"/>
            <p:cNvSpPr/>
            <p:nvPr/>
          </p:nvSpPr>
          <p:spPr>
            <a:xfrm>
              <a:off x="8076803" y="5045056"/>
              <a:ext cx="47505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 name="rc18"/>
            <p:cNvSpPr/>
            <p:nvPr/>
          </p:nvSpPr>
          <p:spPr>
            <a:xfrm>
              <a:off x="6651648" y="1860898"/>
              <a:ext cx="47505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 name="rc19"/>
            <p:cNvSpPr/>
            <p:nvPr/>
          </p:nvSpPr>
          <p:spPr>
            <a:xfrm>
              <a:off x="1426083" y="1860898"/>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0" name="rc20"/>
            <p:cNvSpPr/>
            <p:nvPr/>
          </p:nvSpPr>
          <p:spPr>
            <a:xfrm>
              <a:off x="2376186" y="1860898"/>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1" name="rc21"/>
            <p:cNvSpPr/>
            <p:nvPr/>
          </p:nvSpPr>
          <p:spPr>
            <a:xfrm>
              <a:off x="2851238" y="1860898"/>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2" name="rc22"/>
            <p:cNvSpPr/>
            <p:nvPr/>
          </p:nvSpPr>
          <p:spPr>
            <a:xfrm>
              <a:off x="3801340" y="1860898"/>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3" name="rc23"/>
            <p:cNvSpPr/>
            <p:nvPr/>
          </p:nvSpPr>
          <p:spPr>
            <a:xfrm>
              <a:off x="3326289" y="1860898"/>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4" name="rc24"/>
            <p:cNvSpPr/>
            <p:nvPr/>
          </p:nvSpPr>
          <p:spPr>
            <a:xfrm>
              <a:off x="5701546" y="1860898"/>
              <a:ext cx="47505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 name="rc25"/>
            <p:cNvSpPr/>
            <p:nvPr/>
          </p:nvSpPr>
          <p:spPr>
            <a:xfrm>
              <a:off x="7601751" y="1860898"/>
              <a:ext cx="47505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 name="rc26"/>
            <p:cNvSpPr/>
            <p:nvPr/>
          </p:nvSpPr>
          <p:spPr>
            <a:xfrm>
              <a:off x="4276392" y="1860898"/>
              <a:ext cx="475051"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7" name="rc27"/>
            <p:cNvSpPr/>
            <p:nvPr/>
          </p:nvSpPr>
          <p:spPr>
            <a:xfrm>
              <a:off x="5226494" y="1860898"/>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8" name="rc28"/>
            <p:cNvSpPr/>
            <p:nvPr/>
          </p:nvSpPr>
          <p:spPr>
            <a:xfrm>
              <a:off x="4751443" y="1860898"/>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9" name="rc29"/>
            <p:cNvSpPr/>
            <p:nvPr/>
          </p:nvSpPr>
          <p:spPr>
            <a:xfrm>
              <a:off x="7126700" y="1860898"/>
              <a:ext cx="47505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 name="rc30"/>
            <p:cNvSpPr/>
            <p:nvPr/>
          </p:nvSpPr>
          <p:spPr>
            <a:xfrm>
              <a:off x="4751443" y="2073175"/>
              <a:ext cx="475051" cy="21227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1" name="rc31"/>
            <p:cNvSpPr/>
            <p:nvPr/>
          </p:nvSpPr>
          <p:spPr>
            <a:xfrm>
              <a:off x="7126700" y="2073175"/>
              <a:ext cx="47505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7601751" y="2073175"/>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3" name="rc33"/>
            <p:cNvSpPr/>
            <p:nvPr/>
          </p:nvSpPr>
          <p:spPr>
            <a:xfrm>
              <a:off x="4276392" y="2073175"/>
              <a:ext cx="475051"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4" name="rc34"/>
            <p:cNvSpPr/>
            <p:nvPr/>
          </p:nvSpPr>
          <p:spPr>
            <a:xfrm>
              <a:off x="1426083" y="2073175"/>
              <a:ext cx="47505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 name="rc35"/>
            <p:cNvSpPr/>
            <p:nvPr/>
          </p:nvSpPr>
          <p:spPr>
            <a:xfrm>
              <a:off x="2376186" y="2073175"/>
              <a:ext cx="47505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 name="rc36"/>
            <p:cNvSpPr/>
            <p:nvPr/>
          </p:nvSpPr>
          <p:spPr>
            <a:xfrm>
              <a:off x="2851238" y="2073175"/>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 name="rc37"/>
            <p:cNvSpPr/>
            <p:nvPr/>
          </p:nvSpPr>
          <p:spPr>
            <a:xfrm>
              <a:off x="3801340" y="2073175"/>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 name="rc38"/>
            <p:cNvSpPr/>
            <p:nvPr/>
          </p:nvSpPr>
          <p:spPr>
            <a:xfrm>
              <a:off x="1901135" y="2073175"/>
              <a:ext cx="475051" cy="21227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9" name="rc39"/>
            <p:cNvSpPr/>
            <p:nvPr/>
          </p:nvSpPr>
          <p:spPr>
            <a:xfrm>
              <a:off x="3326289" y="2073175"/>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 name="rc40"/>
            <p:cNvSpPr/>
            <p:nvPr/>
          </p:nvSpPr>
          <p:spPr>
            <a:xfrm>
              <a:off x="5701546" y="2073175"/>
              <a:ext cx="47505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 name="rc41"/>
            <p:cNvSpPr/>
            <p:nvPr/>
          </p:nvSpPr>
          <p:spPr>
            <a:xfrm>
              <a:off x="6651648" y="2073175"/>
              <a:ext cx="47505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226494" y="2073175"/>
              <a:ext cx="47505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 name="rc43"/>
            <p:cNvSpPr/>
            <p:nvPr/>
          </p:nvSpPr>
          <p:spPr>
            <a:xfrm>
              <a:off x="5701546" y="3983670"/>
              <a:ext cx="47505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 name="rc44"/>
            <p:cNvSpPr/>
            <p:nvPr/>
          </p:nvSpPr>
          <p:spPr>
            <a:xfrm>
              <a:off x="2851238" y="1224067"/>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 name="rc45"/>
            <p:cNvSpPr/>
            <p:nvPr/>
          </p:nvSpPr>
          <p:spPr>
            <a:xfrm>
              <a:off x="2376186" y="3983670"/>
              <a:ext cx="47505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6" name="rc46"/>
            <p:cNvSpPr/>
            <p:nvPr/>
          </p:nvSpPr>
          <p:spPr>
            <a:xfrm>
              <a:off x="1426083" y="3983670"/>
              <a:ext cx="47505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7" name="rc47"/>
            <p:cNvSpPr/>
            <p:nvPr/>
          </p:nvSpPr>
          <p:spPr>
            <a:xfrm>
              <a:off x="2851238" y="3983670"/>
              <a:ext cx="47505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 name="rc48"/>
            <p:cNvSpPr/>
            <p:nvPr/>
          </p:nvSpPr>
          <p:spPr>
            <a:xfrm>
              <a:off x="3801340" y="3983670"/>
              <a:ext cx="47505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 name="rc49"/>
            <p:cNvSpPr/>
            <p:nvPr/>
          </p:nvSpPr>
          <p:spPr>
            <a:xfrm>
              <a:off x="3326289" y="3983670"/>
              <a:ext cx="47505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0" name="rc50"/>
            <p:cNvSpPr/>
            <p:nvPr/>
          </p:nvSpPr>
          <p:spPr>
            <a:xfrm>
              <a:off x="6651648" y="3983670"/>
              <a:ext cx="475051" cy="21227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 name="rc51"/>
            <p:cNvSpPr/>
            <p:nvPr/>
          </p:nvSpPr>
          <p:spPr>
            <a:xfrm>
              <a:off x="7601751" y="3983670"/>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2" name="rc52"/>
            <p:cNvSpPr/>
            <p:nvPr/>
          </p:nvSpPr>
          <p:spPr>
            <a:xfrm>
              <a:off x="5226494" y="3983670"/>
              <a:ext cx="475051" cy="21227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3" name="rc53"/>
            <p:cNvSpPr/>
            <p:nvPr/>
          </p:nvSpPr>
          <p:spPr>
            <a:xfrm>
              <a:off x="7126700" y="3983670"/>
              <a:ext cx="475051" cy="21227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 name="rc54"/>
            <p:cNvSpPr/>
            <p:nvPr/>
          </p:nvSpPr>
          <p:spPr>
            <a:xfrm>
              <a:off x="3326289" y="1224067"/>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5" name="rc55"/>
            <p:cNvSpPr/>
            <p:nvPr/>
          </p:nvSpPr>
          <p:spPr>
            <a:xfrm>
              <a:off x="5701546" y="1224067"/>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 name="rc56"/>
            <p:cNvSpPr/>
            <p:nvPr/>
          </p:nvSpPr>
          <p:spPr>
            <a:xfrm>
              <a:off x="6176597" y="1224067"/>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57" name="rc57"/>
            <p:cNvSpPr/>
            <p:nvPr/>
          </p:nvSpPr>
          <p:spPr>
            <a:xfrm>
              <a:off x="7601751" y="1224067"/>
              <a:ext cx="47505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8" name="rc58"/>
            <p:cNvSpPr/>
            <p:nvPr/>
          </p:nvSpPr>
          <p:spPr>
            <a:xfrm>
              <a:off x="4276392" y="1224067"/>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9" name="rc59"/>
            <p:cNvSpPr/>
            <p:nvPr/>
          </p:nvSpPr>
          <p:spPr>
            <a:xfrm>
              <a:off x="2851238" y="4408224"/>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0" name="rc60"/>
            <p:cNvSpPr/>
            <p:nvPr/>
          </p:nvSpPr>
          <p:spPr>
            <a:xfrm>
              <a:off x="1426083" y="1224067"/>
              <a:ext cx="47505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376186" y="1224067"/>
              <a:ext cx="47505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3801340" y="1224067"/>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3" name="rc63"/>
            <p:cNvSpPr/>
            <p:nvPr/>
          </p:nvSpPr>
          <p:spPr>
            <a:xfrm>
              <a:off x="6651648" y="1224067"/>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64" name="rc64"/>
            <p:cNvSpPr/>
            <p:nvPr/>
          </p:nvSpPr>
          <p:spPr>
            <a:xfrm>
              <a:off x="5226494" y="1224067"/>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5" name="rc65"/>
            <p:cNvSpPr/>
            <p:nvPr/>
          </p:nvSpPr>
          <p:spPr>
            <a:xfrm>
              <a:off x="4751443" y="1224067"/>
              <a:ext cx="47505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6" name="rc66"/>
            <p:cNvSpPr/>
            <p:nvPr/>
          </p:nvSpPr>
          <p:spPr>
            <a:xfrm>
              <a:off x="7126700" y="1224067"/>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67" name="rc67"/>
            <p:cNvSpPr/>
            <p:nvPr/>
          </p:nvSpPr>
          <p:spPr>
            <a:xfrm>
              <a:off x="8551854" y="1224067"/>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68" name="rc68"/>
            <p:cNvSpPr/>
            <p:nvPr/>
          </p:nvSpPr>
          <p:spPr>
            <a:xfrm>
              <a:off x="1426083" y="4408224"/>
              <a:ext cx="475051"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9" name="rc69"/>
            <p:cNvSpPr/>
            <p:nvPr/>
          </p:nvSpPr>
          <p:spPr>
            <a:xfrm>
              <a:off x="2376186" y="4408224"/>
              <a:ext cx="475051" cy="21227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0" name="rc70"/>
            <p:cNvSpPr/>
            <p:nvPr/>
          </p:nvSpPr>
          <p:spPr>
            <a:xfrm>
              <a:off x="3801340" y="4408224"/>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1" name="rc71"/>
            <p:cNvSpPr/>
            <p:nvPr/>
          </p:nvSpPr>
          <p:spPr>
            <a:xfrm>
              <a:off x="3326289" y="4408224"/>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2" name="rc72"/>
            <p:cNvSpPr/>
            <p:nvPr/>
          </p:nvSpPr>
          <p:spPr>
            <a:xfrm>
              <a:off x="5701546" y="4408224"/>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6651648" y="4408224"/>
              <a:ext cx="475051" cy="21227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74" name="rc74"/>
            <p:cNvSpPr/>
            <p:nvPr/>
          </p:nvSpPr>
          <p:spPr>
            <a:xfrm>
              <a:off x="7601751" y="4408224"/>
              <a:ext cx="475051" cy="21227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75" name="rc75"/>
            <p:cNvSpPr/>
            <p:nvPr/>
          </p:nvSpPr>
          <p:spPr>
            <a:xfrm>
              <a:off x="4276392" y="4408224"/>
              <a:ext cx="475051" cy="21227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6" name="rc76"/>
            <p:cNvSpPr/>
            <p:nvPr/>
          </p:nvSpPr>
          <p:spPr>
            <a:xfrm>
              <a:off x="5226494" y="4408224"/>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4751443" y="4408224"/>
              <a:ext cx="475051" cy="21227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8" name="rc78"/>
            <p:cNvSpPr/>
            <p:nvPr/>
          </p:nvSpPr>
          <p:spPr>
            <a:xfrm>
              <a:off x="1426083" y="2710007"/>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79" name="rc79"/>
            <p:cNvSpPr/>
            <p:nvPr/>
          </p:nvSpPr>
          <p:spPr>
            <a:xfrm>
              <a:off x="2376186" y="2710007"/>
              <a:ext cx="47505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2851238" y="2710007"/>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1" name="rc81"/>
            <p:cNvSpPr/>
            <p:nvPr/>
          </p:nvSpPr>
          <p:spPr>
            <a:xfrm>
              <a:off x="3801340" y="2710007"/>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2" name="rc82"/>
            <p:cNvSpPr/>
            <p:nvPr/>
          </p:nvSpPr>
          <p:spPr>
            <a:xfrm>
              <a:off x="3326289" y="2710007"/>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3" name="rc83"/>
            <p:cNvSpPr/>
            <p:nvPr/>
          </p:nvSpPr>
          <p:spPr>
            <a:xfrm>
              <a:off x="5701546" y="2710007"/>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4" name="rc84"/>
            <p:cNvSpPr/>
            <p:nvPr/>
          </p:nvSpPr>
          <p:spPr>
            <a:xfrm>
              <a:off x="6651648" y="2710007"/>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5" name="rc85"/>
            <p:cNvSpPr/>
            <p:nvPr/>
          </p:nvSpPr>
          <p:spPr>
            <a:xfrm>
              <a:off x="7601751" y="2710007"/>
              <a:ext cx="475051" cy="21227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6" name="rc86"/>
            <p:cNvSpPr/>
            <p:nvPr/>
          </p:nvSpPr>
          <p:spPr>
            <a:xfrm>
              <a:off x="4276392" y="2710007"/>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7" name="rc87"/>
            <p:cNvSpPr/>
            <p:nvPr/>
          </p:nvSpPr>
          <p:spPr>
            <a:xfrm>
              <a:off x="5226494" y="2710007"/>
              <a:ext cx="475051"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88" name="rc88"/>
            <p:cNvSpPr/>
            <p:nvPr/>
          </p:nvSpPr>
          <p:spPr>
            <a:xfrm>
              <a:off x="4751443" y="2710007"/>
              <a:ext cx="475051" cy="21227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9" name="rc89"/>
            <p:cNvSpPr/>
            <p:nvPr/>
          </p:nvSpPr>
          <p:spPr>
            <a:xfrm>
              <a:off x="7126700" y="2710007"/>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90" name="rc90"/>
            <p:cNvSpPr/>
            <p:nvPr/>
          </p:nvSpPr>
          <p:spPr>
            <a:xfrm>
              <a:off x="8076803" y="2710007"/>
              <a:ext cx="475051" cy="212277"/>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1" name="rc91"/>
            <p:cNvSpPr/>
            <p:nvPr/>
          </p:nvSpPr>
          <p:spPr>
            <a:xfrm>
              <a:off x="1426083" y="2497730"/>
              <a:ext cx="475051" cy="21227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2" name="rc92"/>
            <p:cNvSpPr/>
            <p:nvPr/>
          </p:nvSpPr>
          <p:spPr>
            <a:xfrm>
              <a:off x="2376186" y="2497730"/>
              <a:ext cx="475051"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93" name="rc93"/>
            <p:cNvSpPr/>
            <p:nvPr/>
          </p:nvSpPr>
          <p:spPr>
            <a:xfrm>
              <a:off x="2851238" y="2497730"/>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2376186" y="4195947"/>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95" name="rc95"/>
            <p:cNvSpPr/>
            <p:nvPr/>
          </p:nvSpPr>
          <p:spPr>
            <a:xfrm>
              <a:off x="4751443" y="2922284"/>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6" name="rc96"/>
            <p:cNvSpPr/>
            <p:nvPr/>
          </p:nvSpPr>
          <p:spPr>
            <a:xfrm>
              <a:off x="7126700" y="2922284"/>
              <a:ext cx="47505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7" name="rc97"/>
            <p:cNvSpPr/>
            <p:nvPr/>
          </p:nvSpPr>
          <p:spPr>
            <a:xfrm>
              <a:off x="3801340" y="2497730"/>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3326289" y="2497730"/>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9" name="rc99"/>
            <p:cNvSpPr/>
            <p:nvPr/>
          </p:nvSpPr>
          <p:spPr>
            <a:xfrm>
              <a:off x="5701546" y="2497730"/>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0" name="rc100"/>
            <p:cNvSpPr/>
            <p:nvPr/>
          </p:nvSpPr>
          <p:spPr>
            <a:xfrm>
              <a:off x="6651648" y="2497730"/>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01" name="rc101"/>
            <p:cNvSpPr/>
            <p:nvPr/>
          </p:nvSpPr>
          <p:spPr>
            <a:xfrm>
              <a:off x="7601751" y="2497730"/>
              <a:ext cx="475051" cy="21227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2" name="rc102"/>
            <p:cNvSpPr/>
            <p:nvPr/>
          </p:nvSpPr>
          <p:spPr>
            <a:xfrm>
              <a:off x="4276392" y="2497730"/>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5226494" y="2497730"/>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4" name="rc104"/>
            <p:cNvSpPr/>
            <p:nvPr/>
          </p:nvSpPr>
          <p:spPr>
            <a:xfrm>
              <a:off x="4751443" y="2497730"/>
              <a:ext cx="475051"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5" name="rc105"/>
            <p:cNvSpPr/>
            <p:nvPr/>
          </p:nvSpPr>
          <p:spPr>
            <a:xfrm>
              <a:off x="7126700" y="2497730"/>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06" name="rc106"/>
            <p:cNvSpPr/>
            <p:nvPr/>
          </p:nvSpPr>
          <p:spPr>
            <a:xfrm>
              <a:off x="3326289" y="4832779"/>
              <a:ext cx="47505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7" name="rc107"/>
            <p:cNvSpPr/>
            <p:nvPr/>
          </p:nvSpPr>
          <p:spPr>
            <a:xfrm>
              <a:off x="5701546" y="4832779"/>
              <a:ext cx="475051" cy="21227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8" name="rc108"/>
            <p:cNvSpPr/>
            <p:nvPr/>
          </p:nvSpPr>
          <p:spPr>
            <a:xfrm>
              <a:off x="6176597" y="4832779"/>
              <a:ext cx="475051" cy="21227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9" name="rc109"/>
            <p:cNvSpPr/>
            <p:nvPr/>
          </p:nvSpPr>
          <p:spPr>
            <a:xfrm>
              <a:off x="1426083" y="4832779"/>
              <a:ext cx="47505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0" name="rc110"/>
            <p:cNvSpPr/>
            <p:nvPr/>
          </p:nvSpPr>
          <p:spPr>
            <a:xfrm>
              <a:off x="2376186" y="4832779"/>
              <a:ext cx="475051"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2851238" y="4832779"/>
              <a:ext cx="47505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2" name="rc112"/>
            <p:cNvSpPr/>
            <p:nvPr/>
          </p:nvSpPr>
          <p:spPr>
            <a:xfrm>
              <a:off x="3801340" y="4832779"/>
              <a:ext cx="47505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3" name="rc113"/>
            <p:cNvSpPr/>
            <p:nvPr/>
          </p:nvSpPr>
          <p:spPr>
            <a:xfrm>
              <a:off x="6651648" y="4832779"/>
              <a:ext cx="475051" cy="212277"/>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7601751" y="4832779"/>
              <a:ext cx="475051" cy="21227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5" name="rc115"/>
            <p:cNvSpPr/>
            <p:nvPr/>
          </p:nvSpPr>
          <p:spPr>
            <a:xfrm>
              <a:off x="4276392" y="4832779"/>
              <a:ext cx="47505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6" name="rc116"/>
            <p:cNvSpPr/>
            <p:nvPr/>
          </p:nvSpPr>
          <p:spPr>
            <a:xfrm>
              <a:off x="5226494" y="4832779"/>
              <a:ext cx="475051" cy="21227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7" name="rc117"/>
            <p:cNvSpPr/>
            <p:nvPr/>
          </p:nvSpPr>
          <p:spPr>
            <a:xfrm>
              <a:off x="4751443" y="4832779"/>
              <a:ext cx="475051" cy="21227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8" name="rc118"/>
            <p:cNvSpPr/>
            <p:nvPr/>
          </p:nvSpPr>
          <p:spPr>
            <a:xfrm>
              <a:off x="1426083" y="4195947"/>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19" name="rc119"/>
            <p:cNvSpPr/>
            <p:nvPr/>
          </p:nvSpPr>
          <p:spPr>
            <a:xfrm>
              <a:off x="2851238" y="4195947"/>
              <a:ext cx="475051" cy="21227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0" name="rc120"/>
            <p:cNvSpPr/>
            <p:nvPr/>
          </p:nvSpPr>
          <p:spPr>
            <a:xfrm>
              <a:off x="3801340" y="4195947"/>
              <a:ext cx="475051" cy="21227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1" name="rc121"/>
            <p:cNvSpPr/>
            <p:nvPr/>
          </p:nvSpPr>
          <p:spPr>
            <a:xfrm>
              <a:off x="3326289" y="4195947"/>
              <a:ext cx="475051" cy="21227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2" name="rc122"/>
            <p:cNvSpPr/>
            <p:nvPr/>
          </p:nvSpPr>
          <p:spPr>
            <a:xfrm>
              <a:off x="5701546" y="4195947"/>
              <a:ext cx="47505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3" name="rc123"/>
            <p:cNvSpPr/>
            <p:nvPr/>
          </p:nvSpPr>
          <p:spPr>
            <a:xfrm>
              <a:off x="6176597" y="4195947"/>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4" name="rc124"/>
            <p:cNvSpPr/>
            <p:nvPr/>
          </p:nvSpPr>
          <p:spPr>
            <a:xfrm>
              <a:off x="6651648" y="4195947"/>
              <a:ext cx="47505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5" name="rc125"/>
            <p:cNvSpPr/>
            <p:nvPr/>
          </p:nvSpPr>
          <p:spPr>
            <a:xfrm>
              <a:off x="7601751" y="4195947"/>
              <a:ext cx="475051" cy="21227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6" name="rc126"/>
            <p:cNvSpPr/>
            <p:nvPr/>
          </p:nvSpPr>
          <p:spPr>
            <a:xfrm>
              <a:off x="4276392" y="4195947"/>
              <a:ext cx="47505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7" name="rc127"/>
            <p:cNvSpPr/>
            <p:nvPr/>
          </p:nvSpPr>
          <p:spPr>
            <a:xfrm>
              <a:off x="5226494" y="4195947"/>
              <a:ext cx="475051"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8" name="rc128"/>
            <p:cNvSpPr/>
            <p:nvPr/>
          </p:nvSpPr>
          <p:spPr>
            <a:xfrm>
              <a:off x="4751443" y="4195947"/>
              <a:ext cx="475051" cy="21227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9" name="rc129"/>
            <p:cNvSpPr/>
            <p:nvPr/>
          </p:nvSpPr>
          <p:spPr>
            <a:xfrm>
              <a:off x="3326289" y="1648621"/>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30" name="rc130"/>
            <p:cNvSpPr/>
            <p:nvPr/>
          </p:nvSpPr>
          <p:spPr>
            <a:xfrm>
              <a:off x="5701546" y="1648621"/>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31" name="rc131"/>
            <p:cNvSpPr/>
            <p:nvPr/>
          </p:nvSpPr>
          <p:spPr>
            <a:xfrm>
              <a:off x="7126700" y="4195947"/>
              <a:ext cx="47505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4751443" y="1648621"/>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33" name="rc133"/>
            <p:cNvSpPr/>
            <p:nvPr/>
          </p:nvSpPr>
          <p:spPr>
            <a:xfrm>
              <a:off x="7126700" y="1648621"/>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5701546" y="2922284"/>
              <a:ext cx="475051" cy="21227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5" name="rc135"/>
            <p:cNvSpPr/>
            <p:nvPr/>
          </p:nvSpPr>
          <p:spPr>
            <a:xfrm>
              <a:off x="1426083" y="1648621"/>
              <a:ext cx="475051"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36" name="rc136"/>
            <p:cNvSpPr/>
            <p:nvPr/>
          </p:nvSpPr>
          <p:spPr>
            <a:xfrm>
              <a:off x="2376186" y="1648621"/>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7" name="rc137"/>
            <p:cNvSpPr/>
            <p:nvPr/>
          </p:nvSpPr>
          <p:spPr>
            <a:xfrm>
              <a:off x="2851238" y="1648621"/>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38" name="rc138"/>
            <p:cNvSpPr/>
            <p:nvPr/>
          </p:nvSpPr>
          <p:spPr>
            <a:xfrm>
              <a:off x="3801340" y="1648621"/>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39" name="rc139"/>
            <p:cNvSpPr/>
            <p:nvPr/>
          </p:nvSpPr>
          <p:spPr>
            <a:xfrm>
              <a:off x="6651648" y="1648621"/>
              <a:ext cx="475051"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0" name="rc140"/>
            <p:cNvSpPr/>
            <p:nvPr/>
          </p:nvSpPr>
          <p:spPr>
            <a:xfrm>
              <a:off x="7601751" y="1648621"/>
              <a:ext cx="47505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1" name="rc141"/>
            <p:cNvSpPr/>
            <p:nvPr/>
          </p:nvSpPr>
          <p:spPr>
            <a:xfrm>
              <a:off x="4276392" y="1648621"/>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42" name="rc142"/>
            <p:cNvSpPr/>
            <p:nvPr/>
          </p:nvSpPr>
          <p:spPr>
            <a:xfrm>
              <a:off x="5226494" y="1648621"/>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43" name="rc143"/>
            <p:cNvSpPr/>
            <p:nvPr/>
          </p:nvSpPr>
          <p:spPr>
            <a:xfrm>
              <a:off x="3801340" y="2922284"/>
              <a:ext cx="475051"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4" name="rc144"/>
            <p:cNvSpPr/>
            <p:nvPr/>
          </p:nvSpPr>
          <p:spPr>
            <a:xfrm>
              <a:off x="1901135" y="2922284"/>
              <a:ext cx="475051" cy="21227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5" name="rc145"/>
            <p:cNvSpPr/>
            <p:nvPr/>
          </p:nvSpPr>
          <p:spPr>
            <a:xfrm>
              <a:off x="3326289" y="2922284"/>
              <a:ext cx="475051"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6" name="rc146"/>
            <p:cNvSpPr/>
            <p:nvPr/>
          </p:nvSpPr>
          <p:spPr>
            <a:xfrm>
              <a:off x="1426083" y="2922284"/>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47" name="rc147"/>
            <p:cNvSpPr/>
            <p:nvPr/>
          </p:nvSpPr>
          <p:spPr>
            <a:xfrm>
              <a:off x="2376186" y="2922284"/>
              <a:ext cx="475051"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48" name="rc148"/>
            <p:cNvSpPr/>
            <p:nvPr/>
          </p:nvSpPr>
          <p:spPr>
            <a:xfrm>
              <a:off x="2851238" y="2922284"/>
              <a:ext cx="475051"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9" name="rc149"/>
            <p:cNvSpPr/>
            <p:nvPr/>
          </p:nvSpPr>
          <p:spPr>
            <a:xfrm>
              <a:off x="6651648" y="2922284"/>
              <a:ext cx="47505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0" name="rc150"/>
            <p:cNvSpPr/>
            <p:nvPr/>
          </p:nvSpPr>
          <p:spPr>
            <a:xfrm>
              <a:off x="7601751" y="2922284"/>
              <a:ext cx="475051" cy="21227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1" name="rc151"/>
            <p:cNvSpPr/>
            <p:nvPr/>
          </p:nvSpPr>
          <p:spPr>
            <a:xfrm>
              <a:off x="4276392" y="2922284"/>
              <a:ext cx="475051"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2" name="rc152"/>
            <p:cNvSpPr/>
            <p:nvPr/>
          </p:nvSpPr>
          <p:spPr>
            <a:xfrm>
              <a:off x="5226494" y="2922284"/>
              <a:ext cx="475051" cy="21227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3" name="rc153"/>
            <p:cNvSpPr/>
            <p:nvPr/>
          </p:nvSpPr>
          <p:spPr>
            <a:xfrm>
              <a:off x="1426083" y="1011790"/>
              <a:ext cx="475051"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54" name="rc154"/>
            <p:cNvSpPr/>
            <p:nvPr/>
          </p:nvSpPr>
          <p:spPr>
            <a:xfrm>
              <a:off x="2851238"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2376186" y="1011790"/>
              <a:ext cx="47505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3801340"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3326289"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5701546"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6176597"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6651648" y="1011790"/>
              <a:ext cx="47505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1" name="rc161"/>
            <p:cNvSpPr/>
            <p:nvPr/>
          </p:nvSpPr>
          <p:spPr>
            <a:xfrm>
              <a:off x="7601751" y="1011790"/>
              <a:ext cx="475051"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62" name="rc162"/>
            <p:cNvSpPr/>
            <p:nvPr/>
          </p:nvSpPr>
          <p:spPr>
            <a:xfrm>
              <a:off x="4276392"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5226494"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4751443" y="1011790"/>
              <a:ext cx="47505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7126700" y="1011790"/>
              <a:ext cx="47505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6" name="rc166"/>
            <p:cNvSpPr/>
            <p:nvPr/>
          </p:nvSpPr>
          <p:spPr>
            <a:xfrm>
              <a:off x="2851238" y="5257333"/>
              <a:ext cx="47505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7" name="rc167"/>
            <p:cNvSpPr/>
            <p:nvPr/>
          </p:nvSpPr>
          <p:spPr>
            <a:xfrm>
              <a:off x="3801340" y="5257333"/>
              <a:ext cx="47505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68" name="rc168"/>
            <p:cNvSpPr/>
            <p:nvPr/>
          </p:nvSpPr>
          <p:spPr>
            <a:xfrm>
              <a:off x="3326289" y="3346839"/>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69" name="rc169"/>
            <p:cNvSpPr/>
            <p:nvPr/>
          </p:nvSpPr>
          <p:spPr>
            <a:xfrm>
              <a:off x="1426083" y="5257333"/>
              <a:ext cx="475051" cy="21227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2376186" y="5257333"/>
              <a:ext cx="475051" cy="21227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1" name="rc171"/>
            <p:cNvSpPr/>
            <p:nvPr/>
          </p:nvSpPr>
          <p:spPr>
            <a:xfrm>
              <a:off x="3326289" y="5257333"/>
              <a:ext cx="47505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72" name="rc172"/>
            <p:cNvSpPr/>
            <p:nvPr/>
          </p:nvSpPr>
          <p:spPr>
            <a:xfrm>
              <a:off x="5701546" y="5257333"/>
              <a:ext cx="47505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73" name="rc173"/>
            <p:cNvSpPr/>
            <p:nvPr/>
          </p:nvSpPr>
          <p:spPr>
            <a:xfrm>
              <a:off x="6176597" y="5257333"/>
              <a:ext cx="475051" cy="21227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74" name="rc174"/>
            <p:cNvSpPr/>
            <p:nvPr/>
          </p:nvSpPr>
          <p:spPr>
            <a:xfrm>
              <a:off x="6651648" y="5257333"/>
              <a:ext cx="475051"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75" name="rc175"/>
            <p:cNvSpPr/>
            <p:nvPr/>
          </p:nvSpPr>
          <p:spPr>
            <a:xfrm>
              <a:off x="7601751" y="5257333"/>
              <a:ext cx="475051" cy="21227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6" name="rc176"/>
            <p:cNvSpPr/>
            <p:nvPr/>
          </p:nvSpPr>
          <p:spPr>
            <a:xfrm>
              <a:off x="5226494" y="5257333"/>
              <a:ext cx="475051" cy="21227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7" name="rc177"/>
            <p:cNvSpPr/>
            <p:nvPr/>
          </p:nvSpPr>
          <p:spPr>
            <a:xfrm>
              <a:off x="1426083" y="4620502"/>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8" name="rc178"/>
            <p:cNvSpPr/>
            <p:nvPr/>
          </p:nvSpPr>
          <p:spPr>
            <a:xfrm>
              <a:off x="2376186" y="4620502"/>
              <a:ext cx="475051" cy="21227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9" name="rc179"/>
            <p:cNvSpPr/>
            <p:nvPr/>
          </p:nvSpPr>
          <p:spPr>
            <a:xfrm>
              <a:off x="2851238" y="4620502"/>
              <a:ext cx="47505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0" name="rc180"/>
            <p:cNvSpPr/>
            <p:nvPr/>
          </p:nvSpPr>
          <p:spPr>
            <a:xfrm>
              <a:off x="3801340" y="4620502"/>
              <a:ext cx="47505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1" name="rc181"/>
            <p:cNvSpPr/>
            <p:nvPr/>
          </p:nvSpPr>
          <p:spPr>
            <a:xfrm>
              <a:off x="3326289" y="4620502"/>
              <a:ext cx="47505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2" name="rc182"/>
            <p:cNvSpPr/>
            <p:nvPr/>
          </p:nvSpPr>
          <p:spPr>
            <a:xfrm>
              <a:off x="5701546" y="4620502"/>
              <a:ext cx="475051" cy="21227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3" name="rc183"/>
            <p:cNvSpPr/>
            <p:nvPr/>
          </p:nvSpPr>
          <p:spPr>
            <a:xfrm>
              <a:off x="6176597" y="4620502"/>
              <a:ext cx="475051" cy="21227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84" name="rc184"/>
            <p:cNvSpPr/>
            <p:nvPr/>
          </p:nvSpPr>
          <p:spPr>
            <a:xfrm>
              <a:off x="6651648" y="4620502"/>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5" name="rc185"/>
            <p:cNvSpPr/>
            <p:nvPr/>
          </p:nvSpPr>
          <p:spPr>
            <a:xfrm>
              <a:off x="5226494" y="4620502"/>
              <a:ext cx="47505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6" name="rc186"/>
            <p:cNvSpPr/>
            <p:nvPr/>
          </p:nvSpPr>
          <p:spPr>
            <a:xfrm>
              <a:off x="3801340" y="3559116"/>
              <a:ext cx="47505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7" name="rc187"/>
            <p:cNvSpPr/>
            <p:nvPr/>
          </p:nvSpPr>
          <p:spPr>
            <a:xfrm>
              <a:off x="1426083" y="3559116"/>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88" name="rc188"/>
            <p:cNvSpPr/>
            <p:nvPr/>
          </p:nvSpPr>
          <p:spPr>
            <a:xfrm>
              <a:off x="3326289" y="1436344"/>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89" name="rc189"/>
            <p:cNvSpPr/>
            <p:nvPr/>
          </p:nvSpPr>
          <p:spPr>
            <a:xfrm>
              <a:off x="6651648" y="3559116"/>
              <a:ext cx="47505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0" name="rc190"/>
            <p:cNvSpPr/>
            <p:nvPr/>
          </p:nvSpPr>
          <p:spPr>
            <a:xfrm>
              <a:off x="2376186" y="3559116"/>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91" name="rc191"/>
            <p:cNvSpPr/>
            <p:nvPr/>
          </p:nvSpPr>
          <p:spPr>
            <a:xfrm>
              <a:off x="2851238" y="3559116"/>
              <a:ext cx="47505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2" name="rc192"/>
            <p:cNvSpPr/>
            <p:nvPr/>
          </p:nvSpPr>
          <p:spPr>
            <a:xfrm>
              <a:off x="3326289" y="3559116"/>
              <a:ext cx="47505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3" name="rc193"/>
            <p:cNvSpPr/>
            <p:nvPr/>
          </p:nvSpPr>
          <p:spPr>
            <a:xfrm>
              <a:off x="5701546" y="3559116"/>
              <a:ext cx="47505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94" name="rc194"/>
            <p:cNvSpPr/>
            <p:nvPr/>
          </p:nvSpPr>
          <p:spPr>
            <a:xfrm>
              <a:off x="7601751" y="3559116"/>
              <a:ext cx="475051" cy="21227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5" name="rc195"/>
            <p:cNvSpPr/>
            <p:nvPr/>
          </p:nvSpPr>
          <p:spPr>
            <a:xfrm>
              <a:off x="4276392" y="3559116"/>
              <a:ext cx="475051" cy="21227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6" name="rc196"/>
            <p:cNvSpPr/>
            <p:nvPr/>
          </p:nvSpPr>
          <p:spPr>
            <a:xfrm>
              <a:off x="5226494" y="3559116"/>
              <a:ext cx="475051" cy="21227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7" name="rc197"/>
            <p:cNvSpPr/>
            <p:nvPr/>
          </p:nvSpPr>
          <p:spPr>
            <a:xfrm>
              <a:off x="4751443" y="3559116"/>
              <a:ext cx="475051" cy="21227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8" name="rc198"/>
            <p:cNvSpPr/>
            <p:nvPr/>
          </p:nvSpPr>
          <p:spPr>
            <a:xfrm>
              <a:off x="7126700" y="3559116"/>
              <a:ext cx="47505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9" name="rc199"/>
            <p:cNvSpPr/>
            <p:nvPr/>
          </p:nvSpPr>
          <p:spPr>
            <a:xfrm>
              <a:off x="6651648" y="3134561"/>
              <a:ext cx="47505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0" name="rc200"/>
            <p:cNvSpPr/>
            <p:nvPr/>
          </p:nvSpPr>
          <p:spPr>
            <a:xfrm>
              <a:off x="6651648" y="377139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01" name="rc201"/>
            <p:cNvSpPr/>
            <p:nvPr/>
          </p:nvSpPr>
          <p:spPr>
            <a:xfrm>
              <a:off x="5226494"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02" name="rc202"/>
            <p:cNvSpPr/>
            <p:nvPr/>
          </p:nvSpPr>
          <p:spPr>
            <a:xfrm>
              <a:off x="4751443" y="1436344"/>
              <a:ext cx="475051"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3" name="rc203"/>
            <p:cNvSpPr/>
            <p:nvPr/>
          </p:nvSpPr>
          <p:spPr>
            <a:xfrm>
              <a:off x="1426083" y="1436344"/>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4" name="rc204"/>
            <p:cNvSpPr/>
            <p:nvPr/>
          </p:nvSpPr>
          <p:spPr>
            <a:xfrm>
              <a:off x="2376186" y="1436344"/>
              <a:ext cx="47505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5" name="rc205"/>
            <p:cNvSpPr/>
            <p:nvPr/>
          </p:nvSpPr>
          <p:spPr>
            <a:xfrm>
              <a:off x="2851238" y="1436344"/>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06" name="rc206"/>
            <p:cNvSpPr/>
            <p:nvPr/>
          </p:nvSpPr>
          <p:spPr>
            <a:xfrm>
              <a:off x="3801340" y="1436344"/>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07" name="rc207"/>
            <p:cNvSpPr/>
            <p:nvPr/>
          </p:nvSpPr>
          <p:spPr>
            <a:xfrm>
              <a:off x="5701546" y="1436344"/>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08" name="rc208"/>
            <p:cNvSpPr/>
            <p:nvPr/>
          </p:nvSpPr>
          <p:spPr>
            <a:xfrm>
              <a:off x="6651648" y="1436344"/>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09" name="rc209"/>
            <p:cNvSpPr/>
            <p:nvPr/>
          </p:nvSpPr>
          <p:spPr>
            <a:xfrm>
              <a:off x="7601751" y="1436344"/>
              <a:ext cx="475051"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0" name="rc210"/>
            <p:cNvSpPr/>
            <p:nvPr/>
          </p:nvSpPr>
          <p:spPr>
            <a:xfrm>
              <a:off x="2851238" y="3134561"/>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1" name="rc211"/>
            <p:cNvSpPr/>
            <p:nvPr/>
          </p:nvSpPr>
          <p:spPr>
            <a:xfrm>
              <a:off x="4276392" y="1436344"/>
              <a:ext cx="475051"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12" name="rc212"/>
            <p:cNvSpPr/>
            <p:nvPr/>
          </p:nvSpPr>
          <p:spPr>
            <a:xfrm>
              <a:off x="5226494" y="1436344"/>
              <a:ext cx="475051"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3" name="rc213"/>
            <p:cNvSpPr/>
            <p:nvPr/>
          </p:nvSpPr>
          <p:spPr>
            <a:xfrm>
              <a:off x="7126700" y="1436344"/>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14" name="rc214"/>
            <p:cNvSpPr/>
            <p:nvPr/>
          </p:nvSpPr>
          <p:spPr>
            <a:xfrm>
              <a:off x="1426083" y="3346839"/>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5" name="rc215"/>
            <p:cNvSpPr/>
            <p:nvPr/>
          </p:nvSpPr>
          <p:spPr>
            <a:xfrm>
              <a:off x="2376186" y="3346839"/>
              <a:ext cx="47505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6" name="rc216"/>
            <p:cNvSpPr/>
            <p:nvPr/>
          </p:nvSpPr>
          <p:spPr>
            <a:xfrm>
              <a:off x="2851238" y="3346839"/>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17" name="rc217"/>
            <p:cNvSpPr/>
            <p:nvPr/>
          </p:nvSpPr>
          <p:spPr>
            <a:xfrm>
              <a:off x="3801340" y="3346839"/>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18" name="rc218"/>
            <p:cNvSpPr/>
            <p:nvPr/>
          </p:nvSpPr>
          <p:spPr>
            <a:xfrm>
              <a:off x="5701546" y="3346839"/>
              <a:ext cx="47505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9" name="rc219"/>
            <p:cNvSpPr/>
            <p:nvPr/>
          </p:nvSpPr>
          <p:spPr>
            <a:xfrm>
              <a:off x="6176597" y="3346839"/>
              <a:ext cx="475051" cy="212277"/>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220" name="rc220"/>
            <p:cNvSpPr/>
            <p:nvPr/>
          </p:nvSpPr>
          <p:spPr>
            <a:xfrm>
              <a:off x="6651648" y="3346839"/>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21" name="rc221"/>
            <p:cNvSpPr/>
            <p:nvPr/>
          </p:nvSpPr>
          <p:spPr>
            <a:xfrm>
              <a:off x="7601751" y="3346839"/>
              <a:ext cx="475051" cy="21227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22" name="rc222"/>
            <p:cNvSpPr/>
            <p:nvPr/>
          </p:nvSpPr>
          <p:spPr>
            <a:xfrm>
              <a:off x="4276392" y="3346839"/>
              <a:ext cx="47505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23" name="rc223"/>
            <p:cNvSpPr/>
            <p:nvPr/>
          </p:nvSpPr>
          <p:spPr>
            <a:xfrm>
              <a:off x="5226494" y="3346839"/>
              <a:ext cx="47505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24" name="rc224"/>
            <p:cNvSpPr/>
            <p:nvPr/>
          </p:nvSpPr>
          <p:spPr>
            <a:xfrm>
              <a:off x="4751443" y="3346839"/>
              <a:ext cx="47505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5" name="rc225"/>
            <p:cNvSpPr/>
            <p:nvPr/>
          </p:nvSpPr>
          <p:spPr>
            <a:xfrm>
              <a:off x="7126700" y="3346839"/>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26" name="rc226"/>
            <p:cNvSpPr/>
            <p:nvPr/>
          </p:nvSpPr>
          <p:spPr>
            <a:xfrm>
              <a:off x="8076803" y="3346839"/>
              <a:ext cx="475051" cy="21227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7" name="rc227"/>
            <p:cNvSpPr/>
            <p:nvPr/>
          </p:nvSpPr>
          <p:spPr>
            <a:xfrm>
              <a:off x="1426083" y="3134561"/>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28" name="rc228"/>
            <p:cNvSpPr/>
            <p:nvPr/>
          </p:nvSpPr>
          <p:spPr>
            <a:xfrm>
              <a:off x="4276392" y="3134561"/>
              <a:ext cx="475051"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9" name="rc229"/>
            <p:cNvSpPr/>
            <p:nvPr/>
          </p:nvSpPr>
          <p:spPr>
            <a:xfrm>
              <a:off x="2376186" y="3134561"/>
              <a:ext cx="475051"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0" name="rc230"/>
            <p:cNvSpPr/>
            <p:nvPr/>
          </p:nvSpPr>
          <p:spPr>
            <a:xfrm>
              <a:off x="3801340" y="3134561"/>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1" name="rc231"/>
            <p:cNvSpPr/>
            <p:nvPr/>
          </p:nvSpPr>
          <p:spPr>
            <a:xfrm>
              <a:off x="3326289" y="3134561"/>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2" name="rc232"/>
            <p:cNvSpPr/>
            <p:nvPr/>
          </p:nvSpPr>
          <p:spPr>
            <a:xfrm>
              <a:off x="5701546" y="3134561"/>
              <a:ext cx="475051"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3" name="rc233"/>
            <p:cNvSpPr/>
            <p:nvPr/>
          </p:nvSpPr>
          <p:spPr>
            <a:xfrm>
              <a:off x="6176597" y="3134561"/>
              <a:ext cx="475051"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4" name="rc234"/>
            <p:cNvSpPr/>
            <p:nvPr/>
          </p:nvSpPr>
          <p:spPr>
            <a:xfrm>
              <a:off x="7601751" y="3771393"/>
              <a:ext cx="47505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5" name="rc235"/>
            <p:cNvSpPr/>
            <p:nvPr/>
          </p:nvSpPr>
          <p:spPr>
            <a:xfrm>
              <a:off x="4276392" y="3771393"/>
              <a:ext cx="475051"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6" name="rc236"/>
            <p:cNvSpPr/>
            <p:nvPr/>
          </p:nvSpPr>
          <p:spPr>
            <a:xfrm>
              <a:off x="7601751" y="3134561"/>
              <a:ext cx="475051"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7" name="rc237"/>
            <p:cNvSpPr/>
            <p:nvPr/>
          </p:nvSpPr>
          <p:spPr>
            <a:xfrm>
              <a:off x="5226494" y="3134561"/>
              <a:ext cx="475051"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8" name="rc238"/>
            <p:cNvSpPr/>
            <p:nvPr/>
          </p:nvSpPr>
          <p:spPr>
            <a:xfrm>
              <a:off x="4751443" y="3134561"/>
              <a:ext cx="475051"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9" name="rc239"/>
            <p:cNvSpPr/>
            <p:nvPr/>
          </p:nvSpPr>
          <p:spPr>
            <a:xfrm>
              <a:off x="1426083" y="3771393"/>
              <a:ext cx="475051"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0" name="rc240"/>
            <p:cNvSpPr/>
            <p:nvPr/>
          </p:nvSpPr>
          <p:spPr>
            <a:xfrm>
              <a:off x="2376186" y="3771393"/>
              <a:ext cx="475051"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1" name="rc241"/>
            <p:cNvSpPr/>
            <p:nvPr/>
          </p:nvSpPr>
          <p:spPr>
            <a:xfrm>
              <a:off x="2851238" y="3771393"/>
              <a:ext cx="47505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2" name="rc242"/>
            <p:cNvSpPr/>
            <p:nvPr/>
          </p:nvSpPr>
          <p:spPr>
            <a:xfrm>
              <a:off x="3801340" y="3771393"/>
              <a:ext cx="47505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3" name="rc243"/>
            <p:cNvSpPr/>
            <p:nvPr/>
          </p:nvSpPr>
          <p:spPr>
            <a:xfrm>
              <a:off x="3326289" y="3771393"/>
              <a:ext cx="47505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4" name="rc244"/>
            <p:cNvSpPr/>
            <p:nvPr/>
          </p:nvSpPr>
          <p:spPr>
            <a:xfrm>
              <a:off x="5701546" y="3771393"/>
              <a:ext cx="475051" cy="21227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5" name="rc245"/>
            <p:cNvSpPr/>
            <p:nvPr/>
          </p:nvSpPr>
          <p:spPr>
            <a:xfrm>
              <a:off x="5226494" y="3771393"/>
              <a:ext cx="475051"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6" name="rc246"/>
            <p:cNvSpPr/>
            <p:nvPr/>
          </p:nvSpPr>
          <p:spPr>
            <a:xfrm>
              <a:off x="4751443" y="3771393"/>
              <a:ext cx="475051" cy="21227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47" name="rc247"/>
            <p:cNvSpPr/>
            <p:nvPr/>
          </p:nvSpPr>
          <p:spPr>
            <a:xfrm>
              <a:off x="7126700" y="377139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48" name="rc248"/>
            <p:cNvSpPr/>
            <p:nvPr/>
          </p:nvSpPr>
          <p:spPr>
            <a:xfrm>
              <a:off x="1426083" y="2285453"/>
              <a:ext cx="47505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9" name="rc249"/>
            <p:cNvSpPr/>
            <p:nvPr/>
          </p:nvSpPr>
          <p:spPr>
            <a:xfrm>
              <a:off x="2376186" y="2285453"/>
              <a:ext cx="47505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50" name="rc250"/>
            <p:cNvSpPr/>
            <p:nvPr/>
          </p:nvSpPr>
          <p:spPr>
            <a:xfrm>
              <a:off x="2851238"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51" name="rc251"/>
            <p:cNvSpPr/>
            <p:nvPr/>
          </p:nvSpPr>
          <p:spPr>
            <a:xfrm>
              <a:off x="3801340"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52" name="rc252"/>
            <p:cNvSpPr/>
            <p:nvPr/>
          </p:nvSpPr>
          <p:spPr>
            <a:xfrm>
              <a:off x="3326289"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53" name="rc253"/>
            <p:cNvSpPr/>
            <p:nvPr/>
          </p:nvSpPr>
          <p:spPr>
            <a:xfrm>
              <a:off x="5701546"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54" name="rc254"/>
            <p:cNvSpPr/>
            <p:nvPr/>
          </p:nvSpPr>
          <p:spPr>
            <a:xfrm>
              <a:off x="6176597" y="2285453"/>
              <a:ext cx="475051"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55" name="rc255"/>
            <p:cNvSpPr/>
            <p:nvPr/>
          </p:nvSpPr>
          <p:spPr>
            <a:xfrm>
              <a:off x="6651648"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56" name="rc256"/>
            <p:cNvSpPr/>
            <p:nvPr/>
          </p:nvSpPr>
          <p:spPr>
            <a:xfrm>
              <a:off x="7601751" y="2285453"/>
              <a:ext cx="475051" cy="21227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7" name="rc257"/>
            <p:cNvSpPr/>
            <p:nvPr/>
          </p:nvSpPr>
          <p:spPr>
            <a:xfrm>
              <a:off x="4276392"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58" name="rc258"/>
            <p:cNvSpPr/>
            <p:nvPr/>
          </p:nvSpPr>
          <p:spPr>
            <a:xfrm>
              <a:off x="4751443" y="2285453"/>
              <a:ext cx="47505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9" name="rc259"/>
            <p:cNvSpPr/>
            <p:nvPr/>
          </p:nvSpPr>
          <p:spPr>
            <a:xfrm>
              <a:off x="7126700" y="2285453"/>
              <a:ext cx="47505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60" name="tx260"/>
            <p:cNvSpPr/>
            <p:nvPr/>
          </p:nvSpPr>
          <p:spPr>
            <a:xfrm>
              <a:off x="1603319" y="51107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61" name="tx261"/>
            <p:cNvSpPr/>
            <p:nvPr/>
          </p:nvSpPr>
          <p:spPr>
            <a:xfrm>
              <a:off x="2553422"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62" name="tx262"/>
            <p:cNvSpPr/>
            <p:nvPr/>
          </p:nvSpPr>
          <p:spPr>
            <a:xfrm>
              <a:off x="5403730"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3" name="tx263"/>
            <p:cNvSpPr/>
            <p:nvPr/>
          </p:nvSpPr>
          <p:spPr>
            <a:xfrm>
              <a:off x="6828884"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4" name="tx264"/>
            <p:cNvSpPr/>
            <p:nvPr/>
          </p:nvSpPr>
          <p:spPr>
            <a:xfrm>
              <a:off x="1603319"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5" name="tx265"/>
            <p:cNvSpPr/>
            <p:nvPr/>
          </p:nvSpPr>
          <p:spPr>
            <a:xfrm>
              <a:off x="2553422"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6" name="tx266"/>
            <p:cNvSpPr/>
            <p:nvPr/>
          </p:nvSpPr>
          <p:spPr>
            <a:xfrm>
              <a:off x="3028474"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3978576"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3503525"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9" name="tx269"/>
            <p:cNvSpPr/>
            <p:nvPr/>
          </p:nvSpPr>
          <p:spPr>
            <a:xfrm>
              <a:off x="5878782"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0" name="tx270"/>
            <p:cNvSpPr/>
            <p:nvPr/>
          </p:nvSpPr>
          <p:spPr>
            <a:xfrm>
              <a:off x="7778987"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1" name="tx271"/>
            <p:cNvSpPr/>
            <p:nvPr/>
          </p:nvSpPr>
          <p:spPr>
            <a:xfrm>
              <a:off x="4453628"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2" name="tx272"/>
            <p:cNvSpPr/>
            <p:nvPr/>
          </p:nvSpPr>
          <p:spPr>
            <a:xfrm>
              <a:off x="5403730"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3" name="tx273"/>
            <p:cNvSpPr/>
            <p:nvPr/>
          </p:nvSpPr>
          <p:spPr>
            <a:xfrm>
              <a:off x="4928679"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7303936"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5" name="tx275"/>
            <p:cNvSpPr/>
            <p:nvPr/>
          </p:nvSpPr>
          <p:spPr>
            <a:xfrm>
              <a:off x="7303936"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7778987"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7" name="tx277"/>
            <p:cNvSpPr/>
            <p:nvPr/>
          </p:nvSpPr>
          <p:spPr>
            <a:xfrm>
              <a:off x="4453628"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8" name="tx278"/>
            <p:cNvSpPr/>
            <p:nvPr/>
          </p:nvSpPr>
          <p:spPr>
            <a:xfrm>
              <a:off x="1603319"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2553422"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3028474"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1" name="tx281"/>
            <p:cNvSpPr/>
            <p:nvPr/>
          </p:nvSpPr>
          <p:spPr>
            <a:xfrm>
              <a:off x="3978576"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2" name="tx282"/>
            <p:cNvSpPr/>
            <p:nvPr/>
          </p:nvSpPr>
          <p:spPr>
            <a:xfrm>
              <a:off x="3503525"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5878782"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6828884"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5403730"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5878782"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7" name="tx287"/>
            <p:cNvSpPr/>
            <p:nvPr/>
          </p:nvSpPr>
          <p:spPr>
            <a:xfrm>
              <a:off x="3028474"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2553422"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89" name="tx289"/>
            <p:cNvSpPr/>
            <p:nvPr/>
          </p:nvSpPr>
          <p:spPr>
            <a:xfrm>
              <a:off x="1603319"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0" name="tx290"/>
            <p:cNvSpPr/>
            <p:nvPr/>
          </p:nvSpPr>
          <p:spPr>
            <a:xfrm>
              <a:off x="3028474"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1" name="tx291"/>
            <p:cNvSpPr/>
            <p:nvPr/>
          </p:nvSpPr>
          <p:spPr>
            <a:xfrm>
              <a:off x="3978576"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2" name="tx292"/>
            <p:cNvSpPr/>
            <p:nvPr/>
          </p:nvSpPr>
          <p:spPr>
            <a:xfrm>
              <a:off x="3503525"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3" name="tx293"/>
            <p:cNvSpPr/>
            <p:nvPr/>
          </p:nvSpPr>
          <p:spPr>
            <a:xfrm>
              <a:off x="6828884"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4" name="tx294"/>
            <p:cNvSpPr/>
            <p:nvPr/>
          </p:nvSpPr>
          <p:spPr>
            <a:xfrm>
              <a:off x="7778987"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5" name="tx295"/>
            <p:cNvSpPr/>
            <p:nvPr/>
          </p:nvSpPr>
          <p:spPr>
            <a:xfrm>
              <a:off x="5403730"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6" name="tx296"/>
            <p:cNvSpPr/>
            <p:nvPr/>
          </p:nvSpPr>
          <p:spPr>
            <a:xfrm>
              <a:off x="7303936"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7" name="tx297"/>
            <p:cNvSpPr/>
            <p:nvPr/>
          </p:nvSpPr>
          <p:spPr>
            <a:xfrm>
              <a:off x="3503525"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5878782"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6353833" y="1289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7778987"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4453628"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3028474"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3" name="tx303"/>
            <p:cNvSpPr/>
            <p:nvPr/>
          </p:nvSpPr>
          <p:spPr>
            <a:xfrm>
              <a:off x="1603319"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2553422"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3978576"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6828884" y="1289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7" name="tx307"/>
            <p:cNvSpPr/>
            <p:nvPr/>
          </p:nvSpPr>
          <p:spPr>
            <a:xfrm>
              <a:off x="5403730"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4928679"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7303936" y="12897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8729090"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1" name="tx311"/>
            <p:cNvSpPr/>
            <p:nvPr/>
          </p:nvSpPr>
          <p:spPr>
            <a:xfrm>
              <a:off x="1603319" y="44755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2" name="tx312"/>
            <p:cNvSpPr/>
            <p:nvPr/>
          </p:nvSpPr>
          <p:spPr>
            <a:xfrm>
              <a:off x="2553422" y="44765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3" name="tx313"/>
            <p:cNvSpPr/>
            <p:nvPr/>
          </p:nvSpPr>
          <p:spPr>
            <a:xfrm>
              <a:off x="3978576"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4" name="tx314"/>
            <p:cNvSpPr/>
            <p:nvPr/>
          </p:nvSpPr>
          <p:spPr>
            <a:xfrm>
              <a:off x="3503525"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5" name="tx315"/>
            <p:cNvSpPr/>
            <p:nvPr/>
          </p:nvSpPr>
          <p:spPr>
            <a:xfrm>
              <a:off x="5878782"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6" name="tx316"/>
            <p:cNvSpPr/>
            <p:nvPr/>
          </p:nvSpPr>
          <p:spPr>
            <a:xfrm>
              <a:off x="6828884"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17" name="tx317"/>
            <p:cNvSpPr/>
            <p:nvPr/>
          </p:nvSpPr>
          <p:spPr>
            <a:xfrm>
              <a:off x="4453628"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8" name="tx318"/>
            <p:cNvSpPr/>
            <p:nvPr/>
          </p:nvSpPr>
          <p:spPr>
            <a:xfrm>
              <a:off x="5403730"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9" name="tx319"/>
            <p:cNvSpPr/>
            <p:nvPr/>
          </p:nvSpPr>
          <p:spPr>
            <a:xfrm>
              <a:off x="4928679"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0" name="tx320"/>
            <p:cNvSpPr/>
            <p:nvPr/>
          </p:nvSpPr>
          <p:spPr>
            <a:xfrm>
              <a:off x="1603319"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2553422"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3028474" y="2775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3978576" y="2775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4" name="tx324"/>
            <p:cNvSpPr/>
            <p:nvPr/>
          </p:nvSpPr>
          <p:spPr>
            <a:xfrm>
              <a:off x="3503525" y="2775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5" name="tx325"/>
            <p:cNvSpPr/>
            <p:nvPr/>
          </p:nvSpPr>
          <p:spPr>
            <a:xfrm>
              <a:off x="5878782"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6828884"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7" name="tx327"/>
            <p:cNvSpPr/>
            <p:nvPr/>
          </p:nvSpPr>
          <p:spPr>
            <a:xfrm>
              <a:off x="7778987"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8" name="tx328"/>
            <p:cNvSpPr/>
            <p:nvPr/>
          </p:nvSpPr>
          <p:spPr>
            <a:xfrm>
              <a:off x="4453628"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5403730"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0" name="tx330"/>
            <p:cNvSpPr/>
            <p:nvPr/>
          </p:nvSpPr>
          <p:spPr>
            <a:xfrm>
              <a:off x="4928679" y="27770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1" name="tx331"/>
            <p:cNvSpPr/>
            <p:nvPr/>
          </p:nvSpPr>
          <p:spPr>
            <a:xfrm>
              <a:off x="7303936"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2" name="tx332"/>
            <p:cNvSpPr/>
            <p:nvPr/>
          </p:nvSpPr>
          <p:spPr>
            <a:xfrm>
              <a:off x="1603319"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3" name="tx333"/>
            <p:cNvSpPr/>
            <p:nvPr/>
          </p:nvSpPr>
          <p:spPr>
            <a:xfrm>
              <a:off x="2553422"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4" name="tx334"/>
            <p:cNvSpPr/>
            <p:nvPr/>
          </p:nvSpPr>
          <p:spPr>
            <a:xfrm>
              <a:off x="3028474"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2553422"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6" name="tx336"/>
            <p:cNvSpPr/>
            <p:nvPr/>
          </p:nvSpPr>
          <p:spPr>
            <a:xfrm>
              <a:off x="4928679"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7" name="tx337"/>
            <p:cNvSpPr/>
            <p:nvPr/>
          </p:nvSpPr>
          <p:spPr>
            <a:xfrm>
              <a:off x="7303936"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8" name="tx338"/>
            <p:cNvSpPr/>
            <p:nvPr/>
          </p:nvSpPr>
          <p:spPr>
            <a:xfrm>
              <a:off x="3978576"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3503525"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5878782"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1" name="tx341"/>
            <p:cNvSpPr/>
            <p:nvPr/>
          </p:nvSpPr>
          <p:spPr>
            <a:xfrm>
              <a:off x="6828884"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7778987"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4453628"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4" name="tx344"/>
            <p:cNvSpPr/>
            <p:nvPr/>
          </p:nvSpPr>
          <p:spPr>
            <a:xfrm>
              <a:off x="5403730"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5" name="tx345"/>
            <p:cNvSpPr/>
            <p:nvPr/>
          </p:nvSpPr>
          <p:spPr>
            <a:xfrm>
              <a:off x="4928679" y="25633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6" name="tx346"/>
            <p:cNvSpPr/>
            <p:nvPr/>
          </p:nvSpPr>
          <p:spPr>
            <a:xfrm>
              <a:off x="7303936"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3503525"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8" name="tx348"/>
            <p:cNvSpPr/>
            <p:nvPr/>
          </p:nvSpPr>
          <p:spPr>
            <a:xfrm>
              <a:off x="5878782"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49" name="tx349"/>
            <p:cNvSpPr/>
            <p:nvPr/>
          </p:nvSpPr>
          <p:spPr>
            <a:xfrm>
              <a:off x="1603319"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0" name="tx350"/>
            <p:cNvSpPr/>
            <p:nvPr/>
          </p:nvSpPr>
          <p:spPr>
            <a:xfrm>
              <a:off x="2553422" y="49001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1" name="tx351"/>
            <p:cNvSpPr/>
            <p:nvPr/>
          </p:nvSpPr>
          <p:spPr>
            <a:xfrm>
              <a:off x="3028474"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2" name="tx352"/>
            <p:cNvSpPr/>
            <p:nvPr/>
          </p:nvSpPr>
          <p:spPr>
            <a:xfrm>
              <a:off x="3978576"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3" name="tx353"/>
            <p:cNvSpPr/>
            <p:nvPr/>
          </p:nvSpPr>
          <p:spPr>
            <a:xfrm>
              <a:off x="4453628"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4" name="tx354"/>
            <p:cNvSpPr/>
            <p:nvPr/>
          </p:nvSpPr>
          <p:spPr>
            <a:xfrm>
              <a:off x="5403730"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5" name="tx355"/>
            <p:cNvSpPr/>
            <p:nvPr/>
          </p:nvSpPr>
          <p:spPr>
            <a:xfrm>
              <a:off x="4928679"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6" name="tx356"/>
            <p:cNvSpPr/>
            <p:nvPr/>
          </p:nvSpPr>
          <p:spPr>
            <a:xfrm>
              <a:off x="1603319" y="4261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3028474"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8" name="tx358"/>
            <p:cNvSpPr/>
            <p:nvPr/>
          </p:nvSpPr>
          <p:spPr>
            <a:xfrm>
              <a:off x="3978576"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9" name="tx359"/>
            <p:cNvSpPr/>
            <p:nvPr/>
          </p:nvSpPr>
          <p:spPr>
            <a:xfrm>
              <a:off x="3503525"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0" name="tx360"/>
            <p:cNvSpPr/>
            <p:nvPr/>
          </p:nvSpPr>
          <p:spPr>
            <a:xfrm>
              <a:off x="5878782"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1" name="tx361"/>
            <p:cNvSpPr/>
            <p:nvPr/>
          </p:nvSpPr>
          <p:spPr>
            <a:xfrm>
              <a:off x="6353833"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2" name="tx362"/>
            <p:cNvSpPr/>
            <p:nvPr/>
          </p:nvSpPr>
          <p:spPr>
            <a:xfrm>
              <a:off x="6828884"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3" name="tx363"/>
            <p:cNvSpPr/>
            <p:nvPr/>
          </p:nvSpPr>
          <p:spPr>
            <a:xfrm>
              <a:off x="5403730"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4" name="tx364"/>
            <p:cNvSpPr/>
            <p:nvPr/>
          </p:nvSpPr>
          <p:spPr>
            <a:xfrm>
              <a:off x="4928679"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5" name="tx365"/>
            <p:cNvSpPr/>
            <p:nvPr/>
          </p:nvSpPr>
          <p:spPr>
            <a:xfrm>
              <a:off x="3503525"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6" name="tx366"/>
            <p:cNvSpPr/>
            <p:nvPr/>
          </p:nvSpPr>
          <p:spPr>
            <a:xfrm>
              <a:off x="5878782"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7303936"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8" name="tx368"/>
            <p:cNvSpPr/>
            <p:nvPr/>
          </p:nvSpPr>
          <p:spPr>
            <a:xfrm>
              <a:off x="4928679"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7303936"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0" name="tx370"/>
            <p:cNvSpPr/>
            <p:nvPr/>
          </p:nvSpPr>
          <p:spPr>
            <a:xfrm>
              <a:off x="5878782" y="299062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1603319"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2553422"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3028474"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4" name="tx374"/>
            <p:cNvSpPr/>
            <p:nvPr/>
          </p:nvSpPr>
          <p:spPr>
            <a:xfrm>
              <a:off x="3978576"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5" name="tx375"/>
            <p:cNvSpPr/>
            <p:nvPr/>
          </p:nvSpPr>
          <p:spPr>
            <a:xfrm>
              <a:off x="6828884"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6" name="tx376"/>
            <p:cNvSpPr/>
            <p:nvPr/>
          </p:nvSpPr>
          <p:spPr>
            <a:xfrm>
              <a:off x="7778987"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7" name="tx377"/>
            <p:cNvSpPr/>
            <p:nvPr/>
          </p:nvSpPr>
          <p:spPr>
            <a:xfrm>
              <a:off x="4453628"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5403730"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9" name="tx379"/>
            <p:cNvSpPr/>
            <p:nvPr/>
          </p:nvSpPr>
          <p:spPr>
            <a:xfrm>
              <a:off x="3978576"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0" name="tx380"/>
            <p:cNvSpPr/>
            <p:nvPr/>
          </p:nvSpPr>
          <p:spPr>
            <a:xfrm>
              <a:off x="2078371" y="29893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1" name="tx381"/>
            <p:cNvSpPr/>
            <p:nvPr/>
          </p:nvSpPr>
          <p:spPr>
            <a:xfrm>
              <a:off x="3503525"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2" name="tx382"/>
            <p:cNvSpPr/>
            <p:nvPr/>
          </p:nvSpPr>
          <p:spPr>
            <a:xfrm>
              <a:off x="1603319"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3" name="tx383"/>
            <p:cNvSpPr/>
            <p:nvPr/>
          </p:nvSpPr>
          <p:spPr>
            <a:xfrm>
              <a:off x="2553422"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3028474"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5" name="tx385"/>
            <p:cNvSpPr/>
            <p:nvPr/>
          </p:nvSpPr>
          <p:spPr>
            <a:xfrm>
              <a:off x="6828884"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6" name="tx386"/>
            <p:cNvSpPr/>
            <p:nvPr/>
          </p:nvSpPr>
          <p:spPr>
            <a:xfrm>
              <a:off x="7778987"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7" name="tx387"/>
            <p:cNvSpPr/>
            <p:nvPr/>
          </p:nvSpPr>
          <p:spPr>
            <a:xfrm>
              <a:off x="4453628"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8" name="tx388"/>
            <p:cNvSpPr/>
            <p:nvPr/>
          </p:nvSpPr>
          <p:spPr>
            <a:xfrm>
              <a:off x="5403730" y="299062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9" name="tx389"/>
            <p:cNvSpPr/>
            <p:nvPr/>
          </p:nvSpPr>
          <p:spPr>
            <a:xfrm>
              <a:off x="1603319"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0" name="tx390"/>
            <p:cNvSpPr/>
            <p:nvPr/>
          </p:nvSpPr>
          <p:spPr>
            <a:xfrm>
              <a:off x="3028474"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2553422"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3978576"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3503525"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5878782"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6353833"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6828884"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7" name="tx397"/>
            <p:cNvSpPr/>
            <p:nvPr/>
          </p:nvSpPr>
          <p:spPr>
            <a:xfrm>
              <a:off x="7778987"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8" name="tx398"/>
            <p:cNvSpPr/>
            <p:nvPr/>
          </p:nvSpPr>
          <p:spPr>
            <a:xfrm>
              <a:off x="4453628"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9" name="tx399"/>
            <p:cNvSpPr/>
            <p:nvPr/>
          </p:nvSpPr>
          <p:spPr>
            <a:xfrm>
              <a:off x="5403730"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4928679"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7303936"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3503525"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3" name="tx403"/>
            <p:cNvSpPr/>
            <p:nvPr/>
          </p:nvSpPr>
          <p:spPr>
            <a:xfrm>
              <a:off x="1603319" y="46875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4" name="tx404"/>
            <p:cNvSpPr/>
            <p:nvPr/>
          </p:nvSpPr>
          <p:spPr>
            <a:xfrm>
              <a:off x="2553422"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5" name="tx405"/>
            <p:cNvSpPr/>
            <p:nvPr/>
          </p:nvSpPr>
          <p:spPr>
            <a:xfrm>
              <a:off x="3028474" y="46861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6" name="tx406"/>
            <p:cNvSpPr/>
            <p:nvPr/>
          </p:nvSpPr>
          <p:spPr>
            <a:xfrm>
              <a:off x="3978576" y="46861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7" name="tx407"/>
            <p:cNvSpPr/>
            <p:nvPr/>
          </p:nvSpPr>
          <p:spPr>
            <a:xfrm>
              <a:off x="3503525" y="46861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8" name="tx408"/>
            <p:cNvSpPr/>
            <p:nvPr/>
          </p:nvSpPr>
          <p:spPr>
            <a:xfrm>
              <a:off x="5878782"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9" name="tx409"/>
            <p:cNvSpPr/>
            <p:nvPr/>
          </p:nvSpPr>
          <p:spPr>
            <a:xfrm>
              <a:off x="6828884" y="46875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0" name="tx410"/>
            <p:cNvSpPr/>
            <p:nvPr/>
          </p:nvSpPr>
          <p:spPr>
            <a:xfrm>
              <a:off x="5403730" y="46875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1" name="tx411"/>
            <p:cNvSpPr/>
            <p:nvPr/>
          </p:nvSpPr>
          <p:spPr>
            <a:xfrm>
              <a:off x="3978576"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2" name="tx412"/>
            <p:cNvSpPr/>
            <p:nvPr/>
          </p:nvSpPr>
          <p:spPr>
            <a:xfrm>
              <a:off x="1603319" y="36247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3503525" y="1501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4" name="tx414"/>
            <p:cNvSpPr/>
            <p:nvPr/>
          </p:nvSpPr>
          <p:spPr>
            <a:xfrm>
              <a:off x="6828884"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5" name="tx415"/>
            <p:cNvSpPr/>
            <p:nvPr/>
          </p:nvSpPr>
          <p:spPr>
            <a:xfrm>
              <a:off x="2553422"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6" name="tx416"/>
            <p:cNvSpPr/>
            <p:nvPr/>
          </p:nvSpPr>
          <p:spPr>
            <a:xfrm>
              <a:off x="3028474"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7" name="tx417"/>
            <p:cNvSpPr/>
            <p:nvPr/>
          </p:nvSpPr>
          <p:spPr>
            <a:xfrm>
              <a:off x="3503525"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8" name="tx418"/>
            <p:cNvSpPr/>
            <p:nvPr/>
          </p:nvSpPr>
          <p:spPr>
            <a:xfrm>
              <a:off x="5878782"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9" name="tx419"/>
            <p:cNvSpPr/>
            <p:nvPr/>
          </p:nvSpPr>
          <p:spPr>
            <a:xfrm>
              <a:off x="7778987"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4453628"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1" name="tx421"/>
            <p:cNvSpPr/>
            <p:nvPr/>
          </p:nvSpPr>
          <p:spPr>
            <a:xfrm>
              <a:off x="5403730"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2" name="tx422"/>
            <p:cNvSpPr/>
            <p:nvPr/>
          </p:nvSpPr>
          <p:spPr>
            <a:xfrm>
              <a:off x="7303936"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3" name="tx423"/>
            <p:cNvSpPr/>
            <p:nvPr/>
          </p:nvSpPr>
          <p:spPr>
            <a:xfrm>
              <a:off x="6828884"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4" name="tx424"/>
            <p:cNvSpPr/>
            <p:nvPr/>
          </p:nvSpPr>
          <p:spPr>
            <a:xfrm>
              <a:off x="6828884"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5" name="tx425"/>
            <p:cNvSpPr/>
            <p:nvPr/>
          </p:nvSpPr>
          <p:spPr>
            <a:xfrm>
              <a:off x="5403730"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6" name="tx426"/>
            <p:cNvSpPr/>
            <p:nvPr/>
          </p:nvSpPr>
          <p:spPr>
            <a:xfrm>
              <a:off x="4928679"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7" name="tx427"/>
            <p:cNvSpPr/>
            <p:nvPr/>
          </p:nvSpPr>
          <p:spPr>
            <a:xfrm>
              <a:off x="1603319"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2553422"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9" name="tx429"/>
            <p:cNvSpPr/>
            <p:nvPr/>
          </p:nvSpPr>
          <p:spPr>
            <a:xfrm>
              <a:off x="3028474" y="1501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3978576" y="1501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5878782" y="1501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2" name="tx432"/>
            <p:cNvSpPr/>
            <p:nvPr/>
          </p:nvSpPr>
          <p:spPr>
            <a:xfrm>
              <a:off x="6828884"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7778987"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4" name="tx434"/>
            <p:cNvSpPr/>
            <p:nvPr/>
          </p:nvSpPr>
          <p:spPr>
            <a:xfrm>
              <a:off x="3028474"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5" name="tx435"/>
            <p:cNvSpPr/>
            <p:nvPr/>
          </p:nvSpPr>
          <p:spPr>
            <a:xfrm>
              <a:off x="4453628"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5403730"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7" name="tx437"/>
            <p:cNvSpPr/>
            <p:nvPr/>
          </p:nvSpPr>
          <p:spPr>
            <a:xfrm>
              <a:off x="7303936"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1603319"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2553422"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3028474"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3978576"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2" name="tx442"/>
            <p:cNvSpPr/>
            <p:nvPr/>
          </p:nvSpPr>
          <p:spPr>
            <a:xfrm>
              <a:off x="5878782"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6828884" y="3412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4453628"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5" name="tx445"/>
            <p:cNvSpPr/>
            <p:nvPr/>
          </p:nvSpPr>
          <p:spPr>
            <a:xfrm>
              <a:off x="5403730"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4928679"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7303936" y="3412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1603319"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9" name="tx449"/>
            <p:cNvSpPr/>
            <p:nvPr/>
          </p:nvSpPr>
          <p:spPr>
            <a:xfrm>
              <a:off x="445362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0" name="tx450"/>
            <p:cNvSpPr/>
            <p:nvPr/>
          </p:nvSpPr>
          <p:spPr>
            <a:xfrm>
              <a:off x="2553422"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1" name="tx451"/>
            <p:cNvSpPr/>
            <p:nvPr/>
          </p:nvSpPr>
          <p:spPr>
            <a:xfrm>
              <a:off x="397857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2" name="tx452"/>
            <p:cNvSpPr/>
            <p:nvPr/>
          </p:nvSpPr>
          <p:spPr>
            <a:xfrm>
              <a:off x="3503525"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3" name="tx453"/>
            <p:cNvSpPr/>
            <p:nvPr/>
          </p:nvSpPr>
          <p:spPr>
            <a:xfrm>
              <a:off x="5878782"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4" name="tx454"/>
            <p:cNvSpPr/>
            <p:nvPr/>
          </p:nvSpPr>
          <p:spPr>
            <a:xfrm>
              <a:off x="6353833"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5" name="tx455"/>
            <p:cNvSpPr/>
            <p:nvPr/>
          </p:nvSpPr>
          <p:spPr>
            <a:xfrm>
              <a:off x="7778987" y="3838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6" name="tx456"/>
            <p:cNvSpPr/>
            <p:nvPr/>
          </p:nvSpPr>
          <p:spPr>
            <a:xfrm>
              <a:off x="4453628"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7" name="tx457"/>
            <p:cNvSpPr/>
            <p:nvPr/>
          </p:nvSpPr>
          <p:spPr>
            <a:xfrm>
              <a:off x="7778987"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8" name="tx458"/>
            <p:cNvSpPr/>
            <p:nvPr/>
          </p:nvSpPr>
          <p:spPr>
            <a:xfrm>
              <a:off x="540373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9" name="tx459"/>
            <p:cNvSpPr/>
            <p:nvPr/>
          </p:nvSpPr>
          <p:spPr>
            <a:xfrm>
              <a:off x="4928679"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0" name="tx460"/>
            <p:cNvSpPr/>
            <p:nvPr/>
          </p:nvSpPr>
          <p:spPr>
            <a:xfrm>
              <a:off x="1603319"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1" name="tx461"/>
            <p:cNvSpPr/>
            <p:nvPr/>
          </p:nvSpPr>
          <p:spPr>
            <a:xfrm>
              <a:off x="2553422"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2" name="tx462"/>
            <p:cNvSpPr/>
            <p:nvPr/>
          </p:nvSpPr>
          <p:spPr>
            <a:xfrm>
              <a:off x="3028474"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3" name="tx463"/>
            <p:cNvSpPr/>
            <p:nvPr/>
          </p:nvSpPr>
          <p:spPr>
            <a:xfrm>
              <a:off x="3978576"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4" name="tx464"/>
            <p:cNvSpPr/>
            <p:nvPr/>
          </p:nvSpPr>
          <p:spPr>
            <a:xfrm>
              <a:off x="3503525"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5" name="tx465"/>
            <p:cNvSpPr/>
            <p:nvPr/>
          </p:nvSpPr>
          <p:spPr>
            <a:xfrm>
              <a:off x="5878782"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6" name="tx466"/>
            <p:cNvSpPr/>
            <p:nvPr/>
          </p:nvSpPr>
          <p:spPr>
            <a:xfrm>
              <a:off x="5403730"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7" name="tx467"/>
            <p:cNvSpPr/>
            <p:nvPr/>
          </p:nvSpPr>
          <p:spPr>
            <a:xfrm>
              <a:off x="7303936"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8" name="tx468"/>
            <p:cNvSpPr/>
            <p:nvPr/>
          </p:nvSpPr>
          <p:spPr>
            <a:xfrm>
              <a:off x="1603319"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9" name="tx469"/>
            <p:cNvSpPr/>
            <p:nvPr/>
          </p:nvSpPr>
          <p:spPr>
            <a:xfrm>
              <a:off x="2553422" y="23510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0" name="tx470"/>
            <p:cNvSpPr/>
            <p:nvPr/>
          </p:nvSpPr>
          <p:spPr>
            <a:xfrm>
              <a:off x="3028474"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1" name="tx471"/>
            <p:cNvSpPr/>
            <p:nvPr/>
          </p:nvSpPr>
          <p:spPr>
            <a:xfrm>
              <a:off x="3978576"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2" name="tx472"/>
            <p:cNvSpPr/>
            <p:nvPr/>
          </p:nvSpPr>
          <p:spPr>
            <a:xfrm>
              <a:off x="3503525"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3" name="tx473"/>
            <p:cNvSpPr/>
            <p:nvPr/>
          </p:nvSpPr>
          <p:spPr>
            <a:xfrm>
              <a:off x="5878782"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4" name="tx474"/>
            <p:cNvSpPr/>
            <p:nvPr/>
          </p:nvSpPr>
          <p:spPr>
            <a:xfrm>
              <a:off x="6353833"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5" name="tx475"/>
            <p:cNvSpPr/>
            <p:nvPr/>
          </p:nvSpPr>
          <p:spPr>
            <a:xfrm>
              <a:off x="6828884"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6" name="tx476"/>
            <p:cNvSpPr/>
            <p:nvPr/>
          </p:nvSpPr>
          <p:spPr>
            <a:xfrm>
              <a:off x="7778987" y="235379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77" name="tx477"/>
            <p:cNvSpPr/>
            <p:nvPr/>
          </p:nvSpPr>
          <p:spPr>
            <a:xfrm>
              <a:off x="4453628"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7303936"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9" name="tx479"/>
            <p:cNvSpPr/>
            <p:nvPr/>
          </p:nvSpPr>
          <p:spPr>
            <a:xfrm>
              <a:off x="3028474"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0" name="tx480"/>
            <p:cNvSpPr/>
            <p:nvPr/>
          </p:nvSpPr>
          <p:spPr>
            <a:xfrm>
              <a:off x="3978576"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1" name="tx481"/>
            <p:cNvSpPr/>
            <p:nvPr/>
          </p:nvSpPr>
          <p:spPr>
            <a:xfrm>
              <a:off x="3503525"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82" name="tx482"/>
            <p:cNvSpPr/>
            <p:nvPr/>
          </p:nvSpPr>
          <p:spPr>
            <a:xfrm>
              <a:off x="5878782" y="51123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83" name="tx483"/>
            <p:cNvSpPr/>
            <p:nvPr/>
          </p:nvSpPr>
          <p:spPr>
            <a:xfrm>
              <a:off x="6353833" y="51120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84" name="tx484"/>
            <p:cNvSpPr/>
            <p:nvPr/>
          </p:nvSpPr>
          <p:spPr>
            <a:xfrm>
              <a:off x="6828884"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5" name="tx485"/>
            <p:cNvSpPr/>
            <p:nvPr/>
          </p:nvSpPr>
          <p:spPr>
            <a:xfrm>
              <a:off x="7778987" y="51107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86" name="tx486"/>
            <p:cNvSpPr/>
            <p:nvPr/>
          </p:nvSpPr>
          <p:spPr>
            <a:xfrm>
              <a:off x="4453628"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87" name="tx487"/>
            <p:cNvSpPr/>
            <p:nvPr/>
          </p:nvSpPr>
          <p:spPr>
            <a:xfrm>
              <a:off x="4928679" y="51107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88" name="tx488"/>
            <p:cNvSpPr/>
            <p:nvPr/>
          </p:nvSpPr>
          <p:spPr>
            <a:xfrm>
              <a:off x="7303936"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489" name="tx489"/>
            <p:cNvSpPr/>
            <p:nvPr/>
          </p:nvSpPr>
          <p:spPr>
            <a:xfrm>
              <a:off x="8254039" y="51120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90" name="tx490"/>
            <p:cNvSpPr/>
            <p:nvPr/>
          </p:nvSpPr>
          <p:spPr>
            <a:xfrm>
              <a:off x="4928679"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91" name="tx491"/>
            <p:cNvSpPr/>
            <p:nvPr/>
          </p:nvSpPr>
          <p:spPr>
            <a:xfrm>
              <a:off x="2078371" y="21391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92" name="tx492"/>
            <p:cNvSpPr/>
            <p:nvPr/>
          </p:nvSpPr>
          <p:spPr>
            <a:xfrm>
              <a:off x="7778987" y="44738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3" name="tx493"/>
            <p:cNvSpPr/>
            <p:nvPr/>
          </p:nvSpPr>
          <p:spPr>
            <a:xfrm>
              <a:off x="8284183" y="27757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94" name="tx494"/>
            <p:cNvSpPr/>
            <p:nvPr/>
          </p:nvSpPr>
          <p:spPr>
            <a:xfrm>
              <a:off x="6353833"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95" name="tx495"/>
            <p:cNvSpPr/>
            <p:nvPr/>
          </p:nvSpPr>
          <p:spPr>
            <a:xfrm>
              <a:off x="6828884"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96" name="tx496"/>
            <p:cNvSpPr/>
            <p:nvPr/>
          </p:nvSpPr>
          <p:spPr>
            <a:xfrm>
              <a:off x="7778987" y="49001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497" name="tx497"/>
            <p:cNvSpPr/>
            <p:nvPr/>
          </p:nvSpPr>
          <p:spPr>
            <a:xfrm>
              <a:off x="7778987" y="426328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98" name="tx498"/>
            <p:cNvSpPr/>
            <p:nvPr/>
          </p:nvSpPr>
          <p:spPr>
            <a:xfrm>
              <a:off x="4453628" y="426302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9" name="tx499"/>
            <p:cNvSpPr/>
            <p:nvPr/>
          </p:nvSpPr>
          <p:spPr>
            <a:xfrm>
              <a:off x="3028474"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00" name="tx500"/>
            <p:cNvSpPr/>
            <p:nvPr/>
          </p:nvSpPr>
          <p:spPr>
            <a:xfrm>
              <a:off x="3978576"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01" name="tx501"/>
            <p:cNvSpPr/>
            <p:nvPr/>
          </p:nvSpPr>
          <p:spPr>
            <a:xfrm>
              <a:off x="1603319" y="5322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02" name="tx502"/>
            <p:cNvSpPr/>
            <p:nvPr/>
          </p:nvSpPr>
          <p:spPr>
            <a:xfrm>
              <a:off x="2553422"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03" name="tx503"/>
            <p:cNvSpPr/>
            <p:nvPr/>
          </p:nvSpPr>
          <p:spPr>
            <a:xfrm>
              <a:off x="3503525"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04" name="tx504"/>
            <p:cNvSpPr/>
            <p:nvPr/>
          </p:nvSpPr>
          <p:spPr>
            <a:xfrm>
              <a:off x="5878782"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05" name="tx505"/>
            <p:cNvSpPr/>
            <p:nvPr/>
          </p:nvSpPr>
          <p:spPr>
            <a:xfrm>
              <a:off x="6353833"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06" name="tx506"/>
            <p:cNvSpPr/>
            <p:nvPr/>
          </p:nvSpPr>
          <p:spPr>
            <a:xfrm>
              <a:off x="6828884"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07" name="tx507"/>
            <p:cNvSpPr/>
            <p:nvPr/>
          </p:nvSpPr>
          <p:spPr>
            <a:xfrm>
              <a:off x="7778987" y="5322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08" name="tx508"/>
            <p:cNvSpPr/>
            <p:nvPr/>
          </p:nvSpPr>
          <p:spPr>
            <a:xfrm>
              <a:off x="5403730" y="53246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09" name="tx509"/>
            <p:cNvSpPr/>
            <p:nvPr/>
          </p:nvSpPr>
          <p:spPr>
            <a:xfrm>
              <a:off x="6353833" y="46861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10" name="tx510"/>
            <p:cNvSpPr/>
            <p:nvPr/>
          </p:nvSpPr>
          <p:spPr>
            <a:xfrm>
              <a:off x="4928679"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11" name="tx511"/>
            <p:cNvSpPr/>
            <p:nvPr/>
          </p:nvSpPr>
          <p:spPr>
            <a:xfrm>
              <a:off x="6353833" y="3413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12" name="tx512"/>
            <p:cNvSpPr/>
            <p:nvPr/>
          </p:nvSpPr>
          <p:spPr>
            <a:xfrm>
              <a:off x="7778987" y="3413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13" name="tx513"/>
            <p:cNvSpPr/>
            <p:nvPr/>
          </p:nvSpPr>
          <p:spPr>
            <a:xfrm>
              <a:off x="8254039" y="3412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14" name="tx514"/>
            <p:cNvSpPr/>
            <p:nvPr/>
          </p:nvSpPr>
          <p:spPr>
            <a:xfrm>
              <a:off x="4928679"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15" name="tx515"/>
            <p:cNvSpPr/>
            <p:nvPr/>
          </p:nvSpPr>
          <p:spPr>
            <a:xfrm>
              <a:off x="4928679" y="23525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16" name="tx516"/>
            <p:cNvSpPr/>
            <p:nvPr/>
          </p:nvSpPr>
          <p:spPr>
            <a:xfrm>
              <a:off x="1542518"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7" name="tx517"/>
            <p:cNvSpPr/>
            <p:nvPr/>
          </p:nvSpPr>
          <p:spPr>
            <a:xfrm>
              <a:off x="1961607"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18" name="tx518"/>
            <p:cNvSpPr/>
            <p:nvPr/>
          </p:nvSpPr>
          <p:spPr>
            <a:xfrm>
              <a:off x="2470874"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19" name="tx519"/>
            <p:cNvSpPr/>
            <p:nvPr/>
          </p:nvSpPr>
          <p:spPr>
            <a:xfrm>
              <a:off x="2945925"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0" name="tx520"/>
            <p:cNvSpPr/>
            <p:nvPr/>
          </p:nvSpPr>
          <p:spPr>
            <a:xfrm>
              <a:off x="3448890"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1" name="tx521"/>
            <p:cNvSpPr/>
            <p:nvPr/>
          </p:nvSpPr>
          <p:spPr>
            <a:xfrm>
              <a:off x="3868006"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2" name="tx522"/>
            <p:cNvSpPr/>
            <p:nvPr/>
          </p:nvSpPr>
          <p:spPr>
            <a:xfrm>
              <a:off x="4367942"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523" name="tx523"/>
            <p:cNvSpPr/>
            <p:nvPr/>
          </p:nvSpPr>
          <p:spPr>
            <a:xfrm>
              <a:off x="4830578"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4" name="tx524"/>
            <p:cNvSpPr/>
            <p:nvPr/>
          </p:nvSpPr>
          <p:spPr>
            <a:xfrm>
              <a:off x="5321128"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525" name="tx525"/>
            <p:cNvSpPr/>
            <p:nvPr/>
          </p:nvSpPr>
          <p:spPr>
            <a:xfrm>
              <a:off x="5817925"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6" name="tx526"/>
            <p:cNvSpPr/>
            <p:nvPr/>
          </p:nvSpPr>
          <p:spPr>
            <a:xfrm>
              <a:off x="6292977"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527" name="tx527"/>
            <p:cNvSpPr/>
            <p:nvPr/>
          </p:nvSpPr>
          <p:spPr>
            <a:xfrm>
              <a:off x="6733922"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8" name="tx528"/>
            <p:cNvSpPr/>
            <p:nvPr/>
          </p:nvSpPr>
          <p:spPr>
            <a:xfrm>
              <a:off x="7215167"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29" name="tx529"/>
            <p:cNvSpPr/>
            <p:nvPr/>
          </p:nvSpPr>
          <p:spPr>
            <a:xfrm>
              <a:off x="7684024"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30" name="tx530"/>
            <p:cNvSpPr/>
            <p:nvPr/>
          </p:nvSpPr>
          <p:spPr>
            <a:xfrm>
              <a:off x="8205651" y="847932"/>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31" name="tx531"/>
            <p:cNvSpPr/>
            <p:nvPr/>
          </p:nvSpPr>
          <p:spPr>
            <a:xfrm>
              <a:off x="8612326" y="824412"/>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32" name="tx532"/>
            <p:cNvSpPr/>
            <p:nvPr/>
          </p:nvSpPr>
          <p:spPr>
            <a:xfrm>
              <a:off x="811241" y="531006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533" name="tx533"/>
            <p:cNvSpPr/>
            <p:nvPr/>
          </p:nvSpPr>
          <p:spPr>
            <a:xfrm>
              <a:off x="880955" y="5071795"/>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534" name="tx534"/>
            <p:cNvSpPr/>
            <p:nvPr/>
          </p:nvSpPr>
          <p:spPr>
            <a:xfrm>
              <a:off x="547189" y="4859518"/>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535" name="tx535"/>
            <p:cNvSpPr/>
            <p:nvPr/>
          </p:nvSpPr>
          <p:spPr>
            <a:xfrm>
              <a:off x="508103" y="467323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536" name="tx536"/>
            <p:cNvSpPr/>
            <p:nvPr/>
          </p:nvSpPr>
          <p:spPr>
            <a:xfrm>
              <a:off x="811105" y="4436600"/>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537" name="tx537"/>
            <p:cNvSpPr/>
            <p:nvPr/>
          </p:nvSpPr>
          <p:spPr>
            <a:xfrm>
              <a:off x="516152" y="4224323"/>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538" name="tx538"/>
            <p:cNvSpPr/>
            <p:nvPr/>
          </p:nvSpPr>
          <p:spPr>
            <a:xfrm>
              <a:off x="749235" y="4036398"/>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539" name="tx539"/>
            <p:cNvSpPr/>
            <p:nvPr/>
          </p:nvSpPr>
          <p:spPr>
            <a:xfrm>
              <a:off x="850122" y="3825894"/>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540" name="tx540"/>
            <p:cNvSpPr/>
            <p:nvPr/>
          </p:nvSpPr>
          <p:spPr>
            <a:xfrm>
              <a:off x="795757" y="361361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541" name="tx541"/>
            <p:cNvSpPr/>
            <p:nvPr/>
          </p:nvSpPr>
          <p:spPr>
            <a:xfrm>
              <a:off x="826589" y="3373577"/>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542" name="tx542"/>
            <p:cNvSpPr/>
            <p:nvPr/>
          </p:nvSpPr>
          <p:spPr>
            <a:xfrm>
              <a:off x="554965" y="3187289"/>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543" name="tx543"/>
            <p:cNvSpPr/>
            <p:nvPr/>
          </p:nvSpPr>
          <p:spPr>
            <a:xfrm>
              <a:off x="803533" y="2976786"/>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544" name="tx544"/>
            <p:cNvSpPr/>
            <p:nvPr/>
          </p:nvSpPr>
          <p:spPr>
            <a:xfrm>
              <a:off x="919836" y="2736746"/>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545" name="tx545"/>
            <p:cNvSpPr/>
            <p:nvPr/>
          </p:nvSpPr>
          <p:spPr>
            <a:xfrm>
              <a:off x="818813" y="2552231"/>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546" name="tx546"/>
            <p:cNvSpPr/>
            <p:nvPr/>
          </p:nvSpPr>
          <p:spPr>
            <a:xfrm>
              <a:off x="671541" y="233995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547" name="tx547"/>
            <p:cNvSpPr/>
            <p:nvPr/>
          </p:nvSpPr>
          <p:spPr>
            <a:xfrm>
              <a:off x="702441" y="2127677"/>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548" name="tx548"/>
            <p:cNvSpPr/>
            <p:nvPr/>
          </p:nvSpPr>
          <p:spPr>
            <a:xfrm>
              <a:off x="834433" y="1915400"/>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549" name="tx549"/>
            <p:cNvSpPr/>
            <p:nvPr/>
          </p:nvSpPr>
          <p:spPr>
            <a:xfrm>
              <a:off x="881227" y="1703122"/>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550" name="tx550"/>
            <p:cNvSpPr/>
            <p:nvPr/>
          </p:nvSpPr>
          <p:spPr>
            <a:xfrm>
              <a:off x="741255" y="1490845"/>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551" name="tx551"/>
            <p:cNvSpPr/>
            <p:nvPr/>
          </p:nvSpPr>
          <p:spPr>
            <a:xfrm>
              <a:off x="904488" y="127856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552" name="tx552"/>
            <p:cNvSpPr/>
            <p:nvPr/>
          </p:nvSpPr>
          <p:spPr>
            <a:xfrm>
              <a:off x="803397" y="1066291"/>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553" name="tx553"/>
            <p:cNvSpPr/>
            <p:nvPr/>
          </p:nvSpPr>
          <p:spPr>
            <a:xfrm>
              <a:off x="3389598"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554" name="pic554"/>
            <p:cNvPicPr/>
            <p:nvPr/>
          </p:nvPicPr>
          <p:blipFill>
            <a:blip r:embed="rId2" cstate="print"/>
            <a:stretch>
              <a:fillRect/>
            </a:stretch>
          </p:blipFill>
          <p:spPr>
            <a:xfrm>
              <a:off x="4903391" y="5699605"/>
              <a:ext cx="2160000" cy="219455"/>
            </a:xfrm>
            <a:prstGeom prst="rect">
              <a:avLst/>
            </a:prstGeom>
          </p:spPr>
        </p:pic>
        <p:sp>
          <p:nvSpPr>
            <p:cNvPr id="555" name="pl555"/>
            <p:cNvSpPr/>
            <p:nvPr/>
          </p:nvSpPr>
          <p:spPr>
            <a:xfrm>
              <a:off x="4906991"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6" name="pl556"/>
            <p:cNvSpPr/>
            <p:nvPr/>
          </p:nvSpPr>
          <p:spPr>
            <a:xfrm>
              <a:off x="617714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7" name="pl557"/>
            <p:cNvSpPr/>
            <p:nvPr/>
          </p:nvSpPr>
          <p:spPr>
            <a:xfrm>
              <a:off x="639242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8" name="pl558"/>
            <p:cNvSpPr/>
            <p:nvPr/>
          </p:nvSpPr>
          <p:spPr>
            <a:xfrm>
              <a:off x="660770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59" name="pl559"/>
            <p:cNvSpPr/>
            <p:nvPr/>
          </p:nvSpPr>
          <p:spPr>
            <a:xfrm>
              <a:off x="682298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0" name="pl560"/>
            <p:cNvSpPr/>
            <p:nvPr/>
          </p:nvSpPr>
          <p:spPr>
            <a:xfrm>
              <a:off x="7059791"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1" name="pl561"/>
            <p:cNvSpPr/>
            <p:nvPr/>
          </p:nvSpPr>
          <p:spPr>
            <a:xfrm>
              <a:off x="4906991"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2" name="pl562"/>
            <p:cNvSpPr/>
            <p:nvPr/>
          </p:nvSpPr>
          <p:spPr>
            <a:xfrm>
              <a:off x="617714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3" name="pl563"/>
            <p:cNvSpPr/>
            <p:nvPr/>
          </p:nvSpPr>
          <p:spPr>
            <a:xfrm>
              <a:off x="639242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4" name="pl564"/>
            <p:cNvSpPr/>
            <p:nvPr/>
          </p:nvSpPr>
          <p:spPr>
            <a:xfrm>
              <a:off x="660770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5" name="pl565"/>
            <p:cNvSpPr/>
            <p:nvPr/>
          </p:nvSpPr>
          <p:spPr>
            <a:xfrm>
              <a:off x="682298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6" name="pl566"/>
            <p:cNvSpPr/>
            <p:nvPr/>
          </p:nvSpPr>
          <p:spPr>
            <a:xfrm>
              <a:off x="7059791"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67" name="tx567"/>
            <p:cNvSpPr/>
            <p:nvPr/>
          </p:nvSpPr>
          <p:spPr>
            <a:xfrm>
              <a:off x="4875913"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68" name="tx568"/>
            <p:cNvSpPr/>
            <p:nvPr/>
          </p:nvSpPr>
          <p:spPr>
            <a:xfrm>
              <a:off x="611498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69" name="tx569"/>
            <p:cNvSpPr/>
            <p:nvPr/>
          </p:nvSpPr>
          <p:spPr>
            <a:xfrm>
              <a:off x="633026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70" name="tx570"/>
            <p:cNvSpPr/>
            <p:nvPr/>
          </p:nvSpPr>
          <p:spPr>
            <a:xfrm>
              <a:off x="654554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71" name="tx571"/>
            <p:cNvSpPr/>
            <p:nvPr/>
          </p:nvSpPr>
          <p:spPr>
            <a:xfrm>
              <a:off x="676082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72" name="tx572"/>
            <p:cNvSpPr/>
            <p:nvPr/>
          </p:nvSpPr>
          <p:spPr>
            <a:xfrm>
              <a:off x="6966557"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73" name="tx573"/>
            <p:cNvSpPr/>
            <p:nvPr/>
          </p:nvSpPr>
          <p:spPr>
            <a:xfrm>
              <a:off x="1378578" y="398022"/>
              <a:ext cx="3214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ESAR, 2023</a:t>
              </a:r>
            </a:p>
          </p:txBody>
        </p:sp>
        <p:sp>
          <p:nvSpPr>
            <p:cNvPr id="574" name="tx57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75" name="tx575"/>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576" name="tx576"/>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577" name="tx577"/>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5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13 out of 21 countries achieved coverage of 90% or higher in at least one vaccine.
Eritrea had the highest percentage of vaccines (93%) in the national immunization schedule with coverage of at least 90%, followed by Rwanda (92%).
8 countries had not achieved 90% coverage of any vaccine (Angola, Burundi, Comoros, Ethiopia, Madagascar, Somalia, South Sudan, and South Africa).</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457067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395198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764633" y="3333306"/>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8" name="pl8"/>
            <p:cNvSpPr/>
            <p:nvPr/>
          </p:nvSpPr>
          <p:spPr>
            <a:xfrm>
              <a:off x="764633" y="2714623"/>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9" name="pl9"/>
            <p:cNvSpPr/>
            <p:nvPr/>
          </p:nvSpPr>
          <p:spPr>
            <a:xfrm>
              <a:off x="764633" y="209594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0" name="pl10"/>
            <p:cNvSpPr/>
            <p:nvPr/>
          </p:nvSpPr>
          <p:spPr>
            <a:xfrm>
              <a:off x="764633" y="1477258"/>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1" name="pl11"/>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5" name="pl25"/>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6" name="pl26"/>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7" name="pl27"/>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8" name="pl28"/>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9" name="pl29"/>
            <p:cNvSpPr/>
            <p:nvPr/>
          </p:nvSpPr>
          <p:spPr>
            <a:xfrm>
              <a:off x="764633" y="4261330"/>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0" name="pl30"/>
            <p:cNvSpPr/>
            <p:nvPr/>
          </p:nvSpPr>
          <p:spPr>
            <a:xfrm>
              <a:off x="764633"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1" name="pl31"/>
            <p:cNvSpPr/>
            <p:nvPr/>
          </p:nvSpPr>
          <p:spPr>
            <a:xfrm>
              <a:off x="764633"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2" name="pl32"/>
            <p:cNvSpPr/>
            <p:nvPr/>
          </p:nvSpPr>
          <p:spPr>
            <a:xfrm>
              <a:off x="764633"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3" name="pl33"/>
            <p:cNvSpPr/>
            <p:nvPr/>
          </p:nvSpPr>
          <p:spPr>
            <a:xfrm>
              <a:off x="764633" y="1786600"/>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4" name="pl34"/>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5" name="pl35"/>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1175611" y="1291654"/>
              <a:ext cx="3052980" cy="3588358"/>
            </a:xfrm>
            <a:custGeom>
              <a:avLst/>
              <a:pathLst>
                <a:path w="3052980" h="3588358">
                  <a:moveTo>
                    <a:pt x="0" y="3588358"/>
                  </a:moveTo>
                  <a:lnTo>
                    <a:pt x="234844" y="3526490"/>
                  </a:lnTo>
                  <a:lnTo>
                    <a:pt x="469689" y="3526490"/>
                  </a:lnTo>
                  <a:lnTo>
                    <a:pt x="704534" y="3526490"/>
                  </a:lnTo>
                  <a:lnTo>
                    <a:pt x="939378" y="2969676"/>
                  </a:lnTo>
                  <a:lnTo>
                    <a:pt x="1174223" y="2969676"/>
                  </a:lnTo>
                  <a:lnTo>
                    <a:pt x="1409068" y="2474730"/>
                  </a:lnTo>
                  <a:lnTo>
                    <a:pt x="1643912" y="2536598"/>
                  </a:lnTo>
                  <a:lnTo>
                    <a:pt x="1878757" y="1361101"/>
                  </a:lnTo>
                  <a:lnTo>
                    <a:pt x="2113602" y="618682"/>
                  </a:lnTo>
                  <a:lnTo>
                    <a:pt x="2348446" y="1237365"/>
                  </a:lnTo>
                  <a:lnTo>
                    <a:pt x="2583291" y="989892"/>
                  </a:lnTo>
                  <a:lnTo>
                    <a:pt x="2818136" y="556814"/>
                  </a:lnTo>
                  <a:lnTo>
                    <a:pt x="3052980" y="0"/>
                  </a:lnTo>
                </a:path>
              </a:pathLst>
            </a:custGeom>
            <a:ln w="29811" cap="flat">
              <a:solidFill>
                <a:srgbClr val="1CABE2">
                  <a:alpha val="100000"/>
                </a:srgbClr>
              </a:solidFill>
              <a:prstDash val="solid"/>
              <a:round/>
            </a:ln>
          </p:spPr>
          <p:txBody>
            <a:bodyPr/>
            <a:lstStyle/>
            <a:p/>
          </p:txBody>
        </p:sp>
        <p:sp>
          <p:nvSpPr>
            <p:cNvPr id="50" name="pl50"/>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51" name="pl51"/>
            <p:cNvSpPr/>
            <p:nvPr/>
          </p:nvSpPr>
          <p:spPr>
            <a:xfrm>
              <a:off x="1175611" y="2281546"/>
              <a:ext cx="3052980" cy="2598466"/>
            </a:xfrm>
            <a:custGeom>
              <a:avLst/>
              <a:pathLst>
                <a:path w="3052980" h="2598466">
                  <a:moveTo>
                    <a:pt x="0" y="2598466"/>
                  </a:moveTo>
                  <a:lnTo>
                    <a:pt x="234844" y="2536598"/>
                  </a:lnTo>
                  <a:lnTo>
                    <a:pt x="469689" y="2536598"/>
                  </a:lnTo>
                  <a:lnTo>
                    <a:pt x="704534" y="2536598"/>
                  </a:lnTo>
                  <a:lnTo>
                    <a:pt x="939378" y="2103520"/>
                  </a:lnTo>
                  <a:lnTo>
                    <a:pt x="1174223" y="2103520"/>
                  </a:lnTo>
                  <a:lnTo>
                    <a:pt x="1409068" y="1979784"/>
                  </a:lnTo>
                  <a:lnTo>
                    <a:pt x="1643912" y="1917915"/>
                  </a:lnTo>
                  <a:lnTo>
                    <a:pt x="1878757" y="1732311"/>
                  </a:lnTo>
                  <a:lnTo>
                    <a:pt x="2113602" y="1113628"/>
                  </a:lnTo>
                  <a:lnTo>
                    <a:pt x="2348446" y="1175496"/>
                  </a:lnTo>
                  <a:lnTo>
                    <a:pt x="2583291" y="928023"/>
                  </a:lnTo>
                  <a:lnTo>
                    <a:pt x="2818136" y="742419"/>
                  </a:lnTo>
                  <a:lnTo>
                    <a:pt x="3052980" y="0"/>
                  </a:lnTo>
                </a:path>
              </a:pathLst>
            </a:custGeom>
            <a:ln w="29811" cap="flat">
              <a:solidFill>
                <a:srgbClr val="6A1E74">
                  <a:alpha val="100000"/>
                </a:srgbClr>
              </a:solidFill>
              <a:prstDash val="solid"/>
              <a:round/>
            </a:ln>
          </p:spPr>
          <p:txBody>
            <a:bodyPr/>
            <a:lstStyle/>
            <a:p/>
          </p:txBody>
        </p:sp>
        <p:sp>
          <p:nvSpPr>
            <p:cNvPr id="52" name="pl52"/>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53" name="pt53"/>
            <p:cNvSpPr/>
            <p:nvPr/>
          </p:nvSpPr>
          <p:spPr>
            <a:xfrm>
              <a:off x="1385630" y="479331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1620475" y="479331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5" name="pt55"/>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2090164"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8" name="pt58"/>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2794698" y="380342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1" name="pt61"/>
            <p:cNvSpPr/>
            <p:nvPr/>
          </p:nvSpPr>
          <p:spPr>
            <a:xfrm>
              <a:off x="3264388"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2" name="pt62"/>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3499232" y="25041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5" name="pt65"/>
            <p:cNvSpPr/>
            <p:nvPr/>
          </p:nvSpPr>
          <p:spPr>
            <a:xfrm>
              <a:off x="3968922"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6" name="pt66"/>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8" name="pt68"/>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0" name="pt70"/>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1" name="pt71"/>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1855320" y="479331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4" name="pt74"/>
            <p:cNvSpPr/>
            <p:nvPr/>
          </p:nvSpPr>
          <p:spPr>
            <a:xfrm>
              <a:off x="1855320" y="479331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5" name="pt75"/>
            <p:cNvSpPr/>
            <p:nvPr/>
          </p:nvSpPr>
          <p:spPr>
            <a:xfrm>
              <a:off x="2559854"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7" name="pt77"/>
            <p:cNvSpPr/>
            <p:nvPr/>
          </p:nvSpPr>
          <p:spPr>
            <a:xfrm>
              <a:off x="2559854"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8" name="pt78"/>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0" name="pt80"/>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4203766" y="126682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4203766" y="225672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3" name="pt83"/>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5" name="pt85"/>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2325009"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325009"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8" name="pt88"/>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3029543" y="262792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1" name="pt91"/>
            <p:cNvSpPr/>
            <p:nvPr/>
          </p:nvSpPr>
          <p:spPr>
            <a:xfrm>
              <a:off x="3029543" y="398903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2" name="pt92"/>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3734077" y="225672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5" name="pt95"/>
            <p:cNvSpPr/>
            <p:nvPr/>
          </p:nvSpPr>
          <p:spPr>
            <a:xfrm>
              <a:off x="3734077" y="318474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6" name="pt96"/>
            <p:cNvSpPr/>
            <p:nvPr/>
          </p:nvSpPr>
          <p:spPr>
            <a:xfrm>
              <a:off x="1385630" y="479331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7" name="pt97"/>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1620475" y="479331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0" name="pt100"/>
            <p:cNvSpPr/>
            <p:nvPr/>
          </p:nvSpPr>
          <p:spPr>
            <a:xfrm>
              <a:off x="2090164"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1" name="pt101"/>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3" name="pt103"/>
            <p:cNvSpPr/>
            <p:nvPr/>
          </p:nvSpPr>
          <p:spPr>
            <a:xfrm>
              <a:off x="2794698" y="417463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4" name="pt104"/>
            <p:cNvSpPr/>
            <p:nvPr/>
          </p:nvSpPr>
          <p:spPr>
            <a:xfrm>
              <a:off x="3264388" y="188551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3499232" y="343221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6" name="pt106"/>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3968922" y="182364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9" name="pl109"/>
            <p:cNvSpPr/>
            <p:nvPr/>
          </p:nvSpPr>
          <p:spPr>
            <a:xfrm>
              <a:off x="906060" y="4884296"/>
              <a:ext cx="256835" cy="86520"/>
            </a:xfrm>
            <a:custGeom>
              <a:avLst/>
              <a:pathLst>
                <a:path w="256835" h="86520">
                  <a:moveTo>
                    <a:pt x="0" y="86520"/>
                  </a:moveTo>
                  <a:lnTo>
                    <a:pt x="256835" y="0"/>
                  </a:lnTo>
                </a:path>
              </a:pathLst>
            </a:custGeom>
            <a:ln w="13550" cap="rnd">
              <a:solidFill>
                <a:srgbClr val="1CABE2">
                  <a:alpha val="100000"/>
                </a:srgbClr>
              </a:solidFill>
              <a:prstDash val="solid"/>
              <a:round/>
            </a:ln>
          </p:spPr>
          <p:txBody>
            <a:bodyPr/>
            <a:lstStyle/>
            <a:p/>
          </p:txBody>
        </p:sp>
        <p:sp>
          <p:nvSpPr>
            <p:cNvPr id="110" name="pl110"/>
            <p:cNvSpPr/>
            <p:nvPr/>
          </p:nvSpPr>
          <p:spPr>
            <a:xfrm>
              <a:off x="1181297" y="4531743"/>
              <a:ext cx="149896" cy="335540"/>
            </a:xfrm>
            <a:custGeom>
              <a:avLst/>
              <a:pathLst>
                <a:path w="149896" h="335540">
                  <a:moveTo>
                    <a:pt x="149896" y="0"/>
                  </a:moveTo>
                  <a:lnTo>
                    <a:pt x="0" y="335540"/>
                  </a:lnTo>
                </a:path>
              </a:pathLst>
            </a:custGeom>
            <a:ln w="13550" cap="rnd">
              <a:solidFill>
                <a:srgbClr val="80BD41">
                  <a:alpha val="100000"/>
                </a:srgbClr>
              </a:solidFill>
              <a:prstDash val="solid"/>
              <a:round/>
            </a:ln>
          </p:spPr>
          <p:txBody>
            <a:bodyPr/>
            <a:lstStyle/>
            <a:p/>
          </p:txBody>
        </p:sp>
        <p:sp>
          <p:nvSpPr>
            <p:cNvPr id="111" name="pl111"/>
            <p:cNvSpPr/>
            <p:nvPr/>
          </p:nvSpPr>
          <p:spPr>
            <a:xfrm>
              <a:off x="1171893" y="4703010"/>
              <a:ext cx="3422" cy="162937"/>
            </a:xfrm>
            <a:custGeom>
              <a:avLst/>
              <a:pathLst>
                <a:path w="3422" h="162937">
                  <a:moveTo>
                    <a:pt x="0" y="0"/>
                  </a:moveTo>
                  <a:lnTo>
                    <a:pt x="3422" y="162937"/>
                  </a:lnTo>
                </a:path>
              </a:pathLst>
            </a:custGeom>
            <a:ln w="13550" cap="rnd">
              <a:solidFill>
                <a:srgbClr val="6A1E74">
                  <a:alpha val="100000"/>
                </a:srgbClr>
              </a:solidFill>
              <a:prstDash val="solid"/>
              <a:round/>
            </a:ln>
          </p:spPr>
          <p:txBody>
            <a:bodyPr/>
            <a:lstStyle/>
            <a:p/>
          </p:txBody>
        </p:sp>
        <p:sp>
          <p:nvSpPr>
            <p:cNvPr id="112" name="pl112"/>
            <p:cNvSpPr/>
            <p:nvPr/>
          </p:nvSpPr>
          <p:spPr>
            <a:xfrm>
              <a:off x="1068261" y="4816087"/>
              <a:ext cx="95728" cy="57004"/>
            </a:xfrm>
            <a:custGeom>
              <a:avLst/>
              <a:pathLst>
                <a:path w="95728" h="57004">
                  <a:moveTo>
                    <a:pt x="0" y="0"/>
                  </a:moveTo>
                  <a:lnTo>
                    <a:pt x="95728" y="57004"/>
                  </a:lnTo>
                </a:path>
              </a:pathLst>
            </a:custGeom>
            <a:ln w="13550" cap="rnd">
              <a:solidFill>
                <a:srgbClr val="F26A21">
                  <a:alpha val="100000"/>
                </a:srgbClr>
              </a:solidFill>
              <a:prstDash val="solid"/>
              <a:round/>
            </a:ln>
          </p:spPr>
          <p:txBody>
            <a:bodyPr/>
            <a:lstStyle/>
            <a:p/>
          </p:txBody>
        </p:sp>
        <p:sp>
          <p:nvSpPr>
            <p:cNvPr id="113" name="tx113"/>
            <p:cNvSpPr/>
            <p:nvPr/>
          </p:nvSpPr>
          <p:spPr>
            <a:xfrm>
              <a:off x="812862" y="492681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14" name="tx114"/>
            <p:cNvSpPr/>
            <p:nvPr/>
          </p:nvSpPr>
          <p:spPr>
            <a:xfrm>
              <a:off x="1299375" y="441643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5" name="tx115"/>
            <p:cNvSpPr/>
            <p:nvPr/>
          </p:nvSpPr>
          <p:spPr>
            <a:xfrm>
              <a:off x="1136724" y="458770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16" name="tx116"/>
            <p:cNvSpPr/>
            <p:nvPr/>
          </p:nvSpPr>
          <p:spPr>
            <a:xfrm>
              <a:off x="975063" y="475762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17" name="tx117"/>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8" name="tx118"/>
            <p:cNvSpPr/>
            <p:nvPr/>
          </p:nvSpPr>
          <p:spPr>
            <a:xfrm>
              <a:off x="4312998" y="11992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58</a:t>
              </a:r>
            </a:p>
          </p:txBody>
        </p:sp>
        <p:sp>
          <p:nvSpPr>
            <p:cNvPr id="119" name="tx119"/>
            <p:cNvSpPr/>
            <p:nvPr/>
          </p:nvSpPr>
          <p:spPr>
            <a:xfrm>
              <a:off x="4312998" y="21906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42</a:t>
              </a:r>
            </a:p>
          </p:txBody>
        </p:sp>
        <p:sp>
          <p:nvSpPr>
            <p:cNvPr id="120" name="tx120"/>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21" name="tx121"/>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22" name="tx122"/>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23" name="tx123"/>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24" name="tx124"/>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25" name="tx125"/>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6" name="tx126"/>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7" name="tx127"/>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8" name="tx128"/>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9" name="tx129"/>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0" name="tx130"/>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1" name="tx131"/>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2" name="tx132"/>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3" name="tx133"/>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4" name="tx134"/>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5" name="tx135"/>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6" name="tx136"/>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7" name="tx137"/>
            <p:cNvSpPr/>
            <p:nvPr/>
          </p:nvSpPr>
          <p:spPr>
            <a:xfrm>
              <a:off x="577692" y="42196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8" name="tx138"/>
            <p:cNvSpPr/>
            <p:nvPr/>
          </p:nvSpPr>
          <p:spPr>
            <a:xfrm>
              <a:off x="577692"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577692" y="298221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140" name="tx140"/>
            <p:cNvSpPr/>
            <p:nvPr/>
          </p:nvSpPr>
          <p:spPr>
            <a:xfrm>
              <a:off x="577692"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1" name="tx141"/>
            <p:cNvSpPr/>
            <p:nvPr/>
          </p:nvSpPr>
          <p:spPr>
            <a:xfrm>
              <a:off x="577692" y="17449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2" name="tx142"/>
            <p:cNvSpPr/>
            <p:nvPr/>
          </p:nvSpPr>
          <p:spPr>
            <a:xfrm>
              <a:off x="577692"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3" name="tx143"/>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45" name="pl145"/>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46" name="pl146"/>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47" name="pl147"/>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48" name="tx148"/>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49" name="tx149"/>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50" name="tx150"/>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51" name="tx151"/>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52" name="pl152"/>
            <p:cNvSpPr/>
            <p:nvPr/>
          </p:nvSpPr>
          <p:spPr>
            <a:xfrm>
              <a:off x="5129884" y="457067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3" name="pl153"/>
            <p:cNvSpPr/>
            <p:nvPr/>
          </p:nvSpPr>
          <p:spPr>
            <a:xfrm>
              <a:off x="5129884" y="395198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4" name="pl154"/>
            <p:cNvSpPr/>
            <p:nvPr/>
          </p:nvSpPr>
          <p:spPr>
            <a:xfrm>
              <a:off x="5129884" y="3333306"/>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5" name="pl155"/>
            <p:cNvSpPr/>
            <p:nvPr/>
          </p:nvSpPr>
          <p:spPr>
            <a:xfrm>
              <a:off x="5129884" y="2714623"/>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6" name="pl156"/>
            <p:cNvSpPr/>
            <p:nvPr/>
          </p:nvSpPr>
          <p:spPr>
            <a:xfrm>
              <a:off x="5129884" y="209594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7" name="pl157"/>
            <p:cNvSpPr/>
            <p:nvPr/>
          </p:nvSpPr>
          <p:spPr>
            <a:xfrm>
              <a:off x="5129884" y="1477258"/>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8" name="pl158"/>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5" name="pl175"/>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76" name="pl176"/>
            <p:cNvSpPr/>
            <p:nvPr/>
          </p:nvSpPr>
          <p:spPr>
            <a:xfrm>
              <a:off x="5129884" y="4261330"/>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77" name="pl177"/>
            <p:cNvSpPr/>
            <p:nvPr/>
          </p:nvSpPr>
          <p:spPr>
            <a:xfrm>
              <a:off x="5129884"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78" name="pl178"/>
            <p:cNvSpPr/>
            <p:nvPr/>
          </p:nvSpPr>
          <p:spPr>
            <a:xfrm>
              <a:off x="5129884"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79" name="pl179"/>
            <p:cNvSpPr/>
            <p:nvPr/>
          </p:nvSpPr>
          <p:spPr>
            <a:xfrm>
              <a:off x="5129884"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0" name="pl180"/>
            <p:cNvSpPr/>
            <p:nvPr/>
          </p:nvSpPr>
          <p:spPr>
            <a:xfrm>
              <a:off x="5129884" y="1786600"/>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1" name="pl181"/>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2" name="pl182"/>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540862" y="2034073"/>
              <a:ext cx="3052980" cy="2845939"/>
            </a:xfrm>
            <a:custGeom>
              <a:avLst/>
              <a:pathLst>
                <a:path w="3052980" h="2845939">
                  <a:moveTo>
                    <a:pt x="0" y="2845939"/>
                  </a:moveTo>
                  <a:lnTo>
                    <a:pt x="234844" y="2845939"/>
                  </a:lnTo>
                  <a:lnTo>
                    <a:pt x="469689" y="2845939"/>
                  </a:lnTo>
                  <a:lnTo>
                    <a:pt x="704534" y="2784071"/>
                  </a:lnTo>
                  <a:lnTo>
                    <a:pt x="939378" y="2784071"/>
                  </a:lnTo>
                  <a:lnTo>
                    <a:pt x="1174223" y="2784071"/>
                  </a:lnTo>
                  <a:lnTo>
                    <a:pt x="1409068" y="2722203"/>
                  </a:lnTo>
                  <a:lnTo>
                    <a:pt x="1643912" y="2722203"/>
                  </a:lnTo>
                  <a:lnTo>
                    <a:pt x="1878757" y="2660334"/>
                  </a:lnTo>
                  <a:lnTo>
                    <a:pt x="2113602" y="1422969"/>
                  </a:lnTo>
                  <a:lnTo>
                    <a:pt x="2348446" y="742419"/>
                  </a:lnTo>
                  <a:lnTo>
                    <a:pt x="2583291" y="185604"/>
                  </a:lnTo>
                  <a:lnTo>
                    <a:pt x="2818136" y="123736"/>
                  </a:lnTo>
                  <a:lnTo>
                    <a:pt x="3052980" y="0"/>
                  </a:lnTo>
                </a:path>
              </a:pathLst>
            </a:custGeom>
            <a:ln w="29811" cap="flat">
              <a:solidFill>
                <a:srgbClr val="1CABE2">
                  <a:alpha val="100000"/>
                </a:srgbClr>
              </a:solidFill>
              <a:prstDash val="solid"/>
              <a:round/>
            </a:ln>
          </p:spPr>
          <p:txBody>
            <a:bodyPr/>
            <a:lstStyle/>
            <a:p/>
          </p:txBody>
        </p:sp>
        <p:sp>
          <p:nvSpPr>
            <p:cNvPr id="197" name="pl197"/>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98" name="pl198"/>
            <p:cNvSpPr/>
            <p:nvPr/>
          </p:nvSpPr>
          <p:spPr>
            <a:xfrm>
              <a:off x="5540862" y="3023965"/>
              <a:ext cx="3052980" cy="1856047"/>
            </a:xfrm>
            <a:custGeom>
              <a:avLst/>
              <a:pathLst>
                <a:path w="3052980" h="1856047">
                  <a:moveTo>
                    <a:pt x="0" y="1856047"/>
                  </a:moveTo>
                  <a:lnTo>
                    <a:pt x="234844" y="1856047"/>
                  </a:lnTo>
                  <a:lnTo>
                    <a:pt x="469689" y="1856047"/>
                  </a:lnTo>
                  <a:lnTo>
                    <a:pt x="704534" y="1794179"/>
                  </a:lnTo>
                  <a:lnTo>
                    <a:pt x="939378" y="1794179"/>
                  </a:lnTo>
                  <a:lnTo>
                    <a:pt x="1174223" y="1794179"/>
                  </a:lnTo>
                  <a:lnTo>
                    <a:pt x="1409068" y="1794179"/>
                  </a:lnTo>
                  <a:lnTo>
                    <a:pt x="1643912" y="1732311"/>
                  </a:lnTo>
                  <a:lnTo>
                    <a:pt x="1878757" y="1670442"/>
                  </a:lnTo>
                  <a:lnTo>
                    <a:pt x="2113602" y="989892"/>
                  </a:lnTo>
                  <a:lnTo>
                    <a:pt x="2348446" y="494946"/>
                  </a:lnTo>
                  <a:lnTo>
                    <a:pt x="2583291" y="309341"/>
                  </a:lnTo>
                  <a:lnTo>
                    <a:pt x="2818136" y="61868"/>
                  </a:lnTo>
                  <a:lnTo>
                    <a:pt x="3052980" y="0"/>
                  </a:lnTo>
                </a:path>
              </a:pathLst>
            </a:custGeom>
            <a:ln w="29811" cap="flat">
              <a:solidFill>
                <a:srgbClr val="6A1E74">
                  <a:alpha val="100000"/>
                </a:srgbClr>
              </a:solidFill>
              <a:prstDash val="solid"/>
              <a:round/>
            </a:ln>
          </p:spPr>
          <p:txBody>
            <a:bodyPr/>
            <a:lstStyle/>
            <a:p/>
          </p:txBody>
        </p:sp>
        <p:sp>
          <p:nvSpPr>
            <p:cNvPr id="199" name="pl199"/>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200" name="pt200"/>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2" name="pt202"/>
            <p:cNvSpPr/>
            <p:nvPr/>
          </p:nvSpPr>
          <p:spPr>
            <a:xfrm>
              <a:off x="6220571" y="479331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4" name="pt204"/>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5" name="pt205"/>
            <p:cNvSpPr/>
            <p:nvPr/>
          </p:nvSpPr>
          <p:spPr>
            <a:xfrm>
              <a:off x="6690260" y="479331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6" name="pt206"/>
            <p:cNvSpPr/>
            <p:nvPr/>
          </p:nvSpPr>
          <p:spPr>
            <a:xfrm>
              <a:off x="6925105"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9" name="pt209"/>
            <p:cNvSpPr/>
            <p:nvPr/>
          </p:nvSpPr>
          <p:spPr>
            <a:xfrm>
              <a:off x="7394794" y="466958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0" name="pt210"/>
            <p:cNvSpPr/>
            <p:nvPr/>
          </p:nvSpPr>
          <p:spPr>
            <a:xfrm>
              <a:off x="7629639" y="343221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2" name="pt212"/>
            <p:cNvSpPr/>
            <p:nvPr/>
          </p:nvSpPr>
          <p:spPr>
            <a:xfrm>
              <a:off x="8099328" y="330848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3" name="pt213"/>
            <p:cNvSpPr/>
            <p:nvPr/>
          </p:nvSpPr>
          <p:spPr>
            <a:xfrm>
              <a:off x="8334173" y="213298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5" name="pt215"/>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6" name="pt216"/>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8" name="pt218"/>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9" name="pt219"/>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0" name="pt220"/>
            <p:cNvSpPr/>
            <p:nvPr/>
          </p:nvSpPr>
          <p:spPr>
            <a:xfrm>
              <a:off x="6690260" y="479331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2" name="pt222"/>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3" name="pt223"/>
            <p:cNvSpPr/>
            <p:nvPr/>
          </p:nvSpPr>
          <p:spPr>
            <a:xfrm>
              <a:off x="7394794" y="466958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629639" y="398903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5" name="pt225"/>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6" name="pt226"/>
            <p:cNvSpPr/>
            <p:nvPr/>
          </p:nvSpPr>
          <p:spPr>
            <a:xfrm>
              <a:off x="8334173" y="306100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7" name="pt227"/>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8" name="pt228"/>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0" name="pt230"/>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6455415" y="479331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2" name="pt232"/>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3" name="pt233"/>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4" name="pt234"/>
            <p:cNvSpPr/>
            <p:nvPr/>
          </p:nvSpPr>
          <p:spPr>
            <a:xfrm>
              <a:off x="7159949"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7159949"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6" name="pt236"/>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7" name="pt237"/>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8" name="pt238"/>
            <p:cNvSpPr/>
            <p:nvPr/>
          </p:nvSpPr>
          <p:spPr>
            <a:xfrm>
              <a:off x="7864483"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864483" y="349408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40" name="pt240"/>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41" name="pt241"/>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2" name="pt242"/>
            <p:cNvSpPr/>
            <p:nvPr/>
          </p:nvSpPr>
          <p:spPr>
            <a:xfrm>
              <a:off x="8569017" y="200924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44" name="pt244"/>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6" name="pt246"/>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47" name="pt247"/>
            <p:cNvSpPr/>
            <p:nvPr/>
          </p:nvSpPr>
          <p:spPr>
            <a:xfrm>
              <a:off x="6220571" y="479331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48" name="pt248"/>
            <p:cNvSpPr/>
            <p:nvPr/>
          </p:nvSpPr>
          <p:spPr>
            <a:xfrm>
              <a:off x="6455415" y="479331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25105" y="479331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50" name="pt250"/>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1" name="pt251"/>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52" name="pt252"/>
            <p:cNvSpPr/>
            <p:nvPr/>
          </p:nvSpPr>
          <p:spPr>
            <a:xfrm>
              <a:off x="8099328" y="219485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4" name="pt254"/>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55" name="pt255"/>
            <p:cNvSpPr/>
            <p:nvPr/>
          </p:nvSpPr>
          <p:spPr>
            <a:xfrm>
              <a:off x="8569017"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56" name="pl256"/>
            <p:cNvSpPr/>
            <p:nvPr/>
          </p:nvSpPr>
          <p:spPr>
            <a:xfrm>
              <a:off x="5441697" y="4813087"/>
              <a:ext cx="87923" cy="59338"/>
            </a:xfrm>
            <a:custGeom>
              <a:avLst/>
              <a:pathLst>
                <a:path w="87923" h="59338">
                  <a:moveTo>
                    <a:pt x="0" y="0"/>
                  </a:moveTo>
                  <a:lnTo>
                    <a:pt x="87923" y="59338"/>
                  </a:lnTo>
                </a:path>
              </a:pathLst>
            </a:custGeom>
            <a:ln w="13550" cap="rnd">
              <a:solidFill>
                <a:srgbClr val="F26A21">
                  <a:alpha val="100000"/>
                </a:srgbClr>
              </a:solidFill>
              <a:prstDash val="solid"/>
              <a:round/>
            </a:ln>
          </p:spPr>
          <p:txBody>
            <a:bodyPr/>
            <a:lstStyle/>
            <a:p/>
          </p:txBody>
        </p:sp>
        <p:sp>
          <p:nvSpPr>
            <p:cNvPr id="257" name="pl257"/>
            <p:cNvSpPr/>
            <p:nvPr/>
          </p:nvSpPr>
          <p:spPr>
            <a:xfrm>
              <a:off x="5280542" y="4884231"/>
              <a:ext cx="247584" cy="82017"/>
            </a:xfrm>
            <a:custGeom>
              <a:avLst/>
              <a:pathLst>
                <a:path w="247584" h="82017">
                  <a:moveTo>
                    <a:pt x="0" y="82017"/>
                  </a:moveTo>
                  <a:lnTo>
                    <a:pt x="247584" y="0"/>
                  </a:lnTo>
                </a:path>
              </a:pathLst>
            </a:custGeom>
            <a:ln w="13550" cap="rnd">
              <a:solidFill>
                <a:srgbClr val="80BD41">
                  <a:alpha val="100000"/>
                </a:srgbClr>
              </a:solidFill>
              <a:prstDash val="solid"/>
              <a:round/>
            </a:ln>
          </p:spPr>
          <p:txBody>
            <a:bodyPr/>
            <a:lstStyle/>
            <a:p/>
          </p:txBody>
        </p:sp>
        <p:sp>
          <p:nvSpPr>
            <p:cNvPr id="258" name="pl258"/>
            <p:cNvSpPr/>
            <p:nvPr/>
          </p:nvSpPr>
          <p:spPr>
            <a:xfrm>
              <a:off x="5546708" y="4527203"/>
              <a:ext cx="157230" cy="340162"/>
            </a:xfrm>
            <a:custGeom>
              <a:avLst/>
              <a:pathLst>
                <a:path w="157230" h="340162">
                  <a:moveTo>
                    <a:pt x="157230" y="0"/>
                  </a:moveTo>
                  <a:lnTo>
                    <a:pt x="0" y="340162"/>
                  </a:lnTo>
                </a:path>
              </a:pathLst>
            </a:custGeom>
            <a:ln w="13550" cap="rnd">
              <a:solidFill>
                <a:srgbClr val="1CABE2">
                  <a:alpha val="100000"/>
                </a:srgbClr>
              </a:solidFill>
              <a:prstDash val="solid"/>
              <a:round/>
            </a:ln>
          </p:spPr>
          <p:txBody>
            <a:bodyPr/>
            <a:lstStyle/>
            <a:p/>
          </p:txBody>
        </p:sp>
        <p:sp>
          <p:nvSpPr>
            <p:cNvPr id="259" name="pl259"/>
            <p:cNvSpPr/>
            <p:nvPr/>
          </p:nvSpPr>
          <p:spPr>
            <a:xfrm>
              <a:off x="5541161" y="4698870"/>
              <a:ext cx="3545" cy="167077"/>
            </a:xfrm>
            <a:custGeom>
              <a:avLst/>
              <a:pathLst>
                <a:path w="3545" h="167077">
                  <a:moveTo>
                    <a:pt x="3545" y="0"/>
                  </a:moveTo>
                  <a:lnTo>
                    <a:pt x="0" y="167077"/>
                  </a:lnTo>
                </a:path>
              </a:pathLst>
            </a:custGeom>
            <a:ln w="13550" cap="rnd">
              <a:solidFill>
                <a:srgbClr val="6A1E74">
                  <a:alpha val="100000"/>
                </a:srgbClr>
              </a:solidFill>
              <a:prstDash val="solid"/>
              <a:round/>
            </a:ln>
          </p:spPr>
          <p:txBody>
            <a:bodyPr/>
            <a:lstStyle/>
            <a:p/>
          </p:txBody>
        </p:sp>
        <p:sp>
          <p:nvSpPr>
            <p:cNvPr id="260" name="tx260"/>
            <p:cNvSpPr/>
            <p:nvPr/>
          </p:nvSpPr>
          <p:spPr>
            <a:xfrm>
              <a:off x="5348499" y="475207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61" name="tx261"/>
            <p:cNvSpPr/>
            <p:nvPr/>
          </p:nvSpPr>
          <p:spPr>
            <a:xfrm>
              <a:off x="5187344" y="492222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62" name="tx262"/>
            <p:cNvSpPr/>
            <p:nvPr/>
          </p:nvSpPr>
          <p:spPr>
            <a:xfrm>
              <a:off x="5672181" y="441189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63" name="tx263"/>
            <p:cNvSpPr/>
            <p:nvPr/>
          </p:nvSpPr>
          <p:spPr>
            <a:xfrm>
              <a:off x="5509539" y="458356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64" name="tx264"/>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65" name="tx265"/>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66" name="tx266"/>
            <p:cNvSpPr/>
            <p:nvPr/>
          </p:nvSpPr>
          <p:spPr>
            <a:xfrm>
              <a:off x="8678249" y="1941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46</a:t>
              </a:r>
            </a:p>
          </p:txBody>
        </p:sp>
        <p:sp>
          <p:nvSpPr>
            <p:cNvPr id="267" name="tx267"/>
            <p:cNvSpPr/>
            <p:nvPr/>
          </p:nvSpPr>
          <p:spPr>
            <a:xfrm>
              <a:off x="8678249" y="2931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30</a:t>
              </a:r>
            </a:p>
          </p:txBody>
        </p:sp>
        <p:sp>
          <p:nvSpPr>
            <p:cNvPr id="268" name="tx268"/>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69" name="tx269"/>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0" name="tx270"/>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71" name="tx271"/>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72" name="tx272"/>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73" name="tx273"/>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74" name="tx274"/>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5" name="tx275"/>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76" name="tx276"/>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77" name="tx277"/>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78" name="tx278"/>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80" name="tx280"/>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81" name="tx281"/>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82" name="tx282"/>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3" name="tx283"/>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4" name="tx284"/>
            <p:cNvSpPr/>
            <p:nvPr/>
          </p:nvSpPr>
          <p:spPr>
            <a:xfrm>
              <a:off x="4942943" y="42196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85" name="tx285"/>
            <p:cNvSpPr/>
            <p:nvPr/>
          </p:nvSpPr>
          <p:spPr>
            <a:xfrm>
              <a:off x="4942943"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6" name="tx286"/>
            <p:cNvSpPr/>
            <p:nvPr/>
          </p:nvSpPr>
          <p:spPr>
            <a:xfrm>
              <a:off x="4942943" y="298221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87" name="tx287"/>
            <p:cNvSpPr/>
            <p:nvPr/>
          </p:nvSpPr>
          <p:spPr>
            <a:xfrm>
              <a:off x="4942943"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88" name="tx288"/>
            <p:cNvSpPr/>
            <p:nvPr/>
          </p:nvSpPr>
          <p:spPr>
            <a:xfrm>
              <a:off x="4942943" y="17449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89" name="tx289"/>
            <p:cNvSpPr/>
            <p:nvPr/>
          </p:nvSpPr>
          <p:spPr>
            <a:xfrm>
              <a:off x="4942943"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0" name="tx290"/>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1" name="pl291"/>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92" name="pl292"/>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93" name="pl293"/>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94" name="pl294"/>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95" name="tx295"/>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96" name="tx296"/>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97" name="tx297"/>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98" name="tx298"/>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99" name="tx299"/>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00" name="tx300"/>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301" name="tx301"/>
            <p:cNvSpPr/>
            <p:nvPr/>
          </p:nvSpPr>
          <p:spPr>
            <a:xfrm>
              <a:off x="2188707" y="398022"/>
              <a:ext cx="50409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ESAR, 2010-2023</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2008611"/>
              <a:ext cx="6404837" cy="800083"/>
            </a:xfrm>
            <a:custGeom>
              <a:avLst/>
              <a:pathLst>
                <a:path w="6404837" h="800083">
                  <a:moveTo>
                    <a:pt x="0" y="800083"/>
                  </a:moveTo>
                  <a:lnTo>
                    <a:pt x="278471" y="723885"/>
                  </a:lnTo>
                  <a:lnTo>
                    <a:pt x="556942" y="647686"/>
                  </a:lnTo>
                  <a:lnTo>
                    <a:pt x="835413" y="571488"/>
                  </a:lnTo>
                  <a:lnTo>
                    <a:pt x="1113884" y="533389"/>
                  </a:lnTo>
                  <a:lnTo>
                    <a:pt x="1392355" y="419091"/>
                  </a:lnTo>
                  <a:lnTo>
                    <a:pt x="1670827" y="380992"/>
                  </a:lnTo>
                  <a:lnTo>
                    <a:pt x="1949298" y="342892"/>
                  </a:lnTo>
                  <a:lnTo>
                    <a:pt x="2227769" y="304793"/>
                  </a:lnTo>
                  <a:lnTo>
                    <a:pt x="2506240" y="228595"/>
                  </a:lnTo>
                  <a:lnTo>
                    <a:pt x="2784711" y="152396"/>
                  </a:lnTo>
                  <a:lnTo>
                    <a:pt x="3063182" y="114297"/>
                  </a:lnTo>
                  <a:lnTo>
                    <a:pt x="3341654" y="152396"/>
                  </a:lnTo>
                  <a:lnTo>
                    <a:pt x="3620125" y="152396"/>
                  </a:lnTo>
                  <a:lnTo>
                    <a:pt x="3898596" y="76198"/>
                  </a:lnTo>
                  <a:lnTo>
                    <a:pt x="4177067" y="76198"/>
                  </a:lnTo>
                  <a:lnTo>
                    <a:pt x="4455538" y="38099"/>
                  </a:lnTo>
                  <a:lnTo>
                    <a:pt x="4734010" y="76198"/>
                  </a:lnTo>
                  <a:lnTo>
                    <a:pt x="5012481" y="38099"/>
                  </a:lnTo>
                  <a:lnTo>
                    <a:pt x="5290952" y="0"/>
                  </a:lnTo>
                  <a:lnTo>
                    <a:pt x="5569423" y="76198"/>
                  </a:lnTo>
                  <a:lnTo>
                    <a:pt x="5847894" y="190496"/>
                  </a:lnTo>
                  <a:lnTo>
                    <a:pt x="6126365" y="190496"/>
                  </a:lnTo>
                  <a:lnTo>
                    <a:pt x="6404837" y="76198"/>
                  </a:lnTo>
                </a:path>
              </a:pathLst>
            </a:custGeom>
            <a:ln w="27101" cap="flat">
              <a:solidFill>
                <a:srgbClr val="F8766D">
                  <a:alpha val="100000"/>
                </a:srgbClr>
              </a:solidFill>
              <a:prstDash val="solid"/>
              <a:round/>
            </a:ln>
          </p:spPr>
          <p:txBody>
            <a:bodyPr/>
            <a:lstStyle/>
            <a:p/>
          </p:txBody>
        </p:sp>
        <p:sp>
          <p:nvSpPr>
            <p:cNvPr id="30" name="pl30"/>
            <p:cNvSpPr/>
            <p:nvPr/>
          </p:nvSpPr>
          <p:spPr>
            <a:xfrm>
              <a:off x="1736695" y="2922993"/>
              <a:ext cx="6404837" cy="1981159"/>
            </a:xfrm>
            <a:custGeom>
              <a:avLst/>
              <a:pathLst>
                <a:path w="6404837" h="1981159">
                  <a:moveTo>
                    <a:pt x="0" y="1904961"/>
                  </a:moveTo>
                  <a:lnTo>
                    <a:pt x="278471" y="1943060"/>
                  </a:lnTo>
                  <a:lnTo>
                    <a:pt x="556942" y="1981159"/>
                  </a:lnTo>
                  <a:lnTo>
                    <a:pt x="835413" y="1943060"/>
                  </a:lnTo>
                  <a:lnTo>
                    <a:pt x="1113884" y="1943060"/>
                  </a:lnTo>
                  <a:lnTo>
                    <a:pt x="1392355" y="1981159"/>
                  </a:lnTo>
                  <a:lnTo>
                    <a:pt x="1670827" y="1943060"/>
                  </a:lnTo>
                  <a:lnTo>
                    <a:pt x="1949298" y="1981159"/>
                  </a:lnTo>
                  <a:lnTo>
                    <a:pt x="2227769" y="1943060"/>
                  </a:lnTo>
                  <a:lnTo>
                    <a:pt x="2506240" y="1904961"/>
                  </a:lnTo>
                  <a:lnTo>
                    <a:pt x="2784711" y="1943060"/>
                  </a:lnTo>
                  <a:lnTo>
                    <a:pt x="3063182" y="1943060"/>
                  </a:lnTo>
                  <a:lnTo>
                    <a:pt x="3341654" y="1981159"/>
                  </a:lnTo>
                  <a:lnTo>
                    <a:pt x="3620125" y="1904961"/>
                  </a:lnTo>
                  <a:lnTo>
                    <a:pt x="3898596" y="1714464"/>
                  </a:lnTo>
                  <a:lnTo>
                    <a:pt x="4177067" y="1333472"/>
                  </a:lnTo>
                  <a:lnTo>
                    <a:pt x="4455538" y="952480"/>
                  </a:lnTo>
                  <a:lnTo>
                    <a:pt x="4734010" y="838182"/>
                  </a:lnTo>
                  <a:lnTo>
                    <a:pt x="5012481" y="761984"/>
                  </a:lnTo>
                  <a:lnTo>
                    <a:pt x="5290952" y="342892"/>
                  </a:lnTo>
                  <a:lnTo>
                    <a:pt x="5569423" y="342892"/>
                  </a:lnTo>
                  <a:lnTo>
                    <a:pt x="5847894" y="342892"/>
                  </a:lnTo>
                  <a:lnTo>
                    <a:pt x="6126365" y="38099"/>
                  </a:lnTo>
                  <a:lnTo>
                    <a:pt x="6404837" y="0"/>
                  </a:lnTo>
                </a:path>
              </a:pathLst>
            </a:custGeom>
            <a:ln w="27101" cap="flat">
              <a:solidFill>
                <a:srgbClr val="7CAE00">
                  <a:alpha val="100000"/>
                </a:srgbClr>
              </a:solidFill>
              <a:prstDash val="solid"/>
              <a:round/>
            </a:ln>
          </p:spPr>
          <p:txBody>
            <a:bodyPr/>
            <a:lstStyle/>
            <a:p/>
          </p:txBody>
        </p:sp>
        <p:sp>
          <p:nvSpPr>
            <p:cNvPr id="31" name="pl31"/>
            <p:cNvSpPr/>
            <p:nvPr/>
          </p:nvSpPr>
          <p:spPr>
            <a:xfrm>
              <a:off x="3964464" y="2199108"/>
              <a:ext cx="4177067" cy="2857441"/>
            </a:xfrm>
            <a:custGeom>
              <a:avLst/>
              <a:pathLst>
                <a:path w="4177067" h="2857441">
                  <a:moveTo>
                    <a:pt x="0" y="2857441"/>
                  </a:moveTo>
                  <a:lnTo>
                    <a:pt x="278471" y="2819342"/>
                  </a:lnTo>
                  <a:lnTo>
                    <a:pt x="556942" y="2590747"/>
                  </a:lnTo>
                  <a:lnTo>
                    <a:pt x="835413" y="2171655"/>
                  </a:lnTo>
                  <a:lnTo>
                    <a:pt x="1113884" y="1752564"/>
                  </a:lnTo>
                  <a:lnTo>
                    <a:pt x="1392355" y="914381"/>
                  </a:lnTo>
                  <a:lnTo>
                    <a:pt x="1670827" y="304793"/>
                  </a:lnTo>
                  <a:lnTo>
                    <a:pt x="1949298" y="228595"/>
                  </a:lnTo>
                  <a:lnTo>
                    <a:pt x="2227769" y="114297"/>
                  </a:lnTo>
                  <a:lnTo>
                    <a:pt x="2506240" y="76198"/>
                  </a:lnTo>
                  <a:lnTo>
                    <a:pt x="2784711" y="0"/>
                  </a:lnTo>
                  <a:lnTo>
                    <a:pt x="3063182" y="0"/>
                  </a:lnTo>
                  <a:lnTo>
                    <a:pt x="3341654" y="38099"/>
                  </a:lnTo>
                  <a:lnTo>
                    <a:pt x="3620125" y="190496"/>
                  </a:lnTo>
                  <a:lnTo>
                    <a:pt x="3898596" y="190496"/>
                  </a:lnTo>
                  <a:lnTo>
                    <a:pt x="4177067" y="76198"/>
                  </a:lnTo>
                </a:path>
              </a:pathLst>
            </a:custGeom>
            <a:ln w="27101" cap="flat">
              <a:solidFill>
                <a:srgbClr val="00BFC4">
                  <a:alpha val="100000"/>
                </a:srgbClr>
              </a:solidFill>
              <a:prstDash val="solid"/>
              <a:round/>
            </a:ln>
          </p:spPr>
          <p:txBody>
            <a:bodyPr/>
            <a:lstStyle/>
            <a:p/>
          </p:txBody>
        </p:sp>
        <p:sp>
          <p:nvSpPr>
            <p:cNvPr id="32" name="pl32"/>
            <p:cNvSpPr/>
            <p:nvPr/>
          </p:nvSpPr>
          <p:spPr>
            <a:xfrm>
              <a:off x="4521407" y="3456382"/>
              <a:ext cx="3620125" cy="1600167"/>
            </a:xfrm>
            <a:custGeom>
              <a:avLst/>
              <a:pathLst>
                <a:path w="3620125" h="1600167">
                  <a:moveTo>
                    <a:pt x="0" y="1600167"/>
                  </a:moveTo>
                  <a:lnTo>
                    <a:pt x="278471" y="1562068"/>
                  </a:lnTo>
                  <a:lnTo>
                    <a:pt x="556942" y="1562068"/>
                  </a:lnTo>
                  <a:lnTo>
                    <a:pt x="835413" y="1562068"/>
                  </a:lnTo>
                  <a:lnTo>
                    <a:pt x="1113884" y="1295373"/>
                  </a:lnTo>
                  <a:lnTo>
                    <a:pt x="1392355" y="1295373"/>
                  </a:lnTo>
                  <a:lnTo>
                    <a:pt x="1670827" y="1219175"/>
                  </a:lnTo>
                  <a:lnTo>
                    <a:pt x="1949298" y="1181075"/>
                  </a:lnTo>
                  <a:lnTo>
                    <a:pt x="2227769" y="1066778"/>
                  </a:lnTo>
                  <a:lnTo>
                    <a:pt x="2506240" y="685785"/>
                  </a:lnTo>
                  <a:lnTo>
                    <a:pt x="2784711" y="723885"/>
                  </a:lnTo>
                  <a:lnTo>
                    <a:pt x="3063182" y="571488"/>
                  </a:lnTo>
                  <a:lnTo>
                    <a:pt x="3341654" y="457190"/>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59" y="28193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59</a:t>
              </a:r>
            </a:p>
          </p:txBody>
        </p:sp>
        <p:sp>
          <p:nvSpPr>
            <p:cNvPr id="35" name="tx35"/>
            <p:cNvSpPr/>
            <p:nvPr/>
          </p:nvSpPr>
          <p:spPr>
            <a:xfrm>
              <a:off x="1591613" y="4790727"/>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6</a:t>
              </a:r>
            </a:p>
          </p:txBody>
        </p:sp>
        <p:sp>
          <p:nvSpPr>
            <p:cNvPr id="36" name="tx36"/>
            <p:cNvSpPr/>
            <p:nvPr/>
          </p:nvSpPr>
          <p:spPr>
            <a:xfrm>
              <a:off x="3819393" y="5019336"/>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21" y="5019324"/>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7992" y="20166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78</a:t>
              </a:r>
            </a:p>
          </p:txBody>
        </p:sp>
        <p:sp>
          <p:nvSpPr>
            <p:cNvPr id="39" name="tx39"/>
            <p:cNvSpPr/>
            <p:nvPr/>
          </p:nvSpPr>
          <p:spPr>
            <a:xfrm>
              <a:off x="8237982" y="2858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56</a:t>
              </a:r>
            </a:p>
          </p:txBody>
        </p:sp>
        <p:sp>
          <p:nvSpPr>
            <p:cNvPr id="40" name="tx40"/>
            <p:cNvSpPr/>
            <p:nvPr/>
          </p:nvSpPr>
          <p:spPr>
            <a:xfrm>
              <a:off x="8238003" y="221291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73</a:t>
              </a:r>
            </a:p>
          </p:txBody>
        </p:sp>
        <p:sp>
          <p:nvSpPr>
            <p:cNvPr id="41" name="tx41"/>
            <p:cNvSpPr/>
            <p:nvPr/>
          </p:nvSpPr>
          <p:spPr>
            <a:xfrm>
              <a:off x="8237986" y="339388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42</a:t>
              </a:r>
            </a:p>
          </p:txBody>
        </p:sp>
        <p:sp>
          <p:nvSpPr>
            <p:cNvPr id="42" name="tx42"/>
            <p:cNvSpPr/>
            <p:nvPr/>
          </p:nvSpPr>
          <p:spPr>
            <a:xfrm>
              <a:off x="4786944" y="905971"/>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ESAR</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ESAR had achieved at least 90% coverage of 0 out of the 4 vaccines.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increased at 85%. The number of children missing out on any vaccination (zero-dose children) improved from 3,333,000 in 2022 to 2,785,000 in 2023.
DTP3 coverage increased at 78% in 2023, leaving 3,951,000 children vulnerable to vaccine-preventable diseases.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27101" cap="flat">
              <a:solidFill>
                <a:srgbClr val="00833D">
                  <a:alpha val="69803"/>
                </a:srgbClr>
              </a:solidFill>
              <a:prstDash val="solid"/>
              <a:round/>
            </a:ln>
          </p:spPr>
          <p:txBody>
            <a:bodyPr/>
            <a:lstStyle/>
            <a:p/>
          </p:txBody>
        </p:sp>
        <p:sp>
          <p:nvSpPr>
            <p:cNvPr id="28" name="pl28"/>
            <p:cNvSpPr/>
            <p:nvPr/>
          </p:nvSpPr>
          <p:spPr>
            <a:xfrm>
              <a:off x="1120965" y="937893"/>
              <a:ext cx="3397293" cy="416630"/>
            </a:xfrm>
            <a:custGeom>
              <a:avLst/>
              <a:pathLst>
                <a:path w="3397293" h="416630">
                  <a:moveTo>
                    <a:pt x="0" y="27775"/>
                  </a:moveTo>
                  <a:lnTo>
                    <a:pt x="147708" y="55550"/>
                  </a:lnTo>
                  <a:lnTo>
                    <a:pt x="295416" y="27775"/>
                  </a:lnTo>
                  <a:lnTo>
                    <a:pt x="443125" y="27775"/>
                  </a:lnTo>
                  <a:lnTo>
                    <a:pt x="590833" y="27775"/>
                  </a:lnTo>
                  <a:lnTo>
                    <a:pt x="738541" y="0"/>
                  </a:lnTo>
                  <a:lnTo>
                    <a:pt x="886250" y="27775"/>
                  </a:lnTo>
                  <a:lnTo>
                    <a:pt x="1033958" y="55550"/>
                  </a:lnTo>
                  <a:lnTo>
                    <a:pt x="1181667" y="0"/>
                  </a:lnTo>
                  <a:lnTo>
                    <a:pt x="1329375" y="27775"/>
                  </a:lnTo>
                  <a:lnTo>
                    <a:pt x="1477083" y="27775"/>
                  </a:lnTo>
                  <a:lnTo>
                    <a:pt x="1624792" y="27775"/>
                  </a:lnTo>
                  <a:lnTo>
                    <a:pt x="1772500" y="27775"/>
                  </a:lnTo>
                  <a:lnTo>
                    <a:pt x="1920209" y="83326"/>
                  </a:lnTo>
                  <a:lnTo>
                    <a:pt x="2067917" y="55550"/>
                  </a:lnTo>
                  <a:lnTo>
                    <a:pt x="2215625" y="27775"/>
                  </a:lnTo>
                  <a:lnTo>
                    <a:pt x="2363334" y="55550"/>
                  </a:lnTo>
                  <a:lnTo>
                    <a:pt x="2511042" y="111101"/>
                  </a:lnTo>
                  <a:lnTo>
                    <a:pt x="2658751" y="194427"/>
                  </a:lnTo>
                  <a:lnTo>
                    <a:pt x="2806459" y="305528"/>
                  </a:lnTo>
                  <a:lnTo>
                    <a:pt x="2954167" y="333304"/>
                  </a:lnTo>
                  <a:lnTo>
                    <a:pt x="3101876" y="416630"/>
                  </a:lnTo>
                  <a:lnTo>
                    <a:pt x="3249584" y="277753"/>
                  </a:lnTo>
                  <a:lnTo>
                    <a:pt x="3397293" y="222202"/>
                  </a:lnTo>
                </a:path>
              </a:pathLst>
            </a:custGeom>
            <a:ln w="27101" cap="flat">
              <a:solidFill>
                <a:srgbClr val="80BD41">
                  <a:alpha val="69803"/>
                </a:srgbClr>
              </a:solidFill>
              <a:prstDash val="solid"/>
              <a:round/>
            </a:ln>
          </p:spPr>
          <p:txBody>
            <a:bodyPr/>
            <a:lstStyle/>
            <a:p/>
          </p:txBody>
        </p:sp>
        <p:sp>
          <p:nvSpPr>
            <p:cNvPr id="29" name="pl29"/>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27101" cap="flat">
              <a:solidFill>
                <a:srgbClr val="F26A21">
                  <a:alpha val="69803"/>
                </a:srgbClr>
              </a:solidFill>
              <a:prstDash val="solid"/>
              <a:round/>
            </a:ln>
          </p:spPr>
          <p:txBody>
            <a:bodyPr/>
            <a:lstStyle/>
            <a:p/>
          </p:txBody>
        </p:sp>
        <p:sp>
          <p:nvSpPr>
            <p:cNvPr id="32" name="pl32"/>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65043" cap="flat">
              <a:solidFill>
                <a:srgbClr val="000000">
                  <a:alpha val="100000"/>
                </a:srgbClr>
              </a:solidFill>
              <a:prstDash val="solid"/>
              <a:round/>
            </a:ln>
          </p:spPr>
          <p:txBody>
            <a:bodyPr/>
            <a:lstStyle/>
            <a:p/>
          </p:txBody>
        </p:sp>
        <p:sp>
          <p:nvSpPr>
            <p:cNvPr id="33" name="pl33"/>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40651" cap="flat">
              <a:solidFill>
                <a:srgbClr val="00833D">
                  <a:alpha val="100000"/>
                </a:srgbClr>
              </a:solidFill>
              <a:prstDash val="solid"/>
              <a:round/>
            </a:ln>
          </p:spPr>
          <p:txBody>
            <a:bodyPr/>
            <a:lstStyle/>
            <a:p/>
          </p:txBody>
        </p:sp>
        <p:sp>
          <p:nvSpPr>
            <p:cNvPr id="34" name="tx34"/>
            <p:cNvSpPr/>
            <p:nvPr/>
          </p:nvSpPr>
          <p:spPr>
            <a:xfrm>
              <a:off x="1060675" y="14320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 name="tx35"/>
            <p:cNvSpPr/>
            <p:nvPr/>
          </p:nvSpPr>
          <p:spPr>
            <a:xfrm>
              <a:off x="1799217"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 name="tx36"/>
            <p:cNvSpPr/>
            <p:nvPr/>
          </p:nvSpPr>
          <p:spPr>
            <a:xfrm>
              <a:off x="2537759"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 name="tx37"/>
            <p:cNvSpPr/>
            <p:nvPr/>
          </p:nvSpPr>
          <p:spPr>
            <a:xfrm>
              <a:off x="3276301"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 name="tx38"/>
            <p:cNvSpPr/>
            <p:nvPr/>
          </p:nvSpPr>
          <p:spPr>
            <a:xfrm>
              <a:off x="3867135"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 name="tx39"/>
            <p:cNvSpPr/>
            <p:nvPr/>
          </p:nvSpPr>
          <p:spPr>
            <a:xfrm>
              <a:off x="4457968"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33600"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ESAR, 2000-2023</a:t>
              </a:r>
            </a:p>
          </p:txBody>
        </p:sp>
        <p:sp>
          <p:nvSpPr>
            <p:cNvPr id="68" name="pl68"/>
            <p:cNvSpPr/>
            <p:nvPr/>
          </p:nvSpPr>
          <p:spPr>
            <a:xfrm>
              <a:off x="5267799" y="37114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917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1242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307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267799" y="3314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267799" y="2521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1727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933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27101" cap="flat">
              <a:solidFill>
                <a:srgbClr val="0058AB">
                  <a:alpha val="69803"/>
                </a:srgbClr>
              </a:solidFill>
              <a:prstDash val="solid"/>
              <a:round/>
            </a:ln>
          </p:spPr>
          <p:txBody>
            <a:bodyPr/>
            <a:lstStyle/>
            <a:p/>
          </p:txBody>
        </p:sp>
        <p:sp>
          <p:nvSpPr>
            <p:cNvPr id="88" name="pl88"/>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27101" cap="flat">
              <a:solidFill>
                <a:srgbClr val="1CABE2">
                  <a:alpha val="69803"/>
                </a:srgbClr>
              </a:solidFill>
              <a:prstDash val="solid"/>
              <a:round/>
            </a:ln>
          </p:spPr>
          <p:txBody>
            <a:bodyPr/>
            <a:lstStyle/>
            <a:p/>
          </p:txBody>
        </p:sp>
        <p:sp>
          <p:nvSpPr>
            <p:cNvPr id="89" name="pl89"/>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27101" cap="flat">
              <a:solidFill>
                <a:srgbClr val="00833D">
                  <a:alpha val="69803"/>
                </a:srgbClr>
              </a:solidFill>
              <a:prstDash val="solid"/>
              <a:round/>
            </a:ln>
          </p:spPr>
          <p:txBody>
            <a:bodyPr/>
            <a:lstStyle/>
            <a:p/>
          </p:txBody>
        </p:sp>
        <p:sp>
          <p:nvSpPr>
            <p:cNvPr id="90" name="pl90"/>
            <p:cNvSpPr/>
            <p:nvPr/>
          </p:nvSpPr>
          <p:spPr>
            <a:xfrm>
              <a:off x="5437664" y="854567"/>
              <a:ext cx="3397293" cy="1190371"/>
            </a:xfrm>
            <a:custGeom>
              <a:avLst/>
              <a:pathLst>
                <a:path w="3397293" h="1190371">
                  <a:moveTo>
                    <a:pt x="0" y="79358"/>
                  </a:moveTo>
                  <a:lnTo>
                    <a:pt x="147708" y="158716"/>
                  </a:lnTo>
                  <a:lnTo>
                    <a:pt x="295416" y="79358"/>
                  </a:lnTo>
                  <a:lnTo>
                    <a:pt x="443125" y="79358"/>
                  </a:lnTo>
                  <a:lnTo>
                    <a:pt x="590833" y="79358"/>
                  </a:lnTo>
                  <a:lnTo>
                    <a:pt x="738541" y="0"/>
                  </a:lnTo>
                  <a:lnTo>
                    <a:pt x="886250" y="79358"/>
                  </a:lnTo>
                  <a:lnTo>
                    <a:pt x="1033958" y="158716"/>
                  </a:lnTo>
                  <a:lnTo>
                    <a:pt x="1181667" y="0"/>
                  </a:lnTo>
                  <a:lnTo>
                    <a:pt x="1329375" y="79358"/>
                  </a:lnTo>
                  <a:lnTo>
                    <a:pt x="1477083" y="79358"/>
                  </a:lnTo>
                  <a:lnTo>
                    <a:pt x="1624792" y="79358"/>
                  </a:lnTo>
                  <a:lnTo>
                    <a:pt x="1772500" y="79358"/>
                  </a:lnTo>
                  <a:lnTo>
                    <a:pt x="1920209" y="238074"/>
                  </a:lnTo>
                  <a:lnTo>
                    <a:pt x="2067917" y="158716"/>
                  </a:lnTo>
                  <a:lnTo>
                    <a:pt x="2215625" y="79358"/>
                  </a:lnTo>
                  <a:lnTo>
                    <a:pt x="2363334" y="158716"/>
                  </a:lnTo>
                  <a:lnTo>
                    <a:pt x="2511042" y="317432"/>
                  </a:lnTo>
                  <a:lnTo>
                    <a:pt x="2658751" y="555506"/>
                  </a:lnTo>
                  <a:lnTo>
                    <a:pt x="2806459" y="872939"/>
                  </a:lnTo>
                  <a:lnTo>
                    <a:pt x="2954167" y="952297"/>
                  </a:lnTo>
                  <a:lnTo>
                    <a:pt x="3101876" y="1190371"/>
                  </a:lnTo>
                  <a:lnTo>
                    <a:pt x="3249584" y="793581"/>
                  </a:lnTo>
                  <a:lnTo>
                    <a:pt x="3397293" y="634864"/>
                  </a:lnTo>
                </a:path>
              </a:pathLst>
            </a:custGeom>
            <a:ln w="27101" cap="flat">
              <a:solidFill>
                <a:srgbClr val="80BD41">
                  <a:alpha val="69803"/>
                </a:srgbClr>
              </a:solidFill>
              <a:prstDash val="solid"/>
              <a:round/>
            </a:ln>
          </p:spPr>
          <p:txBody>
            <a:bodyPr/>
            <a:lstStyle/>
            <a:p/>
          </p:txBody>
        </p:sp>
        <p:sp>
          <p:nvSpPr>
            <p:cNvPr id="91" name="pl91"/>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27101" cap="flat">
              <a:solidFill>
                <a:srgbClr val="6A1E74">
                  <a:alpha val="69803"/>
                </a:srgbClr>
              </a:solidFill>
              <a:prstDash val="solid"/>
              <a:round/>
            </a:ln>
          </p:spPr>
          <p:txBody>
            <a:bodyPr/>
            <a:lstStyle/>
            <a:p/>
          </p:txBody>
        </p:sp>
        <p:sp>
          <p:nvSpPr>
            <p:cNvPr id="92" name="pl92"/>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27101" cap="flat">
              <a:solidFill>
                <a:srgbClr val="E2231A">
                  <a:alpha val="69803"/>
                </a:srgbClr>
              </a:solidFill>
              <a:prstDash val="solid"/>
              <a:round/>
            </a:ln>
          </p:spPr>
          <p:txBody>
            <a:bodyPr/>
            <a:lstStyle/>
            <a:p/>
          </p:txBody>
        </p:sp>
        <p:sp>
          <p:nvSpPr>
            <p:cNvPr id="93" name="pl93"/>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27101" cap="flat">
              <a:solidFill>
                <a:srgbClr val="F26A21">
                  <a:alpha val="69803"/>
                </a:srgbClr>
              </a:solidFill>
              <a:prstDash val="solid"/>
              <a:round/>
            </a:ln>
          </p:spPr>
          <p:txBody>
            <a:bodyPr/>
            <a:lstStyle/>
            <a:p/>
          </p:txBody>
        </p:sp>
        <p:sp>
          <p:nvSpPr>
            <p:cNvPr id="94" name="pl94"/>
            <p:cNvSpPr/>
            <p:nvPr/>
          </p:nvSpPr>
          <p:spPr>
            <a:xfrm>
              <a:off x="5437664" y="1727506"/>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5" name="pl95"/>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65043" cap="flat">
              <a:solidFill>
                <a:srgbClr val="000000">
                  <a:alpha val="100000"/>
                </a:srgbClr>
              </a:solidFill>
              <a:prstDash val="solid"/>
              <a:round/>
            </a:ln>
          </p:spPr>
          <p:txBody>
            <a:bodyPr/>
            <a:lstStyle/>
            <a:p/>
          </p:txBody>
        </p:sp>
        <p:sp>
          <p:nvSpPr>
            <p:cNvPr id="96" name="pl96"/>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40651" cap="flat">
              <a:solidFill>
                <a:srgbClr val="00833D">
                  <a:alpha val="100000"/>
                </a:srgbClr>
              </a:solidFill>
              <a:prstDash val="solid"/>
              <a:round/>
            </a:ln>
          </p:spPr>
          <p:txBody>
            <a:bodyPr/>
            <a:lstStyle/>
            <a:p/>
          </p:txBody>
        </p:sp>
        <p:sp>
          <p:nvSpPr>
            <p:cNvPr id="97" name="tx97"/>
            <p:cNvSpPr/>
            <p:nvPr/>
          </p:nvSpPr>
          <p:spPr>
            <a:xfrm>
              <a:off x="5359324" y="25010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8" name="tx98"/>
            <p:cNvSpPr/>
            <p:nvPr/>
          </p:nvSpPr>
          <p:spPr>
            <a:xfrm>
              <a:off x="6128011" y="19455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9" name="tx99"/>
            <p:cNvSpPr/>
            <p:nvPr/>
          </p:nvSpPr>
          <p:spPr>
            <a:xfrm>
              <a:off x="6884603"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7623145"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 name="tx101"/>
            <p:cNvSpPr/>
            <p:nvPr/>
          </p:nvSpPr>
          <p:spPr>
            <a:xfrm>
              <a:off x="8213978"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804812"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5003259" y="32625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689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753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81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6" name="pl116"/>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23058"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18" name="pl118"/>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0" name="pl120"/>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1" name="pl121"/>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2" name="tx122"/>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8" name="tx128"/>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9" name="tx129"/>
            <p:cNvSpPr/>
            <p:nvPr/>
          </p:nvSpPr>
          <p:spPr>
            <a:xfrm>
              <a:off x="5365814"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ESAR</a:t>
              </a:r>
            </a:p>
          </p:txBody>
        </p:sp>
        <p:sp>
          <p:nvSpPr>
            <p:cNvPr id="130" name="pl130"/>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1" name="pl131"/>
            <p:cNvSpPr/>
            <p:nvPr/>
          </p:nvSpPr>
          <p:spPr>
            <a:xfrm>
              <a:off x="262460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2394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85429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6" name="pl136"/>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93202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5468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793155"/>
              <a:ext cx="6537111" cy="194233"/>
            </a:xfrm>
            <a:prstGeom prst="rect">
              <a:avLst/>
            </a:prstGeom>
            <a:solidFill>
              <a:srgbClr val="00833D">
                <a:alpha val="80000"/>
              </a:srgbClr>
            </a:solidFill>
          </p:spPr>
          <p:txBody>
            <a:bodyPr/>
            <a:lstStyle/>
            <a:p/>
          </p:txBody>
        </p:sp>
        <p:sp>
          <p:nvSpPr>
            <p:cNvPr id="140" name="rc140"/>
            <p:cNvSpPr/>
            <p:nvPr/>
          </p:nvSpPr>
          <p:spPr>
            <a:xfrm>
              <a:off x="1317178" y="5482382"/>
              <a:ext cx="7321564" cy="194233"/>
            </a:xfrm>
            <a:prstGeom prst="rect">
              <a:avLst/>
            </a:prstGeom>
            <a:solidFill>
              <a:srgbClr val="00833D">
                <a:alpha val="80000"/>
              </a:srgbClr>
            </a:solidFill>
          </p:spPr>
          <p:txBody>
            <a:bodyPr/>
            <a:lstStyle/>
            <a:p/>
          </p:txBody>
        </p:sp>
        <p:sp>
          <p:nvSpPr>
            <p:cNvPr id="141" name="tx141"/>
            <p:cNvSpPr/>
            <p:nvPr/>
          </p:nvSpPr>
          <p:spPr>
            <a:xfrm>
              <a:off x="7929639"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2" name="tx142"/>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43" name="tx143"/>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854328"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7" name="tx147"/>
            <p:cNvSpPr/>
            <p:nvPr/>
          </p:nvSpPr>
          <p:spPr>
            <a:xfrm>
              <a:off x="64691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8" name="tx148"/>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9" name="tx149"/>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ESAR, 2019 and 2023</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ESAR ranked number 5 out of 7 UNICEF regions, with DTP1 coverage of 85%.
DTP1 coverage (85%) was the same as in 2019 (85%).
This equates to 2,785,000 zero-dose children in 2023 compared to 2,543,000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27101" cap="flat">
              <a:solidFill>
                <a:srgbClr val="0058AB">
                  <a:alpha val="69803"/>
                </a:srgbClr>
              </a:solidFill>
              <a:prstDash val="solid"/>
              <a:round/>
            </a:ln>
          </p:spPr>
          <p:txBody>
            <a:bodyPr/>
            <a:lstStyle/>
            <a:p/>
          </p:txBody>
        </p:sp>
        <p:sp>
          <p:nvSpPr>
            <p:cNvPr id="26" name="pl26"/>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548950"/>
              <a:ext cx="3432608" cy="555506"/>
            </a:xfrm>
            <a:custGeom>
              <a:avLst/>
              <a:pathLst>
                <a:path w="3432608" h="555506">
                  <a:moveTo>
                    <a:pt x="0" y="0"/>
                  </a:moveTo>
                  <a:lnTo>
                    <a:pt x="686521" y="277753"/>
                  </a:lnTo>
                  <a:lnTo>
                    <a:pt x="1373043" y="347191"/>
                  </a:lnTo>
                  <a:lnTo>
                    <a:pt x="2059565" y="555506"/>
                  </a:lnTo>
                  <a:lnTo>
                    <a:pt x="2746087" y="208315"/>
                  </a:lnTo>
                  <a:lnTo>
                    <a:pt x="3432608" y="69438"/>
                  </a:lnTo>
                </a:path>
              </a:pathLst>
            </a:custGeom>
            <a:ln w="27101" cap="flat">
              <a:solidFill>
                <a:srgbClr val="80BD41">
                  <a:alpha val="69803"/>
                </a:srgbClr>
              </a:solidFill>
              <a:prstDash val="solid"/>
              <a:round/>
            </a:ln>
          </p:spPr>
          <p:txBody>
            <a:bodyPr/>
            <a:lstStyle/>
            <a:p/>
          </p:txBody>
        </p:sp>
        <p:sp>
          <p:nvSpPr>
            <p:cNvPr id="29" name="pl29"/>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27101" cap="flat">
              <a:solidFill>
                <a:srgbClr val="6A1E74">
                  <a:alpha val="69803"/>
                </a:srgbClr>
              </a:solidFill>
              <a:prstDash val="solid"/>
              <a:round/>
            </a:ln>
          </p:spPr>
          <p:txBody>
            <a:bodyPr/>
            <a:lstStyle/>
            <a:p/>
          </p:txBody>
        </p:sp>
        <p:sp>
          <p:nvSpPr>
            <p:cNvPr id="30" name="pl30"/>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65043" cap="flat">
              <a:solidFill>
                <a:srgbClr val="000000">
                  <a:alpha val="100000"/>
                </a:srgbClr>
              </a:solidFill>
              <a:prstDash val="solid"/>
              <a:round/>
            </a:ln>
          </p:spPr>
          <p:txBody>
            <a:bodyPr/>
            <a:lstStyle/>
            <a:p/>
          </p:txBody>
        </p:sp>
        <p:sp>
          <p:nvSpPr>
            <p:cNvPr id="33" name="pl33"/>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40651" cap="flat">
              <a:solidFill>
                <a:srgbClr val="00833D">
                  <a:alpha val="100000"/>
                </a:srgbClr>
              </a:solidFill>
              <a:prstDash val="solid"/>
              <a:round/>
            </a:ln>
          </p:spPr>
          <p:txBody>
            <a:bodyPr/>
            <a:lstStyle/>
            <a:p/>
          </p:txBody>
        </p:sp>
        <p:sp>
          <p:nvSpPr>
            <p:cNvPr id="34" name="tx34"/>
            <p:cNvSpPr/>
            <p:nvPr/>
          </p:nvSpPr>
          <p:spPr>
            <a:xfrm>
              <a:off x="1062441"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 name="tx35"/>
            <p:cNvSpPr/>
            <p:nvPr/>
          </p:nvSpPr>
          <p:spPr>
            <a:xfrm>
              <a:off x="1748963"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 name="tx36"/>
            <p:cNvSpPr/>
            <p:nvPr/>
          </p:nvSpPr>
          <p:spPr>
            <a:xfrm>
              <a:off x="2435484"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 name="tx37"/>
            <p:cNvSpPr/>
            <p:nvPr/>
          </p:nvSpPr>
          <p:spPr>
            <a:xfrm>
              <a:off x="3122006" y="200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 name="tx38"/>
            <p:cNvSpPr/>
            <p:nvPr/>
          </p:nvSpPr>
          <p:spPr>
            <a:xfrm>
              <a:off x="3808528" y="200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 name="tx39"/>
            <p:cNvSpPr/>
            <p:nvPr/>
          </p:nvSpPr>
          <p:spPr>
            <a:xfrm>
              <a:off x="4495050"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53024"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ESAR, 2018-2023</a:t>
              </a:r>
            </a:p>
          </p:txBody>
        </p:sp>
        <p:sp>
          <p:nvSpPr>
            <p:cNvPr id="68" name="pl68"/>
            <p:cNvSpPr/>
            <p:nvPr/>
          </p:nvSpPr>
          <p:spPr>
            <a:xfrm>
              <a:off x="5228952" y="331161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24333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17505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7774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70919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27101" cap="flat">
              <a:solidFill>
                <a:srgbClr val="0058AB">
                  <a:alpha val="69803"/>
                </a:srgbClr>
              </a:solidFill>
              <a:prstDash val="solid"/>
              <a:round/>
            </a:ln>
          </p:spPr>
          <p:txBody>
            <a:bodyPr/>
            <a:lstStyle/>
            <a:p/>
          </p:txBody>
        </p:sp>
        <p:sp>
          <p:nvSpPr>
            <p:cNvPr id="85" name="pl85"/>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27101" cap="flat">
              <a:solidFill>
                <a:srgbClr val="1CABE2">
                  <a:alpha val="69803"/>
                </a:srgbClr>
              </a:solidFill>
              <a:prstDash val="solid"/>
              <a:round/>
            </a:ln>
          </p:spPr>
          <p:txBody>
            <a:bodyPr/>
            <a:lstStyle/>
            <a:p/>
          </p:txBody>
        </p:sp>
        <p:sp>
          <p:nvSpPr>
            <p:cNvPr id="86" name="pl86"/>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27101" cap="flat">
              <a:solidFill>
                <a:srgbClr val="00833D">
                  <a:alpha val="69803"/>
                </a:srgbClr>
              </a:solidFill>
              <a:prstDash val="solid"/>
              <a:round/>
            </a:ln>
          </p:spPr>
          <p:txBody>
            <a:bodyPr/>
            <a:lstStyle/>
            <a:p/>
          </p:txBody>
        </p:sp>
        <p:sp>
          <p:nvSpPr>
            <p:cNvPr id="87" name="pl87"/>
            <p:cNvSpPr/>
            <p:nvPr/>
          </p:nvSpPr>
          <p:spPr>
            <a:xfrm>
              <a:off x="5400582" y="854567"/>
              <a:ext cx="3432608" cy="1709251"/>
            </a:xfrm>
            <a:custGeom>
              <a:avLst/>
              <a:pathLst>
                <a:path w="3432608" h="1709251">
                  <a:moveTo>
                    <a:pt x="0" y="0"/>
                  </a:moveTo>
                  <a:lnTo>
                    <a:pt x="686521" y="854625"/>
                  </a:lnTo>
                  <a:lnTo>
                    <a:pt x="1373043" y="1068282"/>
                  </a:lnTo>
                  <a:lnTo>
                    <a:pt x="2059565" y="1709251"/>
                  </a:lnTo>
                  <a:lnTo>
                    <a:pt x="2746087" y="640969"/>
                  </a:lnTo>
                  <a:lnTo>
                    <a:pt x="3432608" y="213656"/>
                  </a:lnTo>
                </a:path>
              </a:pathLst>
            </a:custGeom>
            <a:ln w="27101" cap="flat">
              <a:solidFill>
                <a:srgbClr val="80BD41">
                  <a:alpha val="69803"/>
                </a:srgbClr>
              </a:solidFill>
              <a:prstDash val="solid"/>
              <a:round/>
            </a:ln>
          </p:spPr>
          <p:txBody>
            <a:bodyPr/>
            <a:lstStyle/>
            <a:p/>
          </p:txBody>
        </p:sp>
        <p:sp>
          <p:nvSpPr>
            <p:cNvPr id="88" name="pl88"/>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27101" cap="flat">
              <a:solidFill>
                <a:srgbClr val="6A1E74">
                  <a:alpha val="69803"/>
                </a:srgbClr>
              </a:solidFill>
              <a:prstDash val="solid"/>
              <a:round/>
            </a:ln>
          </p:spPr>
          <p:txBody>
            <a:bodyPr/>
            <a:lstStyle/>
            <a:p/>
          </p:txBody>
        </p:sp>
        <p:sp>
          <p:nvSpPr>
            <p:cNvPr id="89" name="pl89"/>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27101" cap="flat">
              <a:solidFill>
                <a:srgbClr val="E2231A">
                  <a:alpha val="69803"/>
                </a:srgbClr>
              </a:solidFill>
              <a:prstDash val="solid"/>
              <a:round/>
            </a:ln>
          </p:spPr>
          <p:txBody>
            <a:bodyPr/>
            <a:lstStyle/>
            <a:p/>
          </p:txBody>
        </p:sp>
        <p:sp>
          <p:nvSpPr>
            <p:cNvPr id="90" name="pl90"/>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1" name="pl91"/>
            <p:cNvSpPr/>
            <p:nvPr/>
          </p:nvSpPr>
          <p:spPr>
            <a:xfrm>
              <a:off x="5400582" y="1709193"/>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2" name="pl92"/>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65043" cap="flat">
              <a:solidFill>
                <a:srgbClr val="000000">
                  <a:alpha val="100000"/>
                </a:srgbClr>
              </a:solidFill>
              <a:prstDash val="solid"/>
              <a:round/>
            </a:ln>
          </p:spPr>
          <p:txBody>
            <a:bodyPr/>
            <a:lstStyle/>
            <a:p/>
          </p:txBody>
        </p:sp>
        <p:sp>
          <p:nvSpPr>
            <p:cNvPr id="93" name="pl93"/>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40651" cap="flat">
              <a:solidFill>
                <a:srgbClr val="00833D">
                  <a:alpha val="100000"/>
                </a:srgbClr>
              </a:solidFill>
              <a:prstDash val="solid"/>
              <a:round/>
            </a:ln>
          </p:spPr>
          <p:txBody>
            <a:bodyPr/>
            <a:lstStyle/>
            <a:p/>
          </p:txBody>
        </p:sp>
        <p:sp>
          <p:nvSpPr>
            <p:cNvPr id="94" name="tx94"/>
            <p:cNvSpPr/>
            <p:nvPr/>
          </p:nvSpPr>
          <p:spPr>
            <a:xfrm>
              <a:off x="5370437"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056959"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725431"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7411953" y="238534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8" name="tx98"/>
            <p:cNvSpPr/>
            <p:nvPr/>
          </p:nvSpPr>
          <p:spPr>
            <a:xfrm>
              <a:off x="8098474" y="238534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8803046"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5042106" y="272713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088627" y="16570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3" name="tx103"/>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1" name="pl111"/>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2" name="pl112"/>
            <p:cNvSpPr/>
            <p:nvPr/>
          </p:nvSpPr>
          <p:spPr>
            <a:xfrm>
              <a:off x="6403635" y="4638839"/>
              <a:ext cx="175564" cy="0"/>
            </a:xfrm>
            <a:custGeom>
              <a:avLst/>
              <a:pathLst>
                <a:path w="175564" h="0">
                  <a:moveTo>
                    <a:pt x="0" y="0"/>
                  </a:moveTo>
                  <a:lnTo>
                    <a:pt x="175564" y="0"/>
                  </a:lnTo>
                </a:path>
              </a:pathLst>
            </a:custGeom>
            <a:ln w="40651" cap="flat">
              <a:solidFill>
                <a:srgbClr val="00833D">
                  <a:alpha val="100000"/>
                </a:srgbClr>
              </a:solidFill>
              <a:prstDash val="solid"/>
              <a:round/>
            </a:ln>
          </p:spPr>
          <p:txBody>
            <a:bodyPr/>
            <a:lstStyle/>
            <a:p/>
          </p:txBody>
        </p:sp>
        <p:sp>
          <p:nvSpPr>
            <p:cNvPr id="113" name="pl113"/>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5" name="pl115"/>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6" name="pl116"/>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7" name="tx117"/>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346390"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ESAR</a:t>
              </a:r>
            </a:p>
          </p:txBody>
        </p:sp>
        <p:sp>
          <p:nvSpPr>
            <p:cNvPr id="125" name="pl125"/>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6" name="pl126"/>
            <p:cNvSpPr/>
            <p:nvPr/>
          </p:nvSpPr>
          <p:spPr>
            <a:xfrm>
              <a:off x="262460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394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85429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93202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54686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93155"/>
              <a:ext cx="6537111" cy="194233"/>
            </a:xfrm>
            <a:prstGeom prst="rect">
              <a:avLst/>
            </a:prstGeom>
            <a:solidFill>
              <a:srgbClr val="00833D">
                <a:alpha val="80000"/>
              </a:srgbClr>
            </a:solidFill>
          </p:spPr>
          <p:txBody>
            <a:bodyPr/>
            <a:lstStyle/>
            <a:p/>
          </p:txBody>
        </p:sp>
        <p:sp>
          <p:nvSpPr>
            <p:cNvPr id="135" name="rc135"/>
            <p:cNvSpPr/>
            <p:nvPr/>
          </p:nvSpPr>
          <p:spPr>
            <a:xfrm>
              <a:off x="1317178" y="5482382"/>
              <a:ext cx="7321564" cy="194233"/>
            </a:xfrm>
            <a:prstGeom prst="rect">
              <a:avLst/>
            </a:prstGeom>
            <a:solidFill>
              <a:srgbClr val="00833D">
                <a:alpha val="80000"/>
              </a:srgbClr>
            </a:solidFill>
          </p:spPr>
          <p:txBody>
            <a:bodyPr/>
            <a:lstStyle/>
            <a:p/>
          </p:txBody>
        </p:sp>
        <p:sp>
          <p:nvSpPr>
            <p:cNvPr id="136" name="tx136"/>
            <p:cNvSpPr/>
            <p:nvPr/>
          </p:nvSpPr>
          <p:spPr>
            <a:xfrm>
              <a:off x="7929639"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37" name="tx137"/>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38" name="tx13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854328"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2" name="tx142"/>
            <p:cNvSpPr/>
            <p:nvPr/>
          </p:nvSpPr>
          <p:spPr>
            <a:xfrm>
              <a:off x="64691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3" name="tx143"/>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4" name="tx144"/>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ESAR, 2019 and 2023</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ESAR ranked number 5 out of 7 UNICEF regions, with DTP1 coverage of 85%.
DTP1 coverage (85%) was the same as in 2019 (85%).
This equates to 2,785,000 zero-dose children in 2023 compared to 2,543,000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78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70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63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355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12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3816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5509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rc30"/>
            <p:cNvSpPr/>
            <p:nvPr/>
          </p:nvSpPr>
          <p:spPr>
            <a:xfrm>
              <a:off x="1296273" y="3305106"/>
              <a:ext cx="259963" cy="738084"/>
            </a:xfrm>
            <a:prstGeom prst="rect">
              <a:avLst/>
            </a:prstGeom>
            <a:solidFill>
              <a:srgbClr val="80BD41">
                <a:alpha val="100000"/>
              </a:srgbClr>
            </a:solidFill>
          </p:spPr>
          <p:txBody>
            <a:bodyPr/>
            <a:lstStyle/>
            <a:p/>
          </p:txBody>
        </p:sp>
        <p:sp>
          <p:nvSpPr>
            <p:cNvPr id="31" name="rc31"/>
            <p:cNvSpPr/>
            <p:nvPr/>
          </p:nvSpPr>
          <p:spPr>
            <a:xfrm>
              <a:off x="1296273" y="3036531"/>
              <a:ext cx="259963" cy="268575"/>
            </a:xfrm>
            <a:prstGeom prst="rect">
              <a:avLst/>
            </a:prstGeom>
            <a:solidFill>
              <a:srgbClr val="1CABE2">
                <a:alpha val="100000"/>
              </a:srgbClr>
            </a:solidFill>
          </p:spPr>
          <p:txBody>
            <a:bodyPr/>
            <a:lstStyle/>
            <a:p/>
          </p:txBody>
        </p:sp>
        <p:sp>
          <p:nvSpPr>
            <p:cNvPr id="32" name="rc32"/>
            <p:cNvSpPr/>
            <p:nvPr/>
          </p:nvSpPr>
          <p:spPr>
            <a:xfrm>
              <a:off x="1585121" y="3269050"/>
              <a:ext cx="259963" cy="774140"/>
            </a:xfrm>
            <a:prstGeom prst="rect">
              <a:avLst/>
            </a:prstGeom>
            <a:solidFill>
              <a:srgbClr val="80BD41">
                <a:alpha val="100000"/>
              </a:srgbClr>
            </a:solidFill>
          </p:spPr>
          <p:txBody>
            <a:bodyPr/>
            <a:lstStyle/>
            <a:p/>
          </p:txBody>
        </p:sp>
        <p:sp>
          <p:nvSpPr>
            <p:cNvPr id="33" name="rc33"/>
            <p:cNvSpPr/>
            <p:nvPr/>
          </p:nvSpPr>
          <p:spPr>
            <a:xfrm>
              <a:off x="1585121" y="3016032"/>
              <a:ext cx="259963" cy="253018"/>
            </a:xfrm>
            <a:prstGeom prst="rect">
              <a:avLst/>
            </a:prstGeom>
            <a:solidFill>
              <a:srgbClr val="1CABE2">
                <a:alpha val="100000"/>
              </a:srgbClr>
            </a:solidFill>
          </p:spPr>
          <p:txBody>
            <a:bodyPr/>
            <a:lstStyle/>
            <a:p/>
          </p:txBody>
        </p:sp>
        <p:sp>
          <p:nvSpPr>
            <p:cNvPr id="34" name="rc34"/>
            <p:cNvSpPr/>
            <p:nvPr/>
          </p:nvSpPr>
          <p:spPr>
            <a:xfrm>
              <a:off x="1873969" y="3235424"/>
              <a:ext cx="259963" cy="807766"/>
            </a:xfrm>
            <a:prstGeom prst="rect">
              <a:avLst/>
            </a:prstGeom>
            <a:solidFill>
              <a:srgbClr val="80BD41">
                <a:alpha val="100000"/>
              </a:srgbClr>
            </a:solidFill>
          </p:spPr>
          <p:txBody>
            <a:bodyPr/>
            <a:lstStyle/>
            <a:p/>
          </p:txBody>
        </p:sp>
        <p:sp>
          <p:nvSpPr>
            <p:cNvPr id="35" name="rc35"/>
            <p:cNvSpPr/>
            <p:nvPr/>
          </p:nvSpPr>
          <p:spPr>
            <a:xfrm>
              <a:off x="1873969" y="2996382"/>
              <a:ext cx="259963" cy="239041"/>
            </a:xfrm>
            <a:prstGeom prst="rect">
              <a:avLst/>
            </a:prstGeom>
            <a:solidFill>
              <a:srgbClr val="1CABE2">
                <a:alpha val="100000"/>
              </a:srgbClr>
            </a:solidFill>
          </p:spPr>
          <p:txBody>
            <a:bodyPr/>
            <a:lstStyle/>
            <a:p/>
          </p:txBody>
        </p:sp>
        <p:sp>
          <p:nvSpPr>
            <p:cNvPr id="36" name="rc36"/>
            <p:cNvSpPr/>
            <p:nvPr/>
          </p:nvSpPr>
          <p:spPr>
            <a:xfrm>
              <a:off x="2162817" y="3198869"/>
              <a:ext cx="259963" cy="844320"/>
            </a:xfrm>
            <a:prstGeom prst="rect">
              <a:avLst/>
            </a:prstGeom>
            <a:solidFill>
              <a:srgbClr val="80BD41">
                <a:alpha val="100000"/>
              </a:srgbClr>
            </a:solidFill>
          </p:spPr>
          <p:txBody>
            <a:bodyPr/>
            <a:lstStyle/>
            <a:p/>
          </p:txBody>
        </p:sp>
        <p:sp>
          <p:nvSpPr>
            <p:cNvPr id="37" name="rc37"/>
            <p:cNvSpPr/>
            <p:nvPr/>
          </p:nvSpPr>
          <p:spPr>
            <a:xfrm>
              <a:off x="2162817" y="2973439"/>
              <a:ext cx="259963" cy="225429"/>
            </a:xfrm>
            <a:prstGeom prst="rect">
              <a:avLst/>
            </a:prstGeom>
            <a:solidFill>
              <a:srgbClr val="1CABE2">
                <a:alpha val="100000"/>
              </a:srgbClr>
            </a:solidFill>
          </p:spPr>
          <p:txBody>
            <a:bodyPr/>
            <a:lstStyle/>
            <a:p/>
          </p:txBody>
        </p:sp>
        <p:sp>
          <p:nvSpPr>
            <p:cNvPr id="38" name="rc38"/>
            <p:cNvSpPr/>
            <p:nvPr/>
          </p:nvSpPr>
          <p:spPr>
            <a:xfrm>
              <a:off x="2451665" y="3166772"/>
              <a:ext cx="259963" cy="876417"/>
            </a:xfrm>
            <a:prstGeom prst="rect">
              <a:avLst/>
            </a:prstGeom>
            <a:solidFill>
              <a:srgbClr val="80BD41">
                <a:alpha val="100000"/>
              </a:srgbClr>
            </a:solidFill>
          </p:spPr>
          <p:txBody>
            <a:bodyPr/>
            <a:lstStyle/>
            <a:p/>
          </p:txBody>
        </p:sp>
        <p:sp>
          <p:nvSpPr>
            <p:cNvPr id="39" name="rc39"/>
            <p:cNvSpPr/>
            <p:nvPr/>
          </p:nvSpPr>
          <p:spPr>
            <a:xfrm>
              <a:off x="2451665" y="2945060"/>
              <a:ext cx="259963" cy="221711"/>
            </a:xfrm>
            <a:prstGeom prst="rect">
              <a:avLst/>
            </a:prstGeom>
            <a:solidFill>
              <a:srgbClr val="1CABE2">
                <a:alpha val="100000"/>
              </a:srgbClr>
            </a:solidFill>
          </p:spPr>
          <p:txBody>
            <a:bodyPr/>
            <a:lstStyle/>
            <a:p/>
          </p:txBody>
        </p:sp>
        <p:sp>
          <p:nvSpPr>
            <p:cNvPr id="40" name="rc40"/>
            <p:cNvSpPr/>
            <p:nvPr/>
          </p:nvSpPr>
          <p:spPr>
            <a:xfrm>
              <a:off x="2740513" y="3144906"/>
              <a:ext cx="259963" cy="898284"/>
            </a:xfrm>
            <a:prstGeom prst="rect">
              <a:avLst/>
            </a:prstGeom>
            <a:solidFill>
              <a:srgbClr val="80BD41">
                <a:alpha val="100000"/>
              </a:srgbClr>
            </a:solidFill>
          </p:spPr>
          <p:txBody>
            <a:bodyPr/>
            <a:lstStyle/>
            <a:p/>
          </p:txBody>
        </p:sp>
        <p:sp>
          <p:nvSpPr>
            <p:cNvPr id="41" name="rc41"/>
            <p:cNvSpPr/>
            <p:nvPr/>
          </p:nvSpPr>
          <p:spPr>
            <a:xfrm>
              <a:off x="2740513" y="2918768"/>
              <a:ext cx="259963" cy="226137"/>
            </a:xfrm>
            <a:prstGeom prst="rect">
              <a:avLst/>
            </a:prstGeom>
            <a:solidFill>
              <a:srgbClr val="1CABE2">
                <a:alpha val="100000"/>
              </a:srgbClr>
            </a:solidFill>
          </p:spPr>
          <p:txBody>
            <a:bodyPr/>
            <a:lstStyle/>
            <a:p/>
          </p:txBody>
        </p:sp>
        <p:sp>
          <p:nvSpPr>
            <p:cNvPr id="42" name="rc42"/>
            <p:cNvSpPr/>
            <p:nvPr/>
          </p:nvSpPr>
          <p:spPr>
            <a:xfrm>
              <a:off x="3029361" y="3105869"/>
              <a:ext cx="259963" cy="937320"/>
            </a:xfrm>
            <a:prstGeom prst="rect">
              <a:avLst/>
            </a:prstGeom>
            <a:solidFill>
              <a:srgbClr val="80BD41">
                <a:alpha val="100000"/>
              </a:srgbClr>
            </a:solidFill>
          </p:spPr>
          <p:txBody>
            <a:bodyPr/>
            <a:lstStyle/>
            <a:p/>
          </p:txBody>
        </p:sp>
        <p:sp>
          <p:nvSpPr>
            <p:cNvPr id="43" name="rc43"/>
            <p:cNvSpPr/>
            <p:nvPr/>
          </p:nvSpPr>
          <p:spPr>
            <a:xfrm>
              <a:off x="3029361" y="2897065"/>
              <a:ext cx="259963" cy="208804"/>
            </a:xfrm>
            <a:prstGeom prst="rect">
              <a:avLst/>
            </a:prstGeom>
            <a:solidFill>
              <a:srgbClr val="1CABE2">
                <a:alpha val="100000"/>
              </a:srgbClr>
            </a:solidFill>
          </p:spPr>
          <p:txBody>
            <a:bodyPr/>
            <a:lstStyle/>
            <a:p/>
          </p:txBody>
        </p:sp>
        <p:sp>
          <p:nvSpPr>
            <p:cNvPr id="44" name="rc44"/>
            <p:cNvSpPr/>
            <p:nvPr/>
          </p:nvSpPr>
          <p:spPr>
            <a:xfrm>
              <a:off x="3318209" y="3070766"/>
              <a:ext cx="259963" cy="972424"/>
            </a:xfrm>
            <a:prstGeom prst="rect">
              <a:avLst/>
            </a:prstGeom>
            <a:solidFill>
              <a:srgbClr val="80BD41">
                <a:alpha val="100000"/>
              </a:srgbClr>
            </a:solidFill>
          </p:spPr>
          <p:txBody>
            <a:bodyPr/>
            <a:lstStyle/>
            <a:p/>
          </p:txBody>
        </p:sp>
        <p:sp>
          <p:nvSpPr>
            <p:cNvPr id="45" name="rc45"/>
            <p:cNvSpPr/>
            <p:nvPr/>
          </p:nvSpPr>
          <p:spPr>
            <a:xfrm>
              <a:off x="3318209" y="2877067"/>
              <a:ext cx="259963" cy="193698"/>
            </a:xfrm>
            <a:prstGeom prst="rect">
              <a:avLst/>
            </a:prstGeom>
            <a:solidFill>
              <a:srgbClr val="1CABE2">
                <a:alpha val="100000"/>
              </a:srgbClr>
            </a:solidFill>
          </p:spPr>
          <p:txBody>
            <a:bodyPr/>
            <a:lstStyle/>
            <a:p/>
          </p:txBody>
        </p:sp>
        <p:sp>
          <p:nvSpPr>
            <p:cNvPr id="46" name="rc46"/>
            <p:cNvSpPr/>
            <p:nvPr/>
          </p:nvSpPr>
          <p:spPr>
            <a:xfrm>
              <a:off x="3607057" y="3056407"/>
              <a:ext cx="259963" cy="986782"/>
            </a:xfrm>
            <a:prstGeom prst="rect">
              <a:avLst/>
            </a:prstGeom>
            <a:solidFill>
              <a:srgbClr val="80BD41">
                <a:alpha val="100000"/>
              </a:srgbClr>
            </a:solidFill>
          </p:spPr>
          <p:txBody>
            <a:bodyPr/>
            <a:lstStyle/>
            <a:p/>
          </p:txBody>
        </p:sp>
        <p:sp>
          <p:nvSpPr>
            <p:cNvPr id="47" name="rc47"/>
            <p:cNvSpPr/>
            <p:nvPr/>
          </p:nvSpPr>
          <p:spPr>
            <a:xfrm>
              <a:off x="3607057" y="2851157"/>
              <a:ext cx="259963" cy="205249"/>
            </a:xfrm>
            <a:prstGeom prst="rect">
              <a:avLst/>
            </a:prstGeom>
            <a:solidFill>
              <a:srgbClr val="1CABE2">
                <a:alpha val="100000"/>
              </a:srgbClr>
            </a:solidFill>
          </p:spPr>
          <p:txBody>
            <a:bodyPr/>
            <a:lstStyle/>
            <a:p/>
          </p:txBody>
        </p:sp>
        <p:sp>
          <p:nvSpPr>
            <p:cNvPr id="48" name="rc48"/>
            <p:cNvSpPr/>
            <p:nvPr/>
          </p:nvSpPr>
          <p:spPr>
            <a:xfrm>
              <a:off x="3895905" y="3030015"/>
              <a:ext cx="259963" cy="1013175"/>
            </a:xfrm>
            <a:prstGeom prst="rect">
              <a:avLst/>
            </a:prstGeom>
            <a:solidFill>
              <a:srgbClr val="80BD41">
                <a:alpha val="100000"/>
              </a:srgbClr>
            </a:solidFill>
          </p:spPr>
          <p:txBody>
            <a:bodyPr/>
            <a:lstStyle/>
            <a:p/>
          </p:txBody>
        </p:sp>
        <p:sp>
          <p:nvSpPr>
            <p:cNvPr id="49" name="rc49"/>
            <p:cNvSpPr/>
            <p:nvPr/>
          </p:nvSpPr>
          <p:spPr>
            <a:xfrm>
              <a:off x="3895905" y="2837638"/>
              <a:ext cx="259963" cy="192376"/>
            </a:xfrm>
            <a:prstGeom prst="rect">
              <a:avLst/>
            </a:prstGeom>
            <a:solidFill>
              <a:srgbClr val="1CABE2">
                <a:alpha val="100000"/>
              </a:srgbClr>
            </a:solidFill>
          </p:spPr>
          <p:txBody>
            <a:bodyPr/>
            <a:lstStyle/>
            <a:p/>
          </p:txBody>
        </p:sp>
        <p:sp>
          <p:nvSpPr>
            <p:cNvPr id="50" name="rc50"/>
            <p:cNvSpPr/>
            <p:nvPr/>
          </p:nvSpPr>
          <p:spPr>
            <a:xfrm>
              <a:off x="4184753" y="3004736"/>
              <a:ext cx="259963" cy="1038453"/>
            </a:xfrm>
            <a:prstGeom prst="rect">
              <a:avLst/>
            </a:prstGeom>
            <a:solidFill>
              <a:srgbClr val="80BD41">
                <a:alpha val="100000"/>
              </a:srgbClr>
            </a:solidFill>
          </p:spPr>
          <p:txBody>
            <a:bodyPr/>
            <a:lstStyle/>
            <a:p/>
          </p:txBody>
        </p:sp>
        <p:sp>
          <p:nvSpPr>
            <p:cNvPr id="51" name="rc51"/>
            <p:cNvSpPr/>
            <p:nvPr/>
          </p:nvSpPr>
          <p:spPr>
            <a:xfrm>
              <a:off x="4184753" y="2822508"/>
              <a:ext cx="259963" cy="182228"/>
            </a:xfrm>
            <a:prstGeom prst="rect">
              <a:avLst/>
            </a:prstGeom>
            <a:solidFill>
              <a:srgbClr val="1CABE2">
                <a:alpha val="100000"/>
              </a:srgbClr>
            </a:solidFill>
          </p:spPr>
          <p:txBody>
            <a:bodyPr/>
            <a:lstStyle/>
            <a:p/>
          </p:txBody>
        </p:sp>
        <p:sp>
          <p:nvSpPr>
            <p:cNvPr id="52" name="rc52"/>
            <p:cNvSpPr/>
            <p:nvPr/>
          </p:nvSpPr>
          <p:spPr>
            <a:xfrm>
              <a:off x="4473601" y="2954258"/>
              <a:ext cx="259963" cy="1088931"/>
            </a:xfrm>
            <a:prstGeom prst="rect">
              <a:avLst/>
            </a:prstGeom>
            <a:solidFill>
              <a:srgbClr val="80BD41">
                <a:alpha val="100000"/>
              </a:srgbClr>
            </a:solidFill>
          </p:spPr>
          <p:txBody>
            <a:bodyPr/>
            <a:lstStyle/>
            <a:p/>
          </p:txBody>
        </p:sp>
        <p:sp>
          <p:nvSpPr>
            <p:cNvPr id="53" name="rc53"/>
            <p:cNvSpPr/>
            <p:nvPr/>
          </p:nvSpPr>
          <p:spPr>
            <a:xfrm>
              <a:off x="4473601" y="2780154"/>
              <a:ext cx="259963" cy="174104"/>
            </a:xfrm>
            <a:prstGeom prst="rect">
              <a:avLst/>
            </a:prstGeom>
            <a:solidFill>
              <a:srgbClr val="1CABE2">
                <a:alpha val="100000"/>
              </a:srgbClr>
            </a:solidFill>
          </p:spPr>
          <p:txBody>
            <a:bodyPr/>
            <a:lstStyle/>
            <a:p/>
          </p:txBody>
        </p:sp>
        <p:sp>
          <p:nvSpPr>
            <p:cNvPr id="54" name="rc54"/>
            <p:cNvSpPr/>
            <p:nvPr/>
          </p:nvSpPr>
          <p:spPr>
            <a:xfrm>
              <a:off x="4762449" y="2964126"/>
              <a:ext cx="259963" cy="1079063"/>
            </a:xfrm>
            <a:prstGeom prst="rect">
              <a:avLst/>
            </a:prstGeom>
            <a:solidFill>
              <a:srgbClr val="80BD41">
                <a:alpha val="100000"/>
              </a:srgbClr>
            </a:solidFill>
          </p:spPr>
          <p:txBody>
            <a:bodyPr/>
            <a:lstStyle/>
            <a:p/>
          </p:txBody>
        </p:sp>
        <p:sp>
          <p:nvSpPr>
            <p:cNvPr id="55" name="rc55"/>
            <p:cNvSpPr/>
            <p:nvPr/>
          </p:nvSpPr>
          <p:spPr>
            <a:xfrm>
              <a:off x="4762449" y="2764566"/>
              <a:ext cx="259963" cy="199560"/>
            </a:xfrm>
            <a:prstGeom prst="rect">
              <a:avLst/>
            </a:prstGeom>
            <a:solidFill>
              <a:srgbClr val="1CABE2">
                <a:alpha val="100000"/>
              </a:srgbClr>
            </a:solidFill>
          </p:spPr>
          <p:txBody>
            <a:bodyPr/>
            <a:lstStyle/>
            <a:p/>
          </p:txBody>
        </p:sp>
        <p:sp>
          <p:nvSpPr>
            <p:cNvPr id="56" name="rc56"/>
            <p:cNvSpPr/>
            <p:nvPr/>
          </p:nvSpPr>
          <p:spPr>
            <a:xfrm>
              <a:off x="5051297" y="2970640"/>
              <a:ext cx="259963" cy="1072549"/>
            </a:xfrm>
            <a:prstGeom prst="rect">
              <a:avLst/>
            </a:prstGeom>
            <a:solidFill>
              <a:srgbClr val="80BD41">
                <a:alpha val="100000"/>
              </a:srgbClr>
            </a:solidFill>
          </p:spPr>
          <p:txBody>
            <a:bodyPr/>
            <a:lstStyle/>
            <a:p/>
          </p:txBody>
        </p:sp>
        <p:sp>
          <p:nvSpPr>
            <p:cNvPr id="57" name="rc57"/>
            <p:cNvSpPr/>
            <p:nvPr/>
          </p:nvSpPr>
          <p:spPr>
            <a:xfrm>
              <a:off x="5051297" y="2749212"/>
              <a:ext cx="259963" cy="221428"/>
            </a:xfrm>
            <a:prstGeom prst="rect">
              <a:avLst/>
            </a:prstGeom>
            <a:solidFill>
              <a:srgbClr val="1CABE2">
                <a:alpha val="100000"/>
              </a:srgbClr>
            </a:solidFill>
          </p:spPr>
          <p:txBody>
            <a:bodyPr/>
            <a:lstStyle/>
            <a:p/>
          </p:txBody>
        </p:sp>
        <p:sp>
          <p:nvSpPr>
            <p:cNvPr id="58" name="rc58"/>
            <p:cNvSpPr/>
            <p:nvPr/>
          </p:nvSpPr>
          <p:spPr>
            <a:xfrm>
              <a:off x="5340145" y="2924454"/>
              <a:ext cx="259963" cy="1118736"/>
            </a:xfrm>
            <a:prstGeom prst="rect">
              <a:avLst/>
            </a:prstGeom>
            <a:solidFill>
              <a:srgbClr val="80BD41">
                <a:alpha val="100000"/>
              </a:srgbClr>
            </a:solidFill>
          </p:spPr>
          <p:txBody>
            <a:bodyPr/>
            <a:lstStyle/>
            <a:p/>
          </p:txBody>
        </p:sp>
        <p:sp>
          <p:nvSpPr>
            <p:cNvPr id="59" name="rc59"/>
            <p:cNvSpPr/>
            <p:nvPr/>
          </p:nvSpPr>
          <p:spPr>
            <a:xfrm>
              <a:off x="5340145" y="2731538"/>
              <a:ext cx="259963" cy="192915"/>
            </a:xfrm>
            <a:prstGeom prst="rect">
              <a:avLst/>
            </a:prstGeom>
            <a:solidFill>
              <a:srgbClr val="1CABE2">
                <a:alpha val="100000"/>
              </a:srgbClr>
            </a:solidFill>
          </p:spPr>
          <p:txBody>
            <a:bodyPr/>
            <a:lstStyle/>
            <a:p/>
          </p:txBody>
        </p:sp>
        <p:sp>
          <p:nvSpPr>
            <p:cNvPr id="60" name="rc60"/>
            <p:cNvSpPr/>
            <p:nvPr/>
          </p:nvSpPr>
          <p:spPr>
            <a:xfrm>
              <a:off x="5628993" y="2914658"/>
              <a:ext cx="259963" cy="1128532"/>
            </a:xfrm>
            <a:prstGeom prst="rect">
              <a:avLst/>
            </a:prstGeom>
            <a:solidFill>
              <a:srgbClr val="80BD41">
                <a:alpha val="100000"/>
              </a:srgbClr>
            </a:solidFill>
          </p:spPr>
          <p:txBody>
            <a:bodyPr/>
            <a:lstStyle/>
            <a:p/>
          </p:txBody>
        </p:sp>
        <p:sp>
          <p:nvSpPr>
            <p:cNvPr id="61" name="rc61"/>
            <p:cNvSpPr/>
            <p:nvPr/>
          </p:nvSpPr>
          <p:spPr>
            <a:xfrm>
              <a:off x="5628993" y="2718709"/>
              <a:ext cx="259963" cy="195949"/>
            </a:xfrm>
            <a:prstGeom prst="rect">
              <a:avLst/>
            </a:prstGeom>
            <a:solidFill>
              <a:srgbClr val="1CABE2">
                <a:alpha val="100000"/>
              </a:srgbClr>
            </a:solidFill>
          </p:spPr>
          <p:txBody>
            <a:bodyPr/>
            <a:lstStyle/>
            <a:p/>
          </p:txBody>
        </p:sp>
        <p:sp>
          <p:nvSpPr>
            <p:cNvPr id="62" name="rc62"/>
            <p:cNvSpPr/>
            <p:nvPr/>
          </p:nvSpPr>
          <p:spPr>
            <a:xfrm>
              <a:off x="5917841" y="2909281"/>
              <a:ext cx="259963" cy="1133909"/>
            </a:xfrm>
            <a:prstGeom prst="rect">
              <a:avLst/>
            </a:prstGeom>
            <a:solidFill>
              <a:srgbClr val="80BD41">
                <a:alpha val="100000"/>
              </a:srgbClr>
            </a:solidFill>
          </p:spPr>
          <p:txBody>
            <a:bodyPr/>
            <a:lstStyle/>
            <a:p/>
          </p:txBody>
        </p:sp>
        <p:sp>
          <p:nvSpPr>
            <p:cNvPr id="63" name="rc63"/>
            <p:cNvSpPr/>
            <p:nvPr/>
          </p:nvSpPr>
          <p:spPr>
            <a:xfrm>
              <a:off x="5917841" y="2701104"/>
              <a:ext cx="259963" cy="208177"/>
            </a:xfrm>
            <a:prstGeom prst="rect">
              <a:avLst/>
            </a:prstGeom>
            <a:solidFill>
              <a:srgbClr val="1CABE2">
                <a:alpha val="100000"/>
              </a:srgbClr>
            </a:solidFill>
          </p:spPr>
          <p:txBody>
            <a:bodyPr/>
            <a:lstStyle/>
            <a:p/>
          </p:txBody>
        </p:sp>
        <p:sp>
          <p:nvSpPr>
            <p:cNvPr id="64" name="rc64"/>
            <p:cNvSpPr/>
            <p:nvPr/>
          </p:nvSpPr>
          <p:spPr>
            <a:xfrm>
              <a:off x="6206689" y="2907780"/>
              <a:ext cx="259963" cy="1135410"/>
            </a:xfrm>
            <a:prstGeom prst="rect">
              <a:avLst/>
            </a:prstGeom>
            <a:solidFill>
              <a:srgbClr val="80BD41">
                <a:alpha val="100000"/>
              </a:srgbClr>
            </a:solidFill>
          </p:spPr>
          <p:txBody>
            <a:bodyPr/>
            <a:lstStyle/>
            <a:p/>
          </p:txBody>
        </p:sp>
        <p:sp>
          <p:nvSpPr>
            <p:cNvPr id="65" name="rc65"/>
            <p:cNvSpPr/>
            <p:nvPr/>
          </p:nvSpPr>
          <p:spPr>
            <a:xfrm>
              <a:off x="6206689" y="2680407"/>
              <a:ext cx="259963" cy="227372"/>
            </a:xfrm>
            <a:prstGeom prst="rect">
              <a:avLst/>
            </a:prstGeom>
            <a:solidFill>
              <a:srgbClr val="1CABE2">
                <a:alpha val="100000"/>
              </a:srgbClr>
            </a:solidFill>
          </p:spPr>
          <p:txBody>
            <a:bodyPr/>
            <a:lstStyle/>
            <a:p/>
          </p:txBody>
        </p:sp>
        <p:sp>
          <p:nvSpPr>
            <p:cNvPr id="66" name="rc66"/>
            <p:cNvSpPr/>
            <p:nvPr/>
          </p:nvSpPr>
          <p:spPr>
            <a:xfrm>
              <a:off x="6495537" y="2864248"/>
              <a:ext cx="259963" cy="1178942"/>
            </a:xfrm>
            <a:prstGeom prst="rect">
              <a:avLst/>
            </a:prstGeom>
            <a:solidFill>
              <a:srgbClr val="80BD41">
                <a:alpha val="100000"/>
              </a:srgbClr>
            </a:solidFill>
          </p:spPr>
          <p:txBody>
            <a:bodyPr/>
            <a:lstStyle/>
            <a:p/>
          </p:txBody>
        </p:sp>
        <p:sp>
          <p:nvSpPr>
            <p:cNvPr id="67" name="rc67"/>
            <p:cNvSpPr/>
            <p:nvPr/>
          </p:nvSpPr>
          <p:spPr>
            <a:xfrm>
              <a:off x="6495537" y="2654412"/>
              <a:ext cx="259963" cy="209835"/>
            </a:xfrm>
            <a:prstGeom prst="rect">
              <a:avLst/>
            </a:prstGeom>
            <a:solidFill>
              <a:srgbClr val="1CABE2">
                <a:alpha val="100000"/>
              </a:srgbClr>
            </a:solidFill>
          </p:spPr>
          <p:txBody>
            <a:bodyPr/>
            <a:lstStyle/>
            <a:p/>
          </p:txBody>
        </p:sp>
        <p:sp>
          <p:nvSpPr>
            <p:cNvPr id="68" name="rc68"/>
            <p:cNvSpPr/>
            <p:nvPr/>
          </p:nvSpPr>
          <p:spPr>
            <a:xfrm>
              <a:off x="6784385" y="2837792"/>
              <a:ext cx="259963" cy="1205397"/>
            </a:xfrm>
            <a:prstGeom prst="rect">
              <a:avLst/>
            </a:prstGeom>
            <a:solidFill>
              <a:srgbClr val="80BD41">
                <a:alpha val="100000"/>
              </a:srgbClr>
            </a:solidFill>
          </p:spPr>
          <p:txBody>
            <a:bodyPr/>
            <a:lstStyle/>
            <a:p/>
          </p:txBody>
        </p:sp>
        <p:sp>
          <p:nvSpPr>
            <p:cNvPr id="69" name="rc69"/>
            <p:cNvSpPr/>
            <p:nvPr/>
          </p:nvSpPr>
          <p:spPr>
            <a:xfrm>
              <a:off x="6784385" y="2626570"/>
              <a:ext cx="259963" cy="211221"/>
            </a:xfrm>
            <a:prstGeom prst="rect">
              <a:avLst/>
            </a:prstGeom>
            <a:solidFill>
              <a:srgbClr val="1CABE2">
                <a:alpha val="100000"/>
              </a:srgbClr>
            </a:solidFill>
          </p:spPr>
          <p:txBody>
            <a:bodyPr/>
            <a:lstStyle/>
            <a:p/>
          </p:txBody>
        </p:sp>
        <p:sp>
          <p:nvSpPr>
            <p:cNvPr id="70" name="rc70"/>
            <p:cNvSpPr/>
            <p:nvPr/>
          </p:nvSpPr>
          <p:spPr>
            <a:xfrm>
              <a:off x="7073233" y="2834550"/>
              <a:ext cx="259963" cy="1208639"/>
            </a:xfrm>
            <a:prstGeom prst="rect">
              <a:avLst/>
            </a:prstGeom>
            <a:solidFill>
              <a:srgbClr val="80BD41">
                <a:alpha val="100000"/>
              </a:srgbClr>
            </a:solidFill>
          </p:spPr>
          <p:txBody>
            <a:bodyPr/>
            <a:lstStyle/>
            <a:p/>
          </p:txBody>
        </p:sp>
        <p:sp>
          <p:nvSpPr>
            <p:cNvPr id="71" name="rc71"/>
            <p:cNvSpPr/>
            <p:nvPr/>
          </p:nvSpPr>
          <p:spPr>
            <a:xfrm>
              <a:off x="7073233" y="2601630"/>
              <a:ext cx="259963" cy="232920"/>
            </a:xfrm>
            <a:prstGeom prst="rect">
              <a:avLst/>
            </a:prstGeom>
            <a:solidFill>
              <a:srgbClr val="1CABE2">
                <a:alpha val="100000"/>
              </a:srgbClr>
            </a:solidFill>
          </p:spPr>
          <p:txBody>
            <a:bodyPr/>
            <a:lstStyle/>
            <a:p/>
          </p:txBody>
        </p:sp>
        <p:sp>
          <p:nvSpPr>
            <p:cNvPr id="72" name="rc72"/>
            <p:cNvSpPr/>
            <p:nvPr/>
          </p:nvSpPr>
          <p:spPr>
            <a:xfrm>
              <a:off x="7362081" y="2852291"/>
              <a:ext cx="259963" cy="1190898"/>
            </a:xfrm>
            <a:prstGeom prst="rect">
              <a:avLst/>
            </a:prstGeom>
            <a:solidFill>
              <a:srgbClr val="80BD41">
                <a:alpha val="100000"/>
              </a:srgbClr>
            </a:solidFill>
          </p:spPr>
          <p:txBody>
            <a:bodyPr/>
            <a:lstStyle/>
            <a:p/>
          </p:txBody>
        </p:sp>
        <p:sp>
          <p:nvSpPr>
            <p:cNvPr id="73" name="rc73"/>
            <p:cNvSpPr/>
            <p:nvPr/>
          </p:nvSpPr>
          <p:spPr>
            <a:xfrm>
              <a:off x="7362081" y="2578980"/>
              <a:ext cx="259963" cy="273311"/>
            </a:xfrm>
            <a:prstGeom prst="rect">
              <a:avLst/>
            </a:prstGeom>
            <a:solidFill>
              <a:srgbClr val="1CABE2">
                <a:alpha val="100000"/>
              </a:srgbClr>
            </a:solidFill>
          </p:spPr>
          <p:txBody>
            <a:bodyPr/>
            <a:lstStyle/>
            <a:p/>
          </p:txBody>
        </p:sp>
        <p:sp>
          <p:nvSpPr>
            <p:cNvPr id="74" name="rc74"/>
            <p:cNvSpPr/>
            <p:nvPr/>
          </p:nvSpPr>
          <p:spPr>
            <a:xfrm>
              <a:off x="7650929" y="2836471"/>
              <a:ext cx="259963" cy="1206719"/>
            </a:xfrm>
            <a:prstGeom prst="rect">
              <a:avLst/>
            </a:prstGeom>
            <a:solidFill>
              <a:srgbClr val="80BD41">
                <a:alpha val="100000"/>
              </a:srgbClr>
            </a:solidFill>
          </p:spPr>
          <p:txBody>
            <a:bodyPr/>
            <a:lstStyle/>
            <a:p/>
          </p:txBody>
        </p:sp>
        <p:sp>
          <p:nvSpPr>
            <p:cNvPr id="75" name="rc75"/>
            <p:cNvSpPr/>
            <p:nvPr/>
          </p:nvSpPr>
          <p:spPr>
            <a:xfrm>
              <a:off x="7650929" y="2559619"/>
              <a:ext cx="259963" cy="276851"/>
            </a:xfrm>
            <a:prstGeom prst="rect">
              <a:avLst/>
            </a:prstGeom>
            <a:solidFill>
              <a:srgbClr val="1CABE2">
                <a:alpha val="100000"/>
              </a:srgbClr>
            </a:solidFill>
          </p:spPr>
          <p:txBody>
            <a:bodyPr/>
            <a:lstStyle/>
            <a:p/>
          </p:txBody>
        </p:sp>
        <p:sp>
          <p:nvSpPr>
            <p:cNvPr id="76" name="rc76"/>
            <p:cNvSpPr/>
            <p:nvPr/>
          </p:nvSpPr>
          <p:spPr>
            <a:xfrm>
              <a:off x="7939777" y="2771879"/>
              <a:ext cx="259963" cy="1271310"/>
            </a:xfrm>
            <a:prstGeom prst="rect">
              <a:avLst/>
            </a:prstGeom>
            <a:solidFill>
              <a:srgbClr val="80BD41">
                <a:alpha val="100000"/>
              </a:srgbClr>
            </a:solidFill>
          </p:spPr>
          <p:txBody>
            <a:bodyPr/>
            <a:lstStyle/>
            <a:p/>
          </p:txBody>
        </p:sp>
        <p:sp>
          <p:nvSpPr>
            <p:cNvPr id="77" name="rc77"/>
            <p:cNvSpPr/>
            <p:nvPr/>
          </p:nvSpPr>
          <p:spPr>
            <a:xfrm>
              <a:off x="7939777" y="2540522"/>
              <a:ext cx="259963" cy="231357"/>
            </a:xfrm>
            <a:prstGeom prst="rect">
              <a:avLst/>
            </a:prstGeom>
            <a:solidFill>
              <a:srgbClr val="1CABE2">
                <a:alpha val="100000"/>
              </a:srgbClr>
            </a:solidFill>
          </p:spPr>
          <p:txBody>
            <a:bodyPr/>
            <a:lstStyle/>
            <a:p/>
          </p:txBody>
        </p:sp>
        <p:sp>
          <p:nvSpPr>
            <p:cNvPr id="78" name="pl78"/>
            <p:cNvSpPr/>
            <p:nvPr/>
          </p:nvSpPr>
          <p:spPr>
            <a:xfrm>
              <a:off x="1426255" y="1458601"/>
              <a:ext cx="6643503" cy="390693"/>
            </a:xfrm>
            <a:custGeom>
              <a:avLst/>
              <a:pathLst>
                <a:path w="6643503" h="390693">
                  <a:moveTo>
                    <a:pt x="0" y="390693"/>
                  </a:moveTo>
                  <a:lnTo>
                    <a:pt x="288847" y="330587"/>
                  </a:lnTo>
                  <a:lnTo>
                    <a:pt x="577695" y="270480"/>
                  </a:lnTo>
                  <a:lnTo>
                    <a:pt x="866543" y="210373"/>
                  </a:lnTo>
                  <a:lnTo>
                    <a:pt x="1155391" y="180320"/>
                  </a:lnTo>
                  <a:lnTo>
                    <a:pt x="1444239" y="180320"/>
                  </a:lnTo>
                  <a:lnTo>
                    <a:pt x="1733087" y="120213"/>
                  </a:lnTo>
                  <a:lnTo>
                    <a:pt x="2021935" y="90160"/>
                  </a:lnTo>
                  <a:lnTo>
                    <a:pt x="2310783" y="90160"/>
                  </a:lnTo>
                  <a:lnTo>
                    <a:pt x="2599631" y="60106"/>
                  </a:lnTo>
                  <a:lnTo>
                    <a:pt x="2888479" y="30053"/>
                  </a:lnTo>
                  <a:lnTo>
                    <a:pt x="3177327" y="0"/>
                  </a:lnTo>
                  <a:lnTo>
                    <a:pt x="3466175" y="60106"/>
                  </a:lnTo>
                  <a:lnTo>
                    <a:pt x="3755023" y="90160"/>
                  </a:lnTo>
                  <a:lnTo>
                    <a:pt x="4043871" y="30053"/>
                  </a:lnTo>
                  <a:lnTo>
                    <a:pt x="4332719" y="30053"/>
                  </a:lnTo>
                  <a:lnTo>
                    <a:pt x="4621567" y="60106"/>
                  </a:lnTo>
                  <a:lnTo>
                    <a:pt x="4910415" y="90160"/>
                  </a:lnTo>
                  <a:lnTo>
                    <a:pt x="5199263" y="30053"/>
                  </a:lnTo>
                  <a:lnTo>
                    <a:pt x="5488111" y="30053"/>
                  </a:lnTo>
                  <a:lnTo>
                    <a:pt x="5776959" y="60106"/>
                  </a:lnTo>
                  <a:lnTo>
                    <a:pt x="6065807" y="150266"/>
                  </a:lnTo>
                  <a:lnTo>
                    <a:pt x="6354655" y="150266"/>
                  </a:lnTo>
                  <a:lnTo>
                    <a:pt x="6643503" y="30053"/>
                  </a:lnTo>
                </a:path>
              </a:pathLst>
            </a:custGeom>
            <a:ln w="27101" cap="flat">
              <a:solidFill>
                <a:srgbClr val="0058AB">
                  <a:alpha val="100000"/>
                </a:srgbClr>
              </a:solidFill>
              <a:prstDash val="solid"/>
              <a:round/>
            </a:ln>
          </p:spPr>
          <p:txBody>
            <a:bodyPr/>
            <a:lstStyle/>
            <a:p/>
          </p:txBody>
        </p:sp>
        <p:sp>
          <p:nvSpPr>
            <p:cNvPr id="79" name="tx79"/>
            <p:cNvSpPr/>
            <p:nvPr/>
          </p:nvSpPr>
          <p:spPr>
            <a:xfrm>
              <a:off x="1355917" y="16662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80" name="tx80"/>
            <p:cNvSpPr/>
            <p:nvPr/>
          </p:nvSpPr>
          <p:spPr>
            <a:xfrm>
              <a:off x="2800157"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1" name="tx81"/>
            <p:cNvSpPr/>
            <p:nvPr/>
          </p:nvSpPr>
          <p:spPr>
            <a:xfrm>
              <a:off x="424439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2" name="tx82"/>
            <p:cNvSpPr/>
            <p:nvPr/>
          </p:nvSpPr>
          <p:spPr>
            <a:xfrm>
              <a:off x="568863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3" name="tx83"/>
            <p:cNvSpPr/>
            <p:nvPr/>
          </p:nvSpPr>
          <p:spPr>
            <a:xfrm>
              <a:off x="6844029"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4" name="tx84"/>
            <p:cNvSpPr/>
            <p:nvPr/>
          </p:nvSpPr>
          <p:spPr>
            <a:xfrm>
              <a:off x="7132877"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5" name="tx85"/>
            <p:cNvSpPr/>
            <p:nvPr/>
          </p:nvSpPr>
          <p:spPr>
            <a:xfrm>
              <a:off x="7421725"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6" name="tx86"/>
            <p:cNvSpPr/>
            <p:nvPr/>
          </p:nvSpPr>
          <p:spPr>
            <a:xfrm>
              <a:off x="7710573"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7" name="tx87"/>
            <p:cNvSpPr/>
            <p:nvPr/>
          </p:nvSpPr>
          <p:spPr>
            <a:xfrm>
              <a:off x="7999421"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8" name="tx88"/>
            <p:cNvSpPr/>
            <p:nvPr/>
          </p:nvSpPr>
          <p:spPr>
            <a:xfrm>
              <a:off x="1350906" y="36337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9" name="tx89"/>
            <p:cNvSpPr/>
            <p:nvPr/>
          </p:nvSpPr>
          <p:spPr>
            <a:xfrm>
              <a:off x="1350906" y="31303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0" name="tx90"/>
            <p:cNvSpPr/>
            <p:nvPr/>
          </p:nvSpPr>
          <p:spPr>
            <a:xfrm>
              <a:off x="2765001" y="35536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1" name="tx91"/>
            <p:cNvSpPr/>
            <p:nvPr/>
          </p:nvSpPr>
          <p:spPr>
            <a:xfrm>
              <a:off x="2795146" y="29927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2" name="tx92"/>
            <p:cNvSpPr/>
            <p:nvPr/>
          </p:nvSpPr>
          <p:spPr>
            <a:xfrm>
              <a:off x="4209241" y="34835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3" name="tx93"/>
            <p:cNvSpPr/>
            <p:nvPr/>
          </p:nvSpPr>
          <p:spPr>
            <a:xfrm>
              <a:off x="4239386" y="28745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5653481" y="34384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5" name="tx95"/>
            <p:cNvSpPr/>
            <p:nvPr/>
          </p:nvSpPr>
          <p:spPr>
            <a:xfrm>
              <a:off x="5683626" y="27775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6" name="tx96"/>
            <p:cNvSpPr/>
            <p:nvPr/>
          </p:nvSpPr>
          <p:spPr>
            <a:xfrm>
              <a:off x="6808873" y="34000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97" name="tx97"/>
            <p:cNvSpPr/>
            <p:nvPr/>
          </p:nvSpPr>
          <p:spPr>
            <a:xfrm>
              <a:off x="6839018" y="2691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8" name="tx98"/>
            <p:cNvSpPr/>
            <p:nvPr/>
          </p:nvSpPr>
          <p:spPr>
            <a:xfrm>
              <a:off x="7097721" y="33984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99" name="tx99"/>
            <p:cNvSpPr/>
            <p:nvPr/>
          </p:nvSpPr>
          <p:spPr>
            <a:xfrm>
              <a:off x="7127866" y="26776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0" name="tx100"/>
            <p:cNvSpPr/>
            <p:nvPr/>
          </p:nvSpPr>
          <p:spPr>
            <a:xfrm>
              <a:off x="7386569" y="34072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01" name="tx101"/>
            <p:cNvSpPr/>
            <p:nvPr/>
          </p:nvSpPr>
          <p:spPr>
            <a:xfrm>
              <a:off x="7416714" y="26751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2" name="tx102"/>
            <p:cNvSpPr/>
            <p:nvPr/>
          </p:nvSpPr>
          <p:spPr>
            <a:xfrm>
              <a:off x="7675417" y="33993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03" name="tx103"/>
            <p:cNvSpPr/>
            <p:nvPr/>
          </p:nvSpPr>
          <p:spPr>
            <a:xfrm>
              <a:off x="7705562" y="26575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4" name="tx104"/>
            <p:cNvSpPr/>
            <p:nvPr/>
          </p:nvSpPr>
          <p:spPr>
            <a:xfrm>
              <a:off x="7964265" y="33670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5" name="tx105"/>
            <p:cNvSpPr/>
            <p:nvPr/>
          </p:nvSpPr>
          <p:spPr>
            <a:xfrm>
              <a:off x="7994410" y="26157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6" name="tx106"/>
            <p:cNvSpPr/>
            <p:nvPr/>
          </p:nvSpPr>
          <p:spPr>
            <a:xfrm>
              <a:off x="1320761" y="28810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a:t>
              </a:r>
            </a:p>
          </p:txBody>
        </p:sp>
        <p:sp>
          <p:nvSpPr>
            <p:cNvPr id="107" name="tx107"/>
            <p:cNvSpPr/>
            <p:nvPr/>
          </p:nvSpPr>
          <p:spPr>
            <a:xfrm>
              <a:off x="2765001" y="27618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08" name="tx108"/>
            <p:cNvSpPr/>
            <p:nvPr/>
          </p:nvSpPr>
          <p:spPr>
            <a:xfrm>
              <a:off x="4209241" y="266699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09" name="tx109"/>
            <p:cNvSpPr/>
            <p:nvPr/>
          </p:nvSpPr>
          <p:spPr>
            <a:xfrm>
              <a:off x="5653481" y="25618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15.9</a:t>
              </a:r>
            </a:p>
          </p:txBody>
        </p:sp>
        <p:sp>
          <p:nvSpPr>
            <p:cNvPr id="110" name="tx110"/>
            <p:cNvSpPr/>
            <p:nvPr/>
          </p:nvSpPr>
          <p:spPr>
            <a:xfrm>
              <a:off x="6808873" y="247105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1" name="tx111"/>
            <p:cNvSpPr/>
            <p:nvPr/>
          </p:nvSpPr>
          <p:spPr>
            <a:xfrm>
              <a:off x="7097721" y="24461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2" name="tx112"/>
            <p:cNvSpPr/>
            <p:nvPr/>
          </p:nvSpPr>
          <p:spPr>
            <a:xfrm>
              <a:off x="7386569" y="24221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13" name="tx113"/>
            <p:cNvSpPr/>
            <p:nvPr/>
          </p:nvSpPr>
          <p:spPr>
            <a:xfrm>
              <a:off x="7675417" y="24027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14" name="tx114"/>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15" name="tx115"/>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6" name="tx116"/>
            <p:cNvSpPr/>
            <p:nvPr/>
          </p:nvSpPr>
          <p:spPr>
            <a:xfrm>
              <a:off x="616710" y="316032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7" name="tx117"/>
            <p:cNvSpPr/>
            <p:nvPr/>
          </p:nvSpPr>
          <p:spPr>
            <a:xfrm>
              <a:off x="616710" y="23295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149875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19" name="tx119"/>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5" name="tx125"/>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6" name="tx126"/>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7" name="tx127"/>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8" name="tx128"/>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9" name="tx129"/>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0" name="tx130"/>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1" name="tx131"/>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2" name="tx132"/>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3" name="tx133"/>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4" name="tx134"/>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5" name="pl135"/>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tx136"/>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7" name="rc137"/>
            <p:cNvSpPr/>
            <p:nvPr/>
          </p:nvSpPr>
          <p:spPr>
            <a:xfrm>
              <a:off x="4056806" y="4984592"/>
              <a:ext cx="201456" cy="201456"/>
            </a:xfrm>
            <a:prstGeom prst="rect">
              <a:avLst/>
            </a:prstGeom>
            <a:solidFill>
              <a:srgbClr val="1CABE2">
                <a:alpha val="100000"/>
              </a:srgbClr>
            </a:solidFill>
          </p:spPr>
          <p:txBody>
            <a:bodyPr/>
            <a:lstStyle/>
            <a:p/>
          </p:txBody>
        </p:sp>
        <p:sp>
          <p:nvSpPr>
            <p:cNvPr id="138" name="rc138"/>
            <p:cNvSpPr/>
            <p:nvPr/>
          </p:nvSpPr>
          <p:spPr>
            <a:xfrm>
              <a:off x="6014964" y="4984592"/>
              <a:ext cx="201456" cy="201456"/>
            </a:xfrm>
            <a:prstGeom prst="rect">
              <a:avLst/>
            </a:prstGeom>
            <a:solidFill>
              <a:srgbClr val="80BD41">
                <a:alpha val="100000"/>
              </a:srgbClr>
            </a:solidFill>
          </p:spPr>
          <p:txBody>
            <a:bodyPr/>
            <a:lstStyle/>
            <a:p/>
          </p:txBody>
        </p:sp>
        <p:sp>
          <p:nvSpPr>
            <p:cNvPr id="139" name="tx139"/>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0" name="tx140"/>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1" name="tx141"/>
            <p:cNvSpPr/>
            <p:nvPr/>
          </p:nvSpPr>
          <p:spPr>
            <a:xfrm>
              <a:off x="951100" y="467611"/>
              <a:ext cx="741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ESAR, 2000-2023</a:t>
              </a:r>
            </a:p>
          </p:txBody>
        </p:sp>
        <p:sp>
          <p:nvSpPr>
            <p:cNvPr id="142" name="pl142"/>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3" name="pl143"/>
            <p:cNvSpPr/>
            <p:nvPr/>
          </p:nvSpPr>
          <p:spPr>
            <a:xfrm>
              <a:off x="22049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0224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83983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65725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1136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93112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674854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823753"/>
              <a:ext cx="5274061" cy="242738"/>
            </a:xfrm>
            <a:prstGeom prst="rect">
              <a:avLst/>
            </a:prstGeom>
            <a:solidFill>
              <a:srgbClr val="80BD41">
                <a:alpha val="100000"/>
              </a:srgbClr>
            </a:solidFill>
          </p:spPr>
          <p:txBody>
            <a:bodyPr/>
            <a:lstStyle/>
            <a:p/>
          </p:txBody>
        </p:sp>
        <p:sp>
          <p:nvSpPr>
            <p:cNvPr id="154" name="rc154"/>
            <p:cNvSpPr/>
            <p:nvPr/>
          </p:nvSpPr>
          <p:spPr>
            <a:xfrm>
              <a:off x="6570335" y="5823753"/>
              <a:ext cx="924173" cy="242738"/>
            </a:xfrm>
            <a:prstGeom prst="rect">
              <a:avLst/>
            </a:prstGeom>
            <a:solidFill>
              <a:srgbClr val="1CABE2">
                <a:alpha val="100000"/>
              </a:srgbClr>
            </a:solidFill>
          </p:spPr>
          <p:txBody>
            <a:bodyPr/>
            <a:lstStyle/>
            <a:p/>
          </p:txBody>
        </p:sp>
        <p:sp>
          <p:nvSpPr>
            <p:cNvPr id="155" name="rc155"/>
            <p:cNvSpPr/>
            <p:nvPr/>
          </p:nvSpPr>
          <p:spPr>
            <a:xfrm>
              <a:off x="1296273" y="5435371"/>
              <a:ext cx="5562454" cy="242738"/>
            </a:xfrm>
            <a:prstGeom prst="rect">
              <a:avLst/>
            </a:prstGeom>
            <a:solidFill>
              <a:srgbClr val="80BD41">
                <a:alpha val="100000"/>
              </a:srgbClr>
            </a:solidFill>
          </p:spPr>
          <p:txBody>
            <a:bodyPr/>
            <a:lstStyle/>
            <a:p/>
          </p:txBody>
        </p:sp>
        <p:sp>
          <p:nvSpPr>
            <p:cNvPr id="156" name="rc156"/>
            <p:cNvSpPr/>
            <p:nvPr/>
          </p:nvSpPr>
          <p:spPr>
            <a:xfrm>
              <a:off x="6858728" y="5435371"/>
              <a:ext cx="1012275" cy="242738"/>
            </a:xfrm>
            <a:prstGeom prst="rect">
              <a:avLst/>
            </a:prstGeom>
            <a:solidFill>
              <a:srgbClr val="1CABE2">
                <a:alpha val="100000"/>
              </a:srgbClr>
            </a:solidFill>
          </p:spPr>
          <p:txBody>
            <a:bodyPr/>
            <a:lstStyle/>
            <a:p/>
          </p:txBody>
        </p:sp>
        <p:sp>
          <p:nvSpPr>
            <p:cNvPr id="157" name="tx157"/>
            <p:cNvSpPr/>
            <p:nvPr/>
          </p:nvSpPr>
          <p:spPr>
            <a:xfrm>
              <a:off x="3796866"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14.5</a:t>
              </a:r>
            </a:p>
          </p:txBody>
        </p:sp>
        <p:sp>
          <p:nvSpPr>
            <p:cNvPr id="158" name="tx158"/>
            <p:cNvSpPr/>
            <p:nvPr/>
          </p:nvSpPr>
          <p:spPr>
            <a:xfrm>
              <a:off x="6934971"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2.5</a:t>
              </a:r>
            </a:p>
          </p:txBody>
        </p:sp>
        <p:sp>
          <p:nvSpPr>
            <p:cNvPr id="159" name="tx159"/>
            <p:cNvSpPr/>
            <p:nvPr/>
          </p:nvSpPr>
          <p:spPr>
            <a:xfrm>
              <a:off x="3941062"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15.3</a:t>
              </a:r>
            </a:p>
          </p:txBody>
        </p:sp>
        <p:sp>
          <p:nvSpPr>
            <p:cNvPr id="160" name="tx160"/>
            <p:cNvSpPr/>
            <p:nvPr/>
          </p:nvSpPr>
          <p:spPr>
            <a:xfrm>
              <a:off x="7267415"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2.8</a:t>
              </a:r>
            </a:p>
          </p:txBody>
        </p:sp>
        <p:sp>
          <p:nvSpPr>
            <p:cNvPr id="161" name="tx161"/>
            <p:cNvSpPr/>
            <p:nvPr/>
          </p:nvSpPr>
          <p:spPr>
            <a:xfrm>
              <a:off x="7663762" y="5892967"/>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17.1</a:t>
              </a:r>
            </a:p>
          </p:txBody>
        </p:sp>
        <p:sp>
          <p:nvSpPr>
            <p:cNvPr id="162" name="tx162"/>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18.1</a:t>
              </a:r>
            </a:p>
          </p:txBody>
        </p:sp>
        <p:sp>
          <p:nvSpPr>
            <p:cNvPr id="163" name="tx163"/>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6" name="tx166"/>
            <p:cNvSpPr/>
            <p:nvPr/>
          </p:nvSpPr>
          <p:spPr>
            <a:xfrm>
              <a:off x="2997257"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7" name="tx167"/>
            <p:cNvSpPr/>
            <p:nvPr/>
          </p:nvSpPr>
          <p:spPr>
            <a:xfrm>
              <a:off x="4775834"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8" name="tx168"/>
            <p:cNvSpPr/>
            <p:nvPr/>
          </p:nvSpPr>
          <p:spPr>
            <a:xfrm>
              <a:off x="659325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9" name="tx169"/>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0" name="tx17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(85%) was the same as in 2019 (85%).
The number of children vaccinated with DTP1 increased 5% from 14.5m in 2019 to 15.3m in 2023.
The number of surviving infants increased approximately 6% from 17.1m in 2019 to 18.1m in 2023.
In 2023, 800,000 more children were vaccinated than in 2019.
In 2023, there were 1m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DAPMHHIV-502652578-1553559</_dlc_DocId>
    <_dlc_DocIdUrl xmlns="9e17fbd9-fb4c-4d20-9ec4-18aa77a91b0d">
      <Url>https://unicef.sharepoint.com/teams/DAPM-Health-HIV/_layouts/15/DocIdRedir.aspx?ID=DAPMHHIV-502652578-1553559</Url>
      <Description>DAPMHHIV-502652578-1553559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2024-07-10T09:22:22Z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a108409c-f8ee-41ed-b4e4-909a31b2367d</vt:lpwstr>
  </property>
  <property fmtid="{D5CDD505-2E9C-101B-9397-08002B2CF9AE}" pid="4" name="MediaServiceImageTags">
    <vt:lpwstr/>
  </property>
</Properties>
</file>