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 Id="rId70" Type="http://schemas.openxmlformats.org/officeDocument/2006/relationships/slide" Target="slides/slide59.xml"/>
<Relationship Id="rId71" Type="http://schemas.openxmlformats.org/officeDocument/2006/relationships/slide" Target="slides/slide6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a239118bf94df2f5572ffed4a2f458bd6f678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69fd57a55897b90a65775d732de5a30161f86b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406004a44dde6f66670af6b98507ae8389a9e32.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9.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8a848a9c4281edc2385b0f1fc270907ecee8cf.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96a821a0a0fc92c4f639a1c61ab75e78f112c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32089ceb9e7165f4e609666676dc8bc32623b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888aae304d0f768198e888988a32c18b2a5a187.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c06c842d1c5d353c45c108eeb8ecd6c1f9e040.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6999e27551012bd3c01f49c54bcaab77936c4b.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c3d22d21f14bd43a42dd0658f42f6fad0aa99c.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0e0289ba7859c150f2d433512d20b8039372bd.png"/>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18.xml"/>
<Relationship Id="rId2" Type="http://schemas.openxmlformats.org/officeDocument/2006/relationships/hyperlink" Target="https://data.unicef.org/resources/regional-immunization-snapshot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2434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3725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31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2488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9652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903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416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477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17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1280247"/>
              <a:ext cx="351110" cy="2316282"/>
            </a:xfrm>
            <a:prstGeom prst="rect">
              <a:avLst/>
            </a:prstGeom>
            <a:solidFill>
              <a:srgbClr val="80BD41">
                <a:alpha val="100000"/>
              </a:srgbClr>
            </a:solidFill>
          </p:spPr>
          <p:txBody>
            <a:bodyPr/>
            <a:lstStyle/>
            <a:p/>
          </p:txBody>
        </p:sp>
        <p:sp>
          <p:nvSpPr>
            <p:cNvPr id="35" name="rc35"/>
            <p:cNvSpPr/>
            <p:nvPr/>
          </p:nvSpPr>
          <p:spPr>
            <a:xfrm>
              <a:off x="1252457" y="1195505"/>
              <a:ext cx="351110" cy="2401024"/>
            </a:xfrm>
            <a:prstGeom prst="rect">
              <a:avLst/>
            </a:prstGeom>
            <a:solidFill>
              <a:srgbClr val="80BD41">
                <a:alpha val="100000"/>
              </a:srgbClr>
            </a:solidFill>
          </p:spPr>
          <p:txBody>
            <a:bodyPr/>
            <a:lstStyle/>
            <a:p/>
          </p:txBody>
        </p:sp>
        <p:sp>
          <p:nvSpPr>
            <p:cNvPr id="36" name="rc36"/>
            <p:cNvSpPr/>
            <p:nvPr/>
          </p:nvSpPr>
          <p:spPr>
            <a:xfrm>
              <a:off x="1642580" y="1139010"/>
              <a:ext cx="351110" cy="2457518"/>
            </a:xfrm>
            <a:prstGeom prst="rect">
              <a:avLst/>
            </a:prstGeom>
            <a:solidFill>
              <a:srgbClr val="80BD41">
                <a:alpha val="100000"/>
              </a:srgbClr>
            </a:solidFill>
          </p:spPr>
          <p:txBody>
            <a:bodyPr/>
            <a:lstStyle/>
            <a:p/>
          </p:txBody>
        </p:sp>
        <p:sp>
          <p:nvSpPr>
            <p:cNvPr id="37" name="rc37"/>
            <p:cNvSpPr/>
            <p:nvPr/>
          </p:nvSpPr>
          <p:spPr>
            <a:xfrm>
              <a:off x="2032702" y="1026020"/>
              <a:ext cx="351110" cy="2570508"/>
            </a:xfrm>
            <a:prstGeom prst="rect">
              <a:avLst/>
            </a:prstGeom>
            <a:solidFill>
              <a:srgbClr val="80BD41">
                <a:alpha val="100000"/>
              </a:srgbClr>
            </a:solidFill>
          </p:spPr>
          <p:txBody>
            <a:bodyPr/>
            <a:lstStyle/>
            <a:p/>
          </p:txBody>
        </p:sp>
        <p:sp>
          <p:nvSpPr>
            <p:cNvPr id="38" name="rc38"/>
            <p:cNvSpPr/>
            <p:nvPr/>
          </p:nvSpPr>
          <p:spPr>
            <a:xfrm>
              <a:off x="2422824" y="997773"/>
              <a:ext cx="351110" cy="2598755"/>
            </a:xfrm>
            <a:prstGeom prst="rect">
              <a:avLst/>
            </a:prstGeom>
            <a:solidFill>
              <a:srgbClr val="80BD41">
                <a:alpha val="100000"/>
              </a:srgbClr>
            </a:solidFill>
          </p:spPr>
          <p:txBody>
            <a:bodyPr/>
            <a:lstStyle/>
            <a:p/>
          </p:txBody>
        </p:sp>
        <p:sp>
          <p:nvSpPr>
            <p:cNvPr id="39" name="rc39"/>
            <p:cNvSpPr/>
            <p:nvPr/>
          </p:nvSpPr>
          <p:spPr>
            <a:xfrm>
              <a:off x="2812947" y="997773"/>
              <a:ext cx="351110" cy="2598755"/>
            </a:xfrm>
            <a:prstGeom prst="rect">
              <a:avLst/>
            </a:prstGeom>
            <a:solidFill>
              <a:srgbClr val="80BD41">
                <a:alpha val="100000"/>
              </a:srgbClr>
            </a:solidFill>
          </p:spPr>
          <p:txBody>
            <a:bodyPr/>
            <a:lstStyle/>
            <a:p/>
          </p:txBody>
        </p:sp>
        <p:sp>
          <p:nvSpPr>
            <p:cNvPr id="40" name="rc40"/>
            <p:cNvSpPr/>
            <p:nvPr/>
          </p:nvSpPr>
          <p:spPr>
            <a:xfrm>
              <a:off x="3593191" y="969526"/>
              <a:ext cx="351110" cy="2627002"/>
            </a:xfrm>
            <a:prstGeom prst="rect">
              <a:avLst/>
            </a:prstGeom>
            <a:solidFill>
              <a:srgbClr val="80BD41">
                <a:alpha val="100000"/>
              </a:srgbClr>
            </a:solidFill>
          </p:spPr>
          <p:txBody>
            <a:bodyPr/>
            <a:lstStyle/>
            <a:p/>
          </p:txBody>
        </p:sp>
        <p:sp>
          <p:nvSpPr>
            <p:cNvPr id="41" name="rc41"/>
            <p:cNvSpPr/>
            <p:nvPr/>
          </p:nvSpPr>
          <p:spPr>
            <a:xfrm>
              <a:off x="3203069" y="969526"/>
              <a:ext cx="351110" cy="2627002"/>
            </a:xfrm>
            <a:prstGeom prst="rect">
              <a:avLst/>
            </a:prstGeom>
            <a:solidFill>
              <a:srgbClr val="80BD41">
                <a:alpha val="100000"/>
              </a:srgbClr>
            </a:solidFill>
          </p:spPr>
          <p:txBody>
            <a:bodyPr/>
            <a:lstStyle/>
            <a:p/>
          </p:txBody>
        </p:sp>
        <p:sp>
          <p:nvSpPr>
            <p:cNvPr id="42" name="rc42"/>
            <p:cNvSpPr/>
            <p:nvPr/>
          </p:nvSpPr>
          <p:spPr>
            <a:xfrm>
              <a:off x="3983314" y="913031"/>
              <a:ext cx="351110" cy="2683497"/>
            </a:xfrm>
            <a:prstGeom prst="rect">
              <a:avLst/>
            </a:prstGeom>
            <a:solidFill>
              <a:srgbClr val="80BD41">
                <a:alpha val="100000"/>
              </a:srgbClr>
            </a:solidFill>
          </p:spPr>
          <p:txBody>
            <a:bodyPr/>
            <a:lstStyle/>
            <a:p/>
          </p:txBody>
        </p:sp>
        <p:sp>
          <p:nvSpPr>
            <p:cNvPr id="43" name="rc43"/>
            <p:cNvSpPr/>
            <p:nvPr/>
          </p:nvSpPr>
          <p:spPr>
            <a:xfrm>
              <a:off x="4763558" y="884784"/>
              <a:ext cx="351110" cy="2711744"/>
            </a:xfrm>
            <a:prstGeom prst="rect">
              <a:avLst/>
            </a:prstGeom>
            <a:solidFill>
              <a:srgbClr val="80BD41">
                <a:alpha val="100000"/>
              </a:srgbClr>
            </a:solidFill>
          </p:spPr>
          <p:txBody>
            <a:bodyPr/>
            <a:lstStyle/>
            <a:p/>
          </p:txBody>
        </p:sp>
        <p:sp>
          <p:nvSpPr>
            <p:cNvPr id="44" name="rc44"/>
            <p:cNvSpPr/>
            <p:nvPr/>
          </p:nvSpPr>
          <p:spPr>
            <a:xfrm>
              <a:off x="4373436" y="884784"/>
              <a:ext cx="351110" cy="2711744"/>
            </a:xfrm>
            <a:prstGeom prst="rect">
              <a:avLst/>
            </a:prstGeom>
            <a:solidFill>
              <a:srgbClr val="80BD41">
                <a:alpha val="100000"/>
              </a:srgbClr>
            </a:solidFill>
          </p:spPr>
          <p:txBody>
            <a:bodyPr/>
            <a:lstStyle/>
            <a:p/>
          </p:txBody>
        </p:sp>
        <p:sp>
          <p:nvSpPr>
            <p:cNvPr id="45" name="rc45"/>
            <p:cNvSpPr/>
            <p:nvPr/>
          </p:nvSpPr>
          <p:spPr>
            <a:xfrm>
              <a:off x="5153681" y="856536"/>
              <a:ext cx="351110" cy="2739992"/>
            </a:xfrm>
            <a:prstGeom prst="rect">
              <a:avLst/>
            </a:prstGeom>
            <a:solidFill>
              <a:srgbClr val="80BD41">
                <a:alpha val="100000"/>
              </a:srgbClr>
            </a:solidFill>
          </p:spPr>
          <p:txBody>
            <a:bodyPr/>
            <a:lstStyle/>
            <a:p/>
          </p:txBody>
        </p:sp>
        <p:sp>
          <p:nvSpPr>
            <p:cNvPr id="46" name="rc46"/>
            <p:cNvSpPr/>
            <p:nvPr/>
          </p:nvSpPr>
          <p:spPr>
            <a:xfrm>
              <a:off x="6714170" y="828289"/>
              <a:ext cx="351110" cy="2768239"/>
            </a:xfrm>
            <a:prstGeom prst="rect">
              <a:avLst/>
            </a:prstGeom>
            <a:solidFill>
              <a:srgbClr val="80BD41">
                <a:alpha val="100000"/>
              </a:srgbClr>
            </a:solidFill>
          </p:spPr>
          <p:txBody>
            <a:bodyPr/>
            <a:lstStyle/>
            <a:p/>
          </p:txBody>
        </p:sp>
        <p:sp>
          <p:nvSpPr>
            <p:cNvPr id="47" name="rc47"/>
            <p:cNvSpPr/>
            <p:nvPr/>
          </p:nvSpPr>
          <p:spPr>
            <a:xfrm>
              <a:off x="5933925" y="828289"/>
              <a:ext cx="351110" cy="2768239"/>
            </a:xfrm>
            <a:prstGeom prst="rect">
              <a:avLst/>
            </a:prstGeom>
            <a:solidFill>
              <a:srgbClr val="80BD41">
                <a:alpha val="100000"/>
              </a:srgbClr>
            </a:solidFill>
          </p:spPr>
          <p:txBody>
            <a:bodyPr/>
            <a:lstStyle/>
            <a:p/>
          </p:txBody>
        </p:sp>
        <p:sp>
          <p:nvSpPr>
            <p:cNvPr id="48" name="rc48"/>
            <p:cNvSpPr/>
            <p:nvPr/>
          </p:nvSpPr>
          <p:spPr>
            <a:xfrm>
              <a:off x="6324048" y="828289"/>
              <a:ext cx="351110" cy="2768239"/>
            </a:xfrm>
            <a:prstGeom prst="rect">
              <a:avLst/>
            </a:prstGeom>
            <a:solidFill>
              <a:srgbClr val="80BD41">
                <a:alpha val="100000"/>
              </a:srgbClr>
            </a:solidFill>
          </p:spPr>
          <p:txBody>
            <a:bodyPr/>
            <a:lstStyle/>
            <a:p/>
          </p:txBody>
        </p:sp>
        <p:sp>
          <p:nvSpPr>
            <p:cNvPr id="49" name="rc49"/>
            <p:cNvSpPr/>
            <p:nvPr/>
          </p:nvSpPr>
          <p:spPr>
            <a:xfrm>
              <a:off x="5543803" y="828289"/>
              <a:ext cx="351110" cy="2768239"/>
            </a:xfrm>
            <a:prstGeom prst="rect">
              <a:avLst/>
            </a:prstGeom>
            <a:solidFill>
              <a:srgbClr val="80BD41">
                <a:alpha val="100000"/>
              </a:srgbClr>
            </a:solidFill>
          </p:spPr>
          <p:txBody>
            <a:bodyPr/>
            <a:lstStyle/>
            <a:p/>
          </p:txBody>
        </p:sp>
        <p:sp>
          <p:nvSpPr>
            <p:cNvPr id="50" name="rc50"/>
            <p:cNvSpPr/>
            <p:nvPr/>
          </p:nvSpPr>
          <p:spPr>
            <a:xfrm>
              <a:off x="7884537" y="800042"/>
              <a:ext cx="351110" cy="2796486"/>
            </a:xfrm>
            <a:prstGeom prst="rect">
              <a:avLst/>
            </a:prstGeom>
            <a:solidFill>
              <a:srgbClr val="80BD41">
                <a:alpha val="100000"/>
              </a:srgbClr>
            </a:solidFill>
          </p:spPr>
          <p:txBody>
            <a:bodyPr/>
            <a:lstStyle/>
            <a:p/>
          </p:txBody>
        </p:sp>
        <p:sp>
          <p:nvSpPr>
            <p:cNvPr id="51" name="rc51"/>
            <p:cNvSpPr/>
            <p:nvPr/>
          </p:nvSpPr>
          <p:spPr>
            <a:xfrm>
              <a:off x="8664782" y="800042"/>
              <a:ext cx="351110" cy="2796486"/>
            </a:xfrm>
            <a:prstGeom prst="rect">
              <a:avLst/>
            </a:prstGeom>
            <a:solidFill>
              <a:srgbClr val="80BD41">
                <a:alpha val="100000"/>
              </a:srgbClr>
            </a:solidFill>
          </p:spPr>
          <p:txBody>
            <a:bodyPr/>
            <a:lstStyle/>
            <a:p/>
          </p:txBody>
        </p:sp>
        <p:sp>
          <p:nvSpPr>
            <p:cNvPr id="52" name="rc52"/>
            <p:cNvSpPr/>
            <p:nvPr/>
          </p:nvSpPr>
          <p:spPr>
            <a:xfrm>
              <a:off x="7494415" y="800042"/>
              <a:ext cx="351110" cy="2796486"/>
            </a:xfrm>
            <a:prstGeom prst="rect">
              <a:avLst/>
            </a:prstGeom>
            <a:solidFill>
              <a:srgbClr val="80BD41">
                <a:alpha val="100000"/>
              </a:srgbClr>
            </a:solidFill>
          </p:spPr>
          <p:txBody>
            <a:bodyPr/>
            <a:lstStyle/>
            <a:p/>
          </p:txBody>
        </p:sp>
        <p:sp>
          <p:nvSpPr>
            <p:cNvPr id="53" name="rc53"/>
            <p:cNvSpPr/>
            <p:nvPr/>
          </p:nvSpPr>
          <p:spPr>
            <a:xfrm>
              <a:off x="8274660" y="800042"/>
              <a:ext cx="351110" cy="2796486"/>
            </a:xfrm>
            <a:prstGeom prst="rect">
              <a:avLst/>
            </a:prstGeom>
            <a:solidFill>
              <a:srgbClr val="80BD41">
                <a:alpha val="100000"/>
              </a:srgbClr>
            </a:solidFill>
          </p:spPr>
          <p:txBody>
            <a:bodyPr/>
            <a:lstStyle/>
            <a:p/>
          </p:txBody>
        </p:sp>
        <p:sp>
          <p:nvSpPr>
            <p:cNvPr id="54" name="rc54"/>
            <p:cNvSpPr/>
            <p:nvPr/>
          </p:nvSpPr>
          <p:spPr>
            <a:xfrm>
              <a:off x="7104293" y="800042"/>
              <a:ext cx="351110" cy="2796486"/>
            </a:xfrm>
            <a:prstGeom prst="rect">
              <a:avLst/>
            </a:prstGeom>
            <a:solidFill>
              <a:srgbClr val="80BD41">
                <a:alpha val="100000"/>
              </a:srgbClr>
            </a:solidFill>
          </p:spPr>
          <p:txBody>
            <a:bodyPr/>
            <a:lstStyle/>
            <a:p/>
          </p:txBody>
        </p:sp>
        <p:sp>
          <p:nvSpPr>
            <p:cNvPr id="55" name="rc55"/>
            <p:cNvSpPr/>
            <p:nvPr/>
          </p:nvSpPr>
          <p:spPr>
            <a:xfrm>
              <a:off x="862335" y="1280247"/>
              <a:ext cx="351110" cy="2316282"/>
            </a:xfrm>
            <a:prstGeom prst="rect">
              <a:avLst/>
            </a:prstGeom>
            <a:solidFill>
              <a:srgbClr val="80BD41">
                <a:alpha val="100000"/>
              </a:srgbClr>
            </a:solidFill>
          </p:spPr>
          <p:txBody>
            <a:bodyPr/>
            <a:lstStyle/>
            <a:p/>
          </p:txBody>
        </p:sp>
        <p:sp>
          <p:nvSpPr>
            <p:cNvPr id="56" name="rc56"/>
            <p:cNvSpPr/>
            <p:nvPr/>
          </p:nvSpPr>
          <p:spPr>
            <a:xfrm>
              <a:off x="1252457" y="1195505"/>
              <a:ext cx="351110" cy="2401024"/>
            </a:xfrm>
            <a:prstGeom prst="rect">
              <a:avLst/>
            </a:prstGeom>
            <a:solidFill>
              <a:srgbClr val="80BD41">
                <a:alpha val="100000"/>
              </a:srgbClr>
            </a:solidFill>
          </p:spPr>
          <p:txBody>
            <a:bodyPr/>
            <a:lstStyle/>
            <a:p/>
          </p:txBody>
        </p:sp>
        <p:sp>
          <p:nvSpPr>
            <p:cNvPr id="57" name="rc57"/>
            <p:cNvSpPr/>
            <p:nvPr/>
          </p:nvSpPr>
          <p:spPr>
            <a:xfrm>
              <a:off x="1642580" y="1139010"/>
              <a:ext cx="351110" cy="2457518"/>
            </a:xfrm>
            <a:prstGeom prst="rect">
              <a:avLst/>
            </a:prstGeom>
            <a:solidFill>
              <a:srgbClr val="80BD41">
                <a:alpha val="100000"/>
              </a:srgbClr>
            </a:solidFill>
          </p:spPr>
          <p:txBody>
            <a:bodyPr/>
            <a:lstStyle/>
            <a:p/>
          </p:txBody>
        </p:sp>
        <p:sp>
          <p:nvSpPr>
            <p:cNvPr id="58" name="rc58"/>
            <p:cNvSpPr/>
            <p:nvPr/>
          </p:nvSpPr>
          <p:spPr>
            <a:xfrm>
              <a:off x="2032702" y="1026020"/>
              <a:ext cx="351110" cy="2570508"/>
            </a:xfrm>
            <a:prstGeom prst="rect">
              <a:avLst/>
            </a:prstGeom>
            <a:solidFill>
              <a:srgbClr val="80BD41">
                <a:alpha val="100000"/>
              </a:srgbClr>
            </a:solidFill>
          </p:spPr>
          <p:txBody>
            <a:bodyPr/>
            <a:lstStyle/>
            <a:p/>
          </p:txBody>
        </p:sp>
        <p:sp>
          <p:nvSpPr>
            <p:cNvPr id="59" name="rc59"/>
            <p:cNvSpPr/>
            <p:nvPr/>
          </p:nvSpPr>
          <p:spPr>
            <a:xfrm>
              <a:off x="2422824" y="997773"/>
              <a:ext cx="351110" cy="2598755"/>
            </a:xfrm>
            <a:prstGeom prst="rect">
              <a:avLst/>
            </a:prstGeom>
            <a:solidFill>
              <a:srgbClr val="80BD41">
                <a:alpha val="100000"/>
              </a:srgbClr>
            </a:solidFill>
          </p:spPr>
          <p:txBody>
            <a:bodyPr/>
            <a:lstStyle/>
            <a:p/>
          </p:txBody>
        </p:sp>
        <p:sp>
          <p:nvSpPr>
            <p:cNvPr id="60" name="rc60"/>
            <p:cNvSpPr/>
            <p:nvPr/>
          </p:nvSpPr>
          <p:spPr>
            <a:xfrm>
              <a:off x="2812947" y="997773"/>
              <a:ext cx="351110" cy="2598755"/>
            </a:xfrm>
            <a:prstGeom prst="rect">
              <a:avLst/>
            </a:prstGeom>
            <a:solidFill>
              <a:srgbClr val="80BD41">
                <a:alpha val="100000"/>
              </a:srgbClr>
            </a:solidFill>
          </p:spPr>
          <p:txBody>
            <a:bodyPr/>
            <a:lstStyle/>
            <a:p/>
          </p:txBody>
        </p:sp>
        <p:sp>
          <p:nvSpPr>
            <p:cNvPr id="61" name="rc61"/>
            <p:cNvSpPr/>
            <p:nvPr/>
          </p:nvSpPr>
          <p:spPr>
            <a:xfrm>
              <a:off x="3593191" y="969526"/>
              <a:ext cx="351110" cy="2627002"/>
            </a:xfrm>
            <a:prstGeom prst="rect">
              <a:avLst/>
            </a:prstGeom>
            <a:solidFill>
              <a:srgbClr val="80BD41">
                <a:alpha val="100000"/>
              </a:srgbClr>
            </a:solidFill>
          </p:spPr>
          <p:txBody>
            <a:bodyPr/>
            <a:lstStyle/>
            <a:p/>
          </p:txBody>
        </p:sp>
        <p:sp>
          <p:nvSpPr>
            <p:cNvPr id="62" name="rc62"/>
            <p:cNvSpPr/>
            <p:nvPr/>
          </p:nvSpPr>
          <p:spPr>
            <a:xfrm>
              <a:off x="3203069" y="969526"/>
              <a:ext cx="351110" cy="2627002"/>
            </a:xfrm>
            <a:prstGeom prst="rect">
              <a:avLst/>
            </a:prstGeom>
            <a:solidFill>
              <a:srgbClr val="80BD41">
                <a:alpha val="100000"/>
              </a:srgbClr>
            </a:solidFill>
          </p:spPr>
          <p:txBody>
            <a:bodyPr/>
            <a:lstStyle/>
            <a:p/>
          </p:txBody>
        </p:sp>
        <p:sp>
          <p:nvSpPr>
            <p:cNvPr id="63" name="rc63"/>
            <p:cNvSpPr/>
            <p:nvPr/>
          </p:nvSpPr>
          <p:spPr>
            <a:xfrm>
              <a:off x="3983314" y="913031"/>
              <a:ext cx="351110" cy="2683497"/>
            </a:xfrm>
            <a:prstGeom prst="rect">
              <a:avLst/>
            </a:prstGeom>
            <a:solidFill>
              <a:srgbClr val="80BD41">
                <a:alpha val="100000"/>
              </a:srgbClr>
            </a:solidFill>
          </p:spPr>
          <p:txBody>
            <a:bodyPr/>
            <a:lstStyle/>
            <a:p/>
          </p:txBody>
        </p:sp>
        <p:sp>
          <p:nvSpPr>
            <p:cNvPr id="64" name="rc64"/>
            <p:cNvSpPr/>
            <p:nvPr/>
          </p:nvSpPr>
          <p:spPr>
            <a:xfrm>
              <a:off x="4763558" y="884784"/>
              <a:ext cx="351110" cy="2711744"/>
            </a:xfrm>
            <a:prstGeom prst="rect">
              <a:avLst/>
            </a:prstGeom>
            <a:solidFill>
              <a:srgbClr val="80BD41">
                <a:alpha val="100000"/>
              </a:srgbClr>
            </a:solidFill>
          </p:spPr>
          <p:txBody>
            <a:bodyPr/>
            <a:lstStyle/>
            <a:p/>
          </p:txBody>
        </p:sp>
        <p:sp>
          <p:nvSpPr>
            <p:cNvPr id="65" name="rc65"/>
            <p:cNvSpPr/>
            <p:nvPr/>
          </p:nvSpPr>
          <p:spPr>
            <a:xfrm>
              <a:off x="4373436" y="884784"/>
              <a:ext cx="351110" cy="2711744"/>
            </a:xfrm>
            <a:prstGeom prst="rect">
              <a:avLst/>
            </a:prstGeom>
            <a:solidFill>
              <a:srgbClr val="80BD41">
                <a:alpha val="100000"/>
              </a:srgbClr>
            </a:solidFill>
          </p:spPr>
          <p:txBody>
            <a:bodyPr/>
            <a:lstStyle/>
            <a:p/>
          </p:txBody>
        </p:sp>
        <p:sp>
          <p:nvSpPr>
            <p:cNvPr id="66" name="rc66"/>
            <p:cNvSpPr/>
            <p:nvPr/>
          </p:nvSpPr>
          <p:spPr>
            <a:xfrm>
              <a:off x="5153681" y="856536"/>
              <a:ext cx="351110" cy="2739992"/>
            </a:xfrm>
            <a:prstGeom prst="rect">
              <a:avLst/>
            </a:prstGeom>
            <a:solidFill>
              <a:srgbClr val="80BD41">
                <a:alpha val="100000"/>
              </a:srgbClr>
            </a:solidFill>
          </p:spPr>
          <p:txBody>
            <a:bodyPr/>
            <a:lstStyle/>
            <a:p/>
          </p:txBody>
        </p:sp>
        <p:sp>
          <p:nvSpPr>
            <p:cNvPr id="67" name="rc67"/>
            <p:cNvSpPr/>
            <p:nvPr/>
          </p:nvSpPr>
          <p:spPr>
            <a:xfrm>
              <a:off x="6714170" y="828289"/>
              <a:ext cx="351110" cy="2768239"/>
            </a:xfrm>
            <a:prstGeom prst="rect">
              <a:avLst/>
            </a:prstGeom>
            <a:solidFill>
              <a:srgbClr val="80BD41">
                <a:alpha val="100000"/>
              </a:srgbClr>
            </a:solidFill>
          </p:spPr>
          <p:txBody>
            <a:bodyPr/>
            <a:lstStyle/>
            <a:p/>
          </p:txBody>
        </p:sp>
        <p:sp>
          <p:nvSpPr>
            <p:cNvPr id="68" name="rc68"/>
            <p:cNvSpPr/>
            <p:nvPr/>
          </p:nvSpPr>
          <p:spPr>
            <a:xfrm>
              <a:off x="5933925" y="828289"/>
              <a:ext cx="351110" cy="2768239"/>
            </a:xfrm>
            <a:prstGeom prst="rect">
              <a:avLst/>
            </a:prstGeom>
            <a:solidFill>
              <a:srgbClr val="80BD41">
                <a:alpha val="100000"/>
              </a:srgbClr>
            </a:solidFill>
          </p:spPr>
          <p:txBody>
            <a:bodyPr/>
            <a:lstStyle/>
            <a:p/>
          </p:txBody>
        </p:sp>
        <p:sp>
          <p:nvSpPr>
            <p:cNvPr id="69" name="rc69"/>
            <p:cNvSpPr/>
            <p:nvPr/>
          </p:nvSpPr>
          <p:spPr>
            <a:xfrm>
              <a:off x="6324048" y="828289"/>
              <a:ext cx="351110" cy="2768239"/>
            </a:xfrm>
            <a:prstGeom prst="rect">
              <a:avLst/>
            </a:prstGeom>
            <a:solidFill>
              <a:srgbClr val="80BD41">
                <a:alpha val="100000"/>
              </a:srgbClr>
            </a:solidFill>
          </p:spPr>
          <p:txBody>
            <a:bodyPr/>
            <a:lstStyle/>
            <a:p/>
          </p:txBody>
        </p:sp>
        <p:sp>
          <p:nvSpPr>
            <p:cNvPr id="70" name="rc70"/>
            <p:cNvSpPr/>
            <p:nvPr/>
          </p:nvSpPr>
          <p:spPr>
            <a:xfrm>
              <a:off x="5543803" y="828289"/>
              <a:ext cx="351110" cy="2768239"/>
            </a:xfrm>
            <a:prstGeom prst="rect">
              <a:avLst/>
            </a:prstGeom>
            <a:solidFill>
              <a:srgbClr val="80BD41">
                <a:alpha val="100000"/>
              </a:srgbClr>
            </a:solidFill>
          </p:spPr>
          <p:txBody>
            <a:bodyPr/>
            <a:lstStyle/>
            <a:p/>
          </p:txBody>
        </p:sp>
        <p:sp>
          <p:nvSpPr>
            <p:cNvPr id="71" name="rc71"/>
            <p:cNvSpPr/>
            <p:nvPr/>
          </p:nvSpPr>
          <p:spPr>
            <a:xfrm>
              <a:off x="7884537" y="800042"/>
              <a:ext cx="351110" cy="2796486"/>
            </a:xfrm>
            <a:prstGeom prst="rect">
              <a:avLst/>
            </a:prstGeom>
            <a:solidFill>
              <a:srgbClr val="80BD41">
                <a:alpha val="100000"/>
              </a:srgbClr>
            </a:solidFill>
          </p:spPr>
          <p:txBody>
            <a:bodyPr/>
            <a:lstStyle/>
            <a:p/>
          </p:txBody>
        </p:sp>
        <p:sp>
          <p:nvSpPr>
            <p:cNvPr id="72" name="rc72"/>
            <p:cNvSpPr/>
            <p:nvPr/>
          </p:nvSpPr>
          <p:spPr>
            <a:xfrm>
              <a:off x="8664782" y="800042"/>
              <a:ext cx="351110" cy="2796486"/>
            </a:xfrm>
            <a:prstGeom prst="rect">
              <a:avLst/>
            </a:prstGeom>
            <a:solidFill>
              <a:srgbClr val="80BD41">
                <a:alpha val="100000"/>
              </a:srgbClr>
            </a:solidFill>
          </p:spPr>
          <p:txBody>
            <a:bodyPr/>
            <a:lstStyle/>
            <a:p/>
          </p:txBody>
        </p:sp>
        <p:sp>
          <p:nvSpPr>
            <p:cNvPr id="73" name="rc73"/>
            <p:cNvSpPr/>
            <p:nvPr/>
          </p:nvSpPr>
          <p:spPr>
            <a:xfrm>
              <a:off x="7494415" y="800042"/>
              <a:ext cx="351110" cy="2796486"/>
            </a:xfrm>
            <a:prstGeom prst="rect">
              <a:avLst/>
            </a:prstGeom>
            <a:solidFill>
              <a:srgbClr val="80BD41">
                <a:alpha val="100000"/>
              </a:srgbClr>
            </a:solidFill>
          </p:spPr>
          <p:txBody>
            <a:bodyPr/>
            <a:lstStyle/>
            <a:p/>
          </p:txBody>
        </p:sp>
        <p:sp>
          <p:nvSpPr>
            <p:cNvPr id="74" name="rc74"/>
            <p:cNvSpPr/>
            <p:nvPr/>
          </p:nvSpPr>
          <p:spPr>
            <a:xfrm>
              <a:off x="8274660" y="800042"/>
              <a:ext cx="351110" cy="2796486"/>
            </a:xfrm>
            <a:prstGeom prst="rect">
              <a:avLst/>
            </a:prstGeom>
            <a:solidFill>
              <a:srgbClr val="80BD41">
                <a:alpha val="100000"/>
              </a:srgbClr>
            </a:solidFill>
          </p:spPr>
          <p:txBody>
            <a:bodyPr/>
            <a:lstStyle/>
            <a:p/>
          </p:txBody>
        </p:sp>
        <p:sp>
          <p:nvSpPr>
            <p:cNvPr id="75" name="rc75"/>
            <p:cNvSpPr/>
            <p:nvPr/>
          </p:nvSpPr>
          <p:spPr>
            <a:xfrm>
              <a:off x="7104293" y="800042"/>
              <a:ext cx="351110" cy="2796486"/>
            </a:xfrm>
            <a:prstGeom prst="rect">
              <a:avLst/>
            </a:prstGeom>
            <a:solidFill>
              <a:srgbClr val="80BD41">
                <a:alpha val="100000"/>
              </a:srgbClr>
            </a:solidFill>
          </p:spPr>
          <p:txBody>
            <a:bodyPr/>
            <a:lstStyle/>
            <a:p/>
          </p:txBody>
        </p:sp>
        <p:sp>
          <p:nvSpPr>
            <p:cNvPr id="76" name="pg76"/>
            <p:cNvSpPr/>
            <p:nvPr/>
          </p:nvSpPr>
          <p:spPr>
            <a:xfrm>
              <a:off x="1187351" y="3570435"/>
              <a:ext cx="26094" cy="26094"/>
            </a:xfrm>
            <a:custGeom>
              <a:avLst/>
              <a:pathLst>
                <a:path w="26094" h="26094">
                  <a:moveTo>
                    <a:pt x="26094" y="0"/>
                  </a:moveTo>
                  <a:lnTo>
                    <a:pt x="26094" y="8700"/>
                  </a:lnTo>
                  <a:lnTo>
                    <a:pt x="8700" y="26094"/>
                  </a:lnTo>
                  <a:lnTo>
                    <a:pt x="0" y="2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00345" y="3483428"/>
              <a:ext cx="113100" cy="113100"/>
            </a:xfrm>
            <a:custGeom>
              <a:avLst/>
              <a:pathLst>
                <a:path w="113100" h="113100">
                  <a:moveTo>
                    <a:pt x="113100" y="0"/>
                  </a:moveTo>
                  <a:lnTo>
                    <a:pt x="113100" y="8700"/>
                  </a:lnTo>
                  <a:lnTo>
                    <a:pt x="8700" y="113100"/>
                  </a:lnTo>
                  <a:lnTo>
                    <a:pt x="0" y="113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013338" y="3396422"/>
              <a:ext cx="200106" cy="200106"/>
            </a:xfrm>
            <a:custGeom>
              <a:avLst/>
              <a:pathLst>
                <a:path w="200106" h="200106">
                  <a:moveTo>
                    <a:pt x="200106" y="0"/>
                  </a:moveTo>
                  <a:lnTo>
                    <a:pt x="200106" y="8700"/>
                  </a:lnTo>
                  <a:lnTo>
                    <a:pt x="8700" y="200106"/>
                  </a:lnTo>
                  <a:lnTo>
                    <a:pt x="0" y="200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926332" y="3309416"/>
              <a:ext cx="287112" cy="287112"/>
            </a:xfrm>
            <a:custGeom>
              <a:avLst/>
              <a:pathLst>
                <a:path w="287112" h="287112">
                  <a:moveTo>
                    <a:pt x="287112" y="0"/>
                  </a:moveTo>
                  <a:lnTo>
                    <a:pt x="287112" y="8700"/>
                  </a:lnTo>
                  <a:lnTo>
                    <a:pt x="8700" y="287112"/>
                  </a:lnTo>
                  <a:lnTo>
                    <a:pt x="0" y="287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2224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1354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0483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29613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87438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78737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70037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61336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52635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43935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35234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26534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17833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09132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2335" y="200432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62335" y="19173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62335" y="18303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62335" y="17433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62335" y="16562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62335" y="15692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62335" y="148228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62335" y="139527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62335" y="130827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62335" y="1280247"/>
              <a:ext cx="300829" cy="300829"/>
            </a:xfrm>
            <a:custGeom>
              <a:avLst/>
              <a:pathLst>
                <a:path w="300829" h="300829">
                  <a:moveTo>
                    <a:pt x="292129" y="0"/>
                  </a:moveTo>
                  <a:lnTo>
                    <a:pt x="300829" y="0"/>
                  </a:lnTo>
                  <a:lnTo>
                    <a:pt x="0" y="300829"/>
                  </a:lnTo>
                  <a:lnTo>
                    <a:pt x="0" y="292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62335" y="1280247"/>
              <a:ext cx="213823" cy="213823"/>
            </a:xfrm>
            <a:custGeom>
              <a:avLst/>
              <a:pathLst>
                <a:path w="213823" h="213823">
                  <a:moveTo>
                    <a:pt x="205122" y="0"/>
                  </a:moveTo>
                  <a:lnTo>
                    <a:pt x="213823" y="0"/>
                  </a:lnTo>
                  <a:lnTo>
                    <a:pt x="0" y="213823"/>
                  </a:lnTo>
                  <a:lnTo>
                    <a:pt x="0" y="205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62335" y="1280247"/>
              <a:ext cx="126817" cy="126817"/>
            </a:xfrm>
            <a:custGeom>
              <a:avLst/>
              <a:pathLst>
                <a:path w="126817" h="126817">
                  <a:moveTo>
                    <a:pt x="118116" y="0"/>
                  </a:moveTo>
                  <a:lnTo>
                    <a:pt x="126817" y="0"/>
                  </a:lnTo>
                  <a:lnTo>
                    <a:pt x="0" y="126817"/>
                  </a:lnTo>
                  <a:lnTo>
                    <a:pt x="0" y="118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62335" y="1280247"/>
              <a:ext cx="39811" cy="39811"/>
            </a:xfrm>
            <a:custGeom>
              <a:avLst/>
              <a:pathLst>
                <a:path w="39811" h="39811">
                  <a:moveTo>
                    <a:pt x="31110" y="0"/>
                  </a:moveTo>
                  <a:lnTo>
                    <a:pt x="39811" y="0"/>
                  </a:lnTo>
                  <a:lnTo>
                    <a:pt x="0" y="39811"/>
                  </a:lnTo>
                  <a:lnTo>
                    <a:pt x="0" y="3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5376" y="3528337"/>
              <a:ext cx="68191" cy="68191"/>
            </a:xfrm>
            <a:custGeom>
              <a:avLst/>
              <a:pathLst>
                <a:path w="68191" h="68191">
                  <a:moveTo>
                    <a:pt x="68191" y="0"/>
                  </a:moveTo>
                  <a:lnTo>
                    <a:pt x="68191" y="8700"/>
                  </a:lnTo>
                  <a:lnTo>
                    <a:pt x="8700" y="68191"/>
                  </a:lnTo>
                  <a:lnTo>
                    <a:pt x="0" y="68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448370" y="3441331"/>
              <a:ext cx="155197" cy="155197"/>
            </a:xfrm>
            <a:custGeom>
              <a:avLst/>
              <a:pathLst>
                <a:path w="155197" h="155197">
                  <a:moveTo>
                    <a:pt x="155197" y="0"/>
                  </a:moveTo>
                  <a:lnTo>
                    <a:pt x="155197" y="8700"/>
                  </a:lnTo>
                  <a:lnTo>
                    <a:pt x="8700" y="155197"/>
                  </a:lnTo>
                  <a:lnTo>
                    <a:pt x="0" y="155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61363" y="3354325"/>
              <a:ext cx="242204" cy="242204"/>
            </a:xfrm>
            <a:custGeom>
              <a:avLst/>
              <a:pathLst>
                <a:path w="242204" h="242204">
                  <a:moveTo>
                    <a:pt x="242204" y="0"/>
                  </a:moveTo>
                  <a:lnTo>
                    <a:pt x="242204" y="8700"/>
                  </a:lnTo>
                  <a:lnTo>
                    <a:pt x="8700" y="242204"/>
                  </a:lnTo>
                  <a:lnTo>
                    <a:pt x="0" y="242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74357" y="3267318"/>
              <a:ext cx="329210" cy="329210"/>
            </a:xfrm>
            <a:custGeom>
              <a:avLst/>
              <a:pathLst>
                <a:path w="329210" h="329210">
                  <a:moveTo>
                    <a:pt x="329210" y="0"/>
                  </a:moveTo>
                  <a:lnTo>
                    <a:pt x="329210" y="8700"/>
                  </a:lnTo>
                  <a:lnTo>
                    <a:pt x="8700" y="329210"/>
                  </a:lnTo>
                  <a:lnTo>
                    <a:pt x="0" y="329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31803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30933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30063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29192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28322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27452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26582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257126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252457" y="248426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252457" y="23972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252457" y="23102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252457" y="22232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252457" y="21362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252457" y="20492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252457" y="19622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252457" y="18752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252457" y="17882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252457" y="17012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252457" y="16142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252457" y="15271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252457" y="14401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252457" y="13531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252457" y="12661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252457" y="1195505"/>
              <a:ext cx="343474" cy="343474"/>
            </a:xfrm>
            <a:custGeom>
              <a:avLst/>
              <a:pathLst>
                <a:path w="343474" h="343474">
                  <a:moveTo>
                    <a:pt x="334773" y="0"/>
                  </a:moveTo>
                  <a:lnTo>
                    <a:pt x="343474" y="0"/>
                  </a:lnTo>
                  <a:lnTo>
                    <a:pt x="0" y="343474"/>
                  </a:lnTo>
                  <a:lnTo>
                    <a:pt x="0" y="334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252457" y="1195505"/>
              <a:ext cx="256468" cy="256468"/>
            </a:xfrm>
            <a:custGeom>
              <a:avLst/>
              <a:pathLst>
                <a:path w="256468" h="256468">
                  <a:moveTo>
                    <a:pt x="247767" y="0"/>
                  </a:moveTo>
                  <a:lnTo>
                    <a:pt x="256468" y="0"/>
                  </a:lnTo>
                  <a:lnTo>
                    <a:pt x="0" y="256468"/>
                  </a:lnTo>
                  <a:lnTo>
                    <a:pt x="0" y="247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252457" y="1195505"/>
              <a:ext cx="169462" cy="169462"/>
            </a:xfrm>
            <a:custGeom>
              <a:avLst/>
              <a:pathLst>
                <a:path w="169462" h="169462">
                  <a:moveTo>
                    <a:pt x="160761" y="0"/>
                  </a:moveTo>
                  <a:lnTo>
                    <a:pt x="169462" y="0"/>
                  </a:lnTo>
                  <a:lnTo>
                    <a:pt x="0" y="169462"/>
                  </a:lnTo>
                  <a:lnTo>
                    <a:pt x="0" y="160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252457" y="1195505"/>
              <a:ext cx="82455" cy="82455"/>
            </a:xfrm>
            <a:custGeom>
              <a:avLst/>
              <a:pathLst>
                <a:path w="82455" h="82455">
                  <a:moveTo>
                    <a:pt x="73755" y="0"/>
                  </a:moveTo>
                  <a:lnTo>
                    <a:pt x="82455" y="0"/>
                  </a:lnTo>
                  <a:lnTo>
                    <a:pt x="0" y="82455"/>
                  </a:lnTo>
                  <a:lnTo>
                    <a:pt x="0" y="73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970407" y="3573246"/>
              <a:ext cx="23282" cy="23282"/>
            </a:xfrm>
            <a:custGeom>
              <a:avLst/>
              <a:pathLst>
                <a:path w="23282" h="23282">
                  <a:moveTo>
                    <a:pt x="23282" y="0"/>
                  </a:moveTo>
                  <a:lnTo>
                    <a:pt x="23282" y="8700"/>
                  </a:lnTo>
                  <a:lnTo>
                    <a:pt x="8700" y="23282"/>
                  </a:lnTo>
                  <a:lnTo>
                    <a:pt x="0" y="232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83401" y="3486240"/>
              <a:ext cx="110288" cy="110288"/>
            </a:xfrm>
            <a:custGeom>
              <a:avLst/>
              <a:pathLst>
                <a:path w="110288" h="110288">
                  <a:moveTo>
                    <a:pt x="110288" y="0"/>
                  </a:moveTo>
                  <a:lnTo>
                    <a:pt x="110288" y="8700"/>
                  </a:lnTo>
                  <a:lnTo>
                    <a:pt x="8700" y="110288"/>
                  </a:lnTo>
                  <a:lnTo>
                    <a:pt x="0" y="110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96395" y="3399234"/>
              <a:ext cx="197295" cy="197295"/>
            </a:xfrm>
            <a:custGeom>
              <a:avLst/>
              <a:pathLst>
                <a:path w="197295" h="197295">
                  <a:moveTo>
                    <a:pt x="197295" y="0"/>
                  </a:moveTo>
                  <a:lnTo>
                    <a:pt x="197295" y="8700"/>
                  </a:lnTo>
                  <a:lnTo>
                    <a:pt x="8700" y="197295"/>
                  </a:lnTo>
                  <a:lnTo>
                    <a:pt x="0" y="197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09388" y="3312227"/>
              <a:ext cx="284301" cy="284301"/>
            </a:xfrm>
            <a:custGeom>
              <a:avLst/>
              <a:pathLst>
                <a:path w="284301" h="284301">
                  <a:moveTo>
                    <a:pt x="284301" y="0"/>
                  </a:moveTo>
                  <a:lnTo>
                    <a:pt x="284301" y="8700"/>
                  </a:lnTo>
                  <a:lnTo>
                    <a:pt x="8700" y="284301"/>
                  </a:lnTo>
                  <a:lnTo>
                    <a:pt x="0" y="284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42580" y="322522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42580" y="313821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42580" y="30512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42580" y="296420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42580" y="287719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42580" y="279019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42580" y="270318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42580" y="261617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42580" y="252917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42580" y="244216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42580" y="235515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42580" y="226815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42580" y="218114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642580" y="209414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642580" y="200713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642580" y="192012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642580" y="183312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642580" y="174611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642580" y="16591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642580" y="157210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642580" y="148509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642580" y="139809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642580" y="131108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642580" y="122407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642580" y="1139010"/>
              <a:ext cx="351110" cy="357871"/>
            </a:xfrm>
            <a:custGeom>
              <a:avLst/>
              <a:pathLst>
                <a:path w="351110" h="357871">
                  <a:moveTo>
                    <a:pt x="349171" y="0"/>
                  </a:moveTo>
                  <a:lnTo>
                    <a:pt x="351110" y="0"/>
                  </a:lnTo>
                  <a:lnTo>
                    <a:pt x="351110" y="6761"/>
                  </a:lnTo>
                  <a:lnTo>
                    <a:pt x="0" y="357871"/>
                  </a:lnTo>
                  <a:lnTo>
                    <a:pt x="0" y="349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642580" y="1139010"/>
              <a:ext cx="270865" cy="270865"/>
            </a:xfrm>
            <a:custGeom>
              <a:avLst/>
              <a:pathLst>
                <a:path w="270865" h="270865">
                  <a:moveTo>
                    <a:pt x="262164" y="0"/>
                  </a:moveTo>
                  <a:lnTo>
                    <a:pt x="270865" y="0"/>
                  </a:lnTo>
                  <a:lnTo>
                    <a:pt x="0" y="270865"/>
                  </a:lnTo>
                  <a:lnTo>
                    <a:pt x="0" y="26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642580" y="1139010"/>
              <a:ext cx="183859" cy="183859"/>
            </a:xfrm>
            <a:custGeom>
              <a:avLst/>
              <a:pathLst>
                <a:path w="183859" h="183859">
                  <a:moveTo>
                    <a:pt x="175158" y="0"/>
                  </a:moveTo>
                  <a:lnTo>
                    <a:pt x="183859" y="0"/>
                  </a:lnTo>
                  <a:lnTo>
                    <a:pt x="0" y="183859"/>
                  </a:lnTo>
                  <a:lnTo>
                    <a:pt x="0" y="1751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642580" y="1139010"/>
              <a:ext cx="96853" cy="96853"/>
            </a:xfrm>
            <a:custGeom>
              <a:avLst/>
              <a:pathLst>
                <a:path w="96853" h="96853">
                  <a:moveTo>
                    <a:pt x="88152" y="0"/>
                  </a:moveTo>
                  <a:lnTo>
                    <a:pt x="96853" y="0"/>
                  </a:lnTo>
                  <a:lnTo>
                    <a:pt x="0" y="96853"/>
                  </a:lnTo>
                  <a:lnTo>
                    <a:pt x="0" y="88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642580" y="1139010"/>
              <a:ext cx="9846" cy="9846"/>
            </a:xfrm>
            <a:custGeom>
              <a:avLst/>
              <a:pathLst>
                <a:path w="9846" h="9846">
                  <a:moveTo>
                    <a:pt x="1146" y="0"/>
                  </a:moveTo>
                  <a:lnTo>
                    <a:pt x="9846" y="0"/>
                  </a:lnTo>
                  <a:lnTo>
                    <a:pt x="0" y="9846"/>
                  </a:lnTo>
                  <a:lnTo>
                    <a:pt x="0" y="1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318432" y="3531149"/>
              <a:ext cx="65379" cy="65379"/>
            </a:xfrm>
            <a:custGeom>
              <a:avLst/>
              <a:pathLst>
                <a:path w="65379" h="65379">
                  <a:moveTo>
                    <a:pt x="65379" y="0"/>
                  </a:moveTo>
                  <a:lnTo>
                    <a:pt x="65379" y="8700"/>
                  </a:lnTo>
                  <a:lnTo>
                    <a:pt x="8700" y="65379"/>
                  </a:lnTo>
                  <a:lnTo>
                    <a:pt x="0" y="65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1426" y="3444143"/>
              <a:ext cx="152386" cy="152386"/>
            </a:xfrm>
            <a:custGeom>
              <a:avLst/>
              <a:pathLst>
                <a:path w="152386" h="152386">
                  <a:moveTo>
                    <a:pt x="152386" y="0"/>
                  </a:moveTo>
                  <a:lnTo>
                    <a:pt x="152386" y="8700"/>
                  </a:lnTo>
                  <a:lnTo>
                    <a:pt x="8700" y="152386"/>
                  </a:lnTo>
                  <a:lnTo>
                    <a:pt x="0" y="152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44420" y="3357136"/>
              <a:ext cx="239392" cy="239392"/>
            </a:xfrm>
            <a:custGeom>
              <a:avLst/>
              <a:pathLst>
                <a:path w="239392" h="239392">
                  <a:moveTo>
                    <a:pt x="239392" y="0"/>
                  </a:moveTo>
                  <a:lnTo>
                    <a:pt x="239392" y="8700"/>
                  </a:lnTo>
                  <a:lnTo>
                    <a:pt x="8700" y="239392"/>
                  </a:lnTo>
                  <a:lnTo>
                    <a:pt x="0" y="239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57413" y="3270130"/>
              <a:ext cx="326398" cy="326398"/>
            </a:xfrm>
            <a:custGeom>
              <a:avLst/>
              <a:pathLst>
                <a:path w="326398" h="326398">
                  <a:moveTo>
                    <a:pt x="326398" y="0"/>
                  </a:moveTo>
                  <a:lnTo>
                    <a:pt x="326398" y="8700"/>
                  </a:lnTo>
                  <a:lnTo>
                    <a:pt x="8700" y="326398"/>
                  </a:lnTo>
                  <a:lnTo>
                    <a:pt x="0" y="326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31831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30961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300911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29221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28350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27480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26610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257408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24870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240006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231306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222605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213904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032702" y="205204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032702" y="196503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032702" y="187803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032702" y="17910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032702" y="170401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032702" y="161701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032702" y="15300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032702" y="14429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032702" y="13559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032702" y="12689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032702" y="118198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032702" y="10949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032702" y="1026020"/>
              <a:ext cx="341757" cy="341757"/>
            </a:xfrm>
            <a:custGeom>
              <a:avLst/>
              <a:pathLst>
                <a:path w="341757" h="341757">
                  <a:moveTo>
                    <a:pt x="333057" y="0"/>
                  </a:moveTo>
                  <a:lnTo>
                    <a:pt x="341757" y="0"/>
                  </a:lnTo>
                  <a:lnTo>
                    <a:pt x="0" y="341757"/>
                  </a:lnTo>
                  <a:lnTo>
                    <a:pt x="0" y="333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032702" y="1026020"/>
              <a:ext cx="254751" cy="254751"/>
            </a:xfrm>
            <a:custGeom>
              <a:avLst/>
              <a:pathLst>
                <a:path w="254751" h="254751">
                  <a:moveTo>
                    <a:pt x="246050" y="0"/>
                  </a:moveTo>
                  <a:lnTo>
                    <a:pt x="254751" y="0"/>
                  </a:lnTo>
                  <a:lnTo>
                    <a:pt x="0" y="254751"/>
                  </a:lnTo>
                  <a:lnTo>
                    <a:pt x="0" y="246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032702" y="1026020"/>
              <a:ext cx="167745" cy="167745"/>
            </a:xfrm>
            <a:custGeom>
              <a:avLst/>
              <a:pathLst>
                <a:path w="167745" h="167745">
                  <a:moveTo>
                    <a:pt x="159044" y="0"/>
                  </a:moveTo>
                  <a:lnTo>
                    <a:pt x="167745" y="0"/>
                  </a:lnTo>
                  <a:lnTo>
                    <a:pt x="0" y="167745"/>
                  </a:lnTo>
                  <a:lnTo>
                    <a:pt x="0" y="159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032702" y="1026020"/>
              <a:ext cx="80738" cy="80738"/>
            </a:xfrm>
            <a:custGeom>
              <a:avLst/>
              <a:pathLst>
                <a:path w="80738" h="80738">
                  <a:moveTo>
                    <a:pt x="72038" y="0"/>
                  </a:moveTo>
                  <a:lnTo>
                    <a:pt x="80738" y="0"/>
                  </a:lnTo>
                  <a:lnTo>
                    <a:pt x="0" y="80738"/>
                  </a:lnTo>
                  <a:lnTo>
                    <a:pt x="0" y="72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753463" y="3576058"/>
              <a:ext cx="20470" cy="20470"/>
            </a:xfrm>
            <a:custGeom>
              <a:avLst/>
              <a:pathLst>
                <a:path w="20470" h="20470">
                  <a:moveTo>
                    <a:pt x="20470" y="0"/>
                  </a:moveTo>
                  <a:lnTo>
                    <a:pt x="20470" y="8700"/>
                  </a:lnTo>
                  <a:lnTo>
                    <a:pt x="8700" y="20470"/>
                  </a:lnTo>
                  <a:lnTo>
                    <a:pt x="0" y="20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66457" y="3489051"/>
              <a:ext cx="107477" cy="107477"/>
            </a:xfrm>
            <a:custGeom>
              <a:avLst/>
              <a:pathLst>
                <a:path w="107477" h="107477">
                  <a:moveTo>
                    <a:pt x="107477" y="0"/>
                  </a:moveTo>
                  <a:lnTo>
                    <a:pt x="107477" y="8700"/>
                  </a:lnTo>
                  <a:lnTo>
                    <a:pt x="8700" y="107477"/>
                  </a:lnTo>
                  <a:lnTo>
                    <a:pt x="0" y="107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579451" y="3402045"/>
              <a:ext cx="194483" cy="194483"/>
            </a:xfrm>
            <a:custGeom>
              <a:avLst/>
              <a:pathLst>
                <a:path w="194483" h="194483">
                  <a:moveTo>
                    <a:pt x="194483" y="0"/>
                  </a:moveTo>
                  <a:lnTo>
                    <a:pt x="194483" y="8700"/>
                  </a:lnTo>
                  <a:lnTo>
                    <a:pt x="8700" y="194483"/>
                  </a:lnTo>
                  <a:lnTo>
                    <a:pt x="0" y="19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492445" y="3315039"/>
              <a:ext cx="281489" cy="281489"/>
            </a:xfrm>
            <a:custGeom>
              <a:avLst/>
              <a:pathLst>
                <a:path w="281489" h="281489">
                  <a:moveTo>
                    <a:pt x="281489" y="0"/>
                  </a:moveTo>
                  <a:lnTo>
                    <a:pt x="281489" y="8700"/>
                  </a:lnTo>
                  <a:lnTo>
                    <a:pt x="8700" y="281489"/>
                  </a:lnTo>
                  <a:lnTo>
                    <a:pt x="0" y="281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422824" y="32280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422824" y="314102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422824" y="305402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422824" y="296701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422824" y="28800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422824" y="27930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422824" y="27059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422824" y="261898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422824" y="253198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422824" y="244497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422824" y="235797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422824" y="227096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422824" y="218395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422824" y="209695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422824" y="200994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422824" y="192293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422824" y="18359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422824" y="174892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422824" y="166192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422824" y="157491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422824" y="14879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422824" y="14009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422824" y="13138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422824" y="122688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422824" y="113988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422824" y="105287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422824" y="997773"/>
              <a:ext cx="327907" cy="327907"/>
            </a:xfrm>
            <a:custGeom>
              <a:avLst/>
              <a:pathLst>
                <a:path w="327907" h="327907">
                  <a:moveTo>
                    <a:pt x="319207" y="0"/>
                  </a:moveTo>
                  <a:lnTo>
                    <a:pt x="327907" y="0"/>
                  </a:lnTo>
                  <a:lnTo>
                    <a:pt x="0" y="327907"/>
                  </a:lnTo>
                  <a:lnTo>
                    <a:pt x="0" y="319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422824" y="997773"/>
              <a:ext cx="240901" cy="240901"/>
            </a:xfrm>
            <a:custGeom>
              <a:avLst/>
              <a:pathLst>
                <a:path w="240901" h="240901">
                  <a:moveTo>
                    <a:pt x="232200" y="0"/>
                  </a:moveTo>
                  <a:lnTo>
                    <a:pt x="240901" y="0"/>
                  </a:lnTo>
                  <a:lnTo>
                    <a:pt x="0" y="240901"/>
                  </a:lnTo>
                  <a:lnTo>
                    <a:pt x="0" y="232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422824" y="997773"/>
              <a:ext cx="153895" cy="153895"/>
            </a:xfrm>
            <a:custGeom>
              <a:avLst/>
              <a:pathLst>
                <a:path w="153895" h="153895">
                  <a:moveTo>
                    <a:pt x="145194" y="0"/>
                  </a:moveTo>
                  <a:lnTo>
                    <a:pt x="153895" y="0"/>
                  </a:lnTo>
                  <a:lnTo>
                    <a:pt x="0" y="153895"/>
                  </a:lnTo>
                  <a:lnTo>
                    <a:pt x="0" y="145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422824" y="997773"/>
              <a:ext cx="66888" cy="66888"/>
            </a:xfrm>
            <a:custGeom>
              <a:avLst/>
              <a:pathLst>
                <a:path w="66888" h="66888">
                  <a:moveTo>
                    <a:pt x="58188" y="0"/>
                  </a:moveTo>
                  <a:lnTo>
                    <a:pt x="66888" y="0"/>
                  </a:lnTo>
                  <a:lnTo>
                    <a:pt x="0" y="66888"/>
                  </a:lnTo>
                  <a:lnTo>
                    <a:pt x="0" y="581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84545" y="3536772"/>
              <a:ext cx="59756" cy="59756"/>
            </a:xfrm>
            <a:custGeom>
              <a:avLst/>
              <a:pathLst>
                <a:path w="59756" h="59756">
                  <a:moveTo>
                    <a:pt x="59756" y="0"/>
                  </a:moveTo>
                  <a:lnTo>
                    <a:pt x="59756" y="8700"/>
                  </a:lnTo>
                  <a:lnTo>
                    <a:pt x="8700" y="59756"/>
                  </a:lnTo>
                  <a:lnTo>
                    <a:pt x="0" y="59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797538" y="3449766"/>
              <a:ext cx="146763" cy="146763"/>
            </a:xfrm>
            <a:custGeom>
              <a:avLst/>
              <a:pathLst>
                <a:path w="146763" h="146763">
                  <a:moveTo>
                    <a:pt x="146763" y="0"/>
                  </a:moveTo>
                  <a:lnTo>
                    <a:pt x="146763" y="8700"/>
                  </a:lnTo>
                  <a:lnTo>
                    <a:pt x="8700" y="146763"/>
                  </a:lnTo>
                  <a:lnTo>
                    <a:pt x="0" y="146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710532" y="3362759"/>
              <a:ext cx="233769" cy="233769"/>
            </a:xfrm>
            <a:custGeom>
              <a:avLst/>
              <a:pathLst>
                <a:path w="233769" h="233769">
                  <a:moveTo>
                    <a:pt x="233769" y="0"/>
                  </a:moveTo>
                  <a:lnTo>
                    <a:pt x="233769" y="8700"/>
                  </a:lnTo>
                  <a:lnTo>
                    <a:pt x="8700" y="233769"/>
                  </a:lnTo>
                  <a:lnTo>
                    <a:pt x="0" y="2337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23526" y="3275753"/>
              <a:ext cx="320775" cy="320775"/>
            </a:xfrm>
            <a:custGeom>
              <a:avLst/>
              <a:pathLst>
                <a:path w="320775" h="320775">
                  <a:moveTo>
                    <a:pt x="320775" y="0"/>
                  </a:moveTo>
                  <a:lnTo>
                    <a:pt x="320775" y="8700"/>
                  </a:lnTo>
                  <a:lnTo>
                    <a:pt x="8700" y="320775"/>
                  </a:lnTo>
                  <a:lnTo>
                    <a:pt x="0" y="32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593191" y="318874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593191" y="310174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593191" y="301473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593191" y="292772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593191" y="284072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593191" y="27537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593191" y="26667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593191" y="25797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593191" y="24926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593191" y="24056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593191" y="231868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593191" y="223167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593191" y="214467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593191" y="205766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593191" y="197065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593191" y="188365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593191" y="179664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593191" y="170964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593191" y="162263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593191" y="153562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593191" y="144862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593191" y="13616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593191" y="12746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593191" y="11876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593191" y="11005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593191" y="10135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593191" y="969526"/>
              <a:ext cx="316869" cy="316869"/>
            </a:xfrm>
            <a:custGeom>
              <a:avLst/>
              <a:pathLst>
                <a:path w="316869" h="316869">
                  <a:moveTo>
                    <a:pt x="308168" y="0"/>
                  </a:moveTo>
                  <a:lnTo>
                    <a:pt x="316869" y="0"/>
                  </a:lnTo>
                  <a:lnTo>
                    <a:pt x="0" y="316869"/>
                  </a:lnTo>
                  <a:lnTo>
                    <a:pt x="0" y="3081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593191" y="969526"/>
              <a:ext cx="229862" cy="229862"/>
            </a:xfrm>
            <a:custGeom>
              <a:avLst/>
              <a:pathLst>
                <a:path w="229862" h="229862">
                  <a:moveTo>
                    <a:pt x="221162" y="0"/>
                  </a:moveTo>
                  <a:lnTo>
                    <a:pt x="229862" y="0"/>
                  </a:lnTo>
                  <a:lnTo>
                    <a:pt x="0" y="229862"/>
                  </a:lnTo>
                  <a:lnTo>
                    <a:pt x="0" y="221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593191" y="969526"/>
              <a:ext cx="142856" cy="142856"/>
            </a:xfrm>
            <a:custGeom>
              <a:avLst/>
              <a:pathLst>
                <a:path w="142856" h="142856">
                  <a:moveTo>
                    <a:pt x="134156" y="0"/>
                  </a:moveTo>
                  <a:lnTo>
                    <a:pt x="142856" y="0"/>
                  </a:lnTo>
                  <a:lnTo>
                    <a:pt x="0" y="142856"/>
                  </a:lnTo>
                  <a:lnTo>
                    <a:pt x="0" y="134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593191" y="969526"/>
              <a:ext cx="55850" cy="55850"/>
            </a:xfrm>
            <a:custGeom>
              <a:avLst/>
              <a:pathLst>
                <a:path w="55850" h="55850">
                  <a:moveTo>
                    <a:pt x="47149" y="0"/>
                  </a:moveTo>
                  <a:lnTo>
                    <a:pt x="55850" y="0"/>
                  </a:lnTo>
                  <a:lnTo>
                    <a:pt x="0" y="55850"/>
                  </a:lnTo>
                  <a:lnTo>
                    <a:pt x="0" y="4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016770" y="3548018"/>
              <a:ext cx="48510" cy="48510"/>
            </a:xfrm>
            <a:custGeom>
              <a:avLst/>
              <a:pathLst>
                <a:path w="48510" h="48510">
                  <a:moveTo>
                    <a:pt x="48510" y="0"/>
                  </a:moveTo>
                  <a:lnTo>
                    <a:pt x="48510" y="8700"/>
                  </a:lnTo>
                  <a:lnTo>
                    <a:pt x="8700" y="48510"/>
                  </a:lnTo>
                  <a:lnTo>
                    <a:pt x="0" y="4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929764" y="3461012"/>
              <a:ext cx="135516" cy="135516"/>
            </a:xfrm>
            <a:custGeom>
              <a:avLst/>
              <a:pathLst>
                <a:path w="135516" h="135516">
                  <a:moveTo>
                    <a:pt x="135516" y="0"/>
                  </a:moveTo>
                  <a:lnTo>
                    <a:pt x="135516" y="8700"/>
                  </a:lnTo>
                  <a:lnTo>
                    <a:pt x="8700"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842757" y="3374006"/>
              <a:ext cx="222522" cy="222522"/>
            </a:xfrm>
            <a:custGeom>
              <a:avLst/>
              <a:pathLst>
                <a:path w="222522" h="222522">
                  <a:moveTo>
                    <a:pt x="222522" y="0"/>
                  </a:moveTo>
                  <a:lnTo>
                    <a:pt x="222522" y="8700"/>
                  </a:lnTo>
                  <a:lnTo>
                    <a:pt x="8700" y="222522"/>
                  </a:lnTo>
                  <a:lnTo>
                    <a:pt x="0" y="222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755751" y="3286999"/>
              <a:ext cx="309529" cy="309529"/>
            </a:xfrm>
            <a:custGeom>
              <a:avLst/>
              <a:pathLst>
                <a:path w="309529" h="309529">
                  <a:moveTo>
                    <a:pt x="309529" y="0"/>
                  </a:moveTo>
                  <a:lnTo>
                    <a:pt x="309529" y="8700"/>
                  </a:lnTo>
                  <a:lnTo>
                    <a:pt x="8700" y="309529"/>
                  </a:lnTo>
                  <a:lnTo>
                    <a:pt x="0" y="309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714170" y="31999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714170" y="31129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714170" y="30259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714170" y="29389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714170" y="285196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714170" y="276496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14170" y="26779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714170" y="259094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714170" y="25039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714170" y="24169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714170" y="23299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714170" y="22429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714170" y="21559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714170" y="20689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714170" y="19819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714170" y="18948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714170" y="18078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714170" y="17208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714170" y="16338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714170" y="15468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714170" y="145986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714170" y="137286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714170" y="12858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714170" y="119884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714170" y="11118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714170" y="10248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714170" y="9378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714170" y="8508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714170" y="828289"/>
              <a:ext cx="295339" cy="295339"/>
            </a:xfrm>
            <a:custGeom>
              <a:avLst/>
              <a:pathLst>
                <a:path w="295339" h="295339">
                  <a:moveTo>
                    <a:pt x="286639" y="0"/>
                  </a:moveTo>
                  <a:lnTo>
                    <a:pt x="295339" y="0"/>
                  </a:lnTo>
                  <a:lnTo>
                    <a:pt x="0" y="295339"/>
                  </a:lnTo>
                  <a:lnTo>
                    <a:pt x="0" y="286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714170" y="828289"/>
              <a:ext cx="208333" cy="208333"/>
            </a:xfrm>
            <a:custGeom>
              <a:avLst/>
              <a:pathLst>
                <a:path w="208333" h="208333">
                  <a:moveTo>
                    <a:pt x="199632" y="0"/>
                  </a:moveTo>
                  <a:lnTo>
                    <a:pt x="208333" y="0"/>
                  </a:lnTo>
                  <a:lnTo>
                    <a:pt x="0" y="208333"/>
                  </a:lnTo>
                  <a:lnTo>
                    <a:pt x="0" y="199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714170" y="828289"/>
              <a:ext cx="121327" cy="121327"/>
            </a:xfrm>
            <a:custGeom>
              <a:avLst/>
              <a:pathLst>
                <a:path w="121327" h="121327">
                  <a:moveTo>
                    <a:pt x="112626" y="0"/>
                  </a:moveTo>
                  <a:lnTo>
                    <a:pt x="121327" y="0"/>
                  </a:lnTo>
                  <a:lnTo>
                    <a:pt x="0" y="121327"/>
                  </a:lnTo>
                  <a:lnTo>
                    <a:pt x="0" y="112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714170" y="828289"/>
              <a:ext cx="34320" cy="34320"/>
            </a:xfrm>
            <a:custGeom>
              <a:avLst/>
              <a:pathLst>
                <a:path w="34320" h="34320">
                  <a:moveTo>
                    <a:pt x="25620" y="0"/>
                  </a:moveTo>
                  <a:lnTo>
                    <a:pt x="34320" y="0"/>
                  </a:lnTo>
                  <a:lnTo>
                    <a:pt x="0" y="34320"/>
                  </a:lnTo>
                  <a:lnTo>
                    <a:pt x="0" y="256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34857" y="3595739"/>
              <a:ext cx="789" cy="789"/>
            </a:xfrm>
            <a:custGeom>
              <a:avLst/>
              <a:pathLst>
                <a:path w="789" h="789">
                  <a:moveTo>
                    <a:pt x="789" y="0"/>
                  </a:moveTo>
                  <a:lnTo>
                    <a:pt x="789" y="789"/>
                  </a:lnTo>
                  <a:lnTo>
                    <a:pt x="0" y="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147851" y="3508733"/>
              <a:ext cx="87796" cy="87796"/>
            </a:xfrm>
            <a:custGeom>
              <a:avLst/>
              <a:pathLst>
                <a:path w="87796" h="87796">
                  <a:moveTo>
                    <a:pt x="87796" y="0"/>
                  </a:moveTo>
                  <a:lnTo>
                    <a:pt x="87796" y="8700"/>
                  </a:lnTo>
                  <a:lnTo>
                    <a:pt x="8700" y="87796"/>
                  </a:lnTo>
                  <a:lnTo>
                    <a:pt x="0" y="87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060845" y="3421726"/>
              <a:ext cx="174802" cy="174802"/>
            </a:xfrm>
            <a:custGeom>
              <a:avLst/>
              <a:pathLst>
                <a:path w="174802" h="174802">
                  <a:moveTo>
                    <a:pt x="174802" y="0"/>
                  </a:moveTo>
                  <a:lnTo>
                    <a:pt x="174802" y="8700"/>
                  </a:lnTo>
                  <a:lnTo>
                    <a:pt x="8700" y="174802"/>
                  </a:lnTo>
                  <a:lnTo>
                    <a:pt x="0" y="174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973839" y="3334720"/>
              <a:ext cx="261808" cy="261808"/>
            </a:xfrm>
            <a:custGeom>
              <a:avLst/>
              <a:pathLst>
                <a:path w="261808" h="261808">
                  <a:moveTo>
                    <a:pt x="261808" y="0"/>
                  </a:moveTo>
                  <a:lnTo>
                    <a:pt x="261808" y="8700"/>
                  </a:lnTo>
                  <a:lnTo>
                    <a:pt x="8700" y="261808"/>
                  </a:lnTo>
                  <a:lnTo>
                    <a:pt x="0" y="261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86832" y="3247714"/>
              <a:ext cx="348814" cy="348814"/>
            </a:xfrm>
            <a:custGeom>
              <a:avLst/>
              <a:pathLst>
                <a:path w="348814" h="348814">
                  <a:moveTo>
                    <a:pt x="348814" y="0"/>
                  </a:moveTo>
                  <a:lnTo>
                    <a:pt x="348814" y="8700"/>
                  </a:lnTo>
                  <a:lnTo>
                    <a:pt x="8700" y="348814"/>
                  </a:lnTo>
                  <a:lnTo>
                    <a:pt x="0" y="348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84537" y="316070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84537" y="30737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884537" y="29866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884537" y="289968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884537" y="28126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884537" y="272567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884537" y="263867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884537" y="255166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884537" y="24646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884537" y="237765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84537" y="229064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220363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211663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202962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194262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185561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176860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16816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15945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150758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14205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133357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124657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115956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10725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98555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89854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81153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800042"/>
              <a:ext cx="284301" cy="284301"/>
            </a:xfrm>
            <a:custGeom>
              <a:avLst/>
              <a:pathLst>
                <a:path w="284301" h="284301">
                  <a:moveTo>
                    <a:pt x="275600" y="0"/>
                  </a:moveTo>
                  <a:lnTo>
                    <a:pt x="284301" y="0"/>
                  </a:lnTo>
                  <a:lnTo>
                    <a:pt x="0" y="284301"/>
                  </a:lnTo>
                  <a:lnTo>
                    <a:pt x="0" y="2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800042"/>
              <a:ext cx="197295" cy="197295"/>
            </a:xfrm>
            <a:custGeom>
              <a:avLst/>
              <a:pathLst>
                <a:path w="197295" h="197295">
                  <a:moveTo>
                    <a:pt x="188594" y="0"/>
                  </a:moveTo>
                  <a:lnTo>
                    <a:pt x="197295" y="0"/>
                  </a:lnTo>
                  <a:lnTo>
                    <a:pt x="0" y="197295"/>
                  </a:lnTo>
                  <a:lnTo>
                    <a:pt x="0" y="188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800042"/>
              <a:ext cx="110288" cy="110288"/>
            </a:xfrm>
            <a:custGeom>
              <a:avLst/>
              <a:pathLst>
                <a:path w="110288" h="110288">
                  <a:moveTo>
                    <a:pt x="101588" y="0"/>
                  </a:moveTo>
                  <a:lnTo>
                    <a:pt x="110288" y="0"/>
                  </a:lnTo>
                  <a:lnTo>
                    <a:pt x="0" y="110288"/>
                  </a:lnTo>
                  <a:lnTo>
                    <a:pt x="0" y="10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800042"/>
              <a:ext cx="23282" cy="23282"/>
            </a:xfrm>
            <a:custGeom>
              <a:avLst/>
              <a:pathLst>
                <a:path w="23282" h="23282">
                  <a:moveTo>
                    <a:pt x="14581" y="0"/>
                  </a:moveTo>
                  <a:lnTo>
                    <a:pt x="23282" y="0"/>
                  </a:lnTo>
                  <a:lnTo>
                    <a:pt x="0" y="23282"/>
                  </a:lnTo>
                  <a:lnTo>
                    <a:pt x="0" y="14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930907" y="3511544"/>
              <a:ext cx="84984" cy="84984"/>
            </a:xfrm>
            <a:custGeom>
              <a:avLst/>
              <a:pathLst>
                <a:path w="84984" h="84984">
                  <a:moveTo>
                    <a:pt x="84984" y="0"/>
                  </a:moveTo>
                  <a:lnTo>
                    <a:pt x="84984" y="8700"/>
                  </a:lnTo>
                  <a:lnTo>
                    <a:pt x="8700" y="84984"/>
                  </a:lnTo>
                  <a:lnTo>
                    <a:pt x="0" y="84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843901" y="3424538"/>
              <a:ext cx="171990" cy="171990"/>
            </a:xfrm>
            <a:custGeom>
              <a:avLst/>
              <a:pathLst>
                <a:path w="171990" h="171990">
                  <a:moveTo>
                    <a:pt x="171990" y="0"/>
                  </a:moveTo>
                  <a:lnTo>
                    <a:pt x="171990" y="8700"/>
                  </a:lnTo>
                  <a:lnTo>
                    <a:pt x="8700" y="171990"/>
                  </a:lnTo>
                  <a:lnTo>
                    <a:pt x="0" y="1719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8756895" y="3337532"/>
              <a:ext cx="258997" cy="258997"/>
            </a:xfrm>
            <a:custGeom>
              <a:avLst/>
              <a:pathLst>
                <a:path w="258997" h="258997">
                  <a:moveTo>
                    <a:pt x="258997" y="0"/>
                  </a:moveTo>
                  <a:lnTo>
                    <a:pt x="258997" y="8700"/>
                  </a:lnTo>
                  <a:lnTo>
                    <a:pt x="8700" y="258997"/>
                  </a:lnTo>
                  <a:lnTo>
                    <a:pt x="0" y="2589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8669889" y="3250525"/>
              <a:ext cx="346003" cy="346003"/>
            </a:xfrm>
            <a:custGeom>
              <a:avLst/>
              <a:pathLst>
                <a:path w="346003" h="346003">
                  <a:moveTo>
                    <a:pt x="346003" y="0"/>
                  </a:moveTo>
                  <a:lnTo>
                    <a:pt x="346003" y="8700"/>
                  </a:lnTo>
                  <a:lnTo>
                    <a:pt x="8700" y="346003"/>
                  </a:lnTo>
                  <a:lnTo>
                    <a:pt x="0" y="346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8664782" y="31635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8664782" y="307651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8664782" y="298950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8664782" y="29025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8664782" y="281549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8664782" y="272848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8664782" y="26414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8664782" y="25544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8664782" y="24674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8664782" y="23804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8664782" y="22934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8664782" y="22064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8664782" y="211944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8664782" y="203243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8664782" y="19454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8664782" y="18584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8664782" y="17714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8664782" y="168441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8664782" y="15974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8664782" y="15104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8664782" y="142339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8664782" y="133638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8664782" y="12493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8664782" y="11623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8664782" y="10753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8664782" y="9883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8664782" y="9013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8664782" y="8143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8664782" y="800042"/>
              <a:ext cx="287112" cy="287112"/>
            </a:xfrm>
            <a:custGeom>
              <a:avLst/>
              <a:pathLst>
                <a:path w="287112" h="287112">
                  <a:moveTo>
                    <a:pt x="278412" y="0"/>
                  </a:moveTo>
                  <a:lnTo>
                    <a:pt x="287112" y="0"/>
                  </a:lnTo>
                  <a:lnTo>
                    <a:pt x="0" y="287112"/>
                  </a:lnTo>
                  <a:lnTo>
                    <a:pt x="0" y="278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8664782" y="800042"/>
              <a:ext cx="200106" cy="200106"/>
            </a:xfrm>
            <a:custGeom>
              <a:avLst/>
              <a:pathLst>
                <a:path w="200106" h="200106">
                  <a:moveTo>
                    <a:pt x="191406" y="0"/>
                  </a:moveTo>
                  <a:lnTo>
                    <a:pt x="200106" y="0"/>
                  </a:lnTo>
                  <a:lnTo>
                    <a:pt x="0" y="200106"/>
                  </a:lnTo>
                  <a:lnTo>
                    <a:pt x="0" y="191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8664782" y="800042"/>
              <a:ext cx="113100" cy="113100"/>
            </a:xfrm>
            <a:custGeom>
              <a:avLst/>
              <a:pathLst>
                <a:path w="113100" h="113100">
                  <a:moveTo>
                    <a:pt x="104399" y="0"/>
                  </a:moveTo>
                  <a:lnTo>
                    <a:pt x="113100" y="0"/>
                  </a:lnTo>
                  <a:lnTo>
                    <a:pt x="0" y="113100"/>
                  </a:lnTo>
                  <a:lnTo>
                    <a:pt x="0" y="104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8664782" y="800042"/>
              <a:ext cx="26094" cy="26094"/>
            </a:xfrm>
            <a:custGeom>
              <a:avLst/>
              <a:pathLst>
                <a:path w="26094" h="26094">
                  <a:moveTo>
                    <a:pt x="17393" y="0"/>
                  </a:moveTo>
                  <a:lnTo>
                    <a:pt x="26094" y="0"/>
                  </a:lnTo>
                  <a:lnTo>
                    <a:pt x="0" y="26094"/>
                  </a:lnTo>
                  <a:lnTo>
                    <a:pt x="0" y="17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7799826" y="3550830"/>
              <a:ext cx="45698" cy="45698"/>
            </a:xfrm>
            <a:custGeom>
              <a:avLst/>
              <a:pathLst>
                <a:path w="45698" h="45698">
                  <a:moveTo>
                    <a:pt x="45698" y="0"/>
                  </a:moveTo>
                  <a:lnTo>
                    <a:pt x="45698" y="8700"/>
                  </a:lnTo>
                  <a:lnTo>
                    <a:pt x="8700" y="45698"/>
                  </a:lnTo>
                  <a:lnTo>
                    <a:pt x="0" y="4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7712820" y="3463824"/>
              <a:ext cx="132705" cy="132705"/>
            </a:xfrm>
            <a:custGeom>
              <a:avLst/>
              <a:pathLst>
                <a:path w="132705" h="132705">
                  <a:moveTo>
                    <a:pt x="132705" y="0"/>
                  </a:moveTo>
                  <a:lnTo>
                    <a:pt x="132705" y="8700"/>
                  </a:lnTo>
                  <a:lnTo>
                    <a:pt x="8700" y="132705"/>
                  </a:lnTo>
                  <a:lnTo>
                    <a:pt x="0" y="132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7625814" y="3376817"/>
              <a:ext cx="219711" cy="219711"/>
            </a:xfrm>
            <a:custGeom>
              <a:avLst/>
              <a:pathLst>
                <a:path w="219711" h="219711">
                  <a:moveTo>
                    <a:pt x="219711" y="0"/>
                  </a:moveTo>
                  <a:lnTo>
                    <a:pt x="219711" y="8700"/>
                  </a:lnTo>
                  <a:lnTo>
                    <a:pt x="8700" y="219711"/>
                  </a:lnTo>
                  <a:lnTo>
                    <a:pt x="0" y="219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7538807" y="3289811"/>
              <a:ext cx="306717" cy="306717"/>
            </a:xfrm>
            <a:custGeom>
              <a:avLst/>
              <a:pathLst>
                <a:path w="306717" h="306717">
                  <a:moveTo>
                    <a:pt x="306717" y="0"/>
                  </a:moveTo>
                  <a:lnTo>
                    <a:pt x="306717" y="8700"/>
                  </a:lnTo>
                  <a:lnTo>
                    <a:pt x="8700" y="306717"/>
                  </a:lnTo>
                  <a:lnTo>
                    <a:pt x="0" y="306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7494415" y="32028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7494415" y="31157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7494415" y="30287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7494415" y="29417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7494415" y="285478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7494415" y="27677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7494415" y="268076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7494415" y="259376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7494415" y="250675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7494415" y="241974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7494415" y="233274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7494415" y="224573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7494415" y="215873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7494415" y="20717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7494415" y="198471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7494415" y="189771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7494415" y="18107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7494415" y="172369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7494415" y="16366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7494415" y="15496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7494415" y="146268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7494415" y="137567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7494415" y="128866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7494415" y="120166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7494415" y="111465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7494415" y="102764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7494415" y="94064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7494415" y="85363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7494415" y="800042"/>
              <a:ext cx="326398" cy="326398"/>
            </a:xfrm>
            <a:custGeom>
              <a:avLst/>
              <a:pathLst>
                <a:path w="326398" h="326398">
                  <a:moveTo>
                    <a:pt x="317698" y="0"/>
                  </a:moveTo>
                  <a:lnTo>
                    <a:pt x="326398" y="0"/>
                  </a:lnTo>
                  <a:lnTo>
                    <a:pt x="0" y="326398"/>
                  </a:lnTo>
                  <a:lnTo>
                    <a:pt x="0" y="317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7494415" y="800042"/>
              <a:ext cx="239392" cy="239392"/>
            </a:xfrm>
            <a:custGeom>
              <a:avLst/>
              <a:pathLst>
                <a:path w="239392" h="239392">
                  <a:moveTo>
                    <a:pt x="230691" y="0"/>
                  </a:moveTo>
                  <a:lnTo>
                    <a:pt x="239392" y="0"/>
                  </a:lnTo>
                  <a:lnTo>
                    <a:pt x="0" y="239392"/>
                  </a:lnTo>
                  <a:lnTo>
                    <a:pt x="0" y="230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7494415" y="800042"/>
              <a:ext cx="152386" cy="152386"/>
            </a:xfrm>
            <a:custGeom>
              <a:avLst/>
              <a:pathLst>
                <a:path w="152386" h="152386">
                  <a:moveTo>
                    <a:pt x="143685" y="0"/>
                  </a:moveTo>
                  <a:lnTo>
                    <a:pt x="152386" y="0"/>
                  </a:lnTo>
                  <a:lnTo>
                    <a:pt x="0" y="152386"/>
                  </a:lnTo>
                  <a:lnTo>
                    <a:pt x="0" y="143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7494415" y="800042"/>
              <a:ext cx="65379" cy="65379"/>
            </a:xfrm>
            <a:custGeom>
              <a:avLst/>
              <a:pathLst>
                <a:path w="65379" h="65379">
                  <a:moveTo>
                    <a:pt x="56679" y="0"/>
                  </a:moveTo>
                  <a:lnTo>
                    <a:pt x="65379" y="0"/>
                  </a:lnTo>
                  <a:lnTo>
                    <a:pt x="0" y="65379"/>
                  </a:lnTo>
                  <a:lnTo>
                    <a:pt x="0" y="56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rc417"/>
            <p:cNvSpPr/>
            <p:nvPr/>
          </p:nvSpPr>
          <p:spPr>
            <a:xfrm>
              <a:off x="862335" y="1280247"/>
              <a:ext cx="351110" cy="2316282"/>
            </a:xfrm>
            <a:prstGeom prst="rect">
              <a:avLst/>
            </a:prstGeom>
            <a:ln w="1355" cap="sq">
              <a:solidFill>
                <a:srgbClr val="000000">
                  <a:alpha val="100000"/>
                </a:srgbClr>
              </a:solidFill>
              <a:prstDash val="solid"/>
              <a:miter/>
            </a:ln>
          </p:spPr>
          <p:txBody>
            <a:bodyPr/>
            <a:lstStyle/>
            <a:p/>
          </p:txBody>
        </p:sp>
        <p:sp>
          <p:nvSpPr>
            <p:cNvPr id="418" name="rc418"/>
            <p:cNvSpPr/>
            <p:nvPr/>
          </p:nvSpPr>
          <p:spPr>
            <a:xfrm>
              <a:off x="1252457" y="1195505"/>
              <a:ext cx="351110" cy="2401024"/>
            </a:xfrm>
            <a:prstGeom prst="rect">
              <a:avLst/>
            </a:prstGeom>
            <a:ln w="1355" cap="sq">
              <a:solidFill>
                <a:srgbClr val="000000">
                  <a:alpha val="100000"/>
                </a:srgbClr>
              </a:solidFill>
              <a:prstDash val="solid"/>
              <a:miter/>
            </a:ln>
          </p:spPr>
          <p:txBody>
            <a:bodyPr/>
            <a:lstStyle/>
            <a:p/>
          </p:txBody>
        </p:sp>
        <p:sp>
          <p:nvSpPr>
            <p:cNvPr id="419" name="rc419"/>
            <p:cNvSpPr/>
            <p:nvPr/>
          </p:nvSpPr>
          <p:spPr>
            <a:xfrm>
              <a:off x="1642580" y="1139010"/>
              <a:ext cx="351110" cy="2457518"/>
            </a:xfrm>
            <a:prstGeom prst="rect">
              <a:avLst/>
            </a:prstGeom>
            <a:ln w="1355" cap="sq">
              <a:solidFill>
                <a:srgbClr val="000000">
                  <a:alpha val="100000"/>
                </a:srgbClr>
              </a:solidFill>
              <a:prstDash val="solid"/>
              <a:miter/>
            </a:ln>
          </p:spPr>
          <p:txBody>
            <a:bodyPr/>
            <a:lstStyle/>
            <a:p/>
          </p:txBody>
        </p:sp>
        <p:sp>
          <p:nvSpPr>
            <p:cNvPr id="420" name="rc420"/>
            <p:cNvSpPr/>
            <p:nvPr/>
          </p:nvSpPr>
          <p:spPr>
            <a:xfrm>
              <a:off x="2032702" y="1026020"/>
              <a:ext cx="351110" cy="2570508"/>
            </a:xfrm>
            <a:prstGeom prst="rect">
              <a:avLst/>
            </a:prstGeom>
            <a:ln w="1355" cap="sq">
              <a:solidFill>
                <a:srgbClr val="000000">
                  <a:alpha val="100000"/>
                </a:srgbClr>
              </a:solidFill>
              <a:prstDash val="solid"/>
              <a:miter/>
            </a:ln>
          </p:spPr>
          <p:txBody>
            <a:bodyPr/>
            <a:lstStyle/>
            <a:p/>
          </p:txBody>
        </p:sp>
        <p:sp>
          <p:nvSpPr>
            <p:cNvPr id="421" name="rc421"/>
            <p:cNvSpPr/>
            <p:nvPr/>
          </p:nvSpPr>
          <p:spPr>
            <a:xfrm>
              <a:off x="2422824" y="997773"/>
              <a:ext cx="351110" cy="2598755"/>
            </a:xfrm>
            <a:prstGeom prst="rect">
              <a:avLst/>
            </a:prstGeom>
            <a:ln w="1355" cap="sq">
              <a:solidFill>
                <a:srgbClr val="000000">
                  <a:alpha val="100000"/>
                </a:srgbClr>
              </a:solidFill>
              <a:prstDash val="solid"/>
              <a:miter/>
            </a:ln>
          </p:spPr>
          <p:txBody>
            <a:bodyPr/>
            <a:lstStyle/>
            <a:p/>
          </p:txBody>
        </p:sp>
        <p:sp>
          <p:nvSpPr>
            <p:cNvPr id="422" name="rc422"/>
            <p:cNvSpPr/>
            <p:nvPr/>
          </p:nvSpPr>
          <p:spPr>
            <a:xfrm>
              <a:off x="2812947" y="997773"/>
              <a:ext cx="351110" cy="2598755"/>
            </a:xfrm>
            <a:prstGeom prst="rect">
              <a:avLst/>
            </a:prstGeom>
            <a:ln w="1355" cap="sq">
              <a:solidFill>
                <a:srgbClr val="000000">
                  <a:alpha val="100000"/>
                </a:srgbClr>
              </a:solidFill>
              <a:prstDash val="solid"/>
              <a:miter/>
            </a:ln>
          </p:spPr>
          <p:txBody>
            <a:bodyPr/>
            <a:lstStyle/>
            <a:p/>
          </p:txBody>
        </p:sp>
        <p:sp>
          <p:nvSpPr>
            <p:cNvPr id="423" name="rc423"/>
            <p:cNvSpPr/>
            <p:nvPr/>
          </p:nvSpPr>
          <p:spPr>
            <a:xfrm>
              <a:off x="3593191" y="969526"/>
              <a:ext cx="351110" cy="2627002"/>
            </a:xfrm>
            <a:prstGeom prst="rect">
              <a:avLst/>
            </a:prstGeom>
            <a:ln w="1355" cap="sq">
              <a:solidFill>
                <a:srgbClr val="000000">
                  <a:alpha val="100000"/>
                </a:srgbClr>
              </a:solidFill>
              <a:prstDash val="solid"/>
              <a:miter/>
            </a:ln>
          </p:spPr>
          <p:txBody>
            <a:bodyPr/>
            <a:lstStyle/>
            <a:p/>
          </p:txBody>
        </p:sp>
        <p:sp>
          <p:nvSpPr>
            <p:cNvPr id="424" name="rc424"/>
            <p:cNvSpPr/>
            <p:nvPr/>
          </p:nvSpPr>
          <p:spPr>
            <a:xfrm>
              <a:off x="3203069" y="969526"/>
              <a:ext cx="351110" cy="2627002"/>
            </a:xfrm>
            <a:prstGeom prst="rect">
              <a:avLst/>
            </a:prstGeom>
            <a:ln w="1355" cap="sq">
              <a:solidFill>
                <a:srgbClr val="000000">
                  <a:alpha val="100000"/>
                </a:srgbClr>
              </a:solidFill>
              <a:prstDash val="solid"/>
              <a:miter/>
            </a:ln>
          </p:spPr>
          <p:txBody>
            <a:bodyPr/>
            <a:lstStyle/>
            <a:p/>
          </p:txBody>
        </p:sp>
        <p:sp>
          <p:nvSpPr>
            <p:cNvPr id="425" name="rc425"/>
            <p:cNvSpPr/>
            <p:nvPr/>
          </p:nvSpPr>
          <p:spPr>
            <a:xfrm>
              <a:off x="3983314" y="913031"/>
              <a:ext cx="351110" cy="2683497"/>
            </a:xfrm>
            <a:prstGeom prst="rect">
              <a:avLst/>
            </a:prstGeom>
            <a:ln w="1355" cap="sq">
              <a:solidFill>
                <a:srgbClr val="000000">
                  <a:alpha val="100000"/>
                </a:srgbClr>
              </a:solidFill>
              <a:prstDash val="solid"/>
              <a:miter/>
            </a:ln>
          </p:spPr>
          <p:txBody>
            <a:bodyPr/>
            <a:lstStyle/>
            <a:p/>
          </p:txBody>
        </p:sp>
        <p:sp>
          <p:nvSpPr>
            <p:cNvPr id="426" name="rc426"/>
            <p:cNvSpPr/>
            <p:nvPr/>
          </p:nvSpPr>
          <p:spPr>
            <a:xfrm>
              <a:off x="4763558" y="884784"/>
              <a:ext cx="351110" cy="2711744"/>
            </a:xfrm>
            <a:prstGeom prst="rect">
              <a:avLst/>
            </a:prstGeom>
            <a:ln w="1355" cap="sq">
              <a:solidFill>
                <a:srgbClr val="000000">
                  <a:alpha val="100000"/>
                </a:srgbClr>
              </a:solidFill>
              <a:prstDash val="solid"/>
              <a:miter/>
            </a:ln>
          </p:spPr>
          <p:txBody>
            <a:bodyPr/>
            <a:lstStyle/>
            <a:p/>
          </p:txBody>
        </p:sp>
        <p:sp>
          <p:nvSpPr>
            <p:cNvPr id="427" name="rc427"/>
            <p:cNvSpPr/>
            <p:nvPr/>
          </p:nvSpPr>
          <p:spPr>
            <a:xfrm>
              <a:off x="4373436" y="884784"/>
              <a:ext cx="351110" cy="2711744"/>
            </a:xfrm>
            <a:prstGeom prst="rect">
              <a:avLst/>
            </a:prstGeom>
            <a:ln w="1355" cap="sq">
              <a:solidFill>
                <a:srgbClr val="000000">
                  <a:alpha val="100000"/>
                </a:srgbClr>
              </a:solidFill>
              <a:prstDash val="solid"/>
              <a:miter/>
            </a:ln>
          </p:spPr>
          <p:txBody>
            <a:bodyPr/>
            <a:lstStyle/>
            <a:p/>
          </p:txBody>
        </p:sp>
        <p:sp>
          <p:nvSpPr>
            <p:cNvPr id="428" name="rc428"/>
            <p:cNvSpPr/>
            <p:nvPr/>
          </p:nvSpPr>
          <p:spPr>
            <a:xfrm>
              <a:off x="5153681" y="856536"/>
              <a:ext cx="351110" cy="2739992"/>
            </a:xfrm>
            <a:prstGeom prst="rect">
              <a:avLst/>
            </a:prstGeom>
            <a:ln w="1355" cap="sq">
              <a:solidFill>
                <a:srgbClr val="000000">
                  <a:alpha val="100000"/>
                </a:srgbClr>
              </a:solidFill>
              <a:prstDash val="solid"/>
              <a:miter/>
            </a:ln>
          </p:spPr>
          <p:txBody>
            <a:bodyPr/>
            <a:lstStyle/>
            <a:p/>
          </p:txBody>
        </p:sp>
        <p:sp>
          <p:nvSpPr>
            <p:cNvPr id="429" name="rc429"/>
            <p:cNvSpPr/>
            <p:nvPr/>
          </p:nvSpPr>
          <p:spPr>
            <a:xfrm>
              <a:off x="6714170" y="828289"/>
              <a:ext cx="351110" cy="2768239"/>
            </a:xfrm>
            <a:prstGeom prst="rect">
              <a:avLst/>
            </a:prstGeom>
            <a:ln w="1355" cap="sq">
              <a:solidFill>
                <a:srgbClr val="000000">
                  <a:alpha val="100000"/>
                </a:srgbClr>
              </a:solidFill>
              <a:prstDash val="solid"/>
              <a:miter/>
            </a:ln>
          </p:spPr>
          <p:txBody>
            <a:bodyPr/>
            <a:lstStyle/>
            <a:p/>
          </p:txBody>
        </p:sp>
        <p:sp>
          <p:nvSpPr>
            <p:cNvPr id="430" name="rc430"/>
            <p:cNvSpPr/>
            <p:nvPr/>
          </p:nvSpPr>
          <p:spPr>
            <a:xfrm>
              <a:off x="5933925" y="828289"/>
              <a:ext cx="351110" cy="2768239"/>
            </a:xfrm>
            <a:prstGeom prst="rect">
              <a:avLst/>
            </a:prstGeom>
            <a:ln w="1355" cap="sq">
              <a:solidFill>
                <a:srgbClr val="000000">
                  <a:alpha val="100000"/>
                </a:srgbClr>
              </a:solidFill>
              <a:prstDash val="solid"/>
              <a:miter/>
            </a:ln>
          </p:spPr>
          <p:txBody>
            <a:bodyPr/>
            <a:lstStyle/>
            <a:p/>
          </p:txBody>
        </p:sp>
        <p:sp>
          <p:nvSpPr>
            <p:cNvPr id="431" name="rc431"/>
            <p:cNvSpPr/>
            <p:nvPr/>
          </p:nvSpPr>
          <p:spPr>
            <a:xfrm>
              <a:off x="6324048" y="828289"/>
              <a:ext cx="351110" cy="2768239"/>
            </a:xfrm>
            <a:prstGeom prst="rect">
              <a:avLst/>
            </a:prstGeom>
            <a:ln w="1355" cap="sq">
              <a:solidFill>
                <a:srgbClr val="000000">
                  <a:alpha val="100000"/>
                </a:srgbClr>
              </a:solidFill>
              <a:prstDash val="solid"/>
              <a:miter/>
            </a:ln>
          </p:spPr>
          <p:txBody>
            <a:bodyPr/>
            <a:lstStyle/>
            <a:p/>
          </p:txBody>
        </p:sp>
        <p:sp>
          <p:nvSpPr>
            <p:cNvPr id="432" name="rc432"/>
            <p:cNvSpPr/>
            <p:nvPr/>
          </p:nvSpPr>
          <p:spPr>
            <a:xfrm>
              <a:off x="5543803" y="828289"/>
              <a:ext cx="351110" cy="2768239"/>
            </a:xfrm>
            <a:prstGeom prst="rect">
              <a:avLst/>
            </a:prstGeom>
            <a:ln w="1355" cap="sq">
              <a:solidFill>
                <a:srgbClr val="000000">
                  <a:alpha val="100000"/>
                </a:srgbClr>
              </a:solidFill>
              <a:prstDash val="solid"/>
              <a:miter/>
            </a:ln>
          </p:spPr>
          <p:txBody>
            <a:bodyPr/>
            <a:lstStyle/>
            <a:p/>
          </p:txBody>
        </p:sp>
        <p:sp>
          <p:nvSpPr>
            <p:cNvPr id="433" name="rc433"/>
            <p:cNvSpPr/>
            <p:nvPr/>
          </p:nvSpPr>
          <p:spPr>
            <a:xfrm>
              <a:off x="7884537" y="800042"/>
              <a:ext cx="351110" cy="2796486"/>
            </a:xfrm>
            <a:prstGeom prst="rect">
              <a:avLst/>
            </a:prstGeom>
            <a:ln w="1355" cap="sq">
              <a:solidFill>
                <a:srgbClr val="000000">
                  <a:alpha val="100000"/>
                </a:srgbClr>
              </a:solidFill>
              <a:prstDash val="solid"/>
              <a:miter/>
            </a:ln>
          </p:spPr>
          <p:txBody>
            <a:bodyPr/>
            <a:lstStyle/>
            <a:p/>
          </p:txBody>
        </p:sp>
        <p:sp>
          <p:nvSpPr>
            <p:cNvPr id="434" name="rc434"/>
            <p:cNvSpPr/>
            <p:nvPr/>
          </p:nvSpPr>
          <p:spPr>
            <a:xfrm>
              <a:off x="8664782" y="800042"/>
              <a:ext cx="351110" cy="2796486"/>
            </a:xfrm>
            <a:prstGeom prst="rect">
              <a:avLst/>
            </a:prstGeom>
            <a:ln w="1355" cap="sq">
              <a:solidFill>
                <a:srgbClr val="000000">
                  <a:alpha val="100000"/>
                </a:srgbClr>
              </a:solidFill>
              <a:prstDash val="solid"/>
              <a:miter/>
            </a:ln>
          </p:spPr>
          <p:txBody>
            <a:bodyPr/>
            <a:lstStyle/>
            <a:p/>
          </p:txBody>
        </p:sp>
        <p:sp>
          <p:nvSpPr>
            <p:cNvPr id="435" name="rc435"/>
            <p:cNvSpPr/>
            <p:nvPr/>
          </p:nvSpPr>
          <p:spPr>
            <a:xfrm>
              <a:off x="7494415" y="800042"/>
              <a:ext cx="351110" cy="2796486"/>
            </a:xfrm>
            <a:prstGeom prst="rect">
              <a:avLst/>
            </a:prstGeom>
            <a:ln w="1355" cap="sq">
              <a:solidFill>
                <a:srgbClr val="000000">
                  <a:alpha val="100000"/>
                </a:srgbClr>
              </a:solidFill>
              <a:prstDash val="solid"/>
              <a:miter/>
            </a:ln>
          </p:spPr>
          <p:txBody>
            <a:bodyPr/>
            <a:lstStyle/>
            <a:p/>
          </p:txBody>
        </p:sp>
        <p:sp>
          <p:nvSpPr>
            <p:cNvPr id="436" name="rc436"/>
            <p:cNvSpPr/>
            <p:nvPr/>
          </p:nvSpPr>
          <p:spPr>
            <a:xfrm>
              <a:off x="8274660" y="800042"/>
              <a:ext cx="351110" cy="2796486"/>
            </a:xfrm>
            <a:prstGeom prst="rect">
              <a:avLst/>
            </a:prstGeom>
            <a:ln w="1355" cap="sq">
              <a:solidFill>
                <a:srgbClr val="000000">
                  <a:alpha val="100000"/>
                </a:srgbClr>
              </a:solidFill>
              <a:prstDash val="solid"/>
              <a:miter/>
            </a:ln>
          </p:spPr>
          <p:txBody>
            <a:bodyPr/>
            <a:lstStyle/>
            <a:p/>
          </p:txBody>
        </p:sp>
        <p:sp>
          <p:nvSpPr>
            <p:cNvPr id="437" name="rc437"/>
            <p:cNvSpPr/>
            <p:nvPr/>
          </p:nvSpPr>
          <p:spPr>
            <a:xfrm>
              <a:off x="7104293" y="800042"/>
              <a:ext cx="351110" cy="2796486"/>
            </a:xfrm>
            <a:prstGeom prst="rect">
              <a:avLst/>
            </a:prstGeom>
            <a:ln w="1355" cap="sq">
              <a:solidFill>
                <a:srgbClr val="000000">
                  <a:alpha val="100000"/>
                </a:srgbClr>
              </a:solidFill>
              <a:prstDash val="solid"/>
              <a:miter/>
            </a:ln>
          </p:spPr>
          <p:txBody>
            <a:bodyPr/>
            <a:lstStyle/>
            <a:p/>
          </p:txBody>
        </p:sp>
        <p:sp>
          <p:nvSpPr>
            <p:cNvPr id="438" name="tx438"/>
            <p:cNvSpPr/>
            <p:nvPr/>
          </p:nvSpPr>
          <p:spPr>
            <a:xfrm>
              <a:off x="957504" y="11228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39" name="tx439"/>
            <p:cNvSpPr/>
            <p:nvPr/>
          </p:nvSpPr>
          <p:spPr>
            <a:xfrm>
              <a:off x="1347626" y="10381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0" name="tx440"/>
            <p:cNvSpPr/>
            <p:nvPr/>
          </p:nvSpPr>
          <p:spPr>
            <a:xfrm>
              <a:off x="1737748" y="9816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41" name="tx441"/>
            <p:cNvSpPr/>
            <p:nvPr/>
          </p:nvSpPr>
          <p:spPr>
            <a:xfrm>
              <a:off x="2127871" y="8686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42" name="tx442"/>
            <p:cNvSpPr/>
            <p:nvPr/>
          </p:nvSpPr>
          <p:spPr>
            <a:xfrm>
              <a:off x="2517993" y="840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43" name="tx443"/>
            <p:cNvSpPr/>
            <p:nvPr/>
          </p:nvSpPr>
          <p:spPr>
            <a:xfrm>
              <a:off x="2908115" y="840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44" name="tx444"/>
            <p:cNvSpPr/>
            <p:nvPr/>
          </p:nvSpPr>
          <p:spPr>
            <a:xfrm>
              <a:off x="3688360" y="81207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45" name="tx445"/>
            <p:cNvSpPr/>
            <p:nvPr/>
          </p:nvSpPr>
          <p:spPr>
            <a:xfrm>
              <a:off x="3298238" y="81207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46" name="tx446"/>
            <p:cNvSpPr/>
            <p:nvPr/>
          </p:nvSpPr>
          <p:spPr>
            <a:xfrm>
              <a:off x="4078483" y="7556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47" name="tx447"/>
            <p:cNvSpPr/>
            <p:nvPr/>
          </p:nvSpPr>
          <p:spPr>
            <a:xfrm>
              <a:off x="4858727" y="7273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48" name="tx448"/>
            <p:cNvSpPr/>
            <p:nvPr/>
          </p:nvSpPr>
          <p:spPr>
            <a:xfrm>
              <a:off x="4468605" y="7273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49" name="tx449"/>
            <p:cNvSpPr/>
            <p:nvPr/>
          </p:nvSpPr>
          <p:spPr>
            <a:xfrm>
              <a:off x="5248850" y="6991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50" name="tx450"/>
            <p:cNvSpPr/>
            <p:nvPr/>
          </p:nvSpPr>
          <p:spPr>
            <a:xfrm>
              <a:off x="6809339"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1" name="tx451"/>
            <p:cNvSpPr/>
            <p:nvPr/>
          </p:nvSpPr>
          <p:spPr>
            <a:xfrm>
              <a:off x="6029094"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2" name="tx452"/>
            <p:cNvSpPr/>
            <p:nvPr/>
          </p:nvSpPr>
          <p:spPr>
            <a:xfrm>
              <a:off x="6419217"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3" name="tx453"/>
            <p:cNvSpPr/>
            <p:nvPr/>
          </p:nvSpPr>
          <p:spPr>
            <a:xfrm>
              <a:off x="5638972"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4" name="tx454"/>
            <p:cNvSpPr/>
            <p:nvPr/>
          </p:nvSpPr>
          <p:spPr>
            <a:xfrm>
              <a:off x="7979706"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5" name="tx455"/>
            <p:cNvSpPr/>
            <p:nvPr/>
          </p:nvSpPr>
          <p:spPr>
            <a:xfrm>
              <a:off x="8759951"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6" name="tx456"/>
            <p:cNvSpPr/>
            <p:nvPr/>
          </p:nvSpPr>
          <p:spPr>
            <a:xfrm>
              <a:off x="7589584"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7" name="tx457"/>
            <p:cNvSpPr/>
            <p:nvPr/>
          </p:nvSpPr>
          <p:spPr>
            <a:xfrm>
              <a:off x="8369828"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8" name="tx458"/>
            <p:cNvSpPr/>
            <p:nvPr/>
          </p:nvSpPr>
          <p:spPr>
            <a:xfrm>
              <a:off x="7199461"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9" name="pg459"/>
            <p:cNvSpPr/>
            <p:nvPr/>
          </p:nvSpPr>
          <p:spPr>
            <a:xfrm>
              <a:off x="975224" y="2338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0" name="tx460"/>
            <p:cNvSpPr/>
            <p:nvPr/>
          </p:nvSpPr>
          <p:spPr>
            <a:xfrm>
              <a:off x="1007745" y="2371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1" name="pg461"/>
            <p:cNvSpPr/>
            <p:nvPr/>
          </p:nvSpPr>
          <p:spPr>
            <a:xfrm>
              <a:off x="1335201" y="229644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2" name="tx462"/>
            <p:cNvSpPr/>
            <p:nvPr/>
          </p:nvSpPr>
          <p:spPr>
            <a:xfrm>
              <a:off x="1367723" y="2327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63" name="pg463"/>
            <p:cNvSpPr/>
            <p:nvPr/>
          </p:nvSpPr>
          <p:spPr>
            <a:xfrm>
              <a:off x="1755468" y="22682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4" name="tx464"/>
            <p:cNvSpPr/>
            <p:nvPr/>
          </p:nvSpPr>
          <p:spPr>
            <a:xfrm>
              <a:off x="1787990" y="2299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5" name="pg465"/>
            <p:cNvSpPr/>
            <p:nvPr/>
          </p:nvSpPr>
          <p:spPr>
            <a:xfrm>
              <a:off x="2145591" y="22117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6" name="tx466"/>
            <p:cNvSpPr/>
            <p:nvPr/>
          </p:nvSpPr>
          <p:spPr>
            <a:xfrm>
              <a:off x="2178112" y="22425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7" name="pg467"/>
            <p:cNvSpPr/>
            <p:nvPr/>
          </p:nvSpPr>
          <p:spPr>
            <a:xfrm>
              <a:off x="2535713" y="21975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8" name="tx468"/>
            <p:cNvSpPr/>
            <p:nvPr/>
          </p:nvSpPr>
          <p:spPr>
            <a:xfrm>
              <a:off x="2568234" y="222984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69" name="pg469"/>
            <p:cNvSpPr/>
            <p:nvPr/>
          </p:nvSpPr>
          <p:spPr>
            <a:xfrm>
              <a:off x="3706080" y="2183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0" name="tx470"/>
            <p:cNvSpPr/>
            <p:nvPr/>
          </p:nvSpPr>
          <p:spPr>
            <a:xfrm>
              <a:off x="3738602" y="2215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71" name="pg471"/>
            <p:cNvSpPr/>
            <p:nvPr/>
          </p:nvSpPr>
          <p:spPr>
            <a:xfrm>
              <a:off x="6827059" y="211284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2" name="tx472"/>
            <p:cNvSpPr/>
            <p:nvPr/>
          </p:nvSpPr>
          <p:spPr>
            <a:xfrm>
              <a:off x="6859580" y="21463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3" name="pg473"/>
            <p:cNvSpPr/>
            <p:nvPr/>
          </p:nvSpPr>
          <p:spPr>
            <a:xfrm>
              <a:off x="7997426" y="20987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4" name="tx474"/>
            <p:cNvSpPr/>
            <p:nvPr/>
          </p:nvSpPr>
          <p:spPr>
            <a:xfrm>
              <a:off x="8029947" y="21312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5" name="pg475"/>
            <p:cNvSpPr/>
            <p:nvPr/>
          </p:nvSpPr>
          <p:spPr>
            <a:xfrm>
              <a:off x="8777671" y="20987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6" name="tx476"/>
            <p:cNvSpPr/>
            <p:nvPr/>
          </p:nvSpPr>
          <p:spPr>
            <a:xfrm>
              <a:off x="8810192" y="21295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7" name="pg477"/>
            <p:cNvSpPr/>
            <p:nvPr/>
          </p:nvSpPr>
          <p:spPr>
            <a:xfrm>
              <a:off x="7607304" y="20987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8" name="tx478"/>
            <p:cNvSpPr/>
            <p:nvPr/>
          </p:nvSpPr>
          <p:spPr>
            <a:xfrm>
              <a:off x="7639825" y="21295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79" name="tx479"/>
            <p:cNvSpPr/>
            <p:nvPr/>
          </p:nvSpPr>
          <p:spPr>
            <a:xfrm>
              <a:off x="663492" y="35444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0" name="tx480"/>
            <p:cNvSpPr/>
            <p:nvPr/>
          </p:nvSpPr>
          <p:spPr>
            <a:xfrm>
              <a:off x="585797" y="28382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81" name="tx481"/>
            <p:cNvSpPr/>
            <p:nvPr/>
          </p:nvSpPr>
          <p:spPr>
            <a:xfrm>
              <a:off x="585797" y="21320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82" name="tx482"/>
            <p:cNvSpPr/>
            <p:nvPr/>
          </p:nvSpPr>
          <p:spPr>
            <a:xfrm>
              <a:off x="585797" y="1427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83" name="tx483"/>
            <p:cNvSpPr/>
            <p:nvPr/>
          </p:nvSpPr>
          <p:spPr>
            <a:xfrm>
              <a:off x="508103" y="719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84" name="tx484"/>
            <p:cNvSpPr/>
            <p:nvPr/>
          </p:nvSpPr>
          <p:spPr>
            <a:xfrm rot="-5400000">
              <a:off x="769658" y="4515219"/>
              <a:ext cx="508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Romania</a:t>
              </a:r>
            </a:p>
          </p:txBody>
        </p:sp>
        <p:sp>
          <p:nvSpPr>
            <p:cNvPr id="485" name="tx485"/>
            <p:cNvSpPr/>
            <p:nvPr/>
          </p:nvSpPr>
          <p:spPr>
            <a:xfrm rot="-5400000">
              <a:off x="773875"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86" name="tx486"/>
            <p:cNvSpPr/>
            <p:nvPr/>
          </p:nvSpPr>
          <p:spPr>
            <a:xfrm rot="-5400000">
              <a:off x="1219746" y="5380096"/>
              <a:ext cx="388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Bosnia</a:t>
              </a:r>
            </a:p>
          </p:txBody>
        </p:sp>
        <p:sp>
          <p:nvSpPr>
            <p:cNvPr id="487" name="tx487"/>
            <p:cNvSpPr/>
            <p:nvPr/>
          </p:nvSpPr>
          <p:spPr>
            <a:xfrm rot="-5400000">
              <a:off x="1307958" y="504470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88" name="tx488"/>
            <p:cNvSpPr/>
            <p:nvPr/>
          </p:nvSpPr>
          <p:spPr>
            <a:xfrm rot="-5400000">
              <a:off x="1044780" y="4534349"/>
              <a:ext cx="71301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Herzegovina</a:t>
              </a:r>
            </a:p>
          </p:txBody>
        </p:sp>
        <p:sp>
          <p:nvSpPr>
            <p:cNvPr id="489" name="tx489"/>
            <p:cNvSpPr/>
            <p:nvPr/>
          </p:nvSpPr>
          <p:spPr>
            <a:xfrm rot="-5400000">
              <a:off x="1199313"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90" name="tx490"/>
            <p:cNvSpPr/>
            <p:nvPr/>
          </p:nvSpPr>
          <p:spPr>
            <a:xfrm rot="-5400000">
              <a:off x="1545066" y="5082192"/>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491" name="tx491"/>
            <p:cNvSpPr/>
            <p:nvPr/>
          </p:nvSpPr>
          <p:spPr>
            <a:xfrm rot="-5400000">
              <a:off x="1750294" y="4757963"/>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92" name="tx492"/>
            <p:cNvSpPr/>
            <p:nvPr/>
          </p:nvSpPr>
          <p:spPr>
            <a:xfrm rot="-5400000">
              <a:off x="1564011" y="4430480"/>
              <a:ext cx="4800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Moldova</a:t>
              </a:r>
            </a:p>
          </p:txBody>
        </p:sp>
        <p:sp>
          <p:nvSpPr>
            <p:cNvPr id="493" name="tx493"/>
            <p:cNvSpPr/>
            <p:nvPr/>
          </p:nvSpPr>
          <p:spPr>
            <a:xfrm rot="-5400000">
              <a:off x="1589435"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94" name="tx494"/>
            <p:cNvSpPr/>
            <p:nvPr/>
          </p:nvSpPr>
          <p:spPr>
            <a:xfrm rot="-5400000">
              <a:off x="1867441" y="4562564"/>
              <a:ext cx="62817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Kyrgyzstan</a:t>
              </a:r>
            </a:p>
          </p:txBody>
        </p:sp>
        <p:sp>
          <p:nvSpPr>
            <p:cNvPr id="495" name="tx495"/>
            <p:cNvSpPr/>
            <p:nvPr/>
          </p:nvSpPr>
          <p:spPr>
            <a:xfrm rot="-5400000">
              <a:off x="1944242"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96" name="tx496"/>
            <p:cNvSpPr/>
            <p:nvPr/>
          </p:nvSpPr>
          <p:spPr>
            <a:xfrm rot="-5400000">
              <a:off x="2271609" y="4548519"/>
              <a:ext cx="600087"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Azerbaijan</a:t>
              </a:r>
            </a:p>
          </p:txBody>
        </p:sp>
        <p:sp>
          <p:nvSpPr>
            <p:cNvPr id="497" name="tx497"/>
            <p:cNvSpPr/>
            <p:nvPr/>
          </p:nvSpPr>
          <p:spPr>
            <a:xfrm rot="-5400000">
              <a:off x="2334364"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498" name="tx498"/>
            <p:cNvSpPr/>
            <p:nvPr/>
          </p:nvSpPr>
          <p:spPr>
            <a:xfrm rot="-5400000">
              <a:off x="2819117" y="5002321"/>
              <a:ext cx="3105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North</a:t>
              </a:r>
            </a:p>
          </p:txBody>
        </p:sp>
        <p:sp>
          <p:nvSpPr>
            <p:cNvPr id="499" name="tx499"/>
            <p:cNvSpPr/>
            <p:nvPr/>
          </p:nvSpPr>
          <p:spPr>
            <a:xfrm rot="-5400000">
              <a:off x="2663746" y="4501111"/>
              <a:ext cx="62129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Macedonia</a:t>
              </a:r>
            </a:p>
          </p:txBody>
        </p:sp>
        <p:sp>
          <p:nvSpPr>
            <p:cNvPr id="500" name="tx500"/>
            <p:cNvSpPr/>
            <p:nvPr/>
          </p:nvSpPr>
          <p:spPr>
            <a:xfrm rot="-5400000">
              <a:off x="2759802"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01" name="tx501"/>
            <p:cNvSpPr/>
            <p:nvPr/>
          </p:nvSpPr>
          <p:spPr>
            <a:xfrm rot="-5400000">
              <a:off x="3013003" y="4484988"/>
              <a:ext cx="67778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Montenegro</a:t>
              </a:r>
            </a:p>
          </p:txBody>
        </p:sp>
        <p:sp>
          <p:nvSpPr>
            <p:cNvPr id="502" name="tx502"/>
            <p:cNvSpPr/>
            <p:nvPr/>
          </p:nvSpPr>
          <p:spPr>
            <a:xfrm rot="-5400000">
              <a:off x="3165800" y="3924712"/>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03" name="tx503"/>
            <p:cNvSpPr/>
            <p:nvPr/>
          </p:nvSpPr>
          <p:spPr>
            <a:xfrm rot="-5400000">
              <a:off x="3535799" y="4479872"/>
              <a:ext cx="437616"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Ukraine</a:t>
              </a:r>
            </a:p>
          </p:txBody>
        </p:sp>
        <p:sp>
          <p:nvSpPr>
            <p:cNvPr id="504" name="tx504"/>
            <p:cNvSpPr/>
            <p:nvPr/>
          </p:nvSpPr>
          <p:spPr>
            <a:xfrm rot="-5400000">
              <a:off x="3504732"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505" name="tx505"/>
            <p:cNvSpPr/>
            <p:nvPr/>
          </p:nvSpPr>
          <p:spPr>
            <a:xfrm rot="-5400000">
              <a:off x="3899164" y="4410822"/>
              <a:ext cx="4659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Bulgaria</a:t>
              </a:r>
            </a:p>
          </p:txBody>
        </p:sp>
        <p:sp>
          <p:nvSpPr>
            <p:cNvPr id="506" name="tx506"/>
            <p:cNvSpPr/>
            <p:nvPr/>
          </p:nvSpPr>
          <p:spPr>
            <a:xfrm rot="-5400000">
              <a:off x="3930170"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07" name="tx507"/>
            <p:cNvSpPr/>
            <p:nvPr/>
          </p:nvSpPr>
          <p:spPr>
            <a:xfrm rot="-5400000">
              <a:off x="4298433" y="4426914"/>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Armenia</a:t>
              </a:r>
            </a:p>
          </p:txBody>
        </p:sp>
        <p:sp>
          <p:nvSpPr>
            <p:cNvPr id="508" name="tx508"/>
            <p:cNvSpPr/>
            <p:nvPr/>
          </p:nvSpPr>
          <p:spPr>
            <a:xfrm rot="-5400000">
              <a:off x="4320292"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09" name="tx509"/>
            <p:cNvSpPr/>
            <p:nvPr/>
          </p:nvSpPr>
          <p:spPr>
            <a:xfrm rot="-5400000">
              <a:off x="4685703" y="4402977"/>
              <a:ext cx="451817"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Georgia</a:t>
              </a:r>
            </a:p>
          </p:txBody>
        </p:sp>
        <p:sp>
          <p:nvSpPr>
            <p:cNvPr id="510" name="tx510"/>
            <p:cNvSpPr/>
            <p:nvPr/>
          </p:nvSpPr>
          <p:spPr>
            <a:xfrm rot="-5400000">
              <a:off x="4710414"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11" name="tx511"/>
            <p:cNvSpPr/>
            <p:nvPr/>
          </p:nvSpPr>
          <p:spPr>
            <a:xfrm rot="-5400000">
              <a:off x="5130767" y="4373212"/>
              <a:ext cx="3671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Serbia</a:t>
              </a:r>
            </a:p>
          </p:txBody>
        </p:sp>
        <p:sp>
          <p:nvSpPr>
            <p:cNvPr id="512" name="tx512"/>
            <p:cNvSpPr/>
            <p:nvPr/>
          </p:nvSpPr>
          <p:spPr>
            <a:xfrm rot="-5400000">
              <a:off x="5100537"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13" name="tx513"/>
            <p:cNvSpPr/>
            <p:nvPr/>
          </p:nvSpPr>
          <p:spPr>
            <a:xfrm rot="-5400000">
              <a:off x="5493418" y="4476461"/>
              <a:ext cx="423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Albania</a:t>
              </a:r>
            </a:p>
          </p:txBody>
        </p:sp>
        <p:sp>
          <p:nvSpPr>
            <p:cNvPr id="514" name="tx514"/>
            <p:cNvSpPr/>
            <p:nvPr/>
          </p:nvSpPr>
          <p:spPr>
            <a:xfrm rot="-5400000">
              <a:off x="5453576" y="3977670"/>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15" name="tx515"/>
            <p:cNvSpPr/>
            <p:nvPr/>
          </p:nvSpPr>
          <p:spPr>
            <a:xfrm rot="-5400000">
              <a:off x="5880068" y="4405768"/>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Belarus</a:t>
              </a:r>
            </a:p>
          </p:txBody>
        </p:sp>
        <p:sp>
          <p:nvSpPr>
            <p:cNvPr id="516" name="tx516"/>
            <p:cNvSpPr/>
            <p:nvPr/>
          </p:nvSpPr>
          <p:spPr>
            <a:xfrm rot="-5400000">
              <a:off x="5880781"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17" name="tx517"/>
            <p:cNvSpPr/>
            <p:nvPr/>
          </p:nvSpPr>
          <p:spPr>
            <a:xfrm rot="-5400000">
              <a:off x="6279988" y="4468524"/>
              <a:ext cx="40940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Croatia</a:t>
              </a:r>
            </a:p>
          </p:txBody>
        </p:sp>
        <p:sp>
          <p:nvSpPr>
            <p:cNvPr id="518" name="tx518"/>
            <p:cNvSpPr/>
            <p:nvPr/>
          </p:nvSpPr>
          <p:spPr>
            <a:xfrm rot="-5400000">
              <a:off x="6233821" y="3977670"/>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19" name="tx519"/>
            <p:cNvSpPr/>
            <p:nvPr/>
          </p:nvSpPr>
          <p:spPr>
            <a:xfrm rot="-5400000">
              <a:off x="6594798" y="4446044"/>
              <a:ext cx="536401"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Tajikistan</a:t>
              </a:r>
            </a:p>
          </p:txBody>
        </p:sp>
        <p:sp>
          <p:nvSpPr>
            <p:cNvPr id="520" name="tx520"/>
            <p:cNvSpPr/>
            <p:nvPr/>
          </p:nvSpPr>
          <p:spPr>
            <a:xfrm rot="-5400000">
              <a:off x="6661026"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521" name="tx521"/>
            <p:cNvSpPr/>
            <p:nvPr/>
          </p:nvSpPr>
          <p:spPr>
            <a:xfrm rot="-5400000">
              <a:off x="7056698" y="4472058"/>
              <a:ext cx="416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Greece</a:t>
              </a:r>
            </a:p>
          </p:txBody>
        </p:sp>
        <p:sp>
          <p:nvSpPr>
            <p:cNvPr id="522" name="tx522"/>
            <p:cNvSpPr/>
            <p:nvPr/>
          </p:nvSpPr>
          <p:spPr>
            <a:xfrm rot="-5400000">
              <a:off x="7014065" y="3977670"/>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23" name="tx523"/>
            <p:cNvSpPr/>
            <p:nvPr/>
          </p:nvSpPr>
          <p:spPr>
            <a:xfrm rot="-5400000">
              <a:off x="7324038" y="4522288"/>
              <a:ext cx="6636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Kazakhstan</a:t>
              </a:r>
            </a:p>
          </p:txBody>
        </p:sp>
        <p:sp>
          <p:nvSpPr>
            <p:cNvPr id="524" name="tx524"/>
            <p:cNvSpPr/>
            <p:nvPr/>
          </p:nvSpPr>
          <p:spPr>
            <a:xfrm rot="-5400000">
              <a:off x="7441271"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25" name="tx525"/>
            <p:cNvSpPr/>
            <p:nvPr/>
          </p:nvSpPr>
          <p:spPr>
            <a:xfrm rot="-5400000">
              <a:off x="7825192" y="4456648"/>
              <a:ext cx="41634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Turkiye</a:t>
              </a:r>
            </a:p>
          </p:txBody>
        </p:sp>
        <p:sp>
          <p:nvSpPr>
            <p:cNvPr id="526" name="tx526"/>
            <p:cNvSpPr/>
            <p:nvPr/>
          </p:nvSpPr>
          <p:spPr>
            <a:xfrm rot="-5400000">
              <a:off x="7796077"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(11,000)</a:t>
              </a:r>
            </a:p>
          </p:txBody>
        </p:sp>
        <p:sp>
          <p:nvSpPr>
            <p:cNvPr id="527" name="tx527"/>
            <p:cNvSpPr/>
            <p:nvPr/>
          </p:nvSpPr>
          <p:spPr>
            <a:xfrm rot="-5400000">
              <a:off x="8051448" y="4575122"/>
              <a:ext cx="769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Turkmenistan</a:t>
              </a:r>
            </a:p>
          </p:txBody>
        </p:sp>
        <p:sp>
          <p:nvSpPr>
            <p:cNvPr id="528" name="tx528"/>
            <p:cNvSpPr/>
            <p:nvPr/>
          </p:nvSpPr>
          <p:spPr>
            <a:xfrm rot="-5400000">
              <a:off x="8221515"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29" name="tx529"/>
            <p:cNvSpPr/>
            <p:nvPr/>
          </p:nvSpPr>
          <p:spPr>
            <a:xfrm rot="-5400000">
              <a:off x="8512078" y="4504553"/>
              <a:ext cx="628240"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Uzbekistan</a:t>
              </a:r>
            </a:p>
          </p:txBody>
        </p:sp>
        <p:sp>
          <p:nvSpPr>
            <p:cNvPr id="530" name="tx530"/>
            <p:cNvSpPr/>
            <p:nvPr/>
          </p:nvSpPr>
          <p:spPr>
            <a:xfrm rot="-5400000">
              <a:off x="8611638"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531" name="tx531"/>
            <p:cNvSpPr/>
            <p:nvPr/>
          </p:nvSpPr>
          <p:spPr>
            <a:xfrm rot="-5400000">
              <a:off x="-52544" y="213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2" name="rc532"/>
            <p:cNvSpPr/>
            <p:nvPr/>
          </p:nvSpPr>
          <p:spPr>
            <a:xfrm>
              <a:off x="3046718" y="5993415"/>
              <a:ext cx="219456" cy="219455"/>
            </a:xfrm>
            <a:prstGeom prst="rect">
              <a:avLst/>
            </a:prstGeom>
            <a:solidFill>
              <a:srgbClr val="FFFFFF">
                <a:alpha val="100000"/>
              </a:srgbClr>
            </a:solidFill>
          </p:spPr>
          <p:txBody>
            <a:bodyPr/>
            <a:lstStyle/>
            <a:p/>
          </p:txBody>
        </p:sp>
        <p:sp>
          <p:nvSpPr>
            <p:cNvPr id="533" name="pg533"/>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4" name="pg534"/>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5" name="pg535"/>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6" name="pg536"/>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7" name="pg537"/>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8" name="rc538"/>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539" name="rc539"/>
            <p:cNvSpPr/>
            <p:nvPr/>
          </p:nvSpPr>
          <p:spPr>
            <a:xfrm>
              <a:off x="4500306" y="5993415"/>
              <a:ext cx="219455" cy="219455"/>
            </a:xfrm>
            <a:prstGeom prst="rect">
              <a:avLst/>
            </a:prstGeom>
            <a:solidFill>
              <a:srgbClr val="FFFFFF">
                <a:alpha val="100000"/>
              </a:srgbClr>
            </a:solidFill>
          </p:spPr>
          <p:txBody>
            <a:bodyPr/>
            <a:lstStyle/>
            <a:p/>
          </p:txBody>
        </p:sp>
        <p:sp>
          <p:nvSpPr>
            <p:cNvPr id="540" name="rc540"/>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41" name="tx541"/>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42" name="tx542"/>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543" name="tx543"/>
            <p:cNvSpPr/>
            <p:nvPr/>
          </p:nvSpPr>
          <p:spPr>
            <a:xfrm>
              <a:off x="803816" y="398022"/>
              <a:ext cx="30562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ECAR, 2023</a:t>
              </a:r>
            </a:p>
          </p:txBody>
        </p:sp>
        <p:sp>
          <p:nvSpPr>
            <p:cNvPr id="544" name="tx544"/>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45" name="tx545"/>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46" name="tx546"/>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5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2023, DTP1 coverage ranged from 82% in Romania to 99% in Turkiye, Uzbekistan, Kazakhstan, Turkmenistan, and Greece.
18 out of 21 (86%) countries had coverage of at least 90%.
Romania had DTP1 coverage of 82% and the highest absolute number of zero-dose children in the region, followed by Ukraine.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942553" y="2305970"/>
              <a:ext cx="868850" cy="868850"/>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1990771" y="2278423"/>
              <a:ext cx="923943" cy="923943"/>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 name="pt6"/>
            <p:cNvSpPr/>
            <p:nvPr/>
          </p:nvSpPr>
          <p:spPr>
            <a:xfrm>
              <a:off x="3130236" y="2342123"/>
              <a:ext cx="796543" cy="796543"/>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365122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5311626" y="2371983"/>
              <a:ext cx="736822" cy="736822"/>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9" name="pt9"/>
            <p:cNvSpPr/>
            <p:nvPr/>
          </p:nvSpPr>
          <p:spPr>
            <a:xfrm>
              <a:off x="5858148" y="1842741"/>
              <a:ext cx="1795307" cy="17953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0" name="pt10"/>
            <p:cNvSpPr/>
            <p:nvPr/>
          </p:nvSpPr>
          <p:spPr>
            <a:xfrm>
              <a:off x="7321518" y="2230346"/>
              <a:ext cx="1020097" cy="102009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689426" y="2522490"/>
              <a:ext cx="435809" cy="435809"/>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2" name="pt12"/>
            <p:cNvSpPr/>
            <p:nvPr/>
          </p:nvSpPr>
          <p:spPr>
            <a:xfrm>
              <a:off x="9367793" y="2125092"/>
              <a:ext cx="1230605" cy="1230605"/>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863250" y="2544784"/>
              <a:ext cx="391221" cy="391221"/>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4" name="pt14"/>
            <p:cNvSpPr/>
            <p:nvPr/>
          </p:nvSpPr>
          <p:spPr>
            <a:xfrm>
              <a:off x="1158409" y="2521825"/>
              <a:ext cx="437138" cy="4371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90297" y="2577948"/>
              <a:ext cx="324893" cy="32489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71860" y="2583747"/>
              <a:ext cx="313295" cy="31329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60606" y="2596728"/>
              <a:ext cx="287333" cy="28733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40356" y="2600714"/>
              <a:ext cx="279362" cy="27936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19090" y="2603683"/>
              <a:ext cx="273423" cy="27342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24644" y="2633472"/>
              <a:ext cx="213844" cy="21384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14544" y="2647608"/>
              <a:ext cx="185573" cy="18557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93796" y="2651094"/>
              <a:ext cx="178600" cy="17860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87757" y="1554612"/>
              <a:ext cx="57844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Romania</a:t>
              </a:r>
            </a:p>
          </p:txBody>
        </p:sp>
        <p:sp>
          <p:nvSpPr>
            <p:cNvPr id="25" name="tx25"/>
            <p:cNvSpPr/>
            <p:nvPr/>
          </p:nvSpPr>
          <p:spPr>
            <a:xfrm>
              <a:off x="1155934"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33,000</a:t>
              </a:r>
            </a:p>
          </p:txBody>
        </p:sp>
        <p:sp>
          <p:nvSpPr>
            <p:cNvPr id="26" name="tx26"/>
            <p:cNvSpPr/>
            <p:nvPr/>
          </p:nvSpPr>
          <p:spPr>
            <a:xfrm>
              <a:off x="2203715" y="1554542"/>
              <a:ext cx="498056"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Ukraine</a:t>
              </a:r>
            </a:p>
          </p:txBody>
        </p:sp>
        <p:sp>
          <p:nvSpPr>
            <p:cNvPr id="27" name="tx27"/>
            <p:cNvSpPr/>
            <p:nvPr/>
          </p:nvSpPr>
          <p:spPr>
            <a:xfrm>
              <a:off x="223169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15,000</a:t>
              </a:r>
            </a:p>
          </p:txBody>
        </p:sp>
        <p:sp>
          <p:nvSpPr>
            <p:cNvPr id="28" name="tx28"/>
            <p:cNvSpPr/>
            <p:nvPr/>
          </p:nvSpPr>
          <p:spPr>
            <a:xfrm>
              <a:off x="3171039" y="1525888"/>
              <a:ext cx="714936"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Kyrgyzstan</a:t>
              </a:r>
            </a:p>
          </p:txBody>
        </p:sp>
        <p:sp>
          <p:nvSpPr>
            <p:cNvPr id="29" name="tx29"/>
            <p:cNvSpPr/>
            <p:nvPr/>
          </p:nvSpPr>
          <p:spPr>
            <a:xfrm>
              <a:off x="330746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13,000</a:t>
              </a:r>
            </a:p>
          </p:txBody>
        </p:sp>
        <p:sp>
          <p:nvSpPr>
            <p:cNvPr id="30" name="tx30"/>
            <p:cNvSpPr/>
            <p:nvPr/>
          </p:nvSpPr>
          <p:spPr>
            <a:xfrm>
              <a:off x="4367348" y="1525888"/>
              <a:ext cx="47384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Turkiye</a:t>
              </a:r>
            </a:p>
          </p:txBody>
        </p:sp>
        <p:sp>
          <p:nvSpPr>
            <p:cNvPr id="31" name="tx31"/>
            <p:cNvSpPr/>
            <p:nvPr/>
          </p:nvSpPr>
          <p:spPr>
            <a:xfrm>
              <a:off x="438322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11,000</a:t>
              </a:r>
            </a:p>
          </p:txBody>
        </p:sp>
        <p:sp>
          <p:nvSpPr>
            <p:cNvPr id="32" name="tx32"/>
            <p:cNvSpPr/>
            <p:nvPr/>
          </p:nvSpPr>
          <p:spPr>
            <a:xfrm>
              <a:off x="5338554" y="1525888"/>
              <a:ext cx="682965"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Azerbaijan</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10,000</a:t>
              </a:r>
            </a:p>
          </p:txBody>
        </p:sp>
        <p:sp>
          <p:nvSpPr>
            <p:cNvPr id="34" name="tx34"/>
            <p:cNvSpPr/>
            <p:nvPr/>
          </p:nvSpPr>
          <p:spPr>
            <a:xfrm>
              <a:off x="6398298" y="1554542"/>
              <a:ext cx="715007"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Uzbekistan</a:t>
              </a:r>
            </a:p>
          </p:txBody>
        </p:sp>
        <p:sp>
          <p:nvSpPr>
            <p:cNvPr id="35" name="tx35"/>
            <p:cNvSpPr/>
            <p:nvPr/>
          </p:nvSpPr>
          <p:spPr>
            <a:xfrm>
              <a:off x="657495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9,000</a:t>
              </a:r>
            </a:p>
          </p:txBody>
        </p:sp>
        <p:sp>
          <p:nvSpPr>
            <p:cNvPr id="36" name="tx36"/>
            <p:cNvSpPr/>
            <p:nvPr/>
          </p:nvSpPr>
          <p:spPr>
            <a:xfrm>
              <a:off x="7526325" y="1525888"/>
              <a:ext cx="61048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Tajikistan</a:t>
              </a:r>
            </a:p>
          </p:txBody>
        </p:sp>
        <p:sp>
          <p:nvSpPr>
            <p:cNvPr id="37" name="tx37"/>
            <p:cNvSpPr/>
            <p:nvPr/>
          </p:nvSpPr>
          <p:spPr>
            <a:xfrm>
              <a:off x="765071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5,000</a:t>
              </a:r>
            </a:p>
          </p:txBody>
        </p:sp>
        <p:sp>
          <p:nvSpPr>
            <p:cNvPr id="38" name="tx38"/>
            <p:cNvSpPr/>
            <p:nvPr/>
          </p:nvSpPr>
          <p:spPr>
            <a:xfrm>
              <a:off x="8252526" y="1525817"/>
              <a:ext cx="1309611"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Republic of Moldova</a:t>
              </a:r>
            </a:p>
          </p:txBody>
        </p:sp>
        <p:sp>
          <p:nvSpPr>
            <p:cNvPr id="39" name="tx39"/>
            <p:cNvSpPr/>
            <p:nvPr/>
          </p:nvSpPr>
          <p:spPr>
            <a:xfrm>
              <a:off x="872648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4,000</a:t>
              </a:r>
            </a:p>
          </p:txBody>
        </p:sp>
        <p:sp>
          <p:nvSpPr>
            <p:cNvPr id="40" name="tx40"/>
            <p:cNvSpPr/>
            <p:nvPr/>
          </p:nvSpPr>
          <p:spPr>
            <a:xfrm>
              <a:off x="9605443" y="1554612"/>
              <a:ext cx="7553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Kazakhstan</a:t>
              </a:r>
            </a:p>
          </p:txBody>
        </p:sp>
        <p:sp>
          <p:nvSpPr>
            <p:cNvPr id="41" name="tx41"/>
            <p:cNvSpPr/>
            <p:nvPr/>
          </p:nvSpPr>
          <p:spPr>
            <a:xfrm>
              <a:off x="980224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4,000</a:t>
              </a:r>
            </a:p>
          </p:txBody>
        </p:sp>
        <p:sp>
          <p:nvSpPr>
            <p:cNvPr id="42" name="tx42"/>
            <p:cNvSpPr/>
            <p:nvPr/>
          </p:nvSpPr>
          <p:spPr>
            <a:xfrm>
              <a:off x="10271407" y="1525888"/>
              <a:ext cx="15749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Bosnia and Herzegovina</a:t>
              </a:r>
            </a:p>
          </p:txBody>
        </p:sp>
        <p:sp>
          <p:nvSpPr>
            <p:cNvPr id="43" name="tx43"/>
            <p:cNvSpPr/>
            <p:nvPr/>
          </p:nvSpPr>
          <p:spPr>
            <a:xfrm>
              <a:off x="10878009"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550056"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87024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6" name="pt66"/>
            <p:cNvSpPr/>
            <p:nvPr/>
          </p:nvSpPr>
          <p:spPr>
            <a:xfrm>
              <a:off x="658617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7" name="pt67"/>
            <p:cNvSpPr/>
            <p:nvPr/>
          </p:nvSpPr>
          <p:spPr>
            <a:xfrm>
              <a:off x="7302108"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8" name="tx68"/>
            <p:cNvSpPr/>
            <p:nvPr/>
          </p:nvSpPr>
          <p:spPr>
            <a:xfrm>
              <a:off x="613536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69" name="tx69"/>
            <p:cNvSpPr/>
            <p:nvPr/>
          </p:nvSpPr>
          <p:spPr>
            <a:xfrm>
              <a:off x="685129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0" name="tx70"/>
            <p:cNvSpPr/>
            <p:nvPr/>
          </p:nvSpPr>
          <p:spPr>
            <a:xfrm>
              <a:off x="7567229"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1" name="tx71"/>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2" name="tx72"/>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3" name="tx73"/>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4" name="tx74"/>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78" name="tx78"/>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79" name="tx79"/>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0"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123,000 zero-dose children in ECAR.
The top 10 countries (out of 21) accounted for 108,000 (88%) of zero-dose children in ECAR.
Romania had the highest number of zero-dose children (33,000), followed by Ukraine (15,000). These account for approximately 27% and 12%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13941" y="6568567"/>
              <a:ext cx="54604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ECAR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0 countries in ECAR were among the top 20 countries with the most zero-dose children globally.
In 2023, 0 countries in the region were among the top 20 zero-dose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20208" y="5557235"/>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8766D">
                  <a:alpha val="100000"/>
                </a:srgbClr>
              </a:solidFill>
              <a:prstDash val="solid"/>
              <a:round/>
            </a:ln>
          </p:spPr>
          <p:txBody>
            <a:bodyPr/>
            <a:lstStyle/>
            <a:p/>
          </p:txBody>
        </p:sp>
        <p:sp>
          <p:nvSpPr>
            <p:cNvPr id="26" name="pl26"/>
            <p:cNvSpPr/>
            <p:nvPr/>
          </p:nvSpPr>
          <p:spPr>
            <a:xfrm>
              <a:off x="2420208" y="4333145"/>
              <a:ext cx="4929038" cy="489537"/>
            </a:xfrm>
            <a:custGeom>
              <a:avLst/>
              <a:pathLst>
                <a:path w="4929038" h="489537">
                  <a:moveTo>
                    <a:pt x="0" y="489537"/>
                  </a:moveTo>
                  <a:lnTo>
                    <a:pt x="24894" y="489537"/>
                  </a:lnTo>
                  <a:lnTo>
                    <a:pt x="49788" y="489537"/>
                  </a:lnTo>
                  <a:lnTo>
                    <a:pt x="74682" y="489537"/>
                  </a:lnTo>
                  <a:lnTo>
                    <a:pt x="99576" y="489537"/>
                  </a:lnTo>
                  <a:lnTo>
                    <a:pt x="124470" y="489537"/>
                  </a:lnTo>
                  <a:lnTo>
                    <a:pt x="149364" y="489537"/>
                  </a:lnTo>
                  <a:lnTo>
                    <a:pt x="174258" y="489537"/>
                  </a:lnTo>
                  <a:lnTo>
                    <a:pt x="199153" y="489537"/>
                  </a:lnTo>
                  <a:lnTo>
                    <a:pt x="224047" y="489537"/>
                  </a:lnTo>
                  <a:lnTo>
                    <a:pt x="248941" y="489537"/>
                  </a:lnTo>
                  <a:lnTo>
                    <a:pt x="273835" y="489537"/>
                  </a:lnTo>
                  <a:lnTo>
                    <a:pt x="298729" y="489537"/>
                  </a:lnTo>
                  <a:lnTo>
                    <a:pt x="323623" y="489537"/>
                  </a:lnTo>
                  <a:lnTo>
                    <a:pt x="348517" y="489537"/>
                  </a:lnTo>
                  <a:lnTo>
                    <a:pt x="373412" y="489537"/>
                  </a:lnTo>
                  <a:lnTo>
                    <a:pt x="398306" y="489537"/>
                  </a:lnTo>
                  <a:lnTo>
                    <a:pt x="423200" y="489537"/>
                  </a:lnTo>
                  <a:lnTo>
                    <a:pt x="448094" y="489537"/>
                  </a:lnTo>
                  <a:lnTo>
                    <a:pt x="472988" y="489537"/>
                  </a:lnTo>
                  <a:lnTo>
                    <a:pt x="497882" y="489537"/>
                  </a:lnTo>
                  <a:lnTo>
                    <a:pt x="522776" y="489537"/>
                  </a:lnTo>
                  <a:lnTo>
                    <a:pt x="547670" y="489537"/>
                  </a:lnTo>
                  <a:lnTo>
                    <a:pt x="572565" y="489537"/>
                  </a:lnTo>
                  <a:lnTo>
                    <a:pt x="597459" y="489537"/>
                  </a:lnTo>
                  <a:lnTo>
                    <a:pt x="622353" y="489537"/>
                  </a:lnTo>
                  <a:lnTo>
                    <a:pt x="647247" y="489537"/>
                  </a:lnTo>
                  <a:lnTo>
                    <a:pt x="672141" y="489537"/>
                  </a:lnTo>
                  <a:lnTo>
                    <a:pt x="697035" y="489537"/>
                  </a:lnTo>
                  <a:lnTo>
                    <a:pt x="721929" y="489537"/>
                  </a:lnTo>
                  <a:lnTo>
                    <a:pt x="746824" y="489537"/>
                  </a:lnTo>
                  <a:lnTo>
                    <a:pt x="771718" y="489537"/>
                  </a:lnTo>
                  <a:lnTo>
                    <a:pt x="796612" y="489537"/>
                  </a:lnTo>
                  <a:lnTo>
                    <a:pt x="821506" y="489537"/>
                  </a:lnTo>
                  <a:lnTo>
                    <a:pt x="846400" y="489537"/>
                  </a:lnTo>
                  <a:lnTo>
                    <a:pt x="871294" y="489537"/>
                  </a:lnTo>
                  <a:lnTo>
                    <a:pt x="896188" y="489537"/>
                  </a:lnTo>
                  <a:lnTo>
                    <a:pt x="921083" y="489537"/>
                  </a:lnTo>
                  <a:lnTo>
                    <a:pt x="945977" y="489537"/>
                  </a:lnTo>
                  <a:lnTo>
                    <a:pt x="970871" y="489537"/>
                  </a:lnTo>
                  <a:lnTo>
                    <a:pt x="995765" y="489537"/>
                  </a:lnTo>
                  <a:lnTo>
                    <a:pt x="1020659" y="489537"/>
                  </a:lnTo>
                  <a:lnTo>
                    <a:pt x="1045553" y="489537"/>
                  </a:lnTo>
                  <a:lnTo>
                    <a:pt x="1070447" y="489537"/>
                  </a:lnTo>
                  <a:lnTo>
                    <a:pt x="1095341" y="489537"/>
                  </a:lnTo>
                  <a:lnTo>
                    <a:pt x="1120236" y="489537"/>
                  </a:lnTo>
                  <a:lnTo>
                    <a:pt x="1145130" y="489537"/>
                  </a:lnTo>
                  <a:lnTo>
                    <a:pt x="1170024" y="489537"/>
                  </a:lnTo>
                  <a:lnTo>
                    <a:pt x="1194918" y="489537"/>
                  </a:lnTo>
                  <a:lnTo>
                    <a:pt x="1219812" y="489537"/>
                  </a:lnTo>
                  <a:lnTo>
                    <a:pt x="1244706" y="489537"/>
                  </a:lnTo>
                  <a:lnTo>
                    <a:pt x="1269600" y="489537"/>
                  </a:lnTo>
                  <a:lnTo>
                    <a:pt x="1294495" y="489537"/>
                  </a:lnTo>
                  <a:lnTo>
                    <a:pt x="1319389" y="489537"/>
                  </a:lnTo>
                  <a:lnTo>
                    <a:pt x="1344283" y="489537"/>
                  </a:lnTo>
                  <a:lnTo>
                    <a:pt x="1369177" y="489537"/>
                  </a:lnTo>
                  <a:lnTo>
                    <a:pt x="1394071" y="489537"/>
                  </a:lnTo>
                  <a:lnTo>
                    <a:pt x="1418965" y="489537"/>
                  </a:lnTo>
                  <a:lnTo>
                    <a:pt x="1443859" y="489537"/>
                  </a:lnTo>
                  <a:lnTo>
                    <a:pt x="1468754" y="489537"/>
                  </a:lnTo>
                  <a:lnTo>
                    <a:pt x="1493648" y="489537"/>
                  </a:lnTo>
                  <a:lnTo>
                    <a:pt x="1518542" y="489537"/>
                  </a:lnTo>
                  <a:lnTo>
                    <a:pt x="1543436" y="489537"/>
                  </a:lnTo>
                  <a:lnTo>
                    <a:pt x="1568330" y="489537"/>
                  </a:lnTo>
                  <a:lnTo>
                    <a:pt x="1593224" y="489537"/>
                  </a:lnTo>
                  <a:lnTo>
                    <a:pt x="1618118" y="489537"/>
                  </a:lnTo>
                  <a:lnTo>
                    <a:pt x="1643012" y="489537"/>
                  </a:lnTo>
                  <a:lnTo>
                    <a:pt x="1667907" y="489537"/>
                  </a:lnTo>
                  <a:lnTo>
                    <a:pt x="1692801" y="489537"/>
                  </a:lnTo>
                  <a:lnTo>
                    <a:pt x="1717695" y="489537"/>
                  </a:lnTo>
                  <a:lnTo>
                    <a:pt x="1742589" y="489537"/>
                  </a:lnTo>
                  <a:lnTo>
                    <a:pt x="1767483" y="489537"/>
                  </a:lnTo>
                  <a:lnTo>
                    <a:pt x="1792377" y="489537"/>
                  </a:lnTo>
                  <a:lnTo>
                    <a:pt x="1817271" y="489537"/>
                  </a:lnTo>
                  <a:lnTo>
                    <a:pt x="1842166" y="489537"/>
                  </a:lnTo>
                  <a:lnTo>
                    <a:pt x="1867060" y="489537"/>
                  </a:lnTo>
                  <a:lnTo>
                    <a:pt x="1891954" y="489537"/>
                  </a:lnTo>
                  <a:lnTo>
                    <a:pt x="1916848" y="489537"/>
                  </a:lnTo>
                  <a:lnTo>
                    <a:pt x="1941742" y="489537"/>
                  </a:lnTo>
                  <a:lnTo>
                    <a:pt x="1966636" y="489537"/>
                  </a:lnTo>
                  <a:lnTo>
                    <a:pt x="1991530" y="489537"/>
                  </a:lnTo>
                  <a:lnTo>
                    <a:pt x="2016425" y="489537"/>
                  </a:lnTo>
                  <a:lnTo>
                    <a:pt x="2041319" y="489537"/>
                  </a:lnTo>
                  <a:lnTo>
                    <a:pt x="2066213" y="489537"/>
                  </a:lnTo>
                  <a:lnTo>
                    <a:pt x="2091107" y="489537"/>
                  </a:lnTo>
                  <a:lnTo>
                    <a:pt x="2116001" y="489537"/>
                  </a:lnTo>
                  <a:lnTo>
                    <a:pt x="2140895" y="489537"/>
                  </a:lnTo>
                  <a:lnTo>
                    <a:pt x="2165789" y="489537"/>
                  </a:lnTo>
                  <a:lnTo>
                    <a:pt x="2190683" y="489537"/>
                  </a:lnTo>
                  <a:lnTo>
                    <a:pt x="2215578" y="489537"/>
                  </a:lnTo>
                  <a:lnTo>
                    <a:pt x="2240472" y="489537"/>
                  </a:lnTo>
                  <a:lnTo>
                    <a:pt x="2265366" y="489537"/>
                  </a:lnTo>
                  <a:lnTo>
                    <a:pt x="2290260" y="489537"/>
                  </a:lnTo>
                  <a:lnTo>
                    <a:pt x="2315154" y="489537"/>
                  </a:lnTo>
                  <a:lnTo>
                    <a:pt x="2340048" y="489537"/>
                  </a:lnTo>
                  <a:lnTo>
                    <a:pt x="2364942" y="489537"/>
                  </a:lnTo>
                  <a:lnTo>
                    <a:pt x="2389837" y="489537"/>
                  </a:lnTo>
                  <a:lnTo>
                    <a:pt x="2414731" y="489537"/>
                  </a:lnTo>
                  <a:lnTo>
                    <a:pt x="2439625" y="489537"/>
                  </a:lnTo>
                  <a:lnTo>
                    <a:pt x="2464519" y="489537"/>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EB8335">
                  <a:alpha val="100000"/>
                </a:srgbClr>
              </a:solidFill>
              <a:prstDash val="solid"/>
              <a:round/>
            </a:ln>
          </p:spPr>
          <p:txBody>
            <a:bodyPr/>
            <a:lstStyle/>
            <a:p/>
          </p:txBody>
        </p:sp>
        <p:sp>
          <p:nvSpPr>
            <p:cNvPr id="27" name="pl27"/>
            <p:cNvSpPr/>
            <p:nvPr/>
          </p:nvSpPr>
          <p:spPr>
            <a:xfrm>
              <a:off x="2420208" y="1639621"/>
              <a:ext cx="4929038" cy="244768"/>
            </a:xfrm>
            <a:custGeom>
              <a:avLst/>
              <a:pathLst>
                <a:path w="4929038" h="244768">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2"/>
                  </a:lnTo>
                  <a:lnTo>
                    <a:pt x="2489413" y="96"/>
                  </a:lnTo>
                  <a:lnTo>
                    <a:pt x="2514307" y="113"/>
                  </a:lnTo>
                  <a:lnTo>
                    <a:pt x="2539201" y="133"/>
                  </a:lnTo>
                  <a:lnTo>
                    <a:pt x="2564096" y="156"/>
                  </a:lnTo>
                  <a:lnTo>
                    <a:pt x="2588990" y="184"/>
                  </a:lnTo>
                  <a:lnTo>
                    <a:pt x="2613884" y="216"/>
                  </a:lnTo>
                  <a:lnTo>
                    <a:pt x="2638778" y="254"/>
                  </a:lnTo>
                  <a:lnTo>
                    <a:pt x="2663672" y="298"/>
                  </a:lnTo>
                  <a:lnTo>
                    <a:pt x="2688566" y="351"/>
                  </a:lnTo>
                  <a:lnTo>
                    <a:pt x="2713460" y="412"/>
                  </a:lnTo>
                  <a:lnTo>
                    <a:pt x="2738354" y="485"/>
                  </a:lnTo>
                  <a:lnTo>
                    <a:pt x="2763249" y="569"/>
                  </a:lnTo>
                  <a:lnTo>
                    <a:pt x="2788143" y="669"/>
                  </a:lnTo>
                  <a:lnTo>
                    <a:pt x="2813037" y="786"/>
                  </a:lnTo>
                  <a:lnTo>
                    <a:pt x="2837931" y="924"/>
                  </a:lnTo>
                  <a:lnTo>
                    <a:pt x="2862825" y="1085"/>
                  </a:lnTo>
                  <a:lnTo>
                    <a:pt x="2887719" y="1274"/>
                  </a:lnTo>
                  <a:lnTo>
                    <a:pt x="2912613" y="1497"/>
                  </a:lnTo>
                  <a:lnTo>
                    <a:pt x="2937508" y="1757"/>
                  </a:lnTo>
                  <a:lnTo>
                    <a:pt x="2962402" y="2063"/>
                  </a:lnTo>
                  <a:lnTo>
                    <a:pt x="2987296" y="2422"/>
                  </a:lnTo>
                  <a:lnTo>
                    <a:pt x="3012190" y="2842"/>
                  </a:lnTo>
                  <a:lnTo>
                    <a:pt x="3037084" y="3333"/>
                  </a:lnTo>
                  <a:lnTo>
                    <a:pt x="3061978" y="3909"/>
                  </a:lnTo>
                  <a:lnTo>
                    <a:pt x="3086872" y="4582"/>
                  </a:lnTo>
                  <a:lnTo>
                    <a:pt x="3111767" y="5368"/>
                  </a:lnTo>
                  <a:lnTo>
                    <a:pt x="3136661" y="6285"/>
                  </a:lnTo>
                  <a:lnTo>
                    <a:pt x="3161555" y="7355"/>
                  </a:lnTo>
                  <a:lnTo>
                    <a:pt x="3186449" y="8600"/>
                  </a:lnTo>
                  <a:lnTo>
                    <a:pt x="3211343" y="10046"/>
                  </a:lnTo>
                  <a:lnTo>
                    <a:pt x="3236237" y="11724"/>
                  </a:lnTo>
                  <a:lnTo>
                    <a:pt x="3261131" y="13666"/>
                  </a:lnTo>
                  <a:lnTo>
                    <a:pt x="3286025" y="15907"/>
                  </a:lnTo>
                  <a:lnTo>
                    <a:pt x="3310920" y="18487"/>
                  </a:lnTo>
                  <a:lnTo>
                    <a:pt x="3335814" y="21446"/>
                  </a:lnTo>
                  <a:lnTo>
                    <a:pt x="3360708" y="24826"/>
                  </a:lnTo>
                  <a:lnTo>
                    <a:pt x="3385602" y="28671"/>
                  </a:lnTo>
                  <a:lnTo>
                    <a:pt x="3410496" y="33022"/>
                  </a:lnTo>
                  <a:lnTo>
                    <a:pt x="3435390" y="37917"/>
                  </a:lnTo>
                  <a:lnTo>
                    <a:pt x="3460284" y="43390"/>
                  </a:lnTo>
                  <a:lnTo>
                    <a:pt x="3485179" y="49463"/>
                  </a:lnTo>
                  <a:lnTo>
                    <a:pt x="3510073" y="56150"/>
                  </a:lnTo>
                  <a:lnTo>
                    <a:pt x="3534967" y="63447"/>
                  </a:lnTo>
                  <a:lnTo>
                    <a:pt x="3559861" y="71334"/>
                  </a:lnTo>
                  <a:lnTo>
                    <a:pt x="3584755" y="79770"/>
                  </a:lnTo>
                  <a:lnTo>
                    <a:pt x="3609649" y="88694"/>
                  </a:lnTo>
                  <a:lnTo>
                    <a:pt x="3634543" y="98024"/>
                  </a:lnTo>
                  <a:lnTo>
                    <a:pt x="3659438" y="107658"/>
                  </a:lnTo>
                  <a:lnTo>
                    <a:pt x="3684332" y="117481"/>
                  </a:lnTo>
                  <a:lnTo>
                    <a:pt x="3709226" y="127369"/>
                  </a:lnTo>
                  <a:lnTo>
                    <a:pt x="3734120" y="137192"/>
                  </a:lnTo>
                  <a:lnTo>
                    <a:pt x="3759014" y="146826"/>
                  </a:lnTo>
                  <a:lnTo>
                    <a:pt x="3783908" y="156156"/>
                  </a:lnTo>
                  <a:lnTo>
                    <a:pt x="3808802" y="165080"/>
                  </a:lnTo>
                  <a:lnTo>
                    <a:pt x="3833696" y="173516"/>
                  </a:lnTo>
                  <a:lnTo>
                    <a:pt x="3858591" y="181403"/>
                  </a:lnTo>
                  <a:lnTo>
                    <a:pt x="3883485" y="188700"/>
                  </a:lnTo>
                  <a:lnTo>
                    <a:pt x="3908379" y="195386"/>
                  </a:lnTo>
                  <a:lnTo>
                    <a:pt x="3933273" y="201460"/>
                  </a:lnTo>
                  <a:lnTo>
                    <a:pt x="3958167" y="206932"/>
                  </a:lnTo>
                  <a:lnTo>
                    <a:pt x="3983061" y="211828"/>
                  </a:lnTo>
                  <a:lnTo>
                    <a:pt x="4007955" y="216179"/>
                  </a:lnTo>
                  <a:lnTo>
                    <a:pt x="4032850" y="220024"/>
                  </a:lnTo>
                  <a:lnTo>
                    <a:pt x="4057744" y="223404"/>
                  </a:lnTo>
                  <a:lnTo>
                    <a:pt x="4082638" y="226363"/>
                  </a:lnTo>
                  <a:lnTo>
                    <a:pt x="4107532" y="228943"/>
                  </a:lnTo>
                  <a:lnTo>
                    <a:pt x="4132426" y="231184"/>
                  </a:lnTo>
                  <a:lnTo>
                    <a:pt x="4157320" y="233126"/>
                  </a:lnTo>
                  <a:lnTo>
                    <a:pt x="4182214" y="234804"/>
                  </a:lnTo>
                  <a:lnTo>
                    <a:pt x="4207109" y="236250"/>
                  </a:lnTo>
                  <a:lnTo>
                    <a:pt x="4232003" y="237495"/>
                  </a:lnTo>
                  <a:lnTo>
                    <a:pt x="4256897" y="238565"/>
                  </a:lnTo>
                  <a:lnTo>
                    <a:pt x="4281791" y="239482"/>
                  </a:lnTo>
                  <a:lnTo>
                    <a:pt x="4306685" y="240268"/>
                  </a:lnTo>
                  <a:lnTo>
                    <a:pt x="4331579" y="240941"/>
                  </a:lnTo>
                  <a:lnTo>
                    <a:pt x="4356473" y="241517"/>
                  </a:lnTo>
                  <a:lnTo>
                    <a:pt x="4381367" y="242008"/>
                  </a:lnTo>
                  <a:lnTo>
                    <a:pt x="4406262" y="242428"/>
                  </a:lnTo>
                  <a:lnTo>
                    <a:pt x="4431156" y="242787"/>
                  </a:lnTo>
                  <a:lnTo>
                    <a:pt x="4456050" y="243092"/>
                  </a:lnTo>
                  <a:lnTo>
                    <a:pt x="4480944" y="243353"/>
                  </a:lnTo>
                  <a:lnTo>
                    <a:pt x="4505838" y="243575"/>
                  </a:lnTo>
                  <a:lnTo>
                    <a:pt x="4530732" y="243765"/>
                  </a:lnTo>
                  <a:lnTo>
                    <a:pt x="4555626" y="243926"/>
                  </a:lnTo>
                  <a:lnTo>
                    <a:pt x="4580521" y="244064"/>
                  </a:lnTo>
                  <a:lnTo>
                    <a:pt x="4605415" y="244181"/>
                  </a:lnTo>
                  <a:lnTo>
                    <a:pt x="4630309" y="244280"/>
                  </a:lnTo>
                  <a:lnTo>
                    <a:pt x="4655203" y="244365"/>
                  </a:lnTo>
                  <a:lnTo>
                    <a:pt x="4680097" y="244438"/>
                  </a:lnTo>
                  <a:lnTo>
                    <a:pt x="4704991" y="244499"/>
                  </a:lnTo>
                  <a:lnTo>
                    <a:pt x="4729885" y="244551"/>
                  </a:lnTo>
                  <a:lnTo>
                    <a:pt x="4754780" y="244596"/>
                  </a:lnTo>
                  <a:lnTo>
                    <a:pt x="4779674" y="244634"/>
                  </a:lnTo>
                  <a:lnTo>
                    <a:pt x="4804568" y="244666"/>
                  </a:lnTo>
                  <a:lnTo>
                    <a:pt x="4829462" y="244694"/>
                  </a:lnTo>
                  <a:lnTo>
                    <a:pt x="4854356" y="244717"/>
                  </a:lnTo>
                  <a:lnTo>
                    <a:pt x="4879250" y="244737"/>
                  </a:lnTo>
                  <a:lnTo>
                    <a:pt x="4904144" y="244754"/>
                  </a:lnTo>
                  <a:lnTo>
                    <a:pt x="4929038" y="244768"/>
                  </a:lnTo>
                </a:path>
              </a:pathLst>
            </a:custGeom>
            <a:ln w="40651" cap="flat">
              <a:solidFill>
                <a:srgbClr val="DA8F00">
                  <a:alpha val="100000"/>
                </a:srgbClr>
              </a:solidFill>
              <a:prstDash val="solid"/>
              <a:round/>
            </a:ln>
          </p:spPr>
          <p:txBody>
            <a:bodyPr/>
            <a:lstStyle/>
            <a:p/>
          </p:txBody>
        </p:sp>
        <p:sp>
          <p:nvSpPr>
            <p:cNvPr id="28" name="pl28"/>
            <p:cNvSpPr/>
            <p:nvPr/>
          </p:nvSpPr>
          <p:spPr>
            <a:xfrm>
              <a:off x="2420208" y="4333062"/>
              <a:ext cx="4929038" cy="489537"/>
            </a:xfrm>
            <a:custGeom>
              <a:avLst/>
              <a:pathLst>
                <a:path w="4929038" h="489537">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850"/>
                  </a:lnTo>
                  <a:lnTo>
                    <a:pt x="2489413" y="244865"/>
                  </a:lnTo>
                  <a:lnTo>
                    <a:pt x="2514307" y="244882"/>
                  </a:lnTo>
                  <a:lnTo>
                    <a:pt x="2539201" y="244902"/>
                  </a:lnTo>
                  <a:lnTo>
                    <a:pt x="2564096" y="244925"/>
                  </a:lnTo>
                  <a:lnTo>
                    <a:pt x="2588990" y="244952"/>
                  </a:lnTo>
                  <a:lnTo>
                    <a:pt x="2613884" y="244985"/>
                  </a:lnTo>
                  <a:lnTo>
                    <a:pt x="2638778" y="245023"/>
                  </a:lnTo>
                  <a:lnTo>
                    <a:pt x="2663672" y="245067"/>
                  </a:lnTo>
                  <a:lnTo>
                    <a:pt x="2688566" y="245120"/>
                  </a:lnTo>
                  <a:lnTo>
                    <a:pt x="2713460" y="245181"/>
                  </a:lnTo>
                  <a:lnTo>
                    <a:pt x="2738354" y="245253"/>
                  </a:lnTo>
                  <a:lnTo>
                    <a:pt x="2763249" y="245338"/>
                  </a:lnTo>
                  <a:lnTo>
                    <a:pt x="2788143" y="245438"/>
                  </a:lnTo>
                  <a:lnTo>
                    <a:pt x="2813037" y="245555"/>
                  </a:lnTo>
                  <a:lnTo>
                    <a:pt x="2837931" y="245692"/>
                  </a:lnTo>
                  <a:lnTo>
                    <a:pt x="2862825" y="245854"/>
                  </a:lnTo>
                  <a:lnTo>
                    <a:pt x="2887719" y="246043"/>
                  </a:lnTo>
                  <a:lnTo>
                    <a:pt x="2912613" y="246265"/>
                  </a:lnTo>
                  <a:lnTo>
                    <a:pt x="2937508" y="246526"/>
                  </a:lnTo>
                  <a:lnTo>
                    <a:pt x="2962402" y="246832"/>
                  </a:lnTo>
                  <a:lnTo>
                    <a:pt x="2987296" y="247190"/>
                  </a:lnTo>
                  <a:lnTo>
                    <a:pt x="3012190" y="247610"/>
                  </a:lnTo>
                  <a:lnTo>
                    <a:pt x="3037084" y="248102"/>
                  </a:lnTo>
                  <a:lnTo>
                    <a:pt x="3061978" y="248677"/>
                  </a:lnTo>
                  <a:lnTo>
                    <a:pt x="3086872" y="249350"/>
                  </a:lnTo>
                  <a:lnTo>
                    <a:pt x="3111767" y="250136"/>
                  </a:lnTo>
                  <a:lnTo>
                    <a:pt x="3136661" y="251054"/>
                  </a:lnTo>
                  <a:lnTo>
                    <a:pt x="3161555" y="252123"/>
                  </a:lnTo>
                  <a:lnTo>
                    <a:pt x="3186449" y="253368"/>
                  </a:lnTo>
                  <a:lnTo>
                    <a:pt x="3211343" y="254815"/>
                  </a:lnTo>
                  <a:lnTo>
                    <a:pt x="3236237" y="256493"/>
                  </a:lnTo>
                  <a:lnTo>
                    <a:pt x="3261131" y="258435"/>
                  </a:lnTo>
                  <a:lnTo>
                    <a:pt x="3286025" y="260676"/>
                  </a:lnTo>
                  <a:lnTo>
                    <a:pt x="3310920" y="263256"/>
                  </a:lnTo>
                  <a:lnTo>
                    <a:pt x="3335814" y="266215"/>
                  </a:lnTo>
                  <a:lnTo>
                    <a:pt x="3360708" y="269595"/>
                  </a:lnTo>
                  <a:lnTo>
                    <a:pt x="3385602" y="273440"/>
                  </a:lnTo>
                  <a:lnTo>
                    <a:pt x="3410496" y="277791"/>
                  </a:lnTo>
                  <a:lnTo>
                    <a:pt x="3435390" y="282686"/>
                  </a:lnTo>
                  <a:lnTo>
                    <a:pt x="3460284" y="288159"/>
                  </a:lnTo>
                  <a:lnTo>
                    <a:pt x="3485179" y="294232"/>
                  </a:lnTo>
                  <a:lnTo>
                    <a:pt x="3510073" y="300919"/>
                  </a:lnTo>
                  <a:lnTo>
                    <a:pt x="3534967" y="308216"/>
                  </a:lnTo>
                  <a:lnTo>
                    <a:pt x="3559861" y="316103"/>
                  </a:lnTo>
                  <a:lnTo>
                    <a:pt x="3584755" y="324539"/>
                  </a:lnTo>
                  <a:lnTo>
                    <a:pt x="3609649" y="333463"/>
                  </a:lnTo>
                  <a:lnTo>
                    <a:pt x="3634543" y="342792"/>
                  </a:lnTo>
                  <a:lnTo>
                    <a:pt x="3659438" y="352426"/>
                  </a:lnTo>
                  <a:lnTo>
                    <a:pt x="3684332" y="362250"/>
                  </a:lnTo>
                  <a:lnTo>
                    <a:pt x="3709226" y="372137"/>
                  </a:lnTo>
                  <a:lnTo>
                    <a:pt x="3734120" y="381961"/>
                  </a:lnTo>
                  <a:lnTo>
                    <a:pt x="3759014" y="391595"/>
                  </a:lnTo>
                  <a:lnTo>
                    <a:pt x="3783908" y="400924"/>
                  </a:lnTo>
                  <a:lnTo>
                    <a:pt x="3808802" y="409848"/>
                  </a:lnTo>
                  <a:lnTo>
                    <a:pt x="3833696" y="418284"/>
                  </a:lnTo>
                  <a:lnTo>
                    <a:pt x="3858591" y="426171"/>
                  </a:lnTo>
                  <a:lnTo>
                    <a:pt x="3883485" y="433468"/>
                  </a:lnTo>
                  <a:lnTo>
                    <a:pt x="3908379" y="440155"/>
                  </a:lnTo>
                  <a:lnTo>
                    <a:pt x="3933273" y="446229"/>
                  </a:lnTo>
                  <a:lnTo>
                    <a:pt x="3958167" y="451701"/>
                  </a:lnTo>
                  <a:lnTo>
                    <a:pt x="3983061" y="456597"/>
                  </a:lnTo>
                  <a:lnTo>
                    <a:pt x="4007955" y="460948"/>
                  </a:lnTo>
                  <a:lnTo>
                    <a:pt x="4032850" y="464792"/>
                  </a:lnTo>
                  <a:lnTo>
                    <a:pt x="4057744" y="468173"/>
                  </a:lnTo>
                  <a:lnTo>
                    <a:pt x="4082638" y="471132"/>
                  </a:lnTo>
                  <a:lnTo>
                    <a:pt x="4107532" y="473711"/>
                  </a:lnTo>
                  <a:lnTo>
                    <a:pt x="4132426" y="475953"/>
                  </a:lnTo>
                  <a:lnTo>
                    <a:pt x="4157320" y="477895"/>
                  </a:lnTo>
                  <a:lnTo>
                    <a:pt x="4182214" y="479572"/>
                  </a:lnTo>
                  <a:lnTo>
                    <a:pt x="4207109" y="481019"/>
                  </a:lnTo>
                  <a:lnTo>
                    <a:pt x="4232003" y="482264"/>
                  </a:lnTo>
                  <a:lnTo>
                    <a:pt x="4256897" y="483333"/>
                  </a:lnTo>
                  <a:lnTo>
                    <a:pt x="4281791" y="484251"/>
                  </a:lnTo>
                  <a:lnTo>
                    <a:pt x="4306685" y="485037"/>
                  </a:lnTo>
                  <a:lnTo>
                    <a:pt x="4331579" y="485710"/>
                  </a:lnTo>
                  <a:lnTo>
                    <a:pt x="4356473" y="486285"/>
                  </a:lnTo>
                  <a:lnTo>
                    <a:pt x="4381367" y="486777"/>
                  </a:lnTo>
                  <a:lnTo>
                    <a:pt x="4406262" y="487197"/>
                  </a:lnTo>
                  <a:lnTo>
                    <a:pt x="4431156" y="487555"/>
                  </a:lnTo>
                  <a:lnTo>
                    <a:pt x="4456050" y="487861"/>
                  </a:lnTo>
                  <a:lnTo>
                    <a:pt x="4480944" y="488122"/>
                  </a:lnTo>
                  <a:lnTo>
                    <a:pt x="4505838" y="488344"/>
                  </a:lnTo>
                  <a:lnTo>
                    <a:pt x="4530732" y="488534"/>
                  </a:lnTo>
                  <a:lnTo>
                    <a:pt x="4555626" y="488695"/>
                  </a:lnTo>
                  <a:lnTo>
                    <a:pt x="4580521" y="488832"/>
                  </a:lnTo>
                  <a:lnTo>
                    <a:pt x="4605415" y="488950"/>
                  </a:lnTo>
                  <a:lnTo>
                    <a:pt x="4630309" y="489049"/>
                  </a:lnTo>
                  <a:lnTo>
                    <a:pt x="4655203" y="489134"/>
                  </a:lnTo>
                  <a:lnTo>
                    <a:pt x="4680097" y="489206"/>
                  </a:lnTo>
                  <a:lnTo>
                    <a:pt x="4704991" y="489268"/>
                  </a:lnTo>
                  <a:lnTo>
                    <a:pt x="4729885" y="489320"/>
                  </a:lnTo>
                  <a:lnTo>
                    <a:pt x="4754780" y="489365"/>
                  </a:lnTo>
                  <a:lnTo>
                    <a:pt x="4779674" y="489403"/>
                  </a:lnTo>
                  <a:lnTo>
                    <a:pt x="4804568" y="489435"/>
                  </a:lnTo>
                  <a:lnTo>
                    <a:pt x="4829462" y="489462"/>
                  </a:lnTo>
                  <a:lnTo>
                    <a:pt x="4854356" y="489486"/>
                  </a:lnTo>
                  <a:lnTo>
                    <a:pt x="4879250" y="489506"/>
                  </a:lnTo>
                  <a:lnTo>
                    <a:pt x="4904144" y="489523"/>
                  </a:lnTo>
                  <a:lnTo>
                    <a:pt x="4929038" y="489537"/>
                  </a:lnTo>
                </a:path>
              </a:pathLst>
            </a:custGeom>
            <a:ln w="40651" cap="flat">
              <a:solidFill>
                <a:srgbClr val="C49A00">
                  <a:alpha val="100000"/>
                </a:srgbClr>
              </a:solidFill>
              <a:prstDash val="solid"/>
              <a:round/>
            </a:ln>
          </p:spPr>
          <p:txBody>
            <a:bodyPr/>
            <a:lstStyle/>
            <a:p/>
          </p:txBody>
        </p:sp>
        <p:sp>
          <p:nvSpPr>
            <p:cNvPr id="29" name="pl29"/>
            <p:cNvSpPr/>
            <p:nvPr/>
          </p:nvSpPr>
          <p:spPr>
            <a:xfrm>
              <a:off x="2420208" y="3108726"/>
              <a:ext cx="4929038" cy="244768"/>
            </a:xfrm>
            <a:custGeom>
              <a:avLst/>
              <a:pathLst>
                <a:path w="4929038" h="244768">
                  <a:moveTo>
                    <a:pt x="0" y="244768"/>
                  </a:moveTo>
                  <a:lnTo>
                    <a:pt x="24894" y="244754"/>
                  </a:lnTo>
                  <a:lnTo>
                    <a:pt x="49788" y="244737"/>
                  </a:lnTo>
                  <a:lnTo>
                    <a:pt x="74682" y="244717"/>
                  </a:lnTo>
                  <a:lnTo>
                    <a:pt x="99576" y="244694"/>
                  </a:lnTo>
                  <a:lnTo>
                    <a:pt x="124470" y="244666"/>
                  </a:lnTo>
                  <a:lnTo>
                    <a:pt x="149364" y="244634"/>
                  </a:lnTo>
                  <a:lnTo>
                    <a:pt x="174258" y="244596"/>
                  </a:lnTo>
                  <a:lnTo>
                    <a:pt x="199153" y="244551"/>
                  </a:lnTo>
                  <a:lnTo>
                    <a:pt x="224047" y="244499"/>
                  </a:lnTo>
                  <a:lnTo>
                    <a:pt x="248941" y="244438"/>
                  </a:lnTo>
                  <a:lnTo>
                    <a:pt x="273835" y="244365"/>
                  </a:lnTo>
                  <a:lnTo>
                    <a:pt x="298729" y="244280"/>
                  </a:lnTo>
                  <a:lnTo>
                    <a:pt x="323623" y="244181"/>
                  </a:lnTo>
                  <a:lnTo>
                    <a:pt x="348517" y="244064"/>
                  </a:lnTo>
                  <a:lnTo>
                    <a:pt x="373412" y="243926"/>
                  </a:lnTo>
                  <a:lnTo>
                    <a:pt x="398306" y="243765"/>
                  </a:lnTo>
                  <a:lnTo>
                    <a:pt x="423200" y="243575"/>
                  </a:lnTo>
                  <a:lnTo>
                    <a:pt x="448094" y="243353"/>
                  </a:lnTo>
                  <a:lnTo>
                    <a:pt x="472988" y="243092"/>
                  </a:lnTo>
                  <a:lnTo>
                    <a:pt x="497882" y="242787"/>
                  </a:lnTo>
                  <a:lnTo>
                    <a:pt x="522776" y="242428"/>
                  </a:lnTo>
                  <a:lnTo>
                    <a:pt x="547670" y="242008"/>
                  </a:lnTo>
                  <a:lnTo>
                    <a:pt x="572565" y="241517"/>
                  </a:lnTo>
                  <a:lnTo>
                    <a:pt x="597459" y="240941"/>
                  </a:lnTo>
                  <a:lnTo>
                    <a:pt x="622353" y="240268"/>
                  </a:lnTo>
                  <a:lnTo>
                    <a:pt x="647247" y="239482"/>
                  </a:lnTo>
                  <a:lnTo>
                    <a:pt x="672141" y="238565"/>
                  </a:lnTo>
                  <a:lnTo>
                    <a:pt x="697035" y="237495"/>
                  </a:lnTo>
                  <a:lnTo>
                    <a:pt x="721929" y="236250"/>
                  </a:lnTo>
                  <a:lnTo>
                    <a:pt x="746824" y="234804"/>
                  </a:lnTo>
                  <a:lnTo>
                    <a:pt x="771718" y="233126"/>
                  </a:lnTo>
                  <a:lnTo>
                    <a:pt x="796612" y="231184"/>
                  </a:lnTo>
                  <a:lnTo>
                    <a:pt x="821506" y="228943"/>
                  </a:lnTo>
                  <a:lnTo>
                    <a:pt x="846400" y="226363"/>
                  </a:lnTo>
                  <a:lnTo>
                    <a:pt x="871294" y="223404"/>
                  </a:lnTo>
                  <a:lnTo>
                    <a:pt x="896188" y="220024"/>
                  </a:lnTo>
                  <a:lnTo>
                    <a:pt x="921083" y="216179"/>
                  </a:lnTo>
                  <a:lnTo>
                    <a:pt x="945977" y="211828"/>
                  </a:lnTo>
                  <a:lnTo>
                    <a:pt x="970871" y="206932"/>
                  </a:lnTo>
                  <a:lnTo>
                    <a:pt x="995765" y="201460"/>
                  </a:lnTo>
                  <a:lnTo>
                    <a:pt x="1020659" y="195386"/>
                  </a:lnTo>
                  <a:lnTo>
                    <a:pt x="1045553" y="188700"/>
                  </a:lnTo>
                  <a:lnTo>
                    <a:pt x="1070447" y="181403"/>
                  </a:lnTo>
                  <a:lnTo>
                    <a:pt x="1095341" y="173516"/>
                  </a:lnTo>
                  <a:lnTo>
                    <a:pt x="1120236" y="165080"/>
                  </a:lnTo>
                  <a:lnTo>
                    <a:pt x="1145130" y="156156"/>
                  </a:lnTo>
                  <a:lnTo>
                    <a:pt x="1170024" y="146826"/>
                  </a:lnTo>
                  <a:lnTo>
                    <a:pt x="1194918" y="137192"/>
                  </a:lnTo>
                  <a:lnTo>
                    <a:pt x="1219812" y="127369"/>
                  </a:lnTo>
                  <a:lnTo>
                    <a:pt x="1244706" y="117481"/>
                  </a:lnTo>
                  <a:lnTo>
                    <a:pt x="1269600" y="107658"/>
                  </a:lnTo>
                  <a:lnTo>
                    <a:pt x="1294495" y="98024"/>
                  </a:lnTo>
                  <a:lnTo>
                    <a:pt x="1319389" y="88694"/>
                  </a:lnTo>
                  <a:lnTo>
                    <a:pt x="1344283" y="79770"/>
                  </a:lnTo>
                  <a:lnTo>
                    <a:pt x="1369177" y="71334"/>
                  </a:lnTo>
                  <a:lnTo>
                    <a:pt x="1394071" y="63447"/>
                  </a:lnTo>
                  <a:lnTo>
                    <a:pt x="1418965" y="56150"/>
                  </a:lnTo>
                  <a:lnTo>
                    <a:pt x="1443859" y="49463"/>
                  </a:lnTo>
                  <a:lnTo>
                    <a:pt x="1468754" y="43390"/>
                  </a:lnTo>
                  <a:lnTo>
                    <a:pt x="1493648" y="37917"/>
                  </a:lnTo>
                  <a:lnTo>
                    <a:pt x="1518542" y="33022"/>
                  </a:lnTo>
                  <a:lnTo>
                    <a:pt x="1543436" y="28671"/>
                  </a:lnTo>
                  <a:lnTo>
                    <a:pt x="1568330" y="24826"/>
                  </a:lnTo>
                  <a:lnTo>
                    <a:pt x="1593224" y="21446"/>
                  </a:lnTo>
                  <a:lnTo>
                    <a:pt x="1618118" y="18487"/>
                  </a:lnTo>
                  <a:lnTo>
                    <a:pt x="1643012" y="15907"/>
                  </a:lnTo>
                  <a:lnTo>
                    <a:pt x="1667907" y="13666"/>
                  </a:lnTo>
                  <a:lnTo>
                    <a:pt x="1692801" y="11724"/>
                  </a:lnTo>
                  <a:lnTo>
                    <a:pt x="1717695" y="10046"/>
                  </a:lnTo>
                  <a:lnTo>
                    <a:pt x="1742589" y="8600"/>
                  </a:lnTo>
                  <a:lnTo>
                    <a:pt x="1767483" y="7355"/>
                  </a:lnTo>
                  <a:lnTo>
                    <a:pt x="1792377" y="6285"/>
                  </a:lnTo>
                  <a:lnTo>
                    <a:pt x="1817271" y="5368"/>
                  </a:lnTo>
                  <a:lnTo>
                    <a:pt x="1842166" y="4582"/>
                  </a:lnTo>
                  <a:lnTo>
                    <a:pt x="1867060" y="3909"/>
                  </a:lnTo>
                  <a:lnTo>
                    <a:pt x="1891954" y="3333"/>
                  </a:lnTo>
                  <a:lnTo>
                    <a:pt x="1916848" y="2842"/>
                  </a:lnTo>
                  <a:lnTo>
                    <a:pt x="1941742" y="2422"/>
                  </a:lnTo>
                  <a:lnTo>
                    <a:pt x="1966636" y="2063"/>
                  </a:lnTo>
                  <a:lnTo>
                    <a:pt x="1991530" y="1757"/>
                  </a:lnTo>
                  <a:lnTo>
                    <a:pt x="2016425" y="1497"/>
                  </a:lnTo>
                  <a:lnTo>
                    <a:pt x="2041319" y="1274"/>
                  </a:lnTo>
                  <a:lnTo>
                    <a:pt x="2066213" y="1085"/>
                  </a:lnTo>
                  <a:lnTo>
                    <a:pt x="2091107" y="924"/>
                  </a:lnTo>
                  <a:lnTo>
                    <a:pt x="2116001" y="786"/>
                  </a:lnTo>
                  <a:lnTo>
                    <a:pt x="2140895" y="669"/>
                  </a:lnTo>
                  <a:lnTo>
                    <a:pt x="2165789" y="569"/>
                  </a:lnTo>
                  <a:lnTo>
                    <a:pt x="2190683" y="485"/>
                  </a:lnTo>
                  <a:lnTo>
                    <a:pt x="2215578" y="412"/>
                  </a:lnTo>
                  <a:lnTo>
                    <a:pt x="2240472" y="351"/>
                  </a:lnTo>
                  <a:lnTo>
                    <a:pt x="2265366" y="298"/>
                  </a:lnTo>
                  <a:lnTo>
                    <a:pt x="2290260" y="254"/>
                  </a:lnTo>
                  <a:lnTo>
                    <a:pt x="2315154" y="216"/>
                  </a:lnTo>
                  <a:lnTo>
                    <a:pt x="2340048" y="184"/>
                  </a:lnTo>
                  <a:lnTo>
                    <a:pt x="2364942" y="156"/>
                  </a:lnTo>
                  <a:lnTo>
                    <a:pt x="2389837" y="133"/>
                  </a:lnTo>
                  <a:lnTo>
                    <a:pt x="2414731" y="113"/>
                  </a:lnTo>
                  <a:lnTo>
                    <a:pt x="2439625" y="96"/>
                  </a:lnTo>
                  <a:lnTo>
                    <a:pt x="2464519" y="82"/>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A9A400">
                  <a:alpha val="100000"/>
                </a:srgbClr>
              </a:solidFill>
              <a:prstDash val="solid"/>
              <a:round/>
            </a:ln>
          </p:spPr>
          <p:txBody>
            <a:bodyPr/>
            <a:lstStyle/>
            <a:p/>
          </p:txBody>
        </p:sp>
        <p:sp>
          <p:nvSpPr>
            <p:cNvPr id="30" name="pl30"/>
            <p:cNvSpPr/>
            <p:nvPr/>
          </p:nvSpPr>
          <p:spPr>
            <a:xfrm>
              <a:off x="2420208" y="2863875"/>
              <a:ext cx="4929038" cy="489537"/>
            </a:xfrm>
            <a:custGeom>
              <a:avLst/>
              <a:pathLst>
                <a:path w="4929038" h="489537">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64"/>
                  </a:lnTo>
                  <a:lnTo>
                    <a:pt x="2489413" y="193"/>
                  </a:lnTo>
                  <a:lnTo>
                    <a:pt x="2514307" y="226"/>
                  </a:lnTo>
                  <a:lnTo>
                    <a:pt x="2539201" y="266"/>
                  </a:lnTo>
                  <a:lnTo>
                    <a:pt x="2564096" y="313"/>
                  </a:lnTo>
                  <a:lnTo>
                    <a:pt x="2588990" y="368"/>
                  </a:lnTo>
                  <a:lnTo>
                    <a:pt x="2613884" y="432"/>
                  </a:lnTo>
                  <a:lnTo>
                    <a:pt x="2638778" y="508"/>
                  </a:lnTo>
                  <a:lnTo>
                    <a:pt x="2663672" y="597"/>
                  </a:lnTo>
                  <a:lnTo>
                    <a:pt x="2688566" y="702"/>
                  </a:lnTo>
                  <a:lnTo>
                    <a:pt x="2713460" y="825"/>
                  </a:lnTo>
                  <a:lnTo>
                    <a:pt x="2738354" y="970"/>
                  </a:lnTo>
                  <a:lnTo>
                    <a:pt x="2763249" y="1139"/>
                  </a:lnTo>
                  <a:lnTo>
                    <a:pt x="2788143" y="1339"/>
                  </a:lnTo>
                  <a:lnTo>
                    <a:pt x="2813037" y="1573"/>
                  </a:lnTo>
                  <a:lnTo>
                    <a:pt x="2837931" y="1848"/>
                  </a:lnTo>
                  <a:lnTo>
                    <a:pt x="2862825" y="2171"/>
                  </a:lnTo>
                  <a:lnTo>
                    <a:pt x="2887719" y="2549"/>
                  </a:lnTo>
                  <a:lnTo>
                    <a:pt x="2912613" y="2994"/>
                  </a:lnTo>
                  <a:lnTo>
                    <a:pt x="2937508" y="3515"/>
                  </a:lnTo>
                  <a:lnTo>
                    <a:pt x="2962402" y="4127"/>
                  </a:lnTo>
                  <a:lnTo>
                    <a:pt x="2987296" y="4844"/>
                  </a:lnTo>
                  <a:lnTo>
                    <a:pt x="3012190" y="5684"/>
                  </a:lnTo>
                  <a:lnTo>
                    <a:pt x="3037084" y="6667"/>
                  </a:lnTo>
                  <a:lnTo>
                    <a:pt x="3061978" y="7818"/>
                  </a:lnTo>
                  <a:lnTo>
                    <a:pt x="3086872" y="9164"/>
                  </a:lnTo>
                  <a:lnTo>
                    <a:pt x="3111767" y="10736"/>
                  </a:lnTo>
                  <a:lnTo>
                    <a:pt x="3136661" y="12571"/>
                  </a:lnTo>
                  <a:lnTo>
                    <a:pt x="3161555" y="14710"/>
                  </a:lnTo>
                  <a:lnTo>
                    <a:pt x="3186449" y="17200"/>
                  </a:lnTo>
                  <a:lnTo>
                    <a:pt x="3211343" y="20093"/>
                  </a:lnTo>
                  <a:lnTo>
                    <a:pt x="3236237" y="23449"/>
                  </a:lnTo>
                  <a:lnTo>
                    <a:pt x="3261131" y="27332"/>
                  </a:lnTo>
                  <a:lnTo>
                    <a:pt x="3286025" y="31815"/>
                  </a:lnTo>
                  <a:lnTo>
                    <a:pt x="3310920" y="36974"/>
                  </a:lnTo>
                  <a:lnTo>
                    <a:pt x="3335814" y="42892"/>
                  </a:lnTo>
                  <a:lnTo>
                    <a:pt x="3360708" y="49653"/>
                  </a:lnTo>
                  <a:lnTo>
                    <a:pt x="3385602" y="57343"/>
                  </a:lnTo>
                  <a:lnTo>
                    <a:pt x="3410496" y="66045"/>
                  </a:lnTo>
                  <a:lnTo>
                    <a:pt x="3435390" y="75835"/>
                  </a:lnTo>
                  <a:lnTo>
                    <a:pt x="3460284" y="86780"/>
                  </a:lnTo>
                  <a:lnTo>
                    <a:pt x="3485179" y="98927"/>
                  </a:lnTo>
                  <a:lnTo>
                    <a:pt x="3510073" y="112301"/>
                  </a:lnTo>
                  <a:lnTo>
                    <a:pt x="3534967" y="126895"/>
                  </a:lnTo>
                  <a:lnTo>
                    <a:pt x="3559861" y="142669"/>
                  </a:lnTo>
                  <a:lnTo>
                    <a:pt x="3584755" y="159541"/>
                  </a:lnTo>
                  <a:lnTo>
                    <a:pt x="3609649" y="177389"/>
                  </a:lnTo>
                  <a:lnTo>
                    <a:pt x="3634543" y="196048"/>
                  </a:lnTo>
                  <a:lnTo>
                    <a:pt x="3659438" y="215316"/>
                  </a:lnTo>
                  <a:lnTo>
                    <a:pt x="3684332" y="234963"/>
                  </a:lnTo>
                  <a:lnTo>
                    <a:pt x="3709226" y="254738"/>
                  </a:lnTo>
                  <a:lnTo>
                    <a:pt x="3734120" y="274385"/>
                  </a:lnTo>
                  <a:lnTo>
                    <a:pt x="3759014" y="293653"/>
                  </a:lnTo>
                  <a:lnTo>
                    <a:pt x="3783908" y="312312"/>
                  </a:lnTo>
                  <a:lnTo>
                    <a:pt x="3808802" y="330160"/>
                  </a:lnTo>
                  <a:lnTo>
                    <a:pt x="3833696" y="347032"/>
                  </a:lnTo>
                  <a:lnTo>
                    <a:pt x="3858591" y="362806"/>
                  </a:lnTo>
                  <a:lnTo>
                    <a:pt x="3883485" y="377400"/>
                  </a:lnTo>
                  <a:lnTo>
                    <a:pt x="3908379" y="390773"/>
                  </a:lnTo>
                  <a:lnTo>
                    <a:pt x="3933273" y="402920"/>
                  </a:lnTo>
                  <a:lnTo>
                    <a:pt x="3958167" y="413865"/>
                  </a:lnTo>
                  <a:lnTo>
                    <a:pt x="3983061" y="423656"/>
                  </a:lnTo>
                  <a:lnTo>
                    <a:pt x="4007955" y="432358"/>
                  </a:lnTo>
                  <a:lnTo>
                    <a:pt x="4032850" y="440048"/>
                  </a:lnTo>
                  <a:lnTo>
                    <a:pt x="4057744" y="446809"/>
                  </a:lnTo>
                  <a:lnTo>
                    <a:pt x="4082638" y="452726"/>
                  </a:lnTo>
                  <a:lnTo>
                    <a:pt x="4107532" y="457886"/>
                  </a:lnTo>
                  <a:lnTo>
                    <a:pt x="4132426" y="462369"/>
                  </a:lnTo>
                  <a:lnTo>
                    <a:pt x="4157320" y="466252"/>
                  </a:lnTo>
                  <a:lnTo>
                    <a:pt x="4182214" y="469608"/>
                  </a:lnTo>
                  <a:lnTo>
                    <a:pt x="4207109" y="472501"/>
                  </a:lnTo>
                  <a:lnTo>
                    <a:pt x="4232003" y="474991"/>
                  </a:lnTo>
                  <a:lnTo>
                    <a:pt x="4256897" y="477130"/>
                  </a:lnTo>
                  <a:lnTo>
                    <a:pt x="4281791" y="478965"/>
                  </a:lnTo>
                  <a:lnTo>
                    <a:pt x="4306685" y="480537"/>
                  </a:lnTo>
                  <a:lnTo>
                    <a:pt x="4331579" y="481883"/>
                  </a:lnTo>
                  <a:lnTo>
                    <a:pt x="4356473" y="483034"/>
                  </a:lnTo>
                  <a:lnTo>
                    <a:pt x="4381367" y="484017"/>
                  </a:lnTo>
                  <a:lnTo>
                    <a:pt x="4406262" y="484857"/>
                  </a:lnTo>
                  <a:lnTo>
                    <a:pt x="4431156" y="485574"/>
                  </a:lnTo>
                  <a:lnTo>
                    <a:pt x="4456050" y="486185"/>
                  </a:lnTo>
                  <a:lnTo>
                    <a:pt x="4480944" y="486707"/>
                  </a:lnTo>
                  <a:lnTo>
                    <a:pt x="4505838" y="487151"/>
                  </a:lnTo>
                  <a:lnTo>
                    <a:pt x="4530732" y="487530"/>
                  </a:lnTo>
                  <a:lnTo>
                    <a:pt x="4555626" y="487853"/>
                  </a:lnTo>
                  <a:lnTo>
                    <a:pt x="4580521" y="488128"/>
                  </a:lnTo>
                  <a:lnTo>
                    <a:pt x="4605415" y="488362"/>
                  </a:lnTo>
                  <a:lnTo>
                    <a:pt x="4630309" y="488561"/>
                  </a:lnTo>
                  <a:lnTo>
                    <a:pt x="4655203" y="488731"/>
                  </a:lnTo>
                  <a:lnTo>
                    <a:pt x="4680097" y="488876"/>
                  </a:lnTo>
                  <a:lnTo>
                    <a:pt x="4704991" y="488999"/>
                  </a:lnTo>
                  <a:lnTo>
                    <a:pt x="4729885" y="489103"/>
                  </a:lnTo>
                  <a:lnTo>
                    <a:pt x="4754780" y="489193"/>
                  </a:lnTo>
                  <a:lnTo>
                    <a:pt x="4779674" y="489268"/>
                  </a:lnTo>
                  <a:lnTo>
                    <a:pt x="4804568" y="489333"/>
                  </a:lnTo>
                  <a:lnTo>
                    <a:pt x="4829462" y="489388"/>
                  </a:lnTo>
                  <a:lnTo>
                    <a:pt x="4854356" y="489435"/>
                  </a:lnTo>
                  <a:lnTo>
                    <a:pt x="4879250" y="489474"/>
                  </a:lnTo>
                  <a:lnTo>
                    <a:pt x="4904144" y="489508"/>
                  </a:lnTo>
                  <a:lnTo>
                    <a:pt x="4929038" y="489537"/>
                  </a:lnTo>
                </a:path>
              </a:pathLst>
            </a:custGeom>
            <a:ln w="40651" cap="flat">
              <a:solidFill>
                <a:srgbClr val="86AC00">
                  <a:alpha val="100000"/>
                </a:srgbClr>
              </a:solidFill>
              <a:prstDash val="solid"/>
              <a:round/>
            </a:ln>
          </p:spPr>
          <p:txBody>
            <a:bodyPr/>
            <a:lstStyle/>
            <a:p/>
          </p:txBody>
        </p:sp>
        <p:sp>
          <p:nvSpPr>
            <p:cNvPr id="31" name="pl31"/>
            <p:cNvSpPr/>
            <p:nvPr/>
          </p:nvSpPr>
          <p:spPr>
            <a:xfrm>
              <a:off x="2420208" y="5312384"/>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53B400">
                  <a:alpha val="100000"/>
                </a:srgbClr>
              </a:solidFill>
              <a:prstDash val="solid"/>
              <a:round/>
            </a:ln>
          </p:spPr>
          <p:txBody>
            <a:bodyPr/>
            <a:lstStyle/>
            <a:p/>
          </p:txBody>
        </p:sp>
        <p:sp>
          <p:nvSpPr>
            <p:cNvPr id="32" name="pl32"/>
            <p:cNvSpPr/>
            <p:nvPr/>
          </p:nvSpPr>
          <p:spPr>
            <a:xfrm>
              <a:off x="2420208" y="3598510"/>
              <a:ext cx="4929038" cy="978992"/>
            </a:xfrm>
            <a:custGeom>
              <a:avLst/>
              <a:pathLst>
                <a:path w="4929038" h="978992">
                  <a:moveTo>
                    <a:pt x="0" y="978992"/>
                  </a:moveTo>
                  <a:lnTo>
                    <a:pt x="24894" y="978935"/>
                  </a:lnTo>
                  <a:lnTo>
                    <a:pt x="49788" y="978867"/>
                  </a:lnTo>
                  <a:lnTo>
                    <a:pt x="74682" y="978788"/>
                  </a:lnTo>
                  <a:lnTo>
                    <a:pt x="99576" y="978694"/>
                  </a:lnTo>
                  <a:lnTo>
                    <a:pt x="124470" y="978584"/>
                  </a:lnTo>
                  <a:lnTo>
                    <a:pt x="149364" y="978455"/>
                  </a:lnTo>
                  <a:lnTo>
                    <a:pt x="174258" y="978303"/>
                  </a:lnTo>
                  <a:lnTo>
                    <a:pt x="199153" y="978125"/>
                  </a:lnTo>
                  <a:lnTo>
                    <a:pt x="224047" y="977916"/>
                  </a:lnTo>
                  <a:lnTo>
                    <a:pt x="248941" y="977670"/>
                  </a:lnTo>
                  <a:lnTo>
                    <a:pt x="273835" y="977381"/>
                  </a:lnTo>
                  <a:lnTo>
                    <a:pt x="298729" y="977041"/>
                  </a:lnTo>
                  <a:lnTo>
                    <a:pt x="323623" y="976642"/>
                  </a:lnTo>
                  <a:lnTo>
                    <a:pt x="348517" y="976174"/>
                  </a:lnTo>
                  <a:lnTo>
                    <a:pt x="373412" y="975624"/>
                  </a:lnTo>
                  <a:lnTo>
                    <a:pt x="398306" y="974979"/>
                  </a:lnTo>
                  <a:lnTo>
                    <a:pt x="423200" y="974221"/>
                  </a:lnTo>
                  <a:lnTo>
                    <a:pt x="448094" y="973332"/>
                  </a:lnTo>
                  <a:lnTo>
                    <a:pt x="472988" y="972289"/>
                  </a:lnTo>
                  <a:lnTo>
                    <a:pt x="497882" y="971066"/>
                  </a:lnTo>
                  <a:lnTo>
                    <a:pt x="522776" y="969632"/>
                  </a:lnTo>
                  <a:lnTo>
                    <a:pt x="547670" y="967953"/>
                  </a:lnTo>
                  <a:lnTo>
                    <a:pt x="572565" y="965986"/>
                  </a:lnTo>
                  <a:lnTo>
                    <a:pt x="597459" y="963684"/>
                  </a:lnTo>
                  <a:lnTo>
                    <a:pt x="622353" y="960992"/>
                  </a:lnTo>
                  <a:lnTo>
                    <a:pt x="647247" y="957848"/>
                  </a:lnTo>
                  <a:lnTo>
                    <a:pt x="672141" y="954178"/>
                  </a:lnTo>
                  <a:lnTo>
                    <a:pt x="697035" y="949900"/>
                  </a:lnTo>
                  <a:lnTo>
                    <a:pt x="721929" y="944921"/>
                  </a:lnTo>
                  <a:lnTo>
                    <a:pt x="746824" y="939134"/>
                  </a:lnTo>
                  <a:lnTo>
                    <a:pt x="771718" y="932423"/>
                  </a:lnTo>
                  <a:lnTo>
                    <a:pt x="796612" y="924656"/>
                  </a:lnTo>
                  <a:lnTo>
                    <a:pt x="821506" y="915690"/>
                  </a:lnTo>
                  <a:lnTo>
                    <a:pt x="846400" y="905371"/>
                  </a:lnTo>
                  <a:lnTo>
                    <a:pt x="871294" y="893536"/>
                  </a:lnTo>
                  <a:lnTo>
                    <a:pt x="896188" y="880014"/>
                  </a:lnTo>
                  <a:lnTo>
                    <a:pt x="921083" y="864635"/>
                  </a:lnTo>
                  <a:lnTo>
                    <a:pt x="945977" y="847231"/>
                  </a:lnTo>
                  <a:lnTo>
                    <a:pt x="970871" y="827649"/>
                  </a:lnTo>
                  <a:lnTo>
                    <a:pt x="995765" y="805759"/>
                  </a:lnTo>
                  <a:lnTo>
                    <a:pt x="1020659" y="781465"/>
                  </a:lnTo>
                  <a:lnTo>
                    <a:pt x="1045553" y="754718"/>
                  </a:lnTo>
                  <a:lnTo>
                    <a:pt x="1070447" y="725530"/>
                  </a:lnTo>
                  <a:lnTo>
                    <a:pt x="1095341" y="693982"/>
                  </a:lnTo>
                  <a:lnTo>
                    <a:pt x="1120236" y="660238"/>
                  </a:lnTo>
                  <a:lnTo>
                    <a:pt x="1145130" y="624542"/>
                  </a:lnTo>
                  <a:lnTo>
                    <a:pt x="1170024" y="587225"/>
                  </a:lnTo>
                  <a:lnTo>
                    <a:pt x="1194918" y="548688"/>
                  </a:lnTo>
                  <a:lnTo>
                    <a:pt x="1219812" y="509394"/>
                  </a:lnTo>
                  <a:lnTo>
                    <a:pt x="1244706" y="469844"/>
                  </a:lnTo>
                  <a:lnTo>
                    <a:pt x="1269600" y="430550"/>
                  </a:lnTo>
                  <a:lnTo>
                    <a:pt x="1294495" y="392014"/>
                  </a:lnTo>
                  <a:lnTo>
                    <a:pt x="1319389" y="354696"/>
                  </a:lnTo>
                  <a:lnTo>
                    <a:pt x="1344283" y="319001"/>
                  </a:lnTo>
                  <a:lnTo>
                    <a:pt x="1369177" y="285256"/>
                  </a:lnTo>
                  <a:lnTo>
                    <a:pt x="1394071" y="253708"/>
                  </a:lnTo>
                  <a:lnTo>
                    <a:pt x="1418965" y="224520"/>
                  </a:lnTo>
                  <a:lnTo>
                    <a:pt x="1443859" y="197773"/>
                  </a:lnTo>
                  <a:lnTo>
                    <a:pt x="1468754" y="173479"/>
                  </a:lnTo>
                  <a:lnTo>
                    <a:pt x="1493648" y="151589"/>
                  </a:lnTo>
                  <a:lnTo>
                    <a:pt x="1518542" y="132008"/>
                  </a:lnTo>
                  <a:lnTo>
                    <a:pt x="1543436" y="114604"/>
                  </a:lnTo>
                  <a:lnTo>
                    <a:pt x="1568330" y="99224"/>
                  </a:lnTo>
                  <a:lnTo>
                    <a:pt x="1593224" y="85702"/>
                  </a:lnTo>
                  <a:lnTo>
                    <a:pt x="1618118" y="73867"/>
                  </a:lnTo>
                  <a:lnTo>
                    <a:pt x="1643012" y="63548"/>
                  </a:lnTo>
                  <a:lnTo>
                    <a:pt x="1667907" y="54583"/>
                  </a:lnTo>
                  <a:lnTo>
                    <a:pt x="1692801" y="46815"/>
                  </a:lnTo>
                  <a:lnTo>
                    <a:pt x="1717695" y="40104"/>
                  </a:lnTo>
                  <a:lnTo>
                    <a:pt x="1742589" y="34317"/>
                  </a:lnTo>
                  <a:lnTo>
                    <a:pt x="1767483" y="29338"/>
                  </a:lnTo>
                  <a:lnTo>
                    <a:pt x="1792377" y="25060"/>
                  </a:lnTo>
                  <a:lnTo>
                    <a:pt x="1817271" y="21390"/>
                  </a:lnTo>
                  <a:lnTo>
                    <a:pt x="1842166" y="18246"/>
                  </a:lnTo>
                  <a:lnTo>
                    <a:pt x="1867060" y="15554"/>
                  </a:lnTo>
                  <a:lnTo>
                    <a:pt x="1891954" y="13253"/>
                  </a:lnTo>
                  <a:lnTo>
                    <a:pt x="1916848" y="11286"/>
                  </a:lnTo>
                  <a:lnTo>
                    <a:pt x="1941742" y="9606"/>
                  </a:lnTo>
                  <a:lnTo>
                    <a:pt x="1966636" y="8172"/>
                  </a:lnTo>
                  <a:lnTo>
                    <a:pt x="1991530" y="6949"/>
                  </a:lnTo>
                  <a:lnTo>
                    <a:pt x="2016425" y="5906"/>
                  </a:lnTo>
                  <a:lnTo>
                    <a:pt x="2041319" y="5017"/>
                  </a:lnTo>
                  <a:lnTo>
                    <a:pt x="2066213" y="4259"/>
                  </a:lnTo>
                  <a:lnTo>
                    <a:pt x="2091107" y="3614"/>
                  </a:lnTo>
                  <a:lnTo>
                    <a:pt x="2116001" y="3064"/>
                  </a:lnTo>
                  <a:lnTo>
                    <a:pt x="2140895" y="2596"/>
                  </a:lnTo>
                  <a:lnTo>
                    <a:pt x="2165789" y="2197"/>
                  </a:lnTo>
                  <a:lnTo>
                    <a:pt x="2190683" y="1857"/>
                  </a:lnTo>
                  <a:lnTo>
                    <a:pt x="2215578" y="1568"/>
                  </a:lnTo>
                  <a:lnTo>
                    <a:pt x="2240472" y="1322"/>
                  </a:lnTo>
                  <a:lnTo>
                    <a:pt x="2265366" y="1113"/>
                  </a:lnTo>
                  <a:lnTo>
                    <a:pt x="2290260" y="935"/>
                  </a:lnTo>
                  <a:lnTo>
                    <a:pt x="2315154" y="783"/>
                  </a:lnTo>
                  <a:lnTo>
                    <a:pt x="2340048" y="654"/>
                  </a:lnTo>
                  <a:lnTo>
                    <a:pt x="2364942" y="544"/>
                  </a:lnTo>
                  <a:lnTo>
                    <a:pt x="2389837" y="451"/>
                  </a:lnTo>
                  <a:lnTo>
                    <a:pt x="2414731" y="371"/>
                  </a:lnTo>
                  <a:lnTo>
                    <a:pt x="2439625" y="303"/>
                  </a:lnTo>
                  <a:lnTo>
                    <a:pt x="2464519" y="246"/>
                  </a:lnTo>
                  <a:lnTo>
                    <a:pt x="2464519" y="0"/>
                  </a:lnTo>
                  <a:lnTo>
                    <a:pt x="2489413" y="14"/>
                  </a:lnTo>
                  <a:lnTo>
                    <a:pt x="2514307" y="31"/>
                  </a:lnTo>
                  <a:lnTo>
                    <a:pt x="2539201" y="51"/>
                  </a:lnTo>
                  <a:lnTo>
                    <a:pt x="2564096" y="74"/>
                  </a:lnTo>
                  <a:lnTo>
                    <a:pt x="2588990" y="102"/>
                  </a:lnTo>
                  <a:lnTo>
                    <a:pt x="2613884" y="134"/>
                  </a:lnTo>
                  <a:lnTo>
                    <a:pt x="2638778" y="172"/>
                  </a:lnTo>
                  <a:lnTo>
                    <a:pt x="2663672" y="216"/>
                  </a:lnTo>
                  <a:lnTo>
                    <a:pt x="2688566" y="269"/>
                  </a:lnTo>
                  <a:lnTo>
                    <a:pt x="2713460" y="330"/>
                  </a:lnTo>
                  <a:lnTo>
                    <a:pt x="2738354" y="402"/>
                  </a:lnTo>
                  <a:lnTo>
                    <a:pt x="2763249" y="487"/>
                  </a:lnTo>
                  <a:lnTo>
                    <a:pt x="2788143" y="587"/>
                  </a:lnTo>
                  <a:lnTo>
                    <a:pt x="2813037" y="704"/>
                  </a:lnTo>
                  <a:lnTo>
                    <a:pt x="2837931" y="842"/>
                  </a:lnTo>
                  <a:lnTo>
                    <a:pt x="2862825" y="1003"/>
                  </a:lnTo>
                  <a:lnTo>
                    <a:pt x="2887719" y="1192"/>
                  </a:lnTo>
                  <a:lnTo>
                    <a:pt x="2912613" y="1415"/>
                  </a:lnTo>
                  <a:lnTo>
                    <a:pt x="2937508" y="1675"/>
                  </a:lnTo>
                  <a:lnTo>
                    <a:pt x="2962402" y="1981"/>
                  </a:lnTo>
                  <a:lnTo>
                    <a:pt x="2987296" y="2340"/>
                  </a:lnTo>
                  <a:lnTo>
                    <a:pt x="3012190" y="2759"/>
                  </a:lnTo>
                  <a:lnTo>
                    <a:pt x="3037084" y="3251"/>
                  </a:lnTo>
                  <a:lnTo>
                    <a:pt x="3061978" y="3827"/>
                  </a:lnTo>
                  <a:lnTo>
                    <a:pt x="3086872" y="4500"/>
                  </a:lnTo>
                  <a:lnTo>
                    <a:pt x="3111767" y="5286"/>
                  </a:lnTo>
                  <a:lnTo>
                    <a:pt x="3136661" y="6203"/>
                  </a:lnTo>
                  <a:lnTo>
                    <a:pt x="3161555" y="7273"/>
                  </a:lnTo>
                  <a:lnTo>
                    <a:pt x="3186449" y="8517"/>
                  </a:lnTo>
                  <a:lnTo>
                    <a:pt x="3211343" y="9964"/>
                  </a:lnTo>
                  <a:lnTo>
                    <a:pt x="3236237" y="11642"/>
                  </a:lnTo>
                  <a:lnTo>
                    <a:pt x="3261131" y="13584"/>
                  </a:lnTo>
                  <a:lnTo>
                    <a:pt x="3286025" y="15825"/>
                  </a:lnTo>
                  <a:lnTo>
                    <a:pt x="3310920" y="18405"/>
                  </a:lnTo>
                  <a:lnTo>
                    <a:pt x="3335814" y="21364"/>
                  </a:lnTo>
                  <a:lnTo>
                    <a:pt x="3360708" y="24744"/>
                  </a:lnTo>
                  <a:lnTo>
                    <a:pt x="3385602" y="28589"/>
                  </a:lnTo>
                  <a:lnTo>
                    <a:pt x="3410496" y="32940"/>
                  </a:lnTo>
                  <a:lnTo>
                    <a:pt x="3435390" y="37835"/>
                  </a:lnTo>
                  <a:lnTo>
                    <a:pt x="3460284" y="43308"/>
                  </a:lnTo>
                  <a:lnTo>
                    <a:pt x="3485179" y="49381"/>
                  </a:lnTo>
                  <a:lnTo>
                    <a:pt x="3510073" y="56068"/>
                  </a:lnTo>
                  <a:lnTo>
                    <a:pt x="3534967" y="63365"/>
                  </a:lnTo>
                  <a:lnTo>
                    <a:pt x="3559861" y="71252"/>
                  </a:lnTo>
                  <a:lnTo>
                    <a:pt x="3584755" y="79688"/>
                  </a:lnTo>
                  <a:lnTo>
                    <a:pt x="3609649" y="88612"/>
                  </a:lnTo>
                  <a:lnTo>
                    <a:pt x="3634543" y="97941"/>
                  </a:lnTo>
                  <a:lnTo>
                    <a:pt x="3659438" y="107576"/>
                  </a:lnTo>
                  <a:lnTo>
                    <a:pt x="3684332" y="117399"/>
                  </a:lnTo>
                  <a:lnTo>
                    <a:pt x="3709226" y="127287"/>
                  </a:lnTo>
                  <a:lnTo>
                    <a:pt x="3734120" y="137110"/>
                  </a:lnTo>
                  <a:lnTo>
                    <a:pt x="3759014" y="146744"/>
                  </a:lnTo>
                  <a:lnTo>
                    <a:pt x="3783908" y="156074"/>
                  </a:lnTo>
                  <a:lnTo>
                    <a:pt x="3808802" y="164997"/>
                  </a:lnTo>
                  <a:lnTo>
                    <a:pt x="3833696" y="173434"/>
                  </a:lnTo>
                  <a:lnTo>
                    <a:pt x="3858591" y="181321"/>
                  </a:lnTo>
                  <a:lnTo>
                    <a:pt x="3883485" y="188618"/>
                  </a:lnTo>
                  <a:lnTo>
                    <a:pt x="3908379" y="195304"/>
                  </a:lnTo>
                  <a:lnTo>
                    <a:pt x="3933273" y="201378"/>
                  </a:lnTo>
                  <a:lnTo>
                    <a:pt x="3958167" y="206850"/>
                  </a:lnTo>
                  <a:lnTo>
                    <a:pt x="3983061" y="211746"/>
                  </a:lnTo>
                  <a:lnTo>
                    <a:pt x="4007955" y="216097"/>
                  </a:lnTo>
                  <a:lnTo>
                    <a:pt x="4032850" y="219942"/>
                  </a:lnTo>
                  <a:lnTo>
                    <a:pt x="4057744" y="223322"/>
                  </a:lnTo>
                  <a:lnTo>
                    <a:pt x="4082638" y="226281"/>
                  </a:lnTo>
                  <a:lnTo>
                    <a:pt x="4107532" y="228860"/>
                  </a:lnTo>
                  <a:lnTo>
                    <a:pt x="4132426" y="231102"/>
                  </a:lnTo>
                  <a:lnTo>
                    <a:pt x="4157320" y="233044"/>
                  </a:lnTo>
                  <a:lnTo>
                    <a:pt x="4182214" y="234722"/>
                  </a:lnTo>
                  <a:lnTo>
                    <a:pt x="4207109" y="236168"/>
                  </a:lnTo>
                  <a:lnTo>
                    <a:pt x="4232003" y="237413"/>
                  </a:lnTo>
                  <a:lnTo>
                    <a:pt x="4256897" y="238483"/>
                  </a:lnTo>
                  <a:lnTo>
                    <a:pt x="4281791" y="239400"/>
                  </a:lnTo>
                  <a:lnTo>
                    <a:pt x="4306685" y="240186"/>
                  </a:lnTo>
                  <a:lnTo>
                    <a:pt x="4331579" y="240859"/>
                  </a:lnTo>
                  <a:lnTo>
                    <a:pt x="4356473" y="241434"/>
                  </a:lnTo>
                  <a:lnTo>
                    <a:pt x="4381367" y="241926"/>
                  </a:lnTo>
                  <a:lnTo>
                    <a:pt x="4406262" y="242346"/>
                  </a:lnTo>
                  <a:lnTo>
                    <a:pt x="4431156" y="242705"/>
                  </a:lnTo>
                  <a:lnTo>
                    <a:pt x="4456050" y="243010"/>
                  </a:lnTo>
                  <a:lnTo>
                    <a:pt x="4480944" y="243271"/>
                  </a:lnTo>
                  <a:lnTo>
                    <a:pt x="4505838" y="243493"/>
                  </a:lnTo>
                  <a:lnTo>
                    <a:pt x="4530732" y="243683"/>
                  </a:lnTo>
                  <a:lnTo>
                    <a:pt x="4555626" y="243844"/>
                  </a:lnTo>
                  <a:lnTo>
                    <a:pt x="4580521" y="243982"/>
                  </a:lnTo>
                  <a:lnTo>
                    <a:pt x="4605415" y="244099"/>
                  </a:lnTo>
                  <a:lnTo>
                    <a:pt x="4630309" y="244198"/>
                  </a:lnTo>
                  <a:lnTo>
                    <a:pt x="4655203" y="244283"/>
                  </a:lnTo>
                  <a:lnTo>
                    <a:pt x="4680097" y="244355"/>
                  </a:lnTo>
                  <a:lnTo>
                    <a:pt x="4704991" y="244417"/>
                  </a:lnTo>
                  <a:lnTo>
                    <a:pt x="4729885" y="244469"/>
                  </a:lnTo>
                  <a:lnTo>
                    <a:pt x="4754780" y="244514"/>
                  </a:lnTo>
                  <a:lnTo>
                    <a:pt x="4779674" y="244552"/>
                  </a:lnTo>
                  <a:lnTo>
                    <a:pt x="4804568" y="244584"/>
                  </a:lnTo>
                  <a:lnTo>
                    <a:pt x="4829462" y="244612"/>
                  </a:lnTo>
                  <a:lnTo>
                    <a:pt x="4854356" y="244635"/>
                  </a:lnTo>
                  <a:lnTo>
                    <a:pt x="4879250" y="244655"/>
                  </a:lnTo>
                  <a:lnTo>
                    <a:pt x="4904144" y="244672"/>
                  </a:lnTo>
                  <a:lnTo>
                    <a:pt x="4929038" y="244686"/>
                  </a:lnTo>
                </a:path>
              </a:pathLst>
            </a:custGeom>
            <a:ln w="40651" cap="flat">
              <a:solidFill>
                <a:srgbClr val="00BA38">
                  <a:alpha val="100000"/>
                </a:srgbClr>
              </a:solidFill>
              <a:prstDash val="solid"/>
              <a:round/>
            </a:ln>
          </p:spPr>
          <p:txBody>
            <a:bodyPr/>
            <a:lstStyle/>
            <a:p/>
          </p:txBody>
        </p:sp>
        <p:sp>
          <p:nvSpPr>
            <p:cNvPr id="33" name="pl33"/>
            <p:cNvSpPr/>
            <p:nvPr/>
          </p:nvSpPr>
          <p:spPr>
            <a:xfrm>
              <a:off x="2420208" y="506753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E6D">
                  <a:alpha val="100000"/>
                </a:srgbClr>
              </a:solidFill>
              <a:prstDash val="solid"/>
              <a:round/>
            </a:ln>
          </p:spPr>
          <p:txBody>
            <a:bodyPr/>
            <a:lstStyle/>
            <a:p/>
          </p:txBody>
        </p:sp>
        <p:sp>
          <p:nvSpPr>
            <p:cNvPr id="34" name="pl34"/>
            <p:cNvSpPr/>
            <p:nvPr/>
          </p:nvSpPr>
          <p:spPr>
            <a:xfrm>
              <a:off x="2420208" y="1884718"/>
              <a:ext cx="4929038" cy="979075"/>
            </a:xfrm>
            <a:custGeom>
              <a:avLst/>
              <a:pathLst>
                <a:path w="4929038" h="979075">
                  <a:moveTo>
                    <a:pt x="0" y="0"/>
                  </a:moveTo>
                  <a:lnTo>
                    <a:pt x="24894" y="43"/>
                  </a:lnTo>
                  <a:lnTo>
                    <a:pt x="49788" y="93"/>
                  </a:lnTo>
                  <a:lnTo>
                    <a:pt x="74682" y="153"/>
                  </a:lnTo>
                  <a:lnTo>
                    <a:pt x="99576" y="223"/>
                  </a:lnTo>
                  <a:lnTo>
                    <a:pt x="124470" y="306"/>
                  </a:lnTo>
                  <a:lnTo>
                    <a:pt x="149364" y="402"/>
                  </a:lnTo>
                  <a:lnTo>
                    <a:pt x="174258" y="516"/>
                  </a:lnTo>
                  <a:lnTo>
                    <a:pt x="199153" y="650"/>
                  </a:lnTo>
                  <a:lnTo>
                    <a:pt x="224047" y="807"/>
                  </a:lnTo>
                  <a:lnTo>
                    <a:pt x="248941" y="991"/>
                  </a:lnTo>
                  <a:lnTo>
                    <a:pt x="273835" y="1208"/>
                  </a:lnTo>
                  <a:lnTo>
                    <a:pt x="298729" y="1463"/>
                  </a:lnTo>
                  <a:lnTo>
                    <a:pt x="323623" y="1762"/>
                  </a:lnTo>
                  <a:lnTo>
                    <a:pt x="348517" y="2113"/>
                  </a:lnTo>
                  <a:lnTo>
                    <a:pt x="373412" y="2526"/>
                  </a:lnTo>
                  <a:lnTo>
                    <a:pt x="398306" y="3010"/>
                  </a:lnTo>
                  <a:lnTo>
                    <a:pt x="423200" y="3578"/>
                  </a:lnTo>
                  <a:lnTo>
                    <a:pt x="448094" y="4245"/>
                  </a:lnTo>
                  <a:lnTo>
                    <a:pt x="472988" y="5027"/>
                  </a:lnTo>
                  <a:lnTo>
                    <a:pt x="497882" y="5944"/>
                  </a:lnTo>
                  <a:lnTo>
                    <a:pt x="522776" y="7020"/>
                  </a:lnTo>
                  <a:lnTo>
                    <a:pt x="547670" y="8279"/>
                  </a:lnTo>
                  <a:lnTo>
                    <a:pt x="572565" y="9755"/>
                  </a:lnTo>
                  <a:lnTo>
                    <a:pt x="597459" y="11481"/>
                  </a:lnTo>
                  <a:lnTo>
                    <a:pt x="622353" y="13500"/>
                  </a:lnTo>
                  <a:lnTo>
                    <a:pt x="647247" y="15858"/>
                  </a:lnTo>
                  <a:lnTo>
                    <a:pt x="672141" y="18610"/>
                  </a:lnTo>
                  <a:lnTo>
                    <a:pt x="697035" y="21819"/>
                  </a:lnTo>
                  <a:lnTo>
                    <a:pt x="721929" y="25553"/>
                  </a:lnTo>
                  <a:lnTo>
                    <a:pt x="746824" y="29893"/>
                  </a:lnTo>
                  <a:lnTo>
                    <a:pt x="771718" y="34927"/>
                  </a:lnTo>
                  <a:lnTo>
                    <a:pt x="796612" y="40752"/>
                  </a:lnTo>
                  <a:lnTo>
                    <a:pt x="821506" y="47476"/>
                  </a:lnTo>
                  <a:lnTo>
                    <a:pt x="846400" y="55215"/>
                  </a:lnTo>
                  <a:lnTo>
                    <a:pt x="871294" y="64092"/>
                  </a:lnTo>
                  <a:lnTo>
                    <a:pt x="896188" y="74233"/>
                  </a:lnTo>
                  <a:lnTo>
                    <a:pt x="921083" y="85768"/>
                  </a:lnTo>
                  <a:lnTo>
                    <a:pt x="945977" y="98821"/>
                  </a:lnTo>
                  <a:lnTo>
                    <a:pt x="970871" y="113507"/>
                  </a:lnTo>
                  <a:lnTo>
                    <a:pt x="995765" y="129925"/>
                  </a:lnTo>
                  <a:lnTo>
                    <a:pt x="1020659" y="148145"/>
                  </a:lnTo>
                  <a:lnTo>
                    <a:pt x="1045553" y="168205"/>
                  </a:lnTo>
                  <a:lnTo>
                    <a:pt x="1070447" y="190096"/>
                  </a:lnTo>
                  <a:lnTo>
                    <a:pt x="1095341" y="213757"/>
                  </a:lnTo>
                  <a:lnTo>
                    <a:pt x="1120236" y="239066"/>
                  </a:lnTo>
                  <a:lnTo>
                    <a:pt x="1145130" y="265837"/>
                  </a:lnTo>
                  <a:lnTo>
                    <a:pt x="1170024" y="293825"/>
                  </a:lnTo>
                  <a:lnTo>
                    <a:pt x="1194918" y="322728"/>
                  </a:lnTo>
                  <a:lnTo>
                    <a:pt x="1219812" y="352198"/>
                  </a:lnTo>
                  <a:lnTo>
                    <a:pt x="1244706" y="381861"/>
                  </a:lnTo>
                  <a:lnTo>
                    <a:pt x="1269600" y="411331"/>
                  </a:lnTo>
                  <a:lnTo>
                    <a:pt x="1294495" y="440234"/>
                  </a:lnTo>
                  <a:lnTo>
                    <a:pt x="1319389" y="468222"/>
                  </a:lnTo>
                  <a:lnTo>
                    <a:pt x="1344283" y="494993"/>
                  </a:lnTo>
                  <a:lnTo>
                    <a:pt x="1369177" y="520302"/>
                  </a:lnTo>
                  <a:lnTo>
                    <a:pt x="1394071" y="543963"/>
                  </a:lnTo>
                  <a:lnTo>
                    <a:pt x="1418965" y="565854"/>
                  </a:lnTo>
                  <a:lnTo>
                    <a:pt x="1443859" y="585914"/>
                  </a:lnTo>
                  <a:lnTo>
                    <a:pt x="1468754" y="604134"/>
                  </a:lnTo>
                  <a:lnTo>
                    <a:pt x="1493648" y="620552"/>
                  </a:lnTo>
                  <a:lnTo>
                    <a:pt x="1518542" y="635238"/>
                  </a:lnTo>
                  <a:lnTo>
                    <a:pt x="1543436" y="648291"/>
                  </a:lnTo>
                  <a:lnTo>
                    <a:pt x="1568330" y="659826"/>
                  </a:lnTo>
                  <a:lnTo>
                    <a:pt x="1593224" y="669967"/>
                  </a:lnTo>
                  <a:lnTo>
                    <a:pt x="1618118" y="678843"/>
                  </a:lnTo>
                  <a:lnTo>
                    <a:pt x="1643012" y="686582"/>
                  </a:lnTo>
                  <a:lnTo>
                    <a:pt x="1667907" y="693307"/>
                  </a:lnTo>
                  <a:lnTo>
                    <a:pt x="1692801" y="699132"/>
                  </a:lnTo>
                  <a:lnTo>
                    <a:pt x="1717695" y="704166"/>
                  </a:lnTo>
                  <a:lnTo>
                    <a:pt x="1742589" y="708506"/>
                  </a:lnTo>
                  <a:lnTo>
                    <a:pt x="1767483" y="712240"/>
                  </a:lnTo>
                  <a:lnTo>
                    <a:pt x="1792377" y="715449"/>
                  </a:lnTo>
                  <a:lnTo>
                    <a:pt x="1817271" y="718201"/>
                  </a:lnTo>
                  <a:lnTo>
                    <a:pt x="1842166" y="720559"/>
                  </a:lnTo>
                  <a:lnTo>
                    <a:pt x="1867060" y="722578"/>
                  </a:lnTo>
                  <a:lnTo>
                    <a:pt x="1891954" y="724304"/>
                  </a:lnTo>
                  <a:lnTo>
                    <a:pt x="1916848" y="725780"/>
                  </a:lnTo>
                  <a:lnTo>
                    <a:pt x="1941742" y="727039"/>
                  </a:lnTo>
                  <a:lnTo>
                    <a:pt x="1966636" y="728115"/>
                  </a:lnTo>
                  <a:lnTo>
                    <a:pt x="1991530" y="729032"/>
                  </a:lnTo>
                  <a:lnTo>
                    <a:pt x="2016425" y="729814"/>
                  </a:lnTo>
                  <a:lnTo>
                    <a:pt x="2041319" y="730481"/>
                  </a:lnTo>
                  <a:lnTo>
                    <a:pt x="2066213" y="731049"/>
                  </a:lnTo>
                  <a:lnTo>
                    <a:pt x="2091107" y="731533"/>
                  </a:lnTo>
                  <a:lnTo>
                    <a:pt x="2116001" y="731946"/>
                  </a:lnTo>
                  <a:lnTo>
                    <a:pt x="2140895" y="732297"/>
                  </a:lnTo>
                  <a:lnTo>
                    <a:pt x="2165789" y="732596"/>
                  </a:lnTo>
                  <a:lnTo>
                    <a:pt x="2190683" y="732851"/>
                  </a:lnTo>
                  <a:lnTo>
                    <a:pt x="2215578" y="733067"/>
                  </a:lnTo>
                  <a:lnTo>
                    <a:pt x="2240472" y="733252"/>
                  </a:lnTo>
                  <a:lnTo>
                    <a:pt x="2265366" y="733409"/>
                  </a:lnTo>
                  <a:lnTo>
                    <a:pt x="2290260" y="733543"/>
                  </a:lnTo>
                  <a:lnTo>
                    <a:pt x="2315154" y="733656"/>
                  </a:lnTo>
                  <a:lnTo>
                    <a:pt x="2340048" y="733753"/>
                  </a:lnTo>
                  <a:lnTo>
                    <a:pt x="2364942" y="733836"/>
                  </a:lnTo>
                  <a:lnTo>
                    <a:pt x="2389837" y="733906"/>
                  </a:lnTo>
                  <a:lnTo>
                    <a:pt x="2414731" y="733965"/>
                  </a:lnTo>
                  <a:lnTo>
                    <a:pt x="2439625" y="734016"/>
                  </a:lnTo>
                  <a:lnTo>
                    <a:pt x="2464519" y="734059"/>
                  </a:lnTo>
                  <a:lnTo>
                    <a:pt x="2464519" y="734388"/>
                  </a:lnTo>
                  <a:lnTo>
                    <a:pt x="2489413" y="734402"/>
                  </a:lnTo>
                  <a:lnTo>
                    <a:pt x="2514307" y="734419"/>
                  </a:lnTo>
                  <a:lnTo>
                    <a:pt x="2539201" y="734439"/>
                  </a:lnTo>
                  <a:lnTo>
                    <a:pt x="2564096" y="734462"/>
                  </a:lnTo>
                  <a:lnTo>
                    <a:pt x="2588990" y="734490"/>
                  </a:lnTo>
                  <a:lnTo>
                    <a:pt x="2613884" y="734522"/>
                  </a:lnTo>
                  <a:lnTo>
                    <a:pt x="2638778" y="734560"/>
                  </a:lnTo>
                  <a:lnTo>
                    <a:pt x="2663672" y="734605"/>
                  </a:lnTo>
                  <a:lnTo>
                    <a:pt x="2688566" y="734657"/>
                  </a:lnTo>
                  <a:lnTo>
                    <a:pt x="2713460" y="734719"/>
                  </a:lnTo>
                  <a:lnTo>
                    <a:pt x="2738354" y="734791"/>
                  </a:lnTo>
                  <a:lnTo>
                    <a:pt x="2763249" y="734876"/>
                  </a:lnTo>
                  <a:lnTo>
                    <a:pt x="2788143" y="734975"/>
                  </a:lnTo>
                  <a:lnTo>
                    <a:pt x="2813037" y="735092"/>
                  </a:lnTo>
                  <a:lnTo>
                    <a:pt x="2837931" y="735230"/>
                  </a:lnTo>
                  <a:lnTo>
                    <a:pt x="2862825" y="735391"/>
                  </a:lnTo>
                  <a:lnTo>
                    <a:pt x="2887719" y="735581"/>
                  </a:lnTo>
                  <a:lnTo>
                    <a:pt x="2912613" y="735803"/>
                  </a:lnTo>
                  <a:lnTo>
                    <a:pt x="2937508" y="736064"/>
                  </a:lnTo>
                  <a:lnTo>
                    <a:pt x="2962402" y="736369"/>
                  </a:lnTo>
                  <a:lnTo>
                    <a:pt x="2987296" y="736728"/>
                  </a:lnTo>
                  <a:lnTo>
                    <a:pt x="3012190" y="737148"/>
                  </a:lnTo>
                  <a:lnTo>
                    <a:pt x="3037084" y="737640"/>
                  </a:lnTo>
                  <a:lnTo>
                    <a:pt x="3061978" y="738215"/>
                  </a:lnTo>
                  <a:lnTo>
                    <a:pt x="3086872" y="738888"/>
                  </a:lnTo>
                  <a:lnTo>
                    <a:pt x="3111767" y="739674"/>
                  </a:lnTo>
                  <a:lnTo>
                    <a:pt x="3136661" y="740591"/>
                  </a:lnTo>
                  <a:lnTo>
                    <a:pt x="3161555" y="741661"/>
                  </a:lnTo>
                  <a:lnTo>
                    <a:pt x="3186449" y="742906"/>
                  </a:lnTo>
                  <a:lnTo>
                    <a:pt x="3211343" y="744352"/>
                  </a:lnTo>
                  <a:lnTo>
                    <a:pt x="3236237" y="746030"/>
                  </a:lnTo>
                  <a:lnTo>
                    <a:pt x="3261131" y="747972"/>
                  </a:lnTo>
                  <a:lnTo>
                    <a:pt x="3286025" y="750214"/>
                  </a:lnTo>
                  <a:lnTo>
                    <a:pt x="3310920" y="752793"/>
                  </a:lnTo>
                  <a:lnTo>
                    <a:pt x="3335814" y="755752"/>
                  </a:lnTo>
                  <a:lnTo>
                    <a:pt x="3360708" y="759132"/>
                  </a:lnTo>
                  <a:lnTo>
                    <a:pt x="3385602" y="762977"/>
                  </a:lnTo>
                  <a:lnTo>
                    <a:pt x="3410496" y="767328"/>
                  </a:lnTo>
                  <a:lnTo>
                    <a:pt x="3435390" y="772224"/>
                  </a:lnTo>
                  <a:lnTo>
                    <a:pt x="3460284" y="777696"/>
                  </a:lnTo>
                  <a:lnTo>
                    <a:pt x="3485179" y="783770"/>
                  </a:lnTo>
                  <a:lnTo>
                    <a:pt x="3510073" y="790456"/>
                  </a:lnTo>
                  <a:lnTo>
                    <a:pt x="3534967" y="797753"/>
                  </a:lnTo>
                  <a:lnTo>
                    <a:pt x="3559861" y="805640"/>
                  </a:lnTo>
                  <a:lnTo>
                    <a:pt x="3584755" y="814077"/>
                  </a:lnTo>
                  <a:lnTo>
                    <a:pt x="3609649" y="823000"/>
                  </a:lnTo>
                  <a:lnTo>
                    <a:pt x="3634543" y="832330"/>
                  </a:lnTo>
                  <a:lnTo>
                    <a:pt x="3659438" y="841964"/>
                  </a:lnTo>
                  <a:lnTo>
                    <a:pt x="3684332" y="851787"/>
                  </a:lnTo>
                  <a:lnTo>
                    <a:pt x="3709226" y="861675"/>
                  </a:lnTo>
                  <a:lnTo>
                    <a:pt x="3734120" y="871498"/>
                  </a:lnTo>
                  <a:lnTo>
                    <a:pt x="3759014" y="881133"/>
                  </a:lnTo>
                  <a:lnTo>
                    <a:pt x="3783908" y="890462"/>
                  </a:lnTo>
                  <a:lnTo>
                    <a:pt x="3808802" y="899386"/>
                  </a:lnTo>
                  <a:lnTo>
                    <a:pt x="3833696" y="907822"/>
                  </a:lnTo>
                  <a:lnTo>
                    <a:pt x="3858591" y="915709"/>
                  </a:lnTo>
                  <a:lnTo>
                    <a:pt x="3883485" y="923006"/>
                  </a:lnTo>
                  <a:lnTo>
                    <a:pt x="3908379" y="929693"/>
                  </a:lnTo>
                  <a:lnTo>
                    <a:pt x="3933273" y="935766"/>
                  </a:lnTo>
                  <a:lnTo>
                    <a:pt x="3958167" y="941239"/>
                  </a:lnTo>
                  <a:lnTo>
                    <a:pt x="3983061" y="946134"/>
                  </a:lnTo>
                  <a:lnTo>
                    <a:pt x="4007955" y="950485"/>
                  </a:lnTo>
                  <a:lnTo>
                    <a:pt x="4032850" y="954330"/>
                  </a:lnTo>
                  <a:lnTo>
                    <a:pt x="4057744" y="957710"/>
                  </a:lnTo>
                  <a:lnTo>
                    <a:pt x="4082638" y="960669"/>
                  </a:lnTo>
                  <a:lnTo>
                    <a:pt x="4107532" y="963249"/>
                  </a:lnTo>
                  <a:lnTo>
                    <a:pt x="4132426" y="965490"/>
                  </a:lnTo>
                  <a:lnTo>
                    <a:pt x="4157320" y="967432"/>
                  </a:lnTo>
                  <a:lnTo>
                    <a:pt x="4182214" y="969110"/>
                  </a:lnTo>
                  <a:lnTo>
                    <a:pt x="4207109" y="970557"/>
                  </a:lnTo>
                  <a:lnTo>
                    <a:pt x="4232003" y="971801"/>
                  </a:lnTo>
                  <a:lnTo>
                    <a:pt x="4256897" y="972871"/>
                  </a:lnTo>
                  <a:lnTo>
                    <a:pt x="4281791" y="973788"/>
                  </a:lnTo>
                  <a:lnTo>
                    <a:pt x="4306685" y="974574"/>
                  </a:lnTo>
                  <a:lnTo>
                    <a:pt x="4331579" y="975247"/>
                  </a:lnTo>
                  <a:lnTo>
                    <a:pt x="4356473" y="975823"/>
                  </a:lnTo>
                  <a:lnTo>
                    <a:pt x="4381367" y="976315"/>
                  </a:lnTo>
                  <a:lnTo>
                    <a:pt x="4406262" y="976734"/>
                  </a:lnTo>
                  <a:lnTo>
                    <a:pt x="4431156" y="977093"/>
                  </a:lnTo>
                  <a:lnTo>
                    <a:pt x="4456050" y="977399"/>
                  </a:lnTo>
                  <a:lnTo>
                    <a:pt x="4480944" y="977659"/>
                  </a:lnTo>
                  <a:lnTo>
                    <a:pt x="4505838" y="977882"/>
                  </a:lnTo>
                  <a:lnTo>
                    <a:pt x="4530732" y="978071"/>
                  </a:lnTo>
                  <a:lnTo>
                    <a:pt x="4555626" y="978232"/>
                  </a:lnTo>
                  <a:lnTo>
                    <a:pt x="4580521" y="978370"/>
                  </a:lnTo>
                  <a:lnTo>
                    <a:pt x="4605415" y="978487"/>
                  </a:lnTo>
                  <a:lnTo>
                    <a:pt x="4630309" y="978587"/>
                  </a:lnTo>
                  <a:lnTo>
                    <a:pt x="4655203" y="978672"/>
                  </a:lnTo>
                  <a:lnTo>
                    <a:pt x="4680097" y="978744"/>
                  </a:lnTo>
                  <a:lnTo>
                    <a:pt x="4704991" y="978805"/>
                  </a:lnTo>
                  <a:lnTo>
                    <a:pt x="4729885" y="978858"/>
                  </a:lnTo>
                  <a:lnTo>
                    <a:pt x="4754780" y="978902"/>
                  </a:lnTo>
                  <a:lnTo>
                    <a:pt x="4779674" y="978940"/>
                  </a:lnTo>
                  <a:lnTo>
                    <a:pt x="4804568" y="978972"/>
                  </a:lnTo>
                  <a:lnTo>
                    <a:pt x="4829462" y="979000"/>
                  </a:lnTo>
                  <a:lnTo>
                    <a:pt x="4854356" y="979023"/>
                  </a:lnTo>
                  <a:lnTo>
                    <a:pt x="4879250" y="979043"/>
                  </a:lnTo>
                  <a:lnTo>
                    <a:pt x="4904144" y="979060"/>
                  </a:lnTo>
                  <a:lnTo>
                    <a:pt x="4929038" y="979075"/>
                  </a:lnTo>
                </a:path>
              </a:pathLst>
            </a:custGeom>
            <a:ln w="40651" cap="flat">
              <a:solidFill>
                <a:srgbClr val="00C094">
                  <a:alpha val="100000"/>
                </a:srgbClr>
              </a:solidFill>
              <a:prstDash val="solid"/>
              <a:round/>
            </a:ln>
          </p:spPr>
          <p:txBody>
            <a:bodyPr/>
            <a:lstStyle/>
            <a:p/>
          </p:txBody>
        </p:sp>
        <p:sp>
          <p:nvSpPr>
            <p:cNvPr id="35" name="pl35"/>
            <p:cNvSpPr/>
            <p:nvPr/>
          </p:nvSpPr>
          <p:spPr>
            <a:xfrm>
              <a:off x="2420208" y="1394770"/>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C0B5">
                  <a:alpha val="100000"/>
                </a:srgbClr>
              </a:solidFill>
              <a:prstDash val="solid"/>
              <a:round/>
            </a:ln>
          </p:spPr>
          <p:txBody>
            <a:bodyPr/>
            <a:lstStyle/>
            <a:p/>
          </p:txBody>
        </p:sp>
        <p:sp>
          <p:nvSpPr>
            <p:cNvPr id="36" name="pl36"/>
            <p:cNvSpPr/>
            <p:nvPr/>
          </p:nvSpPr>
          <p:spPr>
            <a:xfrm>
              <a:off x="2420208" y="580208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DD2">
                  <a:alpha val="100000"/>
                </a:srgbClr>
              </a:solidFill>
              <a:prstDash val="solid"/>
              <a:round/>
            </a:ln>
          </p:spPr>
          <p:txBody>
            <a:bodyPr/>
            <a:lstStyle/>
            <a:p/>
          </p:txBody>
        </p:sp>
        <p:sp>
          <p:nvSpPr>
            <p:cNvPr id="37" name="pl37"/>
            <p:cNvSpPr/>
            <p:nvPr/>
          </p:nvSpPr>
          <p:spPr>
            <a:xfrm>
              <a:off x="2420208" y="3843443"/>
              <a:ext cx="4929038" cy="734306"/>
            </a:xfrm>
            <a:custGeom>
              <a:avLst/>
              <a:pathLst>
                <a:path w="4929038" h="734306">
                  <a:moveTo>
                    <a:pt x="0" y="0"/>
                  </a:moveTo>
                  <a:lnTo>
                    <a:pt x="24894" y="28"/>
                  </a:lnTo>
                  <a:lnTo>
                    <a:pt x="49788" y="62"/>
                  </a:lnTo>
                  <a:lnTo>
                    <a:pt x="74682" y="102"/>
                  </a:lnTo>
                  <a:lnTo>
                    <a:pt x="99576" y="149"/>
                  </a:lnTo>
                  <a:lnTo>
                    <a:pt x="124470" y="204"/>
                  </a:lnTo>
                  <a:lnTo>
                    <a:pt x="149364" y="268"/>
                  </a:lnTo>
                  <a:lnTo>
                    <a:pt x="174258" y="344"/>
                  </a:lnTo>
                  <a:lnTo>
                    <a:pt x="199153" y="433"/>
                  </a:lnTo>
                  <a:lnTo>
                    <a:pt x="224047" y="538"/>
                  </a:lnTo>
                  <a:lnTo>
                    <a:pt x="248941" y="661"/>
                  </a:lnTo>
                  <a:lnTo>
                    <a:pt x="273835" y="805"/>
                  </a:lnTo>
                  <a:lnTo>
                    <a:pt x="298729" y="975"/>
                  </a:lnTo>
                  <a:lnTo>
                    <a:pt x="323623" y="1174"/>
                  </a:lnTo>
                  <a:lnTo>
                    <a:pt x="348517" y="1409"/>
                  </a:lnTo>
                  <a:lnTo>
                    <a:pt x="373412" y="1684"/>
                  </a:lnTo>
                  <a:lnTo>
                    <a:pt x="398306" y="2006"/>
                  </a:lnTo>
                  <a:lnTo>
                    <a:pt x="423200" y="2385"/>
                  </a:lnTo>
                  <a:lnTo>
                    <a:pt x="448094" y="2830"/>
                  </a:lnTo>
                  <a:lnTo>
                    <a:pt x="472988" y="3351"/>
                  </a:lnTo>
                  <a:lnTo>
                    <a:pt x="497882" y="3963"/>
                  </a:lnTo>
                  <a:lnTo>
                    <a:pt x="522776" y="4680"/>
                  </a:lnTo>
                  <a:lnTo>
                    <a:pt x="547670" y="5519"/>
                  </a:lnTo>
                  <a:lnTo>
                    <a:pt x="572565" y="6503"/>
                  </a:lnTo>
                  <a:lnTo>
                    <a:pt x="597459" y="7654"/>
                  </a:lnTo>
                  <a:lnTo>
                    <a:pt x="622353" y="9000"/>
                  </a:lnTo>
                  <a:lnTo>
                    <a:pt x="647247" y="10572"/>
                  </a:lnTo>
                  <a:lnTo>
                    <a:pt x="672141" y="12407"/>
                  </a:lnTo>
                  <a:lnTo>
                    <a:pt x="697035" y="14546"/>
                  </a:lnTo>
                  <a:lnTo>
                    <a:pt x="721929" y="17035"/>
                  </a:lnTo>
                  <a:lnTo>
                    <a:pt x="746824" y="19929"/>
                  </a:lnTo>
                  <a:lnTo>
                    <a:pt x="771718" y="23284"/>
                  </a:lnTo>
                  <a:lnTo>
                    <a:pt x="796612" y="27168"/>
                  </a:lnTo>
                  <a:lnTo>
                    <a:pt x="821506" y="31651"/>
                  </a:lnTo>
                  <a:lnTo>
                    <a:pt x="846400" y="36810"/>
                  </a:lnTo>
                  <a:lnTo>
                    <a:pt x="871294" y="42728"/>
                  </a:lnTo>
                  <a:lnTo>
                    <a:pt x="896188" y="49489"/>
                  </a:lnTo>
                  <a:lnTo>
                    <a:pt x="921083" y="57178"/>
                  </a:lnTo>
                  <a:lnTo>
                    <a:pt x="945977" y="65880"/>
                  </a:lnTo>
                  <a:lnTo>
                    <a:pt x="970871" y="75671"/>
                  </a:lnTo>
                  <a:lnTo>
                    <a:pt x="995765" y="86616"/>
                  </a:lnTo>
                  <a:lnTo>
                    <a:pt x="1020659" y="98763"/>
                  </a:lnTo>
                  <a:lnTo>
                    <a:pt x="1045553" y="112137"/>
                  </a:lnTo>
                  <a:lnTo>
                    <a:pt x="1070447" y="126731"/>
                  </a:lnTo>
                  <a:lnTo>
                    <a:pt x="1095341" y="142505"/>
                  </a:lnTo>
                  <a:lnTo>
                    <a:pt x="1120236" y="159377"/>
                  </a:lnTo>
                  <a:lnTo>
                    <a:pt x="1145130" y="177225"/>
                  </a:lnTo>
                  <a:lnTo>
                    <a:pt x="1170024" y="195883"/>
                  </a:lnTo>
                  <a:lnTo>
                    <a:pt x="1194918" y="215152"/>
                  </a:lnTo>
                  <a:lnTo>
                    <a:pt x="1219812" y="234799"/>
                  </a:lnTo>
                  <a:lnTo>
                    <a:pt x="1244706" y="254574"/>
                  </a:lnTo>
                  <a:lnTo>
                    <a:pt x="1269600" y="274221"/>
                  </a:lnTo>
                  <a:lnTo>
                    <a:pt x="1294495" y="293489"/>
                  </a:lnTo>
                  <a:lnTo>
                    <a:pt x="1319389" y="312148"/>
                  </a:lnTo>
                  <a:lnTo>
                    <a:pt x="1344283" y="329995"/>
                  </a:lnTo>
                  <a:lnTo>
                    <a:pt x="1369177" y="346868"/>
                  </a:lnTo>
                  <a:lnTo>
                    <a:pt x="1394071" y="362642"/>
                  </a:lnTo>
                  <a:lnTo>
                    <a:pt x="1418965" y="377236"/>
                  </a:lnTo>
                  <a:lnTo>
                    <a:pt x="1443859" y="390609"/>
                  </a:lnTo>
                  <a:lnTo>
                    <a:pt x="1468754" y="402756"/>
                  </a:lnTo>
                  <a:lnTo>
                    <a:pt x="1493648" y="413701"/>
                  </a:lnTo>
                  <a:lnTo>
                    <a:pt x="1518542" y="423492"/>
                  </a:lnTo>
                  <a:lnTo>
                    <a:pt x="1543436" y="432194"/>
                  </a:lnTo>
                  <a:lnTo>
                    <a:pt x="1568330" y="439884"/>
                  </a:lnTo>
                  <a:lnTo>
                    <a:pt x="1593224" y="446644"/>
                  </a:lnTo>
                  <a:lnTo>
                    <a:pt x="1618118" y="452562"/>
                  </a:lnTo>
                  <a:lnTo>
                    <a:pt x="1643012" y="457721"/>
                  </a:lnTo>
                  <a:lnTo>
                    <a:pt x="1667907" y="462204"/>
                  </a:lnTo>
                  <a:lnTo>
                    <a:pt x="1692801" y="466088"/>
                  </a:lnTo>
                  <a:lnTo>
                    <a:pt x="1717695" y="469444"/>
                  </a:lnTo>
                  <a:lnTo>
                    <a:pt x="1742589" y="472337"/>
                  </a:lnTo>
                  <a:lnTo>
                    <a:pt x="1767483" y="474827"/>
                  </a:lnTo>
                  <a:lnTo>
                    <a:pt x="1792377" y="476966"/>
                  </a:lnTo>
                  <a:lnTo>
                    <a:pt x="1817271" y="478801"/>
                  </a:lnTo>
                  <a:lnTo>
                    <a:pt x="1842166" y="480373"/>
                  </a:lnTo>
                  <a:lnTo>
                    <a:pt x="1867060" y="481719"/>
                  </a:lnTo>
                  <a:lnTo>
                    <a:pt x="1891954" y="482869"/>
                  </a:lnTo>
                  <a:lnTo>
                    <a:pt x="1916848" y="483853"/>
                  </a:lnTo>
                  <a:lnTo>
                    <a:pt x="1941742" y="484693"/>
                  </a:lnTo>
                  <a:lnTo>
                    <a:pt x="1966636" y="485410"/>
                  </a:lnTo>
                  <a:lnTo>
                    <a:pt x="1991530" y="486021"/>
                  </a:lnTo>
                  <a:lnTo>
                    <a:pt x="2016425" y="486543"/>
                  </a:lnTo>
                  <a:lnTo>
                    <a:pt x="2041319" y="486987"/>
                  </a:lnTo>
                  <a:lnTo>
                    <a:pt x="2066213" y="487366"/>
                  </a:lnTo>
                  <a:lnTo>
                    <a:pt x="2091107" y="487689"/>
                  </a:lnTo>
                  <a:lnTo>
                    <a:pt x="2116001" y="487964"/>
                  </a:lnTo>
                  <a:lnTo>
                    <a:pt x="2140895" y="488198"/>
                  </a:lnTo>
                  <a:lnTo>
                    <a:pt x="2165789" y="488397"/>
                  </a:lnTo>
                  <a:lnTo>
                    <a:pt x="2190683" y="488567"/>
                  </a:lnTo>
                  <a:lnTo>
                    <a:pt x="2215578" y="488711"/>
                  </a:lnTo>
                  <a:lnTo>
                    <a:pt x="2240472" y="488834"/>
                  </a:lnTo>
                  <a:lnTo>
                    <a:pt x="2265366" y="488939"/>
                  </a:lnTo>
                  <a:lnTo>
                    <a:pt x="2290260" y="489028"/>
                  </a:lnTo>
                  <a:lnTo>
                    <a:pt x="2315154" y="489104"/>
                  </a:lnTo>
                  <a:lnTo>
                    <a:pt x="2340048" y="489169"/>
                  </a:lnTo>
                  <a:lnTo>
                    <a:pt x="2364942" y="489224"/>
                  </a:lnTo>
                  <a:lnTo>
                    <a:pt x="2389837" y="489270"/>
                  </a:lnTo>
                  <a:lnTo>
                    <a:pt x="2414731" y="489310"/>
                  </a:lnTo>
                  <a:lnTo>
                    <a:pt x="2439625" y="489344"/>
                  </a:lnTo>
                  <a:lnTo>
                    <a:pt x="2464519" y="489373"/>
                  </a:lnTo>
                  <a:lnTo>
                    <a:pt x="2464519" y="489619"/>
                  </a:lnTo>
                  <a:lnTo>
                    <a:pt x="2489413" y="489634"/>
                  </a:lnTo>
                  <a:lnTo>
                    <a:pt x="2514307" y="489650"/>
                  </a:lnTo>
                  <a:lnTo>
                    <a:pt x="2539201" y="489670"/>
                  </a:lnTo>
                  <a:lnTo>
                    <a:pt x="2564096" y="489694"/>
                  </a:lnTo>
                  <a:lnTo>
                    <a:pt x="2588990" y="489721"/>
                  </a:lnTo>
                  <a:lnTo>
                    <a:pt x="2613884" y="489753"/>
                  </a:lnTo>
                  <a:lnTo>
                    <a:pt x="2638778" y="489791"/>
                  </a:lnTo>
                  <a:lnTo>
                    <a:pt x="2663672" y="489836"/>
                  </a:lnTo>
                  <a:lnTo>
                    <a:pt x="2688566" y="489888"/>
                  </a:lnTo>
                  <a:lnTo>
                    <a:pt x="2713460" y="489950"/>
                  </a:lnTo>
                  <a:lnTo>
                    <a:pt x="2738354" y="490022"/>
                  </a:lnTo>
                  <a:lnTo>
                    <a:pt x="2763249" y="490107"/>
                  </a:lnTo>
                  <a:lnTo>
                    <a:pt x="2788143" y="490207"/>
                  </a:lnTo>
                  <a:lnTo>
                    <a:pt x="2813037" y="490324"/>
                  </a:lnTo>
                  <a:lnTo>
                    <a:pt x="2837931" y="490461"/>
                  </a:lnTo>
                  <a:lnTo>
                    <a:pt x="2862825" y="490623"/>
                  </a:lnTo>
                  <a:lnTo>
                    <a:pt x="2887719" y="490812"/>
                  </a:lnTo>
                  <a:lnTo>
                    <a:pt x="2912613" y="491034"/>
                  </a:lnTo>
                  <a:lnTo>
                    <a:pt x="2937508" y="491295"/>
                  </a:lnTo>
                  <a:lnTo>
                    <a:pt x="2962402" y="491601"/>
                  </a:lnTo>
                  <a:lnTo>
                    <a:pt x="2987296" y="491959"/>
                  </a:lnTo>
                  <a:lnTo>
                    <a:pt x="3012190" y="492379"/>
                  </a:lnTo>
                  <a:lnTo>
                    <a:pt x="3037084" y="492871"/>
                  </a:lnTo>
                  <a:lnTo>
                    <a:pt x="3061978" y="493446"/>
                  </a:lnTo>
                  <a:lnTo>
                    <a:pt x="3086872" y="494119"/>
                  </a:lnTo>
                  <a:lnTo>
                    <a:pt x="3111767" y="494905"/>
                  </a:lnTo>
                  <a:lnTo>
                    <a:pt x="3136661" y="495823"/>
                  </a:lnTo>
                  <a:lnTo>
                    <a:pt x="3161555" y="496892"/>
                  </a:lnTo>
                  <a:lnTo>
                    <a:pt x="3186449" y="498137"/>
                  </a:lnTo>
                  <a:lnTo>
                    <a:pt x="3211343" y="499584"/>
                  </a:lnTo>
                  <a:lnTo>
                    <a:pt x="3236237" y="501262"/>
                  </a:lnTo>
                  <a:lnTo>
                    <a:pt x="3261131" y="503203"/>
                  </a:lnTo>
                  <a:lnTo>
                    <a:pt x="3286025" y="505445"/>
                  </a:lnTo>
                  <a:lnTo>
                    <a:pt x="3310920" y="508024"/>
                  </a:lnTo>
                  <a:lnTo>
                    <a:pt x="3335814" y="510983"/>
                  </a:lnTo>
                  <a:lnTo>
                    <a:pt x="3360708" y="514364"/>
                  </a:lnTo>
                  <a:lnTo>
                    <a:pt x="3385602" y="518209"/>
                  </a:lnTo>
                  <a:lnTo>
                    <a:pt x="3410496" y="522560"/>
                  </a:lnTo>
                  <a:lnTo>
                    <a:pt x="3435390" y="527455"/>
                  </a:lnTo>
                  <a:lnTo>
                    <a:pt x="3460284" y="532927"/>
                  </a:lnTo>
                  <a:lnTo>
                    <a:pt x="3485179" y="539001"/>
                  </a:lnTo>
                  <a:lnTo>
                    <a:pt x="3510073" y="545688"/>
                  </a:lnTo>
                  <a:lnTo>
                    <a:pt x="3534967" y="552985"/>
                  </a:lnTo>
                  <a:lnTo>
                    <a:pt x="3559861" y="560872"/>
                  </a:lnTo>
                  <a:lnTo>
                    <a:pt x="3584755" y="569308"/>
                  </a:lnTo>
                  <a:lnTo>
                    <a:pt x="3609649" y="578232"/>
                  </a:lnTo>
                  <a:lnTo>
                    <a:pt x="3634543" y="587561"/>
                  </a:lnTo>
                  <a:lnTo>
                    <a:pt x="3659438" y="597195"/>
                  </a:lnTo>
                  <a:lnTo>
                    <a:pt x="3684332" y="607019"/>
                  </a:lnTo>
                  <a:lnTo>
                    <a:pt x="3709226" y="616906"/>
                  </a:lnTo>
                  <a:lnTo>
                    <a:pt x="3734120" y="626730"/>
                  </a:lnTo>
                  <a:lnTo>
                    <a:pt x="3759014" y="636364"/>
                  </a:lnTo>
                  <a:lnTo>
                    <a:pt x="3783908" y="645693"/>
                  </a:lnTo>
                  <a:lnTo>
                    <a:pt x="3808802" y="654617"/>
                  </a:lnTo>
                  <a:lnTo>
                    <a:pt x="3833696" y="663053"/>
                  </a:lnTo>
                  <a:lnTo>
                    <a:pt x="3858591" y="670940"/>
                  </a:lnTo>
                  <a:lnTo>
                    <a:pt x="3883485" y="678237"/>
                  </a:lnTo>
                  <a:lnTo>
                    <a:pt x="3908379" y="684924"/>
                  </a:lnTo>
                  <a:lnTo>
                    <a:pt x="3933273" y="690997"/>
                  </a:lnTo>
                  <a:lnTo>
                    <a:pt x="3958167" y="696470"/>
                  </a:lnTo>
                  <a:lnTo>
                    <a:pt x="3983061" y="701365"/>
                  </a:lnTo>
                  <a:lnTo>
                    <a:pt x="4007955" y="705716"/>
                  </a:lnTo>
                  <a:lnTo>
                    <a:pt x="4032850" y="709561"/>
                  </a:lnTo>
                  <a:lnTo>
                    <a:pt x="4057744" y="712942"/>
                  </a:lnTo>
                  <a:lnTo>
                    <a:pt x="4082638" y="715900"/>
                  </a:lnTo>
                  <a:lnTo>
                    <a:pt x="4107532" y="718480"/>
                  </a:lnTo>
                  <a:lnTo>
                    <a:pt x="4132426" y="720722"/>
                  </a:lnTo>
                  <a:lnTo>
                    <a:pt x="4157320" y="722663"/>
                  </a:lnTo>
                  <a:lnTo>
                    <a:pt x="4182214" y="724341"/>
                  </a:lnTo>
                  <a:lnTo>
                    <a:pt x="4207109" y="725788"/>
                  </a:lnTo>
                  <a:lnTo>
                    <a:pt x="4232003" y="727033"/>
                  </a:lnTo>
                  <a:lnTo>
                    <a:pt x="4256897" y="728102"/>
                  </a:lnTo>
                  <a:lnTo>
                    <a:pt x="4281791" y="729020"/>
                  </a:lnTo>
                  <a:lnTo>
                    <a:pt x="4306685" y="729806"/>
                  </a:lnTo>
                  <a:lnTo>
                    <a:pt x="4331579" y="730479"/>
                  </a:lnTo>
                  <a:lnTo>
                    <a:pt x="4356473" y="731054"/>
                  </a:lnTo>
                  <a:lnTo>
                    <a:pt x="4381367" y="731546"/>
                  </a:lnTo>
                  <a:lnTo>
                    <a:pt x="4406262" y="731966"/>
                  </a:lnTo>
                  <a:lnTo>
                    <a:pt x="4431156" y="732324"/>
                  </a:lnTo>
                  <a:lnTo>
                    <a:pt x="4456050" y="732630"/>
                  </a:lnTo>
                  <a:lnTo>
                    <a:pt x="4480944" y="732891"/>
                  </a:lnTo>
                  <a:lnTo>
                    <a:pt x="4505838" y="733113"/>
                  </a:lnTo>
                  <a:lnTo>
                    <a:pt x="4530732" y="733302"/>
                  </a:lnTo>
                  <a:lnTo>
                    <a:pt x="4555626" y="733464"/>
                  </a:lnTo>
                  <a:lnTo>
                    <a:pt x="4580521" y="733601"/>
                  </a:lnTo>
                  <a:lnTo>
                    <a:pt x="4605415" y="733718"/>
                  </a:lnTo>
                  <a:lnTo>
                    <a:pt x="4630309" y="733818"/>
                  </a:lnTo>
                  <a:lnTo>
                    <a:pt x="4655203" y="733903"/>
                  </a:lnTo>
                  <a:lnTo>
                    <a:pt x="4680097" y="733975"/>
                  </a:lnTo>
                  <a:lnTo>
                    <a:pt x="4704991" y="734037"/>
                  </a:lnTo>
                  <a:lnTo>
                    <a:pt x="4729885" y="734089"/>
                  </a:lnTo>
                  <a:lnTo>
                    <a:pt x="4754780" y="734134"/>
                  </a:lnTo>
                  <a:lnTo>
                    <a:pt x="4779674" y="734171"/>
                  </a:lnTo>
                  <a:lnTo>
                    <a:pt x="4804568" y="734204"/>
                  </a:lnTo>
                  <a:lnTo>
                    <a:pt x="4829462" y="734231"/>
                  </a:lnTo>
                  <a:lnTo>
                    <a:pt x="4854356" y="734255"/>
                  </a:lnTo>
                  <a:lnTo>
                    <a:pt x="4879250" y="734274"/>
                  </a:lnTo>
                  <a:lnTo>
                    <a:pt x="4904144" y="734291"/>
                  </a:lnTo>
                  <a:lnTo>
                    <a:pt x="4929038" y="734306"/>
                  </a:lnTo>
                </a:path>
              </a:pathLst>
            </a:custGeom>
            <a:ln w="40651" cap="flat">
              <a:solidFill>
                <a:srgbClr val="00B6EB">
                  <a:alpha val="100000"/>
                </a:srgbClr>
              </a:solidFill>
              <a:prstDash val="solid"/>
              <a:round/>
            </a:ln>
          </p:spPr>
          <p:txBody>
            <a:bodyPr/>
            <a:lstStyle/>
            <a:p/>
          </p:txBody>
        </p:sp>
        <p:sp>
          <p:nvSpPr>
            <p:cNvPr id="38" name="pl38"/>
            <p:cNvSpPr/>
            <p:nvPr/>
          </p:nvSpPr>
          <p:spPr>
            <a:xfrm>
              <a:off x="2420208" y="2619271"/>
              <a:ext cx="4929038" cy="734224"/>
            </a:xfrm>
            <a:custGeom>
              <a:avLst/>
              <a:pathLst>
                <a:path w="4929038" h="734224">
                  <a:moveTo>
                    <a:pt x="0" y="489537"/>
                  </a:moveTo>
                  <a:lnTo>
                    <a:pt x="24894" y="489551"/>
                  </a:lnTo>
                  <a:lnTo>
                    <a:pt x="49788" y="489568"/>
                  </a:lnTo>
                  <a:lnTo>
                    <a:pt x="74682" y="489588"/>
                  </a:lnTo>
                  <a:lnTo>
                    <a:pt x="99576" y="489612"/>
                  </a:lnTo>
                  <a:lnTo>
                    <a:pt x="124470" y="489639"/>
                  </a:lnTo>
                  <a:lnTo>
                    <a:pt x="149364" y="489671"/>
                  </a:lnTo>
                  <a:lnTo>
                    <a:pt x="174258" y="489709"/>
                  </a:lnTo>
                  <a:lnTo>
                    <a:pt x="199153" y="489754"/>
                  </a:lnTo>
                  <a:lnTo>
                    <a:pt x="224047" y="489806"/>
                  </a:lnTo>
                  <a:lnTo>
                    <a:pt x="248941" y="489868"/>
                  </a:lnTo>
                  <a:lnTo>
                    <a:pt x="273835" y="489940"/>
                  </a:lnTo>
                  <a:lnTo>
                    <a:pt x="298729" y="490025"/>
                  </a:lnTo>
                  <a:lnTo>
                    <a:pt x="323623" y="490124"/>
                  </a:lnTo>
                  <a:lnTo>
                    <a:pt x="348517" y="490242"/>
                  </a:lnTo>
                  <a:lnTo>
                    <a:pt x="373412" y="490379"/>
                  </a:lnTo>
                  <a:lnTo>
                    <a:pt x="398306" y="490540"/>
                  </a:lnTo>
                  <a:lnTo>
                    <a:pt x="423200" y="490730"/>
                  </a:lnTo>
                  <a:lnTo>
                    <a:pt x="448094" y="490952"/>
                  </a:lnTo>
                  <a:lnTo>
                    <a:pt x="472988" y="491213"/>
                  </a:lnTo>
                  <a:lnTo>
                    <a:pt x="497882" y="491519"/>
                  </a:lnTo>
                  <a:lnTo>
                    <a:pt x="522776" y="491877"/>
                  </a:lnTo>
                  <a:lnTo>
                    <a:pt x="547670" y="492297"/>
                  </a:lnTo>
                  <a:lnTo>
                    <a:pt x="572565" y="492789"/>
                  </a:lnTo>
                  <a:lnTo>
                    <a:pt x="597459" y="493364"/>
                  </a:lnTo>
                  <a:lnTo>
                    <a:pt x="622353" y="494037"/>
                  </a:lnTo>
                  <a:lnTo>
                    <a:pt x="647247" y="494823"/>
                  </a:lnTo>
                  <a:lnTo>
                    <a:pt x="672141" y="495741"/>
                  </a:lnTo>
                  <a:lnTo>
                    <a:pt x="697035" y="496810"/>
                  </a:lnTo>
                  <a:lnTo>
                    <a:pt x="721929" y="498055"/>
                  </a:lnTo>
                  <a:lnTo>
                    <a:pt x="746824" y="499502"/>
                  </a:lnTo>
                  <a:lnTo>
                    <a:pt x="771718" y="501179"/>
                  </a:lnTo>
                  <a:lnTo>
                    <a:pt x="796612" y="503121"/>
                  </a:lnTo>
                  <a:lnTo>
                    <a:pt x="821506" y="505363"/>
                  </a:lnTo>
                  <a:lnTo>
                    <a:pt x="846400" y="507942"/>
                  </a:lnTo>
                  <a:lnTo>
                    <a:pt x="871294" y="510901"/>
                  </a:lnTo>
                  <a:lnTo>
                    <a:pt x="896188" y="514282"/>
                  </a:lnTo>
                  <a:lnTo>
                    <a:pt x="921083" y="518126"/>
                  </a:lnTo>
                  <a:lnTo>
                    <a:pt x="945977" y="522477"/>
                  </a:lnTo>
                  <a:lnTo>
                    <a:pt x="970871" y="527373"/>
                  </a:lnTo>
                  <a:lnTo>
                    <a:pt x="995765" y="532845"/>
                  </a:lnTo>
                  <a:lnTo>
                    <a:pt x="1020659" y="538919"/>
                  </a:lnTo>
                  <a:lnTo>
                    <a:pt x="1045553" y="545606"/>
                  </a:lnTo>
                  <a:lnTo>
                    <a:pt x="1070447" y="552903"/>
                  </a:lnTo>
                  <a:lnTo>
                    <a:pt x="1095341" y="560790"/>
                  </a:lnTo>
                  <a:lnTo>
                    <a:pt x="1120236" y="569226"/>
                  </a:lnTo>
                  <a:lnTo>
                    <a:pt x="1145130" y="578150"/>
                  </a:lnTo>
                  <a:lnTo>
                    <a:pt x="1170024" y="587479"/>
                  </a:lnTo>
                  <a:lnTo>
                    <a:pt x="1194918" y="597113"/>
                  </a:lnTo>
                  <a:lnTo>
                    <a:pt x="1219812" y="606937"/>
                  </a:lnTo>
                  <a:lnTo>
                    <a:pt x="1244706" y="616824"/>
                  </a:lnTo>
                  <a:lnTo>
                    <a:pt x="1269600" y="626648"/>
                  </a:lnTo>
                  <a:lnTo>
                    <a:pt x="1294495" y="636282"/>
                  </a:lnTo>
                  <a:lnTo>
                    <a:pt x="1319389" y="645611"/>
                  </a:lnTo>
                  <a:lnTo>
                    <a:pt x="1344283" y="654535"/>
                  </a:lnTo>
                  <a:lnTo>
                    <a:pt x="1369177" y="662971"/>
                  </a:lnTo>
                  <a:lnTo>
                    <a:pt x="1394071" y="670858"/>
                  </a:lnTo>
                  <a:lnTo>
                    <a:pt x="1418965" y="678155"/>
                  </a:lnTo>
                  <a:lnTo>
                    <a:pt x="1443859" y="684842"/>
                  </a:lnTo>
                  <a:lnTo>
                    <a:pt x="1468754" y="690915"/>
                  </a:lnTo>
                  <a:lnTo>
                    <a:pt x="1493648" y="696388"/>
                  </a:lnTo>
                  <a:lnTo>
                    <a:pt x="1518542" y="701283"/>
                  </a:lnTo>
                  <a:lnTo>
                    <a:pt x="1543436" y="705634"/>
                  </a:lnTo>
                  <a:lnTo>
                    <a:pt x="1568330" y="709479"/>
                  </a:lnTo>
                  <a:lnTo>
                    <a:pt x="1593224" y="712859"/>
                  </a:lnTo>
                  <a:lnTo>
                    <a:pt x="1618118" y="715818"/>
                  </a:lnTo>
                  <a:lnTo>
                    <a:pt x="1643012" y="718398"/>
                  </a:lnTo>
                  <a:lnTo>
                    <a:pt x="1667907" y="720639"/>
                  </a:lnTo>
                  <a:lnTo>
                    <a:pt x="1692801" y="722581"/>
                  </a:lnTo>
                  <a:lnTo>
                    <a:pt x="1717695" y="724259"/>
                  </a:lnTo>
                  <a:lnTo>
                    <a:pt x="1742589" y="725706"/>
                  </a:lnTo>
                  <a:lnTo>
                    <a:pt x="1767483" y="726951"/>
                  </a:lnTo>
                  <a:lnTo>
                    <a:pt x="1792377" y="728020"/>
                  </a:lnTo>
                  <a:lnTo>
                    <a:pt x="1817271" y="728938"/>
                  </a:lnTo>
                  <a:lnTo>
                    <a:pt x="1842166" y="729724"/>
                  </a:lnTo>
                  <a:lnTo>
                    <a:pt x="1867060" y="730397"/>
                  </a:lnTo>
                  <a:lnTo>
                    <a:pt x="1891954" y="730972"/>
                  </a:lnTo>
                  <a:lnTo>
                    <a:pt x="1916848" y="731464"/>
                  </a:lnTo>
                  <a:lnTo>
                    <a:pt x="1941742" y="731884"/>
                  </a:lnTo>
                  <a:lnTo>
                    <a:pt x="1966636" y="732242"/>
                  </a:lnTo>
                  <a:lnTo>
                    <a:pt x="1991530" y="732548"/>
                  </a:lnTo>
                  <a:lnTo>
                    <a:pt x="2016425" y="732809"/>
                  </a:lnTo>
                  <a:lnTo>
                    <a:pt x="2041319" y="733031"/>
                  </a:lnTo>
                  <a:lnTo>
                    <a:pt x="2066213" y="733220"/>
                  </a:lnTo>
                  <a:lnTo>
                    <a:pt x="2091107" y="733382"/>
                  </a:lnTo>
                  <a:lnTo>
                    <a:pt x="2116001" y="733519"/>
                  </a:lnTo>
                  <a:lnTo>
                    <a:pt x="2140895" y="733636"/>
                  </a:lnTo>
                  <a:lnTo>
                    <a:pt x="2165789" y="733736"/>
                  </a:lnTo>
                  <a:lnTo>
                    <a:pt x="2190683" y="733821"/>
                  </a:lnTo>
                  <a:lnTo>
                    <a:pt x="2215578" y="733893"/>
                  </a:lnTo>
                  <a:lnTo>
                    <a:pt x="2240472" y="733954"/>
                  </a:lnTo>
                  <a:lnTo>
                    <a:pt x="2265366" y="734007"/>
                  </a:lnTo>
                  <a:lnTo>
                    <a:pt x="2290260" y="734051"/>
                  </a:lnTo>
                  <a:lnTo>
                    <a:pt x="2315154" y="734089"/>
                  </a:lnTo>
                  <a:lnTo>
                    <a:pt x="2340048" y="734122"/>
                  </a:lnTo>
                  <a:lnTo>
                    <a:pt x="2364942" y="734149"/>
                  </a:lnTo>
                  <a:lnTo>
                    <a:pt x="2389837" y="734172"/>
                  </a:lnTo>
                  <a:lnTo>
                    <a:pt x="2414731" y="734192"/>
                  </a:lnTo>
                  <a:lnTo>
                    <a:pt x="2439625" y="734209"/>
                  </a:lnTo>
                  <a:lnTo>
                    <a:pt x="2464519" y="734224"/>
                  </a:lnTo>
                  <a:lnTo>
                    <a:pt x="2464519" y="734059"/>
                  </a:lnTo>
                  <a:lnTo>
                    <a:pt x="2489413" y="734016"/>
                  </a:lnTo>
                  <a:lnTo>
                    <a:pt x="2514307" y="733965"/>
                  </a:lnTo>
                  <a:lnTo>
                    <a:pt x="2539201" y="733906"/>
                  </a:lnTo>
                  <a:lnTo>
                    <a:pt x="2564096" y="733836"/>
                  </a:lnTo>
                  <a:lnTo>
                    <a:pt x="2588990" y="733753"/>
                  </a:lnTo>
                  <a:lnTo>
                    <a:pt x="2613884" y="733656"/>
                  </a:lnTo>
                  <a:lnTo>
                    <a:pt x="2638778" y="733543"/>
                  </a:lnTo>
                  <a:lnTo>
                    <a:pt x="2663672" y="733409"/>
                  </a:lnTo>
                  <a:lnTo>
                    <a:pt x="2688566" y="733252"/>
                  </a:lnTo>
                  <a:lnTo>
                    <a:pt x="2713460" y="733067"/>
                  </a:lnTo>
                  <a:lnTo>
                    <a:pt x="2738354" y="732851"/>
                  </a:lnTo>
                  <a:lnTo>
                    <a:pt x="2763249" y="732596"/>
                  </a:lnTo>
                  <a:lnTo>
                    <a:pt x="2788143" y="732297"/>
                  </a:lnTo>
                  <a:lnTo>
                    <a:pt x="2813037" y="731946"/>
                  </a:lnTo>
                  <a:lnTo>
                    <a:pt x="2837931" y="731533"/>
                  </a:lnTo>
                  <a:lnTo>
                    <a:pt x="2862825" y="731049"/>
                  </a:lnTo>
                  <a:lnTo>
                    <a:pt x="2887719" y="730481"/>
                  </a:lnTo>
                  <a:lnTo>
                    <a:pt x="2912613" y="729814"/>
                  </a:lnTo>
                  <a:lnTo>
                    <a:pt x="2937508" y="729032"/>
                  </a:lnTo>
                  <a:lnTo>
                    <a:pt x="2962402" y="728115"/>
                  </a:lnTo>
                  <a:lnTo>
                    <a:pt x="2987296" y="727039"/>
                  </a:lnTo>
                  <a:lnTo>
                    <a:pt x="3012190" y="725780"/>
                  </a:lnTo>
                  <a:lnTo>
                    <a:pt x="3037084" y="724304"/>
                  </a:lnTo>
                  <a:lnTo>
                    <a:pt x="3061978" y="722578"/>
                  </a:lnTo>
                  <a:lnTo>
                    <a:pt x="3086872" y="720559"/>
                  </a:lnTo>
                  <a:lnTo>
                    <a:pt x="3111767" y="718201"/>
                  </a:lnTo>
                  <a:lnTo>
                    <a:pt x="3136661" y="715449"/>
                  </a:lnTo>
                  <a:lnTo>
                    <a:pt x="3161555" y="712240"/>
                  </a:lnTo>
                  <a:lnTo>
                    <a:pt x="3186449" y="708506"/>
                  </a:lnTo>
                  <a:lnTo>
                    <a:pt x="3211343" y="704166"/>
                  </a:lnTo>
                  <a:lnTo>
                    <a:pt x="3236237" y="699132"/>
                  </a:lnTo>
                  <a:lnTo>
                    <a:pt x="3261131" y="693307"/>
                  </a:lnTo>
                  <a:lnTo>
                    <a:pt x="3286025" y="686582"/>
                  </a:lnTo>
                  <a:lnTo>
                    <a:pt x="3310920" y="678843"/>
                  </a:lnTo>
                  <a:lnTo>
                    <a:pt x="3335814" y="669967"/>
                  </a:lnTo>
                  <a:lnTo>
                    <a:pt x="3360708" y="659826"/>
                  </a:lnTo>
                  <a:lnTo>
                    <a:pt x="3385602" y="648291"/>
                  </a:lnTo>
                  <a:lnTo>
                    <a:pt x="3410496" y="635238"/>
                  </a:lnTo>
                  <a:lnTo>
                    <a:pt x="3435390" y="620552"/>
                  </a:lnTo>
                  <a:lnTo>
                    <a:pt x="3460284" y="604134"/>
                  </a:lnTo>
                  <a:lnTo>
                    <a:pt x="3485179" y="585914"/>
                  </a:lnTo>
                  <a:lnTo>
                    <a:pt x="3510073" y="565854"/>
                  </a:lnTo>
                  <a:lnTo>
                    <a:pt x="3534967" y="543963"/>
                  </a:lnTo>
                  <a:lnTo>
                    <a:pt x="3559861" y="520302"/>
                  </a:lnTo>
                  <a:lnTo>
                    <a:pt x="3584755" y="494993"/>
                  </a:lnTo>
                  <a:lnTo>
                    <a:pt x="3609649" y="468222"/>
                  </a:lnTo>
                  <a:lnTo>
                    <a:pt x="3634543" y="440234"/>
                  </a:lnTo>
                  <a:lnTo>
                    <a:pt x="3659438" y="411331"/>
                  </a:lnTo>
                  <a:lnTo>
                    <a:pt x="3684332" y="381861"/>
                  </a:lnTo>
                  <a:lnTo>
                    <a:pt x="3709226" y="352198"/>
                  </a:lnTo>
                  <a:lnTo>
                    <a:pt x="3734120" y="322728"/>
                  </a:lnTo>
                  <a:lnTo>
                    <a:pt x="3759014" y="293825"/>
                  </a:lnTo>
                  <a:lnTo>
                    <a:pt x="3783908" y="265837"/>
                  </a:lnTo>
                  <a:lnTo>
                    <a:pt x="3808802" y="239066"/>
                  </a:lnTo>
                  <a:lnTo>
                    <a:pt x="3833696" y="213757"/>
                  </a:lnTo>
                  <a:lnTo>
                    <a:pt x="3858591" y="190096"/>
                  </a:lnTo>
                  <a:lnTo>
                    <a:pt x="3883485" y="168205"/>
                  </a:lnTo>
                  <a:lnTo>
                    <a:pt x="3908379" y="148145"/>
                  </a:lnTo>
                  <a:lnTo>
                    <a:pt x="3933273" y="129925"/>
                  </a:lnTo>
                  <a:lnTo>
                    <a:pt x="3958167" y="113507"/>
                  </a:lnTo>
                  <a:lnTo>
                    <a:pt x="3983061" y="98821"/>
                  </a:lnTo>
                  <a:lnTo>
                    <a:pt x="4007955" y="85768"/>
                  </a:lnTo>
                  <a:lnTo>
                    <a:pt x="4032850" y="74233"/>
                  </a:lnTo>
                  <a:lnTo>
                    <a:pt x="4057744" y="64092"/>
                  </a:lnTo>
                  <a:lnTo>
                    <a:pt x="4082638" y="55215"/>
                  </a:lnTo>
                  <a:lnTo>
                    <a:pt x="4107532" y="47476"/>
                  </a:lnTo>
                  <a:lnTo>
                    <a:pt x="4132426" y="40752"/>
                  </a:lnTo>
                  <a:lnTo>
                    <a:pt x="4157320" y="34927"/>
                  </a:lnTo>
                  <a:lnTo>
                    <a:pt x="4182214" y="29893"/>
                  </a:lnTo>
                  <a:lnTo>
                    <a:pt x="4207109" y="25553"/>
                  </a:lnTo>
                  <a:lnTo>
                    <a:pt x="4232003" y="21819"/>
                  </a:lnTo>
                  <a:lnTo>
                    <a:pt x="4256897" y="18610"/>
                  </a:lnTo>
                  <a:lnTo>
                    <a:pt x="4281791" y="15858"/>
                  </a:lnTo>
                  <a:lnTo>
                    <a:pt x="4306685" y="13500"/>
                  </a:lnTo>
                  <a:lnTo>
                    <a:pt x="4331579" y="11481"/>
                  </a:lnTo>
                  <a:lnTo>
                    <a:pt x="4356473" y="9755"/>
                  </a:lnTo>
                  <a:lnTo>
                    <a:pt x="4381367" y="8279"/>
                  </a:lnTo>
                  <a:lnTo>
                    <a:pt x="4406262" y="7020"/>
                  </a:lnTo>
                  <a:lnTo>
                    <a:pt x="4431156" y="5944"/>
                  </a:lnTo>
                  <a:lnTo>
                    <a:pt x="4456050" y="5027"/>
                  </a:lnTo>
                  <a:lnTo>
                    <a:pt x="4480944" y="4245"/>
                  </a:lnTo>
                  <a:lnTo>
                    <a:pt x="4505838" y="3578"/>
                  </a:lnTo>
                  <a:lnTo>
                    <a:pt x="4530732" y="3010"/>
                  </a:lnTo>
                  <a:lnTo>
                    <a:pt x="4555626" y="2526"/>
                  </a:lnTo>
                  <a:lnTo>
                    <a:pt x="4580521" y="2113"/>
                  </a:lnTo>
                  <a:lnTo>
                    <a:pt x="4605415" y="1762"/>
                  </a:lnTo>
                  <a:lnTo>
                    <a:pt x="4630309" y="1463"/>
                  </a:lnTo>
                  <a:lnTo>
                    <a:pt x="4655203" y="1208"/>
                  </a:lnTo>
                  <a:lnTo>
                    <a:pt x="4680097" y="991"/>
                  </a:lnTo>
                  <a:lnTo>
                    <a:pt x="4704991" y="807"/>
                  </a:lnTo>
                  <a:lnTo>
                    <a:pt x="4729885" y="650"/>
                  </a:lnTo>
                  <a:lnTo>
                    <a:pt x="4754780" y="516"/>
                  </a:lnTo>
                  <a:lnTo>
                    <a:pt x="4779674" y="402"/>
                  </a:lnTo>
                  <a:lnTo>
                    <a:pt x="4804568" y="306"/>
                  </a:lnTo>
                  <a:lnTo>
                    <a:pt x="4829462" y="223"/>
                  </a:lnTo>
                  <a:lnTo>
                    <a:pt x="4854356" y="153"/>
                  </a:lnTo>
                  <a:lnTo>
                    <a:pt x="4879250" y="93"/>
                  </a:lnTo>
                  <a:lnTo>
                    <a:pt x="4904144" y="43"/>
                  </a:lnTo>
                  <a:lnTo>
                    <a:pt x="4929038" y="0"/>
                  </a:lnTo>
                </a:path>
              </a:pathLst>
            </a:custGeom>
            <a:ln w="40651" cap="flat">
              <a:solidFill>
                <a:srgbClr val="00ABFD">
                  <a:alpha val="100000"/>
                </a:srgbClr>
              </a:solidFill>
              <a:prstDash val="solid"/>
              <a:round/>
            </a:ln>
          </p:spPr>
          <p:txBody>
            <a:bodyPr/>
            <a:lstStyle/>
            <a:p/>
          </p:txBody>
        </p:sp>
        <p:sp>
          <p:nvSpPr>
            <p:cNvPr id="39" name="pl39"/>
            <p:cNvSpPr/>
            <p:nvPr/>
          </p:nvSpPr>
          <p:spPr>
            <a:xfrm>
              <a:off x="2420208" y="905150"/>
              <a:ext cx="4929038" cy="1713381"/>
            </a:xfrm>
            <a:custGeom>
              <a:avLst/>
              <a:pathLst>
                <a:path w="4929038" h="1713381">
                  <a:moveTo>
                    <a:pt x="0" y="1713381"/>
                  </a:moveTo>
                  <a:lnTo>
                    <a:pt x="24894" y="1713294"/>
                  </a:lnTo>
                  <a:lnTo>
                    <a:pt x="49788" y="1713193"/>
                  </a:lnTo>
                  <a:lnTo>
                    <a:pt x="74682" y="1713074"/>
                  </a:lnTo>
                  <a:lnTo>
                    <a:pt x="99576" y="1712933"/>
                  </a:lnTo>
                  <a:lnTo>
                    <a:pt x="124470" y="1712769"/>
                  </a:lnTo>
                  <a:lnTo>
                    <a:pt x="149364" y="1712575"/>
                  </a:lnTo>
                  <a:lnTo>
                    <a:pt x="174258" y="1712347"/>
                  </a:lnTo>
                  <a:lnTo>
                    <a:pt x="199153" y="1712080"/>
                  </a:lnTo>
                  <a:lnTo>
                    <a:pt x="224047" y="1711766"/>
                  </a:lnTo>
                  <a:lnTo>
                    <a:pt x="248941" y="1711397"/>
                  </a:lnTo>
                  <a:lnTo>
                    <a:pt x="273835" y="1710963"/>
                  </a:lnTo>
                  <a:lnTo>
                    <a:pt x="298729" y="1710454"/>
                  </a:lnTo>
                  <a:lnTo>
                    <a:pt x="323623" y="1709856"/>
                  </a:lnTo>
                  <a:lnTo>
                    <a:pt x="348517" y="1709153"/>
                  </a:lnTo>
                  <a:lnTo>
                    <a:pt x="373412" y="1708329"/>
                  </a:lnTo>
                  <a:lnTo>
                    <a:pt x="398306" y="1707360"/>
                  </a:lnTo>
                  <a:lnTo>
                    <a:pt x="423200" y="1706224"/>
                  </a:lnTo>
                  <a:lnTo>
                    <a:pt x="448094" y="1704890"/>
                  </a:lnTo>
                  <a:lnTo>
                    <a:pt x="472988" y="1703326"/>
                  </a:lnTo>
                  <a:lnTo>
                    <a:pt x="497882" y="1701491"/>
                  </a:lnTo>
                  <a:lnTo>
                    <a:pt x="522776" y="1699341"/>
                  </a:lnTo>
                  <a:lnTo>
                    <a:pt x="547670" y="1696821"/>
                  </a:lnTo>
                  <a:lnTo>
                    <a:pt x="572565" y="1693871"/>
                  </a:lnTo>
                  <a:lnTo>
                    <a:pt x="597459" y="1690418"/>
                  </a:lnTo>
                  <a:lnTo>
                    <a:pt x="622353" y="1686381"/>
                  </a:lnTo>
                  <a:lnTo>
                    <a:pt x="647247" y="1681664"/>
                  </a:lnTo>
                  <a:lnTo>
                    <a:pt x="672141" y="1676159"/>
                  </a:lnTo>
                  <a:lnTo>
                    <a:pt x="697035" y="1669742"/>
                  </a:lnTo>
                  <a:lnTo>
                    <a:pt x="721929" y="1662273"/>
                  </a:lnTo>
                  <a:lnTo>
                    <a:pt x="746824" y="1653594"/>
                  </a:lnTo>
                  <a:lnTo>
                    <a:pt x="771718" y="1643526"/>
                  </a:lnTo>
                  <a:lnTo>
                    <a:pt x="796612" y="1631876"/>
                  </a:lnTo>
                  <a:lnTo>
                    <a:pt x="821506" y="1618427"/>
                  </a:lnTo>
                  <a:lnTo>
                    <a:pt x="846400" y="1602949"/>
                  </a:lnTo>
                  <a:lnTo>
                    <a:pt x="871294" y="1585196"/>
                  </a:lnTo>
                  <a:lnTo>
                    <a:pt x="896188" y="1564913"/>
                  </a:lnTo>
                  <a:lnTo>
                    <a:pt x="921083" y="1541844"/>
                  </a:lnTo>
                  <a:lnTo>
                    <a:pt x="945977" y="1515738"/>
                  </a:lnTo>
                  <a:lnTo>
                    <a:pt x="970871" y="1486366"/>
                  </a:lnTo>
                  <a:lnTo>
                    <a:pt x="995765" y="1453531"/>
                  </a:lnTo>
                  <a:lnTo>
                    <a:pt x="1020659" y="1417090"/>
                  </a:lnTo>
                  <a:lnTo>
                    <a:pt x="1045553" y="1376969"/>
                  </a:lnTo>
                  <a:lnTo>
                    <a:pt x="1070447" y="1333187"/>
                  </a:lnTo>
                  <a:lnTo>
                    <a:pt x="1095341" y="1285866"/>
                  </a:lnTo>
                  <a:lnTo>
                    <a:pt x="1120236" y="1235249"/>
                  </a:lnTo>
                  <a:lnTo>
                    <a:pt x="1145130" y="1181705"/>
                  </a:lnTo>
                  <a:lnTo>
                    <a:pt x="1170024" y="1125729"/>
                  </a:lnTo>
                  <a:lnTo>
                    <a:pt x="1194918" y="1067924"/>
                  </a:lnTo>
                  <a:lnTo>
                    <a:pt x="1219812" y="1008984"/>
                  </a:lnTo>
                  <a:lnTo>
                    <a:pt x="1244706" y="949658"/>
                  </a:lnTo>
                  <a:lnTo>
                    <a:pt x="1269600" y="890718"/>
                  </a:lnTo>
                  <a:lnTo>
                    <a:pt x="1294495" y="832913"/>
                  </a:lnTo>
                  <a:lnTo>
                    <a:pt x="1319389" y="776936"/>
                  </a:lnTo>
                  <a:lnTo>
                    <a:pt x="1344283" y="723393"/>
                  </a:lnTo>
                  <a:lnTo>
                    <a:pt x="1369177" y="672776"/>
                  </a:lnTo>
                  <a:lnTo>
                    <a:pt x="1394071" y="625455"/>
                  </a:lnTo>
                  <a:lnTo>
                    <a:pt x="1418965" y="581672"/>
                  </a:lnTo>
                  <a:lnTo>
                    <a:pt x="1443859" y="541552"/>
                  </a:lnTo>
                  <a:lnTo>
                    <a:pt x="1468754" y="505111"/>
                  </a:lnTo>
                  <a:lnTo>
                    <a:pt x="1493648" y="472276"/>
                  </a:lnTo>
                  <a:lnTo>
                    <a:pt x="1518542" y="442903"/>
                  </a:lnTo>
                  <a:lnTo>
                    <a:pt x="1543436" y="416798"/>
                  </a:lnTo>
                  <a:lnTo>
                    <a:pt x="1568330" y="393728"/>
                  </a:lnTo>
                  <a:lnTo>
                    <a:pt x="1593224" y="373446"/>
                  </a:lnTo>
                  <a:lnTo>
                    <a:pt x="1618118" y="355693"/>
                  </a:lnTo>
                  <a:lnTo>
                    <a:pt x="1643012" y="340215"/>
                  </a:lnTo>
                  <a:lnTo>
                    <a:pt x="1667907" y="326766"/>
                  </a:lnTo>
                  <a:lnTo>
                    <a:pt x="1692801" y="315115"/>
                  </a:lnTo>
                  <a:lnTo>
                    <a:pt x="1717695" y="305048"/>
                  </a:lnTo>
                  <a:lnTo>
                    <a:pt x="1742589" y="296368"/>
                  </a:lnTo>
                  <a:lnTo>
                    <a:pt x="1767483" y="288899"/>
                  </a:lnTo>
                  <a:lnTo>
                    <a:pt x="1792377" y="282483"/>
                  </a:lnTo>
                  <a:lnTo>
                    <a:pt x="1817271" y="276978"/>
                  </a:lnTo>
                  <a:lnTo>
                    <a:pt x="1842166" y="272261"/>
                  </a:lnTo>
                  <a:lnTo>
                    <a:pt x="1867060" y="268224"/>
                  </a:lnTo>
                  <a:lnTo>
                    <a:pt x="1891954" y="264771"/>
                  </a:lnTo>
                  <a:lnTo>
                    <a:pt x="1916848" y="261821"/>
                  </a:lnTo>
                  <a:lnTo>
                    <a:pt x="1941742" y="259301"/>
                  </a:lnTo>
                  <a:lnTo>
                    <a:pt x="1966636" y="257151"/>
                  </a:lnTo>
                  <a:lnTo>
                    <a:pt x="1991530" y="255316"/>
                  </a:lnTo>
                  <a:lnTo>
                    <a:pt x="2016425" y="253752"/>
                  </a:lnTo>
                  <a:lnTo>
                    <a:pt x="2041319" y="252418"/>
                  </a:lnTo>
                  <a:lnTo>
                    <a:pt x="2066213" y="251281"/>
                  </a:lnTo>
                  <a:lnTo>
                    <a:pt x="2091107" y="250313"/>
                  </a:lnTo>
                  <a:lnTo>
                    <a:pt x="2116001" y="249488"/>
                  </a:lnTo>
                  <a:lnTo>
                    <a:pt x="2140895" y="248786"/>
                  </a:lnTo>
                  <a:lnTo>
                    <a:pt x="2165789" y="248188"/>
                  </a:lnTo>
                  <a:lnTo>
                    <a:pt x="2190683" y="247678"/>
                  </a:lnTo>
                  <a:lnTo>
                    <a:pt x="2215578" y="247245"/>
                  </a:lnTo>
                  <a:lnTo>
                    <a:pt x="2240472" y="246876"/>
                  </a:lnTo>
                  <a:lnTo>
                    <a:pt x="2265366" y="246562"/>
                  </a:lnTo>
                  <a:lnTo>
                    <a:pt x="2290260" y="246294"/>
                  </a:lnTo>
                  <a:lnTo>
                    <a:pt x="2315154" y="246067"/>
                  </a:lnTo>
                  <a:lnTo>
                    <a:pt x="2340048" y="245873"/>
                  </a:lnTo>
                  <a:lnTo>
                    <a:pt x="2364942" y="245708"/>
                  </a:lnTo>
                  <a:lnTo>
                    <a:pt x="2389837" y="245568"/>
                  </a:lnTo>
                  <a:lnTo>
                    <a:pt x="2414731" y="245449"/>
                  </a:lnTo>
                  <a:lnTo>
                    <a:pt x="2439625" y="245347"/>
                  </a:lnTo>
                  <a:lnTo>
                    <a:pt x="2464519" y="245261"/>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619CFF">
                  <a:alpha val="100000"/>
                </a:srgbClr>
              </a:solidFill>
              <a:prstDash val="solid"/>
              <a:round/>
            </a:ln>
          </p:spPr>
          <p:txBody>
            <a:bodyPr/>
            <a:lstStyle/>
            <a:p/>
          </p:txBody>
        </p:sp>
        <p:sp>
          <p:nvSpPr>
            <p:cNvPr id="40" name="pl40"/>
            <p:cNvSpPr/>
            <p:nvPr/>
          </p:nvSpPr>
          <p:spPr>
            <a:xfrm>
              <a:off x="2420208" y="3598510"/>
              <a:ext cx="4929038" cy="244686"/>
            </a:xfrm>
            <a:custGeom>
              <a:avLst/>
              <a:pathLst>
                <a:path w="4929038" h="244686">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A58AFF">
                  <a:alpha val="100000"/>
                </a:srgbClr>
              </a:solidFill>
              <a:prstDash val="solid"/>
              <a:round/>
            </a:ln>
          </p:spPr>
          <p:txBody>
            <a:bodyPr/>
            <a:lstStyle/>
            <a:p/>
          </p:txBody>
        </p:sp>
        <p:sp>
          <p:nvSpPr>
            <p:cNvPr id="41" name="pl41"/>
            <p:cNvSpPr/>
            <p:nvPr/>
          </p:nvSpPr>
          <p:spPr>
            <a:xfrm>
              <a:off x="2420208" y="237417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D078FF">
                  <a:alpha val="100000"/>
                </a:srgbClr>
              </a:solidFill>
              <a:prstDash val="solid"/>
              <a:round/>
            </a:ln>
          </p:spPr>
          <p:txBody>
            <a:bodyPr/>
            <a:lstStyle/>
            <a:p/>
          </p:txBody>
        </p:sp>
        <p:sp>
          <p:nvSpPr>
            <p:cNvPr id="42" name="pl42"/>
            <p:cNvSpPr/>
            <p:nvPr/>
          </p:nvSpPr>
          <p:spPr>
            <a:xfrm>
              <a:off x="2420208" y="905397"/>
              <a:ext cx="4929038" cy="978992"/>
            </a:xfrm>
            <a:custGeom>
              <a:avLst/>
              <a:pathLst>
                <a:path w="4929038" h="978992">
                  <a:moveTo>
                    <a:pt x="0" y="0"/>
                  </a:moveTo>
                  <a:lnTo>
                    <a:pt x="24894" y="57"/>
                  </a:lnTo>
                  <a:lnTo>
                    <a:pt x="49788" y="125"/>
                  </a:lnTo>
                  <a:lnTo>
                    <a:pt x="74682" y="204"/>
                  </a:lnTo>
                  <a:lnTo>
                    <a:pt x="99576" y="298"/>
                  </a:lnTo>
                  <a:lnTo>
                    <a:pt x="124470" y="408"/>
                  </a:lnTo>
                  <a:lnTo>
                    <a:pt x="149364" y="537"/>
                  </a:lnTo>
                  <a:lnTo>
                    <a:pt x="174258" y="688"/>
                  </a:lnTo>
                  <a:lnTo>
                    <a:pt x="199153" y="867"/>
                  </a:lnTo>
                  <a:lnTo>
                    <a:pt x="224047" y="1076"/>
                  </a:lnTo>
                  <a:lnTo>
                    <a:pt x="248941" y="1322"/>
                  </a:lnTo>
                  <a:lnTo>
                    <a:pt x="273835" y="1611"/>
                  </a:lnTo>
                  <a:lnTo>
                    <a:pt x="298729" y="1951"/>
                  </a:lnTo>
                  <a:lnTo>
                    <a:pt x="323623" y="2349"/>
                  </a:lnTo>
                  <a:lnTo>
                    <a:pt x="348517" y="2818"/>
                  </a:lnTo>
                  <a:lnTo>
                    <a:pt x="373412" y="3368"/>
                  </a:lnTo>
                  <a:lnTo>
                    <a:pt x="398306" y="4013"/>
                  </a:lnTo>
                  <a:lnTo>
                    <a:pt x="423200" y="4771"/>
                  </a:lnTo>
                  <a:lnTo>
                    <a:pt x="448094" y="5660"/>
                  </a:lnTo>
                  <a:lnTo>
                    <a:pt x="472988" y="6703"/>
                  </a:lnTo>
                  <a:lnTo>
                    <a:pt x="497882" y="7926"/>
                  </a:lnTo>
                  <a:lnTo>
                    <a:pt x="522776" y="9360"/>
                  </a:lnTo>
                  <a:lnTo>
                    <a:pt x="547670" y="11039"/>
                  </a:lnTo>
                  <a:lnTo>
                    <a:pt x="572565" y="13006"/>
                  </a:lnTo>
                  <a:lnTo>
                    <a:pt x="597459" y="15308"/>
                  </a:lnTo>
                  <a:lnTo>
                    <a:pt x="622353" y="18000"/>
                  </a:lnTo>
                  <a:lnTo>
                    <a:pt x="647247" y="21144"/>
                  </a:lnTo>
                  <a:lnTo>
                    <a:pt x="672141" y="24814"/>
                  </a:lnTo>
                  <a:lnTo>
                    <a:pt x="697035" y="29092"/>
                  </a:lnTo>
                  <a:lnTo>
                    <a:pt x="721929" y="34071"/>
                  </a:lnTo>
                  <a:lnTo>
                    <a:pt x="746824" y="39858"/>
                  </a:lnTo>
                  <a:lnTo>
                    <a:pt x="771718" y="46569"/>
                  </a:lnTo>
                  <a:lnTo>
                    <a:pt x="796612" y="54336"/>
                  </a:lnTo>
                  <a:lnTo>
                    <a:pt x="821506" y="63302"/>
                  </a:lnTo>
                  <a:lnTo>
                    <a:pt x="846400" y="73621"/>
                  </a:lnTo>
                  <a:lnTo>
                    <a:pt x="871294" y="85456"/>
                  </a:lnTo>
                  <a:lnTo>
                    <a:pt x="896188" y="98978"/>
                  </a:lnTo>
                  <a:lnTo>
                    <a:pt x="921083" y="114357"/>
                  </a:lnTo>
                  <a:lnTo>
                    <a:pt x="945977" y="131761"/>
                  </a:lnTo>
                  <a:lnTo>
                    <a:pt x="970871" y="151343"/>
                  </a:lnTo>
                  <a:lnTo>
                    <a:pt x="995765" y="173233"/>
                  </a:lnTo>
                  <a:lnTo>
                    <a:pt x="1020659" y="197527"/>
                  </a:lnTo>
                  <a:lnTo>
                    <a:pt x="1045553" y="224274"/>
                  </a:lnTo>
                  <a:lnTo>
                    <a:pt x="1070447" y="253462"/>
                  </a:lnTo>
                  <a:lnTo>
                    <a:pt x="1095341" y="285010"/>
                  </a:lnTo>
                  <a:lnTo>
                    <a:pt x="1120236" y="318754"/>
                  </a:lnTo>
                  <a:lnTo>
                    <a:pt x="1145130" y="354450"/>
                  </a:lnTo>
                  <a:lnTo>
                    <a:pt x="1170024" y="391767"/>
                  </a:lnTo>
                  <a:lnTo>
                    <a:pt x="1194918" y="430304"/>
                  </a:lnTo>
                  <a:lnTo>
                    <a:pt x="1219812" y="469598"/>
                  </a:lnTo>
                  <a:lnTo>
                    <a:pt x="1244706" y="509148"/>
                  </a:lnTo>
                  <a:lnTo>
                    <a:pt x="1269600" y="548442"/>
                  </a:lnTo>
                  <a:lnTo>
                    <a:pt x="1294495" y="586978"/>
                  </a:lnTo>
                  <a:lnTo>
                    <a:pt x="1319389" y="624296"/>
                  </a:lnTo>
                  <a:lnTo>
                    <a:pt x="1344283" y="659991"/>
                  </a:lnTo>
                  <a:lnTo>
                    <a:pt x="1369177" y="693736"/>
                  </a:lnTo>
                  <a:lnTo>
                    <a:pt x="1394071" y="725284"/>
                  </a:lnTo>
                  <a:lnTo>
                    <a:pt x="1418965" y="754472"/>
                  </a:lnTo>
                  <a:lnTo>
                    <a:pt x="1443859" y="781219"/>
                  </a:lnTo>
                  <a:lnTo>
                    <a:pt x="1468754" y="805513"/>
                  </a:lnTo>
                  <a:lnTo>
                    <a:pt x="1493648" y="827403"/>
                  </a:lnTo>
                  <a:lnTo>
                    <a:pt x="1518542" y="846984"/>
                  </a:lnTo>
                  <a:lnTo>
                    <a:pt x="1543436" y="864388"/>
                  </a:lnTo>
                  <a:lnTo>
                    <a:pt x="1568330" y="879768"/>
                  </a:lnTo>
                  <a:lnTo>
                    <a:pt x="1593224" y="893289"/>
                  </a:lnTo>
                  <a:lnTo>
                    <a:pt x="1618118" y="905125"/>
                  </a:lnTo>
                  <a:lnTo>
                    <a:pt x="1643012" y="915443"/>
                  </a:lnTo>
                  <a:lnTo>
                    <a:pt x="1667907" y="924409"/>
                  </a:lnTo>
                  <a:lnTo>
                    <a:pt x="1692801" y="932176"/>
                  </a:lnTo>
                  <a:lnTo>
                    <a:pt x="1717695" y="938888"/>
                  </a:lnTo>
                  <a:lnTo>
                    <a:pt x="1742589" y="944674"/>
                  </a:lnTo>
                  <a:lnTo>
                    <a:pt x="1767483" y="949654"/>
                  </a:lnTo>
                  <a:lnTo>
                    <a:pt x="1792377" y="953932"/>
                  </a:lnTo>
                  <a:lnTo>
                    <a:pt x="1817271" y="957602"/>
                  </a:lnTo>
                  <a:lnTo>
                    <a:pt x="1842166" y="960746"/>
                  </a:lnTo>
                  <a:lnTo>
                    <a:pt x="1867060" y="963438"/>
                  </a:lnTo>
                  <a:lnTo>
                    <a:pt x="1891954" y="965739"/>
                  </a:lnTo>
                  <a:lnTo>
                    <a:pt x="1916848" y="967706"/>
                  </a:lnTo>
                  <a:lnTo>
                    <a:pt x="1941742" y="969386"/>
                  </a:lnTo>
                  <a:lnTo>
                    <a:pt x="1966636" y="970820"/>
                  </a:lnTo>
                  <a:lnTo>
                    <a:pt x="1991530" y="972043"/>
                  </a:lnTo>
                  <a:lnTo>
                    <a:pt x="2016425" y="973086"/>
                  </a:lnTo>
                  <a:lnTo>
                    <a:pt x="2041319" y="973975"/>
                  </a:lnTo>
                  <a:lnTo>
                    <a:pt x="2066213" y="974732"/>
                  </a:lnTo>
                  <a:lnTo>
                    <a:pt x="2091107" y="975378"/>
                  </a:lnTo>
                  <a:lnTo>
                    <a:pt x="2116001" y="975928"/>
                  </a:lnTo>
                  <a:lnTo>
                    <a:pt x="2140895" y="976396"/>
                  </a:lnTo>
                  <a:lnTo>
                    <a:pt x="2165789" y="976795"/>
                  </a:lnTo>
                  <a:lnTo>
                    <a:pt x="2190683" y="977134"/>
                  </a:lnTo>
                  <a:lnTo>
                    <a:pt x="2215578" y="977423"/>
                  </a:lnTo>
                  <a:lnTo>
                    <a:pt x="2240472" y="977669"/>
                  </a:lnTo>
                  <a:lnTo>
                    <a:pt x="2265366" y="977879"/>
                  </a:lnTo>
                  <a:lnTo>
                    <a:pt x="2290260" y="978057"/>
                  </a:lnTo>
                  <a:lnTo>
                    <a:pt x="2315154" y="978209"/>
                  </a:lnTo>
                  <a:lnTo>
                    <a:pt x="2340048" y="978338"/>
                  </a:lnTo>
                  <a:lnTo>
                    <a:pt x="2364942" y="978448"/>
                  </a:lnTo>
                  <a:lnTo>
                    <a:pt x="2389837" y="978541"/>
                  </a:lnTo>
                  <a:lnTo>
                    <a:pt x="2414731" y="978621"/>
                  </a:lnTo>
                  <a:lnTo>
                    <a:pt x="2439625" y="978688"/>
                  </a:lnTo>
                  <a:lnTo>
                    <a:pt x="2464519" y="978746"/>
                  </a:lnTo>
                  <a:lnTo>
                    <a:pt x="2464519" y="978992"/>
                  </a:lnTo>
                  <a:lnTo>
                    <a:pt x="2489413" y="978978"/>
                  </a:lnTo>
                  <a:lnTo>
                    <a:pt x="2514307" y="978961"/>
                  </a:lnTo>
                  <a:lnTo>
                    <a:pt x="2539201" y="978941"/>
                  </a:lnTo>
                  <a:lnTo>
                    <a:pt x="2564096" y="978918"/>
                  </a:lnTo>
                  <a:lnTo>
                    <a:pt x="2588990" y="978890"/>
                  </a:lnTo>
                  <a:lnTo>
                    <a:pt x="2613884" y="978858"/>
                  </a:lnTo>
                  <a:lnTo>
                    <a:pt x="2638778" y="978820"/>
                  </a:lnTo>
                  <a:lnTo>
                    <a:pt x="2663672" y="978776"/>
                  </a:lnTo>
                  <a:lnTo>
                    <a:pt x="2688566" y="978723"/>
                  </a:lnTo>
                  <a:lnTo>
                    <a:pt x="2713460" y="978662"/>
                  </a:lnTo>
                  <a:lnTo>
                    <a:pt x="2738354" y="978589"/>
                  </a:lnTo>
                  <a:lnTo>
                    <a:pt x="2763249" y="978505"/>
                  </a:lnTo>
                  <a:lnTo>
                    <a:pt x="2788143" y="978405"/>
                  </a:lnTo>
                  <a:lnTo>
                    <a:pt x="2813037" y="978288"/>
                  </a:lnTo>
                  <a:lnTo>
                    <a:pt x="2837931" y="978150"/>
                  </a:lnTo>
                  <a:lnTo>
                    <a:pt x="2862825" y="977989"/>
                  </a:lnTo>
                  <a:lnTo>
                    <a:pt x="2887719" y="977800"/>
                  </a:lnTo>
                  <a:lnTo>
                    <a:pt x="2912613" y="977577"/>
                  </a:lnTo>
                  <a:lnTo>
                    <a:pt x="2937508" y="977317"/>
                  </a:lnTo>
                  <a:lnTo>
                    <a:pt x="2962402" y="977011"/>
                  </a:lnTo>
                  <a:lnTo>
                    <a:pt x="2987296" y="976652"/>
                  </a:lnTo>
                  <a:lnTo>
                    <a:pt x="3012190" y="976232"/>
                  </a:lnTo>
                  <a:lnTo>
                    <a:pt x="3037084" y="975741"/>
                  </a:lnTo>
                  <a:lnTo>
                    <a:pt x="3061978" y="975165"/>
                  </a:lnTo>
                  <a:lnTo>
                    <a:pt x="3086872" y="974492"/>
                  </a:lnTo>
                  <a:lnTo>
                    <a:pt x="3111767" y="973706"/>
                  </a:lnTo>
                  <a:lnTo>
                    <a:pt x="3136661" y="972789"/>
                  </a:lnTo>
                  <a:lnTo>
                    <a:pt x="3161555" y="971719"/>
                  </a:lnTo>
                  <a:lnTo>
                    <a:pt x="3186449" y="970474"/>
                  </a:lnTo>
                  <a:lnTo>
                    <a:pt x="3211343" y="969028"/>
                  </a:lnTo>
                  <a:lnTo>
                    <a:pt x="3236237" y="967350"/>
                  </a:lnTo>
                  <a:lnTo>
                    <a:pt x="3261131" y="965408"/>
                  </a:lnTo>
                  <a:lnTo>
                    <a:pt x="3286025" y="963167"/>
                  </a:lnTo>
                  <a:lnTo>
                    <a:pt x="3310920" y="960587"/>
                  </a:lnTo>
                  <a:lnTo>
                    <a:pt x="3335814" y="957628"/>
                  </a:lnTo>
                  <a:lnTo>
                    <a:pt x="3360708" y="954248"/>
                  </a:lnTo>
                  <a:lnTo>
                    <a:pt x="3385602" y="950403"/>
                  </a:lnTo>
                  <a:lnTo>
                    <a:pt x="3410496" y="946052"/>
                  </a:lnTo>
                  <a:lnTo>
                    <a:pt x="3435390" y="941157"/>
                  </a:lnTo>
                  <a:lnTo>
                    <a:pt x="3460284" y="935684"/>
                  </a:lnTo>
                  <a:lnTo>
                    <a:pt x="3485179" y="929611"/>
                  </a:lnTo>
                  <a:lnTo>
                    <a:pt x="3510073" y="922924"/>
                  </a:lnTo>
                  <a:lnTo>
                    <a:pt x="3534967" y="915627"/>
                  </a:lnTo>
                  <a:lnTo>
                    <a:pt x="3559861" y="907740"/>
                  </a:lnTo>
                  <a:lnTo>
                    <a:pt x="3584755" y="899304"/>
                  </a:lnTo>
                  <a:lnTo>
                    <a:pt x="3609649" y="890380"/>
                  </a:lnTo>
                  <a:lnTo>
                    <a:pt x="3634543" y="881050"/>
                  </a:lnTo>
                  <a:lnTo>
                    <a:pt x="3659438" y="871416"/>
                  </a:lnTo>
                  <a:lnTo>
                    <a:pt x="3684332" y="861593"/>
                  </a:lnTo>
                  <a:lnTo>
                    <a:pt x="3709226" y="851705"/>
                  </a:lnTo>
                  <a:lnTo>
                    <a:pt x="3734120" y="841882"/>
                  </a:lnTo>
                  <a:lnTo>
                    <a:pt x="3759014" y="832248"/>
                  </a:lnTo>
                  <a:lnTo>
                    <a:pt x="3783908" y="822918"/>
                  </a:lnTo>
                  <a:lnTo>
                    <a:pt x="3808802" y="813994"/>
                  </a:lnTo>
                  <a:lnTo>
                    <a:pt x="3833696" y="805558"/>
                  </a:lnTo>
                  <a:lnTo>
                    <a:pt x="3858591" y="797671"/>
                  </a:lnTo>
                  <a:lnTo>
                    <a:pt x="3883485" y="790374"/>
                  </a:lnTo>
                  <a:lnTo>
                    <a:pt x="3908379" y="783688"/>
                  </a:lnTo>
                  <a:lnTo>
                    <a:pt x="3933273" y="777614"/>
                  </a:lnTo>
                  <a:lnTo>
                    <a:pt x="3958167" y="772142"/>
                  </a:lnTo>
                  <a:lnTo>
                    <a:pt x="3983061" y="767246"/>
                  </a:lnTo>
                  <a:lnTo>
                    <a:pt x="4007955" y="762895"/>
                  </a:lnTo>
                  <a:lnTo>
                    <a:pt x="4032850" y="759050"/>
                  </a:lnTo>
                  <a:lnTo>
                    <a:pt x="4057744" y="755670"/>
                  </a:lnTo>
                  <a:lnTo>
                    <a:pt x="4082638" y="752711"/>
                  </a:lnTo>
                  <a:lnTo>
                    <a:pt x="4107532" y="750131"/>
                  </a:lnTo>
                  <a:lnTo>
                    <a:pt x="4132426" y="747890"/>
                  </a:lnTo>
                  <a:lnTo>
                    <a:pt x="4157320" y="745948"/>
                  </a:lnTo>
                  <a:lnTo>
                    <a:pt x="4182214" y="744270"/>
                  </a:lnTo>
                  <a:lnTo>
                    <a:pt x="4207109" y="742824"/>
                  </a:lnTo>
                  <a:lnTo>
                    <a:pt x="4232003" y="741579"/>
                  </a:lnTo>
                  <a:lnTo>
                    <a:pt x="4256897" y="740509"/>
                  </a:lnTo>
                  <a:lnTo>
                    <a:pt x="4281791" y="739592"/>
                  </a:lnTo>
                  <a:lnTo>
                    <a:pt x="4306685" y="738806"/>
                  </a:lnTo>
                  <a:lnTo>
                    <a:pt x="4331579" y="738133"/>
                  </a:lnTo>
                  <a:lnTo>
                    <a:pt x="4356473" y="737557"/>
                  </a:lnTo>
                  <a:lnTo>
                    <a:pt x="4381367" y="737066"/>
                  </a:lnTo>
                  <a:lnTo>
                    <a:pt x="4406262" y="736646"/>
                  </a:lnTo>
                  <a:lnTo>
                    <a:pt x="4431156" y="736287"/>
                  </a:lnTo>
                  <a:lnTo>
                    <a:pt x="4456050" y="735982"/>
                  </a:lnTo>
                  <a:lnTo>
                    <a:pt x="4480944" y="735721"/>
                  </a:lnTo>
                  <a:lnTo>
                    <a:pt x="4505838" y="735499"/>
                  </a:lnTo>
                  <a:lnTo>
                    <a:pt x="4530732" y="735309"/>
                  </a:lnTo>
                  <a:lnTo>
                    <a:pt x="4555626" y="735148"/>
                  </a:lnTo>
                  <a:lnTo>
                    <a:pt x="4580521" y="735010"/>
                  </a:lnTo>
                  <a:lnTo>
                    <a:pt x="4605415" y="734893"/>
                  </a:lnTo>
                  <a:lnTo>
                    <a:pt x="4630309" y="734794"/>
                  </a:lnTo>
                  <a:lnTo>
                    <a:pt x="4655203" y="734709"/>
                  </a:lnTo>
                  <a:lnTo>
                    <a:pt x="4680097" y="734636"/>
                  </a:lnTo>
                  <a:lnTo>
                    <a:pt x="4704991" y="734575"/>
                  </a:lnTo>
                  <a:lnTo>
                    <a:pt x="4729885" y="734523"/>
                  </a:lnTo>
                  <a:lnTo>
                    <a:pt x="4754780" y="734478"/>
                  </a:lnTo>
                  <a:lnTo>
                    <a:pt x="4779674" y="734440"/>
                  </a:lnTo>
                  <a:lnTo>
                    <a:pt x="4804568" y="734408"/>
                  </a:lnTo>
                  <a:lnTo>
                    <a:pt x="4829462" y="734380"/>
                  </a:lnTo>
                  <a:lnTo>
                    <a:pt x="4854356" y="734357"/>
                  </a:lnTo>
                  <a:lnTo>
                    <a:pt x="4879250" y="734337"/>
                  </a:lnTo>
                  <a:lnTo>
                    <a:pt x="4904144" y="734320"/>
                  </a:lnTo>
                  <a:lnTo>
                    <a:pt x="4929038" y="734306"/>
                  </a:lnTo>
                </a:path>
              </a:pathLst>
            </a:custGeom>
            <a:ln w="40651" cap="flat">
              <a:solidFill>
                <a:srgbClr val="EC69EF">
                  <a:alpha val="100000"/>
                </a:srgbClr>
              </a:solidFill>
              <a:prstDash val="solid"/>
              <a:round/>
            </a:ln>
          </p:spPr>
          <p:txBody>
            <a:bodyPr/>
            <a:lstStyle/>
            <a:p/>
          </p:txBody>
        </p:sp>
        <p:sp>
          <p:nvSpPr>
            <p:cNvPr id="43" name="pl43"/>
            <p:cNvSpPr/>
            <p:nvPr/>
          </p:nvSpPr>
          <p:spPr>
            <a:xfrm>
              <a:off x="2420208" y="4088129"/>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B61D7">
                  <a:alpha val="100000"/>
                </a:srgbClr>
              </a:solidFill>
              <a:prstDash val="solid"/>
              <a:round/>
            </a:ln>
          </p:spPr>
          <p:txBody>
            <a:bodyPr/>
            <a:lstStyle/>
            <a:p/>
          </p:txBody>
        </p:sp>
        <p:sp>
          <p:nvSpPr>
            <p:cNvPr id="44" name="pl44"/>
            <p:cNvSpPr/>
            <p:nvPr/>
          </p:nvSpPr>
          <p:spPr>
            <a:xfrm>
              <a:off x="2420208" y="905150"/>
              <a:ext cx="4929038" cy="244686"/>
            </a:xfrm>
            <a:custGeom>
              <a:avLst/>
              <a:pathLst>
                <a:path w="4929038" h="244686">
                  <a:moveTo>
                    <a:pt x="0" y="244686"/>
                  </a:moveTo>
                  <a:lnTo>
                    <a:pt x="24894" y="244672"/>
                  </a:lnTo>
                  <a:lnTo>
                    <a:pt x="49788" y="244655"/>
                  </a:lnTo>
                  <a:lnTo>
                    <a:pt x="74682" y="244635"/>
                  </a:lnTo>
                  <a:lnTo>
                    <a:pt x="99576" y="244612"/>
                  </a:lnTo>
                  <a:lnTo>
                    <a:pt x="124470" y="244584"/>
                  </a:lnTo>
                  <a:lnTo>
                    <a:pt x="149364" y="244552"/>
                  </a:lnTo>
                  <a:lnTo>
                    <a:pt x="174258" y="244514"/>
                  </a:lnTo>
                  <a:lnTo>
                    <a:pt x="199153" y="244469"/>
                  </a:lnTo>
                  <a:lnTo>
                    <a:pt x="224047" y="244417"/>
                  </a:lnTo>
                  <a:lnTo>
                    <a:pt x="248941" y="244355"/>
                  </a:lnTo>
                  <a:lnTo>
                    <a:pt x="273835" y="244283"/>
                  </a:lnTo>
                  <a:lnTo>
                    <a:pt x="298729" y="244198"/>
                  </a:lnTo>
                  <a:lnTo>
                    <a:pt x="323623" y="244099"/>
                  </a:lnTo>
                  <a:lnTo>
                    <a:pt x="348517" y="243982"/>
                  </a:lnTo>
                  <a:lnTo>
                    <a:pt x="373412" y="243844"/>
                  </a:lnTo>
                  <a:lnTo>
                    <a:pt x="398306" y="243683"/>
                  </a:lnTo>
                  <a:lnTo>
                    <a:pt x="423200" y="243493"/>
                  </a:lnTo>
                  <a:lnTo>
                    <a:pt x="448094" y="243271"/>
                  </a:lnTo>
                  <a:lnTo>
                    <a:pt x="472988" y="243010"/>
                  </a:lnTo>
                  <a:lnTo>
                    <a:pt x="497882" y="242705"/>
                  </a:lnTo>
                  <a:lnTo>
                    <a:pt x="522776" y="242346"/>
                  </a:lnTo>
                  <a:lnTo>
                    <a:pt x="547670" y="241926"/>
                  </a:lnTo>
                  <a:lnTo>
                    <a:pt x="572565" y="241434"/>
                  </a:lnTo>
                  <a:lnTo>
                    <a:pt x="597459" y="240859"/>
                  </a:lnTo>
                  <a:lnTo>
                    <a:pt x="622353" y="240186"/>
                  </a:lnTo>
                  <a:lnTo>
                    <a:pt x="647247" y="239400"/>
                  </a:lnTo>
                  <a:lnTo>
                    <a:pt x="672141" y="238483"/>
                  </a:lnTo>
                  <a:lnTo>
                    <a:pt x="697035" y="237413"/>
                  </a:lnTo>
                  <a:lnTo>
                    <a:pt x="721929" y="236168"/>
                  </a:lnTo>
                  <a:lnTo>
                    <a:pt x="746824" y="234722"/>
                  </a:lnTo>
                  <a:lnTo>
                    <a:pt x="771718" y="233044"/>
                  </a:lnTo>
                  <a:lnTo>
                    <a:pt x="796612" y="231102"/>
                  </a:lnTo>
                  <a:lnTo>
                    <a:pt x="821506" y="228860"/>
                  </a:lnTo>
                  <a:lnTo>
                    <a:pt x="846400" y="226281"/>
                  </a:lnTo>
                  <a:lnTo>
                    <a:pt x="871294" y="223322"/>
                  </a:lnTo>
                  <a:lnTo>
                    <a:pt x="896188" y="219942"/>
                  </a:lnTo>
                  <a:lnTo>
                    <a:pt x="921083" y="216097"/>
                  </a:lnTo>
                  <a:lnTo>
                    <a:pt x="945977" y="211746"/>
                  </a:lnTo>
                  <a:lnTo>
                    <a:pt x="970871" y="206850"/>
                  </a:lnTo>
                  <a:lnTo>
                    <a:pt x="995765" y="201378"/>
                  </a:lnTo>
                  <a:lnTo>
                    <a:pt x="1020659" y="195304"/>
                  </a:lnTo>
                  <a:lnTo>
                    <a:pt x="1045553" y="188618"/>
                  </a:lnTo>
                  <a:lnTo>
                    <a:pt x="1070447" y="181321"/>
                  </a:lnTo>
                  <a:lnTo>
                    <a:pt x="1095341" y="173434"/>
                  </a:lnTo>
                  <a:lnTo>
                    <a:pt x="1120236" y="164997"/>
                  </a:lnTo>
                  <a:lnTo>
                    <a:pt x="1145130" y="156074"/>
                  </a:lnTo>
                  <a:lnTo>
                    <a:pt x="1170024" y="146744"/>
                  </a:lnTo>
                  <a:lnTo>
                    <a:pt x="1194918" y="137110"/>
                  </a:lnTo>
                  <a:lnTo>
                    <a:pt x="1219812" y="127287"/>
                  </a:lnTo>
                  <a:lnTo>
                    <a:pt x="1244706" y="117399"/>
                  </a:lnTo>
                  <a:lnTo>
                    <a:pt x="1269600" y="107576"/>
                  </a:lnTo>
                  <a:lnTo>
                    <a:pt x="1294495" y="97941"/>
                  </a:lnTo>
                  <a:lnTo>
                    <a:pt x="1319389" y="88612"/>
                  </a:lnTo>
                  <a:lnTo>
                    <a:pt x="1344283" y="79688"/>
                  </a:lnTo>
                  <a:lnTo>
                    <a:pt x="1369177" y="71252"/>
                  </a:lnTo>
                  <a:lnTo>
                    <a:pt x="1394071" y="63365"/>
                  </a:lnTo>
                  <a:lnTo>
                    <a:pt x="1418965" y="56068"/>
                  </a:lnTo>
                  <a:lnTo>
                    <a:pt x="1443859" y="49381"/>
                  </a:lnTo>
                  <a:lnTo>
                    <a:pt x="1468754" y="43308"/>
                  </a:lnTo>
                  <a:lnTo>
                    <a:pt x="1493648" y="37835"/>
                  </a:lnTo>
                  <a:lnTo>
                    <a:pt x="1518542" y="32940"/>
                  </a:lnTo>
                  <a:lnTo>
                    <a:pt x="1543436" y="28589"/>
                  </a:lnTo>
                  <a:lnTo>
                    <a:pt x="1568330" y="24744"/>
                  </a:lnTo>
                  <a:lnTo>
                    <a:pt x="1593224" y="21364"/>
                  </a:lnTo>
                  <a:lnTo>
                    <a:pt x="1618118" y="18405"/>
                  </a:lnTo>
                  <a:lnTo>
                    <a:pt x="1643012" y="15825"/>
                  </a:lnTo>
                  <a:lnTo>
                    <a:pt x="1667907" y="13584"/>
                  </a:lnTo>
                  <a:lnTo>
                    <a:pt x="1692801" y="11642"/>
                  </a:lnTo>
                  <a:lnTo>
                    <a:pt x="1717695" y="9964"/>
                  </a:lnTo>
                  <a:lnTo>
                    <a:pt x="1742589" y="8517"/>
                  </a:lnTo>
                  <a:lnTo>
                    <a:pt x="1767483" y="7273"/>
                  </a:lnTo>
                  <a:lnTo>
                    <a:pt x="1792377" y="6203"/>
                  </a:lnTo>
                  <a:lnTo>
                    <a:pt x="1817271" y="5286"/>
                  </a:lnTo>
                  <a:lnTo>
                    <a:pt x="1842166" y="4500"/>
                  </a:lnTo>
                  <a:lnTo>
                    <a:pt x="1867060" y="3827"/>
                  </a:lnTo>
                  <a:lnTo>
                    <a:pt x="1891954" y="3251"/>
                  </a:lnTo>
                  <a:lnTo>
                    <a:pt x="1916848" y="2759"/>
                  </a:lnTo>
                  <a:lnTo>
                    <a:pt x="1941742" y="2340"/>
                  </a:lnTo>
                  <a:lnTo>
                    <a:pt x="1966636" y="1981"/>
                  </a:lnTo>
                  <a:lnTo>
                    <a:pt x="1991530" y="1675"/>
                  </a:lnTo>
                  <a:lnTo>
                    <a:pt x="2016425" y="1415"/>
                  </a:lnTo>
                  <a:lnTo>
                    <a:pt x="2041319" y="1192"/>
                  </a:lnTo>
                  <a:lnTo>
                    <a:pt x="2066213" y="1003"/>
                  </a:lnTo>
                  <a:lnTo>
                    <a:pt x="2091107" y="842"/>
                  </a:lnTo>
                  <a:lnTo>
                    <a:pt x="2116001" y="704"/>
                  </a:lnTo>
                  <a:lnTo>
                    <a:pt x="2140895" y="587"/>
                  </a:lnTo>
                  <a:lnTo>
                    <a:pt x="2165789" y="487"/>
                  </a:lnTo>
                  <a:lnTo>
                    <a:pt x="2190683" y="402"/>
                  </a:lnTo>
                  <a:lnTo>
                    <a:pt x="2215578" y="330"/>
                  </a:lnTo>
                  <a:lnTo>
                    <a:pt x="2240472" y="269"/>
                  </a:lnTo>
                  <a:lnTo>
                    <a:pt x="2265366" y="216"/>
                  </a:lnTo>
                  <a:lnTo>
                    <a:pt x="2290260" y="172"/>
                  </a:lnTo>
                  <a:lnTo>
                    <a:pt x="2315154" y="134"/>
                  </a:lnTo>
                  <a:lnTo>
                    <a:pt x="2340048" y="102"/>
                  </a:lnTo>
                  <a:lnTo>
                    <a:pt x="2364942" y="74"/>
                  </a:lnTo>
                  <a:lnTo>
                    <a:pt x="2389837" y="51"/>
                  </a:lnTo>
                  <a:lnTo>
                    <a:pt x="2414731" y="31"/>
                  </a:lnTo>
                  <a:lnTo>
                    <a:pt x="2439625" y="14"/>
                  </a:lnTo>
                  <a:lnTo>
                    <a:pt x="2464519" y="0"/>
                  </a:lnTo>
                  <a:lnTo>
                    <a:pt x="2464519" y="0"/>
                  </a:lnTo>
                  <a:lnTo>
                    <a:pt x="2489413" y="14"/>
                  </a:lnTo>
                  <a:lnTo>
                    <a:pt x="2514307" y="31"/>
                  </a:lnTo>
                  <a:lnTo>
                    <a:pt x="2539201" y="51"/>
                  </a:lnTo>
                  <a:lnTo>
                    <a:pt x="2564096" y="74"/>
                  </a:lnTo>
                  <a:lnTo>
                    <a:pt x="2588990" y="102"/>
                  </a:lnTo>
                  <a:lnTo>
                    <a:pt x="2613884" y="134"/>
                  </a:lnTo>
                  <a:lnTo>
                    <a:pt x="2638778" y="172"/>
                  </a:lnTo>
                  <a:lnTo>
                    <a:pt x="2663672" y="216"/>
                  </a:lnTo>
                  <a:lnTo>
                    <a:pt x="2688566" y="269"/>
                  </a:lnTo>
                  <a:lnTo>
                    <a:pt x="2713460" y="330"/>
                  </a:lnTo>
                  <a:lnTo>
                    <a:pt x="2738354" y="402"/>
                  </a:lnTo>
                  <a:lnTo>
                    <a:pt x="2763249" y="487"/>
                  </a:lnTo>
                  <a:lnTo>
                    <a:pt x="2788143" y="587"/>
                  </a:lnTo>
                  <a:lnTo>
                    <a:pt x="2813037" y="704"/>
                  </a:lnTo>
                  <a:lnTo>
                    <a:pt x="2837931" y="842"/>
                  </a:lnTo>
                  <a:lnTo>
                    <a:pt x="2862825" y="1003"/>
                  </a:lnTo>
                  <a:lnTo>
                    <a:pt x="2887719" y="1192"/>
                  </a:lnTo>
                  <a:lnTo>
                    <a:pt x="2912613" y="1415"/>
                  </a:lnTo>
                  <a:lnTo>
                    <a:pt x="2937508" y="1675"/>
                  </a:lnTo>
                  <a:lnTo>
                    <a:pt x="2962402" y="1981"/>
                  </a:lnTo>
                  <a:lnTo>
                    <a:pt x="2987296" y="2340"/>
                  </a:lnTo>
                  <a:lnTo>
                    <a:pt x="3012190" y="2759"/>
                  </a:lnTo>
                  <a:lnTo>
                    <a:pt x="3037084" y="3251"/>
                  </a:lnTo>
                  <a:lnTo>
                    <a:pt x="3061978" y="3827"/>
                  </a:lnTo>
                  <a:lnTo>
                    <a:pt x="3086872" y="4500"/>
                  </a:lnTo>
                  <a:lnTo>
                    <a:pt x="3111767" y="5286"/>
                  </a:lnTo>
                  <a:lnTo>
                    <a:pt x="3136661" y="6203"/>
                  </a:lnTo>
                  <a:lnTo>
                    <a:pt x="3161555" y="7273"/>
                  </a:lnTo>
                  <a:lnTo>
                    <a:pt x="3186449" y="8517"/>
                  </a:lnTo>
                  <a:lnTo>
                    <a:pt x="3211343" y="9964"/>
                  </a:lnTo>
                  <a:lnTo>
                    <a:pt x="3236237" y="11642"/>
                  </a:lnTo>
                  <a:lnTo>
                    <a:pt x="3261131" y="13584"/>
                  </a:lnTo>
                  <a:lnTo>
                    <a:pt x="3286025" y="15825"/>
                  </a:lnTo>
                  <a:lnTo>
                    <a:pt x="3310920" y="18405"/>
                  </a:lnTo>
                  <a:lnTo>
                    <a:pt x="3335814" y="21364"/>
                  </a:lnTo>
                  <a:lnTo>
                    <a:pt x="3360708" y="24744"/>
                  </a:lnTo>
                  <a:lnTo>
                    <a:pt x="3385602" y="28589"/>
                  </a:lnTo>
                  <a:lnTo>
                    <a:pt x="3410496" y="32940"/>
                  </a:lnTo>
                  <a:lnTo>
                    <a:pt x="3435390" y="37835"/>
                  </a:lnTo>
                  <a:lnTo>
                    <a:pt x="3460284" y="43308"/>
                  </a:lnTo>
                  <a:lnTo>
                    <a:pt x="3485179" y="49381"/>
                  </a:lnTo>
                  <a:lnTo>
                    <a:pt x="3510073" y="56068"/>
                  </a:lnTo>
                  <a:lnTo>
                    <a:pt x="3534967" y="63365"/>
                  </a:lnTo>
                  <a:lnTo>
                    <a:pt x="3559861" y="71252"/>
                  </a:lnTo>
                  <a:lnTo>
                    <a:pt x="3584755" y="79688"/>
                  </a:lnTo>
                  <a:lnTo>
                    <a:pt x="3609649" y="88612"/>
                  </a:lnTo>
                  <a:lnTo>
                    <a:pt x="3634543" y="97941"/>
                  </a:lnTo>
                  <a:lnTo>
                    <a:pt x="3659438" y="107576"/>
                  </a:lnTo>
                  <a:lnTo>
                    <a:pt x="3684332" y="117399"/>
                  </a:lnTo>
                  <a:lnTo>
                    <a:pt x="3709226" y="127287"/>
                  </a:lnTo>
                  <a:lnTo>
                    <a:pt x="3734120" y="137110"/>
                  </a:lnTo>
                  <a:lnTo>
                    <a:pt x="3759014" y="146744"/>
                  </a:lnTo>
                  <a:lnTo>
                    <a:pt x="3783908" y="156074"/>
                  </a:lnTo>
                  <a:lnTo>
                    <a:pt x="3808802" y="164997"/>
                  </a:lnTo>
                  <a:lnTo>
                    <a:pt x="3833696" y="173434"/>
                  </a:lnTo>
                  <a:lnTo>
                    <a:pt x="3858591" y="181321"/>
                  </a:lnTo>
                  <a:lnTo>
                    <a:pt x="3883485" y="188618"/>
                  </a:lnTo>
                  <a:lnTo>
                    <a:pt x="3908379" y="195304"/>
                  </a:lnTo>
                  <a:lnTo>
                    <a:pt x="3933273" y="201378"/>
                  </a:lnTo>
                  <a:lnTo>
                    <a:pt x="3958167" y="206850"/>
                  </a:lnTo>
                  <a:lnTo>
                    <a:pt x="3983061" y="211746"/>
                  </a:lnTo>
                  <a:lnTo>
                    <a:pt x="4007955" y="216097"/>
                  </a:lnTo>
                  <a:lnTo>
                    <a:pt x="4032850" y="219942"/>
                  </a:lnTo>
                  <a:lnTo>
                    <a:pt x="4057744" y="223322"/>
                  </a:lnTo>
                  <a:lnTo>
                    <a:pt x="4082638" y="226281"/>
                  </a:lnTo>
                  <a:lnTo>
                    <a:pt x="4107532" y="228860"/>
                  </a:lnTo>
                  <a:lnTo>
                    <a:pt x="4132426" y="231102"/>
                  </a:lnTo>
                  <a:lnTo>
                    <a:pt x="4157320" y="233044"/>
                  </a:lnTo>
                  <a:lnTo>
                    <a:pt x="4182214" y="234722"/>
                  </a:lnTo>
                  <a:lnTo>
                    <a:pt x="4207109" y="236168"/>
                  </a:lnTo>
                  <a:lnTo>
                    <a:pt x="4232003" y="237413"/>
                  </a:lnTo>
                  <a:lnTo>
                    <a:pt x="4256897" y="238483"/>
                  </a:lnTo>
                  <a:lnTo>
                    <a:pt x="4281791" y="239400"/>
                  </a:lnTo>
                  <a:lnTo>
                    <a:pt x="4306685" y="240186"/>
                  </a:lnTo>
                  <a:lnTo>
                    <a:pt x="4331579" y="240859"/>
                  </a:lnTo>
                  <a:lnTo>
                    <a:pt x="4356473" y="241434"/>
                  </a:lnTo>
                  <a:lnTo>
                    <a:pt x="4381367" y="241926"/>
                  </a:lnTo>
                  <a:lnTo>
                    <a:pt x="4406262" y="242346"/>
                  </a:lnTo>
                  <a:lnTo>
                    <a:pt x="4431156" y="242705"/>
                  </a:lnTo>
                  <a:lnTo>
                    <a:pt x="4456050" y="243010"/>
                  </a:lnTo>
                  <a:lnTo>
                    <a:pt x="4480944" y="243271"/>
                  </a:lnTo>
                  <a:lnTo>
                    <a:pt x="4505838" y="243493"/>
                  </a:lnTo>
                  <a:lnTo>
                    <a:pt x="4530732" y="243683"/>
                  </a:lnTo>
                  <a:lnTo>
                    <a:pt x="4555626" y="243844"/>
                  </a:lnTo>
                  <a:lnTo>
                    <a:pt x="4580521" y="243982"/>
                  </a:lnTo>
                  <a:lnTo>
                    <a:pt x="4605415" y="244099"/>
                  </a:lnTo>
                  <a:lnTo>
                    <a:pt x="4630309" y="244198"/>
                  </a:lnTo>
                  <a:lnTo>
                    <a:pt x="4655203" y="244283"/>
                  </a:lnTo>
                  <a:lnTo>
                    <a:pt x="4680097" y="244355"/>
                  </a:lnTo>
                  <a:lnTo>
                    <a:pt x="4704991" y="244417"/>
                  </a:lnTo>
                  <a:lnTo>
                    <a:pt x="4729885" y="244469"/>
                  </a:lnTo>
                  <a:lnTo>
                    <a:pt x="4754780" y="244514"/>
                  </a:lnTo>
                  <a:lnTo>
                    <a:pt x="4779674" y="244552"/>
                  </a:lnTo>
                  <a:lnTo>
                    <a:pt x="4804568" y="244584"/>
                  </a:lnTo>
                  <a:lnTo>
                    <a:pt x="4829462" y="244612"/>
                  </a:lnTo>
                  <a:lnTo>
                    <a:pt x="4854356" y="244635"/>
                  </a:lnTo>
                  <a:lnTo>
                    <a:pt x="4879250" y="244655"/>
                  </a:lnTo>
                  <a:lnTo>
                    <a:pt x="4904144" y="244672"/>
                  </a:lnTo>
                  <a:lnTo>
                    <a:pt x="4929038" y="244686"/>
                  </a:lnTo>
                </a:path>
              </a:pathLst>
            </a:custGeom>
            <a:ln w="40651" cap="flat">
              <a:solidFill>
                <a:srgbClr val="FF63B9">
                  <a:alpha val="100000"/>
                </a:srgbClr>
              </a:solidFill>
              <a:prstDash val="solid"/>
              <a:round/>
            </a:ln>
          </p:spPr>
          <p:txBody>
            <a:bodyPr/>
            <a:lstStyle/>
            <a:p/>
          </p:txBody>
        </p:sp>
        <p:sp>
          <p:nvSpPr>
            <p:cNvPr id="45" name="pl45"/>
            <p:cNvSpPr/>
            <p:nvPr/>
          </p:nvSpPr>
          <p:spPr>
            <a:xfrm>
              <a:off x="2420208" y="212932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F6B96">
                  <a:alpha val="100000"/>
                </a:srgbClr>
              </a:solidFill>
              <a:prstDash val="solid"/>
              <a:round/>
            </a:ln>
          </p:spPr>
          <p:txBody>
            <a:bodyPr/>
            <a:lstStyle/>
            <a:p/>
          </p:txBody>
        </p:sp>
        <p:sp>
          <p:nvSpPr>
            <p:cNvPr id="46" name="pt46"/>
            <p:cNvSpPr/>
            <p:nvPr/>
          </p:nvSpPr>
          <p:spPr>
            <a:xfrm>
              <a:off x="2361505" y="846366"/>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47" name="pt47"/>
            <p:cNvSpPr/>
            <p:nvPr/>
          </p:nvSpPr>
          <p:spPr>
            <a:xfrm>
              <a:off x="4826025" y="846366"/>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48" name="pt48"/>
            <p:cNvSpPr/>
            <p:nvPr/>
          </p:nvSpPr>
          <p:spPr>
            <a:xfrm>
              <a:off x="7290544" y="84636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49" name="pt49"/>
            <p:cNvSpPr/>
            <p:nvPr/>
          </p:nvSpPr>
          <p:spPr>
            <a:xfrm>
              <a:off x="2361505" y="109121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50" name="pt50"/>
            <p:cNvSpPr/>
            <p:nvPr/>
          </p:nvSpPr>
          <p:spPr>
            <a:xfrm>
              <a:off x="4826025" y="1091217"/>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51" name="pt51"/>
            <p:cNvSpPr/>
            <p:nvPr/>
          </p:nvSpPr>
          <p:spPr>
            <a:xfrm>
              <a:off x="2361505" y="133606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52" name="pt52"/>
            <p:cNvSpPr/>
            <p:nvPr/>
          </p:nvSpPr>
          <p:spPr>
            <a:xfrm>
              <a:off x="4826025" y="133606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53" name="pt53"/>
            <p:cNvSpPr/>
            <p:nvPr/>
          </p:nvSpPr>
          <p:spPr>
            <a:xfrm>
              <a:off x="7290544" y="1091217"/>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54" name="pt54"/>
            <p:cNvSpPr/>
            <p:nvPr/>
          </p:nvSpPr>
          <p:spPr>
            <a:xfrm>
              <a:off x="7290544" y="133606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55" name="pt55"/>
            <p:cNvSpPr/>
            <p:nvPr/>
          </p:nvSpPr>
          <p:spPr>
            <a:xfrm>
              <a:off x="4826025" y="158091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56" name="pt56"/>
            <p:cNvSpPr/>
            <p:nvPr/>
          </p:nvSpPr>
          <p:spPr>
            <a:xfrm>
              <a:off x="4826025" y="1825769"/>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7" name="pt57"/>
            <p:cNvSpPr/>
            <p:nvPr/>
          </p:nvSpPr>
          <p:spPr>
            <a:xfrm>
              <a:off x="2361505" y="158091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58" name="pt58"/>
            <p:cNvSpPr/>
            <p:nvPr/>
          </p:nvSpPr>
          <p:spPr>
            <a:xfrm>
              <a:off x="7290544" y="1580918"/>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59" name="pt59"/>
            <p:cNvSpPr/>
            <p:nvPr/>
          </p:nvSpPr>
          <p:spPr>
            <a:xfrm>
              <a:off x="7290544" y="1825769"/>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60" name="pt60"/>
            <p:cNvSpPr/>
            <p:nvPr/>
          </p:nvSpPr>
          <p:spPr>
            <a:xfrm>
              <a:off x="7290544" y="2070620"/>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61" name="pt61"/>
            <p:cNvSpPr/>
            <p:nvPr/>
          </p:nvSpPr>
          <p:spPr>
            <a:xfrm>
              <a:off x="4826025" y="2070620"/>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62" name="pt62"/>
            <p:cNvSpPr/>
            <p:nvPr/>
          </p:nvSpPr>
          <p:spPr>
            <a:xfrm>
              <a:off x="2361505" y="1825769"/>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63" name="pt63"/>
            <p:cNvSpPr/>
            <p:nvPr/>
          </p:nvSpPr>
          <p:spPr>
            <a:xfrm>
              <a:off x="2361505" y="2070620"/>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64" name="pt64"/>
            <p:cNvSpPr/>
            <p:nvPr/>
          </p:nvSpPr>
          <p:spPr>
            <a:xfrm>
              <a:off x="2361505" y="23154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5" name="pt65"/>
            <p:cNvSpPr/>
            <p:nvPr/>
          </p:nvSpPr>
          <p:spPr>
            <a:xfrm>
              <a:off x="2361505" y="2560322"/>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6" name="pt66"/>
            <p:cNvSpPr/>
            <p:nvPr/>
          </p:nvSpPr>
          <p:spPr>
            <a:xfrm>
              <a:off x="4826025" y="23154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7" name="pt67"/>
            <p:cNvSpPr/>
            <p:nvPr/>
          </p:nvSpPr>
          <p:spPr>
            <a:xfrm>
              <a:off x="7290544" y="23154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8" name="pt68"/>
            <p:cNvSpPr/>
            <p:nvPr/>
          </p:nvSpPr>
          <p:spPr>
            <a:xfrm>
              <a:off x="2361505" y="2805173"/>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69" name="pt69"/>
            <p:cNvSpPr/>
            <p:nvPr/>
          </p:nvSpPr>
          <p:spPr>
            <a:xfrm>
              <a:off x="2361505" y="305002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70" name="pt70"/>
            <p:cNvSpPr/>
            <p:nvPr/>
          </p:nvSpPr>
          <p:spPr>
            <a:xfrm>
              <a:off x="7290544" y="256032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71" name="pt71"/>
            <p:cNvSpPr/>
            <p:nvPr/>
          </p:nvSpPr>
          <p:spPr>
            <a:xfrm>
              <a:off x="4826025" y="256032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72" name="pt72"/>
            <p:cNvSpPr/>
            <p:nvPr/>
          </p:nvSpPr>
          <p:spPr>
            <a:xfrm>
              <a:off x="7290544" y="2805173"/>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73" name="pt73"/>
            <p:cNvSpPr/>
            <p:nvPr/>
          </p:nvSpPr>
          <p:spPr>
            <a:xfrm>
              <a:off x="2361505" y="329487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74" name="pt74"/>
            <p:cNvSpPr/>
            <p:nvPr/>
          </p:nvSpPr>
          <p:spPr>
            <a:xfrm>
              <a:off x="4826025" y="2805173"/>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75" name="pt75"/>
            <p:cNvSpPr/>
            <p:nvPr/>
          </p:nvSpPr>
          <p:spPr>
            <a:xfrm>
              <a:off x="4826025" y="30500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76" name="pt76"/>
            <p:cNvSpPr/>
            <p:nvPr/>
          </p:nvSpPr>
          <p:spPr>
            <a:xfrm>
              <a:off x="7290544" y="30500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77" name="pt77"/>
            <p:cNvSpPr/>
            <p:nvPr/>
          </p:nvSpPr>
          <p:spPr>
            <a:xfrm>
              <a:off x="4826025" y="3294874"/>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78" name="pt78"/>
            <p:cNvSpPr/>
            <p:nvPr/>
          </p:nvSpPr>
          <p:spPr>
            <a:xfrm>
              <a:off x="7290544" y="329487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79" name="pt79"/>
            <p:cNvSpPr/>
            <p:nvPr/>
          </p:nvSpPr>
          <p:spPr>
            <a:xfrm>
              <a:off x="2361505" y="353972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0" name="pt80"/>
            <p:cNvSpPr/>
            <p:nvPr/>
          </p:nvSpPr>
          <p:spPr>
            <a:xfrm>
              <a:off x="4826025" y="3539725"/>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1" name="pt81"/>
            <p:cNvSpPr/>
            <p:nvPr/>
          </p:nvSpPr>
          <p:spPr>
            <a:xfrm>
              <a:off x="2361505" y="3784576"/>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82" name="pt82"/>
            <p:cNvSpPr/>
            <p:nvPr/>
          </p:nvSpPr>
          <p:spPr>
            <a:xfrm>
              <a:off x="4826025" y="3784576"/>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3" name="pt83"/>
            <p:cNvSpPr/>
            <p:nvPr/>
          </p:nvSpPr>
          <p:spPr>
            <a:xfrm>
              <a:off x="7290544" y="353972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84" name="pt84"/>
            <p:cNvSpPr/>
            <p:nvPr/>
          </p:nvSpPr>
          <p:spPr>
            <a:xfrm>
              <a:off x="7290544" y="3784576"/>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5" name="pt85"/>
            <p:cNvSpPr/>
            <p:nvPr/>
          </p:nvSpPr>
          <p:spPr>
            <a:xfrm>
              <a:off x="2361505" y="402942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86" name="pt86"/>
            <p:cNvSpPr/>
            <p:nvPr/>
          </p:nvSpPr>
          <p:spPr>
            <a:xfrm>
              <a:off x="2361505" y="4274278"/>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7" name="pt87"/>
            <p:cNvSpPr/>
            <p:nvPr/>
          </p:nvSpPr>
          <p:spPr>
            <a:xfrm>
              <a:off x="4826025" y="402942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88" name="pt88"/>
            <p:cNvSpPr/>
            <p:nvPr/>
          </p:nvSpPr>
          <p:spPr>
            <a:xfrm>
              <a:off x="7290544" y="4029427"/>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89" name="pt89"/>
            <p:cNvSpPr/>
            <p:nvPr/>
          </p:nvSpPr>
          <p:spPr>
            <a:xfrm>
              <a:off x="4826025" y="4274278"/>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0" name="pt90"/>
            <p:cNvSpPr/>
            <p:nvPr/>
          </p:nvSpPr>
          <p:spPr>
            <a:xfrm>
              <a:off x="4826025" y="4519129"/>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1" name="pt91"/>
            <p:cNvSpPr/>
            <p:nvPr/>
          </p:nvSpPr>
          <p:spPr>
            <a:xfrm>
              <a:off x="2361505" y="4519129"/>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92" name="pt92"/>
            <p:cNvSpPr/>
            <p:nvPr/>
          </p:nvSpPr>
          <p:spPr>
            <a:xfrm>
              <a:off x="2361505" y="4763980"/>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93" name="pt93"/>
            <p:cNvSpPr/>
            <p:nvPr/>
          </p:nvSpPr>
          <p:spPr>
            <a:xfrm>
              <a:off x="7290544" y="4274278"/>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94" name="pt94"/>
            <p:cNvSpPr/>
            <p:nvPr/>
          </p:nvSpPr>
          <p:spPr>
            <a:xfrm>
              <a:off x="4826025" y="4763980"/>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95" name="pt95"/>
            <p:cNvSpPr/>
            <p:nvPr/>
          </p:nvSpPr>
          <p:spPr>
            <a:xfrm>
              <a:off x="7290544" y="4519129"/>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96" name="pt96"/>
            <p:cNvSpPr/>
            <p:nvPr/>
          </p:nvSpPr>
          <p:spPr>
            <a:xfrm>
              <a:off x="7290544" y="4763980"/>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7" name="pt97"/>
            <p:cNvSpPr/>
            <p:nvPr/>
          </p:nvSpPr>
          <p:spPr>
            <a:xfrm>
              <a:off x="2361505" y="500883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8" name="pt98"/>
            <p:cNvSpPr/>
            <p:nvPr/>
          </p:nvSpPr>
          <p:spPr>
            <a:xfrm>
              <a:off x="4826025" y="500883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99" name="pt99"/>
            <p:cNvSpPr/>
            <p:nvPr/>
          </p:nvSpPr>
          <p:spPr>
            <a:xfrm>
              <a:off x="7290544" y="5008830"/>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100" name="pt100"/>
            <p:cNvSpPr/>
            <p:nvPr/>
          </p:nvSpPr>
          <p:spPr>
            <a:xfrm>
              <a:off x="2361505" y="525368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01" name="pt101"/>
            <p:cNvSpPr/>
            <p:nvPr/>
          </p:nvSpPr>
          <p:spPr>
            <a:xfrm>
              <a:off x="4826025" y="525368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02" name="pt102"/>
            <p:cNvSpPr/>
            <p:nvPr/>
          </p:nvSpPr>
          <p:spPr>
            <a:xfrm>
              <a:off x="7290544" y="5253681"/>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03" name="pt103"/>
            <p:cNvSpPr/>
            <p:nvPr/>
          </p:nvSpPr>
          <p:spPr>
            <a:xfrm>
              <a:off x="2361505" y="549853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4" name="pt104"/>
            <p:cNvSpPr/>
            <p:nvPr/>
          </p:nvSpPr>
          <p:spPr>
            <a:xfrm>
              <a:off x="4826025" y="549853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5" name="pt105"/>
            <p:cNvSpPr/>
            <p:nvPr/>
          </p:nvSpPr>
          <p:spPr>
            <a:xfrm>
              <a:off x="7290544" y="549853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06" name="pt106"/>
            <p:cNvSpPr/>
            <p:nvPr/>
          </p:nvSpPr>
          <p:spPr>
            <a:xfrm>
              <a:off x="4826025" y="5743383"/>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07" name="pt107"/>
            <p:cNvSpPr/>
            <p:nvPr/>
          </p:nvSpPr>
          <p:spPr>
            <a:xfrm>
              <a:off x="7290544" y="5743383"/>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08" name="pt108"/>
            <p:cNvSpPr/>
            <p:nvPr/>
          </p:nvSpPr>
          <p:spPr>
            <a:xfrm>
              <a:off x="2361505" y="5743383"/>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09" name="tx109"/>
            <p:cNvSpPr/>
            <p:nvPr/>
          </p:nvSpPr>
          <p:spPr>
            <a:xfrm>
              <a:off x="125294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10" name="tx110"/>
            <p:cNvSpPr/>
            <p:nvPr/>
          </p:nvSpPr>
          <p:spPr>
            <a:xfrm>
              <a:off x="1231758" y="1076493"/>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11" name="tx111"/>
            <p:cNvSpPr/>
            <p:nvPr/>
          </p:nvSpPr>
          <p:spPr>
            <a:xfrm>
              <a:off x="1041988" y="1321344"/>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12" name="tx112"/>
            <p:cNvSpPr/>
            <p:nvPr/>
          </p:nvSpPr>
          <p:spPr>
            <a:xfrm>
              <a:off x="1069962" y="1566195"/>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(11,000)</a:t>
              </a:r>
            </a:p>
          </p:txBody>
        </p:sp>
        <p:sp>
          <p:nvSpPr>
            <p:cNvPr id="113" name="tx113"/>
            <p:cNvSpPr/>
            <p:nvPr/>
          </p:nvSpPr>
          <p:spPr>
            <a:xfrm>
              <a:off x="1077002" y="1811046"/>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14" name="tx114"/>
            <p:cNvSpPr/>
            <p:nvPr/>
          </p:nvSpPr>
          <p:spPr>
            <a:xfrm>
              <a:off x="1112264" y="2055897"/>
              <a:ext cx="10614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(9,000)</a:t>
              </a:r>
            </a:p>
          </p:txBody>
        </p:sp>
        <p:sp>
          <p:nvSpPr>
            <p:cNvPr id="115" name="tx115"/>
            <p:cNvSpPr/>
            <p:nvPr/>
          </p:nvSpPr>
          <p:spPr>
            <a:xfrm>
              <a:off x="1203722"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16" name="tx116"/>
            <p:cNvSpPr/>
            <p:nvPr/>
          </p:nvSpPr>
          <p:spPr>
            <a:xfrm>
              <a:off x="1231758"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17" name="tx117"/>
            <p:cNvSpPr/>
            <p:nvPr/>
          </p:nvSpPr>
          <p:spPr>
            <a:xfrm>
              <a:off x="1273874" y="279044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18" name="tx118"/>
            <p:cNvSpPr/>
            <p:nvPr/>
          </p:nvSpPr>
          <p:spPr>
            <a:xfrm>
              <a:off x="591985" y="3035300"/>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19" name="tx119"/>
            <p:cNvSpPr/>
            <p:nvPr/>
          </p:nvSpPr>
          <p:spPr>
            <a:xfrm>
              <a:off x="359851"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20" name="tx120"/>
            <p:cNvSpPr/>
            <p:nvPr/>
          </p:nvSpPr>
          <p:spPr>
            <a:xfrm>
              <a:off x="1372311" y="3525002"/>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(2,000)</a:t>
              </a:r>
            </a:p>
          </p:txBody>
        </p:sp>
        <p:sp>
          <p:nvSpPr>
            <p:cNvPr id="121" name="tx121"/>
            <p:cNvSpPr/>
            <p:nvPr/>
          </p:nvSpPr>
          <p:spPr>
            <a:xfrm>
              <a:off x="77477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22" name="tx122"/>
            <p:cNvSpPr/>
            <p:nvPr/>
          </p:nvSpPr>
          <p:spPr>
            <a:xfrm>
              <a:off x="97177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23" name="tx123"/>
            <p:cNvSpPr/>
            <p:nvPr/>
          </p:nvSpPr>
          <p:spPr>
            <a:xfrm>
              <a:off x="130907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24" name="tx124"/>
            <p:cNvSpPr/>
            <p:nvPr/>
          </p:nvSpPr>
          <p:spPr>
            <a:xfrm>
              <a:off x="128795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25" name="tx125"/>
            <p:cNvSpPr/>
            <p:nvPr/>
          </p:nvSpPr>
          <p:spPr>
            <a:xfrm>
              <a:off x="126695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26" name="tx126"/>
            <p:cNvSpPr/>
            <p:nvPr/>
          </p:nvSpPr>
          <p:spPr>
            <a:xfrm>
              <a:off x="124929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27" name="tx127"/>
            <p:cNvSpPr/>
            <p:nvPr/>
          </p:nvSpPr>
          <p:spPr>
            <a:xfrm>
              <a:off x="125633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28" name="tx128"/>
            <p:cNvSpPr/>
            <p:nvPr/>
          </p:nvSpPr>
          <p:spPr>
            <a:xfrm>
              <a:off x="124213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29" name="tx129"/>
            <p:cNvSpPr/>
            <p:nvPr/>
          </p:nvSpPr>
          <p:spPr>
            <a:xfrm>
              <a:off x="109454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30" name="tx130"/>
            <p:cNvSpPr/>
            <p:nvPr/>
          </p:nvSpPr>
          <p:spPr>
            <a:xfrm>
              <a:off x="7595699" y="831643"/>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(33,000)</a:t>
              </a:r>
            </a:p>
          </p:txBody>
        </p:sp>
        <p:sp>
          <p:nvSpPr>
            <p:cNvPr id="131" name="tx131"/>
            <p:cNvSpPr/>
            <p:nvPr/>
          </p:nvSpPr>
          <p:spPr>
            <a:xfrm>
              <a:off x="7595699" y="1076493"/>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(15,000)</a:t>
              </a:r>
            </a:p>
          </p:txBody>
        </p:sp>
        <p:sp>
          <p:nvSpPr>
            <p:cNvPr id="132" name="tx132"/>
            <p:cNvSpPr/>
            <p:nvPr/>
          </p:nvSpPr>
          <p:spPr>
            <a:xfrm>
              <a:off x="7595699" y="1321344"/>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(13,000)</a:t>
              </a:r>
            </a:p>
          </p:txBody>
        </p:sp>
        <p:sp>
          <p:nvSpPr>
            <p:cNvPr id="133" name="tx133"/>
            <p:cNvSpPr/>
            <p:nvPr/>
          </p:nvSpPr>
          <p:spPr>
            <a:xfrm>
              <a:off x="7595699" y="1566195"/>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34" name="tx134"/>
            <p:cNvSpPr/>
            <p:nvPr/>
          </p:nvSpPr>
          <p:spPr>
            <a:xfrm>
              <a:off x="7595699" y="1811046"/>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(10,000)</a:t>
              </a:r>
            </a:p>
          </p:txBody>
        </p:sp>
        <p:sp>
          <p:nvSpPr>
            <p:cNvPr id="135" name="tx135"/>
            <p:cNvSpPr/>
            <p:nvPr/>
          </p:nvSpPr>
          <p:spPr>
            <a:xfrm>
              <a:off x="7595699" y="2055897"/>
              <a:ext cx="10614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(9,000)</a:t>
              </a:r>
            </a:p>
          </p:txBody>
        </p:sp>
        <p:sp>
          <p:nvSpPr>
            <p:cNvPr id="136" name="tx136"/>
            <p:cNvSpPr/>
            <p:nvPr/>
          </p:nvSpPr>
          <p:spPr>
            <a:xfrm>
              <a:off x="7595699"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37" name="tx137"/>
            <p:cNvSpPr/>
            <p:nvPr/>
          </p:nvSpPr>
          <p:spPr>
            <a:xfrm>
              <a:off x="7595699"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38" name="tx138"/>
            <p:cNvSpPr/>
            <p:nvPr/>
          </p:nvSpPr>
          <p:spPr>
            <a:xfrm>
              <a:off x="7595699"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39" name="tx139"/>
            <p:cNvSpPr/>
            <p:nvPr/>
          </p:nvSpPr>
          <p:spPr>
            <a:xfrm>
              <a:off x="7595699" y="3035300"/>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0" name="tx140"/>
            <p:cNvSpPr/>
            <p:nvPr/>
          </p:nvSpPr>
          <p:spPr>
            <a:xfrm>
              <a:off x="7595699"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(3,000)</a:t>
              </a:r>
            </a:p>
          </p:txBody>
        </p:sp>
        <p:sp>
          <p:nvSpPr>
            <p:cNvPr id="141" name="tx141"/>
            <p:cNvSpPr/>
            <p:nvPr/>
          </p:nvSpPr>
          <p:spPr>
            <a:xfrm>
              <a:off x="7595699" y="3525002"/>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(2,000)</a:t>
              </a:r>
            </a:p>
          </p:txBody>
        </p:sp>
        <p:sp>
          <p:nvSpPr>
            <p:cNvPr id="142" name="tx142"/>
            <p:cNvSpPr/>
            <p:nvPr/>
          </p:nvSpPr>
          <p:spPr>
            <a:xfrm>
              <a:off x="7595699"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43" name="tx143"/>
            <p:cNvSpPr/>
            <p:nvPr/>
          </p:nvSpPr>
          <p:spPr>
            <a:xfrm>
              <a:off x="7595699"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7595699" y="4259555"/>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5" name="tx145"/>
            <p:cNvSpPr/>
            <p:nvPr/>
          </p:nvSpPr>
          <p:spPr>
            <a:xfrm>
              <a:off x="7595699" y="450440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46" name="tx146"/>
            <p:cNvSpPr/>
            <p:nvPr/>
          </p:nvSpPr>
          <p:spPr>
            <a:xfrm>
              <a:off x="7595699" y="474925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47" name="tx147"/>
            <p:cNvSpPr/>
            <p:nvPr/>
          </p:nvSpPr>
          <p:spPr>
            <a:xfrm>
              <a:off x="7595699"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7595699"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7595699"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7595699"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1</a:t>
              </a:r>
            </a:p>
          </p:txBody>
        </p:sp>
        <p:sp>
          <p:nvSpPr>
            <p:cNvPr id="152" name="tx152"/>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1</a:t>
              </a:r>
            </a:p>
          </p:txBody>
        </p:sp>
        <p:sp>
          <p:nvSpPr>
            <p:cNvPr id="153" name="tx153"/>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a:t>
              </a:r>
            </a:p>
          </p:txBody>
        </p:sp>
        <p:sp>
          <p:nvSpPr>
            <p:cNvPr id="154" name="tx154"/>
            <p:cNvSpPr/>
            <p:nvPr/>
          </p:nvSpPr>
          <p:spPr>
            <a:xfrm>
              <a:off x="2390063"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2</a:t>
              </a:r>
            </a:p>
          </p:txBody>
        </p:sp>
        <p:sp>
          <p:nvSpPr>
            <p:cNvPr id="155" name="tx155"/>
            <p:cNvSpPr/>
            <p:nvPr/>
          </p:nvSpPr>
          <p:spPr>
            <a:xfrm>
              <a:off x="485458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a:t>
              </a:r>
            </a:p>
          </p:txBody>
        </p:sp>
        <p:sp>
          <p:nvSpPr>
            <p:cNvPr id="156" name="tx156"/>
            <p:cNvSpPr/>
            <p:nvPr/>
          </p:nvSpPr>
          <p:spPr>
            <a:xfrm>
              <a:off x="2390063"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3</a:t>
              </a:r>
            </a:p>
          </p:txBody>
        </p:sp>
        <p:sp>
          <p:nvSpPr>
            <p:cNvPr id="157" name="tx157"/>
            <p:cNvSpPr/>
            <p:nvPr/>
          </p:nvSpPr>
          <p:spPr>
            <a:xfrm>
              <a:off x="485458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3</a:t>
              </a:r>
            </a:p>
          </p:txBody>
        </p:sp>
        <p:sp>
          <p:nvSpPr>
            <p:cNvPr id="158" name="tx158"/>
            <p:cNvSpPr/>
            <p:nvPr/>
          </p:nvSpPr>
          <p:spPr>
            <a:xfrm>
              <a:off x="731910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2</a:t>
              </a:r>
            </a:p>
          </p:txBody>
        </p:sp>
        <p:sp>
          <p:nvSpPr>
            <p:cNvPr id="159" name="tx159"/>
            <p:cNvSpPr/>
            <p:nvPr/>
          </p:nvSpPr>
          <p:spPr>
            <a:xfrm>
              <a:off x="731910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3</a:t>
              </a:r>
            </a:p>
          </p:txBody>
        </p:sp>
        <p:sp>
          <p:nvSpPr>
            <p:cNvPr id="160" name="tx160"/>
            <p:cNvSpPr/>
            <p:nvPr/>
          </p:nvSpPr>
          <p:spPr>
            <a:xfrm>
              <a:off x="485458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4</a:t>
              </a:r>
            </a:p>
          </p:txBody>
        </p:sp>
        <p:sp>
          <p:nvSpPr>
            <p:cNvPr id="161" name="tx161"/>
            <p:cNvSpPr/>
            <p:nvPr/>
          </p:nvSpPr>
          <p:spPr>
            <a:xfrm>
              <a:off x="485458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5</a:t>
              </a:r>
            </a:p>
          </p:txBody>
        </p:sp>
        <p:sp>
          <p:nvSpPr>
            <p:cNvPr id="162" name="tx162"/>
            <p:cNvSpPr/>
            <p:nvPr/>
          </p:nvSpPr>
          <p:spPr>
            <a:xfrm>
              <a:off x="2390063"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4</a:t>
              </a:r>
            </a:p>
          </p:txBody>
        </p:sp>
        <p:sp>
          <p:nvSpPr>
            <p:cNvPr id="163" name="tx163"/>
            <p:cNvSpPr/>
            <p:nvPr/>
          </p:nvSpPr>
          <p:spPr>
            <a:xfrm>
              <a:off x="731910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4</a:t>
              </a:r>
            </a:p>
          </p:txBody>
        </p:sp>
        <p:sp>
          <p:nvSpPr>
            <p:cNvPr id="164" name="tx164"/>
            <p:cNvSpPr/>
            <p:nvPr/>
          </p:nvSpPr>
          <p:spPr>
            <a:xfrm>
              <a:off x="731910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5</a:t>
              </a:r>
            </a:p>
          </p:txBody>
        </p:sp>
        <p:sp>
          <p:nvSpPr>
            <p:cNvPr id="165" name="tx165"/>
            <p:cNvSpPr/>
            <p:nvPr/>
          </p:nvSpPr>
          <p:spPr>
            <a:xfrm>
              <a:off x="731910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6</a:t>
              </a:r>
            </a:p>
          </p:txBody>
        </p:sp>
        <p:sp>
          <p:nvSpPr>
            <p:cNvPr id="166" name="tx166"/>
            <p:cNvSpPr/>
            <p:nvPr/>
          </p:nvSpPr>
          <p:spPr>
            <a:xfrm>
              <a:off x="485458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6</a:t>
              </a:r>
            </a:p>
          </p:txBody>
        </p:sp>
        <p:sp>
          <p:nvSpPr>
            <p:cNvPr id="167" name="tx167"/>
            <p:cNvSpPr/>
            <p:nvPr/>
          </p:nvSpPr>
          <p:spPr>
            <a:xfrm>
              <a:off x="2390063"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5</a:t>
              </a:r>
            </a:p>
          </p:txBody>
        </p:sp>
        <p:sp>
          <p:nvSpPr>
            <p:cNvPr id="168" name="tx168"/>
            <p:cNvSpPr/>
            <p:nvPr/>
          </p:nvSpPr>
          <p:spPr>
            <a:xfrm>
              <a:off x="2390063"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6</a:t>
              </a:r>
            </a:p>
          </p:txBody>
        </p:sp>
        <p:sp>
          <p:nvSpPr>
            <p:cNvPr id="169" name="tx169"/>
            <p:cNvSpPr/>
            <p:nvPr/>
          </p:nvSpPr>
          <p:spPr>
            <a:xfrm>
              <a:off x="2390063"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7</a:t>
              </a:r>
            </a:p>
          </p:txBody>
        </p:sp>
        <p:sp>
          <p:nvSpPr>
            <p:cNvPr id="170" name="tx170"/>
            <p:cNvSpPr/>
            <p:nvPr/>
          </p:nvSpPr>
          <p:spPr>
            <a:xfrm>
              <a:off x="2390063"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8</a:t>
              </a:r>
            </a:p>
          </p:txBody>
        </p:sp>
        <p:sp>
          <p:nvSpPr>
            <p:cNvPr id="171" name="tx171"/>
            <p:cNvSpPr/>
            <p:nvPr/>
          </p:nvSpPr>
          <p:spPr>
            <a:xfrm>
              <a:off x="485458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7</a:t>
              </a:r>
            </a:p>
          </p:txBody>
        </p:sp>
        <p:sp>
          <p:nvSpPr>
            <p:cNvPr id="172" name="tx172"/>
            <p:cNvSpPr/>
            <p:nvPr/>
          </p:nvSpPr>
          <p:spPr>
            <a:xfrm>
              <a:off x="731910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7</a:t>
              </a:r>
            </a:p>
          </p:txBody>
        </p:sp>
        <p:sp>
          <p:nvSpPr>
            <p:cNvPr id="173" name="tx173"/>
            <p:cNvSpPr/>
            <p:nvPr/>
          </p:nvSpPr>
          <p:spPr>
            <a:xfrm>
              <a:off x="2390063"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9</a:t>
              </a:r>
            </a:p>
          </p:txBody>
        </p:sp>
        <p:sp>
          <p:nvSpPr>
            <p:cNvPr id="174" name="tx174"/>
            <p:cNvSpPr/>
            <p:nvPr/>
          </p:nvSpPr>
          <p:spPr>
            <a:xfrm>
              <a:off x="235991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10</a:t>
              </a:r>
            </a:p>
          </p:txBody>
        </p:sp>
        <p:sp>
          <p:nvSpPr>
            <p:cNvPr id="175" name="tx175"/>
            <p:cNvSpPr/>
            <p:nvPr/>
          </p:nvSpPr>
          <p:spPr>
            <a:xfrm>
              <a:off x="731910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8</a:t>
              </a:r>
            </a:p>
          </p:txBody>
        </p:sp>
        <p:sp>
          <p:nvSpPr>
            <p:cNvPr id="176" name="tx176"/>
            <p:cNvSpPr/>
            <p:nvPr/>
          </p:nvSpPr>
          <p:spPr>
            <a:xfrm>
              <a:off x="485458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8</a:t>
              </a:r>
            </a:p>
          </p:txBody>
        </p:sp>
        <p:sp>
          <p:nvSpPr>
            <p:cNvPr id="177" name="tx177"/>
            <p:cNvSpPr/>
            <p:nvPr/>
          </p:nvSpPr>
          <p:spPr>
            <a:xfrm>
              <a:off x="731910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9</a:t>
              </a:r>
            </a:p>
          </p:txBody>
        </p:sp>
        <p:sp>
          <p:nvSpPr>
            <p:cNvPr id="178" name="tx178"/>
            <p:cNvSpPr/>
            <p:nvPr/>
          </p:nvSpPr>
          <p:spPr>
            <a:xfrm>
              <a:off x="235991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11</a:t>
              </a:r>
            </a:p>
          </p:txBody>
        </p:sp>
        <p:sp>
          <p:nvSpPr>
            <p:cNvPr id="179" name="tx179"/>
            <p:cNvSpPr/>
            <p:nvPr/>
          </p:nvSpPr>
          <p:spPr>
            <a:xfrm>
              <a:off x="485458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9</a:t>
              </a:r>
            </a:p>
          </p:txBody>
        </p:sp>
        <p:sp>
          <p:nvSpPr>
            <p:cNvPr id="180" name="tx180"/>
            <p:cNvSpPr/>
            <p:nvPr/>
          </p:nvSpPr>
          <p:spPr>
            <a:xfrm>
              <a:off x="482443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10</a:t>
              </a:r>
            </a:p>
          </p:txBody>
        </p:sp>
        <p:sp>
          <p:nvSpPr>
            <p:cNvPr id="181" name="tx181"/>
            <p:cNvSpPr/>
            <p:nvPr/>
          </p:nvSpPr>
          <p:spPr>
            <a:xfrm>
              <a:off x="7288957"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10</a:t>
              </a:r>
            </a:p>
          </p:txBody>
        </p:sp>
        <p:sp>
          <p:nvSpPr>
            <p:cNvPr id="182" name="tx182"/>
            <p:cNvSpPr/>
            <p:nvPr/>
          </p:nvSpPr>
          <p:spPr>
            <a:xfrm>
              <a:off x="482443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11</a:t>
              </a:r>
            </a:p>
          </p:txBody>
        </p:sp>
        <p:sp>
          <p:nvSpPr>
            <p:cNvPr id="183" name="tx183"/>
            <p:cNvSpPr/>
            <p:nvPr/>
          </p:nvSpPr>
          <p:spPr>
            <a:xfrm>
              <a:off x="7288957"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11</a:t>
              </a:r>
            </a:p>
          </p:txBody>
        </p:sp>
        <p:sp>
          <p:nvSpPr>
            <p:cNvPr id="184" name="tx184"/>
            <p:cNvSpPr/>
            <p:nvPr/>
          </p:nvSpPr>
          <p:spPr>
            <a:xfrm>
              <a:off x="235991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12</a:t>
              </a:r>
            </a:p>
          </p:txBody>
        </p:sp>
        <p:sp>
          <p:nvSpPr>
            <p:cNvPr id="185" name="tx185"/>
            <p:cNvSpPr/>
            <p:nvPr/>
          </p:nvSpPr>
          <p:spPr>
            <a:xfrm>
              <a:off x="482443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12</a:t>
              </a:r>
            </a:p>
          </p:txBody>
        </p:sp>
        <p:sp>
          <p:nvSpPr>
            <p:cNvPr id="186" name="tx186"/>
            <p:cNvSpPr/>
            <p:nvPr/>
          </p:nvSpPr>
          <p:spPr>
            <a:xfrm>
              <a:off x="235991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13</a:t>
              </a:r>
            </a:p>
          </p:txBody>
        </p:sp>
        <p:sp>
          <p:nvSpPr>
            <p:cNvPr id="187" name="tx187"/>
            <p:cNvSpPr/>
            <p:nvPr/>
          </p:nvSpPr>
          <p:spPr>
            <a:xfrm>
              <a:off x="482443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13</a:t>
              </a:r>
            </a:p>
          </p:txBody>
        </p:sp>
        <p:sp>
          <p:nvSpPr>
            <p:cNvPr id="188" name="tx188"/>
            <p:cNvSpPr/>
            <p:nvPr/>
          </p:nvSpPr>
          <p:spPr>
            <a:xfrm>
              <a:off x="7288957"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12</a:t>
              </a:r>
            </a:p>
          </p:txBody>
        </p:sp>
        <p:sp>
          <p:nvSpPr>
            <p:cNvPr id="189" name="tx189"/>
            <p:cNvSpPr/>
            <p:nvPr/>
          </p:nvSpPr>
          <p:spPr>
            <a:xfrm>
              <a:off x="7288957"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13</a:t>
              </a:r>
            </a:p>
          </p:txBody>
        </p:sp>
        <p:sp>
          <p:nvSpPr>
            <p:cNvPr id="190" name="tx190"/>
            <p:cNvSpPr/>
            <p:nvPr/>
          </p:nvSpPr>
          <p:spPr>
            <a:xfrm>
              <a:off x="235991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14</a:t>
              </a:r>
            </a:p>
          </p:txBody>
        </p:sp>
        <p:sp>
          <p:nvSpPr>
            <p:cNvPr id="191" name="tx191"/>
            <p:cNvSpPr/>
            <p:nvPr/>
          </p:nvSpPr>
          <p:spPr>
            <a:xfrm>
              <a:off x="235991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15</a:t>
              </a:r>
            </a:p>
          </p:txBody>
        </p:sp>
        <p:sp>
          <p:nvSpPr>
            <p:cNvPr id="192" name="tx192"/>
            <p:cNvSpPr/>
            <p:nvPr/>
          </p:nvSpPr>
          <p:spPr>
            <a:xfrm>
              <a:off x="482443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14</a:t>
              </a:r>
            </a:p>
          </p:txBody>
        </p:sp>
        <p:sp>
          <p:nvSpPr>
            <p:cNvPr id="193" name="tx193"/>
            <p:cNvSpPr/>
            <p:nvPr/>
          </p:nvSpPr>
          <p:spPr>
            <a:xfrm>
              <a:off x="7288957"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14</a:t>
              </a:r>
            </a:p>
          </p:txBody>
        </p:sp>
        <p:sp>
          <p:nvSpPr>
            <p:cNvPr id="194" name="tx194"/>
            <p:cNvSpPr/>
            <p:nvPr/>
          </p:nvSpPr>
          <p:spPr>
            <a:xfrm>
              <a:off x="482443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15</a:t>
              </a:r>
            </a:p>
          </p:txBody>
        </p:sp>
        <p:sp>
          <p:nvSpPr>
            <p:cNvPr id="195" name="tx195"/>
            <p:cNvSpPr/>
            <p:nvPr/>
          </p:nvSpPr>
          <p:spPr>
            <a:xfrm>
              <a:off x="482443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16</a:t>
              </a:r>
            </a:p>
          </p:txBody>
        </p:sp>
        <p:sp>
          <p:nvSpPr>
            <p:cNvPr id="196" name="tx196"/>
            <p:cNvSpPr/>
            <p:nvPr/>
          </p:nvSpPr>
          <p:spPr>
            <a:xfrm>
              <a:off x="235991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16</a:t>
              </a:r>
            </a:p>
          </p:txBody>
        </p:sp>
        <p:sp>
          <p:nvSpPr>
            <p:cNvPr id="197" name="tx197"/>
            <p:cNvSpPr/>
            <p:nvPr/>
          </p:nvSpPr>
          <p:spPr>
            <a:xfrm>
              <a:off x="235991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17</a:t>
              </a:r>
            </a:p>
          </p:txBody>
        </p:sp>
        <p:sp>
          <p:nvSpPr>
            <p:cNvPr id="198" name="tx198"/>
            <p:cNvSpPr/>
            <p:nvPr/>
          </p:nvSpPr>
          <p:spPr>
            <a:xfrm>
              <a:off x="7288957"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15</a:t>
              </a:r>
            </a:p>
          </p:txBody>
        </p:sp>
        <p:sp>
          <p:nvSpPr>
            <p:cNvPr id="199" name="tx199"/>
            <p:cNvSpPr/>
            <p:nvPr/>
          </p:nvSpPr>
          <p:spPr>
            <a:xfrm>
              <a:off x="482443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17</a:t>
              </a:r>
            </a:p>
          </p:txBody>
        </p:sp>
        <p:sp>
          <p:nvSpPr>
            <p:cNvPr id="200" name="tx200"/>
            <p:cNvSpPr/>
            <p:nvPr/>
          </p:nvSpPr>
          <p:spPr>
            <a:xfrm>
              <a:off x="7288957"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16</a:t>
              </a:r>
            </a:p>
          </p:txBody>
        </p:sp>
        <p:sp>
          <p:nvSpPr>
            <p:cNvPr id="201" name="tx201"/>
            <p:cNvSpPr/>
            <p:nvPr/>
          </p:nvSpPr>
          <p:spPr>
            <a:xfrm>
              <a:off x="7288957"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17</a:t>
              </a:r>
            </a:p>
          </p:txBody>
        </p:sp>
        <p:sp>
          <p:nvSpPr>
            <p:cNvPr id="202" name="tx202"/>
            <p:cNvSpPr/>
            <p:nvPr/>
          </p:nvSpPr>
          <p:spPr>
            <a:xfrm>
              <a:off x="235991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18</a:t>
              </a:r>
            </a:p>
          </p:txBody>
        </p:sp>
        <p:sp>
          <p:nvSpPr>
            <p:cNvPr id="203" name="tx203"/>
            <p:cNvSpPr/>
            <p:nvPr/>
          </p:nvSpPr>
          <p:spPr>
            <a:xfrm>
              <a:off x="482443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18</a:t>
              </a:r>
            </a:p>
          </p:txBody>
        </p:sp>
        <p:sp>
          <p:nvSpPr>
            <p:cNvPr id="204" name="tx204"/>
            <p:cNvSpPr/>
            <p:nvPr/>
          </p:nvSpPr>
          <p:spPr>
            <a:xfrm>
              <a:off x="7288957"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18</a:t>
              </a:r>
            </a:p>
          </p:txBody>
        </p:sp>
        <p:sp>
          <p:nvSpPr>
            <p:cNvPr id="205" name="tx205"/>
            <p:cNvSpPr/>
            <p:nvPr/>
          </p:nvSpPr>
          <p:spPr>
            <a:xfrm>
              <a:off x="235991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19</a:t>
              </a:r>
            </a:p>
          </p:txBody>
        </p:sp>
        <p:sp>
          <p:nvSpPr>
            <p:cNvPr id="206" name="tx206"/>
            <p:cNvSpPr/>
            <p:nvPr/>
          </p:nvSpPr>
          <p:spPr>
            <a:xfrm>
              <a:off x="482443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19</a:t>
              </a:r>
            </a:p>
          </p:txBody>
        </p:sp>
        <p:sp>
          <p:nvSpPr>
            <p:cNvPr id="207" name="tx207"/>
            <p:cNvSpPr/>
            <p:nvPr/>
          </p:nvSpPr>
          <p:spPr>
            <a:xfrm>
              <a:off x="7288957"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19</a:t>
              </a:r>
            </a:p>
          </p:txBody>
        </p:sp>
        <p:sp>
          <p:nvSpPr>
            <p:cNvPr id="208" name="tx208"/>
            <p:cNvSpPr/>
            <p:nvPr/>
          </p:nvSpPr>
          <p:spPr>
            <a:xfrm>
              <a:off x="235991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20</a:t>
              </a:r>
            </a:p>
          </p:txBody>
        </p:sp>
        <p:sp>
          <p:nvSpPr>
            <p:cNvPr id="209" name="tx209"/>
            <p:cNvSpPr/>
            <p:nvPr/>
          </p:nvSpPr>
          <p:spPr>
            <a:xfrm>
              <a:off x="482443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20</a:t>
              </a:r>
            </a:p>
          </p:txBody>
        </p:sp>
        <p:sp>
          <p:nvSpPr>
            <p:cNvPr id="210" name="tx210"/>
            <p:cNvSpPr/>
            <p:nvPr/>
          </p:nvSpPr>
          <p:spPr>
            <a:xfrm>
              <a:off x="7288957"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20</a:t>
              </a:r>
            </a:p>
          </p:txBody>
        </p:sp>
        <p:sp>
          <p:nvSpPr>
            <p:cNvPr id="211" name="tx211"/>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21</a:t>
              </a:r>
            </a:p>
          </p:txBody>
        </p:sp>
        <p:sp>
          <p:nvSpPr>
            <p:cNvPr id="212" name="tx212"/>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21</a:t>
              </a:r>
            </a:p>
          </p:txBody>
        </p:sp>
        <p:sp>
          <p:nvSpPr>
            <p:cNvPr id="213" name="tx213"/>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21</a:t>
              </a:r>
            </a:p>
          </p:txBody>
        </p:sp>
        <p:sp>
          <p:nvSpPr>
            <p:cNvPr id="214" name="tx21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15" name="tx215"/>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16" name="tx216"/>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17" name="tx217"/>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18" name="tx218"/>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19" name="tx21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0" name="tx220"/>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1" name="tx221"/>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2" name="tx222"/>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3" name="tx223"/>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24" name="tx224"/>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25" name="tx225"/>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26" name="tx226"/>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27" name="tx227"/>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28" name="tx228"/>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29" name="tx229"/>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0" name="tx230"/>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1" name="tx231"/>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2" name="tx232"/>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3" name="tx233"/>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35" name="tx235"/>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36" name="tx236"/>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37" name="tx237"/>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38" name="tx238"/>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2021-2023</a:t>
              </a:r>
            </a:p>
          </p:txBody>
        </p:sp>
        <p:sp>
          <p:nvSpPr>
            <p:cNvPr id="239" name="tx2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0" name="tx240"/>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in the region with the most zero-dose children.
In 2021, Turkiye had the highest number of zero-dose children (57,000), followed by Ukraine (28,000).
In 2023, Romania had the highest number of zero-dose children (33,000), followed by Ukraine (15,000).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169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644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51724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57002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2053826"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243958"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4434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50520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45731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171391"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800448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983899" y="488531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6" name="pl16"/>
            <p:cNvSpPr/>
            <p:nvPr/>
          </p:nvSpPr>
          <p:spPr>
            <a:xfrm>
              <a:off x="983899" y="393808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7" name="pl17"/>
            <p:cNvSpPr/>
            <p:nvPr/>
          </p:nvSpPr>
          <p:spPr>
            <a:xfrm>
              <a:off x="983899" y="299086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8" name="pl18"/>
            <p:cNvSpPr/>
            <p:nvPr/>
          </p:nvSpPr>
          <p:spPr>
            <a:xfrm>
              <a:off x="983899" y="204363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9" name="pl19"/>
            <p:cNvSpPr/>
            <p:nvPr/>
          </p:nvSpPr>
          <p:spPr>
            <a:xfrm>
              <a:off x="983899" y="10964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20" name="pl20"/>
            <p:cNvSpPr/>
            <p:nvPr/>
          </p:nvSpPr>
          <p:spPr>
            <a:xfrm>
              <a:off x="145876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892"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02915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98125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3336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094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59954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51649" y="3017005"/>
              <a:ext cx="214223" cy="1868306"/>
            </a:xfrm>
            <a:prstGeom prst="rect">
              <a:avLst/>
            </a:prstGeom>
            <a:solidFill>
              <a:srgbClr val="0058AB">
                <a:alpha val="100000"/>
              </a:srgbClr>
            </a:solidFill>
          </p:spPr>
          <p:txBody>
            <a:bodyPr/>
            <a:lstStyle/>
            <a:p/>
          </p:txBody>
        </p:sp>
        <p:sp>
          <p:nvSpPr>
            <p:cNvPr id="29" name="rc29"/>
            <p:cNvSpPr/>
            <p:nvPr/>
          </p:nvSpPr>
          <p:spPr>
            <a:xfrm>
              <a:off x="1589675" y="3415313"/>
              <a:ext cx="214223" cy="1469998"/>
            </a:xfrm>
            <a:prstGeom prst="rect">
              <a:avLst/>
            </a:prstGeom>
            <a:solidFill>
              <a:srgbClr val="0058AB">
                <a:alpha val="100000"/>
              </a:srgbClr>
            </a:solidFill>
          </p:spPr>
          <p:txBody>
            <a:bodyPr/>
            <a:lstStyle/>
            <a:p/>
          </p:txBody>
        </p:sp>
        <p:sp>
          <p:nvSpPr>
            <p:cNvPr id="30" name="rc30"/>
            <p:cNvSpPr/>
            <p:nvPr/>
          </p:nvSpPr>
          <p:spPr>
            <a:xfrm>
              <a:off x="1827702" y="1948961"/>
              <a:ext cx="214223" cy="2936350"/>
            </a:xfrm>
            <a:prstGeom prst="rect">
              <a:avLst/>
            </a:prstGeom>
            <a:solidFill>
              <a:srgbClr val="0058AB">
                <a:alpha val="100000"/>
              </a:srgbClr>
            </a:solidFill>
          </p:spPr>
          <p:txBody>
            <a:bodyPr/>
            <a:lstStyle/>
            <a:p/>
          </p:txBody>
        </p:sp>
        <p:sp>
          <p:nvSpPr>
            <p:cNvPr id="31" name="rc31"/>
            <p:cNvSpPr/>
            <p:nvPr/>
          </p:nvSpPr>
          <p:spPr>
            <a:xfrm>
              <a:off x="2065728" y="1066043"/>
              <a:ext cx="214223" cy="3819268"/>
            </a:xfrm>
            <a:prstGeom prst="rect">
              <a:avLst/>
            </a:prstGeom>
            <a:solidFill>
              <a:srgbClr val="0058AB">
                <a:alpha val="100000"/>
              </a:srgbClr>
            </a:solidFill>
          </p:spPr>
          <p:txBody>
            <a:bodyPr/>
            <a:lstStyle/>
            <a:p/>
          </p:txBody>
        </p:sp>
        <p:sp>
          <p:nvSpPr>
            <p:cNvPr id="32" name="rc32"/>
            <p:cNvSpPr/>
            <p:nvPr/>
          </p:nvSpPr>
          <p:spPr>
            <a:xfrm>
              <a:off x="2303754" y="1977842"/>
              <a:ext cx="214223" cy="2907469"/>
            </a:xfrm>
            <a:prstGeom prst="rect">
              <a:avLst/>
            </a:prstGeom>
            <a:solidFill>
              <a:srgbClr val="0058AB">
                <a:alpha val="100000"/>
              </a:srgbClr>
            </a:solidFill>
          </p:spPr>
          <p:txBody>
            <a:bodyPr/>
            <a:lstStyle/>
            <a:p/>
          </p:txBody>
        </p:sp>
        <p:sp>
          <p:nvSpPr>
            <p:cNvPr id="33" name="rc33"/>
            <p:cNvSpPr/>
            <p:nvPr/>
          </p:nvSpPr>
          <p:spPr>
            <a:xfrm>
              <a:off x="2541780" y="3094602"/>
              <a:ext cx="214223" cy="1790710"/>
            </a:xfrm>
            <a:prstGeom prst="rect">
              <a:avLst/>
            </a:prstGeom>
            <a:solidFill>
              <a:srgbClr val="0058AB">
                <a:alpha val="100000"/>
              </a:srgbClr>
            </a:solidFill>
          </p:spPr>
          <p:txBody>
            <a:bodyPr/>
            <a:lstStyle/>
            <a:p/>
          </p:txBody>
        </p:sp>
        <p:sp>
          <p:nvSpPr>
            <p:cNvPr id="34" name="rc34"/>
            <p:cNvSpPr/>
            <p:nvPr/>
          </p:nvSpPr>
          <p:spPr>
            <a:xfrm>
              <a:off x="2779807" y="2990066"/>
              <a:ext cx="214223" cy="1895245"/>
            </a:xfrm>
            <a:prstGeom prst="rect">
              <a:avLst/>
            </a:prstGeom>
            <a:solidFill>
              <a:srgbClr val="0058AB">
                <a:alpha val="100000"/>
              </a:srgbClr>
            </a:solidFill>
          </p:spPr>
          <p:txBody>
            <a:bodyPr/>
            <a:lstStyle/>
            <a:p/>
          </p:txBody>
        </p:sp>
        <p:sp>
          <p:nvSpPr>
            <p:cNvPr id="35" name="rc35"/>
            <p:cNvSpPr/>
            <p:nvPr/>
          </p:nvSpPr>
          <p:spPr>
            <a:xfrm>
              <a:off x="3017833" y="3700181"/>
              <a:ext cx="214223" cy="1185130"/>
            </a:xfrm>
            <a:prstGeom prst="rect">
              <a:avLst/>
            </a:prstGeom>
            <a:solidFill>
              <a:srgbClr val="0058AB">
                <a:alpha val="100000"/>
              </a:srgbClr>
            </a:solidFill>
          </p:spPr>
          <p:txBody>
            <a:bodyPr/>
            <a:lstStyle/>
            <a:p/>
          </p:txBody>
        </p:sp>
        <p:sp>
          <p:nvSpPr>
            <p:cNvPr id="36" name="rc36"/>
            <p:cNvSpPr/>
            <p:nvPr/>
          </p:nvSpPr>
          <p:spPr>
            <a:xfrm>
              <a:off x="3255859" y="3352389"/>
              <a:ext cx="214223" cy="1532922"/>
            </a:xfrm>
            <a:prstGeom prst="rect">
              <a:avLst/>
            </a:prstGeom>
            <a:solidFill>
              <a:srgbClr val="0058AB">
                <a:alpha val="100000"/>
              </a:srgbClr>
            </a:solidFill>
          </p:spPr>
          <p:txBody>
            <a:bodyPr/>
            <a:lstStyle/>
            <a:p/>
          </p:txBody>
        </p:sp>
        <p:sp>
          <p:nvSpPr>
            <p:cNvPr id="37" name="rc37"/>
            <p:cNvSpPr/>
            <p:nvPr/>
          </p:nvSpPr>
          <p:spPr>
            <a:xfrm>
              <a:off x="3493885" y="2396317"/>
              <a:ext cx="214223" cy="2488995"/>
            </a:xfrm>
            <a:prstGeom prst="rect">
              <a:avLst/>
            </a:prstGeom>
            <a:solidFill>
              <a:srgbClr val="0058AB">
                <a:alpha val="100000"/>
              </a:srgbClr>
            </a:solidFill>
          </p:spPr>
          <p:txBody>
            <a:bodyPr/>
            <a:lstStyle/>
            <a:p/>
          </p:txBody>
        </p:sp>
        <p:sp>
          <p:nvSpPr>
            <p:cNvPr id="38" name="rc38"/>
            <p:cNvSpPr/>
            <p:nvPr/>
          </p:nvSpPr>
          <p:spPr>
            <a:xfrm>
              <a:off x="3731911" y="1789780"/>
              <a:ext cx="214223" cy="3095531"/>
            </a:xfrm>
            <a:prstGeom prst="rect">
              <a:avLst/>
            </a:prstGeom>
            <a:solidFill>
              <a:srgbClr val="0058AB">
                <a:alpha val="100000"/>
              </a:srgbClr>
            </a:solidFill>
          </p:spPr>
          <p:txBody>
            <a:bodyPr/>
            <a:lstStyle/>
            <a:p/>
          </p:txBody>
        </p:sp>
        <p:sp>
          <p:nvSpPr>
            <p:cNvPr id="39" name="rc39"/>
            <p:cNvSpPr/>
            <p:nvPr/>
          </p:nvSpPr>
          <p:spPr>
            <a:xfrm>
              <a:off x="3969938" y="1720045"/>
              <a:ext cx="214223" cy="3165266"/>
            </a:xfrm>
            <a:prstGeom prst="rect">
              <a:avLst/>
            </a:prstGeom>
            <a:solidFill>
              <a:srgbClr val="0058AB">
                <a:alpha val="100000"/>
              </a:srgbClr>
            </a:solidFill>
          </p:spPr>
          <p:txBody>
            <a:bodyPr/>
            <a:lstStyle/>
            <a:p/>
          </p:txBody>
        </p:sp>
        <p:sp>
          <p:nvSpPr>
            <p:cNvPr id="40" name="rc40"/>
            <p:cNvSpPr/>
            <p:nvPr/>
          </p:nvSpPr>
          <p:spPr>
            <a:xfrm>
              <a:off x="4207964" y="2688005"/>
              <a:ext cx="214223" cy="2197306"/>
            </a:xfrm>
            <a:prstGeom prst="rect">
              <a:avLst/>
            </a:prstGeom>
            <a:solidFill>
              <a:srgbClr val="0058AB">
                <a:alpha val="100000"/>
              </a:srgbClr>
            </a:solidFill>
          </p:spPr>
          <p:txBody>
            <a:bodyPr/>
            <a:lstStyle/>
            <a:p/>
          </p:txBody>
        </p:sp>
        <p:sp>
          <p:nvSpPr>
            <p:cNvPr id="41" name="rc41"/>
            <p:cNvSpPr/>
            <p:nvPr/>
          </p:nvSpPr>
          <p:spPr>
            <a:xfrm>
              <a:off x="4445990" y="3101033"/>
              <a:ext cx="214223" cy="1784278"/>
            </a:xfrm>
            <a:prstGeom prst="rect">
              <a:avLst/>
            </a:prstGeom>
            <a:solidFill>
              <a:srgbClr val="0058AB">
                <a:alpha val="100000"/>
              </a:srgbClr>
            </a:solidFill>
          </p:spPr>
          <p:txBody>
            <a:bodyPr/>
            <a:lstStyle/>
            <a:p/>
          </p:txBody>
        </p:sp>
        <p:sp>
          <p:nvSpPr>
            <p:cNvPr id="42" name="rc42"/>
            <p:cNvSpPr/>
            <p:nvPr/>
          </p:nvSpPr>
          <p:spPr>
            <a:xfrm>
              <a:off x="4684016" y="1893359"/>
              <a:ext cx="214223" cy="2991952"/>
            </a:xfrm>
            <a:prstGeom prst="rect">
              <a:avLst/>
            </a:prstGeom>
            <a:solidFill>
              <a:srgbClr val="0058AB">
                <a:alpha val="100000"/>
              </a:srgbClr>
            </a:solidFill>
          </p:spPr>
          <p:txBody>
            <a:bodyPr/>
            <a:lstStyle/>
            <a:p/>
          </p:txBody>
        </p:sp>
        <p:sp>
          <p:nvSpPr>
            <p:cNvPr id="43" name="rc43"/>
            <p:cNvSpPr/>
            <p:nvPr/>
          </p:nvSpPr>
          <p:spPr>
            <a:xfrm>
              <a:off x="4922043" y="2322168"/>
              <a:ext cx="214223" cy="2563143"/>
            </a:xfrm>
            <a:prstGeom prst="rect">
              <a:avLst/>
            </a:prstGeom>
            <a:solidFill>
              <a:srgbClr val="0058AB">
                <a:alpha val="100000"/>
              </a:srgbClr>
            </a:solidFill>
          </p:spPr>
          <p:txBody>
            <a:bodyPr/>
            <a:lstStyle/>
            <a:p/>
          </p:txBody>
        </p:sp>
        <p:sp>
          <p:nvSpPr>
            <p:cNvPr id="44" name="rc44"/>
            <p:cNvSpPr/>
            <p:nvPr/>
          </p:nvSpPr>
          <p:spPr>
            <a:xfrm>
              <a:off x="5160069" y="1585113"/>
              <a:ext cx="214223" cy="3300198"/>
            </a:xfrm>
            <a:prstGeom prst="rect">
              <a:avLst/>
            </a:prstGeom>
            <a:solidFill>
              <a:srgbClr val="0058AB">
                <a:alpha val="100000"/>
              </a:srgbClr>
            </a:solidFill>
          </p:spPr>
          <p:txBody>
            <a:bodyPr/>
            <a:lstStyle/>
            <a:p/>
          </p:txBody>
        </p:sp>
        <p:sp>
          <p:nvSpPr>
            <p:cNvPr id="45" name="rc45"/>
            <p:cNvSpPr/>
            <p:nvPr/>
          </p:nvSpPr>
          <p:spPr>
            <a:xfrm>
              <a:off x="5398095" y="2712226"/>
              <a:ext cx="214223" cy="2173085"/>
            </a:xfrm>
            <a:prstGeom prst="rect">
              <a:avLst/>
            </a:prstGeom>
            <a:solidFill>
              <a:srgbClr val="0058AB">
                <a:alpha val="100000"/>
              </a:srgbClr>
            </a:solidFill>
          </p:spPr>
          <p:txBody>
            <a:bodyPr/>
            <a:lstStyle/>
            <a:p/>
          </p:txBody>
        </p:sp>
        <p:sp>
          <p:nvSpPr>
            <p:cNvPr id="46" name="rc46"/>
            <p:cNvSpPr/>
            <p:nvPr/>
          </p:nvSpPr>
          <p:spPr>
            <a:xfrm>
              <a:off x="5636121" y="3696345"/>
              <a:ext cx="214223" cy="1188966"/>
            </a:xfrm>
            <a:prstGeom prst="rect">
              <a:avLst/>
            </a:prstGeom>
            <a:solidFill>
              <a:srgbClr val="0058AB">
                <a:alpha val="100000"/>
              </a:srgbClr>
            </a:solidFill>
          </p:spPr>
          <p:txBody>
            <a:bodyPr/>
            <a:lstStyle/>
            <a:p/>
          </p:txBody>
        </p:sp>
        <p:sp>
          <p:nvSpPr>
            <p:cNvPr id="47" name="rc47"/>
            <p:cNvSpPr/>
            <p:nvPr/>
          </p:nvSpPr>
          <p:spPr>
            <a:xfrm>
              <a:off x="5874148" y="3683804"/>
              <a:ext cx="214223" cy="1201507"/>
            </a:xfrm>
            <a:prstGeom prst="rect">
              <a:avLst/>
            </a:prstGeom>
            <a:solidFill>
              <a:srgbClr val="0058AB">
                <a:alpha val="100000"/>
              </a:srgbClr>
            </a:solidFill>
          </p:spPr>
          <p:txBody>
            <a:bodyPr/>
            <a:lstStyle/>
            <a:p/>
          </p:txBody>
        </p:sp>
        <p:sp>
          <p:nvSpPr>
            <p:cNvPr id="48" name="rc48"/>
            <p:cNvSpPr/>
            <p:nvPr/>
          </p:nvSpPr>
          <p:spPr>
            <a:xfrm>
              <a:off x="6112174" y="3236818"/>
              <a:ext cx="214223" cy="1648493"/>
            </a:xfrm>
            <a:prstGeom prst="rect">
              <a:avLst/>
            </a:prstGeom>
            <a:solidFill>
              <a:srgbClr val="0058AB">
                <a:alpha val="100000"/>
              </a:srgbClr>
            </a:solidFill>
          </p:spPr>
          <p:txBody>
            <a:bodyPr/>
            <a:lstStyle/>
            <a:p/>
          </p:txBody>
        </p:sp>
        <p:sp>
          <p:nvSpPr>
            <p:cNvPr id="49" name="rc49"/>
            <p:cNvSpPr/>
            <p:nvPr/>
          </p:nvSpPr>
          <p:spPr>
            <a:xfrm>
              <a:off x="6350200" y="3276488"/>
              <a:ext cx="214223" cy="1608823"/>
            </a:xfrm>
            <a:prstGeom prst="rect">
              <a:avLst/>
            </a:prstGeom>
            <a:solidFill>
              <a:srgbClr val="0058AB">
                <a:alpha val="100000"/>
              </a:srgbClr>
            </a:solidFill>
          </p:spPr>
          <p:txBody>
            <a:bodyPr/>
            <a:lstStyle/>
            <a:p/>
          </p:txBody>
        </p:sp>
        <p:sp>
          <p:nvSpPr>
            <p:cNvPr id="50" name="rc50"/>
            <p:cNvSpPr/>
            <p:nvPr/>
          </p:nvSpPr>
          <p:spPr>
            <a:xfrm>
              <a:off x="6588226" y="3449356"/>
              <a:ext cx="214223" cy="1435955"/>
            </a:xfrm>
            <a:prstGeom prst="rect">
              <a:avLst/>
            </a:prstGeom>
            <a:solidFill>
              <a:srgbClr val="0058AB">
                <a:alpha val="100000"/>
              </a:srgbClr>
            </a:solidFill>
          </p:spPr>
          <p:txBody>
            <a:bodyPr/>
            <a:lstStyle/>
            <a:p/>
          </p:txBody>
        </p:sp>
        <p:sp>
          <p:nvSpPr>
            <p:cNvPr id="51" name="rc51"/>
            <p:cNvSpPr/>
            <p:nvPr/>
          </p:nvSpPr>
          <p:spPr>
            <a:xfrm>
              <a:off x="6826253" y="3721324"/>
              <a:ext cx="214223" cy="1163988"/>
            </a:xfrm>
            <a:prstGeom prst="rect">
              <a:avLst/>
            </a:prstGeom>
            <a:solidFill>
              <a:srgbClr val="0058AB">
                <a:alpha val="100000"/>
              </a:srgbClr>
            </a:solidFill>
          </p:spPr>
          <p:txBody>
            <a:bodyPr/>
            <a:lstStyle/>
            <a:p/>
          </p:txBody>
        </p:sp>
        <p:sp>
          <p:nvSpPr>
            <p:cNvPr id="52" name="rc52"/>
            <p:cNvSpPr/>
            <p:nvPr/>
          </p:nvSpPr>
          <p:spPr>
            <a:xfrm>
              <a:off x="8492436" y="4284563"/>
              <a:ext cx="214223" cy="600749"/>
            </a:xfrm>
            <a:prstGeom prst="rect">
              <a:avLst/>
            </a:prstGeom>
            <a:solidFill>
              <a:srgbClr val="69DBFF">
                <a:alpha val="100000"/>
              </a:srgbClr>
            </a:solidFill>
          </p:spPr>
          <p:txBody>
            <a:bodyPr/>
            <a:lstStyle/>
            <a:p/>
          </p:txBody>
        </p:sp>
        <p:sp>
          <p:nvSpPr>
            <p:cNvPr id="53" name="pl53"/>
            <p:cNvSpPr/>
            <p:nvPr/>
          </p:nvSpPr>
          <p:spPr>
            <a:xfrm>
              <a:off x="6219286" y="3683804"/>
              <a:ext cx="2380262" cy="600753"/>
            </a:xfrm>
            <a:custGeom>
              <a:avLst/>
              <a:pathLst>
                <a:path w="2380262" h="600753">
                  <a:moveTo>
                    <a:pt x="0" y="0"/>
                  </a:moveTo>
                  <a:lnTo>
                    <a:pt x="238026" y="60075"/>
                  </a:lnTo>
                  <a:lnTo>
                    <a:pt x="476052" y="120150"/>
                  </a:lnTo>
                  <a:lnTo>
                    <a:pt x="714078" y="180226"/>
                  </a:lnTo>
                  <a:lnTo>
                    <a:pt x="952104" y="240301"/>
                  </a:lnTo>
                  <a:lnTo>
                    <a:pt x="1190131" y="300376"/>
                  </a:lnTo>
                  <a:lnTo>
                    <a:pt x="1428157" y="360452"/>
                  </a:lnTo>
                  <a:lnTo>
                    <a:pt x="1666183" y="420527"/>
                  </a:lnTo>
                  <a:lnTo>
                    <a:pt x="1904209" y="480603"/>
                  </a:lnTo>
                  <a:lnTo>
                    <a:pt x="2142236" y="540678"/>
                  </a:lnTo>
                  <a:lnTo>
                    <a:pt x="2380262" y="600753"/>
                  </a:lnTo>
                </a:path>
              </a:pathLst>
            </a:custGeom>
            <a:ln w="13550" cap="flat">
              <a:solidFill>
                <a:srgbClr val="000000">
                  <a:alpha val="100000"/>
                </a:srgbClr>
              </a:solidFill>
              <a:prstDash val="solid"/>
              <a:round/>
            </a:ln>
          </p:spPr>
          <p:txBody>
            <a:bodyPr/>
            <a:lstStyle/>
            <a:p/>
          </p:txBody>
        </p:sp>
        <p:sp>
          <p:nvSpPr>
            <p:cNvPr id="54" name="pt54"/>
            <p:cNvSpPr/>
            <p:nvPr/>
          </p:nvSpPr>
          <p:spPr>
            <a:xfrm>
              <a:off x="6194460" y="36589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432486" y="37190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670512" y="37791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6908538" y="3839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146565" y="38992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384591" y="39593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622617" y="40194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7860643" y="40795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098670" y="41395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336696" y="4199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pt64"/>
            <p:cNvSpPr/>
            <p:nvPr/>
          </p:nvSpPr>
          <p:spPr>
            <a:xfrm>
              <a:off x="8574722" y="42597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tx65"/>
            <p:cNvSpPr/>
            <p:nvPr/>
          </p:nvSpPr>
          <p:spPr>
            <a:xfrm>
              <a:off x="4873902" y="72492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ECAR</a:t>
              </a:r>
            </a:p>
          </p:txBody>
        </p:sp>
        <p:sp>
          <p:nvSpPr>
            <p:cNvPr id="66" name="tx66"/>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7" name="tx67"/>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8" name="tx68"/>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9" name="tx69"/>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70" name="tx70"/>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1" name="tx71"/>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2" name="tx72"/>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3" name="tx73"/>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4" name="tx74"/>
            <p:cNvSpPr/>
            <p:nvPr/>
          </p:nvSpPr>
          <p:spPr>
            <a:xfrm>
              <a:off x="857700"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5" name="tx75"/>
            <p:cNvSpPr/>
            <p:nvPr/>
          </p:nvSpPr>
          <p:spPr>
            <a:xfrm>
              <a:off x="508103" y="3880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6" name="tx76"/>
            <p:cNvSpPr/>
            <p:nvPr/>
          </p:nvSpPr>
          <p:spPr>
            <a:xfrm>
              <a:off x="508103" y="29334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7" name="tx77"/>
            <p:cNvSpPr/>
            <p:nvPr/>
          </p:nvSpPr>
          <p:spPr>
            <a:xfrm>
              <a:off x="508103" y="19862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78" name="tx78"/>
            <p:cNvSpPr/>
            <p:nvPr/>
          </p:nvSpPr>
          <p:spPr>
            <a:xfrm>
              <a:off x="508103" y="10389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79" name="tx79"/>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0" name="rc80"/>
            <p:cNvSpPr/>
            <p:nvPr/>
          </p:nvSpPr>
          <p:spPr>
            <a:xfrm>
              <a:off x="3693168" y="5761013"/>
              <a:ext cx="201456" cy="201456"/>
            </a:xfrm>
            <a:prstGeom prst="rect">
              <a:avLst/>
            </a:prstGeom>
            <a:solidFill>
              <a:srgbClr val="0058AB">
                <a:alpha val="100000"/>
              </a:srgbClr>
            </a:solidFill>
          </p:spPr>
          <p:txBody>
            <a:bodyPr/>
            <a:lstStyle/>
            <a:p/>
          </p:txBody>
        </p:sp>
        <p:sp>
          <p:nvSpPr>
            <p:cNvPr id="81" name="rc81"/>
            <p:cNvSpPr/>
            <p:nvPr/>
          </p:nvSpPr>
          <p:spPr>
            <a:xfrm>
              <a:off x="4595254" y="5761013"/>
              <a:ext cx="201456" cy="201456"/>
            </a:xfrm>
            <a:prstGeom prst="rect">
              <a:avLst/>
            </a:prstGeom>
            <a:solidFill>
              <a:srgbClr val="69DBFF">
                <a:alpha val="100000"/>
              </a:srgbClr>
            </a:solidFill>
          </p:spPr>
          <p:txBody>
            <a:bodyPr/>
            <a:lstStyle/>
            <a:p/>
          </p:txBody>
        </p:sp>
        <p:sp>
          <p:nvSpPr>
            <p:cNvPr id="82" name="tx82"/>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3" name="tx83"/>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4" name="tx84"/>
            <p:cNvSpPr/>
            <p:nvPr/>
          </p:nvSpPr>
          <p:spPr>
            <a:xfrm>
              <a:off x="2093736" y="398022"/>
              <a:ext cx="58708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ECAR</a:t>
              </a:r>
            </a:p>
          </p:txBody>
        </p:sp>
        <p:sp>
          <p:nvSpPr>
            <p:cNvPr id="85" name="tx85"/>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7" name="tx8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8" name="tx88"/>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9" name="tx89"/>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14%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Greece, Kazakhstan, Turkiye, Turkmenistan, and Uzbekistan had the highest coverage (99%), while Romania had the lowest coverage (82%).
DTP1 coverage increased in 5 out of 21 countries between 2022 and 2023. The largest increase was 15% points in Ukraine from 78% to 93%.
2 countries saw a decrease in coverage (Republic of Moldova and Romania). The largest decline was 7% points in Romania from 89% to 82%.
Coverage remained constant between 2022 and 2023 in the remaining 14 countries.
In 2023, 18 out of 21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2 countries (Ukraine and Uzbekistan).
The largest increase in coverage was 4% points in Ukraine from 89% in 2019 to 93% in 2023}.
Coverage was lower than in 2019 in 11 countries (Albania, Azerbaijan, Bosnia and Herzegovina, Bulgaria, Georgia, Kyrgyzstan, Montenegro, North Macedonia, Republic of Moldova, Romania, and Serbia).
The largest decline in coverage was 14% points in Romania from 96% in 2019 to 82%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ECAR, 0 out of 21 (0%) countries had DTP1 coverage below 70% in 2023.
There were 18 (86%) countries that achieved DTP1 of 90% or higher, accounting for 3,731,000 (94%)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82497" y="1644446"/>
              <a:ext cx="1766468" cy="1964209"/>
            </a:xfrm>
            <a:custGeom>
              <a:avLst/>
              <a:pathLst>
                <a:path w="1766468" h="1964209">
                  <a:moveTo>
                    <a:pt x="0" y="1766541"/>
                  </a:moveTo>
                  <a:lnTo>
                    <a:pt x="60532" y="1773358"/>
                  </a:lnTo>
                  <a:lnTo>
                    <a:pt x="121065" y="1780174"/>
                  </a:lnTo>
                  <a:lnTo>
                    <a:pt x="181598" y="1786990"/>
                  </a:lnTo>
                  <a:lnTo>
                    <a:pt x="242130" y="1793806"/>
                  </a:lnTo>
                  <a:lnTo>
                    <a:pt x="302663" y="1800622"/>
                  </a:lnTo>
                  <a:lnTo>
                    <a:pt x="363196" y="1807438"/>
                  </a:lnTo>
                  <a:lnTo>
                    <a:pt x="423728" y="1814254"/>
                  </a:lnTo>
                  <a:lnTo>
                    <a:pt x="484261" y="1821071"/>
                  </a:lnTo>
                  <a:lnTo>
                    <a:pt x="544794" y="1827887"/>
                  </a:lnTo>
                  <a:lnTo>
                    <a:pt x="605326" y="1834703"/>
                  </a:lnTo>
                  <a:lnTo>
                    <a:pt x="665859" y="1841519"/>
                  </a:lnTo>
                  <a:lnTo>
                    <a:pt x="726392" y="1848335"/>
                  </a:lnTo>
                  <a:lnTo>
                    <a:pt x="786924" y="1855151"/>
                  </a:lnTo>
                  <a:lnTo>
                    <a:pt x="847457" y="1861967"/>
                  </a:lnTo>
                  <a:lnTo>
                    <a:pt x="907990" y="1868783"/>
                  </a:lnTo>
                  <a:lnTo>
                    <a:pt x="968523" y="1875600"/>
                  </a:lnTo>
                  <a:lnTo>
                    <a:pt x="1029055" y="1882416"/>
                  </a:lnTo>
                  <a:lnTo>
                    <a:pt x="1089588" y="1889232"/>
                  </a:lnTo>
                  <a:lnTo>
                    <a:pt x="1150121" y="1896048"/>
                  </a:lnTo>
                  <a:lnTo>
                    <a:pt x="1210653" y="1902864"/>
                  </a:lnTo>
                  <a:lnTo>
                    <a:pt x="1271186" y="1909680"/>
                  </a:lnTo>
                  <a:lnTo>
                    <a:pt x="1331719" y="1916496"/>
                  </a:lnTo>
                  <a:lnTo>
                    <a:pt x="1392251" y="1923313"/>
                  </a:lnTo>
                  <a:lnTo>
                    <a:pt x="1452784" y="1930129"/>
                  </a:lnTo>
                  <a:lnTo>
                    <a:pt x="1513317" y="1936945"/>
                  </a:lnTo>
                  <a:lnTo>
                    <a:pt x="1573849" y="1943761"/>
                  </a:lnTo>
                  <a:lnTo>
                    <a:pt x="1634382" y="1950577"/>
                  </a:lnTo>
                  <a:lnTo>
                    <a:pt x="1694915" y="1957393"/>
                  </a:lnTo>
                  <a:lnTo>
                    <a:pt x="1755447" y="1964209"/>
                  </a:lnTo>
                  <a:lnTo>
                    <a:pt x="1761200" y="1903813"/>
                  </a:lnTo>
                  <a:lnTo>
                    <a:pt x="1764875" y="1843255"/>
                  </a:lnTo>
                  <a:lnTo>
                    <a:pt x="1766468" y="1782606"/>
                  </a:lnTo>
                  <a:lnTo>
                    <a:pt x="1765978" y="1721938"/>
                  </a:lnTo>
                  <a:lnTo>
                    <a:pt x="1763405" y="1661323"/>
                  </a:lnTo>
                  <a:lnTo>
                    <a:pt x="1758752" y="1600832"/>
                  </a:lnTo>
                  <a:lnTo>
                    <a:pt x="1752025" y="1540537"/>
                  </a:lnTo>
                  <a:lnTo>
                    <a:pt x="1743231" y="1480508"/>
                  </a:lnTo>
                  <a:lnTo>
                    <a:pt x="1732381" y="1420816"/>
                  </a:lnTo>
                  <a:lnTo>
                    <a:pt x="1719487" y="1361532"/>
                  </a:lnTo>
                  <a:lnTo>
                    <a:pt x="1704566" y="1302726"/>
                  </a:lnTo>
                  <a:lnTo>
                    <a:pt x="1687634" y="1244467"/>
                  </a:lnTo>
                  <a:lnTo>
                    <a:pt x="1668711" y="1186824"/>
                  </a:lnTo>
                  <a:lnTo>
                    <a:pt x="1647820" y="1129865"/>
                  </a:lnTo>
                  <a:lnTo>
                    <a:pt x="1624986" y="1073656"/>
                  </a:lnTo>
                  <a:lnTo>
                    <a:pt x="1600235" y="1018265"/>
                  </a:lnTo>
                  <a:lnTo>
                    <a:pt x="1573596" y="963756"/>
                  </a:lnTo>
                  <a:lnTo>
                    <a:pt x="1545101" y="910194"/>
                  </a:lnTo>
                  <a:lnTo>
                    <a:pt x="1514784" y="857643"/>
                  </a:lnTo>
                  <a:lnTo>
                    <a:pt x="1482681" y="806163"/>
                  </a:lnTo>
                  <a:lnTo>
                    <a:pt x="1448828" y="755816"/>
                  </a:lnTo>
                  <a:lnTo>
                    <a:pt x="1413267" y="706661"/>
                  </a:lnTo>
                  <a:lnTo>
                    <a:pt x="1376038" y="658756"/>
                  </a:lnTo>
                  <a:lnTo>
                    <a:pt x="1337187" y="612158"/>
                  </a:lnTo>
                  <a:lnTo>
                    <a:pt x="1296758" y="566922"/>
                  </a:lnTo>
                  <a:lnTo>
                    <a:pt x="1254800" y="523100"/>
                  </a:lnTo>
                  <a:lnTo>
                    <a:pt x="1211362" y="480745"/>
                  </a:lnTo>
                  <a:lnTo>
                    <a:pt x="1166495" y="439907"/>
                  </a:lnTo>
                  <a:lnTo>
                    <a:pt x="1120252" y="400634"/>
                  </a:lnTo>
                  <a:lnTo>
                    <a:pt x="1072688" y="362971"/>
                  </a:lnTo>
                  <a:lnTo>
                    <a:pt x="1023859" y="326964"/>
                  </a:lnTo>
                  <a:lnTo>
                    <a:pt x="973822" y="292655"/>
                  </a:lnTo>
                  <a:lnTo>
                    <a:pt x="922636" y="260085"/>
                  </a:lnTo>
                  <a:lnTo>
                    <a:pt x="870362" y="229291"/>
                  </a:lnTo>
                  <a:lnTo>
                    <a:pt x="817062" y="200310"/>
                  </a:lnTo>
                  <a:lnTo>
                    <a:pt x="762798" y="173177"/>
                  </a:lnTo>
                  <a:lnTo>
                    <a:pt x="707634" y="147923"/>
                  </a:lnTo>
                  <a:lnTo>
                    <a:pt x="651635" y="124579"/>
                  </a:lnTo>
                  <a:lnTo>
                    <a:pt x="594868" y="103171"/>
                  </a:lnTo>
                  <a:lnTo>
                    <a:pt x="537399" y="83725"/>
                  </a:lnTo>
                  <a:lnTo>
                    <a:pt x="479296" y="66264"/>
                  </a:lnTo>
                  <a:lnTo>
                    <a:pt x="420629" y="50808"/>
                  </a:lnTo>
                  <a:lnTo>
                    <a:pt x="361464" y="37376"/>
                  </a:lnTo>
                  <a:lnTo>
                    <a:pt x="301874" y="25983"/>
                  </a:lnTo>
                  <a:lnTo>
                    <a:pt x="241927" y="16644"/>
                  </a:lnTo>
                  <a:lnTo>
                    <a:pt x="181696" y="9368"/>
                  </a:lnTo>
                  <a:lnTo>
                    <a:pt x="121249" y="4166"/>
                  </a:lnTo>
                  <a:lnTo>
                    <a:pt x="60660" y="1041"/>
                  </a:lnTo>
                  <a:lnTo>
                    <a:pt x="0" y="0"/>
                  </a:lnTo>
                  <a:lnTo>
                    <a:pt x="0" y="60915"/>
                  </a:lnTo>
                  <a:lnTo>
                    <a:pt x="0" y="121830"/>
                  </a:lnTo>
                  <a:lnTo>
                    <a:pt x="0" y="182745"/>
                  </a:lnTo>
                  <a:lnTo>
                    <a:pt x="0" y="243660"/>
                  </a:lnTo>
                  <a:lnTo>
                    <a:pt x="0" y="304576"/>
                  </a:lnTo>
                  <a:lnTo>
                    <a:pt x="0" y="365491"/>
                  </a:lnTo>
                  <a:lnTo>
                    <a:pt x="0" y="426406"/>
                  </a:lnTo>
                  <a:lnTo>
                    <a:pt x="0" y="487321"/>
                  </a:lnTo>
                  <a:lnTo>
                    <a:pt x="0" y="548237"/>
                  </a:lnTo>
                  <a:lnTo>
                    <a:pt x="0" y="609152"/>
                  </a:lnTo>
                  <a:lnTo>
                    <a:pt x="0" y="670067"/>
                  </a:lnTo>
                  <a:lnTo>
                    <a:pt x="0" y="730982"/>
                  </a:lnTo>
                  <a:lnTo>
                    <a:pt x="0" y="791898"/>
                  </a:lnTo>
                  <a:lnTo>
                    <a:pt x="0" y="852813"/>
                  </a:lnTo>
                  <a:lnTo>
                    <a:pt x="0" y="913728"/>
                  </a:lnTo>
                  <a:lnTo>
                    <a:pt x="0" y="974643"/>
                  </a:lnTo>
                  <a:lnTo>
                    <a:pt x="0" y="1035559"/>
                  </a:lnTo>
                  <a:lnTo>
                    <a:pt x="0" y="1096474"/>
                  </a:lnTo>
                  <a:lnTo>
                    <a:pt x="0" y="1157389"/>
                  </a:lnTo>
                  <a:lnTo>
                    <a:pt x="0" y="1218304"/>
                  </a:lnTo>
                  <a:lnTo>
                    <a:pt x="0" y="1279219"/>
                  </a:lnTo>
                  <a:lnTo>
                    <a:pt x="0" y="1340135"/>
                  </a:lnTo>
                  <a:lnTo>
                    <a:pt x="0" y="1401050"/>
                  </a:lnTo>
                  <a:lnTo>
                    <a:pt x="0" y="1461965"/>
                  </a:lnTo>
                  <a:lnTo>
                    <a:pt x="0" y="1522880"/>
                  </a:lnTo>
                  <a:lnTo>
                    <a:pt x="0" y="1583796"/>
                  </a:lnTo>
                  <a:lnTo>
                    <a:pt x="0" y="1644711"/>
                  </a:lnTo>
                  <a:lnTo>
                    <a:pt x="0" y="170562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482497" y="3410988"/>
              <a:ext cx="1755447" cy="1347821"/>
            </a:xfrm>
            <a:custGeom>
              <a:avLst/>
              <a:pathLst>
                <a:path w="1755447" h="1347821">
                  <a:moveTo>
                    <a:pt x="0" y="0"/>
                  </a:moveTo>
                  <a:lnTo>
                    <a:pt x="39377" y="46476"/>
                  </a:lnTo>
                  <a:lnTo>
                    <a:pt x="78755" y="92953"/>
                  </a:lnTo>
                  <a:lnTo>
                    <a:pt x="118132" y="139429"/>
                  </a:lnTo>
                  <a:lnTo>
                    <a:pt x="157510" y="185906"/>
                  </a:lnTo>
                  <a:lnTo>
                    <a:pt x="196887" y="232383"/>
                  </a:lnTo>
                  <a:lnTo>
                    <a:pt x="236265" y="278859"/>
                  </a:lnTo>
                  <a:lnTo>
                    <a:pt x="275642" y="325336"/>
                  </a:lnTo>
                  <a:lnTo>
                    <a:pt x="315020" y="371812"/>
                  </a:lnTo>
                  <a:lnTo>
                    <a:pt x="354397" y="418289"/>
                  </a:lnTo>
                  <a:lnTo>
                    <a:pt x="393775" y="464766"/>
                  </a:lnTo>
                  <a:lnTo>
                    <a:pt x="433152" y="511242"/>
                  </a:lnTo>
                  <a:lnTo>
                    <a:pt x="472530" y="557719"/>
                  </a:lnTo>
                  <a:lnTo>
                    <a:pt x="511908" y="604195"/>
                  </a:lnTo>
                  <a:lnTo>
                    <a:pt x="551285" y="650672"/>
                  </a:lnTo>
                  <a:lnTo>
                    <a:pt x="590663" y="697149"/>
                  </a:lnTo>
                  <a:lnTo>
                    <a:pt x="630040" y="743625"/>
                  </a:lnTo>
                  <a:lnTo>
                    <a:pt x="669418" y="790102"/>
                  </a:lnTo>
                  <a:lnTo>
                    <a:pt x="708795" y="836579"/>
                  </a:lnTo>
                  <a:lnTo>
                    <a:pt x="748173" y="883055"/>
                  </a:lnTo>
                  <a:lnTo>
                    <a:pt x="787550" y="929532"/>
                  </a:lnTo>
                  <a:lnTo>
                    <a:pt x="826928" y="976008"/>
                  </a:lnTo>
                  <a:lnTo>
                    <a:pt x="866305" y="1022485"/>
                  </a:lnTo>
                  <a:lnTo>
                    <a:pt x="905683" y="1068962"/>
                  </a:lnTo>
                  <a:lnTo>
                    <a:pt x="945060" y="1115438"/>
                  </a:lnTo>
                  <a:lnTo>
                    <a:pt x="984438" y="1161915"/>
                  </a:lnTo>
                  <a:lnTo>
                    <a:pt x="1023816" y="1208391"/>
                  </a:lnTo>
                  <a:lnTo>
                    <a:pt x="1063193" y="1254868"/>
                  </a:lnTo>
                  <a:lnTo>
                    <a:pt x="1102571" y="1301345"/>
                  </a:lnTo>
                  <a:lnTo>
                    <a:pt x="1141948" y="1347821"/>
                  </a:lnTo>
                  <a:lnTo>
                    <a:pt x="1187567" y="1307804"/>
                  </a:lnTo>
                  <a:lnTo>
                    <a:pt x="1231785" y="1266244"/>
                  </a:lnTo>
                  <a:lnTo>
                    <a:pt x="1274549" y="1223190"/>
                  </a:lnTo>
                  <a:lnTo>
                    <a:pt x="1315809" y="1178692"/>
                  </a:lnTo>
                  <a:lnTo>
                    <a:pt x="1355516" y="1132803"/>
                  </a:lnTo>
                  <a:lnTo>
                    <a:pt x="1393624" y="1085578"/>
                  </a:lnTo>
                  <a:lnTo>
                    <a:pt x="1430088" y="1037072"/>
                  </a:lnTo>
                  <a:lnTo>
                    <a:pt x="1464863" y="987341"/>
                  </a:lnTo>
                  <a:lnTo>
                    <a:pt x="1497911" y="936446"/>
                  </a:lnTo>
                  <a:lnTo>
                    <a:pt x="1529190" y="884446"/>
                  </a:lnTo>
                  <a:lnTo>
                    <a:pt x="1558666" y="831402"/>
                  </a:lnTo>
                  <a:lnTo>
                    <a:pt x="1586302" y="777377"/>
                  </a:lnTo>
                  <a:lnTo>
                    <a:pt x="1612066" y="722435"/>
                  </a:lnTo>
                  <a:lnTo>
                    <a:pt x="1635928" y="666640"/>
                  </a:lnTo>
                  <a:lnTo>
                    <a:pt x="1657859" y="610058"/>
                  </a:lnTo>
                  <a:lnTo>
                    <a:pt x="1677834" y="552757"/>
                  </a:lnTo>
                  <a:lnTo>
                    <a:pt x="1695829" y="494804"/>
                  </a:lnTo>
                  <a:lnTo>
                    <a:pt x="1711824" y="436266"/>
                  </a:lnTo>
                  <a:lnTo>
                    <a:pt x="1725798" y="377214"/>
                  </a:lnTo>
                  <a:lnTo>
                    <a:pt x="1737735" y="317716"/>
                  </a:lnTo>
                  <a:lnTo>
                    <a:pt x="1747623" y="257844"/>
                  </a:lnTo>
                  <a:lnTo>
                    <a:pt x="1755447" y="197668"/>
                  </a:lnTo>
                  <a:lnTo>
                    <a:pt x="1694915" y="190851"/>
                  </a:lnTo>
                  <a:lnTo>
                    <a:pt x="1634382" y="184035"/>
                  </a:lnTo>
                  <a:lnTo>
                    <a:pt x="1573849" y="177219"/>
                  </a:lnTo>
                  <a:lnTo>
                    <a:pt x="1513317" y="170403"/>
                  </a:lnTo>
                  <a:lnTo>
                    <a:pt x="1452784" y="163587"/>
                  </a:lnTo>
                  <a:lnTo>
                    <a:pt x="1392251" y="156771"/>
                  </a:lnTo>
                  <a:lnTo>
                    <a:pt x="1331719" y="149955"/>
                  </a:lnTo>
                  <a:lnTo>
                    <a:pt x="1271186" y="143138"/>
                  </a:lnTo>
                  <a:lnTo>
                    <a:pt x="1210653" y="136322"/>
                  </a:lnTo>
                  <a:lnTo>
                    <a:pt x="1150121" y="129506"/>
                  </a:lnTo>
                  <a:lnTo>
                    <a:pt x="1089588" y="122690"/>
                  </a:lnTo>
                  <a:lnTo>
                    <a:pt x="1029055" y="115874"/>
                  </a:lnTo>
                  <a:lnTo>
                    <a:pt x="968523" y="109058"/>
                  </a:lnTo>
                  <a:lnTo>
                    <a:pt x="907990" y="102242"/>
                  </a:lnTo>
                  <a:lnTo>
                    <a:pt x="847457" y="95425"/>
                  </a:lnTo>
                  <a:lnTo>
                    <a:pt x="786924" y="88609"/>
                  </a:lnTo>
                  <a:lnTo>
                    <a:pt x="726392" y="81793"/>
                  </a:lnTo>
                  <a:lnTo>
                    <a:pt x="665859" y="74977"/>
                  </a:lnTo>
                  <a:lnTo>
                    <a:pt x="605326" y="68161"/>
                  </a:lnTo>
                  <a:lnTo>
                    <a:pt x="544794" y="61345"/>
                  </a:lnTo>
                  <a:lnTo>
                    <a:pt x="484261" y="54529"/>
                  </a:lnTo>
                  <a:lnTo>
                    <a:pt x="423728" y="47712"/>
                  </a:lnTo>
                  <a:lnTo>
                    <a:pt x="363196" y="40896"/>
                  </a:lnTo>
                  <a:lnTo>
                    <a:pt x="302663" y="34080"/>
                  </a:lnTo>
                  <a:lnTo>
                    <a:pt x="242130" y="27264"/>
                  </a:lnTo>
                  <a:lnTo>
                    <a:pt x="181598" y="20448"/>
                  </a:lnTo>
                  <a:lnTo>
                    <a:pt x="121065" y="13632"/>
                  </a:lnTo>
                  <a:lnTo>
                    <a:pt x="60532" y="681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482497" y="3410988"/>
              <a:ext cx="1141948" cy="1766260"/>
            </a:xfrm>
            <a:custGeom>
              <a:avLst/>
              <a:pathLst>
                <a:path w="1141948" h="1766260">
                  <a:moveTo>
                    <a:pt x="0" y="0"/>
                  </a:moveTo>
                  <a:lnTo>
                    <a:pt x="1086" y="60905"/>
                  </a:lnTo>
                  <a:lnTo>
                    <a:pt x="2173" y="121811"/>
                  </a:lnTo>
                  <a:lnTo>
                    <a:pt x="3260" y="182716"/>
                  </a:lnTo>
                  <a:lnTo>
                    <a:pt x="4347" y="243622"/>
                  </a:lnTo>
                  <a:lnTo>
                    <a:pt x="5434" y="304527"/>
                  </a:lnTo>
                  <a:lnTo>
                    <a:pt x="6521" y="365433"/>
                  </a:lnTo>
                  <a:lnTo>
                    <a:pt x="7608" y="426338"/>
                  </a:lnTo>
                  <a:lnTo>
                    <a:pt x="8695" y="487244"/>
                  </a:lnTo>
                  <a:lnTo>
                    <a:pt x="9782" y="548149"/>
                  </a:lnTo>
                  <a:lnTo>
                    <a:pt x="10869" y="609055"/>
                  </a:lnTo>
                  <a:lnTo>
                    <a:pt x="11956" y="669960"/>
                  </a:lnTo>
                  <a:lnTo>
                    <a:pt x="13043" y="730866"/>
                  </a:lnTo>
                  <a:lnTo>
                    <a:pt x="14130" y="791771"/>
                  </a:lnTo>
                  <a:lnTo>
                    <a:pt x="15217" y="852677"/>
                  </a:lnTo>
                  <a:lnTo>
                    <a:pt x="16304" y="913583"/>
                  </a:lnTo>
                  <a:lnTo>
                    <a:pt x="17391" y="974488"/>
                  </a:lnTo>
                  <a:lnTo>
                    <a:pt x="18478" y="1035394"/>
                  </a:lnTo>
                  <a:lnTo>
                    <a:pt x="19565" y="1096299"/>
                  </a:lnTo>
                  <a:lnTo>
                    <a:pt x="20652" y="1157205"/>
                  </a:lnTo>
                  <a:lnTo>
                    <a:pt x="21739" y="1218110"/>
                  </a:lnTo>
                  <a:lnTo>
                    <a:pt x="22826" y="1279016"/>
                  </a:lnTo>
                  <a:lnTo>
                    <a:pt x="23913" y="1339921"/>
                  </a:lnTo>
                  <a:lnTo>
                    <a:pt x="25000" y="1400827"/>
                  </a:lnTo>
                  <a:lnTo>
                    <a:pt x="26086" y="1461732"/>
                  </a:lnTo>
                  <a:lnTo>
                    <a:pt x="27173" y="1522638"/>
                  </a:lnTo>
                  <a:lnTo>
                    <a:pt x="28260" y="1583543"/>
                  </a:lnTo>
                  <a:lnTo>
                    <a:pt x="29347" y="1644449"/>
                  </a:lnTo>
                  <a:lnTo>
                    <a:pt x="30434" y="1705355"/>
                  </a:lnTo>
                  <a:lnTo>
                    <a:pt x="31521" y="1766260"/>
                  </a:lnTo>
                  <a:lnTo>
                    <a:pt x="91990" y="1764145"/>
                  </a:lnTo>
                  <a:lnTo>
                    <a:pt x="152351" y="1759959"/>
                  </a:lnTo>
                  <a:lnTo>
                    <a:pt x="212533" y="1753710"/>
                  </a:lnTo>
                  <a:lnTo>
                    <a:pt x="272466" y="1745403"/>
                  </a:lnTo>
                  <a:lnTo>
                    <a:pt x="332079" y="1735048"/>
                  </a:lnTo>
                  <a:lnTo>
                    <a:pt x="391303" y="1722658"/>
                  </a:lnTo>
                  <a:lnTo>
                    <a:pt x="450068" y="1708247"/>
                  </a:lnTo>
                  <a:lnTo>
                    <a:pt x="508304" y="1691832"/>
                  </a:lnTo>
                  <a:lnTo>
                    <a:pt x="565944" y="1673432"/>
                  </a:lnTo>
                  <a:lnTo>
                    <a:pt x="622921" y="1653069"/>
                  </a:lnTo>
                  <a:lnTo>
                    <a:pt x="679166" y="1630767"/>
                  </a:lnTo>
                  <a:lnTo>
                    <a:pt x="734615" y="1606552"/>
                  </a:lnTo>
                  <a:lnTo>
                    <a:pt x="789202" y="1580452"/>
                  </a:lnTo>
                  <a:lnTo>
                    <a:pt x="842864" y="1552498"/>
                  </a:lnTo>
                  <a:lnTo>
                    <a:pt x="895536" y="1522722"/>
                  </a:lnTo>
                  <a:lnTo>
                    <a:pt x="947158" y="1491161"/>
                  </a:lnTo>
                  <a:lnTo>
                    <a:pt x="997668" y="1457850"/>
                  </a:lnTo>
                  <a:lnTo>
                    <a:pt x="1047009" y="1422828"/>
                  </a:lnTo>
                  <a:lnTo>
                    <a:pt x="1095121" y="1386138"/>
                  </a:lnTo>
                  <a:lnTo>
                    <a:pt x="1141948" y="1347821"/>
                  </a:lnTo>
                  <a:lnTo>
                    <a:pt x="1102571" y="1301345"/>
                  </a:lnTo>
                  <a:lnTo>
                    <a:pt x="1063193" y="1254868"/>
                  </a:lnTo>
                  <a:lnTo>
                    <a:pt x="1023816" y="1208391"/>
                  </a:lnTo>
                  <a:lnTo>
                    <a:pt x="984438" y="1161915"/>
                  </a:lnTo>
                  <a:lnTo>
                    <a:pt x="945060" y="1115438"/>
                  </a:lnTo>
                  <a:lnTo>
                    <a:pt x="905683" y="1068962"/>
                  </a:lnTo>
                  <a:lnTo>
                    <a:pt x="866305" y="1022485"/>
                  </a:lnTo>
                  <a:lnTo>
                    <a:pt x="826928" y="976008"/>
                  </a:lnTo>
                  <a:lnTo>
                    <a:pt x="787550" y="929532"/>
                  </a:lnTo>
                  <a:lnTo>
                    <a:pt x="748173" y="883055"/>
                  </a:lnTo>
                  <a:lnTo>
                    <a:pt x="708795" y="836579"/>
                  </a:lnTo>
                  <a:lnTo>
                    <a:pt x="669418" y="790102"/>
                  </a:lnTo>
                  <a:lnTo>
                    <a:pt x="630040" y="743625"/>
                  </a:lnTo>
                  <a:lnTo>
                    <a:pt x="590663" y="697149"/>
                  </a:lnTo>
                  <a:lnTo>
                    <a:pt x="551285" y="650672"/>
                  </a:lnTo>
                  <a:lnTo>
                    <a:pt x="511908" y="604195"/>
                  </a:lnTo>
                  <a:lnTo>
                    <a:pt x="472530" y="557719"/>
                  </a:lnTo>
                  <a:lnTo>
                    <a:pt x="433152" y="511242"/>
                  </a:lnTo>
                  <a:lnTo>
                    <a:pt x="393775" y="464766"/>
                  </a:lnTo>
                  <a:lnTo>
                    <a:pt x="354397" y="418289"/>
                  </a:lnTo>
                  <a:lnTo>
                    <a:pt x="315020" y="371812"/>
                  </a:lnTo>
                  <a:lnTo>
                    <a:pt x="275642" y="325336"/>
                  </a:lnTo>
                  <a:lnTo>
                    <a:pt x="236265" y="278859"/>
                  </a:lnTo>
                  <a:lnTo>
                    <a:pt x="196887" y="232383"/>
                  </a:lnTo>
                  <a:lnTo>
                    <a:pt x="157510" y="185906"/>
                  </a:lnTo>
                  <a:lnTo>
                    <a:pt x="118132" y="139429"/>
                  </a:lnTo>
                  <a:lnTo>
                    <a:pt x="78755" y="92953"/>
                  </a:lnTo>
                  <a:lnTo>
                    <a:pt x="39377" y="4647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595656" y="3410988"/>
              <a:ext cx="918362" cy="1766311"/>
            </a:xfrm>
            <a:custGeom>
              <a:avLst/>
              <a:pathLst>
                <a:path w="918362" h="1766311">
                  <a:moveTo>
                    <a:pt x="886840" y="0"/>
                  </a:moveTo>
                  <a:lnTo>
                    <a:pt x="856260" y="52682"/>
                  </a:lnTo>
                  <a:lnTo>
                    <a:pt x="825679" y="105365"/>
                  </a:lnTo>
                  <a:lnTo>
                    <a:pt x="795098" y="158048"/>
                  </a:lnTo>
                  <a:lnTo>
                    <a:pt x="764517" y="210731"/>
                  </a:lnTo>
                  <a:lnTo>
                    <a:pt x="733937" y="263414"/>
                  </a:lnTo>
                  <a:lnTo>
                    <a:pt x="703356" y="316097"/>
                  </a:lnTo>
                  <a:lnTo>
                    <a:pt x="672775" y="368780"/>
                  </a:lnTo>
                  <a:lnTo>
                    <a:pt x="642195" y="421463"/>
                  </a:lnTo>
                  <a:lnTo>
                    <a:pt x="611614" y="474145"/>
                  </a:lnTo>
                  <a:lnTo>
                    <a:pt x="581033" y="526828"/>
                  </a:lnTo>
                  <a:lnTo>
                    <a:pt x="550452" y="579511"/>
                  </a:lnTo>
                  <a:lnTo>
                    <a:pt x="519872" y="632194"/>
                  </a:lnTo>
                  <a:lnTo>
                    <a:pt x="489291" y="684877"/>
                  </a:lnTo>
                  <a:lnTo>
                    <a:pt x="458710" y="737560"/>
                  </a:lnTo>
                  <a:lnTo>
                    <a:pt x="428130" y="790243"/>
                  </a:lnTo>
                  <a:lnTo>
                    <a:pt x="397549" y="842926"/>
                  </a:lnTo>
                  <a:lnTo>
                    <a:pt x="366968" y="895608"/>
                  </a:lnTo>
                  <a:lnTo>
                    <a:pt x="336387" y="948291"/>
                  </a:lnTo>
                  <a:lnTo>
                    <a:pt x="305807" y="1000974"/>
                  </a:lnTo>
                  <a:lnTo>
                    <a:pt x="275226" y="1053657"/>
                  </a:lnTo>
                  <a:lnTo>
                    <a:pt x="244645" y="1106340"/>
                  </a:lnTo>
                  <a:lnTo>
                    <a:pt x="214065" y="1159023"/>
                  </a:lnTo>
                  <a:lnTo>
                    <a:pt x="183484" y="1211706"/>
                  </a:lnTo>
                  <a:lnTo>
                    <a:pt x="152903" y="1264389"/>
                  </a:lnTo>
                  <a:lnTo>
                    <a:pt x="122322" y="1317072"/>
                  </a:lnTo>
                  <a:lnTo>
                    <a:pt x="91742" y="1369754"/>
                  </a:lnTo>
                  <a:lnTo>
                    <a:pt x="61161" y="1422437"/>
                  </a:lnTo>
                  <a:lnTo>
                    <a:pt x="30580" y="1475120"/>
                  </a:lnTo>
                  <a:lnTo>
                    <a:pt x="0" y="1527803"/>
                  </a:lnTo>
                  <a:lnTo>
                    <a:pt x="52426" y="1557055"/>
                  </a:lnTo>
                  <a:lnTo>
                    <a:pt x="105816" y="1584509"/>
                  </a:lnTo>
                  <a:lnTo>
                    <a:pt x="160108" y="1610133"/>
                  </a:lnTo>
                  <a:lnTo>
                    <a:pt x="215239" y="1633897"/>
                  </a:lnTo>
                  <a:lnTo>
                    <a:pt x="271146" y="1655775"/>
                  </a:lnTo>
                  <a:lnTo>
                    <a:pt x="327764" y="1675739"/>
                  </a:lnTo>
                  <a:lnTo>
                    <a:pt x="385028" y="1693769"/>
                  </a:lnTo>
                  <a:lnTo>
                    <a:pt x="442872" y="1709842"/>
                  </a:lnTo>
                  <a:lnTo>
                    <a:pt x="501228" y="1723941"/>
                  </a:lnTo>
                  <a:lnTo>
                    <a:pt x="560029" y="1736048"/>
                  </a:lnTo>
                  <a:lnTo>
                    <a:pt x="619208" y="1746151"/>
                  </a:lnTo>
                  <a:lnTo>
                    <a:pt x="678696" y="1754236"/>
                  </a:lnTo>
                  <a:lnTo>
                    <a:pt x="738425" y="1760296"/>
                  </a:lnTo>
                  <a:lnTo>
                    <a:pt x="798325" y="1764322"/>
                  </a:lnTo>
                  <a:lnTo>
                    <a:pt x="858327" y="1766311"/>
                  </a:lnTo>
                  <a:lnTo>
                    <a:pt x="918362" y="1766260"/>
                  </a:lnTo>
                  <a:lnTo>
                    <a:pt x="917275" y="1705355"/>
                  </a:lnTo>
                  <a:lnTo>
                    <a:pt x="916188" y="1644449"/>
                  </a:lnTo>
                  <a:lnTo>
                    <a:pt x="915101" y="1583543"/>
                  </a:lnTo>
                  <a:lnTo>
                    <a:pt x="914014" y="1522638"/>
                  </a:lnTo>
                  <a:lnTo>
                    <a:pt x="912927" y="1461732"/>
                  </a:lnTo>
                  <a:lnTo>
                    <a:pt x="911840" y="1400827"/>
                  </a:lnTo>
                  <a:lnTo>
                    <a:pt x="910753" y="1339921"/>
                  </a:lnTo>
                  <a:lnTo>
                    <a:pt x="909666" y="1279016"/>
                  </a:lnTo>
                  <a:lnTo>
                    <a:pt x="908579" y="1218110"/>
                  </a:lnTo>
                  <a:lnTo>
                    <a:pt x="907492" y="1157205"/>
                  </a:lnTo>
                  <a:lnTo>
                    <a:pt x="906405" y="1096299"/>
                  </a:lnTo>
                  <a:lnTo>
                    <a:pt x="905319" y="1035394"/>
                  </a:lnTo>
                  <a:lnTo>
                    <a:pt x="904232" y="974488"/>
                  </a:lnTo>
                  <a:lnTo>
                    <a:pt x="903145" y="913583"/>
                  </a:lnTo>
                  <a:lnTo>
                    <a:pt x="902058" y="852677"/>
                  </a:lnTo>
                  <a:lnTo>
                    <a:pt x="900971" y="791771"/>
                  </a:lnTo>
                  <a:lnTo>
                    <a:pt x="899884" y="730866"/>
                  </a:lnTo>
                  <a:lnTo>
                    <a:pt x="898797" y="669960"/>
                  </a:lnTo>
                  <a:lnTo>
                    <a:pt x="897710" y="609055"/>
                  </a:lnTo>
                  <a:lnTo>
                    <a:pt x="896623" y="548149"/>
                  </a:lnTo>
                  <a:lnTo>
                    <a:pt x="895536" y="487244"/>
                  </a:lnTo>
                  <a:lnTo>
                    <a:pt x="894449" y="426338"/>
                  </a:lnTo>
                  <a:lnTo>
                    <a:pt x="893362" y="365433"/>
                  </a:lnTo>
                  <a:lnTo>
                    <a:pt x="892275" y="304527"/>
                  </a:lnTo>
                  <a:lnTo>
                    <a:pt x="891188" y="243622"/>
                  </a:lnTo>
                  <a:lnTo>
                    <a:pt x="890101" y="182716"/>
                  </a:lnTo>
                  <a:lnTo>
                    <a:pt x="889014" y="121811"/>
                  </a:lnTo>
                  <a:lnTo>
                    <a:pt x="887927" y="6090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967082" y="3410988"/>
              <a:ext cx="1515415" cy="1527803"/>
            </a:xfrm>
            <a:custGeom>
              <a:avLst/>
              <a:pathLst>
                <a:path w="1515415" h="1527803">
                  <a:moveTo>
                    <a:pt x="1515415" y="0"/>
                  </a:moveTo>
                  <a:lnTo>
                    <a:pt x="1463159" y="31305"/>
                  </a:lnTo>
                  <a:lnTo>
                    <a:pt x="1410903" y="62610"/>
                  </a:lnTo>
                  <a:lnTo>
                    <a:pt x="1358648" y="93915"/>
                  </a:lnTo>
                  <a:lnTo>
                    <a:pt x="1306392" y="125220"/>
                  </a:lnTo>
                  <a:lnTo>
                    <a:pt x="1254136" y="156525"/>
                  </a:lnTo>
                  <a:lnTo>
                    <a:pt x="1201880" y="187830"/>
                  </a:lnTo>
                  <a:lnTo>
                    <a:pt x="1149625" y="219135"/>
                  </a:lnTo>
                  <a:lnTo>
                    <a:pt x="1097369" y="250440"/>
                  </a:lnTo>
                  <a:lnTo>
                    <a:pt x="1045113" y="281745"/>
                  </a:lnTo>
                  <a:lnTo>
                    <a:pt x="992858" y="313050"/>
                  </a:lnTo>
                  <a:lnTo>
                    <a:pt x="940602" y="344355"/>
                  </a:lnTo>
                  <a:lnTo>
                    <a:pt x="888346" y="375661"/>
                  </a:lnTo>
                  <a:lnTo>
                    <a:pt x="836091" y="406966"/>
                  </a:lnTo>
                  <a:lnTo>
                    <a:pt x="783835" y="438271"/>
                  </a:lnTo>
                  <a:lnTo>
                    <a:pt x="731579" y="469576"/>
                  </a:lnTo>
                  <a:lnTo>
                    <a:pt x="679324" y="500881"/>
                  </a:lnTo>
                  <a:lnTo>
                    <a:pt x="627068" y="532186"/>
                  </a:lnTo>
                  <a:lnTo>
                    <a:pt x="574812" y="563491"/>
                  </a:lnTo>
                  <a:lnTo>
                    <a:pt x="522556" y="594796"/>
                  </a:lnTo>
                  <a:lnTo>
                    <a:pt x="470301" y="626101"/>
                  </a:lnTo>
                  <a:lnTo>
                    <a:pt x="418045" y="657406"/>
                  </a:lnTo>
                  <a:lnTo>
                    <a:pt x="365789" y="688711"/>
                  </a:lnTo>
                  <a:lnTo>
                    <a:pt x="313534" y="720016"/>
                  </a:lnTo>
                  <a:lnTo>
                    <a:pt x="261278" y="751322"/>
                  </a:lnTo>
                  <a:lnTo>
                    <a:pt x="209022" y="782627"/>
                  </a:lnTo>
                  <a:lnTo>
                    <a:pt x="156767" y="813932"/>
                  </a:lnTo>
                  <a:lnTo>
                    <a:pt x="104511" y="845237"/>
                  </a:lnTo>
                  <a:lnTo>
                    <a:pt x="52255" y="876542"/>
                  </a:lnTo>
                  <a:lnTo>
                    <a:pt x="0" y="907847"/>
                  </a:lnTo>
                  <a:lnTo>
                    <a:pt x="33734" y="961921"/>
                  </a:lnTo>
                  <a:lnTo>
                    <a:pt x="69397" y="1014743"/>
                  </a:lnTo>
                  <a:lnTo>
                    <a:pt x="106942" y="1066244"/>
                  </a:lnTo>
                  <a:lnTo>
                    <a:pt x="146321" y="1116357"/>
                  </a:lnTo>
                  <a:lnTo>
                    <a:pt x="187482" y="1165017"/>
                  </a:lnTo>
                  <a:lnTo>
                    <a:pt x="230371" y="1212160"/>
                  </a:lnTo>
                  <a:lnTo>
                    <a:pt x="274933" y="1257726"/>
                  </a:lnTo>
                  <a:lnTo>
                    <a:pt x="321110" y="1301654"/>
                  </a:lnTo>
                  <a:lnTo>
                    <a:pt x="368841" y="1343889"/>
                  </a:lnTo>
                  <a:lnTo>
                    <a:pt x="418064" y="1384374"/>
                  </a:lnTo>
                  <a:lnTo>
                    <a:pt x="468716" y="1423057"/>
                  </a:lnTo>
                  <a:lnTo>
                    <a:pt x="520730" y="1459888"/>
                  </a:lnTo>
                  <a:lnTo>
                    <a:pt x="574040" y="1494818"/>
                  </a:lnTo>
                  <a:lnTo>
                    <a:pt x="628574" y="1527803"/>
                  </a:lnTo>
                  <a:lnTo>
                    <a:pt x="659155" y="1475120"/>
                  </a:lnTo>
                  <a:lnTo>
                    <a:pt x="689735" y="1422437"/>
                  </a:lnTo>
                  <a:lnTo>
                    <a:pt x="720316" y="1369754"/>
                  </a:lnTo>
                  <a:lnTo>
                    <a:pt x="750897" y="1317072"/>
                  </a:lnTo>
                  <a:lnTo>
                    <a:pt x="781478" y="1264389"/>
                  </a:lnTo>
                  <a:lnTo>
                    <a:pt x="812058" y="1211706"/>
                  </a:lnTo>
                  <a:lnTo>
                    <a:pt x="842639" y="1159023"/>
                  </a:lnTo>
                  <a:lnTo>
                    <a:pt x="873220" y="1106340"/>
                  </a:lnTo>
                  <a:lnTo>
                    <a:pt x="903800" y="1053657"/>
                  </a:lnTo>
                  <a:lnTo>
                    <a:pt x="934381" y="1000974"/>
                  </a:lnTo>
                  <a:lnTo>
                    <a:pt x="964962" y="948291"/>
                  </a:lnTo>
                  <a:lnTo>
                    <a:pt x="995543" y="895608"/>
                  </a:lnTo>
                  <a:lnTo>
                    <a:pt x="1026123" y="842926"/>
                  </a:lnTo>
                  <a:lnTo>
                    <a:pt x="1056704" y="790243"/>
                  </a:lnTo>
                  <a:lnTo>
                    <a:pt x="1087285" y="737560"/>
                  </a:lnTo>
                  <a:lnTo>
                    <a:pt x="1117865" y="684877"/>
                  </a:lnTo>
                  <a:lnTo>
                    <a:pt x="1148446" y="632194"/>
                  </a:lnTo>
                  <a:lnTo>
                    <a:pt x="1179027" y="579511"/>
                  </a:lnTo>
                  <a:lnTo>
                    <a:pt x="1209608" y="526828"/>
                  </a:lnTo>
                  <a:lnTo>
                    <a:pt x="1240188" y="474145"/>
                  </a:lnTo>
                  <a:lnTo>
                    <a:pt x="1270769" y="421463"/>
                  </a:lnTo>
                  <a:lnTo>
                    <a:pt x="1301350" y="368780"/>
                  </a:lnTo>
                  <a:lnTo>
                    <a:pt x="1331930" y="316097"/>
                  </a:lnTo>
                  <a:lnTo>
                    <a:pt x="1362511" y="263414"/>
                  </a:lnTo>
                  <a:lnTo>
                    <a:pt x="1393092" y="210731"/>
                  </a:lnTo>
                  <a:lnTo>
                    <a:pt x="1423673" y="158048"/>
                  </a:lnTo>
                  <a:lnTo>
                    <a:pt x="1454253" y="105365"/>
                  </a:lnTo>
                  <a:lnTo>
                    <a:pt x="1484834" y="5268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19346" y="3410988"/>
              <a:ext cx="1763150" cy="907847"/>
            </a:xfrm>
            <a:custGeom>
              <a:avLst/>
              <a:pathLst>
                <a:path w="1763150" h="907847">
                  <a:moveTo>
                    <a:pt x="1763150" y="0"/>
                  </a:moveTo>
                  <a:lnTo>
                    <a:pt x="1702352" y="3772"/>
                  </a:lnTo>
                  <a:lnTo>
                    <a:pt x="1641554" y="7545"/>
                  </a:lnTo>
                  <a:lnTo>
                    <a:pt x="1580755" y="11317"/>
                  </a:lnTo>
                  <a:lnTo>
                    <a:pt x="1519957" y="15090"/>
                  </a:lnTo>
                  <a:lnTo>
                    <a:pt x="1459159" y="18862"/>
                  </a:lnTo>
                  <a:lnTo>
                    <a:pt x="1398361" y="22635"/>
                  </a:lnTo>
                  <a:lnTo>
                    <a:pt x="1337562" y="26407"/>
                  </a:lnTo>
                  <a:lnTo>
                    <a:pt x="1276764" y="30180"/>
                  </a:lnTo>
                  <a:lnTo>
                    <a:pt x="1215966" y="33952"/>
                  </a:lnTo>
                  <a:lnTo>
                    <a:pt x="1155167" y="37725"/>
                  </a:lnTo>
                  <a:lnTo>
                    <a:pt x="1094369" y="41498"/>
                  </a:lnTo>
                  <a:lnTo>
                    <a:pt x="1033571" y="45270"/>
                  </a:lnTo>
                  <a:lnTo>
                    <a:pt x="972772" y="49043"/>
                  </a:lnTo>
                  <a:lnTo>
                    <a:pt x="911974" y="52815"/>
                  </a:lnTo>
                  <a:lnTo>
                    <a:pt x="851176" y="56588"/>
                  </a:lnTo>
                  <a:lnTo>
                    <a:pt x="790377" y="60360"/>
                  </a:lnTo>
                  <a:lnTo>
                    <a:pt x="729579" y="64133"/>
                  </a:lnTo>
                  <a:lnTo>
                    <a:pt x="668781" y="67905"/>
                  </a:lnTo>
                  <a:lnTo>
                    <a:pt x="607983" y="71678"/>
                  </a:lnTo>
                  <a:lnTo>
                    <a:pt x="547184" y="75451"/>
                  </a:lnTo>
                  <a:lnTo>
                    <a:pt x="486386" y="79223"/>
                  </a:lnTo>
                  <a:lnTo>
                    <a:pt x="425588" y="82996"/>
                  </a:lnTo>
                  <a:lnTo>
                    <a:pt x="364789" y="86768"/>
                  </a:lnTo>
                  <a:lnTo>
                    <a:pt x="303991" y="90541"/>
                  </a:lnTo>
                  <a:lnTo>
                    <a:pt x="243193" y="94313"/>
                  </a:lnTo>
                  <a:lnTo>
                    <a:pt x="182394" y="98086"/>
                  </a:lnTo>
                  <a:lnTo>
                    <a:pt x="121596" y="101858"/>
                  </a:lnTo>
                  <a:lnTo>
                    <a:pt x="60798" y="105631"/>
                  </a:lnTo>
                  <a:lnTo>
                    <a:pt x="0" y="109403"/>
                  </a:lnTo>
                  <a:lnTo>
                    <a:pt x="4759" y="169498"/>
                  </a:lnTo>
                  <a:lnTo>
                    <a:pt x="11566" y="229395"/>
                  </a:lnTo>
                  <a:lnTo>
                    <a:pt x="20413" y="289025"/>
                  </a:lnTo>
                  <a:lnTo>
                    <a:pt x="31289" y="348318"/>
                  </a:lnTo>
                  <a:lnTo>
                    <a:pt x="44182" y="407206"/>
                  </a:lnTo>
                  <a:lnTo>
                    <a:pt x="59076" y="465620"/>
                  </a:lnTo>
                  <a:lnTo>
                    <a:pt x="75955" y="523491"/>
                  </a:lnTo>
                  <a:lnTo>
                    <a:pt x="94799" y="580753"/>
                  </a:lnTo>
                  <a:lnTo>
                    <a:pt x="115586" y="637338"/>
                  </a:lnTo>
                  <a:lnTo>
                    <a:pt x="138291" y="693182"/>
                  </a:lnTo>
                  <a:lnTo>
                    <a:pt x="162888" y="748218"/>
                  </a:lnTo>
                  <a:lnTo>
                    <a:pt x="189349" y="802382"/>
                  </a:lnTo>
                  <a:lnTo>
                    <a:pt x="217642" y="855613"/>
                  </a:lnTo>
                  <a:lnTo>
                    <a:pt x="247735" y="907847"/>
                  </a:lnTo>
                  <a:lnTo>
                    <a:pt x="299991" y="876542"/>
                  </a:lnTo>
                  <a:lnTo>
                    <a:pt x="352247" y="845237"/>
                  </a:lnTo>
                  <a:lnTo>
                    <a:pt x="404502" y="813932"/>
                  </a:lnTo>
                  <a:lnTo>
                    <a:pt x="456758" y="782627"/>
                  </a:lnTo>
                  <a:lnTo>
                    <a:pt x="509014" y="751322"/>
                  </a:lnTo>
                  <a:lnTo>
                    <a:pt x="561269" y="720016"/>
                  </a:lnTo>
                  <a:lnTo>
                    <a:pt x="613525" y="688711"/>
                  </a:lnTo>
                  <a:lnTo>
                    <a:pt x="665781" y="657406"/>
                  </a:lnTo>
                  <a:lnTo>
                    <a:pt x="718036" y="626101"/>
                  </a:lnTo>
                  <a:lnTo>
                    <a:pt x="770292" y="594796"/>
                  </a:lnTo>
                  <a:lnTo>
                    <a:pt x="822548" y="563491"/>
                  </a:lnTo>
                  <a:lnTo>
                    <a:pt x="874804" y="532186"/>
                  </a:lnTo>
                  <a:lnTo>
                    <a:pt x="927059" y="500881"/>
                  </a:lnTo>
                  <a:lnTo>
                    <a:pt x="979315" y="469576"/>
                  </a:lnTo>
                  <a:lnTo>
                    <a:pt x="1031571" y="438271"/>
                  </a:lnTo>
                  <a:lnTo>
                    <a:pt x="1083826" y="406966"/>
                  </a:lnTo>
                  <a:lnTo>
                    <a:pt x="1136082" y="375661"/>
                  </a:lnTo>
                  <a:lnTo>
                    <a:pt x="1188338" y="344355"/>
                  </a:lnTo>
                  <a:lnTo>
                    <a:pt x="1240593" y="313050"/>
                  </a:lnTo>
                  <a:lnTo>
                    <a:pt x="1292849" y="281745"/>
                  </a:lnTo>
                  <a:lnTo>
                    <a:pt x="1345105" y="250440"/>
                  </a:lnTo>
                  <a:lnTo>
                    <a:pt x="1397360" y="219135"/>
                  </a:lnTo>
                  <a:lnTo>
                    <a:pt x="1449616" y="187830"/>
                  </a:lnTo>
                  <a:lnTo>
                    <a:pt x="1501872" y="156525"/>
                  </a:lnTo>
                  <a:lnTo>
                    <a:pt x="1554128" y="125220"/>
                  </a:lnTo>
                  <a:lnTo>
                    <a:pt x="1606383" y="93915"/>
                  </a:lnTo>
                  <a:lnTo>
                    <a:pt x="1658639" y="62610"/>
                  </a:lnTo>
                  <a:lnTo>
                    <a:pt x="1710895" y="31305"/>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715986" y="3043539"/>
              <a:ext cx="1766511" cy="476853"/>
            </a:xfrm>
            <a:custGeom>
              <a:avLst/>
              <a:pathLst>
                <a:path w="1766511" h="476853">
                  <a:moveTo>
                    <a:pt x="1766511" y="367449"/>
                  </a:moveTo>
                  <a:lnTo>
                    <a:pt x="1706928" y="354778"/>
                  </a:lnTo>
                  <a:lnTo>
                    <a:pt x="1647345" y="342108"/>
                  </a:lnTo>
                  <a:lnTo>
                    <a:pt x="1587762" y="329437"/>
                  </a:lnTo>
                  <a:lnTo>
                    <a:pt x="1528179" y="316766"/>
                  </a:lnTo>
                  <a:lnTo>
                    <a:pt x="1468596" y="304096"/>
                  </a:lnTo>
                  <a:lnTo>
                    <a:pt x="1409013" y="291425"/>
                  </a:lnTo>
                  <a:lnTo>
                    <a:pt x="1349430" y="278754"/>
                  </a:lnTo>
                  <a:lnTo>
                    <a:pt x="1289847" y="266084"/>
                  </a:lnTo>
                  <a:lnTo>
                    <a:pt x="1230265" y="253413"/>
                  </a:lnTo>
                  <a:lnTo>
                    <a:pt x="1170682" y="240742"/>
                  </a:lnTo>
                  <a:lnTo>
                    <a:pt x="1111099" y="228072"/>
                  </a:lnTo>
                  <a:lnTo>
                    <a:pt x="1051516" y="215401"/>
                  </a:lnTo>
                  <a:lnTo>
                    <a:pt x="991933" y="202730"/>
                  </a:lnTo>
                  <a:lnTo>
                    <a:pt x="932350" y="190060"/>
                  </a:lnTo>
                  <a:lnTo>
                    <a:pt x="872767" y="177389"/>
                  </a:lnTo>
                  <a:lnTo>
                    <a:pt x="813184" y="164718"/>
                  </a:lnTo>
                  <a:lnTo>
                    <a:pt x="753602" y="152048"/>
                  </a:lnTo>
                  <a:lnTo>
                    <a:pt x="694019" y="139377"/>
                  </a:lnTo>
                  <a:lnTo>
                    <a:pt x="634436" y="126706"/>
                  </a:lnTo>
                  <a:lnTo>
                    <a:pt x="574853" y="114036"/>
                  </a:lnTo>
                  <a:lnTo>
                    <a:pt x="515270" y="101365"/>
                  </a:lnTo>
                  <a:lnTo>
                    <a:pt x="455687" y="88694"/>
                  </a:lnTo>
                  <a:lnTo>
                    <a:pt x="396104" y="76024"/>
                  </a:lnTo>
                  <a:lnTo>
                    <a:pt x="336521" y="63353"/>
                  </a:lnTo>
                  <a:lnTo>
                    <a:pt x="276938" y="50682"/>
                  </a:lnTo>
                  <a:lnTo>
                    <a:pt x="217356" y="38012"/>
                  </a:lnTo>
                  <a:lnTo>
                    <a:pt x="157773" y="25341"/>
                  </a:lnTo>
                  <a:lnTo>
                    <a:pt x="98190" y="12670"/>
                  </a:lnTo>
                  <a:lnTo>
                    <a:pt x="38607" y="0"/>
                  </a:lnTo>
                  <a:lnTo>
                    <a:pt x="27134" y="58842"/>
                  </a:lnTo>
                  <a:lnTo>
                    <a:pt x="17664" y="118040"/>
                  </a:lnTo>
                  <a:lnTo>
                    <a:pt x="10208" y="177525"/>
                  </a:lnTo>
                  <a:lnTo>
                    <a:pt x="4775" y="237228"/>
                  </a:lnTo>
                  <a:lnTo>
                    <a:pt x="1371" y="297082"/>
                  </a:lnTo>
                  <a:lnTo>
                    <a:pt x="0" y="357017"/>
                  </a:lnTo>
                  <a:lnTo>
                    <a:pt x="663" y="416963"/>
                  </a:lnTo>
                  <a:lnTo>
                    <a:pt x="3360" y="476853"/>
                  </a:lnTo>
                  <a:lnTo>
                    <a:pt x="64158" y="473081"/>
                  </a:lnTo>
                  <a:lnTo>
                    <a:pt x="124956" y="469308"/>
                  </a:lnTo>
                  <a:lnTo>
                    <a:pt x="185755" y="465535"/>
                  </a:lnTo>
                  <a:lnTo>
                    <a:pt x="246553" y="461763"/>
                  </a:lnTo>
                  <a:lnTo>
                    <a:pt x="307351" y="457990"/>
                  </a:lnTo>
                  <a:lnTo>
                    <a:pt x="368150" y="454218"/>
                  </a:lnTo>
                  <a:lnTo>
                    <a:pt x="428948" y="450445"/>
                  </a:lnTo>
                  <a:lnTo>
                    <a:pt x="489746" y="446673"/>
                  </a:lnTo>
                  <a:lnTo>
                    <a:pt x="550544" y="442900"/>
                  </a:lnTo>
                  <a:lnTo>
                    <a:pt x="611343" y="439128"/>
                  </a:lnTo>
                  <a:lnTo>
                    <a:pt x="672141" y="435355"/>
                  </a:lnTo>
                  <a:lnTo>
                    <a:pt x="732939" y="431582"/>
                  </a:lnTo>
                  <a:lnTo>
                    <a:pt x="793738" y="427810"/>
                  </a:lnTo>
                  <a:lnTo>
                    <a:pt x="854536" y="424037"/>
                  </a:lnTo>
                  <a:lnTo>
                    <a:pt x="915334" y="420265"/>
                  </a:lnTo>
                  <a:lnTo>
                    <a:pt x="976133" y="416492"/>
                  </a:lnTo>
                  <a:lnTo>
                    <a:pt x="1036931" y="412720"/>
                  </a:lnTo>
                  <a:lnTo>
                    <a:pt x="1097729" y="408947"/>
                  </a:lnTo>
                  <a:lnTo>
                    <a:pt x="1158528" y="405175"/>
                  </a:lnTo>
                  <a:lnTo>
                    <a:pt x="1219326" y="401402"/>
                  </a:lnTo>
                  <a:lnTo>
                    <a:pt x="1280124" y="397630"/>
                  </a:lnTo>
                  <a:lnTo>
                    <a:pt x="1340922" y="393857"/>
                  </a:lnTo>
                  <a:lnTo>
                    <a:pt x="1401721" y="390084"/>
                  </a:lnTo>
                  <a:lnTo>
                    <a:pt x="1462519" y="386312"/>
                  </a:lnTo>
                  <a:lnTo>
                    <a:pt x="1523317" y="382539"/>
                  </a:lnTo>
                  <a:lnTo>
                    <a:pt x="1584116" y="378767"/>
                  </a:lnTo>
                  <a:lnTo>
                    <a:pt x="1644914" y="374994"/>
                  </a:lnTo>
                  <a:lnTo>
                    <a:pt x="1705712" y="371222"/>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754593" y="2680137"/>
              <a:ext cx="1727903" cy="730851"/>
            </a:xfrm>
            <a:custGeom>
              <a:avLst/>
              <a:pathLst>
                <a:path w="1727903" h="730851">
                  <a:moveTo>
                    <a:pt x="1727903" y="730851"/>
                  </a:moveTo>
                  <a:lnTo>
                    <a:pt x="1672446" y="705649"/>
                  </a:lnTo>
                  <a:lnTo>
                    <a:pt x="1616988" y="680447"/>
                  </a:lnTo>
                  <a:lnTo>
                    <a:pt x="1561531" y="655246"/>
                  </a:lnTo>
                  <a:lnTo>
                    <a:pt x="1506073" y="630044"/>
                  </a:lnTo>
                  <a:lnTo>
                    <a:pt x="1450616" y="604842"/>
                  </a:lnTo>
                  <a:lnTo>
                    <a:pt x="1395158" y="579640"/>
                  </a:lnTo>
                  <a:lnTo>
                    <a:pt x="1339700" y="554439"/>
                  </a:lnTo>
                  <a:lnTo>
                    <a:pt x="1284243" y="529237"/>
                  </a:lnTo>
                  <a:lnTo>
                    <a:pt x="1228785" y="504035"/>
                  </a:lnTo>
                  <a:lnTo>
                    <a:pt x="1173328" y="478833"/>
                  </a:lnTo>
                  <a:lnTo>
                    <a:pt x="1117870" y="453631"/>
                  </a:lnTo>
                  <a:lnTo>
                    <a:pt x="1062413" y="428430"/>
                  </a:lnTo>
                  <a:lnTo>
                    <a:pt x="1006955" y="403228"/>
                  </a:lnTo>
                  <a:lnTo>
                    <a:pt x="951498" y="378026"/>
                  </a:lnTo>
                  <a:lnTo>
                    <a:pt x="896040" y="352824"/>
                  </a:lnTo>
                  <a:lnTo>
                    <a:pt x="840583" y="327623"/>
                  </a:lnTo>
                  <a:lnTo>
                    <a:pt x="785125" y="302421"/>
                  </a:lnTo>
                  <a:lnTo>
                    <a:pt x="729668" y="277219"/>
                  </a:lnTo>
                  <a:lnTo>
                    <a:pt x="674210" y="252017"/>
                  </a:lnTo>
                  <a:lnTo>
                    <a:pt x="618753" y="226815"/>
                  </a:lnTo>
                  <a:lnTo>
                    <a:pt x="563295" y="201614"/>
                  </a:lnTo>
                  <a:lnTo>
                    <a:pt x="507838" y="176412"/>
                  </a:lnTo>
                  <a:lnTo>
                    <a:pt x="452380" y="151210"/>
                  </a:lnTo>
                  <a:lnTo>
                    <a:pt x="396923" y="126008"/>
                  </a:lnTo>
                  <a:lnTo>
                    <a:pt x="341465" y="100807"/>
                  </a:lnTo>
                  <a:lnTo>
                    <a:pt x="286008" y="75605"/>
                  </a:lnTo>
                  <a:lnTo>
                    <a:pt x="230550" y="50403"/>
                  </a:lnTo>
                  <a:lnTo>
                    <a:pt x="175093" y="25201"/>
                  </a:lnTo>
                  <a:lnTo>
                    <a:pt x="119635" y="0"/>
                  </a:lnTo>
                  <a:lnTo>
                    <a:pt x="94260" y="58630"/>
                  </a:lnTo>
                  <a:lnTo>
                    <a:pt x="71022" y="118141"/>
                  </a:lnTo>
                  <a:lnTo>
                    <a:pt x="49950" y="178452"/>
                  </a:lnTo>
                  <a:lnTo>
                    <a:pt x="31074" y="239486"/>
                  </a:lnTo>
                  <a:lnTo>
                    <a:pt x="14416" y="301163"/>
                  </a:lnTo>
                  <a:lnTo>
                    <a:pt x="0" y="363401"/>
                  </a:lnTo>
                  <a:lnTo>
                    <a:pt x="59582" y="376072"/>
                  </a:lnTo>
                  <a:lnTo>
                    <a:pt x="119165" y="388743"/>
                  </a:lnTo>
                  <a:lnTo>
                    <a:pt x="178748" y="401413"/>
                  </a:lnTo>
                  <a:lnTo>
                    <a:pt x="238331" y="414084"/>
                  </a:lnTo>
                  <a:lnTo>
                    <a:pt x="297914" y="426755"/>
                  </a:lnTo>
                  <a:lnTo>
                    <a:pt x="357497" y="439425"/>
                  </a:lnTo>
                  <a:lnTo>
                    <a:pt x="417080" y="452096"/>
                  </a:lnTo>
                  <a:lnTo>
                    <a:pt x="476663" y="464767"/>
                  </a:lnTo>
                  <a:lnTo>
                    <a:pt x="536245" y="477438"/>
                  </a:lnTo>
                  <a:lnTo>
                    <a:pt x="595828" y="490108"/>
                  </a:lnTo>
                  <a:lnTo>
                    <a:pt x="655411" y="502779"/>
                  </a:lnTo>
                  <a:lnTo>
                    <a:pt x="714994" y="515450"/>
                  </a:lnTo>
                  <a:lnTo>
                    <a:pt x="774577" y="528120"/>
                  </a:lnTo>
                  <a:lnTo>
                    <a:pt x="834160" y="540791"/>
                  </a:lnTo>
                  <a:lnTo>
                    <a:pt x="893743" y="553462"/>
                  </a:lnTo>
                  <a:lnTo>
                    <a:pt x="953326" y="566132"/>
                  </a:lnTo>
                  <a:lnTo>
                    <a:pt x="1012909" y="578803"/>
                  </a:lnTo>
                  <a:lnTo>
                    <a:pt x="1072491" y="591474"/>
                  </a:lnTo>
                  <a:lnTo>
                    <a:pt x="1132074" y="604144"/>
                  </a:lnTo>
                  <a:lnTo>
                    <a:pt x="1191657" y="616815"/>
                  </a:lnTo>
                  <a:lnTo>
                    <a:pt x="1251240" y="629486"/>
                  </a:lnTo>
                  <a:lnTo>
                    <a:pt x="1310823" y="642156"/>
                  </a:lnTo>
                  <a:lnTo>
                    <a:pt x="1370406" y="654827"/>
                  </a:lnTo>
                  <a:lnTo>
                    <a:pt x="1429989" y="667498"/>
                  </a:lnTo>
                  <a:lnTo>
                    <a:pt x="1489572" y="680168"/>
                  </a:lnTo>
                  <a:lnTo>
                    <a:pt x="1549154" y="692839"/>
                  </a:lnTo>
                  <a:lnTo>
                    <a:pt x="1608737" y="705510"/>
                  </a:lnTo>
                  <a:lnTo>
                    <a:pt x="1668320" y="71818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874229" y="2363994"/>
              <a:ext cx="1608268" cy="1046994"/>
            </a:xfrm>
            <a:custGeom>
              <a:avLst/>
              <a:pathLst>
                <a:path w="1608268" h="1046994">
                  <a:moveTo>
                    <a:pt x="1608268" y="1046994"/>
                  </a:moveTo>
                  <a:lnTo>
                    <a:pt x="1559204" y="1010891"/>
                  </a:lnTo>
                  <a:lnTo>
                    <a:pt x="1510141" y="974788"/>
                  </a:lnTo>
                  <a:lnTo>
                    <a:pt x="1461077" y="938684"/>
                  </a:lnTo>
                  <a:lnTo>
                    <a:pt x="1412014" y="902581"/>
                  </a:lnTo>
                  <a:lnTo>
                    <a:pt x="1362950" y="866478"/>
                  </a:lnTo>
                  <a:lnTo>
                    <a:pt x="1313887" y="830375"/>
                  </a:lnTo>
                  <a:lnTo>
                    <a:pt x="1264824" y="794271"/>
                  </a:lnTo>
                  <a:lnTo>
                    <a:pt x="1215760" y="758168"/>
                  </a:lnTo>
                  <a:lnTo>
                    <a:pt x="1166697" y="722065"/>
                  </a:lnTo>
                  <a:lnTo>
                    <a:pt x="1117633" y="685962"/>
                  </a:lnTo>
                  <a:lnTo>
                    <a:pt x="1068570" y="649858"/>
                  </a:lnTo>
                  <a:lnTo>
                    <a:pt x="1019506" y="613755"/>
                  </a:lnTo>
                  <a:lnTo>
                    <a:pt x="970443" y="577652"/>
                  </a:lnTo>
                  <a:lnTo>
                    <a:pt x="921380" y="541549"/>
                  </a:lnTo>
                  <a:lnTo>
                    <a:pt x="872316" y="505445"/>
                  </a:lnTo>
                  <a:lnTo>
                    <a:pt x="823253" y="469342"/>
                  </a:lnTo>
                  <a:lnTo>
                    <a:pt x="774189" y="433239"/>
                  </a:lnTo>
                  <a:lnTo>
                    <a:pt x="725126" y="397135"/>
                  </a:lnTo>
                  <a:lnTo>
                    <a:pt x="676062" y="361032"/>
                  </a:lnTo>
                  <a:lnTo>
                    <a:pt x="626999" y="324929"/>
                  </a:lnTo>
                  <a:lnTo>
                    <a:pt x="577936" y="288826"/>
                  </a:lnTo>
                  <a:lnTo>
                    <a:pt x="528872" y="252722"/>
                  </a:lnTo>
                  <a:lnTo>
                    <a:pt x="479809" y="216619"/>
                  </a:lnTo>
                  <a:lnTo>
                    <a:pt x="430745" y="180516"/>
                  </a:lnTo>
                  <a:lnTo>
                    <a:pt x="381682" y="144413"/>
                  </a:lnTo>
                  <a:lnTo>
                    <a:pt x="332618" y="108309"/>
                  </a:lnTo>
                  <a:lnTo>
                    <a:pt x="283555" y="72206"/>
                  </a:lnTo>
                  <a:lnTo>
                    <a:pt x="234492" y="36103"/>
                  </a:lnTo>
                  <a:lnTo>
                    <a:pt x="185428" y="0"/>
                  </a:lnTo>
                  <a:lnTo>
                    <a:pt x="150020" y="49907"/>
                  </a:lnTo>
                  <a:lnTo>
                    <a:pt x="116361" y="101010"/>
                  </a:lnTo>
                  <a:lnTo>
                    <a:pt x="84493" y="153249"/>
                  </a:lnTo>
                  <a:lnTo>
                    <a:pt x="54453" y="206560"/>
                  </a:lnTo>
                  <a:lnTo>
                    <a:pt x="26277" y="260880"/>
                  </a:lnTo>
                  <a:lnTo>
                    <a:pt x="0" y="316143"/>
                  </a:lnTo>
                  <a:lnTo>
                    <a:pt x="55457" y="341344"/>
                  </a:lnTo>
                  <a:lnTo>
                    <a:pt x="110915" y="366546"/>
                  </a:lnTo>
                  <a:lnTo>
                    <a:pt x="166372" y="391748"/>
                  </a:lnTo>
                  <a:lnTo>
                    <a:pt x="221830" y="416950"/>
                  </a:lnTo>
                  <a:lnTo>
                    <a:pt x="277287" y="442152"/>
                  </a:lnTo>
                  <a:lnTo>
                    <a:pt x="332745" y="467353"/>
                  </a:lnTo>
                  <a:lnTo>
                    <a:pt x="388202" y="492555"/>
                  </a:lnTo>
                  <a:lnTo>
                    <a:pt x="443660" y="517757"/>
                  </a:lnTo>
                  <a:lnTo>
                    <a:pt x="499117" y="542959"/>
                  </a:lnTo>
                  <a:lnTo>
                    <a:pt x="554575" y="568160"/>
                  </a:lnTo>
                  <a:lnTo>
                    <a:pt x="610032" y="593362"/>
                  </a:lnTo>
                  <a:lnTo>
                    <a:pt x="665490" y="618564"/>
                  </a:lnTo>
                  <a:lnTo>
                    <a:pt x="720947" y="643766"/>
                  </a:lnTo>
                  <a:lnTo>
                    <a:pt x="776405" y="668968"/>
                  </a:lnTo>
                  <a:lnTo>
                    <a:pt x="831862" y="694169"/>
                  </a:lnTo>
                  <a:lnTo>
                    <a:pt x="887320" y="719371"/>
                  </a:lnTo>
                  <a:lnTo>
                    <a:pt x="942777" y="744573"/>
                  </a:lnTo>
                  <a:lnTo>
                    <a:pt x="998235" y="769775"/>
                  </a:lnTo>
                  <a:lnTo>
                    <a:pt x="1053692" y="794976"/>
                  </a:lnTo>
                  <a:lnTo>
                    <a:pt x="1109150" y="820178"/>
                  </a:lnTo>
                  <a:lnTo>
                    <a:pt x="1164607" y="845380"/>
                  </a:lnTo>
                  <a:lnTo>
                    <a:pt x="1220065" y="870582"/>
                  </a:lnTo>
                  <a:lnTo>
                    <a:pt x="1275522" y="895784"/>
                  </a:lnTo>
                  <a:lnTo>
                    <a:pt x="1330980" y="920985"/>
                  </a:lnTo>
                  <a:lnTo>
                    <a:pt x="1386437" y="946187"/>
                  </a:lnTo>
                  <a:lnTo>
                    <a:pt x="1441895" y="971389"/>
                  </a:lnTo>
                  <a:lnTo>
                    <a:pt x="1497353" y="996591"/>
                  </a:lnTo>
                  <a:lnTo>
                    <a:pt x="1552810" y="102179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1059657" y="2117063"/>
              <a:ext cx="1422839" cy="1293924"/>
            </a:xfrm>
            <a:custGeom>
              <a:avLst/>
              <a:pathLst>
                <a:path w="1422839" h="1293924">
                  <a:moveTo>
                    <a:pt x="1422839" y="1293924"/>
                  </a:moveTo>
                  <a:lnTo>
                    <a:pt x="1381367" y="1249306"/>
                  </a:lnTo>
                  <a:lnTo>
                    <a:pt x="1339896" y="1204688"/>
                  </a:lnTo>
                  <a:lnTo>
                    <a:pt x="1298424" y="1160070"/>
                  </a:lnTo>
                  <a:lnTo>
                    <a:pt x="1256953" y="1115452"/>
                  </a:lnTo>
                  <a:lnTo>
                    <a:pt x="1215481" y="1070834"/>
                  </a:lnTo>
                  <a:lnTo>
                    <a:pt x="1174010" y="1026216"/>
                  </a:lnTo>
                  <a:lnTo>
                    <a:pt x="1132538" y="981598"/>
                  </a:lnTo>
                  <a:lnTo>
                    <a:pt x="1091066" y="936980"/>
                  </a:lnTo>
                  <a:lnTo>
                    <a:pt x="1049595" y="892361"/>
                  </a:lnTo>
                  <a:lnTo>
                    <a:pt x="1008123" y="847743"/>
                  </a:lnTo>
                  <a:lnTo>
                    <a:pt x="966652" y="803125"/>
                  </a:lnTo>
                  <a:lnTo>
                    <a:pt x="925180" y="758507"/>
                  </a:lnTo>
                  <a:lnTo>
                    <a:pt x="883709" y="713889"/>
                  </a:lnTo>
                  <a:lnTo>
                    <a:pt x="842237" y="669271"/>
                  </a:lnTo>
                  <a:lnTo>
                    <a:pt x="800765" y="624653"/>
                  </a:lnTo>
                  <a:lnTo>
                    <a:pt x="759294" y="580035"/>
                  </a:lnTo>
                  <a:lnTo>
                    <a:pt x="717822" y="535417"/>
                  </a:lnTo>
                  <a:lnTo>
                    <a:pt x="676351" y="490799"/>
                  </a:lnTo>
                  <a:lnTo>
                    <a:pt x="634879" y="446180"/>
                  </a:lnTo>
                  <a:lnTo>
                    <a:pt x="593407" y="401562"/>
                  </a:lnTo>
                  <a:lnTo>
                    <a:pt x="551936" y="356944"/>
                  </a:lnTo>
                  <a:lnTo>
                    <a:pt x="510464" y="312326"/>
                  </a:lnTo>
                  <a:lnTo>
                    <a:pt x="468993" y="267708"/>
                  </a:lnTo>
                  <a:lnTo>
                    <a:pt x="427521" y="223090"/>
                  </a:lnTo>
                  <a:lnTo>
                    <a:pt x="386050" y="178472"/>
                  </a:lnTo>
                  <a:lnTo>
                    <a:pt x="344578" y="133854"/>
                  </a:lnTo>
                  <a:lnTo>
                    <a:pt x="303106" y="89236"/>
                  </a:lnTo>
                  <a:lnTo>
                    <a:pt x="261635" y="44618"/>
                  </a:lnTo>
                  <a:lnTo>
                    <a:pt x="220163" y="0"/>
                  </a:lnTo>
                  <a:lnTo>
                    <a:pt x="172486" y="46011"/>
                  </a:lnTo>
                  <a:lnTo>
                    <a:pt x="126568" y="93778"/>
                  </a:lnTo>
                  <a:lnTo>
                    <a:pt x="82473" y="143234"/>
                  </a:lnTo>
                  <a:lnTo>
                    <a:pt x="40264" y="194308"/>
                  </a:lnTo>
                  <a:lnTo>
                    <a:pt x="0" y="246930"/>
                  </a:lnTo>
                  <a:lnTo>
                    <a:pt x="49063" y="283033"/>
                  </a:lnTo>
                  <a:lnTo>
                    <a:pt x="98126" y="319136"/>
                  </a:lnTo>
                  <a:lnTo>
                    <a:pt x="147190" y="355239"/>
                  </a:lnTo>
                  <a:lnTo>
                    <a:pt x="196253" y="391343"/>
                  </a:lnTo>
                  <a:lnTo>
                    <a:pt x="245317" y="427446"/>
                  </a:lnTo>
                  <a:lnTo>
                    <a:pt x="294380" y="463549"/>
                  </a:lnTo>
                  <a:lnTo>
                    <a:pt x="343444" y="499652"/>
                  </a:lnTo>
                  <a:lnTo>
                    <a:pt x="392507" y="535756"/>
                  </a:lnTo>
                  <a:lnTo>
                    <a:pt x="441570" y="571859"/>
                  </a:lnTo>
                  <a:lnTo>
                    <a:pt x="490634" y="607962"/>
                  </a:lnTo>
                  <a:lnTo>
                    <a:pt x="539697" y="644066"/>
                  </a:lnTo>
                  <a:lnTo>
                    <a:pt x="588761" y="680169"/>
                  </a:lnTo>
                  <a:lnTo>
                    <a:pt x="637824" y="716272"/>
                  </a:lnTo>
                  <a:lnTo>
                    <a:pt x="686888" y="752375"/>
                  </a:lnTo>
                  <a:lnTo>
                    <a:pt x="735951" y="788479"/>
                  </a:lnTo>
                  <a:lnTo>
                    <a:pt x="785014" y="824582"/>
                  </a:lnTo>
                  <a:lnTo>
                    <a:pt x="834078" y="860685"/>
                  </a:lnTo>
                  <a:lnTo>
                    <a:pt x="883141" y="896788"/>
                  </a:lnTo>
                  <a:lnTo>
                    <a:pt x="932205" y="932892"/>
                  </a:lnTo>
                  <a:lnTo>
                    <a:pt x="981268" y="968995"/>
                  </a:lnTo>
                  <a:lnTo>
                    <a:pt x="1030332" y="1005098"/>
                  </a:lnTo>
                  <a:lnTo>
                    <a:pt x="1079395" y="1041201"/>
                  </a:lnTo>
                  <a:lnTo>
                    <a:pt x="1128458" y="1077305"/>
                  </a:lnTo>
                  <a:lnTo>
                    <a:pt x="1177522" y="1113408"/>
                  </a:lnTo>
                  <a:lnTo>
                    <a:pt x="1226585" y="1149511"/>
                  </a:lnTo>
                  <a:lnTo>
                    <a:pt x="1275649" y="1185615"/>
                  </a:lnTo>
                  <a:lnTo>
                    <a:pt x="1324712" y="1221718"/>
                  </a:lnTo>
                  <a:lnTo>
                    <a:pt x="1373776" y="125782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279821" y="1942445"/>
              <a:ext cx="1202675" cy="1468543"/>
            </a:xfrm>
            <a:custGeom>
              <a:avLst/>
              <a:pathLst>
                <a:path w="1202675" h="1468543">
                  <a:moveTo>
                    <a:pt x="1202675" y="1468543"/>
                  </a:moveTo>
                  <a:lnTo>
                    <a:pt x="1168818" y="1417904"/>
                  </a:lnTo>
                  <a:lnTo>
                    <a:pt x="1134961" y="1367264"/>
                  </a:lnTo>
                  <a:lnTo>
                    <a:pt x="1101103" y="1316625"/>
                  </a:lnTo>
                  <a:lnTo>
                    <a:pt x="1067246" y="1265985"/>
                  </a:lnTo>
                  <a:lnTo>
                    <a:pt x="1033389" y="1215346"/>
                  </a:lnTo>
                  <a:lnTo>
                    <a:pt x="999532" y="1164706"/>
                  </a:lnTo>
                  <a:lnTo>
                    <a:pt x="965674" y="1114067"/>
                  </a:lnTo>
                  <a:lnTo>
                    <a:pt x="931817" y="1063428"/>
                  </a:lnTo>
                  <a:lnTo>
                    <a:pt x="897960" y="1012788"/>
                  </a:lnTo>
                  <a:lnTo>
                    <a:pt x="864103" y="962149"/>
                  </a:lnTo>
                  <a:lnTo>
                    <a:pt x="830245" y="911509"/>
                  </a:lnTo>
                  <a:lnTo>
                    <a:pt x="796388" y="860870"/>
                  </a:lnTo>
                  <a:lnTo>
                    <a:pt x="762531" y="810230"/>
                  </a:lnTo>
                  <a:lnTo>
                    <a:pt x="728674" y="759591"/>
                  </a:lnTo>
                  <a:lnTo>
                    <a:pt x="694816" y="708952"/>
                  </a:lnTo>
                  <a:lnTo>
                    <a:pt x="660959" y="658312"/>
                  </a:lnTo>
                  <a:lnTo>
                    <a:pt x="627102" y="607673"/>
                  </a:lnTo>
                  <a:lnTo>
                    <a:pt x="593244" y="557033"/>
                  </a:lnTo>
                  <a:lnTo>
                    <a:pt x="559387" y="506394"/>
                  </a:lnTo>
                  <a:lnTo>
                    <a:pt x="525530" y="455754"/>
                  </a:lnTo>
                  <a:lnTo>
                    <a:pt x="491673" y="405115"/>
                  </a:lnTo>
                  <a:lnTo>
                    <a:pt x="457815" y="354476"/>
                  </a:lnTo>
                  <a:lnTo>
                    <a:pt x="423958" y="303836"/>
                  </a:lnTo>
                  <a:lnTo>
                    <a:pt x="390101" y="253197"/>
                  </a:lnTo>
                  <a:lnTo>
                    <a:pt x="356244" y="202557"/>
                  </a:lnTo>
                  <a:lnTo>
                    <a:pt x="322386" y="151918"/>
                  </a:lnTo>
                  <a:lnTo>
                    <a:pt x="288529" y="101278"/>
                  </a:lnTo>
                  <a:lnTo>
                    <a:pt x="254672" y="50639"/>
                  </a:lnTo>
                  <a:lnTo>
                    <a:pt x="220815" y="0"/>
                  </a:lnTo>
                  <a:lnTo>
                    <a:pt x="163042" y="40316"/>
                  </a:lnTo>
                  <a:lnTo>
                    <a:pt x="106923" y="82903"/>
                  </a:lnTo>
                  <a:lnTo>
                    <a:pt x="52547" y="127694"/>
                  </a:lnTo>
                  <a:lnTo>
                    <a:pt x="0" y="174618"/>
                  </a:lnTo>
                  <a:lnTo>
                    <a:pt x="41471" y="219236"/>
                  </a:lnTo>
                  <a:lnTo>
                    <a:pt x="82943" y="263854"/>
                  </a:lnTo>
                  <a:lnTo>
                    <a:pt x="124414" y="308473"/>
                  </a:lnTo>
                  <a:lnTo>
                    <a:pt x="165886" y="353091"/>
                  </a:lnTo>
                  <a:lnTo>
                    <a:pt x="207357" y="397709"/>
                  </a:lnTo>
                  <a:lnTo>
                    <a:pt x="248829" y="442327"/>
                  </a:lnTo>
                  <a:lnTo>
                    <a:pt x="290301" y="486945"/>
                  </a:lnTo>
                  <a:lnTo>
                    <a:pt x="331772" y="531563"/>
                  </a:lnTo>
                  <a:lnTo>
                    <a:pt x="373244" y="576181"/>
                  </a:lnTo>
                  <a:lnTo>
                    <a:pt x="414715" y="620799"/>
                  </a:lnTo>
                  <a:lnTo>
                    <a:pt x="456187" y="665417"/>
                  </a:lnTo>
                  <a:lnTo>
                    <a:pt x="497658" y="710035"/>
                  </a:lnTo>
                  <a:lnTo>
                    <a:pt x="539130" y="754653"/>
                  </a:lnTo>
                  <a:lnTo>
                    <a:pt x="580602" y="799272"/>
                  </a:lnTo>
                  <a:lnTo>
                    <a:pt x="622073" y="843890"/>
                  </a:lnTo>
                  <a:lnTo>
                    <a:pt x="663545" y="888508"/>
                  </a:lnTo>
                  <a:lnTo>
                    <a:pt x="705016" y="933126"/>
                  </a:lnTo>
                  <a:lnTo>
                    <a:pt x="746488" y="977744"/>
                  </a:lnTo>
                  <a:lnTo>
                    <a:pt x="787959" y="1022362"/>
                  </a:lnTo>
                  <a:lnTo>
                    <a:pt x="829431" y="1066980"/>
                  </a:lnTo>
                  <a:lnTo>
                    <a:pt x="870903" y="1111598"/>
                  </a:lnTo>
                  <a:lnTo>
                    <a:pt x="912374" y="1156216"/>
                  </a:lnTo>
                  <a:lnTo>
                    <a:pt x="953846" y="1200834"/>
                  </a:lnTo>
                  <a:lnTo>
                    <a:pt x="995317" y="1245453"/>
                  </a:lnTo>
                  <a:lnTo>
                    <a:pt x="1036789" y="1290071"/>
                  </a:lnTo>
                  <a:lnTo>
                    <a:pt x="1078260" y="1334689"/>
                  </a:lnTo>
                  <a:lnTo>
                    <a:pt x="1119732" y="1379307"/>
                  </a:lnTo>
                  <a:lnTo>
                    <a:pt x="1161204" y="142392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1500636" y="1858895"/>
              <a:ext cx="981860" cy="1552092"/>
            </a:xfrm>
            <a:custGeom>
              <a:avLst/>
              <a:pathLst>
                <a:path w="981860" h="1552092">
                  <a:moveTo>
                    <a:pt x="981860" y="1552092"/>
                  </a:moveTo>
                  <a:lnTo>
                    <a:pt x="952770" y="1498572"/>
                  </a:lnTo>
                  <a:lnTo>
                    <a:pt x="923680" y="1445051"/>
                  </a:lnTo>
                  <a:lnTo>
                    <a:pt x="894590" y="1391531"/>
                  </a:lnTo>
                  <a:lnTo>
                    <a:pt x="865500" y="1338011"/>
                  </a:lnTo>
                  <a:lnTo>
                    <a:pt x="836410" y="1284490"/>
                  </a:lnTo>
                  <a:lnTo>
                    <a:pt x="807320" y="1230970"/>
                  </a:lnTo>
                  <a:lnTo>
                    <a:pt x="778230" y="1177449"/>
                  </a:lnTo>
                  <a:lnTo>
                    <a:pt x="749140" y="1123929"/>
                  </a:lnTo>
                  <a:lnTo>
                    <a:pt x="720050" y="1070408"/>
                  </a:lnTo>
                  <a:lnTo>
                    <a:pt x="690960" y="1016888"/>
                  </a:lnTo>
                  <a:lnTo>
                    <a:pt x="661870" y="963367"/>
                  </a:lnTo>
                  <a:lnTo>
                    <a:pt x="632780" y="909847"/>
                  </a:lnTo>
                  <a:lnTo>
                    <a:pt x="603690" y="856327"/>
                  </a:lnTo>
                  <a:lnTo>
                    <a:pt x="574600" y="802806"/>
                  </a:lnTo>
                  <a:lnTo>
                    <a:pt x="545510" y="749286"/>
                  </a:lnTo>
                  <a:lnTo>
                    <a:pt x="516420" y="695765"/>
                  </a:lnTo>
                  <a:lnTo>
                    <a:pt x="487330" y="642245"/>
                  </a:lnTo>
                  <a:lnTo>
                    <a:pt x="458240" y="588724"/>
                  </a:lnTo>
                  <a:lnTo>
                    <a:pt x="429150" y="535204"/>
                  </a:lnTo>
                  <a:lnTo>
                    <a:pt x="400060" y="481683"/>
                  </a:lnTo>
                  <a:lnTo>
                    <a:pt x="370970" y="428163"/>
                  </a:lnTo>
                  <a:lnTo>
                    <a:pt x="341880" y="374643"/>
                  </a:lnTo>
                  <a:lnTo>
                    <a:pt x="312790" y="321122"/>
                  </a:lnTo>
                  <a:lnTo>
                    <a:pt x="283700" y="267602"/>
                  </a:lnTo>
                  <a:lnTo>
                    <a:pt x="254610" y="214081"/>
                  </a:lnTo>
                  <a:lnTo>
                    <a:pt x="225520" y="160561"/>
                  </a:lnTo>
                  <a:lnTo>
                    <a:pt x="196430" y="107040"/>
                  </a:lnTo>
                  <a:lnTo>
                    <a:pt x="167340" y="53520"/>
                  </a:lnTo>
                  <a:lnTo>
                    <a:pt x="138250" y="0"/>
                  </a:lnTo>
                  <a:lnTo>
                    <a:pt x="68169" y="40193"/>
                  </a:lnTo>
                  <a:lnTo>
                    <a:pt x="0" y="83549"/>
                  </a:lnTo>
                  <a:lnTo>
                    <a:pt x="33857" y="134188"/>
                  </a:lnTo>
                  <a:lnTo>
                    <a:pt x="67714" y="184828"/>
                  </a:lnTo>
                  <a:lnTo>
                    <a:pt x="101571" y="235467"/>
                  </a:lnTo>
                  <a:lnTo>
                    <a:pt x="135429" y="286107"/>
                  </a:lnTo>
                  <a:lnTo>
                    <a:pt x="169286" y="336746"/>
                  </a:lnTo>
                  <a:lnTo>
                    <a:pt x="203143" y="387385"/>
                  </a:lnTo>
                  <a:lnTo>
                    <a:pt x="237000" y="438025"/>
                  </a:lnTo>
                  <a:lnTo>
                    <a:pt x="270858" y="488664"/>
                  </a:lnTo>
                  <a:lnTo>
                    <a:pt x="304715" y="539304"/>
                  </a:lnTo>
                  <a:lnTo>
                    <a:pt x="338572" y="589943"/>
                  </a:lnTo>
                  <a:lnTo>
                    <a:pt x="372429" y="640583"/>
                  </a:lnTo>
                  <a:lnTo>
                    <a:pt x="406287" y="691222"/>
                  </a:lnTo>
                  <a:lnTo>
                    <a:pt x="440144" y="741861"/>
                  </a:lnTo>
                  <a:lnTo>
                    <a:pt x="474001" y="792501"/>
                  </a:lnTo>
                  <a:lnTo>
                    <a:pt x="507858" y="843140"/>
                  </a:lnTo>
                  <a:lnTo>
                    <a:pt x="541716" y="893780"/>
                  </a:lnTo>
                  <a:lnTo>
                    <a:pt x="575573" y="944419"/>
                  </a:lnTo>
                  <a:lnTo>
                    <a:pt x="609430" y="995059"/>
                  </a:lnTo>
                  <a:lnTo>
                    <a:pt x="643287" y="1045698"/>
                  </a:lnTo>
                  <a:lnTo>
                    <a:pt x="677145" y="1096337"/>
                  </a:lnTo>
                  <a:lnTo>
                    <a:pt x="711002" y="1146977"/>
                  </a:lnTo>
                  <a:lnTo>
                    <a:pt x="744859" y="1197616"/>
                  </a:lnTo>
                  <a:lnTo>
                    <a:pt x="778716" y="1248256"/>
                  </a:lnTo>
                  <a:lnTo>
                    <a:pt x="812574" y="1298895"/>
                  </a:lnTo>
                  <a:lnTo>
                    <a:pt x="846431" y="1349535"/>
                  </a:lnTo>
                  <a:lnTo>
                    <a:pt x="880288" y="1400174"/>
                  </a:lnTo>
                  <a:lnTo>
                    <a:pt x="914145" y="1450813"/>
                  </a:lnTo>
                  <a:lnTo>
                    <a:pt x="948003" y="1501453"/>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1638887" y="1790151"/>
              <a:ext cx="843610" cy="1620837"/>
            </a:xfrm>
            <a:custGeom>
              <a:avLst/>
              <a:pathLst>
                <a:path w="843610" h="1620837">
                  <a:moveTo>
                    <a:pt x="843610" y="1620837"/>
                  </a:moveTo>
                  <a:lnTo>
                    <a:pt x="819384" y="1564946"/>
                  </a:lnTo>
                  <a:lnTo>
                    <a:pt x="795159" y="1509055"/>
                  </a:lnTo>
                  <a:lnTo>
                    <a:pt x="770934" y="1453164"/>
                  </a:lnTo>
                  <a:lnTo>
                    <a:pt x="746708" y="1397273"/>
                  </a:lnTo>
                  <a:lnTo>
                    <a:pt x="722483" y="1341382"/>
                  </a:lnTo>
                  <a:lnTo>
                    <a:pt x="698258" y="1285491"/>
                  </a:lnTo>
                  <a:lnTo>
                    <a:pt x="674032" y="1229601"/>
                  </a:lnTo>
                  <a:lnTo>
                    <a:pt x="649807" y="1173710"/>
                  </a:lnTo>
                  <a:lnTo>
                    <a:pt x="625582" y="1117819"/>
                  </a:lnTo>
                  <a:lnTo>
                    <a:pt x="601356" y="1061928"/>
                  </a:lnTo>
                  <a:lnTo>
                    <a:pt x="577131" y="1006037"/>
                  </a:lnTo>
                  <a:lnTo>
                    <a:pt x="552906" y="950146"/>
                  </a:lnTo>
                  <a:lnTo>
                    <a:pt x="528680" y="894255"/>
                  </a:lnTo>
                  <a:lnTo>
                    <a:pt x="504455" y="838364"/>
                  </a:lnTo>
                  <a:lnTo>
                    <a:pt x="480230" y="782473"/>
                  </a:lnTo>
                  <a:lnTo>
                    <a:pt x="456004" y="726582"/>
                  </a:lnTo>
                  <a:lnTo>
                    <a:pt x="431779" y="670691"/>
                  </a:lnTo>
                  <a:lnTo>
                    <a:pt x="407553" y="614800"/>
                  </a:lnTo>
                  <a:lnTo>
                    <a:pt x="383328" y="558909"/>
                  </a:lnTo>
                  <a:lnTo>
                    <a:pt x="359103" y="503018"/>
                  </a:lnTo>
                  <a:lnTo>
                    <a:pt x="334877" y="447127"/>
                  </a:lnTo>
                  <a:lnTo>
                    <a:pt x="310652" y="391236"/>
                  </a:lnTo>
                  <a:lnTo>
                    <a:pt x="286427" y="335345"/>
                  </a:lnTo>
                  <a:lnTo>
                    <a:pt x="262201" y="279454"/>
                  </a:lnTo>
                  <a:lnTo>
                    <a:pt x="237976" y="223563"/>
                  </a:lnTo>
                  <a:lnTo>
                    <a:pt x="213751" y="167672"/>
                  </a:lnTo>
                  <a:lnTo>
                    <a:pt x="189525" y="111781"/>
                  </a:lnTo>
                  <a:lnTo>
                    <a:pt x="165300" y="55890"/>
                  </a:lnTo>
                  <a:lnTo>
                    <a:pt x="141075" y="0"/>
                  </a:lnTo>
                  <a:lnTo>
                    <a:pt x="69773" y="32805"/>
                  </a:lnTo>
                  <a:lnTo>
                    <a:pt x="0" y="68744"/>
                  </a:lnTo>
                  <a:lnTo>
                    <a:pt x="29090" y="122265"/>
                  </a:lnTo>
                  <a:lnTo>
                    <a:pt x="58180" y="175785"/>
                  </a:lnTo>
                  <a:lnTo>
                    <a:pt x="87270" y="229306"/>
                  </a:lnTo>
                  <a:lnTo>
                    <a:pt x="116360" y="282826"/>
                  </a:lnTo>
                  <a:lnTo>
                    <a:pt x="145450" y="336347"/>
                  </a:lnTo>
                  <a:lnTo>
                    <a:pt x="174540" y="389867"/>
                  </a:lnTo>
                  <a:lnTo>
                    <a:pt x="203630" y="443387"/>
                  </a:lnTo>
                  <a:lnTo>
                    <a:pt x="232720" y="496908"/>
                  </a:lnTo>
                  <a:lnTo>
                    <a:pt x="261810" y="550428"/>
                  </a:lnTo>
                  <a:lnTo>
                    <a:pt x="290900" y="603949"/>
                  </a:lnTo>
                  <a:lnTo>
                    <a:pt x="319990" y="657469"/>
                  </a:lnTo>
                  <a:lnTo>
                    <a:pt x="349080" y="710990"/>
                  </a:lnTo>
                  <a:lnTo>
                    <a:pt x="378170" y="764510"/>
                  </a:lnTo>
                  <a:lnTo>
                    <a:pt x="407260" y="818031"/>
                  </a:lnTo>
                  <a:lnTo>
                    <a:pt x="436350" y="871551"/>
                  </a:lnTo>
                  <a:lnTo>
                    <a:pt x="465440" y="925071"/>
                  </a:lnTo>
                  <a:lnTo>
                    <a:pt x="494530" y="978592"/>
                  </a:lnTo>
                  <a:lnTo>
                    <a:pt x="523620" y="1032112"/>
                  </a:lnTo>
                  <a:lnTo>
                    <a:pt x="552710" y="1085633"/>
                  </a:lnTo>
                  <a:lnTo>
                    <a:pt x="581800" y="1139153"/>
                  </a:lnTo>
                  <a:lnTo>
                    <a:pt x="610890" y="1192674"/>
                  </a:lnTo>
                  <a:lnTo>
                    <a:pt x="639980" y="1246194"/>
                  </a:lnTo>
                  <a:lnTo>
                    <a:pt x="669070" y="1299715"/>
                  </a:lnTo>
                  <a:lnTo>
                    <a:pt x="698160" y="1353235"/>
                  </a:lnTo>
                  <a:lnTo>
                    <a:pt x="727250" y="1406755"/>
                  </a:lnTo>
                  <a:lnTo>
                    <a:pt x="756340" y="1460276"/>
                  </a:lnTo>
                  <a:lnTo>
                    <a:pt x="785430" y="1513796"/>
                  </a:lnTo>
                  <a:lnTo>
                    <a:pt x="814520" y="156731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1779962" y="1739414"/>
              <a:ext cx="702534" cy="1671574"/>
            </a:xfrm>
            <a:custGeom>
              <a:avLst/>
              <a:pathLst>
                <a:path w="702534" h="1671574">
                  <a:moveTo>
                    <a:pt x="702534" y="1671574"/>
                  </a:moveTo>
                  <a:lnTo>
                    <a:pt x="682831" y="1613934"/>
                  </a:lnTo>
                  <a:lnTo>
                    <a:pt x="663127" y="1556293"/>
                  </a:lnTo>
                  <a:lnTo>
                    <a:pt x="643423" y="1498653"/>
                  </a:lnTo>
                  <a:lnTo>
                    <a:pt x="623719" y="1441012"/>
                  </a:lnTo>
                  <a:lnTo>
                    <a:pt x="604016" y="1383372"/>
                  </a:lnTo>
                  <a:lnTo>
                    <a:pt x="584312" y="1325731"/>
                  </a:lnTo>
                  <a:lnTo>
                    <a:pt x="564608" y="1268091"/>
                  </a:lnTo>
                  <a:lnTo>
                    <a:pt x="544904" y="1210450"/>
                  </a:lnTo>
                  <a:lnTo>
                    <a:pt x="525200" y="1152810"/>
                  </a:lnTo>
                  <a:lnTo>
                    <a:pt x="505497" y="1095169"/>
                  </a:lnTo>
                  <a:lnTo>
                    <a:pt x="485793" y="1037529"/>
                  </a:lnTo>
                  <a:lnTo>
                    <a:pt x="466089" y="979888"/>
                  </a:lnTo>
                  <a:lnTo>
                    <a:pt x="446385" y="922248"/>
                  </a:lnTo>
                  <a:lnTo>
                    <a:pt x="426682" y="864607"/>
                  </a:lnTo>
                  <a:lnTo>
                    <a:pt x="406978" y="806967"/>
                  </a:lnTo>
                  <a:lnTo>
                    <a:pt x="387274" y="749326"/>
                  </a:lnTo>
                  <a:lnTo>
                    <a:pt x="367570" y="691686"/>
                  </a:lnTo>
                  <a:lnTo>
                    <a:pt x="347866" y="634045"/>
                  </a:lnTo>
                  <a:lnTo>
                    <a:pt x="328163" y="576405"/>
                  </a:lnTo>
                  <a:lnTo>
                    <a:pt x="308459" y="518764"/>
                  </a:lnTo>
                  <a:lnTo>
                    <a:pt x="288755" y="461124"/>
                  </a:lnTo>
                  <a:lnTo>
                    <a:pt x="269051" y="403483"/>
                  </a:lnTo>
                  <a:lnTo>
                    <a:pt x="249348" y="345843"/>
                  </a:lnTo>
                  <a:lnTo>
                    <a:pt x="229644" y="288202"/>
                  </a:lnTo>
                  <a:lnTo>
                    <a:pt x="209940" y="230562"/>
                  </a:lnTo>
                  <a:lnTo>
                    <a:pt x="190236" y="172921"/>
                  </a:lnTo>
                  <a:lnTo>
                    <a:pt x="170532" y="115281"/>
                  </a:lnTo>
                  <a:lnTo>
                    <a:pt x="150829" y="57640"/>
                  </a:lnTo>
                  <a:lnTo>
                    <a:pt x="131125" y="0"/>
                  </a:lnTo>
                  <a:lnTo>
                    <a:pt x="65057" y="24063"/>
                  </a:lnTo>
                  <a:lnTo>
                    <a:pt x="0" y="50736"/>
                  </a:lnTo>
                  <a:lnTo>
                    <a:pt x="24225" y="106627"/>
                  </a:lnTo>
                  <a:lnTo>
                    <a:pt x="48450" y="162518"/>
                  </a:lnTo>
                  <a:lnTo>
                    <a:pt x="72676" y="218409"/>
                  </a:lnTo>
                  <a:lnTo>
                    <a:pt x="96901" y="274300"/>
                  </a:lnTo>
                  <a:lnTo>
                    <a:pt x="121126" y="330191"/>
                  </a:lnTo>
                  <a:lnTo>
                    <a:pt x="145352" y="386082"/>
                  </a:lnTo>
                  <a:lnTo>
                    <a:pt x="169577" y="441973"/>
                  </a:lnTo>
                  <a:lnTo>
                    <a:pt x="193802" y="497864"/>
                  </a:lnTo>
                  <a:lnTo>
                    <a:pt x="218028" y="553755"/>
                  </a:lnTo>
                  <a:lnTo>
                    <a:pt x="242253" y="609646"/>
                  </a:lnTo>
                  <a:lnTo>
                    <a:pt x="266478" y="665537"/>
                  </a:lnTo>
                  <a:lnTo>
                    <a:pt x="290704" y="721428"/>
                  </a:lnTo>
                  <a:lnTo>
                    <a:pt x="314929" y="777319"/>
                  </a:lnTo>
                  <a:lnTo>
                    <a:pt x="339154" y="833210"/>
                  </a:lnTo>
                  <a:lnTo>
                    <a:pt x="363380" y="889101"/>
                  </a:lnTo>
                  <a:lnTo>
                    <a:pt x="387605" y="944992"/>
                  </a:lnTo>
                  <a:lnTo>
                    <a:pt x="411830" y="1000883"/>
                  </a:lnTo>
                  <a:lnTo>
                    <a:pt x="436056" y="1056774"/>
                  </a:lnTo>
                  <a:lnTo>
                    <a:pt x="460281" y="1112664"/>
                  </a:lnTo>
                  <a:lnTo>
                    <a:pt x="484506" y="1168555"/>
                  </a:lnTo>
                  <a:lnTo>
                    <a:pt x="508732" y="1224446"/>
                  </a:lnTo>
                  <a:lnTo>
                    <a:pt x="532957" y="1280337"/>
                  </a:lnTo>
                  <a:lnTo>
                    <a:pt x="557182" y="1336228"/>
                  </a:lnTo>
                  <a:lnTo>
                    <a:pt x="581408" y="1392119"/>
                  </a:lnTo>
                  <a:lnTo>
                    <a:pt x="605633" y="1448010"/>
                  </a:lnTo>
                  <a:lnTo>
                    <a:pt x="629858" y="1503901"/>
                  </a:lnTo>
                  <a:lnTo>
                    <a:pt x="654084" y="1559792"/>
                  </a:lnTo>
                  <a:lnTo>
                    <a:pt x="678309" y="161568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1911087" y="1703380"/>
              <a:ext cx="571409" cy="1707608"/>
            </a:xfrm>
            <a:custGeom>
              <a:avLst/>
              <a:pathLst>
                <a:path w="571409" h="1707608">
                  <a:moveTo>
                    <a:pt x="571409" y="1707608"/>
                  </a:moveTo>
                  <a:lnTo>
                    <a:pt x="555806" y="1648725"/>
                  </a:lnTo>
                  <a:lnTo>
                    <a:pt x="540203" y="1589842"/>
                  </a:lnTo>
                  <a:lnTo>
                    <a:pt x="524600" y="1530959"/>
                  </a:lnTo>
                  <a:lnTo>
                    <a:pt x="508997" y="1472076"/>
                  </a:lnTo>
                  <a:lnTo>
                    <a:pt x="493394" y="1413192"/>
                  </a:lnTo>
                  <a:lnTo>
                    <a:pt x="477791" y="1354309"/>
                  </a:lnTo>
                  <a:lnTo>
                    <a:pt x="462188" y="1295426"/>
                  </a:lnTo>
                  <a:lnTo>
                    <a:pt x="446585" y="1236543"/>
                  </a:lnTo>
                  <a:lnTo>
                    <a:pt x="430982" y="1177660"/>
                  </a:lnTo>
                  <a:lnTo>
                    <a:pt x="415379" y="1118777"/>
                  </a:lnTo>
                  <a:lnTo>
                    <a:pt x="399776" y="1059894"/>
                  </a:lnTo>
                  <a:lnTo>
                    <a:pt x="384173" y="1001011"/>
                  </a:lnTo>
                  <a:lnTo>
                    <a:pt x="368570" y="942128"/>
                  </a:lnTo>
                  <a:lnTo>
                    <a:pt x="352967" y="883245"/>
                  </a:lnTo>
                  <a:lnTo>
                    <a:pt x="337364" y="824362"/>
                  </a:lnTo>
                  <a:lnTo>
                    <a:pt x="321761" y="765479"/>
                  </a:lnTo>
                  <a:lnTo>
                    <a:pt x="306158" y="706596"/>
                  </a:lnTo>
                  <a:lnTo>
                    <a:pt x="290555" y="647713"/>
                  </a:lnTo>
                  <a:lnTo>
                    <a:pt x="274952" y="588830"/>
                  </a:lnTo>
                  <a:lnTo>
                    <a:pt x="259349" y="529947"/>
                  </a:lnTo>
                  <a:lnTo>
                    <a:pt x="243746" y="471064"/>
                  </a:lnTo>
                  <a:lnTo>
                    <a:pt x="228143" y="412181"/>
                  </a:lnTo>
                  <a:lnTo>
                    <a:pt x="212540" y="353298"/>
                  </a:lnTo>
                  <a:lnTo>
                    <a:pt x="196937" y="294415"/>
                  </a:lnTo>
                  <a:lnTo>
                    <a:pt x="181334" y="235532"/>
                  </a:lnTo>
                  <a:lnTo>
                    <a:pt x="165731" y="176649"/>
                  </a:lnTo>
                  <a:lnTo>
                    <a:pt x="150128" y="117766"/>
                  </a:lnTo>
                  <a:lnTo>
                    <a:pt x="134525" y="58883"/>
                  </a:lnTo>
                  <a:lnTo>
                    <a:pt x="118922" y="0"/>
                  </a:lnTo>
                  <a:lnTo>
                    <a:pt x="59144" y="16970"/>
                  </a:lnTo>
                  <a:lnTo>
                    <a:pt x="0" y="36033"/>
                  </a:lnTo>
                  <a:lnTo>
                    <a:pt x="19703" y="93674"/>
                  </a:lnTo>
                  <a:lnTo>
                    <a:pt x="39407" y="151314"/>
                  </a:lnTo>
                  <a:lnTo>
                    <a:pt x="59111" y="208955"/>
                  </a:lnTo>
                  <a:lnTo>
                    <a:pt x="78815" y="266595"/>
                  </a:lnTo>
                  <a:lnTo>
                    <a:pt x="98518" y="324236"/>
                  </a:lnTo>
                  <a:lnTo>
                    <a:pt x="118222" y="381876"/>
                  </a:lnTo>
                  <a:lnTo>
                    <a:pt x="137926" y="439517"/>
                  </a:lnTo>
                  <a:lnTo>
                    <a:pt x="157630" y="497157"/>
                  </a:lnTo>
                  <a:lnTo>
                    <a:pt x="177333" y="554798"/>
                  </a:lnTo>
                  <a:lnTo>
                    <a:pt x="197037" y="612438"/>
                  </a:lnTo>
                  <a:lnTo>
                    <a:pt x="216741" y="670079"/>
                  </a:lnTo>
                  <a:lnTo>
                    <a:pt x="236445" y="727719"/>
                  </a:lnTo>
                  <a:lnTo>
                    <a:pt x="256149" y="785360"/>
                  </a:lnTo>
                  <a:lnTo>
                    <a:pt x="275852" y="843000"/>
                  </a:lnTo>
                  <a:lnTo>
                    <a:pt x="295556" y="900641"/>
                  </a:lnTo>
                  <a:lnTo>
                    <a:pt x="315260" y="958281"/>
                  </a:lnTo>
                  <a:lnTo>
                    <a:pt x="334964" y="1015922"/>
                  </a:lnTo>
                  <a:lnTo>
                    <a:pt x="354667" y="1073562"/>
                  </a:lnTo>
                  <a:lnTo>
                    <a:pt x="374371" y="1131203"/>
                  </a:lnTo>
                  <a:lnTo>
                    <a:pt x="394075" y="1188843"/>
                  </a:lnTo>
                  <a:lnTo>
                    <a:pt x="413779" y="1246484"/>
                  </a:lnTo>
                  <a:lnTo>
                    <a:pt x="433483" y="1304124"/>
                  </a:lnTo>
                  <a:lnTo>
                    <a:pt x="453186" y="1361765"/>
                  </a:lnTo>
                  <a:lnTo>
                    <a:pt x="472890" y="1419405"/>
                  </a:lnTo>
                  <a:lnTo>
                    <a:pt x="492594" y="1477046"/>
                  </a:lnTo>
                  <a:lnTo>
                    <a:pt x="512298" y="1534686"/>
                  </a:lnTo>
                  <a:lnTo>
                    <a:pt x="532001" y="1592327"/>
                  </a:lnTo>
                  <a:lnTo>
                    <a:pt x="551705" y="1649967"/>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030010" y="1676323"/>
              <a:ext cx="452487" cy="1734665"/>
            </a:xfrm>
            <a:custGeom>
              <a:avLst/>
              <a:pathLst>
                <a:path w="452487" h="1734665">
                  <a:moveTo>
                    <a:pt x="452487" y="1734665"/>
                  </a:moveTo>
                  <a:lnTo>
                    <a:pt x="440967" y="1674849"/>
                  </a:lnTo>
                  <a:lnTo>
                    <a:pt x="429447" y="1615033"/>
                  </a:lnTo>
                  <a:lnTo>
                    <a:pt x="417927" y="1555217"/>
                  </a:lnTo>
                  <a:lnTo>
                    <a:pt x="406407" y="1495401"/>
                  </a:lnTo>
                  <a:lnTo>
                    <a:pt x="394887" y="1435585"/>
                  </a:lnTo>
                  <a:lnTo>
                    <a:pt x="383367" y="1375769"/>
                  </a:lnTo>
                  <a:lnTo>
                    <a:pt x="371848" y="1315952"/>
                  </a:lnTo>
                  <a:lnTo>
                    <a:pt x="360328" y="1256136"/>
                  </a:lnTo>
                  <a:lnTo>
                    <a:pt x="348808" y="1196320"/>
                  </a:lnTo>
                  <a:lnTo>
                    <a:pt x="337288" y="1136504"/>
                  </a:lnTo>
                  <a:lnTo>
                    <a:pt x="325768" y="1076688"/>
                  </a:lnTo>
                  <a:lnTo>
                    <a:pt x="314248" y="1016872"/>
                  </a:lnTo>
                  <a:lnTo>
                    <a:pt x="302728" y="957056"/>
                  </a:lnTo>
                  <a:lnTo>
                    <a:pt x="291209" y="897240"/>
                  </a:lnTo>
                  <a:lnTo>
                    <a:pt x="279689" y="837424"/>
                  </a:lnTo>
                  <a:lnTo>
                    <a:pt x="268169" y="777608"/>
                  </a:lnTo>
                  <a:lnTo>
                    <a:pt x="256649" y="717792"/>
                  </a:lnTo>
                  <a:lnTo>
                    <a:pt x="245129" y="657976"/>
                  </a:lnTo>
                  <a:lnTo>
                    <a:pt x="233609" y="598160"/>
                  </a:lnTo>
                  <a:lnTo>
                    <a:pt x="222090" y="538344"/>
                  </a:lnTo>
                  <a:lnTo>
                    <a:pt x="210570" y="478528"/>
                  </a:lnTo>
                  <a:lnTo>
                    <a:pt x="199050" y="418712"/>
                  </a:lnTo>
                  <a:lnTo>
                    <a:pt x="187530" y="358896"/>
                  </a:lnTo>
                  <a:lnTo>
                    <a:pt x="176010" y="299080"/>
                  </a:lnTo>
                  <a:lnTo>
                    <a:pt x="164490" y="239264"/>
                  </a:lnTo>
                  <a:lnTo>
                    <a:pt x="152970" y="179448"/>
                  </a:lnTo>
                  <a:lnTo>
                    <a:pt x="141451" y="119632"/>
                  </a:lnTo>
                  <a:lnTo>
                    <a:pt x="129931" y="59816"/>
                  </a:lnTo>
                  <a:lnTo>
                    <a:pt x="118411" y="0"/>
                  </a:lnTo>
                  <a:lnTo>
                    <a:pt x="58973" y="12510"/>
                  </a:lnTo>
                  <a:lnTo>
                    <a:pt x="0" y="27057"/>
                  </a:lnTo>
                  <a:lnTo>
                    <a:pt x="15603" y="85940"/>
                  </a:lnTo>
                  <a:lnTo>
                    <a:pt x="31206" y="144823"/>
                  </a:lnTo>
                  <a:lnTo>
                    <a:pt x="46809" y="203706"/>
                  </a:lnTo>
                  <a:lnTo>
                    <a:pt x="62412" y="262589"/>
                  </a:lnTo>
                  <a:lnTo>
                    <a:pt x="78015" y="321472"/>
                  </a:lnTo>
                  <a:lnTo>
                    <a:pt x="93618" y="380355"/>
                  </a:lnTo>
                  <a:lnTo>
                    <a:pt x="109221" y="439238"/>
                  </a:lnTo>
                  <a:lnTo>
                    <a:pt x="124824" y="498121"/>
                  </a:lnTo>
                  <a:lnTo>
                    <a:pt x="140427" y="557004"/>
                  </a:lnTo>
                  <a:lnTo>
                    <a:pt x="156030" y="615887"/>
                  </a:lnTo>
                  <a:lnTo>
                    <a:pt x="171633" y="674770"/>
                  </a:lnTo>
                  <a:lnTo>
                    <a:pt x="187236" y="733653"/>
                  </a:lnTo>
                  <a:lnTo>
                    <a:pt x="202839" y="792536"/>
                  </a:lnTo>
                  <a:lnTo>
                    <a:pt x="218442" y="851419"/>
                  </a:lnTo>
                  <a:lnTo>
                    <a:pt x="234045" y="910302"/>
                  </a:lnTo>
                  <a:lnTo>
                    <a:pt x="249648" y="969185"/>
                  </a:lnTo>
                  <a:lnTo>
                    <a:pt x="265251" y="1028068"/>
                  </a:lnTo>
                  <a:lnTo>
                    <a:pt x="280854" y="1086951"/>
                  </a:lnTo>
                  <a:lnTo>
                    <a:pt x="296457" y="1145834"/>
                  </a:lnTo>
                  <a:lnTo>
                    <a:pt x="312060" y="1204717"/>
                  </a:lnTo>
                  <a:lnTo>
                    <a:pt x="327663" y="1263600"/>
                  </a:lnTo>
                  <a:lnTo>
                    <a:pt x="343266" y="1322483"/>
                  </a:lnTo>
                  <a:lnTo>
                    <a:pt x="358869" y="1381367"/>
                  </a:lnTo>
                  <a:lnTo>
                    <a:pt x="374472" y="1440250"/>
                  </a:lnTo>
                  <a:lnTo>
                    <a:pt x="390075" y="1499133"/>
                  </a:lnTo>
                  <a:lnTo>
                    <a:pt x="405678" y="1558016"/>
                  </a:lnTo>
                  <a:lnTo>
                    <a:pt x="421281" y="1616899"/>
                  </a:lnTo>
                  <a:lnTo>
                    <a:pt x="436884" y="167578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148421" y="1657975"/>
              <a:ext cx="334075" cy="1753013"/>
            </a:xfrm>
            <a:custGeom>
              <a:avLst/>
              <a:pathLst>
                <a:path w="334075" h="1753013">
                  <a:moveTo>
                    <a:pt x="334075" y="1753013"/>
                  </a:moveTo>
                  <a:lnTo>
                    <a:pt x="326551" y="1692564"/>
                  </a:lnTo>
                  <a:lnTo>
                    <a:pt x="319026" y="1632115"/>
                  </a:lnTo>
                  <a:lnTo>
                    <a:pt x="311502" y="1571666"/>
                  </a:lnTo>
                  <a:lnTo>
                    <a:pt x="303977" y="1511218"/>
                  </a:lnTo>
                  <a:lnTo>
                    <a:pt x="296453" y="1450769"/>
                  </a:lnTo>
                  <a:lnTo>
                    <a:pt x="288929" y="1390320"/>
                  </a:lnTo>
                  <a:lnTo>
                    <a:pt x="281404" y="1329872"/>
                  </a:lnTo>
                  <a:lnTo>
                    <a:pt x="273880" y="1269423"/>
                  </a:lnTo>
                  <a:lnTo>
                    <a:pt x="266355" y="1208974"/>
                  </a:lnTo>
                  <a:lnTo>
                    <a:pt x="258831" y="1148525"/>
                  </a:lnTo>
                  <a:lnTo>
                    <a:pt x="251306" y="1088077"/>
                  </a:lnTo>
                  <a:lnTo>
                    <a:pt x="243782" y="1027628"/>
                  </a:lnTo>
                  <a:lnTo>
                    <a:pt x="236257" y="967179"/>
                  </a:lnTo>
                  <a:lnTo>
                    <a:pt x="228733" y="906730"/>
                  </a:lnTo>
                  <a:lnTo>
                    <a:pt x="221209" y="846282"/>
                  </a:lnTo>
                  <a:lnTo>
                    <a:pt x="213684" y="785833"/>
                  </a:lnTo>
                  <a:lnTo>
                    <a:pt x="206160" y="725384"/>
                  </a:lnTo>
                  <a:lnTo>
                    <a:pt x="198635" y="664936"/>
                  </a:lnTo>
                  <a:lnTo>
                    <a:pt x="191111" y="604487"/>
                  </a:lnTo>
                  <a:lnTo>
                    <a:pt x="183586" y="544038"/>
                  </a:lnTo>
                  <a:lnTo>
                    <a:pt x="176062" y="483589"/>
                  </a:lnTo>
                  <a:lnTo>
                    <a:pt x="168538" y="423141"/>
                  </a:lnTo>
                  <a:lnTo>
                    <a:pt x="161013" y="362692"/>
                  </a:lnTo>
                  <a:lnTo>
                    <a:pt x="153489" y="302243"/>
                  </a:lnTo>
                  <a:lnTo>
                    <a:pt x="145964" y="241794"/>
                  </a:lnTo>
                  <a:lnTo>
                    <a:pt x="138440" y="181346"/>
                  </a:lnTo>
                  <a:lnTo>
                    <a:pt x="130915" y="120897"/>
                  </a:lnTo>
                  <a:lnTo>
                    <a:pt x="123391" y="60448"/>
                  </a:lnTo>
                  <a:lnTo>
                    <a:pt x="115867" y="0"/>
                  </a:lnTo>
                  <a:lnTo>
                    <a:pt x="0" y="18347"/>
                  </a:lnTo>
                  <a:lnTo>
                    <a:pt x="11519" y="78163"/>
                  </a:lnTo>
                  <a:lnTo>
                    <a:pt x="23039" y="137979"/>
                  </a:lnTo>
                  <a:lnTo>
                    <a:pt x="34559" y="197796"/>
                  </a:lnTo>
                  <a:lnTo>
                    <a:pt x="46079" y="257612"/>
                  </a:lnTo>
                  <a:lnTo>
                    <a:pt x="57599" y="317428"/>
                  </a:lnTo>
                  <a:lnTo>
                    <a:pt x="69119" y="377244"/>
                  </a:lnTo>
                  <a:lnTo>
                    <a:pt x="80638" y="437060"/>
                  </a:lnTo>
                  <a:lnTo>
                    <a:pt x="92158" y="496876"/>
                  </a:lnTo>
                  <a:lnTo>
                    <a:pt x="103678" y="556692"/>
                  </a:lnTo>
                  <a:lnTo>
                    <a:pt x="115198" y="616508"/>
                  </a:lnTo>
                  <a:lnTo>
                    <a:pt x="126718" y="676324"/>
                  </a:lnTo>
                  <a:lnTo>
                    <a:pt x="138238" y="736140"/>
                  </a:lnTo>
                  <a:lnTo>
                    <a:pt x="149758" y="795956"/>
                  </a:lnTo>
                  <a:lnTo>
                    <a:pt x="161277" y="855772"/>
                  </a:lnTo>
                  <a:lnTo>
                    <a:pt x="172797" y="915588"/>
                  </a:lnTo>
                  <a:lnTo>
                    <a:pt x="184317" y="975404"/>
                  </a:lnTo>
                  <a:lnTo>
                    <a:pt x="195837" y="1035220"/>
                  </a:lnTo>
                  <a:lnTo>
                    <a:pt x="207357" y="1095036"/>
                  </a:lnTo>
                  <a:lnTo>
                    <a:pt x="218877" y="1154852"/>
                  </a:lnTo>
                  <a:lnTo>
                    <a:pt x="230397" y="1214668"/>
                  </a:lnTo>
                  <a:lnTo>
                    <a:pt x="241916" y="1274484"/>
                  </a:lnTo>
                  <a:lnTo>
                    <a:pt x="253436" y="1334300"/>
                  </a:lnTo>
                  <a:lnTo>
                    <a:pt x="264956" y="1394116"/>
                  </a:lnTo>
                  <a:lnTo>
                    <a:pt x="276476" y="1453932"/>
                  </a:lnTo>
                  <a:lnTo>
                    <a:pt x="287996" y="1513748"/>
                  </a:lnTo>
                  <a:lnTo>
                    <a:pt x="299516" y="1573565"/>
                  </a:lnTo>
                  <a:lnTo>
                    <a:pt x="311035" y="1633381"/>
                  </a:lnTo>
                  <a:lnTo>
                    <a:pt x="322555" y="169319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264288" y="1651014"/>
              <a:ext cx="218208" cy="1759974"/>
            </a:xfrm>
            <a:custGeom>
              <a:avLst/>
              <a:pathLst>
                <a:path w="218208" h="1759974">
                  <a:moveTo>
                    <a:pt x="218208" y="1759974"/>
                  </a:moveTo>
                  <a:lnTo>
                    <a:pt x="212960" y="1699285"/>
                  </a:lnTo>
                  <a:lnTo>
                    <a:pt x="207712" y="1638596"/>
                  </a:lnTo>
                  <a:lnTo>
                    <a:pt x="202464" y="1577907"/>
                  </a:lnTo>
                  <a:lnTo>
                    <a:pt x="197216" y="1517218"/>
                  </a:lnTo>
                  <a:lnTo>
                    <a:pt x="191969" y="1456530"/>
                  </a:lnTo>
                  <a:lnTo>
                    <a:pt x="186721" y="1395841"/>
                  </a:lnTo>
                  <a:lnTo>
                    <a:pt x="181473" y="1335152"/>
                  </a:lnTo>
                  <a:lnTo>
                    <a:pt x="176225" y="1274463"/>
                  </a:lnTo>
                  <a:lnTo>
                    <a:pt x="170977" y="1213775"/>
                  </a:lnTo>
                  <a:lnTo>
                    <a:pt x="165729" y="1153086"/>
                  </a:lnTo>
                  <a:lnTo>
                    <a:pt x="160481" y="1092397"/>
                  </a:lnTo>
                  <a:lnTo>
                    <a:pt x="155233" y="1031708"/>
                  </a:lnTo>
                  <a:lnTo>
                    <a:pt x="149985" y="971020"/>
                  </a:lnTo>
                  <a:lnTo>
                    <a:pt x="144737" y="910331"/>
                  </a:lnTo>
                  <a:lnTo>
                    <a:pt x="139489" y="849642"/>
                  </a:lnTo>
                  <a:lnTo>
                    <a:pt x="134241" y="788953"/>
                  </a:lnTo>
                  <a:lnTo>
                    <a:pt x="128994" y="728265"/>
                  </a:lnTo>
                  <a:lnTo>
                    <a:pt x="123746" y="667576"/>
                  </a:lnTo>
                  <a:lnTo>
                    <a:pt x="118498" y="606887"/>
                  </a:lnTo>
                  <a:lnTo>
                    <a:pt x="113250" y="546198"/>
                  </a:lnTo>
                  <a:lnTo>
                    <a:pt x="108002" y="485510"/>
                  </a:lnTo>
                  <a:lnTo>
                    <a:pt x="102754" y="424821"/>
                  </a:lnTo>
                  <a:lnTo>
                    <a:pt x="97506" y="364132"/>
                  </a:lnTo>
                  <a:lnTo>
                    <a:pt x="92258" y="303443"/>
                  </a:lnTo>
                  <a:lnTo>
                    <a:pt x="87010" y="242755"/>
                  </a:lnTo>
                  <a:lnTo>
                    <a:pt x="81762" y="182066"/>
                  </a:lnTo>
                  <a:lnTo>
                    <a:pt x="76514" y="121377"/>
                  </a:lnTo>
                  <a:lnTo>
                    <a:pt x="71267" y="60688"/>
                  </a:lnTo>
                  <a:lnTo>
                    <a:pt x="66019" y="0"/>
                  </a:lnTo>
                  <a:lnTo>
                    <a:pt x="0" y="6960"/>
                  </a:lnTo>
                  <a:lnTo>
                    <a:pt x="7524" y="67409"/>
                  </a:lnTo>
                  <a:lnTo>
                    <a:pt x="15048" y="127858"/>
                  </a:lnTo>
                  <a:lnTo>
                    <a:pt x="22573" y="188307"/>
                  </a:lnTo>
                  <a:lnTo>
                    <a:pt x="30097" y="248755"/>
                  </a:lnTo>
                  <a:lnTo>
                    <a:pt x="37622" y="309204"/>
                  </a:lnTo>
                  <a:lnTo>
                    <a:pt x="45146" y="369653"/>
                  </a:lnTo>
                  <a:lnTo>
                    <a:pt x="52671" y="430101"/>
                  </a:lnTo>
                  <a:lnTo>
                    <a:pt x="60195" y="490550"/>
                  </a:lnTo>
                  <a:lnTo>
                    <a:pt x="67719" y="550999"/>
                  </a:lnTo>
                  <a:lnTo>
                    <a:pt x="75244" y="611448"/>
                  </a:lnTo>
                  <a:lnTo>
                    <a:pt x="82768" y="671896"/>
                  </a:lnTo>
                  <a:lnTo>
                    <a:pt x="90293" y="732345"/>
                  </a:lnTo>
                  <a:lnTo>
                    <a:pt x="97817" y="792794"/>
                  </a:lnTo>
                  <a:lnTo>
                    <a:pt x="105342" y="853243"/>
                  </a:lnTo>
                  <a:lnTo>
                    <a:pt x="112866" y="913691"/>
                  </a:lnTo>
                  <a:lnTo>
                    <a:pt x="120390" y="974140"/>
                  </a:lnTo>
                  <a:lnTo>
                    <a:pt x="127915" y="1034589"/>
                  </a:lnTo>
                  <a:lnTo>
                    <a:pt x="135439" y="1095037"/>
                  </a:lnTo>
                  <a:lnTo>
                    <a:pt x="142964" y="1155486"/>
                  </a:lnTo>
                  <a:lnTo>
                    <a:pt x="150488" y="1215935"/>
                  </a:lnTo>
                  <a:lnTo>
                    <a:pt x="158013" y="1276384"/>
                  </a:lnTo>
                  <a:lnTo>
                    <a:pt x="165537" y="1336832"/>
                  </a:lnTo>
                  <a:lnTo>
                    <a:pt x="173062" y="1397281"/>
                  </a:lnTo>
                  <a:lnTo>
                    <a:pt x="180586" y="1457730"/>
                  </a:lnTo>
                  <a:lnTo>
                    <a:pt x="188110" y="1518179"/>
                  </a:lnTo>
                  <a:lnTo>
                    <a:pt x="195635" y="1578627"/>
                  </a:lnTo>
                  <a:lnTo>
                    <a:pt x="203159" y="1639076"/>
                  </a:lnTo>
                  <a:lnTo>
                    <a:pt x="210684" y="169952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330307" y="1647040"/>
              <a:ext cx="152189" cy="1763947"/>
            </a:xfrm>
            <a:custGeom>
              <a:avLst/>
              <a:pathLst>
                <a:path w="152189" h="1763947">
                  <a:moveTo>
                    <a:pt x="152189" y="1763947"/>
                  </a:moveTo>
                  <a:lnTo>
                    <a:pt x="148889" y="1703122"/>
                  </a:lnTo>
                  <a:lnTo>
                    <a:pt x="145589" y="1642296"/>
                  </a:lnTo>
                  <a:lnTo>
                    <a:pt x="142289" y="1581470"/>
                  </a:lnTo>
                  <a:lnTo>
                    <a:pt x="138989" y="1520644"/>
                  </a:lnTo>
                  <a:lnTo>
                    <a:pt x="135689" y="1459818"/>
                  </a:lnTo>
                  <a:lnTo>
                    <a:pt x="132390" y="1398993"/>
                  </a:lnTo>
                  <a:lnTo>
                    <a:pt x="129090" y="1338167"/>
                  </a:lnTo>
                  <a:lnTo>
                    <a:pt x="125790" y="1277341"/>
                  </a:lnTo>
                  <a:lnTo>
                    <a:pt x="122490" y="1216515"/>
                  </a:lnTo>
                  <a:lnTo>
                    <a:pt x="119190" y="1155689"/>
                  </a:lnTo>
                  <a:lnTo>
                    <a:pt x="115890" y="1094864"/>
                  </a:lnTo>
                  <a:lnTo>
                    <a:pt x="112590" y="1034038"/>
                  </a:lnTo>
                  <a:lnTo>
                    <a:pt x="109290" y="973212"/>
                  </a:lnTo>
                  <a:lnTo>
                    <a:pt x="105990" y="912386"/>
                  </a:lnTo>
                  <a:lnTo>
                    <a:pt x="102690" y="851561"/>
                  </a:lnTo>
                  <a:lnTo>
                    <a:pt x="99390" y="790735"/>
                  </a:lnTo>
                  <a:lnTo>
                    <a:pt x="96090" y="729909"/>
                  </a:lnTo>
                  <a:lnTo>
                    <a:pt x="92790" y="669083"/>
                  </a:lnTo>
                  <a:lnTo>
                    <a:pt x="89491" y="608257"/>
                  </a:lnTo>
                  <a:lnTo>
                    <a:pt x="86191" y="547432"/>
                  </a:lnTo>
                  <a:lnTo>
                    <a:pt x="82891" y="486606"/>
                  </a:lnTo>
                  <a:lnTo>
                    <a:pt x="79591" y="425780"/>
                  </a:lnTo>
                  <a:lnTo>
                    <a:pt x="76291" y="364954"/>
                  </a:lnTo>
                  <a:lnTo>
                    <a:pt x="72991" y="304128"/>
                  </a:lnTo>
                  <a:lnTo>
                    <a:pt x="69691" y="243303"/>
                  </a:lnTo>
                  <a:lnTo>
                    <a:pt x="66391" y="182477"/>
                  </a:lnTo>
                  <a:lnTo>
                    <a:pt x="63091" y="121651"/>
                  </a:lnTo>
                  <a:lnTo>
                    <a:pt x="59791" y="60825"/>
                  </a:lnTo>
                  <a:lnTo>
                    <a:pt x="56491" y="0"/>
                  </a:lnTo>
                  <a:lnTo>
                    <a:pt x="0" y="3973"/>
                  </a:lnTo>
                  <a:lnTo>
                    <a:pt x="5247" y="64662"/>
                  </a:lnTo>
                  <a:lnTo>
                    <a:pt x="10495" y="125351"/>
                  </a:lnTo>
                  <a:lnTo>
                    <a:pt x="15743" y="186040"/>
                  </a:lnTo>
                  <a:lnTo>
                    <a:pt x="20991" y="246728"/>
                  </a:lnTo>
                  <a:lnTo>
                    <a:pt x="26239" y="307417"/>
                  </a:lnTo>
                  <a:lnTo>
                    <a:pt x="31487" y="368106"/>
                  </a:lnTo>
                  <a:lnTo>
                    <a:pt x="36735" y="428795"/>
                  </a:lnTo>
                  <a:lnTo>
                    <a:pt x="41983" y="489483"/>
                  </a:lnTo>
                  <a:lnTo>
                    <a:pt x="47231" y="550172"/>
                  </a:lnTo>
                  <a:lnTo>
                    <a:pt x="52479" y="610861"/>
                  </a:lnTo>
                  <a:lnTo>
                    <a:pt x="57727" y="671550"/>
                  </a:lnTo>
                  <a:lnTo>
                    <a:pt x="62974" y="732238"/>
                  </a:lnTo>
                  <a:lnTo>
                    <a:pt x="68222" y="792927"/>
                  </a:lnTo>
                  <a:lnTo>
                    <a:pt x="73470" y="853616"/>
                  </a:lnTo>
                  <a:lnTo>
                    <a:pt x="78718" y="914305"/>
                  </a:lnTo>
                  <a:lnTo>
                    <a:pt x="83966" y="974994"/>
                  </a:lnTo>
                  <a:lnTo>
                    <a:pt x="89214" y="1035682"/>
                  </a:lnTo>
                  <a:lnTo>
                    <a:pt x="94462" y="1096371"/>
                  </a:lnTo>
                  <a:lnTo>
                    <a:pt x="99710" y="1157060"/>
                  </a:lnTo>
                  <a:lnTo>
                    <a:pt x="104958" y="1217749"/>
                  </a:lnTo>
                  <a:lnTo>
                    <a:pt x="110206" y="1278437"/>
                  </a:lnTo>
                  <a:lnTo>
                    <a:pt x="115454" y="1339126"/>
                  </a:lnTo>
                  <a:lnTo>
                    <a:pt x="120702" y="1399815"/>
                  </a:lnTo>
                  <a:lnTo>
                    <a:pt x="125949" y="1460504"/>
                  </a:lnTo>
                  <a:lnTo>
                    <a:pt x="131197" y="1521192"/>
                  </a:lnTo>
                  <a:lnTo>
                    <a:pt x="136445" y="1581881"/>
                  </a:lnTo>
                  <a:lnTo>
                    <a:pt x="141693" y="1642570"/>
                  </a:lnTo>
                  <a:lnTo>
                    <a:pt x="146941" y="170325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386799" y="1644996"/>
              <a:ext cx="95697" cy="1765991"/>
            </a:xfrm>
            <a:custGeom>
              <a:avLst/>
              <a:pathLst>
                <a:path w="95697" h="1765991">
                  <a:moveTo>
                    <a:pt x="95697" y="1765991"/>
                  </a:moveTo>
                  <a:lnTo>
                    <a:pt x="94177" y="1705095"/>
                  </a:lnTo>
                  <a:lnTo>
                    <a:pt x="92658" y="1644199"/>
                  </a:lnTo>
                  <a:lnTo>
                    <a:pt x="91138" y="1583303"/>
                  </a:lnTo>
                  <a:lnTo>
                    <a:pt x="89618" y="1522406"/>
                  </a:lnTo>
                  <a:lnTo>
                    <a:pt x="88098" y="1461510"/>
                  </a:lnTo>
                  <a:lnTo>
                    <a:pt x="86578" y="1400614"/>
                  </a:lnTo>
                  <a:lnTo>
                    <a:pt x="85059" y="1339718"/>
                  </a:lnTo>
                  <a:lnTo>
                    <a:pt x="83539" y="1278821"/>
                  </a:lnTo>
                  <a:lnTo>
                    <a:pt x="82019" y="1217925"/>
                  </a:lnTo>
                  <a:lnTo>
                    <a:pt x="80499" y="1157029"/>
                  </a:lnTo>
                  <a:lnTo>
                    <a:pt x="78979" y="1096132"/>
                  </a:lnTo>
                  <a:lnTo>
                    <a:pt x="77460" y="1035236"/>
                  </a:lnTo>
                  <a:lnTo>
                    <a:pt x="75940" y="974340"/>
                  </a:lnTo>
                  <a:lnTo>
                    <a:pt x="74420" y="913444"/>
                  </a:lnTo>
                  <a:lnTo>
                    <a:pt x="72900" y="852547"/>
                  </a:lnTo>
                  <a:lnTo>
                    <a:pt x="71381" y="791651"/>
                  </a:lnTo>
                  <a:lnTo>
                    <a:pt x="69861" y="730755"/>
                  </a:lnTo>
                  <a:lnTo>
                    <a:pt x="68341" y="669859"/>
                  </a:lnTo>
                  <a:lnTo>
                    <a:pt x="66821" y="608962"/>
                  </a:lnTo>
                  <a:lnTo>
                    <a:pt x="65301" y="548066"/>
                  </a:lnTo>
                  <a:lnTo>
                    <a:pt x="63782" y="487170"/>
                  </a:lnTo>
                  <a:lnTo>
                    <a:pt x="62262" y="426273"/>
                  </a:lnTo>
                  <a:lnTo>
                    <a:pt x="60742" y="365377"/>
                  </a:lnTo>
                  <a:lnTo>
                    <a:pt x="59222" y="304481"/>
                  </a:lnTo>
                  <a:lnTo>
                    <a:pt x="57702" y="243585"/>
                  </a:lnTo>
                  <a:lnTo>
                    <a:pt x="56183" y="182688"/>
                  </a:lnTo>
                  <a:lnTo>
                    <a:pt x="54663" y="121792"/>
                  </a:lnTo>
                  <a:lnTo>
                    <a:pt x="53143" y="60896"/>
                  </a:lnTo>
                  <a:lnTo>
                    <a:pt x="51623" y="0"/>
                  </a:lnTo>
                  <a:lnTo>
                    <a:pt x="0" y="2044"/>
                  </a:lnTo>
                  <a:lnTo>
                    <a:pt x="3299" y="62869"/>
                  </a:lnTo>
                  <a:lnTo>
                    <a:pt x="6599" y="123695"/>
                  </a:lnTo>
                  <a:lnTo>
                    <a:pt x="9899" y="184521"/>
                  </a:lnTo>
                  <a:lnTo>
                    <a:pt x="13199" y="245347"/>
                  </a:lnTo>
                  <a:lnTo>
                    <a:pt x="16499" y="306173"/>
                  </a:lnTo>
                  <a:lnTo>
                    <a:pt x="19799" y="366998"/>
                  </a:lnTo>
                  <a:lnTo>
                    <a:pt x="23099" y="427824"/>
                  </a:lnTo>
                  <a:lnTo>
                    <a:pt x="26399" y="488650"/>
                  </a:lnTo>
                  <a:lnTo>
                    <a:pt x="29699" y="549476"/>
                  </a:lnTo>
                  <a:lnTo>
                    <a:pt x="32999" y="610301"/>
                  </a:lnTo>
                  <a:lnTo>
                    <a:pt x="36299" y="671127"/>
                  </a:lnTo>
                  <a:lnTo>
                    <a:pt x="39599" y="731953"/>
                  </a:lnTo>
                  <a:lnTo>
                    <a:pt x="42898" y="792779"/>
                  </a:lnTo>
                  <a:lnTo>
                    <a:pt x="46198" y="853605"/>
                  </a:lnTo>
                  <a:lnTo>
                    <a:pt x="49498" y="914430"/>
                  </a:lnTo>
                  <a:lnTo>
                    <a:pt x="52798" y="975256"/>
                  </a:lnTo>
                  <a:lnTo>
                    <a:pt x="56098" y="1036082"/>
                  </a:lnTo>
                  <a:lnTo>
                    <a:pt x="59398" y="1096908"/>
                  </a:lnTo>
                  <a:lnTo>
                    <a:pt x="62698" y="1157734"/>
                  </a:lnTo>
                  <a:lnTo>
                    <a:pt x="65998" y="1218559"/>
                  </a:lnTo>
                  <a:lnTo>
                    <a:pt x="69298" y="1279385"/>
                  </a:lnTo>
                  <a:lnTo>
                    <a:pt x="72598" y="1340211"/>
                  </a:lnTo>
                  <a:lnTo>
                    <a:pt x="75898" y="1401037"/>
                  </a:lnTo>
                  <a:lnTo>
                    <a:pt x="79198" y="1461863"/>
                  </a:lnTo>
                  <a:lnTo>
                    <a:pt x="82498" y="1522688"/>
                  </a:lnTo>
                  <a:lnTo>
                    <a:pt x="85797" y="1583514"/>
                  </a:lnTo>
                  <a:lnTo>
                    <a:pt x="89097" y="1644340"/>
                  </a:lnTo>
                  <a:lnTo>
                    <a:pt x="92397" y="170516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438423" y="1644446"/>
              <a:ext cx="44074" cy="1766541"/>
            </a:xfrm>
            <a:custGeom>
              <a:avLst/>
              <a:pathLst>
                <a:path w="44074" h="1766541">
                  <a:moveTo>
                    <a:pt x="44074" y="1766541"/>
                  </a:moveTo>
                  <a:lnTo>
                    <a:pt x="44074" y="1705626"/>
                  </a:lnTo>
                  <a:lnTo>
                    <a:pt x="44074" y="1644711"/>
                  </a:lnTo>
                  <a:lnTo>
                    <a:pt x="44074" y="1583796"/>
                  </a:lnTo>
                  <a:lnTo>
                    <a:pt x="44074" y="1522880"/>
                  </a:lnTo>
                  <a:lnTo>
                    <a:pt x="44074" y="1461965"/>
                  </a:lnTo>
                  <a:lnTo>
                    <a:pt x="44074" y="1401050"/>
                  </a:lnTo>
                  <a:lnTo>
                    <a:pt x="44074" y="1340135"/>
                  </a:lnTo>
                  <a:lnTo>
                    <a:pt x="44074" y="1279219"/>
                  </a:lnTo>
                  <a:lnTo>
                    <a:pt x="44074" y="1218304"/>
                  </a:lnTo>
                  <a:lnTo>
                    <a:pt x="44074" y="1157389"/>
                  </a:lnTo>
                  <a:lnTo>
                    <a:pt x="44074" y="1096474"/>
                  </a:lnTo>
                  <a:lnTo>
                    <a:pt x="44074" y="1035559"/>
                  </a:lnTo>
                  <a:lnTo>
                    <a:pt x="44074" y="974643"/>
                  </a:lnTo>
                  <a:lnTo>
                    <a:pt x="44074" y="913728"/>
                  </a:lnTo>
                  <a:lnTo>
                    <a:pt x="44074" y="852813"/>
                  </a:lnTo>
                  <a:lnTo>
                    <a:pt x="44074" y="791898"/>
                  </a:lnTo>
                  <a:lnTo>
                    <a:pt x="44074" y="730982"/>
                  </a:lnTo>
                  <a:lnTo>
                    <a:pt x="44074" y="670067"/>
                  </a:lnTo>
                  <a:lnTo>
                    <a:pt x="44074" y="609152"/>
                  </a:lnTo>
                  <a:lnTo>
                    <a:pt x="44074" y="548237"/>
                  </a:lnTo>
                  <a:lnTo>
                    <a:pt x="44074" y="487321"/>
                  </a:lnTo>
                  <a:lnTo>
                    <a:pt x="44074" y="426406"/>
                  </a:lnTo>
                  <a:lnTo>
                    <a:pt x="44074" y="365491"/>
                  </a:lnTo>
                  <a:lnTo>
                    <a:pt x="44074" y="304576"/>
                  </a:lnTo>
                  <a:lnTo>
                    <a:pt x="44074" y="243660"/>
                  </a:lnTo>
                  <a:lnTo>
                    <a:pt x="44074" y="182745"/>
                  </a:lnTo>
                  <a:lnTo>
                    <a:pt x="44074" y="121830"/>
                  </a:lnTo>
                  <a:lnTo>
                    <a:pt x="44074" y="60915"/>
                  </a:lnTo>
                  <a:lnTo>
                    <a:pt x="44074" y="0"/>
                  </a:lnTo>
                  <a:lnTo>
                    <a:pt x="0" y="549"/>
                  </a:lnTo>
                  <a:lnTo>
                    <a:pt x="1519" y="61446"/>
                  </a:lnTo>
                  <a:lnTo>
                    <a:pt x="3039" y="122342"/>
                  </a:lnTo>
                  <a:lnTo>
                    <a:pt x="4559" y="183238"/>
                  </a:lnTo>
                  <a:lnTo>
                    <a:pt x="6079" y="244134"/>
                  </a:lnTo>
                  <a:lnTo>
                    <a:pt x="7598" y="305031"/>
                  </a:lnTo>
                  <a:lnTo>
                    <a:pt x="9118" y="365927"/>
                  </a:lnTo>
                  <a:lnTo>
                    <a:pt x="10638" y="426823"/>
                  </a:lnTo>
                  <a:lnTo>
                    <a:pt x="12158" y="487720"/>
                  </a:lnTo>
                  <a:lnTo>
                    <a:pt x="13678" y="548616"/>
                  </a:lnTo>
                  <a:lnTo>
                    <a:pt x="15197" y="609512"/>
                  </a:lnTo>
                  <a:lnTo>
                    <a:pt x="16717" y="670408"/>
                  </a:lnTo>
                  <a:lnTo>
                    <a:pt x="18237" y="731305"/>
                  </a:lnTo>
                  <a:lnTo>
                    <a:pt x="19757" y="792201"/>
                  </a:lnTo>
                  <a:lnTo>
                    <a:pt x="21277" y="853097"/>
                  </a:lnTo>
                  <a:lnTo>
                    <a:pt x="22796" y="913994"/>
                  </a:lnTo>
                  <a:lnTo>
                    <a:pt x="24316" y="974890"/>
                  </a:lnTo>
                  <a:lnTo>
                    <a:pt x="25836" y="1035786"/>
                  </a:lnTo>
                  <a:lnTo>
                    <a:pt x="27356" y="1096682"/>
                  </a:lnTo>
                  <a:lnTo>
                    <a:pt x="28876" y="1157579"/>
                  </a:lnTo>
                  <a:lnTo>
                    <a:pt x="30395" y="1218475"/>
                  </a:lnTo>
                  <a:lnTo>
                    <a:pt x="31915" y="1279371"/>
                  </a:lnTo>
                  <a:lnTo>
                    <a:pt x="33435" y="1340267"/>
                  </a:lnTo>
                  <a:lnTo>
                    <a:pt x="34955" y="1401164"/>
                  </a:lnTo>
                  <a:lnTo>
                    <a:pt x="36475" y="1462060"/>
                  </a:lnTo>
                  <a:lnTo>
                    <a:pt x="37994" y="1522956"/>
                  </a:lnTo>
                  <a:lnTo>
                    <a:pt x="39514" y="1583853"/>
                  </a:lnTo>
                  <a:lnTo>
                    <a:pt x="41034" y="1644749"/>
                  </a:lnTo>
                  <a:lnTo>
                    <a:pt x="42554" y="1705645"/>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762674"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6" name="rc26"/>
            <p:cNvSpPr/>
            <p:nvPr/>
          </p:nvSpPr>
          <p:spPr>
            <a:xfrm>
              <a:off x="4771674"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771674"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771674"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771674"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771674"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771674"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771674"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771674"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771674"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771674"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771674"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180460"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180460"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180460"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180460"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180460"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180460"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180460"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180460"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180460"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180460"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051719" y="2348319"/>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Romania: 33,000 (27%) </a:t>
              </a:r>
            </a:p>
          </p:txBody>
        </p:sp>
        <p:sp>
          <p:nvSpPr>
            <p:cNvPr id="48" name="tx48"/>
            <p:cNvSpPr/>
            <p:nvPr/>
          </p:nvSpPr>
          <p:spPr>
            <a:xfrm>
              <a:off x="5051719" y="2567775"/>
              <a:ext cx="127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Ukraine: 15,000 (12%) </a:t>
              </a:r>
            </a:p>
          </p:txBody>
        </p:sp>
        <p:sp>
          <p:nvSpPr>
            <p:cNvPr id="49" name="tx49"/>
            <p:cNvSpPr/>
            <p:nvPr/>
          </p:nvSpPr>
          <p:spPr>
            <a:xfrm>
              <a:off x="5051719" y="2787231"/>
              <a:ext cx="14473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Kyrgyzstan: 13,000 (11%) </a:t>
              </a:r>
            </a:p>
          </p:txBody>
        </p:sp>
        <p:sp>
          <p:nvSpPr>
            <p:cNvPr id="50" name="tx50"/>
            <p:cNvSpPr/>
            <p:nvPr/>
          </p:nvSpPr>
          <p:spPr>
            <a:xfrm>
              <a:off x="5051719" y="3006687"/>
              <a:ext cx="11988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Turkiye: 11,000 (9%) </a:t>
              </a:r>
            </a:p>
          </p:txBody>
        </p:sp>
        <p:sp>
          <p:nvSpPr>
            <p:cNvPr id="51" name="tx51"/>
            <p:cNvSpPr/>
            <p:nvPr/>
          </p:nvSpPr>
          <p:spPr>
            <a:xfrm>
              <a:off x="5051719" y="3226143"/>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Azerbaijan: 10,000 (8%) </a:t>
              </a:r>
            </a:p>
          </p:txBody>
        </p:sp>
        <p:sp>
          <p:nvSpPr>
            <p:cNvPr id="52" name="tx52"/>
            <p:cNvSpPr/>
            <p:nvPr/>
          </p:nvSpPr>
          <p:spPr>
            <a:xfrm>
              <a:off x="5051719" y="3445599"/>
              <a:ext cx="13231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Uzbekistan: 9,000 (8%) </a:t>
              </a:r>
            </a:p>
          </p:txBody>
        </p:sp>
        <p:sp>
          <p:nvSpPr>
            <p:cNvPr id="53" name="tx53"/>
            <p:cNvSpPr/>
            <p:nvPr/>
          </p:nvSpPr>
          <p:spPr>
            <a:xfrm>
              <a:off x="5051719" y="3665055"/>
              <a:ext cx="124229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Tajikistan: 5,000 (4%) </a:t>
              </a:r>
            </a:p>
          </p:txBody>
        </p:sp>
        <p:sp>
          <p:nvSpPr>
            <p:cNvPr id="54" name="tx54"/>
            <p:cNvSpPr/>
            <p:nvPr/>
          </p:nvSpPr>
          <p:spPr>
            <a:xfrm>
              <a:off x="5051719" y="3884511"/>
              <a:ext cx="17828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Republic of Moldova: 4,000 (3%) </a:t>
              </a:r>
            </a:p>
          </p:txBody>
        </p:sp>
        <p:sp>
          <p:nvSpPr>
            <p:cNvPr id="55" name="tx55"/>
            <p:cNvSpPr/>
            <p:nvPr/>
          </p:nvSpPr>
          <p:spPr>
            <a:xfrm>
              <a:off x="5051719" y="4103967"/>
              <a:ext cx="13542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Kazakhstan: 4,000 (3%) </a:t>
              </a:r>
            </a:p>
          </p:txBody>
        </p:sp>
        <p:sp>
          <p:nvSpPr>
            <p:cNvPr id="56" name="tx56"/>
            <p:cNvSpPr/>
            <p:nvPr/>
          </p:nvSpPr>
          <p:spPr>
            <a:xfrm>
              <a:off x="5051719" y="4323423"/>
              <a:ext cx="20501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Bosnia and Herzegovina: 4,000 (3%) </a:t>
              </a:r>
            </a:p>
          </p:txBody>
        </p:sp>
        <p:sp>
          <p:nvSpPr>
            <p:cNvPr id="57" name="tx57"/>
            <p:cNvSpPr/>
            <p:nvPr/>
          </p:nvSpPr>
          <p:spPr>
            <a:xfrm>
              <a:off x="5051719" y="4542879"/>
              <a:ext cx="12424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Bulgaria: 3,000 (3%) </a:t>
              </a:r>
            </a:p>
          </p:txBody>
        </p:sp>
        <p:sp>
          <p:nvSpPr>
            <p:cNvPr id="58" name="tx58"/>
            <p:cNvSpPr/>
            <p:nvPr/>
          </p:nvSpPr>
          <p:spPr>
            <a:xfrm>
              <a:off x="7460505" y="2348319"/>
              <a:ext cx="11554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Serbia: 2,000 (1%) </a:t>
              </a:r>
            </a:p>
          </p:txBody>
        </p:sp>
        <p:sp>
          <p:nvSpPr>
            <p:cNvPr id="59" name="tx59"/>
            <p:cNvSpPr/>
            <p:nvPr/>
          </p:nvSpPr>
          <p:spPr>
            <a:xfrm>
              <a:off x="7460505" y="2567775"/>
              <a:ext cx="123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Georgia: 2,000 (1%) </a:t>
              </a:r>
            </a:p>
          </p:txBody>
        </p:sp>
        <p:sp>
          <p:nvSpPr>
            <p:cNvPr id="60" name="tx60"/>
            <p:cNvSpPr/>
            <p:nvPr/>
          </p:nvSpPr>
          <p:spPr>
            <a:xfrm>
              <a:off x="7460505" y="2787231"/>
              <a:ext cx="15094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Turkmenistan: 2,000 (1%) </a:t>
              </a:r>
            </a:p>
          </p:txBody>
        </p:sp>
        <p:sp>
          <p:nvSpPr>
            <p:cNvPr id="61" name="tx61"/>
            <p:cNvSpPr/>
            <p:nvPr/>
          </p:nvSpPr>
          <p:spPr>
            <a:xfrm>
              <a:off x="7460505" y="3006687"/>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Armenia: 1,000 (1%) </a:t>
              </a:r>
            </a:p>
          </p:txBody>
        </p:sp>
        <p:sp>
          <p:nvSpPr>
            <p:cNvPr id="62" name="tx62"/>
            <p:cNvSpPr/>
            <p:nvPr/>
          </p:nvSpPr>
          <p:spPr>
            <a:xfrm>
              <a:off x="7460505" y="3226143"/>
              <a:ext cx="16834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North Macedonia: 1,000 (1%) </a:t>
              </a:r>
            </a:p>
          </p:txBody>
        </p:sp>
        <p:sp>
          <p:nvSpPr>
            <p:cNvPr id="63" name="tx63"/>
            <p:cNvSpPr/>
            <p:nvPr/>
          </p:nvSpPr>
          <p:spPr>
            <a:xfrm>
              <a:off x="7460505" y="3445599"/>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Belarus: 1,000 (1%) </a:t>
              </a:r>
            </a:p>
          </p:txBody>
        </p:sp>
        <p:sp>
          <p:nvSpPr>
            <p:cNvPr id="64" name="tx64"/>
            <p:cNvSpPr/>
            <p:nvPr/>
          </p:nvSpPr>
          <p:spPr>
            <a:xfrm>
              <a:off x="7460505" y="3665055"/>
              <a:ext cx="126417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Greece: &lt;1,000 (1%) </a:t>
              </a:r>
            </a:p>
          </p:txBody>
        </p:sp>
        <p:sp>
          <p:nvSpPr>
            <p:cNvPr id="65" name="tx65"/>
            <p:cNvSpPr/>
            <p:nvPr/>
          </p:nvSpPr>
          <p:spPr>
            <a:xfrm>
              <a:off x="7460505" y="3884511"/>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Croatia: &lt;1,000 (1%) </a:t>
              </a:r>
            </a:p>
          </p:txBody>
        </p:sp>
        <p:sp>
          <p:nvSpPr>
            <p:cNvPr id="66" name="tx66"/>
            <p:cNvSpPr/>
            <p:nvPr/>
          </p:nvSpPr>
          <p:spPr>
            <a:xfrm>
              <a:off x="7460505" y="4103967"/>
              <a:ext cx="133577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Albania: &lt;1,000 (&lt;1%) </a:t>
              </a:r>
            </a:p>
          </p:txBody>
        </p:sp>
        <p:sp>
          <p:nvSpPr>
            <p:cNvPr id="67" name="tx67"/>
            <p:cNvSpPr/>
            <p:nvPr/>
          </p:nvSpPr>
          <p:spPr>
            <a:xfrm>
              <a:off x="7460505" y="4323423"/>
              <a:ext cx="14661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Montenegro: &lt;500 (&lt;1%) </a:t>
              </a:r>
            </a:p>
          </p:txBody>
        </p:sp>
        <p:sp>
          <p:nvSpPr>
            <p:cNvPr id="68" name="tx68"/>
            <p:cNvSpPr/>
            <p:nvPr/>
          </p:nvSpPr>
          <p:spPr>
            <a:xfrm>
              <a:off x="274320" y="1010205"/>
              <a:ext cx="5768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ECAR, 2023</a:t>
              </a:r>
            </a:p>
          </p:txBody>
        </p:sp>
        <p:sp>
          <p:nvSpPr>
            <p:cNvPr id="69" name="tx69"/>
            <p:cNvSpPr/>
            <p:nvPr/>
          </p:nvSpPr>
          <p:spPr>
            <a:xfrm>
              <a:off x="529088" y="5663816"/>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590425" y="5785936"/>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075064" y="5906582"/>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289526" y="6033667"/>
              <a:ext cx="2401148"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123,000.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(19%) countries accounted for over half (59%) of all zero-dose children in ECAR.
Romania had the highest number of children who did not receive DTP1 (n = 33,000), which is approximately 27% of all zero-dose children in ECAR (n = 123,000).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121753"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 name="rc5"/>
            <p:cNvSpPr/>
            <p:nvPr/>
          </p:nvSpPr>
          <p:spPr>
            <a:xfrm>
              <a:off x="2410245"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269873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 name="rc7"/>
            <p:cNvSpPr/>
            <p:nvPr/>
          </p:nvSpPr>
          <p:spPr>
            <a:xfrm>
              <a:off x="2987229"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3275721"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356421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 name="rc10"/>
            <p:cNvSpPr/>
            <p:nvPr/>
          </p:nvSpPr>
          <p:spPr>
            <a:xfrm>
              <a:off x="3852705"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 name="rc11"/>
            <p:cNvSpPr/>
            <p:nvPr/>
          </p:nvSpPr>
          <p:spPr>
            <a:xfrm>
              <a:off x="414119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 name="rc12"/>
            <p:cNvSpPr/>
            <p:nvPr/>
          </p:nvSpPr>
          <p:spPr>
            <a:xfrm>
              <a:off x="442968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4718181"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500667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 name="rc15"/>
            <p:cNvSpPr/>
            <p:nvPr/>
          </p:nvSpPr>
          <p:spPr>
            <a:xfrm>
              <a:off x="529516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 name="rc16"/>
            <p:cNvSpPr/>
            <p:nvPr/>
          </p:nvSpPr>
          <p:spPr>
            <a:xfrm>
              <a:off x="644913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 name="rc17"/>
            <p:cNvSpPr/>
            <p:nvPr/>
          </p:nvSpPr>
          <p:spPr>
            <a:xfrm>
              <a:off x="673762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7026117"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7314609"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 name="rc20"/>
            <p:cNvSpPr/>
            <p:nvPr/>
          </p:nvSpPr>
          <p:spPr>
            <a:xfrm>
              <a:off x="7603101"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7891593"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8180085"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846857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 name="rc24"/>
            <p:cNvSpPr/>
            <p:nvPr/>
          </p:nvSpPr>
          <p:spPr>
            <a:xfrm>
              <a:off x="8757069"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 name="rc25"/>
            <p:cNvSpPr/>
            <p:nvPr/>
          </p:nvSpPr>
          <p:spPr>
            <a:xfrm>
              <a:off x="558365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587214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6160641"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644913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673762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702611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731460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7603101"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789159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8180085"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 name="rc35"/>
            <p:cNvSpPr/>
            <p:nvPr/>
          </p:nvSpPr>
          <p:spPr>
            <a:xfrm>
              <a:off x="846857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8757069"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 name="rc37"/>
            <p:cNvSpPr/>
            <p:nvPr/>
          </p:nvSpPr>
          <p:spPr>
            <a:xfrm>
              <a:off x="2121753"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2410245"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2698737"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 name="rc40"/>
            <p:cNvSpPr/>
            <p:nvPr/>
          </p:nvSpPr>
          <p:spPr>
            <a:xfrm>
              <a:off x="2987229"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327572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3564213"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 name="rc43"/>
            <p:cNvSpPr/>
            <p:nvPr/>
          </p:nvSpPr>
          <p:spPr>
            <a:xfrm>
              <a:off x="3852705"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 name="rc44"/>
            <p:cNvSpPr/>
            <p:nvPr/>
          </p:nvSpPr>
          <p:spPr>
            <a:xfrm>
              <a:off x="4141197"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 name="rc45"/>
            <p:cNvSpPr/>
            <p:nvPr/>
          </p:nvSpPr>
          <p:spPr>
            <a:xfrm>
              <a:off x="4429689"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 name="rc46"/>
            <p:cNvSpPr/>
            <p:nvPr/>
          </p:nvSpPr>
          <p:spPr>
            <a:xfrm>
              <a:off x="471818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5006673"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 name="rc48"/>
            <p:cNvSpPr/>
            <p:nvPr/>
          </p:nvSpPr>
          <p:spPr>
            <a:xfrm>
              <a:off x="5295165"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 name="rc49"/>
            <p:cNvSpPr/>
            <p:nvPr/>
          </p:nvSpPr>
          <p:spPr>
            <a:xfrm>
              <a:off x="5583657"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 name="rc50"/>
            <p:cNvSpPr/>
            <p:nvPr/>
          </p:nvSpPr>
          <p:spPr>
            <a:xfrm>
              <a:off x="5872149"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616064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6449133"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6737625"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7026117"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7314609"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7603101"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 name="rc57"/>
            <p:cNvSpPr/>
            <p:nvPr/>
          </p:nvSpPr>
          <p:spPr>
            <a:xfrm>
              <a:off x="7891593"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 name="rc58"/>
            <p:cNvSpPr/>
            <p:nvPr/>
          </p:nvSpPr>
          <p:spPr>
            <a:xfrm>
              <a:off x="8180085"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 name="rc59"/>
            <p:cNvSpPr/>
            <p:nvPr/>
          </p:nvSpPr>
          <p:spPr>
            <a:xfrm>
              <a:off x="8468577"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 name="rc60"/>
            <p:cNvSpPr/>
            <p:nvPr/>
          </p:nvSpPr>
          <p:spPr>
            <a:xfrm>
              <a:off x="8757069"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 name="rc61"/>
            <p:cNvSpPr/>
            <p:nvPr/>
          </p:nvSpPr>
          <p:spPr>
            <a:xfrm>
              <a:off x="2121753" y="526254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2" name="rc62"/>
            <p:cNvSpPr/>
            <p:nvPr/>
          </p:nvSpPr>
          <p:spPr>
            <a:xfrm>
              <a:off x="2410245" y="526254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3" name="rc63"/>
            <p:cNvSpPr/>
            <p:nvPr/>
          </p:nvSpPr>
          <p:spPr>
            <a:xfrm>
              <a:off x="2698737" y="5262545"/>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 name="rc64"/>
            <p:cNvSpPr/>
            <p:nvPr/>
          </p:nvSpPr>
          <p:spPr>
            <a:xfrm>
              <a:off x="2987229" y="526254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5" name="rc65"/>
            <p:cNvSpPr/>
            <p:nvPr/>
          </p:nvSpPr>
          <p:spPr>
            <a:xfrm>
              <a:off x="3275721" y="5262545"/>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6" name="rc66"/>
            <p:cNvSpPr/>
            <p:nvPr/>
          </p:nvSpPr>
          <p:spPr>
            <a:xfrm>
              <a:off x="3564213" y="5262545"/>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7" name="rc67"/>
            <p:cNvSpPr/>
            <p:nvPr/>
          </p:nvSpPr>
          <p:spPr>
            <a:xfrm>
              <a:off x="3852705" y="526254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8" name="rc68"/>
            <p:cNvSpPr/>
            <p:nvPr/>
          </p:nvSpPr>
          <p:spPr>
            <a:xfrm>
              <a:off x="4141197" y="5262545"/>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9" name="rc69"/>
            <p:cNvSpPr/>
            <p:nvPr/>
          </p:nvSpPr>
          <p:spPr>
            <a:xfrm>
              <a:off x="4429689" y="526254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0" name="rc70"/>
            <p:cNvSpPr/>
            <p:nvPr/>
          </p:nvSpPr>
          <p:spPr>
            <a:xfrm>
              <a:off x="4718181" y="526254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1" name="rc71"/>
            <p:cNvSpPr/>
            <p:nvPr/>
          </p:nvSpPr>
          <p:spPr>
            <a:xfrm>
              <a:off x="5006673" y="526254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295165" y="526254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5583657" y="526254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 name="rc74"/>
            <p:cNvSpPr/>
            <p:nvPr/>
          </p:nvSpPr>
          <p:spPr>
            <a:xfrm>
              <a:off x="5872149" y="526254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 name="rc75"/>
            <p:cNvSpPr/>
            <p:nvPr/>
          </p:nvSpPr>
          <p:spPr>
            <a:xfrm>
              <a:off x="6160641" y="526254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 name="rc76"/>
            <p:cNvSpPr/>
            <p:nvPr/>
          </p:nvSpPr>
          <p:spPr>
            <a:xfrm>
              <a:off x="6449133" y="526254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6737625" y="526254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 name="rc78"/>
            <p:cNvSpPr/>
            <p:nvPr/>
          </p:nvSpPr>
          <p:spPr>
            <a:xfrm>
              <a:off x="7026117" y="526254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7314609" y="526254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 name="rc80"/>
            <p:cNvSpPr/>
            <p:nvPr/>
          </p:nvSpPr>
          <p:spPr>
            <a:xfrm>
              <a:off x="7603101" y="526254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1" name="rc81"/>
            <p:cNvSpPr/>
            <p:nvPr/>
          </p:nvSpPr>
          <p:spPr>
            <a:xfrm>
              <a:off x="7891593" y="526254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2" name="rc82"/>
            <p:cNvSpPr/>
            <p:nvPr/>
          </p:nvSpPr>
          <p:spPr>
            <a:xfrm>
              <a:off x="8180085" y="526254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3" name="rc83"/>
            <p:cNvSpPr/>
            <p:nvPr/>
          </p:nvSpPr>
          <p:spPr>
            <a:xfrm>
              <a:off x="8468577" y="526254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4" name="rc84"/>
            <p:cNvSpPr/>
            <p:nvPr/>
          </p:nvSpPr>
          <p:spPr>
            <a:xfrm>
              <a:off x="8757069" y="526254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5" name="rc85"/>
            <p:cNvSpPr/>
            <p:nvPr/>
          </p:nvSpPr>
          <p:spPr>
            <a:xfrm>
              <a:off x="2121753" y="5038881"/>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6" name="rc86"/>
            <p:cNvSpPr/>
            <p:nvPr/>
          </p:nvSpPr>
          <p:spPr>
            <a:xfrm>
              <a:off x="2410245"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2698737" y="5038881"/>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8" name="rc88"/>
            <p:cNvSpPr/>
            <p:nvPr/>
          </p:nvSpPr>
          <p:spPr>
            <a:xfrm>
              <a:off x="2121753"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2410245"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0" name="rc90"/>
            <p:cNvSpPr/>
            <p:nvPr/>
          </p:nvSpPr>
          <p:spPr>
            <a:xfrm>
              <a:off x="2698737"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2987229"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2" name="rc92"/>
            <p:cNvSpPr/>
            <p:nvPr/>
          </p:nvSpPr>
          <p:spPr>
            <a:xfrm>
              <a:off x="3275721"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3564213"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3852705"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141197"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6" name="rc96"/>
            <p:cNvSpPr/>
            <p:nvPr/>
          </p:nvSpPr>
          <p:spPr>
            <a:xfrm>
              <a:off x="4429689"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4718181"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8" name="rc98"/>
            <p:cNvSpPr/>
            <p:nvPr/>
          </p:nvSpPr>
          <p:spPr>
            <a:xfrm>
              <a:off x="5006673"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9" name="rc99"/>
            <p:cNvSpPr/>
            <p:nvPr/>
          </p:nvSpPr>
          <p:spPr>
            <a:xfrm>
              <a:off x="5295165"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5583657"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1" name="rc101"/>
            <p:cNvSpPr/>
            <p:nvPr/>
          </p:nvSpPr>
          <p:spPr>
            <a:xfrm>
              <a:off x="5872149"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2" name="rc102"/>
            <p:cNvSpPr/>
            <p:nvPr/>
          </p:nvSpPr>
          <p:spPr>
            <a:xfrm>
              <a:off x="6160641" y="414422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03" name="rc103"/>
            <p:cNvSpPr/>
            <p:nvPr/>
          </p:nvSpPr>
          <p:spPr>
            <a:xfrm>
              <a:off x="6449133" y="414422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4" name="rc104"/>
            <p:cNvSpPr/>
            <p:nvPr/>
          </p:nvSpPr>
          <p:spPr>
            <a:xfrm>
              <a:off x="6737625"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7026117"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7314609"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7" name="rc107"/>
            <p:cNvSpPr/>
            <p:nvPr/>
          </p:nvSpPr>
          <p:spPr>
            <a:xfrm>
              <a:off x="7603101"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8" name="rc108"/>
            <p:cNvSpPr/>
            <p:nvPr/>
          </p:nvSpPr>
          <p:spPr>
            <a:xfrm>
              <a:off x="7891593"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9" name="rc109"/>
            <p:cNvSpPr/>
            <p:nvPr/>
          </p:nvSpPr>
          <p:spPr>
            <a:xfrm>
              <a:off x="8180085" y="414422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0" name="rc110"/>
            <p:cNvSpPr/>
            <p:nvPr/>
          </p:nvSpPr>
          <p:spPr>
            <a:xfrm>
              <a:off x="8468577"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8757069"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2" name="rc112"/>
            <p:cNvSpPr/>
            <p:nvPr/>
          </p:nvSpPr>
          <p:spPr>
            <a:xfrm>
              <a:off x="2987229" y="503888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3" name="rc113"/>
            <p:cNvSpPr/>
            <p:nvPr/>
          </p:nvSpPr>
          <p:spPr>
            <a:xfrm>
              <a:off x="3275721" y="503888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4" name="rc114"/>
            <p:cNvSpPr/>
            <p:nvPr/>
          </p:nvSpPr>
          <p:spPr>
            <a:xfrm>
              <a:off x="3564213"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5" name="rc115"/>
            <p:cNvSpPr/>
            <p:nvPr/>
          </p:nvSpPr>
          <p:spPr>
            <a:xfrm>
              <a:off x="3852705"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4141197" y="503888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4429689"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8" name="rc118"/>
            <p:cNvSpPr/>
            <p:nvPr/>
          </p:nvSpPr>
          <p:spPr>
            <a:xfrm>
              <a:off x="4718181"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9" name="rc119"/>
            <p:cNvSpPr/>
            <p:nvPr/>
          </p:nvSpPr>
          <p:spPr>
            <a:xfrm>
              <a:off x="5006673"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0" name="rc120"/>
            <p:cNvSpPr/>
            <p:nvPr/>
          </p:nvSpPr>
          <p:spPr>
            <a:xfrm>
              <a:off x="5295165"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5583657"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2" name="rc122"/>
            <p:cNvSpPr/>
            <p:nvPr/>
          </p:nvSpPr>
          <p:spPr>
            <a:xfrm>
              <a:off x="5872149"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6160641" y="503888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4" name="rc124"/>
            <p:cNvSpPr/>
            <p:nvPr/>
          </p:nvSpPr>
          <p:spPr>
            <a:xfrm>
              <a:off x="6449133" y="503888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6737625" y="5038881"/>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6" name="rc126"/>
            <p:cNvSpPr/>
            <p:nvPr/>
          </p:nvSpPr>
          <p:spPr>
            <a:xfrm>
              <a:off x="7026117" y="503888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7" name="rc127"/>
            <p:cNvSpPr/>
            <p:nvPr/>
          </p:nvSpPr>
          <p:spPr>
            <a:xfrm>
              <a:off x="7314609" y="503888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7603101" y="5038881"/>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29" name="rc129"/>
            <p:cNvSpPr/>
            <p:nvPr/>
          </p:nvSpPr>
          <p:spPr>
            <a:xfrm>
              <a:off x="7891593" y="5038881"/>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0" name="rc130"/>
            <p:cNvSpPr/>
            <p:nvPr/>
          </p:nvSpPr>
          <p:spPr>
            <a:xfrm>
              <a:off x="8180085" y="503888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1" name="rc131"/>
            <p:cNvSpPr/>
            <p:nvPr/>
          </p:nvSpPr>
          <p:spPr>
            <a:xfrm>
              <a:off x="8468577" y="503888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2" name="rc132"/>
            <p:cNvSpPr/>
            <p:nvPr/>
          </p:nvSpPr>
          <p:spPr>
            <a:xfrm>
              <a:off x="8757069" y="503888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3" name="rc133"/>
            <p:cNvSpPr/>
            <p:nvPr/>
          </p:nvSpPr>
          <p:spPr>
            <a:xfrm>
              <a:off x="212175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241024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2698737"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2987229" y="1907584"/>
              <a:ext cx="288492"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7" name="rc137"/>
            <p:cNvSpPr/>
            <p:nvPr/>
          </p:nvSpPr>
          <p:spPr>
            <a:xfrm>
              <a:off x="3275721"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356421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385270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4141197"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4429689"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2" name="rc142"/>
            <p:cNvSpPr/>
            <p:nvPr/>
          </p:nvSpPr>
          <p:spPr>
            <a:xfrm>
              <a:off x="4718181"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3" name="rc143"/>
            <p:cNvSpPr/>
            <p:nvPr/>
          </p:nvSpPr>
          <p:spPr>
            <a:xfrm>
              <a:off x="500667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29516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558365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5872149"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6160641"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6160641"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6449133"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0" name="rc150"/>
            <p:cNvSpPr/>
            <p:nvPr/>
          </p:nvSpPr>
          <p:spPr>
            <a:xfrm>
              <a:off x="6737625"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1" name="rc151"/>
            <p:cNvSpPr/>
            <p:nvPr/>
          </p:nvSpPr>
          <p:spPr>
            <a:xfrm>
              <a:off x="7026117"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2" name="rc152"/>
            <p:cNvSpPr/>
            <p:nvPr/>
          </p:nvSpPr>
          <p:spPr>
            <a:xfrm>
              <a:off x="7314609"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7603101"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7891593"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5" name="rc155"/>
            <p:cNvSpPr/>
            <p:nvPr/>
          </p:nvSpPr>
          <p:spPr>
            <a:xfrm>
              <a:off x="8180085"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8468577"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7" name="rc157"/>
            <p:cNvSpPr/>
            <p:nvPr/>
          </p:nvSpPr>
          <p:spPr>
            <a:xfrm>
              <a:off x="8757069"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8" name="rc158"/>
            <p:cNvSpPr/>
            <p:nvPr/>
          </p:nvSpPr>
          <p:spPr>
            <a:xfrm>
              <a:off x="2121753"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9" name="rc159"/>
            <p:cNvSpPr/>
            <p:nvPr/>
          </p:nvSpPr>
          <p:spPr>
            <a:xfrm>
              <a:off x="2410245"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0" name="rc160"/>
            <p:cNvSpPr/>
            <p:nvPr/>
          </p:nvSpPr>
          <p:spPr>
            <a:xfrm>
              <a:off x="2698737"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2987229"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2" name="rc162"/>
            <p:cNvSpPr/>
            <p:nvPr/>
          </p:nvSpPr>
          <p:spPr>
            <a:xfrm>
              <a:off x="3275721"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3" name="rc163"/>
            <p:cNvSpPr/>
            <p:nvPr/>
          </p:nvSpPr>
          <p:spPr>
            <a:xfrm>
              <a:off x="3564213"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385270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414119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6" name="rc166"/>
            <p:cNvSpPr/>
            <p:nvPr/>
          </p:nvSpPr>
          <p:spPr>
            <a:xfrm>
              <a:off x="442968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7" name="rc167"/>
            <p:cNvSpPr/>
            <p:nvPr/>
          </p:nvSpPr>
          <p:spPr>
            <a:xfrm>
              <a:off x="471818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8" name="rc168"/>
            <p:cNvSpPr/>
            <p:nvPr/>
          </p:nvSpPr>
          <p:spPr>
            <a:xfrm>
              <a:off x="500667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9" name="rc169"/>
            <p:cNvSpPr/>
            <p:nvPr/>
          </p:nvSpPr>
          <p:spPr>
            <a:xfrm>
              <a:off x="529516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558365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587214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2121753"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3" name="rc173"/>
            <p:cNvSpPr/>
            <p:nvPr/>
          </p:nvSpPr>
          <p:spPr>
            <a:xfrm>
              <a:off x="2410245" y="235491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2698737"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5" name="rc175"/>
            <p:cNvSpPr/>
            <p:nvPr/>
          </p:nvSpPr>
          <p:spPr>
            <a:xfrm>
              <a:off x="298722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6" name="rc176"/>
            <p:cNvSpPr/>
            <p:nvPr/>
          </p:nvSpPr>
          <p:spPr>
            <a:xfrm>
              <a:off x="3275721"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7" name="rc177"/>
            <p:cNvSpPr/>
            <p:nvPr/>
          </p:nvSpPr>
          <p:spPr>
            <a:xfrm>
              <a:off x="3564213"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3852705"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4141197"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0" name="rc180"/>
            <p:cNvSpPr/>
            <p:nvPr/>
          </p:nvSpPr>
          <p:spPr>
            <a:xfrm>
              <a:off x="4429689"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718181"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5006673"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5295165"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5583657"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5" name="rc185"/>
            <p:cNvSpPr/>
            <p:nvPr/>
          </p:nvSpPr>
          <p:spPr>
            <a:xfrm>
              <a:off x="587214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6" name="rc186"/>
            <p:cNvSpPr/>
            <p:nvPr/>
          </p:nvSpPr>
          <p:spPr>
            <a:xfrm>
              <a:off x="6160641"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7" name="rc187"/>
            <p:cNvSpPr/>
            <p:nvPr/>
          </p:nvSpPr>
          <p:spPr>
            <a:xfrm>
              <a:off x="6449133"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8" name="rc188"/>
            <p:cNvSpPr/>
            <p:nvPr/>
          </p:nvSpPr>
          <p:spPr>
            <a:xfrm>
              <a:off x="6737625"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9" name="rc189"/>
            <p:cNvSpPr/>
            <p:nvPr/>
          </p:nvSpPr>
          <p:spPr>
            <a:xfrm>
              <a:off x="7026117"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0" name="rc190"/>
            <p:cNvSpPr/>
            <p:nvPr/>
          </p:nvSpPr>
          <p:spPr>
            <a:xfrm>
              <a:off x="2121753" y="324956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2410245"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2698737"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3" name="rc193"/>
            <p:cNvSpPr/>
            <p:nvPr/>
          </p:nvSpPr>
          <p:spPr>
            <a:xfrm>
              <a:off x="2987229"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4" name="rc194"/>
            <p:cNvSpPr/>
            <p:nvPr/>
          </p:nvSpPr>
          <p:spPr>
            <a:xfrm>
              <a:off x="3275721" y="324956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5" name="rc195"/>
            <p:cNvSpPr/>
            <p:nvPr/>
          </p:nvSpPr>
          <p:spPr>
            <a:xfrm>
              <a:off x="3564213" y="3249569"/>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6" name="rc196"/>
            <p:cNvSpPr/>
            <p:nvPr/>
          </p:nvSpPr>
          <p:spPr>
            <a:xfrm>
              <a:off x="3852705"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7" name="rc197"/>
            <p:cNvSpPr/>
            <p:nvPr/>
          </p:nvSpPr>
          <p:spPr>
            <a:xfrm>
              <a:off x="4141197"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8" name="rc198"/>
            <p:cNvSpPr/>
            <p:nvPr/>
          </p:nvSpPr>
          <p:spPr>
            <a:xfrm>
              <a:off x="4429689"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9" name="rc199"/>
            <p:cNvSpPr/>
            <p:nvPr/>
          </p:nvSpPr>
          <p:spPr>
            <a:xfrm>
              <a:off x="4718181"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5006673"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1" name="rc201"/>
            <p:cNvSpPr/>
            <p:nvPr/>
          </p:nvSpPr>
          <p:spPr>
            <a:xfrm>
              <a:off x="5295165"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5583657" y="3249569"/>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5872149"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616064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644913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6" name="rc206"/>
            <p:cNvSpPr/>
            <p:nvPr/>
          </p:nvSpPr>
          <p:spPr>
            <a:xfrm>
              <a:off x="673762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7" name="rc207"/>
            <p:cNvSpPr/>
            <p:nvPr/>
          </p:nvSpPr>
          <p:spPr>
            <a:xfrm>
              <a:off x="702611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731460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760310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789159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1" name="rc211"/>
            <p:cNvSpPr/>
            <p:nvPr/>
          </p:nvSpPr>
          <p:spPr>
            <a:xfrm>
              <a:off x="818008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2" name="rc212"/>
            <p:cNvSpPr/>
            <p:nvPr/>
          </p:nvSpPr>
          <p:spPr>
            <a:xfrm>
              <a:off x="846857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875706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731460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5" name="rc215"/>
            <p:cNvSpPr/>
            <p:nvPr/>
          </p:nvSpPr>
          <p:spPr>
            <a:xfrm>
              <a:off x="7603101"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6" name="rc216"/>
            <p:cNvSpPr/>
            <p:nvPr/>
          </p:nvSpPr>
          <p:spPr>
            <a:xfrm>
              <a:off x="7891593"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7" name="rc217"/>
            <p:cNvSpPr/>
            <p:nvPr/>
          </p:nvSpPr>
          <p:spPr>
            <a:xfrm>
              <a:off x="8180085"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8" name="rc218"/>
            <p:cNvSpPr/>
            <p:nvPr/>
          </p:nvSpPr>
          <p:spPr>
            <a:xfrm>
              <a:off x="8468577"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9" name="rc219"/>
            <p:cNvSpPr/>
            <p:nvPr/>
          </p:nvSpPr>
          <p:spPr>
            <a:xfrm>
              <a:off x="875706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0" name="rc220"/>
            <p:cNvSpPr/>
            <p:nvPr/>
          </p:nvSpPr>
          <p:spPr>
            <a:xfrm>
              <a:off x="2121753"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1" name="rc221"/>
            <p:cNvSpPr/>
            <p:nvPr/>
          </p:nvSpPr>
          <p:spPr>
            <a:xfrm>
              <a:off x="2410245" y="213124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2" name="rc222"/>
            <p:cNvSpPr/>
            <p:nvPr/>
          </p:nvSpPr>
          <p:spPr>
            <a:xfrm>
              <a:off x="2698737" y="213124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3" name="rc223"/>
            <p:cNvSpPr/>
            <p:nvPr/>
          </p:nvSpPr>
          <p:spPr>
            <a:xfrm>
              <a:off x="298722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3275721" y="2131248"/>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5" name="rc225"/>
            <p:cNvSpPr/>
            <p:nvPr/>
          </p:nvSpPr>
          <p:spPr>
            <a:xfrm>
              <a:off x="3564213"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6" name="rc226"/>
            <p:cNvSpPr/>
            <p:nvPr/>
          </p:nvSpPr>
          <p:spPr>
            <a:xfrm>
              <a:off x="3852705"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7" name="rc227"/>
            <p:cNvSpPr/>
            <p:nvPr/>
          </p:nvSpPr>
          <p:spPr>
            <a:xfrm>
              <a:off x="4141197"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442968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4718181"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0" name="rc230"/>
            <p:cNvSpPr/>
            <p:nvPr/>
          </p:nvSpPr>
          <p:spPr>
            <a:xfrm>
              <a:off x="5006673"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5295165"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558365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587214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6160641" y="213124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5" name="rc235"/>
            <p:cNvSpPr/>
            <p:nvPr/>
          </p:nvSpPr>
          <p:spPr>
            <a:xfrm>
              <a:off x="6449133"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6737625" y="2131248"/>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7" name="rc237"/>
            <p:cNvSpPr/>
            <p:nvPr/>
          </p:nvSpPr>
          <p:spPr>
            <a:xfrm>
              <a:off x="702611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731460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9" name="rc239"/>
            <p:cNvSpPr/>
            <p:nvPr/>
          </p:nvSpPr>
          <p:spPr>
            <a:xfrm>
              <a:off x="7603101"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0" name="rc240"/>
            <p:cNvSpPr/>
            <p:nvPr/>
          </p:nvSpPr>
          <p:spPr>
            <a:xfrm>
              <a:off x="7891593" y="2131248"/>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8180085"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2" name="rc242"/>
            <p:cNvSpPr/>
            <p:nvPr/>
          </p:nvSpPr>
          <p:spPr>
            <a:xfrm>
              <a:off x="846857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3" name="rc243"/>
            <p:cNvSpPr/>
            <p:nvPr/>
          </p:nvSpPr>
          <p:spPr>
            <a:xfrm>
              <a:off x="875706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2121753"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5" name="rc245"/>
            <p:cNvSpPr/>
            <p:nvPr/>
          </p:nvSpPr>
          <p:spPr>
            <a:xfrm>
              <a:off x="2410245"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6" name="rc246"/>
            <p:cNvSpPr/>
            <p:nvPr/>
          </p:nvSpPr>
          <p:spPr>
            <a:xfrm>
              <a:off x="2698737"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7" name="rc247"/>
            <p:cNvSpPr/>
            <p:nvPr/>
          </p:nvSpPr>
          <p:spPr>
            <a:xfrm>
              <a:off x="2987229"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8" name="rc248"/>
            <p:cNvSpPr/>
            <p:nvPr/>
          </p:nvSpPr>
          <p:spPr>
            <a:xfrm>
              <a:off x="3275721"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3564213" y="302590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0" name="rc250"/>
            <p:cNvSpPr/>
            <p:nvPr/>
          </p:nvSpPr>
          <p:spPr>
            <a:xfrm>
              <a:off x="3852705"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1" name="rc251"/>
            <p:cNvSpPr/>
            <p:nvPr/>
          </p:nvSpPr>
          <p:spPr>
            <a:xfrm>
              <a:off x="4141197" y="302590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2" name="rc252"/>
            <p:cNvSpPr/>
            <p:nvPr/>
          </p:nvSpPr>
          <p:spPr>
            <a:xfrm>
              <a:off x="4429689"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3" name="rc253"/>
            <p:cNvSpPr/>
            <p:nvPr/>
          </p:nvSpPr>
          <p:spPr>
            <a:xfrm>
              <a:off x="4718181" y="302590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4" name="rc254"/>
            <p:cNvSpPr/>
            <p:nvPr/>
          </p:nvSpPr>
          <p:spPr>
            <a:xfrm>
              <a:off x="5006673"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5" name="rc255"/>
            <p:cNvSpPr/>
            <p:nvPr/>
          </p:nvSpPr>
          <p:spPr>
            <a:xfrm>
              <a:off x="5295165" y="302590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5583657"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7" name="rc257"/>
            <p:cNvSpPr/>
            <p:nvPr/>
          </p:nvSpPr>
          <p:spPr>
            <a:xfrm>
              <a:off x="5872149" y="302590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8" name="rc258"/>
            <p:cNvSpPr/>
            <p:nvPr/>
          </p:nvSpPr>
          <p:spPr>
            <a:xfrm>
              <a:off x="6160641"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9" name="rc259"/>
            <p:cNvSpPr/>
            <p:nvPr/>
          </p:nvSpPr>
          <p:spPr>
            <a:xfrm>
              <a:off x="6449133"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0" name="rc260"/>
            <p:cNvSpPr/>
            <p:nvPr/>
          </p:nvSpPr>
          <p:spPr>
            <a:xfrm>
              <a:off x="6737625" y="302590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026117"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7314609" y="302590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3" name="rc263"/>
            <p:cNvSpPr/>
            <p:nvPr/>
          </p:nvSpPr>
          <p:spPr>
            <a:xfrm>
              <a:off x="7603101" y="302590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4" name="rc264"/>
            <p:cNvSpPr/>
            <p:nvPr/>
          </p:nvSpPr>
          <p:spPr>
            <a:xfrm>
              <a:off x="7891593" y="302590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5" name="rc265"/>
            <p:cNvSpPr/>
            <p:nvPr/>
          </p:nvSpPr>
          <p:spPr>
            <a:xfrm>
              <a:off x="8180085" y="302590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6" name="rc266"/>
            <p:cNvSpPr/>
            <p:nvPr/>
          </p:nvSpPr>
          <p:spPr>
            <a:xfrm>
              <a:off x="8468577" y="302590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7" name="rc267"/>
            <p:cNvSpPr/>
            <p:nvPr/>
          </p:nvSpPr>
          <p:spPr>
            <a:xfrm>
              <a:off x="8757069" y="302590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8" name="rc268"/>
            <p:cNvSpPr/>
            <p:nvPr/>
          </p:nvSpPr>
          <p:spPr>
            <a:xfrm>
              <a:off x="2121753"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2410245" y="481521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2698737" y="4815217"/>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2987229" y="4815217"/>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2" name="rc272"/>
            <p:cNvSpPr/>
            <p:nvPr/>
          </p:nvSpPr>
          <p:spPr>
            <a:xfrm>
              <a:off x="3275721" y="4815217"/>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3564213"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4" name="rc274"/>
            <p:cNvSpPr/>
            <p:nvPr/>
          </p:nvSpPr>
          <p:spPr>
            <a:xfrm>
              <a:off x="3852705" y="481521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5" name="rc275"/>
            <p:cNvSpPr/>
            <p:nvPr/>
          </p:nvSpPr>
          <p:spPr>
            <a:xfrm>
              <a:off x="4141197" y="481521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6" name="rc276"/>
            <p:cNvSpPr/>
            <p:nvPr/>
          </p:nvSpPr>
          <p:spPr>
            <a:xfrm>
              <a:off x="4429689"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4718181"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8" name="rc278"/>
            <p:cNvSpPr/>
            <p:nvPr/>
          </p:nvSpPr>
          <p:spPr>
            <a:xfrm>
              <a:off x="5006673" y="481521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9" name="rc279"/>
            <p:cNvSpPr/>
            <p:nvPr/>
          </p:nvSpPr>
          <p:spPr>
            <a:xfrm>
              <a:off x="5295165"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0" name="rc280"/>
            <p:cNvSpPr/>
            <p:nvPr/>
          </p:nvSpPr>
          <p:spPr>
            <a:xfrm>
              <a:off x="5583657" y="481521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1" name="rc281"/>
            <p:cNvSpPr/>
            <p:nvPr/>
          </p:nvSpPr>
          <p:spPr>
            <a:xfrm>
              <a:off x="5872149"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2" name="rc282"/>
            <p:cNvSpPr/>
            <p:nvPr/>
          </p:nvSpPr>
          <p:spPr>
            <a:xfrm>
              <a:off x="6160641"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3" name="rc283"/>
            <p:cNvSpPr/>
            <p:nvPr/>
          </p:nvSpPr>
          <p:spPr>
            <a:xfrm>
              <a:off x="6449133"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4" name="rc284"/>
            <p:cNvSpPr/>
            <p:nvPr/>
          </p:nvSpPr>
          <p:spPr>
            <a:xfrm>
              <a:off x="6737625"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5" name="rc285"/>
            <p:cNvSpPr/>
            <p:nvPr/>
          </p:nvSpPr>
          <p:spPr>
            <a:xfrm>
              <a:off x="7026117" y="481521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6" name="rc286"/>
            <p:cNvSpPr/>
            <p:nvPr/>
          </p:nvSpPr>
          <p:spPr>
            <a:xfrm>
              <a:off x="7314609"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7" name="rc287"/>
            <p:cNvSpPr/>
            <p:nvPr/>
          </p:nvSpPr>
          <p:spPr>
            <a:xfrm>
              <a:off x="7603101" y="481521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8" name="rc288"/>
            <p:cNvSpPr/>
            <p:nvPr/>
          </p:nvSpPr>
          <p:spPr>
            <a:xfrm>
              <a:off x="7891593" y="4815217"/>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9" name="rc289"/>
            <p:cNvSpPr/>
            <p:nvPr/>
          </p:nvSpPr>
          <p:spPr>
            <a:xfrm>
              <a:off x="8180085" y="4815217"/>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0" name="rc290"/>
            <p:cNvSpPr/>
            <p:nvPr/>
          </p:nvSpPr>
          <p:spPr>
            <a:xfrm>
              <a:off x="8468577" y="4815217"/>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1" name="rc291"/>
            <p:cNvSpPr/>
            <p:nvPr/>
          </p:nvSpPr>
          <p:spPr>
            <a:xfrm>
              <a:off x="8757069" y="4815217"/>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2" name="rc292"/>
            <p:cNvSpPr/>
            <p:nvPr/>
          </p:nvSpPr>
          <p:spPr>
            <a:xfrm>
              <a:off x="2121753"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3" name="rc293"/>
            <p:cNvSpPr/>
            <p:nvPr/>
          </p:nvSpPr>
          <p:spPr>
            <a:xfrm>
              <a:off x="2410245"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4" name="rc294"/>
            <p:cNvSpPr/>
            <p:nvPr/>
          </p:nvSpPr>
          <p:spPr>
            <a:xfrm>
              <a:off x="2698737" y="347323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987229" y="347323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275721"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7" name="rc297"/>
            <p:cNvSpPr/>
            <p:nvPr/>
          </p:nvSpPr>
          <p:spPr>
            <a:xfrm>
              <a:off x="3564213" y="347323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852705"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9" name="rc299"/>
            <p:cNvSpPr/>
            <p:nvPr/>
          </p:nvSpPr>
          <p:spPr>
            <a:xfrm>
              <a:off x="4141197"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0" name="rc300"/>
            <p:cNvSpPr/>
            <p:nvPr/>
          </p:nvSpPr>
          <p:spPr>
            <a:xfrm>
              <a:off x="4429689"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1" name="rc301"/>
            <p:cNvSpPr/>
            <p:nvPr/>
          </p:nvSpPr>
          <p:spPr>
            <a:xfrm>
              <a:off x="4718181"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2" name="rc302"/>
            <p:cNvSpPr/>
            <p:nvPr/>
          </p:nvSpPr>
          <p:spPr>
            <a:xfrm>
              <a:off x="5006673"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3" name="rc303"/>
            <p:cNvSpPr/>
            <p:nvPr/>
          </p:nvSpPr>
          <p:spPr>
            <a:xfrm>
              <a:off x="5295165"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4" name="rc304"/>
            <p:cNvSpPr/>
            <p:nvPr/>
          </p:nvSpPr>
          <p:spPr>
            <a:xfrm>
              <a:off x="5583657"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5" name="rc305"/>
            <p:cNvSpPr/>
            <p:nvPr/>
          </p:nvSpPr>
          <p:spPr>
            <a:xfrm>
              <a:off x="5872149" y="347323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6160641"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7" name="rc307"/>
            <p:cNvSpPr/>
            <p:nvPr/>
          </p:nvSpPr>
          <p:spPr>
            <a:xfrm>
              <a:off x="6449133"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8" name="rc308"/>
            <p:cNvSpPr/>
            <p:nvPr/>
          </p:nvSpPr>
          <p:spPr>
            <a:xfrm>
              <a:off x="6737625"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9" name="rc309"/>
            <p:cNvSpPr/>
            <p:nvPr/>
          </p:nvSpPr>
          <p:spPr>
            <a:xfrm>
              <a:off x="7026117"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0" name="rc310"/>
            <p:cNvSpPr/>
            <p:nvPr/>
          </p:nvSpPr>
          <p:spPr>
            <a:xfrm>
              <a:off x="7314609"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1" name="rc311"/>
            <p:cNvSpPr/>
            <p:nvPr/>
          </p:nvSpPr>
          <p:spPr>
            <a:xfrm>
              <a:off x="7603101"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2" name="rc312"/>
            <p:cNvSpPr/>
            <p:nvPr/>
          </p:nvSpPr>
          <p:spPr>
            <a:xfrm>
              <a:off x="7891593" y="3473233"/>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3" name="rc313"/>
            <p:cNvSpPr/>
            <p:nvPr/>
          </p:nvSpPr>
          <p:spPr>
            <a:xfrm>
              <a:off x="8180085" y="347323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8468577" y="347323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5" name="rc315"/>
            <p:cNvSpPr/>
            <p:nvPr/>
          </p:nvSpPr>
          <p:spPr>
            <a:xfrm>
              <a:off x="8757069" y="347323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6" name="rc316"/>
            <p:cNvSpPr/>
            <p:nvPr/>
          </p:nvSpPr>
          <p:spPr>
            <a:xfrm>
              <a:off x="3852705"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7" name="rc317"/>
            <p:cNvSpPr/>
            <p:nvPr/>
          </p:nvSpPr>
          <p:spPr>
            <a:xfrm>
              <a:off x="4141197"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8" name="rc318"/>
            <p:cNvSpPr/>
            <p:nvPr/>
          </p:nvSpPr>
          <p:spPr>
            <a:xfrm>
              <a:off x="4429689"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9" name="rc319"/>
            <p:cNvSpPr/>
            <p:nvPr/>
          </p:nvSpPr>
          <p:spPr>
            <a:xfrm>
              <a:off x="4718181" y="369689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0" name="rc320"/>
            <p:cNvSpPr/>
            <p:nvPr/>
          </p:nvSpPr>
          <p:spPr>
            <a:xfrm>
              <a:off x="5006673"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1" name="rc321"/>
            <p:cNvSpPr/>
            <p:nvPr/>
          </p:nvSpPr>
          <p:spPr>
            <a:xfrm>
              <a:off x="5295165"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2" name="rc322"/>
            <p:cNvSpPr/>
            <p:nvPr/>
          </p:nvSpPr>
          <p:spPr>
            <a:xfrm>
              <a:off x="5583657"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3" name="rc323"/>
            <p:cNvSpPr/>
            <p:nvPr/>
          </p:nvSpPr>
          <p:spPr>
            <a:xfrm>
              <a:off x="5872149"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4" name="rc324"/>
            <p:cNvSpPr/>
            <p:nvPr/>
          </p:nvSpPr>
          <p:spPr>
            <a:xfrm>
              <a:off x="6160641"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5" name="rc325"/>
            <p:cNvSpPr/>
            <p:nvPr/>
          </p:nvSpPr>
          <p:spPr>
            <a:xfrm>
              <a:off x="6449133" y="369689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6" name="rc326"/>
            <p:cNvSpPr/>
            <p:nvPr/>
          </p:nvSpPr>
          <p:spPr>
            <a:xfrm>
              <a:off x="6737625"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7" name="rc327"/>
            <p:cNvSpPr/>
            <p:nvPr/>
          </p:nvSpPr>
          <p:spPr>
            <a:xfrm>
              <a:off x="7026117"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8" name="rc328"/>
            <p:cNvSpPr/>
            <p:nvPr/>
          </p:nvSpPr>
          <p:spPr>
            <a:xfrm>
              <a:off x="7314609"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9" name="rc329"/>
            <p:cNvSpPr/>
            <p:nvPr/>
          </p:nvSpPr>
          <p:spPr>
            <a:xfrm>
              <a:off x="7603101"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0" name="rc330"/>
            <p:cNvSpPr/>
            <p:nvPr/>
          </p:nvSpPr>
          <p:spPr>
            <a:xfrm>
              <a:off x="7891593"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1" name="rc331"/>
            <p:cNvSpPr/>
            <p:nvPr/>
          </p:nvSpPr>
          <p:spPr>
            <a:xfrm>
              <a:off x="8180085"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2" name="rc332"/>
            <p:cNvSpPr/>
            <p:nvPr/>
          </p:nvSpPr>
          <p:spPr>
            <a:xfrm>
              <a:off x="8468577"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3" name="rc333"/>
            <p:cNvSpPr/>
            <p:nvPr/>
          </p:nvSpPr>
          <p:spPr>
            <a:xfrm>
              <a:off x="8757069"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4" name="rc334"/>
            <p:cNvSpPr/>
            <p:nvPr/>
          </p:nvSpPr>
          <p:spPr>
            <a:xfrm>
              <a:off x="2121753" y="392056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2410245" y="392056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2698737" y="392056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7" name="rc337"/>
            <p:cNvSpPr/>
            <p:nvPr/>
          </p:nvSpPr>
          <p:spPr>
            <a:xfrm>
              <a:off x="2987229" y="392056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8" name="rc338"/>
            <p:cNvSpPr/>
            <p:nvPr/>
          </p:nvSpPr>
          <p:spPr>
            <a:xfrm>
              <a:off x="3275721"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9" name="rc339"/>
            <p:cNvSpPr/>
            <p:nvPr/>
          </p:nvSpPr>
          <p:spPr>
            <a:xfrm>
              <a:off x="3564213"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0" name="rc340"/>
            <p:cNvSpPr/>
            <p:nvPr/>
          </p:nvSpPr>
          <p:spPr>
            <a:xfrm>
              <a:off x="3852705"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4141197"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2" name="rc342"/>
            <p:cNvSpPr/>
            <p:nvPr/>
          </p:nvSpPr>
          <p:spPr>
            <a:xfrm>
              <a:off x="4429689"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3" name="rc343"/>
            <p:cNvSpPr/>
            <p:nvPr/>
          </p:nvSpPr>
          <p:spPr>
            <a:xfrm>
              <a:off x="4718181"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4" name="rc344"/>
            <p:cNvSpPr/>
            <p:nvPr/>
          </p:nvSpPr>
          <p:spPr>
            <a:xfrm>
              <a:off x="5006673"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5" name="rc345"/>
            <p:cNvSpPr/>
            <p:nvPr/>
          </p:nvSpPr>
          <p:spPr>
            <a:xfrm>
              <a:off x="5295165"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6" name="rc346"/>
            <p:cNvSpPr/>
            <p:nvPr/>
          </p:nvSpPr>
          <p:spPr>
            <a:xfrm>
              <a:off x="5583657"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7" name="rc347"/>
            <p:cNvSpPr/>
            <p:nvPr/>
          </p:nvSpPr>
          <p:spPr>
            <a:xfrm>
              <a:off x="5872149"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8" name="rc348"/>
            <p:cNvSpPr/>
            <p:nvPr/>
          </p:nvSpPr>
          <p:spPr>
            <a:xfrm>
              <a:off x="6160641"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9" name="rc349"/>
            <p:cNvSpPr/>
            <p:nvPr/>
          </p:nvSpPr>
          <p:spPr>
            <a:xfrm>
              <a:off x="6449133"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0" name="rc350"/>
            <p:cNvSpPr/>
            <p:nvPr/>
          </p:nvSpPr>
          <p:spPr>
            <a:xfrm>
              <a:off x="6737625"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1" name="rc351"/>
            <p:cNvSpPr/>
            <p:nvPr/>
          </p:nvSpPr>
          <p:spPr>
            <a:xfrm>
              <a:off x="7026117"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7314609"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3" name="rc353"/>
            <p:cNvSpPr/>
            <p:nvPr/>
          </p:nvSpPr>
          <p:spPr>
            <a:xfrm>
              <a:off x="7603101"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4" name="rc354"/>
            <p:cNvSpPr/>
            <p:nvPr/>
          </p:nvSpPr>
          <p:spPr>
            <a:xfrm>
              <a:off x="7891593"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5" name="rc355"/>
            <p:cNvSpPr/>
            <p:nvPr/>
          </p:nvSpPr>
          <p:spPr>
            <a:xfrm>
              <a:off x="8180085"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6" name="rc356"/>
            <p:cNvSpPr/>
            <p:nvPr/>
          </p:nvSpPr>
          <p:spPr>
            <a:xfrm>
              <a:off x="8468577"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7" name="rc357"/>
            <p:cNvSpPr/>
            <p:nvPr/>
          </p:nvSpPr>
          <p:spPr>
            <a:xfrm>
              <a:off x="8757069" y="3920561"/>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58" name="rc358"/>
            <p:cNvSpPr/>
            <p:nvPr/>
          </p:nvSpPr>
          <p:spPr>
            <a:xfrm>
              <a:off x="212175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9" name="rc359"/>
            <p:cNvSpPr/>
            <p:nvPr/>
          </p:nvSpPr>
          <p:spPr>
            <a:xfrm>
              <a:off x="2410245"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0" name="rc360"/>
            <p:cNvSpPr/>
            <p:nvPr/>
          </p:nvSpPr>
          <p:spPr>
            <a:xfrm>
              <a:off x="2698737"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1" name="rc361"/>
            <p:cNvSpPr/>
            <p:nvPr/>
          </p:nvSpPr>
          <p:spPr>
            <a:xfrm>
              <a:off x="2987229" y="257857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2" name="rc362"/>
            <p:cNvSpPr/>
            <p:nvPr/>
          </p:nvSpPr>
          <p:spPr>
            <a:xfrm>
              <a:off x="3275721" y="257857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3" name="rc363"/>
            <p:cNvSpPr/>
            <p:nvPr/>
          </p:nvSpPr>
          <p:spPr>
            <a:xfrm>
              <a:off x="3564213" y="2578577"/>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3852705"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5" name="rc365"/>
            <p:cNvSpPr/>
            <p:nvPr/>
          </p:nvSpPr>
          <p:spPr>
            <a:xfrm>
              <a:off x="4141197"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6" name="rc366"/>
            <p:cNvSpPr/>
            <p:nvPr/>
          </p:nvSpPr>
          <p:spPr>
            <a:xfrm>
              <a:off x="4429689"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4718181"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8" name="rc368"/>
            <p:cNvSpPr/>
            <p:nvPr/>
          </p:nvSpPr>
          <p:spPr>
            <a:xfrm>
              <a:off x="500667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5295165"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0" name="rc370"/>
            <p:cNvSpPr/>
            <p:nvPr/>
          </p:nvSpPr>
          <p:spPr>
            <a:xfrm>
              <a:off x="5583657"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1" name="rc371"/>
            <p:cNvSpPr/>
            <p:nvPr/>
          </p:nvSpPr>
          <p:spPr>
            <a:xfrm>
              <a:off x="5872149"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2" name="rc372"/>
            <p:cNvSpPr/>
            <p:nvPr/>
          </p:nvSpPr>
          <p:spPr>
            <a:xfrm>
              <a:off x="6160641"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3" name="rc373"/>
            <p:cNvSpPr/>
            <p:nvPr/>
          </p:nvSpPr>
          <p:spPr>
            <a:xfrm>
              <a:off x="6449133"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6737625"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5" name="rc375"/>
            <p:cNvSpPr/>
            <p:nvPr/>
          </p:nvSpPr>
          <p:spPr>
            <a:xfrm>
              <a:off x="7026117"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6" name="rc376"/>
            <p:cNvSpPr/>
            <p:nvPr/>
          </p:nvSpPr>
          <p:spPr>
            <a:xfrm>
              <a:off x="7314609" y="257857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7603101" y="2578577"/>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789159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9" name="rc379"/>
            <p:cNvSpPr/>
            <p:nvPr/>
          </p:nvSpPr>
          <p:spPr>
            <a:xfrm>
              <a:off x="8180085"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0" name="rc380"/>
            <p:cNvSpPr/>
            <p:nvPr/>
          </p:nvSpPr>
          <p:spPr>
            <a:xfrm>
              <a:off x="8468577"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1" name="rc381"/>
            <p:cNvSpPr/>
            <p:nvPr/>
          </p:nvSpPr>
          <p:spPr>
            <a:xfrm>
              <a:off x="8757069"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2" name="rc382"/>
            <p:cNvSpPr/>
            <p:nvPr/>
          </p:nvSpPr>
          <p:spPr>
            <a:xfrm>
              <a:off x="2121753" y="4591553"/>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3" name="rc383"/>
            <p:cNvSpPr/>
            <p:nvPr/>
          </p:nvSpPr>
          <p:spPr>
            <a:xfrm>
              <a:off x="2410245" y="459155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4" name="rc384"/>
            <p:cNvSpPr/>
            <p:nvPr/>
          </p:nvSpPr>
          <p:spPr>
            <a:xfrm>
              <a:off x="2698737"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5" name="rc385"/>
            <p:cNvSpPr/>
            <p:nvPr/>
          </p:nvSpPr>
          <p:spPr>
            <a:xfrm>
              <a:off x="2987229"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6" name="rc386"/>
            <p:cNvSpPr/>
            <p:nvPr/>
          </p:nvSpPr>
          <p:spPr>
            <a:xfrm>
              <a:off x="3275721" y="4591553"/>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7" name="rc387"/>
            <p:cNvSpPr/>
            <p:nvPr/>
          </p:nvSpPr>
          <p:spPr>
            <a:xfrm>
              <a:off x="3564213"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8" name="rc388"/>
            <p:cNvSpPr/>
            <p:nvPr/>
          </p:nvSpPr>
          <p:spPr>
            <a:xfrm>
              <a:off x="3852705"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9" name="rc389"/>
            <p:cNvSpPr/>
            <p:nvPr/>
          </p:nvSpPr>
          <p:spPr>
            <a:xfrm>
              <a:off x="4141197" y="4591553"/>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90" name="rc390"/>
            <p:cNvSpPr/>
            <p:nvPr/>
          </p:nvSpPr>
          <p:spPr>
            <a:xfrm>
              <a:off x="4429689"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1" name="rc391"/>
            <p:cNvSpPr/>
            <p:nvPr/>
          </p:nvSpPr>
          <p:spPr>
            <a:xfrm>
              <a:off x="4718181" y="459155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2" name="rc392"/>
            <p:cNvSpPr/>
            <p:nvPr/>
          </p:nvSpPr>
          <p:spPr>
            <a:xfrm>
              <a:off x="5006673"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3" name="rc393"/>
            <p:cNvSpPr/>
            <p:nvPr/>
          </p:nvSpPr>
          <p:spPr>
            <a:xfrm>
              <a:off x="5295165"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4" name="rc394"/>
            <p:cNvSpPr/>
            <p:nvPr/>
          </p:nvSpPr>
          <p:spPr>
            <a:xfrm>
              <a:off x="5583657" y="459155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5" name="rc395"/>
            <p:cNvSpPr/>
            <p:nvPr/>
          </p:nvSpPr>
          <p:spPr>
            <a:xfrm>
              <a:off x="5872149"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6" name="rc396"/>
            <p:cNvSpPr/>
            <p:nvPr/>
          </p:nvSpPr>
          <p:spPr>
            <a:xfrm>
              <a:off x="6160641"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7" name="rc397"/>
            <p:cNvSpPr/>
            <p:nvPr/>
          </p:nvSpPr>
          <p:spPr>
            <a:xfrm>
              <a:off x="6449133" y="459155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6737625"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9" name="rc399"/>
            <p:cNvSpPr/>
            <p:nvPr/>
          </p:nvSpPr>
          <p:spPr>
            <a:xfrm>
              <a:off x="7026117"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0" name="rc400"/>
            <p:cNvSpPr/>
            <p:nvPr/>
          </p:nvSpPr>
          <p:spPr>
            <a:xfrm>
              <a:off x="7314609"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1" name="rc401"/>
            <p:cNvSpPr/>
            <p:nvPr/>
          </p:nvSpPr>
          <p:spPr>
            <a:xfrm>
              <a:off x="7603101"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2" name="rc402"/>
            <p:cNvSpPr/>
            <p:nvPr/>
          </p:nvSpPr>
          <p:spPr>
            <a:xfrm>
              <a:off x="7891593"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3" name="rc403"/>
            <p:cNvSpPr/>
            <p:nvPr/>
          </p:nvSpPr>
          <p:spPr>
            <a:xfrm>
              <a:off x="8180085" y="459155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4" name="rc404"/>
            <p:cNvSpPr/>
            <p:nvPr/>
          </p:nvSpPr>
          <p:spPr>
            <a:xfrm>
              <a:off x="8468577"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5" name="rc405"/>
            <p:cNvSpPr/>
            <p:nvPr/>
          </p:nvSpPr>
          <p:spPr>
            <a:xfrm>
              <a:off x="8757069" y="459155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6" name="rc406"/>
            <p:cNvSpPr/>
            <p:nvPr/>
          </p:nvSpPr>
          <p:spPr>
            <a:xfrm>
              <a:off x="2121753" y="1460256"/>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7" name="rc407"/>
            <p:cNvSpPr/>
            <p:nvPr/>
          </p:nvSpPr>
          <p:spPr>
            <a:xfrm>
              <a:off x="2410245" y="1460256"/>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8" name="rc408"/>
            <p:cNvSpPr/>
            <p:nvPr/>
          </p:nvSpPr>
          <p:spPr>
            <a:xfrm>
              <a:off x="269873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9" name="rc409"/>
            <p:cNvSpPr/>
            <p:nvPr/>
          </p:nvSpPr>
          <p:spPr>
            <a:xfrm>
              <a:off x="2987229" y="1460256"/>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0" name="rc410"/>
            <p:cNvSpPr/>
            <p:nvPr/>
          </p:nvSpPr>
          <p:spPr>
            <a:xfrm>
              <a:off x="3275721"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1" name="rc411"/>
            <p:cNvSpPr/>
            <p:nvPr/>
          </p:nvSpPr>
          <p:spPr>
            <a:xfrm>
              <a:off x="356421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2" name="rc412"/>
            <p:cNvSpPr/>
            <p:nvPr/>
          </p:nvSpPr>
          <p:spPr>
            <a:xfrm>
              <a:off x="385270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3" name="rc413"/>
            <p:cNvSpPr/>
            <p:nvPr/>
          </p:nvSpPr>
          <p:spPr>
            <a:xfrm>
              <a:off x="414119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4" name="rc414"/>
            <p:cNvSpPr/>
            <p:nvPr/>
          </p:nvSpPr>
          <p:spPr>
            <a:xfrm>
              <a:off x="4429689"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5" name="rc415"/>
            <p:cNvSpPr/>
            <p:nvPr/>
          </p:nvSpPr>
          <p:spPr>
            <a:xfrm>
              <a:off x="4718181"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6" name="rc416"/>
            <p:cNvSpPr/>
            <p:nvPr/>
          </p:nvSpPr>
          <p:spPr>
            <a:xfrm>
              <a:off x="500667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7" name="rc417"/>
            <p:cNvSpPr/>
            <p:nvPr/>
          </p:nvSpPr>
          <p:spPr>
            <a:xfrm>
              <a:off x="5295165"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8" name="rc418"/>
            <p:cNvSpPr/>
            <p:nvPr/>
          </p:nvSpPr>
          <p:spPr>
            <a:xfrm>
              <a:off x="5583657"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9" name="rc419"/>
            <p:cNvSpPr/>
            <p:nvPr/>
          </p:nvSpPr>
          <p:spPr>
            <a:xfrm>
              <a:off x="587214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0" name="rc420"/>
            <p:cNvSpPr/>
            <p:nvPr/>
          </p:nvSpPr>
          <p:spPr>
            <a:xfrm>
              <a:off x="616064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1" name="rc421"/>
            <p:cNvSpPr/>
            <p:nvPr/>
          </p:nvSpPr>
          <p:spPr>
            <a:xfrm>
              <a:off x="644913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2" name="rc422"/>
            <p:cNvSpPr/>
            <p:nvPr/>
          </p:nvSpPr>
          <p:spPr>
            <a:xfrm>
              <a:off x="673762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3" name="rc423"/>
            <p:cNvSpPr/>
            <p:nvPr/>
          </p:nvSpPr>
          <p:spPr>
            <a:xfrm>
              <a:off x="702611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4" name="rc424"/>
            <p:cNvSpPr/>
            <p:nvPr/>
          </p:nvSpPr>
          <p:spPr>
            <a:xfrm>
              <a:off x="731460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5" name="rc425"/>
            <p:cNvSpPr/>
            <p:nvPr/>
          </p:nvSpPr>
          <p:spPr>
            <a:xfrm>
              <a:off x="760310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789159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7" name="rc427"/>
            <p:cNvSpPr/>
            <p:nvPr/>
          </p:nvSpPr>
          <p:spPr>
            <a:xfrm>
              <a:off x="818008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8" name="rc428"/>
            <p:cNvSpPr/>
            <p:nvPr/>
          </p:nvSpPr>
          <p:spPr>
            <a:xfrm>
              <a:off x="846857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9" name="rc429"/>
            <p:cNvSpPr/>
            <p:nvPr/>
          </p:nvSpPr>
          <p:spPr>
            <a:xfrm>
              <a:off x="875706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0" name="rc430"/>
            <p:cNvSpPr/>
            <p:nvPr/>
          </p:nvSpPr>
          <p:spPr>
            <a:xfrm>
              <a:off x="2121753"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1" name="rc431"/>
            <p:cNvSpPr/>
            <p:nvPr/>
          </p:nvSpPr>
          <p:spPr>
            <a:xfrm>
              <a:off x="2410245" y="436788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2" name="rc432"/>
            <p:cNvSpPr/>
            <p:nvPr/>
          </p:nvSpPr>
          <p:spPr>
            <a:xfrm>
              <a:off x="2698737" y="4367889"/>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33" name="rc433"/>
            <p:cNvSpPr/>
            <p:nvPr/>
          </p:nvSpPr>
          <p:spPr>
            <a:xfrm>
              <a:off x="2987229" y="436788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4" name="rc434"/>
            <p:cNvSpPr/>
            <p:nvPr/>
          </p:nvSpPr>
          <p:spPr>
            <a:xfrm>
              <a:off x="3275721" y="4367889"/>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35" name="rc435"/>
            <p:cNvSpPr/>
            <p:nvPr/>
          </p:nvSpPr>
          <p:spPr>
            <a:xfrm>
              <a:off x="3564213"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6" name="rc436"/>
            <p:cNvSpPr/>
            <p:nvPr/>
          </p:nvSpPr>
          <p:spPr>
            <a:xfrm>
              <a:off x="3852705"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7" name="rc437"/>
            <p:cNvSpPr/>
            <p:nvPr/>
          </p:nvSpPr>
          <p:spPr>
            <a:xfrm>
              <a:off x="4141197"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8" name="rc438"/>
            <p:cNvSpPr/>
            <p:nvPr/>
          </p:nvSpPr>
          <p:spPr>
            <a:xfrm>
              <a:off x="4429689"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4718181"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0" name="rc440"/>
            <p:cNvSpPr/>
            <p:nvPr/>
          </p:nvSpPr>
          <p:spPr>
            <a:xfrm>
              <a:off x="5006673"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1" name="rc441"/>
            <p:cNvSpPr/>
            <p:nvPr/>
          </p:nvSpPr>
          <p:spPr>
            <a:xfrm>
              <a:off x="5295165"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2" name="rc442"/>
            <p:cNvSpPr/>
            <p:nvPr/>
          </p:nvSpPr>
          <p:spPr>
            <a:xfrm>
              <a:off x="5583657"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3" name="rc443"/>
            <p:cNvSpPr/>
            <p:nvPr/>
          </p:nvSpPr>
          <p:spPr>
            <a:xfrm>
              <a:off x="5872149"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4" name="rc444"/>
            <p:cNvSpPr/>
            <p:nvPr/>
          </p:nvSpPr>
          <p:spPr>
            <a:xfrm>
              <a:off x="6160641"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5" name="rc445"/>
            <p:cNvSpPr/>
            <p:nvPr/>
          </p:nvSpPr>
          <p:spPr>
            <a:xfrm>
              <a:off x="6449133"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6" name="rc446"/>
            <p:cNvSpPr/>
            <p:nvPr/>
          </p:nvSpPr>
          <p:spPr>
            <a:xfrm>
              <a:off x="6737625"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7" name="rc447"/>
            <p:cNvSpPr/>
            <p:nvPr/>
          </p:nvSpPr>
          <p:spPr>
            <a:xfrm>
              <a:off x="7026117"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8" name="rc448"/>
            <p:cNvSpPr/>
            <p:nvPr/>
          </p:nvSpPr>
          <p:spPr>
            <a:xfrm>
              <a:off x="7314609"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9" name="rc449"/>
            <p:cNvSpPr/>
            <p:nvPr/>
          </p:nvSpPr>
          <p:spPr>
            <a:xfrm>
              <a:off x="7603101"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7891593"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8180085" y="436788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2" name="rc452"/>
            <p:cNvSpPr/>
            <p:nvPr/>
          </p:nvSpPr>
          <p:spPr>
            <a:xfrm>
              <a:off x="8468577"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8757069" y="436788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4" name="rc454"/>
            <p:cNvSpPr/>
            <p:nvPr/>
          </p:nvSpPr>
          <p:spPr>
            <a:xfrm>
              <a:off x="2121753"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5" name="rc455"/>
            <p:cNvSpPr/>
            <p:nvPr/>
          </p:nvSpPr>
          <p:spPr>
            <a:xfrm>
              <a:off x="2410245"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6" name="rc456"/>
            <p:cNvSpPr/>
            <p:nvPr/>
          </p:nvSpPr>
          <p:spPr>
            <a:xfrm>
              <a:off x="2698737"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7" name="rc457"/>
            <p:cNvSpPr/>
            <p:nvPr/>
          </p:nvSpPr>
          <p:spPr>
            <a:xfrm>
              <a:off x="2987229"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8" name="rc458"/>
            <p:cNvSpPr/>
            <p:nvPr/>
          </p:nvSpPr>
          <p:spPr>
            <a:xfrm>
              <a:off x="3275721"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9" name="rc459"/>
            <p:cNvSpPr/>
            <p:nvPr/>
          </p:nvSpPr>
          <p:spPr>
            <a:xfrm>
              <a:off x="3564213"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0" name="rc460"/>
            <p:cNvSpPr/>
            <p:nvPr/>
          </p:nvSpPr>
          <p:spPr>
            <a:xfrm>
              <a:off x="3852705"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1" name="rc461"/>
            <p:cNvSpPr/>
            <p:nvPr/>
          </p:nvSpPr>
          <p:spPr>
            <a:xfrm>
              <a:off x="4141197"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2" name="rc462"/>
            <p:cNvSpPr/>
            <p:nvPr/>
          </p:nvSpPr>
          <p:spPr>
            <a:xfrm>
              <a:off x="4429689"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3" name="rc463"/>
            <p:cNvSpPr/>
            <p:nvPr/>
          </p:nvSpPr>
          <p:spPr>
            <a:xfrm>
              <a:off x="4718181" y="5486209"/>
              <a:ext cx="288492"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4" name="rc464"/>
            <p:cNvSpPr/>
            <p:nvPr/>
          </p:nvSpPr>
          <p:spPr>
            <a:xfrm>
              <a:off x="5006673" y="5486209"/>
              <a:ext cx="288492"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5" name="rc465"/>
            <p:cNvSpPr/>
            <p:nvPr/>
          </p:nvSpPr>
          <p:spPr>
            <a:xfrm>
              <a:off x="5295165" y="5486209"/>
              <a:ext cx="288492"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6" name="rc466"/>
            <p:cNvSpPr/>
            <p:nvPr/>
          </p:nvSpPr>
          <p:spPr>
            <a:xfrm>
              <a:off x="5583657" y="548620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7" name="rc467"/>
            <p:cNvSpPr/>
            <p:nvPr/>
          </p:nvSpPr>
          <p:spPr>
            <a:xfrm>
              <a:off x="5872149" y="548620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8" name="rc468"/>
            <p:cNvSpPr/>
            <p:nvPr/>
          </p:nvSpPr>
          <p:spPr>
            <a:xfrm>
              <a:off x="6160641" y="5486209"/>
              <a:ext cx="288492"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9" name="rc469"/>
            <p:cNvSpPr/>
            <p:nvPr/>
          </p:nvSpPr>
          <p:spPr>
            <a:xfrm>
              <a:off x="6449133" y="5486209"/>
              <a:ext cx="288492"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70" name="rc470"/>
            <p:cNvSpPr/>
            <p:nvPr/>
          </p:nvSpPr>
          <p:spPr>
            <a:xfrm>
              <a:off x="6737625" y="5486209"/>
              <a:ext cx="288492"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1" name="rc471"/>
            <p:cNvSpPr/>
            <p:nvPr/>
          </p:nvSpPr>
          <p:spPr>
            <a:xfrm>
              <a:off x="7026117" y="5486209"/>
              <a:ext cx="288492"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2" name="rc472"/>
            <p:cNvSpPr/>
            <p:nvPr/>
          </p:nvSpPr>
          <p:spPr>
            <a:xfrm>
              <a:off x="7314609" y="5486209"/>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73" name="rc473"/>
            <p:cNvSpPr/>
            <p:nvPr/>
          </p:nvSpPr>
          <p:spPr>
            <a:xfrm>
              <a:off x="7603101" y="548620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4" name="rc474"/>
            <p:cNvSpPr/>
            <p:nvPr/>
          </p:nvSpPr>
          <p:spPr>
            <a:xfrm>
              <a:off x="7891593" y="548620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5" name="rc475"/>
            <p:cNvSpPr/>
            <p:nvPr/>
          </p:nvSpPr>
          <p:spPr>
            <a:xfrm>
              <a:off x="8180085" y="5486209"/>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6" name="rc476"/>
            <p:cNvSpPr/>
            <p:nvPr/>
          </p:nvSpPr>
          <p:spPr>
            <a:xfrm>
              <a:off x="8468577" y="5486209"/>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7" name="rc477"/>
            <p:cNvSpPr/>
            <p:nvPr/>
          </p:nvSpPr>
          <p:spPr>
            <a:xfrm>
              <a:off x="8757069" y="548620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8" name="rc478"/>
            <p:cNvSpPr/>
            <p:nvPr/>
          </p:nvSpPr>
          <p:spPr>
            <a:xfrm>
              <a:off x="212175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9" name="rc479"/>
            <p:cNvSpPr/>
            <p:nvPr/>
          </p:nvSpPr>
          <p:spPr>
            <a:xfrm>
              <a:off x="241024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0" name="rc480"/>
            <p:cNvSpPr/>
            <p:nvPr/>
          </p:nvSpPr>
          <p:spPr>
            <a:xfrm>
              <a:off x="269873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1" name="rc481"/>
            <p:cNvSpPr/>
            <p:nvPr/>
          </p:nvSpPr>
          <p:spPr>
            <a:xfrm>
              <a:off x="298722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2" name="rc482"/>
            <p:cNvSpPr/>
            <p:nvPr/>
          </p:nvSpPr>
          <p:spPr>
            <a:xfrm>
              <a:off x="327572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3" name="rc483"/>
            <p:cNvSpPr/>
            <p:nvPr/>
          </p:nvSpPr>
          <p:spPr>
            <a:xfrm>
              <a:off x="356421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4" name="rc484"/>
            <p:cNvSpPr/>
            <p:nvPr/>
          </p:nvSpPr>
          <p:spPr>
            <a:xfrm>
              <a:off x="3852705"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5" name="rc485"/>
            <p:cNvSpPr/>
            <p:nvPr/>
          </p:nvSpPr>
          <p:spPr>
            <a:xfrm>
              <a:off x="4141197"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6" name="rc486"/>
            <p:cNvSpPr/>
            <p:nvPr/>
          </p:nvSpPr>
          <p:spPr>
            <a:xfrm>
              <a:off x="442968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7" name="rc487"/>
            <p:cNvSpPr/>
            <p:nvPr/>
          </p:nvSpPr>
          <p:spPr>
            <a:xfrm>
              <a:off x="471818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8" name="rc488"/>
            <p:cNvSpPr/>
            <p:nvPr/>
          </p:nvSpPr>
          <p:spPr>
            <a:xfrm>
              <a:off x="500667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9" name="rc489"/>
            <p:cNvSpPr/>
            <p:nvPr/>
          </p:nvSpPr>
          <p:spPr>
            <a:xfrm>
              <a:off x="529516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0" name="rc490"/>
            <p:cNvSpPr/>
            <p:nvPr/>
          </p:nvSpPr>
          <p:spPr>
            <a:xfrm>
              <a:off x="558365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1" name="rc491"/>
            <p:cNvSpPr/>
            <p:nvPr/>
          </p:nvSpPr>
          <p:spPr>
            <a:xfrm>
              <a:off x="587214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2" name="rc492"/>
            <p:cNvSpPr/>
            <p:nvPr/>
          </p:nvSpPr>
          <p:spPr>
            <a:xfrm>
              <a:off x="616064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3" name="rc493"/>
            <p:cNvSpPr/>
            <p:nvPr/>
          </p:nvSpPr>
          <p:spPr>
            <a:xfrm>
              <a:off x="644913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4" name="rc494"/>
            <p:cNvSpPr/>
            <p:nvPr/>
          </p:nvSpPr>
          <p:spPr>
            <a:xfrm>
              <a:off x="673762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702611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6" name="rc496"/>
            <p:cNvSpPr/>
            <p:nvPr/>
          </p:nvSpPr>
          <p:spPr>
            <a:xfrm>
              <a:off x="731460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7" name="rc497"/>
            <p:cNvSpPr/>
            <p:nvPr/>
          </p:nvSpPr>
          <p:spPr>
            <a:xfrm>
              <a:off x="7603101"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8" name="rc498"/>
            <p:cNvSpPr/>
            <p:nvPr/>
          </p:nvSpPr>
          <p:spPr>
            <a:xfrm>
              <a:off x="7891593"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9" name="rc499"/>
            <p:cNvSpPr/>
            <p:nvPr/>
          </p:nvSpPr>
          <p:spPr>
            <a:xfrm>
              <a:off x="818008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0" name="rc500"/>
            <p:cNvSpPr/>
            <p:nvPr/>
          </p:nvSpPr>
          <p:spPr>
            <a:xfrm>
              <a:off x="846857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875706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2" name="tx502"/>
            <p:cNvSpPr/>
            <p:nvPr/>
          </p:nvSpPr>
          <p:spPr>
            <a:xfrm>
              <a:off x="22057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249420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278269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307118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335967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3648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393666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42251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0" name="tx510"/>
            <p:cNvSpPr/>
            <p:nvPr/>
          </p:nvSpPr>
          <p:spPr>
            <a:xfrm>
              <a:off x="451364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480213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50906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537912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653308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68215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711007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7" name="tx517"/>
            <p:cNvSpPr/>
            <p:nvPr/>
          </p:nvSpPr>
          <p:spPr>
            <a:xfrm>
              <a:off x="739856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8" name="tx518"/>
            <p:cNvSpPr/>
            <p:nvPr/>
          </p:nvSpPr>
          <p:spPr>
            <a:xfrm>
              <a:off x="76870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79755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0" name="tx520"/>
            <p:cNvSpPr/>
            <p:nvPr/>
          </p:nvSpPr>
          <p:spPr>
            <a:xfrm>
              <a:off x="826404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1" name="tx521"/>
            <p:cNvSpPr/>
            <p:nvPr/>
          </p:nvSpPr>
          <p:spPr>
            <a:xfrm>
              <a:off x="855253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2" name="tx522"/>
            <p:cNvSpPr/>
            <p:nvPr/>
          </p:nvSpPr>
          <p:spPr>
            <a:xfrm>
              <a:off x="884102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566761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595610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62445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653308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68215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8" name="tx528"/>
            <p:cNvSpPr/>
            <p:nvPr/>
          </p:nvSpPr>
          <p:spPr>
            <a:xfrm>
              <a:off x="711007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9" name="tx529"/>
            <p:cNvSpPr/>
            <p:nvPr/>
          </p:nvSpPr>
          <p:spPr>
            <a:xfrm>
              <a:off x="739856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768705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79755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82640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855253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884102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5" name="tx535"/>
            <p:cNvSpPr/>
            <p:nvPr/>
          </p:nvSpPr>
          <p:spPr>
            <a:xfrm>
              <a:off x="22057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6" name="tx536"/>
            <p:cNvSpPr/>
            <p:nvPr/>
          </p:nvSpPr>
          <p:spPr>
            <a:xfrm>
              <a:off x="249420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7" name="tx537"/>
            <p:cNvSpPr/>
            <p:nvPr/>
          </p:nvSpPr>
          <p:spPr>
            <a:xfrm>
              <a:off x="278269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8" name="tx538"/>
            <p:cNvSpPr/>
            <p:nvPr/>
          </p:nvSpPr>
          <p:spPr>
            <a:xfrm>
              <a:off x="307118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335967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0" name="tx540"/>
            <p:cNvSpPr/>
            <p:nvPr/>
          </p:nvSpPr>
          <p:spPr>
            <a:xfrm>
              <a:off x="3648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1" name="tx541"/>
            <p:cNvSpPr/>
            <p:nvPr/>
          </p:nvSpPr>
          <p:spPr>
            <a:xfrm>
              <a:off x="393666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2" name="tx542"/>
            <p:cNvSpPr/>
            <p:nvPr/>
          </p:nvSpPr>
          <p:spPr>
            <a:xfrm>
              <a:off x="42251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3" name="tx543"/>
            <p:cNvSpPr/>
            <p:nvPr/>
          </p:nvSpPr>
          <p:spPr>
            <a:xfrm>
              <a:off x="451364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4" name="tx544"/>
            <p:cNvSpPr/>
            <p:nvPr/>
          </p:nvSpPr>
          <p:spPr>
            <a:xfrm>
              <a:off x="480213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5" name="tx545"/>
            <p:cNvSpPr/>
            <p:nvPr/>
          </p:nvSpPr>
          <p:spPr>
            <a:xfrm>
              <a:off x="50906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6" name="tx546"/>
            <p:cNvSpPr/>
            <p:nvPr/>
          </p:nvSpPr>
          <p:spPr>
            <a:xfrm>
              <a:off x="537912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7" name="tx547"/>
            <p:cNvSpPr/>
            <p:nvPr/>
          </p:nvSpPr>
          <p:spPr>
            <a:xfrm>
              <a:off x="566761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8" name="tx548"/>
            <p:cNvSpPr/>
            <p:nvPr/>
          </p:nvSpPr>
          <p:spPr>
            <a:xfrm>
              <a:off x="59561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9" name="tx549"/>
            <p:cNvSpPr/>
            <p:nvPr/>
          </p:nvSpPr>
          <p:spPr>
            <a:xfrm>
              <a:off x="624459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0" name="tx550"/>
            <p:cNvSpPr/>
            <p:nvPr/>
          </p:nvSpPr>
          <p:spPr>
            <a:xfrm>
              <a:off x="653308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1" name="tx551"/>
            <p:cNvSpPr/>
            <p:nvPr/>
          </p:nvSpPr>
          <p:spPr>
            <a:xfrm>
              <a:off x="68215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2" name="tx552"/>
            <p:cNvSpPr/>
            <p:nvPr/>
          </p:nvSpPr>
          <p:spPr>
            <a:xfrm>
              <a:off x="711007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3" name="tx553"/>
            <p:cNvSpPr/>
            <p:nvPr/>
          </p:nvSpPr>
          <p:spPr>
            <a:xfrm>
              <a:off x="739856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4" name="tx554"/>
            <p:cNvSpPr/>
            <p:nvPr/>
          </p:nvSpPr>
          <p:spPr>
            <a:xfrm>
              <a:off x="76870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5" name="tx555"/>
            <p:cNvSpPr/>
            <p:nvPr/>
          </p:nvSpPr>
          <p:spPr>
            <a:xfrm>
              <a:off x="79755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6" name="tx556"/>
            <p:cNvSpPr/>
            <p:nvPr/>
          </p:nvSpPr>
          <p:spPr>
            <a:xfrm>
              <a:off x="82640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7" name="tx557"/>
            <p:cNvSpPr/>
            <p:nvPr/>
          </p:nvSpPr>
          <p:spPr>
            <a:xfrm>
              <a:off x="855253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8" name="tx558"/>
            <p:cNvSpPr/>
            <p:nvPr/>
          </p:nvSpPr>
          <p:spPr>
            <a:xfrm>
              <a:off x="884102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9" name="tx559"/>
            <p:cNvSpPr/>
            <p:nvPr/>
          </p:nvSpPr>
          <p:spPr>
            <a:xfrm>
              <a:off x="220570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0" name="tx560"/>
            <p:cNvSpPr/>
            <p:nvPr/>
          </p:nvSpPr>
          <p:spPr>
            <a:xfrm>
              <a:off x="2494201"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1" name="tx561"/>
            <p:cNvSpPr/>
            <p:nvPr/>
          </p:nvSpPr>
          <p:spPr>
            <a:xfrm>
              <a:off x="278269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62" name="tx562"/>
            <p:cNvSpPr/>
            <p:nvPr/>
          </p:nvSpPr>
          <p:spPr>
            <a:xfrm>
              <a:off x="307118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3" name="tx563"/>
            <p:cNvSpPr/>
            <p:nvPr/>
          </p:nvSpPr>
          <p:spPr>
            <a:xfrm>
              <a:off x="335967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4" name="tx564"/>
            <p:cNvSpPr/>
            <p:nvPr/>
          </p:nvSpPr>
          <p:spPr>
            <a:xfrm>
              <a:off x="364816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5" name="tx565"/>
            <p:cNvSpPr/>
            <p:nvPr/>
          </p:nvSpPr>
          <p:spPr>
            <a:xfrm>
              <a:off x="393666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6" name="tx566"/>
            <p:cNvSpPr/>
            <p:nvPr/>
          </p:nvSpPr>
          <p:spPr>
            <a:xfrm>
              <a:off x="422515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7" name="tx567"/>
            <p:cNvSpPr/>
            <p:nvPr/>
          </p:nvSpPr>
          <p:spPr>
            <a:xfrm>
              <a:off x="451364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8" name="tx568"/>
            <p:cNvSpPr/>
            <p:nvPr/>
          </p:nvSpPr>
          <p:spPr>
            <a:xfrm>
              <a:off x="480213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9" name="tx569"/>
            <p:cNvSpPr/>
            <p:nvPr/>
          </p:nvSpPr>
          <p:spPr>
            <a:xfrm>
              <a:off x="509062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0" name="tx570"/>
            <p:cNvSpPr/>
            <p:nvPr/>
          </p:nvSpPr>
          <p:spPr>
            <a:xfrm>
              <a:off x="537912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1" name="tx571"/>
            <p:cNvSpPr/>
            <p:nvPr/>
          </p:nvSpPr>
          <p:spPr>
            <a:xfrm>
              <a:off x="566761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2" name="tx572"/>
            <p:cNvSpPr/>
            <p:nvPr/>
          </p:nvSpPr>
          <p:spPr>
            <a:xfrm>
              <a:off x="595610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3" name="tx573"/>
            <p:cNvSpPr/>
            <p:nvPr/>
          </p:nvSpPr>
          <p:spPr>
            <a:xfrm>
              <a:off x="62445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653308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5" name="tx575"/>
            <p:cNvSpPr/>
            <p:nvPr/>
          </p:nvSpPr>
          <p:spPr>
            <a:xfrm>
              <a:off x="68215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6" name="tx576"/>
            <p:cNvSpPr/>
            <p:nvPr/>
          </p:nvSpPr>
          <p:spPr>
            <a:xfrm>
              <a:off x="711007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7" name="tx577"/>
            <p:cNvSpPr/>
            <p:nvPr/>
          </p:nvSpPr>
          <p:spPr>
            <a:xfrm>
              <a:off x="739856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8" name="tx578"/>
            <p:cNvSpPr/>
            <p:nvPr/>
          </p:nvSpPr>
          <p:spPr>
            <a:xfrm>
              <a:off x="768705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9" name="tx579"/>
            <p:cNvSpPr/>
            <p:nvPr/>
          </p:nvSpPr>
          <p:spPr>
            <a:xfrm>
              <a:off x="797555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0" name="tx580"/>
            <p:cNvSpPr/>
            <p:nvPr/>
          </p:nvSpPr>
          <p:spPr>
            <a:xfrm>
              <a:off x="826404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1" name="tx581"/>
            <p:cNvSpPr/>
            <p:nvPr/>
          </p:nvSpPr>
          <p:spPr>
            <a:xfrm>
              <a:off x="855253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2" name="tx582"/>
            <p:cNvSpPr/>
            <p:nvPr/>
          </p:nvSpPr>
          <p:spPr>
            <a:xfrm>
              <a:off x="884102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3" name="tx583"/>
            <p:cNvSpPr/>
            <p:nvPr/>
          </p:nvSpPr>
          <p:spPr>
            <a:xfrm>
              <a:off x="22057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4" name="tx584"/>
            <p:cNvSpPr/>
            <p:nvPr/>
          </p:nvSpPr>
          <p:spPr>
            <a:xfrm>
              <a:off x="249420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5" name="tx585"/>
            <p:cNvSpPr/>
            <p:nvPr/>
          </p:nvSpPr>
          <p:spPr>
            <a:xfrm>
              <a:off x="278269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6" name="tx586"/>
            <p:cNvSpPr/>
            <p:nvPr/>
          </p:nvSpPr>
          <p:spPr>
            <a:xfrm>
              <a:off x="22057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7" name="tx587"/>
            <p:cNvSpPr/>
            <p:nvPr/>
          </p:nvSpPr>
          <p:spPr>
            <a:xfrm>
              <a:off x="249420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8" name="tx588"/>
            <p:cNvSpPr/>
            <p:nvPr/>
          </p:nvSpPr>
          <p:spPr>
            <a:xfrm>
              <a:off x="278269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9" name="tx589"/>
            <p:cNvSpPr/>
            <p:nvPr/>
          </p:nvSpPr>
          <p:spPr>
            <a:xfrm>
              <a:off x="307118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0" name="tx590"/>
            <p:cNvSpPr/>
            <p:nvPr/>
          </p:nvSpPr>
          <p:spPr>
            <a:xfrm>
              <a:off x="335967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1" name="tx591"/>
            <p:cNvSpPr/>
            <p:nvPr/>
          </p:nvSpPr>
          <p:spPr>
            <a:xfrm>
              <a:off x="364816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2" name="tx592"/>
            <p:cNvSpPr/>
            <p:nvPr/>
          </p:nvSpPr>
          <p:spPr>
            <a:xfrm>
              <a:off x="393666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3" name="tx593"/>
            <p:cNvSpPr/>
            <p:nvPr/>
          </p:nvSpPr>
          <p:spPr>
            <a:xfrm>
              <a:off x="422515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4" name="tx594"/>
            <p:cNvSpPr/>
            <p:nvPr/>
          </p:nvSpPr>
          <p:spPr>
            <a:xfrm>
              <a:off x="451364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5" name="tx595"/>
            <p:cNvSpPr/>
            <p:nvPr/>
          </p:nvSpPr>
          <p:spPr>
            <a:xfrm>
              <a:off x="480213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6" name="tx596"/>
            <p:cNvSpPr/>
            <p:nvPr/>
          </p:nvSpPr>
          <p:spPr>
            <a:xfrm>
              <a:off x="509062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7" name="tx597"/>
            <p:cNvSpPr/>
            <p:nvPr/>
          </p:nvSpPr>
          <p:spPr>
            <a:xfrm>
              <a:off x="537912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8" name="tx598"/>
            <p:cNvSpPr/>
            <p:nvPr/>
          </p:nvSpPr>
          <p:spPr>
            <a:xfrm>
              <a:off x="566761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9" name="tx599"/>
            <p:cNvSpPr/>
            <p:nvPr/>
          </p:nvSpPr>
          <p:spPr>
            <a:xfrm>
              <a:off x="59561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0" name="tx600"/>
            <p:cNvSpPr/>
            <p:nvPr/>
          </p:nvSpPr>
          <p:spPr>
            <a:xfrm>
              <a:off x="62445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01" name="tx601"/>
            <p:cNvSpPr/>
            <p:nvPr/>
          </p:nvSpPr>
          <p:spPr>
            <a:xfrm>
              <a:off x="6533089"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2" name="tx602"/>
            <p:cNvSpPr/>
            <p:nvPr/>
          </p:nvSpPr>
          <p:spPr>
            <a:xfrm>
              <a:off x="68215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3" name="tx603"/>
            <p:cNvSpPr/>
            <p:nvPr/>
          </p:nvSpPr>
          <p:spPr>
            <a:xfrm>
              <a:off x="711007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4" name="tx604"/>
            <p:cNvSpPr/>
            <p:nvPr/>
          </p:nvSpPr>
          <p:spPr>
            <a:xfrm>
              <a:off x="739856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5" name="tx605"/>
            <p:cNvSpPr/>
            <p:nvPr/>
          </p:nvSpPr>
          <p:spPr>
            <a:xfrm>
              <a:off x="76870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6" name="tx606"/>
            <p:cNvSpPr/>
            <p:nvPr/>
          </p:nvSpPr>
          <p:spPr>
            <a:xfrm>
              <a:off x="797555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7" name="tx607"/>
            <p:cNvSpPr/>
            <p:nvPr/>
          </p:nvSpPr>
          <p:spPr>
            <a:xfrm>
              <a:off x="826404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08" name="tx608"/>
            <p:cNvSpPr/>
            <p:nvPr/>
          </p:nvSpPr>
          <p:spPr>
            <a:xfrm>
              <a:off x="855253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9" name="tx609"/>
            <p:cNvSpPr/>
            <p:nvPr/>
          </p:nvSpPr>
          <p:spPr>
            <a:xfrm>
              <a:off x="884102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0" name="tx610"/>
            <p:cNvSpPr/>
            <p:nvPr/>
          </p:nvSpPr>
          <p:spPr>
            <a:xfrm>
              <a:off x="3071185"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1" name="tx611"/>
            <p:cNvSpPr/>
            <p:nvPr/>
          </p:nvSpPr>
          <p:spPr>
            <a:xfrm>
              <a:off x="3359677"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2" name="tx612"/>
            <p:cNvSpPr/>
            <p:nvPr/>
          </p:nvSpPr>
          <p:spPr>
            <a:xfrm>
              <a:off x="364816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3" name="tx613"/>
            <p:cNvSpPr/>
            <p:nvPr/>
          </p:nvSpPr>
          <p:spPr>
            <a:xfrm>
              <a:off x="393666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422515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451364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6" name="tx616"/>
            <p:cNvSpPr/>
            <p:nvPr/>
          </p:nvSpPr>
          <p:spPr>
            <a:xfrm>
              <a:off x="480213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7" name="tx617"/>
            <p:cNvSpPr/>
            <p:nvPr/>
          </p:nvSpPr>
          <p:spPr>
            <a:xfrm>
              <a:off x="509062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8" name="tx618"/>
            <p:cNvSpPr/>
            <p:nvPr/>
          </p:nvSpPr>
          <p:spPr>
            <a:xfrm>
              <a:off x="537912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9" name="tx619"/>
            <p:cNvSpPr/>
            <p:nvPr/>
          </p:nvSpPr>
          <p:spPr>
            <a:xfrm>
              <a:off x="566761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0" name="tx620"/>
            <p:cNvSpPr/>
            <p:nvPr/>
          </p:nvSpPr>
          <p:spPr>
            <a:xfrm>
              <a:off x="595610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1" name="tx621"/>
            <p:cNvSpPr/>
            <p:nvPr/>
          </p:nvSpPr>
          <p:spPr>
            <a:xfrm>
              <a:off x="624459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22" name="tx622"/>
            <p:cNvSpPr/>
            <p:nvPr/>
          </p:nvSpPr>
          <p:spPr>
            <a:xfrm>
              <a:off x="653308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3" name="tx623"/>
            <p:cNvSpPr/>
            <p:nvPr/>
          </p:nvSpPr>
          <p:spPr>
            <a:xfrm>
              <a:off x="68215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4" name="tx624"/>
            <p:cNvSpPr/>
            <p:nvPr/>
          </p:nvSpPr>
          <p:spPr>
            <a:xfrm>
              <a:off x="711007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25" name="tx625"/>
            <p:cNvSpPr/>
            <p:nvPr/>
          </p:nvSpPr>
          <p:spPr>
            <a:xfrm>
              <a:off x="739856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6" name="tx626"/>
            <p:cNvSpPr/>
            <p:nvPr/>
          </p:nvSpPr>
          <p:spPr>
            <a:xfrm>
              <a:off x="768705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27" name="tx627"/>
            <p:cNvSpPr/>
            <p:nvPr/>
          </p:nvSpPr>
          <p:spPr>
            <a:xfrm>
              <a:off x="797555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28" name="tx628"/>
            <p:cNvSpPr/>
            <p:nvPr/>
          </p:nvSpPr>
          <p:spPr>
            <a:xfrm>
              <a:off x="826404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29" name="tx629"/>
            <p:cNvSpPr/>
            <p:nvPr/>
          </p:nvSpPr>
          <p:spPr>
            <a:xfrm>
              <a:off x="8552534"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30" name="tx630"/>
            <p:cNvSpPr/>
            <p:nvPr/>
          </p:nvSpPr>
          <p:spPr>
            <a:xfrm>
              <a:off x="884102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31" name="tx631"/>
            <p:cNvSpPr/>
            <p:nvPr/>
          </p:nvSpPr>
          <p:spPr>
            <a:xfrm>
              <a:off x="22057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249420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3" name="tx633"/>
            <p:cNvSpPr/>
            <p:nvPr/>
          </p:nvSpPr>
          <p:spPr>
            <a:xfrm>
              <a:off x="278269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3071185" y="1980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5" name="tx635"/>
            <p:cNvSpPr/>
            <p:nvPr/>
          </p:nvSpPr>
          <p:spPr>
            <a:xfrm>
              <a:off x="33596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3648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7" name="tx637"/>
            <p:cNvSpPr/>
            <p:nvPr/>
          </p:nvSpPr>
          <p:spPr>
            <a:xfrm>
              <a:off x="393666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8" name="tx638"/>
            <p:cNvSpPr/>
            <p:nvPr/>
          </p:nvSpPr>
          <p:spPr>
            <a:xfrm>
              <a:off x="42251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451364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0" name="tx640"/>
            <p:cNvSpPr/>
            <p:nvPr/>
          </p:nvSpPr>
          <p:spPr>
            <a:xfrm>
              <a:off x="480213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1" name="tx641"/>
            <p:cNvSpPr/>
            <p:nvPr/>
          </p:nvSpPr>
          <p:spPr>
            <a:xfrm>
              <a:off x="50906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2" name="tx642"/>
            <p:cNvSpPr/>
            <p:nvPr/>
          </p:nvSpPr>
          <p:spPr>
            <a:xfrm>
              <a:off x="537912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3" name="tx643"/>
            <p:cNvSpPr/>
            <p:nvPr/>
          </p:nvSpPr>
          <p:spPr>
            <a:xfrm>
              <a:off x="566761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4" name="tx644"/>
            <p:cNvSpPr/>
            <p:nvPr/>
          </p:nvSpPr>
          <p:spPr>
            <a:xfrm>
              <a:off x="595610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5" name="tx645"/>
            <p:cNvSpPr/>
            <p:nvPr/>
          </p:nvSpPr>
          <p:spPr>
            <a:xfrm>
              <a:off x="62445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6" name="tx646"/>
            <p:cNvSpPr/>
            <p:nvPr/>
          </p:nvSpPr>
          <p:spPr>
            <a:xfrm>
              <a:off x="624459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7" name="tx647"/>
            <p:cNvSpPr/>
            <p:nvPr/>
          </p:nvSpPr>
          <p:spPr>
            <a:xfrm>
              <a:off x="65330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8" name="tx648"/>
            <p:cNvSpPr/>
            <p:nvPr/>
          </p:nvSpPr>
          <p:spPr>
            <a:xfrm>
              <a:off x="68215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9" name="tx649"/>
            <p:cNvSpPr/>
            <p:nvPr/>
          </p:nvSpPr>
          <p:spPr>
            <a:xfrm>
              <a:off x="711007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0" name="tx650"/>
            <p:cNvSpPr/>
            <p:nvPr/>
          </p:nvSpPr>
          <p:spPr>
            <a:xfrm>
              <a:off x="739856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7687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79755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3" name="tx653"/>
            <p:cNvSpPr/>
            <p:nvPr/>
          </p:nvSpPr>
          <p:spPr>
            <a:xfrm>
              <a:off x="82640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4" name="tx654"/>
            <p:cNvSpPr/>
            <p:nvPr/>
          </p:nvSpPr>
          <p:spPr>
            <a:xfrm>
              <a:off x="855253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5" name="tx655"/>
            <p:cNvSpPr/>
            <p:nvPr/>
          </p:nvSpPr>
          <p:spPr>
            <a:xfrm>
              <a:off x="88410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6" name="tx656"/>
            <p:cNvSpPr/>
            <p:nvPr/>
          </p:nvSpPr>
          <p:spPr>
            <a:xfrm>
              <a:off x="22057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7" name="tx657"/>
            <p:cNvSpPr/>
            <p:nvPr/>
          </p:nvSpPr>
          <p:spPr>
            <a:xfrm>
              <a:off x="249420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8" name="tx658"/>
            <p:cNvSpPr/>
            <p:nvPr/>
          </p:nvSpPr>
          <p:spPr>
            <a:xfrm>
              <a:off x="278269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9" name="tx659"/>
            <p:cNvSpPr/>
            <p:nvPr/>
          </p:nvSpPr>
          <p:spPr>
            <a:xfrm>
              <a:off x="307118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0" name="tx660"/>
            <p:cNvSpPr/>
            <p:nvPr/>
          </p:nvSpPr>
          <p:spPr>
            <a:xfrm>
              <a:off x="335967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1" name="tx661"/>
            <p:cNvSpPr/>
            <p:nvPr/>
          </p:nvSpPr>
          <p:spPr>
            <a:xfrm>
              <a:off x="3648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2" name="tx662"/>
            <p:cNvSpPr/>
            <p:nvPr/>
          </p:nvSpPr>
          <p:spPr>
            <a:xfrm>
              <a:off x="393666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42251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451364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5" name="tx665"/>
            <p:cNvSpPr/>
            <p:nvPr/>
          </p:nvSpPr>
          <p:spPr>
            <a:xfrm>
              <a:off x="480213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50906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537912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566761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9" name="tx669"/>
            <p:cNvSpPr/>
            <p:nvPr/>
          </p:nvSpPr>
          <p:spPr>
            <a:xfrm>
              <a:off x="59561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0" name="tx670"/>
            <p:cNvSpPr/>
            <p:nvPr/>
          </p:nvSpPr>
          <p:spPr>
            <a:xfrm>
              <a:off x="22057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1" name="tx671"/>
            <p:cNvSpPr/>
            <p:nvPr/>
          </p:nvSpPr>
          <p:spPr>
            <a:xfrm>
              <a:off x="249420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2" name="tx672"/>
            <p:cNvSpPr/>
            <p:nvPr/>
          </p:nvSpPr>
          <p:spPr>
            <a:xfrm>
              <a:off x="278269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3" name="tx673"/>
            <p:cNvSpPr/>
            <p:nvPr/>
          </p:nvSpPr>
          <p:spPr>
            <a:xfrm>
              <a:off x="307118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33596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5" name="tx675"/>
            <p:cNvSpPr/>
            <p:nvPr/>
          </p:nvSpPr>
          <p:spPr>
            <a:xfrm>
              <a:off x="3648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6" name="tx676"/>
            <p:cNvSpPr/>
            <p:nvPr/>
          </p:nvSpPr>
          <p:spPr>
            <a:xfrm>
              <a:off x="393666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7" name="tx677"/>
            <p:cNvSpPr/>
            <p:nvPr/>
          </p:nvSpPr>
          <p:spPr>
            <a:xfrm>
              <a:off x="42251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8" name="tx678"/>
            <p:cNvSpPr/>
            <p:nvPr/>
          </p:nvSpPr>
          <p:spPr>
            <a:xfrm>
              <a:off x="451364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9" name="tx679"/>
            <p:cNvSpPr/>
            <p:nvPr/>
          </p:nvSpPr>
          <p:spPr>
            <a:xfrm>
              <a:off x="480213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0" name="tx680"/>
            <p:cNvSpPr/>
            <p:nvPr/>
          </p:nvSpPr>
          <p:spPr>
            <a:xfrm>
              <a:off x="50906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1" name="tx681"/>
            <p:cNvSpPr/>
            <p:nvPr/>
          </p:nvSpPr>
          <p:spPr>
            <a:xfrm>
              <a:off x="537912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2" name="tx682"/>
            <p:cNvSpPr/>
            <p:nvPr/>
          </p:nvSpPr>
          <p:spPr>
            <a:xfrm>
              <a:off x="566761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3" name="tx683"/>
            <p:cNvSpPr/>
            <p:nvPr/>
          </p:nvSpPr>
          <p:spPr>
            <a:xfrm>
              <a:off x="59561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4" name="tx684"/>
            <p:cNvSpPr/>
            <p:nvPr/>
          </p:nvSpPr>
          <p:spPr>
            <a:xfrm>
              <a:off x="62445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5" name="tx685"/>
            <p:cNvSpPr/>
            <p:nvPr/>
          </p:nvSpPr>
          <p:spPr>
            <a:xfrm>
              <a:off x="653308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6" name="tx686"/>
            <p:cNvSpPr/>
            <p:nvPr/>
          </p:nvSpPr>
          <p:spPr>
            <a:xfrm>
              <a:off x="68215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7" name="tx687"/>
            <p:cNvSpPr/>
            <p:nvPr/>
          </p:nvSpPr>
          <p:spPr>
            <a:xfrm>
              <a:off x="711007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8" name="tx688"/>
            <p:cNvSpPr/>
            <p:nvPr/>
          </p:nvSpPr>
          <p:spPr>
            <a:xfrm>
              <a:off x="22057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9" name="tx689"/>
            <p:cNvSpPr/>
            <p:nvPr/>
          </p:nvSpPr>
          <p:spPr>
            <a:xfrm>
              <a:off x="24942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0" name="tx690"/>
            <p:cNvSpPr/>
            <p:nvPr/>
          </p:nvSpPr>
          <p:spPr>
            <a:xfrm>
              <a:off x="278269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1" name="tx691"/>
            <p:cNvSpPr/>
            <p:nvPr/>
          </p:nvSpPr>
          <p:spPr>
            <a:xfrm>
              <a:off x="30711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2" name="tx692"/>
            <p:cNvSpPr/>
            <p:nvPr/>
          </p:nvSpPr>
          <p:spPr>
            <a:xfrm>
              <a:off x="33596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93" name="tx693"/>
            <p:cNvSpPr/>
            <p:nvPr/>
          </p:nvSpPr>
          <p:spPr>
            <a:xfrm>
              <a:off x="3648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94" name="tx694"/>
            <p:cNvSpPr/>
            <p:nvPr/>
          </p:nvSpPr>
          <p:spPr>
            <a:xfrm>
              <a:off x="39366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42251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451364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48021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50906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537912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0" name="tx700"/>
            <p:cNvSpPr/>
            <p:nvPr/>
          </p:nvSpPr>
          <p:spPr>
            <a:xfrm>
              <a:off x="5667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1" name="tx701"/>
            <p:cNvSpPr/>
            <p:nvPr/>
          </p:nvSpPr>
          <p:spPr>
            <a:xfrm>
              <a:off x="59561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62445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653308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68215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711007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739856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768705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79755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82640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855253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884102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739856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3" name="tx713"/>
            <p:cNvSpPr/>
            <p:nvPr/>
          </p:nvSpPr>
          <p:spPr>
            <a:xfrm>
              <a:off x="76870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4" name="tx714"/>
            <p:cNvSpPr/>
            <p:nvPr/>
          </p:nvSpPr>
          <p:spPr>
            <a:xfrm>
              <a:off x="79755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5" name="tx715"/>
            <p:cNvSpPr/>
            <p:nvPr/>
          </p:nvSpPr>
          <p:spPr>
            <a:xfrm>
              <a:off x="82640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6" name="tx716"/>
            <p:cNvSpPr/>
            <p:nvPr/>
          </p:nvSpPr>
          <p:spPr>
            <a:xfrm>
              <a:off x="855253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7" name="tx717"/>
            <p:cNvSpPr/>
            <p:nvPr/>
          </p:nvSpPr>
          <p:spPr>
            <a:xfrm>
              <a:off x="884102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8" name="tx718"/>
            <p:cNvSpPr/>
            <p:nvPr/>
          </p:nvSpPr>
          <p:spPr>
            <a:xfrm>
              <a:off x="22057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9" name="tx719"/>
            <p:cNvSpPr/>
            <p:nvPr/>
          </p:nvSpPr>
          <p:spPr>
            <a:xfrm>
              <a:off x="249420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0" name="tx720"/>
            <p:cNvSpPr/>
            <p:nvPr/>
          </p:nvSpPr>
          <p:spPr>
            <a:xfrm>
              <a:off x="278269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1" name="tx721"/>
            <p:cNvSpPr/>
            <p:nvPr/>
          </p:nvSpPr>
          <p:spPr>
            <a:xfrm>
              <a:off x="307118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335967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3" name="tx723"/>
            <p:cNvSpPr/>
            <p:nvPr/>
          </p:nvSpPr>
          <p:spPr>
            <a:xfrm>
              <a:off x="3648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393666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422515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6" name="tx726"/>
            <p:cNvSpPr/>
            <p:nvPr/>
          </p:nvSpPr>
          <p:spPr>
            <a:xfrm>
              <a:off x="451364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480213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8" name="tx728"/>
            <p:cNvSpPr/>
            <p:nvPr/>
          </p:nvSpPr>
          <p:spPr>
            <a:xfrm>
              <a:off x="50906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537912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566761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59561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62445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3" name="tx733"/>
            <p:cNvSpPr/>
            <p:nvPr/>
          </p:nvSpPr>
          <p:spPr>
            <a:xfrm>
              <a:off x="653308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6821581"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5" name="tx735"/>
            <p:cNvSpPr/>
            <p:nvPr/>
          </p:nvSpPr>
          <p:spPr>
            <a:xfrm>
              <a:off x="711007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739856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768705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79755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9" name="tx739"/>
            <p:cNvSpPr/>
            <p:nvPr/>
          </p:nvSpPr>
          <p:spPr>
            <a:xfrm>
              <a:off x="826404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0" name="tx740"/>
            <p:cNvSpPr/>
            <p:nvPr/>
          </p:nvSpPr>
          <p:spPr>
            <a:xfrm>
              <a:off x="855253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884102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22057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249420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278269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307118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33596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3648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8" name="tx748"/>
            <p:cNvSpPr/>
            <p:nvPr/>
          </p:nvSpPr>
          <p:spPr>
            <a:xfrm>
              <a:off x="393666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9" name="tx749"/>
            <p:cNvSpPr/>
            <p:nvPr/>
          </p:nvSpPr>
          <p:spPr>
            <a:xfrm>
              <a:off x="42251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0" name="tx750"/>
            <p:cNvSpPr/>
            <p:nvPr/>
          </p:nvSpPr>
          <p:spPr>
            <a:xfrm>
              <a:off x="451364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480213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2" name="tx752"/>
            <p:cNvSpPr/>
            <p:nvPr/>
          </p:nvSpPr>
          <p:spPr>
            <a:xfrm>
              <a:off x="50906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537912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4" name="tx754"/>
            <p:cNvSpPr/>
            <p:nvPr/>
          </p:nvSpPr>
          <p:spPr>
            <a:xfrm>
              <a:off x="566761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5" name="tx755"/>
            <p:cNvSpPr/>
            <p:nvPr/>
          </p:nvSpPr>
          <p:spPr>
            <a:xfrm>
              <a:off x="59561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6" name="tx756"/>
            <p:cNvSpPr/>
            <p:nvPr/>
          </p:nvSpPr>
          <p:spPr>
            <a:xfrm>
              <a:off x="62445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7" name="tx757"/>
            <p:cNvSpPr/>
            <p:nvPr/>
          </p:nvSpPr>
          <p:spPr>
            <a:xfrm>
              <a:off x="653308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68215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9" name="tx759"/>
            <p:cNvSpPr/>
            <p:nvPr/>
          </p:nvSpPr>
          <p:spPr>
            <a:xfrm>
              <a:off x="711007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0" name="tx760"/>
            <p:cNvSpPr/>
            <p:nvPr/>
          </p:nvSpPr>
          <p:spPr>
            <a:xfrm>
              <a:off x="739856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1" name="tx761"/>
            <p:cNvSpPr/>
            <p:nvPr/>
          </p:nvSpPr>
          <p:spPr>
            <a:xfrm>
              <a:off x="768705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797555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3" name="tx763"/>
            <p:cNvSpPr/>
            <p:nvPr/>
          </p:nvSpPr>
          <p:spPr>
            <a:xfrm>
              <a:off x="82640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64" name="tx764"/>
            <p:cNvSpPr/>
            <p:nvPr/>
          </p:nvSpPr>
          <p:spPr>
            <a:xfrm>
              <a:off x="855253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5" name="tx765"/>
            <p:cNvSpPr/>
            <p:nvPr/>
          </p:nvSpPr>
          <p:spPr>
            <a:xfrm>
              <a:off x="884102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66" name="tx766"/>
            <p:cNvSpPr/>
            <p:nvPr/>
          </p:nvSpPr>
          <p:spPr>
            <a:xfrm>
              <a:off x="22057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7" name="tx767"/>
            <p:cNvSpPr/>
            <p:nvPr/>
          </p:nvSpPr>
          <p:spPr>
            <a:xfrm>
              <a:off x="249420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278269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307118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33596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364816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2" name="tx772"/>
            <p:cNvSpPr/>
            <p:nvPr/>
          </p:nvSpPr>
          <p:spPr>
            <a:xfrm>
              <a:off x="393666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3" name="tx773"/>
            <p:cNvSpPr/>
            <p:nvPr/>
          </p:nvSpPr>
          <p:spPr>
            <a:xfrm>
              <a:off x="422515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4" name="tx774"/>
            <p:cNvSpPr/>
            <p:nvPr/>
          </p:nvSpPr>
          <p:spPr>
            <a:xfrm>
              <a:off x="451364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480213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6" name="tx776"/>
            <p:cNvSpPr/>
            <p:nvPr/>
          </p:nvSpPr>
          <p:spPr>
            <a:xfrm>
              <a:off x="509062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7" name="tx777"/>
            <p:cNvSpPr/>
            <p:nvPr/>
          </p:nvSpPr>
          <p:spPr>
            <a:xfrm>
              <a:off x="537912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8" name="tx778"/>
            <p:cNvSpPr/>
            <p:nvPr/>
          </p:nvSpPr>
          <p:spPr>
            <a:xfrm>
              <a:off x="566761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9" name="tx779"/>
            <p:cNvSpPr/>
            <p:nvPr/>
          </p:nvSpPr>
          <p:spPr>
            <a:xfrm>
              <a:off x="595610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0" name="tx780"/>
            <p:cNvSpPr/>
            <p:nvPr/>
          </p:nvSpPr>
          <p:spPr>
            <a:xfrm>
              <a:off x="624459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1" name="tx781"/>
            <p:cNvSpPr/>
            <p:nvPr/>
          </p:nvSpPr>
          <p:spPr>
            <a:xfrm>
              <a:off x="653308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2" name="tx782"/>
            <p:cNvSpPr/>
            <p:nvPr/>
          </p:nvSpPr>
          <p:spPr>
            <a:xfrm>
              <a:off x="682158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3" name="tx783"/>
            <p:cNvSpPr/>
            <p:nvPr/>
          </p:nvSpPr>
          <p:spPr>
            <a:xfrm>
              <a:off x="711007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4" name="tx784"/>
            <p:cNvSpPr/>
            <p:nvPr/>
          </p:nvSpPr>
          <p:spPr>
            <a:xfrm>
              <a:off x="739856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5" name="tx785"/>
            <p:cNvSpPr/>
            <p:nvPr/>
          </p:nvSpPr>
          <p:spPr>
            <a:xfrm>
              <a:off x="76870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6" name="tx786"/>
            <p:cNvSpPr/>
            <p:nvPr/>
          </p:nvSpPr>
          <p:spPr>
            <a:xfrm>
              <a:off x="797555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87" name="tx787"/>
            <p:cNvSpPr/>
            <p:nvPr/>
          </p:nvSpPr>
          <p:spPr>
            <a:xfrm>
              <a:off x="826404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8" name="tx788"/>
            <p:cNvSpPr/>
            <p:nvPr/>
          </p:nvSpPr>
          <p:spPr>
            <a:xfrm>
              <a:off x="855253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9" name="tx789"/>
            <p:cNvSpPr/>
            <p:nvPr/>
          </p:nvSpPr>
          <p:spPr>
            <a:xfrm>
              <a:off x="884102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90" name="tx790"/>
            <p:cNvSpPr/>
            <p:nvPr/>
          </p:nvSpPr>
          <p:spPr>
            <a:xfrm>
              <a:off x="22057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1" name="tx791"/>
            <p:cNvSpPr/>
            <p:nvPr/>
          </p:nvSpPr>
          <p:spPr>
            <a:xfrm>
              <a:off x="249420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2" name="tx792"/>
            <p:cNvSpPr/>
            <p:nvPr/>
          </p:nvSpPr>
          <p:spPr>
            <a:xfrm>
              <a:off x="278269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307118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335967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5" name="tx795"/>
            <p:cNvSpPr/>
            <p:nvPr/>
          </p:nvSpPr>
          <p:spPr>
            <a:xfrm>
              <a:off x="3648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393666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7" name="tx797"/>
            <p:cNvSpPr/>
            <p:nvPr/>
          </p:nvSpPr>
          <p:spPr>
            <a:xfrm>
              <a:off x="42251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8" name="tx798"/>
            <p:cNvSpPr/>
            <p:nvPr/>
          </p:nvSpPr>
          <p:spPr>
            <a:xfrm>
              <a:off x="451364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9" name="tx799"/>
            <p:cNvSpPr/>
            <p:nvPr/>
          </p:nvSpPr>
          <p:spPr>
            <a:xfrm>
              <a:off x="480213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0" name="tx800"/>
            <p:cNvSpPr/>
            <p:nvPr/>
          </p:nvSpPr>
          <p:spPr>
            <a:xfrm>
              <a:off x="509062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1" name="tx801"/>
            <p:cNvSpPr/>
            <p:nvPr/>
          </p:nvSpPr>
          <p:spPr>
            <a:xfrm>
              <a:off x="537912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2" name="tx802"/>
            <p:cNvSpPr/>
            <p:nvPr/>
          </p:nvSpPr>
          <p:spPr>
            <a:xfrm>
              <a:off x="566761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3" name="tx803"/>
            <p:cNvSpPr/>
            <p:nvPr/>
          </p:nvSpPr>
          <p:spPr>
            <a:xfrm>
              <a:off x="595610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62445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5" name="tx805"/>
            <p:cNvSpPr/>
            <p:nvPr/>
          </p:nvSpPr>
          <p:spPr>
            <a:xfrm>
              <a:off x="653308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6" name="tx806"/>
            <p:cNvSpPr/>
            <p:nvPr/>
          </p:nvSpPr>
          <p:spPr>
            <a:xfrm>
              <a:off x="68215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7" name="tx807"/>
            <p:cNvSpPr/>
            <p:nvPr/>
          </p:nvSpPr>
          <p:spPr>
            <a:xfrm>
              <a:off x="711007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8" name="tx808"/>
            <p:cNvSpPr/>
            <p:nvPr/>
          </p:nvSpPr>
          <p:spPr>
            <a:xfrm>
              <a:off x="739856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9" name="tx809"/>
            <p:cNvSpPr/>
            <p:nvPr/>
          </p:nvSpPr>
          <p:spPr>
            <a:xfrm>
              <a:off x="768705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0" name="tx810"/>
            <p:cNvSpPr/>
            <p:nvPr/>
          </p:nvSpPr>
          <p:spPr>
            <a:xfrm>
              <a:off x="7975550"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11" name="tx811"/>
            <p:cNvSpPr/>
            <p:nvPr/>
          </p:nvSpPr>
          <p:spPr>
            <a:xfrm>
              <a:off x="826404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12" name="tx812"/>
            <p:cNvSpPr/>
            <p:nvPr/>
          </p:nvSpPr>
          <p:spPr>
            <a:xfrm>
              <a:off x="855253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3" name="tx813"/>
            <p:cNvSpPr/>
            <p:nvPr/>
          </p:nvSpPr>
          <p:spPr>
            <a:xfrm>
              <a:off x="884102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4" name="tx814"/>
            <p:cNvSpPr/>
            <p:nvPr/>
          </p:nvSpPr>
          <p:spPr>
            <a:xfrm>
              <a:off x="393666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5" name="tx815"/>
            <p:cNvSpPr/>
            <p:nvPr/>
          </p:nvSpPr>
          <p:spPr>
            <a:xfrm>
              <a:off x="42251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6" name="tx816"/>
            <p:cNvSpPr/>
            <p:nvPr/>
          </p:nvSpPr>
          <p:spPr>
            <a:xfrm>
              <a:off x="451364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7" name="tx817"/>
            <p:cNvSpPr/>
            <p:nvPr/>
          </p:nvSpPr>
          <p:spPr>
            <a:xfrm>
              <a:off x="480213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8" name="tx818"/>
            <p:cNvSpPr/>
            <p:nvPr/>
          </p:nvSpPr>
          <p:spPr>
            <a:xfrm>
              <a:off x="50906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9" name="tx819"/>
            <p:cNvSpPr/>
            <p:nvPr/>
          </p:nvSpPr>
          <p:spPr>
            <a:xfrm>
              <a:off x="537912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0" name="tx820"/>
            <p:cNvSpPr/>
            <p:nvPr/>
          </p:nvSpPr>
          <p:spPr>
            <a:xfrm>
              <a:off x="566761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1" name="tx821"/>
            <p:cNvSpPr/>
            <p:nvPr/>
          </p:nvSpPr>
          <p:spPr>
            <a:xfrm>
              <a:off x="595610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2" name="tx822"/>
            <p:cNvSpPr/>
            <p:nvPr/>
          </p:nvSpPr>
          <p:spPr>
            <a:xfrm>
              <a:off x="624459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3" name="tx823"/>
            <p:cNvSpPr/>
            <p:nvPr/>
          </p:nvSpPr>
          <p:spPr>
            <a:xfrm>
              <a:off x="653308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4" name="tx824"/>
            <p:cNvSpPr/>
            <p:nvPr/>
          </p:nvSpPr>
          <p:spPr>
            <a:xfrm>
              <a:off x="68215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5" name="tx825"/>
            <p:cNvSpPr/>
            <p:nvPr/>
          </p:nvSpPr>
          <p:spPr>
            <a:xfrm>
              <a:off x="711007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6" name="tx826"/>
            <p:cNvSpPr/>
            <p:nvPr/>
          </p:nvSpPr>
          <p:spPr>
            <a:xfrm>
              <a:off x="739856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7" name="tx827"/>
            <p:cNvSpPr/>
            <p:nvPr/>
          </p:nvSpPr>
          <p:spPr>
            <a:xfrm>
              <a:off x="768705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8" name="tx828"/>
            <p:cNvSpPr/>
            <p:nvPr/>
          </p:nvSpPr>
          <p:spPr>
            <a:xfrm>
              <a:off x="79755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9" name="tx829"/>
            <p:cNvSpPr/>
            <p:nvPr/>
          </p:nvSpPr>
          <p:spPr>
            <a:xfrm>
              <a:off x="826404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0" name="tx830"/>
            <p:cNvSpPr/>
            <p:nvPr/>
          </p:nvSpPr>
          <p:spPr>
            <a:xfrm>
              <a:off x="8552534"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1" name="tx831"/>
            <p:cNvSpPr/>
            <p:nvPr/>
          </p:nvSpPr>
          <p:spPr>
            <a:xfrm>
              <a:off x="8841026"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2" name="tx832"/>
            <p:cNvSpPr/>
            <p:nvPr/>
          </p:nvSpPr>
          <p:spPr>
            <a:xfrm>
              <a:off x="22057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249420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278269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5" name="tx835"/>
            <p:cNvSpPr/>
            <p:nvPr/>
          </p:nvSpPr>
          <p:spPr>
            <a:xfrm>
              <a:off x="307118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335967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7" name="tx837"/>
            <p:cNvSpPr/>
            <p:nvPr/>
          </p:nvSpPr>
          <p:spPr>
            <a:xfrm>
              <a:off x="364816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8" name="tx838"/>
            <p:cNvSpPr/>
            <p:nvPr/>
          </p:nvSpPr>
          <p:spPr>
            <a:xfrm>
              <a:off x="393666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9" name="tx839"/>
            <p:cNvSpPr/>
            <p:nvPr/>
          </p:nvSpPr>
          <p:spPr>
            <a:xfrm>
              <a:off x="422515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0" name="tx840"/>
            <p:cNvSpPr/>
            <p:nvPr/>
          </p:nvSpPr>
          <p:spPr>
            <a:xfrm>
              <a:off x="451364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1" name="tx841"/>
            <p:cNvSpPr/>
            <p:nvPr/>
          </p:nvSpPr>
          <p:spPr>
            <a:xfrm>
              <a:off x="480213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2" name="tx842"/>
            <p:cNvSpPr/>
            <p:nvPr/>
          </p:nvSpPr>
          <p:spPr>
            <a:xfrm>
              <a:off x="509062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3" name="tx843"/>
            <p:cNvSpPr/>
            <p:nvPr/>
          </p:nvSpPr>
          <p:spPr>
            <a:xfrm>
              <a:off x="537912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4" name="tx844"/>
            <p:cNvSpPr/>
            <p:nvPr/>
          </p:nvSpPr>
          <p:spPr>
            <a:xfrm>
              <a:off x="566761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5" name="tx845"/>
            <p:cNvSpPr/>
            <p:nvPr/>
          </p:nvSpPr>
          <p:spPr>
            <a:xfrm>
              <a:off x="59561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6" name="tx846"/>
            <p:cNvSpPr/>
            <p:nvPr/>
          </p:nvSpPr>
          <p:spPr>
            <a:xfrm>
              <a:off x="624459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7" name="tx847"/>
            <p:cNvSpPr/>
            <p:nvPr/>
          </p:nvSpPr>
          <p:spPr>
            <a:xfrm>
              <a:off x="653308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8" name="tx848"/>
            <p:cNvSpPr/>
            <p:nvPr/>
          </p:nvSpPr>
          <p:spPr>
            <a:xfrm>
              <a:off x="68215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9" name="tx849"/>
            <p:cNvSpPr/>
            <p:nvPr/>
          </p:nvSpPr>
          <p:spPr>
            <a:xfrm>
              <a:off x="711007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0" name="tx850"/>
            <p:cNvSpPr/>
            <p:nvPr/>
          </p:nvSpPr>
          <p:spPr>
            <a:xfrm>
              <a:off x="739856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1" name="tx851"/>
            <p:cNvSpPr/>
            <p:nvPr/>
          </p:nvSpPr>
          <p:spPr>
            <a:xfrm>
              <a:off x="76870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2" name="tx852"/>
            <p:cNvSpPr/>
            <p:nvPr/>
          </p:nvSpPr>
          <p:spPr>
            <a:xfrm>
              <a:off x="797555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3" name="tx853"/>
            <p:cNvSpPr/>
            <p:nvPr/>
          </p:nvSpPr>
          <p:spPr>
            <a:xfrm>
              <a:off x="826404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4" name="tx854"/>
            <p:cNvSpPr/>
            <p:nvPr/>
          </p:nvSpPr>
          <p:spPr>
            <a:xfrm>
              <a:off x="855253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5" name="tx855"/>
            <p:cNvSpPr/>
            <p:nvPr/>
          </p:nvSpPr>
          <p:spPr>
            <a:xfrm>
              <a:off x="884102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6" name="tx856"/>
            <p:cNvSpPr/>
            <p:nvPr/>
          </p:nvSpPr>
          <p:spPr>
            <a:xfrm>
              <a:off x="22057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7" name="tx857"/>
            <p:cNvSpPr/>
            <p:nvPr/>
          </p:nvSpPr>
          <p:spPr>
            <a:xfrm>
              <a:off x="249420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8" name="tx858"/>
            <p:cNvSpPr/>
            <p:nvPr/>
          </p:nvSpPr>
          <p:spPr>
            <a:xfrm>
              <a:off x="278269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307118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0" name="tx860"/>
            <p:cNvSpPr/>
            <p:nvPr/>
          </p:nvSpPr>
          <p:spPr>
            <a:xfrm>
              <a:off x="33596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1" name="tx861"/>
            <p:cNvSpPr/>
            <p:nvPr/>
          </p:nvSpPr>
          <p:spPr>
            <a:xfrm>
              <a:off x="3648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393666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3" name="tx863"/>
            <p:cNvSpPr/>
            <p:nvPr/>
          </p:nvSpPr>
          <p:spPr>
            <a:xfrm>
              <a:off x="42251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451364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5" name="tx865"/>
            <p:cNvSpPr/>
            <p:nvPr/>
          </p:nvSpPr>
          <p:spPr>
            <a:xfrm>
              <a:off x="480213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6" name="tx866"/>
            <p:cNvSpPr/>
            <p:nvPr/>
          </p:nvSpPr>
          <p:spPr>
            <a:xfrm>
              <a:off x="50906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7" name="tx867"/>
            <p:cNvSpPr/>
            <p:nvPr/>
          </p:nvSpPr>
          <p:spPr>
            <a:xfrm>
              <a:off x="537912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8" name="tx868"/>
            <p:cNvSpPr/>
            <p:nvPr/>
          </p:nvSpPr>
          <p:spPr>
            <a:xfrm>
              <a:off x="566761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9" name="tx869"/>
            <p:cNvSpPr/>
            <p:nvPr/>
          </p:nvSpPr>
          <p:spPr>
            <a:xfrm>
              <a:off x="59561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0" name="tx870"/>
            <p:cNvSpPr/>
            <p:nvPr/>
          </p:nvSpPr>
          <p:spPr>
            <a:xfrm>
              <a:off x="62445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653308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2" name="tx872"/>
            <p:cNvSpPr/>
            <p:nvPr/>
          </p:nvSpPr>
          <p:spPr>
            <a:xfrm>
              <a:off x="68215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711007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4" name="tx874"/>
            <p:cNvSpPr/>
            <p:nvPr/>
          </p:nvSpPr>
          <p:spPr>
            <a:xfrm>
              <a:off x="739856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5" name="tx875"/>
            <p:cNvSpPr/>
            <p:nvPr/>
          </p:nvSpPr>
          <p:spPr>
            <a:xfrm>
              <a:off x="76870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79755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7" name="tx877"/>
            <p:cNvSpPr/>
            <p:nvPr/>
          </p:nvSpPr>
          <p:spPr>
            <a:xfrm>
              <a:off x="826404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8" name="tx878"/>
            <p:cNvSpPr/>
            <p:nvPr/>
          </p:nvSpPr>
          <p:spPr>
            <a:xfrm>
              <a:off x="855253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9" name="tx879"/>
            <p:cNvSpPr/>
            <p:nvPr/>
          </p:nvSpPr>
          <p:spPr>
            <a:xfrm>
              <a:off x="884102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0" name="tx880"/>
            <p:cNvSpPr/>
            <p:nvPr/>
          </p:nvSpPr>
          <p:spPr>
            <a:xfrm>
              <a:off x="22057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81" name="tx881"/>
            <p:cNvSpPr/>
            <p:nvPr/>
          </p:nvSpPr>
          <p:spPr>
            <a:xfrm>
              <a:off x="249420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82" name="tx882"/>
            <p:cNvSpPr/>
            <p:nvPr/>
          </p:nvSpPr>
          <p:spPr>
            <a:xfrm>
              <a:off x="278269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3" name="tx883"/>
            <p:cNvSpPr/>
            <p:nvPr/>
          </p:nvSpPr>
          <p:spPr>
            <a:xfrm>
              <a:off x="307118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4" name="tx884"/>
            <p:cNvSpPr/>
            <p:nvPr/>
          </p:nvSpPr>
          <p:spPr>
            <a:xfrm>
              <a:off x="3359677"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5" name="tx885"/>
            <p:cNvSpPr/>
            <p:nvPr/>
          </p:nvSpPr>
          <p:spPr>
            <a:xfrm>
              <a:off x="364816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6" name="tx886"/>
            <p:cNvSpPr/>
            <p:nvPr/>
          </p:nvSpPr>
          <p:spPr>
            <a:xfrm>
              <a:off x="393666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7" name="tx887"/>
            <p:cNvSpPr/>
            <p:nvPr/>
          </p:nvSpPr>
          <p:spPr>
            <a:xfrm>
              <a:off x="422515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88" name="tx888"/>
            <p:cNvSpPr/>
            <p:nvPr/>
          </p:nvSpPr>
          <p:spPr>
            <a:xfrm>
              <a:off x="451364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9" name="tx889"/>
            <p:cNvSpPr/>
            <p:nvPr/>
          </p:nvSpPr>
          <p:spPr>
            <a:xfrm>
              <a:off x="480213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0" name="tx890"/>
            <p:cNvSpPr/>
            <p:nvPr/>
          </p:nvSpPr>
          <p:spPr>
            <a:xfrm>
              <a:off x="509062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1" name="tx891"/>
            <p:cNvSpPr/>
            <p:nvPr/>
          </p:nvSpPr>
          <p:spPr>
            <a:xfrm>
              <a:off x="537912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566761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3" name="tx893"/>
            <p:cNvSpPr/>
            <p:nvPr/>
          </p:nvSpPr>
          <p:spPr>
            <a:xfrm>
              <a:off x="595610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62445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653308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6" name="tx896"/>
            <p:cNvSpPr/>
            <p:nvPr/>
          </p:nvSpPr>
          <p:spPr>
            <a:xfrm>
              <a:off x="68215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7" name="tx897"/>
            <p:cNvSpPr/>
            <p:nvPr/>
          </p:nvSpPr>
          <p:spPr>
            <a:xfrm>
              <a:off x="711007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8" name="tx898"/>
            <p:cNvSpPr/>
            <p:nvPr/>
          </p:nvSpPr>
          <p:spPr>
            <a:xfrm>
              <a:off x="739856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9" name="tx899"/>
            <p:cNvSpPr/>
            <p:nvPr/>
          </p:nvSpPr>
          <p:spPr>
            <a:xfrm>
              <a:off x="768705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0" name="tx900"/>
            <p:cNvSpPr/>
            <p:nvPr/>
          </p:nvSpPr>
          <p:spPr>
            <a:xfrm>
              <a:off x="797555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1" name="tx901"/>
            <p:cNvSpPr/>
            <p:nvPr/>
          </p:nvSpPr>
          <p:spPr>
            <a:xfrm>
              <a:off x="826404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855253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3" name="tx903"/>
            <p:cNvSpPr/>
            <p:nvPr/>
          </p:nvSpPr>
          <p:spPr>
            <a:xfrm>
              <a:off x="884102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22057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5" name="tx905"/>
            <p:cNvSpPr/>
            <p:nvPr/>
          </p:nvSpPr>
          <p:spPr>
            <a:xfrm>
              <a:off x="249420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6" name="tx906"/>
            <p:cNvSpPr/>
            <p:nvPr/>
          </p:nvSpPr>
          <p:spPr>
            <a:xfrm>
              <a:off x="278269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307118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8" name="tx908"/>
            <p:cNvSpPr/>
            <p:nvPr/>
          </p:nvSpPr>
          <p:spPr>
            <a:xfrm>
              <a:off x="33596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3648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393666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42251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451364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80213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50906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537912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566761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59561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62445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653308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68215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711007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739856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76870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797555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82640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855253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7" name="tx927"/>
            <p:cNvSpPr/>
            <p:nvPr/>
          </p:nvSpPr>
          <p:spPr>
            <a:xfrm>
              <a:off x="884102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22057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9" name="tx929"/>
            <p:cNvSpPr/>
            <p:nvPr/>
          </p:nvSpPr>
          <p:spPr>
            <a:xfrm>
              <a:off x="249420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0" name="tx930"/>
            <p:cNvSpPr/>
            <p:nvPr/>
          </p:nvSpPr>
          <p:spPr>
            <a:xfrm>
              <a:off x="278269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31" name="tx931"/>
            <p:cNvSpPr/>
            <p:nvPr/>
          </p:nvSpPr>
          <p:spPr>
            <a:xfrm>
              <a:off x="307118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2" name="tx932"/>
            <p:cNvSpPr/>
            <p:nvPr/>
          </p:nvSpPr>
          <p:spPr>
            <a:xfrm>
              <a:off x="33596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3" name="tx933"/>
            <p:cNvSpPr/>
            <p:nvPr/>
          </p:nvSpPr>
          <p:spPr>
            <a:xfrm>
              <a:off x="3648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34" name="tx934"/>
            <p:cNvSpPr/>
            <p:nvPr/>
          </p:nvSpPr>
          <p:spPr>
            <a:xfrm>
              <a:off x="393666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35" name="tx935"/>
            <p:cNvSpPr/>
            <p:nvPr/>
          </p:nvSpPr>
          <p:spPr>
            <a:xfrm>
              <a:off x="422515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6" name="tx936"/>
            <p:cNvSpPr/>
            <p:nvPr/>
          </p:nvSpPr>
          <p:spPr>
            <a:xfrm>
              <a:off x="451364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7" name="tx937"/>
            <p:cNvSpPr/>
            <p:nvPr/>
          </p:nvSpPr>
          <p:spPr>
            <a:xfrm>
              <a:off x="480213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8" name="tx938"/>
            <p:cNvSpPr/>
            <p:nvPr/>
          </p:nvSpPr>
          <p:spPr>
            <a:xfrm>
              <a:off x="509062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9" name="tx939"/>
            <p:cNvSpPr/>
            <p:nvPr/>
          </p:nvSpPr>
          <p:spPr>
            <a:xfrm>
              <a:off x="537912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0" name="tx940"/>
            <p:cNvSpPr/>
            <p:nvPr/>
          </p:nvSpPr>
          <p:spPr>
            <a:xfrm>
              <a:off x="566761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1" name="tx941"/>
            <p:cNvSpPr/>
            <p:nvPr/>
          </p:nvSpPr>
          <p:spPr>
            <a:xfrm>
              <a:off x="595610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2" name="tx942"/>
            <p:cNvSpPr/>
            <p:nvPr/>
          </p:nvSpPr>
          <p:spPr>
            <a:xfrm>
              <a:off x="624459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3" name="tx943"/>
            <p:cNvSpPr/>
            <p:nvPr/>
          </p:nvSpPr>
          <p:spPr>
            <a:xfrm>
              <a:off x="653308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4" name="tx944"/>
            <p:cNvSpPr/>
            <p:nvPr/>
          </p:nvSpPr>
          <p:spPr>
            <a:xfrm>
              <a:off x="68215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711007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6" name="tx946"/>
            <p:cNvSpPr/>
            <p:nvPr/>
          </p:nvSpPr>
          <p:spPr>
            <a:xfrm>
              <a:off x="739856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768705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8" name="tx948"/>
            <p:cNvSpPr/>
            <p:nvPr/>
          </p:nvSpPr>
          <p:spPr>
            <a:xfrm>
              <a:off x="797555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9" name="tx949"/>
            <p:cNvSpPr/>
            <p:nvPr/>
          </p:nvSpPr>
          <p:spPr>
            <a:xfrm>
              <a:off x="826404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0" name="tx950"/>
            <p:cNvSpPr/>
            <p:nvPr/>
          </p:nvSpPr>
          <p:spPr>
            <a:xfrm>
              <a:off x="855253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884102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220570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249420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278269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307118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335967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364816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8" name="tx958"/>
            <p:cNvSpPr/>
            <p:nvPr/>
          </p:nvSpPr>
          <p:spPr>
            <a:xfrm>
              <a:off x="393666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9" name="tx959"/>
            <p:cNvSpPr/>
            <p:nvPr/>
          </p:nvSpPr>
          <p:spPr>
            <a:xfrm>
              <a:off x="422515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451364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61" name="tx961"/>
            <p:cNvSpPr/>
            <p:nvPr/>
          </p:nvSpPr>
          <p:spPr>
            <a:xfrm>
              <a:off x="480213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62" name="tx962"/>
            <p:cNvSpPr/>
            <p:nvPr/>
          </p:nvSpPr>
          <p:spPr>
            <a:xfrm>
              <a:off x="566761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63" name="tx963"/>
            <p:cNvSpPr/>
            <p:nvPr/>
          </p:nvSpPr>
          <p:spPr>
            <a:xfrm>
              <a:off x="595610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64" name="tx964"/>
            <p:cNvSpPr/>
            <p:nvPr/>
          </p:nvSpPr>
          <p:spPr>
            <a:xfrm>
              <a:off x="711007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65" name="tx965"/>
            <p:cNvSpPr/>
            <p:nvPr/>
          </p:nvSpPr>
          <p:spPr>
            <a:xfrm>
              <a:off x="739856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6" name="tx966"/>
            <p:cNvSpPr/>
            <p:nvPr/>
          </p:nvSpPr>
          <p:spPr>
            <a:xfrm>
              <a:off x="768705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7" name="tx967"/>
            <p:cNvSpPr/>
            <p:nvPr/>
          </p:nvSpPr>
          <p:spPr>
            <a:xfrm>
              <a:off x="7975550"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8" name="tx968"/>
            <p:cNvSpPr/>
            <p:nvPr/>
          </p:nvSpPr>
          <p:spPr>
            <a:xfrm>
              <a:off x="826404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69" name="tx969"/>
            <p:cNvSpPr/>
            <p:nvPr/>
          </p:nvSpPr>
          <p:spPr>
            <a:xfrm>
              <a:off x="855253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70" name="tx970"/>
            <p:cNvSpPr/>
            <p:nvPr/>
          </p:nvSpPr>
          <p:spPr>
            <a:xfrm>
              <a:off x="8841026"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1" name="tx971"/>
            <p:cNvSpPr/>
            <p:nvPr/>
          </p:nvSpPr>
          <p:spPr>
            <a:xfrm>
              <a:off x="22057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249420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3" name="tx973"/>
            <p:cNvSpPr/>
            <p:nvPr/>
          </p:nvSpPr>
          <p:spPr>
            <a:xfrm>
              <a:off x="278269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307118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33596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3648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393666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8" name="tx978"/>
            <p:cNvSpPr/>
            <p:nvPr/>
          </p:nvSpPr>
          <p:spPr>
            <a:xfrm>
              <a:off x="42251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9" name="tx979"/>
            <p:cNvSpPr/>
            <p:nvPr/>
          </p:nvSpPr>
          <p:spPr>
            <a:xfrm>
              <a:off x="451364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480213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50906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537912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3" name="tx983"/>
            <p:cNvSpPr/>
            <p:nvPr/>
          </p:nvSpPr>
          <p:spPr>
            <a:xfrm>
              <a:off x="566761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59561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62445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653308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68215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711007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9" name="tx989"/>
            <p:cNvSpPr/>
            <p:nvPr/>
          </p:nvSpPr>
          <p:spPr>
            <a:xfrm>
              <a:off x="739856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0" name="tx990"/>
            <p:cNvSpPr/>
            <p:nvPr/>
          </p:nvSpPr>
          <p:spPr>
            <a:xfrm>
              <a:off x="76870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1" name="tx991"/>
            <p:cNvSpPr/>
            <p:nvPr/>
          </p:nvSpPr>
          <p:spPr>
            <a:xfrm>
              <a:off x="79755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2" name="tx992"/>
            <p:cNvSpPr/>
            <p:nvPr/>
          </p:nvSpPr>
          <p:spPr>
            <a:xfrm>
              <a:off x="826404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3" name="tx993"/>
            <p:cNvSpPr/>
            <p:nvPr/>
          </p:nvSpPr>
          <p:spPr>
            <a:xfrm>
              <a:off x="855253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4" name="tx994"/>
            <p:cNvSpPr/>
            <p:nvPr/>
          </p:nvSpPr>
          <p:spPr>
            <a:xfrm>
              <a:off x="884102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5" name="tx995"/>
            <p:cNvSpPr/>
            <p:nvPr/>
          </p:nvSpPr>
          <p:spPr>
            <a:xfrm>
              <a:off x="509062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96" name="tx996"/>
            <p:cNvSpPr/>
            <p:nvPr/>
          </p:nvSpPr>
          <p:spPr>
            <a:xfrm>
              <a:off x="537912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7" name="tx997"/>
            <p:cNvSpPr/>
            <p:nvPr/>
          </p:nvSpPr>
          <p:spPr>
            <a:xfrm>
              <a:off x="624459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8" name="tx998"/>
            <p:cNvSpPr/>
            <p:nvPr/>
          </p:nvSpPr>
          <p:spPr>
            <a:xfrm>
              <a:off x="653308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9" name="tx999"/>
            <p:cNvSpPr/>
            <p:nvPr/>
          </p:nvSpPr>
          <p:spPr>
            <a:xfrm>
              <a:off x="6821581"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00" name="tx1000"/>
            <p:cNvSpPr/>
            <p:nvPr/>
          </p:nvSpPr>
          <p:spPr>
            <a:xfrm>
              <a:off x="21416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01" name="tx1001"/>
            <p:cNvSpPr/>
            <p:nvPr/>
          </p:nvSpPr>
          <p:spPr>
            <a:xfrm>
              <a:off x="2430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02" name="tx1002"/>
            <p:cNvSpPr/>
            <p:nvPr/>
          </p:nvSpPr>
          <p:spPr>
            <a:xfrm>
              <a:off x="27186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03" name="tx1003"/>
            <p:cNvSpPr/>
            <p:nvPr/>
          </p:nvSpPr>
          <p:spPr>
            <a:xfrm>
              <a:off x="300716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04" name="tx1004"/>
            <p:cNvSpPr/>
            <p:nvPr/>
          </p:nvSpPr>
          <p:spPr>
            <a:xfrm>
              <a:off x="32956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05" name="tx1005"/>
            <p:cNvSpPr/>
            <p:nvPr/>
          </p:nvSpPr>
          <p:spPr>
            <a:xfrm>
              <a:off x="35841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06" name="tx1006"/>
            <p:cNvSpPr/>
            <p:nvPr/>
          </p:nvSpPr>
          <p:spPr>
            <a:xfrm>
              <a:off x="38726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07" name="tx1007"/>
            <p:cNvSpPr/>
            <p:nvPr/>
          </p:nvSpPr>
          <p:spPr>
            <a:xfrm>
              <a:off x="4161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08" name="tx1008"/>
            <p:cNvSpPr/>
            <p:nvPr/>
          </p:nvSpPr>
          <p:spPr>
            <a:xfrm>
              <a:off x="444962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09" name="tx1009"/>
            <p:cNvSpPr/>
            <p:nvPr/>
          </p:nvSpPr>
          <p:spPr>
            <a:xfrm>
              <a:off x="47381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10" name="tx1010"/>
            <p:cNvSpPr/>
            <p:nvPr/>
          </p:nvSpPr>
          <p:spPr>
            <a:xfrm>
              <a:off x="5026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11" name="tx1011"/>
            <p:cNvSpPr/>
            <p:nvPr/>
          </p:nvSpPr>
          <p:spPr>
            <a:xfrm>
              <a:off x="53151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12" name="tx1012"/>
            <p:cNvSpPr/>
            <p:nvPr/>
          </p:nvSpPr>
          <p:spPr>
            <a:xfrm>
              <a:off x="56035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13" name="tx1013"/>
            <p:cNvSpPr/>
            <p:nvPr/>
          </p:nvSpPr>
          <p:spPr>
            <a:xfrm>
              <a:off x="589208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14" name="tx1014"/>
            <p:cNvSpPr/>
            <p:nvPr/>
          </p:nvSpPr>
          <p:spPr>
            <a:xfrm>
              <a:off x="61805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15" name="tx1015"/>
            <p:cNvSpPr/>
            <p:nvPr/>
          </p:nvSpPr>
          <p:spPr>
            <a:xfrm>
              <a:off x="646906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16" name="tx1016"/>
            <p:cNvSpPr/>
            <p:nvPr/>
          </p:nvSpPr>
          <p:spPr>
            <a:xfrm>
              <a:off x="67575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17" name="tx1017"/>
            <p:cNvSpPr/>
            <p:nvPr/>
          </p:nvSpPr>
          <p:spPr>
            <a:xfrm>
              <a:off x="70460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18" name="tx1018"/>
            <p:cNvSpPr/>
            <p:nvPr/>
          </p:nvSpPr>
          <p:spPr>
            <a:xfrm>
              <a:off x="73345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19" name="tx1019"/>
            <p:cNvSpPr/>
            <p:nvPr/>
          </p:nvSpPr>
          <p:spPr>
            <a:xfrm>
              <a:off x="76230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20" name="tx1020"/>
            <p:cNvSpPr/>
            <p:nvPr/>
          </p:nvSpPr>
          <p:spPr>
            <a:xfrm>
              <a:off x="791152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21" name="tx1021"/>
            <p:cNvSpPr/>
            <p:nvPr/>
          </p:nvSpPr>
          <p:spPr>
            <a:xfrm>
              <a:off x="820002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22" name="tx1022"/>
            <p:cNvSpPr/>
            <p:nvPr/>
          </p:nvSpPr>
          <p:spPr>
            <a:xfrm>
              <a:off x="84885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23" name="tx1023"/>
            <p:cNvSpPr/>
            <p:nvPr/>
          </p:nvSpPr>
          <p:spPr>
            <a:xfrm>
              <a:off x="87770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24" name="tx1024"/>
            <p:cNvSpPr/>
            <p:nvPr/>
          </p:nvSpPr>
          <p:spPr>
            <a:xfrm>
              <a:off x="1548895" y="5546336"/>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1025" name="tx1025"/>
            <p:cNvSpPr/>
            <p:nvPr/>
          </p:nvSpPr>
          <p:spPr>
            <a:xfrm>
              <a:off x="1370177" y="5294977"/>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1026" name="tx1026"/>
            <p:cNvSpPr/>
            <p:nvPr/>
          </p:nvSpPr>
          <p:spPr>
            <a:xfrm>
              <a:off x="508103" y="5071313"/>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1027" name="tx1027"/>
            <p:cNvSpPr/>
            <p:nvPr/>
          </p:nvSpPr>
          <p:spPr>
            <a:xfrm>
              <a:off x="764515" y="4847581"/>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1028" name="tx1028"/>
            <p:cNvSpPr/>
            <p:nvPr/>
          </p:nvSpPr>
          <p:spPr>
            <a:xfrm>
              <a:off x="1440232" y="462398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1029" name="tx1029"/>
            <p:cNvSpPr/>
            <p:nvPr/>
          </p:nvSpPr>
          <p:spPr>
            <a:xfrm>
              <a:off x="1572292" y="4400321"/>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1030" name="tx1030"/>
            <p:cNvSpPr/>
            <p:nvPr/>
          </p:nvSpPr>
          <p:spPr>
            <a:xfrm>
              <a:off x="1517722" y="4176657"/>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1031" name="tx1031"/>
            <p:cNvSpPr/>
            <p:nvPr/>
          </p:nvSpPr>
          <p:spPr>
            <a:xfrm>
              <a:off x="1471201" y="3980756"/>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1032" name="tx1032"/>
            <p:cNvSpPr/>
            <p:nvPr/>
          </p:nvSpPr>
          <p:spPr>
            <a:xfrm>
              <a:off x="1284707" y="3729329"/>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1033" name="tx1033"/>
            <p:cNvSpPr/>
            <p:nvPr/>
          </p:nvSpPr>
          <p:spPr>
            <a:xfrm>
              <a:off x="966425" y="353342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1034" name="tx1034"/>
            <p:cNvSpPr/>
            <p:nvPr/>
          </p:nvSpPr>
          <p:spPr>
            <a:xfrm>
              <a:off x="1533274" y="3280296"/>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1035" name="tx1035"/>
            <p:cNvSpPr/>
            <p:nvPr/>
          </p:nvSpPr>
          <p:spPr>
            <a:xfrm>
              <a:off x="1339277" y="3058337"/>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1036" name="tx1036"/>
            <p:cNvSpPr/>
            <p:nvPr/>
          </p:nvSpPr>
          <p:spPr>
            <a:xfrm>
              <a:off x="1510082" y="286243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1037" name="tx1037"/>
            <p:cNvSpPr/>
            <p:nvPr/>
          </p:nvSpPr>
          <p:spPr>
            <a:xfrm>
              <a:off x="1626453" y="263699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1038" name="tx1038"/>
            <p:cNvSpPr/>
            <p:nvPr/>
          </p:nvSpPr>
          <p:spPr>
            <a:xfrm>
              <a:off x="1579932" y="2413334"/>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1039" name="tx1039"/>
            <p:cNvSpPr/>
            <p:nvPr/>
          </p:nvSpPr>
          <p:spPr>
            <a:xfrm>
              <a:off x="1300259" y="21914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1040" name="tx1040"/>
            <p:cNvSpPr/>
            <p:nvPr/>
          </p:nvSpPr>
          <p:spPr>
            <a:xfrm>
              <a:off x="1556603" y="1967779"/>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1041" name="tx1041"/>
            <p:cNvSpPr/>
            <p:nvPr/>
          </p:nvSpPr>
          <p:spPr>
            <a:xfrm>
              <a:off x="1572156" y="1742342"/>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1042" name="tx1042"/>
            <p:cNvSpPr/>
            <p:nvPr/>
          </p:nvSpPr>
          <p:spPr>
            <a:xfrm>
              <a:off x="1184024" y="1520451"/>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1043" name="tx1043"/>
            <p:cNvSpPr/>
            <p:nvPr/>
          </p:nvSpPr>
          <p:spPr>
            <a:xfrm>
              <a:off x="1564243" y="1296787"/>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1044" name="tx1044"/>
            <p:cNvSpPr/>
            <p:nvPr/>
          </p:nvSpPr>
          <p:spPr>
            <a:xfrm>
              <a:off x="1339209" y="107305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1045" name="tx1045"/>
            <p:cNvSpPr/>
            <p:nvPr/>
          </p:nvSpPr>
          <p:spPr>
            <a:xfrm>
              <a:off x="3746761"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46" name="pic1046"/>
            <p:cNvPicPr/>
            <p:nvPr/>
          </p:nvPicPr>
          <p:blipFill>
            <a:blip r:embed="rId2" cstate="print"/>
            <a:stretch>
              <a:fillRect/>
            </a:stretch>
          </p:blipFill>
          <p:spPr>
            <a:xfrm>
              <a:off x="5260553" y="5941007"/>
              <a:ext cx="2160000" cy="219455"/>
            </a:xfrm>
            <a:prstGeom prst="rect">
              <a:avLst/>
            </a:prstGeom>
          </p:spPr>
        </p:pic>
        <p:sp>
          <p:nvSpPr>
            <p:cNvPr id="1047" name="pl1047"/>
            <p:cNvSpPr/>
            <p:nvPr/>
          </p:nvSpPr>
          <p:spPr>
            <a:xfrm>
              <a:off x="52641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8" name="pl1048"/>
            <p:cNvSpPr/>
            <p:nvPr/>
          </p:nvSpPr>
          <p:spPr>
            <a:xfrm>
              <a:off x="653430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9" name="pl1049"/>
            <p:cNvSpPr/>
            <p:nvPr/>
          </p:nvSpPr>
          <p:spPr>
            <a:xfrm>
              <a:off x="674958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0" name="pl1050"/>
            <p:cNvSpPr/>
            <p:nvPr/>
          </p:nvSpPr>
          <p:spPr>
            <a:xfrm>
              <a:off x="696486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1" name="pl1051"/>
            <p:cNvSpPr/>
            <p:nvPr/>
          </p:nvSpPr>
          <p:spPr>
            <a:xfrm>
              <a:off x="718014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2" name="pl1052"/>
            <p:cNvSpPr/>
            <p:nvPr/>
          </p:nvSpPr>
          <p:spPr>
            <a:xfrm>
              <a:off x="74169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3" name="pl1053"/>
            <p:cNvSpPr/>
            <p:nvPr/>
          </p:nvSpPr>
          <p:spPr>
            <a:xfrm>
              <a:off x="52641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4" name="pl1054"/>
            <p:cNvSpPr/>
            <p:nvPr/>
          </p:nvSpPr>
          <p:spPr>
            <a:xfrm>
              <a:off x="653430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5" name="pl1055"/>
            <p:cNvSpPr/>
            <p:nvPr/>
          </p:nvSpPr>
          <p:spPr>
            <a:xfrm>
              <a:off x="674958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6" name="pl1056"/>
            <p:cNvSpPr/>
            <p:nvPr/>
          </p:nvSpPr>
          <p:spPr>
            <a:xfrm>
              <a:off x="696486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7" name="pl1057"/>
            <p:cNvSpPr/>
            <p:nvPr/>
          </p:nvSpPr>
          <p:spPr>
            <a:xfrm>
              <a:off x="718014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8" name="pl1058"/>
            <p:cNvSpPr/>
            <p:nvPr/>
          </p:nvSpPr>
          <p:spPr>
            <a:xfrm>
              <a:off x="74169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9" name="tx1059"/>
            <p:cNvSpPr/>
            <p:nvPr/>
          </p:nvSpPr>
          <p:spPr>
            <a:xfrm>
              <a:off x="5233075"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60" name="tx1060"/>
            <p:cNvSpPr/>
            <p:nvPr/>
          </p:nvSpPr>
          <p:spPr>
            <a:xfrm>
              <a:off x="64721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61" name="tx1061"/>
            <p:cNvSpPr/>
            <p:nvPr/>
          </p:nvSpPr>
          <p:spPr>
            <a:xfrm>
              <a:off x="668743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62" name="tx1062"/>
            <p:cNvSpPr/>
            <p:nvPr/>
          </p:nvSpPr>
          <p:spPr>
            <a:xfrm>
              <a:off x="69027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63" name="tx1063"/>
            <p:cNvSpPr/>
            <p:nvPr/>
          </p:nvSpPr>
          <p:spPr>
            <a:xfrm>
              <a:off x="71179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64" name="tx1064"/>
            <p:cNvSpPr/>
            <p:nvPr/>
          </p:nvSpPr>
          <p:spPr>
            <a:xfrm>
              <a:off x="7323720"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65" name="tx1065"/>
            <p:cNvSpPr/>
            <p:nvPr/>
          </p:nvSpPr>
          <p:spPr>
            <a:xfrm>
              <a:off x="2092904"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ECAR, 2000-2023</a:t>
              </a:r>
            </a:p>
          </p:txBody>
        </p:sp>
        <p:sp>
          <p:nvSpPr>
            <p:cNvPr id="1066" name="tx106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67" name="tx1067"/>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0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Uzbekistan had the highest crude average DTP1 coverage (99%) and Ukraine had the lowest (82%).
Over the last 5 years (2019-2023), 14 countries maintained coverage of at least 90%.
There were no countries with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Europe and Central Asia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3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022"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26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2904" y="568506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9" name="pl9"/>
            <p:cNvSpPr/>
            <p:nvPr/>
          </p:nvSpPr>
          <p:spPr>
            <a:xfrm>
              <a:off x="2092904" y="544113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0" name="pl10"/>
            <p:cNvSpPr/>
            <p:nvPr/>
          </p:nvSpPr>
          <p:spPr>
            <a:xfrm>
              <a:off x="2092904" y="519721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1" name="pl11"/>
            <p:cNvSpPr/>
            <p:nvPr/>
          </p:nvSpPr>
          <p:spPr>
            <a:xfrm>
              <a:off x="2092904" y="495328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2" name="pl12"/>
            <p:cNvSpPr/>
            <p:nvPr/>
          </p:nvSpPr>
          <p:spPr>
            <a:xfrm>
              <a:off x="2092904" y="470936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3" name="pl13"/>
            <p:cNvSpPr/>
            <p:nvPr/>
          </p:nvSpPr>
          <p:spPr>
            <a:xfrm>
              <a:off x="2092904" y="446543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4" name="pl14"/>
            <p:cNvSpPr/>
            <p:nvPr/>
          </p:nvSpPr>
          <p:spPr>
            <a:xfrm>
              <a:off x="2092904" y="422151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5" name="pl15"/>
            <p:cNvSpPr/>
            <p:nvPr/>
          </p:nvSpPr>
          <p:spPr>
            <a:xfrm>
              <a:off x="2092904" y="3977589"/>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6" name="pl16"/>
            <p:cNvSpPr/>
            <p:nvPr/>
          </p:nvSpPr>
          <p:spPr>
            <a:xfrm>
              <a:off x="2092904" y="373366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7" name="pl17"/>
            <p:cNvSpPr/>
            <p:nvPr/>
          </p:nvSpPr>
          <p:spPr>
            <a:xfrm>
              <a:off x="2092904" y="348974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8" name="pl18"/>
            <p:cNvSpPr/>
            <p:nvPr/>
          </p:nvSpPr>
          <p:spPr>
            <a:xfrm>
              <a:off x="2092904" y="324581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9" name="pl19"/>
            <p:cNvSpPr/>
            <p:nvPr/>
          </p:nvSpPr>
          <p:spPr>
            <a:xfrm>
              <a:off x="2092904" y="300189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0" name="pl20"/>
            <p:cNvSpPr/>
            <p:nvPr/>
          </p:nvSpPr>
          <p:spPr>
            <a:xfrm>
              <a:off x="2092904" y="275796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1" name="pl21"/>
            <p:cNvSpPr/>
            <p:nvPr/>
          </p:nvSpPr>
          <p:spPr>
            <a:xfrm>
              <a:off x="2092904" y="2514043"/>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2" name="pl22"/>
            <p:cNvSpPr/>
            <p:nvPr/>
          </p:nvSpPr>
          <p:spPr>
            <a:xfrm>
              <a:off x="2092904" y="227011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3" name="pl23"/>
            <p:cNvSpPr/>
            <p:nvPr/>
          </p:nvSpPr>
          <p:spPr>
            <a:xfrm>
              <a:off x="2092904" y="202619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4" name="pl24"/>
            <p:cNvSpPr/>
            <p:nvPr/>
          </p:nvSpPr>
          <p:spPr>
            <a:xfrm>
              <a:off x="2092904" y="178227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5" name="pl25"/>
            <p:cNvSpPr/>
            <p:nvPr/>
          </p:nvSpPr>
          <p:spPr>
            <a:xfrm>
              <a:off x="2092904" y="153834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6" name="pl26"/>
            <p:cNvSpPr/>
            <p:nvPr/>
          </p:nvSpPr>
          <p:spPr>
            <a:xfrm>
              <a:off x="2092904" y="129442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7" name="pl27"/>
            <p:cNvSpPr/>
            <p:nvPr/>
          </p:nvSpPr>
          <p:spPr>
            <a:xfrm>
              <a:off x="2092904" y="105049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8" name="pl28"/>
            <p:cNvSpPr/>
            <p:nvPr/>
          </p:nvSpPr>
          <p:spPr>
            <a:xfrm>
              <a:off x="2092904" y="80657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9" name="pl29"/>
            <p:cNvSpPr/>
            <p:nvPr/>
          </p:nvSpPr>
          <p:spPr>
            <a:xfrm>
              <a:off x="23731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39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6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8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22088" y="80657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641839" y="1050496"/>
              <a:ext cx="280249" cy="0"/>
            </a:xfrm>
            <a:custGeom>
              <a:avLst/>
              <a:pathLst>
                <a:path w="280249" h="0">
                  <a:moveTo>
                    <a:pt x="0" y="0"/>
                  </a:moveTo>
                  <a:lnTo>
                    <a:pt x="224199" y="0"/>
                  </a:lnTo>
                  <a:lnTo>
                    <a:pt x="280249" y="0"/>
                  </a:lnTo>
                  <a:lnTo>
                    <a:pt x="280249" y="0"/>
                  </a:lnTo>
                  <a:lnTo>
                    <a:pt x="280249" y="0"/>
                  </a:lnTo>
                </a:path>
              </a:pathLst>
            </a:custGeom>
            <a:ln w="108405" cap="flat">
              <a:solidFill>
                <a:srgbClr val="E8E8E8">
                  <a:alpha val="100000"/>
                </a:srgbClr>
              </a:solidFill>
              <a:prstDash val="solid"/>
              <a:round/>
            </a:ln>
          </p:spPr>
          <p:txBody>
            <a:bodyPr/>
            <a:lstStyle/>
            <a:p/>
          </p:txBody>
        </p:sp>
        <p:sp>
          <p:nvSpPr>
            <p:cNvPr id="36" name="pl36"/>
            <p:cNvSpPr/>
            <p:nvPr/>
          </p:nvSpPr>
          <p:spPr>
            <a:xfrm>
              <a:off x="7922088" y="129442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7697888" y="1538345"/>
              <a:ext cx="224199" cy="0"/>
            </a:xfrm>
            <a:custGeom>
              <a:avLst/>
              <a:pathLst>
                <a:path w="224199" h="0">
                  <a:moveTo>
                    <a:pt x="0" y="0"/>
                  </a:moveTo>
                  <a:lnTo>
                    <a:pt x="224199" y="0"/>
                  </a:lnTo>
                  <a:lnTo>
                    <a:pt x="224199" y="0"/>
                  </a:lnTo>
                  <a:lnTo>
                    <a:pt x="224199" y="0"/>
                  </a:lnTo>
                  <a:lnTo>
                    <a:pt x="224199" y="0"/>
                  </a:lnTo>
                </a:path>
              </a:pathLst>
            </a:custGeom>
            <a:ln w="108405" cap="flat">
              <a:solidFill>
                <a:srgbClr val="E8E8E8">
                  <a:alpha val="100000"/>
                </a:srgbClr>
              </a:solidFill>
              <a:prstDash val="solid"/>
              <a:round/>
            </a:ln>
          </p:spPr>
          <p:txBody>
            <a:bodyPr/>
            <a:lstStyle/>
            <a:p/>
          </p:txBody>
        </p:sp>
        <p:sp>
          <p:nvSpPr>
            <p:cNvPr id="38" name="pl38"/>
            <p:cNvSpPr/>
            <p:nvPr/>
          </p:nvSpPr>
          <p:spPr>
            <a:xfrm>
              <a:off x="7753938" y="1782270"/>
              <a:ext cx="168149" cy="0"/>
            </a:xfrm>
            <a:custGeom>
              <a:avLst/>
              <a:pathLst>
                <a:path w="168149" h="0">
                  <a:moveTo>
                    <a:pt x="0" y="0"/>
                  </a:moveTo>
                  <a:lnTo>
                    <a:pt x="0" y="0"/>
                  </a:lnTo>
                  <a:lnTo>
                    <a:pt x="168149" y="0"/>
                  </a:lnTo>
                  <a:lnTo>
                    <a:pt x="168149" y="0"/>
                  </a:lnTo>
                  <a:lnTo>
                    <a:pt x="168149" y="0"/>
                  </a:lnTo>
                </a:path>
              </a:pathLst>
            </a:custGeom>
            <a:ln w="108405" cap="flat">
              <a:solidFill>
                <a:srgbClr val="E8E8E8">
                  <a:alpha val="100000"/>
                </a:srgbClr>
              </a:solidFill>
              <a:prstDash val="solid"/>
              <a:round/>
            </a:ln>
          </p:spPr>
          <p:txBody>
            <a:bodyPr/>
            <a:lstStyle/>
            <a:p/>
          </p:txBody>
        </p:sp>
        <p:sp>
          <p:nvSpPr>
            <p:cNvPr id="39" name="pl39"/>
            <p:cNvSpPr/>
            <p:nvPr/>
          </p:nvSpPr>
          <p:spPr>
            <a:xfrm>
              <a:off x="7809988" y="2026194"/>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40" name="pl40"/>
            <p:cNvSpPr/>
            <p:nvPr/>
          </p:nvSpPr>
          <p:spPr>
            <a:xfrm>
              <a:off x="7866038" y="2270118"/>
              <a:ext cx="56049" cy="0"/>
            </a:xfrm>
            <a:custGeom>
              <a:avLst/>
              <a:pathLst>
                <a:path w="56049" h="0">
                  <a:moveTo>
                    <a:pt x="0" y="0"/>
                  </a:moveTo>
                  <a:lnTo>
                    <a:pt x="0" y="0"/>
                  </a:lnTo>
                  <a:lnTo>
                    <a:pt x="0" y="0"/>
                  </a:lnTo>
                  <a:lnTo>
                    <a:pt x="56049" y="0"/>
                  </a:lnTo>
                  <a:lnTo>
                    <a:pt x="56049" y="0"/>
                  </a:lnTo>
                </a:path>
              </a:pathLst>
            </a:custGeom>
            <a:ln w="108405" cap="flat">
              <a:solidFill>
                <a:srgbClr val="E8E8E8">
                  <a:alpha val="100000"/>
                </a:srgbClr>
              </a:solidFill>
              <a:prstDash val="solid"/>
              <a:round/>
            </a:ln>
          </p:spPr>
          <p:txBody>
            <a:bodyPr/>
            <a:lstStyle/>
            <a:p/>
          </p:txBody>
        </p:sp>
        <p:sp>
          <p:nvSpPr>
            <p:cNvPr id="41" name="pl41"/>
            <p:cNvSpPr/>
            <p:nvPr/>
          </p:nvSpPr>
          <p:spPr>
            <a:xfrm>
              <a:off x="7866038" y="251404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809988" y="2757967"/>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43" name="pl43"/>
            <p:cNvSpPr/>
            <p:nvPr/>
          </p:nvSpPr>
          <p:spPr>
            <a:xfrm>
              <a:off x="7753938" y="3001892"/>
              <a:ext cx="168149" cy="0"/>
            </a:xfrm>
            <a:custGeom>
              <a:avLst/>
              <a:pathLst>
                <a:path w="168149" h="0">
                  <a:moveTo>
                    <a:pt x="0" y="0"/>
                  </a:moveTo>
                  <a:lnTo>
                    <a:pt x="56049" y="0"/>
                  </a:lnTo>
                  <a:lnTo>
                    <a:pt x="56049" y="0"/>
                  </a:lnTo>
                  <a:lnTo>
                    <a:pt x="56049" y="0"/>
                  </a:lnTo>
                  <a:lnTo>
                    <a:pt x="168149" y="0"/>
                  </a:lnTo>
                </a:path>
              </a:pathLst>
            </a:custGeom>
            <a:ln w="108405" cap="flat">
              <a:solidFill>
                <a:srgbClr val="E8E8E8">
                  <a:alpha val="100000"/>
                </a:srgbClr>
              </a:solidFill>
              <a:prstDash val="solid"/>
              <a:round/>
            </a:ln>
          </p:spPr>
          <p:txBody>
            <a:bodyPr/>
            <a:lstStyle/>
            <a:p/>
          </p:txBody>
        </p:sp>
        <p:sp>
          <p:nvSpPr>
            <p:cNvPr id="44" name="pl44"/>
            <p:cNvSpPr/>
            <p:nvPr/>
          </p:nvSpPr>
          <p:spPr>
            <a:xfrm>
              <a:off x="7753938" y="324581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697888" y="3489740"/>
              <a:ext cx="224199" cy="0"/>
            </a:xfrm>
            <a:custGeom>
              <a:avLst/>
              <a:pathLst>
                <a:path w="224199" h="0">
                  <a:moveTo>
                    <a:pt x="0" y="0"/>
                  </a:moveTo>
                  <a:lnTo>
                    <a:pt x="0" y="0"/>
                  </a:lnTo>
                  <a:lnTo>
                    <a:pt x="56049" y="0"/>
                  </a:lnTo>
                  <a:lnTo>
                    <a:pt x="112099" y="0"/>
                  </a:lnTo>
                  <a:lnTo>
                    <a:pt x="224199" y="0"/>
                  </a:lnTo>
                </a:path>
              </a:pathLst>
            </a:custGeom>
            <a:ln w="108405" cap="flat">
              <a:solidFill>
                <a:srgbClr val="E8E8E8">
                  <a:alpha val="100000"/>
                </a:srgbClr>
              </a:solidFill>
              <a:prstDash val="solid"/>
              <a:round/>
            </a:ln>
          </p:spPr>
          <p:txBody>
            <a:bodyPr/>
            <a:lstStyle/>
            <a:p/>
          </p:txBody>
        </p:sp>
        <p:sp>
          <p:nvSpPr>
            <p:cNvPr id="46" name="pl46"/>
            <p:cNvSpPr/>
            <p:nvPr/>
          </p:nvSpPr>
          <p:spPr>
            <a:xfrm>
              <a:off x="7529739" y="3733665"/>
              <a:ext cx="224199" cy="0"/>
            </a:xfrm>
            <a:custGeom>
              <a:avLst/>
              <a:pathLst>
                <a:path w="224199" h="0">
                  <a:moveTo>
                    <a:pt x="0" y="0"/>
                  </a:moveTo>
                  <a:lnTo>
                    <a:pt x="112099" y="0"/>
                  </a:lnTo>
                  <a:lnTo>
                    <a:pt x="112099" y="0"/>
                  </a:lnTo>
                  <a:lnTo>
                    <a:pt x="168149" y="0"/>
                  </a:lnTo>
                  <a:lnTo>
                    <a:pt x="224199" y="0"/>
                  </a:lnTo>
                </a:path>
              </a:pathLst>
            </a:custGeom>
            <a:ln w="108405" cap="flat">
              <a:solidFill>
                <a:srgbClr val="E8E8E8">
                  <a:alpha val="100000"/>
                </a:srgbClr>
              </a:solidFill>
              <a:prstDash val="solid"/>
              <a:round/>
            </a:ln>
          </p:spPr>
          <p:txBody>
            <a:bodyPr/>
            <a:lstStyle/>
            <a:p/>
          </p:txBody>
        </p:sp>
        <p:sp>
          <p:nvSpPr>
            <p:cNvPr id="47" name="pl47"/>
            <p:cNvSpPr/>
            <p:nvPr/>
          </p:nvSpPr>
          <p:spPr>
            <a:xfrm>
              <a:off x="7585789" y="3977589"/>
              <a:ext cx="56049" cy="0"/>
            </a:xfrm>
            <a:custGeom>
              <a:avLst/>
              <a:pathLst>
                <a:path w="56049" h="0">
                  <a:moveTo>
                    <a:pt x="0" y="0"/>
                  </a:moveTo>
                  <a:lnTo>
                    <a:pt x="0"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48" name="pl48"/>
            <p:cNvSpPr/>
            <p:nvPr/>
          </p:nvSpPr>
          <p:spPr>
            <a:xfrm>
              <a:off x="6745041" y="4221514"/>
              <a:ext cx="840747" cy="0"/>
            </a:xfrm>
            <a:custGeom>
              <a:avLst/>
              <a:pathLst>
                <a:path w="840747" h="0">
                  <a:moveTo>
                    <a:pt x="0" y="0"/>
                  </a:moveTo>
                  <a:lnTo>
                    <a:pt x="616548" y="0"/>
                  </a:lnTo>
                  <a:lnTo>
                    <a:pt x="728648" y="0"/>
                  </a:lnTo>
                  <a:lnTo>
                    <a:pt x="840747" y="0"/>
                  </a:lnTo>
                  <a:lnTo>
                    <a:pt x="840747" y="0"/>
                  </a:lnTo>
                </a:path>
              </a:pathLst>
            </a:custGeom>
            <a:ln w="108405" cap="flat">
              <a:solidFill>
                <a:srgbClr val="E8E8E8">
                  <a:alpha val="100000"/>
                </a:srgbClr>
              </a:solidFill>
              <a:prstDash val="solid"/>
              <a:round/>
            </a:ln>
          </p:spPr>
          <p:txBody>
            <a:bodyPr/>
            <a:lstStyle/>
            <a:p/>
          </p:txBody>
        </p:sp>
        <p:sp>
          <p:nvSpPr>
            <p:cNvPr id="49" name="pl49"/>
            <p:cNvSpPr/>
            <p:nvPr/>
          </p:nvSpPr>
          <p:spPr>
            <a:xfrm>
              <a:off x="7137390" y="4465438"/>
              <a:ext cx="616548" cy="0"/>
            </a:xfrm>
            <a:custGeom>
              <a:avLst/>
              <a:pathLst>
                <a:path w="616548" h="0">
                  <a:moveTo>
                    <a:pt x="0" y="0"/>
                  </a:moveTo>
                  <a:lnTo>
                    <a:pt x="280249" y="0"/>
                  </a:lnTo>
                  <a:lnTo>
                    <a:pt x="392348" y="0"/>
                  </a:lnTo>
                  <a:lnTo>
                    <a:pt x="392348" y="0"/>
                  </a:lnTo>
                  <a:lnTo>
                    <a:pt x="616548" y="0"/>
                  </a:lnTo>
                </a:path>
              </a:pathLst>
            </a:custGeom>
            <a:ln w="108405" cap="flat">
              <a:solidFill>
                <a:srgbClr val="E8E8E8">
                  <a:alpha val="100000"/>
                </a:srgbClr>
              </a:solidFill>
              <a:prstDash val="solid"/>
              <a:round/>
            </a:ln>
          </p:spPr>
          <p:txBody>
            <a:bodyPr/>
            <a:lstStyle/>
            <a:p/>
          </p:txBody>
        </p:sp>
        <p:sp>
          <p:nvSpPr>
            <p:cNvPr id="50" name="pl50"/>
            <p:cNvSpPr/>
            <p:nvPr/>
          </p:nvSpPr>
          <p:spPr>
            <a:xfrm>
              <a:off x="7361589" y="4709362"/>
              <a:ext cx="504448" cy="0"/>
            </a:xfrm>
            <a:custGeom>
              <a:avLst/>
              <a:pathLst>
                <a:path w="504448" h="0">
                  <a:moveTo>
                    <a:pt x="0" y="0"/>
                  </a:moveTo>
                  <a:lnTo>
                    <a:pt x="168149" y="0"/>
                  </a:lnTo>
                  <a:lnTo>
                    <a:pt x="168149" y="0"/>
                  </a:lnTo>
                  <a:lnTo>
                    <a:pt x="224199" y="0"/>
                  </a:lnTo>
                  <a:lnTo>
                    <a:pt x="504448" y="0"/>
                  </a:lnTo>
                </a:path>
              </a:pathLst>
            </a:custGeom>
            <a:ln w="108405" cap="flat">
              <a:solidFill>
                <a:srgbClr val="E8E8E8">
                  <a:alpha val="100000"/>
                </a:srgbClr>
              </a:solidFill>
              <a:prstDash val="solid"/>
              <a:round/>
            </a:ln>
          </p:spPr>
          <p:txBody>
            <a:bodyPr/>
            <a:lstStyle/>
            <a:p/>
          </p:txBody>
        </p:sp>
        <p:sp>
          <p:nvSpPr>
            <p:cNvPr id="51" name="pl51"/>
            <p:cNvSpPr/>
            <p:nvPr/>
          </p:nvSpPr>
          <p:spPr>
            <a:xfrm>
              <a:off x="7361589" y="4953287"/>
              <a:ext cx="560498" cy="0"/>
            </a:xfrm>
            <a:custGeom>
              <a:avLst/>
              <a:pathLst>
                <a:path w="560498" h="0">
                  <a:moveTo>
                    <a:pt x="0" y="0"/>
                  </a:moveTo>
                  <a:lnTo>
                    <a:pt x="56049" y="0"/>
                  </a:lnTo>
                  <a:lnTo>
                    <a:pt x="56049" y="0"/>
                  </a:lnTo>
                  <a:lnTo>
                    <a:pt x="112099" y="0"/>
                  </a:lnTo>
                  <a:lnTo>
                    <a:pt x="560498" y="0"/>
                  </a:lnTo>
                </a:path>
              </a:pathLst>
            </a:custGeom>
            <a:ln w="108405" cap="flat">
              <a:solidFill>
                <a:srgbClr val="E8E8E8">
                  <a:alpha val="100000"/>
                </a:srgbClr>
              </a:solidFill>
              <a:prstDash val="solid"/>
              <a:round/>
            </a:ln>
          </p:spPr>
          <p:txBody>
            <a:bodyPr/>
            <a:lstStyle/>
            <a:p/>
          </p:txBody>
        </p:sp>
        <p:sp>
          <p:nvSpPr>
            <p:cNvPr id="52" name="pl52"/>
            <p:cNvSpPr/>
            <p:nvPr/>
          </p:nvSpPr>
          <p:spPr>
            <a:xfrm>
              <a:off x="7193440" y="5197211"/>
              <a:ext cx="280249" cy="0"/>
            </a:xfrm>
            <a:custGeom>
              <a:avLst/>
              <a:pathLst>
                <a:path w="280249" h="0">
                  <a:moveTo>
                    <a:pt x="0" y="0"/>
                  </a:moveTo>
                  <a:lnTo>
                    <a:pt x="56049" y="0"/>
                  </a:lnTo>
                  <a:lnTo>
                    <a:pt x="56049" y="0"/>
                  </a:lnTo>
                  <a:lnTo>
                    <a:pt x="168149" y="0"/>
                  </a:lnTo>
                  <a:lnTo>
                    <a:pt x="280249" y="0"/>
                  </a:lnTo>
                </a:path>
              </a:pathLst>
            </a:custGeom>
            <a:ln w="108405" cap="flat">
              <a:solidFill>
                <a:srgbClr val="E8E8E8">
                  <a:alpha val="100000"/>
                </a:srgbClr>
              </a:solidFill>
              <a:prstDash val="solid"/>
              <a:round/>
            </a:ln>
          </p:spPr>
          <p:txBody>
            <a:bodyPr/>
            <a:lstStyle/>
            <a:p/>
          </p:txBody>
        </p:sp>
        <p:sp>
          <p:nvSpPr>
            <p:cNvPr id="53" name="pl53"/>
            <p:cNvSpPr/>
            <p:nvPr/>
          </p:nvSpPr>
          <p:spPr>
            <a:xfrm>
              <a:off x="7081340" y="5441136"/>
              <a:ext cx="168149" cy="0"/>
            </a:xfrm>
            <a:custGeom>
              <a:avLst/>
              <a:pathLst>
                <a:path w="168149" h="0">
                  <a:moveTo>
                    <a:pt x="0" y="0"/>
                  </a:moveTo>
                  <a:lnTo>
                    <a:pt x="56049" y="0"/>
                  </a:lnTo>
                  <a:lnTo>
                    <a:pt x="56049" y="0"/>
                  </a:lnTo>
                  <a:lnTo>
                    <a:pt x="56049" y="0"/>
                  </a:lnTo>
                  <a:lnTo>
                    <a:pt x="168149" y="0"/>
                  </a:lnTo>
                </a:path>
              </a:pathLst>
            </a:custGeom>
            <a:ln w="108405" cap="flat">
              <a:solidFill>
                <a:srgbClr val="E8E8E8">
                  <a:alpha val="100000"/>
                </a:srgbClr>
              </a:solidFill>
              <a:prstDash val="solid"/>
              <a:round/>
            </a:ln>
          </p:spPr>
          <p:txBody>
            <a:bodyPr/>
            <a:lstStyle/>
            <a:p/>
          </p:txBody>
        </p:sp>
        <p:sp>
          <p:nvSpPr>
            <p:cNvPr id="54" name="pl54"/>
            <p:cNvSpPr/>
            <p:nvPr/>
          </p:nvSpPr>
          <p:spPr>
            <a:xfrm>
              <a:off x="6969240" y="5685060"/>
              <a:ext cx="840747" cy="0"/>
            </a:xfrm>
            <a:custGeom>
              <a:avLst/>
              <a:pathLst>
                <a:path w="840747" h="0">
                  <a:moveTo>
                    <a:pt x="0" y="0"/>
                  </a:moveTo>
                  <a:lnTo>
                    <a:pt x="392348" y="0"/>
                  </a:lnTo>
                  <a:lnTo>
                    <a:pt x="728648" y="0"/>
                  </a:lnTo>
                  <a:lnTo>
                    <a:pt x="784697" y="0"/>
                  </a:lnTo>
                  <a:lnTo>
                    <a:pt x="840747" y="0"/>
                  </a:lnTo>
                </a:path>
              </a:pathLst>
            </a:custGeom>
            <a:ln w="108405" cap="flat">
              <a:solidFill>
                <a:srgbClr val="E8E8E8">
                  <a:alpha val="100000"/>
                </a:srgbClr>
              </a:solidFill>
              <a:prstDash val="solid"/>
              <a:round/>
            </a:ln>
          </p:spPr>
          <p:txBody>
            <a:bodyPr/>
            <a:lstStyle/>
            <a:p/>
          </p:txBody>
        </p:sp>
        <p:sp>
          <p:nvSpPr>
            <p:cNvPr id="55" name="pt55"/>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49438"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3289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252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131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252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4943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373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252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373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3388"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449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07684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328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328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1328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75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33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054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33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4943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615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615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615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615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615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37339"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7588"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1313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5708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1313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6918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6918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889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5708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449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6153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8128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35708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52523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2523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373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373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373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5812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5812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4943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9338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0548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35708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96474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9175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054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4943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054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054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615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615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0548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615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615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933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3570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5812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4691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74054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812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494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494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9175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07335"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807335"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807335"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63385"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807335"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807335"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69523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69523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69523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695236"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358937"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471036"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695236"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583136"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639186"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190787"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078687"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078687"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863385"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639186"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69523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863385"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863385"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86338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807335"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807335"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07335"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863385"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86338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86338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863385"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358937"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414987"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414987"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302887"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190787"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07335"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471036"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471036"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583136"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527086"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527086"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95236"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302887"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910538"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63385"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51286"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51286"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07335"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07335"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807335"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63385"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63385"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6338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63385"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63385"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63385"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302887"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686339"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527086"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695236"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863385"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863385"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1471201" y="5618723"/>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Romania</a:t>
              </a:r>
            </a:p>
          </p:txBody>
        </p:sp>
        <p:sp>
          <p:nvSpPr>
            <p:cNvPr id="224" name="tx224"/>
            <p:cNvSpPr/>
            <p:nvPr/>
          </p:nvSpPr>
          <p:spPr>
            <a:xfrm>
              <a:off x="508103" y="537479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Bosnia</a:t>
              </a:r>
            </a:p>
          </p:txBody>
        </p:sp>
        <p:sp>
          <p:nvSpPr>
            <p:cNvPr id="225" name="tx225"/>
            <p:cNvSpPr/>
            <p:nvPr/>
          </p:nvSpPr>
          <p:spPr>
            <a:xfrm>
              <a:off x="974065" y="5374799"/>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226" name="tx226"/>
            <p:cNvSpPr/>
            <p:nvPr/>
          </p:nvSpPr>
          <p:spPr>
            <a:xfrm>
              <a:off x="1245962" y="5347036"/>
              <a:ext cx="78431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Herzegovina</a:t>
              </a:r>
            </a:p>
          </p:txBody>
        </p:sp>
        <p:sp>
          <p:nvSpPr>
            <p:cNvPr id="227" name="tx227"/>
            <p:cNvSpPr/>
            <p:nvPr/>
          </p:nvSpPr>
          <p:spPr>
            <a:xfrm>
              <a:off x="764515" y="5104749"/>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Republic</a:t>
              </a:r>
            </a:p>
          </p:txBody>
        </p:sp>
        <p:sp>
          <p:nvSpPr>
            <p:cNvPr id="228" name="tx228"/>
            <p:cNvSpPr/>
            <p:nvPr/>
          </p:nvSpPr>
          <p:spPr>
            <a:xfrm>
              <a:off x="1346917" y="5129169"/>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229" name="tx229"/>
            <p:cNvSpPr/>
            <p:nvPr/>
          </p:nvSpPr>
          <p:spPr>
            <a:xfrm>
              <a:off x="1502238" y="5130874"/>
              <a:ext cx="5280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Moldova</a:t>
              </a:r>
            </a:p>
          </p:txBody>
        </p:sp>
        <p:sp>
          <p:nvSpPr>
            <p:cNvPr id="230" name="tx230"/>
            <p:cNvSpPr/>
            <p:nvPr/>
          </p:nvSpPr>
          <p:spPr>
            <a:xfrm>
              <a:off x="1284911" y="4857482"/>
              <a:ext cx="7453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Kyrgyzstan*</a:t>
              </a:r>
            </a:p>
          </p:txBody>
        </p:sp>
        <p:sp>
          <p:nvSpPr>
            <p:cNvPr id="231" name="tx231"/>
            <p:cNvSpPr/>
            <p:nvPr/>
          </p:nvSpPr>
          <p:spPr>
            <a:xfrm>
              <a:off x="966425" y="4643025"/>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North</a:t>
              </a:r>
            </a:p>
          </p:txBody>
        </p:sp>
        <p:sp>
          <p:nvSpPr>
            <p:cNvPr id="232" name="tx232"/>
            <p:cNvSpPr/>
            <p:nvPr/>
          </p:nvSpPr>
          <p:spPr>
            <a:xfrm>
              <a:off x="1346849" y="4643025"/>
              <a:ext cx="6834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Macedonia</a:t>
              </a:r>
            </a:p>
          </p:txBody>
        </p:sp>
        <p:sp>
          <p:nvSpPr>
            <p:cNvPr id="233" name="tx233"/>
            <p:cNvSpPr/>
            <p:nvPr/>
          </p:nvSpPr>
          <p:spPr>
            <a:xfrm>
              <a:off x="1370177" y="4371338"/>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Azerbaijan</a:t>
              </a:r>
            </a:p>
          </p:txBody>
        </p:sp>
        <p:sp>
          <p:nvSpPr>
            <p:cNvPr id="234" name="tx234"/>
            <p:cNvSpPr/>
            <p:nvPr/>
          </p:nvSpPr>
          <p:spPr>
            <a:xfrm>
              <a:off x="1548895" y="4155108"/>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Ukraine</a:t>
              </a:r>
            </a:p>
          </p:txBody>
        </p:sp>
        <p:sp>
          <p:nvSpPr>
            <p:cNvPr id="235" name="tx235"/>
            <p:cNvSpPr/>
            <p:nvPr/>
          </p:nvSpPr>
          <p:spPr>
            <a:xfrm>
              <a:off x="1284707" y="388349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Montenegro</a:t>
              </a:r>
            </a:p>
          </p:txBody>
        </p:sp>
        <p:sp>
          <p:nvSpPr>
            <p:cNvPr id="236" name="tx236"/>
            <p:cNvSpPr/>
            <p:nvPr/>
          </p:nvSpPr>
          <p:spPr>
            <a:xfrm>
              <a:off x="1517722" y="363956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Bulgaria</a:t>
              </a:r>
            </a:p>
          </p:txBody>
        </p:sp>
        <p:sp>
          <p:nvSpPr>
            <p:cNvPr id="237" name="tx237"/>
            <p:cNvSpPr/>
            <p:nvPr/>
          </p:nvSpPr>
          <p:spPr>
            <a:xfrm>
              <a:off x="1533274" y="339393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Georgia</a:t>
              </a:r>
            </a:p>
          </p:txBody>
        </p:sp>
        <p:sp>
          <p:nvSpPr>
            <p:cNvPr id="238" name="tx238"/>
            <p:cNvSpPr/>
            <p:nvPr/>
          </p:nvSpPr>
          <p:spPr>
            <a:xfrm>
              <a:off x="1510082" y="3179479"/>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Armenia</a:t>
              </a:r>
            </a:p>
          </p:txBody>
        </p:sp>
        <p:sp>
          <p:nvSpPr>
            <p:cNvPr id="239" name="tx239"/>
            <p:cNvSpPr/>
            <p:nvPr/>
          </p:nvSpPr>
          <p:spPr>
            <a:xfrm>
              <a:off x="1626453" y="2933781"/>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Serbia</a:t>
              </a:r>
            </a:p>
          </p:txBody>
        </p:sp>
        <p:sp>
          <p:nvSpPr>
            <p:cNvPr id="240" name="tx240"/>
            <p:cNvSpPr/>
            <p:nvPr/>
          </p:nvSpPr>
          <p:spPr>
            <a:xfrm>
              <a:off x="1385866" y="2662162"/>
              <a:ext cx="64440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Tajikistan*</a:t>
              </a:r>
            </a:p>
          </p:txBody>
        </p:sp>
        <p:sp>
          <p:nvSpPr>
            <p:cNvPr id="241" name="tx241"/>
            <p:cNvSpPr/>
            <p:nvPr/>
          </p:nvSpPr>
          <p:spPr>
            <a:xfrm>
              <a:off x="1579932" y="2445932"/>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Croatia</a:t>
              </a:r>
            </a:p>
          </p:txBody>
        </p:sp>
        <p:sp>
          <p:nvSpPr>
            <p:cNvPr id="242" name="tx242"/>
            <p:cNvSpPr/>
            <p:nvPr/>
          </p:nvSpPr>
          <p:spPr>
            <a:xfrm>
              <a:off x="1564243" y="2203781"/>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Albania</a:t>
              </a:r>
            </a:p>
          </p:txBody>
        </p:sp>
        <p:sp>
          <p:nvSpPr>
            <p:cNvPr id="243" name="tx243"/>
            <p:cNvSpPr/>
            <p:nvPr/>
          </p:nvSpPr>
          <p:spPr>
            <a:xfrm>
              <a:off x="1556603" y="1959857"/>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Belarus</a:t>
              </a:r>
            </a:p>
          </p:txBody>
        </p:sp>
        <p:sp>
          <p:nvSpPr>
            <p:cNvPr id="244" name="tx244"/>
            <p:cNvSpPr/>
            <p:nvPr/>
          </p:nvSpPr>
          <p:spPr>
            <a:xfrm>
              <a:off x="1339209" y="1715864"/>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Uzbekistan</a:t>
              </a:r>
            </a:p>
          </p:txBody>
        </p:sp>
        <p:sp>
          <p:nvSpPr>
            <p:cNvPr id="245" name="tx245"/>
            <p:cNvSpPr/>
            <p:nvPr/>
          </p:nvSpPr>
          <p:spPr>
            <a:xfrm>
              <a:off x="1572292" y="1444246"/>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Turkiye</a:t>
              </a:r>
            </a:p>
          </p:txBody>
        </p:sp>
        <p:sp>
          <p:nvSpPr>
            <p:cNvPr id="246" name="tx246"/>
            <p:cNvSpPr/>
            <p:nvPr/>
          </p:nvSpPr>
          <p:spPr>
            <a:xfrm>
              <a:off x="1184024" y="1228084"/>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Turkmenistan</a:t>
              </a:r>
            </a:p>
          </p:txBody>
        </p:sp>
        <p:sp>
          <p:nvSpPr>
            <p:cNvPr id="247" name="tx247"/>
            <p:cNvSpPr/>
            <p:nvPr/>
          </p:nvSpPr>
          <p:spPr>
            <a:xfrm>
              <a:off x="1300259" y="984159"/>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Kazakhstan</a:t>
              </a:r>
            </a:p>
          </p:txBody>
        </p:sp>
        <p:sp>
          <p:nvSpPr>
            <p:cNvPr id="248" name="tx248"/>
            <p:cNvSpPr/>
            <p:nvPr/>
          </p:nvSpPr>
          <p:spPr>
            <a:xfrm>
              <a:off x="1572156" y="738461"/>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Greece</a:t>
              </a:r>
            </a:p>
          </p:txBody>
        </p:sp>
        <p:sp>
          <p:nvSpPr>
            <p:cNvPr id="249" name="tx249"/>
            <p:cNvSpPr/>
            <p:nvPr/>
          </p:nvSpPr>
          <p:spPr>
            <a:xfrm>
              <a:off x="234207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0" name="tx250"/>
            <p:cNvSpPr/>
            <p:nvPr/>
          </p:nvSpPr>
          <p:spPr>
            <a:xfrm>
              <a:off x="371224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51" name="tx251"/>
            <p:cNvSpPr/>
            <p:nvPr/>
          </p:nvSpPr>
          <p:spPr>
            <a:xfrm>
              <a:off x="511349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2" name="tx252"/>
            <p:cNvSpPr/>
            <p:nvPr/>
          </p:nvSpPr>
          <p:spPr>
            <a:xfrm>
              <a:off x="651473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3" name="tx253"/>
            <p:cNvSpPr/>
            <p:nvPr/>
          </p:nvSpPr>
          <p:spPr>
            <a:xfrm>
              <a:off x="7884904"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4" name="tx254"/>
            <p:cNvSpPr/>
            <p:nvPr/>
          </p:nvSpPr>
          <p:spPr>
            <a:xfrm>
              <a:off x="474474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5" name="pt25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7" name="pt25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8" name="tx258"/>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9" name="tx259"/>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60" name="tx260"/>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61" name="tx261"/>
            <p:cNvSpPr/>
            <p:nvPr/>
          </p:nvSpPr>
          <p:spPr>
            <a:xfrm>
              <a:off x="2092904"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ECAR, 2019-2023</a:t>
              </a:r>
            </a:p>
          </p:txBody>
        </p:sp>
        <p:sp>
          <p:nvSpPr>
            <p:cNvPr id="262" name="tx262"/>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3" name="tx263"/>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4" name="tx264"/>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5" name="tx265"/>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12 (out of 21) countries had lower coverage than in 2019.
In 2023, 2 countries had lower DTP1 coverage than in 2022.
In 2023, 11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65043" cap="flat">
              <a:solidFill>
                <a:srgbClr val="000000">
                  <a:alpha val="100000"/>
                </a:srgbClr>
              </a:solidFill>
              <a:prstDash val="solid"/>
              <a:round/>
            </a:ln>
          </p:spPr>
          <p:txBody>
            <a:bodyPr/>
            <a:lstStyle/>
            <a:p/>
          </p:txBody>
        </p:sp>
        <p:sp>
          <p:nvSpPr>
            <p:cNvPr id="33" name="pl33"/>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40651" cap="flat">
              <a:solidFill>
                <a:srgbClr val="1CABE2">
                  <a:alpha val="100000"/>
                </a:srgbClr>
              </a:solidFill>
              <a:prstDash val="solid"/>
              <a:round/>
            </a:ln>
          </p:spPr>
          <p:txBody>
            <a:bodyPr/>
            <a:lstStyle/>
            <a:p/>
          </p:txBody>
        </p:sp>
        <p:sp>
          <p:nvSpPr>
            <p:cNvPr id="34" name="tx34"/>
            <p:cNvSpPr/>
            <p:nvPr/>
          </p:nvSpPr>
          <p:spPr>
            <a:xfrm>
              <a:off x="1060675"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 name="tx35"/>
            <p:cNvSpPr/>
            <p:nvPr/>
          </p:nvSpPr>
          <p:spPr>
            <a:xfrm>
              <a:off x="1799217"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2537759"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276301" y="987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 name="tx38"/>
            <p:cNvSpPr/>
            <p:nvPr/>
          </p:nvSpPr>
          <p:spPr>
            <a:xfrm>
              <a:off x="3867135"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 name="tx39"/>
            <p:cNvSpPr/>
            <p:nvPr/>
          </p:nvSpPr>
          <p:spPr>
            <a:xfrm>
              <a:off x="4457968"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9396" y="471005"/>
              <a:ext cx="23804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ECAR,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65043" cap="flat">
              <a:solidFill>
                <a:srgbClr val="000000">
                  <a:alpha val="100000"/>
                </a:srgbClr>
              </a:solidFill>
              <a:prstDash val="solid"/>
              <a:round/>
            </a:ln>
          </p:spPr>
          <p:txBody>
            <a:bodyPr/>
            <a:lstStyle/>
            <a:p/>
          </p:txBody>
        </p:sp>
        <p:sp>
          <p:nvSpPr>
            <p:cNvPr id="98" name="pl98"/>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40651" cap="flat">
              <a:solidFill>
                <a:srgbClr val="1CABE2">
                  <a:alpha val="100000"/>
                </a:srgbClr>
              </a:solidFill>
              <a:prstDash val="solid"/>
              <a:round/>
            </a:ln>
          </p:spPr>
          <p:txBody>
            <a:bodyPr/>
            <a:lstStyle/>
            <a:p/>
          </p:txBody>
        </p:sp>
        <p:sp>
          <p:nvSpPr>
            <p:cNvPr id="99" name="tx99"/>
            <p:cNvSpPr/>
            <p:nvPr/>
          </p:nvSpPr>
          <p:spPr>
            <a:xfrm>
              <a:off x="5389469" y="17629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0" name="tx100"/>
            <p:cNvSpPr/>
            <p:nvPr/>
          </p:nvSpPr>
          <p:spPr>
            <a:xfrm>
              <a:off x="6128011" y="16418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6866553" y="17629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2" name="tx102"/>
            <p:cNvSpPr/>
            <p:nvPr/>
          </p:nvSpPr>
          <p:spPr>
            <a:xfrm>
              <a:off x="7605095" y="18820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804812"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5676293"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61609" y="471005"/>
              <a:ext cx="3549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ECAR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19278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394400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6952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44644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6839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81961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57083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32205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7178" y="5793155"/>
              <a:ext cx="7321564" cy="194233"/>
            </a:xfrm>
            <a:prstGeom prst="rect">
              <a:avLst/>
            </a:prstGeom>
            <a:solidFill>
              <a:srgbClr val="1CABE2">
                <a:alpha val="80000"/>
              </a:srgbClr>
            </a:solidFill>
          </p:spPr>
          <p:txBody>
            <a:bodyPr/>
            <a:lstStyle/>
            <a:p/>
          </p:txBody>
        </p:sp>
        <p:sp>
          <p:nvSpPr>
            <p:cNvPr id="146" name="rc146"/>
            <p:cNvSpPr/>
            <p:nvPr/>
          </p:nvSpPr>
          <p:spPr>
            <a:xfrm>
              <a:off x="1317178" y="5482382"/>
              <a:ext cx="6717429" cy="194233"/>
            </a:xfrm>
            <a:prstGeom prst="rect">
              <a:avLst/>
            </a:prstGeom>
            <a:solidFill>
              <a:srgbClr val="1CABE2">
                <a:alpha val="80000"/>
              </a:srgbClr>
            </a:solidFill>
          </p:spPr>
          <p:txBody>
            <a:bodyPr/>
            <a:lstStyle/>
            <a:p/>
          </p:txBody>
        </p:sp>
        <p:sp>
          <p:nvSpPr>
            <p:cNvPr id="147" name="tx147"/>
            <p:cNvSpPr/>
            <p:nvPr/>
          </p:nvSpPr>
          <p:spPr>
            <a:xfrm>
              <a:off x="795952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209,000</a:t>
              </a:r>
            </a:p>
          </p:txBody>
        </p:sp>
        <p:sp>
          <p:nvSpPr>
            <p:cNvPr id="148" name="tx148"/>
            <p:cNvSpPr/>
            <p:nvPr/>
          </p:nvSpPr>
          <p:spPr>
            <a:xfrm>
              <a:off x="7355390"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192,000</a:t>
              </a:r>
            </a:p>
          </p:txBody>
        </p:sp>
        <p:sp>
          <p:nvSpPr>
            <p:cNvPr id="149" name="tx14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64111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3" name="tx153"/>
            <p:cNvSpPr/>
            <p:nvPr/>
          </p:nvSpPr>
          <p:spPr>
            <a:xfrm>
              <a:off x="43146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4" name="tx154"/>
            <p:cNvSpPr/>
            <p:nvPr/>
          </p:nvSpPr>
          <p:spPr>
            <a:xfrm>
              <a:off x="60658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5" name="tx155"/>
            <p:cNvSpPr/>
            <p:nvPr/>
          </p:nvSpPr>
          <p:spPr>
            <a:xfrm>
              <a:off x="781707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6" name="tx156"/>
            <p:cNvSpPr/>
            <p:nvPr/>
          </p:nvSpPr>
          <p:spPr>
            <a:xfrm>
              <a:off x="951100" y="5222938"/>
              <a:ext cx="461724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ECAR, 2019 and 2023</a:t>
              </a:r>
            </a:p>
          </p:txBody>
        </p:sp>
        <p:sp>
          <p:nvSpPr>
            <p:cNvPr id="157" name="tx15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8" name="tx15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DTP3 coverage of 95%.
DTP3 coverage (95%) was the same as in 2019 (95%).
This equates to 192,000 undervaccinated children in 2023 compared to 209,000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65043" cap="flat">
              <a:solidFill>
                <a:srgbClr val="000000">
                  <a:alpha val="100000"/>
                </a:srgbClr>
              </a:solidFill>
              <a:prstDash val="solid"/>
              <a:round/>
            </a:ln>
          </p:spPr>
          <p:txBody>
            <a:bodyPr/>
            <a:lstStyle/>
            <a:p/>
          </p:txBody>
        </p:sp>
        <p:sp>
          <p:nvSpPr>
            <p:cNvPr id="33" name="pl33"/>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40651" cap="flat">
              <a:solidFill>
                <a:srgbClr val="1CABE2">
                  <a:alpha val="100000"/>
                </a:srgbClr>
              </a:solidFill>
              <a:prstDash val="solid"/>
              <a:round/>
            </a:ln>
          </p:spPr>
          <p:txBody>
            <a:bodyPr/>
            <a:lstStyle/>
            <a:p/>
          </p:txBody>
        </p:sp>
        <p:sp>
          <p:nvSpPr>
            <p:cNvPr id="34" name="tx34"/>
            <p:cNvSpPr/>
            <p:nvPr/>
          </p:nvSpPr>
          <p:spPr>
            <a:xfrm>
              <a:off x="1062441"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1748963"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 name="tx36"/>
            <p:cNvSpPr/>
            <p:nvPr/>
          </p:nvSpPr>
          <p:spPr>
            <a:xfrm>
              <a:off x="2435484"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122006"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3808528"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 name="tx39"/>
            <p:cNvSpPr/>
            <p:nvPr/>
          </p:nvSpPr>
          <p:spPr>
            <a:xfrm>
              <a:off x="4495050"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8819" y="471005"/>
              <a:ext cx="23804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ECAR,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40651" cap="flat">
              <a:solidFill>
                <a:srgbClr val="1CABE2">
                  <a:alpha val="100000"/>
                </a:srgbClr>
              </a:solidFill>
              <a:prstDash val="solid"/>
              <a:round/>
            </a:ln>
          </p:spPr>
          <p:txBody>
            <a:bodyPr/>
            <a:lstStyle/>
            <a:p/>
          </p:txBody>
        </p:sp>
        <p:sp>
          <p:nvSpPr>
            <p:cNvPr id="95" name="tx95"/>
            <p:cNvSpPr/>
            <p:nvPr/>
          </p:nvSpPr>
          <p:spPr>
            <a:xfrm>
              <a:off x="5352387" y="19719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7411953"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116524"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803046"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5656869"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42186" y="471005"/>
              <a:ext cx="3549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ECAR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7601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64622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5322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032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08923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7321564" cy="194233"/>
            </a:xfrm>
            <a:prstGeom prst="rect">
              <a:avLst/>
            </a:prstGeom>
            <a:solidFill>
              <a:srgbClr val="1CABE2">
                <a:alpha val="80000"/>
              </a:srgbClr>
            </a:solidFill>
          </p:spPr>
          <p:txBody>
            <a:bodyPr/>
            <a:lstStyle/>
            <a:p/>
          </p:txBody>
        </p:sp>
        <p:sp>
          <p:nvSpPr>
            <p:cNvPr id="137" name="rc137"/>
            <p:cNvSpPr/>
            <p:nvPr/>
          </p:nvSpPr>
          <p:spPr>
            <a:xfrm>
              <a:off x="1317178" y="5482382"/>
              <a:ext cx="7092933" cy="194233"/>
            </a:xfrm>
            <a:prstGeom prst="rect">
              <a:avLst/>
            </a:prstGeom>
            <a:solidFill>
              <a:srgbClr val="1CABE2">
                <a:alpha val="80000"/>
              </a:srgbClr>
            </a:solidFill>
          </p:spPr>
          <p:txBody>
            <a:bodyPr/>
            <a:lstStyle/>
            <a:p/>
          </p:txBody>
        </p:sp>
        <p:sp>
          <p:nvSpPr>
            <p:cNvPr id="138" name="tx138"/>
            <p:cNvSpPr/>
            <p:nvPr/>
          </p:nvSpPr>
          <p:spPr>
            <a:xfrm>
              <a:off x="795952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127,000</a:t>
              </a:r>
            </a:p>
          </p:txBody>
        </p:sp>
        <p:sp>
          <p:nvSpPr>
            <p:cNvPr id="139" name="tx139"/>
            <p:cNvSpPr/>
            <p:nvPr/>
          </p:nvSpPr>
          <p:spPr>
            <a:xfrm>
              <a:off x="7730894"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123,000</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7759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65842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951100" y="5222938"/>
              <a:ext cx="361734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ECAR, 2019 and 2023</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DTP3 coverage of 95%.
DTP3 coverage (95%) was the same as in 2019 (95%).
This equates to 192,000 undervaccinated children in 2023 compared to 209,000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63112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2806985"/>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198284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115871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221364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4315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7265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5920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739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598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457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3165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1028590" y="404319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8" name="pl18"/>
            <p:cNvSpPr/>
            <p:nvPr/>
          </p:nvSpPr>
          <p:spPr>
            <a:xfrm>
              <a:off x="1028590" y="3219054"/>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9" name="pl19"/>
            <p:cNvSpPr/>
            <p:nvPr/>
          </p:nvSpPr>
          <p:spPr>
            <a:xfrm>
              <a:off x="1028590" y="239491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0" name="pl20"/>
            <p:cNvSpPr/>
            <p:nvPr/>
          </p:nvSpPr>
          <p:spPr>
            <a:xfrm>
              <a:off x="1028590" y="157078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1" name="pl21"/>
            <p:cNvSpPr/>
            <p:nvPr/>
          </p:nvSpPr>
          <p:spPr>
            <a:xfrm>
              <a:off x="1028590" y="746645"/>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2" name="pl22"/>
            <p:cNvSpPr/>
            <p:nvPr/>
          </p:nvSpPr>
          <p:spPr>
            <a:xfrm>
              <a:off x="14988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2839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5790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8740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3100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9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5028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87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746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370241" y="2873436"/>
              <a:ext cx="257310" cy="1169754"/>
            </a:xfrm>
            <a:prstGeom prst="rect">
              <a:avLst/>
            </a:prstGeom>
            <a:solidFill>
              <a:srgbClr val="80BD41">
                <a:alpha val="100000"/>
              </a:srgbClr>
            </a:solidFill>
          </p:spPr>
          <p:txBody>
            <a:bodyPr/>
            <a:lstStyle/>
            <a:p/>
          </p:txBody>
        </p:sp>
        <p:sp>
          <p:nvSpPr>
            <p:cNvPr id="32" name="rc32"/>
            <p:cNvSpPr/>
            <p:nvPr/>
          </p:nvSpPr>
          <p:spPr>
            <a:xfrm>
              <a:off x="1370241" y="2763165"/>
              <a:ext cx="257310" cy="110270"/>
            </a:xfrm>
            <a:prstGeom prst="rect">
              <a:avLst/>
            </a:prstGeom>
            <a:solidFill>
              <a:srgbClr val="1CABE2">
                <a:alpha val="100000"/>
              </a:srgbClr>
            </a:solidFill>
          </p:spPr>
          <p:txBody>
            <a:bodyPr/>
            <a:lstStyle/>
            <a:p/>
          </p:txBody>
        </p:sp>
        <p:sp>
          <p:nvSpPr>
            <p:cNvPr id="33" name="rc33"/>
            <p:cNvSpPr/>
            <p:nvPr/>
          </p:nvSpPr>
          <p:spPr>
            <a:xfrm>
              <a:off x="1656141" y="2878829"/>
              <a:ext cx="257310" cy="1164361"/>
            </a:xfrm>
            <a:prstGeom prst="rect">
              <a:avLst/>
            </a:prstGeom>
            <a:solidFill>
              <a:srgbClr val="80BD41">
                <a:alpha val="100000"/>
              </a:srgbClr>
            </a:solidFill>
          </p:spPr>
          <p:txBody>
            <a:bodyPr/>
            <a:lstStyle/>
            <a:p/>
          </p:txBody>
        </p:sp>
        <p:sp>
          <p:nvSpPr>
            <p:cNvPr id="34" name="rc34"/>
            <p:cNvSpPr/>
            <p:nvPr/>
          </p:nvSpPr>
          <p:spPr>
            <a:xfrm>
              <a:off x="1656141" y="2785871"/>
              <a:ext cx="257310" cy="92957"/>
            </a:xfrm>
            <a:prstGeom prst="rect">
              <a:avLst/>
            </a:prstGeom>
            <a:solidFill>
              <a:srgbClr val="1CABE2">
                <a:alpha val="100000"/>
              </a:srgbClr>
            </a:solidFill>
          </p:spPr>
          <p:txBody>
            <a:bodyPr/>
            <a:lstStyle/>
            <a:p/>
          </p:txBody>
        </p:sp>
        <p:sp>
          <p:nvSpPr>
            <p:cNvPr id="35" name="rc35"/>
            <p:cNvSpPr/>
            <p:nvPr/>
          </p:nvSpPr>
          <p:spPr>
            <a:xfrm>
              <a:off x="1942042" y="2929969"/>
              <a:ext cx="257310" cy="1113221"/>
            </a:xfrm>
            <a:prstGeom prst="rect">
              <a:avLst/>
            </a:prstGeom>
            <a:solidFill>
              <a:srgbClr val="80BD41">
                <a:alpha val="100000"/>
              </a:srgbClr>
            </a:solidFill>
          </p:spPr>
          <p:txBody>
            <a:bodyPr/>
            <a:lstStyle/>
            <a:p/>
          </p:txBody>
        </p:sp>
        <p:sp>
          <p:nvSpPr>
            <p:cNvPr id="36" name="rc36"/>
            <p:cNvSpPr/>
            <p:nvPr/>
          </p:nvSpPr>
          <p:spPr>
            <a:xfrm>
              <a:off x="1942042" y="2795492"/>
              <a:ext cx="257310" cy="134476"/>
            </a:xfrm>
            <a:prstGeom prst="rect">
              <a:avLst/>
            </a:prstGeom>
            <a:solidFill>
              <a:srgbClr val="1CABE2">
                <a:alpha val="100000"/>
              </a:srgbClr>
            </a:solidFill>
          </p:spPr>
          <p:txBody>
            <a:bodyPr/>
            <a:lstStyle/>
            <a:p/>
          </p:txBody>
        </p:sp>
        <p:sp>
          <p:nvSpPr>
            <p:cNvPr id="37" name="rc37"/>
            <p:cNvSpPr/>
            <p:nvPr/>
          </p:nvSpPr>
          <p:spPr>
            <a:xfrm>
              <a:off x="2227942" y="2983108"/>
              <a:ext cx="257310" cy="1060081"/>
            </a:xfrm>
            <a:prstGeom prst="rect">
              <a:avLst/>
            </a:prstGeom>
            <a:solidFill>
              <a:srgbClr val="80BD41">
                <a:alpha val="100000"/>
              </a:srgbClr>
            </a:solidFill>
          </p:spPr>
          <p:txBody>
            <a:bodyPr/>
            <a:lstStyle/>
            <a:p/>
          </p:txBody>
        </p:sp>
        <p:sp>
          <p:nvSpPr>
            <p:cNvPr id="38" name="rc38"/>
            <p:cNvSpPr/>
            <p:nvPr/>
          </p:nvSpPr>
          <p:spPr>
            <a:xfrm>
              <a:off x="2227942" y="2787057"/>
              <a:ext cx="257310" cy="196051"/>
            </a:xfrm>
            <a:prstGeom prst="rect">
              <a:avLst/>
            </a:prstGeom>
            <a:solidFill>
              <a:srgbClr val="1CABE2">
                <a:alpha val="100000"/>
              </a:srgbClr>
            </a:solidFill>
          </p:spPr>
          <p:txBody>
            <a:bodyPr/>
            <a:lstStyle/>
            <a:p/>
          </p:txBody>
        </p:sp>
        <p:sp>
          <p:nvSpPr>
            <p:cNvPr id="39" name="rc39"/>
            <p:cNvSpPr/>
            <p:nvPr/>
          </p:nvSpPr>
          <p:spPr>
            <a:xfrm>
              <a:off x="2513843" y="2873040"/>
              <a:ext cx="257310" cy="1170149"/>
            </a:xfrm>
            <a:prstGeom prst="rect">
              <a:avLst/>
            </a:prstGeom>
            <a:solidFill>
              <a:srgbClr val="80BD41">
                <a:alpha val="100000"/>
              </a:srgbClr>
            </a:solidFill>
          </p:spPr>
          <p:txBody>
            <a:bodyPr/>
            <a:lstStyle/>
            <a:p/>
          </p:txBody>
        </p:sp>
        <p:sp>
          <p:nvSpPr>
            <p:cNvPr id="40" name="rc40"/>
            <p:cNvSpPr/>
            <p:nvPr/>
          </p:nvSpPr>
          <p:spPr>
            <a:xfrm>
              <a:off x="2513843" y="2751325"/>
              <a:ext cx="257310" cy="121715"/>
            </a:xfrm>
            <a:prstGeom prst="rect">
              <a:avLst/>
            </a:prstGeom>
            <a:solidFill>
              <a:srgbClr val="1CABE2">
                <a:alpha val="100000"/>
              </a:srgbClr>
            </a:solidFill>
          </p:spPr>
          <p:txBody>
            <a:bodyPr/>
            <a:lstStyle/>
            <a:p/>
          </p:txBody>
        </p:sp>
        <p:sp>
          <p:nvSpPr>
            <p:cNvPr id="41" name="rc41"/>
            <p:cNvSpPr/>
            <p:nvPr/>
          </p:nvSpPr>
          <p:spPr>
            <a:xfrm>
              <a:off x="2799743" y="2821930"/>
              <a:ext cx="257310" cy="1221259"/>
            </a:xfrm>
            <a:prstGeom prst="rect">
              <a:avLst/>
            </a:prstGeom>
            <a:solidFill>
              <a:srgbClr val="80BD41">
                <a:alpha val="100000"/>
              </a:srgbClr>
            </a:solidFill>
          </p:spPr>
          <p:txBody>
            <a:bodyPr/>
            <a:lstStyle/>
            <a:p/>
          </p:txBody>
        </p:sp>
        <p:sp>
          <p:nvSpPr>
            <p:cNvPr id="42" name="rc42"/>
            <p:cNvSpPr/>
            <p:nvPr/>
          </p:nvSpPr>
          <p:spPr>
            <a:xfrm>
              <a:off x="2799743" y="2734475"/>
              <a:ext cx="257310" cy="87455"/>
            </a:xfrm>
            <a:prstGeom prst="rect">
              <a:avLst/>
            </a:prstGeom>
            <a:solidFill>
              <a:srgbClr val="1CABE2">
                <a:alpha val="100000"/>
              </a:srgbClr>
            </a:solidFill>
          </p:spPr>
          <p:txBody>
            <a:bodyPr/>
            <a:lstStyle/>
            <a:p/>
          </p:txBody>
        </p:sp>
        <p:sp>
          <p:nvSpPr>
            <p:cNvPr id="43" name="rc43"/>
            <p:cNvSpPr/>
            <p:nvPr/>
          </p:nvSpPr>
          <p:spPr>
            <a:xfrm>
              <a:off x="3085644" y="2794026"/>
              <a:ext cx="257310" cy="1249164"/>
            </a:xfrm>
            <a:prstGeom prst="rect">
              <a:avLst/>
            </a:prstGeom>
            <a:solidFill>
              <a:srgbClr val="80BD41">
                <a:alpha val="100000"/>
              </a:srgbClr>
            </a:solidFill>
          </p:spPr>
          <p:txBody>
            <a:bodyPr/>
            <a:lstStyle/>
            <a:p/>
          </p:txBody>
        </p:sp>
        <p:sp>
          <p:nvSpPr>
            <p:cNvPr id="44" name="rc44"/>
            <p:cNvSpPr/>
            <p:nvPr/>
          </p:nvSpPr>
          <p:spPr>
            <a:xfrm>
              <a:off x="3085644" y="2699786"/>
              <a:ext cx="257310" cy="94239"/>
            </a:xfrm>
            <a:prstGeom prst="rect">
              <a:avLst/>
            </a:prstGeom>
            <a:solidFill>
              <a:srgbClr val="1CABE2">
                <a:alpha val="100000"/>
              </a:srgbClr>
            </a:solidFill>
          </p:spPr>
          <p:txBody>
            <a:bodyPr/>
            <a:lstStyle/>
            <a:p/>
          </p:txBody>
        </p:sp>
        <p:sp>
          <p:nvSpPr>
            <p:cNvPr id="45" name="rc45"/>
            <p:cNvSpPr/>
            <p:nvPr/>
          </p:nvSpPr>
          <p:spPr>
            <a:xfrm>
              <a:off x="3371544" y="2737089"/>
              <a:ext cx="257310" cy="1306101"/>
            </a:xfrm>
            <a:prstGeom prst="rect">
              <a:avLst/>
            </a:prstGeom>
            <a:solidFill>
              <a:srgbClr val="80BD41">
                <a:alpha val="100000"/>
              </a:srgbClr>
            </a:solidFill>
          </p:spPr>
          <p:txBody>
            <a:bodyPr/>
            <a:lstStyle/>
            <a:p/>
          </p:txBody>
        </p:sp>
        <p:sp>
          <p:nvSpPr>
            <p:cNvPr id="46" name="rc46"/>
            <p:cNvSpPr/>
            <p:nvPr/>
          </p:nvSpPr>
          <p:spPr>
            <a:xfrm>
              <a:off x="3371544" y="2664520"/>
              <a:ext cx="257310" cy="72568"/>
            </a:xfrm>
            <a:prstGeom prst="rect">
              <a:avLst/>
            </a:prstGeom>
            <a:solidFill>
              <a:srgbClr val="1CABE2">
                <a:alpha val="100000"/>
              </a:srgbClr>
            </a:solidFill>
          </p:spPr>
          <p:txBody>
            <a:bodyPr/>
            <a:lstStyle/>
            <a:p/>
          </p:txBody>
        </p:sp>
        <p:sp>
          <p:nvSpPr>
            <p:cNvPr id="47" name="rc47"/>
            <p:cNvSpPr/>
            <p:nvPr/>
          </p:nvSpPr>
          <p:spPr>
            <a:xfrm>
              <a:off x="3657445" y="2696713"/>
              <a:ext cx="257310" cy="1346476"/>
            </a:xfrm>
            <a:prstGeom prst="rect">
              <a:avLst/>
            </a:prstGeom>
            <a:solidFill>
              <a:srgbClr val="80BD41">
                <a:alpha val="100000"/>
              </a:srgbClr>
            </a:solidFill>
          </p:spPr>
          <p:txBody>
            <a:bodyPr/>
            <a:lstStyle/>
            <a:p/>
          </p:txBody>
        </p:sp>
        <p:sp>
          <p:nvSpPr>
            <p:cNvPr id="48" name="rc48"/>
            <p:cNvSpPr/>
            <p:nvPr/>
          </p:nvSpPr>
          <p:spPr>
            <a:xfrm>
              <a:off x="3657445" y="2619939"/>
              <a:ext cx="257310" cy="76773"/>
            </a:xfrm>
            <a:prstGeom prst="rect">
              <a:avLst/>
            </a:prstGeom>
            <a:solidFill>
              <a:srgbClr val="1CABE2">
                <a:alpha val="100000"/>
              </a:srgbClr>
            </a:solidFill>
          </p:spPr>
          <p:txBody>
            <a:bodyPr/>
            <a:lstStyle/>
            <a:p/>
          </p:txBody>
        </p:sp>
        <p:sp>
          <p:nvSpPr>
            <p:cNvPr id="49" name="rc49"/>
            <p:cNvSpPr/>
            <p:nvPr/>
          </p:nvSpPr>
          <p:spPr>
            <a:xfrm>
              <a:off x="3943345" y="2713166"/>
              <a:ext cx="257310" cy="1330023"/>
            </a:xfrm>
            <a:prstGeom prst="rect">
              <a:avLst/>
            </a:prstGeom>
            <a:solidFill>
              <a:srgbClr val="80BD41">
                <a:alpha val="100000"/>
              </a:srgbClr>
            </a:solidFill>
          </p:spPr>
          <p:txBody>
            <a:bodyPr/>
            <a:lstStyle/>
            <a:p/>
          </p:txBody>
        </p:sp>
        <p:sp>
          <p:nvSpPr>
            <p:cNvPr id="50" name="rc50"/>
            <p:cNvSpPr/>
            <p:nvPr/>
          </p:nvSpPr>
          <p:spPr>
            <a:xfrm>
              <a:off x="3943345" y="2604194"/>
              <a:ext cx="257310" cy="108972"/>
            </a:xfrm>
            <a:prstGeom prst="rect">
              <a:avLst/>
            </a:prstGeom>
            <a:solidFill>
              <a:srgbClr val="1CABE2">
                <a:alpha val="100000"/>
              </a:srgbClr>
            </a:solidFill>
          </p:spPr>
          <p:txBody>
            <a:bodyPr/>
            <a:lstStyle/>
            <a:p/>
          </p:txBody>
        </p:sp>
        <p:sp>
          <p:nvSpPr>
            <p:cNvPr id="51" name="rc51"/>
            <p:cNvSpPr/>
            <p:nvPr/>
          </p:nvSpPr>
          <p:spPr>
            <a:xfrm>
              <a:off x="4229246" y="2746981"/>
              <a:ext cx="257310" cy="1296208"/>
            </a:xfrm>
            <a:prstGeom prst="rect">
              <a:avLst/>
            </a:prstGeom>
            <a:solidFill>
              <a:srgbClr val="80BD41">
                <a:alpha val="100000"/>
              </a:srgbClr>
            </a:solidFill>
          </p:spPr>
          <p:txBody>
            <a:bodyPr/>
            <a:lstStyle/>
            <a:p/>
          </p:txBody>
        </p:sp>
        <p:sp>
          <p:nvSpPr>
            <p:cNvPr id="52" name="rc52"/>
            <p:cNvSpPr/>
            <p:nvPr/>
          </p:nvSpPr>
          <p:spPr>
            <a:xfrm>
              <a:off x="4229246" y="2616578"/>
              <a:ext cx="257310" cy="130402"/>
            </a:xfrm>
            <a:prstGeom prst="rect">
              <a:avLst/>
            </a:prstGeom>
            <a:solidFill>
              <a:srgbClr val="1CABE2">
                <a:alpha val="100000"/>
              </a:srgbClr>
            </a:solidFill>
          </p:spPr>
          <p:txBody>
            <a:bodyPr/>
            <a:lstStyle/>
            <a:p/>
          </p:txBody>
        </p:sp>
        <p:sp>
          <p:nvSpPr>
            <p:cNvPr id="53" name="rc53"/>
            <p:cNvSpPr/>
            <p:nvPr/>
          </p:nvSpPr>
          <p:spPr>
            <a:xfrm>
              <a:off x="4515146" y="2754466"/>
              <a:ext cx="257310" cy="1288724"/>
            </a:xfrm>
            <a:prstGeom prst="rect">
              <a:avLst/>
            </a:prstGeom>
            <a:solidFill>
              <a:srgbClr val="80BD41">
                <a:alpha val="100000"/>
              </a:srgbClr>
            </a:solidFill>
          </p:spPr>
          <p:txBody>
            <a:bodyPr/>
            <a:lstStyle/>
            <a:p/>
          </p:txBody>
        </p:sp>
        <p:sp>
          <p:nvSpPr>
            <p:cNvPr id="54" name="rc54"/>
            <p:cNvSpPr/>
            <p:nvPr/>
          </p:nvSpPr>
          <p:spPr>
            <a:xfrm>
              <a:off x="4515146" y="2624896"/>
              <a:ext cx="257310" cy="129569"/>
            </a:xfrm>
            <a:prstGeom prst="rect">
              <a:avLst/>
            </a:prstGeom>
            <a:solidFill>
              <a:srgbClr val="1CABE2">
                <a:alpha val="100000"/>
              </a:srgbClr>
            </a:solidFill>
          </p:spPr>
          <p:txBody>
            <a:bodyPr/>
            <a:lstStyle/>
            <a:p/>
          </p:txBody>
        </p:sp>
        <p:sp>
          <p:nvSpPr>
            <p:cNvPr id="55" name="rc55"/>
            <p:cNvSpPr/>
            <p:nvPr/>
          </p:nvSpPr>
          <p:spPr>
            <a:xfrm>
              <a:off x="4801047" y="2678297"/>
              <a:ext cx="257310" cy="1364892"/>
            </a:xfrm>
            <a:prstGeom prst="rect">
              <a:avLst/>
            </a:prstGeom>
            <a:solidFill>
              <a:srgbClr val="80BD41">
                <a:alpha val="100000"/>
              </a:srgbClr>
            </a:solidFill>
          </p:spPr>
          <p:txBody>
            <a:bodyPr/>
            <a:lstStyle/>
            <a:p/>
          </p:txBody>
        </p:sp>
        <p:sp>
          <p:nvSpPr>
            <p:cNvPr id="56" name="rc56"/>
            <p:cNvSpPr/>
            <p:nvPr/>
          </p:nvSpPr>
          <p:spPr>
            <a:xfrm>
              <a:off x="4801047" y="2589776"/>
              <a:ext cx="257310" cy="88521"/>
            </a:xfrm>
            <a:prstGeom prst="rect">
              <a:avLst/>
            </a:prstGeom>
            <a:solidFill>
              <a:srgbClr val="1CABE2">
                <a:alpha val="100000"/>
              </a:srgbClr>
            </a:solidFill>
          </p:spPr>
          <p:txBody>
            <a:bodyPr/>
            <a:lstStyle/>
            <a:p/>
          </p:txBody>
        </p:sp>
        <p:sp>
          <p:nvSpPr>
            <p:cNvPr id="57" name="rc57"/>
            <p:cNvSpPr/>
            <p:nvPr/>
          </p:nvSpPr>
          <p:spPr>
            <a:xfrm>
              <a:off x="5086947" y="2656361"/>
              <a:ext cx="257310" cy="1386828"/>
            </a:xfrm>
            <a:prstGeom prst="rect">
              <a:avLst/>
            </a:prstGeom>
            <a:solidFill>
              <a:srgbClr val="80BD41">
                <a:alpha val="100000"/>
              </a:srgbClr>
            </a:solidFill>
          </p:spPr>
          <p:txBody>
            <a:bodyPr/>
            <a:lstStyle/>
            <a:p/>
          </p:txBody>
        </p:sp>
        <p:sp>
          <p:nvSpPr>
            <p:cNvPr id="58" name="rc58"/>
            <p:cNvSpPr/>
            <p:nvPr/>
          </p:nvSpPr>
          <p:spPr>
            <a:xfrm>
              <a:off x="5086947" y="2578301"/>
              <a:ext cx="257310" cy="78060"/>
            </a:xfrm>
            <a:prstGeom prst="rect">
              <a:avLst/>
            </a:prstGeom>
            <a:solidFill>
              <a:srgbClr val="1CABE2">
                <a:alpha val="100000"/>
              </a:srgbClr>
            </a:solidFill>
          </p:spPr>
          <p:txBody>
            <a:bodyPr/>
            <a:lstStyle/>
            <a:p/>
          </p:txBody>
        </p:sp>
        <p:sp>
          <p:nvSpPr>
            <p:cNvPr id="59" name="rc59"/>
            <p:cNvSpPr/>
            <p:nvPr/>
          </p:nvSpPr>
          <p:spPr>
            <a:xfrm>
              <a:off x="5372848" y="2717040"/>
              <a:ext cx="257310" cy="1326149"/>
            </a:xfrm>
            <a:prstGeom prst="rect">
              <a:avLst/>
            </a:prstGeom>
            <a:solidFill>
              <a:srgbClr val="80BD41">
                <a:alpha val="100000"/>
              </a:srgbClr>
            </a:solidFill>
          </p:spPr>
          <p:txBody>
            <a:bodyPr/>
            <a:lstStyle/>
            <a:p/>
          </p:txBody>
        </p:sp>
        <p:sp>
          <p:nvSpPr>
            <p:cNvPr id="60" name="rc60"/>
            <p:cNvSpPr/>
            <p:nvPr/>
          </p:nvSpPr>
          <p:spPr>
            <a:xfrm>
              <a:off x="5372848" y="2540522"/>
              <a:ext cx="257310" cy="176518"/>
            </a:xfrm>
            <a:prstGeom prst="rect">
              <a:avLst/>
            </a:prstGeom>
            <a:solidFill>
              <a:srgbClr val="1CABE2">
                <a:alpha val="100000"/>
              </a:srgbClr>
            </a:solidFill>
          </p:spPr>
          <p:txBody>
            <a:bodyPr/>
            <a:lstStyle/>
            <a:p/>
          </p:txBody>
        </p:sp>
        <p:sp>
          <p:nvSpPr>
            <p:cNvPr id="61" name="rc61"/>
            <p:cNvSpPr/>
            <p:nvPr/>
          </p:nvSpPr>
          <p:spPr>
            <a:xfrm>
              <a:off x="5658748" y="2702289"/>
              <a:ext cx="257310" cy="1340901"/>
            </a:xfrm>
            <a:prstGeom prst="rect">
              <a:avLst/>
            </a:prstGeom>
            <a:solidFill>
              <a:srgbClr val="80BD41">
                <a:alpha val="100000"/>
              </a:srgbClr>
            </a:solidFill>
          </p:spPr>
          <p:txBody>
            <a:bodyPr/>
            <a:lstStyle/>
            <a:p/>
          </p:txBody>
        </p:sp>
        <p:sp>
          <p:nvSpPr>
            <p:cNvPr id="62" name="rc62"/>
            <p:cNvSpPr/>
            <p:nvPr/>
          </p:nvSpPr>
          <p:spPr>
            <a:xfrm>
              <a:off x="5658748" y="2543632"/>
              <a:ext cx="257310" cy="158657"/>
            </a:xfrm>
            <a:prstGeom prst="rect">
              <a:avLst/>
            </a:prstGeom>
            <a:solidFill>
              <a:srgbClr val="1CABE2">
                <a:alpha val="100000"/>
              </a:srgbClr>
            </a:solidFill>
          </p:spPr>
          <p:txBody>
            <a:bodyPr/>
            <a:lstStyle/>
            <a:p/>
          </p:txBody>
        </p:sp>
        <p:sp>
          <p:nvSpPr>
            <p:cNvPr id="63" name="rc63"/>
            <p:cNvSpPr/>
            <p:nvPr/>
          </p:nvSpPr>
          <p:spPr>
            <a:xfrm>
              <a:off x="5944649" y="2728761"/>
              <a:ext cx="257310" cy="1314428"/>
            </a:xfrm>
            <a:prstGeom prst="rect">
              <a:avLst/>
            </a:prstGeom>
            <a:solidFill>
              <a:srgbClr val="80BD41">
                <a:alpha val="100000"/>
              </a:srgbClr>
            </a:solidFill>
          </p:spPr>
          <p:txBody>
            <a:bodyPr/>
            <a:lstStyle/>
            <a:p/>
          </p:txBody>
        </p:sp>
        <p:sp>
          <p:nvSpPr>
            <p:cNvPr id="64" name="rc64"/>
            <p:cNvSpPr/>
            <p:nvPr/>
          </p:nvSpPr>
          <p:spPr>
            <a:xfrm>
              <a:off x="5944649" y="2548461"/>
              <a:ext cx="257310" cy="180299"/>
            </a:xfrm>
            <a:prstGeom prst="rect">
              <a:avLst/>
            </a:prstGeom>
            <a:solidFill>
              <a:srgbClr val="1CABE2">
                <a:alpha val="100000"/>
              </a:srgbClr>
            </a:solidFill>
          </p:spPr>
          <p:txBody>
            <a:bodyPr/>
            <a:lstStyle/>
            <a:p/>
          </p:txBody>
        </p:sp>
        <p:sp>
          <p:nvSpPr>
            <p:cNvPr id="65" name="rc65"/>
            <p:cNvSpPr/>
            <p:nvPr/>
          </p:nvSpPr>
          <p:spPr>
            <a:xfrm>
              <a:off x="6230549" y="2703043"/>
              <a:ext cx="257310" cy="1340147"/>
            </a:xfrm>
            <a:prstGeom prst="rect">
              <a:avLst/>
            </a:prstGeom>
            <a:solidFill>
              <a:srgbClr val="80BD41">
                <a:alpha val="100000"/>
              </a:srgbClr>
            </a:solidFill>
          </p:spPr>
          <p:txBody>
            <a:bodyPr/>
            <a:lstStyle/>
            <a:p/>
          </p:txBody>
        </p:sp>
        <p:sp>
          <p:nvSpPr>
            <p:cNvPr id="66" name="rc66"/>
            <p:cNvSpPr/>
            <p:nvPr/>
          </p:nvSpPr>
          <p:spPr>
            <a:xfrm>
              <a:off x="6230549" y="2579961"/>
              <a:ext cx="257310" cy="123081"/>
            </a:xfrm>
            <a:prstGeom prst="rect">
              <a:avLst/>
            </a:prstGeom>
            <a:solidFill>
              <a:srgbClr val="1CABE2">
                <a:alpha val="100000"/>
              </a:srgbClr>
            </a:solidFill>
          </p:spPr>
          <p:txBody>
            <a:bodyPr/>
            <a:lstStyle/>
            <a:p/>
          </p:txBody>
        </p:sp>
        <p:sp>
          <p:nvSpPr>
            <p:cNvPr id="67" name="rc67"/>
            <p:cNvSpPr/>
            <p:nvPr/>
          </p:nvSpPr>
          <p:spPr>
            <a:xfrm>
              <a:off x="6516450" y="2672254"/>
              <a:ext cx="257310" cy="1370935"/>
            </a:xfrm>
            <a:prstGeom prst="rect">
              <a:avLst/>
            </a:prstGeom>
            <a:solidFill>
              <a:srgbClr val="80BD41">
                <a:alpha val="100000"/>
              </a:srgbClr>
            </a:solidFill>
          </p:spPr>
          <p:txBody>
            <a:bodyPr/>
            <a:lstStyle/>
            <a:p/>
          </p:txBody>
        </p:sp>
        <p:sp>
          <p:nvSpPr>
            <p:cNvPr id="68" name="rc68"/>
            <p:cNvSpPr/>
            <p:nvPr/>
          </p:nvSpPr>
          <p:spPr>
            <a:xfrm>
              <a:off x="6516450" y="2587529"/>
              <a:ext cx="257310" cy="84724"/>
            </a:xfrm>
            <a:prstGeom prst="rect">
              <a:avLst/>
            </a:prstGeom>
            <a:solidFill>
              <a:srgbClr val="1CABE2">
                <a:alpha val="100000"/>
              </a:srgbClr>
            </a:solidFill>
          </p:spPr>
          <p:txBody>
            <a:bodyPr/>
            <a:lstStyle/>
            <a:p/>
          </p:txBody>
        </p:sp>
        <p:sp>
          <p:nvSpPr>
            <p:cNvPr id="69" name="rc69"/>
            <p:cNvSpPr/>
            <p:nvPr/>
          </p:nvSpPr>
          <p:spPr>
            <a:xfrm>
              <a:off x="6802350" y="2682191"/>
              <a:ext cx="257310" cy="1360998"/>
            </a:xfrm>
            <a:prstGeom prst="rect">
              <a:avLst/>
            </a:prstGeom>
            <a:solidFill>
              <a:srgbClr val="80BD41">
                <a:alpha val="100000"/>
              </a:srgbClr>
            </a:solidFill>
          </p:spPr>
          <p:txBody>
            <a:bodyPr/>
            <a:lstStyle/>
            <a:p/>
          </p:txBody>
        </p:sp>
        <p:sp>
          <p:nvSpPr>
            <p:cNvPr id="70" name="rc70"/>
            <p:cNvSpPr/>
            <p:nvPr/>
          </p:nvSpPr>
          <p:spPr>
            <a:xfrm>
              <a:off x="6802350" y="2613279"/>
              <a:ext cx="257310" cy="68911"/>
            </a:xfrm>
            <a:prstGeom prst="rect">
              <a:avLst/>
            </a:prstGeom>
            <a:solidFill>
              <a:srgbClr val="1CABE2">
                <a:alpha val="100000"/>
              </a:srgbClr>
            </a:solidFill>
          </p:spPr>
          <p:txBody>
            <a:bodyPr/>
            <a:lstStyle/>
            <a:p/>
          </p:txBody>
        </p:sp>
        <p:sp>
          <p:nvSpPr>
            <p:cNvPr id="71" name="rc71"/>
            <p:cNvSpPr/>
            <p:nvPr/>
          </p:nvSpPr>
          <p:spPr>
            <a:xfrm>
              <a:off x="7088251" y="2741517"/>
              <a:ext cx="257310" cy="1301672"/>
            </a:xfrm>
            <a:prstGeom prst="rect">
              <a:avLst/>
            </a:prstGeom>
            <a:solidFill>
              <a:srgbClr val="80BD41">
                <a:alpha val="100000"/>
              </a:srgbClr>
            </a:solidFill>
          </p:spPr>
          <p:txBody>
            <a:bodyPr/>
            <a:lstStyle/>
            <a:p/>
          </p:txBody>
        </p:sp>
        <p:sp>
          <p:nvSpPr>
            <p:cNvPr id="72" name="rc72"/>
            <p:cNvSpPr/>
            <p:nvPr/>
          </p:nvSpPr>
          <p:spPr>
            <a:xfrm>
              <a:off x="7088251" y="2638909"/>
              <a:ext cx="257310" cy="102607"/>
            </a:xfrm>
            <a:prstGeom prst="rect">
              <a:avLst/>
            </a:prstGeom>
            <a:solidFill>
              <a:srgbClr val="1CABE2">
                <a:alpha val="100000"/>
              </a:srgbClr>
            </a:solidFill>
          </p:spPr>
          <p:txBody>
            <a:bodyPr/>
            <a:lstStyle/>
            <a:p/>
          </p:txBody>
        </p:sp>
        <p:sp>
          <p:nvSpPr>
            <p:cNvPr id="73" name="rc73"/>
            <p:cNvSpPr/>
            <p:nvPr/>
          </p:nvSpPr>
          <p:spPr>
            <a:xfrm>
              <a:off x="7374151" y="2744195"/>
              <a:ext cx="257310" cy="1298995"/>
            </a:xfrm>
            <a:prstGeom prst="rect">
              <a:avLst/>
            </a:prstGeom>
            <a:solidFill>
              <a:srgbClr val="80BD41">
                <a:alpha val="100000"/>
              </a:srgbClr>
            </a:solidFill>
          </p:spPr>
          <p:txBody>
            <a:bodyPr/>
            <a:lstStyle/>
            <a:p/>
          </p:txBody>
        </p:sp>
        <p:sp>
          <p:nvSpPr>
            <p:cNvPr id="74" name="rc74"/>
            <p:cNvSpPr/>
            <p:nvPr/>
          </p:nvSpPr>
          <p:spPr>
            <a:xfrm>
              <a:off x="7374151" y="2652307"/>
              <a:ext cx="257310" cy="91888"/>
            </a:xfrm>
            <a:prstGeom prst="rect">
              <a:avLst/>
            </a:prstGeom>
            <a:solidFill>
              <a:srgbClr val="1CABE2">
                <a:alpha val="100000"/>
              </a:srgbClr>
            </a:solidFill>
          </p:spPr>
          <p:txBody>
            <a:bodyPr/>
            <a:lstStyle/>
            <a:p/>
          </p:txBody>
        </p:sp>
        <p:sp>
          <p:nvSpPr>
            <p:cNvPr id="75" name="rc75"/>
            <p:cNvSpPr/>
            <p:nvPr/>
          </p:nvSpPr>
          <p:spPr>
            <a:xfrm>
              <a:off x="7660051" y="2785463"/>
              <a:ext cx="257310" cy="1257727"/>
            </a:xfrm>
            <a:prstGeom prst="rect">
              <a:avLst/>
            </a:prstGeom>
            <a:solidFill>
              <a:srgbClr val="80BD41">
                <a:alpha val="100000"/>
              </a:srgbClr>
            </a:solidFill>
          </p:spPr>
          <p:txBody>
            <a:bodyPr/>
            <a:lstStyle/>
            <a:p/>
          </p:txBody>
        </p:sp>
        <p:sp>
          <p:nvSpPr>
            <p:cNvPr id="76" name="rc76"/>
            <p:cNvSpPr/>
            <p:nvPr/>
          </p:nvSpPr>
          <p:spPr>
            <a:xfrm>
              <a:off x="7660051" y="2719021"/>
              <a:ext cx="257310" cy="66442"/>
            </a:xfrm>
            <a:prstGeom prst="rect">
              <a:avLst/>
            </a:prstGeom>
            <a:solidFill>
              <a:srgbClr val="1CABE2">
                <a:alpha val="100000"/>
              </a:srgbClr>
            </a:solidFill>
          </p:spPr>
          <p:txBody>
            <a:bodyPr/>
            <a:lstStyle/>
            <a:p/>
          </p:txBody>
        </p:sp>
        <p:sp>
          <p:nvSpPr>
            <p:cNvPr id="77" name="rc77"/>
            <p:cNvSpPr/>
            <p:nvPr/>
          </p:nvSpPr>
          <p:spPr>
            <a:xfrm>
              <a:off x="7945952" y="2797338"/>
              <a:ext cx="257310" cy="1245851"/>
            </a:xfrm>
            <a:prstGeom prst="rect">
              <a:avLst/>
            </a:prstGeom>
            <a:solidFill>
              <a:srgbClr val="80BD41">
                <a:alpha val="100000"/>
              </a:srgbClr>
            </a:solidFill>
          </p:spPr>
          <p:txBody>
            <a:bodyPr/>
            <a:lstStyle/>
            <a:p/>
          </p:txBody>
        </p:sp>
        <p:sp>
          <p:nvSpPr>
            <p:cNvPr id="78" name="rc78"/>
            <p:cNvSpPr/>
            <p:nvPr/>
          </p:nvSpPr>
          <p:spPr>
            <a:xfrm>
              <a:off x="7945952" y="2734113"/>
              <a:ext cx="257310" cy="63225"/>
            </a:xfrm>
            <a:prstGeom prst="rect">
              <a:avLst/>
            </a:prstGeom>
            <a:solidFill>
              <a:srgbClr val="1CABE2">
                <a:alpha val="100000"/>
              </a:srgbClr>
            </a:solidFill>
          </p:spPr>
          <p:txBody>
            <a:bodyPr/>
            <a:lstStyle/>
            <a:p/>
          </p:txBody>
        </p:sp>
        <p:sp>
          <p:nvSpPr>
            <p:cNvPr id="79" name="pl79"/>
            <p:cNvSpPr/>
            <p:nvPr/>
          </p:nvSpPr>
          <p:spPr>
            <a:xfrm>
              <a:off x="1498896" y="1188120"/>
              <a:ext cx="6575711" cy="330587"/>
            </a:xfrm>
            <a:custGeom>
              <a:avLst/>
              <a:pathLst>
                <a:path w="6575711" h="330587">
                  <a:moveTo>
                    <a:pt x="0" y="120213"/>
                  </a:moveTo>
                  <a:lnTo>
                    <a:pt x="285900" y="60106"/>
                  </a:lnTo>
                  <a:lnTo>
                    <a:pt x="571800" y="180320"/>
                  </a:lnTo>
                  <a:lnTo>
                    <a:pt x="857701" y="330587"/>
                  </a:lnTo>
                  <a:lnTo>
                    <a:pt x="1143601" y="120213"/>
                  </a:lnTo>
                  <a:lnTo>
                    <a:pt x="1429502" y="60106"/>
                  </a:lnTo>
                  <a:lnTo>
                    <a:pt x="1715402" y="60106"/>
                  </a:lnTo>
                  <a:lnTo>
                    <a:pt x="2001303" y="0"/>
                  </a:lnTo>
                  <a:lnTo>
                    <a:pt x="2287203" y="0"/>
                  </a:lnTo>
                  <a:lnTo>
                    <a:pt x="2573104" y="90160"/>
                  </a:lnTo>
                  <a:lnTo>
                    <a:pt x="2859004" y="120213"/>
                  </a:lnTo>
                  <a:lnTo>
                    <a:pt x="3144905" y="120213"/>
                  </a:lnTo>
                  <a:lnTo>
                    <a:pt x="3430805" y="30053"/>
                  </a:lnTo>
                  <a:lnTo>
                    <a:pt x="3716706" y="0"/>
                  </a:lnTo>
                  <a:lnTo>
                    <a:pt x="4002606" y="210373"/>
                  </a:lnTo>
                  <a:lnTo>
                    <a:pt x="4288507" y="180320"/>
                  </a:lnTo>
                  <a:lnTo>
                    <a:pt x="4574407" y="210373"/>
                  </a:lnTo>
                  <a:lnTo>
                    <a:pt x="4860308" y="90160"/>
                  </a:lnTo>
                  <a:lnTo>
                    <a:pt x="5146208" y="30053"/>
                  </a:lnTo>
                  <a:lnTo>
                    <a:pt x="5432109" y="0"/>
                  </a:lnTo>
                  <a:lnTo>
                    <a:pt x="5718009" y="60106"/>
                  </a:lnTo>
                  <a:lnTo>
                    <a:pt x="6003910" y="60106"/>
                  </a:lnTo>
                  <a:lnTo>
                    <a:pt x="6289810" y="0"/>
                  </a:lnTo>
                  <a:lnTo>
                    <a:pt x="6575711" y="0"/>
                  </a:lnTo>
                </a:path>
              </a:pathLst>
            </a:custGeom>
            <a:ln w="27101" cap="flat">
              <a:solidFill>
                <a:srgbClr val="0058AB">
                  <a:alpha val="100000"/>
                </a:srgbClr>
              </a:solidFill>
              <a:prstDash val="solid"/>
              <a:round/>
            </a:ln>
          </p:spPr>
          <p:txBody>
            <a:bodyPr/>
            <a:lstStyle/>
            <a:p/>
          </p:txBody>
        </p:sp>
        <p:sp>
          <p:nvSpPr>
            <p:cNvPr id="80" name="tx80"/>
            <p:cNvSpPr/>
            <p:nvPr/>
          </p:nvSpPr>
          <p:spPr>
            <a:xfrm>
              <a:off x="1428558"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1" name="tx81"/>
            <p:cNvSpPr/>
            <p:nvPr/>
          </p:nvSpPr>
          <p:spPr>
            <a:xfrm>
              <a:off x="2858061"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2" name="tx82"/>
            <p:cNvSpPr/>
            <p:nvPr/>
          </p:nvSpPr>
          <p:spPr>
            <a:xfrm>
              <a:off x="4287563"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3" name="tx83"/>
            <p:cNvSpPr/>
            <p:nvPr/>
          </p:nvSpPr>
          <p:spPr>
            <a:xfrm>
              <a:off x="5717065"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4" name="tx84"/>
            <p:cNvSpPr/>
            <p:nvPr/>
          </p:nvSpPr>
          <p:spPr>
            <a:xfrm>
              <a:off x="686066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5" name="tx85"/>
            <p:cNvSpPr/>
            <p:nvPr/>
          </p:nvSpPr>
          <p:spPr>
            <a:xfrm>
              <a:off x="7146568"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6" name="tx86"/>
            <p:cNvSpPr/>
            <p:nvPr/>
          </p:nvSpPr>
          <p:spPr>
            <a:xfrm>
              <a:off x="7432468"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7" name="tx87"/>
            <p:cNvSpPr/>
            <p:nvPr/>
          </p:nvSpPr>
          <p:spPr>
            <a:xfrm>
              <a:off x="7718369"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8" name="tx88"/>
            <p:cNvSpPr/>
            <p:nvPr/>
          </p:nvSpPr>
          <p:spPr>
            <a:xfrm>
              <a:off x="8004269"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9" name="tx89"/>
            <p:cNvSpPr/>
            <p:nvPr/>
          </p:nvSpPr>
          <p:spPr>
            <a:xfrm>
              <a:off x="1423547" y="34178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1423547" y="27778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2853050" y="33920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2853050" y="27377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4282552" y="335459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4" name="tx94"/>
            <p:cNvSpPr/>
            <p:nvPr/>
          </p:nvSpPr>
          <p:spPr>
            <a:xfrm>
              <a:off x="4282552" y="26413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5712054" y="33336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6" name="tx96"/>
            <p:cNvSpPr/>
            <p:nvPr/>
          </p:nvSpPr>
          <p:spPr>
            <a:xfrm>
              <a:off x="5712054" y="2582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7" name="tx97"/>
            <p:cNvSpPr/>
            <p:nvPr/>
          </p:nvSpPr>
          <p:spPr>
            <a:xfrm>
              <a:off x="6855656" y="33235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8" name="tx98"/>
            <p:cNvSpPr/>
            <p:nvPr/>
          </p:nvSpPr>
          <p:spPr>
            <a:xfrm>
              <a:off x="6855656" y="2607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7141557" y="33518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7141557" y="26497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1" name="tx101"/>
            <p:cNvSpPr/>
            <p:nvPr/>
          </p:nvSpPr>
          <p:spPr>
            <a:xfrm>
              <a:off x="7427457" y="33531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2" name="tx102"/>
            <p:cNvSpPr/>
            <p:nvPr/>
          </p:nvSpPr>
          <p:spPr>
            <a:xfrm>
              <a:off x="7427457" y="26577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3" name="tx103"/>
            <p:cNvSpPr/>
            <p:nvPr/>
          </p:nvSpPr>
          <p:spPr>
            <a:xfrm>
              <a:off x="7713358" y="33738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7713358" y="27118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7999258" y="33797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999258" y="272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7" name="tx107"/>
            <p:cNvSpPr/>
            <p:nvPr/>
          </p:nvSpPr>
          <p:spPr>
            <a:xfrm>
              <a:off x="1423547" y="26062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8" name="tx108"/>
            <p:cNvSpPr/>
            <p:nvPr/>
          </p:nvSpPr>
          <p:spPr>
            <a:xfrm>
              <a:off x="2898254" y="2579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9" name="tx109"/>
            <p:cNvSpPr/>
            <p:nvPr/>
          </p:nvSpPr>
          <p:spPr>
            <a:xfrm>
              <a:off x="4282552" y="2459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0" name="tx110"/>
            <p:cNvSpPr/>
            <p:nvPr/>
          </p:nvSpPr>
          <p:spPr>
            <a:xfrm>
              <a:off x="5712054" y="238711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1" name="tx111"/>
            <p:cNvSpPr/>
            <p:nvPr/>
          </p:nvSpPr>
          <p:spPr>
            <a:xfrm>
              <a:off x="6855656" y="2456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2" name="tx112"/>
            <p:cNvSpPr/>
            <p:nvPr/>
          </p:nvSpPr>
          <p:spPr>
            <a:xfrm>
              <a:off x="7141557" y="2482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3" name="tx113"/>
            <p:cNvSpPr/>
            <p:nvPr/>
          </p:nvSpPr>
          <p:spPr>
            <a:xfrm>
              <a:off x="7427457" y="24967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4" name="tx114"/>
            <p:cNvSpPr/>
            <p:nvPr/>
          </p:nvSpPr>
          <p:spPr>
            <a:xfrm>
              <a:off x="7758562" y="25638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8044462" y="25789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655386" y="399107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7" name="tx117"/>
            <p:cNvSpPr/>
            <p:nvPr/>
          </p:nvSpPr>
          <p:spPr>
            <a:xfrm>
              <a:off x="655386" y="31669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18" name="tx118"/>
            <p:cNvSpPr/>
            <p:nvPr/>
          </p:nvSpPr>
          <p:spPr>
            <a:xfrm>
              <a:off x="655386" y="23428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19" name="tx119"/>
            <p:cNvSpPr/>
            <p:nvPr/>
          </p:nvSpPr>
          <p:spPr>
            <a:xfrm>
              <a:off x="655386" y="1519076"/>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0" name="tx120"/>
            <p:cNvSpPr/>
            <p:nvPr/>
          </p:nvSpPr>
          <p:spPr>
            <a:xfrm>
              <a:off x="577692" y="69453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2822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757730"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8723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61673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603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462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321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80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903901"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7" name="pl137"/>
            <p:cNvSpPr/>
            <p:nvPr/>
          </p:nvSpPr>
          <p:spPr>
            <a:xfrm>
              <a:off x="294702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21412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72086" y="4984592"/>
              <a:ext cx="201456" cy="201456"/>
            </a:xfrm>
            <a:prstGeom prst="rect">
              <a:avLst/>
            </a:prstGeom>
            <a:solidFill>
              <a:srgbClr val="1CABE2">
                <a:alpha val="100000"/>
              </a:srgbClr>
            </a:solidFill>
          </p:spPr>
          <p:txBody>
            <a:bodyPr/>
            <a:lstStyle/>
            <a:p/>
          </p:txBody>
        </p:sp>
        <p:sp>
          <p:nvSpPr>
            <p:cNvPr id="140" name="rc140"/>
            <p:cNvSpPr/>
            <p:nvPr/>
          </p:nvSpPr>
          <p:spPr>
            <a:xfrm>
              <a:off x="5677174" y="4984592"/>
              <a:ext cx="201456" cy="201456"/>
            </a:xfrm>
            <a:prstGeom prst="rect">
              <a:avLst/>
            </a:prstGeom>
            <a:solidFill>
              <a:srgbClr val="80BD41">
                <a:alpha val="100000"/>
              </a:srgbClr>
            </a:solidFill>
          </p:spPr>
          <p:txBody>
            <a:bodyPr/>
            <a:lstStyle/>
            <a:p/>
          </p:txBody>
        </p:sp>
        <p:sp>
          <p:nvSpPr>
            <p:cNvPr id="141" name="tx141"/>
            <p:cNvSpPr/>
            <p:nvPr/>
          </p:nvSpPr>
          <p:spPr>
            <a:xfrm>
              <a:off x="4752131"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5721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1028590" y="467611"/>
              <a:ext cx="74270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ECAR, 2000-2023</a:t>
              </a:r>
            </a:p>
          </p:txBody>
        </p:sp>
        <p:sp>
          <p:nvSpPr>
            <p:cNvPr id="144" name="pl144"/>
            <p:cNvSpPr/>
            <p:nvPr/>
          </p:nvSpPr>
          <p:spPr>
            <a:xfrm>
              <a:off x="1028590" y="575093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45" name="pl145"/>
            <p:cNvSpPr/>
            <p:nvPr/>
          </p:nvSpPr>
          <p:spPr>
            <a:xfrm>
              <a:off x="212038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2066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12095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62123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2152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1028590" y="594512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1" name="pl151"/>
            <p:cNvSpPr/>
            <p:nvPr/>
          </p:nvSpPr>
          <p:spPr>
            <a:xfrm>
              <a:off x="1028590" y="555674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2" name="pl152"/>
            <p:cNvSpPr/>
            <p:nvPr/>
          </p:nvSpPr>
          <p:spPr>
            <a:xfrm>
              <a:off x="1370241"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87052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37081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7109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37138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70241" y="5823753"/>
              <a:ext cx="6194016" cy="242738"/>
            </a:xfrm>
            <a:prstGeom prst="rect">
              <a:avLst/>
            </a:prstGeom>
            <a:solidFill>
              <a:srgbClr val="80BD41">
                <a:alpha val="100000"/>
              </a:srgbClr>
            </a:solidFill>
          </p:spPr>
          <p:txBody>
            <a:bodyPr/>
            <a:lstStyle/>
            <a:p/>
          </p:txBody>
        </p:sp>
        <p:sp>
          <p:nvSpPr>
            <p:cNvPr id="158" name="rc158"/>
            <p:cNvSpPr/>
            <p:nvPr/>
          </p:nvSpPr>
          <p:spPr>
            <a:xfrm>
              <a:off x="7564258" y="5823753"/>
              <a:ext cx="313622" cy="242738"/>
            </a:xfrm>
            <a:prstGeom prst="rect">
              <a:avLst/>
            </a:prstGeom>
            <a:solidFill>
              <a:srgbClr val="1CABE2">
                <a:alpha val="100000"/>
              </a:srgbClr>
            </a:solidFill>
          </p:spPr>
          <p:txBody>
            <a:bodyPr/>
            <a:lstStyle/>
            <a:p/>
          </p:txBody>
        </p:sp>
        <p:sp>
          <p:nvSpPr>
            <p:cNvPr id="159" name="rc159"/>
            <p:cNvSpPr/>
            <p:nvPr/>
          </p:nvSpPr>
          <p:spPr>
            <a:xfrm>
              <a:off x="1370241" y="5435371"/>
              <a:ext cx="5669973" cy="242738"/>
            </a:xfrm>
            <a:prstGeom prst="rect">
              <a:avLst/>
            </a:prstGeom>
            <a:solidFill>
              <a:srgbClr val="80BD41">
                <a:alpha val="100000"/>
              </a:srgbClr>
            </a:solidFill>
          </p:spPr>
          <p:txBody>
            <a:bodyPr/>
            <a:lstStyle/>
            <a:p/>
          </p:txBody>
        </p:sp>
        <p:sp>
          <p:nvSpPr>
            <p:cNvPr id="160" name="rc160"/>
            <p:cNvSpPr/>
            <p:nvPr/>
          </p:nvSpPr>
          <p:spPr>
            <a:xfrm>
              <a:off x="7040214" y="5435371"/>
              <a:ext cx="287744" cy="242738"/>
            </a:xfrm>
            <a:prstGeom prst="rect">
              <a:avLst/>
            </a:prstGeom>
            <a:solidFill>
              <a:srgbClr val="1CABE2">
                <a:alpha val="100000"/>
              </a:srgbClr>
            </a:solidFill>
          </p:spPr>
          <p:txBody>
            <a:bodyPr/>
            <a:lstStyle/>
            <a:p/>
          </p:txBody>
        </p:sp>
        <p:sp>
          <p:nvSpPr>
            <p:cNvPr id="161" name="tx161"/>
            <p:cNvSpPr/>
            <p:nvPr/>
          </p:nvSpPr>
          <p:spPr>
            <a:xfrm>
              <a:off x="4369798"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4.1</a:t>
              </a:r>
            </a:p>
          </p:txBody>
        </p:sp>
        <p:sp>
          <p:nvSpPr>
            <p:cNvPr id="162" name="tx162"/>
            <p:cNvSpPr/>
            <p:nvPr/>
          </p:nvSpPr>
          <p:spPr>
            <a:xfrm>
              <a:off x="7623618"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0.2</a:t>
              </a:r>
            </a:p>
          </p:txBody>
        </p:sp>
        <p:sp>
          <p:nvSpPr>
            <p:cNvPr id="163" name="tx163"/>
            <p:cNvSpPr/>
            <p:nvPr/>
          </p:nvSpPr>
          <p:spPr>
            <a:xfrm>
              <a:off x="4107776"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3.8</a:t>
              </a:r>
            </a:p>
          </p:txBody>
        </p:sp>
        <p:sp>
          <p:nvSpPr>
            <p:cNvPr id="164" name="tx164"/>
            <p:cNvSpPr/>
            <p:nvPr/>
          </p:nvSpPr>
          <p:spPr>
            <a:xfrm>
              <a:off x="7086635"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0.2</a:t>
              </a:r>
            </a:p>
          </p:txBody>
        </p:sp>
        <p:sp>
          <p:nvSpPr>
            <p:cNvPr id="165" name="tx165"/>
            <p:cNvSpPr/>
            <p:nvPr/>
          </p:nvSpPr>
          <p:spPr>
            <a:xfrm>
              <a:off x="8102797" y="5891132"/>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4.3</a:t>
              </a:r>
            </a:p>
          </p:txBody>
        </p:sp>
        <p:sp>
          <p:nvSpPr>
            <p:cNvPr id="166" name="tx166"/>
            <p:cNvSpPr/>
            <p:nvPr/>
          </p:nvSpPr>
          <p:spPr>
            <a:xfrm>
              <a:off x="7585651" y="5505008"/>
              <a:ext cx="80386"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a:t>
              </a:r>
            </a:p>
          </p:txBody>
        </p:sp>
        <p:sp>
          <p:nvSpPr>
            <p:cNvPr id="167" name="tx167"/>
            <p:cNvSpPr/>
            <p:nvPr/>
          </p:nvSpPr>
          <p:spPr>
            <a:xfrm>
              <a:off x="65518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65518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1253802"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0" name="tx170"/>
            <p:cNvSpPr/>
            <p:nvPr/>
          </p:nvSpPr>
          <p:spPr>
            <a:xfrm>
              <a:off x="275408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71" name="tx171"/>
            <p:cNvSpPr/>
            <p:nvPr/>
          </p:nvSpPr>
          <p:spPr>
            <a:xfrm>
              <a:off x="4254371"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72" name="tx172"/>
            <p:cNvSpPr/>
            <p:nvPr/>
          </p:nvSpPr>
          <p:spPr>
            <a:xfrm>
              <a:off x="5754656"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73" name="tx173"/>
            <p:cNvSpPr/>
            <p:nvPr/>
          </p:nvSpPr>
          <p:spPr>
            <a:xfrm>
              <a:off x="7254940"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74" name="tx174"/>
            <p:cNvSpPr/>
            <p:nvPr/>
          </p:nvSpPr>
          <p:spPr>
            <a:xfrm>
              <a:off x="3897835"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5" name="tx175"/>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(95%) was the same as in 2019 (95%).
The number of children vaccinated with DTP3 decreased 8% from 4.1m in 2019 to 3.8m in 2023.
The number of surviving infants decreased approximately 8% from 4.3m in 2019 to 4m in 2023.
In 2023, 300,000 fewer children were vaccinated than in 2019.
In 2023, there were 400,000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2434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3725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31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2488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9652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903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416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477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17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076135"/>
            </a:xfrm>
            <a:custGeom>
              <a:avLst/>
              <a:pathLst>
                <a:path w="0" h="3076135">
                  <a:moveTo>
                    <a:pt x="0" y="3076135"/>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1534473"/>
              <a:ext cx="351110" cy="2062056"/>
            </a:xfrm>
            <a:prstGeom prst="rect">
              <a:avLst/>
            </a:prstGeom>
            <a:solidFill>
              <a:srgbClr val="80BD41">
                <a:alpha val="100000"/>
              </a:srgbClr>
            </a:solidFill>
          </p:spPr>
          <p:txBody>
            <a:bodyPr/>
            <a:lstStyle/>
            <a:p/>
          </p:txBody>
        </p:sp>
        <p:sp>
          <p:nvSpPr>
            <p:cNvPr id="35" name="rc35"/>
            <p:cNvSpPr/>
            <p:nvPr/>
          </p:nvSpPr>
          <p:spPr>
            <a:xfrm>
              <a:off x="1252457" y="1393236"/>
              <a:ext cx="351110" cy="2203292"/>
            </a:xfrm>
            <a:prstGeom prst="rect">
              <a:avLst/>
            </a:prstGeom>
            <a:solidFill>
              <a:srgbClr val="80BD41">
                <a:alpha val="100000"/>
              </a:srgbClr>
            </a:solidFill>
          </p:spPr>
          <p:txBody>
            <a:bodyPr/>
            <a:lstStyle/>
            <a:p/>
          </p:txBody>
        </p:sp>
        <p:sp>
          <p:nvSpPr>
            <p:cNvPr id="36" name="rc36"/>
            <p:cNvSpPr/>
            <p:nvPr/>
          </p:nvSpPr>
          <p:spPr>
            <a:xfrm>
              <a:off x="1642580" y="1308494"/>
              <a:ext cx="351110" cy="2288034"/>
            </a:xfrm>
            <a:prstGeom prst="rect">
              <a:avLst/>
            </a:prstGeom>
            <a:solidFill>
              <a:srgbClr val="80BD41">
                <a:alpha val="100000"/>
              </a:srgbClr>
            </a:solidFill>
          </p:spPr>
          <p:txBody>
            <a:bodyPr/>
            <a:lstStyle/>
            <a:p/>
          </p:txBody>
        </p:sp>
        <p:sp>
          <p:nvSpPr>
            <p:cNvPr id="37" name="rc37"/>
            <p:cNvSpPr/>
            <p:nvPr/>
          </p:nvSpPr>
          <p:spPr>
            <a:xfrm>
              <a:off x="2422824" y="1251999"/>
              <a:ext cx="351110" cy="2344529"/>
            </a:xfrm>
            <a:prstGeom prst="rect">
              <a:avLst/>
            </a:prstGeom>
            <a:solidFill>
              <a:srgbClr val="80BD41">
                <a:alpha val="100000"/>
              </a:srgbClr>
            </a:solidFill>
          </p:spPr>
          <p:txBody>
            <a:bodyPr/>
            <a:lstStyle/>
            <a:p/>
          </p:txBody>
        </p:sp>
        <p:sp>
          <p:nvSpPr>
            <p:cNvPr id="38" name="rc38"/>
            <p:cNvSpPr/>
            <p:nvPr/>
          </p:nvSpPr>
          <p:spPr>
            <a:xfrm>
              <a:off x="2032702" y="1251999"/>
              <a:ext cx="351110" cy="2344529"/>
            </a:xfrm>
            <a:prstGeom prst="rect">
              <a:avLst/>
            </a:prstGeom>
            <a:solidFill>
              <a:srgbClr val="80BD41">
                <a:alpha val="100000"/>
              </a:srgbClr>
            </a:solidFill>
          </p:spPr>
          <p:txBody>
            <a:bodyPr/>
            <a:lstStyle/>
            <a:p/>
          </p:txBody>
        </p:sp>
        <p:sp>
          <p:nvSpPr>
            <p:cNvPr id="39" name="rc39"/>
            <p:cNvSpPr/>
            <p:nvPr/>
          </p:nvSpPr>
          <p:spPr>
            <a:xfrm>
              <a:off x="2812947" y="1167257"/>
              <a:ext cx="351110" cy="2429271"/>
            </a:xfrm>
            <a:prstGeom prst="rect">
              <a:avLst/>
            </a:prstGeom>
            <a:solidFill>
              <a:srgbClr val="80BD41">
                <a:alpha val="100000"/>
              </a:srgbClr>
            </a:solidFill>
          </p:spPr>
          <p:txBody>
            <a:bodyPr/>
            <a:lstStyle/>
            <a:p/>
          </p:txBody>
        </p:sp>
        <p:sp>
          <p:nvSpPr>
            <p:cNvPr id="40" name="rc40"/>
            <p:cNvSpPr/>
            <p:nvPr/>
          </p:nvSpPr>
          <p:spPr>
            <a:xfrm>
              <a:off x="3203069" y="1167257"/>
              <a:ext cx="351110" cy="2429271"/>
            </a:xfrm>
            <a:prstGeom prst="rect">
              <a:avLst/>
            </a:prstGeom>
            <a:solidFill>
              <a:srgbClr val="80BD41">
                <a:alpha val="100000"/>
              </a:srgbClr>
            </a:solidFill>
          </p:spPr>
          <p:txBody>
            <a:bodyPr/>
            <a:lstStyle/>
            <a:p/>
          </p:txBody>
        </p:sp>
        <p:sp>
          <p:nvSpPr>
            <p:cNvPr id="41" name="rc41"/>
            <p:cNvSpPr/>
            <p:nvPr/>
          </p:nvSpPr>
          <p:spPr>
            <a:xfrm>
              <a:off x="3593191" y="1139010"/>
              <a:ext cx="351110" cy="2457518"/>
            </a:xfrm>
            <a:prstGeom prst="rect">
              <a:avLst/>
            </a:prstGeom>
            <a:solidFill>
              <a:srgbClr val="80BD41">
                <a:alpha val="100000"/>
              </a:srgbClr>
            </a:solidFill>
          </p:spPr>
          <p:txBody>
            <a:bodyPr/>
            <a:lstStyle/>
            <a:p/>
          </p:txBody>
        </p:sp>
        <p:sp>
          <p:nvSpPr>
            <p:cNvPr id="42" name="rc42"/>
            <p:cNvSpPr/>
            <p:nvPr/>
          </p:nvSpPr>
          <p:spPr>
            <a:xfrm>
              <a:off x="3983314" y="1110763"/>
              <a:ext cx="351110" cy="2485766"/>
            </a:xfrm>
            <a:prstGeom prst="rect">
              <a:avLst/>
            </a:prstGeom>
            <a:solidFill>
              <a:srgbClr val="80BD41">
                <a:alpha val="100000"/>
              </a:srgbClr>
            </a:solidFill>
          </p:spPr>
          <p:txBody>
            <a:bodyPr/>
            <a:lstStyle/>
            <a:p/>
          </p:txBody>
        </p:sp>
        <p:sp>
          <p:nvSpPr>
            <p:cNvPr id="43" name="rc43"/>
            <p:cNvSpPr/>
            <p:nvPr/>
          </p:nvSpPr>
          <p:spPr>
            <a:xfrm>
              <a:off x="4373436" y="997773"/>
              <a:ext cx="351110" cy="2598755"/>
            </a:xfrm>
            <a:prstGeom prst="rect">
              <a:avLst/>
            </a:prstGeom>
            <a:solidFill>
              <a:srgbClr val="80BD41">
                <a:alpha val="100000"/>
              </a:srgbClr>
            </a:solidFill>
          </p:spPr>
          <p:txBody>
            <a:bodyPr/>
            <a:lstStyle/>
            <a:p/>
          </p:txBody>
        </p:sp>
        <p:sp>
          <p:nvSpPr>
            <p:cNvPr id="44" name="rc44"/>
            <p:cNvSpPr/>
            <p:nvPr/>
          </p:nvSpPr>
          <p:spPr>
            <a:xfrm>
              <a:off x="5153681" y="969526"/>
              <a:ext cx="351110" cy="2627002"/>
            </a:xfrm>
            <a:prstGeom prst="rect">
              <a:avLst/>
            </a:prstGeom>
            <a:solidFill>
              <a:srgbClr val="80BD41">
                <a:alpha val="100000"/>
              </a:srgbClr>
            </a:solidFill>
          </p:spPr>
          <p:txBody>
            <a:bodyPr/>
            <a:lstStyle/>
            <a:p/>
          </p:txBody>
        </p:sp>
        <p:sp>
          <p:nvSpPr>
            <p:cNvPr id="45" name="rc45"/>
            <p:cNvSpPr/>
            <p:nvPr/>
          </p:nvSpPr>
          <p:spPr>
            <a:xfrm>
              <a:off x="4763558" y="969526"/>
              <a:ext cx="351110" cy="2627002"/>
            </a:xfrm>
            <a:prstGeom prst="rect">
              <a:avLst/>
            </a:prstGeom>
            <a:solidFill>
              <a:srgbClr val="80BD41">
                <a:alpha val="100000"/>
              </a:srgbClr>
            </a:solidFill>
          </p:spPr>
          <p:txBody>
            <a:bodyPr/>
            <a:lstStyle/>
            <a:p/>
          </p:txBody>
        </p:sp>
        <p:sp>
          <p:nvSpPr>
            <p:cNvPr id="46" name="rc46"/>
            <p:cNvSpPr/>
            <p:nvPr/>
          </p:nvSpPr>
          <p:spPr>
            <a:xfrm>
              <a:off x="5543803" y="941278"/>
              <a:ext cx="351110" cy="2655250"/>
            </a:xfrm>
            <a:prstGeom prst="rect">
              <a:avLst/>
            </a:prstGeom>
            <a:solidFill>
              <a:srgbClr val="80BD41">
                <a:alpha val="100000"/>
              </a:srgbClr>
            </a:solidFill>
          </p:spPr>
          <p:txBody>
            <a:bodyPr/>
            <a:lstStyle/>
            <a:p/>
          </p:txBody>
        </p:sp>
        <p:sp>
          <p:nvSpPr>
            <p:cNvPr id="47" name="rc47"/>
            <p:cNvSpPr/>
            <p:nvPr/>
          </p:nvSpPr>
          <p:spPr>
            <a:xfrm>
              <a:off x="5933925" y="884784"/>
              <a:ext cx="351110" cy="2711744"/>
            </a:xfrm>
            <a:prstGeom prst="rect">
              <a:avLst/>
            </a:prstGeom>
            <a:solidFill>
              <a:srgbClr val="80BD41">
                <a:alpha val="100000"/>
              </a:srgbClr>
            </a:solidFill>
          </p:spPr>
          <p:txBody>
            <a:bodyPr/>
            <a:lstStyle/>
            <a:p/>
          </p:txBody>
        </p:sp>
        <p:sp>
          <p:nvSpPr>
            <p:cNvPr id="48" name="rc48"/>
            <p:cNvSpPr/>
            <p:nvPr/>
          </p:nvSpPr>
          <p:spPr>
            <a:xfrm>
              <a:off x="6324048" y="856536"/>
              <a:ext cx="351110" cy="2739992"/>
            </a:xfrm>
            <a:prstGeom prst="rect">
              <a:avLst/>
            </a:prstGeom>
            <a:solidFill>
              <a:srgbClr val="80BD41">
                <a:alpha val="100000"/>
              </a:srgbClr>
            </a:solidFill>
          </p:spPr>
          <p:txBody>
            <a:bodyPr/>
            <a:lstStyle/>
            <a:p/>
          </p:txBody>
        </p:sp>
        <p:sp>
          <p:nvSpPr>
            <p:cNvPr id="49" name="rc49"/>
            <p:cNvSpPr/>
            <p:nvPr/>
          </p:nvSpPr>
          <p:spPr>
            <a:xfrm>
              <a:off x="7104293" y="828289"/>
              <a:ext cx="351110" cy="2768239"/>
            </a:xfrm>
            <a:prstGeom prst="rect">
              <a:avLst/>
            </a:prstGeom>
            <a:solidFill>
              <a:srgbClr val="80BD41">
                <a:alpha val="100000"/>
              </a:srgbClr>
            </a:solidFill>
          </p:spPr>
          <p:txBody>
            <a:bodyPr/>
            <a:lstStyle/>
            <a:p/>
          </p:txBody>
        </p:sp>
        <p:sp>
          <p:nvSpPr>
            <p:cNvPr id="50" name="rc50"/>
            <p:cNvSpPr/>
            <p:nvPr/>
          </p:nvSpPr>
          <p:spPr>
            <a:xfrm>
              <a:off x="6714170" y="828289"/>
              <a:ext cx="351110" cy="2768239"/>
            </a:xfrm>
            <a:prstGeom prst="rect">
              <a:avLst/>
            </a:prstGeom>
            <a:solidFill>
              <a:srgbClr val="80BD41">
                <a:alpha val="100000"/>
              </a:srgbClr>
            </a:solidFill>
          </p:spPr>
          <p:txBody>
            <a:bodyPr/>
            <a:lstStyle/>
            <a:p/>
          </p:txBody>
        </p:sp>
        <p:sp>
          <p:nvSpPr>
            <p:cNvPr id="51" name="rc51"/>
            <p:cNvSpPr/>
            <p:nvPr/>
          </p:nvSpPr>
          <p:spPr>
            <a:xfrm>
              <a:off x="8274660" y="800042"/>
              <a:ext cx="351110" cy="2796486"/>
            </a:xfrm>
            <a:prstGeom prst="rect">
              <a:avLst/>
            </a:prstGeom>
            <a:solidFill>
              <a:srgbClr val="80BD41">
                <a:alpha val="100000"/>
              </a:srgbClr>
            </a:solidFill>
          </p:spPr>
          <p:txBody>
            <a:bodyPr/>
            <a:lstStyle/>
            <a:p/>
          </p:txBody>
        </p:sp>
        <p:sp>
          <p:nvSpPr>
            <p:cNvPr id="52" name="rc52"/>
            <p:cNvSpPr/>
            <p:nvPr/>
          </p:nvSpPr>
          <p:spPr>
            <a:xfrm>
              <a:off x="8664782" y="800042"/>
              <a:ext cx="351110" cy="2796486"/>
            </a:xfrm>
            <a:prstGeom prst="rect">
              <a:avLst/>
            </a:prstGeom>
            <a:solidFill>
              <a:srgbClr val="80BD41">
                <a:alpha val="100000"/>
              </a:srgbClr>
            </a:solidFill>
          </p:spPr>
          <p:txBody>
            <a:bodyPr/>
            <a:lstStyle/>
            <a:p/>
          </p:txBody>
        </p:sp>
        <p:sp>
          <p:nvSpPr>
            <p:cNvPr id="53" name="rc53"/>
            <p:cNvSpPr/>
            <p:nvPr/>
          </p:nvSpPr>
          <p:spPr>
            <a:xfrm>
              <a:off x="7884537" y="800042"/>
              <a:ext cx="351110" cy="2796486"/>
            </a:xfrm>
            <a:prstGeom prst="rect">
              <a:avLst/>
            </a:prstGeom>
            <a:solidFill>
              <a:srgbClr val="80BD41">
                <a:alpha val="100000"/>
              </a:srgbClr>
            </a:solidFill>
          </p:spPr>
          <p:txBody>
            <a:bodyPr/>
            <a:lstStyle/>
            <a:p/>
          </p:txBody>
        </p:sp>
        <p:sp>
          <p:nvSpPr>
            <p:cNvPr id="54" name="rc54"/>
            <p:cNvSpPr/>
            <p:nvPr/>
          </p:nvSpPr>
          <p:spPr>
            <a:xfrm>
              <a:off x="7494415" y="800042"/>
              <a:ext cx="351110" cy="2796486"/>
            </a:xfrm>
            <a:prstGeom prst="rect">
              <a:avLst/>
            </a:prstGeom>
            <a:solidFill>
              <a:srgbClr val="80BD41">
                <a:alpha val="100000"/>
              </a:srgbClr>
            </a:solidFill>
          </p:spPr>
          <p:txBody>
            <a:bodyPr/>
            <a:lstStyle/>
            <a:p/>
          </p:txBody>
        </p:sp>
        <p:sp>
          <p:nvSpPr>
            <p:cNvPr id="55" name="rc55"/>
            <p:cNvSpPr/>
            <p:nvPr/>
          </p:nvSpPr>
          <p:spPr>
            <a:xfrm>
              <a:off x="862335" y="1534473"/>
              <a:ext cx="351110" cy="2062056"/>
            </a:xfrm>
            <a:prstGeom prst="rect">
              <a:avLst/>
            </a:prstGeom>
            <a:solidFill>
              <a:srgbClr val="80BD41">
                <a:alpha val="100000"/>
              </a:srgbClr>
            </a:solidFill>
          </p:spPr>
          <p:txBody>
            <a:bodyPr/>
            <a:lstStyle/>
            <a:p/>
          </p:txBody>
        </p:sp>
        <p:sp>
          <p:nvSpPr>
            <p:cNvPr id="56" name="rc56"/>
            <p:cNvSpPr/>
            <p:nvPr/>
          </p:nvSpPr>
          <p:spPr>
            <a:xfrm>
              <a:off x="1252457" y="1393236"/>
              <a:ext cx="351110" cy="2203292"/>
            </a:xfrm>
            <a:prstGeom prst="rect">
              <a:avLst/>
            </a:prstGeom>
            <a:solidFill>
              <a:srgbClr val="80BD41">
                <a:alpha val="100000"/>
              </a:srgbClr>
            </a:solidFill>
          </p:spPr>
          <p:txBody>
            <a:bodyPr/>
            <a:lstStyle/>
            <a:p/>
          </p:txBody>
        </p:sp>
        <p:sp>
          <p:nvSpPr>
            <p:cNvPr id="57" name="rc57"/>
            <p:cNvSpPr/>
            <p:nvPr/>
          </p:nvSpPr>
          <p:spPr>
            <a:xfrm>
              <a:off x="1642580" y="1308494"/>
              <a:ext cx="351110" cy="2288034"/>
            </a:xfrm>
            <a:prstGeom prst="rect">
              <a:avLst/>
            </a:prstGeom>
            <a:solidFill>
              <a:srgbClr val="80BD41">
                <a:alpha val="100000"/>
              </a:srgbClr>
            </a:solidFill>
          </p:spPr>
          <p:txBody>
            <a:bodyPr/>
            <a:lstStyle/>
            <a:p/>
          </p:txBody>
        </p:sp>
        <p:sp>
          <p:nvSpPr>
            <p:cNvPr id="58" name="rc58"/>
            <p:cNvSpPr/>
            <p:nvPr/>
          </p:nvSpPr>
          <p:spPr>
            <a:xfrm>
              <a:off x="2422824" y="1251999"/>
              <a:ext cx="351110" cy="2344529"/>
            </a:xfrm>
            <a:prstGeom prst="rect">
              <a:avLst/>
            </a:prstGeom>
            <a:solidFill>
              <a:srgbClr val="80BD41">
                <a:alpha val="100000"/>
              </a:srgbClr>
            </a:solidFill>
          </p:spPr>
          <p:txBody>
            <a:bodyPr/>
            <a:lstStyle/>
            <a:p/>
          </p:txBody>
        </p:sp>
        <p:sp>
          <p:nvSpPr>
            <p:cNvPr id="59" name="rc59"/>
            <p:cNvSpPr/>
            <p:nvPr/>
          </p:nvSpPr>
          <p:spPr>
            <a:xfrm>
              <a:off x="2032702" y="1251999"/>
              <a:ext cx="351110" cy="2344529"/>
            </a:xfrm>
            <a:prstGeom prst="rect">
              <a:avLst/>
            </a:prstGeom>
            <a:solidFill>
              <a:srgbClr val="80BD41">
                <a:alpha val="100000"/>
              </a:srgbClr>
            </a:solidFill>
          </p:spPr>
          <p:txBody>
            <a:bodyPr/>
            <a:lstStyle/>
            <a:p/>
          </p:txBody>
        </p:sp>
        <p:sp>
          <p:nvSpPr>
            <p:cNvPr id="60" name="rc60"/>
            <p:cNvSpPr/>
            <p:nvPr/>
          </p:nvSpPr>
          <p:spPr>
            <a:xfrm>
              <a:off x="2812947" y="1167257"/>
              <a:ext cx="351110" cy="2429271"/>
            </a:xfrm>
            <a:prstGeom prst="rect">
              <a:avLst/>
            </a:prstGeom>
            <a:solidFill>
              <a:srgbClr val="80BD41">
                <a:alpha val="100000"/>
              </a:srgbClr>
            </a:solidFill>
          </p:spPr>
          <p:txBody>
            <a:bodyPr/>
            <a:lstStyle/>
            <a:p/>
          </p:txBody>
        </p:sp>
        <p:sp>
          <p:nvSpPr>
            <p:cNvPr id="61" name="rc61"/>
            <p:cNvSpPr/>
            <p:nvPr/>
          </p:nvSpPr>
          <p:spPr>
            <a:xfrm>
              <a:off x="3203069" y="1167257"/>
              <a:ext cx="351110" cy="2429271"/>
            </a:xfrm>
            <a:prstGeom prst="rect">
              <a:avLst/>
            </a:prstGeom>
            <a:solidFill>
              <a:srgbClr val="80BD41">
                <a:alpha val="100000"/>
              </a:srgbClr>
            </a:solidFill>
          </p:spPr>
          <p:txBody>
            <a:bodyPr/>
            <a:lstStyle/>
            <a:p/>
          </p:txBody>
        </p:sp>
        <p:sp>
          <p:nvSpPr>
            <p:cNvPr id="62" name="rc62"/>
            <p:cNvSpPr/>
            <p:nvPr/>
          </p:nvSpPr>
          <p:spPr>
            <a:xfrm>
              <a:off x="3593191" y="1139010"/>
              <a:ext cx="351110" cy="2457518"/>
            </a:xfrm>
            <a:prstGeom prst="rect">
              <a:avLst/>
            </a:prstGeom>
            <a:solidFill>
              <a:srgbClr val="80BD41">
                <a:alpha val="100000"/>
              </a:srgbClr>
            </a:solidFill>
          </p:spPr>
          <p:txBody>
            <a:bodyPr/>
            <a:lstStyle/>
            <a:p/>
          </p:txBody>
        </p:sp>
        <p:sp>
          <p:nvSpPr>
            <p:cNvPr id="63" name="rc63"/>
            <p:cNvSpPr/>
            <p:nvPr/>
          </p:nvSpPr>
          <p:spPr>
            <a:xfrm>
              <a:off x="3983314" y="1110763"/>
              <a:ext cx="351110" cy="2485766"/>
            </a:xfrm>
            <a:prstGeom prst="rect">
              <a:avLst/>
            </a:prstGeom>
            <a:solidFill>
              <a:srgbClr val="80BD41">
                <a:alpha val="100000"/>
              </a:srgbClr>
            </a:solidFill>
          </p:spPr>
          <p:txBody>
            <a:bodyPr/>
            <a:lstStyle/>
            <a:p/>
          </p:txBody>
        </p:sp>
        <p:sp>
          <p:nvSpPr>
            <p:cNvPr id="64" name="rc64"/>
            <p:cNvSpPr/>
            <p:nvPr/>
          </p:nvSpPr>
          <p:spPr>
            <a:xfrm>
              <a:off x="4373436" y="997773"/>
              <a:ext cx="351110" cy="2598755"/>
            </a:xfrm>
            <a:prstGeom prst="rect">
              <a:avLst/>
            </a:prstGeom>
            <a:solidFill>
              <a:srgbClr val="80BD41">
                <a:alpha val="100000"/>
              </a:srgbClr>
            </a:solidFill>
          </p:spPr>
          <p:txBody>
            <a:bodyPr/>
            <a:lstStyle/>
            <a:p/>
          </p:txBody>
        </p:sp>
        <p:sp>
          <p:nvSpPr>
            <p:cNvPr id="65" name="rc65"/>
            <p:cNvSpPr/>
            <p:nvPr/>
          </p:nvSpPr>
          <p:spPr>
            <a:xfrm>
              <a:off x="5153681" y="969526"/>
              <a:ext cx="351110" cy="2627002"/>
            </a:xfrm>
            <a:prstGeom prst="rect">
              <a:avLst/>
            </a:prstGeom>
            <a:solidFill>
              <a:srgbClr val="80BD41">
                <a:alpha val="100000"/>
              </a:srgbClr>
            </a:solidFill>
          </p:spPr>
          <p:txBody>
            <a:bodyPr/>
            <a:lstStyle/>
            <a:p/>
          </p:txBody>
        </p:sp>
        <p:sp>
          <p:nvSpPr>
            <p:cNvPr id="66" name="rc66"/>
            <p:cNvSpPr/>
            <p:nvPr/>
          </p:nvSpPr>
          <p:spPr>
            <a:xfrm>
              <a:off x="4763558" y="969526"/>
              <a:ext cx="351110" cy="2627002"/>
            </a:xfrm>
            <a:prstGeom prst="rect">
              <a:avLst/>
            </a:prstGeom>
            <a:solidFill>
              <a:srgbClr val="80BD41">
                <a:alpha val="100000"/>
              </a:srgbClr>
            </a:solidFill>
          </p:spPr>
          <p:txBody>
            <a:bodyPr/>
            <a:lstStyle/>
            <a:p/>
          </p:txBody>
        </p:sp>
        <p:sp>
          <p:nvSpPr>
            <p:cNvPr id="67" name="rc67"/>
            <p:cNvSpPr/>
            <p:nvPr/>
          </p:nvSpPr>
          <p:spPr>
            <a:xfrm>
              <a:off x="5543803" y="941278"/>
              <a:ext cx="351110" cy="2655250"/>
            </a:xfrm>
            <a:prstGeom prst="rect">
              <a:avLst/>
            </a:prstGeom>
            <a:solidFill>
              <a:srgbClr val="80BD41">
                <a:alpha val="100000"/>
              </a:srgbClr>
            </a:solidFill>
          </p:spPr>
          <p:txBody>
            <a:bodyPr/>
            <a:lstStyle/>
            <a:p/>
          </p:txBody>
        </p:sp>
        <p:sp>
          <p:nvSpPr>
            <p:cNvPr id="68" name="rc68"/>
            <p:cNvSpPr/>
            <p:nvPr/>
          </p:nvSpPr>
          <p:spPr>
            <a:xfrm>
              <a:off x="5933925" y="884784"/>
              <a:ext cx="351110" cy="2711744"/>
            </a:xfrm>
            <a:prstGeom prst="rect">
              <a:avLst/>
            </a:prstGeom>
            <a:solidFill>
              <a:srgbClr val="80BD41">
                <a:alpha val="100000"/>
              </a:srgbClr>
            </a:solidFill>
          </p:spPr>
          <p:txBody>
            <a:bodyPr/>
            <a:lstStyle/>
            <a:p/>
          </p:txBody>
        </p:sp>
        <p:sp>
          <p:nvSpPr>
            <p:cNvPr id="69" name="rc69"/>
            <p:cNvSpPr/>
            <p:nvPr/>
          </p:nvSpPr>
          <p:spPr>
            <a:xfrm>
              <a:off x="6324048" y="856536"/>
              <a:ext cx="351110" cy="2739992"/>
            </a:xfrm>
            <a:prstGeom prst="rect">
              <a:avLst/>
            </a:prstGeom>
            <a:solidFill>
              <a:srgbClr val="80BD41">
                <a:alpha val="100000"/>
              </a:srgbClr>
            </a:solidFill>
          </p:spPr>
          <p:txBody>
            <a:bodyPr/>
            <a:lstStyle/>
            <a:p/>
          </p:txBody>
        </p:sp>
        <p:sp>
          <p:nvSpPr>
            <p:cNvPr id="70" name="rc70"/>
            <p:cNvSpPr/>
            <p:nvPr/>
          </p:nvSpPr>
          <p:spPr>
            <a:xfrm>
              <a:off x="7104293" y="828289"/>
              <a:ext cx="351110" cy="2768239"/>
            </a:xfrm>
            <a:prstGeom prst="rect">
              <a:avLst/>
            </a:prstGeom>
            <a:solidFill>
              <a:srgbClr val="80BD41">
                <a:alpha val="100000"/>
              </a:srgbClr>
            </a:solidFill>
          </p:spPr>
          <p:txBody>
            <a:bodyPr/>
            <a:lstStyle/>
            <a:p/>
          </p:txBody>
        </p:sp>
        <p:sp>
          <p:nvSpPr>
            <p:cNvPr id="71" name="rc71"/>
            <p:cNvSpPr/>
            <p:nvPr/>
          </p:nvSpPr>
          <p:spPr>
            <a:xfrm>
              <a:off x="6714170" y="828289"/>
              <a:ext cx="351110" cy="2768239"/>
            </a:xfrm>
            <a:prstGeom prst="rect">
              <a:avLst/>
            </a:prstGeom>
            <a:solidFill>
              <a:srgbClr val="80BD41">
                <a:alpha val="100000"/>
              </a:srgbClr>
            </a:solidFill>
          </p:spPr>
          <p:txBody>
            <a:bodyPr/>
            <a:lstStyle/>
            <a:p/>
          </p:txBody>
        </p:sp>
        <p:sp>
          <p:nvSpPr>
            <p:cNvPr id="72" name="rc72"/>
            <p:cNvSpPr/>
            <p:nvPr/>
          </p:nvSpPr>
          <p:spPr>
            <a:xfrm>
              <a:off x="8274660" y="800042"/>
              <a:ext cx="351110" cy="2796486"/>
            </a:xfrm>
            <a:prstGeom prst="rect">
              <a:avLst/>
            </a:prstGeom>
            <a:solidFill>
              <a:srgbClr val="80BD41">
                <a:alpha val="100000"/>
              </a:srgbClr>
            </a:solidFill>
          </p:spPr>
          <p:txBody>
            <a:bodyPr/>
            <a:lstStyle/>
            <a:p/>
          </p:txBody>
        </p:sp>
        <p:sp>
          <p:nvSpPr>
            <p:cNvPr id="73" name="rc73"/>
            <p:cNvSpPr/>
            <p:nvPr/>
          </p:nvSpPr>
          <p:spPr>
            <a:xfrm>
              <a:off x="8664782" y="800042"/>
              <a:ext cx="351110" cy="2796486"/>
            </a:xfrm>
            <a:prstGeom prst="rect">
              <a:avLst/>
            </a:prstGeom>
            <a:solidFill>
              <a:srgbClr val="80BD41">
                <a:alpha val="100000"/>
              </a:srgbClr>
            </a:solidFill>
          </p:spPr>
          <p:txBody>
            <a:bodyPr/>
            <a:lstStyle/>
            <a:p/>
          </p:txBody>
        </p:sp>
        <p:sp>
          <p:nvSpPr>
            <p:cNvPr id="74" name="rc74"/>
            <p:cNvSpPr/>
            <p:nvPr/>
          </p:nvSpPr>
          <p:spPr>
            <a:xfrm>
              <a:off x="7884537" y="800042"/>
              <a:ext cx="351110" cy="2796486"/>
            </a:xfrm>
            <a:prstGeom prst="rect">
              <a:avLst/>
            </a:prstGeom>
            <a:solidFill>
              <a:srgbClr val="80BD41">
                <a:alpha val="100000"/>
              </a:srgbClr>
            </a:solidFill>
          </p:spPr>
          <p:txBody>
            <a:bodyPr/>
            <a:lstStyle/>
            <a:p/>
          </p:txBody>
        </p:sp>
        <p:sp>
          <p:nvSpPr>
            <p:cNvPr id="75" name="rc75"/>
            <p:cNvSpPr/>
            <p:nvPr/>
          </p:nvSpPr>
          <p:spPr>
            <a:xfrm>
              <a:off x="7494415" y="800042"/>
              <a:ext cx="351110" cy="2796486"/>
            </a:xfrm>
            <a:prstGeom prst="rect">
              <a:avLst/>
            </a:prstGeom>
            <a:solidFill>
              <a:srgbClr val="80BD41">
                <a:alpha val="100000"/>
              </a:srgbClr>
            </a:solidFill>
          </p:spPr>
          <p:txBody>
            <a:bodyPr/>
            <a:lstStyle/>
            <a:p/>
          </p:txBody>
        </p:sp>
        <p:sp>
          <p:nvSpPr>
            <p:cNvPr id="76" name="pg76"/>
            <p:cNvSpPr/>
            <p:nvPr/>
          </p:nvSpPr>
          <p:spPr>
            <a:xfrm>
              <a:off x="1187351" y="3570435"/>
              <a:ext cx="26094" cy="26094"/>
            </a:xfrm>
            <a:custGeom>
              <a:avLst/>
              <a:pathLst>
                <a:path w="26094" h="26094">
                  <a:moveTo>
                    <a:pt x="26094" y="0"/>
                  </a:moveTo>
                  <a:lnTo>
                    <a:pt x="26094" y="8700"/>
                  </a:lnTo>
                  <a:lnTo>
                    <a:pt x="8700" y="26094"/>
                  </a:lnTo>
                  <a:lnTo>
                    <a:pt x="0" y="2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00345" y="3483428"/>
              <a:ext cx="113100" cy="113100"/>
            </a:xfrm>
            <a:custGeom>
              <a:avLst/>
              <a:pathLst>
                <a:path w="113100" h="113100">
                  <a:moveTo>
                    <a:pt x="113100" y="0"/>
                  </a:moveTo>
                  <a:lnTo>
                    <a:pt x="113100" y="8700"/>
                  </a:lnTo>
                  <a:lnTo>
                    <a:pt x="8700" y="113100"/>
                  </a:lnTo>
                  <a:lnTo>
                    <a:pt x="0" y="113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013338" y="3396422"/>
              <a:ext cx="200106" cy="200106"/>
            </a:xfrm>
            <a:custGeom>
              <a:avLst/>
              <a:pathLst>
                <a:path w="200106" h="200106">
                  <a:moveTo>
                    <a:pt x="200106" y="0"/>
                  </a:moveTo>
                  <a:lnTo>
                    <a:pt x="200106" y="8700"/>
                  </a:lnTo>
                  <a:lnTo>
                    <a:pt x="8700" y="200106"/>
                  </a:lnTo>
                  <a:lnTo>
                    <a:pt x="0" y="200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926332" y="3309416"/>
              <a:ext cx="287112" cy="287112"/>
            </a:xfrm>
            <a:custGeom>
              <a:avLst/>
              <a:pathLst>
                <a:path w="287112" h="287112">
                  <a:moveTo>
                    <a:pt x="287112" y="0"/>
                  </a:moveTo>
                  <a:lnTo>
                    <a:pt x="287112" y="8700"/>
                  </a:lnTo>
                  <a:lnTo>
                    <a:pt x="8700" y="287112"/>
                  </a:lnTo>
                  <a:lnTo>
                    <a:pt x="0" y="287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2224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1354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0483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29613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87438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78737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70037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61336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52635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43935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35234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26534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17833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09132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2335" y="200432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62335" y="19173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62335" y="183030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62335" y="174330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62335" y="165629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62335" y="15692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62335" y="1534473"/>
              <a:ext cx="307622" cy="307622"/>
            </a:xfrm>
            <a:custGeom>
              <a:avLst/>
              <a:pathLst>
                <a:path w="307622" h="307622">
                  <a:moveTo>
                    <a:pt x="298921" y="0"/>
                  </a:moveTo>
                  <a:lnTo>
                    <a:pt x="307622" y="0"/>
                  </a:lnTo>
                  <a:lnTo>
                    <a:pt x="0" y="307622"/>
                  </a:lnTo>
                  <a:lnTo>
                    <a:pt x="0" y="298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62335" y="1534473"/>
              <a:ext cx="220616" cy="220616"/>
            </a:xfrm>
            <a:custGeom>
              <a:avLst/>
              <a:pathLst>
                <a:path w="220616" h="220616">
                  <a:moveTo>
                    <a:pt x="211915" y="0"/>
                  </a:moveTo>
                  <a:lnTo>
                    <a:pt x="220616" y="0"/>
                  </a:lnTo>
                  <a:lnTo>
                    <a:pt x="0" y="220616"/>
                  </a:lnTo>
                  <a:lnTo>
                    <a:pt x="0" y="211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62335" y="1534473"/>
              <a:ext cx="133609" cy="133609"/>
            </a:xfrm>
            <a:custGeom>
              <a:avLst/>
              <a:pathLst>
                <a:path w="133609" h="133609">
                  <a:moveTo>
                    <a:pt x="124909" y="0"/>
                  </a:moveTo>
                  <a:lnTo>
                    <a:pt x="133609" y="0"/>
                  </a:lnTo>
                  <a:lnTo>
                    <a:pt x="0" y="133609"/>
                  </a:lnTo>
                  <a:lnTo>
                    <a:pt x="0" y="124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62335" y="1534473"/>
              <a:ext cx="46603" cy="46603"/>
            </a:xfrm>
            <a:custGeom>
              <a:avLst/>
              <a:pathLst>
                <a:path w="46603" h="46603">
                  <a:moveTo>
                    <a:pt x="37903" y="0"/>
                  </a:moveTo>
                  <a:lnTo>
                    <a:pt x="46603" y="0"/>
                  </a:lnTo>
                  <a:lnTo>
                    <a:pt x="0" y="46603"/>
                  </a:lnTo>
                  <a:lnTo>
                    <a:pt x="0" y="37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5376" y="3528337"/>
              <a:ext cx="68191" cy="68191"/>
            </a:xfrm>
            <a:custGeom>
              <a:avLst/>
              <a:pathLst>
                <a:path w="68191" h="68191">
                  <a:moveTo>
                    <a:pt x="68191" y="0"/>
                  </a:moveTo>
                  <a:lnTo>
                    <a:pt x="68191" y="8700"/>
                  </a:lnTo>
                  <a:lnTo>
                    <a:pt x="8700" y="68191"/>
                  </a:lnTo>
                  <a:lnTo>
                    <a:pt x="0" y="68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448370" y="3441331"/>
              <a:ext cx="155197" cy="155197"/>
            </a:xfrm>
            <a:custGeom>
              <a:avLst/>
              <a:pathLst>
                <a:path w="155197" h="155197">
                  <a:moveTo>
                    <a:pt x="155197" y="0"/>
                  </a:moveTo>
                  <a:lnTo>
                    <a:pt x="155197" y="8700"/>
                  </a:lnTo>
                  <a:lnTo>
                    <a:pt x="8700" y="155197"/>
                  </a:lnTo>
                  <a:lnTo>
                    <a:pt x="0" y="155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61363" y="3354325"/>
              <a:ext cx="242204" cy="242204"/>
            </a:xfrm>
            <a:custGeom>
              <a:avLst/>
              <a:pathLst>
                <a:path w="242204" h="242204">
                  <a:moveTo>
                    <a:pt x="242204" y="0"/>
                  </a:moveTo>
                  <a:lnTo>
                    <a:pt x="242204" y="8700"/>
                  </a:lnTo>
                  <a:lnTo>
                    <a:pt x="8700" y="242204"/>
                  </a:lnTo>
                  <a:lnTo>
                    <a:pt x="0" y="242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74357" y="3267318"/>
              <a:ext cx="329210" cy="329210"/>
            </a:xfrm>
            <a:custGeom>
              <a:avLst/>
              <a:pathLst>
                <a:path w="329210" h="329210">
                  <a:moveTo>
                    <a:pt x="329210" y="0"/>
                  </a:moveTo>
                  <a:lnTo>
                    <a:pt x="329210" y="8700"/>
                  </a:lnTo>
                  <a:lnTo>
                    <a:pt x="8700" y="329210"/>
                  </a:lnTo>
                  <a:lnTo>
                    <a:pt x="0" y="329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31803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30933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30063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29192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28322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27452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26582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257126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248426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23972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23102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252457" y="22232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252457" y="21362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252457" y="20492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252457" y="19622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252457" y="18752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252457" y="17882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252457" y="17012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252457" y="16142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252457" y="15271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252457" y="14401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252457" y="1393236"/>
              <a:ext cx="319755" cy="319755"/>
            </a:xfrm>
            <a:custGeom>
              <a:avLst/>
              <a:pathLst>
                <a:path w="319755" h="319755">
                  <a:moveTo>
                    <a:pt x="311054" y="0"/>
                  </a:moveTo>
                  <a:lnTo>
                    <a:pt x="319755" y="0"/>
                  </a:lnTo>
                  <a:lnTo>
                    <a:pt x="0" y="319755"/>
                  </a:lnTo>
                  <a:lnTo>
                    <a:pt x="0" y="311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252457" y="1393236"/>
              <a:ext cx="232749" cy="232749"/>
            </a:xfrm>
            <a:custGeom>
              <a:avLst/>
              <a:pathLst>
                <a:path w="232749" h="232749">
                  <a:moveTo>
                    <a:pt x="224048" y="0"/>
                  </a:moveTo>
                  <a:lnTo>
                    <a:pt x="232749" y="0"/>
                  </a:lnTo>
                  <a:lnTo>
                    <a:pt x="0" y="232749"/>
                  </a:lnTo>
                  <a:lnTo>
                    <a:pt x="0" y="224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252457" y="1393236"/>
              <a:ext cx="145743" cy="145743"/>
            </a:xfrm>
            <a:custGeom>
              <a:avLst/>
              <a:pathLst>
                <a:path w="145743" h="145743">
                  <a:moveTo>
                    <a:pt x="137042" y="0"/>
                  </a:moveTo>
                  <a:lnTo>
                    <a:pt x="145743" y="0"/>
                  </a:lnTo>
                  <a:lnTo>
                    <a:pt x="0" y="145743"/>
                  </a:lnTo>
                  <a:lnTo>
                    <a:pt x="0" y="137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252457" y="1393236"/>
              <a:ext cx="58736" cy="58736"/>
            </a:xfrm>
            <a:custGeom>
              <a:avLst/>
              <a:pathLst>
                <a:path w="58736" h="58736">
                  <a:moveTo>
                    <a:pt x="50036" y="0"/>
                  </a:moveTo>
                  <a:lnTo>
                    <a:pt x="58736" y="0"/>
                  </a:lnTo>
                  <a:lnTo>
                    <a:pt x="0" y="58736"/>
                  </a:lnTo>
                  <a:lnTo>
                    <a:pt x="0" y="50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753463" y="3576058"/>
              <a:ext cx="20470" cy="20470"/>
            </a:xfrm>
            <a:custGeom>
              <a:avLst/>
              <a:pathLst>
                <a:path w="20470" h="20470">
                  <a:moveTo>
                    <a:pt x="20470" y="0"/>
                  </a:moveTo>
                  <a:lnTo>
                    <a:pt x="20470" y="8700"/>
                  </a:lnTo>
                  <a:lnTo>
                    <a:pt x="8700" y="20470"/>
                  </a:lnTo>
                  <a:lnTo>
                    <a:pt x="0" y="20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666457" y="3489051"/>
              <a:ext cx="107477" cy="107477"/>
            </a:xfrm>
            <a:custGeom>
              <a:avLst/>
              <a:pathLst>
                <a:path w="107477" h="107477">
                  <a:moveTo>
                    <a:pt x="107477" y="0"/>
                  </a:moveTo>
                  <a:lnTo>
                    <a:pt x="107477" y="8700"/>
                  </a:lnTo>
                  <a:lnTo>
                    <a:pt x="8700" y="107477"/>
                  </a:lnTo>
                  <a:lnTo>
                    <a:pt x="0" y="107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79451" y="3402045"/>
              <a:ext cx="194483" cy="194483"/>
            </a:xfrm>
            <a:custGeom>
              <a:avLst/>
              <a:pathLst>
                <a:path w="194483" h="194483">
                  <a:moveTo>
                    <a:pt x="194483" y="0"/>
                  </a:moveTo>
                  <a:lnTo>
                    <a:pt x="194483" y="8700"/>
                  </a:lnTo>
                  <a:lnTo>
                    <a:pt x="8700" y="194483"/>
                  </a:lnTo>
                  <a:lnTo>
                    <a:pt x="0" y="19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92445" y="3315039"/>
              <a:ext cx="281489" cy="281489"/>
            </a:xfrm>
            <a:custGeom>
              <a:avLst/>
              <a:pathLst>
                <a:path w="281489" h="281489">
                  <a:moveTo>
                    <a:pt x="281489" y="0"/>
                  </a:moveTo>
                  <a:lnTo>
                    <a:pt x="281489" y="8700"/>
                  </a:lnTo>
                  <a:lnTo>
                    <a:pt x="8700" y="281489"/>
                  </a:lnTo>
                  <a:lnTo>
                    <a:pt x="0" y="281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32280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314102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305402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96701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8800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7930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7059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61898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53198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244497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235797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227096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218395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209695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200994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92293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8359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74892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66192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57491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14879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140090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131389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251999"/>
              <a:ext cx="334700" cy="334700"/>
            </a:xfrm>
            <a:custGeom>
              <a:avLst/>
              <a:pathLst>
                <a:path w="334700" h="334700">
                  <a:moveTo>
                    <a:pt x="325999" y="0"/>
                  </a:moveTo>
                  <a:lnTo>
                    <a:pt x="334700" y="0"/>
                  </a:lnTo>
                  <a:lnTo>
                    <a:pt x="0" y="334700"/>
                  </a:lnTo>
                  <a:lnTo>
                    <a:pt x="0" y="325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251999"/>
              <a:ext cx="247694" cy="247694"/>
            </a:xfrm>
            <a:custGeom>
              <a:avLst/>
              <a:pathLst>
                <a:path w="247694" h="247694">
                  <a:moveTo>
                    <a:pt x="238993" y="0"/>
                  </a:moveTo>
                  <a:lnTo>
                    <a:pt x="247694" y="0"/>
                  </a:lnTo>
                  <a:lnTo>
                    <a:pt x="0" y="247694"/>
                  </a:lnTo>
                  <a:lnTo>
                    <a:pt x="0" y="23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251999"/>
              <a:ext cx="160687" cy="160687"/>
            </a:xfrm>
            <a:custGeom>
              <a:avLst/>
              <a:pathLst>
                <a:path w="160687" h="160687">
                  <a:moveTo>
                    <a:pt x="151987" y="0"/>
                  </a:moveTo>
                  <a:lnTo>
                    <a:pt x="160687" y="0"/>
                  </a:lnTo>
                  <a:lnTo>
                    <a:pt x="0" y="160687"/>
                  </a:lnTo>
                  <a:lnTo>
                    <a:pt x="0" y="1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1251999"/>
              <a:ext cx="73681" cy="73681"/>
            </a:xfrm>
            <a:custGeom>
              <a:avLst/>
              <a:pathLst>
                <a:path w="73681" h="73681">
                  <a:moveTo>
                    <a:pt x="64980" y="0"/>
                  </a:moveTo>
                  <a:lnTo>
                    <a:pt x="73681" y="0"/>
                  </a:lnTo>
                  <a:lnTo>
                    <a:pt x="0" y="73681"/>
                  </a:lnTo>
                  <a:lnTo>
                    <a:pt x="0" y="64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18432" y="3531149"/>
              <a:ext cx="65379" cy="65379"/>
            </a:xfrm>
            <a:custGeom>
              <a:avLst/>
              <a:pathLst>
                <a:path w="65379" h="65379">
                  <a:moveTo>
                    <a:pt x="65379" y="0"/>
                  </a:moveTo>
                  <a:lnTo>
                    <a:pt x="65379" y="8700"/>
                  </a:lnTo>
                  <a:lnTo>
                    <a:pt x="8700" y="65379"/>
                  </a:lnTo>
                  <a:lnTo>
                    <a:pt x="0" y="65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1426" y="3444143"/>
              <a:ext cx="152386" cy="152386"/>
            </a:xfrm>
            <a:custGeom>
              <a:avLst/>
              <a:pathLst>
                <a:path w="152386" h="152386">
                  <a:moveTo>
                    <a:pt x="152386" y="0"/>
                  </a:moveTo>
                  <a:lnTo>
                    <a:pt x="152386" y="8700"/>
                  </a:lnTo>
                  <a:lnTo>
                    <a:pt x="8700" y="152386"/>
                  </a:lnTo>
                  <a:lnTo>
                    <a:pt x="0" y="152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44420" y="3357136"/>
              <a:ext cx="239392" cy="239392"/>
            </a:xfrm>
            <a:custGeom>
              <a:avLst/>
              <a:pathLst>
                <a:path w="239392" h="239392">
                  <a:moveTo>
                    <a:pt x="239392" y="0"/>
                  </a:moveTo>
                  <a:lnTo>
                    <a:pt x="239392" y="8700"/>
                  </a:lnTo>
                  <a:lnTo>
                    <a:pt x="8700" y="239392"/>
                  </a:lnTo>
                  <a:lnTo>
                    <a:pt x="0" y="239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57413" y="3270130"/>
              <a:ext cx="326398" cy="326398"/>
            </a:xfrm>
            <a:custGeom>
              <a:avLst/>
              <a:pathLst>
                <a:path w="326398" h="326398">
                  <a:moveTo>
                    <a:pt x="326398" y="0"/>
                  </a:moveTo>
                  <a:lnTo>
                    <a:pt x="326398" y="8700"/>
                  </a:lnTo>
                  <a:lnTo>
                    <a:pt x="8700" y="326398"/>
                  </a:lnTo>
                  <a:lnTo>
                    <a:pt x="0" y="326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31831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30961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300911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9221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8350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7480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6610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57408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48707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240006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231306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222605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213904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205204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96503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87803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7910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70401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61701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53000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032702" y="144299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032702" y="13559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032702" y="126898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032702" y="1251999"/>
              <a:ext cx="289791" cy="289791"/>
            </a:xfrm>
            <a:custGeom>
              <a:avLst/>
              <a:pathLst>
                <a:path w="289791" h="289791">
                  <a:moveTo>
                    <a:pt x="281090" y="0"/>
                  </a:moveTo>
                  <a:lnTo>
                    <a:pt x="289791" y="0"/>
                  </a:lnTo>
                  <a:lnTo>
                    <a:pt x="0" y="289791"/>
                  </a:lnTo>
                  <a:lnTo>
                    <a:pt x="0" y="281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032702" y="1251999"/>
              <a:ext cx="202785" cy="202785"/>
            </a:xfrm>
            <a:custGeom>
              <a:avLst/>
              <a:pathLst>
                <a:path w="202785" h="202785">
                  <a:moveTo>
                    <a:pt x="194084" y="0"/>
                  </a:moveTo>
                  <a:lnTo>
                    <a:pt x="202785" y="0"/>
                  </a:lnTo>
                  <a:lnTo>
                    <a:pt x="0" y="202785"/>
                  </a:lnTo>
                  <a:lnTo>
                    <a:pt x="0" y="1940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032702" y="1251999"/>
              <a:ext cx="115778" cy="115778"/>
            </a:xfrm>
            <a:custGeom>
              <a:avLst/>
              <a:pathLst>
                <a:path w="115778" h="115778">
                  <a:moveTo>
                    <a:pt x="107078" y="0"/>
                  </a:moveTo>
                  <a:lnTo>
                    <a:pt x="115778" y="0"/>
                  </a:lnTo>
                  <a:lnTo>
                    <a:pt x="0" y="115778"/>
                  </a:lnTo>
                  <a:lnTo>
                    <a:pt x="0" y="107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032702" y="1251999"/>
              <a:ext cx="28772" cy="28772"/>
            </a:xfrm>
            <a:custGeom>
              <a:avLst/>
              <a:pathLst>
                <a:path w="28772" h="28772">
                  <a:moveTo>
                    <a:pt x="20072" y="0"/>
                  </a:moveTo>
                  <a:lnTo>
                    <a:pt x="28772" y="0"/>
                  </a:lnTo>
                  <a:lnTo>
                    <a:pt x="0" y="28772"/>
                  </a:lnTo>
                  <a:lnTo>
                    <a:pt x="0" y="20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101488" y="3533960"/>
              <a:ext cx="62568" cy="62568"/>
            </a:xfrm>
            <a:custGeom>
              <a:avLst/>
              <a:pathLst>
                <a:path w="62568" h="62568">
                  <a:moveTo>
                    <a:pt x="62568" y="0"/>
                  </a:moveTo>
                  <a:lnTo>
                    <a:pt x="62568" y="8700"/>
                  </a:lnTo>
                  <a:lnTo>
                    <a:pt x="8700" y="62568"/>
                  </a:lnTo>
                  <a:lnTo>
                    <a:pt x="0" y="625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014482" y="3446954"/>
              <a:ext cx="149574" cy="149574"/>
            </a:xfrm>
            <a:custGeom>
              <a:avLst/>
              <a:pathLst>
                <a:path w="149574" h="149574">
                  <a:moveTo>
                    <a:pt x="149574" y="0"/>
                  </a:moveTo>
                  <a:lnTo>
                    <a:pt x="149574" y="8700"/>
                  </a:lnTo>
                  <a:lnTo>
                    <a:pt x="8700" y="149574"/>
                  </a:lnTo>
                  <a:lnTo>
                    <a:pt x="0" y="149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27476" y="3359948"/>
              <a:ext cx="236580" cy="236580"/>
            </a:xfrm>
            <a:custGeom>
              <a:avLst/>
              <a:pathLst>
                <a:path w="236580" h="236580">
                  <a:moveTo>
                    <a:pt x="236580" y="0"/>
                  </a:moveTo>
                  <a:lnTo>
                    <a:pt x="236580" y="8700"/>
                  </a:lnTo>
                  <a:lnTo>
                    <a:pt x="8700" y="236580"/>
                  </a:lnTo>
                  <a:lnTo>
                    <a:pt x="0" y="23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840470" y="3272942"/>
              <a:ext cx="323587" cy="323587"/>
            </a:xfrm>
            <a:custGeom>
              <a:avLst/>
              <a:pathLst>
                <a:path w="323587" h="323587">
                  <a:moveTo>
                    <a:pt x="323587" y="0"/>
                  </a:moveTo>
                  <a:lnTo>
                    <a:pt x="323587" y="8700"/>
                  </a:lnTo>
                  <a:lnTo>
                    <a:pt x="8700" y="323587"/>
                  </a:lnTo>
                  <a:lnTo>
                    <a:pt x="0" y="3235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812947" y="318593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812947" y="309892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812947" y="301192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812947" y="292491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812947" y="28379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812947" y="275090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812947" y="266389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812947" y="257689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812947" y="248988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812947" y="240287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12947" y="231587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12947" y="222886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12947" y="214186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12947" y="205485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12947" y="196784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12947" y="188084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12947" y="179383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12947" y="170682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12947" y="161982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12947" y="153281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12947" y="14458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12947" y="135880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12947" y="127179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12947" y="11847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12947" y="1167257"/>
              <a:ext cx="290338" cy="290338"/>
            </a:xfrm>
            <a:custGeom>
              <a:avLst/>
              <a:pathLst>
                <a:path w="290338" h="290338">
                  <a:moveTo>
                    <a:pt x="281638" y="0"/>
                  </a:moveTo>
                  <a:lnTo>
                    <a:pt x="290338" y="0"/>
                  </a:lnTo>
                  <a:lnTo>
                    <a:pt x="0" y="290338"/>
                  </a:lnTo>
                  <a:lnTo>
                    <a:pt x="0" y="281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12947" y="1167257"/>
              <a:ext cx="203332" cy="203332"/>
            </a:xfrm>
            <a:custGeom>
              <a:avLst/>
              <a:pathLst>
                <a:path w="203332" h="203332">
                  <a:moveTo>
                    <a:pt x="194631" y="0"/>
                  </a:moveTo>
                  <a:lnTo>
                    <a:pt x="203332" y="0"/>
                  </a:lnTo>
                  <a:lnTo>
                    <a:pt x="0" y="203332"/>
                  </a:lnTo>
                  <a:lnTo>
                    <a:pt x="0" y="194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12947" y="1167257"/>
              <a:ext cx="116326" cy="116326"/>
            </a:xfrm>
            <a:custGeom>
              <a:avLst/>
              <a:pathLst>
                <a:path w="116326" h="116326">
                  <a:moveTo>
                    <a:pt x="107625" y="0"/>
                  </a:moveTo>
                  <a:lnTo>
                    <a:pt x="116326" y="0"/>
                  </a:lnTo>
                  <a:lnTo>
                    <a:pt x="0" y="116326"/>
                  </a:lnTo>
                  <a:lnTo>
                    <a:pt x="0" y="10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12947" y="1167257"/>
              <a:ext cx="29319" cy="29319"/>
            </a:xfrm>
            <a:custGeom>
              <a:avLst/>
              <a:pathLst>
                <a:path w="29319" h="29319">
                  <a:moveTo>
                    <a:pt x="20619" y="0"/>
                  </a:moveTo>
                  <a:lnTo>
                    <a:pt x="29319" y="0"/>
                  </a:lnTo>
                  <a:lnTo>
                    <a:pt x="0" y="29319"/>
                  </a:lnTo>
                  <a:lnTo>
                    <a:pt x="0" y="2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19576" y="3581681"/>
              <a:ext cx="14847" cy="14847"/>
            </a:xfrm>
            <a:custGeom>
              <a:avLst/>
              <a:pathLst>
                <a:path w="14847" h="14847">
                  <a:moveTo>
                    <a:pt x="14847" y="0"/>
                  </a:moveTo>
                  <a:lnTo>
                    <a:pt x="14847" y="8700"/>
                  </a:lnTo>
                  <a:lnTo>
                    <a:pt x="8700" y="14847"/>
                  </a:lnTo>
                  <a:lnTo>
                    <a:pt x="0" y="14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32570" y="3494675"/>
              <a:ext cx="101854" cy="101854"/>
            </a:xfrm>
            <a:custGeom>
              <a:avLst/>
              <a:pathLst>
                <a:path w="101854" h="101854">
                  <a:moveTo>
                    <a:pt x="101854" y="0"/>
                  </a:moveTo>
                  <a:lnTo>
                    <a:pt x="101854" y="8700"/>
                  </a:lnTo>
                  <a:lnTo>
                    <a:pt x="8700" y="101854"/>
                  </a:lnTo>
                  <a:lnTo>
                    <a:pt x="0" y="101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5563" y="3407668"/>
              <a:ext cx="188860" cy="188860"/>
            </a:xfrm>
            <a:custGeom>
              <a:avLst/>
              <a:pathLst>
                <a:path w="188860" h="188860">
                  <a:moveTo>
                    <a:pt x="188860" y="0"/>
                  </a:moveTo>
                  <a:lnTo>
                    <a:pt x="188860" y="8700"/>
                  </a:lnTo>
                  <a:lnTo>
                    <a:pt x="8700" y="188860"/>
                  </a:lnTo>
                  <a:lnTo>
                    <a:pt x="0" y="18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058557" y="3320662"/>
              <a:ext cx="275866" cy="275866"/>
            </a:xfrm>
            <a:custGeom>
              <a:avLst/>
              <a:pathLst>
                <a:path w="275866" h="275866">
                  <a:moveTo>
                    <a:pt x="275866" y="0"/>
                  </a:moveTo>
                  <a:lnTo>
                    <a:pt x="275866" y="8700"/>
                  </a:lnTo>
                  <a:lnTo>
                    <a:pt x="8700" y="275866"/>
                  </a:lnTo>
                  <a:lnTo>
                    <a:pt x="0" y="2758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83314" y="32336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83314" y="31466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83314" y="30596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83314" y="29726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83314" y="28856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83314" y="27986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83314" y="27116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83314" y="26246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83314" y="25376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983314" y="24506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983314" y="236359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983314" y="227658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983314" y="21895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983314" y="21025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983314" y="201556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983314" y="192856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983314" y="18415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983314" y="17545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983314" y="166754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983314" y="158053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983314" y="14935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983314" y="140652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83314" y="131951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83314" y="123251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83314" y="11455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83314" y="1110763"/>
              <a:ext cx="307547" cy="307547"/>
            </a:xfrm>
            <a:custGeom>
              <a:avLst/>
              <a:pathLst>
                <a:path w="307547" h="307547">
                  <a:moveTo>
                    <a:pt x="298847" y="0"/>
                  </a:moveTo>
                  <a:lnTo>
                    <a:pt x="307547" y="0"/>
                  </a:lnTo>
                  <a:lnTo>
                    <a:pt x="0" y="307547"/>
                  </a:lnTo>
                  <a:lnTo>
                    <a:pt x="0" y="298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83314" y="1110763"/>
              <a:ext cx="220541" cy="220541"/>
            </a:xfrm>
            <a:custGeom>
              <a:avLst/>
              <a:pathLst>
                <a:path w="220541" h="220541">
                  <a:moveTo>
                    <a:pt x="211840" y="0"/>
                  </a:moveTo>
                  <a:lnTo>
                    <a:pt x="220541" y="0"/>
                  </a:lnTo>
                  <a:lnTo>
                    <a:pt x="0" y="220541"/>
                  </a:lnTo>
                  <a:lnTo>
                    <a:pt x="0" y="211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83314" y="1110763"/>
              <a:ext cx="133535" cy="133535"/>
            </a:xfrm>
            <a:custGeom>
              <a:avLst/>
              <a:pathLst>
                <a:path w="133535" h="133535">
                  <a:moveTo>
                    <a:pt x="124834" y="0"/>
                  </a:moveTo>
                  <a:lnTo>
                    <a:pt x="133535" y="0"/>
                  </a:lnTo>
                  <a:lnTo>
                    <a:pt x="0" y="133535"/>
                  </a:lnTo>
                  <a:lnTo>
                    <a:pt x="0" y="1248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83314" y="1110763"/>
              <a:ext cx="46528" cy="46528"/>
            </a:xfrm>
            <a:custGeom>
              <a:avLst/>
              <a:pathLst>
                <a:path w="46528" h="46528">
                  <a:moveTo>
                    <a:pt x="37828" y="0"/>
                  </a:moveTo>
                  <a:lnTo>
                    <a:pt x="46528" y="0"/>
                  </a:lnTo>
                  <a:lnTo>
                    <a:pt x="0" y="46528"/>
                  </a:lnTo>
                  <a:lnTo>
                    <a:pt x="0" y="37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67601" y="3539584"/>
              <a:ext cx="56945" cy="56945"/>
            </a:xfrm>
            <a:custGeom>
              <a:avLst/>
              <a:pathLst>
                <a:path w="56945" h="56945">
                  <a:moveTo>
                    <a:pt x="56945" y="0"/>
                  </a:moveTo>
                  <a:lnTo>
                    <a:pt x="56945" y="8700"/>
                  </a:lnTo>
                  <a:lnTo>
                    <a:pt x="8700" y="56945"/>
                  </a:lnTo>
                  <a:lnTo>
                    <a:pt x="0" y="56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80595" y="3452577"/>
              <a:ext cx="143951" cy="143951"/>
            </a:xfrm>
            <a:custGeom>
              <a:avLst/>
              <a:pathLst>
                <a:path w="143951" h="143951">
                  <a:moveTo>
                    <a:pt x="143951" y="0"/>
                  </a:moveTo>
                  <a:lnTo>
                    <a:pt x="143951" y="8700"/>
                  </a:lnTo>
                  <a:lnTo>
                    <a:pt x="8700" y="143951"/>
                  </a:lnTo>
                  <a:lnTo>
                    <a:pt x="0" y="143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93588" y="3365571"/>
              <a:ext cx="230957" cy="230957"/>
            </a:xfrm>
            <a:custGeom>
              <a:avLst/>
              <a:pathLst>
                <a:path w="230957" h="230957">
                  <a:moveTo>
                    <a:pt x="230957" y="0"/>
                  </a:moveTo>
                  <a:lnTo>
                    <a:pt x="230957" y="8700"/>
                  </a:lnTo>
                  <a:lnTo>
                    <a:pt x="8700" y="230957"/>
                  </a:lnTo>
                  <a:lnTo>
                    <a:pt x="0" y="230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06582" y="3278565"/>
              <a:ext cx="317963" cy="317963"/>
            </a:xfrm>
            <a:custGeom>
              <a:avLst/>
              <a:pathLst>
                <a:path w="317963" h="317963">
                  <a:moveTo>
                    <a:pt x="317963" y="0"/>
                  </a:moveTo>
                  <a:lnTo>
                    <a:pt x="317963" y="8700"/>
                  </a:lnTo>
                  <a:lnTo>
                    <a:pt x="8700" y="317963"/>
                  </a:lnTo>
                  <a:lnTo>
                    <a:pt x="0" y="3179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373436" y="319155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373436" y="310455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373436" y="301754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373436" y="293054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373436" y="28435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373436" y="275652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373436" y="266952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373436" y="258251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373436" y="24955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373436" y="240850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373436" y="232149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373436" y="223449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373436" y="214748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373436" y="206047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373436" y="197347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373436" y="188646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373436" y="179945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373436" y="171245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373436" y="162544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373436" y="153844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373436" y="145143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373436" y="136442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373436" y="127742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373436" y="119041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373436" y="110340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373436" y="101640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373436" y="997773"/>
              <a:ext cx="291433" cy="291433"/>
            </a:xfrm>
            <a:custGeom>
              <a:avLst/>
              <a:pathLst>
                <a:path w="291433" h="291433">
                  <a:moveTo>
                    <a:pt x="282732" y="0"/>
                  </a:moveTo>
                  <a:lnTo>
                    <a:pt x="291433" y="0"/>
                  </a:lnTo>
                  <a:lnTo>
                    <a:pt x="0" y="291433"/>
                  </a:lnTo>
                  <a:lnTo>
                    <a:pt x="0" y="2827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373436" y="997773"/>
              <a:ext cx="204427" cy="204427"/>
            </a:xfrm>
            <a:custGeom>
              <a:avLst/>
              <a:pathLst>
                <a:path w="204427" h="204427">
                  <a:moveTo>
                    <a:pt x="195726" y="0"/>
                  </a:moveTo>
                  <a:lnTo>
                    <a:pt x="204427" y="0"/>
                  </a:lnTo>
                  <a:lnTo>
                    <a:pt x="0" y="204427"/>
                  </a:lnTo>
                  <a:lnTo>
                    <a:pt x="0" y="195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373436" y="997773"/>
              <a:ext cx="117420" cy="117420"/>
            </a:xfrm>
            <a:custGeom>
              <a:avLst/>
              <a:pathLst>
                <a:path w="117420" h="117420">
                  <a:moveTo>
                    <a:pt x="108720" y="0"/>
                  </a:moveTo>
                  <a:lnTo>
                    <a:pt x="117420" y="0"/>
                  </a:lnTo>
                  <a:lnTo>
                    <a:pt x="0" y="117420"/>
                  </a:lnTo>
                  <a:lnTo>
                    <a:pt x="0" y="108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73436" y="997773"/>
              <a:ext cx="30414" cy="30414"/>
            </a:xfrm>
            <a:custGeom>
              <a:avLst/>
              <a:pathLst>
                <a:path w="30414" h="30414">
                  <a:moveTo>
                    <a:pt x="21714" y="0"/>
                  </a:moveTo>
                  <a:lnTo>
                    <a:pt x="30414" y="0"/>
                  </a:lnTo>
                  <a:lnTo>
                    <a:pt x="0" y="30414"/>
                  </a:lnTo>
                  <a:lnTo>
                    <a:pt x="0" y="21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233714" y="3545207"/>
              <a:ext cx="51322" cy="51322"/>
            </a:xfrm>
            <a:custGeom>
              <a:avLst/>
              <a:pathLst>
                <a:path w="51322" h="51322">
                  <a:moveTo>
                    <a:pt x="51322" y="0"/>
                  </a:moveTo>
                  <a:lnTo>
                    <a:pt x="51322" y="8700"/>
                  </a:lnTo>
                  <a:lnTo>
                    <a:pt x="8700" y="51322"/>
                  </a:lnTo>
                  <a:lnTo>
                    <a:pt x="0" y="51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46707" y="3458200"/>
              <a:ext cx="138328" cy="138328"/>
            </a:xfrm>
            <a:custGeom>
              <a:avLst/>
              <a:pathLst>
                <a:path w="138328" h="138328">
                  <a:moveTo>
                    <a:pt x="138328" y="0"/>
                  </a:moveTo>
                  <a:lnTo>
                    <a:pt x="138328" y="8700"/>
                  </a:lnTo>
                  <a:lnTo>
                    <a:pt x="8700" y="138328"/>
                  </a:lnTo>
                  <a:lnTo>
                    <a:pt x="0" y="1383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059701" y="3371194"/>
              <a:ext cx="225334" cy="225334"/>
            </a:xfrm>
            <a:custGeom>
              <a:avLst/>
              <a:pathLst>
                <a:path w="225334" h="225334">
                  <a:moveTo>
                    <a:pt x="225334" y="0"/>
                  </a:moveTo>
                  <a:lnTo>
                    <a:pt x="225334" y="8700"/>
                  </a:lnTo>
                  <a:lnTo>
                    <a:pt x="8700" y="225334"/>
                  </a:lnTo>
                  <a:lnTo>
                    <a:pt x="0" y="225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72695" y="3284188"/>
              <a:ext cx="312340" cy="312340"/>
            </a:xfrm>
            <a:custGeom>
              <a:avLst/>
              <a:pathLst>
                <a:path w="312340" h="312340">
                  <a:moveTo>
                    <a:pt x="312340" y="0"/>
                  </a:moveTo>
                  <a:lnTo>
                    <a:pt x="312340" y="8700"/>
                  </a:lnTo>
                  <a:lnTo>
                    <a:pt x="8700" y="312340"/>
                  </a:lnTo>
                  <a:lnTo>
                    <a:pt x="0" y="312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31971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31101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30231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29361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28491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27621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267514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258813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33925" y="250113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33925" y="24141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33925" y="23271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33925" y="224011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33925" y="215310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33925" y="20661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33925" y="197909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33925" y="189208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33925" y="18050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33925" y="17180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33925" y="16310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33925" y="15440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33925" y="14570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33925" y="13700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33925" y="128304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33925" y="119603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33925" y="110903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33925" y="10220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33925" y="9350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33925" y="884784"/>
              <a:ext cx="323039" cy="323039"/>
            </a:xfrm>
            <a:custGeom>
              <a:avLst/>
              <a:pathLst>
                <a:path w="323039" h="323039">
                  <a:moveTo>
                    <a:pt x="314339" y="0"/>
                  </a:moveTo>
                  <a:lnTo>
                    <a:pt x="323039" y="0"/>
                  </a:lnTo>
                  <a:lnTo>
                    <a:pt x="0" y="323039"/>
                  </a:lnTo>
                  <a:lnTo>
                    <a:pt x="0" y="314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33925" y="884784"/>
              <a:ext cx="236033" cy="236033"/>
            </a:xfrm>
            <a:custGeom>
              <a:avLst/>
              <a:pathLst>
                <a:path w="236033" h="236033">
                  <a:moveTo>
                    <a:pt x="227332" y="0"/>
                  </a:moveTo>
                  <a:lnTo>
                    <a:pt x="236033" y="0"/>
                  </a:lnTo>
                  <a:lnTo>
                    <a:pt x="0" y="236033"/>
                  </a:lnTo>
                  <a:lnTo>
                    <a:pt x="0" y="22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33925" y="884784"/>
              <a:ext cx="149027" cy="149027"/>
            </a:xfrm>
            <a:custGeom>
              <a:avLst/>
              <a:pathLst>
                <a:path w="149027" h="149027">
                  <a:moveTo>
                    <a:pt x="140326" y="0"/>
                  </a:moveTo>
                  <a:lnTo>
                    <a:pt x="149027" y="0"/>
                  </a:lnTo>
                  <a:lnTo>
                    <a:pt x="0" y="149027"/>
                  </a:lnTo>
                  <a:lnTo>
                    <a:pt x="0" y="140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33925" y="884784"/>
              <a:ext cx="62020" cy="62020"/>
            </a:xfrm>
            <a:custGeom>
              <a:avLst/>
              <a:pathLst>
                <a:path w="62020" h="62020">
                  <a:moveTo>
                    <a:pt x="53320" y="0"/>
                  </a:moveTo>
                  <a:lnTo>
                    <a:pt x="62020" y="0"/>
                  </a:lnTo>
                  <a:lnTo>
                    <a:pt x="0" y="62020"/>
                  </a:lnTo>
                  <a:lnTo>
                    <a:pt x="0" y="53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582882" y="3553641"/>
              <a:ext cx="42887" cy="42887"/>
            </a:xfrm>
            <a:custGeom>
              <a:avLst/>
              <a:pathLst>
                <a:path w="42887" h="42887">
                  <a:moveTo>
                    <a:pt x="42887" y="0"/>
                  </a:moveTo>
                  <a:lnTo>
                    <a:pt x="42887" y="8700"/>
                  </a:lnTo>
                  <a:lnTo>
                    <a:pt x="8700" y="42887"/>
                  </a:lnTo>
                  <a:lnTo>
                    <a:pt x="0" y="42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495876" y="3466635"/>
              <a:ext cx="129893" cy="129893"/>
            </a:xfrm>
            <a:custGeom>
              <a:avLst/>
              <a:pathLst>
                <a:path w="129893" h="129893">
                  <a:moveTo>
                    <a:pt x="129893" y="0"/>
                  </a:moveTo>
                  <a:lnTo>
                    <a:pt x="129893" y="8700"/>
                  </a:lnTo>
                  <a:lnTo>
                    <a:pt x="8700" y="129893"/>
                  </a:lnTo>
                  <a:lnTo>
                    <a:pt x="0" y="1298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408870" y="3379629"/>
              <a:ext cx="216899" cy="216899"/>
            </a:xfrm>
            <a:custGeom>
              <a:avLst/>
              <a:pathLst>
                <a:path w="216899" h="216899">
                  <a:moveTo>
                    <a:pt x="216899" y="0"/>
                  </a:moveTo>
                  <a:lnTo>
                    <a:pt x="216899" y="8700"/>
                  </a:lnTo>
                  <a:lnTo>
                    <a:pt x="8700" y="216899"/>
                  </a:lnTo>
                  <a:lnTo>
                    <a:pt x="0" y="216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321864" y="3292623"/>
              <a:ext cx="303906" cy="303906"/>
            </a:xfrm>
            <a:custGeom>
              <a:avLst/>
              <a:pathLst>
                <a:path w="303906" h="303906">
                  <a:moveTo>
                    <a:pt x="303906" y="0"/>
                  </a:moveTo>
                  <a:lnTo>
                    <a:pt x="303906" y="8700"/>
                  </a:lnTo>
                  <a:lnTo>
                    <a:pt x="8700" y="303906"/>
                  </a:lnTo>
                  <a:lnTo>
                    <a:pt x="0" y="3039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274660" y="32056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274660" y="31186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274660" y="303160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274660" y="294459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274660" y="28575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274660" y="277058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274660" y="268357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274660" y="259657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274660" y="250956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274660" y="242256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274660" y="233555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274660" y="224854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274660" y="216154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274660" y="207453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8274660" y="198752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8274660" y="190052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8274660" y="181351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8274660" y="172651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8274660" y="163950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8274660" y="155249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8274660" y="146549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8274660" y="137848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8274660" y="129147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8274660" y="120447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8274660" y="111746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8274660" y="103046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8274660" y="94345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8274660" y="85644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8274660" y="800042"/>
              <a:ext cx="329210" cy="329210"/>
            </a:xfrm>
            <a:custGeom>
              <a:avLst/>
              <a:pathLst>
                <a:path w="329210" h="329210">
                  <a:moveTo>
                    <a:pt x="320509" y="0"/>
                  </a:moveTo>
                  <a:lnTo>
                    <a:pt x="329210" y="0"/>
                  </a:lnTo>
                  <a:lnTo>
                    <a:pt x="0" y="329210"/>
                  </a:lnTo>
                  <a:lnTo>
                    <a:pt x="0" y="320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8274660" y="800042"/>
              <a:ext cx="242204" cy="242204"/>
            </a:xfrm>
            <a:custGeom>
              <a:avLst/>
              <a:pathLst>
                <a:path w="242204" h="242204">
                  <a:moveTo>
                    <a:pt x="233503" y="0"/>
                  </a:moveTo>
                  <a:lnTo>
                    <a:pt x="242204" y="0"/>
                  </a:lnTo>
                  <a:lnTo>
                    <a:pt x="0" y="242204"/>
                  </a:lnTo>
                  <a:lnTo>
                    <a:pt x="0" y="233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8274660" y="800042"/>
              <a:ext cx="155197" cy="155197"/>
            </a:xfrm>
            <a:custGeom>
              <a:avLst/>
              <a:pathLst>
                <a:path w="155197" h="155197">
                  <a:moveTo>
                    <a:pt x="146497" y="0"/>
                  </a:moveTo>
                  <a:lnTo>
                    <a:pt x="155197" y="0"/>
                  </a:lnTo>
                  <a:lnTo>
                    <a:pt x="0" y="155197"/>
                  </a:lnTo>
                  <a:lnTo>
                    <a:pt x="0" y="146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8274660" y="800042"/>
              <a:ext cx="68191" cy="68191"/>
            </a:xfrm>
            <a:custGeom>
              <a:avLst/>
              <a:pathLst>
                <a:path w="68191" h="68191">
                  <a:moveTo>
                    <a:pt x="59490" y="0"/>
                  </a:moveTo>
                  <a:lnTo>
                    <a:pt x="68191" y="0"/>
                  </a:lnTo>
                  <a:lnTo>
                    <a:pt x="0" y="68191"/>
                  </a:lnTo>
                  <a:lnTo>
                    <a:pt x="0" y="5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8930907" y="3511544"/>
              <a:ext cx="84984" cy="84984"/>
            </a:xfrm>
            <a:custGeom>
              <a:avLst/>
              <a:pathLst>
                <a:path w="84984" h="84984">
                  <a:moveTo>
                    <a:pt x="84984" y="0"/>
                  </a:moveTo>
                  <a:lnTo>
                    <a:pt x="84984" y="8700"/>
                  </a:lnTo>
                  <a:lnTo>
                    <a:pt x="8700" y="84984"/>
                  </a:lnTo>
                  <a:lnTo>
                    <a:pt x="0" y="84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8843901" y="3424538"/>
              <a:ext cx="171990" cy="171990"/>
            </a:xfrm>
            <a:custGeom>
              <a:avLst/>
              <a:pathLst>
                <a:path w="171990" h="171990">
                  <a:moveTo>
                    <a:pt x="171990" y="0"/>
                  </a:moveTo>
                  <a:lnTo>
                    <a:pt x="171990" y="8700"/>
                  </a:lnTo>
                  <a:lnTo>
                    <a:pt x="8700" y="171990"/>
                  </a:lnTo>
                  <a:lnTo>
                    <a:pt x="0" y="1719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8756895" y="3337532"/>
              <a:ext cx="258997" cy="258997"/>
            </a:xfrm>
            <a:custGeom>
              <a:avLst/>
              <a:pathLst>
                <a:path w="258997" h="258997">
                  <a:moveTo>
                    <a:pt x="258997" y="0"/>
                  </a:moveTo>
                  <a:lnTo>
                    <a:pt x="258997" y="8700"/>
                  </a:lnTo>
                  <a:lnTo>
                    <a:pt x="8700" y="258997"/>
                  </a:lnTo>
                  <a:lnTo>
                    <a:pt x="0" y="2589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8669889" y="3250525"/>
              <a:ext cx="346003" cy="346003"/>
            </a:xfrm>
            <a:custGeom>
              <a:avLst/>
              <a:pathLst>
                <a:path w="346003" h="346003">
                  <a:moveTo>
                    <a:pt x="346003" y="0"/>
                  </a:moveTo>
                  <a:lnTo>
                    <a:pt x="346003" y="8700"/>
                  </a:lnTo>
                  <a:lnTo>
                    <a:pt x="8700" y="346003"/>
                  </a:lnTo>
                  <a:lnTo>
                    <a:pt x="0" y="346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8664782" y="31635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8664782" y="307651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8664782" y="298950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8664782" y="29025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8664782" y="281549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8664782" y="272848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8664782" y="2641482"/>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8664782" y="25544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8664782" y="24674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8664782" y="23804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8664782" y="2293457"/>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8664782" y="22064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8664782" y="211944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8664782" y="203243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8664782" y="194543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8664782" y="185842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8664782" y="177141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8664782" y="168441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8664782" y="159740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8664782" y="151040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8664782" y="1423394"/>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8664782" y="1336388"/>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8664782" y="1249381"/>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8664782" y="1162375"/>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8664782" y="1075369"/>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8664782" y="988363"/>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8664782" y="901356"/>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8664782" y="814350"/>
              <a:ext cx="351110" cy="359810"/>
            </a:xfrm>
            <a:custGeom>
              <a:avLst/>
              <a:pathLst>
                <a:path w="351110" h="359810">
                  <a:moveTo>
                    <a:pt x="351110" y="0"/>
                  </a:moveTo>
                  <a:lnTo>
                    <a:pt x="351110" y="8700"/>
                  </a:lnTo>
                  <a:lnTo>
                    <a:pt x="0" y="3598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8664782" y="800042"/>
              <a:ext cx="287112" cy="287112"/>
            </a:xfrm>
            <a:custGeom>
              <a:avLst/>
              <a:pathLst>
                <a:path w="287112" h="287112">
                  <a:moveTo>
                    <a:pt x="278412" y="0"/>
                  </a:moveTo>
                  <a:lnTo>
                    <a:pt x="287112" y="0"/>
                  </a:lnTo>
                  <a:lnTo>
                    <a:pt x="0" y="287112"/>
                  </a:lnTo>
                  <a:lnTo>
                    <a:pt x="0" y="278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8664782" y="800042"/>
              <a:ext cx="200106" cy="200106"/>
            </a:xfrm>
            <a:custGeom>
              <a:avLst/>
              <a:pathLst>
                <a:path w="200106" h="200106">
                  <a:moveTo>
                    <a:pt x="191406" y="0"/>
                  </a:moveTo>
                  <a:lnTo>
                    <a:pt x="200106" y="0"/>
                  </a:lnTo>
                  <a:lnTo>
                    <a:pt x="0" y="200106"/>
                  </a:lnTo>
                  <a:lnTo>
                    <a:pt x="0" y="191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8664782" y="800042"/>
              <a:ext cx="113100" cy="113100"/>
            </a:xfrm>
            <a:custGeom>
              <a:avLst/>
              <a:pathLst>
                <a:path w="113100" h="113100">
                  <a:moveTo>
                    <a:pt x="104399" y="0"/>
                  </a:moveTo>
                  <a:lnTo>
                    <a:pt x="113100" y="0"/>
                  </a:lnTo>
                  <a:lnTo>
                    <a:pt x="0" y="113100"/>
                  </a:lnTo>
                  <a:lnTo>
                    <a:pt x="0" y="104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8664782" y="800042"/>
              <a:ext cx="26094" cy="26094"/>
            </a:xfrm>
            <a:custGeom>
              <a:avLst/>
              <a:pathLst>
                <a:path w="26094" h="26094">
                  <a:moveTo>
                    <a:pt x="17393" y="0"/>
                  </a:moveTo>
                  <a:lnTo>
                    <a:pt x="26094" y="0"/>
                  </a:lnTo>
                  <a:lnTo>
                    <a:pt x="0" y="26094"/>
                  </a:lnTo>
                  <a:lnTo>
                    <a:pt x="0" y="17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rc401"/>
            <p:cNvSpPr/>
            <p:nvPr/>
          </p:nvSpPr>
          <p:spPr>
            <a:xfrm>
              <a:off x="862335" y="1534473"/>
              <a:ext cx="351110" cy="2062056"/>
            </a:xfrm>
            <a:prstGeom prst="rect">
              <a:avLst/>
            </a:prstGeom>
            <a:ln w="1355" cap="sq">
              <a:solidFill>
                <a:srgbClr val="000000">
                  <a:alpha val="100000"/>
                </a:srgbClr>
              </a:solidFill>
              <a:prstDash val="solid"/>
              <a:miter/>
            </a:ln>
          </p:spPr>
          <p:txBody>
            <a:bodyPr/>
            <a:lstStyle/>
            <a:p/>
          </p:txBody>
        </p:sp>
        <p:sp>
          <p:nvSpPr>
            <p:cNvPr id="402" name="rc402"/>
            <p:cNvSpPr/>
            <p:nvPr/>
          </p:nvSpPr>
          <p:spPr>
            <a:xfrm>
              <a:off x="1252457" y="1393236"/>
              <a:ext cx="351110" cy="2203292"/>
            </a:xfrm>
            <a:prstGeom prst="rect">
              <a:avLst/>
            </a:prstGeom>
            <a:ln w="1355" cap="sq">
              <a:solidFill>
                <a:srgbClr val="000000">
                  <a:alpha val="100000"/>
                </a:srgbClr>
              </a:solidFill>
              <a:prstDash val="solid"/>
              <a:miter/>
            </a:ln>
          </p:spPr>
          <p:txBody>
            <a:bodyPr/>
            <a:lstStyle/>
            <a:p/>
          </p:txBody>
        </p:sp>
        <p:sp>
          <p:nvSpPr>
            <p:cNvPr id="403" name="rc403"/>
            <p:cNvSpPr/>
            <p:nvPr/>
          </p:nvSpPr>
          <p:spPr>
            <a:xfrm>
              <a:off x="1642580" y="1308494"/>
              <a:ext cx="351110" cy="2288034"/>
            </a:xfrm>
            <a:prstGeom prst="rect">
              <a:avLst/>
            </a:prstGeom>
            <a:ln w="1355" cap="sq">
              <a:solidFill>
                <a:srgbClr val="000000">
                  <a:alpha val="100000"/>
                </a:srgbClr>
              </a:solidFill>
              <a:prstDash val="solid"/>
              <a:miter/>
            </a:ln>
          </p:spPr>
          <p:txBody>
            <a:bodyPr/>
            <a:lstStyle/>
            <a:p/>
          </p:txBody>
        </p:sp>
        <p:sp>
          <p:nvSpPr>
            <p:cNvPr id="404" name="rc404"/>
            <p:cNvSpPr/>
            <p:nvPr/>
          </p:nvSpPr>
          <p:spPr>
            <a:xfrm>
              <a:off x="2422824" y="1251999"/>
              <a:ext cx="351110" cy="2344529"/>
            </a:xfrm>
            <a:prstGeom prst="rect">
              <a:avLst/>
            </a:prstGeom>
            <a:ln w="1355" cap="sq">
              <a:solidFill>
                <a:srgbClr val="000000">
                  <a:alpha val="100000"/>
                </a:srgbClr>
              </a:solidFill>
              <a:prstDash val="solid"/>
              <a:miter/>
            </a:ln>
          </p:spPr>
          <p:txBody>
            <a:bodyPr/>
            <a:lstStyle/>
            <a:p/>
          </p:txBody>
        </p:sp>
        <p:sp>
          <p:nvSpPr>
            <p:cNvPr id="405" name="rc405"/>
            <p:cNvSpPr/>
            <p:nvPr/>
          </p:nvSpPr>
          <p:spPr>
            <a:xfrm>
              <a:off x="2032702" y="1251999"/>
              <a:ext cx="351110" cy="2344529"/>
            </a:xfrm>
            <a:prstGeom prst="rect">
              <a:avLst/>
            </a:prstGeom>
            <a:ln w="1355" cap="sq">
              <a:solidFill>
                <a:srgbClr val="000000">
                  <a:alpha val="100000"/>
                </a:srgbClr>
              </a:solidFill>
              <a:prstDash val="solid"/>
              <a:miter/>
            </a:ln>
          </p:spPr>
          <p:txBody>
            <a:bodyPr/>
            <a:lstStyle/>
            <a:p/>
          </p:txBody>
        </p:sp>
        <p:sp>
          <p:nvSpPr>
            <p:cNvPr id="406" name="rc406"/>
            <p:cNvSpPr/>
            <p:nvPr/>
          </p:nvSpPr>
          <p:spPr>
            <a:xfrm>
              <a:off x="2812947" y="1167257"/>
              <a:ext cx="351110" cy="2429271"/>
            </a:xfrm>
            <a:prstGeom prst="rect">
              <a:avLst/>
            </a:prstGeom>
            <a:ln w="1355" cap="sq">
              <a:solidFill>
                <a:srgbClr val="000000">
                  <a:alpha val="100000"/>
                </a:srgbClr>
              </a:solidFill>
              <a:prstDash val="solid"/>
              <a:miter/>
            </a:ln>
          </p:spPr>
          <p:txBody>
            <a:bodyPr/>
            <a:lstStyle/>
            <a:p/>
          </p:txBody>
        </p:sp>
        <p:sp>
          <p:nvSpPr>
            <p:cNvPr id="407" name="rc407"/>
            <p:cNvSpPr/>
            <p:nvPr/>
          </p:nvSpPr>
          <p:spPr>
            <a:xfrm>
              <a:off x="3203069" y="1167257"/>
              <a:ext cx="351110" cy="2429271"/>
            </a:xfrm>
            <a:prstGeom prst="rect">
              <a:avLst/>
            </a:prstGeom>
            <a:ln w="1355" cap="sq">
              <a:solidFill>
                <a:srgbClr val="000000">
                  <a:alpha val="100000"/>
                </a:srgbClr>
              </a:solidFill>
              <a:prstDash val="solid"/>
              <a:miter/>
            </a:ln>
          </p:spPr>
          <p:txBody>
            <a:bodyPr/>
            <a:lstStyle/>
            <a:p/>
          </p:txBody>
        </p:sp>
        <p:sp>
          <p:nvSpPr>
            <p:cNvPr id="408" name="rc408"/>
            <p:cNvSpPr/>
            <p:nvPr/>
          </p:nvSpPr>
          <p:spPr>
            <a:xfrm>
              <a:off x="3593191" y="1139010"/>
              <a:ext cx="351110" cy="2457518"/>
            </a:xfrm>
            <a:prstGeom prst="rect">
              <a:avLst/>
            </a:prstGeom>
            <a:ln w="1355" cap="sq">
              <a:solidFill>
                <a:srgbClr val="000000">
                  <a:alpha val="100000"/>
                </a:srgbClr>
              </a:solidFill>
              <a:prstDash val="solid"/>
              <a:miter/>
            </a:ln>
          </p:spPr>
          <p:txBody>
            <a:bodyPr/>
            <a:lstStyle/>
            <a:p/>
          </p:txBody>
        </p:sp>
        <p:sp>
          <p:nvSpPr>
            <p:cNvPr id="409" name="rc409"/>
            <p:cNvSpPr/>
            <p:nvPr/>
          </p:nvSpPr>
          <p:spPr>
            <a:xfrm>
              <a:off x="3983314" y="1110763"/>
              <a:ext cx="351110" cy="2485766"/>
            </a:xfrm>
            <a:prstGeom prst="rect">
              <a:avLst/>
            </a:prstGeom>
            <a:ln w="1355" cap="sq">
              <a:solidFill>
                <a:srgbClr val="000000">
                  <a:alpha val="100000"/>
                </a:srgbClr>
              </a:solidFill>
              <a:prstDash val="solid"/>
              <a:miter/>
            </a:ln>
          </p:spPr>
          <p:txBody>
            <a:bodyPr/>
            <a:lstStyle/>
            <a:p/>
          </p:txBody>
        </p:sp>
        <p:sp>
          <p:nvSpPr>
            <p:cNvPr id="410" name="rc410"/>
            <p:cNvSpPr/>
            <p:nvPr/>
          </p:nvSpPr>
          <p:spPr>
            <a:xfrm>
              <a:off x="4373436" y="997773"/>
              <a:ext cx="351110" cy="2598755"/>
            </a:xfrm>
            <a:prstGeom prst="rect">
              <a:avLst/>
            </a:prstGeom>
            <a:ln w="1355" cap="sq">
              <a:solidFill>
                <a:srgbClr val="000000">
                  <a:alpha val="100000"/>
                </a:srgbClr>
              </a:solidFill>
              <a:prstDash val="solid"/>
              <a:miter/>
            </a:ln>
          </p:spPr>
          <p:txBody>
            <a:bodyPr/>
            <a:lstStyle/>
            <a:p/>
          </p:txBody>
        </p:sp>
        <p:sp>
          <p:nvSpPr>
            <p:cNvPr id="411" name="rc411"/>
            <p:cNvSpPr/>
            <p:nvPr/>
          </p:nvSpPr>
          <p:spPr>
            <a:xfrm>
              <a:off x="5153681" y="969526"/>
              <a:ext cx="351110" cy="2627002"/>
            </a:xfrm>
            <a:prstGeom prst="rect">
              <a:avLst/>
            </a:prstGeom>
            <a:ln w="1355" cap="sq">
              <a:solidFill>
                <a:srgbClr val="000000">
                  <a:alpha val="100000"/>
                </a:srgbClr>
              </a:solidFill>
              <a:prstDash val="solid"/>
              <a:miter/>
            </a:ln>
          </p:spPr>
          <p:txBody>
            <a:bodyPr/>
            <a:lstStyle/>
            <a:p/>
          </p:txBody>
        </p:sp>
        <p:sp>
          <p:nvSpPr>
            <p:cNvPr id="412" name="rc412"/>
            <p:cNvSpPr/>
            <p:nvPr/>
          </p:nvSpPr>
          <p:spPr>
            <a:xfrm>
              <a:off x="4763558" y="969526"/>
              <a:ext cx="351110" cy="2627002"/>
            </a:xfrm>
            <a:prstGeom prst="rect">
              <a:avLst/>
            </a:prstGeom>
            <a:ln w="1355" cap="sq">
              <a:solidFill>
                <a:srgbClr val="000000">
                  <a:alpha val="100000"/>
                </a:srgbClr>
              </a:solidFill>
              <a:prstDash val="solid"/>
              <a:miter/>
            </a:ln>
          </p:spPr>
          <p:txBody>
            <a:bodyPr/>
            <a:lstStyle/>
            <a:p/>
          </p:txBody>
        </p:sp>
        <p:sp>
          <p:nvSpPr>
            <p:cNvPr id="413" name="rc413"/>
            <p:cNvSpPr/>
            <p:nvPr/>
          </p:nvSpPr>
          <p:spPr>
            <a:xfrm>
              <a:off x="5543803" y="941278"/>
              <a:ext cx="351110" cy="2655250"/>
            </a:xfrm>
            <a:prstGeom prst="rect">
              <a:avLst/>
            </a:prstGeom>
            <a:ln w="1355" cap="sq">
              <a:solidFill>
                <a:srgbClr val="000000">
                  <a:alpha val="100000"/>
                </a:srgbClr>
              </a:solidFill>
              <a:prstDash val="solid"/>
              <a:miter/>
            </a:ln>
          </p:spPr>
          <p:txBody>
            <a:bodyPr/>
            <a:lstStyle/>
            <a:p/>
          </p:txBody>
        </p:sp>
        <p:sp>
          <p:nvSpPr>
            <p:cNvPr id="414" name="rc414"/>
            <p:cNvSpPr/>
            <p:nvPr/>
          </p:nvSpPr>
          <p:spPr>
            <a:xfrm>
              <a:off x="5933925" y="884784"/>
              <a:ext cx="351110" cy="2711744"/>
            </a:xfrm>
            <a:prstGeom prst="rect">
              <a:avLst/>
            </a:prstGeom>
            <a:ln w="1355" cap="sq">
              <a:solidFill>
                <a:srgbClr val="000000">
                  <a:alpha val="100000"/>
                </a:srgbClr>
              </a:solidFill>
              <a:prstDash val="solid"/>
              <a:miter/>
            </a:ln>
          </p:spPr>
          <p:txBody>
            <a:bodyPr/>
            <a:lstStyle/>
            <a:p/>
          </p:txBody>
        </p:sp>
        <p:sp>
          <p:nvSpPr>
            <p:cNvPr id="415" name="rc415"/>
            <p:cNvSpPr/>
            <p:nvPr/>
          </p:nvSpPr>
          <p:spPr>
            <a:xfrm>
              <a:off x="6324048" y="856536"/>
              <a:ext cx="351110" cy="2739992"/>
            </a:xfrm>
            <a:prstGeom prst="rect">
              <a:avLst/>
            </a:prstGeom>
            <a:ln w="1355" cap="sq">
              <a:solidFill>
                <a:srgbClr val="000000">
                  <a:alpha val="100000"/>
                </a:srgbClr>
              </a:solidFill>
              <a:prstDash val="solid"/>
              <a:miter/>
            </a:ln>
          </p:spPr>
          <p:txBody>
            <a:bodyPr/>
            <a:lstStyle/>
            <a:p/>
          </p:txBody>
        </p:sp>
        <p:sp>
          <p:nvSpPr>
            <p:cNvPr id="416" name="rc416"/>
            <p:cNvSpPr/>
            <p:nvPr/>
          </p:nvSpPr>
          <p:spPr>
            <a:xfrm>
              <a:off x="7104293" y="828289"/>
              <a:ext cx="351110" cy="2768239"/>
            </a:xfrm>
            <a:prstGeom prst="rect">
              <a:avLst/>
            </a:prstGeom>
            <a:ln w="1355" cap="sq">
              <a:solidFill>
                <a:srgbClr val="000000">
                  <a:alpha val="100000"/>
                </a:srgbClr>
              </a:solidFill>
              <a:prstDash val="solid"/>
              <a:miter/>
            </a:ln>
          </p:spPr>
          <p:txBody>
            <a:bodyPr/>
            <a:lstStyle/>
            <a:p/>
          </p:txBody>
        </p:sp>
        <p:sp>
          <p:nvSpPr>
            <p:cNvPr id="417" name="rc417"/>
            <p:cNvSpPr/>
            <p:nvPr/>
          </p:nvSpPr>
          <p:spPr>
            <a:xfrm>
              <a:off x="6714170" y="828289"/>
              <a:ext cx="351110" cy="2768239"/>
            </a:xfrm>
            <a:prstGeom prst="rect">
              <a:avLst/>
            </a:prstGeom>
            <a:ln w="1355" cap="sq">
              <a:solidFill>
                <a:srgbClr val="000000">
                  <a:alpha val="100000"/>
                </a:srgbClr>
              </a:solidFill>
              <a:prstDash val="solid"/>
              <a:miter/>
            </a:ln>
          </p:spPr>
          <p:txBody>
            <a:bodyPr/>
            <a:lstStyle/>
            <a:p/>
          </p:txBody>
        </p:sp>
        <p:sp>
          <p:nvSpPr>
            <p:cNvPr id="418" name="rc418"/>
            <p:cNvSpPr/>
            <p:nvPr/>
          </p:nvSpPr>
          <p:spPr>
            <a:xfrm>
              <a:off x="8274660" y="800042"/>
              <a:ext cx="351110" cy="2796486"/>
            </a:xfrm>
            <a:prstGeom prst="rect">
              <a:avLst/>
            </a:prstGeom>
            <a:ln w="1355" cap="sq">
              <a:solidFill>
                <a:srgbClr val="000000">
                  <a:alpha val="100000"/>
                </a:srgbClr>
              </a:solidFill>
              <a:prstDash val="solid"/>
              <a:miter/>
            </a:ln>
          </p:spPr>
          <p:txBody>
            <a:bodyPr/>
            <a:lstStyle/>
            <a:p/>
          </p:txBody>
        </p:sp>
        <p:sp>
          <p:nvSpPr>
            <p:cNvPr id="419" name="rc419"/>
            <p:cNvSpPr/>
            <p:nvPr/>
          </p:nvSpPr>
          <p:spPr>
            <a:xfrm>
              <a:off x="8664782" y="800042"/>
              <a:ext cx="351110" cy="2796486"/>
            </a:xfrm>
            <a:prstGeom prst="rect">
              <a:avLst/>
            </a:prstGeom>
            <a:ln w="1355" cap="sq">
              <a:solidFill>
                <a:srgbClr val="000000">
                  <a:alpha val="100000"/>
                </a:srgbClr>
              </a:solidFill>
              <a:prstDash val="solid"/>
              <a:miter/>
            </a:ln>
          </p:spPr>
          <p:txBody>
            <a:bodyPr/>
            <a:lstStyle/>
            <a:p/>
          </p:txBody>
        </p:sp>
        <p:sp>
          <p:nvSpPr>
            <p:cNvPr id="420" name="rc420"/>
            <p:cNvSpPr/>
            <p:nvPr/>
          </p:nvSpPr>
          <p:spPr>
            <a:xfrm>
              <a:off x="7884537" y="800042"/>
              <a:ext cx="351110" cy="2796486"/>
            </a:xfrm>
            <a:prstGeom prst="rect">
              <a:avLst/>
            </a:prstGeom>
            <a:ln w="1355" cap="sq">
              <a:solidFill>
                <a:srgbClr val="000000">
                  <a:alpha val="100000"/>
                </a:srgbClr>
              </a:solidFill>
              <a:prstDash val="solid"/>
              <a:miter/>
            </a:ln>
          </p:spPr>
          <p:txBody>
            <a:bodyPr/>
            <a:lstStyle/>
            <a:p/>
          </p:txBody>
        </p:sp>
        <p:sp>
          <p:nvSpPr>
            <p:cNvPr id="421" name="rc421"/>
            <p:cNvSpPr/>
            <p:nvPr/>
          </p:nvSpPr>
          <p:spPr>
            <a:xfrm>
              <a:off x="7494415" y="800042"/>
              <a:ext cx="351110" cy="2796486"/>
            </a:xfrm>
            <a:prstGeom prst="rect">
              <a:avLst/>
            </a:prstGeom>
            <a:ln w="1355" cap="sq">
              <a:solidFill>
                <a:srgbClr val="000000">
                  <a:alpha val="100000"/>
                </a:srgbClr>
              </a:solidFill>
              <a:prstDash val="solid"/>
              <a:miter/>
            </a:ln>
          </p:spPr>
          <p:txBody>
            <a:bodyPr/>
            <a:lstStyle/>
            <a:p/>
          </p:txBody>
        </p:sp>
        <p:sp>
          <p:nvSpPr>
            <p:cNvPr id="422" name="tx422"/>
            <p:cNvSpPr/>
            <p:nvPr/>
          </p:nvSpPr>
          <p:spPr>
            <a:xfrm>
              <a:off x="957504" y="13770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423" name="tx423"/>
            <p:cNvSpPr/>
            <p:nvPr/>
          </p:nvSpPr>
          <p:spPr>
            <a:xfrm>
              <a:off x="1347626" y="12358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424" name="tx424"/>
            <p:cNvSpPr/>
            <p:nvPr/>
          </p:nvSpPr>
          <p:spPr>
            <a:xfrm>
              <a:off x="1737748" y="1151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425" name="tx425"/>
            <p:cNvSpPr/>
            <p:nvPr/>
          </p:nvSpPr>
          <p:spPr>
            <a:xfrm>
              <a:off x="2517993" y="109454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26" name="tx426"/>
            <p:cNvSpPr/>
            <p:nvPr/>
          </p:nvSpPr>
          <p:spPr>
            <a:xfrm>
              <a:off x="2127871" y="109454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27" name="tx427"/>
            <p:cNvSpPr/>
            <p:nvPr/>
          </p:nvSpPr>
          <p:spPr>
            <a:xfrm>
              <a:off x="2908115" y="10098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28" name="tx428"/>
            <p:cNvSpPr/>
            <p:nvPr/>
          </p:nvSpPr>
          <p:spPr>
            <a:xfrm>
              <a:off x="3298238" y="10098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29" name="tx429"/>
            <p:cNvSpPr/>
            <p:nvPr/>
          </p:nvSpPr>
          <p:spPr>
            <a:xfrm>
              <a:off x="3688360" y="9816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30" name="tx430"/>
            <p:cNvSpPr/>
            <p:nvPr/>
          </p:nvSpPr>
          <p:spPr>
            <a:xfrm>
              <a:off x="4078483" y="9533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31" name="tx431"/>
            <p:cNvSpPr/>
            <p:nvPr/>
          </p:nvSpPr>
          <p:spPr>
            <a:xfrm>
              <a:off x="4468605" y="840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32" name="tx432"/>
            <p:cNvSpPr/>
            <p:nvPr/>
          </p:nvSpPr>
          <p:spPr>
            <a:xfrm>
              <a:off x="5248850" y="81207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33" name="tx433"/>
            <p:cNvSpPr/>
            <p:nvPr/>
          </p:nvSpPr>
          <p:spPr>
            <a:xfrm>
              <a:off x="4858727" y="81207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34" name="tx434"/>
            <p:cNvSpPr/>
            <p:nvPr/>
          </p:nvSpPr>
          <p:spPr>
            <a:xfrm>
              <a:off x="5638972" y="7838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35" name="tx435"/>
            <p:cNvSpPr/>
            <p:nvPr/>
          </p:nvSpPr>
          <p:spPr>
            <a:xfrm>
              <a:off x="6029094" y="7273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36" name="tx436"/>
            <p:cNvSpPr/>
            <p:nvPr/>
          </p:nvSpPr>
          <p:spPr>
            <a:xfrm>
              <a:off x="6419217" y="6991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37" name="tx437"/>
            <p:cNvSpPr/>
            <p:nvPr/>
          </p:nvSpPr>
          <p:spPr>
            <a:xfrm>
              <a:off x="7199461"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38" name="tx438"/>
            <p:cNvSpPr/>
            <p:nvPr/>
          </p:nvSpPr>
          <p:spPr>
            <a:xfrm>
              <a:off x="6809339" y="67090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39" name="tx439"/>
            <p:cNvSpPr/>
            <p:nvPr/>
          </p:nvSpPr>
          <p:spPr>
            <a:xfrm>
              <a:off x="8369828"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0" name="tx440"/>
            <p:cNvSpPr/>
            <p:nvPr/>
          </p:nvSpPr>
          <p:spPr>
            <a:xfrm>
              <a:off x="8759951"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1" name="tx441"/>
            <p:cNvSpPr/>
            <p:nvPr/>
          </p:nvSpPr>
          <p:spPr>
            <a:xfrm>
              <a:off x="7979706"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2" name="tx442"/>
            <p:cNvSpPr/>
            <p:nvPr/>
          </p:nvSpPr>
          <p:spPr>
            <a:xfrm>
              <a:off x="7589584" y="642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3" name="pg443"/>
            <p:cNvSpPr/>
            <p:nvPr/>
          </p:nvSpPr>
          <p:spPr>
            <a:xfrm>
              <a:off x="975224" y="2465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1007745" y="2496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45" name="pg445"/>
            <p:cNvSpPr/>
            <p:nvPr/>
          </p:nvSpPr>
          <p:spPr>
            <a:xfrm>
              <a:off x="1365346" y="23953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1397867" y="2427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7" name="pg447"/>
            <p:cNvSpPr/>
            <p:nvPr/>
          </p:nvSpPr>
          <p:spPr>
            <a:xfrm>
              <a:off x="2535713" y="23246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2568234" y="23569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49" name="pg449"/>
            <p:cNvSpPr/>
            <p:nvPr/>
          </p:nvSpPr>
          <p:spPr>
            <a:xfrm>
              <a:off x="2145591" y="23246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0" name="tx450"/>
            <p:cNvSpPr/>
            <p:nvPr/>
          </p:nvSpPr>
          <p:spPr>
            <a:xfrm>
              <a:off x="2178112" y="23555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51" name="pg451"/>
            <p:cNvSpPr/>
            <p:nvPr/>
          </p:nvSpPr>
          <p:spPr>
            <a:xfrm>
              <a:off x="2925835" y="228232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2" name="tx452"/>
            <p:cNvSpPr/>
            <p:nvPr/>
          </p:nvSpPr>
          <p:spPr>
            <a:xfrm>
              <a:off x="2958357" y="23148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3" name="pg453"/>
            <p:cNvSpPr/>
            <p:nvPr/>
          </p:nvSpPr>
          <p:spPr>
            <a:xfrm>
              <a:off x="4096202" y="22540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4" name="tx454"/>
            <p:cNvSpPr/>
            <p:nvPr/>
          </p:nvSpPr>
          <p:spPr>
            <a:xfrm>
              <a:off x="4128724" y="2284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55" name="pg455"/>
            <p:cNvSpPr/>
            <p:nvPr/>
          </p:nvSpPr>
          <p:spPr>
            <a:xfrm>
              <a:off x="4456180" y="219758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6" name="tx456"/>
            <p:cNvSpPr/>
            <p:nvPr/>
          </p:nvSpPr>
          <p:spPr>
            <a:xfrm>
              <a:off x="4488701" y="2228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7" name="pg457"/>
            <p:cNvSpPr/>
            <p:nvPr/>
          </p:nvSpPr>
          <p:spPr>
            <a:xfrm>
              <a:off x="6046814" y="21410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8" name="tx458"/>
            <p:cNvSpPr/>
            <p:nvPr/>
          </p:nvSpPr>
          <p:spPr>
            <a:xfrm>
              <a:off x="6079336" y="21719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9" name="pg459"/>
            <p:cNvSpPr/>
            <p:nvPr/>
          </p:nvSpPr>
          <p:spPr>
            <a:xfrm>
              <a:off x="8387548" y="20987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0" name="tx460"/>
            <p:cNvSpPr/>
            <p:nvPr/>
          </p:nvSpPr>
          <p:spPr>
            <a:xfrm>
              <a:off x="8420070" y="21309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61" name="pg461"/>
            <p:cNvSpPr/>
            <p:nvPr/>
          </p:nvSpPr>
          <p:spPr>
            <a:xfrm>
              <a:off x="8777671" y="20987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2" name="tx462"/>
            <p:cNvSpPr/>
            <p:nvPr/>
          </p:nvSpPr>
          <p:spPr>
            <a:xfrm>
              <a:off x="8810192" y="21322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63" name="tx463"/>
            <p:cNvSpPr/>
            <p:nvPr/>
          </p:nvSpPr>
          <p:spPr>
            <a:xfrm>
              <a:off x="663492" y="35444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4" name="tx464"/>
            <p:cNvSpPr/>
            <p:nvPr/>
          </p:nvSpPr>
          <p:spPr>
            <a:xfrm>
              <a:off x="585797" y="28382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65" name="tx465"/>
            <p:cNvSpPr/>
            <p:nvPr/>
          </p:nvSpPr>
          <p:spPr>
            <a:xfrm>
              <a:off x="585797" y="21320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66" name="tx466"/>
            <p:cNvSpPr/>
            <p:nvPr/>
          </p:nvSpPr>
          <p:spPr>
            <a:xfrm>
              <a:off x="585797" y="1427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7" name="tx467"/>
            <p:cNvSpPr/>
            <p:nvPr/>
          </p:nvSpPr>
          <p:spPr>
            <a:xfrm>
              <a:off x="508103" y="71968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68" name="tx468"/>
            <p:cNvSpPr/>
            <p:nvPr/>
          </p:nvSpPr>
          <p:spPr>
            <a:xfrm rot="-5400000">
              <a:off x="829624" y="5380096"/>
              <a:ext cx="388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Bosnia</a:t>
              </a:r>
            </a:p>
          </p:txBody>
        </p:sp>
        <p:sp>
          <p:nvSpPr>
            <p:cNvPr id="469" name="tx469"/>
            <p:cNvSpPr/>
            <p:nvPr/>
          </p:nvSpPr>
          <p:spPr>
            <a:xfrm rot="-5400000">
              <a:off x="917835" y="504470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70" name="tx470"/>
            <p:cNvSpPr/>
            <p:nvPr/>
          </p:nvSpPr>
          <p:spPr>
            <a:xfrm rot="-5400000">
              <a:off x="654657" y="4534349"/>
              <a:ext cx="71301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Herzegovina</a:t>
              </a:r>
            </a:p>
          </p:txBody>
        </p:sp>
        <p:sp>
          <p:nvSpPr>
            <p:cNvPr id="471" name="tx471"/>
            <p:cNvSpPr/>
            <p:nvPr/>
          </p:nvSpPr>
          <p:spPr>
            <a:xfrm rot="-5400000">
              <a:off x="809191"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72" name="tx472"/>
            <p:cNvSpPr/>
            <p:nvPr/>
          </p:nvSpPr>
          <p:spPr>
            <a:xfrm rot="-5400000">
              <a:off x="1159781" y="4515219"/>
              <a:ext cx="508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Romania</a:t>
              </a:r>
            </a:p>
          </p:txBody>
        </p:sp>
        <p:sp>
          <p:nvSpPr>
            <p:cNvPr id="473" name="tx473"/>
            <p:cNvSpPr/>
            <p:nvPr/>
          </p:nvSpPr>
          <p:spPr>
            <a:xfrm rot="-5400000">
              <a:off x="1163997"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474" name="tx474"/>
            <p:cNvSpPr/>
            <p:nvPr/>
          </p:nvSpPr>
          <p:spPr>
            <a:xfrm rot="-5400000">
              <a:off x="1452514" y="4516738"/>
              <a:ext cx="67778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Montenegro</a:t>
              </a:r>
            </a:p>
          </p:txBody>
        </p:sp>
        <p:sp>
          <p:nvSpPr>
            <p:cNvPr id="475" name="tx475"/>
            <p:cNvSpPr/>
            <p:nvPr/>
          </p:nvSpPr>
          <p:spPr>
            <a:xfrm rot="-5400000">
              <a:off x="1589435"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476" name="tx476"/>
            <p:cNvSpPr/>
            <p:nvPr/>
          </p:nvSpPr>
          <p:spPr>
            <a:xfrm rot="-5400000">
              <a:off x="1881486" y="4548519"/>
              <a:ext cx="600087"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Azerbaijan</a:t>
              </a:r>
            </a:p>
          </p:txBody>
        </p:sp>
        <p:sp>
          <p:nvSpPr>
            <p:cNvPr id="477" name="tx477"/>
            <p:cNvSpPr/>
            <p:nvPr/>
          </p:nvSpPr>
          <p:spPr>
            <a:xfrm rot="-5400000">
              <a:off x="1944242"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(21,000)</a:t>
              </a:r>
            </a:p>
          </p:txBody>
        </p:sp>
        <p:sp>
          <p:nvSpPr>
            <p:cNvPr id="478" name="tx478"/>
            <p:cNvSpPr/>
            <p:nvPr/>
          </p:nvSpPr>
          <p:spPr>
            <a:xfrm rot="-5400000">
              <a:off x="2365432" y="4479872"/>
              <a:ext cx="437616"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Ukraine</a:t>
              </a:r>
            </a:p>
          </p:txBody>
        </p:sp>
        <p:sp>
          <p:nvSpPr>
            <p:cNvPr id="479" name="tx479"/>
            <p:cNvSpPr/>
            <p:nvPr/>
          </p:nvSpPr>
          <p:spPr>
            <a:xfrm rot="-5400000">
              <a:off x="2334364"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(36,000)</a:t>
              </a:r>
            </a:p>
          </p:txBody>
        </p:sp>
        <p:sp>
          <p:nvSpPr>
            <p:cNvPr id="480" name="tx480"/>
            <p:cNvSpPr/>
            <p:nvPr/>
          </p:nvSpPr>
          <p:spPr>
            <a:xfrm rot="-5400000">
              <a:off x="2647685" y="4562564"/>
              <a:ext cx="62817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Kyrgyzstan</a:t>
              </a:r>
            </a:p>
          </p:txBody>
        </p:sp>
        <p:sp>
          <p:nvSpPr>
            <p:cNvPr id="481" name="tx481"/>
            <p:cNvSpPr/>
            <p:nvPr/>
          </p:nvSpPr>
          <p:spPr>
            <a:xfrm rot="-5400000">
              <a:off x="2724487"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(21,000)</a:t>
              </a:r>
            </a:p>
          </p:txBody>
        </p:sp>
        <p:sp>
          <p:nvSpPr>
            <p:cNvPr id="482" name="tx482"/>
            <p:cNvSpPr/>
            <p:nvPr/>
          </p:nvSpPr>
          <p:spPr>
            <a:xfrm rot="-5400000">
              <a:off x="3209239" y="5002321"/>
              <a:ext cx="3105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North</a:t>
              </a:r>
            </a:p>
          </p:txBody>
        </p:sp>
        <p:sp>
          <p:nvSpPr>
            <p:cNvPr id="483" name="tx483"/>
            <p:cNvSpPr/>
            <p:nvPr/>
          </p:nvSpPr>
          <p:spPr>
            <a:xfrm rot="-5400000">
              <a:off x="3053869" y="4501111"/>
              <a:ext cx="62129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Macedonia</a:t>
              </a:r>
            </a:p>
          </p:txBody>
        </p:sp>
        <p:sp>
          <p:nvSpPr>
            <p:cNvPr id="484" name="tx484"/>
            <p:cNvSpPr/>
            <p:nvPr/>
          </p:nvSpPr>
          <p:spPr>
            <a:xfrm rot="-5400000">
              <a:off x="3149925"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85" name="tx485"/>
            <p:cNvSpPr/>
            <p:nvPr/>
          </p:nvSpPr>
          <p:spPr>
            <a:xfrm rot="-5400000">
              <a:off x="3495678" y="5082192"/>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486" name="tx486"/>
            <p:cNvSpPr/>
            <p:nvPr/>
          </p:nvSpPr>
          <p:spPr>
            <a:xfrm rot="-5400000">
              <a:off x="3700906" y="4757963"/>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87" name="tx487"/>
            <p:cNvSpPr/>
            <p:nvPr/>
          </p:nvSpPr>
          <p:spPr>
            <a:xfrm rot="-5400000">
              <a:off x="3514622" y="4430480"/>
              <a:ext cx="4800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Moldova</a:t>
              </a:r>
            </a:p>
          </p:txBody>
        </p:sp>
        <p:sp>
          <p:nvSpPr>
            <p:cNvPr id="488" name="tx488"/>
            <p:cNvSpPr/>
            <p:nvPr/>
          </p:nvSpPr>
          <p:spPr>
            <a:xfrm rot="-5400000">
              <a:off x="3540047"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89" name="tx489"/>
            <p:cNvSpPr/>
            <p:nvPr/>
          </p:nvSpPr>
          <p:spPr>
            <a:xfrm rot="-5400000">
              <a:off x="3905458" y="4402977"/>
              <a:ext cx="451817"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Georgia</a:t>
              </a:r>
            </a:p>
          </p:txBody>
        </p:sp>
        <p:sp>
          <p:nvSpPr>
            <p:cNvPr id="490" name="tx490"/>
            <p:cNvSpPr/>
            <p:nvPr/>
          </p:nvSpPr>
          <p:spPr>
            <a:xfrm rot="-5400000">
              <a:off x="3930170"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91" name="tx491"/>
            <p:cNvSpPr/>
            <p:nvPr/>
          </p:nvSpPr>
          <p:spPr>
            <a:xfrm rot="-5400000">
              <a:off x="4289286" y="4410822"/>
              <a:ext cx="4659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Bulgaria</a:t>
              </a:r>
            </a:p>
          </p:txBody>
        </p:sp>
        <p:sp>
          <p:nvSpPr>
            <p:cNvPr id="492" name="tx492"/>
            <p:cNvSpPr/>
            <p:nvPr/>
          </p:nvSpPr>
          <p:spPr>
            <a:xfrm rot="-5400000">
              <a:off x="4320292"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93" name="tx493"/>
            <p:cNvSpPr/>
            <p:nvPr/>
          </p:nvSpPr>
          <p:spPr>
            <a:xfrm rot="-5400000">
              <a:off x="4719499" y="4394358"/>
              <a:ext cx="40940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Croatia</a:t>
              </a:r>
            </a:p>
          </p:txBody>
        </p:sp>
        <p:sp>
          <p:nvSpPr>
            <p:cNvPr id="494" name="tx494"/>
            <p:cNvSpPr/>
            <p:nvPr/>
          </p:nvSpPr>
          <p:spPr>
            <a:xfrm rot="-5400000">
              <a:off x="4710414"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95" name="tx495"/>
            <p:cNvSpPr/>
            <p:nvPr/>
          </p:nvSpPr>
          <p:spPr>
            <a:xfrm rot="-5400000">
              <a:off x="5130767" y="4373212"/>
              <a:ext cx="3671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Serbia</a:t>
              </a:r>
            </a:p>
          </p:txBody>
        </p:sp>
        <p:sp>
          <p:nvSpPr>
            <p:cNvPr id="496" name="tx496"/>
            <p:cNvSpPr/>
            <p:nvPr/>
          </p:nvSpPr>
          <p:spPr>
            <a:xfrm rot="-5400000">
              <a:off x="5100537"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97" name="tx497"/>
            <p:cNvSpPr/>
            <p:nvPr/>
          </p:nvSpPr>
          <p:spPr>
            <a:xfrm rot="-5400000">
              <a:off x="5468800" y="4426914"/>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Armenia</a:t>
              </a:r>
            </a:p>
          </p:txBody>
        </p:sp>
        <p:sp>
          <p:nvSpPr>
            <p:cNvPr id="498" name="tx498"/>
            <p:cNvSpPr/>
            <p:nvPr/>
          </p:nvSpPr>
          <p:spPr>
            <a:xfrm rot="-5400000">
              <a:off x="5490659"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99" name="tx499"/>
            <p:cNvSpPr/>
            <p:nvPr/>
          </p:nvSpPr>
          <p:spPr>
            <a:xfrm rot="-5400000">
              <a:off x="5814553" y="4516676"/>
              <a:ext cx="536401"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Tajikistan</a:t>
              </a:r>
            </a:p>
          </p:txBody>
        </p:sp>
        <p:sp>
          <p:nvSpPr>
            <p:cNvPr id="500" name="tx500"/>
            <p:cNvSpPr/>
            <p:nvPr/>
          </p:nvSpPr>
          <p:spPr>
            <a:xfrm rot="-5400000">
              <a:off x="5845466"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(11,000)</a:t>
              </a:r>
            </a:p>
          </p:txBody>
        </p:sp>
        <p:sp>
          <p:nvSpPr>
            <p:cNvPr id="501" name="tx501"/>
            <p:cNvSpPr/>
            <p:nvPr/>
          </p:nvSpPr>
          <p:spPr>
            <a:xfrm rot="-5400000">
              <a:off x="6273663" y="4476461"/>
              <a:ext cx="423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Albania</a:t>
              </a:r>
            </a:p>
          </p:txBody>
        </p:sp>
        <p:sp>
          <p:nvSpPr>
            <p:cNvPr id="502" name="tx502"/>
            <p:cNvSpPr/>
            <p:nvPr/>
          </p:nvSpPr>
          <p:spPr>
            <a:xfrm rot="-5400000">
              <a:off x="6233821" y="3977670"/>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03" name="tx503"/>
            <p:cNvSpPr/>
            <p:nvPr/>
          </p:nvSpPr>
          <p:spPr>
            <a:xfrm rot="-5400000">
              <a:off x="6660313" y="4405768"/>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Belarus</a:t>
              </a:r>
            </a:p>
          </p:txBody>
        </p:sp>
        <p:sp>
          <p:nvSpPr>
            <p:cNvPr id="504" name="tx504"/>
            <p:cNvSpPr/>
            <p:nvPr/>
          </p:nvSpPr>
          <p:spPr>
            <a:xfrm rot="-5400000">
              <a:off x="6661026"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05" name="tx505"/>
            <p:cNvSpPr/>
            <p:nvPr/>
          </p:nvSpPr>
          <p:spPr>
            <a:xfrm rot="-5400000">
              <a:off x="6881081" y="4575122"/>
              <a:ext cx="769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Turkmenistan</a:t>
              </a:r>
            </a:p>
          </p:txBody>
        </p:sp>
        <p:sp>
          <p:nvSpPr>
            <p:cNvPr id="506" name="tx506"/>
            <p:cNvSpPr/>
            <p:nvPr/>
          </p:nvSpPr>
          <p:spPr>
            <a:xfrm rot="-5400000">
              <a:off x="7051148"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07" name="tx507"/>
            <p:cNvSpPr/>
            <p:nvPr/>
          </p:nvSpPr>
          <p:spPr>
            <a:xfrm rot="-5400000">
              <a:off x="7446821" y="4472058"/>
              <a:ext cx="416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Greece</a:t>
              </a:r>
            </a:p>
          </p:txBody>
        </p:sp>
        <p:sp>
          <p:nvSpPr>
            <p:cNvPr id="508" name="tx508"/>
            <p:cNvSpPr/>
            <p:nvPr/>
          </p:nvSpPr>
          <p:spPr>
            <a:xfrm rot="-5400000">
              <a:off x="7404188" y="3977670"/>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09" name="tx509"/>
            <p:cNvSpPr/>
            <p:nvPr/>
          </p:nvSpPr>
          <p:spPr>
            <a:xfrm rot="-5400000">
              <a:off x="7714160" y="4522288"/>
              <a:ext cx="6636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Kazakhstan</a:t>
              </a:r>
            </a:p>
          </p:txBody>
        </p:sp>
        <p:sp>
          <p:nvSpPr>
            <p:cNvPr id="510" name="tx510"/>
            <p:cNvSpPr/>
            <p:nvPr/>
          </p:nvSpPr>
          <p:spPr>
            <a:xfrm rot="-5400000">
              <a:off x="7831393"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11" name="tx511"/>
            <p:cNvSpPr/>
            <p:nvPr/>
          </p:nvSpPr>
          <p:spPr>
            <a:xfrm rot="-5400000">
              <a:off x="8215314" y="4456648"/>
              <a:ext cx="41634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Turkiye</a:t>
              </a:r>
            </a:p>
          </p:txBody>
        </p:sp>
        <p:sp>
          <p:nvSpPr>
            <p:cNvPr id="512" name="tx512"/>
            <p:cNvSpPr/>
            <p:nvPr/>
          </p:nvSpPr>
          <p:spPr>
            <a:xfrm rot="-5400000">
              <a:off x="8186200" y="397590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(11,000)</a:t>
              </a:r>
            </a:p>
          </p:txBody>
        </p:sp>
        <p:sp>
          <p:nvSpPr>
            <p:cNvPr id="513" name="tx513"/>
            <p:cNvSpPr/>
            <p:nvPr/>
          </p:nvSpPr>
          <p:spPr>
            <a:xfrm rot="-5400000">
              <a:off x="8512078" y="4504553"/>
              <a:ext cx="628240"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Uzbekistan</a:t>
              </a:r>
            </a:p>
          </p:txBody>
        </p:sp>
        <p:sp>
          <p:nvSpPr>
            <p:cNvPr id="514" name="tx514"/>
            <p:cNvSpPr/>
            <p:nvPr/>
          </p:nvSpPr>
          <p:spPr>
            <a:xfrm rot="-5400000">
              <a:off x="8611638" y="3940587"/>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515" name="tx515"/>
            <p:cNvSpPr/>
            <p:nvPr/>
          </p:nvSpPr>
          <p:spPr>
            <a:xfrm rot="-5400000">
              <a:off x="-52544" y="213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6" name="rc516"/>
            <p:cNvSpPr/>
            <p:nvPr/>
          </p:nvSpPr>
          <p:spPr>
            <a:xfrm>
              <a:off x="2130142" y="5993415"/>
              <a:ext cx="219456" cy="219455"/>
            </a:xfrm>
            <a:prstGeom prst="rect">
              <a:avLst/>
            </a:prstGeom>
            <a:solidFill>
              <a:srgbClr val="FFFFFF">
                <a:alpha val="100000"/>
              </a:srgbClr>
            </a:solidFill>
          </p:spPr>
          <p:txBody>
            <a:bodyPr/>
            <a:lstStyle/>
            <a:p/>
          </p:txBody>
        </p:sp>
        <p:sp>
          <p:nvSpPr>
            <p:cNvPr id="517" name="pg517"/>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8" name="pg518"/>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9" name="pg519"/>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0" name="pg520"/>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1" name="pg521"/>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2" name="rc522"/>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523" name="rc523"/>
            <p:cNvSpPr/>
            <p:nvPr/>
          </p:nvSpPr>
          <p:spPr>
            <a:xfrm>
              <a:off x="4500306" y="5993415"/>
              <a:ext cx="219455" cy="219455"/>
            </a:xfrm>
            <a:prstGeom prst="rect">
              <a:avLst/>
            </a:prstGeom>
            <a:solidFill>
              <a:srgbClr val="FFFFFF">
                <a:alpha val="100000"/>
              </a:srgbClr>
            </a:solidFill>
          </p:spPr>
          <p:txBody>
            <a:bodyPr/>
            <a:lstStyle/>
            <a:p/>
          </p:txBody>
        </p:sp>
        <p:sp>
          <p:nvSpPr>
            <p:cNvPr id="524" name="rc524"/>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25" name="tx525"/>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526" name="tx526"/>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527" name="tx527"/>
            <p:cNvSpPr/>
            <p:nvPr/>
          </p:nvSpPr>
          <p:spPr>
            <a:xfrm>
              <a:off x="803816" y="398022"/>
              <a:ext cx="30562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ECAR, 2023</a:t>
              </a:r>
            </a:p>
          </p:txBody>
        </p:sp>
        <p:sp>
          <p:nvSpPr>
            <p:cNvPr id="528" name="tx52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29" name="tx529"/>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30" name="tx530"/>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5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2023, DTP3 coverage ranged from 73% in Bosnia and Herzegovina to 99% in Turkiye, Uzbekistan, Kazakhstan, and Greece.
12 out of 21 (57%) countries had coverage of at least 90%.
Romania had DTP3 coverage of 78% and the highest absolute number of un- and undervaccinated children in the region, followed by Ukraine.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Greece, Kazakhstan, Turkiye, and Uzbekistan had the highest coverage (99%), while Bosnia and Herzegovina had the lowest coverage (73%).
DTP3 coverage increased in 8 out of 21 countries between 2022 and 2023. The largest increase was 10% points in Ukraine from 73% to 83%.
5 countries saw a decrease in coverage (Bosnia and Herzegovina, Kyrgyzstan, Republic of Moldova, Romania, and Tajikistan). The largest decline was 7% points in Romania from 85% to 78%.
Coverage remained constant between 2022 and 2023 in the remaining 8 countries.
In 2023, 12 out of 21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4 countries (Armenia, Kazakhstan, Ukraine, and Uzbekistan).
The largest increase in coverage was 3% points in Ukraine from 80% in 2019 to 83% in 2023 and Uzbekistan from 96% in 2019 to 99% in 2023}.
Coverage was lower than in 2019 in 13 countries (Albania, Azerbaijan, Bulgaria, Croatia, Georgia, Kyrgyzstan, Montenegro, North Macedonia, Republic of Moldova, Romania, Serbia, Tajikistan, and Turkmenistan).
The largest decline in coverage was 11% points in Azerbaijan from 94% in 2019 to 83%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ECAR, 0 out of 21 (0%) countries had DTP3 coverage below 70% in 2023.
There were 12 (57%) countries that achieved DTP3 of 90% or higher, accounting for 3,180,000 (80%)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13575" y="1619584"/>
              <a:ext cx="1734428" cy="1791404"/>
            </a:xfrm>
            <a:custGeom>
              <a:avLst/>
              <a:pathLst>
                <a:path w="1734428" h="1791404">
                  <a:moveTo>
                    <a:pt x="0" y="1791404"/>
                  </a:moveTo>
                  <a:lnTo>
                    <a:pt x="59807" y="1775948"/>
                  </a:lnTo>
                  <a:lnTo>
                    <a:pt x="119615" y="1760493"/>
                  </a:lnTo>
                  <a:lnTo>
                    <a:pt x="179423" y="1745038"/>
                  </a:lnTo>
                  <a:lnTo>
                    <a:pt x="239231" y="1729582"/>
                  </a:lnTo>
                  <a:lnTo>
                    <a:pt x="299039" y="1714127"/>
                  </a:lnTo>
                  <a:lnTo>
                    <a:pt x="358847" y="1698671"/>
                  </a:lnTo>
                  <a:lnTo>
                    <a:pt x="418655" y="1683216"/>
                  </a:lnTo>
                  <a:lnTo>
                    <a:pt x="478462" y="1667761"/>
                  </a:lnTo>
                  <a:lnTo>
                    <a:pt x="538270" y="1652305"/>
                  </a:lnTo>
                  <a:lnTo>
                    <a:pt x="598078" y="1636850"/>
                  </a:lnTo>
                  <a:lnTo>
                    <a:pt x="657886" y="1621395"/>
                  </a:lnTo>
                  <a:lnTo>
                    <a:pt x="717694" y="1605939"/>
                  </a:lnTo>
                  <a:lnTo>
                    <a:pt x="777502" y="1590484"/>
                  </a:lnTo>
                  <a:lnTo>
                    <a:pt x="837310" y="1575029"/>
                  </a:lnTo>
                  <a:lnTo>
                    <a:pt x="897117" y="1559573"/>
                  </a:lnTo>
                  <a:lnTo>
                    <a:pt x="956925" y="1544118"/>
                  </a:lnTo>
                  <a:lnTo>
                    <a:pt x="1016733" y="1528663"/>
                  </a:lnTo>
                  <a:lnTo>
                    <a:pt x="1076541" y="1513207"/>
                  </a:lnTo>
                  <a:lnTo>
                    <a:pt x="1136349" y="1497752"/>
                  </a:lnTo>
                  <a:lnTo>
                    <a:pt x="1196157" y="1482297"/>
                  </a:lnTo>
                  <a:lnTo>
                    <a:pt x="1255965" y="1466841"/>
                  </a:lnTo>
                  <a:lnTo>
                    <a:pt x="1315773" y="1451386"/>
                  </a:lnTo>
                  <a:lnTo>
                    <a:pt x="1375580" y="1435930"/>
                  </a:lnTo>
                  <a:lnTo>
                    <a:pt x="1435388" y="1420475"/>
                  </a:lnTo>
                  <a:lnTo>
                    <a:pt x="1495196" y="1405020"/>
                  </a:lnTo>
                  <a:lnTo>
                    <a:pt x="1555004" y="1389564"/>
                  </a:lnTo>
                  <a:lnTo>
                    <a:pt x="1614812" y="1374109"/>
                  </a:lnTo>
                  <a:lnTo>
                    <a:pt x="1674620" y="1358654"/>
                  </a:lnTo>
                  <a:lnTo>
                    <a:pt x="1734428" y="1343198"/>
                  </a:lnTo>
                  <a:lnTo>
                    <a:pt x="1717843" y="1283327"/>
                  </a:lnTo>
                  <a:lnTo>
                    <a:pt x="1699192" y="1224066"/>
                  </a:lnTo>
                  <a:lnTo>
                    <a:pt x="1678498" y="1165488"/>
                  </a:lnTo>
                  <a:lnTo>
                    <a:pt x="1655785" y="1107662"/>
                  </a:lnTo>
                  <a:lnTo>
                    <a:pt x="1631081" y="1050659"/>
                  </a:lnTo>
                  <a:lnTo>
                    <a:pt x="1604415" y="994547"/>
                  </a:lnTo>
                  <a:lnTo>
                    <a:pt x="1575819" y="939393"/>
                  </a:lnTo>
                  <a:lnTo>
                    <a:pt x="1545328" y="885264"/>
                  </a:lnTo>
                  <a:lnTo>
                    <a:pt x="1512978" y="832225"/>
                  </a:lnTo>
                  <a:lnTo>
                    <a:pt x="1478809" y="780339"/>
                  </a:lnTo>
                  <a:lnTo>
                    <a:pt x="1442861" y="729670"/>
                  </a:lnTo>
                  <a:lnTo>
                    <a:pt x="1405178" y="680277"/>
                  </a:lnTo>
                  <a:lnTo>
                    <a:pt x="1365805" y="632221"/>
                  </a:lnTo>
                  <a:lnTo>
                    <a:pt x="1324789" y="585559"/>
                  </a:lnTo>
                  <a:lnTo>
                    <a:pt x="1282179" y="540347"/>
                  </a:lnTo>
                  <a:lnTo>
                    <a:pt x="1238028" y="496640"/>
                  </a:lnTo>
                  <a:lnTo>
                    <a:pt x="1192388" y="454490"/>
                  </a:lnTo>
                  <a:lnTo>
                    <a:pt x="1145313" y="413948"/>
                  </a:lnTo>
                  <a:lnTo>
                    <a:pt x="1096861" y="375062"/>
                  </a:lnTo>
                  <a:lnTo>
                    <a:pt x="1047090" y="337880"/>
                  </a:lnTo>
                  <a:lnTo>
                    <a:pt x="996060" y="302447"/>
                  </a:lnTo>
                  <a:lnTo>
                    <a:pt x="943831" y="268804"/>
                  </a:lnTo>
                  <a:lnTo>
                    <a:pt x="890468" y="236992"/>
                  </a:lnTo>
                  <a:lnTo>
                    <a:pt x="836033" y="207050"/>
                  </a:lnTo>
                  <a:lnTo>
                    <a:pt x="780593" y="179013"/>
                  </a:lnTo>
                  <a:lnTo>
                    <a:pt x="724214" y="152916"/>
                  </a:lnTo>
                  <a:lnTo>
                    <a:pt x="666964" y="128789"/>
                  </a:lnTo>
                  <a:lnTo>
                    <a:pt x="608912" y="106662"/>
                  </a:lnTo>
                  <a:lnTo>
                    <a:pt x="550127" y="86561"/>
                  </a:lnTo>
                  <a:lnTo>
                    <a:pt x="490681" y="68511"/>
                  </a:lnTo>
                  <a:lnTo>
                    <a:pt x="430645" y="52532"/>
                  </a:lnTo>
                  <a:lnTo>
                    <a:pt x="370091" y="38645"/>
                  </a:lnTo>
                  <a:lnTo>
                    <a:pt x="309091" y="26867"/>
                  </a:lnTo>
                  <a:lnTo>
                    <a:pt x="247720" y="17210"/>
                  </a:lnTo>
                  <a:lnTo>
                    <a:pt x="186051" y="9687"/>
                  </a:lnTo>
                  <a:lnTo>
                    <a:pt x="124158" y="4307"/>
                  </a:lnTo>
                  <a:lnTo>
                    <a:pt x="62116" y="1077"/>
                  </a:lnTo>
                  <a:lnTo>
                    <a:pt x="0" y="0"/>
                  </a:lnTo>
                  <a:lnTo>
                    <a:pt x="0" y="61772"/>
                  </a:lnTo>
                  <a:lnTo>
                    <a:pt x="0" y="123545"/>
                  </a:lnTo>
                  <a:lnTo>
                    <a:pt x="0" y="185317"/>
                  </a:lnTo>
                  <a:lnTo>
                    <a:pt x="0" y="247090"/>
                  </a:lnTo>
                  <a:lnTo>
                    <a:pt x="0" y="308862"/>
                  </a:lnTo>
                  <a:lnTo>
                    <a:pt x="0" y="370635"/>
                  </a:lnTo>
                  <a:lnTo>
                    <a:pt x="0" y="432407"/>
                  </a:lnTo>
                  <a:lnTo>
                    <a:pt x="0" y="494180"/>
                  </a:lnTo>
                  <a:lnTo>
                    <a:pt x="0" y="555952"/>
                  </a:lnTo>
                  <a:lnTo>
                    <a:pt x="0" y="617725"/>
                  </a:lnTo>
                  <a:lnTo>
                    <a:pt x="0" y="679498"/>
                  </a:lnTo>
                  <a:lnTo>
                    <a:pt x="0" y="741270"/>
                  </a:lnTo>
                  <a:lnTo>
                    <a:pt x="0" y="803043"/>
                  </a:lnTo>
                  <a:lnTo>
                    <a:pt x="0" y="864815"/>
                  </a:lnTo>
                  <a:lnTo>
                    <a:pt x="0" y="926588"/>
                  </a:lnTo>
                  <a:lnTo>
                    <a:pt x="0" y="988360"/>
                  </a:lnTo>
                  <a:lnTo>
                    <a:pt x="0" y="1050133"/>
                  </a:lnTo>
                  <a:lnTo>
                    <a:pt x="0" y="1111905"/>
                  </a:lnTo>
                  <a:lnTo>
                    <a:pt x="0" y="1173678"/>
                  </a:lnTo>
                  <a:lnTo>
                    <a:pt x="0" y="1235451"/>
                  </a:lnTo>
                  <a:lnTo>
                    <a:pt x="0" y="1297223"/>
                  </a:lnTo>
                  <a:lnTo>
                    <a:pt x="0" y="1358996"/>
                  </a:lnTo>
                  <a:lnTo>
                    <a:pt x="0" y="1420768"/>
                  </a:lnTo>
                  <a:lnTo>
                    <a:pt x="0" y="1482541"/>
                  </a:lnTo>
                  <a:lnTo>
                    <a:pt x="0" y="1544313"/>
                  </a:lnTo>
                  <a:lnTo>
                    <a:pt x="0" y="1606086"/>
                  </a:lnTo>
                  <a:lnTo>
                    <a:pt x="0" y="1667858"/>
                  </a:lnTo>
                  <a:lnTo>
                    <a:pt x="0" y="172963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13575" y="2962783"/>
              <a:ext cx="1791300" cy="1876782"/>
            </a:xfrm>
            <a:custGeom>
              <a:avLst/>
              <a:pathLst>
                <a:path w="1791300" h="1876782">
                  <a:moveTo>
                    <a:pt x="0" y="448205"/>
                  </a:moveTo>
                  <a:lnTo>
                    <a:pt x="37271" y="497466"/>
                  </a:lnTo>
                  <a:lnTo>
                    <a:pt x="74543" y="546727"/>
                  </a:lnTo>
                  <a:lnTo>
                    <a:pt x="111814" y="595989"/>
                  </a:lnTo>
                  <a:lnTo>
                    <a:pt x="149086" y="645250"/>
                  </a:lnTo>
                  <a:lnTo>
                    <a:pt x="186358" y="694511"/>
                  </a:lnTo>
                  <a:lnTo>
                    <a:pt x="223629" y="743772"/>
                  </a:lnTo>
                  <a:lnTo>
                    <a:pt x="260901" y="793034"/>
                  </a:lnTo>
                  <a:lnTo>
                    <a:pt x="298173" y="842295"/>
                  </a:lnTo>
                  <a:lnTo>
                    <a:pt x="335444" y="891556"/>
                  </a:lnTo>
                  <a:lnTo>
                    <a:pt x="372716" y="940817"/>
                  </a:lnTo>
                  <a:lnTo>
                    <a:pt x="409988" y="990079"/>
                  </a:lnTo>
                  <a:lnTo>
                    <a:pt x="447259" y="1039340"/>
                  </a:lnTo>
                  <a:lnTo>
                    <a:pt x="484531" y="1088601"/>
                  </a:lnTo>
                  <a:lnTo>
                    <a:pt x="521803" y="1137863"/>
                  </a:lnTo>
                  <a:lnTo>
                    <a:pt x="559074" y="1187124"/>
                  </a:lnTo>
                  <a:lnTo>
                    <a:pt x="596346" y="1236385"/>
                  </a:lnTo>
                  <a:lnTo>
                    <a:pt x="633618" y="1285646"/>
                  </a:lnTo>
                  <a:lnTo>
                    <a:pt x="670889" y="1334908"/>
                  </a:lnTo>
                  <a:lnTo>
                    <a:pt x="708161" y="1384169"/>
                  </a:lnTo>
                  <a:lnTo>
                    <a:pt x="745432" y="1433430"/>
                  </a:lnTo>
                  <a:lnTo>
                    <a:pt x="782704" y="1482691"/>
                  </a:lnTo>
                  <a:lnTo>
                    <a:pt x="819976" y="1531953"/>
                  </a:lnTo>
                  <a:lnTo>
                    <a:pt x="857247" y="1581214"/>
                  </a:lnTo>
                  <a:lnTo>
                    <a:pt x="894519" y="1630475"/>
                  </a:lnTo>
                  <a:lnTo>
                    <a:pt x="931791" y="1679737"/>
                  </a:lnTo>
                  <a:lnTo>
                    <a:pt x="969062" y="1728998"/>
                  </a:lnTo>
                  <a:lnTo>
                    <a:pt x="1006334" y="1778259"/>
                  </a:lnTo>
                  <a:lnTo>
                    <a:pt x="1043606" y="1827520"/>
                  </a:lnTo>
                  <a:lnTo>
                    <a:pt x="1080877" y="1876782"/>
                  </a:lnTo>
                  <a:lnTo>
                    <a:pt x="1129631" y="1838550"/>
                  </a:lnTo>
                  <a:lnTo>
                    <a:pt x="1177034" y="1798656"/>
                  </a:lnTo>
                  <a:lnTo>
                    <a:pt x="1223029" y="1757146"/>
                  </a:lnTo>
                  <a:lnTo>
                    <a:pt x="1267561" y="1714071"/>
                  </a:lnTo>
                  <a:lnTo>
                    <a:pt x="1310577" y="1669481"/>
                  </a:lnTo>
                  <a:lnTo>
                    <a:pt x="1352025" y="1623430"/>
                  </a:lnTo>
                  <a:lnTo>
                    <a:pt x="1391856" y="1575974"/>
                  </a:lnTo>
                  <a:lnTo>
                    <a:pt x="1430022" y="1527169"/>
                  </a:lnTo>
                  <a:lnTo>
                    <a:pt x="1466478" y="1477073"/>
                  </a:lnTo>
                  <a:lnTo>
                    <a:pt x="1501179" y="1425747"/>
                  </a:lnTo>
                  <a:lnTo>
                    <a:pt x="1534085" y="1373251"/>
                  </a:lnTo>
                  <a:lnTo>
                    <a:pt x="1565156" y="1319649"/>
                  </a:lnTo>
                  <a:lnTo>
                    <a:pt x="1594354" y="1265004"/>
                  </a:lnTo>
                  <a:lnTo>
                    <a:pt x="1621646" y="1209383"/>
                  </a:lnTo>
                  <a:lnTo>
                    <a:pt x="1646998" y="1152850"/>
                  </a:lnTo>
                  <a:lnTo>
                    <a:pt x="1670380" y="1095475"/>
                  </a:lnTo>
                  <a:lnTo>
                    <a:pt x="1691763" y="1037326"/>
                  </a:lnTo>
                  <a:lnTo>
                    <a:pt x="1711123" y="978472"/>
                  </a:lnTo>
                  <a:lnTo>
                    <a:pt x="1728437" y="918984"/>
                  </a:lnTo>
                  <a:lnTo>
                    <a:pt x="1743683" y="858933"/>
                  </a:lnTo>
                  <a:lnTo>
                    <a:pt x="1756843" y="798390"/>
                  </a:lnTo>
                  <a:lnTo>
                    <a:pt x="1767902" y="737429"/>
                  </a:lnTo>
                  <a:lnTo>
                    <a:pt x="1776846" y="676121"/>
                  </a:lnTo>
                  <a:lnTo>
                    <a:pt x="1783664" y="614541"/>
                  </a:lnTo>
                  <a:lnTo>
                    <a:pt x="1788350" y="552762"/>
                  </a:lnTo>
                  <a:lnTo>
                    <a:pt x="1790896" y="490858"/>
                  </a:lnTo>
                  <a:lnTo>
                    <a:pt x="1791300" y="428903"/>
                  </a:lnTo>
                  <a:lnTo>
                    <a:pt x="1789561" y="366971"/>
                  </a:lnTo>
                  <a:lnTo>
                    <a:pt x="1785681" y="305136"/>
                  </a:lnTo>
                  <a:lnTo>
                    <a:pt x="1779666" y="243473"/>
                  </a:lnTo>
                  <a:lnTo>
                    <a:pt x="1771522" y="182054"/>
                  </a:lnTo>
                  <a:lnTo>
                    <a:pt x="1761259" y="120953"/>
                  </a:lnTo>
                  <a:lnTo>
                    <a:pt x="1748889" y="60244"/>
                  </a:lnTo>
                  <a:lnTo>
                    <a:pt x="1734428" y="0"/>
                  </a:lnTo>
                  <a:lnTo>
                    <a:pt x="1674620" y="15455"/>
                  </a:lnTo>
                  <a:lnTo>
                    <a:pt x="1614812" y="30910"/>
                  </a:lnTo>
                  <a:lnTo>
                    <a:pt x="1555004" y="46366"/>
                  </a:lnTo>
                  <a:lnTo>
                    <a:pt x="1495196" y="61821"/>
                  </a:lnTo>
                  <a:lnTo>
                    <a:pt x="1435388" y="77276"/>
                  </a:lnTo>
                  <a:lnTo>
                    <a:pt x="1375580" y="92732"/>
                  </a:lnTo>
                  <a:lnTo>
                    <a:pt x="1315773" y="108187"/>
                  </a:lnTo>
                  <a:lnTo>
                    <a:pt x="1255965" y="123642"/>
                  </a:lnTo>
                  <a:lnTo>
                    <a:pt x="1196157" y="139098"/>
                  </a:lnTo>
                  <a:lnTo>
                    <a:pt x="1136349" y="154553"/>
                  </a:lnTo>
                  <a:lnTo>
                    <a:pt x="1076541" y="170008"/>
                  </a:lnTo>
                  <a:lnTo>
                    <a:pt x="1016733" y="185464"/>
                  </a:lnTo>
                  <a:lnTo>
                    <a:pt x="956925" y="200919"/>
                  </a:lnTo>
                  <a:lnTo>
                    <a:pt x="897117" y="216374"/>
                  </a:lnTo>
                  <a:lnTo>
                    <a:pt x="837310" y="231830"/>
                  </a:lnTo>
                  <a:lnTo>
                    <a:pt x="777502" y="247285"/>
                  </a:lnTo>
                  <a:lnTo>
                    <a:pt x="717694" y="262741"/>
                  </a:lnTo>
                  <a:lnTo>
                    <a:pt x="657886" y="278196"/>
                  </a:lnTo>
                  <a:lnTo>
                    <a:pt x="598078" y="293651"/>
                  </a:lnTo>
                  <a:lnTo>
                    <a:pt x="538270" y="309107"/>
                  </a:lnTo>
                  <a:lnTo>
                    <a:pt x="478462" y="324562"/>
                  </a:lnTo>
                  <a:lnTo>
                    <a:pt x="418655" y="340017"/>
                  </a:lnTo>
                  <a:lnTo>
                    <a:pt x="358847" y="355473"/>
                  </a:lnTo>
                  <a:lnTo>
                    <a:pt x="299039" y="370928"/>
                  </a:lnTo>
                  <a:lnTo>
                    <a:pt x="239231" y="386383"/>
                  </a:lnTo>
                  <a:lnTo>
                    <a:pt x="179423" y="401839"/>
                  </a:lnTo>
                  <a:lnTo>
                    <a:pt x="119615" y="417294"/>
                  </a:lnTo>
                  <a:lnTo>
                    <a:pt x="59807" y="43274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2441908" y="3410988"/>
              <a:ext cx="1152544" cy="1791375"/>
            </a:xfrm>
            <a:custGeom>
              <a:avLst/>
              <a:pathLst>
                <a:path w="1152544" h="1791375">
                  <a:moveTo>
                    <a:pt x="71666" y="0"/>
                  </a:moveTo>
                  <a:lnTo>
                    <a:pt x="69195" y="61723"/>
                  </a:lnTo>
                  <a:lnTo>
                    <a:pt x="66724" y="123446"/>
                  </a:lnTo>
                  <a:lnTo>
                    <a:pt x="64253" y="185169"/>
                  </a:lnTo>
                  <a:lnTo>
                    <a:pt x="61781" y="246892"/>
                  </a:lnTo>
                  <a:lnTo>
                    <a:pt x="59310" y="308615"/>
                  </a:lnTo>
                  <a:lnTo>
                    <a:pt x="56839" y="370338"/>
                  </a:lnTo>
                  <a:lnTo>
                    <a:pt x="54367" y="432061"/>
                  </a:lnTo>
                  <a:lnTo>
                    <a:pt x="51896" y="493784"/>
                  </a:lnTo>
                  <a:lnTo>
                    <a:pt x="49425" y="555507"/>
                  </a:lnTo>
                  <a:lnTo>
                    <a:pt x="46954" y="617231"/>
                  </a:lnTo>
                  <a:lnTo>
                    <a:pt x="44482" y="678954"/>
                  </a:lnTo>
                  <a:lnTo>
                    <a:pt x="42011" y="740677"/>
                  </a:lnTo>
                  <a:lnTo>
                    <a:pt x="39540" y="802400"/>
                  </a:lnTo>
                  <a:lnTo>
                    <a:pt x="37069" y="864123"/>
                  </a:lnTo>
                  <a:lnTo>
                    <a:pt x="34597" y="925846"/>
                  </a:lnTo>
                  <a:lnTo>
                    <a:pt x="32126" y="987569"/>
                  </a:lnTo>
                  <a:lnTo>
                    <a:pt x="29655" y="1049292"/>
                  </a:lnTo>
                  <a:lnTo>
                    <a:pt x="27183" y="1111015"/>
                  </a:lnTo>
                  <a:lnTo>
                    <a:pt x="24712" y="1172738"/>
                  </a:lnTo>
                  <a:lnTo>
                    <a:pt x="22241" y="1234462"/>
                  </a:lnTo>
                  <a:lnTo>
                    <a:pt x="19770" y="1296185"/>
                  </a:lnTo>
                  <a:lnTo>
                    <a:pt x="17298" y="1357908"/>
                  </a:lnTo>
                  <a:lnTo>
                    <a:pt x="14827" y="1419631"/>
                  </a:lnTo>
                  <a:lnTo>
                    <a:pt x="12356" y="1481354"/>
                  </a:lnTo>
                  <a:lnTo>
                    <a:pt x="9885" y="1543077"/>
                  </a:lnTo>
                  <a:lnTo>
                    <a:pt x="7413" y="1604800"/>
                  </a:lnTo>
                  <a:lnTo>
                    <a:pt x="4942" y="1666523"/>
                  </a:lnTo>
                  <a:lnTo>
                    <a:pt x="2471" y="1728246"/>
                  </a:lnTo>
                  <a:lnTo>
                    <a:pt x="0" y="1789969"/>
                  </a:lnTo>
                  <a:lnTo>
                    <a:pt x="61581" y="1791375"/>
                  </a:lnTo>
                  <a:lnTo>
                    <a:pt x="123175" y="1790663"/>
                  </a:lnTo>
                  <a:lnTo>
                    <a:pt x="184707" y="1787834"/>
                  </a:lnTo>
                  <a:lnTo>
                    <a:pt x="246106" y="1782890"/>
                  </a:lnTo>
                  <a:lnTo>
                    <a:pt x="307299" y="1775839"/>
                  </a:lnTo>
                  <a:lnTo>
                    <a:pt x="368213" y="1766688"/>
                  </a:lnTo>
                  <a:lnTo>
                    <a:pt x="428776" y="1755448"/>
                  </a:lnTo>
                  <a:lnTo>
                    <a:pt x="488918" y="1742133"/>
                  </a:lnTo>
                  <a:lnTo>
                    <a:pt x="548565" y="1726758"/>
                  </a:lnTo>
                  <a:lnTo>
                    <a:pt x="607650" y="1709342"/>
                  </a:lnTo>
                  <a:lnTo>
                    <a:pt x="666100" y="1689904"/>
                  </a:lnTo>
                  <a:lnTo>
                    <a:pt x="723847" y="1668468"/>
                  </a:lnTo>
                  <a:lnTo>
                    <a:pt x="780824" y="1645060"/>
                  </a:lnTo>
                  <a:lnTo>
                    <a:pt x="836962" y="1619707"/>
                  </a:lnTo>
                  <a:lnTo>
                    <a:pt x="892195" y="1592438"/>
                  </a:lnTo>
                  <a:lnTo>
                    <a:pt x="946458" y="1563287"/>
                  </a:lnTo>
                  <a:lnTo>
                    <a:pt x="999687" y="1532288"/>
                  </a:lnTo>
                  <a:lnTo>
                    <a:pt x="1051818" y="1499476"/>
                  </a:lnTo>
                  <a:lnTo>
                    <a:pt x="1102791" y="1464892"/>
                  </a:lnTo>
                  <a:lnTo>
                    <a:pt x="1152544" y="1428576"/>
                  </a:lnTo>
                  <a:lnTo>
                    <a:pt x="1115273" y="1379315"/>
                  </a:lnTo>
                  <a:lnTo>
                    <a:pt x="1078001" y="1330054"/>
                  </a:lnTo>
                  <a:lnTo>
                    <a:pt x="1040729" y="1280793"/>
                  </a:lnTo>
                  <a:lnTo>
                    <a:pt x="1003458" y="1231531"/>
                  </a:lnTo>
                  <a:lnTo>
                    <a:pt x="966186" y="1182270"/>
                  </a:lnTo>
                  <a:lnTo>
                    <a:pt x="928914" y="1133009"/>
                  </a:lnTo>
                  <a:lnTo>
                    <a:pt x="891643" y="1083747"/>
                  </a:lnTo>
                  <a:lnTo>
                    <a:pt x="854371" y="1034486"/>
                  </a:lnTo>
                  <a:lnTo>
                    <a:pt x="817099" y="985225"/>
                  </a:lnTo>
                  <a:lnTo>
                    <a:pt x="779828" y="935964"/>
                  </a:lnTo>
                  <a:lnTo>
                    <a:pt x="742556" y="886702"/>
                  </a:lnTo>
                  <a:lnTo>
                    <a:pt x="705284" y="837441"/>
                  </a:lnTo>
                  <a:lnTo>
                    <a:pt x="668013" y="788180"/>
                  </a:lnTo>
                  <a:lnTo>
                    <a:pt x="630741" y="738919"/>
                  </a:lnTo>
                  <a:lnTo>
                    <a:pt x="593469" y="689657"/>
                  </a:lnTo>
                  <a:lnTo>
                    <a:pt x="556198" y="640396"/>
                  </a:lnTo>
                  <a:lnTo>
                    <a:pt x="518926" y="591135"/>
                  </a:lnTo>
                  <a:lnTo>
                    <a:pt x="481654" y="541873"/>
                  </a:lnTo>
                  <a:lnTo>
                    <a:pt x="444383" y="492612"/>
                  </a:lnTo>
                  <a:lnTo>
                    <a:pt x="407111" y="443351"/>
                  </a:lnTo>
                  <a:lnTo>
                    <a:pt x="369840" y="394090"/>
                  </a:lnTo>
                  <a:lnTo>
                    <a:pt x="332568" y="344828"/>
                  </a:lnTo>
                  <a:lnTo>
                    <a:pt x="295296" y="295567"/>
                  </a:lnTo>
                  <a:lnTo>
                    <a:pt x="258025" y="246306"/>
                  </a:lnTo>
                  <a:lnTo>
                    <a:pt x="220753" y="197045"/>
                  </a:lnTo>
                  <a:lnTo>
                    <a:pt x="183481" y="147783"/>
                  </a:lnTo>
                  <a:lnTo>
                    <a:pt x="146210" y="98522"/>
                  </a:lnTo>
                  <a:lnTo>
                    <a:pt x="108938" y="49261"/>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328576" y="3410988"/>
              <a:ext cx="1184998" cy="1789969"/>
            </a:xfrm>
            <a:custGeom>
              <a:avLst/>
              <a:pathLst>
                <a:path w="1184998" h="1789969">
                  <a:moveTo>
                    <a:pt x="1184998" y="0"/>
                  </a:moveTo>
                  <a:lnTo>
                    <a:pt x="1144136" y="46326"/>
                  </a:lnTo>
                  <a:lnTo>
                    <a:pt x="1103274" y="92652"/>
                  </a:lnTo>
                  <a:lnTo>
                    <a:pt x="1062412" y="138979"/>
                  </a:lnTo>
                  <a:lnTo>
                    <a:pt x="1021550" y="185305"/>
                  </a:lnTo>
                  <a:lnTo>
                    <a:pt x="980688" y="231632"/>
                  </a:lnTo>
                  <a:lnTo>
                    <a:pt x="939826" y="277958"/>
                  </a:lnTo>
                  <a:lnTo>
                    <a:pt x="898964" y="324285"/>
                  </a:lnTo>
                  <a:lnTo>
                    <a:pt x="858102" y="370611"/>
                  </a:lnTo>
                  <a:lnTo>
                    <a:pt x="817240" y="416938"/>
                  </a:lnTo>
                  <a:lnTo>
                    <a:pt x="776378" y="463264"/>
                  </a:lnTo>
                  <a:lnTo>
                    <a:pt x="735516" y="509591"/>
                  </a:lnTo>
                  <a:lnTo>
                    <a:pt x="694654" y="555917"/>
                  </a:lnTo>
                  <a:lnTo>
                    <a:pt x="653792" y="602244"/>
                  </a:lnTo>
                  <a:lnTo>
                    <a:pt x="612930" y="648570"/>
                  </a:lnTo>
                  <a:lnTo>
                    <a:pt x="572068" y="694897"/>
                  </a:lnTo>
                  <a:lnTo>
                    <a:pt x="531206" y="741223"/>
                  </a:lnTo>
                  <a:lnTo>
                    <a:pt x="490344" y="787550"/>
                  </a:lnTo>
                  <a:lnTo>
                    <a:pt x="449482" y="833876"/>
                  </a:lnTo>
                  <a:lnTo>
                    <a:pt x="408620" y="880203"/>
                  </a:lnTo>
                  <a:lnTo>
                    <a:pt x="367758" y="926529"/>
                  </a:lnTo>
                  <a:lnTo>
                    <a:pt x="326896" y="972856"/>
                  </a:lnTo>
                  <a:lnTo>
                    <a:pt x="286034" y="1019182"/>
                  </a:lnTo>
                  <a:lnTo>
                    <a:pt x="245172" y="1065509"/>
                  </a:lnTo>
                  <a:lnTo>
                    <a:pt x="204310" y="1111835"/>
                  </a:lnTo>
                  <a:lnTo>
                    <a:pt x="163448" y="1158162"/>
                  </a:lnTo>
                  <a:lnTo>
                    <a:pt x="122586" y="1204488"/>
                  </a:lnTo>
                  <a:lnTo>
                    <a:pt x="81724" y="1250815"/>
                  </a:lnTo>
                  <a:lnTo>
                    <a:pt x="40862" y="1297141"/>
                  </a:lnTo>
                  <a:lnTo>
                    <a:pt x="0" y="1343468"/>
                  </a:lnTo>
                  <a:lnTo>
                    <a:pt x="46546" y="1383132"/>
                  </a:lnTo>
                  <a:lnTo>
                    <a:pt x="94420" y="1421185"/>
                  </a:lnTo>
                  <a:lnTo>
                    <a:pt x="143564" y="1457581"/>
                  </a:lnTo>
                  <a:lnTo>
                    <a:pt x="193923" y="1492279"/>
                  </a:lnTo>
                  <a:lnTo>
                    <a:pt x="245436" y="1525238"/>
                  </a:lnTo>
                  <a:lnTo>
                    <a:pt x="298044" y="1556419"/>
                  </a:lnTo>
                  <a:lnTo>
                    <a:pt x="351686" y="1585786"/>
                  </a:lnTo>
                  <a:lnTo>
                    <a:pt x="406299" y="1613306"/>
                  </a:lnTo>
                  <a:lnTo>
                    <a:pt x="461819" y="1638945"/>
                  </a:lnTo>
                  <a:lnTo>
                    <a:pt x="518182" y="1662674"/>
                  </a:lnTo>
                  <a:lnTo>
                    <a:pt x="575323" y="1684465"/>
                  </a:lnTo>
                  <a:lnTo>
                    <a:pt x="633174" y="1704294"/>
                  </a:lnTo>
                  <a:lnTo>
                    <a:pt x="691668" y="1722136"/>
                  </a:lnTo>
                  <a:lnTo>
                    <a:pt x="750736" y="1737971"/>
                  </a:lnTo>
                  <a:lnTo>
                    <a:pt x="810311" y="1751781"/>
                  </a:lnTo>
                  <a:lnTo>
                    <a:pt x="870323" y="1763549"/>
                  </a:lnTo>
                  <a:lnTo>
                    <a:pt x="930701" y="1773263"/>
                  </a:lnTo>
                  <a:lnTo>
                    <a:pt x="991376" y="1780909"/>
                  </a:lnTo>
                  <a:lnTo>
                    <a:pt x="1052276" y="1786480"/>
                  </a:lnTo>
                  <a:lnTo>
                    <a:pt x="1113331" y="1789969"/>
                  </a:lnTo>
                  <a:lnTo>
                    <a:pt x="1115802" y="1728246"/>
                  </a:lnTo>
                  <a:lnTo>
                    <a:pt x="1118274" y="1666523"/>
                  </a:lnTo>
                  <a:lnTo>
                    <a:pt x="1120745" y="1604800"/>
                  </a:lnTo>
                  <a:lnTo>
                    <a:pt x="1123216" y="1543077"/>
                  </a:lnTo>
                  <a:lnTo>
                    <a:pt x="1125687" y="1481354"/>
                  </a:lnTo>
                  <a:lnTo>
                    <a:pt x="1128159" y="1419631"/>
                  </a:lnTo>
                  <a:lnTo>
                    <a:pt x="1130630" y="1357908"/>
                  </a:lnTo>
                  <a:lnTo>
                    <a:pt x="1133101" y="1296185"/>
                  </a:lnTo>
                  <a:lnTo>
                    <a:pt x="1135572" y="1234462"/>
                  </a:lnTo>
                  <a:lnTo>
                    <a:pt x="1138044" y="1172738"/>
                  </a:lnTo>
                  <a:lnTo>
                    <a:pt x="1140515" y="1111015"/>
                  </a:lnTo>
                  <a:lnTo>
                    <a:pt x="1142986" y="1049292"/>
                  </a:lnTo>
                  <a:lnTo>
                    <a:pt x="1145458" y="987569"/>
                  </a:lnTo>
                  <a:lnTo>
                    <a:pt x="1147929" y="925846"/>
                  </a:lnTo>
                  <a:lnTo>
                    <a:pt x="1150400" y="864123"/>
                  </a:lnTo>
                  <a:lnTo>
                    <a:pt x="1152871" y="802400"/>
                  </a:lnTo>
                  <a:lnTo>
                    <a:pt x="1155343" y="740677"/>
                  </a:lnTo>
                  <a:lnTo>
                    <a:pt x="1157814" y="678954"/>
                  </a:lnTo>
                  <a:lnTo>
                    <a:pt x="1160285" y="617231"/>
                  </a:lnTo>
                  <a:lnTo>
                    <a:pt x="1162756" y="555507"/>
                  </a:lnTo>
                  <a:lnTo>
                    <a:pt x="1165228" y="493784"/>
                  </a:lnTo>
                  <a:lnTo>
                    <a:pt x="1167699" y="432061"/>
                  </a:lnTo>
                  <a:lnTo>
                    <a:pt x="1170170" y="370338"/>
                  </a:lnTo>
                  <a:lnTo>
                    <a:pt x="1172641" y="308615"/>
                  </a:lnTo>
                  <a:lnTo>
                    <a:pt x="1175113" y="246892"/>
                  </a:lnTo>
                  <a:lnTo>
                    <a:pt x="1177584" y="185169"/>
                  </a:lnTo>
                  <a:lnTo>
                    <a:pt x="1180055" y="123446"/>
                  </a:lnTo>
                  <a:lnTo>
                    <a:pt x="1182527" y="6172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941114" y="3410988"/>
              <a:ext cx="1572460" cy="1343468"/>
            </a:xfrm>
            <a:custGeom>
              <a:avLst/>
              <a:pathLst>
                <a:path w="1572460" h="1343468">
                  <a:moveTo>
                    <a:pt x="1572460" y="0"/>
                  </a:moveTo>
                  <a:lnTo>
                    <a:pt x="1518238" y="29592"/>
                  </a:lnTo>
                  <a:lnTo>
                    <a:pt x="1464015" y="59185"/>
                  </a:lnTo>
                  <a:lnTo>
                    <a:pt x="1409792" y="88778"/>
                  </a:lnTo>
                  <a:lnTo>
                    <a:pt x="1355569" y="118371"/>
                  </a:lnTo>
                  <a:lnTo>
                    <a:pt x="1301346" y="147964"/>
                  </a:lnTo>
                  <a:lnTo>
                    <a:pt x="1247124" y="177557"/>
                  </a:lnTo>
                  <a:lnTo>
                    <a:pt x="1192901" y="207150"/>
                  </a:lnTo>
                  <a:lnTo>
                    <a:pt x="1138678" y="236742"/>
                  </a:lnTo>
                  <a:lnTo>
                    <a:pt x="1084455" y="266335"/>
                  </a:lnTo>
                  <a:lnTo>
                    <a:pt x="1030232" y="295928"/>
                  </a:lnTo>
                  <a:lnTo>
                    <a:pt x="976010" y="325521"/>
                  </a:lnTo>
                  <a:lnTo>
                    <a:pt x="921787" y="355114"/>
                  </a:lnTo>
                  <a:lnTo>
                    <a:pt x="867564" y="384707"/>
                  </a:lnTo>
                  <a:lnTo>
                    <a:pt x="813341" y="414300"/>
                  </a:lnTo>
                  <a:lnTo>
                    <a:pt x="759119" y="443893"/>
                  </a:lnTo>
                  <a:lnTo>
                    <a:pt x="704896" y="473485"/>
                  </a:lnTo>
                  <a:lnTo>
                    <a:pt x="650673" y="503078"/>
                  </a:lnTo>
                  <a:lnTo>
                    <a:pt x="596450" y="532671"/>
                  </a:lnTo>
                  <a:lnTo>
                    <a:pt x="542227" y="562264"/>
                  </a:lnTo>
                  <a:lnTo>
                    <a:pt x="488005" y="591857"/>
                  </a:lnTo>
                  <a:lnTo>
                    <a:pt x="433782" y="621450"/>
                  </a:lnTo>
                  <a:lnTo>
                    <a:pt x="379559" y="651043"/>
                  </a:lnTo>
                  <a:lnTo>
                    <a:pt x="325336" y="680635"/>
                  </a:lnTo>
                  <a:lnTo>
                    <a:pt x="271113" y="710228"/>
                  </a:lnTo>
                  <a:lnTo>
                    <a:pt x="216891" y="739821"/>
                  </a:lnTo>
                  <a:lnTo>
                    <a:pt x="162668" y="769414"/>
                  </a:lnTo>
                  <a:lnTo>
                    <a:pt x="108445" y="799007"/>
                  </a:lnTo>
                  <a:lnTo>
                    <a:pt x="54222" y="828600"/>
                  </a:lnTo>
                  <a:lnTo>
                    <a:pt x="0" y="858193"/>
                  </a:lnTo>
                  <a:lnTo>
                    <a:pt x="30848" y="912446"/>
                  </a:lnTo>
                  <a:lnTo>
                    <a:pt x="63567" y="965592"/>
                  </a:lnTo>
                  <a:lnTo>
                    <a:pt x="98118" y="1017566"/>
                  </a:lnTo>
                  <a:lnTo>
                    <a:pt x="134458" y="1068305"/>
                  </a:lnTo>
                  <a:lnTo>
                    <a:pt x="172543" y="1117747"/>
                  </a:lnTo>
                  <a:lnTo>
                    <a:pt x="212328" y="1165833"/>
                  </a:lnTo>
                  <a:lnTo>
                    <a:pt x="253763" y="1212504"/>
                  </a:lnTo>
                  <a:lnTo>
                    <a:pt x="296799" y="1257703"/>
                  </a:lnTo>
                  <a:lnTo>
                    <a:pt x="341383" y="1301375"/>
                  </a:lnTo>
                  <a:lnTo>
                    <a:pt x="387462" y="1343468"/>
                  </a:lnTo>
                  <a:lnTo>
                    <a:pt x="428324" y="1297141"/>
                  </a:lnTo>
                  <a:lnTo>
                    <a:pt x="469186" y="1250815"/>
                  </a:lnTo>
                  <a:lnTo>
                    <a:pt x="510048" y="1204488"/>
                  </a:lnTo>
                  <a:lnTo>
                    <a:pt x="550910" y="1158162"/>
                  </a:lnTo>
                  <a:lnTo>
                    <a:pt x="591772" y="1111835"/>
                  </a:lnTo>
                  <a:lnTo>
                    <a:pt x="632634" y="1065509"/>
                  </a:lnTo>
                  <a:lnTo>
                    <a:pt x="673496" y="1019182"/>
                  </a:lnTo>
                  <a:lnTo>
                    <a:pt x="714358" y="972856"/>
                  </a:lnTo>
                  <a:lnTo>
                    <a:pt x="755220" y="926529"/>
                  </a:lnTo>
                  <a:lnTo>
                    <a:pt x="796082" y="880203"/>
                  </a:lnTo>
                  <a:lnTo>
                    <a:pt x="836944" y="833876"/>
                  </a:lnTo>
                  <a:lnTo>
                    <a:pt x="877806" y="787550"/>
                  </a:lnTo>
                  <a:lnTo>
                    <a:pt x="918668" y="741223"/>
                  </a:lnTo>
                  <a:lnTo>
                    <a:pt x="959530" y="694897"/>
                  </a:lnTo>
                  <a:lnTo>
                    <a:pt x="1000392" y="648570"/>
                  </a:lnTo>
                  <a:lnTo>
                    <a:pt x="1041254" y="602244"/>
                  </a:lnTo>
                  <a:lnTo>
                    <a:pt x="1082116" y="555917"/>
                  </a:lnTo>
                  <a:lnTo>
                    <a:pt x="1122978" y="509591"/>
                  </a:lnTo>
                  <a:lnTo>
                    <a:pt x="1163840" y="463264"/>
                  </a:lnTo>
                  <a:lnTo>
                    <a:pt x="1204702" y="416938"/>
                  </a:lnTo>
                  <a:lnTo>
                    <a:pt x="1245564" y="370611"/>
                  </a:lnTo>
                  <a:lnTo>
                    <a:pt x="1286426" y="324285"/>
                  </a:lnTo>
                  <a:lnTo>
                    <a:pt x="1327288" y="277958"/>
                  </a:lnTo>
                  <a:lnTo>
                    <a:pt x="1368150" y="231632"/>
                  </a:lnTo>
                  <a:lnTo>
                    <a:pt x="1409012" y="185305"/>
                  </a:lnTo>
                  <a:lnTo>
                    <a:pt x="1449874" y="138979"/>
                  </a:lnTo>
                  <a:lnTo>
                    <a:pt x="1490736" y="92652"/>
                  </a:lnTo>
                  <a:lnTo>
                    <a:pt x="1531598" y="4632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42736" y="3410988"/>
              <a:ext cx="1770838" cy="858193"/>
            </a:xfrm>
            <a:custGeom>
              <a:avLst/>
              <a:pathLst>
                <a:path w="1770838" h="858193">
                  <a:moveTo>
                    <a:pt x="1770838" y="0"/>
                  </a:moveTo>
                  <a:lnTo>
                    <a:pt x="1709775" y="9333"/>
                  </a:lnTo>
                  <a:lnTo>
                    <a:pt x="1648711" y="18666"/>
                  </a:lnTo>
                  <a:lnTo>
                    <a:pt x="1587648" y="27999"/>
                  </a:lnTo>
                  <a:lnTo>
                    <a:pt x="1526584" y="37333"/>
                  </a:lnTo>
                  <a:lnTo>
                    <a:pt x="1465521" y="46666"/>
                  </a:lnTo>
                  <a:lnTo>
                    <a:pt x="1404458" y="55999"/>
                  </a:lnTo>
                  <a:lnTo>
                    <a:pt x="1343394" y="65332"/>
                  </a:lnTo>
                  <a:lnTo>
                    <a:pt x="1282331" y="74666"/>
                  </a:lnTo>
                  <a:lnTo>
                    <a:pt x="1221267" y="83999"/>
                  </a:lnTo>
                  <a:lnTo>
                    <a:pt x="1160204" y="93332"/>
                  </a:lnTo>
                  <a:lnTo>
                    <a:pt x="1099141" y="102665"/>
                  </a:lnTo>
                  <a:lnTo>
                    <a:pt x="1038077" y="111999"/>
                  </a:lnTo>
                  <a:lnTo>
                    <a:pt x="977014" y="121332"/>
                  </a:lnTo>
                  <a:lnTo>
                    <a:pt x="915950" y="130665"/>
                  </a:lnTo>
                  <a:lnTo>
                    <a:pt x="854887" y="139999"/>
                  </a:lnTo>
                  <a:lnTo>
                    <a:pt x="793824" y="149332"/>
                  </a:lnTo>
                  <a:lnTo>
                    <a:pt x="732760" y="158665"/>
                  </a:lnTo>
                  <a:lnTo>
                    <a:pt x="671697" y="167998"/>
                  </a:lnTo>
                  <a:lnTo>
                    <a:pt x="610633" y="177332"/>
                  </a:lnTo>
                  <a:lnTo>
                    <a:pt x="549570" y="186665"/>
                  </a:lnTo>
                  <a:lnTo>
                    <a:pt x="488507" y="195998"/>
                  </a:lnTo>
                  <a:lnTo>
                    <a:pt x="427443" y="205331"/>
                  </a:lnTo>
                  <a:lnTo>
                    <a:pt x="366380" y="214665"/>
                  </a:lnTo>
                  <a:lnTo>
                    <a:pt x="305316" y="223998"/>
                  </a:lnTo>
                  <a:lnTo>
                    <a:pt x="244253" y="233331"/>
                  </a:lnTo>
                  <a:lnTo>
                    <a:pt x="183190" y="242665"/>
                  </a:lnTo>
                  <a:lnTo>
                    <a:pt x="122126" y="251998"/>
                  </a:lnTo>
                  <a:lnTo>
                    <a:pt x="61063" y="261331"/>
                  </a:lnTo>
                  <a:lnTo>
                    <a:pt x="0" y="270664"/>
                  </a:lnTo>
                  <a:lnTo>
                    <a:pt x="10486" y="332098"/>
                  </a:lnTo>
                  <a:lnTo>
                    <a:pt x="23103" y="393130"/>
                  </a:lnTo>
                  <a:lnTo>
                    <a:pt x="37836" y="453686"/>
                  </a:lnTo>
                  <a:lnTo>
                    <a:pt x="54666" y="513693"/>
                  </a:lnTo>
                  <a:lnTo>
                    <a:pt x="73573" y="573078"/>
                  </a:lnTo>
                  <a:lnTo>
                    <a:pt x="94534" y="631769"/>
                  </a:lnTo>
                  <a:lnTo>
                    <a:pt x="117524" y="689696"/>
                  </a:lnTo>
                  <a:lnTo>
                    <a:pt x="142515" y="746788"/>
                  </a:lnTo>
                  <a:lnTo>
                    <a:pt x="169477" y="802976"/>
                  </a:lnTo>
                  <a:lnTo>
                    <a:pt x="198377" y="858193"/>
                  </a:lnTo>
                  <a:lnTo>
                    <a:pt x="252600" y="828600"/>
                  </a:lnTo>
                  <a:lnTo>
                    <a:pt x="306823" y="799007"/>
                  </a:lnTo>
                  <a:lnTo>
                    <a:pt x="361046" y="769414"/>
                  </a:lnTo>
                  <a:lnTo>
                    <a:pt x="415268" y="739821"/>
                  </a:lnTo>
                  <a:lnTo>
                    <a:pt x="469491" y="710228"/>
                  </a:lnTo>
                  <a:lnTo>
                    <a:pt x="523714" y="680635"/>
                  </a:lnTo>
                  <a:lnTo>
                    <a:pt x="577937" y="651043"/>
                  </a:lnTo>
                  <a:lnTo>
                    <a:pt x="632160" y="621450"/>
                  </a:lnTo>
                  <a:lnTo>
                    <a:pt x="686382" y="591857"/>
                  </a:lnTo>
                  <a:lnTo>
                    <a:pt x="740605" y="562264"/>
                  </a:lnTo>
                  <a:lnTo>
                    <a:pt x="794828" y="532671"/>
                  </a:lnTo>
                  <a:lnTo>
                    <a:pt x="849051" y="503078"/>
                  </a:lnTo>
                  <a:lnTo>
                    <a:pt x="903273" y="473485"/>
                  </a:lnTo>
                  <a:lnTo>
                    <a:pt x="957496" y="443893"/>
                  </a:lnTo>
                  <a:lnTo>
                    <a:pt x="1011719" y="414300"/>
                  </a:lnTo>
                  <a:lnTo>
                    <a:pt x="1065942" y="384707"/>
                  </a:lnTo>
                  <a:lnTo>
                    <a:pt x="1120165" y="355114"/>
                  </a:lnTo>
                  <a:lnTo>
                    <a:pt x="1174387" y="325521"/>
                  </a:lnTo>
                  <a:lnTo>
                    <a:pt x="1228610" y="295928"/>
                  </a:lnTo>
                  <a:lnTo>
                    <a:pt x="1282833" y="266335"/>
                  </a:lnTo>
                  <a:lnTo>
                    <a:pt x="1337056" y="236742"/>
                  </a:lnTo>
                  <a:lnTo>
                    <a:pt x="1391279" y="207150"/>
                  </a:lnTo>
                  <a:lnTo>
                    <a:pt x="1445501" y="177557"/>
                  </a:lnTo>
                  <a:lnTo>
                    <a:pt x="1499724" y="147964"/>
                  </a:lnTo>
                  <a:lnTo>
                    <a:pt x="1553947" y="118371"/>
                  </a:lnTo>
                  <a:lnTo>
                    <a:pt x="1608170" y="88778"/>
                  </a:lnTo>
                  <a:lnTo>
                    <a:pt x="1662392" y="59185"/>
                  </a:lnTo>
                  <a:lnTo>
                    <a:pt x="1716615" y="2959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722389" y="3135422"/>
              <a:ext cx="1791185" cy="546230"/>
            </a:xfrm>
            <a:custGeom>
              <a:avLst/>
              <a:pathLst>
                <a:path w="1791185" h="546230">
                  <a:moveTo>
                    <a:pt x="1791185" y="275565"/>
                  </a:moveTo>
                  <a:lnTo>
                    <a:pt x="1730148" y="266063"/>
                  </a:lnTo>
                  <a:lnTo>
                    <a:pt x="1669110" y="256561"/>
                  </a:lnTo>
                  <a:lnTo>
                    <a:pt x="1608073" y="247059"/>
                  </a:lnTo>
                  <a:lnTo>
                    <a:pt x="1547036" y="237556"/>
                  </a:lnTo>
                  <a:lnTo>
                    <a:pt x="1485998" y="228054"/>
                  </a:lnTo>
                  <a:lnTo>
                    <a:pt x="1424961" y="218552"/>
                  </a:lnTo>
                  <a:lnTo>
                    <a:pt x="1363924" y="209049"/>
                  </a:lnTo>
                  <a:lnTo>
                    <a:pt x="1302886" y="199547"/>
                  </a:lnTo>
                  <a:lnTo>
                    <a:pt x="1241849" y="190045"/>
                  </a:lnTo>
                  <a:lnTo>
                    <a:pt x="1180812" y="180543"/>
                  </a:lnTo>
                  <a:lnTo>
                    <a:pt x="1119774" y="171040"/>
                  </a:lnTo>
                  <a:lnTo>
                    <a:pt x="1058737" y="161538"/>
                  </a:lnTo>
                  <a:lnTo>
                    <a:pt x="997700" y="152036"/>
                  </a:lnTo>
                  <a:lnTo>
                    <a:pt x="936662" y="142534"/>
                  </a:lnTo>
                  <a:lnTo>
                    <a:pt x="875625" y="133031"/>
                  </a:lnTo>
                  <a:lnTo>
                    <a:pt x="814588" y="123529"/>
                  </a:lnTo>
                  <a:lnTo>
                    <a:pt x="753550" y="114027"/>
                  </a:lnTo>
                  <a:lnTo>
                    <a:pt x="692513" y="104524"/>
                  </a:lnTo>
                  <a:lnTo>
                    <a:pt x="631476" y="95022"/>
                  </a:lnTo>
                  <a:lnTo>
                    <a:pt x="570438" y="85520"/>
                  </a:lnTo>
                  <a:lnTo>
                    <a:pt x="509401" y="76018"/>
                  </a:lnTo>
                  <a:lnTo>
                    <a:pt x="448364" y="66515"/>
                  </a:lnTo>
                  <a:lnTo>
                    <a:pt x="387326" y="57013"/>
                  </a:lnTo>
                  <a:lnTo>
                    <a:pt x="326289" y="47511"/>
                  </a:lnTo>
                  <a:lnTo>
                    <a:pt x="265252" y="38009"/>
                  </a:lnTo>
                  <a:lnTo>
                    <a:pt x="204214" y="28506"/>
                  </a:lnTo>
                  <a:lnTo>
                    <a:pt x="143177" y="19004"/>
                  </a:lnTo>
                  <a:lnTo>
                    <a:pt x="82140" y="9502"/>
                  </a:lnTo>
                  <a:lnTo>
                    <a:pt x="21103" y="0"/>
                  </a:lnTo>
                  <a:lnTo>
                    <a:pt x="12755" y="60352"/>
                  </a:lnTo>
                  <a:lnTo>
                    <a:pt x="6465" y="120954"/>
                  </a:lnTo>
                  <a:lnTo>
                    <a:pt x="2240" y="181734"/>
                  </a:lnTo>
                  <a:lnTo>
                    <a:pt x="84" y="242623"/>
                  </a:lnTo>
                  <a:lnTo>
                    <a:pt x="0" y="303550"/>
                  </a:lnTo>
                  <a:lnTo>
                    <a:pt x="1987" y="364444"/>
                  </a:lnTo>
                  <a:lnTo>
                    <a:pt x="6044" y="425236"/>
                  </a:lnTo>
                  <a:lnTo>
                    <a:pt x="12166" y="485855"/>
                  </a:lnTo>
                  <a:lnTo>
                    <a:pt x="20346" y="546230"/>
                  </a:lnTo>
                  <a:lnTo>
                    <a:pt x="81410" y="536897"/>
                  </a:lnTo>
                  <a:lnTo>
                    <a:pt x="142473" y="527564"/>
                  </a:lnTo>
                  <a:lnTo>
                    <a:pt x="203537" y="518230"/>
                  </a:lnTo>
                  <a:lnTo>
                    <a:pt x="264600" y="508897"/>
                  </a:lnTo>
                  <a:lnTo>
                    <a:pt x="325663" y="499564"/>
                  </a:lnTo>
                  <a:lnTo>
                    <a:pt x="386727" y="490231"/>
                  </a:lnTo>
                  <a:lnTo>
                    <a:pt x="447790" y="480897"/>
                  </a:lnTo>
                  <a:lnTo>
                    <a:pt x="508854" y="471564"/>
                  </a:lnTo>
                  <a:lnTo>
                    <a:pt x="569917" y="462231"/>
                  </a:lnTo>
                  <a:lnTo>
                    <a:pt x="630980" y="452898"/>
                  </a:lnTo>
                  <a:lnTo>
                    <a:pt x="692044" y="443564"/>
                  </a:lnTo>
                  <a:lnTo>
                    <a:pt x="753107" y="434231"/>
                  </a:lnTo>
                  <a:lnTo>
                    <a:pt x="814171" y="424898"/>
                  </a:lnTo>
                  <a:lnTo>
                    <a:pt x="875234" y="415564"/>
                  </a:lnTo>
                  <a:lnTo>
                    <a:pt x="936297" y="406231"/>
                  </a:lnTo>
                  <a:lnTo>
                    <a:pt x="997361" y="396898"/>
                  </a:lnTo>
                  <a:lnTo>
                    <a:pt x="1058424" y="387565"/>
                  </a:lnTo>
                  <a:lnTo>
                    <a:pt x="1119488" y="378231"/>
                  </a:lnTo>
                  <a:lnTo>
                    <a:pt x="1180551" y="368898"/>
                  </a:lnTo>
                  <a:lnTo>
                    <a:pt x="1241614" y="359565"/>
                  </a:lnTo>
                  <a:lnTo>
                    <a:pt x="1302678" y="350232"/>
                  </a:lnTo>
                  <a:lnTo>
                    <a:pt x="1363741" y="340898"/>
                  </a:lnTo>
                  <a:lnTo>
                    <a:pt x="1424805" y="331565"/>
                  </a:lnTo>
                  <a:lnTo>
                    <a:pt x="1485868" y="322232"/>
                  </a:lnTo>
                  <a:lnTo>
                    <a:pt x="1546931" y="312898"/>
                  </a:lnTo>
                  <a:lnTo>
                    <a:pt x="1607995" y="303565"/>
                  </a:lnTo>
                  <a:lnTo>
                    <a:pt x="1669058" y="294232"/>
                  </a:lnTo>
                  <a:lnTo>
                    <a:pt x="1730122" y="28489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743492" y="2761927"/>
              <a:ext cx="1770082" cy="649061"/>
            </a:xfrm>
            <a:custGeom>
              <a:avLst/>
              <a:pathLst>
                <a:path w="1770082" h="649061">
                  <a:moveTo>
                    <a:pt x="1770082" y="649061"/>
                  </a:moveTo>
                  <a:lnTo>
                    <a:pt x="1712507" y="626680"/>
                  </a:lnTo>
                  <a:lnTo>
                    <a:pt x="1654931" y="604298"/>
                  </a:lnTo>
                  <a:lnTo>
                    <a:pt x="1597356" y="581917"/>
                  </a:lnTo>
                  <a:lnTo>
                    <a:pt x="1539781" y="559535"/>
                  </a:lnTo>
                  <a:lnTo>
                    <a:pt x="1482205" y="537154"/>
                  </a:lnTo>
                  <a:lnTo>
                    <a:pt x="1424630" y="514772"/>
                  </a:lnTo>
                  <a:lnTo>
                    <a:pt x="1367055" y="492391"/>
                  </a:lnTo>
                  <a:lnTo>
                    <a:pt x="1309479" y="470010"/>
                  </a:lnTo>
                  <a:lnTo>
                    <a:pt x="1251904" y="447628"/>
                  </a:lnTo>
                  <a:lnTo>
                    <a:pt x="1194329" y="425247"/>
                  </a:lnTo>
                  <a:lnTo>
                    <a:pt x="1136753" y="402865"/>
                  </a:lnTo>
                  <a:lnTo>
                    <a:pt x="1079178" y="380484"/>
                  </a:lnTo>
                  <a:lnTo>
                    <a:pt x="1021603" y="358102"/>
                  </a:lnTo>
                  <a:lnTo>
                    <a:pt x="964027" y="335721"/>
                  </a:lnTo>
                  <a:lnTo>
                    <a:pt x="906452" y="313340"/>
                  </a:lnTo>
                  <a:lnTo>
                    <a:pt x="848877" y="290958"/>
                  </a:lnTo>
                  <a:lnTo>
                    <a:pt x="791301" y="268577"/>
                  </a:lnTo>
                  <a:lnTo>
                    <a:pt x="733726" y="246195"/>
                  </a:lnTo>
                  <a:lnTo>
                    <a:pt x="676151" y="223814"/>
                  </a:lnTo>
                  <a:lnTo>
                    <a:pt x="618575" y="201432"/>
                  </a:lnTo>
                  <a:lnTo>
                    <a:pt x="561000" y="179051"/>
                  </a:lnTo>
                  <a:lnTo>
                    <a:pt x="503424" y="156670"/>
                  </a:lnTo>
                  <a:lnTo>
                    <a:pt x="445849" y="134288"/>
                  </a:lnTo>
                  <a:lnTo>
                    <a:pt x="388274" y="111907"/>
                  </a:lnTo>
                  <a:lnTo>
                    <a:pt x="330698" y="89525"/>
                  </a:lnTo>
                  <a:lnTo>
                    <a:pt x="273123" y="67144"/>
                  </a:lnTo>
                  <a:lnTo>
                    <a:pt x="215548" y="44762"/>
                  </a:lnTo>
                  <a:lnTo>
                    <a:pt x="157972" y="22381"/>
                  </a:lnTo>
                  <a:lnTo>
                    <a:pt x="100397" y="0"/>
                  </a:lnTo>
                  <a:lnTo>
                    <a:pt x="78087" y="60605"/>
                  </a:lnTo>
                  <a:lnTo>
                    <a:pt x="57975" y="121975"/>
                  </a:lnTo>
                  <a:lnTo>
                    <a:pt x="40089" y="184030"/>
                  </a:lnTo>
                  <a:lnTo>
                    <a:pt x="24452" y="246689"/>
                  </a:lnTo>
                  <a:lnTo>
                    <a:pt x="11082" y="309872"/>
                  </a:lnTo>
                  <a:lnTo>
                    <a:pt x="0" y="373495"/>
                  </a:lnTo>
                  <a:lnTo>
                    <a:pt x="61037" y="382997"/>
                  </a:lnTo>
                  <a:lnTo>
                    <a:pt x="122074" y="392500"/>
                  </a:lnTo>
                  <a:lnTo>
                    <a:pt x="183111" y="402002"/>
                  </a:lnTo>
                  <a:lnTo>
                    <a:pt x="244149" y="411504"/>
                  </a:lnTo>
                  <a:lnTo>
                    <a:pt x="305186" y="421007"/>
                  </a:lnTo>
                  <a:lnTo>
                    <a:pt x="366223" y="430509"/>
                  </a:lnTo>
                  <a:lnTo>
                    <a:pt x="427261" y="440011"/>
                  </a:lnTo>
                  <a:lnTo>
                    <a:pt x="488298" y="449513"/>
                  </a:lnTo>
                  <a:lnTo>
                    <a:pt x="549335" y="459016"/>
                  </a:lnTo>
                  <a:lnTo>
                    <a:pt x="610373" y="468518"/>
                  </a:lnTo>
                  <a:lnTo>
                    <a:pt x="671410" y="478020"/>
                  </a:lnTo>
                  <a:lnTo>
                    <a:pt x="732447" y="487522"/>
                  </a:lnTo>
                  <a:lnTo>
                    <a:pt x="793485" y="497025"/>
                  </a:lnTo>
                  <a:lnTo>
                    <a:pt x="854522" y="506527"/>
                  </a:lnTo>
                  <a:lnTo>
                    <a:pt x="915559" y="516029"/>
                  </a:lnTo>
                  <a:lnTo>
                    <a:pt x="976597" y="525532"/>
                  </a:lnTo>
                  <a:lnTo>
                    <a:pt x="1037634" y="535034"/>
                  </a:lnTo>
                  <a:lnTo>
                    <a:pt x="1098671" y="544536"/>
                  </a:lnTo>
                  <a:lnTo>
                    <a:pt x="1159709" y="554038"/>
                  </a:lnTo>
                  <a:lnTo>
                    <a:pt x="1220746" y="563541"/>
                  </a:lnTo>
                  <a:lnTo>
                    <a:pt x="1281783" y="573043"/>
                  </a:lnTo>
                  <a:lnTo>
                    <a:pt x="1342821" y="582545"/>
                  </a:lnTo>
                  <a:lnTo>
                    <a:pt x="1403858" y="592047"/>
                  </a:lnTo>
                  <a:lnTo>
                    <a:pt x="1464895" y="601550"/>
                  </a:lnTo>
                  <a:lnTo>
                    <a:pt x="1525933" y="611052"/>
                  </a:lnTo>
                  <a:lnTo>
                    <a:pt x="1586970" y="620554"/>
                  </a:lnTo>
                  <a:lnTo>
                    <a:pt x="1648007" y="630057"/>
                  </a:lnTo>
                  <a:lnTo>
                    <a:pt x="1709045" y="63955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843890" y="2487505"/>
              <a:ext cx="1669684" cy="923483"/>
            </a:xfrm>
            <a:custGeom>
              <a:avLst/>
              <a:pathLst>
                <a:path w="1669684" h="923483">
                  <a:moveTo>
                    <a:pt x="1669684" y="923483"/>
                  </a:moveTo>
                  <a:lnTo>
                    <a:pt x="1616752" y="891639"/>
                  </a:lnTo>
                  <a:lnTo>
                    <a:pt x="1563820" y="859794"/>
                  </a:lnTo>
                  <a:lnTo>
                    <a:pt x="1510889" y="827950"/>
                  </a:lnTo>
                  <a:lnTo>
                    <a:pt x="1457957" y="796106"/>
                  </a:lnTo>
                  <a:lnTo>
                    <a:pt x="1405025" y="764262"/>
                  </a:lnTo>
                  <a:lnTo>
                    <a:pt x="1352093" y="732417"/>
                  </a:lnTo>
                  <a:lnTo>
                    <a:pt x="1299161" y="700573"/>
                  </a:lnTo>
                  <a:lnTo>
                    <a:pt x="1246229" y="668729"/>
                  </a:lnTo>
                  <a:lnTo>
                    <a:pt x="1193297" y="636885"/>
                  </a:lnTo>
                  <a:lnTo>
                    <a:pt x="1140365" y="605040"/>
                  </a:lnTo>
                  <a:lnTo>
                    <a:pt x="1087433" y="573196"/>
                  </a:lnTo>
                  <a:lnTo>
                    <a:pt x="1034501" y="541352"/>
                  </a:lnTo>
                  <a:lnTo>
                    <a:pt x="981569" y="509508"/>
                  </a:lnTo>
                  <a:lnTo>
                    <a:pt x="928637" y="477663"/>
                  </a:lnTo>
                  <a:lnTo>
                    <a:pt x="875705" y="445819"/>
                  </a:lnTo>
                  <a:lnTo>
                    <a:pt x="822773" y="413975"/>
                  </a:lnTo>
                  <a:lnTo>
                    <a:pt x="769841" y="382131"/>
                  </a:lnTo>
                  <a:lnTo>
                    <a:pt x="716909" y="350286"/>
                  </a:lnTo>
                  <a:lnTo>
                    <a:pt x="663977" y="318442"/>
                  </a:lnTo>
                  <a:lnTo>
                    <a:pt x="611045" y="286598"/>
                  </a:lnTo>
                  <a:lnTo>
                    <a:pt x="558113" y="254754"/>
                  </a:lnTo>
                  <a:lnTo>
                    <a:pt x="505181" y="222909"/>
                  </a:lnTo>
                  <a:lnTo>
                    <a:pt x="452249" y="191065"/>
                  </a:lnTo>
                  <a:lnTo>
                    <a:pt x="399317" y="159221"/>
                  </a:lnTo>
                  <a:lnTo>
                    <a:pt x="346385" y="127377"/>
                  </a:lnTo>
                  <a:lnTo>
                    <a:pt x="293454" y="95532"/>
                  </a:lnTo>
                  <a:lnTo>
                    <a:pt x="240522" y="63688"/>
                  </a:lnTo>
                  <a:lnTo>
                    <a:pt x="187590" y="31844"/>
                  </a:lnTo>
                  <a:lnTo>
                    <a:pt x="134658" y="0"/>
                  </a:lnTo>
                  <a:lnTo>
                    <a:pt x="104005" y="52979"/>
                  </a:lnTo>
                  <a:lnTo>
                    <a:pt x="75181" y="106974"/>
                  </a:lnTo>
                  <a:lnTo>
                    <a:pt x="48218" y="161922"/>
                  </a:lnTo>
                  <a:lnTo>
                    <a:pt x="23148" y="217760"/>
                  </a:lnTo>
                  <a:lnTo>
                    <a:pt x="0" y="274421"/>
                  </a:lnTo>
                  <a:lnTo>
                    <a:pt x="57575" y="296803"/>
                  </a:lnTo>
                  <a:lnTo>
                    <a:pt x="115150" y="319184"/>
                  </a:lnTo>
                  <a:lnTo>
                    <a:pt x="172726" y="341566"/>
                  </a:lnTo>
                  <a:lnTo>
                    <a:pt x="230301" y="363947"/>
                  </a:lnTo>
                  <a:lnTo>
                    <a:pt x="287876" y="386328"/>
                  </a:lnTo>
                  <a:lnTo>
                    <a:pt x="345452" y="408710"/>
                  </a:lnTo>
                  <a:lnTo>
                    <a:pt x="403027" y="431091"/>
                  </a:lnTo>
                  <a:lnTo>
                    <a:pt x="460602" y="453473"/>
                  </a:lnTo>
                  <a:lnTo>
                    <a:pt x="518178" y="475854"/>
                  </a:lnTo>
                  <a:lnTo>
                    <a:pt x="575753" y="498236"/>
                  </a:lnTo>
                  <a:lnTo>
                    <a:pt x="633328" y="520617"/>
                  </a:lnTo>
                  <a:lnTo>
                    <a:pt x="690904" y="542998"/>
                  </a:lnTo>
                  <a:lnTo>
                    <a:pt x="748479" y="565380"/>
                  </a:lnTo>
                  <a:lnTo>
                    <a:pt x="806054" y="587761"/>
                  </a:lnTo>
                  <a:lnTo>
                    <a:pt x="863630" y="610143"/>
                  </a:lnTo>
                  <a:lnTo>
                    <a:pt x="921205" y="632524"/>
                  </a:lnTo>
                  <a:lnTo>
                    <a:pt x="978780" y="654906"/>
                  </a:lnTo>
                  <a:lnTo>
                    <a:pt x="1036356" y="677287"/>
                  </a:lnTo>
                  <a:lnTo>
                    <a:pt x="1093931" y="699669"/>
                  </a:lnTo>
                  <a:lnTo>
                    <a:pt x="1151506" y="722050"/>
                  </a:lnTo>
                  <a:lnTo>
                    <a:pt x="1209082" y="744431"/>
                  </a:lnTo>
                  <a:lnTo>
                    <a:pt x="1266657" y="766813"/>
                  </a:lnTo>
                  <a:lnTo>
                    <a:pt x="1324232" y="789194"/>
                  </a:lnTo>
                  <a:lnTo>
                    <a:pt x="1381808" y="811576"/>
                  </a:lnTo>
                  <a:lnTo>
                    <a:pt x="1439383" y="833957"/>
                  </a:lnTo>
                  <a:lnTo>
                    <a:pt x="1496958" y="856339"/>
                  </a:lnTo>
                  <a:lnTo>
                    <a:pt x="1554534" y="878720"/>
                  </a:lnTo>
                  <a:lnTo>
                    <a:pt x="1612109" y="90110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978548" y="2249952"/>
              <a:ext cx="1535026" cy="1161036"/>
            </a:xfrm>
            <a:custGeom>
              <a:avLst/>
              <a:pathLst>
                <a:path w="1535026" h="1161036">
                  <a:moveTo>
                    <a:pt x="1535026" y="1161036"/>
                  </a:moveTo>
                  <a:lnTo>
                    <a:pt x="1487984" y="1121000"/>
                  </a:lnTo>
                  <a:lnTo>
                    <a:pt x="1440941" y="1080964"/>
                  </a:lnTo>
                  <a:lnTo>
                    <a:pt x="1393899" y="1040929"/>
                  </a:lnTo>
                  <a:lnTo>
                    <a:pt x="1346857" y="1000893"/>
                  </a:lnTo>
                  <a:lnTo>
                    <a:pt x="1299814" y="960857"/>
                  </a:lnTo>
                  <a:lnTo>
                    <a:pt x="1252772" y="920821"/>
                  </a:lnTo>
                  <a:lnTo>
                    <a:pt x="1205729" y="880786"/>
                  </a:lnTo>
                  <a:lnTo>
                    <a:pt x="1158687" y="840750"/>
                  </a:lnTo>
                  <a:lnTo>
                    <a:pt x="1111645" y="800714"/>
                  </a:lnTo>
                  <a:lnTo>
                    <a:pt x="1064602" y="760678"/>
                  </a:lnTo>
                  <a:lnTo>
                    <a:pt x="1017560" y="720643"/>
                  </a:lnTo>
                  <a:lnTo>
                    <a:pt x="970517" y="680607"/>
                  </a:lnTo>
                  <a:lnTo>
                    <a:pt x="923475" y="640571"/>
                  </a:lnTo>
                  <a:lnTo>
                    <a:pt x="876432" y="600536"/>
                  </a:lnTo>
                  <a:lnTo>
                    <a:pt x="829390" y="560500"/>
                  </a:lnTo>
                  <a:lnTo>
                    <a:pt x="782348" y="520464"/>
                  </a:lnTo>
                  <a:lnTo>
                    <a:pt x="735305" y="480428"/>
                  </a:lnTo>
                  <a:lnTo>
                    <a:pt x="688263" y="440393"/>
                  </a:lnTo>
                  <a:lnTo>
                    <a:pt x="641220" y="400357"/>
                  </a:lnTo>
                  <a:lnTo>
                    <a:pt x="594178" y="360321"/>
                  </a:lnTo>
                  <a:lnTo>
                    <a:pt x="547136" y="320285"/>
                  </a:lnTo>
                  <a:lnTo>
                    <a:pt x="500093" y="280250"/>
                  </a:lnTo>
                  <a:lnTo>
                    <a:pt x="453051" y="240214"/>
                  </a:lnTo>
                  <a:lnTo>
                    <a:pt x="406008" y="200178"/>
                  </a:lnTo>
                  <a:lnTo>
                    <a:pt x="358966" y="160142"/>
                  </a:lnTo>
                  <a:lnTo>
                    <a:pt x="311924" y="120107"/>
                  </a:lnTo>
                  <a:lnTo>
                    <a:pt x="264881" y="80071"/>
                  </a:lnTo>
                  <a:lnTo>
                    <a:pt x="217839" y="40035"/>
                  </a:lnTo>
                  <a:lnTo>
                    <a:pt x="170796" y="0"/>
                  </a:lnTo>
                  <a:lnTo>
                    <a:pt x="124490" y="56719"/>
                  </a:lnTo>
                  <a:lnTo>
                    <a:pt x="80540" y="115283"/>
                  </a:lnTo>
                  <a:lnTo>
                    <a:pt x="39020" y="175595"/>
                  </a:lnTo>
                  <a:lnTo>
                    <a:pt x="0" y="237552"/>
                  </a:lnTo>
                  <a:lnTo>
                    <a:pt x="52931" y="269397"/>
                  </a:lnTo>
                  <a:lnTo>
                    <a:pt x="105863" y="301241"/>
                  </a:lnTo>
                  <a:lnTo>
                    <a:pt x="158795" y="333085"/>
                  </a:lnTo>
                  <a:lnTo>
                    <a:pt x="211727" y="364929"/>
                  </a:lnTo>
                  <a:lnTo>
                    <a:pt x="264659" y="396774"/>
                  </a:lnTo>
                  <a:lnTo>
                    <a:pt x="317591" y="428618"/>
                  </a:lnTo>
                  <a:lnTo>
                    <a:pt x="370523" y="460462"/>
                  </a:lnTo>
                  <a:lnTo>
                    <a:pt x="423455" y="492306"/>
                  </a:lnTo>
                  <a:lnTo>
                    <a:pt x="476387" y="524151"/>
                  </a:lnTo>
                  <a:lnTo>
                    <a:pt x="529319" y="555995"/>
                  </a:lnTo>
                  <a:lnTo>
                    <a:pt x="582251" y="587839"/>
                  </a:lnTo>
                  <a:lnTo>
                    <a:pt x="635183" y="619683"/>
                  </a:lnTo>
                  <a:lnTo>
                    <a:pt x="688115" y="651528"/>
                  </a:lnTo>
                  <a:lnTo>
                    <a:pt x="741047" y="683372"/>
                  </a:lnTo>
                  <a:lnTo>
                    <a:pt x="793979" y="715216"/>
                  </a:lnTo>
                  <a:lnTo>
                    <a:pt x="846911" y="747061"/>
                  </a:lnTo>
                  <a:lnTo>
                    <a:pt x="899843" y="778905"/>
                  </a:lnTo>
                  <a:lnTo>
                    <a:pt x="952775" y="810749"/>
                  </a:lnTo>
                  <a:lnTo>
                    <a:pt x="1005707" y="842593"/>
                  </a:lnTo>
                  <a:lnTo>
                    <a:pt x="1058639" y="874438"/>
                  </a:lnTo>
                  <a:lnTo>
                    <a:pt x="1111571" y="906282"/>
                  </a:lnTo>
                  <a:lnTo>
                    <a:pt x="1164503" y="938126"/>
                  </a:lnTo>
                  <a:lnTo>
                    <a:pt x="1217435" y="969970"/>
                  </a:lnTo>
                  <a:lnTo>
                    <a:pt x="1270366" y="1001815"/>
                  </a:lnTo>
                  <a:lnTo>
                    <a:pt x="1323298" y="1033659"/>
                  </a:lnTo>
                  <a:lnTo>
                    <a:pt x="1376230" y="1065503"/>
                  </a:lnTo>
                  <a:lnTo>
                    <a:pt x="1429162" y="1097347"/>
                  </a:lnTo>
                  <a:lnTo>
                    <a:pt x="1482094" y="112919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1149345" y="2072091"/>
              <a:ext cx="1364229" cy="1338897"/>
            </a:xfrm>
            <a:custGeom>
              <a:avLst/>
              <a:pathLst>
                <a:path w="1364229" h="1338897">
                  <a:moveTo>
                    <a:pt x="1364229" y="1338897"/>
                  </a:moveTo>
                  <a:lnTo>
                    <a:pt x="1323189" y="1292728"/>
                  </a:lnTo>
                  <a:lnTo>
                    <a:pt x="1282149" y="1246559"/>
                  </a:lnTo>
                  <a:lnTo>
                    <a:pt x="1241109" y="1200390"/>
                  </a:lnTo>
                  <a:lnTo>
                    <a:pt x="1200069" y="1154221"/>
                  </a:lnTo>
                  <a:lnTo>
                    <a:pt x="1159029" y="1108052"/>
                  </a:lnTo>
                  <a:lnTo>
                    <a:pt x="1117989" y="1061883"/>
                  </a:lnTo>
                  <a:lnTo>
                    <a:pt x="1076949" y="1015715"/>
                  </a:lnTo>
                  <a:lnTo>
                    <a:pt x="1035909" y="969546"/>
                  </a:lnTo>
                  <a:lnTo>
                    <a:pt x="994869" y="923377"/>
                  </a:lnTo>
                  <a:lnTo>
                    <a:pt x="953829" y="877208"/>
                  </a:lnTo>
                  <a:lnTo>
                    <a:pt x="912789" y="831039"/>
                  </a:lnTo>
                  <a:lnTo>
                    <a:pt x="871749" y="784870"/>
                  </a:lnTo>
                  <a:lnTo>
                    <a:pt x="830709" y="738701"/>
                  </a:lnTo>
                  <a:lnTo>
                    <a:pt x="789669" y="692532"/>
                  </a:lnTo>
                  <a:lnTo>
                    <a:pt x="748629" y="646364"/>
                  </a:lnTo>
                  <a:lnTo>
                    <a:pt x="707589" y="600195"/>
                  </a:lnTo>
                  <a:lnTo>
                    <a:pt x="666549" y="554026"/>
                  </a:lnTo>
                  <a:lnTo>
                    <a:pt x="625509" y="507857"/>
                  </a:lnTo>
                  <a:lnTo>
                    <a:pt x="584469" y="461688"/>
                  </a:lnTo>
                  <a:lnTo>
                    <a:pt x="543429" y="415519"/>
                  </a:lnTo>
                  <a:lnTo>
                    <a:pt x="502389" y="369350"/>
                  </a:lnTo>
                  <a:lnTo>
                    <a:pt x="461349" y="323182"/>
                  </a:lnTo>
                  <a:lnTo>
                    <a:pt x="420309" y="277013"/>
                  </a:lnTo>
                  <a:lnTo>
                    <a:pt x="379269" y="230844"/>
                  </a:lnTo>
                  <a:lnTo>
                    <a:pt x="338229" y="184675"/>
                  </a:lnTo>
                  <a:lnTo>
                    <a:pt x="297189" y="138506"/>
                  </a:lnTo>
                  <a:lnTo>
                    <a:pt x="256149" y="92337"/>
                  </a:lnTo>
                  <a:lnTo>
                    <a:pt x="215108" y="46168"/>
                  </a:lnTo>
                  <a:lnTo>
                    <a:pt x="174068" y="0"/>
                  </a:lnTo>
                  <a:lnTo>
                    <a:pt x="128258" y="42168"/>
                  </a:lnTo>
                  <a:lnTo>
                    <a:pt x="83942" y="85903"/>
                  </a:lnTo>
                  <a:lnTo>
                    <a:pt x="41171" y="131152"/>
                  </a:lnTo>
                  <a:lnTo>
                    <a:pt x="0" y="177860"/>
                  </a:lnTo>
                  <a:lnTo>
                    <a:pt x="47042" y="217896"/>
                  </a:lnTo>
                  <a:lnTo>
                    <a:pt x="94084" y="257932"/>
                  </a:lnTo>
                  <a:lnTo>
                    <a:pt x="141127" y="297968"/>
                  </a:lnTo>
                  <a:lnTo>
                    <a:pt x="188169" y="338003"/>
                  </a:lnTo>
                  <a:lnTo>
                    <a:pt x="235212" y="378039"/>
                  </a:lnTo>
                  <a:lnTo>
                    <a:pt x="282254" y="418075"/>
                  </a:lnTo>
                  <a:lnTo>
                    <a:pt x="329296" y="458110"/>
                  </a:lnTo>
                  <a:lnTo>
                    <a:pt x="376339" y="498146"/>
                  </a:lnTo>
                  <a:lnTo>
                    <a:pt x="423381" y="538182"/>
                  </a:lnTo>
                  <a:lnTo>
                    <a:pt x="470424" y="578218"/>
                  </a:lnTo>
                  <a:lnTo>
                    <a:pt x="517466" y="618253"/>
                  </a:lnTo>
                  <a:lnTo>
                    <a:pt x="564508" y="658289"/>
                  </a:lnTo>
                  <a:lnTo>
                    <a:pt x="611551" y="698325"/>
                  </a:lnTo>
                  <a:lnTo>
                    <a:pt x="658593" y="738361"/>
                  </a:lnTo>
                  <a:lnTo>
                    <a:pt x="705636" y="778396"/>
                  </a:lnTo>
                  <a:lnTo>
                    <a:pt x="752678" y="818432"/>
                  </a:lnTo>
                  <a:lnTo>
                    <a:pt x="799721" y="858468"/>
                  </a:lnTo>
                  <a:lnTo>
                    <a:pt x="846763" y="898504"/>
                  </a:lnTo>
                  <a:lnTo>
                    <a:pt x="893805" y="938539"/>
                  </a:lnTo>
                  <a:lnTo>
                    <a:pt x="940848" y="978575"/>
                  </a:lnTo>
                  <a:lnTo>
                    <a:pt x="987890" y="1018611"/>
                  </a:lnTo>
                  <a:lnTo>
                    <a:pt x="1034933" y="1058646"/>
                  </a:lnTo>
                  <a:lnTo>
                    <a:pt x="1081975" y="1098682"/>
                  </a:lnTo>
                  <a:lnTo>
                    <a:pt x="1129017" y="1138718"/>
                  </a:lnTo>
                  <a:lnTo>
                    <a:pt x="1176060" y="1178754"/>
                  </a:lnTo>
                  <a:lnTo>
                    <a:pt x="1223102" y="1218789"/>
                  </a:lnTo>
                  <a:lnTo>
                    <a:pt x="1270145" y="1258825"/>
                  </a:lnTo>
                  <a:lnTo>
                    <a:pt x="1317187" y="129886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1323414" y="1922352"/>
              <a:ext cx="1190160" cy="1488636"/>
            </a:xfrm>
            <a:custGeom>
              <a:avLst/>
              <a:pathLst>
                <a:path w="1190160" h="1488636">
                  <a:moveTo>
                    <a:pt x="1190160" y="1488636"/>
                  </a:moveTo>
                  <a:lnTo>
                    <a:pt x="1155797" y="1437304"/>
                  </a:lnTo>
                  <a:lnTo>
                    <a:pt x="1121434" y="1385971"/>
                  </a:lnTo>
                  <a:lnTo>
                    <a:pt x="1087070" y="1334639"/>
                  </a:lnTo>
                  <a:lnTo>
                    <a:pt x="1052707" y="1283307"/>
                  </a:lnTo>
                  <a:lnTo>
                    <a:pt x="1018343" y="1231975"/>
                  </a:lnTo>
                  <a:lnTo>
                    <a:pt x="983980" y="1180642"/>
                  </a:lnTo>
                  <a:lnTo>
                    <a:pt x="949617" y="1129310"/>
                  </a:lnTo>
                  <a:lnTo>
                    <a:pt x="915253" y="1077978"/>
                  </a:lnTo>
                  <a:lnTo>
                    <a:pt x="880890" y="1026645"/>
                  </a:lnTo>
                  <a:lnTo>
                    <a:pt x="846526" y="975313"/>
                  </a:lnTo>
                  <a:lnTo>
                    <a:pt x="812163" y="923981"/>
                  </a:lnTo>
                  <a:lnTo>
                    <a:pt x="777800" y="872649"/>
                  </a:lnTo>
                  <a:lnTo>
                    <a:pt x="743436" y="821316"/>
                  </a:lnTo>
                  <a:lnTo>
                    <a:pt x="709073" y="769984"/>
                  </a:lnTo>
                  <a:lnTo>
                    <a:pt x="674709" y="718652"/>
                  </a:lnTo>
                  <a:lnTo>
                    <a:pt x="640346" y="667319"/>
                  </a:lnTo>
                  <a:lnTo>
                    <a:pt x="605982" y="615987"/>
                  </a:lnTo>
                  <a:lnTo>
                    <a:pt x="571619" y="564655"/>
                  </a:lnTo>
                  <a:lnTo>
                    <a:pt x="537256" y="513322"/>
                  </a:lnTo>
                  <a:lnTo>
                    <a:pt x="502892" y="461990"/>
                  </a:lnTo>
                  <a:lnTo>
                    <a:pt x="468529" y="410658"/>
                  </a:lnTo>
                  <a:lnTo>
                    <a:pt x="434165" y="359326"/>
                  </a:lnTo>
                  <a:lnTo>
                    <a:pt x="399802" y="307993"/>
                  </a:lnTo>
                  <a:lnTo>
                    <a:pt x="365439" y="256661"/>
                  </a:lnTo>
                  <a:lnTo>
                    <a:pt x="331075" y="205329"/>
                  </a:lnTo>
                  <a:lnTo>
                    <a:pt x="296712" y="153996"/>
                  </a:lnTo>
                  <a:lnTo>
                    <a:pt x="262348" y="102664"/>
                  </a:lnTo>
                  <a:lnTo>
                    <a:pt x="227985" y="51332"/>
                  </a:lnTo>
                  <a:lnTo>
                    <a:pt x="193622" y="0"/>
                  </a:lnTo>
                  <a:lnTo>
                    <a:pt x="143324" y="34930"/>
                  </a:lnTo>
                  <a:lnTo>
                    <a:pt x="94250" y="71558"/>
                  </a:lnTo>
                  <a:lnTo>
                    <a:pt x="46457" y="109843"/>
                  </a:lnTo>
                  <a:lnTo>
                    <a:pt x="0" y="149739"/>
                  </a:lnTo>
                  <a:lnTo>
                    <a:pt x="41040" y="195908"/>
                  </a:lnTo>
                  <a:lnTo>
                    <a:pt x="82080" y="242077"/>
                  </a:lnTo>
                  <a:lnTo>
                    <a:pt x="123120" y="288246"/>
                  </a:lnTo>
                  <a:lnTo>
                    <a:pt x="164160" y="334414"/>
                  </a:lnTo>
                  <a:lnTo>
                    <a:pt x="205200" y="380583"/>
                  </a:lnTo>
                  <a:lnTo>
                    <a:pt x="246240" y="426752"/>
                  </a:lnTo>
                  <a:lnTo>
                    <a:pt x="287280" y="472921"/>
                  </a:lnTo>
                  <a:lnTo>
                    <a:pt x="328320" y="519090"/>
                  </a:lnTo>
                  <a:lnTo>
                    <a:pt x="369360" y="565259"/>
                  </a:lnTo>
                  <a:lnTo>
                    <a:pt x="410400" y="611428"/>
                  </a:lnTo>
                  <a:lnTo>
                    <a:pt x="451440" y="657596"/>
                  </a:lnTo>
                  <a:lnTo>
                    <a:pt x="492480" y="703765"/>
                  </a:lnTo>
                  <a:lnTo>
                    <a:pt x="533520" y="749934"/>
                  </a:lnTo>
                  <a:lnTo>
                    <a:pt x="574560" y="796103"/>
                  </a:lnTo>
                  <a:lnTo>
                    <a:pt x="615600" y="842272"/>
                  </a:lnTo>
                  <a:lnTo>
                    <a:pt x="656640" y="888441"/>
                  </a:lnTo>
                  <a:lnTo>
                    <a:pt x="697680" y="934610"/>
                  </a:lnTo>
                  <a:lnTo>
                    <a:pt x="738720" y="980779"/>
                  </a:lnTo>
                  <a:lnTo>
                    <a:pt x="779760" y="1026947"/>
                  </a:lnTo>
                  <a:lnTo>
                    <a:pt x="820800" y="1073116"/>
                  </a:lnTo>
                  <a:lnTo>
                    <a:pt x="861840" y="1119285"/>
                  </a:lnTo>
                  <a:lnTo>
                    <a:pt x="902880" y="1165454"/>
                  </a:lnTo>
                  <a:lnTo>
                    <a:pt x="943920" y="1211623"/>
                  </a:lnTo>
                  <a:lnTo>
                    <a:pt x="984960" y="1257792"/>
                  </a:lnTo>
                  <a:lnTo>
                    <a:pt x="1026000" y="1303961"/>
                  </a:lnTo>
                  <a:lnTo>
                    <a:pt x="1067040" y="1350129"/>
                  </a:lnTo>
                  <a:lnTo>
                    <a:pt x="1108080" y="1396298"/>
                  </a:lnTo>
                  <a:lnTo>
                    <a:pt x="1149120" y="144246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1517036" y="1803215"/>
              <a:ext cx="996538" cy="1607773"/>
            </a:xfrm>
            <a:custGeom>
              <a:avLst/>
              <a:pathLst>
                <a:path w="996538" h="1607773">
                  <a:moveTo>
                    <a:pt x="996538" y="1607773"/>
                  </a:moveTo>
                  <a:lnTo>
                    <a:pt x="969295" y="1552333"/>
                  </a:lnTo>
                  <a:lnTo>
                    <a:pt x="942052" y="1496892"/>
                  </a:lnTo>
                  <a:lnTo>
                    <a:pt x="914808" y="1441452"/>
                  </a:lnTo>
                  <a:lnTo>
                    <a:pt x="887565" y="1386011"/>
                  </a:lnTo>
                  <a:lnTo>
                    <a:pt x="860321" y="1330571"/>
                  </a:lnTo>
                  <a:lnTo>
                    <a:pt x="833078" y="1275130"/>
                  </a:lnTo>
                  <a:lnTo>
                    <a:pt x="805835" y="1219690"/>
                  </a:lnTo>
                  <a:lnTo>
                    <a:pt x="778591" y="1164249"/>
                  </a:lnTo>
                  <a:lnTo>
                    <a:pt x="751348" y="1108809"/>
                  </a:lnTo>
                  <a:lnTo>
                    <a:pt x="724104" y="1053368"/>
                  </a:lnTo>
                  <a:lnTo>
                    <a:pt x="696861" y="997928"/>
                  </a:lnTo>
                  <a:lnTo>
                    <a:pt x="669618" y="942487"/>
                  </a:lnTo>
                  <a:lnTo>
                    <a:pt x="642374" y="887047"/>
                  </a:lnTo>
                  <a:lnTo>
                    <a:pt x="615131" y="831607"/>
                  </a:lnTo>
                  <a:lnTo>
                    <a:pt x="587887" y="776166"/>
                  </a:lnTo>
                  <a:lnTo>
                    <a:pt x="560644" y="720726"/>
                  </a:lnTo>
                  <a:lnTo>
                    <a:pt x="533401" y="665285"/>
                  </a:lnTo>
                  <a:lnTo>
                    <a:pt x="506157" y="609845"/>
                  </a:lnTo>
                  <a:lnTo>
                    <a:pt x="478914" y="554404"/>
                  </a:lnTo>
                  <a:lnTo>
                    <a:pt x="451670" y="498964"/>
                  </a:lnTo>
                  <a:lnTo>
                    <a:pt x="424427" y="443523"/>
                  </a:lnTo>
                  <a:lnTo>
                    <a:pt x="397184" y="388083"/>
                  </a:lnTo>
                  <a:lnTo>
                    <a:pt x="369940" y="332642"/>
                  </a:lnTo>
                  <a:lnTo>
                    <a:pt x="342697" y="277202"/>
                  </a:lnTo>
                  <a:lnTo>
                    <a:pt x="315453" y="221761"/>
                  </a:lnTo>
                  <a:lnTo>
                    <a:pt x="288210" y="166321"/>
                  </a:lnTo>
                  <a:lnTo>
                    <a:pt x="260967" y="110880"/>
                  </a:lnTo>
                  <a:lnTo>
                    <a:pt x="233723" y="55440"/>
                  </a:lnTo>
                  <a:lnTo>
                    <a:pt x="206480" y="0"/>
                  </a:lnTo>
                  <a:lnTo>
                    <a:pt x="135912" y="36643"/>
                  </a:lnTo>
                  <a:lnTo>
                    <a:pt x="67040" y="76381"/>
                  </a:lnTo>
                  <a:lnTo>
                    <a:pt x="0" y="119137"/>
                  </a:lnTo>
                  <a:lnTo>
                    <a:pt x="34363" y="170469"/>
                  </a:lnTo>
                  <a:lnTo>
                    <a:pt x="68726" y="221801"/>
                  </a:lnTo>
                  <a:lnTo>
                    <a:pt x="103090" y="273133"/>
                  </a:lnTo>
                  <a:lnTo>
                    <a:pt x="137453" y="324466"/>
                  </a:lnTo>
                  <a:lnTo>
                    <a:pt x="171817" y="375798"/>
                  </a:lnTo>
                  <a:lnTo>
                    <a:pt x="206180" y="427130"/>
                  </a:lnTo>
                  <a:lnTo>
                    <a:pt x="240543" y="478463"/>
                  </a:lnTo>
                  <a:lnTo>
                    <a:pt x="274907" y="529795"/>
                  </a:lnTo>
                  <a:lnTo>
                    <a:pt x="309270" y="581127"/>
                  </a:lnTo>
                  <a:lnTo>
                    <a:pt x="343634" y="632460"/>
                  </a:lnTo>
                  <a:lnTo>
                    <a:pt x="377997" y="683792"/>
                  </a:lnTo>
                  <a:lnTo>
                    <a:pt x="412360" y="735124"/>
                  </a:lnTo>
                  <a:lnTo>
                    <a:pt x="446724" y="786456"/>
                  </a:lnTo>
                  <a:lnTo>
                    <a:pt x="481087" y="837789"/>
                  </a:lnTo>
                  <a:lnTo>
                    <a:pt x="515451" y="889121"/>
                  </a:lnTo>
                  <a:lnTo>
                    <a:pt x="549814" y="940453"/>
                  </a:lnTo>
                  <a:lnTo>
                    <a:pt x="584178" y="991786"/>
                  </a:lnTo>
                  <a:lnTo>
                    <a:pt x="618541" y="1043118"/>
                  </a:lnTo>
                  <a:lnTo>
                    <a:pt x="652904" y="1094450"/>
                  </a:lnTo>
                  <a:lnTo>
                    <a:pt x="687268" y="1145782"/>
                  </a:lnTo>
                  <a:lnTo>
                    <a:pt x="721631" y="1197115"/>
                  </a:lnTo>
                  <a:lnTo>
                    <a:pt x="755995" y="1248447"/>
                  </a:lnTo>
                  <a:lnTo>
                    <a:pt x="790358" y="1299779"/>
                  </a:lnTo>
                  <a:lnTo>
                    <a:pt x="824721" y="1351112"/>
                  </a:lnTo>
                  <a:lnTo>
                    <a:pt x="859085" y="1402444"/>
                  </a:lnTo>
                  <a:lnTo>
                    <a:pt x="893448" y="1453776"/>
                  </a:lnTo>
                  <a:lnTo>
                    <a:pt x="927812" y="1505109"/>
                  </a:lnTo>
                  <a:lnTo>
                    <a:pt x="962175" y="155644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1723516" y="1731115"/>
              <a:ext cx="790058" cy="1679873"/>
            </a:xfrm>
            <a:custGeom>
              <a:avLst/>
              <a:pathLst>
                <a:path w="790058" h="1679873">
                  <a:moveTo>
                    <a:pt x="790058" y="1679873"/>
                  </a:moveTo>
                  <a:lnTo>
                    <a:pt x="768602" y="1621946"/>
                  </a:lnTo>
                  <a:lnTo>
                    <a:pt x="747147" y="1564019"/>
                  </a:lnTo>
                  <a:lnTo>
                    <a:pt x="725691" y="1506093"/>
                  </a:lnTo>
                  <a:lnTo>
                    <a:pt x="704235" y="1448166"/>
                  </a:lnTo>
                  <a:lnTo>
                    <a:pt x="682779" y="1390239"/>
                  </a:lnTo>
                  <a:lnTo>
                    <a:pt x="661323" y="1332313"/>
                  </a:lnTo>
                  <a:lnTo>
                    <a:pt x="639868" y="1274386"/>
                  </a:lnTo>
                  <a:lnTo>
                    <a:pt x="618412" y="1216459"/>
                  </a:lnTo>
                  <a:lnTo>
                    <a:pt x="596956" y="1158533"/>
                  </a:lnTo>
                  <a:lnTo>
                    <a:pt x="575500" y="1100606"/>
                  </a:lnTo>
                  <a:lnTo>
                    <a:pt x="554045" y="1042679"/>
                  </a:lnTo>
                  <a:lnTo>
                    <a:pt x="532589" y="984753"/>
                  </a:lnTo>
                  <a:lnTo>
                    <a:pt x="511133" y="926826"/>
                  </a:lnTo>
                  <a:lnTo>
                    <a:pt x="489677" y="868899"/>
                  </a:lnTo>
                  <a:lnTo>
                    <a:pt x="468221" y="810973"/>
                  </a:lnTo>
                  <a:lnTo>
                    <a:pt x="446766" y="753046"/>
                  </a:lnTo>
                  <a:lnTo>
                    <a:pt x="425310" y="695119"/>
                  </a:lnTo>
                  <a:lnTo>
                    <a:pt x="403854" y="637193"/>
                  </a:lnTo>
                  <a:lnTo>
                    <a:pt x="382398" y="579266"/>
                  </a:lnTo>
                  <a:lnTo>
                    <a:pt x="360942" y="521339"/>
                  </a:lnTo>
                  <a:lnTo>
                    <a:pt x="339487" y="463413"/>
                  </a:lnTo>
                  <a:lnTo>
                    <a:pt x="318031" y="405486"/>
                  </a:lnTo>
                  <a:lnTo>
                    <a:pt x="296575" y="347559"/>
                  </a:lnTo>
                  <a:lnTo>
                    <a:pt x="275119" y="289633"/>
                  </a:lnTo>
                  <a:lnTo>
                    <a:pt x="253664" y="231706"/>
                  </a:lnTo>
                  <a:lnTo>
                    <a:pt x="232208" y="173779"/>
                  </a:lnTo>
                  <a:lnTo>
                    <a:pt x="210752" y="115853"/>
                  </a:lnTo>
                  <a:lnTo>
                    <a:pt x="189296" y="57926"/>
                  </a:lnTo>
                  <a:lnTo>
                    <a:pt x="167840" y="0"/>
                  </a:lnTo>
                  <a:lnTo>
                    <a:pt x="111087" y="22125"/>
                  </a:lnTo>
                  <a:lnTo>
                    <a:pt x="55118" y="46168"/>
                  </a:lnTo>
                  <a:lnTo>
                    <a:pt x="0" y="72099"/>
                  </a:lnTo>
                  <a:lnTo>
                    <a:pt x="27243" y="127539"/>
                  </a:lnTo>
                  <a:lnTo>
                    <a:pt x="54486" y="182980"/>
                  </a:lnTo>
                  <a:lnTo>
                    <a:pt x="81730" y="238420"/>
                  </a:lnTo>
                  <a:lnTo>
                    <a:pt x="108973" y="293861"/>
                  </a:lnTo>
                  <a:lnTo>
                    <a:pt x="136217" y="349301"/>
                  </a:lnTo>
                  <a:lnTo>
                    <a:pt x="163460" y="404742"/>
                  </a:lnTo>
                  <a:lnTo>
                    <a:pt x="190703" y="460182"/>
                  </a:lnTo>
                  <a:lnTo>
                    <a:pt x="217947" y="515623"/>
                  </a:lnTo>
                  <a:lnTo>
                    <a:pt x="245190" y="571063"/>
                  </a:lnTo>
                  <a:lnTo>
                    <a:pt x="272434" y="626504"/>
                  </a:lnTo>
                  <a:lnTo>
                    <a:pt x="299677" y="681944"/>
                  </a:lnTo>
                  <a:lnTo>
                    <a:pt x="326920" y="737385"/>
                  </a:lnTo>
                  <a:lnTo>
                    <a:pt x="354164" y="792825"/>
                  </a:lnTo>
                  <a:lnTo>
                    <a:pt x="381407" y="848266"/>
                  </a:lnTo>
                  <a:lnTo>
                    <a:pt x="408651" y="903706"/>
                  </a:lnTo>
                  <a:lnTo>
                    <a:pt x="435894" y="959147"/>
                  </a:lnTo>
                  <a:lnTo>
                    <a:pt x="463137" y="1014587"/>
                  </a:lnTo>
                  <a:lnTo>
                    <a:pt x="490381" y="1070027"/>
                  </a:lnTo>
                  <a:lnTo>
                    <a:pt x="517624" y="1125468"/>
                  </a:lnTo>
                  <a:lnTo>
                    <a:pt x="544868" y="1180908"/>
                  </a:lnTo>
                  <a:lnTo>
                    <a:pt x="572111" y="1236349"/>
                  </a:lnTo>
                  <a:lnTo>
                    <a:pt x="599354" y="1291789"/>
                  </a:lnTo>
                  <a:lnTo>
                    <a:pt x="626598" y="1347230"/>
                  </a:lnTo>
                  <a:lnTo>
                    <a:pt x="653841" y="1402670"/>
                  </a:lnTo>
                  <a:lnTo>
                    <a:pt x="681085" y="1458111"/>
                  </a:lnTo>
                  <a:lnTo>
                    <a:pt x="708328" y="1513551"/>
                  </a:lnTo>
                  <a:lnTo>
                    <a:pt x="735571" y="1568992"/>
                  </a:lnTo>
                  <a:lnTo>
                    <a:pt x="762815" y="162443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1891357" y="1688188"/>
              <a:ext cx="622217" cy="1722800"/>
            </a:xfrm>
            <a:custGeom>
              <a:avLst/>
              <a:pathLst>
                <a:path w="622217" h="1722800">
                  <a:moveTo>
                    <a:pt x="622217" y="1722800"/>
                  </a:moveTo>
                  <a:lnTo>
                    <a:pt x="605286" y="1663393"/>
                  </a:lnTo>
                  <a:lnTo>
                    <a:pt x="588355" y="1603986"/>
                  </a:lnTo>
                  <a:lnTo>
                    <a:pt x="571424" y="1544579"/>
                  </a:lnTo>
                  <a:lnTo>
                    <a:pt x="554492" y="1485173"/>
                  </a:lnTo>
                  <a:lnTo>
                    <a:pt x="537561" y="1425766"/>
                  </a:lnTo>
                  <a:lnTo>
                    <a:pt x="520630" y="1366359"/>
                  </a:lnTo>
                  <a:lnTo>
                    <a:pt x="503699" y="1306952"/>
                  </a:lnTo>
                  <a:lnTo>
                    <a:pt x="486767" y="1247545"/>
                  </a:lnTo>
                  <a:lnTo>
                    <a:pt x="469836" y="1188138"/>
                  </a:lnTo>
                  <a:lnTo>
                    <a:pt x="452905" y="1128731"/>
                  </a:lnTo>
                  <a:lnTo>
                    <a:pt x="435974" y="1069324"/>
                  </a:lnTo>
                  <a:lnTo>
                    <a:pt x="419043" y="1009917"/>
                  </a:lnTo>
                  <a:lnTo>
                    <a:pt x="402111" y="950510"/>
                  </a:lnTo>
                  <a:lnTo>
                    <a:pt x="385180" y="891103"/>
                  </a:lnTo>
                  <a:lnTo>
                    <a:pt x="368249" y="831696"/>
                  </a:lnTo>
                  <a:lnTo>
                    <a:pt x="351318" y="772289"/>
                  </a:lnTo>
                  <a:lnTo>
                    <a:pt x="334386" y="712883"/>
                  </a:lnTo>
                  <a:lnTo>
                    <a:pt x="317455" y="653476"/>
                  </a:lnTo>
                  <a:lnTo>
                    <a:pt x="300524" y="594069"/>
                  </a:lnTo>
                  <a:lnTo>
                    <a:pt x="283593" y="534662"/>
                  </a:lnTo>
                  <a:lnTo>
                    <a:pt x="266662" y="475255"/>
                  </a:lnTo>
                  <a:lnTo>
                    <a:pt x="249730" y="415848"/>
                  </a:lnTo>
                  <a:lnTo>
                    <a:pt x="232799" y="356441"/>
                  </a:lnTo>
                  <a:lnTo>
                    <a:pt x="215868" y="297034"/>
                  </a:lnTo>
                  <a:lnTo>
                    <a:pt x="198937" y="237627"/>
                  </a:lnTo>
                  <a:lnTo>
                    <a:pt x="182005" y="178220"/>
                  </a:lnTo>
                  <a:lnTo>
                    <a:pt x="165074" y="118813"/>
                  </a:lnTo>
                  <a:lnTo>
                    <a:pt x="148143" y="59406"/>
                  </a:lnTo>
                  <a:lnTo>
                    <a:pt x="131212" y="0"/>
                  </a:lnTo>
                  <a:lnTo>
                    <a:pt x="65192" y="20199"/>
                  </a:lnTo>
                  <a:lnTo>
                    <a:pt x="0" y="42927"/>
                  </a:lnTo>
                  <a:lnTo>
                    <a:pt x="21455" y="100854"/>
                  </a:lnTo>
                  <a:lnTo>
                    <a:pt x="42911" y="158780"/>
                  </a:lnTo>
                  <a:lnTo>
                    <a:pt x="64367" y="216707"/>
                  </a:lnTo>
                  <a:lnTo>
                    <a:pt x="85823" y="274634"/>
                  </a:lnTo>
                  <a:lnTo>
                    <a:pt x="107278" y="332560"/>
                  </a:lnTo>
                  <a:lnTo>
                    <a:pt x="128734" y="390487"/>
                  </a:lnTo>
                  <a:lnTo>
                    <a:pt x="150190" y="448414"/>
                  </a:lnTo>
                  <a:lnTo>
                    <a:pt x="171646" y="506340"/>
                  </a:lnTo>
                  <a:lnTo>
                    <a:pt x="193102" y="564267"/>
                  </a:lnTo>
                  <a:lnTo>
                    <a:pt x="214557" y="622194"/>
                  </a:lnTo>
                  <a:lnTo>
                    <a:pt x="236013" y="680120"/>
                  </a:lnTo>
                  <a:lnTo>
                    <a:pt x="257469" y="738047"/>
                  </a:lnTo>
                  <a:lnTo>
                    <a:pt x="278925" y="795974"/>
                  </a:lnTo>
                  <a:lnTo>
                    <a:pt x="300380" y="853900"/>
                  </a:lnTo>
                  <a:lnTo>
                    <a:pt x="321836" y="911827"/>
                  </a:lnTo>
                  <a:lnTo>
                    <a:pt x="343292" y="969754"/>
                  </a:lnTo>
                  <a:lnTo>
                    <a:pt x="364748" y="1027680"/>
                  </a:lnTo>
                  <a:lnTo>
                    <a:pt x="386204" y="1085607"/>
                  </a:lnTo>
                  <a:lnTo>
                    <a:pt x="407659" y="1143534"/>
                  </a:lnTo>
                  <a:lnTo>
                    <a:pt x="429115" y="1201460"/>
                  </a:lnTo>
                  <a:lnTo>
                    <a:pt x="450571" y="1259387"/>
                  </a:lnTo>
                  <a:lnTo>
                    <a:pt x="472027" y="1317314"/>
                  </a:lnTo>
                  <a:lnTo>
                    <a:pt x="493483" y="1375240"/>
                  </a:lnTo>
                  <a:lnTo>
                    <a:pt x="514938" y="1433167"/>
                  </a:lnTo>
                  <a:lnTo>
                    <a:pt x="536394" y="1491094"/>
                  </a:lnTo>
                  <a:lnTo>
                    <a:pt x="557850" y="1549020"/>
                  </a:lnTo>
                  <a:lnTo>
                    <a:pt x="579306" y="1606947"/>
                  </a:lnTo>
                  <a:lnTo>
                    <a:pt x="600761" y="166487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022569" y="1657363"/>
              <a:ext cx="491005" cy="1753625"/>
            </a:xfrm>
            <a:custGeom>
              <a:avLst/>
              <a:pathLst>
                <a:path w="491005" h="1753625">
                  <a:moveTo>
                    <a:pt x="491005" y="1753625"/>
                  </a:moveTo>
                  <a:lnTo>
                    <a:pt x="478386" y="1693155"/>
                  </a:lnTo>
                  <a:lnTo>
                    <a:pt x="465766" y="1632685"/>
                  </a:lnTo>
                  <a:lnTo>
                    <a:pt x="453147" y="1572216"/>
                  </a:lnTo>
                  <a:lnTo>
                    <a:pt x="440528" y="1511746"/>
                  </a:lnTo>
                  <a:lnTo>
                    <a:pt x="427909" y="1451276"/>
                  </a:lnTo>
                  <a:lnTo>
                    <a:pt x="415289" y="1390806"/>
                  </a:lnTo>
                  <a:lnTo>
                    <a:pt x="402670" y="1330336"/>
                  </a:lnTo>
                  <a:lnTo>
                    <a:pt x="390051" y="1269866"/>
                  </a:lnTo>
                  <a:lnTo>
                    <a:pt x="377432" y="1209396"/>
                  </a:lnTo>
                  <a:lnTo>
                    <a:pt x="364812" y="1148927"/>
                  </a:lnTo>
                  <a:lnTo>
                    <a:pt x="352193" y="1088457"/>
                  </a:lnTo>
                  <a:lnTo>
                    <a:pt x="339574" y="1027987"/>
                  </a:lnTo>
                  <a:lnTo>
                    <a:pt x="326954" y="967517"/>
                  </a:lnTo>
                  <a:lnTo>
                    <a:pt x="314335" y="907047"/>
                  </a:lnTo>
                  <a:lnTo>
                    <a:pt x="301716" y="846577"/>
                  </a:lnTo>
                  <a:lnTo>
                    <a:pt x="289097" y="786108"/>
                  </a:lnTo>
                  <a:lnTo>
                    <a:pt x="276477" y="725638"/>
                  </a:lnTo>
                  <a:lnTo>
                    <a:pt x="263858" y="665168"/>
                  </a:lnTo>
                  <a:lnTo>
                    <a:pt x="251239" y="604698"/>
                  </a:lnTo>
                  <a:lnTo>
                    <a:pt x="238620" y="544228"/>
                  </a:lnTo>
                  <a:lnTo>
                    <a:pt x="226000" y="483758"/>
                  </a:lnTo>
                  <a:lnTo>
                    <a:pt x="213381" y="423288"/>
                  </a:lnTo>
                  <a:lnTo>
                    <a:pt x="200762" y="362819"/>
                  </a:lnTo>
                  <a:lnTo>
                    <a:pt x="188142" y="302349"/>
                  </a:lnTo>
                  <a:lnTo>
                    <a:pt x="175523" y="241879"/>
                  </a:lnTo>
                  <a:lnTo>
                    <a:pt x="162904" y="181409"/>
                  </a:lnTo>
                  <a:lnTo>
                    <a:pt x="150285" y="120939"/>
                  </a:lnTo>
                  <a:lnTo>
                    <a:pt x="137665" y="60469"/>
                  </a:lnTo>
                  <a:lnTo>
                    <a:pt x="125046" y="0"/>
                  </a:lnTo>
                  <a:lnTo>
                    <a:pt x="62246" y="14288"/>
                  </a:lnTo>
                  <a:lnTo>
                    <a:pt x="0" y="30824"/>
                  </a:lnTo>
                  <a:lnTo>
                    <a:pt x="16931" y="90231"/>
                  </a:lnTo>
                  <a:lnTo>
                    <a:pt x="33862" y="149638"/>
                  </a:lnTo>
                  <a:lnTo>
                    <a:pt x="50793" y="209045"/>
                  </a:lnTo>
                  <a:lnTo>
                    <a:pt x="67724" y="268452"/>
                  </a:lnTo>
                  <a:lnTo>
                    <a:pt x="84656" y="327859"/>
                  </a:lnTo>
                  <a:lnTo>
                    <a:pt x="101587" y="387266"/>
                  </a:lnTo>
                  <a:lnTo>
                    <a:pt x="118518" y="446673"/>
                  </a:lnTo>
                  <a:lnTo>
                    <a:pt x="135449" y="506080"/>
                  </a:lnTo>
                  <a:lnTo>
                    <a:pt x="152381" y="565487"/>
                  </a:lnTo>
                  <a:lnTo>
                    <a:pt x="169312" y="624894"/>
                  </a:lnTo>
                  <a:lnTo>
                    <a:pt x="186243" y="684301"/>
                  </a:lnTo>
                  <a:lnTo>
                    <a:pt x="203174" y="743707"/>
                  </a:lnTo>
                  <a:lnTo>
                    <a:pt x="220105" y="803114"/>
                  </a:lnTo>
                  <a:lnTo>
                    <a:pt x="237037" y="862521"/>
                  </a:lnTo>
                  <a:lnTo>
                    <a:pt x="253968" y="921928"/>
                  </a:lnTo>
                  <a:lnTo>
                    <a:pt x="270899" y="981335"/>
                  </a:lnTo>
                  <a:lnTo>
                    <a:pt x="287830" y="1040742"/>
                  </a:lnTo>
                  <a:lnTo>
                    <a:pt x="304762" y="1100149"/>
                  </a:lnTo>
                  <a:lnTo>
                    <a:pt x="321693" y="1159556"/>
                  </a:lnTo>
                  <a:lnTo>
                    <a:pt x="338624" y="1218963"/>
                  </a:lnTo>
                  <a:lnTo>
                    <a:pt x="355555" y="1278370"/>
                  </a:lnTo>
                  <a:lnTo>
                    <a:pt x="372486" y="1337777"/>
                  </a:lnTo>
                  <a:lnTo>
                    <a:pt x="389418" y="1397184"/>
                  </a:lnTo>
                  <a:lnTo>
                    <a:pt x="406349" y="1456590"/>
                  </a:lnTo>
                  <a:lnTo>
                    <a:pt x="423280" y="1515997"/>
                  </a:lnTo>
                  <a:lnTo>
                    <a:pt x="440211" y="1575404"/>
                  </a:lnTo>
                  <a:lnTo>
                    <a:pt x="457143" y="1634811"/>
                  </a:lnTo>
                  <a:lnTo>
                    <a:pt x="474074" y="169421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147616" y="1636644"/>
              <a:ext cx="365958" cy="1774344"/>
            </a:xfrm>
            <a:custGeom>
              <a:avLst/>
              <a:pathLst>
                <a:path w="365958" h="1774344">
                  <a:moveTo>
                    <a:pt x="365958" y="1774344"/>
                  </a:moveTo>
                  <a:lnTo>
                    <a:pt x="357454" y="1713160"/>
                  </a:lnTo>
                  <a:lnTo>
                    <a:pt x="348949" y="1651975"/>
                  </a:lnTo>
                  <a:lnTo>
                    <a:pt x="340444" y="1590791"/>
                  </a:lnTo>
                  <a:lnTo>
                    <a:pt x="331939" y="1529607"/>
                  </a:lnTo>
                  <a:lnTo>
                    <a:pt x="323435" y="1468423"/>
                  </a:lnTo>
                  <a:lnTo>
                    <a:pt x="314930" y="1407238"/>
                  </a:lnTo>
                  <a:lnTo>
                    <a:pt x="306425" y="1346054"/>
                  </a:lnTo>
                  <a:lnTo>
                    <a:pt x="297920" y="1284870"/>
                  </a:lnTo>
                  <a:lnTo>
                    <a:pt x="289416" y="1223685"/>
                  </a:lnTo>
                  <a:lnTo>
                    <a:pt x="280911" y="1162501"/>
                  </a:lnTo>
                  <a:lnTo>
                    <a:pt x="272406" y="1101317"/>
                  </a:lnTo>
                  <a:lnTo>
                    <a:pt x="263901" y="1040132"/>
                  </a:lnTo>
                  <a:lnTo>
                    <a:pt x="255397" y="978948"/>
                  </a:lnTo>
                  <a:lnTo>
                    <a:pt x="246892" y="917764"/>
                  </a:lnTo>
                  <a:lnTo>
                    <a:pt x="238387" y="856580"/>
                  </a:lnTo>
                  <a:lnTo>
                    <a:pt x="229882" y="795395"/>
                  </a:lnTo>
                  <a:lnTo>
                    <a:pt x="221378" y="734211"/>
                  </a:lnTo>
                  <a:lnTo>
                    <a:pt x="212873" y="673027"/>
                  </a:lnTo>
                  <a:lnTo>
                    <a:pt x="204368" y="611842"/>
                  </a:lnTo>
                  <a:lnTo>
                    <a:pt x="195863" y="550658"/>
                  </a:lnTo>
                  <a:lnTo>
                    <a:pt x="187359" y="489474"/>
                  </a:lnTo>
                  <a:lnTo>
                    <a:pt x="178854" y="428290"/>
                  </a:lnTo>
                  <a:lnTo>
                    <a:pt x="170349" y="367105"/>
                  </a:lnTo>
                  <a:lnTo>
                    <a:pt x="161844" y="305921"/>
                  </a:lnTo>
                  <a:lnTo>
                    <a:pt x="153340" y="244737"/>
                  </a:lnTo>
                  <a:lnTo>
                    <a:pt x="144835" y="183552"/>
                  </a:lnTo>
                  <a:lnTo>
                    <a:pt x="136330" y="122368"/>
                  </a:lnTo>
                  <a:lnTo>
                    <a:pt x="127825" y="61184"/>
                  </a:lnTo>
                  <a:lnTo>
                    <a:pt x="119321" y="0"/>
                  </a:lnTo>
                  <a:lnTo>
                    <a:pt x="0" y="20718"/>
                  </a:lnTo>
                  <a:lnTo>
                    <a:pt x="12619" y="81188"/>
                  </a:lnTo>
                  <a:lnTo>
                    <a:pt x="25238" y="141658"/>
                  </a:lnTo>
                  <a:lnTo>
                    <a:pt x="37857" y="202128"/>
                  </a:lnTo>
                  <a:lnTo>
                    <a:pt x="50477" y="262598"/>
                  </a:lnTo>
                  <a:lnTo>
                    <a:pt x="63096" y="323068"/>
                  </a:lnTo>
                  <a:lnTo>
                    <a:pt x="75715" y="383538"/>
                  </a:lnTo>
                  <a:lnTo>
                    <a:pt x="88334" y="444007"/>
                  </a:lnTo>
                  <a:lnTo>
                    <a:pt x="100954" y="504477"/>
                  </a:lnTo>
                  <a:lnTo>
                    <a:pt x="113573" y="564947"/>
                  </a:lnTo>
                  <a:lnTo>
                    <a:pt x="126192" y="625417"/>
                  </a:lnTo>
                  <a:lnTo>
                    <a:pt x="138811" y="685887"/>
                  </a:lnTo>
                  <a:lnTo>
                    <a:pt x="151431" y="746357"/>
                  </a:lnTo>
                  <a:lnTo>
                    <a:pt x="164050" y="806826"/>
                  </a:lnTo>
                  <a:lnTo>
                    <a:pt x="176669" y="867296"/>
                  </a:lnTo>
                  <a:lnTo>
                    <a:pt x="189289" y="927766"/>
                  </a:lnTo>
                  <a:lnTo>
                    <a:pt x="201908" y="988236"/>
                  </a:lnTo>
                  <a:lnTo>
                    <a:pt x="214527" y="1048706"/>
                  </a:lnTo>
                  <a:lnTo>
                    <a:pt x="227146" y="1109176"/>
                  </a:lnTo>
                  <a:lnTo>
                    <a:pt x="239766" y="1169646"/>
                  </a:lnTo>
                  <a:lnTo>
                    <a:pt x="252385" y="1230115"/>
                  </a:lnTo>
                  <a:lnTo>
                    <a:pt x="265004" y="1290585"/>
                  </a:lnTo>
                  <a:lnTo>
                    <a:pt x="277623" y="1351055"/>
                  </a:lnTo>
                  <a:lnTo>
                    <a:pt x="290243" y="1411525"/>
                  </a:lnTo>
                  <a:lnTo>
                    <a:pt x="302862" y="1471995"/>
                  </a:lnTo>
                  <a:lnTo>
                    <a:pt x="315481" y="1532465"/>
                  </a:lnTo>
                  <a:lnTo>
                    <a:pt x="328101" y="1592934"/>
                  </a:lnTo>
                  <a:lnTo>
                    <a:pt x="340720" y="1653404"/>
                  </a:lnTo>
                  <a:lnTo>
                    <a:pt x="353339" y="171387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266937" y="1627618"/>
              <a:ext cx="246637" cy="1783370"/>
            </a:xfrm>
            <a:custGeom>
              <a:avLst/>
              <a:pathLst>
                <a:path w="246637" h="1783370">
                  <a:moveTo>
                    <a:pt x="246637" y="1783370"/>
                  </a:moveTo>
                  <a:lnTo>
                    <a:pt x="240794" y="1721874"/>
                  </a:lnTo>
                  <a:lnTo>
                    <a:pt x="234950" y="1660379"/>
                  </a:lnTo>
                  <a:lnTo>
                    <a:pt x="229106" y="1598883"/>
                  </a:lnTo>
                  <a:lnTo>
                    <a:pt x="223262" y="1537388"/>
                  </a:lnTo>
                  <a:lnTo>
                    <a:pt x="217419" y="1475892"/>
                  </a:lnTo>
                  <a:lnTo>
                    <a:pt x="211575" y="1414397"/>
                  </a:lnTo>
                  <a:lnTo>
                    <a:pt x="205731" y="1352901"/>
                  </a:lnTo>
                  <a:lnTo>
                    <a:pt x="199887" y="1291405"/>
                  </a:lnTo>
                  <a:lnTo>
                    <a:pt x="194044" y="1229910"/>
                  </a:lnTo>
                  <a:lnTo>
                    <a:pt x="188200" y="1168414"/>
                  </a:lnTo>
                  <a:lnTo>
                    <a:pt x="182356" y="1106919"/>
                  </a:lnTo>
                  <a:lnTo>
                    <a:pt x="176512" y="1045423"/>
                  </a:lnTo>
                  <a:lnTo>
                    <a:pt x="170669" y="983928"/>
                  </a:lnTo>
                  <a:lnTo>
                    <a:pt x="164825" y="922432"/>
                  </a:lnTo>
                  <a:lnTo>
                    <a:pt x="158981" y="860937"/>
                  </a:lnTo>
                  <a:lnTo>
                    <a:pt x="153137" y="799441"/>
                  </a:lnTo>
                  <a:lnTo>
                    <a:pt x="147294" y="737946"/>
                  </a:lnTo>
                  <a:lnTo>
                    <a:pt x="141450" y="676450"/>
                  </a:lnTo>
                  <a:lnTo>
                    <a:pt x="135606" y="614955"/>
                  </a:lnTo>
                  <a:lnTo>
                    <a:pt x="129762" y="553459"/>
                  </a:lnTo>
                  <a:lnTo>
                    <a:pt x="123919" y="491964"/>
                  </a:lnTo>
                  <a:lnTo>
                    <a:pt x="118075" y="430468"/>
                  </a:lnTo>
                  <a:lnTo>
                    <a:pt x="112231" y="368973"/>
                  </a:lnTo>
                  <a:lnTo>
                    <a:pt x="106387" y="307477"/>
                  </a:lnTo>
                  <a:lnTo>
                    <a:pt x="100544" y="245982"/>
                  </a:lnTo>
                  <a:lnTo>
                    <a:pt x="94700" y="184486"/>
                  </a:lnTo>
                  <a:lnTo>
                    <a:pt x="88856" y="122991"/>
                  </a:lnTo>
                  <a:lnTo>
                    <a:pt x="83012" y="61495"/>
                  </a:lnTo>
                  <a:lnTo>
                    <a:pt x="77169" y="0"/>
                  </a:lnTo>
                  <a:lnTo>
                    <a:pt x="0" y="9025"/>
                  </a:lnTo>
                  <a:lnTo>
                    <a:pt x="8504" y="70209"/>
                  </a:lnTo>
                  <a:lnTo>
                    <a:pt x="17009" y="131394"/>
                  </a:lnTo>
                  <a:lnTo>
                    <a:pt x="25514" y="192578"/>
                  </a:lnTo>
                  <a:lnTo>
                    <a:pt x="34019" y="253762"/>
                  </a:lnTo>
                  <a:lnTo>
                    <a:pt x="42523" y="314947"/>
                  </a:lnTo>
                  <a:lnTo>
                    <a:pt x="51028" y="376131"/>
                  </a:lnTo>
                  <a:lnTo>
                    <a:pt x="59533" y="437315"/>
                  </a:lnTo>
                  <a:lnTo>
                    <a:pt x="68038" y="498499"/>
                  </a:lnTo>
                  <a:lnTo>
                    <a:pt x="76542" y="559684"/>
                  </a:lnTo>
                  <a:lnTo>
                    <a:pt x="85047" y="620868"/>
                  </a:lnTo>
                  <a:lnTo>
                    <a:pt x="93552" y="682052"/>
                  </a:lnTo>
                  <a:lnTo>
                    <a:pt x="102057" y="743237"/>
                  </a:lnTo>
                  <a:lnTo>
                    <a:pt x="110561" y="804421"/>
                  </a:lnTo>
                  <a:lnTo>
                    <a:pt x="119066" y="865605"/>
                  </a:lnTo>
                  <a:lnTo>
                    <a:pt x="127571" y="926790"/>
                  </a:lnTo>
                  <a:lnTo>
                    <a:pt x="136076" y="987974"/>
                  </a:lnTo>
                  <a:lnTo>
                    <a:pt x="144580" y="1049158"/>
                  </a:lnTo>
                  <a:lnTo>
                    <a:pt x="153085" y="1110342"/>
                  </a:lnTo>
                  <a:lnTo>
                    <a:pt x="161590" y="1171527"/>
                  </a:lnTo>
                  <a:lnTo>
                    <a:pt x="170095" y="1232711"/>
                  </a:lnTo>
                  <a:lnTo>
                    <a:pt x="178599" y="1293895"/>
                  </a:lnTo>
                  <a:lnTo>
                    <a:pt x="187104" y="1355080"/>
                  </a:lnTo>
                  <a:lnTo>
                    <a:pt x="195609" y="1416264"/>
                  </a:lnTo>
                  <a:lnTo>
                    <a:pt x="204114" y="1477448"/>
                  </a:lnTo>
                  <a:lnTo>
                    <a:pt x="212618" y="1538632"/>
                  </a:lnTo>
                  <a:lnTo>
                    <a:pt x="221123" y="1599817"/>
                  </a:lnTo>
                  <a:lnTo>
                    <a:pt x="229628" y="1661001"/>
                  </a:lnTo>
                  <a:lnTo>
                    <a:pt x="238133" y="172218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344106" y="1622023"/>
              <a:ext cx="169468" cy="1788965"/>
            </a:xfrm>
            <a:custGeom>
              <a:avLst/>
              <a:pathLst>
                <a:path w="169468" h="1788965">
                  <a:moveTo>
                    <a:pt x="169468" y="1788965"/>
                  </a:moveTo>
                  <a:lnTo>
                    <a:pt x="166246" y="1727276"/>
                  </a:lnTo>
                  <a:lnTo>
                    <a:pt x="163023" y="1665588"/>
                  </a:lnTo>
                  <a:lnTo>
                    <a:pt x="159801" y="1603899"/>
                  </a:lnTo>
                  <a:lnTo>
                    <a:pt x="156579" y="1542211"/>
                  </a:lnTo>
                  <a:lnTo>
                    <a:pt x="153357" y="1480522"/>
                  </a:lnTo>
                  <a:lnTo>
                    <a:pt x="150134" y="1418834"/>
                  </a:lnTo>
                  <a:lnTo>
                    <a:pt x="146912" y="1357146"/>
                  </a:lnTo>
                  <a:lnTo>
                    <a:pt x="143690" y="1295457"/>
                  </a:lnTo>
                  <a:lnTo>
                    <a:pt x="140468" y="1233769"/>
                  </a:lnTo>
                  <a:lnTo>
                    <a:pt x="137245" y="1172080"/>
                  </a:lnTo>
                  <a:lnTo>
                    <a:pt x="134023" y="1110392"/>
                  </a:lnTo>
                  <a:lnTo>
                    <a:pt x="130801" y="1048703"/>
                  </a:lnTo>
                  <a:lnTo>
                    <a:pt x="127579" y="987015"/>
                  </a:lnTo>
                  <a:lnTo>
                    <a:pt x="124356" y="925326"/>
                  </a:lnTo>
                  <a:lnTo>
                    <a:pt x="121134" y="863638"/>
                  </a:lnTo>
                  <a:lnTo>
                    <a:pt x="117912" y="801949"/>
                  </a:lnTo>
                  <a:lnTo>
                    <a:pt x="114690" y="740261"/>
                  </a:lnTo>
                  <a:lnTo>
                    <a:pt x="111467" y="678573"/>
                  </a:lnTo>
                  <a:lnTo>
                    <a:pt x="108245" y="616884"/>
                  </a:lnTo>
                  <a:lnTo>
                    <a:pt x="105023" y="555196"/>
                  </a:lnTo>
                  <a:lnTo>
                    <a:pt x="101800" y="493507"/>
                  </a:lnTo>
                  <a:lnTo>
                    <a:pt x="98578" y="431819"/>
                  </a:lnTo>
                  <a:lnTo>
                    <a:pt x="95356" y="370130"/>
                  </a:lnTo>
                  <a:lnTo>
                    <a:pt x="92134" y="308442"/>
                  </a:lnTo>
                  <a:lnTo>
                    <a:pt x="88911" y="246753"/>
                  </a:lnTo>
                  <a:lnTo>
                    <a:pt x="85689" y="185065"/>
                  </a:lnTo>
                  <a:lnTo>
                    <a:pt x="82467" y="123376"/>
                  </a:lnTo>
                  <a:lnTo>
                    <a:pt x="79245" y="61688"/>
                  </a:lnTo>
                  <a:lnTo>
                    <a:pt x="76022" y="0"/>
                  </a:lnTo>
                  <a:lnTo>
                    <a:pt x="0" y="5595"/>
                  </a:lnTo>
                  <a:lnTo>
                    <a:pt x="5843" y="67090"/>
                  </a:lnTo>
                  <a:lnTo>
                    <a:pt x="11687" y="128586"/>
                  </a:lnTo>
                  <a:lnTo>
                    <a:pt x="17531" y="190081"/>
                  </a:lnTo>
                  <a:lnTo>
                    <a:pt x="23374" y="251577"/>
                  </a:lnTo>
                  <a:lnTo>
                    <a:pt x="29218" y="313072"/>
                  </a:lnTo>
                  <a:lnTo>
                    <a:pt x="35062" y="374568"/>
                  </a:lnTo>
                  <a:lnTo>
                    <a:pt x="40906" y="436063"/>
                  </a:lnTo>
                  <a:lnTo>
                    <a:pt x="46749" y="497559"/>
                  </a:lnTo>
                  <a:lnTo>
                    <a:pt x="52593" y="559054"/>
                  </a:lnTo>
                  <a:lnTo>
                    <a:pt x="58437" y="620550"/>
                  </a:lnTo>
                  <a:lnTo>
                    <a:pt x="64281" y="682045"/>
                  </a:lnTo>
                  <a:lnTo>
                    <a:pt x="70124" y="743541"/>
                  </a:lnTo>
                  <a:lnTo>
                    <a:pt x="75968" y="805036"/>
                  </a:lnTo>
                  <a:lnTo>
                    <a:pt x="81812" y="866532"/>
                  </a:lnTo>
                  <a:lnTo>
                    <a:pt x="87656" y="928027"/>
                  </a:lnTo>
                  <a:lnTo>
                    <a:pt x="93499" y="989523"/>
                  </a:lnTo>
                  <a:lnTo>
                    <a:pt x="99343" y="1051018"/>
                  </a:lnTo>
                  <a:lnTo>
                    <a:pt x="105187" y="1112514"/>
                  </a:lnTo>
                  <a:lnTo>
                    <a:pt x="111031" y="1174009"/>
                  </a:lnTo>
                  <a:lnTo>
                    <a:pt x="116874" y="1235505"/>
                  </a:lnTo>
                  <a:lnTo>
                    <a:pt x="122718" y="1297001"/>
                  </a:lnTo>
                  <a:lnTo>
                    <a:pt x="128562" y="1358496"/>
                  </a:lnTo>
                  <a:lnTo>
                    <a:pt x="134406" y="1419992"/>
                  </a:lnTo>
                  <a:lnTo>
                    <a:pt x="140249" y="1481487"/>
                  </a:lnTo>
                  <a:lnTo>
                    <a:pt x="146093" y="1542983"/>
                  </a:lnTo>
                  <a:lnTo>
                    <a:pt x="151937" y="1604478"/>
                  </a:lnTo>
                  <a:lnTo>
                    <a:pt x="157781" y="1665974"/>
                  </a:lnTo>
                  <a:lnTo>
                    <a:pt x="163624" y="172746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420129" y="1620103"/>
              <a:ext cx="93445" cy="1790884"/>
            </a:xfrm>
            <a:custGeom>
              <a:avLst/>
              <a:pathLst>
                <a:path w="93445" h="1790884">
                  <a:moveTo>
                    <a:pt x="93445" y="1790884"/>
                  </a:moveTo>
                  <a:lnTo>
                    <a:pt x="91958" y="1729130"/>
                  </a:lnTo>
                  <a:lnTo>
                    <a:pt x="90471" y="1667375"/>
                  </a:lnTo>
                  <a:lnTo>
                    <a:pt x="88983" y="1605620"/>
                  </a:lnTo>
                  <a:lnTo>
                    <a:pt x="87496" y="1543866"/>
                  </a:lnTo>
                  <a:lnTo>
                    <a:pt x="86009" y="1482111"/>
                  </a:lnTo>
                  <a:lnTo>
                    <a:pt x="84522" y="1420356"/>
                  </a:lnTo>
                  <a:lnTo>
                    <a:pt x="83034" y="1358602"/>
                  </a:lnTo>
                  <a:lnTo>
                    <a:pt x="81547" y="1296847"/>
                  </a:lnTo>
                  <a:lnTo>
                    <a:pt x="80060" y="1235092"/>
                  </a:lnTo>
                  <a:lnTo>
                    <a:pt x="78573" y="1173338"/>
                  </a:lnTo>
                  <a:lnTo>
                    <a:pt x="77085" y="1111583"/>
                  </a:lnTo>
                  <a:lnTo>
                    <a:pt x="75598" y="1049829"/>
                  </a:lnTo>
                  <a:lnTo>
                    <a:pt x="74111" y="988074"/>
                  </a:lnTo>
                  <a:lnTo>
                    <a:pt x="72624" y="926319"/>
                  </a:lnTo>
                  <a:lnTo>
                    <a:pt x="71136" y="864565"/>
                  </a:lnTo>
                  <a:lnTo>
                    <a:pt x="69649" y="802810"/>
                  </a:lnTo>
                  <a:lnTo>
                    <a:pt x="68162" y="741055"/>
                  </a:lnTo>
                  <a:lnTo>
                    <a:pt x="66674" y="679301"/>
                  </a:lnTo>
                  <a:lnTo>
                    <a:pt x="65187" y="617546"/>
                  </a:lnTo>
                  <a:lnTo>
                    <a:pt x="63700" y="555791"/>
                  </a:lnTo>
                  <a:lnTo>
                    <a:pt x="62213" y="494037"/>
                  </a:lnTo>
                  <a:lnTo>
                    <a:pt x="60725" y="432282"/>
                  </a:lnTo>
                  <a:lnTo>
                    <a:pt x="59238" y="370527"/>
                  </a:lnTo>
                  <a:lnTo>
                    <a:pt x="57751" y="308773"/>
                  </a:lnTo>
                  <a:lnTo>
                    <a:pt x="56264" y="247018"/>
                  </a:lnTo>
                  <a:lnTo>
                    <a:pt x="54776" y="185263"/>
                  </a:lnTo>
                  <a:lnTo>
                    <a:pt x="53289" y="123509"/>
                  </a:lnTo>
                  <a:lnTo>
                    <a:pt x="51802" y="61754"/>
                  </a:lnTo>
                  <a:lnTo>
                    <a:pt x="50315" y="0"/>
                  </a:lnTo>
                  <a:lnTo>
                    <a:pt x="0" y="1919"/>
                  </a:lnTo>
                  <a:lnTo>
                    <a:pt x="3222" y="63608"/>
                  </a:lnTo>
                  <a:lnTo>
                    <a:pt x="6444" y="125296"/>
                  </a:lnTo>
                  <a:lnTo>
                    <a:pt x="9666" y="186984"/>
                  </a:lnTo>
                  <a:lnTo>
                    <a:pt x="12889" y="248673"/>
                  </a:lnTo>
                  <a:lnTo>
                    <a:pt x="16111" y="310361"/>
                  </a:lnTo>
                  <a:lnTo>
                    <a:pt x="19333" y="372050"/>
                  </a:lnTo>
                  <a:lnTo>
                    <a:pt x="22555" y="433738"/>
                  </a:lnTo>
                  <a:lnTo>
                    <a:pt x="25778" y="495427"/>
                  </a:lnTo>
                  <a:lnTo>
                    <a:pt x="29000" y="557115"/>
                  </a:lnTo>
                  <a:lnTo>
                    <a:pt x="32222" y="618804"/>
                  </a:lnTo>
                  <a:lnTo>
                    <a:pt x="35444" y="680492"/>
                  </a:lnTo>
                  <a:lnTo>
                    <a:pt x="38667" y="742181"/>
                  </a:lnTo>
                  <a:lnTo>
                    <a:pt x="41889" y="803869"/>
                  </a:lnTo>
                  <a:lnTo>
                    <a:pt x="45111" y="865557"/>
                  </a:lnTo>
                  <a:lnTo>
                    <a:pt x="48333" y="927246"/>
                  </a:lnTo>
                  <a:lnTo>
                    <a:pt x="51556" y="988934"/>
                  </a:lnTo>
                  <a:lnTo>
                    <a:pt x="54778" y="1050623"/>
                  </a:lnTo>
                  <a:lnTo>
                    <a:pt x="58000" y="1112311"/>
                  </a:lnTo>
                  <a:lnTo>
                    <a:pt x="61223" y="1174000"/>
                  </a:lnTo>
                  <a:lnTo>
                    <a:pt x="64445" y="1235688"/>
                  </a:lnTo>
                  <a:lnTo>
                    <a:pt x="67667" y="1297377"/>
                  </a:lnTo>
                  <a:lnTo>
                    <a:pt x="70889" y="1359065"/>
                  </a:lnTo>
                  <a:lnTo>
                    <a:pt x="74112" y="1420754"/>
                  </a:lnTo>
                  <a:lnTo>
                    <a:pt x="77334" y="1482442"/>
                  </a:lnTo>
                  <a:lnTo>
                    <a:pt x="80556" y="1544130"/>
                  </a:lnTo>
                  <a:lnTo>
                    <a:pt x="83778" y="1605819"/>
                  </a:lnTo>
                  <a:lnTo>
                    <a:pt x="87001" y="1667507"/>
                  </a:lnTo>
                  <a:lnTo>
                    <a:pt x="90223" y="172919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470444" y="1619584"/>
              <a:ext cx="43130" cy="1791404"/>
            </a:xfrm>
            <a:custGeom>
              <a:avLst/>
              <a:pathLst>
                <a:path w="43130" h="1791404">
                  <a:moveTo>
                    <a:pt x="43130" y="1791404"/>
                  </a:moveTo>
                  <a:lnTo>
                    <a:pt x="43130" y="1729631"/>
                  </a:lnTo>
                  <a:lnTo>
                    <a:pt x="43130" y="1667858"/>
                  </a:lnTo>
                  <a:lnTo>
                    <a:pt x="43130" y="1606086"/>
                  </a:lnTo>
                  <a:lnTo>
                    <a:pt x="43130" y="1544313"/>
                  </a:lnTo>
                  <a:lnTo>
                    <a:pt x="43130" y="1482541"/>
                  </a:lnTo>
                  <a:lnTo>
                    <a:pt x="43130" y="1420768"/>
                  </a:lnTo>
                  <a:lnTo>
                    <a:pt x="43130" y="1358996"/>
                  </a:lnTo>
                  <a:lnTo>
                    <a:pt x="43130" y="1297223"/>
                  </a:lnTo>
                  <a:lnTo>
                    <a:pt x="43130" y="1235451"/>
                  </a:lnTo>
                  <a:lnTo>
                    <a:pt x="43130" y="1173678"/>
                  </a:lnTo>
                  <a:lnTo>
                    <a:pt x="43130" y="1111905"/>
                  </a:lnTo>
                  <a:lnTo>
                    <a:pt x="43130" y="1050133"/>
                  </a:lnTo>
                  <a:lnTo>
                    <a:pt x="43130" y="988360"/>
                  </a:lnTo>
                  <a:lnTo>
                    <a:pt x="43130" y="926588"/>
                  </a:lnTo>
                  <a:lnTo>
                    <a:pt x="43130" y="864815"/>
                  </a:lnTo>
                  <a:lnTo>
                    <a:pt x="43130" y="803043"/>
                  </a:lnTo>
                  <a:lnTo>
                    <a:pt x="43130" y="741270"/>
                  </a:lnTo>
                  <a:lnTo>
                    <a:pt x="43130" y="679498"/>
                  </a:lnTo>
                  <a:lnTo>
                    <a:pt x="43130" y="617725"/>
                  </a:lnTo>
                  <a:lnTo>
                    <a:pt x="43130" y="555952"/>
                  </a:lnTo>
                  <a:lnTo>
                    <a:pt x="43130" y="494180"/>
                  </a:lnTo>
                  <a:lnTo>
                    <a:pt x="43130" y="432407"/>
                  </a:lnTo>
                  <a:lnTo>
                    <a:pt x="43130" y="370635"/>
                  </a:lnTo>
                  <a:lnTo>
                    <a:pt x="43130" y="308862"/>
                  </a:lnTo>
                  <a:lnTo>
                    <a:pt x="43130" y="247090"/>
                  </a:lnTo>
                  <a:lnTo>
                    <a:pt x="43130" y="185317"/>
                  </a:lnTo>
                  <a:lnTo>
                    <a:pt x="43130" y="123545"/>
                  </a:lnTo>
                  <a:lnTo>
                    <a:pt x="43130" y="61772"/>
                  </a:lnTo>
                  <a:lnTo>
                    <a:pt x="43130" y="0"/>
                  </a:lnTo>
                  <a:lnTo>
                    <a:pt x="0" y="519"/>
                  </a:lnTo>
                  <a:lnTo>
                    <a:pt x="1487" y="62273"/>
                  </a:lnTo>
                  <a:lnTo>
                    <a:pt x="2974" y="124028"/>
                  </a:lnTo>
                  <a:lnTo>
                    <a:pt x="4461" y="185783"/>
                  </a:lnTo>
                  <a:lnTo>
                    <a:pt x="5949" y="247537"/>
                  </a:lnTo>
                  <a:lnTo>
                    <a:pt x="7436" y="309292"/>
                  </a:lnTo>
                  <a:lnTo>
                    <a:pt x="8923" y="371047"/>
                  </a:lnTo>
                  <a:lnTo>
                    <a:pt x="10410" y="432801"/>
                  </a:lnTo>
                  <a:lnTo>
                    <a:pt x="11898" y="494556"/>
                  </a:lnTo>
                  <a:lnTo>
                    <a:pt x="13385" y="556311"/>
                  </a:lnTo>
                  <a:lnTo>
                    <a:pt x="14872" y="618065"/>
                  </a:lnTo>
                  <a:lnTo>
                    <a:pt x="16359" y="679820"/>
                  </a:lnTo>
                  <a:lnTo>
                    <a:pt x="17847" y="741575"/>
                  </a:lnTo>
                  <a:lnTo>
                    <a:pt x="19334" y="803329"/>
                  </a:lnTo>
                  <a:lnTo>
                    <a:pt x="20821" y="865084"/>
                  </a:lnTo>
                  <a:lnTo>
                    <a:pt x="22308" y="926839"/>
                  </a:lnTo>
                  <a:lnTo>
                    <a:pt x="23796" y="988593"/>
                  </a:lnTo>
                  <a:lnTo>
                    <a:pt x="25283" y="1050348"/>
                  </a:lnTo>
                  <a:lnTo>
                    <a:pt x="26770" y="1112102"/>
                  </a:lnTo>
                  <a:lnTo>
                    <a:pt x="28258" y="1173857"/>
                  </a:lnTo>
                  <a:lnTo>
                    <a:pt x="29745" y="1235612"/>
                  </a:lnTo>
                  <a:lnTo>
                    <a:pt x="31232" y="1297366"/>
                  </a:lnTo>
                  <a:lnTo>
                    <a:pt x="32719" y="1359121"/>
                  </a:lnTo>
                  <a:lnTo>
                    <a:pt x="34207" y="1420876"/>
                  </a:lnTo>
                  <a:lnTo>
                    <a:pt x="35694" y="1482630"/>
                  </a:lnTo>
                  <a:lnTo>
                    <a:pt x="37181" y="1544385"/>
                  </a:lnTo>
                  <a:lnTo>
                    <a:pt x="38668" y="1606140"/>
                  </a:lnTo>
                  <a:lnTo>
                    <a:pt x="40156" y="1667894"/>
                  </a:lnTo>
                  <a:lnTo>
                    <a:pt x="41643" y="1729649"/>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824830"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6" name="rc26"/>
            <p:cNvSpPr/>
            <p:nvPr/>
          </p:nvSpPr>
          <p:spPr>
            <a:xfrm>
              <a:off x="4833830"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833830"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833830"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833830"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833830"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833830"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833830"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833830"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833830"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833830"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833830"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180460"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180460"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180460"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180460"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180460"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180460"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180460"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180460"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180460"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180460"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113875" y="2348319"/>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Romania: 40,000 (21%) </a:t>
              </a:r>
            </a:p>
          </p:txBody>
        </p:sp>
        <p:sp>
          <p:nvSpPr>
            <p:cNvPr id="48" name="tx48"/>
            <p:cNvSpPr/>
            <p:nvPr/>
          </p:nvSpPr>
          <p:spPr>
            <a:xfrm>
              <a:off x="5113875" y="2567775"/>
              <a:ext cx="127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Ukraine: 36,000 (19%) </a:t>
              </a:r>
            </a:p>
          </p:txBody>
        </p:sp>
        <p:sp>
          <p:nvSpPr>
            <p:cNvPr id="49" name="tx49"/>
            <p:cNvSpPr/>
            <p:nvPr/>
          </p:nvSpPr>
          <p:spPr>
            <a:xfrm>
              <a:off x="5113875" y="2787231"/>
              <a:ext cx="14226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Azerbaijan: 21,000 (11%) </a:t>
              </a:r>
            </a:p>
          </p:txBody>
        </p:sp>
        <p:sp>
          <p:nvSpPr>
            <p:cNvPr id="50" name="tx50"/>
            <p:cNvSpPr/>
            <p:nvPr/>
          </p:nvSpPr>
          <p:spPr>
            <a:xfrm>
              <a:off x="5113875" y="3006687"/>
              <a:ext cx="14473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Kyrgyzstan: 21,000 (11%) </a:t>
              </a:r>
            </a:p>
          </p:txBody>
        </p:sp>
        <p:sp>
          <p:nvSpPr>
            <p:cNvPr id="51" name="tx51"/>
            <p:cNvSpPr/>
            <p:nvPr/>
          </p:nvSpPr>
          <p:spPr>
            <a:xfrm>
              <a:off x="5113875" y="3226143"/>
              <a:ext cx="11988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Turkiye: 11,000 (6%) </a:t>
              </a:r>
            </a:p>
          </p:txBody>
        </p:sp>
        <p:sp>
          <p:nvSpPr>
            <p:cNvPr id="52" name="tx52"/>
            <p:cNvSpPr/>
            <p:nvPr/>
          </p:nvSpPr>
          <p:spPr>
            <a:xfrm>
              <a:off x="5113875" y="3445599"/>
              <a:ext cx="13044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Tajikistan: 11,000 (6%) </a:t>
              </a:r>
            </a:p>
          </p:txBody>
        </p:sp>
        <p:sp>
          <p:nvSpPr>
            <p:cNvPr id="53" name="tx53"/>
            <p:cNvSpPr/>
            <p:nvPr/>
          </p:nvSpPr>
          <p:spPr>
            <a:xfrm>
              <a:off x="5113875" y="3665055"/>
              <a:ext cx="13231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Uzbekistan: 9,000 (5%) </a:t>
              </a:r>
            </a:p>
          </p:txBody>
        </p:sp>
        <p:sp>
          <p:nvSpPr>
            <p:cNvPr id="54" name="tx54"/>
            <p:cNvSpPr/>
            <p:nvPr/>
          </p:nvSpPr>
          <p:spPr>
            <a:xfrm>
              <a:off x="5113875" y="3884511"/>
              <a:ext cx="19879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Bosnia and Herzegovina: 7,000 (3%) </a:t>
              </a:r>
            </a:p>
          </p:txBody>
        </p:sp>
        <p:sp>
          <p:nvSpPr>
            <p:cNvPr id="55" name="tx55"/>
            <p:cNvSpPr/>
            <p:nvPr/>
          </p:nvSpPr>
          <p:spPr>
            <a:xfrm>
              <a:off x="5113875" y="4103967"/>
              <a:ext cx="11678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Georgia: 5,000 (3%) </a:t>
              </a:r>
            </a:p>
          </p:txBody>
        </p:sp>
        <p:sp>
          <p:nvSpPr>
            <p:cNvPr id="56" name="tx56"/>
            <p:cNvSpPr/>
            <p:nvPr/>
          </p:nvSpPr>
          <p:spPr>
            <a:xfrm>
              <a:off x="5113875" y="4323423"/>
              <a:ext cx="12424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Bulgaria: 5,000 (3%) </a:t>
              </a:r>
            </a:p>
          </p:txBody>
        </p:sp>
        <p:sp>
          <p:nvSpPr>
            <p:cNvPr id="57" name="tx57"/>
            <p:cNvSpPr/>
            <p:nvPr/>
          </p:nvSpPr>
          <p:spPr>
            <a:xfrm>
              <a:off x="5113875" y="4542879"/>
              <a:ext cx="18450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Republic of Moldova: 4,000 (2%) </a:t>
              </a:r>
            </a:p>
          </p:txBody>
        </p:sp>
        <p:sp>
          <p:nvSpPr>
            <p:cNvPr id="58" name="tx58"/>
            <p:cNvSpPr/>
            <p:nvPr/>
          </p:nvSpPr>
          <p:spPr>
            <a:xfrm>
              <a:off x="7460505" y="2348319"/>
              <a:ext cx="11554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Serbia: 4,000 (2%) </a:t>
              </a:r>
            </a:p>
          </p:txBody>
        </p:sp>
        <p:sp>
          <p:nvSpPr>
            <p:cNvPr id="59" name="tx59"/>
            <p:cNvSpPr/>
            <p:nvPr/>
          </p:nvSpPr>
          <p:spPr>
            <a:xfrm>
              <a:off x="7460505" y="2567775"/>
              <a:ext cx="14164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Kazakhstan: 4,000 (2%) </a:t>
              </a:r>
            </a:p>
          </p:txBody>
        </p:sp>
        <p:sp>
          <p:nvSpPr>
            <p:cNvPr id="60" name="tx60"/>
            <p:cNvSpPr/>
            <p:nvPr/>
          </p:nvSpPr>
          <p:spPr>
            <a:xfrm>
              <a:off x="7460505" y="2787231"/>
              <a:ext cx="15094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Turkmenistan: 3,000 (2%) </a:t>
              </a:r>
            </a:p>
          </p:txBody>
        </p:sp>
        <p:sp>
          <p:nvSpPr>
            <p:cNvPr id="61" name="tx61"/>
            <p:cNvSpPr/>
            <p:nvPr/>
          </p:nvSpPr>
          <p:spPr>
            <a:xfrm>
              <a:off x="7460505" y="3006687"/>
              <a:ext cx="16834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North Macedonia: 2,000 (1%) </a:t>
              </a:r>
            </a:p>
          </p:txBody>
        </p:sp>
        <p:sp>
          <p:nvSpPr>
            <p:cNvPr id="62" name="tx62"/>
            <p:cNvSpPr/>
            <p:nvPr/>
          </p:nvSpPr>
          <p:spPr>
            <a:xfrm>
              <a:off x="7460505" y="3226143"/>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Croatia: 2,000 (1%) </a:t>
              </a:r>
            </a:p>
          </p:txBody>
        </p:sp>
        <p:sp>
          <p:nvSpPr>
            <p:cNvPr id="63" name="tx63"/>
            <p:cNvSpPr/>
            <p:nvPr/>
          </p:nvSpPr>
          <p:spPr>
            <a:xfrm>
              <a:off x="7460505" y="3445599"/>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Armenia: 2,000 (1%) </a:t>
              </a:r>
            </a:p>
          </p:txBody>
        </p:sp>
        <p:sp>
          <p:nvSpPr>
            <p:cNvPr id="64" name="tx64"/>
            <p:cNvSpPr/>
            <p:nvPr/>
          </p:nvSpPr>
          <p:spPr>
            <a:xfrm>
              <a:off x="7460505" y="3665055"/>
              <a:ext cx="14288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Montenegro: 1,000 (1%) </a:t>
              </a:r>
            </a:p>
          </p:txBody>
        </p:sp>
        <p:sp>
          <p:nvSpPr>
            <p:cNvPr id="65" name="tx65"/>
            <p:cNvSpPr/>
            <p:nvPr/>
          </p:nvSpPr>
          <p:spPr>
            <a:xfrm>
              <a:off x="7460505" y="3884511"/>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Belarus: 1,000 (1%) </a:t>
              </a:r>
            </a:p>
          </p:txBody>
        </p:sp>
        <p:sp>
          <p:nvSpPr>
            <p:cNvPr id="66" name="tx66"/>
            <p:cNvSpPr/>
            <p:nvPr/>
          </p:nvSpPr>
          <p:spPr>
            <a:xfrm>
              <a:off x="7460505" y="4103967"/>
              <a:ext cx="133577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Albania: &lt;1,000 (&lt;1%) </a:t>
              </a:r>
            </a:p>
          </p:txBody>
        </p:sp>
        <p:sp>
          <p:nvSpPr>
            <p:cNvPr id="67" name="tx67"/>
            <p:cNvSpPr/>
            <p:nvPr/>
          </p:nvSpPr>
          <p:spPr>
            <a:xfrm>
              <a:off x="7460505" y="4323423"/>
              <a:ext cx="13294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Greece: &lt;1,000 (&lt;1%) </a:t>
              </a:r>
            </a:p>
          </p:txBody>
        </p:sp>
        <p:sp>
          <p:nvSpPr>
            <p:cNvPr id="68" name="tx68"/>
            <p:cNvSpPr/>
            <p:nvPr/>
          </p:nvSpPr>
          <p:spPr>
            <a:xfrm>
              <a:off x="274320" y="979127"/>
              <a:ext cx="69239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ECAR, 2023</a:t>
              </a:r>
            </a:p>
          </p:txBody>
        </p:sp>
        <p:sp>
          <p:nvSpPr>
            <p:cNvPr id="69" name="tx69"/>
            <p:cNvSpPr/>
            <p:nvPr/>
          </p:nvSpPr>
          <p:spPr>
            <a:xfrm>
              <a:off x="591243" y="5694894"/>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652580" y="5817013"/>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137219" y="5937660"/>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351681" y="6064745"/>
              <a:ext cx="2401148"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192,000.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(51%) of all un- and under-vaccinated children in ECAR.
Romania had the highest number of children who did not receive DTP3 (n = 40,000), which is approximately 21% of all un- and under-vaccinated children in ECAR (n = 192,000).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564213"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 name="rc5"/>
            <p:cNvSpPr/>
            <p:nvPr/>
          </p:nvSpPr>
          <p:spPr>
            <a:xfrm>
              <a:off x="3852705"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414119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 name="rc7"/>
            <p:cNvSpPr/>
            <p:nvPr/>
          </p:nvSpPr>
          <p:spPr>
            <a:xfrm>
              <a:off x="442968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 name="rc8"/>
            <p:cNvSpPr/>
            <p:nvPr/>
          </p:nvSpPr>
          <p:spPr>
            <a:xfrm>
              <a:off x="4718181"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500667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 name="rc10"/>
            <p:cNvSpPr/>
            <p:nvPr/>
          </p:nvSpPr>
          <p:spPr>
            <a:xfrm>
              <a:off x="529516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 name="rc11"/>
            <p:cNvSpPr/>
            <p:nvPr/>
          </p:nvSpPr>
          <p:spPr>
            <a:xfrm>
              <a:off x="558365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 name="rc12"/>
            <p:cNvSpPr/>
            <p:nvPr/>
          </p:nvSpPr>
          <p:spPr>
            <a:xfrm>
              <a:off x="587214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6160641"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 name="rc14"/>
            <p:cNvSpPr/>
            <p:nvPr/>
          </p:nvSpPr>
          <p:spPr>
            <a:xfrm>
              <a:off x="644913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 name="rc15"/>
            <p:cNvSpPr/>
            <p:nvPr/>
          </p:nvSpPr>
          <p:spPr>
            <a:xfrm>
              <a:off x="6737625"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 name="rc16"/>
            <p:cNvSpPr/>
            <p:nvPr/>
          </p:nvSpPr>
          <p:spPr>
            <a:xfrm>
              <a:off x="702611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 name="rc17"/>
            <p:cNvSpPr/>
            <p:nvPr/>
          </p:nvSpPr>
          <p:spPr>
            <a:xfrm>
              <a:off x="731460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7603101"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7891593"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 name="rc20"/>
            <p:cNvSpPr/>
            <p:nvPr/>
          </p:nvSpPr>
          <p:spPr>
            <a:xfrm>
              <a:off x="8180085"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8468577"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8757069"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212175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241024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2698737"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2987229" y="1907584"/>
              <a:ext cx="288492"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 name="rc27"/>
            <p:cNvSpPr/>
            <p:nvPr/>
          </p:nvSpPr>
          <p:spPr>
            <a:xfrm>
              <a:off x="3275721"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356421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385270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4141197" y="1907584"/>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 name="rc31"/>
            <p:cNvSpPr/>
            <p:nvPr/>
          </p:nvSpPr>
          <p:spPr>
            <a:xfrm>
              <a:off x="2121753"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2410245"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269873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2987229"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275721"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121753"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 name="rc37"/>
            <p:cNvSpPr/>
            <p:nvPr/>
          </p:nvSpPr>
          <p:spPr>
            <a:xfrm>
              <a:off x="2410245"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2698737"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2987229"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3275721" y="369689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 name="rc41"/>
            <p:cNvSpPr/>
            <p:nvPr/>
          </p:nvSpPr>
          <p:spPr>
            <a:xfrm>
              <a:off x="3564213" y="3696897"/>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 name="rc42"/>
            <p:cNvSpPr/>
            <p:nvPr/>
          </p:nvSpPr>
          <p:spPr>
            <a:xfrm>
              <a:off x="3852705" y="3696897"/>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 name="rc43"/>
            <p:cNvSpPr/>
            <p:nvPr/>
          </p:nvSpPr>
          <p:spPr>
            <a:xfrm>
              <a:off x="4141197" y="369689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 name="rc44"/>
            <p:cNvSpPr/>
            <p:nvPr/>
          </p:nvSpPr>
          <p:spPr>
            <a:xfrm>
              <a:off x="4429689" y="3696897"/>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 name="rc45"/>
            <p:cNvSpPr/>
            <p:nvPr/>
          </p:nvSpPr>
          <p:spPr>
            <a:xfrm>
              <a:off x="4718181"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 name="rc46"/>
            <p:cNvSpPr/>
            <p:nvPr/>
          </p:nvSpPr>
          <p:spPr>
            <a:xfrm>
              <a:off x="5006673"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 name="rc47"/>
            <p:cNvSpPr/>
            <p:nvPr/>
          </p:nvSpPr>
          <p:spPr>
            <a:xfrm>
              <a:off x="5295165"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 name="rc48"/>
            <p:cNvSpPr/>
            <p:nvPr/>
          </p:nvSpPr>
          <p:spPr>
            <a:xfrm>
              <a:off x="5583657"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 name="rc49"/>
            <p:cNvSpPr/>
            <p:nvPr/>
          </p:nvSpPr>
          <p:spPr>
            <a:xfrm>
              <a:off x="5872149"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 name="rc50"/>
            <p:cNvSpPr/>
            <p:nvPr/>
          </p:nvSpPr>
          <p:spPr>
            <a:xfrm>
              <a:off x="6160641"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 name="rc51"/>
            <p:cNvSpPr/>
            <p:nvPr/>
          </p:nvSpPr>
          <p:spPr>
            <a:xfrm>
              <a:off x="6449133"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6737625"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7026117"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7314609" y="369689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5" name="rc55"/>
            <p:cNvSpPr/>
            <p:nvPr/>
          </p:nvSpPr>
          <p:spPr>
            <a:xfrm>
              <a:off x="7603101" y="369689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 name="rc56"/>
            <p:cNvSpPr/>
            <p:nvPr/>
          </p:nvSpPr>
          <p:spPr>
            <a:xfrm>
              <a:off x="7891593" y="369689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7" name="rc57"/>
            <p:cNvSpPr/>
            <p:nvPr/>
          </p:nvSpPr>
          <p:spPr>
            <a:xfrm>
              <a:off x="8180085"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 name="rc58"/>
            <p:cNvSpPr/>
            <p:nvPr/>
          </p:nvSpPr>
          <p:spPr>
            <a:xfrm>
              <a:off x="8468577"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 name="rc59"/>
            <p:cNvSpPr/>
            <p:nvPr/>
          </p:nvSpPr>
          <p:spPr>
            <a:xfrm>
              <a:off x="8757069"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121753" y="5038881"/>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 name="rc61"/>
            <p:cNvSpPr/>
            <p:nvPr/>
          </p:nvSpPr>
          <p:spPr>
            <a:xfrm>
              <a:off x="2410245" y="5038881"/>
              <a:ext cx="288492"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698737" y="5038881"/>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2987229" y="5038881"/>
              <a:ext cx="288492"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 name="rc64"/>
            <p:cNvSpPr/>
            <p:nvPr/>
          </p:nvSpPr>
          <p:spPr>
            <a:xfrm>
              <a:off x="3275721" y="5038881"/>
              <a:ext cx="288492"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3564213" y="5038881"/>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6" name="rc66"/>
            <p:cNvSpPr/>
            <p:nvPr/>
          </p:nvSpPr>
          <p:spPr>
            <a:xfrm>
              <a:off x="3852705" y="5038881"/>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7" name="rc67"/>
            <p:cNvSpPr/>
            <p:nvPr/>
          </p:nvSpPr>
          <p:spPr>
            <a:xfrm>
              <a:off x="4141197" y="5038881"/>
              <a:ext cx="288492"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4429689" y="5038881"/>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9" name="rc69"/>
            <p:cNvSpPr/>
            <p:nvPr/>
          </p:nvSpPr>
          <p:spPr>
            <a:xfrm>
              <a:off x="4718181" y="5038881"/>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0" name="rc70"/>
            <p:cNvSpPr/>
            <p:nvPr/>
          </p:nvSpPr>
          <p:spPr>
            <a:xfrm>
              <a:off x="5006673" y="5038881"/>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1" name="rc71"/>
            <p:cNvSpPr/>
            <p:nvPr/>
          </p:nvSpPr>
          <p:spPr>
            <a:xfrm>
              <a:off x="5295165" y="5038881"/>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2" name="rc72"/>
            <p:cNvSpPr/>
            <p:nvPr/>
          </p:nvSpPr>
          <p:spPr>
            <a:xfrm>
              <a:off x="5583657" y="503888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5872149" y="503888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4" name="rc74"/>
            <p:cNvSpPr/>
            <p:nvPr/>
          </p:nvSpPr>
          <p:spPr>
            <a:xfrm>
              <a:off x="6160641"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 name="rc75"/>
            <p:cNvSpPr/>
            <p:nvPr/>
          </p:nvSpPr>
          <p:spPr>
            <a:xfrm>
              <a:off x="6449133" y="503888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 name="rc76"/>
            <p:cNvSpPr/>
            <p:nvPr/>
          </p:nvSpPr>
          <p:spPr>
            <a:xfrm>
              <a:off x="6737625" y="503888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026117"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 name="rc78"/>
            <p:cNvSpPr/>
            <p:nvPr/>
          </p:nvSpPr>
          <p:spPr>
            <a:xfrm>
              <a:off x="7314609" y="503888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9" name="rc79"/>
            <p:cNvSpPr/>
            <p:nvPr/>
          </p:nvSpPr>
          <p:spPr>
            <a:xfrm>
              <a:off x="7603101"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7891593" y="5038881"/>
              <a:ext cx="288492"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1" name="rc81"/>
            <p:cNvSpPr/>
            <p:nvPr/>
          </p:nvSpPr>
          <p:spPr>
            <a:xfrm>
              <a:off x="8180085" y="503888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8468577" y="5038881"/>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3" name="rc83"/>
            <p:cNvSpPr/>
            <p:nvPr/>
          </p:nvSpPr>
          <p:spPr>
            <a:xfrm>
              <a:off x="8757069" y="5038881"/>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4" name="rc84"/>
            <p:cNvSpPr/>
            <p:nvPr/>
          </p:nvSpPr>
          <p:spPr>
            <a:xfrm>
              <a:off x="2121753"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5" name="rc85"/>
            <p:cNvSpPr/>
            <p:nvPr/>
          </p:nvSpPr>
          <p:spPr>
            <a:xfrm>
              <a:off x="2410245"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2698737"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7" name="rc87"/>
            <p:cNvSpPr/>
            <p:nvPr/>
          </p:nvSpPr>
          <p:spPr>
            <a:xfrm>
              <a:off x="2987229"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8" name="rc88"/>
            <p:cNvSpPr/>
            <p:nvPr/>
          </p:nvSpPr>
          <p:spPr>
            <a:xfrm>
              <a:off x="3275721"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3564213"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0" name="rc90"/>
            <p:cNvSpPr/>
            <p:nvPr/>
          </p:nvSpPr>
          <p:spPr>
            <a:xfrm>
              <a:off x="3852705"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1" name="rc91"/>
            <p:cNvSpPr/>
            <p:nvPr/>
          </p:nvSpPr>
          <p:spPr>
            <a:xfrm>
              <a:off x="4141197"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4429689"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4718181"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5006673"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5295165"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5583657"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7" name="rc97"/>
            <p:cNvSpPr/>
            <p:nvPr/>
          </p:nvSpPr>
          <p:spPr>
            <a:xfrm>
              <a:off x="5872149"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8" name="rc98"/>
            <p:cNvSpPr/>
            <p:nvPr/>
          </p:nvSpPr>
          <p:spPr>
            <a:xfrm>
              <a:off x="6160641" y="3025905"/>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9" name="rc99"/>
            <p:cNvSpPr/>
            <p:nvPr/>
          </p:nvSpPr>
          <p:spPr>
            <a:xfrm>
              <a:off x="6449133" y="302590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0" name="rc100"/>
            <p:cNvSpPr/>
            <p:nvPr/>
          </p:nvSpPr>
          <p:spPr>
            <a:xfrm>
              <a:off x="6737625" y="302590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1" name="rc101"/>
            <p:cNvSpPr/>
            <p:nvPr/>
          </p:nvSpPr>
          <p:spPr>
            <a:xfrm>
              <a:off x="7026117" y="302590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2" name="rc102"/>
            <p:cNvSpPr/>
            <p:nvPr/>
          </p:nvSpPr>
          <p:spPr>
            <a:xfrm>
              <a:off x="7314609" y="302590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3" name="rc103"/>
            <p:cNvSpPr/>
            <p:nvPr/>
          </p:nvSpPr>
          <p:spPr>
            <a:xfrm>
              <a:off x="7603101"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4" name="rc104"/>
            <p:cNvSpPr/>
            <p:nvPr/>
          </p:nvSpPr>
          <p:spPr>
            <a:xfrm>
              <a:off x="7891593" y="302590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5" name="rc105"/>
            <p:cNvSpPr/>
            <p:nvPr/>
          </p:nvSpPr>
          <p:spPr>
            <a:xfrm>
              <a:off x="8180085" y="302590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8468577" y="302590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7" name="rc107"/>
            <p:cNvSpPr/>
            <p:nvPr/>
          </p:nvSpPr>
          <p:spPr>
            <a:xfrm>
              <a:off x="8757069" y="302590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8" name="rc108"/>
            <p:cNvSpPr/>
            <p:nvPr/>
          </p:nvSpPr>
          <p:spPr>
            <a:xfrm>
              <a:off x="2121753" y="526254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9" name="rc109"/>
            <p:cNvSpPr/>
            <p:nvPr/>
          </p:nvSpPr>
          <p:spPr>
            <a:xfrm>
              <a:off x="2410245" y="526254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0" name="rc110"/>
            <p:cNvSpPr/>
            <p:nvPr/>
          </p:nvSpPr>
          <p:spPr>
            <a:xfrm>
              <a:off x="2698737" y="5262545"/>
              <a:ext cx="288492"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11" name="rc111"/>
            <p:cNvSpPr/>
            <p:nvPr/>
          </p:nvSpPr>
          <p:spPr>
            <a:xfrm>
              <a:off x="2987229" y="5262545"/>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2" name="rc112"/>
            <p:cNvSpPr/>
            <p:nvPr/>
          </p:nvSpPr>
          <p:spPr>
            <a:xfrm>
              <a:off x="3275721" y="5262545"/>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3" name="rc113"/>
            <p:cNvSpPr/>
            <p:nvPr/>
          </p:nvSpPr>
          <p:spPr>
            <a:xfrm>
              <a:off x="3564213" y="526254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4" name="rc114"/>
            <p:cNvSpPr/>
            <p:nvPr/>
          </p:nvSpPr>
          <p:spPr>
            <a:xfrm>
              <a:off x="3852705" y="5262545"/>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5" name="rc115"/>
            <p:cNvSpPr/>
            <p:nvPr/>
          </p:nvSpPr>
          <p:spPr>
            <a:xfrm>
              <a:off x="4141197" y="526254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6" name="rc116"/>
            <p:cNvSpPr/>
            <p:nvPr/>
          </p:nvSpPr>
          <p:spPr>
            <a:xfrm>
              <a:off x="4429689" y="526254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7" name="rc117"/>
            <p:cNvSpPr/>
            <p:nvPr/>
          </p:nvSpPr>
          <p:spPr>
            <a:xfrm>
              <a:off x="4718181" y="526254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8" name="rc118"/>
            <p:cNvSpPr/>
            <p:nvPr/>
          </p:nvSpPr>
          <p:spPr>
            <a:xfrm>
              <a:off x="5006673" y="526254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5295165" y="5262545"/>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0" name="rc120"/>
            <p:cNvSpPr/>
            <p:nvPr/>
          </p:nvSpPr>
          <p:spPr>
            <a:xfrm>
              <a:off x="5583657" y="526254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1" name="rc121"/>
            <p:cNvSpPr/>
            <p:nvPr/>
          </p:nvSpPr>
          <p:spPr>
            <a:xfrm>
              <a:off x="5872149" y="526254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6160641" y="526254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3" name="rc123"/>
            <p:cNvSpPr/>
            <p:nvPr/>
          </p:nvSpPr>
          <p:spPr>
            <a:xfrm>
              <a:off x="6449133" y="5262545"/>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4" name="rc124"/>
            <p:cNvSpPr/>
            <p:nvPr/>
          </p:nvSpPr>
          <p:spPr>
            <a:xfrm>
              <a:off x="6737625" y="5262545"/>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5" name="rc125"/>
            <p:cNvSpPr/>
            <p:nvPr/>
          </p:nvSpPr>
          <p:spPr>
            <a:xfrm>
              <a:off x="7026117" y="5262545"/>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7314609" y="5262545"/>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7" name="rc127"/>
            <p:cNvSpPr/>
            <p:nvPr/>
          </p:nvSpPr>
          <p:spPr>
            <a:xfrm>
              <a:off x="7603101" y="5262545"/>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8" name="rc128"/>
            <p:cNvSpPr/>
            <p:nvPr/>
          </p:nvSpPr>
          <p:spPr>
            <a:xfrm>
              <a:off x="7891593" y="5262545"/>
              <a:ext cx="288492"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9" name="rc129"/>
            <p:cNvSpPr/>
            <p:nvPr/>
          </p:nvSpPr>
          <p:spPr>
            <a:xfrm>
              <a:off x="8180085" y="5262545"/>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0" name="rc130"/>
            <p:cNvSpPr/>
            <p:nvPr/>
          </p:nvSpPr>
          <p:spPr>
            <a:xfrm>
              <a:off x="8468577" y="5262545"/>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1" name="rc131"/>
            <p:cNvSpPr/>
            <p:nvPr/>
          </p:nvSpPr>
          <p:spPr>
            <a:xfrm>
              <a:off x="8757069" y="5262545"/>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4429689"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4718181" y="1907584"/>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4" name="rc134"/>
            <p:cNvSpPr/>
            <p:nvPr/>
          </p:nvSpPr>
          <p:spPr>
            <a:xfrm>
              <a:off x="5006673"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5" name="rc135"/>
            <p:cNvSpPr/>
            <p:nvPr/>
          </p:nvSpPr>
          <p:spPr>
            <a:xfrm>
              <a:off x="5295165"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6" name="rc136"/>
            <p:cNvSpPr/>
            <p:nvPr/>
          </p:nvSpPr>
          <p:spPr>
            <a:xfrm>
              <a:off x="558365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872149"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8" name="rc138"/>
            <p:cNvSpPr/>
            <p:nvPr/>
          </p:nvSpPr>
          <p:spPr>
            <a:xfrm>
              <a:off x="6160641"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644913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737625"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1" name="rc141"/>
            <p:cNvSpPr/>
            <p:nvPr/>
          </p:nvSpPr>
          <p:spPr>
            <a:xfrm>
              <a:off x="7026117"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314609"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7603101"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4" name="rc144"/>
            <p:cNvSpPr/>
            <p:nvPr/>
          </p:nvSpPr>
          <p:spPr>
            <a:xfrm>
              <a:off x="7891593"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180085"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6857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8757069"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2121753" y="4815217"/>
              <a:ext cx="288492"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49" name="rc149"/>
            <p:cNvSpPr/>
            <p:nvPr/>
          </p:nvSpPr>
          <p:spPr>
            <a:xfrm>
              <a:off x="2410245" y="4815217"/>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0" name="rc150"/>
            <p:cNvSpPr/>
            <p:nvPr/>
          </p:nvSpPr>
          <p:spPr>
            <a:xfrm>
              <a:off x="2698737" y="4815217"/>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1" name="rc151"/>
            <p:cNvSpPr/>
            <p:nvPr/>
          </p:nvSpPr>
          <p:spPr>
            <a:xfrm>
              <a:off x="2987229" y="4815217"/>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2" name="rc152"/>
            <p:cNvSpPr/>
            <p:nvPr/>
          </p:nvSpPr>
          <p:spPr>
            <a:xfrm>
              <a:off x="3275721" y="4815217"/>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3564213" y="4815217"/>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4" name="rc154"/>
            <p:cNvSpPr/>
            <p:nvPr/>
          </p:nvSpPr>
          <p:spPr>
            <a:xfrm>
              <a:off x="3852705"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5" name="rc155"/>
            <p:cNvSpPr/>
            <p:nvPr/>
          </p:nvSpPr>
          <p:spPr>
            <a:xfrm>
              <a:off x="4141197"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6" name="rc156"/>
            <p:cNvSpPr/>
            <p:nvPr/>
          </p:nvSpPr>
          <p:spPr>
            <a:xfrm>
              <a:off x="4429689" y="481521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7" name="rc157"/>
            <p:cNvSpPr/>
            <p:nvPr/>
          </p:nvSpPr>
          <p:spPr>
            <a:xfrm>
              <a:off x="4718181"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8" name="rc158"/>
            <p:cNvSpPr/>
            <p:nvPr/>
          </p:nvSpPr>
          <p:spPr>
            <a:xfrm>
              <a:off x="5006673" y="481521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9" name="rc159"/>
            <p:cNvSpPr/>
            <p:nvPr/>
          </p:nvSpPr>
          <p:spPr>
            <a:xfrm>
              <a:off x="5295165"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0" name="rc160"/>
            <p:cNvSpPr/>
            <p:nvPr/>
          </p:nvSpPr>
          <p:spPr>
            <a:xfrm>
              <a:off x="5583657" y="481521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1" name="rc161"/>
            <p:cNvSpPr/>
            <p:nvPr/>
          </p:nvSpPr>
          <p:spPr>
            <a:xfrm>
              <a:off x="5872149" y="481521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2" name="rc162"/>
            <p:cNvSpPr/>
            <p:nvPr/>
          </p:nvSpPr>
          <p:spPr>
            <a:xfrm>
              <a:off x="6160641" y="481521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3" name="rc163"/>
            <p:cNvSpPr/>
            <p:nvPr/>
          </p:nvSpPr>
          <p:spPr>
            <a:xfrm>
              <a:off x="6449133"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6737625" y="481521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5" name="rc165"/>
            <p:cNvSpPr/>
            <p:nvPr/>
          </p:nvSpPr>
          <p:spPr>
            <a:xfrm>
              <a:off x="7026117" y="481521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6" name="rc166"/>
            <p:cNvSpPr/>
            <p:nvPr/>
          </p:nvSpPr>
          <p:spPr>
            <a:xfrm>
              <a:off x="7314609" y="481521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7" name="rc167"/>
            <p:cNvSpPr/>
            <p:nvPr/>
          </p:nvSpPr>
          <p:spPr>
            <a:xfrm>
              <a:off x="7603101"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7891593"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9" name="rc169"/>
            <p:cNvSpPr/>
            <p:nvPr/>
          </p:nvSpPr>
          <p:spPr>
            <a:xfrm>
              <a:off x="8180085" y="4815217"/>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0" name="rc170"/>
            <p:cNvSpPr/>
            <p:nvPr/>
          </p:nvSpPr>
          <p:spPr>
            <a:xfrm>
              <a:off x="8468577" y="4815217"/>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1" name="rc171"/>
            <p:cNvSpPr/>
            <p:nvPr/>
          </p:nvSpPr>
          <p:spPr>
            <a:xfrm>
              <a:off x="8757069" y="4815217"/>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2" name="rc172"/>
            <p:cNvSpPr/>
            <p:nvPr/>
          </p:nvSpPr>
          <p:spPr>
            <a:xfrm>
              <a:off x="2121753" y="257857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3" name="rc173"/>
            <p:cNvSpPr/>
            <p:nvPr/>
          </p:nvSpPr>
          <p:spPr>
            <a:xfrm>
              <a:off x="2410245"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2698737"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5" name="rc175"/>
            <p:cNvSpPr/>
            <p:nvPr/>
          </p:nvSpPr>
          <p:spPr>
            <a:xfrm>
              <a:off x="2987229"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3275721"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7" name="rc177"/>
            <p:cNvSpPr/>
            <p:nvPr/>
          </p:nvSpPr>
          <p:spPr>
            <a:xfrm>
              <a:off x="3564213"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3852705"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4141197"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0" name="rc180"/>
            <p:cNvSpPr/>
            <p:nvPr/>
          </p:nvSpPr>
          <p:spPr>
            <a:xfrm>
              <a:off x="4429689"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4718181"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2" name="rc182"/>
            <p:cNvSpPr/>
            <p:nvPr/>
          </p:nvSpPr>
          <p:spPr>
            <a:xfrm>
              <a:off x="500667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5295165"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4" name="rc184"/>
            <p:cNvSpPr/>
            <p:nvPr/>
          </p:nvSpPr>
          <p:spPr>
            <a:xfrm>
              <a:off x="5583657"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5" name="rc185"/>
            <p:cNvSpPr/>
            <p:nvPr/>
          </p:nvSpPr>
          <p:spPr>
            <a:xfrm>
              <a:off x="5872149"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6" name="rc186"/>
            <p:cNvSpPr/>
            <p:nvPr/>
          </p:nvSpPr>
          <p:spPr>
            <a:xfrm>
              <a:off x="6160641"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6449133"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6737625" y="257857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9" name="rc189"/>
            <p:cNvSpPr/>
            <p:nvPr/>
          </p:nvSpPr>
          <p:spPr>
            <a:xfrm>
              <a:off x="2121753" y="1460256"/>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2410245" y="1460256"/>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1" name="rc191"/>
            <p:cNvSpPr/>
            <p:nvPr/>
          </p:nvSpPr>
          <p:spPr>
            <a:xfrm>
              <a:off x="2698737" y="1460256"/>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2" name="rc192"/>
            <p:cNvSpPr/>
            <p:nvPr/>
          </p:nvSpPr>
          <p:spPr>
            <a:xfrm>
              <a:off x="2987229" y="1460256"/>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3" name="rc193"/>
            <p:cNvSpPr/>
            <p:nvPr/>
          </p:nvSpPr>
          <p:spPr>
            <a:xfrm>
              <a:off x="3275721" y="1460256"/>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4" name="rc194"/>
            <p:cNvSpPr/>
            <p:nvPr/>
          </p:nvSpPr>
          <p:spPr>
            <a:xfrm>
              <a:off x="3564213" y="1460256"/>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5" name="rc195"/>
            <p:cNvSpPr/>
            <p:nvPr/>
          </p:nvSpPr>
          <p:spPr>
            <a:xfrm>
              <a:off x="3852705" y="1460256"/>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6" name="rc196"/>
            <p:cNvSpPr/>
            <p:nvPr/>
          </p:nvSpPr>
          <p:spPr>
            <a:xfrm>
              <a:off x="414119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7" name="rc197"/>
            <p:cNvSpPr/>
            <p:nvPr/>
          </p:nvSpPr>
          <p:spPr>
            <a:xfrm>
              <a:off x="442968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8" name="rc198"/>
            <p:cNvSpPr/>
            <p:nvPr/>
          </p:nvSpPr>
          <p:spPr>
            <a:xfrm>
              <a:off x="471818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9" name="rc199"/>
            <p:cNvSpPr/>
            <p:nvPr/>
          </p:nvSpPr>
          <p:spPr>
            <a:xfrm>
              <a:off x="500667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529516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1" name="rc201"/>
            <p:cNvSpPr/>
            <p:nvPr/>
          </p:nvSpPr>
          <p:spPr>
            <a:xfrm>
              <a:off x="558365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587214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616064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644913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673762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6" name="rc206"/>
            <p:cNvSpPr/>
            <p:nvPr/>
          </p:nvSpPr>
          <p:spPr>
            <a:xfrm>
              <a:off x="702611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7" name="rc207"/>
            <p:cNvSpPr/>
            <p:nvPr/>
          </p:nvSpPr>
          <p:spPr>
            <a:xfrm>
              <a:off x="731460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760310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789159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8008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6857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2" name="rc212"/>
            <p:cNvSpPr/>
            <p:nvPr/>
          </p:nvSpPr>
          <p:spPr>
            <a:xfrm>
              <a:off x="875706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7026117"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4" name="rc214"/>
            <p:cNvSpPr/>
            <p:nvPr/>
          </p:nvSpPr>
          <p:spPr>
            <a:xfrm>
              <a:off x="7314609" y="257857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5" name="rc215"/>
            <p:cNvSpPr/>
            <p:nvPr/>
          </p:nvSpPr>
          <p:spPr>
            <a:xfrm>
              <a:off x="7603101"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7891593"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8180085"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8" name="rc218"/>
            <p:cNvSpPr/>
            <p:nvPr/>
          </p:nvSpPr>
          <p:spPr>
            <a:xfrm>
              <a:off x="8468577"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9" name="rc219"/>
            <p:cNvSpPr/>
            <p:nvPr/>
          </p:nvSpPr>
          <p:spPr>
            <a:xfrm>
              <a:off x="8757069" y="257857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0" name="rc220"/>
            <p:cNvSpPr/>
            <p:nvPr/>
          </p:nvSpPr>
          <p:spPr>
            <a:xfrm>
              <a:off x="4141197" y="2131248"/>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1" name="rc221"/>
            <p:cNvSpPr/>
            <p:nvPr/>
          </p:nvSpPr>
          <p:spPr>
            <a:xfrm>
              <a:off x="442968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2" name="rc222"/>
            <p:cNvSpPr/>
            <p:nvPr/>
          </p:nvSpPr>
          <p:spPr>
            <a:xfrm>
              <a:off x="4718181"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3" name="rc223"/>
            <p:cNvSpPr/>
            <p:nvPr/>
          </p:nvSpPr>
          <p:spPr>
            <a:xfrm>
              <a:off x="5006673"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5295165"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5" name="rc225"/>
            <p:cNvSpPr/>
            <p:nvPr/>
          </p:nvSpPr>
          <p:spPr>
            <a:xfrm>
              <a:off x="558365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6" name="rc226"/>
            <p:cNvSpPr/>
            <p:nvPr/>
          </p:nvSpPr>
          <p:spPr>
            <a:xfrm>
              <a:off x="5872149"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7" name="rc227"/>
            <p:cNvSpPr/>
            <p:nvPr/>
          </p:nvSpPr>
          <p:spPr>
            <a:xfrm>
              <a:off x="6160641" y="213124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8" name="rc228"/>
            <p:cNvSpPr/>
            <p:nvPr/>
          </p:nvSpPr>
          <p:spPr>
            <a:xfrm>
              <a:off x="6449133"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9" name="rc229"/>
            <p:cNvSpPr/>
            <p:nvPr/>
          </p:nvSpPr>
          <p:spPr>
            <a:xfrm>
              <a:off x="6737625" y="2131248"/>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0" name="rc230"/>
            <p:cNvSpPr/>
            <p:nvPr/>
          </p:nvSpPr>
          <p:spPr>
            <a:xfrm>
              <a:off x="702611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7314609"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2" name="rc232"/>
            <p:cNvSpPr/>
            <p:nvPr/>
          </p:nvSpPr>
          <p:spPr>
            <a:xfrm>
              <a:off x="7603101"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7891593" y="2131248"/>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4" name="rc234"/>
            <p:cNvSpPr/>
            <p:nvPr/>
          </p:nvSpPr>
          <p:spPr>
            <a:xfrm>
              <a:off x="8180085" y="213124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5" name="rc235"/>
            <p:cNvSpPr/>
            <p:nvPr/>
          </p:nvSpPr>
          <p:spPr>
            <a:xfrm>
              <a:off x="846857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875706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2121753"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2410245" y="213124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9" name="rc239"/>
            <p:cNvSpPr/>
            <p:nvPr/>
          </p:nvSpPr>
          <p:spPr>
            <a:xfrm>
              <a:off x="2698737" y="213124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0" name="rc240"/>
            <p:cNvSpPr/>
            <p:nvPr/>
          </p:nvSpPr>
          <p:spPr>
            <a:xfrm>
              <a:off x="298722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1" name="rc241"/>
            <p:cNvSpPr/>
            <p:nvPr/>
          </p:nvSpPr>
          <p:spPr>
            <a:xfrm>
              <a:off x="3275721" y="2131248"/>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2" name="rc242"/>
            <p:cNvSpPr/>
            <p:nvPr/>
          </p:nvSpPr>
          <p:spPr>
            <a:xfrm>
              <a:off x="3564213"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3" name="rc243"/>
            <p:cNvSpPr/>
            <p:nvPr/>
          </p:nvSpPr>
          <p:spPr>
            <a:xfrm>
              <a:off x="3852705"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2121753"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5" name="rc245"/>
            <p:cNvSpPr/>
            <p:nvPr/>
          </p:nvSpPr>
          <p:spPr>
            <a:xfrm>
              <a:off x="2410245"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6" name="rc246"/>
            <p:cNvSpPr/>
            <p:nvPr/>
          </p:nvSpPr>
          <p:spPr>
            <a:xfrm>
              <a:off x="2698737"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298722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3275721"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3564213"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0" name="rc250"/>
            <p:cNvSpPr/>
            <p:nvPr/>
          </p:nvSpPr>
          <p:spPr>
            <a:xfrm>
              <a:off x="3852705" y="235491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1" name="rc251"/>
            <p:cNvSpPr/>
            <p:nvPr/>
          </p:nvSpPr>
          <p:spPr>
            <a:xfrm>
              <a:off x="4141197" y="235491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2" name="rc252"/>
            <p:cNvSpPr/>
            <p:nvPr/>
          </p:nvSpPr>
          <p:spPr>
            <a:xfrm>
              <a:off x="4429689"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3" name="rc253"/>
            <p:cNvSpPr/>
            <p:nvPr/>
          </p:nvSpPr>
          <p:spPr>
            <a:xfrm>
              <a:off x="4718181"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4" name="rc254"/>
            <p:cNvSpPr/>
            <p:nvPr/>
          </p:nvSpPr>
          <p:spPr>
            <a:xfrm>
              <a:off x="5006673"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5" name="rc255"/>
            <p:cNvSpPr/>
            <p:nvPr/>
          </p:nvSpPr>
          <p:spPr>
            <a:xfrm>
              <a:off x="5295165"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6" name="rc256"/>
            <p:cNvSpPr/>
            <p:nvPr/>
          </p:nvSpPr>
          <p:spPr>
            <a:xfrm>
              <a:off x="5583657"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7" name="rc257"/>
            <p:cNvSpPr/>
            <p:nvPr/>
          </p:nvSpPr>
          <p:spPr>
            <a:xfrm>
              <a:off x="5872149"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6160641"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9" name="rc259"/>
            <p:cNvSpPr/>
            <p:nvPr/>
          </p:nvSpPr>
          <p:spPr>
            <a:xfrm>
              <a:off x="6449133"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0" name="rc260"/>
            <p:cNvSpPr/>
            <p:nvPr/>
          </p:nvSpPr>
          <p:spPr>
            <a:xfrm>
              <a:off x="6737625"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1" name="rc261"/>
            <p:cNvSpPr/>
            <p:nvPr/>
          </p:nvSpPr>
          <p:spPr>
            <a:xfrm>
              <a:off x="7026117" y="235491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2" name="rc262"/>
            <p:cNvSpPr/>
            <p:nvPr/>
          </p:nvSpPr>
          <p:spPr>
            <a:xfrm>
              <a:off x="7314609" y="235491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7603101"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4" name="rc264"/>
            <p:cNvSpPr/>
            <p:nvPr/>
          </p:nvSpPr>
          <p:spPr>
            <a:xfrm>
              <a:off x="7891593" y="235491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5" name="rc265"/>
            <p:cNvSpPr/>
            <p:nvPr/>
          </p:nvSpPr>
          <p:spPr>
            <a:xfrm>
              <a:off x="8180085" y="235491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6" name="rc266"/>
            <p:cNvSpPr/>
            <p:nvPr/>
          </p:nvSpPr>
          <p:spPr>
            <a:xfrm>
              <a:off x="8468577" y="2354913"/>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7" name="rc267"/>
            <p:cNvSpPr/>
            <p:nvPr/>
          </p:nvSpPr>
          <p:spPr>
            <a:xfrm>
              <a:off x="8757069" y="235491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8" name="rc268"/>
            <p:cNvSpPr/>
            <p:nvPr/>
          </p:nvSpPr>
          <p:spPr>
            <a:xfrm>
              <a:off x="2121753" y="436788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9" name="rc269"/>
            <p:cNvSpPr/>
            <p:nvPr/>
          </p:nvSpPr>
          <p:spPr>
            <a:xfrm>
              <a:off x="2410245"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2698737"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1" name="rc271"/>
            <p:cNvSpPr/>
            <p:nvPr/>
          </p:nvSpPr>
          <p:spPr>
            <a:xfrm>
              <a:off x="2987229"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2" name="rc272"/>
            <p:cNvSpPr/>
            <p:nvPr/>
          </p:nvSpPr>
          <p:spPr>
            <a:xfrm>
              <a:off x="3275721"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3" name="rc273"/>
            <p:cNvSpPr/>
            <p:nvPr/>
          </p:nvSpPr>
          <p:spPr>
            <a:xfrm>
              <a:off x="3564213"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4" name="rc274"/>
            <p:cNvSpPr/>
            <p:nvPr/>
          </p:nvSpPr>
          <p:spPr>
            <a:xfrm>
              <a:off x="3852705"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5" name="rc275"/>
            <p:cNvSpPr/>
            <p:nvPr/>
          </p:nvSpPr>
          <p:spPr>
            <a:xfrm>
              <a:off x="4141197"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6" name="rc276"/>
            <p:cNvSpPr/>
            <p:nvPr/>
          </p:nvSpPr>
          <p:spPr>
            <a:xfrm>
              <a:off x="4429689" y="436788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7" name="rc277"/>
            <p:cNvSpPr/>
            <p:nvPr/>
          </p:nvSpPr>
          <p:spPr>
            <a:xfrm>
              <a:off x="4718181" y="4367889"/>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8" name="rc278"/>
            <p:cNvSpPr/>
            <p:nvPr/>
          </p:nvSpPr>
          <p:spPr>
            <a:xfrm>
              <a:off x="5006673" y="436788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9" name="rc279"/>
            <p:cNvSpPr/>
            <p:nvPr/>
          </p:nvSpPr>
          <p:spPr>
            <a:xfrm>
              <a:off x="5295165" y="436788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0" name="rc280"/>
            <p:cNvSpPr/>
            <p:nvPr/>
          </p:nvSpPr>
          <p:spPr>
            <a:xfrm>
              <a:off x="5583657"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1" name="rc281"/>
            <p:cNvSpPr/>
            <p:nvPr/>
          </p:nvSpPr>
          <p:spPr>
            <a:xfrm>
              <a:off x="5872149" y="436788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2" name="rc282"/>
            <p:cNvSpPr/>
            <p:nvPr/>
          </p:nvSpPr>
          <p:spPr>
            <a:xfrm>
              <a:off x="6160641" y="436788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3" name="rc283"/>
            <p:cNvSpPr/>
            <p:nvPr/>
          </p:nvSpPr>
          <p:spPr>
            <a:xfrm>
              <a:off x="6449133" y="4367889"/>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4" name="rc284"/>
            <p:cNvSpPr/>
            <p:nvPr/>
          </p:nvSpPr>
          <p:spPr>
            <a:xfrm>
              <a:off x="6737625" y="436788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5" name="rc285"/>
            <p:cNvSpPr/>
            <p:nvPr/>
          </p:nvSpPr>
          <p:spPr>
            <a:xfrm>
              <a:off x="7026117" y="436788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6" name="rc286"/>
            <p:cNvSpPr/>
            <p:nvPr/>
          </p:nvSpPr>
          <p:spPr>
            <a:xfrm>
              <a:off x="7314609" y="436788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7" name="rc287"/>
            <p:cNvSpPr/>
            <p:nvPr/>
          </p:nvSpPr>
          <p:spPr>
            <a:xfrm>
              <a:off x="7603101" y="4367889"/>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8" name="rc288"/>
            <p:cNvSpPr/>
            <p:nvPr/>
          </p:nvSpPr>
          <p:spPr>
            <a:xfrm>
              <a:off x="7891593" y="4367889"/>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9" name="rc289"/>
            <p:cNvSpPr/>
            <p:nvPr/>
          </p:nvSpPr>
          <p:spPr>
            <a:xfrm>
              <a:off x="8180085" y="4367889"/>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0" name="rc290"/>
            <p:cNvSpPr/>
            <p:nvPr/>
          </p:nvSpPr>
          <p:spPr>
            <a:xfrm>
              <a:off x="8468577" y="436788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1" name="rc291"/>
            <p:cNvSpPr/>
            <p:nvPr/>
          </p:nvSpPr>
          <p:spPr>
            <a:xfrm>
              <a:off x="8757069" y="4367889"/>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2" name="rc292"/>
            <p:cNvSpPr/>
            <p:nvPr/>
          </p:nvSpPr>
          <p:spPr>
            <a:xfrm>
              <a:off x="2121753"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3" name="rc293"/>
            <p:cNvSpPr/>
            <p:nvPr/>
          </p:nvSpPr>
          <p:spPr>
            <a:xfrm>
              <a:off x="2410245" y="347323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4" name="rc294"/>
            <p:cNvSpPr/>
            <p:nvPr/>
          </p:nvSpPr>
          <p:spPr>
            <a:xfrm>
              <a:off x="2698737"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5" name="rc295"/>
            <p:cNvSpPr/>
            <p:nvPr/>
          </p:nvSpPr>
          <p:spPr>
            <a:xfrm>
              <a:off x="2987229"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6" name="rc296"/>
            <p:cNvSpPr/>
            <p:nvPr/>
          </p:nvSpPr>
          <p:spPr>
            <a:xfrm>
              <a:off x="3275721" y="347323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7" name="rc297"/>
            <p:cNvSpPr/>
            <p:nvPr/>
          </p:nvSpPr>
          <p:spPr>
            <a:xfrm>
              <a:off x="3564213"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8" name="rc298"/>
            <p:cNvSpPr/>
            <p:nvPr/>
          </p:nvSpPr>
          <p:spPr>
            <a:xfrm>
              <a:off x="3852705" y="3473233"/>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99" name="rc299"/>
            <p:cNvSpPr/>
            <p:nvPr/>
          </p:nvSpPr>
          <p:spPr>
            <a:xfrm>
              <a:off x="4141197"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0" name="rc300"/>
            <p:cNvSpPr/>
            <p:nvPr/>
          </p:nvSpPr>
          <p:spPr>
            <a:xfrm>
              <a:off x="4429689"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1" name="rc301"/>
            <p:cNvSpPr/>
            <p:nvPr/>
          </p:nvSpPr>
          <p:spPr>
            <a:xfrm>
              <a:off x="4718181"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2" name="rc302"/>
            <p:cNvSpPr/>
            <p:nvPr/>
          </p:nvSpPr>
          <p:spPr>
            <a:xfrm>
              <a:off x="5006673"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3" name="rc303"/>
            <p:cNvSpPr/>
            <p:nvPr/>
          </p:nvSpPr>
          <p:spPr>
            <a:xfrm>
              <a:off x="5295165" y="347323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4" name="rc304"/>
            <p:cNvSpPr/>
            <p:nvPr/>
          </p:nvSpPr>
          <p:spPr>
            <a:xfrm>
              <a:off x="5583657"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5" name="rc305"/>
            <p:cNvSpPr/>
            <p:nvPr/>
          </p:nvSpPr>
          <p:spPr>
            <a:xfrm>
              <a:off x="5872149"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160641"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7" name="rc307"/>
            <p:cNvSpPr/>
            <p:nvPr/>
          </p:nvSpPr>
          <p:spPr>
            <a:xfrm>
              <a:off x="6449133" y="347323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8" name="rc308"/>
            <p:cNvSpPr/>
            <p:nvPr/>
          </p:nvSpPr>
          <p:spPr>
            <a:xfrm>
              <a:off x="6737625" y="347323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9" name="rc309"/>
            <p:cNvSpPr/>
            <p:nvPr/>
          </p:nvSpPr>
          <p:spPr>
            <a:xfrm>
              <a:off x="7026117" y="347323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0" name="rc310"/>
            <p:cNvSpPr/>
            <p:nvPr/>
          </p:nvSpPr>
          <p:spPr>
            <a:xfrm>
              <a:off x="7314609" y="347323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1" name="rc311"/>
            <p:cNvSpPr/>
            <p:nvPr/>
          </p:nvSpPr>
          <p:spPr>
            <a:xfrm>
              <a:off x="7603101" y="347323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2" name="rc312"/>
            <p:cNvSpPr/>
            <p:nvPr/>
          </p:nvSpPr>
          <p:spPr>
            <a:xfrm>
              <a:off x="7891593" y="3473233"/>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3" name="rc313"/>
            <p:cNvSpPr/>
            <p:nvPr/>
          </p:nvSpPr>
          <p:spPr>
            <a:xfrm>
              <a:off x="8180085" y="3473233"/>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4" name="rc314"/>
            <p:cNvSpPr/>
            <p:nvPr/>
          </p:nvSpPr>
          <p:spPr>
            <a:xfrm>
              <a:off x="8468577" y="3473233"/>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5" name="rc315"/>
            <p:cNvSpPr/>
            <p:nvPr/>
          </p:nvSpPr>
          <p:spPr>
            <a:xfrm>
              <a:off x="8757069" y="347323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6" name="rc316"/>
            <p:cNvSpPr/>
            <p:nvPr/>
          </p:nvSpPr>
          <p:spPr>
            <a:xfrm>
              <a:off x="3852705" y="4591553"/>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7" name="rc317"/>
            <p:cNvSpPr/>
            <p:nvPr/>
          </p:nvSpPr>
          <p:spPr>
            <a:xfrm>
              <a:off x="4141197"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8" name="rc318"/>
            <p:cNvSpPr/>
            <p:nvPr/>
          </p:nvSpPr>
          <p:spPr>
            <a:xfrm>
              <a:off x="4429689"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9" name="rc319"/>
            <p:cNvSpPr/>
            <p:nvPr/>
          </p:nvSpPr>
          <p:spPr>
            <a:xfrm>
              <a:off x="4718181"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20" name="rc320"/>
            <p:cNvSpPr/>
            <p:nvPr/>
          </p:nvSpPr>
          <p:spPr>
            <a:xfrm>
              <a:off x="5006673" y="459155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1" name="rc321"/>
            <p:cNvSpPr/>
            <p:nvPr/>
          </p:nvSpPr>
          <p:spPr>
            <a:xfrm>
              <a:off x="5295165"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2" name="rc322"/>
            <p:cNvSpPr/>
            <p:nvPr/>
          </p:nvSpPr>
          <p:spPr>
            <a:xfrm>
              <a:off x="5583657" y="459155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3" name="rc323"/>
            <p:cNvSpPr/>
            <p:nvPr/>
          </p:nvSpPr>
          <p:spPr>
            <a:xfrm>
              <a:off x="5872149" y="459155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4" name="rc324"/>
            <p:cNvSpPr/>
            <p:nvPr/>
          </p:nvSpPr>
          <p:spPr>
            <a:xfrm>
              <a:off x="6160641" y="459155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5" name="rc325"/>
            <p:cNvSpPr/>
            <p:nvPr/>
          </p:nvSpPr>
          <p:spPr>
            <a:xfrm>
              <a:off x="6449133" y="459155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6" name="rc326"/>
            <p:cNvSpPr/>
            <p:nvPr/>
          </p:nvSpPr>
          <p:spPr>
            <a:xfrm>
              <a:off x="6737625" y="459155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7" name="rc327"/>
            <p:cNvSpPr/>
            <p:nvPr/>
          </p:nvSpPr>
          <p:spPr>
            <a:xfrm>
              <a:off x="7026117" y="459155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8" name="rc328"/>
            <p:cNvSpPr/>
            <p:nvPr/>
          </p:nvSpPr>
          <p:spPr>
            <a:xfrm>
              <a:off x="7314609" y="459155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9" name="rc329"/>
            <p:cNvSpPr/>
            <p:nvPr/>
          </p:nvSpPr>
          <p:spPr>
            <a:xfrm>
              <a:off x="7603101" y="4591553"/>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0" name="rc330"/>
            <p:cNvSpPr/>
            <p:nvPr/>
          </p:nvSpPr>
          <p:spPr>
            <a:xfrm>
              <a:off x="7891593" y="4591553"/>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1" name="rc331"/>
            <p:cNvSpPr/>
            <p:nvPr/>
          </p:nvSpPr>
          <p:spPr>
            <a:xfrm>
              <a:off x="8180085" y="4591553"/>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2" name="rc332"/>
            <p:cNvSpPr/>
            <p:nvPr/>
          </p:nvSpPr>
          <p:spPr>
            <a:xfrm>
              <a:off x="8468577" y="4591553"/>
              <a:ext cx="288492"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3" name="rc333"/>
            <p:cNvSpPr/>
            <p:nvPr/>
          </p:nvSpPr>
          <p:spPr>
            <a:xfrm>
              <a:off x="8757069" y="4591553"/>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4" name="rc334"/>
            <p:cNvSpPr/>
            <p:nvPr/>
          </p:nvSpPr>
          <p:spPr>
            <a:xfrm>
              <a:off x="2121753" y="392056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2410245" y="392056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6" name="rc336"/>
            <p:cNvSpPr/>
            <p:nvPr/>
          </p:nvSpPr>
          <p:spPr>
            <a:xfrm>
              <a:off x="2698737" y="392056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7" name="rc337"/>
            <p:cNvSpPr/>
            <p:nvPr/>
          </p:nvSpPr>
          <p:spPr>
            <a:xfrm>
              <a:off x="2987229"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8" name="rc338"/>
            <p:cNvSpPr/>
            <p:nvPr/>
          </p:nvSpPr>
          <p:spPr>
            <a:xfrm>
              <a:off x="3275721"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9" name="rc339"/>
            <p:cNvSpPr/>
            <p:nvPr/>
          </p:nvSpPr>
          <p:spPr>
            <a:xfrm>
              <a:off x="3564213"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0" name="rc340"/>
            <p:cNvSpPr/>
            <p:nvPr/>
          </p:nvSpPr>
          <p:spPr>
            <a:xfrm>
              <a:off x="3852705"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4141197"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2" name="rc342"/>
            <p:cNvSpPr/>
            <p:nvPr/>
          </p:nvSpPr>
          <p:spPr>
            <a:xfrm>
              <a:off x="4429689"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3" name="rc343"/>
            <p:cNvSpPr/>
            <p:nvPr/>
          </p:nvSpPr>
          <p:spPr>
            <a:xfrm>
              <a:off x="4718181"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4" name="rc344"/>
            <p:cNvSpPr/>
            <p:nvPr/>
          </p:nvSpPr>
          <p:spPr>
            <a:xfrm>
              <a:off x="5006673"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5" name="rc345"/>
            <p:cNvSpPr/>
            <p:nvPr/>
          </p:nvSpPr>
          <p:spPr>
            <a:xfrm>
              <a:off x="5295165"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6" name="rc346"/>
            <p:cNvSpPr/>
            <p:nvPr/>
          </p:nvSpPr>
          <p:spPr>
            <a:xfrm>
              <a:off x="5583657" y="392056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7" name="rc347"/>
            <p:cNvSpPr/>
            <p:nvPr/>
          </p:nvSpPr>
          <p:spPr>
            <a:xfrm>
              <a:off x="5872149" y="392056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8" name="rc348"/>
            <p:cNvSpPr/>
            <p:nvPr/>
          </p:nvSpPr>
          <p:spPr>
            <a:xfrm>
              <a:off x="6160641"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9" name="rc349"/>
            <p:cNvSpPr/>
            <p:nvPr/>
          </p:nvSpPr>
          <p:spPr>
            <a:xfrm>
              <a:off x="6449133"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0" name="rc350"/>
            <p:cNvSpPr/>
            <p:nvPr/>
          </p:nvSpPr>
          <p:spPr>
            <a:xfrm>
              <a:off x="6737625"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1" name="rc351"/>
            <p:cNvSpPr/>
            <p:nvPr/>
          </p:nvSpPr>
          <p:spPr>
            <a:xfrm>
              <a:off x="7026117" y="3920561"/>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52" name="rc352"/>
            <p:cNvSpPr/>
            <p:nvPr/>
          </p:nvSpPr>
          <p:spPr>
            <a:xfrm>
              <a:off x="7314609" y="3920561"/>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3" name="rc353"/>
            <p:cNvSpPr/>
            <p:nvPr/>
          </p:nvSpPr>
          <p:spPr>
            <a:xfrm>
              <a:off x="7603101" y="3920561"/>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54" name="rc354"/>
            <p:cNvSpPr/>
            <p:nvPr/>
          </p:nvSpPr>
          <p:spPr>
            <a:xfrm>
              <a:off x="7891593" y="3920561"/>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5" name="rc355"/>
            <p:cNvSpPr/>
            <p:nvPr/>
          </p:nvSpPr>
          <p:spPr>
            <a:xfrm>
              <a:off x="8180085" y="3920561"/>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6" name="rc356"/>
            <p:cNvSpPr/>
            <p:nvPr/>
          </p:nvSpPr>
          <p:spPr>
            <a:xfrm>
              <a:off x="8468577" y="392056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7" name="rc357"/>
            <p:cNvSpPr/>
            <p:nvPr/>
          </p:nvSpPr>
          <p:spPr>
            <a:xfrm>
              <a:off x="8757069" y="3920561"/>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8" name="rc358"/>
            <p:cNvSpPr/>
            <p:nvPr/>
          </p:nvSpPr>
          <p:spPr>
            <a:xfrm>
              <a:off x="2121753"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9" name="rc359"/>
            <p:cNvSpPr/>
            <p:nvPr/>
          </p:nvSpPr>
          <p:spPr>
            <a:xfrm>
              <a:off x="2410245" y="280224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0" name="rc360"/>
            <p:cNvSpPr/>
            <p:nvPr/>
          </p:nvSpPr>
          <p:spPr>
            <a:xfrm>
              <a:off x="2698737"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1" name="rc361"/>
            <p:cNvSpPr/>
            <p:nvPr/>
          </p:nvSpPr>
          <p:spPr>
            <a:xfrm>
              <a:off x="2987229" y="280224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2" name="rc362"/>
            <p:cNvSpPr/>
            <p:nvPr/>
          </p:nvSpPr>
          <p:spPr>
            <a:xfrm>
              <a:off x="3275721" y="2802241"/>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3" name="rc363"/>
            <p:cNvSpPr/>
            <p:nvPr/>
          </p:nvSpPr>
          <p:spPr>
            <a:xfrm>
              <a:off x="3564213"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4" name="rc364"/>
            <p:cNvSpPr/>
            <p:nvPr/>
          </p:nvSpPr>
          <p:spPr>
            <a:xfrm>
              <a:off x="3852705" y="280224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5" name="rc365"/>
            <p:cNvSpPr/>
            <p:nvPr/>
          </p:nvSpPr>
          <p:spPr>
            <a:xfrm>
              <a:off x="4141197" y="280224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6" name="rc366"/>
            <p:cNvSpPr/>
            <p:nvPr/>
          </p:nvSpPr>
          <p:spPr>
            <a:xfrm>
              <a:off x="4429689"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7" name="rc367"/>
            <p:cNvSpPr/>
            <p:nvPr/>
          </p:nvSpPr>
          <p:spPr>
            <a:xfrm>
              <a:off x="4718181"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5006673" y="280224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9" name="rc369"/>
            <p:cNvSpPr/>
            <p:nvPr/>
          </p:nvSpPr>
          <p:spPr>
            <a:xfrm>
              <a:off x="5295165" y="280224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0" name="rc370"/>
            <p:cNvSpPr/>
            <p:nvPr/>
          </p:nvSpPr>
          <p:spPr>
            <a:xfrm>
              <a:off x="5583657" y="280224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1" name="rc371"/>
            <p:cNvSpPr/>
            <p:nvPr/>
          </p:nvSpPr>
          <p:spPr>
            <a:xfrm>
              <a:off x="5872149"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2" name="rc372"/>
            <p:cNvSpPr/>
            <p:nvPr/>
          </p:nvSpPr>
          <p:spPr>
            <a:xfrm>
              <a:off x="6160641" y="280224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3" name="rc373"/>
            <p:cNvSpPr/>
            <p:nvPr/>
          </p:nvSpPr>
          <p:spPr>
            <a:xfrm>
              <a:off x="6449133"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4" name="rc374"/>
            <p:cNvSpPr/>
            <p:nvPr/>
          </p:nvSpPr>
          <p:spPr>
            <a:xfrm>
              <a:off x="6737625" y="280224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5" name="rc375"/>
            <p:cNvSpPr/>
            <p:nvPr/>
          </p:nvSpPr>
          <p:spPr>
            <a:xfrm>
              <a:off x="7026117"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6" name="rc376"/>
            <p:cNvSpPr/>
            <p:nvPr/>
          </p:nvSpPr>
          <p:spPr>
            <a:xfrm>
              <a:off x="7314609"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7" name="rc377"/>
            <p:cNvSpPr/>
            <p:nvPr/>
          </p:nvSpPr>
          <p:spPr>
            <a:xfrm>
              <a:off x="760310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8" name="rc378"/>
            <p:cNvSpPr/>
            <p:nvPr/>
          </p:nvSpPr>
          <p:spPr>
            <a:xfrm>
              <a:off x="7891593" y="280224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9" name="rc379"/>
            <p:cNvSpPr/>
            <p:nvPr/>
          </p:nvSpPr>
          <p:spPr>
            <a:xfrm>
              <a:off x="8180085" y="280224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0" name="rc380"/>
            <p:cNvSpPr/>
            <p:nvPr/>
          </p:nvSpPr>
          <p:spPr>
            <a:xfrm>
              <a:off x="8468577" y="280224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1" name="rc381"/>
            <p:cNvSpPr/>
            <p:nvPr/>
          </p:nvSpPr>
          <p:spPr>
            <a:xfrm>
              <a:off x="8757069" y="280224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2" name="rc382"/>
            <p:cNvSpPr/>
            <p:nvPr/>
          </p:nvSpPr>
          <p:spPr>
            <a:xfrm>
              <a:off x="2121753" y="414422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3" name="rc383"/>
            <p:cNvSpPr/>
            <p:nvPr/>
          </p:nvSpPr>
          <p:spPr>
            <a:xfrm>
              <a:off x="2410245" y="414422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4" name="rc384"/>
            <p:cNvSpPr/>
            <p:nvPr/>
          </p:nvSpPr>
          <p:spPr>
            <a:xfrm>
              <a:off x="2698737" y="414422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5" name="rc385"/>
            <p:cNvSpPr/>
            <p:nvPr/>
          </p:nvSpPr>
          <p:spPr>
            <a:xfrm>
              <a:off x="2987229" y="414422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6" name="rc386"/>
            <p:cNvSpPr/>
            <p:nvPr/>
          </p:nvSpPr>
          <p:spPr>
            <a:xfrm>
              <a:off x="3275721" y="414422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87" name="rc387"/>
            <p:cNvSpPr/>
            <p:nvPr/>
          </p:nvSpPr>
          <p:spPr>
            <a:xfrm>
              <a:off x="3564213" y="4144225"/>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8" name="rc388"/>
            <p:cNvSpPr/>
            <p:nvPr/>
          </p:nvSpPr>
          <p:spPr>
            <a:xfrm>
              <a:off x="3852705" y="414422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9" name="rc389"/>
            <p:cNvSpPr/>
            <p:nvPr/>
          </p:nvSpPr>
          <p:spPr>
            <a:xfrm>
              <a:off x="4141197" y="414422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0" name="rc390"/>
            <p:cNvSpPr/>
            <p:nvPr/>
          </p:nvSpPr>
          <p:spPr>
            <a:xfrm>
              <a:off x="4429689" y="414422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1" name="rc391"/>
            <p:cNvSpPr/>
            <p:nvPr/>
          </p:nvSpPr>
          <p:spPr>
            <a:xfrm>
              <a:off x="4718181" y="414422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2" name="rc392"/>
            <p:cNvSpPr/>
            <p:nvPr/>
          </p:nvSpPr>
          <p:spPr>
            <a:xfrm>
              <a:off x="5006673" y="414422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3" name="rc393"/>
            <p:cNvSpPr/>
            <p:nvPr/>
          </p:nvSpPr>
          <p:spPr>
            <a:xfrm>
              <a:off x="5295165"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4" name="rc394"/>
            <p:cNvSpPr/>
            <p:nvPr/>
          </p:nvSpPr>
          <p:spPr>
            <a:xfrm>
              <a:off x="5583657"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5" name="rc395"/>
            <p:cNvSpPr/>
            <p:nvPr/>
          </p:nvSpPr>
          <p:spPr>
            <a:xfrm>
              <a:off x="5872149"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6" name="rc396"/>
            <p:cNvSpPr/>
            <p:nvPr/>
          </p:nvSpPr>
          <p:spPr>
            <a:xfrm>
              <a:off x="6160641"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7" name="rc397"/>
            <p:cNvSpPr/>
            <p:nvPr/>
          </p:nvSpPr>
          <p:spPr>
            <a:xfrm>
              <a:off x="6449133"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8" name="rc398"/>
            <p:cNvSpPr/>
            <p:nvPr/>
          </p:nvSpPr>
          <p:spPr>
            <a:xfrm>
              <a:off x="6737625"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9" name="rc399"/>
            <p:cNvSpPr/>
            <p:nvPr/>
          </p:nvSpPr>
          <p:spPr>
            <a:xfrm>
              <a:off x="7026117"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0" name="rc400"/>
            <p:cNvSpPr/>
            <p:nvPr/>
          </p:nvSpPr>
          <p:spPr>
            <a:xfrm>
              <a:off x="7314609"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1" name="rc401"/>
            <p:cNvSpPr/>
            <p:nvPr/>
          </p:nvSpPr>
          <p:spPr>
            <a:xfrm>
              <a:off x="7603101"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7891593"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3" name="rc403"/>
            <p:cNvSpPr/>
            <p:nvPr/>
          </p:nvSpPr>
          <p:spPr>
            <a:xfrm>
              <a:off x="8180085"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4" name="rc404"/>
            <p:cNvSpPr/>
            <p:nvPr/>
          </p:nvSpPr>
          <p:spPr>
            <a:xfrm>
              <a:off x="8468577"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5" name="rc405"/>
            <p:cNvSpPr/>
            <p:nvPr/>
          </p:nvSpPr>
          <p:spPr>
            <a:xfrm>
              <a:off x="8757069"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6" name="rc406"/>
            <p:cNvSpPr/>
            <p:nvPr/>
          </p:nvSpPr>
          <p:spPr>
            <a:xfrm>
              <a:off x="2121753"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7" name="rc407"/>
            <p:cNvSpPr/>
            <p:nvPr/>
          </p:nvSpPr>
          <p:spPr>
            <a:xfrm>
              <a:off x="2410245" y="1683920"/>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8" name="rc408"/>
            <p:cNvSpPr/>
            <p:nvPr/>
          </p:nvSpPr>
          <p:spPr>
            <a:xfrm>
              <a:off x="2698737"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9" name="rc409"/>
            <p:cNvSpPr/>
            <p:nvPr/>
          </p:nvSpPr>
          <p:spPr>
            <a:xfrm>
              <a:off x="2987229" y="1683920"/>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0" name="rc410"/>
            <p:cNvSpPr/>
            <p:nvPr/>
          </p:nvSpPr>
          <p:spPr>
            <a:xfrm>
              <a:off x="3275721"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1" name="rc411"/>
            <p:cNvSpPr/>
            <p:nvPr/>
          </p:nvSpPr>
          <p:spPr>
            <a:xfrm>
              <a:off x="356421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2" name="rc412"/>
            <p:cNvSpPr/>
            <p:nvPr/>
          </p:nvSpPr>
          <p:spPr>
            <a:xfrm>
              <a:off x="3852705"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3" name="rc413"/>
            <p:cNvSpPr/>
            <p:nvPr/>
          </p:nvSpPr>
          <p:spPr>
            <a:xfrm>
              <a:off x="4141197"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4" name="rc414"/>
            <p:cNvSpPr/>
            <p:nvPr/>
          </p:nvSpPr>
          <p:spPr>
            <a:xfrm>
              <a:off x="4429689"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5" name="rc415"/>
            <p:cNvSpPr/>
            <p:nvPr/>
          </p:nvSpPr>
          <p:spPr>
            <a:xfrm>
              <a:off x="4718181"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6" name="rc416"/>
            <p:cNvSpPr/>
            <p:nvPr/>
          </p:nvSpPr>
          <p:spPr>
            <a:xfrm>
              <a:off x="5006673"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7" name="rc417"/>
            <p:cNvSpPr/>
            <p:nvPr/>
          </p:nvSpPr>
          <p:spPr>
            <a:xfrm>
              <a:off x="5295165"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8" name="rc418"/>
            <p:cNvSpPr/>
            <p:nvPr/>
          </p:nvSpPr>
          <p:spPr>
            <a:xfrm>
              <a:off x="5583657"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9" name="rc419"/>
            <p:cNvSpPr/>
            <p:nvPr/>
          </p:nvSpPr>
          <p:spPr>
            <a:xfrm>
              <a:off x="5872149"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0" name="rc420"/>
            <p:cNvSpPr/>
            <p:nvPr/>
          </p:nvSpPr>
          <p:spPr>
            <a:xfrm>
              <a:off x="6160641"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1" name="rc421"/>
            <p:cNvSpPr/>
            <p:nvPr/>
          </p:nvSpPr>
          <p:spPr>
            <a:xfrm>
              <a:off x="644913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2" name="rc422"/>
            <p:cNvSpPr/>
            <p:nvPr/>
          </p:nvSpPr>
          <p:spPr>
            <a:xfrm>
              <a:off x="6737625"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3" name="rc423"/>
            <p:cNvSpPr/>
            <p:nvPr/>
          </p:nvSpPr>
          <p:spPr>
            <a:xfrm>
              <a:off x="702611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4" name="rc424"/>
            <p:cNvSpPr/>
            <p:nvPr/>
          </p:nvSpPr>
          <p:spPr>
            <a:xfrm>
              <a:off x="731460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5" name="rc425"/>
            <p:cNvSpPr/>
            <p:nvPr/>
          </p:nvSpPr>
          <p:spPr>
            <a:xfrm>
              <a:off x="760310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7891593"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7" name="rc427"/>
            <p:cNvSpPr/>
            <p:nvPr/>
          </p:nvSpPr>
          <p:spPr>
            <a:xfrm>
              <a:off x="8180085"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8" name="rc428"/>
            <p:cNvSpPr/>
            <p:nvPr/>
          </p:nvSpPr>
          <p:spPr>
            <a:xfrm>
              <a:off x="8468577"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9" name="rc429"/>
            <p:cNvSpPr/>
            <p:nvPr/>
          </p:nvSpPr>
          <p:spPr>
            <a:xfrm>
              <a:off x="8757069"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0" name="rc430"/>
            <p:cNvSpPr/>
            <p:nvPr/>
          </p:nvSpPr>
          <p:spPr>
            <a:xfrm>
              <a:off x="2121753" y="3249569"/>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1" name="rc431"/>
            <p:cNvSpPr/>
            <p:nvPr/>
          </p:nvSpPr>
          <p:spPr>
            <a:xfrm>
              <a:off x="2410245" y="324956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2" name="rc432"/>
            <p:cNvSpPr/>
            <p:nvPr/>
          </p:nvSpPr>
          <p:spPr>
            <a:xfrm>
              <a:off x="2698737" y="3249569"/>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33" name="rc433"/>
            <p:cNvSpPr/>
            <p:nvPr/>
          </p:nvSpPr>
          <p:spPr>
            <a:xfrm>
              <a:off x="2987229" y="3249569"/>
              <a:ext cx="288492"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34" name="rc434"/>
            <p:cNvSpPr/>
            <p:nvPr/>
          </p:nvSpPr>
          <p:spPr>
            <a:xfrm>
              <a:off x="3275721" y="3249569"/>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5" name="rc435"/>
            <p:cNvSpPr/>
            <p:nvPr/>
          </p:nvSpPr>
          <p:spPr>
            <a:xfrm>
              <a:off x="3564213" y="324956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6" name="rc436"/>
            <p:cNvSpPr/>
            <p:nvPr/>
          </p:nvSpPr>
          <p:spPr>
            <a:xfrm>
              <a:off x="3852705" y="324956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7" name="rc437"/>
            <p:cNvSpPr/>
            <p:nvPr/>
          </p:nvSpPr>
          <p:spPr>
            <a:xfrm>
              <a:off x="4141197"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8" name="rc438"/>
            <p:cNvSpPr/>
            <p:nvPr/>
          </p:nvSpPr>
          <p:spPr>
            <a:xfrm>
              <a:off x="4429689"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9" name="rc439"/>
            <p:cNvSpPr/>
            <p:nvPr/>
          </p:nvSpPr>
          <p:spPr>
            <a:xfrm>
              <a:off x="4718181"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0" name="rc440"/>
            <p:cNvSpPr/>
            <p:nvPr/>
          </p:nvSpPr>
          <p:spPr>
            <a:xfrm>
              <a:off x="5006673"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5295165"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2" name="rc442"/>
            <p:cNvSpPr/>
            <p:nvPr/>
          </p:nvSpPr>
          <p:spPr>
            <a:xfrm>
              <a:off x="5583657"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3" name="rc443"/>
            <p:cNvSpPr/>
            <p:nvPr/>
          </p:nvSpPr>
          <p:spPr>
            <a:xfrm>
              <a:off x="5872149"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6160641"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5" name="rc445"/>
            <p:cNvSpPr/>
            <p:nvPr/>
          </p:nvSpPr>
          <p:spPr>
            <a:xfrm>
              <a:off x="6449133"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6737625"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7" name="rc447"/>
            <p:cNvSpPr/>
            <p:nvPr/>
          </p:nvSpPr>
          <p:spPr>
            <a:xfrm>
              <a:off x="7026117"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8" name="rc448"/>
            <p:cNvSpPr/>
            <p:nvPr/>
          </p:nvSpPr>
          <p:spPr>
            <a:xfrm>
              <a:off x="7314609"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9" name="rc449"/>
            <p:cNvSpPr/>
            <p:nvPr/>
          </p:nvSpPr>
          <p:spPr>
            <a:xfrm>
              <a:off x="7603101"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7891593" y="324956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1" name="rc451"/>
            <p:cNvSpPr/>
            <p:nvPr/>
          </p:nvSpPr>
          <p:spPr>
            <a:xfrm>
              <a:off x="8180085"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2" name="rc452"/>
            <p:cNvSpPr/>
            <p:nvPr/>
          </p:nvSpPr>
          <p:spPr>
            <a:xfrm>
              <a:off x="8468577"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8757069" y="324956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4" name="rc454"/>
            <p:cNvSpPr/>
            <p:nvPr/>
          </p:nvSpPr>
          <p:spPr>
            <a:xfrm>
              <a:off x="2121753"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5" name="rc455"/>
            <p:cNvSpPr/>
            <p:nvPr/>
          </p:nvSpPr>
          <p:spPr>
            <a:xfrm>
              <a:off x="2410245"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6" name="rc456"/>
            <p:cNvSpPr/>
            <p:nvPr/>
          </p:nvSpPr>
          <p:spPr>
            <a:xfrm>
              <a:off x="2698737"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7" name="rc457"/>
            <p:cNvSpPr/>
            <p:nvPr/>
          </p:nvSpPr>
          <p:spPr>
            <a:xfrm>
              <a:off x="2987229" y="548620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8" name="rc458"/>
            <p:cNvSpPr/>
            <p:nvPr/>
          </p:nvSpPr>
          <p:spPr>
            <a:xfrm>
              <a:off x="3275721" y="5486209"/>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9" name="rc459"/>
            <p:cNvSpPr/>
            <p:nvPr/>
          </p:nvSpPr>
          <p:spPr>
            <a:xfrm>
              <a:off x="3564213" y="548620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0" name="rc460"/>
            <p:cNvSpPr/>
            <p:nvPr/>
          </p:nvSpPr>
          <p:spPr>
            <a:xfrm>
              <a:off x="3852705" y="548620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1" name="rc461"/>
            <p:cNvSpPr/>
            <p:nvPr/>
          </p:nvSpPr>
          <p:spPr>
            <a:xfrm>
              <a:off x="4141197" y="548620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2" name="rc462"/>
            <p:cNvSpPr/>
            <p:nvPr/>
          </p:nvSpPr>
          <p:spPr>
            <a:xfrm>
              <a:off x="4429689"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3" name="rc463"/>
            <p:cNvSpPr/>
            <p:nvPr/>
          </p:nvSpPr>
          <p:spPr>
            <a:xfrm>
              <a:off x="4718181" y="5486209"/>
              <a:ext cx="288492"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64" name="rc464"/>
            <p:cNvSpPr/>
            <p:nvPr/>
          </p:nvSpPr>
          <p:spPr>
            <a:xfrm>
              <a:off x="5006673" y="5486209"/>
              <a:ext cx="288492"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65" name="rc465"/>
            <p:cNvSpPr/>
            <p:nvPr/>
          </p:nvSpPr>
          <p:spPr>
            <a:xfrm>
              <a:off x="5295165" y="5486209"/>
              <a:ext cx="288492"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6" name="rc466"/>
            <p:cNvSpPr/>
            <p:nvPr/>
          </p:nvSpPr>
          <p:spPr>
            <a:xfrm>
              <a:off x="5583657" y="548620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7" name="rc467"/>
            <p:cNvSpPr/>
            <p:nvPr/>
          </p:nvSpPr>
          <p:spPr>
            <a:xfrm>
              <a:off x="5872149" y="548620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68" name="rc468"/>
            <p:cNvSpPr/>
            <p:nvPr/>
          </p:nvSpPr>
          <p:spPr>
            <a:xfrm>
              <a:off x="6160641" y="5486209"/>
              <a:ext cx="288492" cy="22366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69" name="rc469"/>
            <p:cNvSpPr/>
            <p:nvPr/>
          </p:nvSpPr>
          <p:spPr>
            <a:xfrm>
              <a:off x="6449133" y="5486209"/>
              <a:ext cx="288492" cy="223664"/>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470" name="rc470"/>
            <p:cNvSpPr/>
            <p:nvPr/>
          </p:nvSpPr>
          <p:spPr>
            <a:xfrm>
              <a:off x="6737625" y="5486209"/>
              <a:ext cx="288492" cy="223664"/>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471" name="rc471"/>
            <p:cNvSpPr/>
            <p:nvPr/>
          </p:nvSpPr>
          <p:spPr>
            <a:xfrm>
              <a:off x="7026117" y="5486209"/>
              <a:ext cx="288492"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72" name="rc472"/>
            <p:cNvSpPr/>
            <p:nvPr/>
          </p:nvSpPr>
          <p:spPr>
            <a:xfrm>
              <a:off x="7314609" y="5486209"/>
              <a:ext cx="288492"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3" name="rc473"/>
            <p:cNvSpPr/>
            <p:nvPr/>
          </p:nvSpPr>
          <p:spPr>
            <a:xfrm>
              <a:off x="7603101" y="5486209"/>
              <a:ext cx="288492"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74" name="rc474"/>
            <p:cNvSpPr/>
            <p:nvPr/>
          </p:nvSpPr>
          <p:spPr>
            <a:xfrm>
              <a:off x="7891593" y="5486209"/>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75" name="rc475"/>
            <p:cNvSpPr/>
            <p:nvPr/>
          </p:nvSpPr>
          <p:spPr>
            <a:xfrm>
              <a:off x="8180085" y="5486209"/>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76" name="rc476"/>
            <p:cNvSpPr/>
            <p:nvPr/>
          </p:nvSpPr>
          <p:spPr>
            <a:xfrm>
              <a:off x="8468577" y="5486209"/>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77" name="rc477"/>
            <p:cNvSpPr/>
            <p:nvPr/>
          </p:nvSpPr>
          <p:spPr>
            <a:xfrm>
              <a:off x="8757069" y="5486209"/>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8" name="rc478"/>
            <p:cNvSpPr/>
            <p:nvPr/>
          </p:nvSpPr>
          <p:spPr>
            <a:xfrm>
              <a:off x="212175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9" name="rc479"/>
            <p:cNvSpPr/>
            <p:nvPr/>
          </p:nvSpPr>
          <p:spPr>
            <a:xfrm>
              <a:off x="241024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0" name="rc480"/>
            <p:cNvSpPr/>
            <p:nvPr/>
          </p:nvSpPr>
          <p:spPr>
            <a:xfrm>
              <a:off x="269873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1" name="rc481"/>
            <p:cNvSpPr/>
            <p:nvPr/>
          </p:nvSpPr>
          <p:spPr>
            <a:xfrm>
              <a:off x="2987229"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2" name="rc482"/>
            <p:cNvSpPr/>
            <p:nvPr/>
          </p:nvSpPr>
          <p:spPr>
            <a:xfrm>
              <a:off x="327572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3" name="rc483"/>
            <p:cNvSpPr/>
            <p:nvPr/>
          </p:nvSpPr>
          <p:spPr>
            <a:xfrm>
              <a:off x="356421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4" name="rc484"/>
            <p:cNvSpPr/>
            <p:nvPr/>
          </p:nvSpPr>
          <p:spPr>
            <a:xfrm>
              <a:off x="3852705"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5" name="rc485"/>
            <p:cNvSpPr/>
            <p:nvPr/>
          </p:nvSpPr>
          <p:spPr>
            <a:xfrm>
              <a:off x="4141197"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6" name="rc486"/>
            <p:cNvSpPr/>
            <p:nvPr/>
          </p:nvSpPr>
          <p:spPr>
            <a:xfrm>
              <a:off x="4429689"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7" name="rc487"/>
            <p:cNvSpPr/>
            <p:nvPr/>
          </p:nvSpPr>
          <p:spPr>
            <a:xfrm>
              <a:off x="4718181"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8" name="rc488"/>
            <p:cNvSpPr/>
            <p:nvPr/>
          </p:nvSpPr>
          <p:spPr>
            <a:xfrm>
              <a:off x="500667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9" name="rc489"/>
            <p:cNvSpPr/>
            <p:nvPr/>
          </p:nvSpPr>
          <p:spPr>
            <a:xfrm>
              <a:off x="529516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0" name="rc490"/>
            <p:cNvSpPr/>
            <p:nvPr/>
          </p:nvSpPr>
          <p:spPr>
            <a:xfrm>
              <a:off x="558365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1" name="rc491"/>
            <p:cNvSpPr/>
            <p:nvPr/>
          </p:nvSpPr>
          <p:spPr>
            <a:xfrm>
              <a:off x="587214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2" name="rc492"/>
            <p:cNvSpPr/>
            <p:nvPr/>
          </p:nvSpPr>
          <p:spPr>
            <a:xfrm>
              <a:off x="616064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3" name="rc493"/>
            <p:cNvSpPr/>
            <p:nvPr/>
          </p:nvSpPr>
          <p:spPr>
            <a:xfrm>
              <a:off x="644913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4" name="rc494"/>
            <p:cNvSpPr/>
            <p:nvPr/>
          </p:nvSpPr>
          <p:spPr>
            <a:xfrm>
              <a:off x="673762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702611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6" name="rc496"/>
            <p:cNvSpPr/>
            <p:nvPr/>
          </p:nvSpPr>
          <p:spPr>
            <a:xfrm>
              <a:off x="7314609"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7" name="rc497"/>
            <p:cNvSpPr/>
            <p:nvPr/>
          </p:nvSpPr>
          <p:spPr>
            <a:xfrm>
              <a:off x="7603101" y="101292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8" name="rc498"/>
            <p:cNvSpPr/>
            <p:nvPr/>
          </p:nvSpPr>
          <p:spPr>
            <a:xfrm>
              <a:off x="7891593" y="101292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9" name="rc499"/>
            <p:cNvSpPr/>
            <p:nvPr/>
          </p:nvSpPr>
          <p:spPr>
            <a:xfrm>
              <a:off x="8180085"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0" name="rc500"/>
            <p:cNvSpPr/>
            <p:nvPr/>
          </p:nvSpPr>
          <p:spPr>
            <a:xfrm>
              <a:off x="846857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875706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2" name="tx502"/>
            <p:cNvSpPr/>
            <p:nvPr/>
          </p:nvSpPr>
          <p:spPr>
            <a:xfrm>
              <a:off x="3648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393666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42251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451364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480213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50906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537912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566761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595610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62445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2" name="tx512"/>
            <p:cNvSpPr/>
            <p:nvPr/>
          </p:nvSpPr>
          <p:spPr>
            <a:xfrm>
              <a:off x="653308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68215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4" name="tx514"/>
            <p:cNvSpPr/>
            <p:nvPr/>
          </p:nvSpPr>
          <p:spPr>
            <a:xfrm>
              <a:off x="711007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739856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768705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79755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8" name="tx518"/>
            <p:cNvSpPr/>
            <p:nvPr/>
          </p:nvSpPr>
          <p:spPr>
            <a:xfrm>
              <a:off x="82640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855253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0" name="tx520"/>
            <p:cNvSpPr/>
            <p:nvPr/>
          </p:nvSpPr>
          <p:spPr>
            <a:xfrm>
              <a:off x="884102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22057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249420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278269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33596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3648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6" name="tx526"/>
            <p:cNvSpPr/>
            <p:nvPr/>
          </p:nvSpPr>
          <p:spPr>
            <a:xfrm>
              <a:off x="393666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7" name="tx527"/>
            <p:cNvSpPr/>
            <p:nvPr/>
          </p:nvSpPr>
          <p:spPr>
            <a:xfrm>
              <a:off x="42251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22057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9" name="tx529"/>
            <p:cNvSpPr/>
            <p:nvPr/>
          </p:nvSpPr>
          <p:spPr>
            <a:xfrm>
              <a:off x="249420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0" name="tx530"/>
            <p:cNvSpPr/>
            <p:nvPr/>
          </p:nvSpPr>
          <p:spPr>
            <a:xfrm>
              <a:off x="278269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1" name="tx531"/>
            <p:cNvSpPr/>
            <p:nvPr/>
          </p:nvSpPr>
          <p:spPr>
            <a:xfrm>
              <a:off x="307118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335967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3" name="tx533"/>
            <p:cNvSpPr/>
            <p:nvPr/>
          </p:nvSpPr>
          <p:spPr>
            <a:xfrm>
              <a:off x="2205709"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4" name="tx534"/>
            <p:cNvSpPr/>
            <p:nvPr/>
          </p:nvSpPr>
          <p:spPr>
            <a:xfrm>
              <a:off x="249420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5" name="tx535"/>
            <p:cNvSpPr/>
            <p:nvPr/>
          </p:nvSpPr>
          <p:spPr>
            <a:xfrm>
              <a:off x="278269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307118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335967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8" name="tx538"/>
            <p:cNvSpPr/>
            <p:nvPr/>
          </p:nvSpPr>
          <p:spPr>
            <a:xfrm>
              <a:off x="364816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9" name="tx539"/>
            <p:cNvSpPr/>
            <p:nvPr/>
          </p:nvSpPr>
          <p:spPr>
            <a:xfrm>
              <a:off x="393666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0" name="tx540"/>
            <p:cNvSpPr/>
            <p:nvPr/>
          </p:nvSpPr>
          <p:spPr>
            <a:xfrm>
              <a:off x="42251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1" name="tx541"/>
            <p:cNvSpPr/>
            <p:nvPr/>
          </p:nvSpPr>
          <p:spPr>
            <a:xfrm>
              <a:off x="451364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2" name="tx542"/>
            <p:cNvSpPr/>
            <p:nvPr/>
          </p:nvSpPr>
          <p:spPr>
            <a:xfrm>
              <a:off x="4802137"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3" name="tx543"/>
            <p:cNvSpPr/>
            <p:nvPr/>
          </p:nvSpPr>
          <p:spPr>
            <a:xfrm>
              <a:off x="50906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4" name="tx544"/>
            <p:cNvSpPr/>
            <p:nvPr/>
          </p:nvSpPr>
          <p:spPr>
            <a:xfrm>
              <a:off x="537912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5" name="tx545"/>
            <p:cNvSpPr/>
            <p:nvPr/>
          </p:nvSpPr>
          <p:spPr>
            <a:xfrm>
              <a:off x="566761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6" name="tx546"/>
            <p:cNvSpPr/>
            <p:nvPr/>
          </p:nvSpPr>
          <p:spPr>
            <a:xfrm>
              <a:off x="595610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7" name="tx547"/>
            <p:cNvSpPr/>
            <p:nvPr/>
          </p:nvSpPr>
          <p:spPr>
            <a:xfrm>
              <a:off x="6244597"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8" name="tx548"/>
            <p:cNvSpPr/>
            <p:nvPr/>
          </p:nvSpPr>
          <p:spPr>
            <a:xfrm>
              <a:off x="653308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9" name="tx549"/>
            <p:cNvSpPr/>
            <p:nvPr/>
          </p:nvSpPr>
          <p:spPr>
            <a:xfrm>
              <a:off x="68215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0" name="tx550"/>
            <p:cNvSpPr/>
            <p:nvPr/>
          </p:nvSpPr>
          <p:spPr>
            <a:xfrm>
              <a:off x="711007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1" name="tx551"/>
            <p:cNvSpPr/>
            <p:nvPr/>
          </p:nvSpPr>
          <p:spPr>
            <a:xfrm>
              <a:off x="739856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768705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3" name="tx553"/>
            <p:cNvSpPr/>
            <p:nvPr/>
          </p:nvSpPr>
          <p:spPr>
            <a:xfrm>
              <a:off x="79755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4" name="tx554"/>
            <p:cNvSpPr/>
            <p:nvPr/>
          </p:nvSpPr>
          <p:spPr>
            <a:xfrm>
              <a:off x="8264042"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5" name="tx555"/>
            <p:cNvSpPr/>
            <p:nvPr/>
          </p:nvSpPr>
          <p:spPr>
            <a:xfrm>
              <a:off x="8552534"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6" name="tx556"/>
            <p:cNvSpPr/>
            <p:nvPr/>
          </p:nvSpPr>
          <p:spPr>
            <a:xfrm>
              <a:off x="884102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57" name="tx557"/>
            <p:cNvSpPr/>
            <p:nvPr/>
          </p:nvSpPr>
          <p:spPr>
            <a:xfrm>
              <a:off x="22057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8" name="tx558"/>
            <p:cNvSpPr/>
            <p:nvPr/>
          </p:nvSpPr>
          <p:spPr>
            <a:xfrm>
              <a:off x="2494201"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59" name="tx559"/>
            <p:cNvSpPr/>
            <p:nvPr/>
          </p:nvSpPr>
          <p:spPr>
            <a:xfrm>
              <a:off x="278269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0" name="tx560"/>
            <p:cNvSpPr/>
            <p:nvPr/>
          </p:nvSpPr>
          <p:spPr>
            <a:xfrm>
              <a:off x="3071185"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1" name="tx561"/>
            <p:cNvSpPr/>
            <p:nvPr/>
          </p:nvSpPr>
          <p:spPr>
            <a:xfrm>
              <a:off x="3359677"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2" name="tx562"/>
            <p:cNvSpPr/>
            <p:nvPr/>
          </p:nvSpPr>
          <p:spPr>
            <a:xfrm>
              <a:off x="3648169"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63" name="tx563"/>
            <p:cNvSpPr/>
            <p:nvPr/>
          </p:nvSpPr>
          <p:spPr>
            <a:xfrm>
              <a:off x="393666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4" name="tx564"/>
            <p:cNvSpPr/>
            <p:nvPr/>
          </p:nvSpPr>
          <p:spPr>
            <a:xfrm>
              <a:off x="422515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65" name="tx565"/>
            <p:cNvSpPr/>
            <p:nvPr/>
          </p:nvSpPr>
          <p:spPr>
            <a:xfrm>
              <a:off x="451364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6" name="tx566"/>
            <p:cNvSpPr/>
            <p:nvPr/>
          </p:nvSpPr>
          <p:spPr>
            <a:xfrm>
              <a:off x="480213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7" name="tx567"/>
            <p:cNvSpPr/>
            <p:nvPr/>
          </p:nvSpPr>
          <p:spPr>
            <a:xfrm>
              <a:off x="509062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8" name="tx568"/>
            <p:cNvSpPr/>
            <p:nvPr/>
          </p:nvSpPr>
          <p:spPr>
            <a:xfrm>
              <a:off x="537912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9" name="tx569"/>
            <p:cNvSpPr/>
            <p:nvPr/>
          </p:nvSpPr>
          <p:spPr>
            <a:xfrm>
              <a:off x="566761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0" name="tx570"/>
            <p:cNvSpPr/>
            <p:nvPr/>
          </p:nvSpPr>
          <p:spPr>
            <a:xfrm>
              <a:off x="5956105"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1" name="tx571"/>
            <p:cNvSpPr/>
            <p:nvPr/>
          </p:nvSpPr>
          <p:spPr>
            <a:xfrm>
              <a:off x="624459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2" name="tx572"/>
            <p:cNvSpPr/>
            <p:nvPr/>
          </p:nvSpPr>
          <p:spPr>
            <a:xfrm>
              <a:off x="653308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3" name="tx573"/>
            <p:cNvSpPr/>
            <p:nvPr/>
          </p:nvSpPr>
          <p:spPr>
            <a:xfrm>
              <a:off x="68215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4" name="tx574"/>
            <p:cNvSpPr/>
            <p:nvPr/>
          </p:nvSpPr>
          <p:spPr>
            <a:xfrm>
              <a:off x="711007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5" name="tx575"/>
            <p:cNvSpPr/>
            <p:nvPr/>
          </p:nvSpPr>
          <p:spPr>
            <a:xfrm>
              <a:off x="739856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6" name="tx576"/>
            <p:cNvSpPr/>
            <p:nvPr/>
          </p:nvSpPr>
          <p:spPr>
            <a:xfrm>
              <a:off x="768705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77" name="tx577"/>
            <p:cNvSpPr/>
            <p:nvPr/>
          </p:nvSpPr>
          <p:spPr>
            <a:xfrm>
              <a:off x="797555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8" name="tx578"/>
            <p:cNvSpPr/>
            <p:nvPr/>
          </p:nvSpPr>
          <p:spPr>
            <a:xfrm>
              <a:off x="826404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9" name="tx579"/>
            <p:cNvSpPr/>
            <p:nvPr/>
          </p:nvSpPr>
          <p:spPr>
            <a:xfrm>
              <a:off x="855253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0" name="tx580"/>
            <p:cNvSpPr/>
            <p:nvPr/>
          </p:nvSpPr>
          <p:spPr>
            <a:xfrm>
              <a:off x="8841026"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1" name="tx581"/>
            <p:cNvSpPr/>
            <p:nvPr/>
          </p:nvSpPr>
          <p:spPr>
            <a:xfrm>
              <a:off x="2205709"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2" name="tx582"/>
            <p:cNvSpPr/>
            <p:nvPr/>
          </p:nvSpPr>
          <p:spPr>
            <a:xfrm>
              <a:off x="249420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3" name="tx583"/>
            <p:cNvSpPr/>
            <p:nvPr/>
          </p:nvSpPr>
          <p:spPr>
            <a:xfrm>
              <a:off x="2782693"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4" name="tx584"/>
            <p:cNvSpPr/>
            <p:nvPr/>
          </p:nvSpPr>
          <p:spPr>
            <a:xfrm>
              <a:off x="307118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5" name="tx585"/>
            <p:cNvSpPr/>
            <p:nvPr/>
          </p:nvSpPr>
          <p:spPr>
            <a:xfrm>
              <a:off x="33596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6" name="tx586"/>
            <p:cNvSpPr/>
            <p:nvPr/>
          </p:nvSpPr>
          <p:spPr>
            <a:xfrm>
              <a:off x="3648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7" name="tx587"/>
            <p:cNvSpPr/>
            <p:nvPr/>
          </p:nvSpPr>
          <p:spPr>
            <a:xfrm>
              <a:off x="393666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8" name="tx588"/>
            <p:cNvSpPr/>
            <p:nvPr/>
          </p:nvSpPr>
          <p:spPr>
            <a:xfrm>
              <a:off x="42251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9" name="tx589"/>
            <p:cNvSpPr/>
            <p:nvPr/>
          </p:nvSpPr>
          <p:spPr>
            <a:xfrm>
              <a:off x="451364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0" name="tx590"/>
            <p:cNvSpPr/>
            <p:nvPr/>
          </p:nvSpPr>
          <p:spPr>
            <a:xfrm>
              <a:off x="480213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1" name="tx591"/>
            <p:cNvSpPr/>
            <p:nvPr/>
          </p:nvSpPr>
          <p:spPr>
            <a:xfrm>
              <a:off x="50906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2" name="tx592"/>
            <p:cNvSpPr/>
            <p:nvPr/>
          </p:nvSpPr>
          <p:spPr>
            <a:xfrm>
              <a:off x="537912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3" name="tx593"/>
            <p:cNvSpPr/>
            <p:nvPr/>
          </p:nvSpPr>
          <p:spPr>
            <a:xfrm>
              <a:off x="566761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59561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5" name="tx595"/>
            <p:cNvSpPr/>
            <p:nvPr/>
          </p:nvSpPr>
          <p:spPr>
            <a:xfrm>
              <a:off x="62445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96" name="tx596"/>
            <p:cNvSpPr/>
            <p:nvPr/>
          </p:nvSpPr>
          <p:spPr>
            <a:xfrm>
              <a:off x="653308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97" name="tx597"/>
            <p:cNvSpPr/>
            <p:nvPr/>
          </p:nvSpPr>
          <p:spPr>
            <a:xfrm>
              <a:off x="68215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8" name="tx598"/>
            <p:cNvSpPr/>
            <p:nvPr/>
          </p:nvSpPr>
          <p:spPr>
            <a:xfrm>
              <a:off x="711007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9" name="tx599"/>
            <p:cNvSpPr/>
            <p:nvPr/>
          </p:nvSpPr>
          <p:spPr>
            <a:xfrm>
              <a:off x="739856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00" name="tx600"/>
            <p:cNvSpPr/>
            <p:nvPr/>
          </p:nvSpPr>
          <p:spPr>
            <a:xfrm>
              <a:off x="7687057"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1" name="tx601"/>
            <p:cNvSpPr/>
            <p:nvPr/>
          </p:nvSpPr>
          <p:spPr>
            <a:xfrm>
              <a:off x="797555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2" name="tx602"/>
            <p:cNvSpPr/>
            <p:nvPr/>
          </p:nvSpPr>
          <p:spPr>
            <a:xfrm>
              <a:off x="82640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03" name="tx603"/>
            <p:cNvSpPr/>
            <p:nvPr/>
          </p:nvSpPr>
          <p:spPr>
            <a:xfrm>
              <a:off x="855253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4" name="tx604"/>
            <p:cNvSpPr/>
            <p:nvPr/>
          </p:nvSpPr>
          <p:spPr>
            <a:xfrm>
              <a:off x="884102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05" name="tx605"/>
            <p:cNvSpPr/>
            <p:nvPr/>
          </p:nvSpPr>
          <p:spPr>
            <a:xfrm>
              <a:off x="220570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6" name="tx606"/>
            <p:cNvSpPr/>
            <p:nvPr/>
          </p:nvSpPr>
          <p:spPr>
            <a:xfrm>
              <a:off x="249420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7" name="tx607"/>
            <p:cNvSpPr/>
            <p:nvPr/>
          </p:nvSpPr>
          <p:spPr>
            <a:xfrm>
              <a:off x="278269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08" name="tx608"/>
            <p:cNvSpPr/>
            <p:nvPr/>
          </p:nvSpPr>
          <p:spPr>
            <a:xfrm>
              <a:off x="307118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9" name="tx609"/>
            <p:cNvSpPr/>
            <p:nvPr/>
          </p:nvSpPr>
          <p:spPr>
            <a:xfrm>
              <a:off x="335967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10" name="tx610"/>
            <p:cNvSpPr/>
            <p:nvPr/>
          </p:nvSpPr>
          <p:spPr>
            <a:xfrm>
              <a:off x="364816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11" name="tx611"/>
            <p:cNvSpPr/>
            <p:nvPr/>
          </p:nvSpPr>
          <p:spPr>
            <a:xfrm>
              <a:off x="393666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12" name="tx612"/>
            <p:cNvSpPr/>
            <p:nvPr/>
          </p:nvSpPr>
          <p:spPr>
            <a:xfrm>
              <a:off x="422515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3" name="tx613"/>
            <p:cNvSpPr/>
            <p:nvPr/>
          </p:nvSpPr>
          <p:spPr>
            <a:xfrm>
              <a:off x="451364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14" name="tx614"/>
            <p:cNvSpPr/>
            <p:nvPr/>
          </p:nvSpPr>
          <p:spPr>
            <a:xfrm>
              <a:off x="480213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15" name="tx615"/>
            <p:cNvSpPr/>
            <p:nvPr/>
          </p:nvSpPr>
          <p:spPr>
            <a:xfrm>
              <a:off x="509062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6" name="tx616"/>
            <p:cNvSpPr/>
            <p:nvPr/>
          </p:nvSpPr>
          <p:spPr>
            <a:xfrm>
              <a:off x="537912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7" name="tx617"/>
            <p:cNvSpPr/>
            <p:nvPr/>
          </p:nvSpPr>
          <p:spPr>
            <a:xfrm>
              <a:off x="566761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18" name="tx618"/>
            <p:cNvSpPr/>
            <p:nvPr/>
          </p:nvSpPr>
          <p:spPr>
            <a:xfrm>
              <a:off x="595610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9" name="tx619"/>
            <p:cNvSpPr/>
            <p:nvPr/>
          </p:nvSpPr>
          <p:spPr>
            <a:xfrm>
              <a:off x="62445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0" name="tx620"/>
            <p:cNvSpPr/>
            <p:nvPr/>
          </p:nvSpPr>
          <p:spPr>
            <a:xfrm>
              <a:off x="653308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1" name="tx621"/>
            <p:cNvSpPr/>
            <p:nvPr/>
          </p:nvSpPr>
          <p:spPr>
            <a:xfrm>
              <a:off x="68215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22" name="tx622"/>
            <p:cNvSpPr/>
            <p:nvPr/>
          </p:nvSpPr>
          <p:spPr>
            <a:xfrm>
              <a:off x="7110073"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23" name="tx623"/>
            <p:cNvSpPr/>
            <p:nvPr/>
          </p:nvSpPr>
          <p:spPr>
            <a:xfrm>
              <a:off x="739856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4" name="tx624"/>
            <p:cNvSpPr/>
            <p:nvPr/>
          </p:nvSpPr>
          <p:spPr>
            <a:xfrm>
              <a:off x="7687057"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5" name="tx625"/>
            <p:cNvSpPr/>
            <p:nvPr/>
          </p:nvSpPr>
          <p:spPr>
            <a:xfrm>
              <a:off x="7975550"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6" name="tx626"/>
            <p:cNvSpPr/>
            <p:nvPr/>
          </p:nvSpPr>
          <p:spPr>
            <a:xfrm>
              <a:off x="826404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7" name="tx627"/>
            <p:cNvSpPr/>
            <p:nvPr/>
          </p:nvSpPr>
          <p:spPr>
            <a:xfrm>
              <a:off x="8552534"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28" name="tx628"/>
            <p:cNvSpPr/>
            <p:nvPr/>
          </p:nvSpPr>
          <p:spPr>
            <a:xfrm>
              <a:off x="8841026"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9" name="tx629"/>
            <p:cNvSpPr/>
            <p:nvPr/>
          </p:nvSpPr>
          <p:spPr>
            <a:xfrm>
              <a:off x="451364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30" name="tx630"/>
            <p:cNvSpPr/>
            <p:nvPr/>
          </p:nvSpPr>
          <p:spPr>
            <a:xfrm>
              <a:off x="480213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31" name="tx631"/>
            <p:cNvSpPr/>
            <p:nvPr/>
          </p:nvSpPr>
          <p:spPr>
            <a:xfrm>
              <a:off x="50906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2" name="tx632"/>
            <p:cNvSpPr/>
            <p:nvPr/>
          </p:nvSpPr>
          <p:spPr>
            <a:xfrm>
              <a:off x="537912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3" name="tx633"/>
            <p:cNvSpPr/>
            <p:nvPr/>
          </p:nvSpPr>
          <p:spPr>
            <a:xfrm>
              <a:off x="566761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4" name="tx634"/>
            <p:cNvSpPr/>
            <p:nvPr/>
          </p:nvSpPr>
          <p:spPr>
            <a:xfrm>
              <a:off x="595610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62445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36" name="tx636"/>
            <p:cNvSpPr/>
            <p:nvPr/>
          </p:nvSpPr>
          <p:spPr>
            <a:xfrm>
              <a:off x="653308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7" name="tx637"/>
            <p:cNvSpPr/>
            <p:nvPr/>
          </p:nvSpPr>
          <p:spPr>
            <a:xfrm>
              <a:off x="68215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8" name="tx638"/>
            <p:cNvSpPr/>
            <p:nvPr/>
          </p:nvSpPr>
          <p:spPr>
            <a:xfrm>
              <a:off x="711007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39" name="tx639"/>
            <p:cNvSpPr/>
            <p:nvPr/>
          </p:nvSpPr>
          <p:spPr>
            <a:xfrm>
              <a:off x="739856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0" name="tx640"/>
            <p:cNvSpPr/>
            <p:nvPr/>
          </p:nvSpPr>
          <p:spPr>
            <a:xfrm>
              <a:off x="76870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1" name="tx641"/>
            <p:cNvSpPr/>
            <p:nvPr/>
          </p:nvSpPr>
          <p:spPr>
            <a:xfrm>
              <a:off x="79755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2" name="tx642"/>
            <p:cNvSpPr/>
            <p:nvPr/>
          </p:nvSpPr>
          <p:spPr>
            <a:xfrm>
              <a:off x="826404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3" name="tx643"/>
            <p:cNvSpPr/>
            <p:nvPr/>
          </p:nvSpPr>
          <p:spPr>
            <a:xfrm>
              <a:off x="855253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4" name="tx644"/>
            <p:cNvSpPr/>
            <p:nvPr/>
          </p:nvSpPr>
          <p:spPr>
            <a:xfrm>
              <a:off x="884102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5" name="tx645"/>
            <p:cNvSpPr/>
            <p:nvPr/>
          </p:nvSpPr>
          <p:spPr>
            <a:xfrm>
              <a:off x="22057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46" name="tx646"/>
            <p:cNvSpPr/>
            <p:nvPr/>
          </p:nvSpPr>
          <p:spPr>
            <a:xfrm>
              <a:off x="249420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7" name="tx647"/>
            <p:cNvSpPr/>
            <p:nvPr/>
          </p:nvSpPr>
          <p:spPr>
            <a:xfrm>
              <a:off x="278269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8" name="tx648"/>
            <p:cNvSpPr/>
            <p:nvPr/>
          </p:nvSpPr>
          <p:spPr>
            <a:xfrm>
              <a:off x="3071185"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49" name="tx649"/>
            <p:cNvSpPr/>
            <p:nvPr/>
          </p:nvSpPr>
          <p:spPr>
            <a:xfrm>
              <a:off x="33596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50" name="tx650"/>
            <p:cNvSpPr/>
            <p:nvPr/>
          </p:nvSpPr>
          <p:spPr>
            <a:xfrm>
              <a:off x="364816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51" name="tx651"/>
            <p:cNvSpPr/>
            <p:nvPr/>
          </p:nvSpPr>
          <p:spPr>
            <a:xfrm>
              <a:off x="393666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2" name="tx652"/>
            <p:cNvSpPr/>
            <p:nvPr/>
          </p:nvSpPr>
          <p:spPr>
            <a:xfrm>
              <a:off x="422515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3" name="tx653"/>
            <p:cNvSpPr/>
            <p:nvPr/>
          </p:nvSpPr>
          <p:spPr>
            <a:xfrm>
              <a:off x="451364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4" name="tx654"/>
            <p:cNvSpPr/>
            <p:nvPr/>
          </p:nvSpPr>
          <p:spPr>
            <a:xfrm>
              <a:off x="480213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5" name="tx655"/>
            <p:cNvSpPr/>
            <p:nvPr/>
          </p:nvSpPr>
          <p:spPr>
            <a:xfrm>
              <a:off x="509062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6" name="tx656"/>
            <p:cNvSpPr/>
            <p:nvPr/>
          </p:nvSpPr>
          <p:spPr>
            <a:xfrm>
              <a:off x="537912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7" name="tx657"/>
            <p:cNvSpPr/>
            <p:nvPr/>
          </p:nvSpPr>
          <p:spPr>
            <a:xfrm>
              <a:off x="566761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8" name="tx658"/>
            <p:cNvSpPr/>
            <p:nvPr/>
          </p:nvSpPr>
          <p:spPr>
            <a:xfrm>
              <a:off x="5956105"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9" name="tx659"/>
            <p:cNvSpPr/>
            <p:nvPr/>
          </p:nvSpPr>
          <p:spPr>
            <a:xfrm>
              <a:off x="624459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0" name="tx660"/>
            <p:cNvSpPr/>
            <p:nvPr/>
          </p:nvSpPr>
          <p:spPr>
            <a:xfrm>
              <a:off x="653308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1" name="tx661"/>
            <p:cNvSpPr/>
            <p:nvPr/>
          </p:nvSpPr>
          <p:spPr>
            <a:xfrm>
              <a:off x="682158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2" name="tx662"/>
            <p:cNvSpPr/>
            <p:nvPr/>
          </p:nvSpPr>
          <p:spPr>
            <a:xfrm>
              <a:off x="711007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3" name="tx663"/>
            <p:cNvSpPr/>
            <p:nvPr/>
          </p:nvSpPr>
          <p:spPr>
            <a:xfrm>
              <a:off x="7398565"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4" name="tx664"/>
            <p:cNvSpPr/>
            <p:nvPr/>
          </p:nvSpPr>
          <p:spPr>
            <a:xfrm>
              <a:off x="76870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5" name="tx665"/>
            <p:cNvSpPr/>
            <p:nvPr/>
          </p:nvSpPr>
          <p:spPr>
            <a:xfrm>
              <a:off x="797555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6" name="tx666"/>
            <p:cNvSpPr/>
            <p:nvPr/>
          </p:nvSpPr>
          <p:spPr>
            <a:xfrm>
              <a:off x="826404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67" name="tx667"/>
            <p:cNvSpPr/>
            <p:nvPr/>
          </p:nvSpPr>
          <p:spPr>
            <a:xfrm>
              <a:off x="855253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68" name="tx668"/>
            <p:cNvSpPr/>
            <p:nvPr/>
          </p:nvSpPr>
          <p:spPr>
            <a:xfrm>
              <a:off x="884102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9" name="tx669"/>
            <p:cNvSpPr/>
            <p:nvPr/>
          </p:nvSpPr>
          <p:spPr>
            <a:xfrm>
              <a:off x="2205709"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0" name="tx670"/>
            <p:cNvSpPr/>
            <p:nvPr/>
          </p:nvSpPr>
          <p:spPr>
            <a:xfrm>
              <a:off x="249420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1" name="tx671"/>
            <p:cNvSpPr/>
            <p:nvPr/>
          </p:nvSpPr>
          <p:spPr>
            <a:xfrm>
              <a:off x="278269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2" name="tx672"/>
            <p:cNvSpPr/>
            <p:nvPr/>
          </p:nvSpPr>
          <p:spPr>
            <a:xfrm>
              <a:off x="307118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3" name="tx673"/>
            <p:cNvSpPr/>
            <p:nvPr/>
          </p:nvSpPr>
          <p:spPr>
            <a:xfrm>
              <a:off x="33596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4" name="tx674"/>
            <p:cNvSpPr/>
            <p:nvPr/>
          </p:nvSpPr>
          <p:spPr>
            <a:xfrm>
              <a:off x="3648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5" name="tx675"/>
            <p:cNvSpPr/>
            <p:nvPr/>
          </p:nvSpPr>
          <p:spPr>
            <a:xfrm>
              <a:off x="393666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6" name="tx676"/>
            <p:cNvSpPr/>
            <p:nvPr/>
          </p:nvSpPr>
          <p:spPr>
            <a:xfrm>
              <a:off x="42251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7" name="tx677"/>
            <p:cNvSpPr/>
            <p:nvPr/>
          </p:nvSpPr>
          <p:spPr>
            <a:xfrm>
              <a:off x="451364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8" name="tx678"/>
            <p:cNvSpPr/>
            <p:nvPr/>
          </p:nvSpPr>
          <p:spPr>
            <a:xfrm>
              <a:off x="480213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9" name="tx679"/>
            <p:cNvSpPr/>
            <p:nvPr/>
          </p:nvSpPr>
          <p:spPr>
            <a:xfrm>
              <a:off x="50906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0" name="tx680"/>
            <p:cNvSpPr/>
            <p:nvPr/>
          </p:nvSpPr>
          <p:spPr>
            <a:xfrm>
              <a:off x="537912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81" name="tx681"/>
            <p:cNvSpPr/>
            <p:nvPr/>
          </p:nvSpPr>
          <p:spPr>
            <a:xfrm>
              <a:off x="566761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82" name="tx682"/>
            <p:cNvSpPr/>
            <p:nvPr/>
          </p:nvSpPr>
          <p:spPr>
            <a:xfrm>
              <a:off x="59561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83" name="tx683"/>
            <p:cNvSpPr/>
            <p:nvPr/>
          </p:nvSpPr>
          <p:spPr>
            <a:xfrm>
              <a:off x="62445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4" name="tx684"/>
            <p:cNvSpPr/>
            <p:nvPr/>
          </p:nvSpPr>
          <p:spPr>
            <a:xfrm>
              <a:off x="653308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5" name="tx685"/>
            <p:cNvSpPr/>
            <p:nvPr/>
          </p:nvSpPr>
          <p:spPr>
            <a:xfrm>
              <a:off x="6821581"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86" name="tx686"/>
            <p:cNvSpPr/>
            <p:nvPr/>
          </p:nvSpPr>
          <p:spPr>
            <a:xfrm>
              <a:off x="22057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7" name="tx687"/>
            <p:cNvSpPr/>
            <p:nvPr/>
          </p:nvSpPr>
          <p:spPr>
            <a:xfrm>
              <a:off x="249420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8" name="tx688"/>
            <p:cNvSpPr/>
            <p:nvPr/>
          </p:nvSpPr>
          <p:spPr>
            <a:xfrm>
              <a:off x="278269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9" name="tx689"/>
            <p:cNvSpPr/>
            <p:nvPr/>
          </p:nvSpPr>
          <p:spPr>
            <a:xfrm>
              <a:off x="307118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0" name="tx690"/>
            <p:cNvSpPr/>
            <p:nvPr/>
          </p:nvSpPr>
          <p:spPr>
            <a:xfrm>
              <a:off x="33596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1" name="tx691"/>
            <p:cNvSpPr/>
            <p:nvPr/>
          </p:nvSpPr>
          <p:spPr>
            <a:xfrm>
              <a:off x="3648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2" name="tx692"/>
            <p:cNvSpPr/>
            <p:nvPr/>
          </p:nvSpPr>
          <p:spPr>
            <a:xfrm>
              <a:off x="393666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3" name="tx693"/>
            <p:cNvSpPr/>
            <p:nvPr/>
          </p:nvSpPr>
          <p:spPr>
            <a:xfrm>
              <a:off x="42251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451364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480213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50906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537912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566761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59561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0" name="tx700"/>
            <p:cNvSpPr/>
            <p:nvPr/>
          </p:nvSpPr>
          <p:spPr>
            <a:xfrm>
              <a:off x="62445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1" name="tx701"/>
            <p:cNvSpPr/>
            <p:nvPr/>
          </p:nvSpPr>
          <p:spPr>
            <a:xfrm>
              <a:off x="653308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68215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711007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739856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76870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797555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82640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855253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884102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711007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1" name="tx711"/>
            <p:cNvSpPr/>
            <p:nvPr/>
          </p:nvSpPr>
          <p:spPr>
            <a:xfrm>
              <a:off x="7398565"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2" name="tx712"/>
            <p:cNvSpPr/>
            <p:nvPr/>
          </p:nvSpPr>
          <p:spPr>
            <a:xfrm>
              <a:off x="76870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13" name="tx713"/>
            <p:cNvSpPr/>
            <p:nvPr/>
          </p:nvSpPr>
          <p:spPr>
            <a:xfrm>
              <a:off x="79755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14" name="tx714"/>
            <p:cNvSpPr/>
            <p:nvPr/>
          </p:nvSpPr>
          <p:spPr>
            <a:xfrm>
              <a:off x="826404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5" name="tx715"/>
            <p:cNvSpPr/>
            <p:nvPr/>
          </p:nvSpPr>
          <p:spPr>
            <a:xfrm>
              <a:off x="855253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6" name="tx716"/>
            <p:cNvSpPr/>
            <p:nvPr/>
          </p:nvSpPr>
          <p:spPr>
            <a:xfrm>
              <a:off x="8841026"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7" name="tx717"/>
            <p:cNvSpPr/>
            <p:nvPr/>
          </p:nvSpPr>
          <p:spPr>
            <a:xfrm>
              <a:off x="4225153"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8" name="tx718"/>
            <p:cNvSpPr/>
            <p:nvPr/>
          </p:nvSpPr>
          <p:spPr>
            <a:xfrm>
              <a:off x="451364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480213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0" name="tx720"/>
            <p:cNvSpPr/>
            <p:nvPr/>
          </p:nvSpPr>
          <p:spPr>
            <a:xfrm>
              <a:off x="50906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537912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566761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59561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62445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5" name="tx725"/>
            <p:cNvSpPr/>
            <p:nvPr/>
          </p:nvSpPr>
          <p:spPr>
            <a:xfrm>
              <a:off x="653308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6" name="tx726"/>
            <p:cNvSpPr/>
            <p:nvPr/>
          </p:nvSpPr>
          <p:spPr>
            <a:xfrm>
              <a:off x="68215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27" name="tx727"/>
            <p:cNvSpPr/>
            <p:nvPr/>
          </p:nvSpPr>
          <p:spPr>
            <a:xfrm>
              <a:off x="711007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8" name="tx728"/>
            <p:cNvSpPr/>
            <p:nvPr/>
          </p:nvSpPr>
          <p:spPr>
            <a:xfrm>
              <a:off x="739856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768705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0" name="tx730"/>
            <p:cNvSpPr/>
            <p:nvPr/>
          </p:nvSpPr>
          <p:spPr>
            <a:xfrm>
              <a:off x="79755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31" name="tx731"/>
            <p:cNvSpPr/>
            <p:nvPr/>
          </p:nvSpPr>
          <p:spPr>
            <a:xfrm>
              <a:off x="826404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2" name="tx732"/>
            <p:cNvSpPr/>
            <p:nvPr/>
          </p:nvSpPr>
          <p:spPr>
            <a:xfrm>
              <a:off x="855253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884102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22057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5" name="tx735"/>
            <p:cNvSpPr/>
            <p:nvPr/>
          </p:nvSpPr>
          <p:spPr>
            <a:xfrm>
              <a:off x="249420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6" name="tx736"/>
            <p:cNvSpPr/>
            <p:nvPr/>
          </p:nvSpPr>
          <p:spPr>
            <a:xfrm>
              <a:off x="278269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7" name="tx737"/>
            <p:cNvSpPr/>
            <p:nvPr/>
          </p:nvSpPr>
          <p:spPr>
            <a:xfrm>
              <a:off x="307118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335967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9" name="tx739"/>
            <p:cNvSpPr/>
            <p:nvPr/>
          </p:nvSpPr>
          <p:spPr>
            <a:xfrm>
              <a:off x="3648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0" name="tx740"/>
            <p:cNvSpPr/>
            <p:nvPr/>
          </p:nvSpPr>
          <p:spPr>
            <a:xfrm>
              <a:off x="393666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22057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249420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278269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4" name="tx744"/>
            <p:cNvSpPr/>
            <p:nvPr/>
          </p:nvSpPr>
          <p:spPr>
            <a:xfrm>
              <a:off x="307118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5" name="tx745"/>
            <p:cNvSpPr/>
            <p:nvPr/>
          </p:nvSpPr>
          <p:spPr>
            <a:xfrm>
              <a:off x="33596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3648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7" name="tx747"/>
            <p:cNvSpPr/>
            <p:nvPr/>
          </p:nvSpPr>
          <p:spPr>
            <a:xfrm>
              <a:off x="393666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8" name="tx748"/>
            <p:cNvSpPr/>
            <p:nvPr/>
          </p:nvSpPr>
          <p:spPr>
            <a:xfrm>
              <a:off x="42251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9" name="tx749"/>
            <p:cNvSpPr/>
            <p:nvPr/>
          </p:nvSpPr>
          <p:spPr>
            <a:xfrm>
              <a:off x="451364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0" name="tx750"/>
            <p:cNvSpPr/>
            <p:nvPr/>
          </p:nvSpPr>
          <p:spPr>
            <a:xfrm>
              <a:off x="480213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1" name="tx751"/>
            <p:cNvSpPr/>
            <p:nvPr/>
          </p:nvSpPr>
          <p:spPr>
            <a:xfrm>
              <a:off x="50906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2" name="tx752"/>
            <p:cNvSpPr/>
            <p:nvPr/>
          </p:nvSpPr>
          <p:spPr>
            <a:xfrm>
              <a:off x="537912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3" name="tx753"/>
            <p:cNvSpPr/>
            <p:nvPr/>
          </p:nvSpPr>
          <p:spPr>
            <a:xfrm>
              <a:off x="566761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4" name="tx754"/>
            <p:cNvSpPr/>
            <p:nvPr/>
          </p:nvSpPr>
          <p:spPr>
            <a:xfrm>
              <a:off x="59561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5" name="tx755"/>
            <p:cNvSpPr/>
            <p:nvPr/>
          </p:nvSpPr>
          <p:spPr>
            <a:xfrm>
              <a:off x="62445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6" name="tx756"/>
            <p:cNvSpPr/>
            <p:nvPr/>
          </p:nvSpPr>
          <p:spPr>
            <a:xfrm>
              <a:off x="653308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7" name="tx757"/>
            <p:cNvSpPr/>
            <p:nvPr/>
          </p:nvSpPr>
          <p:spPr>
            <a:xfrm>
              <a:off x="68215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8" name="tx758"/>
            <p:cNvSpPr/>
            <p:nvPr/>
          </p:nvSpPr>
          <p:spPr>
            <a:xfrm>
              <a:off x="711007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59" name="tx759"/>
            <p:cNvSpPr/>
            <p:nvPr/>
          </p:nvSpPr>
          <p:spPr>
            <a:xfrm>
              <a:off x="739856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0" name="tx760"/>
            <p:cNvSpPr/>
            <p:nvPr/>
          </p:nvSpPr>
          <p:spPr>
            <a:xfrm>
              <a:off x="76870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1" name="tx761"/>
            <p:cNvSpPr/>
            <p:nvPr/>
          </p:nvSpPr>
          <p:spPr>
            <a:xfrm>
              <a:off x="79755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62" name="tx762"/>
            <p:cNvSpPr/>
            <p:nvPr/>
          </p:nvSpPr>
          <p:spPr>
            <a:xfrm>
              <a:off x="82640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63" name="tx763"/>
            <p:cNvSpPr/>
            <p:nvPr/>
          </p:nvSpPr>
          <p:spPr>
            <a:xfrm>
              <a:off x="855253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4" name="tx764"/>
            <p:cNvSpPr/>
            <p:nvPr/>
          </p:nvSpPr>
          <p:spPr>
            <a:xfrm>
              <a:off x="884102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5" name="tx765"/>
            <p:cNvSpPr/>
            <p:nvPr/>
          </p:nvSpPr>
          <p:spPr>
            <a:xfrm>
              <a:off x="22057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6" name="tx766"/>
            <p:cNvSpPr/>
            <p:nvPr/>
          </p:nvSpPr>
          <p:spPr>
            <a:xfrm>
              <a:off x="249420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7" name="tx767"/>
            <p:cNvSpPr/>
            <p:nvPr/>
          </p:nvSpPr>
          <p:spPr>
            <a:xfrm>
              <a:off x="278269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307118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9" name="tx769"/>
            <p:cNvSpPr/>
            <p:nvPr/>
          </p:nvSpPr>
          <p:spPr>
            <a:xfrm>
              <a:off x="33596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3648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1" name="tx771"/>
            <p:cNvSpPr/>
            <p:nvPr/>
          </p:nvSpPr>
          <p:spPr>
            <a:xfrm>
              <a:off x="393666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2" name="tx772"/>
            <p:cNvSpPr/>
            <p:nvPr/>
          </p:nvSpPr>
          <p:spPr>
            <a:xfrm>
              <a:off x="422515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3" name="tx773"/>
            <p:cNvSpPr/>
            <p:nvPr/>
          </p:nvSpPr>
          <p:spPr>
            <a:xfrm>
              <a:off x="451364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4" name="tx774"/>
            <p:cNvSpPr/>
            <p:nvPr/>
          </p:nvSpPr>
          <p:spPr>
            <a:xfrm>
              <a:off x="480213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75" name="tx775"/>
            <p:cNvSpPr/>
            <p:nvPr/>
          </p:nvSpPr>
          <p:spPr>
            <a:xfrm>
              <a:off x="509062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6" name="tx776"/>
            <p:cNvSpPr/>
            <p:nvPr/>
          </p:nvSpPr>
          <p:spPr>
            <a:xfrm>
              <a:off x="5379121"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7" name="tx777"/>
            <p:cNvSpPr/>
            <p:nvPr/>
          </p:nvSpPr>
          <p:spPr>
            <a:xfrm>
              <a:off x="566761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8" name="tx778"/>
            <p:cNvSpPr/>
            <p:nvPr/>
          </p:nvSpPr>
          <p:spPr>
            <a:xfrm>
              <a:off x="595610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9" name="tx779"/>
            <p:cNvSpPr/>
            <p:nvPr/>
          </p:nvSpPr>
          <p:spPr>
            <a:xfrm>
              <a:off x="624459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0" name="tx780"/>
            <p:cNvSpPr/>
            <p:nvPr/>
          </p:nvSpPr>
          <p:spPr>
            <a:xfrm>
              <a:off x="653308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1" name="tx781"/>
            <p:cNvSpPr/>
            <p:nvPr/>
          </p:nvSpPr>
          <p:spPr>
            <a:xfrm>
              <a:off x="68215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2" name="tx782"/>
            <p:cNvSpPr/>
            <p:nvPr/>
          </p:nvSpPr>
          <p:spPr>
            <a:xfrm>
              <a:off x="711007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3" name="tx783"/>
            <p:cNvSpPr/>
            <p:nvPr/>
          </p:nvSpPr>
          <p:spPr>
            <a:xfrm>
              <a:off x="7398565"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4" name="tx784"/>
            <p:cNvSpPr/>
            <p:nvPr/>
          </p:nvSpPr>
          <p:spPr>
            <a:xfrm>
              <a:off x="768705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5" name="tx785"/>
            <p:cNvSpPr/>
            <p:nvPr/>
          </p:nvSpPr>
          <p:spPr>
            <a:xfrm>
              <a:off x="797555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86" name="tx786"/>
            <p:cNvSpPr/>
            <p:nvPr/>
          </p:nvSpPr>
          <p:spPr>
            <a:xfrm>
              <a:off x="826404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7" name="tx787"/>
            <p:cNvSpPr/>
            <p:nvPr/>
          </p:nvSpPr>
          <p:spPr>
            <a:xfrm>
              <a:off x="855253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8" name="tx788"/>
            <p:cNvSpPr/>
            <p:nvPr/>
          </p:nvSpPr>
          <p:spPr>
            <a:xfrm>
              <a:off x="884102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9" name="tx789"/>
            <p:cNvSpPr/>
            <p:nvPr/>
          </p:nvSpPr>
          <p:spPr>
            <a:xfrm>
              <a:off x="22057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0" name="tx790"/>
            <p:cNvSpPr/>
            <p:nvPr/>
          </p:nvSpPr>
          <p:spPr>
            <a:xfrm>
              <a:off x="249420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1" name="tx791"/>
            <p:cNvSpPr/>
            <p:nvPr/>
          </p:nvSpPr>
          <p:spPr>
            <a:xfrm>
              <a:off x="278269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2" name="tx792"/>
            <p:cNvSpPr/>
            <p:nvPr/>
          </p:nvSpPr>
          <p:spPr>
            <a:xfrm>
              <a:off x="307118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3" name="tx793"/>
            <p:cNvSpPr/>
            <p:nvPr/>
          </p:nvSpPr>
          <p:spPr>
            <a:xfrm>
              <a:off x="335967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4" name="tx794"/>
            <p:cNvSpPr/>
            <p:nvPr/>
          </p:nvSpPr>
          <p:spPr>
            <a:xfrm>
              <a:off x="3648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3936661"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96" name="tx796"/>
            <p:cNvSpPr/>
            <p:nvPr/>
          </p:nvSpPr>
          <p:spPr>
            <a:xfrm>
              <a:off x="42251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7" name="tx797"/>
            <p:cNvSpPr/>
            <p:nvPr/>
          </p:nvSpPr>
          <p:spPr>
            <a:xfrm>
              <a:off x="451364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8" name="tx798"/>
            <p:cNvSpPr/>
            <p:nvPr/>
          </p:nvSpPr>
          <p:spPr>
            <a:xfrm>
              <a:off x="480213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9" name="tx799"/>
            <p:cNvSpPr/>
            <p:nvPr/>
          </p:nvSpPr>
          <p:spPr>
            <a:xfrm>
              <a:off x="509062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0" name="tx800"/>
            <p:cNvSpPr/>
            <p:nvPr/>
          </p:nvSpPr>
          <p:spPr>
            <a:xfrm>
              <a:off x="537912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1" name="tx801"/>
            <p:cNvSpPr/>
            <p:nvPr/>
          </p:nvSpPr>
          <p:spPr>
            <a:xfrm>
              <a:off x="566761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2" name="tx802"/>
            <p:cNvSpPr/>
            <p:nvPr/>
          </p:nvSpPr>
          <p:spPr>
            <a:xfrm>
              <a:off x="595610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3" name="tx803"/>
            <p:cNvSpPr/>
            <p:nvPr/>
          </p:nvSpPr>
          <p:spPr>
            <a:xfrm>
              <a:off x="62445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4" name="tx804"/>
            <p:cNvSpPr/>
            <p:nvPr/>
          </p:nvSpPr>
          <p:spPr>
            <a:xfrm>
              <a:off x="653308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5" name="tx805"/>
            <p:cNvSpPr/>
            <p:nvPr/>
          </p:nvSpPr>
          <p:spPr>
            <a:xfrm>
              <a:off x="68215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6" name="tx806"/>
            <p:cNvSpPr/>
            <p:nvPr/>
          </p:nvSpPr>
          <p:spPr>
            <a:xfrm>
              <a:off x="711007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7" name="tx807"/>
            <p:cNvSpPr/>
            <p:nvPr/>
          </p:nvSpPr>
          <p:spPr>
            <a:xfrm>
              <a:off x="739856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08" name="tx808"/>
            <p:cNvSpPr/>
            <p:nvPr/>
          </p:nvSpPr>
          <p:spPr>
            <a:xfrm>
              <a:off x="768705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09" name="tx809"/>
            <p:cNvSpPr/>
            <p:nvPr/>
          </p:nvSpPr>
          <p:spPr>
            <a:xfrm>
              <a:off x="797555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10" name="tx810"/>
            <p:cNvSpPr/>
            <p:nvPr/>
          </p:nvSpPr>
          <p:spPr>
            <a:xfrm>
              <a:off x="826404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11" name="tx811"/>
            <p:cNvSpPr/>
            <p:nvPr/>
          </p:nvSpPr>
          <p:spPr>
            <a:xfrm>
              <a:off x="855253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12" name="tx812"/>
            <p:cNvSpPr/>
            <p:nvPr/>
          </p:nvSpPr>
          <p:spPr>
            <a:xfrm>
              <a:off x="884102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3" name="tx813"/>
            <p:cNvSpPr/>
            <p:nvPr/>
          </p:nvSpPr>
          <p:spPr>
            <a:xfrm>
              <a:off x="393666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4" name="tx814"/>
            <p:cNvSpPr/>
            <p:nvPr/>
          </p:nvSpPr>
          <p:spPr>
            <a:xfrm>
              <a:off x="422515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5" name="tx815"/>
            <p:cNvSpPr/>
            <p:nvPr/>
          </p:nvSpPr>
          <p:spPr>
            <a:xfrm>
              <a:off x="451364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6" name="tx816"/>
            <p:cNvSpPr/>
            <p:nvPr/>
          </p:nvSpPr>
          <p:spPr>
            <a:xfrm>
              <a:off x="480213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17" name="tx817"/>
            <p:cNvSpPr/>
            <p:nvPr/>
          </p:nvSpPr>
          <p:spPr>
            <a:xfrm>
              <a:off x="509062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8" name="tx818"/>
            <p:cNvSpPr/>
            <p:nvPr/>
          </p:nvSpPr>
          <p:spPr>
            <a:xfrm>
              <a:off x="537912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9" name="tx819"/>
            <p:cNvSpPr/>
            <p:nvPr/>
          </p:nvSpPr>
          <p:spPr>
            <a:xfrm>
              <a:off x="566761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0" name="tx820"/>
            <p:cNvSpPr/>
            <p:nvPr/>
          </p:nvSpPr>
          <p:spPr>
            <a:xfrm>
              <a:off x="595610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1" name="tx821"/>
            <p:cNvSpPr/>
            <p:nvPr/>
          </p:nvSpPr>
          <p:spPr>
            <a:xfrm>
              <a:off x="62445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2" name="tx822"/>
            <p:cNvSpPr/>
            <p:nvPr/>
          </p:nvSpPr>
          <p:spPr>
            <a:xfrm>
              <a:off x="653308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3" name="tx823"/>
            <p:cNvSpPr/>
            <p:nvPr/>
          </p:nvSpPr>
          <p:spPr>
            <a:xfrm>
              <a:off x="68215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4" name="tx824"/>
            <p:cNvSpPr/>
            <p:nvPr/>
          </p:nvSpPr>
          <p:spPr>
            <a:xfrm>
              <a:off x="711007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25" name="tx825"/>
            <p:cNvSpPr/>
            <p:nvPr/>
          </p:nvSpPr>
          <p:spPr>
            <a:xfrm>
              <a:off x="739856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6" name="tx826"/>
            <p:cNvSpPr/>
            <p:nvPr/>
          </p:nvSpPr>
          <p:spPr>
            <a:xfrm>
              <a:off x="768705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7" name="tx827"/>
            <p:cNvSpPr/>
            <p:nvPr/>
          </p:nvSpPr>
          <p:spPr>
            <a:xfrm>
              <a:off x="797555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28" name="tx828"/>
            <p:cNvSpPr/>
            <p:nvPr/>
          </p:nvSpPr>
          <p:spPr>
            <a:xfrm>
              <a:off x="8264042"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9" name="tx829"/>
            <p:cNvSpPr/>
            <p:nvPr/>
          </p:nvSpPr>
          <p:spPr>
            <a:xfrm>
              <a:off x="855253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0" name="tx830"/>
            <p:cNvSpPr/>
            <p:nvPr/>
          </p:nvSpPr>
          <p:spPr>
            <a:xfrm>
              <a:off x="884102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31" name="tx831"/>
            <p:cNvSpPr/>
            <p:nvPr/>
          </p:nvSpPr>
          <p:spPr>
            <a:xfrm>
              <a:off x="22057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2" name="tx832"/>
            <p:cNvSpPr/>
            <p:nvPr/>
          </p:nvSpPr>
          <p:spPr>
            <a:xfrm>
              <a:off x="249420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3" name="tx833"/>
            <p:cNvSpPr/>
            <p:nvPr/>
          </p:nvSpPr>
          <p:spPr>
            <a:xfrm>
              <a:off x="278269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4" name="tx834"/>
            <p:cNvSpPr/>
            <p:nvPr/>
          </p:nvSpPr>
          <p:spPr>
            <a:xfrm>
              <a:off x="307118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5" name="tx835"/>
            <p:cNvSpPr/>
            <p:nvPr/>
          </p:nvSpPr>
          <p:spPr>
            <a:xfrm>
              <a:off x="335967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6" name="tx836"/>
            <p:cNvSpPr/>
            <p:nvPr/>
          </p:nvSpPr>
          <p:spPr>
            <a:xfrm>
              <a:off x="364816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7" name="tx837"/>
            <p:cNvSpPr/>
            <p:nvPr/>
          </p:nvSpPr>
          <p:spPr>
            <a:xfrm>
              <a:off x="393666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8" name="tx838"/>
            <p:cNvSpPr/>
            <p:nvPr/>
          </p:nvSpPr>
          <p:spPr>
            <a:xfrm>
              <a:off x="422515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9" name="tx839"/>
            <p:cNvSpPr/>
            <p:nvPr/>
          </p:nvSpPr>
          <p:spPr>
            <a:xfrm>
              <a:off x="451364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0" name="tx840"/>
            <p:cNvSpPr/>
            <p:nvPr/>
          </p:nvSpPr>
          <p:spPr>
            <a:xfrm>
              <a:off x="480213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1" name="tx841"/>
            <p:cNvSpPr/>
            <p:nvPr/>
          </p:nvSpPr>
          <p:spPr>
            <a:xfrm>
              <a:off x="509062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2" name="tx842"/>
            <p:cNvSpPr/>
            <p:nvPr/>
          </p:nvSpPr>
          <p:spPr>
            <a:xfrm>
              <a:off x="537912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3" name="tx843"/>
            <p:cNvSpPr/>
            <p:nvPr/>
          </p:nvSpPr>
          <p:spPr>
            <a:xfrm>
              <a:off x="566761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4" name="tx844"/>
            <p:cNvSpPr/>
            <p:nvPr/>
          </p:nvSpPr>
          <p:spPr>
            <a:xfrm>
              <a:off x="59561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5" name="tx845"/>
            <p:cNvSpPr/>
            <p:nvPr/>
          </p:nvSpPr>
          <p:spPr>
            <a:xfrm>
              <a:off x="624459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6" name="tx846"/>
            <p:cNvSpPr/>
            <p:nvPr/>
          </p:nvSpPr>
          <p:spPr>
            <a:xfrm>
              <a:off x="653308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7" name="tx847"/>
            <p:cNvSpPr/>
            <p:nvPr/>
          </p:nvSpPr>
          <p:spPr>
            <a:xfrm>
              <a:off x="68215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8" name="tx848"/>
            <p:cNvSpPr/>
            <p:nvPr/>
          </p:nvSpPr>
          <p:spPr>
            <a:xfrm>
              <a:off x="711007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49" name="tx849"/>
            <p:cNvSpPr/>
            <p:nvPr/>
          </p:nvSpPr>
          <p:spPr>
            <a:xfrm>
              <a:off x="739856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0" name="tx850"/>
            <p:cNvSpPr/>
            <p:nvPr/>
          </p:nvSpPr>
          <p:spPr>
            <a:xfrm>
              <a:off x="76870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1" name="tx851"/>
            <p:cNvSpPr/>
            <p:nvPr/>
          </p:nvSpPr>
          <p:spPr>
            <a:xfrm>
              <a:off x="797555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52" name="tx852"/>
            <p:cNvSpPr/>
            <p:nvPr/>
          </p:nvSpPr>
          <p:spPr>
            <a:xfrm>
              <a:off x="826404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3" name="tx853"/>
            <p:cNvSpPr/>
            <p:nvPr/>
          </p:nvSpPr>
          <p:spPr>
            <a:xfrm>
              <a:off x="855253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54" name="tx854"/>
            <p:cNvSpPr/>
            <p:nvPr/>
          </p:nvSpPr>
          <p:spPr>
            <a:xfrm>
              <a:off x="884102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55" name="tx855"/>
            <p:cNvSpPr/>
            <p:nvPr/>
          </p:nvSpPr>
          <p:spPr>
            <a:xfrm>
              <a:off x="22057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6" name="tx856"/>
            <p:cNvSpPr/>
            <p:nvPr/>
          </p:nvSpPr>
          <p:spPr>
            <a:xfrm>
              <a:off x="2494201"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7" name="tx857"/>
            <p:cNvSpPr/>
            <p:nvPr/>
          </p:nvSpPr>
          <p:spPr>
            <a:xfrm>
              <a:off x="278269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8" name="tx858"/>
            <p:cNvSpPr/>
            <p:nvPr/>
          </p:nvSpPr>
          <p:spPr>
            <a:xfrm>
              <a:off x="307118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9" name="tx859"/>
            <p:cNvSpPr/>
            <p:nvPr/>
          </p:nvSpPr>
          <p:spPr>
            <a:xfrm>
              <a:off x="335967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60" name="tx860"/>
            <p:cNvSpPr/>
            <p:nvPr/>
          </p:nvSpPr>
          <p:spPr>
            <a:xfrm>
              <a:off x="3648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1" name="tx861"/>
            <p:cNvSpPr/>
            <p:nvPr/>
          </p:nvSpPr>
          <p:spPr>
            <a:xfrm>
              <a:off x="393666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2" name="tx862"/>
            <p:cNvSpPr/>
            <p:nvPr/>
          </p:nvSpPr>
          <p:spPr>
            <a:xfrm>
              <a:off x="42251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3" name="tx863"/>
            <p:cNvSpPr/>
            <p:nvPr/>
          </p:nvSpPr>
          <p:spPr>
            <a:xfrm>
              <a:off x="451364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4" name="tx864"/>
            <p:cNvSpPr/>
            <p:nvPr/>
          </p:nvSpPr>
          <p:spPr>
            <a:xfrm>
              <a:off x="480213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50906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537912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7" name="tx867"/>
            <p:cNvSpPr/>
            <p:nvPr/>
          </p:nvSpPr>
          <p:spPr>
            <a:xfrm>
              <a:off x="566761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8" name="tx868"/>
            <p:cNvSpPr/>
            <p:nvPr/>
          </p:nvSpPr>
          <p:spPr>
            <a:xfrm>
              <a:off x="59561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9" name="tx869"/>
            <p:cNvSpPr/>
            <p:nvPr/>
          </p:nvSpPr>
          <p:spPr>
            <a:xfrm>
              <a:off x="6244597"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0" name="tx870"/>
            <p:cNvSpPr/>
            <p:nvPr/>
          </p:nvSpPr>
          <p:spPr>
            <a:xfrm>
              <a:off x="653308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1" name="tx871"/>
            <p:cNvSpPr/>
            <p:nvPr/>
          </p:nvSpPr>
          <p:spPr>
            <a:xfrm>
              <a:off x="68215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2" name="tx872"/>
            <p:cNvSpPr/>
            <p:nvPr/>
          </p:nvSpPr>
          <p:spPr>
            <a:xfrm>
              <a:off x="711007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3" name="tx873"/>
            <p:cNvSpPr/>
            <p:nvPr/>
          </p:nvSpPr>
          <p:spPr>
            <a:xfrm>
              <a:off x="739856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4" name="tx874"/>
            <p:cNvSpPr/>
            <p:nvPr/>
          </p:nvSpPr>
          <p:spPr>
            <a:xfrm>
              <a:off x="76870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5" name="tx875"/>
            <p:cNvSpPr/>
            <p:nvPr/>
          </p:nvSpPr>
          <p:spPr>
            <a:xfrm>
              <a:off x="79755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6" name="tx876"/>
            <p:cNvSpPr/>
            <p:nvPr/>
          </p:nvSpPr>
          <p:spPr>
            <a:xfrm>
              <a:off x="82640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77" name="tx877"/>
            <p:cNvSpPr/>
            <p:nvPr/>
          </p:nvSpPr>
          <p:spPr>
            <a:xfrm>
              <a:off x="855253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8" name="tx878"/>
            <p:cNvSpPr/>
            <p:nvPr/>
          </p:nvSpPr>
          <p:spPr>
            <a:xfrm>
              <a:off x="8841026"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9" name="tx879"/>
            <p:cNvSpPr/>
            <p:nvPr/>
          </p:nvSpPr>
          <p:spPr>
            <a:xfrm>
              <a:off x="2205709"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0" name="tx880"/>
            <p:cNvSpPr/>
            <p:nvPr/>
          </p:nvSpPr>
          <p:spPr>
            <a:xfrm>
              <a:off x="249420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1" name="tx881"/>
            <p:cNvSpPr/>
            <p:nvPr/>
          </p:nvSpPr>
          <p:spPr>
            <a:xfrm>
              <a:off x="278269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2" name="tx882"/>
            <p:cNvSpPr/>
            <p:nvPr/>
          </p:nvSpPr>
          <p:spPr>
            <a:xfrm>
              <a:off x="307118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3" name="tx883"/>
            <p:cNvSpPr/>
            <p:nvPr/>
          </p:nvSpPr>
          <p:spPr>
            <a:xfrm>
              <a:off x="335967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4" name="tx884"/>
            <p:cNvSpPr/>
            <p:nvPr/>
          </p:nvSpPr>
          <p:spPr>
            <a:xfrm>
              <a:off x="364816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5" name="tx885"/>
            <p:cNvSpPr/>
            <p:nvPr/>
          </p:nvSpPr>
          <p:spPr>
            <a:xfrm>
              <a:off x="393666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6" name="tx886"/>
            <p:cNvSpPr/>
            <p:nvPr/>
          </p:nvSpPr>
          <p:spPr>
            <a:xfrm>
              <a:off x="422515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7" name="tx887"/>
            <p:cNvSpPr/>
            <p:nvPr/>
          </p:nvSpPr>
          <p:spPr>
            <a:xfrm>
              <a:off x="451364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8" name="tx888"/>
            <p:cNvSpPr/>
            <p:nvPr/>
          </p:nvSpPr>
          <p:spPr>
            <a:xfrm>
              <a:off x="4802137"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9" name="tx889"/>
            <p:cNvSpPr/>
            <p:nvPr/>
          </p:nvSpPr>
          <p:spPr>
            <a:xfrm>
              <a:off x="5090629"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0" name="tx890"/>
            <p:cNvSpPr/>
            <p:nvPr/>
          </p:nvSpPr>
          <p:spPr>
            <a:xfrm>
              <a:off x="537912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1" name="tx891"/>
            <p:cNvSpPr/>
            <p:nvPr/>
          </p:nvSpPr>
          <p:spPr>
            <a:xfrm>
              <a:off x="566761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92" name="tx892"/>
            <p:cNvSpPr/>
            <p:nvPr/>
          </p:nvSpPr>
          <p:spPr>
            <a:xfrm>
              <a:off x="59561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3" name="tx893"/>
            <p:cNvSpPr/>
            <p:nvPr/>
          </p:nvSpPr>
          <p:spPr>
            <a:xfrm>
              <a:off x="62445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4" name="tx894"/>
            <p:cNvSpPr/>
            <p:nvPr/>
          </p:nvSpPr>
          <p:spPr>
            <a:xfrm>
              <a:off x="653308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5" name="tx895"/>
            <p:cNvSpPr/>
            <p:nvPr/>
          </p:nvSpPr>
          <p:spPr>
            <a:xfrm>
              <a:off x="68215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6" name="tx896"/>
            <p:cNvSpPr/>
            <p:nvPr/>
          </p:nvSpPr>
          <p:spPr>
            <a:xfrm>
              <a:off x="711007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7" name="tx897"/>
            <p:cNvSpPr/>
            <p:nvPr/>
          </p:nvSpPr>
          <p:spPr>
            <a:xfrm>
              <a:off x="739856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8" name="tx898"/>
            <p:cNvSpPr/>
            <p:nvPr/>
          </p:nvSpPr>
          <p:spPr>
            <a:xfrm>
              <a:off x="76870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9" name="tx899"/>
            <p:cNvSpPr/>
            <p:nvPr/>
          </p:nvSpPr>
          <p:spPr>
            <a:xfrm>
              <a:off x="797555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0" name="tx900"/>
            <p:cNvSpPr/>
            <p:nvPr/>
          </p:nvSpPr>
          <p:spPr>
            <a:xfrm>
              <a:off x="826404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1" name="tx901"/>
            <p:cNvSpPr/>
            <p:nvPr/>
          </p:nvSpPr>
          <p:spPr>
            <a:xfrm>
              <a:off x="855253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884102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3" name="tx903"/>
            <p:cNvSpPr/>
            <p:nvPr/>
          </p:nvSpPr>
          <p:spPr>
            <a:xfrm>
              <a:off x="22057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4" name="tx904"/>
            <p:cNvSpPr/>
            <p:nvPr/>
          </p:nvSpPr>
          <p:spPr>
            <a:xfrm>
              <a:off x="249420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5" name="tx905"/>
            <p:cNvSpPr/>
            <p:nvPr/>
          </p:nvSpPr>
          <p:spPr>
            <a:xfrm>
              <a:off x="278269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6" name="tx906"/>
            <p:cNvSpPr/>
            <p:nvPr/>
          </p:nvSpPr>
          <p:spPr>
            <a:xfrm>
              <a:off x="3071185"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7" name="tx907"/>
            <p:cNvSpPr/>
            <p:nvPr/>
          </p:nvSpPr>
          <p:spPr>
            <a:xfrm>
              <a:off x="335967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8" name="tx908"/>
            <p:cNvSpPr/>
            <p:nvPr/>
          </p:nvSpPr>
          <p:spPr>
            <a:xfrm>
              <a:off x="3648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393666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42251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51364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2" name="tx912"/>
            <p:cNvSpPr/>
            <p:nvPr/>
          </p:nvSpPr>
          <p:spPr>
            <a:xfrm>
              <a:off x="480213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3" name="tx913"/>
            <p:cNvSpPr/>
            <p:nvPr/>
          </p:nvSpPr>
          <p:spPr>
            <a:xfrm>
              <a:off x="50906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4" name="tx914"/>
            <p:cNvSpPr/>
            <p:nvPr/>
          </p:nvSpPr>
          <p:spPr>
            <a:xfrm>
              <a:off x="537912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566761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6" name="tx916"/>
            <p:cNvSpPr/>
            <p:nvPr/>
          </p:nvSpPr>
          <p:spPr>
            <a:xfrm>
              <a:off x="59561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62445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653308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68215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711007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739856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768705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79755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4" name="tx924"/>
            <p:cNvSpPr/>
            <p:nvPr/>
          </p:nvSpPr>
          <p:spPr>
            <a:xfrm>
              <a:off x="82640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5" name="tx925"/>
            <p:cNvSpPr/>
            <p:nvPr/>
          </p:nvSpPr>
          <p:spPr>
            <a:xfrm>
              <a:off x="855253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6" name="tx926"/>
            <p:cNvSpPr/>
            <p:nvPr/>
          </p:nvSpPr>
          <p:spPr>
            <a:xfrm>
              <a:off x="884102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7" name="tx927"/>
            <p:cNvSpPr/>
            <p:nvPr/>
          </p:nvSpPr>
          <p:spPr>
            <a:xfrm>
              <a:off x="22057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28" name="tx928"/>
            <p:cNvSpPr/>
            <p:nvPr/>
          </p:nvSpPr>
          <p:spPr>
            <a:xfrm>
              <a:off x="24942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9" name="tx929"/>
            <p:cNvSpPr/>
            <p:nvPr/>
          </p:nvSpPr>
          <p:spPr>
            <a:xfrm>
              <a:off x="278269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30" name="tx930"/>
            <p:cNvSpPr/>
            <p:nvPr/>
          </p:nvSpPr>
          <p:spPr>
            <a:xfrm>
              <a:off x="30711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31" name="tx931"/>
            <p:cNvSpPr/>
            <p:nvPr/>
          </p:nvSpPr>
          <p:spPr>
            <a:xfrm>
              <a:off x="33596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32" name="tx932"/>
            <p:cNvSpPr/>
            <p:nvPr/>
          </p:nvSpPr>
          <p:spPr>
            <a:xfrm>
              <a:off x="3648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3" name="tx933"/>
            <p:cNvSpPr/>
            <p:nvPr/>
          </p:nvSpPr>
          <p:spPr>
            <a:xfrm>
              <a:off x="39366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4" name="tx934"/>
            <p:cNvSpPr/>
            <p:nvPr/>
          </p:nvSpPr>
          <p:spPr>
            <a:xfrm>
              <a:off x="42251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5" name="tx935"/>
            <p:cNvSpPr/>
            <p:nvPr/>
          </p:nvSpPr>
          <p:spPr>
            <a:xfrm>
              <a:off x="451364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6" name="tx936"/>
            <p:cNvSpPr/>
            <p:nvPr/>
          </p:nvSpPr>
          <p:spPr>
            <a:xfrm>
              <a:off x="48021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50906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8" name="tx938"/>
            <p:cNvSpPr/>
            <p:nvPr/>
          </p:nvSpPr>
          <p:spPr>
            <a:xfrm>
              <a:off x="537912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9" name="tx939"/>
            <p:cNvSpPr/>
            <p:nvPr/>
          </p:nvSpPr>
          <p:spPr>
            <a:xfrm>
              <a:off x="5667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0" name="tx940"/>
            <p:cNvSpPr/>
            <p:nvPr/>
          </p:nvSpPr>
          <p:spPr>
            <a:xfrm>
              <a:off x="59561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1" name="tx941"/>
            <p:cNvSpPr/>
            <p:nvPr/>
          </p:nvSpPr>
          <p:spPr>
            <a:xfrm>
              <a:off x="624459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2" name="tx942"/>
            <p:cNvSpPr/>
            <p:nvPr/>
          </p:nvSpPr>
          <p:spPr>
            <a:xfrm>
              <a:off x="65330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3" name="tx943"/>
            <p:cNvSpPr/>
            <p:nvPr/>
          </p:nvSpPr>
          <p:spPr>
            <a:xfrm>
              <a:off x="68215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4" name="tx944"/>
            <p:cNvSpPr/>
            <p:nvPr/>
          </p:nvSpPr>
          <p:spPr>
            <a:xfrm>
              <a:off x="711007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5" name="tx945"/>
            <p:cNvSpPr/>
            <p:nvPr/>
          </p:nvSpPr>
          <p:spPr>
            <a:xfrm>
              <a:off x="739856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6" name="tx946"/>
            <p:cNvSpPr/>
            <p:nvPr/>
          </p:nvSpPr>
          <p:spPr>
            <a:xfrm>
              <a:off x="7687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79755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8" name="tx948"/>
            <p:cNvSpPr/>
            <p:nvPr/>
          </p:nvSpPr>
          <p:spPr>
            <a:xfrm>
              <a:off x="82640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9" name="tx949"/>
            <p:cNvSpPr/>
            <p:nvPr/>
          </p:nvSpPr>
          <p:spPr>
            <a:xfrm>
              <a:off x="855253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88410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220570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249420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278269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307118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5" name="tx955"/>
            <p:cNvSpPr/>
            <p:nvPr/>
          </p:nvSpPr>
          <p:spPr>
            <a:xfrm>
              <a:off x="335967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364816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7" name="tx957"/>
            <p:cNvSpPr/>
            <p:nvPr/>
          </p:nvSpPr>
          <p:spPr>
            <a:xfrm>
              <a:off x="393666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8" name="tx958"/>
            <p:cNvSpPr/>
            <p:nvPr/>
          </p:nvSpPr>
          <p:spPr>
            <a:xfrm>
              <a:off x="422515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9" name="tx959"/>
            <p:cNvSpPr/>
            <p:nvPr/>
          </p:nvSpPr>
          <p:spPr>
            <a:xfrm>
              <a:off x="451364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60" name="tx960"/>
            <p:cNvSpPr/>
            <p:nvPr/>
          </p:nvSpPr>
          <p:spPr>
            <a:xfrm>
              <a:off x="480213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61" name="tx961"/>
            <p:cNvSpPr/>
            <p:nvPr/>
          </p:nvSpPr>
          <p:spPr>
            <a:xfrm>
              <a:off x="566761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62" name="tx962"/>
            <p:cNvSpPr/>
            <p:nvPr/>
          </p:nvSpPr>
          <p:spPr>
            <a:xfrm>
              <a:off x="595610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63" name="tx963"/>
            <p:cNvSpPr/>
            <p:nvPr/>
          </p:nvSpPr>
          <p:spPr>
            <a:xfrm>
              <a:off x="739856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64" name="tx964"/>
            <p:cNvSpPr/>
            <p:nvPr/>
          </p:nvSpPr>
          <p:spPr>
            <a:xfrm>
              <a:off x="768705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65" name="tx965"/>
            <p:cNvSpPr/>
            <p:nvPr/>
          </p:nvSpPr>
          <p:spPr>
            <a:xfrm>
              <a:off x="797555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66" name="tx966"/>
            <p:cNvSpPr/>
            <p:nvPr/>
          </p:nvSpPr>
          <p:spPr>
            <a:xfrm>
              <a:off x="826404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67" name="tx967"/>
            <p:cNvSpPr/>
            <p:nvPr/>
          </p:nvSpPr>
          <p:spPr>
            <a:xfrm>
              <a:off x="8552534"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68" name="tx968"/>
            <p:cNvSpPr/>
            <p:nvPr/>
          </p:nvSpPr>
          <p:spPr>
            <a:xfrm>
              <a:off x="8841026"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69" name="tx969"/>
            <p:cNvSpPr/>
            <p:nvPr/>
          </p:nvSpPr>
          <p:spPr>
            <a:xfrm>
              <a:off x="22057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0" name="tx970"/>
            <p:cNvSpPr/>
            <p:nvPr/>
          </p:nvSpPr>
          <p:spPr>
            <a:xfrm>
              <a:off x="249420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278269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307118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33596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3648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393666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6" name="tx976"/>
            <p:cNvSpPr/>
            <p:nvPr/>
          </p:nvSpPr>
          <p:spPr>
            <a:xfrm>
              <a:off x="42251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7" name="tx977"/>
            <p:cNvSpPr/>
            <p:nvPr/>
          </p:nvSpPr>
          <p:spPr>
            <a:xfrm>
              <a:off x="451364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8" name="tx978"/>
            <p:cNvSpPr/>
            <p:nvPr/>
          </p:nvSpPr>
          <p:spPr>
            <a:xfrm>
              <a:off x="480213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9" name="tx979"/>
            <p:cNvSpPr/>
            <p:nvPr/>
          </p:nvSpPr>
          <p:spPr>
            <a:xfrm>
              <a:off x="50906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537912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566761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59561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3" name="tx983"/>
            <p:cNvSpPr/>
            <p:nvPr/>
          </p:nvSpPr>
          <p:spPr>
            <a:xfrm>
              <a:off x="62445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653308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68215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711007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739856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8" name="tx988"/>
            <p:cNvSpPr/>
            <p:nvPr/>
          </p:nvSpPr>
          <p:spPr>
            <a:xfrm>
              <a:off x="76870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9" name="tx989"/>
            <p:cNvSpPr/>
            <p:nvPr/>
          </p:nvSpPr>
          <p:spPr>
            <a:xfrm>
              <a:off x="79755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0" name="tx990"/>
            <p:cNvSpPr/>
            <p:nvPr/>
          </p:nvSpPr>
          <p:spPr>
            <a:xfrm>
              <a:off x="826404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1" name="tx991"/>
            <p:cNvSpPr/>
            <p:nvPr/>
          </p:nvSpPr>
          <p:spPr>
            <a:xfrm>
              <a:off x="855253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2" name="tx992"/>
            <p:cNvSpPr/>
            <p:nvPr/>
          </p:nvSpPr>
          <p:spPr>
            <a:xfrm>
              <a:off x="884102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3" name="tx993"/>
            <p:cNvSpPr/>
            <p:nvPr/>
          </p:nvSpPr>
          <p:spPr>
            <a:xfrm>
              <a:off x="307118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4" name="tx994"/>
            <p:cNvSpPr/>
            <p:nvPr/>
          </p:nvSpPr>
          <p:spPr>
            <a:xfrm>
              <a:off x="509062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95" name="tx995"/>
            <p:cNvSpPr/>
            <p:nvPr/>
          </p:nvSpPr>
          <p:spPr>
            <a:xfrm>
              <a:off x="537912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6" name="tx996"/>
            <p:cNvSpPr/>
            <p:nvPr/>
          </p:nvSpPr>
          <p:spPr>
            <a:xfrm>
              <a:off x="6244597"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7" name="tx997"/>
            <p:cNvSpPr/>
            <p:nvPr/>
          </p:nvSpPr>
          <p:spPr>
            <a:xfrm>
              <a:off x="6533089"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8" name="tx998"/>
            <p:cNvSpPr/>
            <p:nvPr/>
          </p:nvSpPr>
          <p:spPr>
            <a:xfrm>
              <a:off x="682158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9" name="tx999"/>
            <p:cNvSpPr/>
            <p:nvPr/>
          </p:nvSpPr>
          <p:spPr>
            <a:xfrm>
              <a:off x="711007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00" name="tx1000"/>
            <p:cNvSpPr/>
            <p:nvPr/>
          </p:nvSpPr>
          <p:spPr>
            <a:xfrm>
              <a:off x="21416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01" name="tx1001"/>
            <p:cNvSpPr/>
            <p:nvPr/>
          </p:nvSpPr>
          <p:spPr>
            <a:xfrm>
              <a:off x="2430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02" name="tx1002"/>
            <p:cNvSpPr/>
            <p:nvPr/>
          </p:nvSpPr>
          <p:spPr>
            <a:xfrm>
              <a:off x="27186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03" name="tx1003"/>
            <p:cNvSpPr/>
            <p:nvPr/>
          </p:nvSpPr>
          <p:spPr>
            <a:xfrm>
              <a:off x="300716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04" name="tx1004"/>
            <p:cNvSpPr/>
            <p:nvPr/>
          </p:nvSpPr>
          <p:spPr>
            <a:xfrm>
              <a:off x="32956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05" name="tx1005"/>
            <p:cNvSpPr/>
            <p:nvPr/>
          </p:nvSpPr>
          <p:spPr>
            <a:xfrm>
              <a:off x="35841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06" name="tx1006"/>
            <p:cNvSpPr/>
            <p:nvPr/>
          </p:nvSpPr>
          <p:spPr>
            <a:xfrm>
              <a:off x="38726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07" name="tx1007"/>
            <p:cNvSpPr/>
            <p:nvPr/>
          </p:nvSpPr>
          <p:spPr>
            <a:xfrm>
              <a:off x="4161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08" name="tx1008"/>
            <p:cNvSpPr/>
            <p:nvPr/>
          </p:nvSpPr>
          <p:spPr>
            <a:xfrm>
              <a:off x="444962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09" name="tx1009"/>
            <p:cNvSpPr/>
            <p:nvPr/>
          </p:nvSpPr>
          <p:spPr>
            <a:xfrm>
              <a:off x="47381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10" name="tx1010"/>
            <p:cNvSpPr/>
            <p:nvPr/>
          </p:nvSpPr>
          <p:spPr>
            <a:xfrm>
              <a:off x="5026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11" name="tx1011"/>
            <p:cNvSpPr/>
            <p:nvPr/>
          </p:nvSpPr>
          <p:spPr>
            <a:xfrm>
              <a:off x="53151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12" name="tx1012"/>
            <p:cNvSpPr/>
            <p:nvPr/>
          </p:nvSpPr>
          <p:spPr>
            <a:xfrm>
              <a:off x="56035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13" name="tx1013"/>
            <p:cNvSpPr/>
            <p:nvPr/>
          </p:nvSpPr>
          <p:spPr>
            <a:xfrm>
              <a:off x="589208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14" name="tx1014"/>
            <p:cNvSpPr/>
            <p:nvPr/>
          </p:nvSpPr>
          <p:spPr>
            <a:xfrm>
              <a:off x="61805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15" name="tx1015"/>
            <p:cNvSpPr/>
            <p:nvPr/>
          </p:nvSpPr>
          <p:spPr>
            <a:xfrm>
              <a:off x="646906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16" name="tx1016"/>
            <p:cNvSpPr/>
            <p:nvPr/>
          </p:nvSpPr>
          <p:spPr>
            <a:xfrm>
              <a:off x="67575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17" name="tx1017"/>
            <p:cNvSpPr/>
            <p:nvPr/>
          </p:nvSpPr>
          <p:spPr>
            <a:xfrm>
              <a:off x="70460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18" name="tx1018"/>
            <p:cNvSpPr/>
            <p:nvPr/>
          </p:nvSpPr>
          <p:spPr>
            <a:xfrm>
              <a:off x="73345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19" name="tx1019"/>
            <p:cNvSpPr/>
            <p:nvPr/>
          </p:nvSpPr>
          <p:spPr>
            <a:xfrm>
              <a:off x="76230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20" name="tx1020"/>
            <p:cNvSpPr/>
            <p:nvPr/>
          </p:nvSpPr>
          <p:spPr>
            <a:xfrm>
              <a:off x="791152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21" name="tx1021"/>
            <p:cNvSpPr/>
            <p:nvPr/>
          </p:nvSpPr>
          <p:spPr>
            <a:xfrm>
              <a:off x="820002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22" name="tx1022"/>
            <p:cNvSpPr/>
            <p:nvPr/>
          </p:nvSpPr>
          <p:spPr>
            <a:xfrm>
              <a:off x="84885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23" name="tx1023"/>
            <p:cNvSpPr/>
            <p:nvPr/>
          </p:nvSpPr>
          <p:spPr>
            <a:xfrm>
              <a:off x="87770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24" name="tx1024"/>
            <p:cNvSpPr/>
            <p:nvPr/>
          </p:nvSpPr>
          <p:spPr>
            <a:xfrm>
              <a:off x="1548895" y="5546336"/>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1025" name="tx1025"/>
            <p:cNvSpPr/>
            <p:nvPr/>
          </p:nvSpPr>
          <p:spPr>
            <a:xfrm>
              <a:off x="508103" y="5294977"/>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1026" name="tx1026"/>
            <p:cNvSpPr/>
            <p:nvPr/>
          </p:nvSpPr>
          <p:spPr>
            <a:xfrm>
              <a:off x="1370177" y="5071313"/>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1027" name="tx1027"/>
            <p:cNvSpPr/>
            <p:nvPr/>
          </p:nvSpPr>
          <p:spPr>
            <a:xfrm>
              <a:off x="1533274" y="4845944"/>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1028" name="tx1028"/>
            <p:cNvSpPr/>
            <p:nvPr/>
          </p:nvSpPr>
          <p:spPr>
            <a:xfrm>
              <a:off x="1284707" y="4623985"/>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1029" name="tx1029"/>
            <p:cNvSpPr/>
            <p:nvPr/>
          </p:nvSpPr>
          <p:spPr>
            <a:xfrm>
              <a:off x="764515" y="4400253"/>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1030" name="tx1030"/>
            <p:cNvSpPr/>
            <p:nvPr/>
          </p:nvSpPr>
          <p:spPr>
            <a:xfrm>
              <a:off x="1440232" y="4176657"/>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1031" name="tx1031"/>
            <p:cNvSpPr/>
            <p:nvPr/>
          </p:nvSpPr>
          <p:spPr>
            <a:xfrm>
              <a:off x="1471201" y="3980756"/>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1032" name="tx1032"/>
            <p:cNvSpPr/>
            <p:nvPr/>
          </p:nvSpPr>
          <p:spPr>
            <a:xfrm>
              <a:off x="1510082" y="375709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1033" name="tx1033"/>
            <p:cNvSpPr/>
            <p:nvPr/>
          </p:nvSpPr>
          <p:spPr>
            <a:xfrm>
              <a:off x="966425" y="3533428"/>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1034" name="tx1034"/>
            <p:cNvSpPr/>
            <p:nvPr/>
          </p:nvSpPr>
          <p:spPr>
            <a:xfrm>
              <a:off x="1572292" y="3282001"/>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1035" name="tx1035"/>
            <p:cNvSpPr/>
            <p:nvPr/>
          </p:nvSpPr>
          <p:spPr>
            <a:xfrm>
              <a:off x="1517722" y="3058337"/>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1036" name="tx1036"/>
            <p:cNvSpPr/>
            <p:nvPr/>
          </p:nvSpPr>
          <p:spPr>
            <a:xfrm>
              <a:off x="1626453" y="286066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1037" name="tx1037"/>
            <p:cNvSpPr/>
            <p:nvPr/>
          </p:nvSpPr>
          <p:spPr>
            <a:xfrm>
              <a:off x="1579932" y="2636998"/>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1038" name="tx1038"/>
            <p:cNvSpPr/>
            <p:nvPr/>
          </p:nvSpPr>
          <p:spPr>
            <a:xfrm>
              <a:off x="1339277" y="238734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1039" name="tx1039"/>
            <p:cNvSpPr/>
            <p:nvPr/>
          </p:nvSpPr>
          <p:spPr>
            <a:xfrm>
              <a:off x="1300259" y="2191443"/>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1040" name="tx1040"/>
            <p:cNvSpPr/>
            <p:nvPr/>
          </p:nvSpPr>
          <p:spPr>
            <a:xfrm>
              <a:off x="1556603" y="1967779"/>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1041" name="tx1041"/>
            <p:cNvSpPr/>
            <p:nvPr/>
          </p:nvSpPr>
          <p:spPr>
            <a:xfrm>
              <a:off x="1184024" y="1744115"/>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1042" name="tx1042"/>
            <p:cNvSpPr/>
            <p:nvPr/>
          </p:nvSpPr>
          <p:spPr>
            <a:xfrm>
              <a:off x="1572156" y="1518678"/>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1043" name="tx1043"/>
            <p:cNvSpPr/>
            <p:nvPr/>
          </p:nvSpPr>
          <p:spPr>
            <a:xfrm>
              <a:off x="1564243" y="1296787"/>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1044" name="tx1044"/>
            <p:cNvSpPr/>
            <p:nvPr/>
          </p:nvSpPr>
          <p:spPr>
            <a:xfrm>
              <a:off x="1339209" y="1073055"/>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1045" name="tx1045"/>
            <p:cNvSpPr/>
            <p:nvPr/>
          </p:nvSpPr>
          <p:spPr>
            <a:xfrm>
              <a:off x="3746761"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46" name="pic1046"/>
            <p:cNvPicPr/>
            <p:nvPr/>
          </p:nvPicPr>
          <p:blipFill>
            <a:blip r:embed="rId2" cstate="print"/>
            <a:stretch>
              <a:fillRect/>
            </a:stretch>
          </p:blipFill>
          <p:spPr>
            <a:xfrm>
              <a:off x="5260553" y="5941007"/>
              <a:ext cx="2160000" cy="219455"/>
            </a:xfrm>
            <a:prstGeom prst="rect">
              <a:avLst/>
            </a:prstGeom>
          </p:spPr>
        </p:pic>
        <p:sp>
          <p:nvSpPr>
            <p:cNvPr id="1047" name="pl1047"/>
            <p:cNvSpPr/>
            <p:nvPr/>
          </p:nvSpPr>
          <p:spPr>
            <a:xfrm>
              <a:off x="52641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8" name="pl1048"/>
            <p:cNvSpPr/>
            <p:nvPr/>
          </p:nvSpPr>
          <p:spPr>
            <a:xfrm>
              <a:off x="653430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9" name="pl1049"/>
            <p:cNvSpPr/>
            <p:nvPr/>
          </p:nvSpPr>
          <p:spPr>
            <a:xfrm>
              <a:off x="674958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0" name="pl1050"/>
            <p:cNvSpPr/>
            <p:nvPr/>
          </p:nvSpPr>
          <p:spPr>
            <a:xfrm>
              <a:off x="696486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1" name="pl1051"/>
            <p:cNvSpPr/>
            <p:nvPr/>
          </p:nvSpPr>
          <p:spPr>
            <a:xfrm>
              <a:off x="718014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2" name="pl1052"/>
            <p:cNvSpPr/>
            <p:nvPr/>
          </p:nvSpPr>
          <p:spPr>
            <a:xfrm>
              <a:off x="74169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3" name="pl1053"/>
            <p:cNvSpPr/>
            <p:nvPr/>
          </p:nvSpPr>
          <p:spPr>
            <a:xfrm>
              <a:off x="52641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4" name="pl1054"/>
            <p:cNvSpPr/>
            <p:nvPr/>
          </p:nvSpPr>
          <p:spPr>
            <a:xfrm>
              <a:off x="653430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5" name="pl1055"/>
            <p:cNvSpPr/>
            <p:nvPr/>
          </p:nvSpPr>
          <p:spPr>
            <a:xfrm>
              <a:off x="674958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6" name="pl1056"/>
            <p:cNvSpPr/>
            <p:nvPr/>
          </p:nvSpPr>
          <p:spPr>
            <a:xfrm>
              <a:off x="696486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7" name="pl1057"/>
            <p:cNvSpPr/>
            <p:nvPr/>
          </p:nvSpPr>
          <p:spPr>
            <a:xfrm>
              <a:off x="718014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8" name="pl1058"/>
            <p:cNvSpPr/>
            <p:nvPr/>
          </p:nvSpPr>
          <p:spPr>
            <a:xfrm>
              <a:off x="74169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9" name="tx1059"/>
            <p:cNvSpPr/>
            <p:nvPr/>
          </p:nvSpPr>
          <p:spPr>
            <a:xfrm>
              <a:off x="5233075"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60" name="tx1060"/>
            <p:cNvSpPr/>
            <p:nvPr/>
          </p:nvSpPr>
          <p:spPr>
            <a:xfrm>
              <a:off x="64721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61" name="tx1061"/>
            <p:cNvSpPr/>
            <p:nvPr/>
          </p:nvSpPr>
          <p:spPr>
            <a:xfrm>
              <a:off x="668743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62" name="tx1062"/>
            <p:cNvSpPr/>
            <p:nvPr/>
          </p:nvSpPr>
          <p:spPr>
            <a:xfrm>
              <a:off x="69027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63" name="tx1063"/>
            <p:cNvSpPr/>
            <p:nvPr/>
          </p:nvSpPr>
          <p:spPr>
            <a:xfrm>
              <a:off x="71179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64" name="tx1064"/>
            <p:cNvSpPr/>
            <p:nvPr/>
          </p:nvSpPr>
          <p:spPr>
            <a:xfrm>
              <a:off x="7323720"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65" name="tx1065"/>
            <p:cNvSpPr/>
            <p:nvPr/>
          </p:nvSpPr>
          <p:spPr>
            <a:xfrm>
              <a:off x="2092904"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ECAR, 2000-2023</a:t>
              </a:r>
            </a:p>
          </p:txBody>
        </p:sp>
        <p:sp>
          <p:nvSpPr>
            <p:cNvPr id="1066" name="tx106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67" name="tx1067"/>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0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Albania and Uzbekistan had the highest crude average DTP3 coverage (98%) and Ukraine had the lowest (74%).
Over the last 5 years (2019-2023), 10 countries maintained coverage of at least 90%.
There were no countries with coverage consistently below 60% over the last 5 years.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3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022"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26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2904" y="568506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9" name="pl9"/>
            <p:cNvSpPr/>
            <p:nvPr/>
          </p:nvSpPr>
          <p:spPr>
            <a:xfrm>
              <a:off x="2092904" y="544113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0" name="pl10"/>
            <p:cNvSpPr/>
            <p:nvPr/>
          </p:nvSpPr>
          <p:spPr>
            <a:xfrm>
              <a:off x="2092904" y="519721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1" name="pl11"/>
            <p:cNvSpPr/>
            <p:nvPr/>
          </p:nvSpPr>
          <p:spPr>
            <a:xfrm>
              <a:off x="2092904" y="495328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2" name="pl12"/>
            <p:cNvSpPr/>
            <p:nvPr/>
          </p:nvSpPr>
          <p:spPr>
            <a:xfrm>
              <a:off x="2092904" y="470936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3" name="pl13"/>
            <p:cNvSpPr/>
            <p:nvPr/>
          </p:nvSpPr>
          <p:spPr>
            <a:xfrm>
              <a:off x="2092904" y="446543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4" name="pl14"/>
            <p:cNvSpPr/>
            <p:nvPr/>
          </p:nvSpPr>
          <p:spPr>
            <a:xfrm>
              <a:off x="2092904" y="422151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5" name="pl15"/>
            <p:cNvSpPr/>
            <p:nvPr/>
          </p:nvSpPr>
          <p:spPr>
            <a:xfrm>
              <a:off x="2092904" y="3977589"/>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6" name="pl16"/>
            <p:cNvSpPr/>
            <p:nvPr/>
          </p:nvSpPr>
          <p:spPr>
            <a:xfrm>
              <a:off x="2092904" y="373366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7" name="pl17"/>
            <p:cNvSpPr/>
            <p:nvPr/>
          </p:nvSpPr>
          <p:spPr>
            <a:xfrm>
              <a:off x="2092904" y="348974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8" name="pl18"/>
            <p:cNvSpPr/>
            <p:nvPr/>
          </p:nvSpPr>
          <p:spPr>
            <a:xfrm>
              <a:off x="2092904" y="324581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9" name="pl19"/>
            <p:cNvSpPr/>
            <p:nvPr/>
          </p:nvSpPr>
          <p:spPr>
            <a:xfrm>
              <a:off x="2092904" y="300189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0" name="pl20"/>
            <p:cNvSpPr/>
            <p:nvPr/>
          </p:nvSpPr>
          <p:spPr>
            <a:xfrm>
              <a:off x="2092904" y="275796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1" name="pl21"/>
            <p:cNvSpPr/>
            <p:nvPr/>
          </p:nvSpPr>
          <p:spPr>
            <a:xfrm>
              <a:off x="2092904" y="2514043"/>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2" name="pl22"/>
            <p:cNvSpPr/>
            <p:nvPr/>
          </p:nvSpPr>
          <p:spPr>
            <a:xfrm>
              <a:off x="2092904" y="227011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3" name="pl23"/>
            <p:cNvSpPr/>
            <p:nvPr/>
          </p:nvSpPr>
          <p:spPr>
            <a:xfrm>
              <a:off x="2092904" y="202619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4" name="pl24"/>
            <p:cNvSpPr/>
            <p:nvPr/>
          </p:nvSpPr>
          <p:spPr>
            <a:xfrm>
              <a:off x="2092904" y="178227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5" name="pl25"/>
            <p:cNvSpPr/>
            <p:nvPr/>
          </p:nvSpPr>
          <p:spPr>
            <a:xfrm>
              <a:off x="2092904" y="153834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6" name="pl26"/>
            <p:cNvSpPr/>
            <p:nvPr/>
          </p:nvSpPr>
          <p:spPr>
            <a:xfrm>
              <a:off x="2092904" y="129442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7" name="pl27"/>
            <p:cNvSpPr/>
            <p:nvPr/>
          </p:nvSpPr>
          <p:spPr>
            <a:xfrm>
              <a:off x="2092904" y="105049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8" name="pl28"/>
            <p:cNvSpPr/>
            <p:nvPr/>
          </p:nvSpPr>
          <p:spPr>
            <a:xfrm>
              <a:off x="2092904" y="80657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9" name="pl29"/>
            <p:cNvSpPr/>
            <p:nvPr/>
          </p:nvSpPr>
          <p:spPr>
            <a:xfrm>
              <a:off x="23731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39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6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8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22088" y="80657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305540" y="1050496"/>
              <a:ext cx="616548" cy="0"/>
            </a:xfrm>
            <a:custGeom>
              <a:avLst/>
              <a:pathLst>
                <a:path w="616548" h="0">
                  <a:moveTo>
                    <a:pt x="0" y="0"/>
                  </a:moveTo>
                  <a:lnTo>
                    <a:pt x="392348" y="0"/>
                  </a:lnTo>
                  <a:lnTo>
                    <a:pt x="504448" y="0"/>
                  </a:lnTo>
                  <a:lnTo>
                    <a:pt x="616548" y="0"/>
                  </a:lnTo>
                  <a:lnTo>
                    <a:pt x="616548" y="0"/>
                  </a:lnTo>
                </a:path>
              </a:pathLst>
            </a:custGeom>
            <a:ln w="108405" cap="flat">
              <a:solidFill>
                <a:srgbClr val="E8E8E8">
                  <a:alpha val="100000"/>
                </a:srgbClr>
              </a:solidFill>
              <a:prstDash val="solid"/>
              <a:round/>
            </a:ln>
          </p:spPr>
          <p:txBody>
            <a:bodyPr/>
            <a:lstStyle/>
            <a:p/>
          </p:txBody>
        </p:sp>
        <p:sp>
          <p:nvSpPr>
            <p:cNvPr id="36" name="pl36"/>
            <p:cNvSpPr/>
            <p:nvPr/>
          </p:nvSpPr>
          <p:spPr>
            <a:xfrm>
              <a:off x="7697888" y="1294421"/>
              <a:ext cx="224199" cy="0"/>
            </a:xfrm>
            <a:custGeom>
              <a:avLst/>
              <a:pathLst>
                <a:path w="224199" h="0">
                  <a:moveTo>
                    <a:pt x="0" y="0"/>
                  </a:moveTo>
                  <a:lnTo>
                    <a:pt x="168149" y="0"/>
                  </a:lnTo>
                  <a:lnTo>
                    <a:pt x="224199" y="0"/>
                  </a:lnTo>
                  <a:lnTo>
                    <a:pt x="224199" y="0"/>
                  </a:lnTo>
                  <a:lnTo>
                    <a:pt x="224199" y="0"/>
                  </a:lnTo>
                </a:path>
              </a:pathLst>
            </a:custGeom>
            <a:ln w="108405" cap="flat">
              <a:solidFill>
                <a:srgbClr val="E8E8E8">
                  <a:alpha val="100000"/>
                </a:srgbClr>
              </a:solidFill>
              <a:prstDash val="solid"/>
              <a:round/>
            </a:ln>
          </p:spPr>
          <p:txBody>
            <a:bodyPr/>
            <a:lstStyle/>
            <a:p/>
          </p:txBody>
        </p:sp>
        <p:sp>
          <p:nvSpPr>
            <p:cNvPr id="37" name="pl37"/>
            <p:cNvSpPr/>
            <p:nvPr/>
          </p:nvSpPr>
          <p:spPr>
            <a:xfrm>
              <a:off x="7697888" y="1538345"/>
              <a:ext cx="224199" cy="0"/>
            </a:xfrm>
            <a:custGeom>
              <a:avLst/>
              <a:pathLst>
                <a:path w="224199" h="0">
                  <a:moveTo>
                    <a:pt x="0" y="0"/>
                  </a:moveTo>
                  <a:lnTo>
                    <a:pt x="56049" y="0"/>
                  </a:lnTo>
                  <a:lnTo>
                    <a:pt x="168149" y="0"/>
                  </a:lnTo>
                  <a:lnTo>
                    <a:pt x="224199" y="0"/>
                  </a:lnTo>
                  <a:lnTo>
                    <a:pt x="224199" y="0"/>
                  </a:lnTo>
                </a:path>
              </a:pathLst>
            </a:custGeom>
            <a:ln w="108405" cap="flat">
              <a:solidFill>
                <a:srgbClr val="E8E8E8">
                  <a:alpha val="100000"/>
                </a:srgbClr>
              </a:solidFill>
              <a:prstDash val="solid"/>
              <a:round/>
            </a:ln>
          </p:spPr>
          <p:txBody>
            <a:bodyPr/>
            <a:lstStyle/>
            <a:p/>
          </p:txBody>
        </p:sp>
        <p:sp>
          <p:nvSpPr>
            <p:cNvPr id="38" name="pl38"/>
            <p:cNvSpPr/>
            <p:nvPr/>
          </p:nvSpPr>
          <p:spPr>
            <a:xfrm>
              <a:off x="7809988" y="1782270"/>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39" name="pl39"/>
            <p:cNvSpPr/>
            <p:nvPr/>
          </p:nvSpPr>
          <p:spPr>
            <a:xfrm>
              <a:off x="7809988" y="2026194"/>
              <a:ext cx="112099" cy="0"/>
            </a:xfrm>
            <a:custGeom>
              <a:avLst/>
              <a:pathLst>
                <a:path w="112099" h="0">
                  <a:moveTo>
                    <a:pt x="0" y="0"/>
                  </a:moveTo>
                  <a:lnTo>
                    <a:pt x="56049" y="0"/>
                  </a:lnTo>
                  <a:lnTo>
                    <a:pt x="56049" y="0"/>
                  </a:lnTo>
                  <a:lnTo>
                    <a:pt x="56049" y="0"/>
                  </a:lnTo>
                  <a:lnTo>
                    <a:pt x="112099" y="0"/>
                  </a:lnTo>
                </a:path>
              </a:pathLst>
            </a:custGeom>
            <a:ln w="108405" cap="flat">
              <a:solidFill>
                <a:srgbClr val="E8E8E8">
                  <a:alpha val="100000"/>
                </a:srgbClr>
              </a:solidFill>
              <a:prstDash val="solid"/>
              <a:round/>
            </a:ln>
          </p:spPr>
          <p:txBody>
            <a:bodyPr/>
            <a:lstStyle/>
            <a:p/>
          </p:txBody>
        </p:sp>
        <p:sp>
          <p:nvSpPr>
            <p:cNvPr id="40" name="pl40"/>
            <p:cNvSpPr/>
            <p:nvPr/>
          </p:nvSpPr>
          <p:spPr>
            <a:xfrm>
              <a:off x="7809988" y="2270118"/>
              <a:ext cx="112099" cy="0"/>
            </a:xfrm>
            <a:custGeom>
              <a:avLst/>
              <a:pathLst>
                <a:path w="112099" h="0">
                  <a:moveTo>
                    <a:pt x="0" y="0"/>
                  </a:moveTo>
                  <a:lnTo>
                    <a:pt x="0" y="0"/>
                  </a:lnTo>
                  <a:lnTo>
                    <a:pt x="56049" y="0"/>
                  </a:lnTo>
                  <a:lnTo>
                    <a:pt x="56049" y="0"/>
                  </a:lnTo>
                  <a:lnTo>
                    <a:pt x="112099" y="0"/>
                  </a:lnTo>
                </a:path>
              </a:pathLst>
            </a:custGeom>
            <a:ln w="108405" cap="flat">
              <a:solidFill>
                <a:srgbClr val="E8E8E8">
                  <a:alpha val="100000"/>
                </a:srgbClr>
              </a:solidFill>
              <a:prstDash val="solid"/>
              <a:round/>
            </a:ln>
          </p:spPr>
          <p:txBody>
            <a:bodyPr/>
            <a:lstStyle/>
            <a:p/>
          </p:txBody>
        </p:sp>
        <p:sp>
          <p:nvSpPr>
            <p:cNvPr id="41" name="pl41"/>
            <p:cNvSpPr/>
            <p:nvPr/>
          </p:nvSpPr>
          <p:spPr>
            <a:xfrm>
              <a:off x="7753938" y="2514043"/>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42" name="pl42"/>
            <p:cNvSpPr/>
            <p:nvPr/>
          </p:nvSpPr>
          <p:spPr>
            <a:xfrm>
              <a:off x="7473689" y="2757967"/>
              <a:ext cx="168149" cy="0"/>
            </a:xfrm>
            <a:custGeom>
              <a:avLst/>
              <a:pathLst>
                <a:path w="168149" h="0">
                  <a:moveTo>
                    <a:pt x="0" y="0"/>
                  </a:moveTo>
                  <a:lnTo>
                    <a:pt x="56049" y="0"/>
                  </a:lnTo>
                  <a:lnTo>
                    <a:pt x="112099" y="0"/>
                  </a:lnTo>
                  <a:lnTo>
                    <a:pt x="112099" y="0"/>
                  </a:lnTo>
                  <a:lnTo>
                    <a:pt x="168149" y="0"/>
                  </a:lnTo>
                </a:path>
              </a:pathLst>
            </a:custGeom>
            <a:ln w="108405" cap="flat">
              <a:solidFill>
                <a:srgbClr val="E8E8E8">
                  <a:alpha val="100000"/>
                </a:srgbClr>
              </a:solidFill>
              <a:prstDash val="solid"/>
              <a:round/>
            </a:ln>
          </p:spPr>
          <p:txBody>
            <a:bodyPr/>
            <a:lstStyle/>
            <a:p/>
          </p:txBody>
        </p:sp>
        <p:sp>
          <p:nvSpPr>
            <p:cNvPr id="43" name="pl43"/>
            <p:cNvSpPr/>
            <p:nvPr/>
          </p:nvSpPr>
          <p:spPr>
            <a:xfrm>
              <a:off x="7529739" y="3001892"/>
              <a:ext cx="112099" cy="0"/>
            </a:xfrm>
            <a:custGeom>
              <a:avLst/>
              <a:pathLst>
                <a:path w="112099" h="0">
                  <a:moveTo>
                    <a:pt x="0" y="0"/>
                  </a:moveTo>
                  <a:lnTo>
                    <a:pt x="0" y="0"/>
                  </a:lnTo>
                  <a:lnTo>
                    <a:pt x="56049" y="0"/>
                  </a:lnTo>
                  <a:lnTo>
                    <a:pt x="112099" y="0"/>
                  </a:lnTo>
                  <a:lnTo>
                    <a:pt x="112099" y="0"/>
                  </a:lnTo>
                </a:path>
              </a:pathLst>
            </a:custGeom>
            <a:ln w="108405" cap="flat">
              <a:solidFill>
                <a:srgbClr val="E8E8E8">
                  <a:alpha val="100000"/>
                </a:srgbClr>
              </a:solidFill>
              <a:prstDash val="solid"/>
              <a:round/>
            </a:ln>
          </p:spPr>
          <p:txBody>
            <a:bodyPr/>
            <a:lstStyle/>
            <a:p/>
          </p:txBody>
        </p:sp>
        <p:sp>
          <p:nvSpPr>
            <p:cNvPr id="44" name="pl44"/>
            <p:cNvSpPr/>
            <p:nvPr/>
          </p:nvSpPr>
          <p:spPr>
            <a:xfrm>
              <a:off x="7473689" y="3245816"/>
              <a:ext cx="336299" cy="0"/>
            </a:xfrm>
            <a:custGeom>
              <a:avLst/>
              <a:pathLst>
                <a:path w="336299" h="0">
                  <a:moveTo>
                    <a:pt x="0" y="0"/>
                  </a:moveTo>
                  <a:lnTo>
                    <a:pt x="56049" y="0"/>
                  </a:lnTo>
                  <a:lnTo>
                    <a:pt x="56049" y="0"/>
                  </a:lnTo>
                  <a:lnTo>
                    <a:pt x="112099" y="0"/>
                  </a:lnTo>
                  <a:lnTo>
                    <a:pt x="336299" y="0"/>
                  </a:lnTo>
                </a:path>
              </a:pathLst>
            </a:custGeom>
            <a:ln w="108405" cap="flat">
              <a:solidFill>
                <a:srgbClr val="E8E8E8">
                  <a:alpha val="100000"/>
                </a:srgbClr>
              </a:solidFill>
              <a:prstDash val="solid"/>
              <a:round/>
            </a:ln>
          </p:spPr>
          <p:txBody>
            <a:bodyPr/>
            <a:lstStyle/>
            <a:p/>
          </p:txBody>
        </p:sp>
        <p:sp>
          <p:nvSpPr>
            <p:cNvPr id="45" name="pl45"/>
            <p:cNvSpPr/>
            <p:nvPr/>
          </p:nvSpPr>
          <p:spPr>
            <a:xfrm>
              <a:off x="7361589" y="3489740"/>
              <a:ext cx="224199" cy="0"/>
            </a:xfrm>
            <a:custGeom>
              <a:avLst/>
              <a:pathLst>
                <a:path w="224199" h="0">
                  <a:moveTo>
                    <a:pt x="0" y="0"/>
                  </a:moveTo>
                  <a:lnTo>
                    <a:pt x="112099" y="0"/>
                  </a:lnTo>
                  <a:lnTo>
                    <a:pt x="112099" y="0"/>
                  </a:lnTo>
                  <a:lnTo>
                    <a:pt x="168149" y="0"/>
                  </a:lnTo>
                  <a:lnTo>
                    <a:pt x="224199" y="0"/>
                  </a:lnTo>
                </a:path>
              </a:pathLst>
            </a:custGeom>
            <a:ln w="108405" cap="flat">
              <a:solidFill>
                <a:srgbClr val="E8E8E8">
                  <a:alpha val="100000"/>
                </a:srgbClr>
              </a:solidFill>
              <a:prstDash val="solid"/>
              <a:round/>
            </a:ln>
          </p:spPr>
          <p:txBody>
            <a:bodyPr/>
            <a:lstStyle/>
            <a:p/>
          </p:txBody>
        </p:sp>
        <p:sp>
          <p:nvSpPr>
            <p:cNvPr id="46" name="pl46"/>
            <p:cNvSpPr/>
            <p:nvPr/>
          </p:nvSpPr>
          <p:spPr>
            <a:xfrm>
              <a:off x="7137390" y="3733665"/>
              <a:ext cx="504448" cy="0"/>
            </a:xfrm>
            <a:custGeom>
              <a:avLst/>
              <a:pathLst>
                <a:path w="504448" h="0">
                  <a:moveTo>
                    <a:pt x="0" y="0"/>
                  </a:moveTo>
                  <a:lnTo>
                    <a:pt x="0" y="0"/>
                  </a:lnTo>
                  <a:lnTo>
                    <a:pt x="168149" y="0"/>
                  </a:lnTo>
                  <a:lnTo>
                    <a:pt x="168149" y="0"/>
                  </a:lnTo>
                  <a:lnTo>
                    <a:pt x="504448" y="0"/>
                  </a:lnTo>
                </a:path>
              </a:pathLst>
            </a:custGeom>
            <a:ln w="108405" cap="flat">
              <a:solidFill>
                <a:srgbClr val="E8E8E8">
                  <a:alpha val="100000"/>
                </a:srgbClr>
              </a:solidFill>
              <a:prstDash val="solid"/>
              <a:round/>
            </a:ln>
          </p:spPr>
          <p:txBody>
            <a:bodyPr/>
            <a:lstStyle/>
            <a:p/>
          </p:txBody>
        </p:sp>
        <p:sp>
          <p:nvSpPr>
            <p:cNvPr id="47" name="pl47"/>
            <p:cNvSpPr/>
            <p:nvPr/>
          </p:nvSpPr>
          <p:spPr>
            <a:xfrm>
              <a:off x="7193440" y="3977589"/>
              <a:ext cx="280249" cy="0"/>
            </a:xfrm>
            <a:custGeom>
              <a:avLst/>
              <a:pathLst>
                <a:path w="280249" h="0">
                  <a:moveTo>
                    <a:pt x="0" y="0"/>
                  </a:moveTo>
                  <a:lnTo>
                    <a:pt x="56049" y="0"/>
                  </a:lnTo>
                  <a:lnTo>
                    <a:pt x="56049" y="0"/>
                  </a:lnTo>
                  <a:lnTo>
                    <a:pt x="112099" y="0"/>
                  </a:lnTo>
                  <a:lnTo>
                    <a:pt x="280249" y="0"/>
                  </a:lnTo>
                </a:path>
              </a:pathLst>
            </a:custGeom>
            <a:ln w="108405" cap="flat">
              <a:solidFill>
                <a:srgbClr val="E8E8E8">
                  <a:alpha val="100000"/>
                </a:srgbClr>
              </a:solidFill>
              <a:prstDash val="solid"/>
              <a:round/>
            </a:ln>
          </p:spPr>
          <p:txBody>
            <a:bodyPr/>
            <a:lstStyle/>
            <a:p/>
          </p:txBody>
        </p:sp>
        <p:sp>
          <p:nvSpPr>
            <p:cNvPr id="48" name="pl48"/>
            <p:cNvSpPr/>
            <p:nvPr/>
          </p:nvSpPr>
          <p:spPr>
            <a:xfrm>
              <a:off x="7193440" y="4221514"/>
              <a:ext cx="504448" cy="0"/>
            </a:xfrm>
            <a:custGeom>
              <a:avLst/>
              <a:pathLst>
                <a:path w="504448" h="0">
                  <a:moveTo>
                    <a:pt x="0" y="0"/>
                  </a:moveTo>
                  <a:lnTo>
                    <a:pt x="56049" y="0"/>
                  </a:lnTo>
                  <a:lnTo>
                    <a:pt x="168149" y="0"/>
                  </a:lnTo>
                  <a:lnTo>
                    <a:pt x="224199" y="0"/>
                  </a:lnTo>
                  <a:lnTo>
                    <a:pt x="504448" y="0"/>
                  </a:lnTo>
                </a:path>
              </a:pathLst>
            </a:custGeom>
            <a:ln w="108405" cap="flat">
              <a:solidFill>
                <a:srgbClr val="E8E8E8">
                  <a:alpha val="100000"/>
                </a:srgbClr>
              </a:solidFill>
              <a:prstDash val="solid"/>
              <a:round/>
            </a:ln>
          </p:spPr>
          <p:txBody>
            <a:bodyPr/>
            <a:lstStyle/>
            <a:p/>
          </p:txBody>
        </p:sp>
        <p:sp>
          <p:nvSpPr>
            <p:cNvPr id="49" name="pl49"/>
            <p:cNvSpPr/>
            <p:nvPr/>
          </p:nvSpPr>
          <p:spPr>
            <a:xfrm>
              <a:off x="6913191" y="4465438"/>
              <a:ext cx="616548" cy="0"/>
            </a:xfrm>
            <a:custGeom>
              <a:avLst/>
              <a:pathLst>
                <a:path w="616548" h="0">
                  <a:moveTo>
                    <a:pt x="0" y="0"/>
                  </a:moveTo>
                  <a:lnTo>
                    <a:pt x="168149" y="0"/>
                  </a:lnTo>
                  <a:lnTo>
                    <a:pt x="168149" y="0"/>
                  </a:lnTo>
                  <a:lnTo>
                    <a:pt x="280249" y="0"/>
                  </a:lnTo>
                  <a:lnTo>
                    <a:pt x="616548" y="0"/>
                  </a:lnTo>
                </a:path>
              </a:pathLst>
            </a:custGeom>
            <a:ln w="108405" cap="flat">
              <a:solidFill>
                <a:srgbClr val="E8E8E8">
                  <a:alpha val="100000"/>
                </a:srgbClr>
              </a:solidFill>
              <a:prstDash val="solid"/>
              <a:round/>
            </a:ln>
          </p:spPr>
          <p:txBody>
            <a:bodyPr/>
            <a:lstStyle/>
            <a:p/>
          </p:txBody>
        </p:sp>
        <p:sp>
          <p:nvSpPr>
            <p:cNvPr id="50" name="pl50"/>
            <p:cNvSpPr/>
            <p:nvPr/>
          </p:nvSpPr>
          <p:spPr>
            <a:xfrm>
              <a:off x="6801091" y="4709362"/>
              <a:ext cx="840747" cy="0"/>
            </a:xfrm>
            <a:custGeom>
              <a:avLst/>
              <a:pathLst>
                <a:path w="840747" h="0">
                  <a:moveTo>
                    <a:pt x="0" y="0"/>
                  </a:moveTo>
                  <a:lnTo>
                    <a:pt x="224199" y="0"/>
                  </a:lnTo>
                  <a:lnTo>
                    <a:pt x="224199" y="0"/>
                  </a:lnTo>
                  <a:lnTo>
                    <a:pt x="560498" y="0"/>
                  </a:lnTo>
                  <a:lnTo>
                    <a:pt x="840747" y="0"/>
                  </a:lnTo>
                </a:path>
              </a:pathLst>
            </a:custGeom>
            <a:ln w="108405" cap="flat">
              <a:solidFill>
                <a:srgbClr val="E8E8E8">
                  <a:alpha val="100000"/>
                </a:srgbClr>
              </a:solidFill>
              <a:prstDash val="solid"/>
              <a:round/>
            </a:ln>
          </p:spPr>
          <p:txBody>
            <a:bodyPr/>
            <a:lstStyle/>
            <a:p/>
          </p:txBody>
        </p:sp>
        <p:sp>
          <p:nvSpPr>
            <p:cNvPr id="51" name="pl51"/>
            <p:cNvSpPr/>
            <p:nvPr/>
          </p:nvSpPr>
          <p:spPr>
            <a:xfrm>
              <a:off x="6464792" y="4953287"/>
              <a:ext cx="560498" cy="0"/>
            </a:xfrm>
            <a:custGeom>
              <a:avLst/>
              <a:pathLst>
                <a:path w="560498" h="0">
                  <a:moveTo>
                    <a:pt x="0" y="0"/>
                  </a:moveTo>
                  <a:lnTo>
                    <a:pt x="280249" y="0"/>
                  </a:lnTo>
                  <a:lnTo>
                    <a:pt x="392348" y="0"/>
                  </a:lnTo>
                  <a:lnTo>
                    <a:pt x="448398" y="0"/>
                  </a:lnTo>
                  <a:lnTo>
                    <a:pt x="560498" y="0"/>
                  </a:lnTo>
                </a:path>
              </a:pathLst>
            </a:custGeom>
            <a:ln w="108405" cap="flat">
              <a:solidFill>
                <a:srgbClr val="E8E8E8">
                  <a:alpha val="100000"/>
                </a:srgbClr>
              </a:solidFill>
              <a:prstDash val="solid"/>
              <a:round/>
            </a:ln>
          </p:spPr>
          <p:txBody>
            <a:bodyPr/>
            <a:lstStyle/>
            <a:p/>
          </p:txBody>
        </p:sp>
        <p:sp>
          <p:nvSpPr>
            <p:cNvPr id="52" name="pl52"/>
            <p:cNvSpPr/>
            <p:nvPr/>
          </p:nvSpPr>
          <p:spPr>
            <a:xfrm>
              <a:off x="6857141" y="5197211"/>
              <a:ext cx="280249" cy="0"/>
            </a:xfrm>
            <a:custGeom>
              <a:avLst/>
              <a:pathLst>
                <a:path w="280249" h="0">
                  <a:moveTo>
                    <a:pt x="0" y="0"/>
                  </a:moveTo>
                  <a:lnTo>
                    <a:pt x="56049" y="0"/>
                  </a:lnTo>
                  <a:lnTo>
                    <a:pt x="168149" y="0"/>
                  </a:lnTo>
                  <a:lnTo>
                    <a:pt x="224199" y="0"/>
                  </a:lnTo>
                  <a:lnTo>
                    <a:pt x="280249" y="0"/>
                  </a:lnTo>
                </a:path>
              </a:pathLst>
            </a:custGeom>
            <a:ln w="108405" cap="flat">
              <a:solidFill>
                <a:srgbClr val="E8E8E8">
                  <a:alpha val="100000"/>
                </a:srgbClr>
              </a:solidFill>
              <a:prstDash val="solid"/>
              <a:round/>
            </a:ln>
          </p:spPr>
          <p:txBody>
            <a:bodyPr/>
            <a:lstStyle/>
            <a:p/>
          </p:txBody>
        </p:sp>
        <p:sp>
          <p:nvSpPr>
            <p:cNvPr id="53" name="pl53"/>
            <p:cNvSpPr/>
            <p:nvPr/>
          </p:nvSpPr>
          <p:spPr>
            <a:xfrm>
              <a:off x="6745041" y="5441136"/>
              <a:ext cx="560498" cy="0"/>
            </a:xfrm>
            <a:custGeom>
              <a:avLst/>
              <a:pathLst>
                <a:path w="560498" h="0">
                  <a:moveTo>
                    <a:pt x="0" y="0"/>
                  </a:moveTo>
                  <a:lnTo>
                    <a:pt x="392348" y="0"/>
                  </a:lnTo>
                  <a:lnTo>
                    <a:pt x="448398" y="0"/>
                  </a:lnTo>
                  <a:lnTo>
                    <a:pt x="504448" y="0"/>
                  </a:lnTo>
                  <a:lnTo>
                    <a:pt x="560498" y="0"/>
                  </a:lnTo>
                </a:path>
              </a:pathLst>
            </a:custGeom>
            <a:ln w="108405" cap="flat">
              <a:solidFill>
                <a:srgbClr val="E8E8E8">
                  <a:alpha val="100000"/>
                </a:srgbClr>
              </a:solidFill>
              <a:prstDash val="solid"/>
              <a:round/>
            </a:ln>
          </p:spPr>
          <p:txBody>
            <a:bodyPr/>
            <a:lstStyle/>
            <a:p/>
          </p:txBody>
        </p:sp>
        <p:sp>
          <p:nvSpPr>
            <p:cNvPr id="54" name="pl54"/>
            <p:cNvSpPr/>
            <p:nvPr/>
          </p:nvSpPr>
          <p:spPr>
            <a:xfrm>
              <a:off x="6408742" y="5685060"/>
              <a:ext cx="224199" cy="0"/>
            </a:xfrm>
            <a:custGeom>
              <a:avLst/>
              <a:pathLst>
                <a:path w="224199" h="0">
                  <a:moveTo>
                    <a:pt x="0" y="0"/>
                  </a:moveTo>
                  <a:lnTo>
                    <a:pt x="56049" y="0"/>
                  </a:lnTo>
                  <a:lnTo>
                    <a:pt x="56049" y="0"/>
                  </a:lnTo>
                  <a:lnTo>
                    <a:pt x="168149" y="0"/>
                  </a:lnTo>
                  <a:lnTo>
                    <a:pt x="224199" y="0"/>
                  </a:lnTo>
                </a:path>
              </a:pathLst>
            </a:custGeom>
            <a:ln w="108405" cap="flat">
              <a:solidFill>
                <a:srgbClr val="E8E8E8">
                  <a:alpha val="100000"/>
                </a:srgbClr>
              </a:solidFill>
              <a:prstDash val="solid"/>
              <a:round/>
            </a:ln>
          </p:spPr>
          <p:txBody>
            <a:bodyPr/>
            <a:lstStyle/>
            <a:p/>
          </p:txBody>
        </p:sp>
        <p:sp>
          <p:nvSpPr>
            <p:cNvPr id="55" name="pt55"/>
            <p:cNvSpPr/>
            <p:nvPr/>
          </p:nvSpPr>
          <p:spPr>
            <a:xfrm>
              <a:off x="79175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054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0548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252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691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373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3733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96591"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5708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207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207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812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691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570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691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252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460292"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04242"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2844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7239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60292"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373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3010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3010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373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373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252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252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812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054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0104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6933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338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449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35708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1313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889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691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889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449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0104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44990"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25239"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0768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90869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0768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889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328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07684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02079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85264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90869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30104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449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8894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3289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740541"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8054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252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4691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52523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58128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054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494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175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6153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933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68526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90869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7405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46029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0207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494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6933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9175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63385"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751286"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751286"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47103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527086"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583136"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583136"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6966588"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6966588"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527086"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414987"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47103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6406089"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6518189"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6406089"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807335"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807335"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07335"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583136"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078687"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246837"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863385"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863385"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86338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583136"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471036"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527086"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751286"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86338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86338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639186"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358937"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134737"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414987"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246837"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190787"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471036"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022638"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134737"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078687"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798438"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854488"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246837"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078687"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686339"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75128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47103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52708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51286"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751286"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695236"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63385"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07335"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07335"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63385"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63385"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6338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798438"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406089"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966588"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695236"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863385"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863385"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508103" y="5618723"/>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Bosnia</a:t>
              </a:r>
            </a:p>
          </p:txBody>
        </p:sp>
        <p:sp>
          <p:nvSpPr>
            <p:cNvPr id="224" name="tx224"/>
            <p:cNvSpPr/>
            <p:nvPr/>
          </p:nvSpPr>
          <p:spPr>
            <a:xfrm>
              <a:off x="974065" y="5618723"/>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and</a:t>
              </a:r>
            </a:p>
          </p:txBody>
        </p:sp>
        <p:sp>
          <p:nvSpPr>
            <p:cNvPr id="225" name="tx225"/>
            <p:cNvSpPr/>
            <p:nvPr/>
          </p:nvSpPr>
          <p:spPr>
            <a:xfrm>
              <a:off x="1245962" y="5590960"/>
              <a:ext cx="78431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Herzegovina</a:t>
              </a:r>
            </a:p>
          </p:txBody>
        </p:sp>
        <p:sp>
          <p:nvSpPr>
            <p:cNvPr id="226" name="tx226"/>
            <p:cNvSpPr/>
            <p:nvPr/>
          </p:nvSpPr>
          <p:spPr>
            <a:xfrm>
              <a:off x="1471201" y="5374799"/>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Romania</a:t>
              </a:r>
            </a:p>
          </p:txBody>
        </p:sp>
        <p:sp>
          <p:nvSpPr>
            <p:cNvPr id="227" name="tx227"/>
            <p:cNvSpPr/>
            <p:nvPr/>
          </p:nvSpPr>
          <p:spPr>
            <a:xfrm>
              <a:off x="1284707" y="5103112"/>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Montenegro</a:t>
              </a:r>
            </a:p>
          </p:txBody>
        </p:sp>
        <p:sp>
          <p:nvSpPr>
            <p:cNvPr id="228" name="tx228"/>
            <p:cNvSpPr/>
            <p:nvPr/>
          </p:nvSpPr>
          <p:spPr>
            <a:xfrm>
              <a:off x="1548895" y="4886882"/>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Ukraine</a:t>
              </a:r>
            </a:p>
          </p:txBody>
        </p:sp>
        <p:sp>
          <p:nvSpPr>
            <p:cNvPr id="229" name="tx229"/>
            <p:cNvSpPr/>
            <p:nvPr/>
          </p:nvSpPr>
          <p:spPr>
            <a:xfrm>
              <a:off x="1370177" y="4615263"/>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Azerbaijan</a:t>
              </a:r>
            </a:p>
          </p:txBody>
        </p:sp>
        <p:sp>
          <p:nvSpPr>
            <p:cNvPr id="230" name="tx230"/>
            <p:cNvSpPr/>
            <p:nvPr/>
          </p:nvSpPr>
          <p:spPr>
            <a:xfrm>
              <a:off x="966425" y="4399101"/>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North</a:t>
              </a:r>
            </a:p>
          </p:txBody>
        </p:sp>
        <p:sp>
          <p:nvSpPr>
            <p:cNvPr id="231" name="tx231"/>
            <p:cNvSpPr/>
            <p:nvPr/>
          </p:nvSpPr>
          <p:spPr>
            <a:xfrm>
              <a:off x="1346849" y="4399101"/>
              <a:ext cx="6834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Macedonia</a:t>
              </a:r>
            </a:p>
          </p:txBody>
        </p:sp>
        <p:sp>
          <p:nvSpPr>
            <p:cNvPr id="232" name="tx232"/>
            <p:cNvSpPr/>
            <p:nvPr/>
          </p:nvSpPr>
          <p:spPr>
            <a:xfrm>
              <a:off x="1284911" y="4125709"/>
              <a:ext cx="7453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Kyrgyzstan*</a:t>
              </a:r>
            </a:p>
          </p:txBody>
        </p:sp>
        <p:sp>
          <p:nvSpPr>
            <p:cNvPr id="233" name="tx233"/>
            <p:cNvSpPr/>
            <p:nvPr/>
          </p:nvSpPr>
          <p:spPr>
            <a:xfrm>
              <a:off x="764515" y="3885127"/>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Republic</a:t>
              </a:r>
            </a:p>
          </p:txBody>
        </p:sp>
        <p:sp>
          <p:nvSpPr>
            <p:cNvPr id="234" name="tx234"/>
            <p:cNvSpPr/>
            <p:nvPr/>
          </p:nvSpPr>
          <p:spPr>
            <a:xfrm>
              <a:off x="1346917" y="3909547"/>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235" name="tx235"/>
            <p:cNvSpPr/>
            <p:nvPr/>
          </p:nvSpPr>
          <p:spPr>
            <a:xfrm>
              <a:off x="1502238" y="3911252"/>
              <a:ext cx="5280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Moldova</a:t>
              </a:r>
            </a:p>
          </p:txBody>
        </p:sp>
        <p:sp>
          <p:nvSpPr>
            <p:cNvPr id="236" name="tx236"/>
            <p:cNvSpPr/>
            <p:nvPr/>
          </p:nvSpPr>
          <p:spPr>
            <a:xfrm>
              <a:off x="1533274" y="3637860"/>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Georgia</a:t>
              </a:r>
            </a:p>
          </p:txBody>
        </p:sp>
        <p:sp>
          <p:nvSpPr>
            <p:cNvPr id="237" name="tx237"/>
            <p:cNvSpPr/>
            <p:nvPr/>
          </p:nvSpPr>
          <p:spPr>
            <a:xfrm>
              <a:off x="1517722" y="3395641"/>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Bulgaria</a:t>
              </a:r>
            </a:p>
          </p:txBody>
        </p:sp>
        <p:sp>
          <p:nvSpPr>
            <p:cNvPr id="238" name="tx238"/>
            <p:cNvSpPr/>
            <p:nvPr/>
          </p:nvSpPr>
          <p:spPr>
            <a:xfrm>
              <a:off x="1626453" y="3177706"/>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Serbia</a:t>
              </a:r>
            </a:p>
          </p:txBody>
        </p:sp>
        <p:sp>
          <p:nvSpPr>
            <p:cNvPr id="239" name="tx239"/>
            <p:cNvSpPr/>
            <p:nvPr/>
          </p:nvSpPr>
          <p:spPr>
            <a:xfrm>
              <a:off x="1579932" y="2933781"/>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Croatia</a:t>
              </a:r>
            </a:p>
          </p:txBody>
        </p:sp>
        <p:sp>
          <p:nvSpPr>
            <p:cNvPr id="240" name="tx240"/>
            <p:cNvSpPr/>
            <p:nvPr/>
          </p:nvSpPr>
          <p:spPr>
            <a:xfrm>
              <a:off x="1510082" y="2691630"/>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Armenia</a:t>
              </a:r>
            </a:p>
          </p:txBody>
        </p:sp>
        <p:sp>
          <p:nvSpPr>
            <p:cNvPr id="241" name="tx241"/>
            <p:cNvSpPr/>
            <p:nvPr/>
          </p:nvSpPr>
          <p:spPr>
            <a:xfrm>
              <a:off x="1385866" y="2418238"/>
              <a:ext cx="64440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Tajikistan*</a:t>
              </a:r>
            </a:p>
          </p:txBody>
        </p:sp>
        <p:sp>
          <p:nvSpPr>
            <p:cNvPr id="242" name="tx242"/>
            <p:cNvSpPr/>
            <p:nvPr/>
          </p:nvSpPr>
          <p:spPr>
            <a:xfrm>
              <a:off x="1564243" y="2203781"/>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Albania</a:t>
              </a:r>
            </a:p>
          </p:txBody>
        </p:sp>
        <p:sp>
          <p:nvSpPr>
            <p:cNvPr id="243" name="tx243"/>
            <p:cNvSpPr/>
            <p:nvPr/>
          </p:nvSpPr>
          <p:spPr>
            <a:xfrm>
              <a:off x="1184024" y="1959857"/>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Turkmenistan</a:t>
              </a:r>
            </a:p>
          </p:txBody>
        </p:sp>
        <p:sp>
          <p:nvSpPr>
            <p:cNvPr id="244" name="tx244"/>
            <p:cNvSpPr/>
            <p:nvPr/>
          </p:nvSpPr>
          <p:spPr>
            <a:xfrm>
              <a:off x="1556603" y="171593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Belarus</a:t>
              </a:r>
            </a:p>
          </p:txBody>
        </p:sp>
        <p:sp>
          <p:nvSpPr>
            <p:cNvPr id="245" name="tx245"/>
            <p:cNvSpPr/>
            <p:nvPr/>
          </p:nvSpPr>
          <p:spPr>
            <a:xfrm>
              <a:off x="1339209" y="1471940"/>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Uzbekistan</a:t>
              </a:r>
            </a:p>
          </p:txBody>
        </p:sp>
        <p:sp>
          <p:nvSpPr>
            <p:cNvPr id="246" name="tx246"/>
            <p:cNvSpPr/>
            <p:nvPr/>
          </p:nvSpPr>
          <p:spPr>
            <a:xfrm>
              <a:off x="1572292" y="1200321"/>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Turkiye</a:t>
              </a:r>
            </a:p>
          </p:txBody>
        </p:sp>
        <p:sp>
          <p:nvSpPr>
            <p:cNvPr id="247" name="tx247"/>
            <p:cNvSpPr/>
            <p:nvPr/>
          </p:nvSpPr>
          <p:spPr>
            <a:xfrm>
              <a:off x="1300259" y="984159"/>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Kazakhstan</a:t>
              </a:r>
            </a:p>
          </p:txBody>
        </p:sp>
        <p:sp>
          <p:nvSpPr>
            <p:cNvPr id="248" name="tx248"/>
            <p:cNvSpPr/>
            <p:nvPr/>
          </p:nvSpPr>
          <p:spPr>
            <a:xfrm>
              <a:off x="1572156" y="738461"/>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Greece</a:t>
              </a:r>
            </a:p>
          </p:txBody>
        </p:sp>
        <p:sp>
          <p:nvSpPr>
            <p:cNvPr id="249" name="tx249"/>
            <p:cNvSpPr/>
            <p:nvPr/>
          </p:nvSpPr>
          <p:spPr>
            <a:xfrm>
              <a:off x="234207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0" name="tx250"/>
            <p:cNvSpPr/>
            <p:nvPr/>
          </p:nvSpPr>
          <p:spPr>
            <a:xfrm>
              <a:off x="371224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51" name="tx251"/>
            <p:cNvSpPr/>
            <p:nvPr/>
          </p:nvSpPr>
          <p:spPr>
            <a:xfrm>
              <a:off x="511349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2" name="tx252"/>
            <p:cNvSpPr/>
            <p:nvPr/>
          </p:nvSpPr>
          <p:spPr>
            <a:xfrm>
              <a:off x="651473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3" name="tx253"/>
            <p:cNvSpPr/>
            <p:nvPr/>
          </p:nvSpPr>
          <p:spPr>
            <a:xfrm>
              <a:off x="7884904"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4" name="tx254"/>
            <p:cNvSpPr/>
            <p:nvPr/>
          </p:nvSpPr>
          <p:spPr>
            <a:xfrm>
              <a:off x="474474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5" name="pt25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7" name="pt25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8" name="tx258"/>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9" name="tx259"/>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60" name="tx260"/>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61" name="tx261"/>
            <p:cNvSpPr/>
            <p:nvPr/>
          </p:nvSpPr>
          <p:spPr>
            <a:xfrm>
              <a:off x="2092904" y="398022"/>
              <a:ext cx="34849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ECAR, 2019-2023</a:t>
              </a:r>
            </a:p>
          </p:txBody>
        </p:sp>
        <p:sp>
          <p:nvSpPr>
            <p:cNvPr id="262" name="tx262"/>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3" name="tx263"/>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4" name="tx264"/>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5" name="tx265"/>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13 (out of 21) countries had lower coverage than in 2019.
In 2023, 5 countries had lower DTP3 coverage than in 2022.
In 2023, 13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517533"/>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52236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52719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7" name="pl17"/>
            <p:cNvSpPr/>
            <p:nvPr/>
          </p:nvSpPr>
          <p:spPr>
            <a:xfrm>
              <a:off x="991116" y="301994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202477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102960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973" y="3201785"/>
              <a:ext cx="257465" cy="813332"/>
            </a:xfrm>
            <a:prstGeom prst="rect">
              <a:avLst/>
            </a:prstGeom>
            <a:solidFill>
              <a:srgbClr val="E2231A">
                <a:alpha val="100000"/>
              </a:srgbClr>
            </a:solidFill>
          </p:spPr>
          <p:txBody>
            <a:bodyPr/>
            <a:lstStyle/>
            <a:p/>
          </p:txBody>
        </p:sp>
        <p:sp>
          <p:nvSpPr>
            <p:cNvPr id="30" name="rc30"/>
            <p:cNvSpPr/>
            <p:nvPr/>
          </p:nvSpPr>
          <p:spPr>
            <a:xfrm>
              <a:off x="1619045" y="3369143"/>
              <a:ext cx="257465" cy="645975"/>
            </a:xfrm>
            <a:prstGeom prst="rect">
              <a:avLst/>
            </a:prstGeom>
            <a:solidFill>
              <a:srgbClr val="E2231A">
                <a:alpha val="100000"/>
              </a:srgbClr>
            </a:solidFill>
          </p:spPr>
          <p:txBody>
            <a:bodyPr/>
            <a:lstStyle/>
            <a:p/>
          </p:txBody>
        </p:sp>
        <p:sp>
          <p:nvSpPr>
            <p:cNvPr id="31" name="rc31"/>
            <p:cNvSpPr/>
            <p:nvPr/>
          </p:nvSpPr>
          <p:spPr>
            <a:xfrm>
              <a:off x="1905118" y="3081524"/>
              <a:ext cx="257465" cy="933594"/>
            </a:xfrm>
            <a:prstGeom prst="rect">
              <a:avLst/>
            </a:prstGeom>
            <a:solidFill>
              <a:srgbClr val="E2231A">
                <a:alpha val="100000"/>
              </a:srgbClr>
            </a:solidFill>
          </p:spPr>
          <p:txBody>
            <a:bodyPr/>
            <a:lstStyle/>
            <a:p/>
          </p:txBody>
        </p:sp>
        <p:sp>
          <p:nvSpPr>
            <p:cNvPr id="32" name="rc32"/>
            <p:cNvSpPr/>
            <p:nvPr/>
          </p:nvSpPr>
          <p:spPr>
            <a:xfrm>
              <a:off x="2191190" y="2916149"/>
              <a:ext cx="257465" cy="1098969"/>
            </a:xfrm>
            <a:prstGeom prst="rect">
              <a:avLst/>
            </a:prstGeom>
            <a:solidFill>
              <a:srgbClr val="E2231A">
                <a:alpha val="100000"/>
              </a:srgbClr>
            </a:solidFill>
          </p:spPr>
          <p:txBody>
            <a:bodyPr/>
            <a:lstStyle/>
            <a:p/>
          </p:txBody>
        </p:sp>
        <p:sp>
          <p:nvSpPr>
            <p:cNvPr id="33" name="rc33"/>
            <p:cNvSpPr/>
            <p:nvPr/>
          </p:nvSpPr>
          <p:spPr>
            <a:xfrm>
              <a:off x="2477262" y="3086736"/>
              <a:ext cx="257465" cy="928381"/>
            </a:xfrm>
            <a:prstGeom prst="rect">
              <a:avLst/>
            </a:prstGeom>
            <a:solidFill>
              <a:srgbClr val="E2231A">
                <a:alpha val="100000"/>
              </a:srgbClr>
            </a:solidFill>
          </p:spPr>
          <p:txBody>
            <a:bodyPr/>
            <a:lstStyle/>
            <a:p/>
          </p:txBody>
        </p:sp>
        <p:sp>
          <p:nvSpPr>
            <p:cNvPr id="34" name="rc34"/>
            <p:cNvSpPr/>
            <p:nvPr/>
          </p:nvSpPr>
          <p:spPr>
            <a:xfrm>
              <a:off x="2763335" y="3376089"/>
              <a:ext cx="257465" cy="639028"/>
            </a:xfrm>
            <a:prstGeom prst="rect">
              <a:avLst/>
            </a:prstGeom>
            <a:solidFill>
              <a:srgbClr val="E2231A">
                <a:alpha val="100000"/>
              </a:srgbClr>
            </a:solidFill>
          </p:spPr>
          <p:txBody>
            <a:bodyPr/>
            <a:lstStyle/>
            <a:p/>
          </p:txBody>
        </p:sp>
        <p:sp>
          <p:nvSpPr>
            <p:cNvPr id="35" name="rc35"/>
            <p:cNvSpPr/>
            <p:nvPr/>
          </p:nvSpPr>
          <p:spPr>
            <a:xfrm>
              <a:off x="3049407" y="3553229"/>
              <a:ext cx="257465" cy="461888"/>
            </a:xfrm>
            <a:prstGeom prst="rect">
              <a:avLst/>
            </a:prstGeom>
            <a:solidFill>
              <a:srgbClr val="E2231A">
                <a:alpha val="100000"/>
              </a:srgbClr>
            </a:solidFill>
          </p:spPr>
          <p:txBody>
            <a:bodyPr/>
            <a:lstStyle/>
            <a:p/>
          </p:txBody>
        </p:sp>
        <p:sp>
          <p:nvSpPr>
            <p:cNvPr id="36" name="rc36"/>
            <p:cNvSpPr/>
            <p:nvPr/>
          </p:nvSpPr>
          <p:spPr>
            <a:xfrm>
              <a:off x="3335480" y="3561151"/>
              <a:ext cx="257465" cy="453966"/>
            </a:xfrm>
            <a:prstGeom prst="rect">
              <a:avLst/>
            </a:prstGeom>
            <a:solidFill>
              <a:srgbClr val="E2231A">
                <a:alpha val="100000"/>
              </a:srgbClr>
            </a:solidFill>
          </p:spPr>
          <p:txBody>
            <a:bodyPr/>
            <a:lstStyle/>
            <a:p/>
          </p:txBody>
        </p:sp>
        <p:sp>
          <p:nvSpPr>
            <p:cNvPr id="37" name="rc37"/>
            <p:cNvSpPr/>
            <p:nvPr/>
          </p:nvSpPr>
          <p:spPr>
            <a:xfrm>
              <a:off x="3621552" y="3547166"/>
              <a:ext cx="257465" cy="467951"/>
            </a:xfrm>
            <a:prstGeom prst="rect">
              <a:avLst/>
            </a:prstGeom>
            <a:solidFill>
              <a:srgbClr val="E2231A">
                <a:alpha val="100000"/>
              </a:srgbClr>
            </a:solidFill>
          </p:spPr>
          <p:txBody>
            <a:bodyPr/>
            <a:lstStyle/>
            <a:p/>
          </p:txBody>
        </p:sp>
        <p:sp>
          <p:nvSpPr>
            <p:cNvPr id="38" name="rc38"/>
            <p:cNvSpPr/>
            <p:nvPr/>
          </p:nvSpPr>
          <p:spPr>
            <a:xfrm>
              <a:off x="3907625" y="3273678"/>
              <a:ext cx="257465" cy="741439"/>
            </a:xfrm>
            <a:prstGeom prst="rect">
              <a:avLst/>
            </a:prstGeom>
            <a:solidFill>
              <a:srgbClr val="E2231A">
                <a:alpha val="100000"/>
              </a:srgbClr>
            </a:solidFill>
          </p:spPr>
          <p:txBody>
            <a:bodyPr/>
            <a:lstStyle/>
            <a:p/>
          </p:txBody>
        </p:sp>
        <p:sp>
          <p:nvSpPr>
            <p:cNvPr id="39" name="rc39"/>
            <p:cNvSpPr/>
            <p:nvPr/>
          </p:nvSpPr>
          <p:spPr>
            <a:xfrm>
              <a:off x="4193697" y="3163488"/>
              <a:ext cx="257465" cy="851629"/>
            </a:xfrm>
            <a:prstGeom prst="rect">
              <a:avLst/>
            </a:prstGeom>
            <a:solidFill>
              <a:srgbClr val="E2231A">
                <a:alpha val="100000"/>
              </a:srgbClr>
            </a:solidFill>
          </p:spPr>
          <p:txBody>
            <a:bodyPr/>
            <a:lstStyle/>
            <a:p/>
          </p:txBody>
        </p:sp>
        <p:sp>
          <p:nvSpPr>
            <p:cNvPr id="40" name="rc40"/>
            <p:cNvSpPr/>
            <p:nvPr/>
          </p:nvSpPr>
          <p:spPr>
            <a:xfrm>
              <a:off x="4479769" y="3344410"/>
              <a:ext cx="257465" cy="670707"/>
            </a:xfrm>
            <a:prstGeom prst="rect">
              <a:avLst/>
            </a:prstGeom>
            <a:solidFill>
              <a:srgbClr val="E2231A">
                <a:alpha val="100000"/>
              </a:srgbClr>
            </a:solidFill>
          </p:spPr>
          <p:txBody>
            <a:bodyPr/>
            <a:lstStyle/>
            <a:p/>
          </p:txBody>
        </p:sp>
        <p:sp>
          <p:nvSpPr>
            <p:cNvPr id="41" name="rc41"/>
            <p:cNvSpPr/>
            <p:nvPr/>
          </p:nvSpPr>
          <p:spPr>
            <a:xfrm>
              <a:off x="4765842" y="3390643"/>
              <a:ext cx="257465" cy="624474"/>
            </a:xfrm>
            <a:prstGeom prst="rect">
              <a:avLst/>
            </a:prstGeom>
            <a:solidFill>
              <a:srgbClr val="E2231A">
                <a:alpha val="100000"/>
              </a:srgbClr>
            </a:solidFill>
          </p:spPr>
          <p:txBody>
            <a:bodyPr/>
            <a:lstStyle/>
            <a:p/>
          </p:txBody>
        </p:sp>
        <p:sp>
          <p:nvSpPr>
            <p:cNvPr id="42" name="rc42"/>
            <p:cNvSpPr/>
            <p:nvPr/>
          </p:nvSpPr>
          <p:spPr>
            <a:xfrm>
              <a:off x="5051914" y="3486481"/>
              <a:ext cx="257465" cy="528636"/>
            </a:xfrm>
            <a:prstGeom prst="rect">
              <a:avLst/>
            </a:prstGeom>
            <a:solidFill>
              <a:srgbClr val="E2231A">
                <a:alpha val="100000"/>
              </a:srgbClr>
            </a:solidFill>
          </p:spPr>
          <p:txBody>
            <a:bodyPr/>
            <a:lstStyle/>
            <a:p/>
          </p:txBody>
        </p:sp>
        <p:sp>
          <p:nvSpPr>
            <p:cNvPr id="43" name="rc43"/>
            <p:cNvSpPr/>
            <p:nvPr/>
          </p:nvSpPr>
          <p:spPr>
            <a:xfrm>
              <a:off x="5337987" y="3059286"/>
              <a:ext cx="257465" cy="955831"/>
            </a:xfrm>
            <a:prstGeom prst="rect">
              <a:avLst/>
            </a:prstGeom>
            <a:solidFill>
              <a:srgbClr val="E2231A">
                <a:alpha val="100000"/>
              </a:srgbClr>
            </a:solidFill>
          </p:spPr>
          <p:txBody>
            <a:bodyPr/>
            <a:lstStyle/>
            <a:p/>
          </p:txBody>
        </p:sp>
        <p:sp>
          <p:nvSpPr>
            <p:cNvPr id="44" name="rc44"/>
            <p:cNvSpPr/>
            <p:nvPr/>
          </p:nvSpPr>
          <p:spPr>
            <a:xfrm>
              <a:off x="5624059" y="3184297"/>
              <a:ext cx="257465" cy="830820"/>
            </a:xfrm>
            <a:prstGeom prst="rect">
              <a:avLst/>
            </a:prstGeom>
            <a:solidFill>
              <a:srgbClr val="E2231A">
                <a:alpha val="100000"/>
              </a:srgbClr>
            </a:solidFill>
          </p:spPr>
          <p:txBody>
            <a:bodyPr/>
            <a:lstStyle/>
            <a:p/>
          </p:txBody>
        </p:sp>
        <p:sp>
          <p:nvSpPr>
            <p:cNvPr id="45" name="rc45"/>
            <p:cNvSpPr/>
            <p:nvPr/>
          </p:nvSpPr>
          <p:spPr>
            <a:xfrm>
              <a:off x="5910132" y="3033526"/>
              <a:ext cx="257465" cy="981591"/>
            </a:xfrm>
            <a:prstGeom prst="rect">
              <a:avLst/>
            </a:prstGeom>
            <a:solidFill>
              <a:srgbClr val="E2231A">
                <a:alpha val="100000"/>
              </a:srgbClr>
            </a:solidFill>
          </p:spPr>
          <p:txBody>
            <a:bodyPr/>
            <a:lstStyle/>
            <a:p/>
          </p:txBody>
        </p:sp>
        <p:sp>
          <p:nvSpPr>
            <p:cNvPr id="46" name="rc46"/>
            <p:cNvSpPr/>
            <p:nvPr/>
          </p:nvSpPr>
          <p:spPr>
            <a:xfrm>
              <a:off x="6196204" y="3476024"/>
              <a:ext cx="257465" cy="539093"/>
            </a:xfrm>
            <a:prstGeom prst="rect">
              <a:avLst/>
            </a:prstGeom>
            <a:solidFill>
              <a:srgbClr val="E2231A">
                <a:alpha val="100000"/>
              </a:srgbClr>
            </a:solidFill>
          </p:spPr>
          <p:txBody>
            <a:bodyPr/>
            <a:lstStyle/>
            <a:p/>
          </p:txBody>
        </p:sp>
        <p:sp>
          <p:nvSpPr>
            <p:cNvPr id="47" name="rc47"/>
            <p:cNvSpPr/>
            <p:nvPr/>
          </p:nvSpPr>
          <p:spPr>
            <a:xfrm>
              <a:off x="6482277" y="3503700"/>
              <a:ext cx="257465" cy="511418"/>
            </a:xfrm>
            <a:prstGeom prst="rect">
              <a:avLst/>
            </a:prstGeom>
            <a:solidFill>
              <a:srgbClr val="E2231A">
                <a:alpha val="100000"/>
              </a:srgbClr>
            </a:solidFill>
          </p:spPr>
          <p:txBody>
            <a:bodyPr/>
            <a:lstStyle/>
            <a:p/>
          </p:txBody>
        </p:sp>
        <p:sp>
          <p:nvSpPr>
            <p:cNvPr id="48" name="rc48"/>
            <p:cNvSpPr/>
            <p:nvPr/>
          </p:nvSpPr>
          <p:spPr>
            <a:xfrm>
              <a:off x="6768349" y="3610581"/>
              <a:ext cx="257465" cy="404536"/>
            </a:xfrm>
            <a:prstGeom prst="rect">
              <a:avLst/>
            </a:prstGeom>
            <a:solidFill>
              <a:srgbClr val="E2231A">
                <a:alpha val="100000"/>
              </a:srgbClr>
            </a:solidFill>
          </p:spPr>
          <p:txBody>
            <a:bodyPr/>
            <a:lstStyle/>
            <a:p/>
          </p:txBody>
        </p:sp>
        <p:sp>
          <p:nvSpPr>
            <p:cNvPr id="49" name="rc49"/>
            <p:cNvSpPr/>
            <p:nvPr/>
          </p:nvSpPr>
          <p:spPr>
            <a:xfrm>
              <a:off x="7054421" y="3299498"/>
              <a:ext cx="257465" cy="715619"/>
            </a:xfrm>
            <a:prstGeom prst="rect">
              <a:avLst/>
            </a:prstGeom>
            <a:solidFill>
              <a:srgbClr val="E2231A">
                <a:alpha val="100000"/>
              </a:srgbClr>
            </a:solidFill>
          </p:spPr>
          <p:txBody>
            <a:bodyPr/>
            <a:lstStyle/>
            <a:p/>
          </p:txBody>
        </p:sp>
        <p:sp>
          <p:nvSpPr>
            <p:cNvPr id="50" name="rc50"/>
            <p:cNvSpPr/>
            <p:nvPr/>
          </p:nvSpPr>
          <p:spPr>
            <a:xfrm>
              <a:off x="7340494" y="3437063"/>
              <a:ext cx="257465" cy="578054"/>
            </a:xfrm>
            <a:prstGeom prst="rect">
              <a:avLst/>
            </a:prstGeom>
            <a:solidFill>
              <a:srgbClr val="E2231A">
                <a:alpha val="100000"/>
              </a:srgbClr>
            </a:solidFill>
          </p:spPr>
          <p:txBody>
            <a:bodyPr/>
            <a:lstStyle/>
            <a:p/>
          </p:txBody>
        </p:sp>
        <p:sp>
          <p:nvSpPr>
            <p:cNvPr id="51" name="rc51"/>
            <p:cNvSpPr/>
            <p:nvPr/>
          </p:nvSpPr>
          <p:spPr>
            <a:xfrm>
              <a:off x="7626566" y="3406315"/>
              <a:ext cx="257465" cy="608802"/>
            </a:xfrm>
            <a:prstGeom prst="rect">
              <a:avLst/>
            </a:prstGeom>
            <a:solidFill>
              <a:srgbClr val="E2231A">
                <a:alpha val="100000"/>
              </a:srgbClr>
            </a:solidFill>
          </p:spPr>
          <p:txBody>
            <a:bodyPr/>
            <a:lstStyle/>
            <a:p/>
          </p:txBody>
        </p:sp>
        <p:sp>
          <p:nvSpPr>
            <p:cNvPr id="52" name="rc52"/>
            <p:cNvSpPr/>
            <p:nvPr/>
          </p:nvSpPr>
          <p:spPr>
            <a:xfrm>
              <a:off x="7912639" y="3523917"/>
              <a:ext cx="257465" cy="491201"/>
            </a:xfrm>
            <a:prstGeom prst="rect">
              <a:avLst/>
            </a:prstGeom>
            <a:solidFill>
              <a:srgbClr val="E2231A">
                <a:alpha val="100000"/>
              </a:srgbClr>
            </a:solidFill>
          </p:spPr>
          <p:txBody>
            <a:bodyPr/>
            <a:lstStyle/>
            <a:p/>
          </p:txBody>
        </p:sp>
        <p:sp>
          <p:nvSpPr>
            <p:cNvPr id="53" name="rc53"/>
            <p:cNvSpPr/>
            <p:nvPr/>
          </p:nvSpPr>
          <p:spPr>
            <a:xfrm>
              <a:off x="1619045" y="2660375"/>
              <a:ext cx="257465" cy="708767"/>
            </a:xfrm>
            <a:prstGeom prst="rect">
              <a:avLst/>
            </a:prstGeom>
            <a:solidFill>
              <a:srgbClr val="B3B3B3">
                <a:alpha val="100000"/>
              </a:srgbClr>
            </a:solidFill>
          </p:spPr>
          <p:txBody>
            <a:bodyPr/>
            <a:lstStyle/>
            <a:p/>
          </p:txBody>
        </p:sp>
        <p:sp>
          <p:nvSpPr>
            <p:cNvPr id="54" name="rc54"/>
            <p:cNvSpPr/>
            <p:nvPr/>
          </p:nvSpPr>
          <p:spPr>
            <a:xfrm>
              <a:off x="1905118" y="2625285"/>
              <a:ext cx="257465" cy="456238"/>
            </a:xfrm>
            <a:prstGeom prst="rect">
              <a:avLst/>
            </a:prstGeom>
            <a:solidFill>
              <a:srgbClr val="B3B3B3">
                <a:alpha val="100000"/>
              </a:srgbClr>
            </a:solidFill>
          </p:spPr>
          <p:txBody>
            <a:bodyPr/>
            <a:lstStyle/>
            <a:p/>
          </p:txBody>
        </p:sp>
        <p:sp>
          <p:nvSpPr>
            <p:cNvPr id="55" name="rc55"/>
            <p:cNvSpPr/>
            <p:nvPr/>
          </p:nvSpPr>
          <p:spPr>
            <a:xfrm>
              <a:off x="2763335" y="3138825"/>
              <a:ext cx="257465" cy="237263"/>
            </a:xfrm>
            <a:prstGeom prst="rect">
              <a:avLst/>
            </a:prstGeom>
            <a:solidFill>
              <a:srgbClr val="B3B3B3">
                <a:alpha val="100000"/>
              </a:srgbClr>
            </a:solidFill>
          </p:spPr>
          <p:txBody>
            <a:bodyPr/>
            <a:lstStyle/>
            <a:p/>
          </p:txBody>
        </p:sp>
        <p:sp>
          <p:nvSpPr>
            <p:cNvPr id="56" name="rc56"/>
            <p:cNvSpPr/>
            <p:nvPr/>
          </p:nvSpPr>
          <p:spPr>
            <a:xfrm>
              <a:off x="3049407" y="2487153"/>
              <a:ext cx="257465" cy="1066076"/>
            </a:xfrm>
            <a:prstGeom prst="rect">
              <a:avLst/>
            </a:prstGeom>
            <a:solidFill>
              <a:srgbClr val="B3B3B3">
                <a:alpha val="100000"/>
              </a:srgbClr>
            </a:solidFill>
          </p:spPr>
          <p:txBody>
            <a:bodyPr/>
            <a:lstStyle/>
            <a:p/>
          </p:txBody>
        </p:sp>
        <p:sp>
          <p:nvSpPr>
            <p:cNvPr id="57" name="rc57"/>
            <p:cNvSpPr/>
            <p:nvPr/>
          </p:nvSpPr>
          <p:spPr>
            <a:xfrm>
              <a:off x="3335480" y="2811703"/>
              <a:ext cx="257465" cy="749447"/>
            </a:xfrm>
            <a:prstGeom prst="rect">
              <a:avLst/>
            </a:prstGeom>
            <a:solidFill>
              <a:srgbClr val="B3B3B3">
                <a:alpha val="100000"/>
              </a:srgbClr>
            </a:solidFill>
          </p:spPr>
          <p:txBody>
            <a:bodyPr/>
            <a:lstStyle/>
            <a:p/>
          </p:txBody>
        </p:sp>
        <p:sp>
          <p:nvSpPr>
            <p:cNvPr id="58" name="rc58"/>
            <p:cNvSpPr/>
            <p:nvPr/>
          </p:nvSpPr>
          <p:spPr>
            <a:xfrm>
              <a:off x="3621552" y="2521688"/>
              <a:ext cx="257465" cy="1025478"/>
            </a:xfrm>
            <a:prstGeom prst="rect">
              <a:avLst/>
            </a:prstGeom>
            <a:solidFill>
              <a:srgbClr val="B3B3B3">
                <a:alpha val="100000"/>
              </a:srgbClr>
            </a:solidFill>
          </p:spPr>
          <p:txBody>
            <a:bodyPr/>
            <a:lstStyle/>
            <a:p/>
          </p:txBody>
        </p:sp>
        <p:sp>
          <p:nvSpPr>
            <p:cNvPr id="59" name="rc59"/>
            <p:cNvSpPr/>
            <p:nvPr/>
          </p:nvSpPr>
          <p:spPr>
            <a:xfrm>
              <a:off x="3907625" y="1903237"/>
              <a:ext cx="257465" cy="1370441"/>
            </a:xfrm>
            <a:prstGeom prst="rect">
              <a:avLst/>
            </a:prstGeom>
            <a:solidFill>
              <a:srgbClr val="B3B3B3">
                <a:alpha val="100000"/>
              </a:srgbClr>
            </a:solidFill>
          </p:spPr>
          <p:txBody>
            <a:bodyPr/>
            <a:lstStyle/>
            <a:p/>
          </p:txBody>
        </p:sp>
        <p:sp>
          <p:nvSpPr>
            <p:cNvPr id="60" name="rc60"/>
            <p:cNvSpPr/>
            <p:nvPr/>
          </p:nvSpPr>
          <p:spPr>
            <a:xfrm>
              <a:off x="4193697" y="2320853"/>
              <a:ext cx="257465" cy="842635"/>
            </a:xfrm>
            <a:prstGeom prst="rect">
              <a:avLst/>
            </a:prstGeom>
            <a:solidFill>
              <a:srgbClr val="B3B3B3">
                <a:alpha val="100000"/>
              </a:srgbClr>
            </a:solidFill>
          </p:spPr>
          <p:txBody>
            <a:bodyPr/>
            <a:lstStyle/>
            <a:p/>
          </p:txBody>
        </p:sp>
        <p:sp>
          <p:nvSpPr>
            <p:cNvPr id="61" name="rc61"/>
            <p:cNvSpPr/>
            <p:nvPr/>
          </p:nvSpPr>
          <p:spPr>
            <a:xfrm>
              <a:off x="4479769" y="2865417"/>
              <a:ext cx="257465" cy="478992"/>
            </a:xfrm>
            <a:prstGeom prst="rect">
              <a:avLst/>
            </a:prstGeom>
            <a:solidFill>
              <a:srgbClr val="B3B3B3">
                <a:alpha val="100000"/>
              </a:srgbClr>
            </a:solidFill>
          </p:spPr>
          <p:txBody>
            <a:bodyPr/>
            <a:lstStyle/>
            <a:p/>
          </p:txBody>
        </p:sp>
        <p:sp>
          <p:nvSpPr>
            <p:cNvPr id="62" name="rc62"/>
            <p:cNvSpPr/>
            <p:nvPr/>
          </p:nvSpPr>
          <p:spPr>
            <a:xfrm>
              <a:off x="4765842" y="2802732"/>
              <a:ext cx="257465" cy="587911"/>
            </a:xfrm>
            <a:prstGeom prst="rect">
              <a:avLst/>
            </a:prstGeom>
            <a:solidFill>
              <a:srgbClr val="B3B3B3">
                <a:alpha val="100000"/>
              </a:srgbClr>
            </a:solidFill>
          </p:spPr>
          <p:txBody>
            <a:bodyPr/>
            <a:lstStyle/>
            <a:p/>
          </p:txBody>
        </p:sp>
        <p:sp>
          <p:nvSpPr>
            <p:cNvPr id="63" name="rc63"/>
            <p:cNvSpPr/>
            <p:nvPr/>
          </p:nvSpPr>
          <p:spPr>
            <a:xfrm>
              <a:off x="5051914" y="3175721"/>
              <a:ext cx="257465" cy="310759"/>
            </a:xfrm>
            <a:prstGeom prst="rect">
              <a:avLst/>
            </a:prstGeom>
            <a:solidFill>
              <a:srgbClr val="B3B3B3">
                <a:alpha val="100000"/>
              </a:srgbClr>
            </a:solidFill>
          </p:spPr>
          <p:txBody>
            <a:bodyPr/>
            <a:lstStyle/>
            <a:p/>
          </p:txBody>
        </p:sp>
        <p:sp>
          <p:nvSpPr>
            <p:cNvPr id="64" name="rc64"/>
            <p:cNvSpPr/>
            <p:nvPr/>
          </p:nvSpPr>
          <p:spPr>
            <a:xfrm>
              <a:off x="5337987" y="2857307"/>
              <a:ext cx="257465" cy="201979"/>
            </a:xfrm>
            <a:prstGeom prst="rect">
              <a:avLst/>
            </a:prstGeom>
            <a:solidFill>
              <a:srgbClr val="B3B3B3">
                <a:alpha val="100000"/>
              </a:srgbClr>
            </a:solidFill>
          </p:spPr>
          <p:txBody>
            <a:bodyPr/>
            <a:lstStyle/>
            <a:p/>
          </p:txBody>
        </p:sp>
        <p:sp>
          <p:nvSpPr>
            <p:cNvPr id="65" name="rc65"/>
            <p:cNvSpPr/>
            <p:nvPr/>
          </p:nvSpPr>
          <p:spPr>
            <a:xfrm>
              <a:off x="5624059" y="2696679"/>
              <a:ext cx="257465" cy="487618"/>
            </a:xfrm>
            <a:prstGeom prst="rect">
              <a:avLst/>
            </a:prstGeom>
            <a:solidFill>
              <a:srgbClr val="B3B3B3">
                <a:alpha val="100000"/>
              </a:srgbClr>
            </a:solidFill>
          </p:spPr>
          <p:txBody>
            <a:bodyPr/>
            <a:lstStyle/>
            <a:p/>
          </p:txBody>
        </p:sp>
        <p:sp>
          <p:nvSpPr>
            <p:cNvPr id="66" name="rc66"/>
            <p:cNvSpPr/>
            <p:nvPr/>
          </p:nvSpPr>
          <p:spPr>
            <a:xfrm>
              <a:off x="5910132" y="2344856"/>
              <a:ext cx="257465" cy="688670"/>
            </a:xfrm>
            <a:prstGeom prst="rect">
              <a:avLst/>
            </a:prstGeom>
            <a:solidFill>
              <a:srgbClr val="B3B3B3">
                <a:alpha val="100000"/>
              </a:srgbClr>
            </a:solidFill>
          </p:spPr>
          <p:txBody>
            <a:bodyPr/>
            <a:lstStyle/>
            <a:p/>
          </p:txBody>
        </p:sp>
        <p:sp>
          <p:nvSpPr>
            <p:cNvPr id="67" name="rc67"/>
            <p:cNvSpPr/>
            <p:nvPr/>
          </p:nvSpPr>
          <p:spPr>
            <a:xfrm>
              <a:off x="6196204" y="3053141"/>
              <a:ext cx="257465" cy="422882"/>
            </a:xfrm>
            <a:prstGeom prst="rect">
              <a:avLst/>
            </a:prstGeom>
            <a:solidFill>
              <a:srgbClr val="B3B3B3">
                <a:alpha val="100000"/>
              </a:srgbClr>
            </a:solidFill>
          </p:spPr>
          <p:txBody>
            <a:bodyPr/>
            <a:lstStyle/>
            <a:p/>
          </p:txBody>
        </p:sp>
        <p:sp>
          <p:nvSpPr>
            <p:cNvPr id="68" name="rc68"/>
            <p:cNvSpPr/>
            <p:nvPr/>
          </p:nvSpPr>
          <p:spPr>
            <a:xfrm>
              <a:off x="6482277" y="3158283"/>
              <a:ext cx="257465" cy="345416"/>
            </a:xfrm>
            <a:prstGeom prst="rect">
              <a:avLst/>
            </a:prstGeom>
            <a:solidFill>
              <a:srgbClr val="B3B3B3">
                <a:alpha val="100000"/>
              </a:srgbClr>
            </a:solidFill>
          </p:spPr>
          <p:txBody>
            <a:bodyPr/>
            <a:lstStyle/>
            <a:p/>
          </p:txBody>
        </p:sp>
        <p:sp>
          <p:nvSpPr>
            <p:cNvPr id="69" name="rc69"/>
            <p:cNvSpPr/>
            <p:nvPr/>
          </p:nvSpPr>
          <p:spPr>
            <a:xfrm>
              <a:off x="6768349" y="3197782"/>
              <a:ext cx="257465" cy="412799"/>
            </a:xfrm>
            <a:prstGeom prst="rect">
              <a:avLst/>
            </a:prstGeom>
            <a:solidFill>
              <a:srgbClr val="B3B3B3">
                <a:alpha val="100000"/>
              </a:srgbClr>
            </a:solidFill>
          </p:spPr>
          <p:txBody>
            <a:bodyPr/>
            <a:lstStyle/>
            <a:p/>
          </p:txBody>
        </p:sp>
        <p:sp>
          <p:nvSpPr>
            <p:cNvPr id="70" name="rc70"/>
            <p:cNvSpPr/>
            <p:nvPr/>
          </p:nvSpPr>
          <p:spPr>
            <a:xfrm>
              <a:off x="7054421" y="2972162"/>
              <a:ext cx="257465" cy="327336"/>
            </a:xfrm>
            <a:prstGeom prst="rect">
              <a:avLst/>
            </a:prstGeom>
            <a:solidFill>
              <a:srgbClr val="B3B3B3">
                <a:alpha val="100000"/>
              </a:srgbClr>
            </a:solidFill>
          </p:spPr>
          <p:txBody>
            <a:bodyPr/>
            <a:lstStyle/>
            <a:p/>
          </p:txBody>
        </p:sp>
        <p:sp>
          <p:nvSpPr>
            <p:cNvPr id="71" name="rc71"/>
            <p:cNvSpPr/>
            <p:nvPr/>
          </p:nvSpPr>
          <p:spPr>
            <a:xfrm>
              <a:off x="7340494" y="3154917"/>
              <a:ext cx="257465" cy="282145"/>
            </a:xfrm>
            <a:prstGeom prst="rect">
              <a:avLst/>
            </a:prstGeom>
            <a:solidFill>
              <a:srgbClr val="B3B3B3">
                <a:alpha val="100000"/>
              </a:srgbClr>
            </a:solidFill>
          </p:spPr>
          <p:txBody>
            <a:bodyPr/>
            <a:lstStyle/>
            <a:p/>
          </p:txBody>
        </p:sp>
        <p:sp>
          <p:nvSpPr>
            <p:cNvPr id="72" name="rc72"/>
            <p:cNvSpPr/>
            <p:nvPr/>
          </p:nvSpPr>
          <p:spPr>
            <a:xfrm>
              <a:off x="7626566" y="3044730"/>
              <a:ext cx="257465" cy="361585"/>
            </a:xfrm>
            <a:prstGeom prst="rect">
              <a:avLst/>
            </a:prstGeom>
            <a:solidFill>
              <a:srgbClr val="B3B3B3">
                <a:alpha val="100000"/>
              </a:srgbClr>
            </a:solidFill>
          </p:spPr>
          <p:txBody>
            <a:bodyPr/>
            <a:lstStyle/>
            <a:p/>
          </p:txBody>
        </p:sp>
        <p:sp>
          <p:nvSpPr>
            <p:cNvPr id="73" name="rc73"/>
            <p:cNvSpPr/>
            <p:nvPr/>
          </p:nvSpPr>
          <p:spPr>
            <a:xfrm>
              <a:off x="7912639" y="3237320"/>
              <a:ext cx="257465" cy="286596"/>
            </a:xfrm>
            <a:prstGeom prst="rect">
              <a:avLst/>
            </a:prstGeom>
            <a:solidFill>
              <a:srgbClr val="B3B3B3">
                <a:alpha val="100000"/>
              </a:srgbClr>
            </a:solidFill>
          </p:spPr>
          <p:txBody>
            <a:bodyPr/>
            <a:lstStyle/>
            <a:p/>
          </p:txBody>
        </p:sp>
        <p:sp>
          <p:nvSpPr>
            <p:cNvPr id="74" name="pl74"/>
            <p:cNvSpPr/>
            <p:nvPr/>
          </p:nvSpPr>
          <p:spPr>
            <a:xfrm>
              <a:off x="1461705" y="981064"/>
              <a:ext cx="6579665" cy="252837"/>
            </a:xfrm>
            <a:custGeom>
              <a:avLst/>
              <a:pathLst>
                <a:path w="6579665" h="252837">
                  <a:moveTo>
                    <a:pt x="0" y="126418"/>
                  </a:moveTo>
                  <a:lnTo>
                    <a:pt x="286072" y="94814"/>
                  </a:lnTo>
                  <a:lnTo>
                    <a:pt x="572144" y="189628"/>
                  </a:lnTo>
                  <a:lnTo>
                    <a:pt x="858217" y="252837"/>
                  </a:lnTo>
                  <a:lnTo>
                    <a:pt x="1144289" y="189628"/>
                  </a:lnTo>
                  <a:lnTo>
                    <a:pt x="1430362" y="63209"/>
                  </a:lnTo>
                  <a:lnTo>
                    <a:pt x="1716434" y="31604"/>
                  </a:lnTo>
                  <a:lnTo>
                    <a:pt x="2002507" y="0"/>
                  </a:lnTo>
                  <a:lnTo>
                    <a:pt x="2288579" y="0"/>
                  </a:lnTo>
                  <a:lnTo>
                    <a:pt x="2574651" y="94814"/>
                  </a:lnTo>
                  <a:lnTo>
                    <a:pt x="2860724" y="126418"/>
                  </a:lnTo>
                  <a:lnTo>
                    <a:pt x="3146796" y="63209"/>
                  </a:lnTo>
                  <a:lnTo>
                    <a:pt x="3432869" y="63209"/>
                  </a:lnTo>
                  <a:lnTo>
                    <a:pt x="3718941" y="31604"/>
                  </a:lnTo>
                  <a:lnTo>
                    <a:pt x="4005014" y="126418"/>
                  </a:lnTo>
                  <a:lnTo>
                    <a:pt x="4291086" y="94814"/>
                  </a:lnTo>
                  <a:lnTo>
                    <a:pt x="4577158" y="158023"/>
                  </a:lnTo>
                  <a:lnTo>
                    <a:pt x="4863231" y="31604"/>
                  </a:lnTo>
                  <a:lnTo>
                    <a:pt x="5149303" y="31604"/>
                  </a:lnTo>
                  <a:lnTo>
                    <a:pt x="5435376" y="0"/>
                  </a:lnTo>
                  <a:lnTo>
                    <a:pt x="5721448" y="94814"/>
                  </a:lnTo>
                  <a:lnTo>
                    <a:pt x="6007521" y="63209"/>
                  </a:lnTo>
                  <a:lnTo>
                    <a:pt x="6293593" y="63209"/>
                  </a:lnTo>
                  <a:lnTo>
                    <a:pt x="6579665" y="31604"/>
                  </a:lnTo>
                </a:path>
              </a:pathLst>
            </a:custGeom>
            <a:ln w="27101" cap="flat">
              <a:solidFill>
                <a:srgbClr val="0058AB">
                  <a:alpha val="80000"/>
                </a:srgbClr>
              </a:solidFill>
              <a:prstDash val="solid"/>
              <a:round/>
            </a:ln>
          </p:spPr>
          <p:txBody>
            <a:bodyPr/>
            <a:lstStyle/>
            <a:p/>
          </p:txBody>
        </p:sp>
        <p:sp>
          <p:nvSpPr>
            <p:cNvPr id="75" name="pl75"/>
            <p:cNvSpPr/>
            <p:nvPr/>
          </p:nvSpPr>
          <p:spPr>
            <a:xfrm>
              <a:off x="1461705" y="1075878"/>
              <a:ext cx="6579665" cy="1232584"/>
            </a:xfrm>
            <a:custGeom>
              <a:avLst/>
              <a:pathLst>
                <a:path w="6579665" h="1232584">
                  <a:moveTo>
                    <a:pt x="0" y="1232584"/>
                  </a:moveTo>
                  <a:lnTo>
                    <a:pt x="286072" y="189628"/>
                  </a:lnTo>
                  <a:lnTo>
                    <a:pt x="572144" y="221233"/>
                  </a:lnTo>
                  <a:lnTo>
                    <a:pt x="858217" y="0"/>
                  </a:lnTo>
                  <a:lnTo>
                    <a:pt x="1144289" y="0"/>
                  </a:lnTo>
                  <a:lnTo>
                    <a:pt x="1430362" y="63209"/>
                  </a:lnTo>
                  <a:lnTo>
                    <a:pt x="1716434" y="284442"/>
                  </a:lnTo>
                  <a:lnTo>
                    <a:pt x="2002507" y="189628"/>
                  </a:lnTo>
                  <a:lnTo>
                    <a:pt x="2288579" y="284442"/>
                  </a:lnTo>
                  <a:lnTo>
                    <a:pt x="2574651" y="505675"/>
                  </a:lnTo>
                  <a:lnTo>
                    <a:pt x="2860724" y="347651"/>
                  </a:lnTo>
                  <a:lnTo>
                    <a:pt x="3146796" y="158023"/>
                  </a:lnTo>
                  <a:lnTo>
                    <a:pt x="3432869" y="189628"/>
                  </a:lnTo>
                  <a:lnTo>
                    <a:pt x="3718941" y="31604"/>
                  </a:lnTo>
                  <a:lnTo>
                    <a:pt x="4005014" y="126418"/>
                  </a:lnTo>
                  <a:lnTo>
                    <a:pt x="4291086" y="189628"/>
                  </a:lnTo>
                  <a:lnTo>
                    <a:pt x="4577158" y="284442"/>
                  </a:lnTo>
                  <a:lnTo>
                    <a:pt x="4863231" y="63209"/>
                  </a:lnTo>
                  <a:lnTo>
                    <a:pt x="5149303" y="31604"/>
                  </a:lnTo>
                  <a:lnTo>
                    <a:pt x="5435376" y="0"/>
                  </a:lnTo>
                  <a:lnTo>
                    <a:pt x="5721448" y="63209"/>
                  </a:lnTo>
                  <a:lnTo>
                    <a:pt x="6007521" y="31604"/>
                  </a:lnTo>
                  <a:lnTo>
                    <a:pt x="6293593" y="63209"/>
                  </a:lnTo>
                  <a:lnTo>
                    <a:pt x="6579665" y="0"/>
                  </a:lnTo>
                </a:path>
              </a:pathLst>
            </a:custGeom>
            <a:ln w="27101" cap="flat">
              <a:solidFill>
                <a:srgbClr val="333333">
                  <a:alpha val="80000"/>
                </a:srgbClr>
              </a:solidFill>
              <a:prstDash val="solid"/>
              <a:round/>
            </a:ln>
          </p:spPr>
          <p:txBody>
            <a:bodyPr/>
            <a:lstStyle/>
            <a:p/>
          </p:txBody>
        </p:sp>
        <p:sp>
          <p:nvSpPr>
            <p:cNvPr id="76" name="tx76"/>
            <p:cNvSpPr/>
            <p:nvPr/>
          </p:nvSpPr>
          <p:spPr>
            <a:xfrm>
              <a:off x="6826744" y="7980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7" name="tx77"/>
            <p:cNvSpPr/>
            <p:nvPr/>
          </p:nvSpPr>
          <p:spPr>
            <a:xfrm>
              <a:off x="7112816" y="8928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78" name="tx78"/>
            <p:cNvSpPr/>
            <p:nvPr/>
          </p:nvSpPr>
          <p:spPr>
            <a:xfrm>
              <a:off x="7398888" y="861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79" name="tx79"/>
            <p:cNvSpPr/>
            <p:nvPr/>
          </p:nvSpPr>
          <p:spPr>
            <a:xfrm>
              <a:off x="7684961" y="861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0" name="tx80"/>
            <p:cNvSpPr/>
            <p:nvPr/>
          </p:nvSpPr>
          <p:spPr>
            <a:xfrm>
              <a:off x="7971033" y="8296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1" name="tx81"/>
            <p:cNvSpPr/>
            <p:nvPr/>
          </p:nvSpPr>
          <p:spPr>
            <a:xfrm>
              <a:off x="6826744" y="11372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2" name="tx82"/>
            <p:cNvSpPr/>
            <p:nvPr/>
          </p:nvSpPr>
          <p:spPr>
            <a:xfrm>
              <a:off x="7112816" y="1200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3" name="tx83"/>
            <p:cNvSpPr/>
            <p:nvPr/>
          </p:nvSpPr>
          <p:spPr>
            <a:xfrm>
              <a:off x="7398888" y="1168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4" name="tx84"/>
            <p:cNvSpPr/>
            <p:nvPr/>
          </p:nvSpPr>
          <p:spPr>
            <a:xfrm>
              <a:off x="7684961" y="1200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5" name="tx85"/>
            <p:cNvSpPr/>
            <p:nvPr/>
          </p:nvSpPr>
          <p:spPr>
            <a:xfrm>
              <a:off x="7971033" y="11372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6" name="tx86"/>
            <p:cNvSpPr/>
            <p:nvPr/>
          </p:nvSpPr>
          <p:spPr>
            <a:xfrm>
              <a:off x="1386356" y="35679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7" name="tx87"/>
            <p:cNvSpPr/>
            <p:nvPr/>
          </p:nvSpPr>
          <p:spPr>
            <a:xfrm>
              <a:off x="2816719" y="36551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8" name="tx88"/>
            <p:cNvSpPr/>
            <p:nvPr/>
          </p:nvSpPr>
          <p:spPr>
            <a:xfrm>
              <a:off x="4247081" y="35488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9" name="tx89"/>
            <p:cNvSpPr/>
            <p:nvPr/>
          </p:nvSpPr>
          <p:spPr>
            <a:xfrm>
              <a:off x="5677443" y="35592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0" name="tx90"/>
            <p:cNvSpPr/>
            <p:nvPr/>
          </p:nvSpPr>
          <p:spPr>
            <a:xfrm>
              <a:off x="6821733" y="37724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1" name="tx91"/>
            <p:cNvSpPr/>
            <p:nvPr/>
          </p:nvSpPr>
          <p:spPr>
            <a:xfrm>
              <a:off x="7107805" y="36168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2" name="tx92"/>
            <p:cNvSpPr/>
            <p:nvPr/>
          </p:nvSpPr>
          <p:spPr>
            <a:xfrm>
              <a:off x="7393878" y="36856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3" name="tx93"/>
            <p:cNvSpPr/>
            <p:nvPr/>
          </p:nvSpPr>
          <p:spPr>
            <a:xfrm>
              <a:off x="7679950" y="3670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4" name="tx94"/>
            <p:cNvSpPr/>
            <p:nvPr/>
          </p:nvSpPr>
          <p:spPr>
            <a:xfrm>
              <a:off x="7966022" y="372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5" name="tx95"/>
            <p:cNvSpPr/>
            <p:nvPr/>
          </p:nvSpPr>
          <p:spPr>
            <a:xfrm>
              <a:off x="2816719" y="32170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4247081" y="27016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7" name="tx97"/>
            <p:cNvSpPr/>
            <p:nvPr/>
          </p:nvSpPr>
          <p:spPr>
            <a:xfrm>
              <a:off x="5677443" y="29000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8" name="tx98"/>
            <p:cNvSpPr/>
            <p:nvPr/>
          </p:nvSpPr>
          <p:spPr>
            <a:xfrm>
              <a:off x="6821733" y="3363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7107805" y="30953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0" name="tx100"/>
            <p:cNvSpPr/>
            <p:nvPr/>
          </p:nvSpPr>
          <p:spPr>
            <a:xfrm>
              <a:off x="7393878" y="32555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1" name="tx101"/>
            <p:cNvSpPr/>
            <p:nvPr/>
          </p:nvSpPr>
          <p:spPr>
            <a:xfrm>
              <a:off x="7679950" y="3185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2" name="tx102"/>
            <p:cNvSpPr/>
            <p:nvPr/>
          </p:nvSpPr>
          <p:spPr>
            <a:xfrm>
              <a:off x="7966022" y="33401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2816719" y="30107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4" name="tx104"/>
            <p:cNvSpPr/>
            <p:nvPr/>
          </p:nvSpPr>
          <p:spPr>
            <a:xfrm>
              <a:off x="4247081" y="21109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05" name="tx105"/>
            <p:cNvSpPr/>
            <p:nvPr/>
          </p:nvSpPr>
          <p:spPr>
            <a:xfrm>
              <a:off x="5677443" y="25243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6" name="tx106"/>
            <p:cNvSpPr/>
            <p:nvPr/>
          </p:nvSpPr>
          <p:spPr>
            <a:xfrm>
              <a:off x="6821733" y="30755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7" name="tx107"/>
            <p:cNvSpPr/>
            <p:nvPr/>
          </p:nvSpPr>
          <p:spPr>
            <a:xfrm>
              <a:off x="7107805" y="2827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8" name="tx108"/>
            <p:cNvSpPr/>
            <p:nvPr/>
          </p:nvSpPr>
          <p:spPr>
            <a:xfrm>
              <a:off x="7393878" y="30284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9" name="tx109"/>
            <p:cNvSpPr/>
            <p:nvPr/>
          </p:nvSpPr>
          <p:spPr>
            <a:xfrm>
              <a:off x="7679950" y="2907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10" name="tx110"/>
            <p:cNvSpPr/>
            <p:nvPr/>
          </p:nvSpPr>
          <p:spPr>
            <a:xfrm>
              <a:off x="7966022" y="31190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11" name="tx111"/>
            <p:cNvSpPr/>
            <p:nvPr/>
          </p:nvSpPr>
          <p:spPr>
            <a:xfrm>
              <a:off x="589679" y="3958265"/>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0.0M</a:t>
              </a:r>
            </a:p>
          </p:txBody>
        </p:sp>
        <p:sp>
          <p:nvSpPr>
            <p:cNvPr id="112" name="tx112"/>
            <p:cNvSpPr/>
            <p:nvPr/>
          </p:nvSpPr>
          <p:spPr>
            <a:xfrm>
              <a:off x="589679" y="2963095"/>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0.4M</a:t>
              </a:r>
            </a:p>
          </p:txBody>
        </p:sp>
        <p:sp>
          <p:nvSpPr>
            <p:cNvPr id="113" name="tx113"/>
            <p:cNvSpPr/>
            <p:nvPr/>
          </p:nvSpPr>
          <p:spPr>
            <a:xfrm>
              <a:off x="589679" y="1967925"/>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0.8M</a:t>
              </a:r>
            </a:p>
          </p:txBody>
        </p:sp>
        <p:sp>
          <p:nvSpPr>
            <p:cNvPr id="114" name="tx114"/>
            <p:cNvSpPr/>
            <p:nvPr/>
          </p:nvSpPr>
          <p:spPr>
            <a:xfrm>
              <a:off x="589679" y="974615"/>
              <a:ext cx="338807"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1.2M</a:t>
              </a:r>
            </a:p>
          </p:txBody>
        </p:sp>
        <p:sp>
          <p:nvSpPr>
            <p:cNvPr id="115" name="tx115"/>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16" name="tx116"/>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17" name="tx117"/>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18" name="tx118"/>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19" name="tx119"/>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0" name="tx120"/>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1" name="tx121"/>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2" name="tx122"/>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3" name="tx123"/>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4" name="tx124"/>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5" name="tx125"/>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6" name="tx126"/>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7" name="tx127"/>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8" name="tx128"/>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29" name="tx129"/>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0" name="tx130"/>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31" name="pl131"/>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33" name="tx133"/>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34" name="tx134"/>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35" name="rc135"/>
            <p:cNvSpPr/>
            <p:nvPr/>
          </p:nvSpPr>
          <p:spPr>
            <a:xfrm>
              <a:off x="4662559" y="4966947"/>
              <a:ext cx="201456" cy="201456"/>
            </a:xfrm>
            <a:prstGeom prst="rect">
              <a:avLst/>
            </a:prstGeom>
            <a:solidFill>
              <a:srgbClr val="E2231A">
                <a:alpha val="100000"/>
              </a:srgbClr>
            </a:solidFill>
          </p:spPr>
          <p:txBody>
            <a:bodyPr/>
            <a:lstStyle/>
            <a:p/>
          </p:txBody>
        </p:sp>
        <p:sp>
          <p:nvSpPr>
            <p:cNvPr id="136" name="rc136"/>
            <p:cNvSpPr/>
            <p:nvPr/>
          </p:nvSpPr>
          <p:spPr>
            <a:xfrm>
              <a:off x="5681766" y="4966947"/>
              <a:ext cx="201456" cy="201456"/>
            </a:xfrm>
            <a:prstGeom prst="rect">
              <a:avLst/>
            </a:prstGeom>
            <a:solidFill>
              <a:srgbClr val="B3B3B3">
                <a:alpha val="100000"/>
              </a:srgbClr>
            </a:solidFill>
          </p:spPr>
          <p:txBody>
            <a:bodyPr/>
            <a:lstStyle/>
            <a:p/>
          </p:txBody>
        </p:sp>
        <p:sp>
          <p:nvSpPr>
            <p:cNvPr id="137" name="tx137"/>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38" name="tx138"/>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39" name="tx139"/>
            <p:cNvSpPr/>
            <p:nvPr/>
          </p:nvSpPr>
          <p:spPr>
            <a:xfrm>
              <a:off x="991116" y="467611"/>
              <a:ext cx="73056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ECAR, 2000-2023</a:t>
              </a:r>
            </a:p>
          </p:txBody>
        </p:sp>
        <p:sp>
          <p:nvSpPr>
            <p:cNvPr id="140" name="pl140"/>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41" name="pl141"/>
            <p:cNvSpPr/>
            <p:nvPr/>
          </p:nvSpPr>
          <p:spPr>
            <a:xfrm>
              <a:off x="232401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306095"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88176"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7025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6" name="pl146"/>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7" name="pl147"/>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31505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297135"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279217"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332973" y="5802550"/>
              <a:ext cx="3222864" cy="240682"/>
            </a:xfrm>
            <a:prstGeom prst="rect">
              <a:avLst/>
            </a:prstGeom>
            <a:solidFill>
              <a:srgbClr val="E2231A">
                <a:alpha val="100000"/>
              </a:srgbClr>
            </a:solidFill>
          </p:spPr>
          <p:txBody>
            <a:bodyPr/>
            <a:lstStyle/>
            <a:p/>
          </p:txBody>
        </p:sp>
        <p:sp>
          <p:nvSpPr>
            <p:cNvPr id="152" name="rc152"/>
            <p:cNvSpPr/>
            <p:nvPr/>
          </p:nvSpPr>
          <p:spPr>
            <a:xfrm>
              <a:off x="1332973" y="5417459"/>
              <a:ext cx="3913302" cy="240682"/>
            </a:xfrm>
            <a:prstGeom prst="rect">
              <a:avLst/>
            </a:prstGeom>
            <a:solidFill>
              <a:srgbClr val="E2231A">
                <a:alpha val="100000"/>
              </a:srgbClr>
            </a:solidFill>
          </p:spPr>
          <p:txBody>
            <a:bodyPr/>
            <a:lstStyle/>
            <a:p/>
          </p:txBody>
        </p:sp>
        <p:sp>
          <p:nvSpPr>
            <p:cNvPr id="153" name="rc153"/>
            <p:cNvSpPr/>
            <p:nvPr/>
          </p:nvSpPr>
          <p:spPr>
            <a:xfrm>
              <a:off x="4555837" y="5802550"/>
              <a:ext cx="3288689" cy="240682"/>
            </a:xfrm>
            <a:prstGeom prst="rect">
              <a:avLst/>
            </a:prstGeom>
            <a:solidFill>
              <a:srgbClr val="B3B3B3">
                <a:alpha val="100000"/>
              </a:srgbClr>
            </a:solidFill>
          </p:spPr>
          <p:txBody>
            <a:bodyPr/>
            <a:lstStyle/>
            <a:p/>
          </p:txBody>
        </p:sp>
        <p:sp>
          <p:nvSpPr>
            <p:cNvPr id="154" name="rc154"/>
            <p:cNvSpPr/>
            <p:nvPr/>
          </p:nvSpPr>
          <p:spPr>
            <a:xfrm>
              <a:off x="5246275" y="5417459"/>
              <a:ext cx="2283258" cy="240682"/>
            </a:xfrm>
            <a:prstGeom prst="rect">
              <a:avLst/>
            </a:prstGeom>
            <a:solidFill>
              <a:srgbClr val="B3B3B3">
                <a:alpha val="100000"/>
              </a:srgbClr>
            </a:solidFill>
          </p:spPr>
          <p:txBody>
            <a:bodyPr/>
            <a:lstStyle/>
            <a:p/>
          </p:txBody>
        </p:sp>
        <p:sp>
          <p:nvSpPr>
            <p:cNvPr id="155" name="tx155"/>
            <p:cNvSpPr/>
            <p:nvPr/>
          </p:nvSpPr>
          <p:spPr>
            <a:xfrm>
              <a:off x="2523622"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0.2</a:t>
              </a:r>
            </a:p>
          </p:txBody>
        </p:sp>
        <p:sp>
          <p:nvSpPr>
            <p:cNvPr id="156" name="tx156"/>
            <p:cNvSpPr/>
            <p:nvPr/>
          </p:nvSpPr>
          <p:spPr>
            <a:xfrm>
              <a:off x="2868841"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0.2</a:t>
              </a:r>
            </a:p>
          </p:txBody>
        </p:sp>
        <p:sp>
          <p:nvSpPr>
            <p:cNvPr id="157" name="tx157"/>
            <p:cNvSpPr/>
            <p:nvPr/>
          </p:nvSpPr>
          <p:spPr>
            <a:xfrm>
              <a:off x="5779399"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0.2</a:t>
              </a:r>
            </a:p>
          </p:txBody>
        </p:sp>
        <p:sp>
          <p:nvSpPr>
            <p:cNvPr id="158" name="tx158"/>
            <p:cNvSpPr/>
            <p:nvPr/>
          </p:nvSpPr>
          <p:spPr>
            <a:xfrm>
              <a:off x="5967122"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0.1</a:t>
              </a:r>
            </a:p>
          </p:txBody>
        </p:sp>
        <p:sp>
          <p:nvSpPr>
            <p:cNvPr id="159" name="tx159"/>
            <p:cNvSpPr/>
            <p:nvPr/>
          </p:nvSpPr>
          <p:spPr>
            <a:xfrm>
              <a:off x="8069639" y="5868900"/>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0.3</a:t>
              </a:r>
            </a:p>
          </p:txBody>
        </p:sp>
        <p:sp>
          <p:nvSpPr>
            <p:cNvPr id="160" name="tx160"/>
            <p:cNvSpPr/>
            <p:nvPr/>
          </p:nvSpPr>
          <p:spPr>
            <a:xfrm>
              <a:off x="7738897" y="5483809"/>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0.3</a:t>
              </a:r>
            </a:p>
          </p:txBody>
        </p:sp>
        <p:sp>
          <p:nvSpPr>
            <p:cNvPr id="161" name="tx161"/>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62" name="tx162"/>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63" name="tx163"/>
            <p:cNvSpPr/>
            <p:nvPr/>
          </p:nvSpPr>
          <p:spPr>
            <a:xfrm>
              <a:off x="114239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 M</a:t>
              </a:r>
            </a:p>
          </p:txBody>
        </p:sp>
        <p:sp>
          <p:nvSpPr>
            <p:cNvPr id="164" name="tx164"/>
            <p:cNvSpPr/>
            <p:nvPr/>
          </p:nvSpPr>
          <p:spPr>
            <a:xfrm>
              <a:off x="3124480"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0.1 M</a:t>
              </a:r>
            </a:p>
          </p:txBody>
        </p:sp>
        <p:sp>
          <p:nvSpPr>
            <p:cNvPr id="165" name="tx165"/>
            <p:cNvSpPr/>
            <p:nvPr/>
          </p:nvSpPr>
          <p:spPr>
            <a:xfrm>
              <a:off x="5106561"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0.2 M</a:t>
              </a:r>
            </a:p>
          </p:txBody>
        </p:sp>
        <p:sp>
          <p:nvSpPr>
            <p:cNvPr id="166" name="tx166"/>
            <p:cNvSpPr/>
            <p:nvPr/>
          </p:nvSpPr>
          <p:spPr>
            <a:xfrm>
              <a:off x="7088642" y="6134770"/>
              <a:ext cx="381148"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0.3 M</a:t>
              </a:r>
            </a:p>
          </p:txBody>
        </p:sp>
        <p:sp>
          <p:nvSpPr>
            <p:cNvPr id="167" name="tx167"/>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68" name="tx168"/>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95%. This is similar to in 2019, where coverage was 96%.
197,000 children missed their routine first dose of measles vaccine.
MCV2 is typically administered to children between 18 months and five years old. MCV2 coverage increased at 93%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40651" cap="flat">
              <a:solidFill>
                <a:srgbClr val="1CABE2">
                  <a:alpha val="100000"/>
                </a:srgbClr>
              </a:solidFill>
              <a:prstDash val="solid"/>
              <a:round/>
            </a:ln>
          </p:spPr>
          <p:txBody>
            <a:bodyPr/>
            <a:lstStyle/>
            <a:p/>
          </p:txBody>
        </p:sp>
        <p:sp>
          <p:nvSpPr>
            <p:cNvPr id="34" name="tx34"/>
            <p:cNvSpPr/>
            <p:nvPr/>
          </p:nvSpPr>
          <p:spPr>
            <a:xfrm>
              <a:off x="1060675"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1799217"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 name="tx36"/>
            <p:cNvSpPr/>
            <p:nvPr/>
          </p:nvSpPr>
          <p:spPr>
            <a:xfrm>
              <a:off x="2537759"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 name="tx37"/>
            <p:cNvSpPr/>
            <p:nvPr/>
          </p:nvSpPr>
          <p:spPr>
            <a:xfrm>
              <a:off x="3276301"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3867135"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 name="tx39"/>
            <p:cNvSpPr/>
            <p:nvPr/>
          </p:nvSpPr>
          <p:spPr>
            <a:xfrm>
              <a:off x="4457968"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12466" y="471005"/>
              <a:ext cx="24142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ECAR,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65043" cap="flat">
              <a:solidFill>
                <a:srgbClr val="000000">
                  <a:alpha val="100000"/>
                </a:srgbClr>
              </a:solidFill>
              <a:prstDash val="solid"/>
              <a:round/>
            </a:ln>
          </p:spPr>
          <p:txBody>
            <a:bodyPr/>
            <a:lstStyle/>
            <a:p/>
          </p:txBody>
        </p:sp>
        <p:sp>
          <p:nvSpPr>
            <p:cNvPr id="98" name="pl98"/>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40651" cap="flat">
              <a:solidFill>
                <a:srgbClr val="1CABE2">
                  <a:alpha val="100000"/>
                </a:srgbClr>
              </a:solidFill>
              <a:prstDash val="solid"/>
              <a:round/>
            </a:ln>
          </p:spPr>
          <p:txBody>
            <a:bodyPr/>
            <a:lstStyle/>
            <a:p/>
          </p:txBody>
        </p:sp>
        <p:sp>
          <p:nvSpPr>
            <p:cNvPr id="99" name="tx99"/>
            <p:cNvSpPr/>
            <p:nvPr/>
          </p:nvSpPr>
          <p:spPr>
            <a:xfrm>
              <a:off x="5389469" y="15358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0" name="tx100"/>
            <p:cNvSpPr/>
            <p:nvPr/>
          </p:nvSpPr>
          <p:spPr>
            <a:xfrm>
              <a:off x="6128011" y="14032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6866553" y="153580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2" name="tx102"/>
            <p:cNvSpPr/>
            <p:nvPr/>
          </p:nvSpPr>
          <p:spPr>
            <a:xfrm>
              <a:off x="7605095" y="14679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3370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5676293"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20" name="pl120"/>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l121"/>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2" name="pl122"/>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44680" y="471005"/>
              <a:ext cx="35832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ECAR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24426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984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95262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80681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7135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02553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87971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73390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7178" y="5793155"/>
              <a:ext cx="6029794" cy="194233"/>
            </a:xfrm>
            <a:prstGeom prst="rect">
              <a:avLst/>
            </a:prstGeom>
            <a:solidFill>
              <a:srgbClr val="1CABE2">
                <a:alpha val="80000"/>
              </a:srgbClr>
            </a:solidFill>
          </p:spPr>
          <p:txBody>
            <a:bodyPr/>
            <a:lstStyle/>
            <a:p/>
          </p:txBody>
        </p:sp>
        <p:sp>
          <p:nvSpPr>
            <p:cNvPr id="146" name="rc146"/>
            <p:cNvSpPr/>
            <p:nvPr/>
          </p:nvSpPr>
          <p:spPr>
            <a:xfrm>
              <a:off x="1317178" y="5482382"/>
              <a:ext cx="7321564" cy="194233"/>
            </a:xfrm>
            <a:prstGeom prst="rect">
              <a:avLst/>
            </a:prstGeom>
            <a:solidFill>
              <a:srgbClr val="1CABE2">
                <a:alpha val="80000"/>
              </a:srgbClr>
            </a:solidFill>
          </p:spPr>
          <p:txBody>
            <a:bodyPr/>
            <a:lstStyle/>
            <a:p/>
          </p:txBody>
        </p:sp>
        <p:sp>
          <p:nvSpPr>
            <p:cNvPr id="147" name="tx147"/>
            <p:cNvSpPr/>
            <p:nvPr/>
          </p:nvSpPr>
          <p:spPr>
            <a:xfrm>
              <a:off x="666775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163,000</a:t>
              </a:r>
            </a:p>
          </p:txBody>
        </p:sp>
        <p:sp>
          <p:nvSpPr>
            <p:cNvPr id="148" name="tx148"/>
            <p:cNvSpPr/>
            <p:nvPr/>
          </p:nvSpPr>
          <p:spPr>
            <a:xfrm>
              <a:off x="7959525"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197,000</a:t>
              </a:r>
            </a:p>
          </p:txBody>
        </p:sp>
        <p:sp>
          <p:nvSpPr>
            <p:cNvPr id="149" name="tx14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2" name="tx152"/>
            <p:cNvSpPr/>
            <p:nvPr/>
          </p:nvSpPr>
          <p:spPr>
            <a:xfrm>
              <a:off x="27440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3" name="tx153"/>
            <p:cNvSpPr/>
            <p:nvPr/>
          </p:nvSpPr>
          <p:spPr>
            <a:xfrm>
              <a:off x="45205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4" name="tx154"/>
            <p:cNvSpPr/>
            <p:nvPr/>
          </p:nvSpPr>
          <p:spPr>
            <a:xfrm>
              <a:off x="63747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5" name="tx155"/>
            <p:cNvSpPr/>
            <p:nvPr/>
          </p:nvSpPr>
          <p:spPr>
            <a:xfrm>
              <a:off x="82289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6" name="tx156"/>
            <p:cNvSpPr/>
            <p:nvPr/>
          </p:nvSpPr>
          <p:spPr>
            <a:xfrm>
              <a:off x="951100" y="5212446"/>
              <a:ext cx="4803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ECAR, 2019 and 2023</a:t>
              </a:r>
            </a:p>
          </p:txBody>
        </p:sp>
        <p:sp>
          <p:nvSpPr>
            <p:cNvPr id="157" name="tx15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8" name="tx15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MCV1 coverage of 95%.
MCV1 coverage (95%) was 1 percentage point lower than in 2019 (96%).
This equates to 197,000 unvaccinated children in 2023 compared to 163,000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40651" cap="flat">
              <a:solidFill>
                <a:srgbClr val="1CABE2">
                  <a:alpha val="100000"/>
                </a:srgbClr>
              </a:solidFill>
              <a:prstDash val="solid"/>
              <a:round/>
            </a:ln>
          </p:spPr>
          <p:txBody>
            <a:bodyPr/>
            <a:lstStyle/>
            <a:p/>
          </p:txBody>
        </p:sp>
        <p:sp>
          <p:nvSpPr>
            <p:cNvPr id="34" name="tx34"/>
            <p:cNvSpPr/>
            <p:nvPr/>
          </p:nvSpPr>
          <p:spPr>
            <a:xfrm>
              <a:off x="1062441"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1748963"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 name="tx36"/>
            <p:cNvSpPr/>
            <p:nvPr/>
          </p:nvSpPr>
          <p:spPr>
            <a:xfrm>
              <a:off x="2435484"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122006"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380852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 name="tx39"/>
            <p:cNvSpPr/>
            <p:nvPr/>
          </p:nvSpPr>
          <p:spPr>
            <a:xfrm>
              <a:off x="4495050"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31890" y="471005"/>
              <a:ext cx="24142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ECAR,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40651" cap="flat">
              <a:solidFill>
                <a:srgbClr val="1CABE2">
                  <a:alpha val="100000"/>
                </a:srgbClr>
              </a:solidFill>
              <a:prstDash val="solid"/>
              <a:round/>
            </a:ln>
          </p:spPr>
          <p:txBody>
            <a:bodyPr/>
            <a:lstStyle/>
            <a:p/>
          </p:txBody>
        </p:sp>
        <p:sp>
          <p:nvSpPr>
            <p:cNvPr id="95" name="tx95"/>
            <p:cNvSpPr/>
            <p:nvPr/>
          </p:nvSpPr>
          <p:spPr>
            <a:xfrm>
              <a:off x="5352387"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38364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8" name="tx98"/>
            <p:cNvSpPr/>
            <p:nvPr/>
          </p:nvSpPr>
          <p:spPr>
            <a:xfrm>
              <a:off x="7411953" y="21713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098474" y="21713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784996"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5656869"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4" name="pl114"/>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l115"/>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25256" y="471005"/>
              <a:ext cx="358326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ECAR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24426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0984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5262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0681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7135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02553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87971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73390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793155"/>
              <a:ext cx="6029794" cy="194233"/>
            </a:xfrm>
            <a:prstGeom prst="rect">
              <a:avLst/>
            </a:prstGeom>
            <a:solidFill>
              <a:srgbClr val="1CABE2">
                <a:alpha val="80000"/>
              </a:srgbClr>
            </a:solidFill>
          </p:spPr>
          <p:txBody>
            <a:bodyPr/>
            <a:lstStyle/>
            <a:p/>
          </p:txBody>
        </p:sp>
        <p:sp>
          <p:nvSpPr>
            <p:cNvPr id="140" name="rc140"/>
            <p:cNvSpPr/>
            <p:nvPr/>
          </p:nvSpPr>
          <p:spPr>
            <a:xfrm>
              <a:off x="1317178" y="5482382"/>
              <a:ext cx="7321564" cy="194233"/>
            </a:xfrm>
            <a:prstGeom prst="rect">
              <a:avLst/>
            </a:prstGeom>
            <a:solidFill>
              <a:srgbClr val="1CABE2">
                <a:alpha val="80000"/>
              </a:srgbClr>
            </a:solidFill>
          </p:spPr>
          <p:txBody>
            <a:bodyPr/>
            <a:lstStyle/>
            <a:p/>
          </p:txBody>
        </p:sp>
        <p:sp>
          <p:nvSpPr>
            <p:cNvPr id="141" name="tx141"/>
            <p:cNvSpPr/>
            <p:nvPr/>
          </p:nvSpPr>
          <p:spPr>
            <a:xfrm>
              <a:off x="666775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163,000</a:t>
              </a:r>
            </a:p>
          </p:txBody>
        </p:sp>
        <p:sp>
          <p:nvSpPr>
            <p:cNvPr id="142" name="tx142"/>
            <p:cNvSpPr/>
            <p:nvPr/>
          </p:nvSpPr>
          <p:spPr>
            <a:xfrm>
              <a:off x="7959525"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197,000</a:t>
              </a:r>
            </a:p>
          </p:txBody>
        </p:sp>
        <p:sp>
          <p:nvSpPr>
            <p:cNvPr id="143" name="tx14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74407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45205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63747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82289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212446"/>
              <a:ext cx="4803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ECAR, 2019 and 2023</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MCV1 coverage of 95%.
MCV1 coverage (95%) was 1 percentage point lower than in 2019 (96%).
This equates to 197,000 unvaccinated children in 2023 compared to 163,000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63112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2806985"/>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198284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115871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221364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4315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7265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5920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739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598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457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3165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1028590" y="404319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8" name="pl18"/>
            <p:cNvSpPr/>
            <p:nvPr/>
          </p:nvSpPr>
          <p:spPr>
            <a:xfrm>
              <a:off x="1028590" y="3219054"/>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9" name="pl19"/>
            <p:cNvSpPr/>
            <p:nvPr/>
          </p:nvSpPr>
          <p:spPr>
            <a:xfrm>
              <a:off x="1028590" y="239491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0" name="pl20"/>
            <p:cNvSpPr/>
            <p:nvPr/>
          </p:nvSpPr>
          <p:spPr>
            <a:xfrm>
              <a:off x="1028590" y="157078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1" name="pl21"/>
            <p:cNvSpPr/>
            <p:nvPr/>
          </p:nvSpPr>
          <p:spPr>
            <a:xfrm>
              <a:off x="1028590" y="746645"/>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2" name="pl22"/>
            <p:cNvSpPr/>
            <p:nvPr/>
          </p:nvSpPr>
          <p:spPr>
            <a:xfrm>
              <a:off x="14988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2839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5790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8740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3100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9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5028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87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746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370241" y="2870933"/>
              <a:ext cx="257310" cy="1172256"/>
            </a:xfrm>
            <a:prstGeom prst="rect">
              <a:avLst/>
            </a:prstGeom>
            <a:solidFill>
              <a:srgbClr val="80BD41">
                <a:alpha val="100000"/>
              </a:srgbClr>
            </a:solidFill>
          </p:spPr>
          <p:txBody>
            <a:bodyPr/>
            <a:lstStyle/>
            <a:p/>
          </p:txBody>
        </p:sp>
        <p:sp>
          <p:nvSpPr>
            <p:cNvPr id="32" name="rc32"/>
            <p:cNvSpPr/>
            <p:nvPr/>
          </p:nvSpPr>
          <p:spPr>
            <a:xfrm>
              <a:off x="1370241" y="2763165"/>
              <a:ext cx="257310" cy="107768"/>
            </a:xfrm>
            <a:prstGeom prst="rect">
              <a:avLst/>
            </a:prstGeom>
            <a:solidFill>
              <a:srgbClr val="E2231A">
                <a:alpha val="100000"/>
              </a:srgbClr>
            </a:solidFill>
          </p:spPr>
          <p:txBody>
            <a:bodyPr/>
            <a:lstStyle/>
            <a:p/>
          </p:txBody>
        </p:sp>
        <p:sp>
          <p:nvSpPr>
            <p:cNvPr id="33" name="rc33"/>
            <p:cNvSpPr/>
            <p:nvPr/>
          </p:nvSpPr>
          <p:spPr>
            <a:xfrm>
              <a:off x="1656141" y="2871464"/>
              <a:ext cx="257310" cy="1171725"/>
            </a:xfrm>
            <a:prstGeom prst="rect">
              <a:avLst/>
            </a:prstGeom>
            <a:solidFill>
              <a:srgbClr val="80BD41">
                <a:alpha val="100000"/>
              </a:srgbClr>
            </a:solidFill>
          </p:spPr>
          <p:txBody>
            <a:bodyPr/>
            <a:lstStyle/>
            <a:p/>
          </p:txBody>
        </p:sp>
        <p:sp>
          <p:nvSpPr>
            <p:cNvPr id="34" name="rc34"/>
            <p:cNvSpPr/>
            <p:nvPr/>
          </p:nvSpPr>
          <p:spPr>
            <a:xfrm>
              <a:off x="1656141" y="2785871"/>
              <a:ext cx="257310" cy="85592"/>
            </a:xfrm>
            <a:prstGeom prst="rect">
              <a:avLst/>
            </a:prstGeom>
            <a:solidFill>
              <a:srgbClr val="E2231A">
                <a:alpha val="100000"/>
              </a:srgbClr>
            </a:solidFill>
          </p:spPr>
          <p:txBody>
            <a:bodyPr/>
            <a:lstStyle/>
            <a:p/>
          </p:txBody>
        </p:sp>
        <p:sp>
          <p:nvSpPr>
            <p:cNvPr id="35" name="rc35"/>
            <p:cNvSpPr/>
            <p:nvPr/>
          </p:nvSpPr>
          <p:spPr>
            <a:xfrm>
              <a:off x="1942042" y="2919195"/>
              <a:ext cx="257310" cy="1123995"/>
            </a:xfrm>
            <a:prstGeom prst="rect">
              <a:avLst/>
            </a:prstGeom>
            <a:solidFill>
              <a:srgbClr val="80BD41">
                <a:alpha val="100000"/>
              </a:srgbClr>
            </a:solidFill>
          </p:spPr>
          <p:txBody>
            <a:bodyPr/>
            <a:lstStyle/>
            <a:p/>
          </p:txBody>
        </p:sp>
        <p:sp>
          <p:nvSpPr>
            <p:cNvPr id="36" name="rc36"/>
            <p:cNvSpPr/>
            <p:nvPr/>
          </p:nvSpPr>
          <p:spPr>
            <a:xfrm>
              <a:off x="1942042" y="2795492"/>
              <a:ext cx="257310" cy="123702"/>
            </a:xfrm>
            <a:prstGeom prst="rect">
              <a:avLst/>
            </a:prstGeom>
            <a:solidFill>
              <a:srgbClr val="E2231A">
                <a:alpha val="100000"/>
              </a:srgbClr>
            </a:solidFill>
          </p:spPr>
          <p:txBody>
            <a:bodyPr/>
            <a:lstStyle/>
            <a:p/>
          </p:txBody>
        </p:sp>
        <p:sp>
          <p:nvSpPr>
            <p:cNvPr id="37" name="rc37"/>
            <p:cNvSpPr/>
            <p:nvPr/>
          </p:nvSpPr>
          <p:spPr>
            <a:xfrm>
              <a:off x="2227942" y="2932672"/>
              <a:ext cx="257310" cy="1110518"/>
            </a:xfrm>
            <a:prstGeom prst="rect">
              <a:avLst/>
            </a:prstGeom>
            <a:solidFill>
              <a:srgbClr val="80BD41">
                <a:alpha val="100000"/>
              </a:srgbClr>
            </a:solidFill>
          </p:spPr>
          <p:txBody>
            <a:bodyPr/>
            <a:lstStyle/>
            <a:p/>
          </p:txBody>
        </p:sp>
        <p:sp>
          <p:nvSpPr>
            <p:cNvPr id="38" name="rc38"/>
            <p:cNvSpPr/>
            <p:nvPr/>
          </p:nvSpPr>
          <p:spPr>
            <a:xfrm>
              <a:off x="2227942" y="2787057"/>
              <a:ext cx="257310" cy="145615"/>
            </a:xfrm>
            <a:prstGeom prst="rect">
              <a:avLst/>
            </a:prstGeom>
            <a:solidFill>
              <a:srgbClr val="E2231A">
                <a:alpha val="100000"/>
              </a:srgbClr>
            </a:solidFill>
          </p:spPr>
          <p:txBody>
            <a:bodyPr/>
            <a:lstStyle/>
            <a:p/>
          </p:txBody>
        </p:sp>
        <p:sp>
          <p:nvSpPr>
            <p:cNvPr id="39" name="rc39"/>
            <p:cNvSpPr/>
            <p:nvPr/>
          </p:nvSpPr>
          <p:spPr>
            <a:xfrm>
              <a:off x="2513843" y="2874337"/>
              <a:ext cx="257310" cy="1168852"/>
            </a:xfrm>
            <a:prstGeom prst="rect">
              <a:avLst/>
            </a:prstGeom>
            <a:solidFill>
              <a:srgbClr val="80BD41">
                <a:alpha val="100000"/>
              </a:srgbClr>
            </a:solidFill>
          </p:spPr>
          <p:txBody>
            <a:bodyPr/>
            <a:lstStyle/>
            <a:p/>
          </p:txBody>
        </p:sp>
        <p:sp>
          <p:nvSpPr>
            <p:cNvPr id="40" name="rc40"/>
            <p:cNvSpPr/>
            <p:nvPr/>
          </p:nvSpPr>
          <p:spPr>
            <a:xfrm>
              <a:off x="2513843" y="2751325"/>
              <a:ext cx="257310" cy="123012"/>
            </a:xfrm>
            <a:prstGeom prst="rect">
              <a:avLst/>
            </a:prstGeom>
            <a:solidFill>
              <a:srgbClr val="E2231A">
                <a:alpha val="100000"/>
              </a:srgbClr>
            </a:solidFill>
          </p:spPr>
          <p:txBody>
            <a:bodyPr/>
            <a:lstStyle/>
            <a:p/>
          </p:txBody>
        </p:sp>
        <p:sp>
          <p:nvSpPr>
            <p:cNvPr id="41" name="rc41"/>
            <p:cNvSpPr/>
            <p:nvPr/>
          </p:nvSpPr>
          <p:spPr>
            <a:xfrm>
              <a:off x="2799743" y="2819148"/>
              <a:ext cx="257310" cy="1224042"/>
            </a:xfrm>
            <a:prstGeom prst="rect">
              <a:avLst/>
            </a:prstGeom>
            <a:solidFill>
              <a:srgbClr val="80BD41">
                <a:alpha val="100000"/>
              </a:srgbClr>
            </a:solidFill>
          </p:spPr>
          <p:txBody>
            <a:bodyPr/>
            <a:lstStyle/>
            <a:p/>
          </p:txBody>
        </p:sp>
        <p:sp>
          <p:nvSpPr>
            <p:cNvPr id="42" name="rc42"/>
            <p:cNvSpPr/>
            <p:nvPr/>
          </p:nvSpPr>
          <p:spPr>
            <a:xfrm>
              <a:off x="2799743" y="2734475"/>
              <a:ext cx="257310" cy="84672"/>
            </a:xfrm>
            <a:prstGeom prst="rect">
              <a:avLst/>
            </a:prstGeom>
            <a:solidFill>
              <a:srgbClr val="E2231A">
                <a:alpha val="100000"/>
              </a:srgbClr>
            </a:solidFill>
          </p:spPr>
          <p:txBody>
            <a:bodyPr/>
            <a:lstStyle/>
            <a:p/>
          </p:txBody>
        </p:sp>
        <p:sp>
          <p:nvSpPr>
            <p:cNvPr id="43" name="rc43"/>
            <p:cNvSpPr/>
            <p:nvPr/>
          </p:nvSpPr>
          <p:spPr>
            <a:xfrm>
              <a:off x="3085644" y="2760987"/>
              <a:ext cx="257310" cy="1282202"/>
            </a:xfrm>
            <a:prstGeom prst="rect">
              <a:avLst/>
            </a:prstGeom>
            <a:solidFill>
              <a:srgbClr val="80BD41">
                <a:alpha val="100000"/>
              </a:srgbClr>
            </a:solidFill>
          </p:spPr>
          <p:txBody>
            <a:bodyPr/>
            <a:lstStyle/>
            <a:p/>
          </p:txBody>
        </p:sp>
        <p:sp>
          <p:nvSpPr>
            <p:cNvPr id="44" name="rc44"/>
            <p:cNvSpPr/>
            <p:nvPr/>
          </p:nvSpPr>
          <p:spPr>
            <a:xfrm>
              <a:off x="3085644" y="2699786"/>
              <a:ext cx="257310" cy="61201"/>
            </a:xfrm>
            <a:prstGeom prst="rect">
              <a:avLst/>
            </a:prstGeom>
            <a:solidFill>
              <a:srgbClr val="E2231A">
                <a:alpha val="100000"/>
              </a:srgbClr>
            </a:solidFill>
          </p:spPr>
          <p:txBody>
            <a:bodyPr/>
            <a:lstStyle/>
            <a:p/>
          </p:txBody>
        </p:sp>
        <p:sp>
          <p:nvSpPr>
            <p:cNvPr id="45" name="rc45"/>
            <p:cNvSpPr/>
            <p:nvPr/>
          </p:nvSpPr>
          <p:spPr>
            <a:xfrm>
              <a:off x="3371544" y="2724672"/>
              <a:ext cx="257310" cy="1318518"/>
            </a:xfrm>
            <a:prstGeom prst="rect">
              <a:avLst/>
            </a:prstGeom>
            <a:solidFill>
              <a:srgbClr val="80BD41">
                <a:alpha val="100000"/>
              </a:srgbClr>
            </a:solidFill>
          </p:spPr>
          <p:txBody>
            <a:bodyPr/>
            <a:lstStyle/>
            <a:p/>
          </p:txBody>
        </p:sp>
        <p:sp>
          <p:nvSpPr>
            <p:cNvPr id="46" name="rc46"/>
            <p:cNvSpPr/>
            <p:nvPr/>
          </p:nvSpPr>
          <p:spPr>
            <a:xfrm>
              <a:off x="3371544" y="2664520"/>
              <a:ext cx="257310" cy="60151"/>
            </a:xfrm>
            <a:prstGeom prst="rect">
              <a:avLst/>
            </a:prstGeom>
            <a:solidFill>
              <a:srgbClr val="E2231A">
                <a:alpha val="100000"/>
              </a:srgbClr>
            </a:solidFill>
          </p:spPr>
          <p:txBody>
            <a:bodyPr/>
            <a:lstStyle/>
            <a:p/>
          </p:txBody>
        </p:sp>
        <p:sp>
          <p:nvSpPr>
            <p:cNvPr id="47" name="rc47"/>
            <p:cNvSpPr/>
            <p:nvPr/>
          </p:nvSpPr>
          <p:spPr>
            <a:xfrm>
              <a:off x="3657445" y="2681944"/>
              <a:ext cx="257310" cy="1361246"/>
            </a:xfrm>
            <a:prstGeom prst="rect">
              <a:avLst/>
            </a:prstGeom>
            <a:solidFill>
              <a:srgbClr val="80BD41">
                <a:alpha val="100000"/>
              </a:srgbClr>
            </a:solidFill>
          </p:spPr>
          <p:txBody>
            <a:bodyPr/>
            <a:lstStyle/>
            <a:p/>
          </p:txBody>
        </p:sp>
        <p:sp>
          <p:nvSpPr>
            <p:cNvPr id="48" name="rc48"/>
            <p:cNvSpPr/>
            <p:nvPr/>
          </p:nvSpPr>
          <p:spPr>
            <a:xfrm>
              <a:off x="3657445" y="2619939"/>
              <a:ext cx="257310" cy="62004"/>
            </a:xfrm>
            <a:prstGeom prst="rect">
              <a:avLst/>
            </a:prstGeom>
            <a:solidFill>
              <a:srgbClr val="E2231A">
                <a:alpha val="100000"/>
              </a:srgbClr>
            </a:solidFill>
          </p:spPr>
          <p:txBody>
            <a:bodyPr/>
            <a:lstStyle/>
            <a:p/>
          </p:txBody>
        </p:sp>
        <p:sp>
          <p:nvSpPr>
            <p:cNvPr id="49" name="rc49"/>
            <p:cNvSpPr/>
            <p:nvPr/>
          </p:nvSpPr>
          <p:spPr>
            <a:xfrm>
              <a:off x="3943345" y="2702436"/>
              <a:ext cx="257310" cy="1340753"/>
            </a:xfrm>
            <a:prstGeom prst="rect">
              <a:avLst/>
            </a:prstGeom>
            <a:solidFill>
              <a:srgbClr val="80BD41">
                <a:alpha val="100000"/>
              </a:srgbClr>
            </a:solidFill>
          </p:spPr>
          <p:txBody>
            <a:bodyPr/>
            <a:lstStyle/>
            <a:p/>
          </p:txBody>
        </p:sp>
        <p:sp>
          <p:nvSpPr>
            <p:cNvPr id="50" name="rc50"/>
            <p:cNvSpPr/>
            <p:nvPr/>
          </p:nvSpPr>
          <p:spPr>
            <a:xfrm>
              <a:off x="3943345" y="2604194"/>
              <a:ext cx="257310" cy="98241"/>
            </a:xfrm>
            <a:prstGeom prst="rect">
              <a:avLst/>
            </a:prstGeom>
            <a:solidFill>
              <a:srgbClr val="E2231A">
                <a:alpha val="100000"/>
              </a:srgbClr>
            </a:solidFill>
          </p:spPr>
          <p:txBody>
            <a:bodyPr/>
            <a:lstStyle/>
            <a:p/>
          </p:txBody>
        </p:sp>
        <p:sp>
          <p:nvSpPr>
            <p:cNvPr id="51" name="rc51"/>
            <p:cNvSpPr/>
            <p:nvPr/>
          </p:nvSpPr>
          <p:spPr>
            <a:xfrm>
              <a:off x="4229246" y="2729421"/>
              <a:ext cx="257310" cy="1313769"/>
            </a:xfrm>
            <a:prstGeom prst="rect">
              <a:avLst/>
            </a:prstGeom>
            <a:solidFill>
              <a:srgbClr val="80BD41">
                <a:alpha val="100000"/>
              </a:srgbClr>
            </a:solidFill>
          </p:spPr>
          <p:txBody>
            <a:bodyPr/>
            <a:lstStyle/>
            <a:p/>
          </p:txBody>
        </p:sp>
        <p:sp>
          <p:nvSpPr>
            <p:cNvPr id="52" name="rc52"/>
            <p:cNvSpPr/>
            <p:nvPr/>
          </p:nvSpPr>
          <p:spPr>
            <a:xfrm>
              <a:off x="4229246" y="2616578"/>
              <a:ext cx="257310" cy="112842"/>
            </a:xfrm>
            <a:prstGeom prst="rect">
              <a:avLst/>
            </a:prstGeom>
            <a:solidFill>
              <a:srgbClr val="E2231A">
                <a:alpha val="100000"/>
              </a:srgbClr>
            </a:solidFill>
          </p:spPr>
          <p:txBody>
            <a:bodyPr/>
            <a:lstStyle/>
            <a:p/>
          </p:txBody>
        </p:sp>
        <p:sp>
          <p:nvSpPr>
            <p:cNvPr id="53" name="rc53"/>
            <p:cNvSpPr/>
            <p:nvPr/>
          </p:nvSpPr>
          <p:spPr>
            <a:xfrm>
              <a:off x="4515146" y="2713766"/>
              <a:ext cx="257310" cy="1329423"/>
            </a:xfrm>
            <a:prstGeom prst="rect">
              <a:avLst/>
            </a:prstGeom>
            <a:solidFill>
              <a:srgbClr val="80BD41">
                <a:alpha val="100000"/>
              </a:srgbClr>
            </a:solidFill>
          </p:spPr>
          <p:txBody>
            <a:bodyPr/>
            <a:lstStyle/>
            <a:p/>
          </p:txBody>
        </p:sp>
        <p:sp>
          <p:nvSpPr>
            <p:cNvPr id="54" name="rc54"/>
            <p:cNvSpPr/>
            <p:nvPr/>
          </p:nvSpPr>
          <p:spPr>
            <a:xfrm>
              <a:off x="4515146" y="2624896"/>
              <a:ext cx="257310" cy="88869"/>
            </a:xfrm>
            <a:prstGeom prst="rect">
              <a:avLst/>
            </a:prstGeom>
            <a:solidFill>
              <a:srgbClr val="E2231A">
                <a:alpha val="100000"/>
              </a:srgbClr>
            </a:solidFill>
          </p:spPr>
          <p:txBody>
            <a:bodyPr/>
            <a:lstStyle/>
            <a:p/>
          </p:txBody>
        </p:sp>
        <p:sp>
          <p:nvSpPr>
            <p:cNvPr id="55" name="rc55"/>
            <p:cNvSpPr/>
            <p:nvPr/>
          </p:nvSpPr>
          <p:spPr>
            <a:xfrm>
              <a:off x="4801047" y="2672520"/>
              <a:ext cx="257310" cy="1370670"/>
            </a:xfrm>
            <a:prstGeom prst="rect">
              <a:avLst/>
            </a:prstGeom>
            <a:solidFill>
              <a:srgbClr val="80BD41">
                <a:alpha val="100000"/>
              </a:srgbClr>
            </a:solidFill>
          </p:spPr>
          <p:txBody>
            <a:bodyPr/>
            <a:lstStyle/>
            <a:p/>
          </p:txBody>
        </p:sp>
        <p:sp>
          <p:nvSpPr>
            <p:cNvPr id="56" name="rc56"/>
            <p:cNvSpPr/>
            <p:nvPr/>
          </p:nvSpPr>
          <p:spPr>
            <a:xfrm>
              <a:off x="4801047" y="2589776"/>
              <a:ext cx="257310" cy="82743"/>
            </a:xfrm>
            <a:prstGeom prst="rect">
              <a:avLst/>
            </a:prstGeom>
            <a:solidFill>
              <a:srgbClr val="E2231A">
                <a:alpha val="100000"/>
              </a:srgbClr>
            </a:solidFill>
          </p:spPr>
          <p:txBody>
            <a:bodyPr/>
            <a:lstStyle/>
            <a:p/>
          </p:txBody>
        </p:sp>
        <p:sp>
          <p:nvSpPr>
            <p:cNvPr id="57" name="rc57"/>
            <p:cNvSpPr/>
            <p:nvPr/>
          </p:nvSpPr>
          <p:spPr>
            <a:xfrm>
              <a:off x="5086947" y="2648346"/>
              <a:ext cx="257310" cy="1394843"/>
            </a:xfrm>
            <a:prstGeom prst="rect">
              <a:avLst/>
            </a:prstGeom>
            <a:solidFill>
              <a:srgbClr val="80BD41">
                <a:alpha val="100000"/>
              </a:srgbClr>
            </a:solidFill>
          </p:spPr>
          <p:txBody>
            <a:bodyPr/>
            <a:lstStyle/>
            <a:p/>
          </p:txBody>
        </p:sp>
        <p:sp>
          <p:nvSpPr>
            <p:cNvPr id="58" name="rc58"/>
            <p:cNvSpPr/>
            <p:nvPr/>
          </p:nvSpPr>
          <p:spPr>
            <a:xfrm>
              <a:off x="5086947" y="2578301"/>
              <a:ext cx="257310" cy="70045"/>
            </a:xfrm>
            <a:prstGeom prst="rect">
              <a:avLst/>
            </a:prstGeom>
            <a:solidFill>
              <a:srgbClr val="E2231A">
                <a:alpha val="100000"/>
              </a:srgbClr>
            </a:solidFill>
          </p:spPr>
          <p:txBody>
            <a:bodyPr/>
            <a:lstStyle/>
            <a:p/>
          </p:txBody>
        </p:sp>
        <p:sp>
          <p:nvSpPr>
            <p:cNvPr id="59" name="rc59"/>
            <p:cNvSpPr/>
            <p:nvPr/>
          </p:nvSpPr>
          <p:spPr>
            <a:xfrm>
              <a:off x="5372848" y="2667171"/>
              <a:ext cx="257310" cy="1376018"/>
            </a:xfrm>
            <a:prstGeom prst="rect">
              <a:avLst/>
            </a:prstGeom>
            <a:solidFill>
              <a:srgbClr val="80BD41">
                <a:alpha val="100000"/>
              </a:srgbClr>
            </a:solidFill>
          </p:spPr>
          <p:txBody>
            <a:bodyPr/>
            <a:lstStyle/>
            <a:p/>
          </p:txBody>
        </p:sp>
        <p:sp>
          <p:nvSpPr>
            <p:cNvPr id="60" name="rc60"/>
            <p:cNvSpPr/>
            <p:nvPr/>
          </p:nvSpPr>
          <p:spPr>
            <a:xfrm>
              <a:off x="5372848" y="2540522"/>
              <a:ext cx="257310" cy="126649"/>
            </a:xfrm>
            <a:prstGeom prst="rect">
              <a:avLst/>
            </a:prstGeom>
            <a:solidFill>
              <a:srgbClr val="E2231A">
                <a:alpha val="100000"/>
              </a:srgbClr>
            </a:solidFill>
          </p:spPr>
          <p:txBody>
            <a:bodyPr/>
            <a:lstStyle/>
            <a:p/>
          </p:txBody>
        </p:sp>
        <p:sp>
          <p:nvSpPr>
            <p:cNvPr id="61" name="rc61"/>
            <p:cNvSpPr/>
            <p:nvPr/>
          </p:nvSpPr>
          <p:spPr>
            <a:xfrm>
              <a:off x="5658748" y="2653717"/>
              <a:ext cx="257310" cy="1389473"/>
            </a:xfrm>
            <a:prstGeom prst="rect">
              <a:avLst/>
            </a:prstGeom>
            <a:solidFill>
              <a:srgbClr val="80BD41">
                <a:alpha val="100000"/>
              </a:srgbClr>
            </a:solidFill>
          </p:spPr>
          <p:txBody>
            <a:bodyPr/>
            <a:lstStyle/>
            <a:p/>
          </p:txBody>
        </p:sp>
        <p:sp>
          <p:nvSpPr>
            <p:cNvPr id="62" name="rc62"/>
            <p:cNvSpPr/>
            <p:nvPr/>
          </p:nvSpPr>
          <p:spPr>
            <a:xfrm>
              <a:off x="5658748" y="2543632"/>
              <a:ext cx="257310" cy="110085"/>
            </a:xfrm>
            <a:prstGeom prst="rect">
              <a:avLst/>
            </a:prstGeom>
            <a:solidFill>
              <a:srgbClr val="E2231A">
                <a:alpha val="100000"/>
              </a:srgbClr>
            </a:solidFill>
          </p:spPr>
          <p:txBody>
            <a:bodyPr/>
            <a:lstStyle/>
            <a:p/>
          </p:txBody>
        </p:sp>
        <p:sp>
          <p:nvSpPr>
            <p:cNvPr id="63" name="rc63"/>
            <p:cNvSpPr/>
            <p:nvPr/>
          </p:nvSpPr>
          <p:spPr>
            <a:xfrm>
              <a:off x="5944649" y="2678524"/>
              <a:ext cx="257310" cy="1364666"/>
            </a:xfrm>
            <a:prstGeom prst="rect">
              <a:avLst/>
            </a:prstGeom>
            <a:solidFill>
              <a:srgbClr val="80BD41">
                <a:alpha val="100000"/>
              </a:srgbClr>
            </a:solidFill>
          </p:spPr>
          <p:txBody>
            <a:bodyPr/>
            <a:lstStyle/>
            <a:p/>
          </p:txBody>
        </p:sp>
        <p:sp>
          <p:nvSpPr>
            <p:cNvPr id="64" name="rc64"/>
            <p:cNvSpPr/>
            <p:nvPr/>
          </p:nvSpPr>
          <p:spPr>
            <a:xfrm>
              <a:off x="5944649" y="2548461"/>
              <a:ext cx="257310" cy="130062"/>
            </a:xfrm>
            <a:prstGeom prst="rect">
              <a:avLst/>
            </a:prstGeom>
            <a:solidFill>
              <a:srgbClr val="E2231A">
                <a:alpha val="100000"/>
              </a:srgbClr>
            </a:solidFill>
          </p:spPr>
          <p:txBody>
            <a:bodyPr/>
            <a:lstStyle/>
            <a:p/>
          </p:txBody>
        </p:sp>
        <p:sp>
          <p:nvSpPr>
            <p:cNvPr id="65" name="rc65"/>
            <p:cNvSpPr/>
            <p:nvPr/>
          </p:nvSpPr>
          <p:spPr>
            <a:xfrm>
              <a:off x="6230549" y="2651392"/>
              <a:ext cx="257310" cy="1391797"/>
            </a:xfrm>
            <a:prstGeom prst="rect">
              <a:avLst/>
            </a:prstGeom>
            <a:solidFill>
              <a:srgbClr val="80BD41">
                <a:alpha val="100000"/>
              </a:srgbClr>
            </a:solidFill>
          </p:spPr>
          <p:txBody>
            <a:bodyPr/>
            <a:lstStyle/>
            <a:p/>
          </p:txBody>
        </p:sp>
        <p:sp>
          <p:nvSpPr>
            <p:cNvPr id="66" name="rc66"/>
            <p:cNvSpPr/>
            <p:nvPr/>
          </p:nvSpPr>
          <p:spPr>
            <a:xfrm>
              <a:off x="6230549" y="2579961"/>
              <a:ext cx="257310" cy="71430"/>
            </a:xfrm>
            <a:prstGeom prst="rect">
              <a:avLst/>
            </a:prstGeom>
            <a:solidFill>
              <a:srgbClr val="E2231A">
                <a:alpha val="100000"/>
              </a:srgbClr>
            </a:solidFill>
          </p:spPr>
          <p:txBody>
            <a:bodyPr/>
            <a:lstStyle/>
            <a:p/>
          </p:txBody>
        </p:sp>
        <p:sp>
          <p:nvSpPr>
            <p:cNvPr id="67" name="rc67"/>
            <p:cNvSpPr/>
            <p:nvPr/>
          </p:nvSpPr>
          <p:spPr>
            <a:xfrm>
              <a:off x="6516450" y="2655293"/>
              <a:ext cx="257310" cy="1387896"/>
            </a:xfrm>
            <a:prstGeom prst="rect">
              <a:avLst/>
            </a:prstGeom>
            <a:solidFill>
              <a:srgbClr val="80BD41">
                <a:alpha val="100000"/>
              </a:srgbClr>
            </a:solidFill>
          </p:spPr>
          <p:txBody>
            <a:bodyPr/>
            <a:lstStyle/>
            <a:p/>
          </p:txBody>
        </p:sp>
        <p:sp>
          <p:nvSpPr>
            <p:cNvPr id="68" name="rc68"/>
            <p:cNvSpPr/>
            <p:nvPr/>
          </p:nvSpPr>
          <p:spPr>
            <a:xfrm>
              <a:off x="6516450" y="2587529"/>
              <a:ext cx="257310" cy="67763"/>
            </a:xfrm>
            <a:prstGeom prst="rect">
              <a:avLst/>
            </a:prstGeom>
            <a:solidFill>
              <a:srgbClr val="E2231A">
                <a:alpha val="100000"/>
              </a:srgbClr>
            </a:solidFill>
          </p:spPr>
          <p:txBody>
            <a:bodyPr/>
            <a:lstStyle/>
            <a:p/>
          </p:txBody>
        </p:sp>
        <p:sp>
          <p:nvSpPr>
            <p:cNvPr id="69" name="rc69"/>
            <p:cNvSpPr/>
            <p:nvPr/>
          </p:nvSpPr>
          <p:spPr>
            <a:xfrm>
              <a:off x="6802350" y="2666881"/>
              <a:ext cx="257310" cy="1376308"/>
            </a:xfrm>
            <a:prstGeom prst="rect">
              <a:avLst/>
            </a:prstGeom>
            <a:solidFill>
              <a:srgbClr val="80BD41">
                <a:alpha val="100000"/>
              </a:srgbClr>
            </a:solidFill>
          </p:spPr>
          <p:txBody>
            <a:bodyPr/>
            <a:lstStyle/>
            <a:p/>
          </p:txBody>
        </p:sp>
        <p:sp>
          <p:nvSpPr>
            <p:cNvPr id="70" name="rc70"/>
            <p:cNvSpPr/>
            <p:nvPr/>
          </p:nvSpPr>
          <p:spPr>
            <a:xfrm>
              <a:off x="6802350" y="2613279"/>
              <a:ext cx="257310" cy="53601"/>
            </a:xfrm>
            <a:prstGeom prst="rect">
              <a:avLst/>
            </a:prstGeom>
            <a:solidFill>
              <a:srgbClr val="E2231A">
                <a:alpha val="100000"/>
              </a:srgbClr>
            </a:solidFill>
          </p:spPr>
          <p:txBody>
            <a:bodyPr/>
            <a:lstStyle/>
            <a:p/>
          </p:txBody>
        </p:sp>
        <p:sp>
          <p:nvSpPr>
            <p:cNvPr id="71" name="rc71"/>
            <p:cNvSpPr/>
            <p:nvPr/>
          </p:nvSpPr>
          <p:spPr>
            <a:xfrm>
              <a:off x="7088251" y="2733730"/>
              <a:ext cx="257310" cy="1309460"/>
            </a:xfrm>
            <a:prstGeom prst="rect">
              <a:avLst/>
            </a:prstGeom>
            <a:solidFill>
              <a:srgbClr val="80BD41">
                <a:alpha val="100000"/>
              </a:srgbClr>
            </a:solidFill>
          </p:spPr>
          <p:txBody>
            <a:bodyPr/>
            <a:lstStyle/>
            <a:p/>
          </p:txBody>
        </p:sp>
        <p:sp>
          <p:nvSpPr>
            <p:cNvPr id="72" name="rc72"/>
            <p:cNvSpPr/>
            <p:nvPr/>
          </p:nvSpPr>
          <p:spPr>
            <a:xfrm>
              <a:off x="7088251" y="2638909"/>
              <a:ext cx="257310" cy="94820"/>
            </a:xfrm>
            <a:prstGeom prst="rect">
              <a:avLst/>
            </a:prstGeom>
            <a:solidFill>
              <a:srgbClr val="E2231A">
                <a:alpha val="100000"/>
              </a:srgbClr>
            </a:solidFill>
          </p:spPr>
          <p:txBody>
            <a:bodyPr/>
            <a:lstStyle/>
            <a:p/>
          </p:txBody>
        </p:sp>
        <p:sp>
          <p:nvSpPr>
            <p:cNvPr id="73" name="rc73"/>
            <p:cNvSpPr/>
            <p:nvPr/>
          </p:nvSpPr>
          <p:spPr>
            <a:xfrm>
              <a:off x="7374151" y="2728900"/>
              <a:ext cx="257310" cy="1314290"/>
            </a:xfrm>
            <a:prstGeom prst="rect">
              <a:avLst/>
            </a:prstGeom>
            <a:solidFill>
              <a:srgbClr val="80BD41">
                <a:alpha val="100000"/>
              </a:srgbClr>
            </a:solidFill>
          </p:spPr>
          <p:txBody>
            <a:bodyPr/>
            <a:lstStyle/>
            <a:p/>
          </p:txBody>
        </p:sp>
        <p:sp>
          <p:nvSpPr>
            <p:cNvPr id="74" name="rc74"/>
            <p:cNvSpPr/>
            <p:nvPr/>
          </p:nvSpPr>
          <p:spPr>
            <a:xfrm>
              <a:off x="7374151" y="2652307"/>
              <a:ext cx="257310" cy="76593"/>
            </a:xfrm>
            <a:prstGeom prst="rect">
              <a:avLst/>
            </a:prstGeom>
            <a:solidFill>
              <a:srgbClr val="E2231A">
                <a:alpha val="100000"/>
              </a:srgbClr>
            </a:solidFill>
          </p:spPr>
          <p:txBody>
            <a:bodyPr/>
            <a:lstStyle/>
            <a:p/>
          </p:txBody>
        </p:sp>
        <p:sp>
          <p:nvSpPr>
            <p:cNvPr id="75" name="rc75"/>
            <p:cNvSpPr/>
            <p:nvPr/>
          </p:nvSpPr>
          <p:spPr>
            <a:xfrm>
              <a:off x="7660051" y="2799688"/>
              <a:ext cx="257310" cy="1243501"/>
            </a:xfrm>
            <a:prstGeom prst="rect">
              <a:avLst/>
            </a:prstGeom>
            <a:solidFill>
              <a:srgbClr val="80BD41">
                <a:alpha val="100000"/>
              </a:srgbClr>
            </a:solidFill>
          </p:spPr>
          <p:txBody>
            <a:bodyPr/>
            <a:lstStyle/>
            <a:p/>
          </p:txBody>
        </p:sp>
        <p:sp>
          <p:nvSpPr>
            <p:cNvPr id="76" name="rc76"/>
            <p:cNvSpPr/>
            <p:nvPr/>
          </p:nvSpPr>
          <p:spPr>
            <a:xfrm>
              <a:off x="7660051" y="2719021"/>
              <a:ext cx="257310" cy="80667"/>
            </a:xfrm>
            <a:prstGeom prst="rect">
              <a:avLst/>
            </a:prstGeom>
            <a:solidFill>
              <a:srgbClr val="E2231A">
                <a:alpha val="100000"/>
              </a:srgbClr>
            </a:solidFill>
          </p:spPr>
          <p:txBody>
            <a:bodyPr/>
            <a:lstStyle/>
            <a:p/>
          </p:txBody>
        </p:sp>
        <p:sp>
          <p:nvSpPr>
            <p:cNvPr id="77" name="rc77"/>
            <p:cNvSpPr/>
            <p:nvPr/>
          </p:nvSpPr>
          <p:spPr>
            <a:xfrm>
              <a:off x="7945952" y="2799198"/>
              <a:ext cx="257310" cy="1243992"/>
            </a:xfrm>
            <a:prstGeom prst="rect">
              <a:avLst/>
            </a:prstGeom>
            <a:solidFill>
              <a:srgbClr val="80BD41">
                <a:alpha val="100000"/>
              </a:srgbClr>
            </a:solidFill>
          </p:spPr>
          <p:txBody>
            <a:bodyPr/>
            <a:lstStyle/>
            <a:p/>
          </p:txBody>
        </p:sp>
        <p:sp>
          <p:nvSpPr>
            <p:cNvPr id="78" name="rc78"/>
            <p:cNvSpPr/>
            <p:nvPr/>
          </p:nvSpPr>
          <p:spPr>
            <a:xfrm>
              <a:off x="7945952" y="2734113"/>
              <a:ext cx="257310" cy="65085"/>
            </a:xfrm>
            <a:prstGeom prst="rect">
              <a:avLst/>
            </a:prstGeom>
            <a:solidFill>
              <a:srgbClr val="E2231A">
                <a:alpha val="100000"/>
              </a:srgbClr>
            </a:solidFill>
          </p:spPr>
          <p:txBody>
            <a:bodyPr/>
            <a:lstStyle/>
            <a:p/>
          </p:txBody>
        </p:sp>
        <p:sp>
          <p:nvSpPr>
            <p:cNvPr id="79" name="pl79"/>
            <p:cNvSpPr/>
            <p:nvPr/>
          </p:nvSpPr>
          <p:spPr>
            <a:xfrm>
              <a:off x="1498896" y="1158067"/>
              <a:ext cx="6575711" cy="240426"/>
            </a:xfrm>
            <a:custGeom>
              <a:avLst/>
              <a:pathLst>
                <a:path w="6575711" h="240426">
                  <a:moveTo>
                    <a:pt x="0" y="120213"/>
                  </a:moveTo>
                  <a:lnTo>
                    <a:pt x="285900" y="90160"/>
                  </a:lnTo>
                  <a:lnTo>
                    <a:pt x="571800" y="180320"/>
                  </a:lnTo>
                  <a:lnTo>
                    <a:pt x="857701" y="240426"/>
                  </a:lnTo>
                  <a:lnTo>
                    <a:pt x="1143601" y="180320"/>
                  </a:lnTo>
                  <a:lnTo>
                    <a:pt x="1429502" y="60106"/>
                  </a:lnTo>
                  <a:lnTo>
                    <a:pt x="1715402" y="30053"/>
                  </a:lnTo>
                  <a:lnTo>
                    <a:pt x="2001303" y="0"/>
                  </a:lnTo>
                  <a:lnTo>
                    <a:pt x="2287203" y="0"/>
                  </a:lnTo>
                  <a:lnTo>
                    <a:pt x="2573104" y="90160"/>
                  </a:lnTo>
                  <a:lnTo>
                    <a:pt x="2859004" y="120213"/>
                  </a:lnTo>
                  <a:lnTo>
                    <a:pt x="3144905" y="60106"/>
                  </a:lnTo>
                  <a:lnTo>
                    <a:pt x="3430805" y="60106"/>
                  </a:lnTo>
                  <a:lnTo>
                    <a:pt x="3716706" y="30053"/>
                  </a:lnTo>
                  <a:lnTo>
                    <a:pt x="4002606" y="120213"/>
                  </a:lnTo>
                  <a:lnTo>
                    <a:pt x="4288507" y="90160"/>
                  </a:lnTo>
                  <a:lnTo>
                    <a:pt x="4574407" y="150266"/>
                  </a:lnTo>
                  <a:lnTo>
                    <a:pt x="4860308" y="30053"/>
                  </a:lnTo>
                  <a:lnTo>
                    <a:pt x="5146208" y="30053"/>
                  </a:lnTo>
                  <a:lnTo>
                    <a:pt x="5432109" y="0"/>
                  </a:lnTo>
                  <a:lnTo>
                    <a:pt x="5718009" y="90160"/>
                  </a:lnTo>
                  <a:lnTo>
                    <a:pt x="6003910" y="60106"/>
                  </a:lnTo>
                  <a:lnTo>
                    <a:pt x="6289810" y="60106"/>
                  </a:lnTo>
                  <a:lnTo>
                    <a:pt x="6575711" y="30053"/>
                  </a:lnTo>
                </a:path>
              </a:pathLst>
            </a:custGeom>
            <a:ln w="27101" cap="flat">
              <a:solidFill>
                <a:srgbClr val="0058AB">
                  <a:alpha val="100000"/>
                </a:srgbClr>
              </a:solidFill>
              <a:prstDash val="solid"/>
              <a:round/>
            </a:ln>
          </p:spPr>
          <p:txBody>
            <a:bodyPr/>
            <a:lstStyle/>
            <a:p/>
          </p:txBody>
        </p:sp>
        <p:sp>
          <p:nvSpPr>
            <p:cNvPr id="80" name="tx80"/>
            <p:cNvSpPr/>
            <p:nvPr/>
          </p:nvSpPr>
          <p:spPr>
            <a:xfrm>
              <a:off x="1428558"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1" name="tx81"/>
            <p:cNvSpPr/>
            <p:nvPr/>
          </p:nvSpPr>
          <p:spPr>
            <a:xfrm>
              <a:off x="2858061"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2" name="tx82"/>
            <p:cNvSpPr/>
            <p:nvPr/>
          </p:nvSpPr>
          <p:spPr>
            <a:xfrm>
              <a:off x="4287563"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3" name="tx83"/>
            <p:cNvSpPr/>
            <p:nvPr/>
          </p:nvSpPr>
          <p:spPr>
            <a:xfrm>
              <a:off x="5717065"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4" name="tx84"/>
            <p:cNvSpPr/>
            <p:nvPr/>
          </p:nvSpPr>
          <p:spPr>
            <a:xfrm>
              <a:off x="686066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5" name="tx85"/>
            <p:cNvSpPr/>
            <p:nvPr/>
          </p:nvSpPr>
          <p:spPr>
            <a:xfrm>
              <a:off x="7146568"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6" name="tx86"/>
            <p:cNvSpPr/>
            <p:nvPr/>
          </p:nvSpPr>
          <p:spPr>
            <a:xfrm>
              <a:off x="7432468"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7" name="tx87"/>
            <p:cNvSpPr/>
            <p:nvPr/>
          </p:nvSpPr>
          <p:spPr>
            <a:xfrm>
              <a:off x="7718369"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8" name="tx88"/>
            <p:cNvSpPr/>
            <p:nvPr/>
          </p:nvSpPr>
          <p:spPr>
            <a:xfrm>
              <a:off x="8004269"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9" name="tx89"/>
            <p:cNvSpPr/>
            <p:nvPr/>
          </p:nvSpPr>
          <p:spPr>
            <a:xfrm>
              <a:off x="1423547" y="34165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0" name="tx90"/>
            <p:cNvSpPr/>
            <p:nvPr/>
          </p:nvSpPr>
          <p:spPr>
            <a:xfrm>
              <a:off x="1423547" y="27765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2853050" y="33906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2853050" y="27363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4327756" y="334750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4" name="tx94"/>
            <p:cNvSpPr/>
            <p:nvPr/>
          </p:nvSpPr>
          <p:spPr>
            <a:xfrm>
              <a:off x="4282552" y="263250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5" name="tx95"/>
            <p:cNvSpPr/>
            <p:nvPr/>
          </p:nvSpPr>
          <p:spPr>
            <a:xfrm>
              <a:off x="5712054" y="3309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6" name="tx96"/>
            <p:cNvSpPr/>
            <p:nvPr/>
          </p:nvSpPr>
          <p:spPr>
            <a:xfrm>
              <a:off x="5712054" y="25581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7" name="tx97"/>
            <p:cNvSpPr/>
            <p:nvPr/>
          </p:nvSpPr>
          <p:spPr>
            <a:xfrm>
              <a:off x="6855656" y="33159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6855656" y="25996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7186761" y="334966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0" name="tx100"/>
            <p:cNvSpPr/>
            <p:nvPr/>
          </p:nvSpPr>
          <p:spPr>
            <a:xfrm>
              <a:off x="7141557" y="264582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1" name="tx101"/>
            <p:cNvSpPr/>
            <p:nvPr/>
          </p:nvSpPr>
          <p:spPr>
            <a:xfrm>
              <a:off x="7472661" y="33472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7427457" y="26501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3" name="tx103"/>
            <p:cNvSpPr/>
            <p:nvPr/>
          </p:nvSpPr>
          <p:spPr>
            <a:xfrm>
              <a:off x="7713358" y="33809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7713358" y="27189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7999258" y="33807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999258" y="27262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7" name="tx107"/>
            <p:cNvSpPr/>
            <p:nvPr/>
          </p:nvSpPr>
          <p:spPr>
            <a:xfrm>
              <a:off x="1423547" y="26062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8" name="tx108"/>
            <p:cNvSpPr/>
            <p:nvPr/>
          </p:nvSpPr>
          <p:spPr>
            <a:xfrm>
              <a:off x="2898254" y="2579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9" name="tx109"/>
            <p:cNvSpPr/>
            <p:nvPr/>
          </p:nvSpPr>
          <p:spPr>
            <a:xfrm>
              <a:off x="4282552" y="2459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0" name="tx110"/>
            <p:cNvSpPr/>
            <p:nvPr/>
          </p:nvSpPr>
          <p:spPr>
            <a:xfrm>
              <a:off x="5712054" y="238711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1" name="tx111"/>
            <p:cNvSpPr/>
            <p:nvPr/>
          </p:nvSpPr>
          <p:spPr>
            <a:xfrm>
              <a:off x="6855656" y="2456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2" name="tx112"/>
            <p:cNvSpPr/>
            <p:nvPr/>
          </p:nvSpPr>
          <p:spPr>
            <a:xfrm>
              <a:off x="7141557" y="2482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3" name="tx113"/>
            <p:cNvSpPr/>
            <p:nvPr/>
          </p:nvSpPr>
          <p:spPr>
            <a:xfrm>
              <a:off x="7427457" y="24967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4" name="tx114"/>
            <p:cNvSpPr/>
            <p:nvPr/>
          </p:nvSpPr>
          <p:spPr>
            <a:xfrm>
              <a:off x="7758562" y="25638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8044462" y="25789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655386" y="399107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7" name="tx117"/>
            <p:cNvSpPr/>
            <p:nvPr/>
          </p:nvSpPr>
          <p:spPr>
            <a:xfrm>
              <a:off x="655386" y="31669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18" name="tx118"/>
            <p:cNvSpPr/>
            <p:nvPr/>
          </p:nvSpPr>
          <p:spPr>
            <a:xfrm>
              <a:off x="655386" y="23428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19" name="tx119"/>
            <p:cNvSpPr/>
            <p:nvPr/>
          </p:nvSpPr>
          <p:spPr>
            <a:xfrm>
              <a:off x="655386" y="1519076"/>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0" name="tx120"/>
            <p:cNvSpPr/>
            <p:nvPr/>
          </p:nvSpPr>
          <p:spPr>
            <a:xfrm>
              <a:off x="577692" y="69453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2822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757730"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8723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61673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603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462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321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80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903901"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7" name="pl137"/>
            <p:cNvSpPr/>
            <p:nvPr/>
          </p:nvSpPr>
          <p:spPr>
            <a:xfrm>
              <a:off x="2931511"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98610"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87604" y="4984592"/>
              <a:ext cx="201456" cy="201456"/>
            </a:xfrm>
            <a:prstGeom prst="rect">
              <a:avLst/>
            </a:prstGeom>
            <a:solidFill>
              <a:srgbClr val="E2231A">
                <a:alpha val="100000"/>
              </a:srgbClr>
            </a:solidFill>
          </p:spPr>
          <p:txBody>
            <a:bodyPr/>
            <a:lstStyle/>
            <a:p/>
          </p:txBody>
        </p:sp>
        <p:sp>
          <p:nvSpPr>
            <p:cNvPr id="140" name="rc140"/>
            <p:cNvSpPr/>
            <p:nvPr/>
          </p:nvSpPr>
          <p:spPr>
            <a:xfrm>
              <a:off x="5692692" y="4984592"/>
              <a:ext cx="201456" cy="201456"/>
            </a:xfrm>
            <a:prstGeom prst="rect">
              <a:avLst/>
            </a:prstGeom>
            <a:solidFill>
              <a:srgbClr val="80BD41">
                <a:alpha val="100000"/>
              </a:srgbClr>
            </a:solidFill>
          </p:spPr>
          <p:txBody>
            <a:bodyPr/>
            <a:lstStyle/>
            <a:p/>
          </p:txBody>
        </p:sp>
        <p:sp>
          <p:nvSpPr>
            <p:cNvPr id="141" name="tx141"/>
            <p:cNvSpPr/>
            <p:nvPr/>
          </p:nvSpPr>
          <p:spPr>
            <a:xfrm>
              <a:off x="4767649"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72737"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1028590" y="467611"/>
              <a:ext cx="74643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ECAR, 2000-2023</a:t>
              </a:r>
            </a:p>
          </p:txBody>
        </p:sp>
        <p:sp>
          <p:nvSpPr>
            <p:cNvPr id="144" name="pl144"/>
            <p:cNvSpPr/>
            <p:nvPr/>
          </p:nvSpPr>
          <p:spPr>
            <a:xfrm>
              <a:off x="1028590" y="575093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45" name="pl145"/>
            <p:cNvSpPr/>
            <p:nvPr/>
          </p:nvSpPr>
          <p:spPr>
            <a:xfrm>
              <a:off x="212038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2066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12095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62123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2152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1028590" y="594512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1" name="pl151"/>
            <p:cNvSpPr/>
            <p:nvPr/>
          </p:nvSpPr>
          <p:spPr>
            <a:xfrm>
              <a:off x="1028590" y="555674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2" name="pl152"/>
            <p:cNvSpPr/>
            <p:nvPr/>
          </p:nvSpPr>
          <p:spPr>
            <a:xfrm>
              <a:off x="1370241"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87052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37081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7109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37138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70241" y="5823753"/>
              <a:ext cx="6263693" cy="242738"/>
            </a:xfrm>
            <a:prstGeom prst="rect">
              <a:avLst/>
            </a:prstGeom>
            <a:solidFill>
              <a:srgbClr val="80BD41">
                <a:alpha val="100000"/>
              </a:srgbClr>
            </a:solidFill>
          </p:spPr>
          <p:txBody>
            <a:bodyPr/>
            <a:lstStyle/>
            <a:p/>
          </p:txBody>
        </p:sp>
        <p:sp>
          <p:nvSpPr>
            <p:cNvPr id="158" name="rc158"/>
            <p:cNvSpPr/>
            <p:nvPr/>
          </p:nvSpPr>
          <p:spPr>
            <a:xfrm>
              <a:off x="7633934" y="5823753"/>
              <a:ext cx="243946" cy="242738"/>
            </a:xfrm>
            <a:prstGeom prst="rect">
              <a:avLst/>
            </a:prstGeom>
            <a:solidFill>
              <a:srgbClr val="E2231A">
                <a:alpha val="100000"/>
              </a:srgbClr>
            </a:solidFill>
          </p:spPr>
          <p:txBody>
            <a:bodyPr/>
            <a:lstStyle/>
            <a:p/>
          </p:txBody>
        </p:sp>
        <p:sp>
          <p:nvSpPr>
            <p:cNvPr id="159" name="rc159"/>
            <p:cNvSpPr/>
            <p:nvPr/>
          </p:nvSpPr>
          <p:spPr>
            <a:xfrm>
              <a:off x="1370241" y="5435371"/>
              <a:ext cx="5661510" cy="242738"/>
            </a:xfrm>
            <a:prstGeom prst="rect">
              <a:avLst/>
            </a:prstGeom>
            <a:solidFill>
              <a:srgbClr val="80BD41">
                <a:alpha val="100000"/>
              </a:srgbClr>
            </a:solidFill>
          </p:spPr>
          <p:txBody>
            <a:bodyPr/>
            <a:lstStyle/>
            <a:p/>
          </p:txBody>
        </p:sp>
        <p:sp>
          <p:nvSpPr>
            <p:cNvPr id="160" name="rc160"/>
            <p:cNvSpPr/>
            <p:nvPr/>
          </p:nvSpPr>
          <p:spPr>
            <a:xfrm>
              <a:off x="7031751" y="5435371"/>
              <a:ext cx="296207" cy="242738"/>
            </a:xfrm>
            <a:prstGeom prst="rect">
              <a:avLst/>
            </a:prstGeom>
            <a:solidFill>
              <a:srgbClr val="E2231A">
                <a:alpha val="100000"/>
              </a:srgbClr>
            </a:solidFill>
          </p:spPr>
          <p:txBody>
            <a:bodyPr/>
            <a:lstStyle/>
            <a:p/>
          </p:txBody>
        </p:sp>
        <p:sp>
          <p:nvSpPr>
            <p:cNvPr id="161" name="tx161"/>
            <p:cNvSpPr/>
            <p:nvPr/>
          </p:nvSpPr>
          <p:spPr>
            <a:xfrm>
              <a:off x="4404636"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4.2</a:t>
              </a:r>
            </a:p>
          </p:txBody>
        </p:sp>
        <p:sp>
          <p:nvSpPr>
            <p:cNvPr id="162" name="tx162"/>
            <p:cNvSpPr/>
            <p:nvPr/>
          </p:nvSpPr>
          <p:spPr>
            <a:xfrm>
              <a:off x="7658456"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0.2</a:t>
              </a:r>
            </a:p>
          </p:txBody>
        </p:sp>
        <p:sp>
          <p:nvSpPr>
            <p:cNvPr id="163" name="tx163"/>
            <p:cNvSpPr/>
            <p:nvPr/>
          </p:nvSpPr>
          <p:spPr>
            <a:xfrm>
              <a:off x="4103545"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3.8</a:t>
              </a:r>
            </a:p>
          </p:txBody>
        </p:sp>
        <p:sp>
          <p:nvSpPr>
            <p:cNvPr id="164" name="tx164"/>
            <p:cNvSpPr/>
            <p:nvPr/>
          </p:nvSpPr>
          <p:spPr>
            <a:xfrm>
              <a:off x="7082404"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0.2</a:t>
              </a:r>
            </a:p>
          </p:txBody>
        </p:sp>
        <p:sp>
          <p:nvSpPr>
            <p:cNvPr id="165" name="tx165"/>
            <p:cNvSpPr/>
            <p:nvPr/>
          </p:nvSpPr>
          <p:spPr>
            <a:xfrm>
              <a:off x="8102797" y="5891132"/>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4.3</a:t>
              </a:r>
            </a:p>
          </p:txBody>
        </p:sp>
        <p:sp>
          <p:nvSpPr>
            <p:cNvPr id="166" name="tx166"/>
            <p:cNvSpPr/>
            <p:nvPr/>
          </p:nvSpPr>
          <p:spPr>
            <a:xfrm>
              <a:off x="7585651" y="5505008"/>
              <a:ext cx="80386"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a:t>
              </a:r>
            </a:p>
          </p:txBody>
        </p:sp>
        <p:sp>
          <p:nvSpPr>
            <p:cNvPr id="167" name="tx167"/>
            <p:cNvSpPr/>
            <p:nvPr/>
          </p:nvSpPr>
          <p:spPr>
            <a:xfrm>
              <a:off x="65518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65518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1253802"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0" name="tx170"/>
            <p:cNvSpPr/>
            <p:nvPr/>
          </p:nvSpPr>
          <p:spPr>
            <a:xfrm>
              <a:off x="275408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71" name="tx171"/>
            <p:cNvSpPr/>
            <p:nvPr/>
          </p:nvSpPr>
          <p:spPr>
            <a:xfrm>
              <a:off x="4254371"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72" name="tx172"/>
            <p:cNvSpPr/>
            <p:nvPr/>
          </p:nvSpPr>
          <p:spPr>
            <a:xfrm>
              <a:off x="5754656"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73" name="tx173"/>
            <p:cNvSpPr/>
            <p:nvPr/>
          </p:nvSpPr>
          <p:spPr>
            <a:xfrm>
              <a:off x="7254940"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74" name="tx174"/>
            <p:cNvSpPr/>
            <p:nvPr/>
          </p:nvSpPr>
          <p:spPr>
            <a:xfrm>
              <a:off x="3897835"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5" name="tx17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(95%) was relatively constant within 1% compared to 2019 (96%).
The number of children vaccinated with MCV1 decreased 10% from 4.2m in 2019 to 3.8m in 2023.
The number of surviving infants decreased approximately 8% from 4.3m in 2019 to 4m in 2023.
In 2023, 400,000 fewer children were vaccinated than in 2019.
In 2023, there were 400,000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84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4941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0418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1421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291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391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491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4592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6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005504"/>
            </a:xfrm>
            <a:custGeom>
              <a:avLst/>
              <a:pathLst>
                <a:path w="0" h="3005504">
                  <a:moveTo>
                    <a:pt x="0" y="3005504"/>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866738"/>
              <a:ext cx="351110" cy="662370"/>
            </a:xfrm>
            <a:prstGeom prst="rect">
              <a:avLst/>
            </a:prstGeom>
            <a:solidFill>
              <a:srgbClr val="80BD41">
                <a:alpha val="100000"/>
              </a:srgbClr>
            </a:solidFill>
          </p:spPr>
          <p:txBody>
            <a:bodyPr/>
            <a:lstStyle/>
            <a:p/>
          </p:txBody>
        </p:sp>
        <p:sp>
          <p:nvSpPr>
            <p:cNvPr id="35" name="rc35"/>
            <p:cNvSpPr/>
            <p:nvPr/>
          </p:nvSpPr>
          <p:spPr>
            <a:xfrm>
              <a:off x="1252457" y="2011176"/>
              <a:ext cx="351110" cy="1517931"/>
            </a:xfrm>
            <a:prstGeom prst="rect">
              <a:avLst/>
            </a:prstGeom>
            <a:solidFill>
              <a:srgbClr val="80BD41">
                <a:alpha val="100000"/>
              </a:srgbClr>
            </a:solidFill>
          </p:spPr>
          <p:txBody>
            <a:bodyPr/>
            <a:lstStyle/>
            <a:p/>
          </p:txBody>
        </p:sp>
        <p:sp>
          <p:nvSpPr>
            <p:cNvPr id="36" name="rc36"/>
            <p:cNvSpPr/>
            <p:nvPr/>
          </p:nvSpPr>
          <p:spPr>
            <a:xfrm>
              <a:off x="1642580" y="1514399"/>
              <a:ext cx="351110" cy="2014709"/>
            </a:xfrm>
            <a:prstGeom prst="rect">
              <a:avLst/>
            </a:prstGeom>
            <a:solidFill>
              <a:srgbClr val="80BD41">
                <a:alpha val="100000"/>
              </a:srgbClr>
            </a:solidFill>
          </p:spPr>
          <p:txBody>
            <a:bodyPr/>
            <a:lstStyle/>
            <a:p/>
          </p:txBody>
        </p:sp>
        <p:sp>
          <p:nvSpPr>
            <p:cNvPr id="37" name="rc37"/>
            <p:cNvSpPr/>
            <p:nvPr/>
          </p:nvSpPr>
          <p:spPr>
            <a:xfrm>
              <a:off x="2032702" y="1376405"/>
              <a:ext cx="351110" cy="2152702"/>
            </a:xfrm>
            <a:prstGeom prst="rect">
              <a:avLst/>
            </a:prstGeom>
            <a:solidFill>
              <a:srgbClr val="80BD41">
                <a:alpha val="100000"/>
              </a:srgbClr>
            </a:solidFill>
          </p:spPr>
          <p:txBody>
            <a:bodyPr/>
            <a:lstStyle/>
            <a:p/>
          </p:txBody>
        </p:sp>
        <p:sp>
          <p:nvSpPr>
            <p:cNvPr id="38" name="rc38"/>
            <p:cNvSpPr/>
            <p:nvPr/>
          </p:nvSpPr>
          <p:spPr>
            <a:xfrm>
              <a:off x="2422824" y="1238411"/>
              <a:ext cx="351110" cy="2290696"/>
            </a:xfrm>
            <a:prstGeom prst="rect">
              <a:avLst/>
            </a:prstGeom>
            <a:solidFill>
              <a:srgbClr val="80BD41">
                <a:alpha val="100000"/>
              </a:srgbClr>
            </a:solidFill>
          </p:spPr>
          <p:txBody>
            <a:bodyPr/>
            <a:lstStyle/>
            <a:p/>
          </p:txBody>
        </p:sp>
        <p:sp>
          <p:nvSpPr>
            <p:cNvPr id="39" name="rc39"/>
            <p:cNvSpPr/>
            <p:nvPr/>
          </p:nvSpPr>
          <p:spPr>
            <a:xfrm>
              <a:off x="2812947" y="1210813"/>
              <a:ext cx="351110" cy="2318295"/>
            </a:xfrm>
            <a:prstGeom prst="rect">
              <a:avLst/>
            </a:prstGeom>
            <a:solidFill>
              <a:srgbClr val="80BD41">
                <a:alpha val="100000"/>
              </a:srgbClr>
            </a:solidFill>
          </p:spPr>
          <p:txBody>
            <a:bodyPr/>
            <a:lstStyle/>
            <a:p/>
          </p:txBody>
        </p:sp>
        <p:sp>
          <p:nvSpPr>
            <p:cNvPr id="40" name="rc40"/>
            <p:cNvSpPr/>
            <p:nvPr/>
          </p:nvSpPr>
          <p:spPr>
            <a:xfrm>
              <a:off x="3203069" y="1183214"/>
              <a:ext cx="351110" cy="2345894"/>
            </a:xfrm>
            <a:prstGeom prst="rect">
              <a:avLst/>
            </a:prstGeom>
            <a:solidFill>
              <a:srgbClr val="80BD41">
                <a:alpha val="100000"/>
              </a:srgbClr>
            </a:solidFill>
          </p:spPr>
          <p:txBody>
            <a:bodyPr/>
            <a:lstStyle/>
            <a:p/>
          </p:txBody>
        </p:sp>
        <p:sp>
          <p:nvSpPr>
            <p:cNvPr id="41" name="rc41"/>
            <p:cNvSpPr/>
            <p:nvPr/>
          </p:nvSpPr>
          <p:spPr>
            <a:xfrm>
              <a:off x="3593191" y="1045220"/>
              <a:ext cx="351110" cy="2483887"/>
            </a:xfrm>
            <a:prstGeom prst="rect">
              <a:avLst/>
            </a:prstGeom>
            <a:solidFill>
              <a:srgbClr val="80BD41">
                <a:alpha val="100000"/>
              </a:srgbClr>
            </a:solidFill>
          </p:spPr>
          <p:txBody>
            <a:bodyPr/>
            <a:lstStyle/>
            <a:p/>
          </p:txBody>
        </p:sp>
        <p:sp>
          <p:nvSpPr>
            <p:cNvPr id="42" name="rc42"/>
            <p:cNvSpPr/>
            <p:nvPr/>
          </p:nvSpPr>
          <p:spPr>
            <a:xfrm>
              <a:off x="4373436" y="990023"/>
              <a:ext cx="351110" cy="2539085"/>
            </a:xfrm>
            <a:prstGeom prst="rect">
              <a:avLst/>
            </a:prstGeom>
            <a:solidFill>
              <a:srgbClr val="80BD41">
                <a:alpha val="100000"/>
              </a:srgbClr>
            </a:solidFill>
          </p:spPr>
          <p:txBody>
            <a:bodyPr/>
            <a:lstStyle/>
            <a:p/>
          </p:txBody>
        </p:sp>
        <p:sp>
          <p:nvSpPr>
            <p:cNvPr id="43" name="rc43"/>
            <p:cNvSpPr/>
            <p:nvPr/>
          </p:nvSpPr>
          <p:spPr>
            <a:xfrm>
              <a:off x="3983314" y="990023"/>
              <a:ext cx="351110" cy="2539085"/>
            </a:xfrm>
            <a:prstGeom prst="rect">
              <a:avLst/>
            </a:prstGeom>
            <a:solidFill>
              <a:srgbClr val="80BD41">
                <a:alpha val="100000"/>
              </a:srgbClr>
            </a:solidFill>
          </p:spPr>
          <p:txBody>
            <a:bodyPr/>
            <a:lstStyle/>
            <a:p/>
          </p:txBody>
        </p:sp>
        <p:sp>
          <p:nvSpPr>
            <p:cNvPr id="44" name="rc44"/>
            <p:cNvSpPr/>
            <p:nvPr/>
          </p:nvSpPr>
          <p:spPr>
            <a:xfrm>
              <a:off x="5153681" y="907226"/>
              <a:ext cx="351110" cy="2621881"/>
            </a:xfrm>
            <a:prstGeom prst="rect">
              <a:avLst/>
            </a:prstGeom>
            <a:solidFill>
              <a:srgbClr val="80BD41">
                <a:alpha val="100000"/>
              </a:srgbClr>
            </a:solidFill>
          </p:spPr>
          <p:txBody>
            <a:bodyPr/>
            <a:lstStyle/>
            <a:p/>
          </p:txBody>
        </p:sp>
        <p:sp>
          <p:nvSpPr>
            <p:cNvPr id="45" name="rc45"/>
            <p:cNvSpPr/>
            <p:nvPr/>
          </p:nvSpPr>
          <p:spPr>
            <a:xfrm>
              <a:off x="4763558" y="907226"/>
              <a:ext cx="351110" cy="2621881"/>
            </a:xfrm>
            <a:prstGeom prst="rect">
              <a:avLst/>
            </a:prstGeom>
            <a:solidFill>
              <a:srgbClr val="80BD41">
                <a:alpha val="100000"/>
              </a:srgbClr>
            </a:solidFill>
          </p:spPr>
          <p:txBody>
            <a:bodyPr/>
            <a:lstStyle/>
            <a:p/>
          </p:txBody>
        </p:sp>
        <p:sp>
          <p:nvSpPr>
            <p:cNvPr id="46" name="rc46"/>
            <p:cNvSpPr/>
            <p:nvPr/>
          </p:nvSpPr>
          <p:spPr>
            <a:xfrm>
              <a:off x="6324048" y="879627"/>
              <a:ext cx="351110" cy="2649480"/>
            </a:xfrm>
            <a:prstGeom prst="rect">
              <a:avLst/>
            </a:prstGeom>
            <a:solidFill>
              <a:srgbClr val="80BD41">
                <a:alpha val="100000"/>
              </a:srgbClr>
            </a:solidFill>
          </p:spPr>
          <p:txBody>
            <a:bodyPr/>
            <a:lstStyle/>
            <a:p/>
          </p:txBody>
        </p:sp>
        <p:sp>
          <p:nvSpPr>
            <p:cNvPr id="47" name="rc47"/>
            <p:cNvSpPr/>
            <p:nvPr/>
          </p:nvSpPr>
          <p:spPr>
            <a:xfrm>
              <a:off x="5933925" y="879627"/>
              <a:ext cx="351110" cy="2649480"/>
            </a:xfrm>
            <a:prstGeom prst="rect">
              <a:avLst/>
            </a:prstGeom>
            <a:solidFill>
              <a:srgbClr val="80BD41">
                <a:alpha val="100000"/>
              </a:srgbClr>
            </a:solidFill>
          </p:spPr>
          <p:txBody>
            <a:bodyPr/>
            <a:lstStyle/>
            <a:p/>
          </p:txBody>
        </p:sp>
        <p:sp>
          <p:nvSpPr>
            <p:cNvPr id="48" name="rc48"/>
            <p:cNvSpPr/>
            <p:nvPr/>
          </p:nvSpPr>
          <p:spPr>
            <a:xfrm>
              <a:off x="5543803" y="879627"/>
              <a:ext cx="351110" cy="2649480"/>
            </a:xfrm>
            <a:prstGeom prst="rect">
              <a:avLst/>
            </a:prstGeom>
            <a:solidFill>
              <a:srgbClr val="80BD41">
                <a:alpha val="100000"/>
              </a:srgbClr>
            </a:solidFill>
          </p:spPr>
          <p:txBody>
            <a:bodyPr/>
            <a:lstStyle/>
            <a:p/>
          </p:txBody>
        </p:sp>
        <p:sp>
          <p:nvSpPr>
            <p:cNvPr id="49" name="rc49"/>
            <p:cNvSpPr/>
            <p:nvPr/>
          </p:nvSpPr>
          <p:spPr>
            <a:xfrm>
              <a:off x="7104293" y="852029"/>
              <a:ext cx="351110" cy="2677079"/>
            </a:xfrm>
            <a:prstGeom prst="rect">
              <a:avLst/>
            </a:prstGeom>
            <a:solidFill>
              <a:srgbClr val="80BD41">
                <a:alpha val="100000"/>
              </a:srgbClr>
            </a:solidFill>
          </p:spPr>
          <p:txBody>
            <a:bodyPr/>
            <a:lstStyle/>
            <a:p/>
          </p:txBody>
        </p:sp>
        <p:sp>
          <p:nvSpPr>
            <p:cNvPr id="50" name="rc50"/>
            <p:cNvSpPr/>
            <p:nvPr/>
          </p:nvSpPr>
          <p:spPr>
            <a:xfrm>
              <a:off x="6714170" y="852029"/>
              <a:ext cx="351110" cy="2677079"/>
            </a:xfrm>
            <a:prstGeom prst="rect">
              <a:avLst/>
            </a:prstGeom>
            <a:solidFill>
              <a:srgbClr val="80BD41">
                <a:alpha val="100000"/>
              </a:srgbClr>
            </a:solidFill>
          </p:spPr>
          <p:txBody>
            <a:bodyPr/>
            <a:lstStyle/>
            <a:p/>
          </p:txBody>
        </p:sp>
        <p:sp>
          <p:nvSpPr>
            <p:cNvPr id="51" name="rc51"/>
            <p:cNvSpPr/>
            <p:nvPr/>
          </p:nvSpPr>
          <p:spPr>
            <a:xfrm>
              <a:off x="7494415" y="824430"/>
              <a:ext cx="351110" cy="2704677"/>
            </a:xfrm>
            <a:prstGeom prst="rect">
              <a:avLst/>
            </a:prstGeom>
            <a:solidFill>
              <a:srgbClr val="80BD41">
                <a:alpha val="100000"/>
              </a:srgbClr>
            </a:solidFill>
          </p:spPr>
          <p:txBody>
            <a:bodyPr/>
            <a:lstStyle/>
            <a:p/>
          </p:txBody>
        </p:sp>
        <p:sp>
          <p:nvSpPr>
            <p:cNvPr id="52" name="rc52"/>
            <p:cNvSpPr/>
            <p:nvPr/>
          </p:nvSpPr>
          <p:spPr>
            <a:xfrm>
              <a:off x="8664782" y="796831"/>
              <a:ext cx="351110" cy="2732276"/>
            </a:xfrm>
            <a:prstGeom prst="rect">
              <a:avLst/>
            </a:prstGeom>
            <a:solidFill>
              <a:srgbClr val="80BD41">
                <a:alpha val="100000"/>
              </a:srgbClr>
            </a:solidFill>
          </p:spPr>
          <p:txBody>
            <a:bodyPr/>
            <a:lstStyle/>
            <a:p/>
          </p:txBody>
        </p:sp>
        <p:sp>
          <p:nvSpPr>
            <p:cNvPr id="53" name="rc53"/>
            <p:cNvSpPr/>
            <p:nvPr/>
          </p:nvSpPr>
          <p:spPr>
            <a:xfrm>
              <a:off x="7884537" y="796831"/>
              <a:ext cx="351110" cy="2732276"/>
            </a:xfrm>
            <a:prstGeom prst="rect">
              <a:avLst/>
            </a:prstGeom>
            <a:solidFill>
              <a:srgbClr val="80BD41">
                <a:alpha val="100000"/>
              </a:srgbClr>
            </a:solidFill>
          </p:spPr>
          <p:txBody>
            <a:bodyPr/>
            <a:lstStyle/>
            <a:p/>
          </p:txBody>
        </p:sp>
        <p:sp>
          <p:nvSpPr>
            <p:cNvPr id="54" name="rc54"/>
            <p:cNvSpPr/>
            <p:nvPr/>
          </p:nvSpPr>
          <p:spPr>
            <a:xfrm>
              <a:off x="8274660" y="796831"/>
              <a:ext cx="351110" cy="2732276"/>
            </a:xfrm>
            <a:prstGeom prst="rect">
              <a:avLst/>
            </a:prstGeom>
            <a:solidFill>
              <a:srgbClr val="80BD41">
                <a:alpha val="100000"/>
              </a:srgbClr>
            </a:solidFill>
          </p:spPr>
          <p:txBody>
            <a:bodyPr/>
            <a:lstStyle/>
            <a:p/>
          </p:txBody>
        </p:sp>
        <p:sp>
          <p:nvSpPr>
            <p:cNvPr id="55" name="rc55"/>
            <p:cNvSpPr/>
            <p:nvPr/>
          </p:nvSpPr>
          <p:spPr>
            <a:xfrm>
              <a:off x="862335" y="2866738"/>
              <a:ext cx="351110" cy="662370"/>
            </a:xfrm>
            <a:prstGeom prst="rect">
              <a:avLst/>
            </a:prstGeom>
            <a:solidFill>
              <a:srgbClr val="80BD41">
                <a:alpha val="100000"/>
              </a:srgbClr>
            </a:solidFill>
          </p:spPr>
          <p:txBody>
            <a:bodyPr/>
            <a:lstStyle/>
            <a:p/>
          </p:txBody>
        </p:sp>
        <p:sp>
          <p:nvSpPr>
            <p:cNvPr id="56" name="rc56"/>
            <p:cNvSpPr/>
            <p:nvPr/>
          </p:nvSpPr>
          <p:spPr>
            <a:xfrm>
              <a:off x="1252457" y="2011176"/>
              <a:ext cx="351110" cy="1517931"/>
            </a:xfrm>
            <a:prstGeom prst="rect">
              <a:avLst/>
            </a:prstGeom>
            <a:solidFill>
              <a:srgbClr val="80BD41">
                <a:alpha val="100000"/>
              </a:srgbClr>
            </a:solidFill>
          </p:spPr>
          <p:txBody>
            <a:bodyPr/>
            <a:lstStyle/>
            <a:p/>
          </p:txBody>
        </p:sp>
        <p:sp>
          <p:nvSpPr>
            <p:cNvPr id="57" name="rc57"/>
            <p:cNvSpPr/>
            <p:nvPr/>
          </p:nvSpPr>
          <p:spPr>
            <a:xfrm>
              <a:off x="1642580" y="1514399"/>
              <a:ext cx="351110" cy="2014709"/>
            </a:xfrm>
            <a:prstGeom prst="rect">
              <a:avLst/>
            </a:prstGeom>
            <a:solidFill>
              <a:srgbClr val="80BD41">
                <a:alpha val="100000"/>
              </a:srgbClr>
            </a:solidFill>
          </p:spPr>
          <p:txBody>
            <a:bodyPr/>
            <a:lstStyle/>
            <a:p/>
          </p:txBody>
        </p:sp>
        <p:sp>
          <p:nvSpPr>
            <p:cNvPr id="58" name="rc58"/>
            <p:cNvSpPr/>
            <p:nvPr/>
          </p:nvSpPr>
          <p:spPr>
            <a:xfrm>
              <a:off x="2032702" y="1376405"/>
              <a:ext cx="351110" cy="2152702"/>
            </a:xfrm>
            <a:prstGeom prst="rect">
              <a:avLst/>
            </a:prstGeom>
            <a:solidFill>
              <a:srgbClr val="80BD41">
                <a:alpha val="100000"/>
              </a:srgbClr>
            </a:solidFill>
          </p:spPr>
          <p:txBody>
            <a:bodyPr/>
            <a:lstStyle/>
            <a:p/>
          </p:txBody>
        </p:sp>
        <p:sp>
          <p:nvSpPr>
            <p:cNvPr id="59" name="rc59"/>
            <p:cNvSpPr/>
            <p:nvPr/>
          </p:nvSpPr>
          <p:spPr>
            <a:xfrm>
              <a:off x="2422824" y="1238411"/>
              <a:ext cx="351110" cy="2290696"/>
            </a:xfrm>
            <a:prstGeom prst="rect">
              <a:avLst/>
            </a:prstGeom>
            <a:solidFill>
              <a:srgbClr val="80BD41">
                <a:alpha val="100000"/>
              </a:srgbClr>
            </a:solidFill>
          </p:spPr>
          <p:txBody>
            <a:bodyPr/>
            <a:lstStyle/>
            <a:p/>
          </p:txBody>
        </p:sp>
        <p:sp>
          <p:nvSpPr>
            <p:cNvPr id="60" name="rc60"/>
            <p:cNvSpPr/>
            <p:nvPr/>
          </p:nvSpPr>
          <p:spPr>
            <a:xfrm>
              <a:off x="2812947" y="1210813"/>
              <a:ext cx="351110" cy="2318295"/>
            </a:xfrm>
            <a:prstGeom prst="rect">
              <a:avLst/>
            </a:prstGeom>
            <a:solidFill>
              <a:srgbClr val="80BD41">
                <a:alpha val="100000"/>
              </a:srgbClr>
            </a:solidFill>
          </p:spPr>
          <p:txBody>
            <a:bodyPr/>
            <a:lstStyle/>
            <a:p/>
          </p:txBody>
        </p:sp>
        <p:sp>
          <p:nvSpPr>
            <p:cNvPr id="61" name="rc61"/>
            <p:cNvSpPr/>
            <p:nvPr/>
          </p:nvSpPr>
          <p:spPr>
            <a:xfrm>
              <a:off x="3203069" y="1183214"/>
              <a:ext cx="351110" cy="2345894"/>
            </a:xfrm>
            <a:prstGeom prst="rect">
              <a:avLst/>
            </a:prstGeom>
            <a:solidFill>
              <a:srgbClr val="80BD41">
                <a:alpha val="100000"/>
              </a:srgbClr>
            </a:solidFill>
          </p:spPr>
          <p:txBody>
            <a:bodyPr/>
            <a:lstStyle/>
            <a:p/>
          </p:txBody>
        </p:sp>
        <p:sp>
          <p:nvSpPr>
            <p:cNvPr id="62" name="rc62"/>
            <p:cNvSpPr/>
            <p:nvPr/>
          </p:nvSpPr>
          <p:spPr>
            <a:xfrm>
              <a:off x="3593191" y="1045220"/>
              <a:ext cx="351110" cy="2483887"/>
            </a:xfrm>
            <a:prstGeom prst="rect">
              <a:avLst/>
            </a:prstGeom>
            <a:solidFill>
              <a:srgbClr val="80BD41">
                <a:alpha val="100000"/>
              </a:srgbClr>
            </a:solidFill>
          </p:spPr>
          <p:txBody>
            <a:bodyPr/>
            <a:lstStyle/>
            <a:p/>
          </p:txBody>
        </p:sp>
        <p:sp>
          <p:nvSpPr>
            <p:cNvPr id="63" name="rc63"/>
            <p:cNvSpPr/>
            <p:nvPr/>
          </p:nvSpPr>
          <p:spPr>
            <a:xfrm>
              <a:off x="4373436" y="990023"/>
              <a:ext cx="351110" cy="2539085"/>
            </a:xfrm>
            <a:prstGeom prst="rect">
              <a:avLst/>
            </a:prstGeom>
            <a:solidFill>
              <a:srgbClr val="80BD41">
                <a:alpha val="100000"/>
              </a:srgbClr>
            </a:solidFill>
          </p:spPr>
          <p:txBody>
            <a:bodyPr/>
            <a:lstStyle/>
            <a:p/>
          </p:txBody>
        </p:sp>
        <p:sp>
          <p:nvSpPr>
            <p:cNvPr id="64" name="rc64"/>
            <p:cNvSpPr/>
            <p:nvPr/>
          </p:nvSpPr>
          <p:spPr>
            <a:xfrm>
              <a:off x="3983314" y="990023"/>
              <a:ext cx="351110" cy="2539085"/>
            </a:xfrm>
            <a:prstGeom prst="rect">
              <a:avLst/>
            </a:prstGeom>
            <a:solidFill>
              <a:srgbClr val="80BD41">
                <a:alpha val="100000"/>
              </a:srgbClr>
            </a:solidFill>
          </p:spPr>
          <p:txBody>
            <a:bodyPr/>
            <a:lstStyle/>
            <a:p/>
          </p:txBody>
        </p:sp>
        <p:sp>
          <p:nvSpPr>
            <p:cNvPr id="65" name="rc65"/>
            <p:cNvSpPr/>
            <p:nvPr/>
          </p:nvSpPr>
          <p:spPr>
            <a:xfrm>
              <a:off x="5153681" y="907226"/>
              <a:ext cx="351110" cy="2621881"/>
            </a:xfrm>
            <a:prstGeom prst="rect">
              <a:avLst/>
            </a:prstGeom>
            <a:solidFill>
              <a:srgbClr val="80BD41">
                <a:alpha val="100000"/>
              </a:srgbClr>
            </a:solidFill>
          </p:spPr>
          <p:txBody>
            <a:bodyPr/>
            <a:lstStyle/>
            <a:p/>
          </p:txBody>
        </p:sp>
        <p:sp>
          <p:nvSpPr>
            <p:cNvPr id="66" name="rc66"/>
            <p:cNvSpPr/>
            <p:nvPr/>
          </p:nvSpPr>
          <p:spPr>
            <a:xfrm>
              <a:off x="4763558" y="907226"/>
              <a:ext cx="351110" cy="2621881"/>
            </a:xfrm>
            <a:prstGeom prst="rect">
              <a:avLst/>
            </a:prstGeom>
            <a:solidFill>
              <a:srgbClr val="80BD41">
                <a:alpha val="100000"/>
              </a:srgbClr>
            </a:solidFill>
          </p:spPr>
          <p:txBody>
            <a:bodyPr/>
            <a:lstStyle/>
            <a:p/>
          </p:txBody>
        </p:sp>
        <p:sp>
          <p:nvSpPr>
            <p:cNvPr id="67" name="rc67"/>
            <p:cNvSpPr/>
            <p:nvPr/>
          </p:nvSpPr>
          <p:spPr>
            <a:xfrm>
              <a:off x="6324048" y="879627"/>
              <a:ext cx="351110" cy="2649480"/>
            </a:xfrm>
            <a:prstGeom prst="rect">
              <a:avLst/>
            </a:prstGeom>
            <a:solidFill>
              <a:srgbClr val="80BD41">
                <a:alpha val="100000"/>
              </a:srgbClr>
            </a:solidFill>
          </p:spPr>
          <p:txBody>
            <a:bodyPr/>
            <a:lstStyle/>
            <a:p/>
          </p:txBody>
        </p:sp>
        <p:sp>
          <p:nvSpPr>
            <p:cNvPr id="68" name="rc68"/>
            <p:cNvSpPr/>
            <p:nvPr/>
          </p:nvSpPr>
          <p:spPr>
            <a:xfrm>
              <a:off x="5933925" y="879627"/>
              <a:ext cx="351110" cy="2649480"/>
            </a:xfrm>
            <a:prstGeom prst="rect">
              <a:avLst/>
            </a:prstGeom>
            <a:solidFill>
              <a:srgbClr val="80BD41">
                <a:alpha val="100000"/>
              </a:srgbClr>
            </a:solidFill>
          </p:spPr>
          <p:txBody>
            <a:bodyPr/>
            <a:lstStyle/>
            <a:p/>
          </p:txBody>
        </p:sp>
        <p:sp>
          <p:nvSpPr>
            <p:cNvPr id="69" name="rc69"/>
            <p:cNvSpPr/>
            <p:nvPr/>
          </p:nvSpPr>
          <p:spPr>
            <a:xfrm>
              <a:off x="5543803" y="879627"/>
              <a:ext cx="351110" cy="2649480"/>
            </a:xfrm>
            <a:prstGeom prst="rect">
              <a:avLst/>
            </a:prstGeom>
            <a:solidFill>
              <a:srgbClr val="80BD41">
                <a:alpha val="100000"/>
              </a:srgbClr>
            </a:solidFill>
          </p:spPr>
          <p:txBody>
            <a:bodyPr/>
            <a:lstStyle/>
            <a:p/>
          </p:txBody>
        </p:sp>
        <p:sp>
          <p:nvSpPr>
            <p:cNvPr id="70" name="rc70"/>
            <p:cNvSpPr/>
            <p:nvPr/>
          </p:nvSpPr>
          <p:spPr>
            <a:xfrm>
              <a:off x="7104293" y="852029"/>
              <a:ext cx="351110" cy="2677079"/>
            </a:xfrm>
            <a:prstGeom prst="rect">
              <a:avLst/>
            </a:prstGeom>
            <a:solidFill>
              <a:srgbClr val="80BD41">
                <a:alpha val="100000"/>
              </a:srgbClr>
            </a:solidFill>
          </p:spPr>
          <p:txBody>
            <a:bodyPr/>
            <a:lstStyle/>
            <a:p/>
          </p:txBody>
        </p:sp>
        <p:sp>
          <p:nvSpPr>
            <p:cNvPr id="71" name="rc71"/>
            <p:cNvSpPr/>
            <p:nvPr/>
          </p:nvSpPr>
          <p:spPr>
            <a:xfrm>
              <a:off x="6714170" y="852029"/>
              <a:ext cx="351110" cy="2677079"/>
            </a:xfrm>
            <a:prstGeom prst="rect">
              <a:avLst/>
            </a:prstGeom>
            <a:solidFill>
              <a:srgbClr val="80BD41">
                <a:alpha val="100000"/>
              </a:srgbClr>
            </a:solidFill>
          </p:spPr>
          <p:txBody>
            <a:bodyPr/>
            <a:lstStyle/>
            <a:p/>
          </p:txBody>
        </p:sp>
        <p:sp>
          <p:nvSpPr>
            <p:cNvPr id="72" name="rc72"/>
            <p:cNvSpPr/>
            <p:nvPr/>
          </p:nvSpPr>
          <p:spPr>
            <a:xfrm>
              <a:off x="7494415" y="824430"/>
              <a:ext cx="351110" cy="2704677"/>
            </a:xfrm>
            <a:prstGeom prst="rect">
              <a:avLst/>
            </a:prstGeom>
            <a:solidFill>
              <a:srgbClr val="80BD41">
                <a:alpha val="100000"/>
              </a:srgbClr>
            </a:solidFill>
          </p:spPr>
          <p:txBody>
            <a:bodyPr/>
            <a:lstStyle/>
            <a:p/>
          </p:txBody>
        </p:sp>
        <p:sp>
          <p:nvSpPr>
            <p:cNvPr id="73" name="rc73"/>
            <p:cNvSpPr/>
            <p:nvPr/>
          </p:nvSpPr>
          <p:spPr>
            <a:xfrm>
              <a:off x="8664782" y="796831"/>
              <a:ext cx="351110" cy="2732276"/>
            </a:xfrm>
            <a:prstGeom prst="rect">
              <a:avLst/>
            </a:prstGeom>
            <a:solidFill>
              <a:srgbClr val="80BD41">
                <a:alpha val="100000"/>
              </a:srgbClr>
            </a:solidFill>
          </p:spPr>
          <p:txBody>
            <a:bodyPr/>
            <a:lstStyle/>
            <a:p/>
          </p:txBody>
        </p:sp>
        <p:sp>
          <p:nvSpPr>
            <p:cNvPr id="74" name="rc74"/>
            <p:cNvSpPr/>
            <p:nvPr/>
          </p:nvSpPr>
          <p:spPr>
            <a:xfrm>
              <a:off x="7884537" y="796831"/>
              <a:ext cx="351110" cy="2732276"/>
            </a:xfrm>
            <a:prstGeom prst="rect">
              <a:avLst/>
            </a:prstGeom>
            <a:solidFill>
              <a:srgbClr val="80BD41">
                <a:alpha val="100000"/>
              </a:srgbClr>
            </a:solidFill>
          </p:spPr>
          <p:txBody>
            <a:bodyPr/>
            <a:lstStyle/>
            <a:p/>
          </p:txBody>
        </p:sp>
        <p:sp>
          <p:nvSpPr>
            <p:cNvPr id="75" name="rc75"/>
            <p:cNvSpPr/>
            <p:nvPr/>
          </p:nvSpPr>
          <p:spPr>
            <a:xfrm>
              <a:off x="8274660" y="796831"/>
              <a:ext cx="351110" cy="2732276"/>
            </a:xfrm>
            <a:prstGeom prst="rect">
              <a:avLst/>
            </a:prstGeom>
            <a:solidFill>
              <a:srgbClr val="80BD41">
                <a:alpha val="100000"/>
              </a:srgbClr>
            </a:solidFill>
          </p:spPr>
          <p:txBody>
            <a:bodyPr/>
            <a:lstStyle/>
            <a:p/>
          </p:txBody>
        </p:sp>
        <p:sp>
          <p:nvSpPr>
            <p:cNvPr id="76" name="pg76"/>
            <p:cNvSpPr/>
            <p:nvPr/>
          </p:nvSpPr>
          <p:spPr>
            <a:xfrm>
              <a:off x="1188487" y="3504150"/>
              <a:ext cx="24958" cy="24958"/>
            </a:xfrm>
            <a:custGeom>
              <a:avLst/>
              <a:pathLst>
                <a:path w="24958" h="24958">
                  <a:moveTo>
                    <a:pt x="24958" y="0"/>
                  </a:moveTo>
                  <a:lnTo>
                    <a:pt x="24958" y="8500"/>
                  </a:lnTo>
                  <a:lnTo>
                    <a:pt x="8500" y="24958"/>
                  </a:lnTo>
                  <a:lnTo>
                    <a:pt x="0" y="24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03478" y="3419141"/>
              <a:ext cx="109966" cy="109966"/>
            </a:xfrm>
            <a:custGeom>
              <a:avLst/>
              <a:pathLst>
                <a:path w="109966" h="109966">
                  <a:moveTo>
                    <a:pt x="109966" y="0"/>
                  </a:moveTo>
                  <a:lnTo>
                    <a:pt x="109966" y="8500"/>
                  </a:lnTo>
                  <a:lnTo>
                    <a:pt x="8500" y="109966"/>
                  </a:lnTo>
                  <a:lnTo>
                    <a:pt x="0" y="109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018470" y="3334133"/>
              <a:ext cx="194975" cy="194975"/>
            </a:xfrm>
            <a:custGeom>
              <a:avLst/>
              <a:pathLst>
                <a:path w="194975" h="194975">
                  <a:moveTo>
                    <a:pt x="194975" y="0"/>
                  </a:moveTo>
                  <a:lnTo>
                    <a:pt x="194975" y="8500"/>
                  </a:lnTo>
                  <a:lnTo>
                    <a:pt x="8500" y="194975"/>
                  </a:lnTo>
                  <a:lnTo>
                    <a:pt x="0" y="194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933461" y="3249124"/>
              <a:ext cx="279983" cy="279983"/>
            </a:xfrm>
            <a:custGeom>
              <a:avLst/>
              <a:pathLst>
                <a:path w="279983" h="279983">
                  <a:moveTo>
                    <a:pt x="279983" y="0"/>
                  </a:moveTo>
                  <a:lnTo>
                    <a:pt x="279983" y="8500"/>
                  </a:lnTo>
                  <a:lnTo>
                    <a:pt x="8500" y="279983"/>
                  </a:lnTo>
                  <a:lnTo>
                    <a:pt x="0" y="279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16411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07910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299409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290909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866738"/>
              <a:ext cx="316954" cy="316954"/>
            </a:xfrm>
            <a:custGeom>
              <a:avLst/>
              <a:pathLst>
                <a:path w="316954" h="316954">
                  <a:moveTo>
                    <a:pt x="308454" y="0"/>
                  </a:moveTo>
                  <a:lnTo>
                    <a:pt x="316954" y="0"/>
                  </a:lnTo>
                  <a:lnTo>
                    <a:pt x="0" y="316954"/>
                  </a:lnTo>
                  <a:lnTo>
                    <a:pt x="0" y="308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866738"/>
              <a:ext cx="231946" cy="231946"/>
            </a:xfrm>
            <a:custGeom>
              <a:avLst/>
              <a:pathLst>
                <a:path w="231946" h="231946">
                  <a:moveTo>
                    <a:pt x="223445" y="0"/>
                  </a:moveTo>
                  <a:lnTo>
                    <a:pt x="231946" y="0"/>
                  </a:lnTo>
                  <a:lnTo>
                    <a:pt x="0" y="231946"/>
                  </a:lnTo>
                  <a:lnTo>
                    <a:pt x="0" y="223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866738"/>
              <a:ext cx="146937" cy="146937"/>
            </a:xfrm>
            <a:custGeom>
              <a:avLst/>
              <a:pathLst>
                <a:path w="146937" h="146937">
                  <a:moveTo>
                    <a:pt x="138437" y="0"/>
                  </a:moveTo>
                  <a:lnTo>
                    <a:pt x="146937" y="0"/>
                  </a:lnTo>
                  <a:lnTo>
                    <a:pt x="0" y="146937"/>
                  </a:lnTo>
                  <a:lnTo>
                    <a:pt x="0" y="138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866738"/>
              <a:ext cx="61929" cy="61929"/>
            </a:xfrm>
            <a:custGeom>
              <a:avLst/>
              <a:pathLst>
                <a:path w="61929" h="61929">
                  <a:moveTo>
                    <a:pt x="53428" y="0"/>
                  </a:moveTo>
                  <a:lnTo>
                    <a:pt x="61929" y="0"/>
                  </a:lnTo>
                  <a:lnTo>
                    <a:pt x="0" y="61929"/>
                  </a:lnTo>
                  <a:lnTo>
                    <a:pt x="0" y="534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28521" y="3454061"/>
              <a:ext cx="75046" cy="75046"/>
            </a:xfrm>
            <a:custGeom>
              <a:avLst/>
              <a:pathLst>
                <a:path w="75046" h="75046">
                  <a:moveTo>
                    <a:pt x="75046" y="0"/>
                  </a:moveTo>
                  <a:lnTo>
                    <a:pt x="75046" y="8500"/>
                  </a:lnTo>
                  <a:lnTo>
                    <a:pt x="8500" y="75046"/>
                  </a:lnTo>
                  <a:lnTo>
                    <a:pt x="0" y="75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43512" y="3369053"/>
              <a:ext cx="160055" cy="160055"/>
            </a:xfrm>
            <a:custGeom>
              <a:avLst/>
              <a:pathLst>
                <a:path w="160055" h="160055">
                  <a:moveTo>
                    <a:pt x="160055" y="0"/>
                  </a:moveTo>
                  <a:lnTo>
                    <a:pt x="160055" y="8500"/>
                  </a:lnTo>
                  <a:lnTo>
                    <a:pt x="8500" y="160055"/>
                  </a:lnTo>
                  <a:lnTo>
                    <a:pt x="0" y="160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358504" y="3284044"/>
              <a:ext cx="245063" cy="245063"/>
            </a:xfrm>
            <a:custGeom>
              <a:avLst/>
              <a:pathLst>
                <a:path w="245063" h="245063">
                  <a:moveTo>
                    <a:pt x="245063" y="0"/>
                  </a:moveTo>
                  <a:lnTo>
                    <a:pt x="245063" y="8500"/>
                  </a:lnTo>
                  <a:lnTo>
                    <a:pt x="8500" y="245063"/>
                  </a:lnTo>
                  <a:lnTo>
                    <a:pt x="0" y="245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73495" y="3199036"/>
              <a:ext cx="330072" cy="330072"/>
            </a:xfrm>
            <a:custGeom>
              <a:avLst/>
              <a:pathLst>
                <a:path w="330072" h="330072">
                  <a:moveTo>
                    <a:pt x="330072" y="0"/>
                  </a:moveTo>
                  <a:lnTo>
                    <a:pt x="330072" y="8500"/>
                  </a:lnTo>
                  <a:lnTo>
                    <a:pt x="8500" y="330072"/>
                  </a:lnTo>
                  <a:lnTo>
                    <a:pt x="0" y="330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311402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302901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294401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285900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277399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268898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260397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251896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243395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34895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26394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17893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09392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011176"/>
              <a:ext cx="351110" cy="357351"/>
            </a:xfrm>
            <a:custGeom>
              <a:avLst/>
              <a:pathLst>
                <a:path w="351110" h="357351">
                  <a:moveTo>
                    <a:pt x="348850" y="0"/>
                  </a:moveTo>
                  <a:lnTo>
                    <a:pt x="351110" y="0"/>
                  </a:lnTo>
                  <a:lnTo>
                    <a:pt x="351110" y="6241"/>
                  </a:lnTo>
                  <a:lnTo>
                    <a:pt x="0" y="357351"/>
                  </a:lnTo>
                  <a:lnTo>
                    <a:pt x="0" y="3488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011176"/>
              <a:ext cx="272342" cy="272342"/>
            </a:xfrm>
            <a:custGeom>
              <a:avLst/>
              <a:pathLst>
                <a:path w="272342" h="272342">
                  <a:moveTo>
                    <a:pt x="263842" y="0"/>
                  </a:moveTo>
                  <a:lnTo>
                    <a:pt x="272342" y="0"/>
                  </a:lnTo>
                  <a:lnTo>
                    <a:pt x="0" y="272342"/>
                  </a:lnTo>
                  <a:lnTo>
                    <a:pt x="0" y="263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011176"/>
              <a:ext cx="187334" cy="187334"/>
            </a:xfrm>
            <a:custGeom>
              <a:avLst/>
              <a:pathLst>
                <a:path w="187334" h="187334">
                  <a:moveTo>
                    <a:pt x="178833" y="0"/>
                  </a:moveTo>
                  <a:lnTo>
                    <a:pt x="187334" y="0"/>
                  </a:lnTo>
                  <a:lnTo>
                    <a:pt x="0" y="187334"/>
                  </a:lnTo>
                  <a:lnTo>
                    <a:pt x="0" y="178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011176"/>
              <a:ext cx="102325" cy="102325"/>
            </a:xfrm>
            <a:custGeom>
              <a:avLst/>
              <a:pathLst>
                <a:path w="102325" h="102325">
                  <a:moveTo>
                    <a:pt x="93825" y="0"/>
                  </a:moveTo>
                  <a:lnTo>
                    <a:pt x="102325" y="0"/>
                  </a:lnTo>
                  <a:lnTo>
                    <a:pt x="0" y="102325"/>
                  </a:lnTo>
                  <a:lnTo>
                    <a:pt x="0" y="938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011176"/>
              <a:ext cx="17317" cy="17317"/>
            </a:xfrm>
            <a:custGeom>
              <a:avLst/>
              <a:pathLst>
                <a:path w="17317" h="17317">
                  <a:moveTo>
                    <a:pt x="8816" y="0"/>
                  </a:moveTo>
                  <a:lnTo>
                    <a:pt x="17317" y="0"/>
                  </a:lnTo>
                  <a:lnTo>
                    <a:pt x="0" y="17317"/>
                  </a:lnTo>
                  <a:lnTo>
                    <a:pt x="0" y="88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378606" y="3523902"/>
              <a:ext cx="5206" cy="5206"/>
            </a:xfrm>
            <a:custGeom>
              <a:avLst/>
              <a:pathLst>
                <a:path w="5206" h="5206">
                  <a:moveTo>
                    <a:pt x="5206" y="0"/>
                  </a:moveTo>
                  <a:lnTo>
                    <a:pt x="5206" y="5206"/>
                  </a:lnTo>
                  <a:lnTo>
                    <a:pt x="0" y="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293597" y="3438893"/>
              <a:ext cx="90214" cy="90214"/>
            </a:xfrm>
            <a:custGeom>
              <a:avLst/>
              <a:pathLst>
                <a:path w="90214" h="90214">
                  <a:moveTo>
                    <a:pt x="90214" y="0"/>
                  </a:moveTo>
                  <a:lnTo>
                    <a:pt x="90214" y="8500"/>
                  </a:lnTo>
                  <a:lnTo>
                    <a:pt x="8500" y="90214"/>
                  </a:lnTo>
                  <a:lnTo>
                    <a:pt x="0" y="90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08589" y="3353885"/>
              <a:ext cx="175223" cy="175223"/>
            </a:xfrm>
            <a:custGeom>
              <a:avLst/>
              <a:pathLst>
                <a:path w="175223" h="175223">
                  <a:moveTo>
                    <a:pt x="175223" y="0"/>
                  </a:moveTo>
                  <a:lnTo>
                    <a:pt x="175223" y="8500"/>
                  </a:lnTo>
                  <a:lnTo>
                    <a:pt x="8500" y="175223"/>
                  </a:lnTo>
                  <a:lnTo>
                    <a:pt x="0" y="175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123580" y="3268876"/>
              <a:ext cx="260231" cy="260231"/>
            </a:xfrm>
            <a:custGeom>
              <a:avLst/>
              <a:pathLst>
                <a:path w="260231" h="260231">
                  <a:moveTo>
                    <a:pt x="260231" y="0"/>
                  </a:moveTo>
                  <a:lnTo>
                    <a:pt x="260231" y="8500"/>
                  </a:lnTo>
                  <a:lnTo>
                    <a:pt x="8500" y="260231"/>
                  </a:lnTo>
                  <a:lnTo>
                    <a:pt x="0" y="260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572" y="3183868"/>
              <a:ext cx="345240" cy="345240"/>
            </a:xfrm>
            <a:custGeom>
              <a:avLst/>
              <a:pathLst>
                <a:path w="345240" h="345240">
                  <a:moveTo>
                    <a:pt x="345240" y="0"/>
                  </a:moveTo>
                  <a:lnTo>
                    <a:pt x="345240" y="8500"/>
                  </a:lnTo>
                  <a:lnTo>
                    <a:pt x="8500" y="345240"/>
                  </a:lnTo>
                  <a:lnTo>
                    <a:pt x="0" y="3452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09885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01385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292884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84383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75882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7381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8880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50380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41879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33378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4877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16376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07875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199374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190874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182373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173872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165371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156870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148369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139868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1376405"/>
              <a:ext cx="296886" cy="296886"/>
            </a:xfrm>
            <a:custGeom>
              <a:avLst/>
              <a:pathLst>
                <a:path w="296886" h="296886">
                  <a:moveTo>
                    <a:pt x="288385" y="0"/>
                  </a:moveTo>
                  <a:lnTo>
                    <a:pt x="296886" y="0"/>
                  </a:lnTo>
                  <a:lnTo>
                    <a:pt x="0" y="296886"/>
                  </a:lnTo>
                  <a:lnTo>
                    <a:pt x="0" y="2883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1376405"/>
              <a:ext cx="211878" cy="211878"/>
            </a:xfrm>
            <a:custGeom>
              <a:avLst/>
              <a:pathLst>
                <a:path w="211878" h="211878">
                  <a:moveTo>
                    <a:pt x="203377" y="0"/>
                  </a:moveTo>
                  <a:lnTo>
                    <a:pt x="211878" y="0"/>
                  </a:lnTo>
                  <a:lnTo>
                    <a:pt x="0" y="211878"/>
                  </a:lnTo>
                  <a:lnTo>
                    <a:pt x="0" y="2033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1376405"/>
              <a:ext cx="126869" cy="126869"/>
            </a:xfrm>
            <a:custGeom>
              <a:avLst/>
              <a:pathLst>
                <a:path w="126869" h="126869">
                  <a:moveTo>
                    <a:pt x="118368" y="0"/>
                  </a:moveTo>
                  <a:lnTo>
                    <a:pt x="126869" y="0"/>
                  </a:lnTo>
                  <a:lnTo>
                    <a:pt x="0" y="126869"/>
                  </a:lnTo>
                  <a:lnTo>
                    <a:pt x="0" y="118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1376405"/>
              <a:ext cx="41861" cy="41861"/>
            </a:xfrm>
            <a:custGeom>
              <a:avLst/>
              <a:pathLst>
                <a:path w="41861" h="41861">
                  <a:moveTo>
                    <a:pt x="33360" y="0"/>
                  </a:moveTo>
                  <a:lnTo>
                    <a:pt x="41861" y="0"/>
                  </a:lnTo>
                  <a:lnTo>
                    <a:pt x="0" y="41861"/>
                  </a:lnTo>
                  <a:lnTo>
                    <a:pt x="0" y="33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43682" y="3508733"/>
              <a:ext cx="20374" cy="20374"/>
            </a:xfrm>
            <a:custGeom>
              <a:avLst/>
              <a:pathLst>
                <a:path w="20374" h="20374">
                  <a:moveTo>
                    <a:pt x="20374" y="0"/>
                  </a:moveTo>
                  <a:lnTo>
                    <a:pt x="20374" y="8500"/>
                  </a:lnTo>
                  <a:lnTo>
                    <a:pt x="8500" y="20374"/>
                  </a:lnTo>
                  <a:lnTo>
                    <a:pt x="0" y="203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58674" y="3423725"/>
              <a:ext cx="105383" cy="105383"/>
            </a:xfrm>
            <a:custGeom>
              <a:avLst/>
              <a:pathLst>
                <a:path w="105383" h="105383">
                  <a:moveTo>
                    <a:pt x="105383" y="0"/>
                  </a:moveTo>
                  <a:lnTo>
                    <a:pt x="105383" y="8500"/>
                  </a:lnTo>
                  <a:lnTo>
                    <a:pt x="8500" y="105383"/>
                  </a:lnTo>
                  <a:lnTo>
                    <a:pt x="0" y="1053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3665" y="3338716"/>
              <a:ext cx="190391" cy="190391"/>
            </a:xfrm>
            <a:custGeom>
              <a:avLst/>
              <a:pathLst>
                <a:path w="190391" h="190391">
                  <a:moveTo>
                    <a:pt x="190391" y="0"/>
                  </a:moveTo>
                  <a:lnTo>
                    <a:pt x="190391" y="8500"/>
                  </a:lnTo>
                  <a:lnTo>
                    <a:pt x="8500" y="190391"/>
                  </a:lnTo>
                  <a:lnTo>
                    <a:pt x="0" y="190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88657" y="3253708"/>
              <a:ext cx="275400" cy="275400"/>
            </a:xfrm>
            <a:custGeom>
              <a:avLst/>
              <a:pathLst>
                <a:path w="275400" h="275400">
                  <a:moveTo>
                    <a:pt x="275400" y="0"/>
                  </a:moveTo>
                  <a:lnTo>
                    <a:pt x="275400" y="8500"/>
                  </a:lnTo>
                  <a:lnTo>
                    <a:pt x="8500" y="275400"/>
                  </a:lnTo>
                  <a:lnTo>
                    <a:pt x="0" y="275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316869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308369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99868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91367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82866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74365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265864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257364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248863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240362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231861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223360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214859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206358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197858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189357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180856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172355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163854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155353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146852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138352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129851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121350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1210813"/>
              <a:ext cx="277293" cy="277293"/>
            </a:xfrm>
            <a:custGeom>
              <a:avLst/>
              <a:pathLst>
                <a:path w="277293" h="277293">
                  <a:moveTo>
                    <a:pt x="268792" y="0"/>
                  </a:moveTo>
                  <a:lnTo>
                    <a:pt x="277293" y="0"/>
                  </a:lnTo>
                  <a:lnTo>
                    <a:pt x="0" y="277293"/>
                  </a:lnTo>
                  <a:lnTo>
                    <a:pt x="0" y="268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1210813"/>
              <a:ext cx="192285" cy="192285"/>
            </a:xfrm>
            <a:custGeom>
              <a:avLst/>
              <a:pathLst>
                <a:path w="192285" h="192285">
                  <a:moveTo>
                    <a:pt x="183784" y="0"/>
                  </a:moveTo>
                  <a:lnTo>
                    <a:pt x="192285" y="0"/>
                  </a:lnTo>
                  <a:lnTo>
                    <a:pt x="0" y="192285"/>
                  </a:lnTo>
                  <a:lnTo>
                    <a:pt x="0" y="183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210813"/>
              <a:ext cx="107276" cy="107276"/>
            </a:xfrm>
            <a:custGeom>
              <a:avLst/>
              <a:pathLst>
                <a:path w="107276" h="107276">
                  <a:moveTo>
                    <a:pt x="98775" y="0"/>
                  </a:moveTo>
                  <a:lnTo>
                    <a:pt x="107276" y="0"/>
                  </a:lnTo>
                  <a:lnTo>
                    <a:pt x="0" y="107276"/>
                  </a:lnTo>
                  <a:lnTo>
                    <a:pt x="0" y="98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210813"/>
              <a:ext cx="22268" cy="22268"/>
            </a:xfrm>
            <a:custGeom>
              <a:avLst/>
              <a:pathLst>
                <a:path w="22268" h="22268">
                  <a:moveTo>
                    <a:pt x="13767" y="0"/>
                  </a:moveTo>
                  <a:lnTo>
                    <a:pt x="22268" y="0"/>
                  </a:lnTo>
                  <a:lnTo>
                    <a:pt x="0" y="22268"/>
                  </a:lnTo>
                  <a:lnTo>
                    <a:pt x="0" y="13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73835" y="3478397"/>
              <a:ext cx="50710" cy="50710"/>
            </a:xfrm>
            <a:custGeom>
              <a:avLst/>
              <a:pathLst>
                <a:path w="50710" h="50710">
                  <a:moveTo>
                    <a:pt x="50710" y="0"/>
                  </a:moveTo>
                  <a:lnTo>
                    <a:pt x="50710" y="8500"/>
                  </a:lnTo>
                  <a:lnTo>
                    <a:pt x="8500" y="50710"/>
                  </a:lnTo>
                  <a:lnTo>
                    <a:pt x="0" y="507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88827" y="3393388"/>
              <a:ext cx="135719" cy="135719"/>
            </a:xfrm>
            <a:custGeom>
              <a:avLst/>
              <a:pathLst>
                <a:path w="135719" h="135719">
                  <a:moveTo>
                    <a:pt x="135719" y="0"/>
                  </a:moveTo>
                  <a:lnTo>
                    <a:pt x="135719" y="8500"/>
                  </a:lnTo>
                  <a:lnTo>
                    <a:pt x="8500" y="135719"/>
                  </a:lnTo>
                  <a:lnTo>
                    <a:pt x="0" y="135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03818" y="3308380"/>
              <a:ext cx="220727" cy="220727"/>
            </a:xfrm>
            <a:custGeom>
              <a:avLst/>
              <a:pathLst>
                <a:path w="220727" h="220727">
                  <a:moveTo>
                    <a:pt x="220727" y="0"/>
                  </a:moveTo>
                  <a:lnTo>
                    <a:pt x="220727" y="8500"/>
                  </a:lnTo>
                  <a:lnTo>
                    <a:pt x="8500" y="220727"/>
                  </a:lnTo>
                  <a:lnTo>
                    <a:pt x="0" y="220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418810" y="3223371"/>
              <a:ext cx="305736" cy="305736"/>
            </a:xfrm>
            <a:custGeom>
              <a:avLst/>
              <a:pathLst>
                <a:path w="305736" h="305736">
                  <a:moveTo>
                    <a:pt x="305736" y="0"/>
                  </a:moveTo>
                  <a:lnTo>
                    <a:pt x="305736" y="8500"/>
                  </a:lnTo>
                  <a:lnTo>
                    <a:pt x="8500" y="305736"/>
                  </a:lnTo>
                  <a:lnTo>
                    <a:pt x="0" y="305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373436" y="313836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373436" y="305335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373436" y="296834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373436" y="288333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373436" y="279832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373436" y="271332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373436" y="262831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73436" y="254330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73436" y="245829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373436" y="237328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73436" y="228827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373436" y="220326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373436" y="211826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373436" y="203325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373436" y="194824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373436" y="186323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373436" y="177822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373436" y="169321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373436" y="160821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373436" y="152320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373436" y="143819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373436" y="135318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373436" y="126817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373436" y="118316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373436" y="109815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373436" y="101315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990023"/>
              <a:ext cx="297730" cy="297730"/>
            </a:xfrm>
            <a:custGeom>
              <a:avLst/>
              <a:pathLst>
                <a:path w="297730" h="297730">
                  <a:moveTo>
                    <a:pt x="289229" y="0"/>
                  </a:moveTo>
                  <a:lnTo>
                    <a:pt x="297730" y="0"/>
                  </a:lnTo>
                  <a:lnTo>
                    <a:pt x="0" y="297730"/>
                  </a:lnTo>
                  <a:lnTo>
                    <a:pt x="0" y="289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990023"/>
              <a:ext cx="212721" cy="212721"/>
            </a:xfrm>
            <a:custGeom>
              <a:avLst/>
              <a:pathLst>
                <a:path w="212721" h="212721">
                  <a:moveTo>
                    <a:pt x="204221" y="0"/>
                  </a:moveTo>
                  <a:lnTo>
                    <a:pt x="212721" y="0"/>
                  </a:lnTo>
                  <a:lnTo>
                    <a:pt x="0" y="212721"/>
                  </a:lnTo>
                  <a:lnTo>
                    <a:pt x="0" y="204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990023"/>
              <a:ext cx="127713" cy="127713"/>
            </a:xfrm>
            <a:custGeom>
              <a:avLst/>
              <a:pathLst>
                <a:path w="127713" h="127713">
                  <a:moveTo>
                    <a:pt x="119212" y="0"/>
                  </a:moveTo>
                  <a:lnTo>
                    <a:pt x="127713" y="0"/>
                  </a:lnTo>
                  <a:lnTo>
                    <a:pt x="0" y="127713"/>
                  </a:lnTo>
                  <a:lnTo>
                    <a:pt x="0" y="1192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990023"/>
              <a:ext cx="42704" cy="42704"/>
            </a:xfrm>
            <a:custGeom>
              <a:avLst/>
              <a:pathLst>
                <a:path w="42704" h="42704">
                  <a:moveTo>
                    <a:pt x="34204" y="0"/>
                  </a:moveTo>
                  <a:lnTo>
                    <a:pt x="42704" y="0"/>
                  </a:lnTo>
                  <a:lnTo>
                    <a:pt x="0" y="42704"/>
                  </a:lnTo>
                  <a:lnTo>
                    <a:pt x="0" y="3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33801" y="3528485"/>
              <a:ext cx="622" cy="622"/>
            </a:xfrm>
            <a:custGeom>
              <a:avLst/>
              <a:pathLst>
                <a:path w="622" h="622">
                  <a:moveTo>
                    <a:pt x="622" y="0"/>
                  </a:moveTo>
                  <a:lnTo>
                    <a:pt x="622" y="622"/>
                  </a:lnTo>
                  <a:lnTo>
                    <a:pt x="0" y="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48793" y="3443477"/>
              <a:ext cx="85631" cy="85631"/>
            </a:xfrm>
            <a:custGeom>
              <a:avLst/>
              <a:pathLst>
                <a:path w="85631" h="85631">
                  <a:moveTo>
                    <a:pt x="85631" y="0"/>
                  </a:moveTo>
                  <a:lnTo>
                    <a:pt x="85631" y="8500"/>
                  </a:lnTo>
                  <a:lnTo>
                    <a:pt x="8500" y="85631"/>
                  </a:lnTo>
                  <a:lnTo>
                    <a:pt x="0" y="85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63784" y="3358468"/>
              <a:ext cx="170639" cy="170639"/>
            </a:xfrm>
            <a:custGeom>
              <a:avLst/>
              <a:pathLst>
                <a:path w="170639" h="170639">
                  <a:moveTo>
                    <a:pt x="170639" y="0"/>
                  </a:moveTo>
                  <a:lnTo>
                    <a:pt x="170639" y="8500"/>
                  </a:lnTo>
                  <a:lnTo>
                    <a:pt x="8500" y="170639"/>
                  </a:lnTo>
                  <a:lnTo>
                    <a:pt x="0" y="170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078776" y="3273460"/>
              <a:ext cx="255648" cy="255648"/>
            </a:xfrm>
            <a:custGeom>
              <a:avLst/>
              <a:pathLst>
                <a:path w="255648" h="255648">
                  <a:moveTo>
                    <a:pt x="255648" y="0"/>
                  </a:moveTo>
                  <a:lnTo>
                    <a:pt x="255648" y="8500"/>
                  </a:lnTo>
                  <a:lnTo>
                    <a:pt x="8500" y="255648"/>
                  </a:lnTo>
                  <a:lnTo>
                    <a:pt x="0" y="255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993767" y="3188451"/>
              <a:ext cx="340656" cy="340656"/>
            </a:xfrm>
            <a:custGeom>
              <a:avLst/>
              <a:pathLst>
                <a:path w="340656" h="340656">
                  <a:moveTo>
                    <a:pt x="340656" y="0"/>
                  </a:moveTo>
                  <a:lnTo>
                    <a:pt x="340656" y="8500"/>
                  </a:lnTo>
                  <a:lnTo>
                    <a:pt x="8500" y="340656"/>
                  </a:lnTo>
                  <a:lnTo>
                    <a:pt x="0" y="340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983314" y="310344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83314" y="301843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83314" y="293342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83314" y="284841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83314" y="276340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83314" y="267840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83314" y="259339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83314" y="250838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83314" y="242337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83314" y="233836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83314" y="225335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83314" y="216834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83314" y="208334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83314" y="199833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83314" y="191332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83314" y="182831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83314" y="174330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83314" y="165829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83314" y="157329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83314" y="148828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83314" y="140327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83314" y="131826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83314" y="123325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83314" y="114824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83314" y="106323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83314" y="990023"/>
              <a:ext cx="347818" cy="347818"/>
            </a:xfrm>
            <a:custGeom>
              <a:avLst/>
              <a:pathLst>
                <a:path w="347818" h="347818">
                  <a:moveTo>
                    <a:pt x="339317" y="0"/>
                  </a:moveTo>
                  <a:lnTo>
                    <a:pt x="347818" y="0"/>
                  </a:lnTo>
                  <a:lnTo>
                    <a:pt x="0" y="347818"/>
                  </a:lnTo>
                  <a:lnTo>
                    <a:pt x="0" y="339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83314" y="990023"/>
              <a:ext cx="262810" cy="262810"/>
            </a:xfrm>
            <a:custGeom>
              <a:avLst/>
              <a:pathLst>
                <a:path w="262810" h="262810">
                  <a:moveTo>
                    <a:pt x="254309" y="0"/>
                  </a:moveTo>
                  <a:lnTo>
                    <a:pt x="262810" y="0"/>
                  </a:lnTo>
                  <a:lnTo>
                    <a:pt x="0" y="262810"/>
                  </a:lnTo>
                  <a:lnTo>
                    <a:pt x="0" y="25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83314" y="990023"/>
              <a:ext cx="177801" cy="177801"/>
            </a:xfrm>
            <a:custGeom>
              <a:avLst/>
              <a:pathLst>
                <a:path w="177801" h="177801">
                  <a:moveTo>
                    <a:pt x="169300" y="0"/>
                  </a:moveTo>
                  <a:lnTo>
                    <a:pt x="177801" y="0"/>
                  </a:lnTo>
                  <a:lnTo>
                    <a:pt x="0" y="177801"/>
                  </a:lnTo>
                  <a:lnTo>
                    <a:pt x="0" y="169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83314" y="990023"/>
              <a:ext cx="92793" cy="92793"/>
            </a:xfrm>
            <a:custGeom>
              <a:avLst/>
              <a:pathLst>
                <a:path w="92793" h="92793">
                  <a:moveTo>
                    <a:pt x="84292" y="0"/>
                  </a:moveTo>
                  <a:lnTo>
                    <a:pt x="92793" y="0"/>
                  </a:lnTo>
                  <a:lnTo>
                    <a:pt x="0" y="92793"/>
                  </a:lnTo>
                  <a:lnTo>
                    <a:pt x="0" y="8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983314" y="990023"/>
              <a:ext cx="7784" cy="7784"/>
            </a:xfrm>
            <a:custGeom>
              <a:avLst/>
              <a:pathLst>
                <a:path w="7784" h="7784">
                  <a:moveTo>
                    <a:pt x="0" y="7784"/>
                  </a:moveTo>
                  <a:lnTo>
                    <a:pt x="0" y="0"/>
                  </a:lnTo>
                  <a:lnTo>
                    <a:pt x="77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38912" y="3463229"/>
              <a:ext cx="65879" cy="65879"/>
            </a:xfrm>
            <a:custGeom>
              <a:avLst/>
              <a:pathLst>
                <a:path w="65879" h="65879">
                  <a:moveTo>
                    <a:pt x="65879" y="0"/>
                  </a:moveTo>
                  <a:lnTo>
                    <a:pt x="65879" y="8500"/>
                  </a:lnTo>
                  <a:lnTo>
                    <a:pt x="8500" y="65879"/>
                  </a:lnTo>
                  <a:lnTo>
                    <a:pt x="0" y="6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53903" y="3378220"/>
              <a:ext cx="150887" cy="150887"/>
            </a:xfrm>
            <a:custGeom>
              <a:avLst/>
              <a:pathLst>
                <a:path w="150887" h="150887">
                  <a:moveTo>
                    <a:pt x="150887" y="0"/>
                  </a:moveTo>
                  <a:lnTo>
                    <a:pt x="150887" y="8500"/>
                  </a:lnTo>
                  <a:lnTo>
                    <a:pt x="8500" y="150887"/>
                  </a:lnTo>
                  <a:lnTo>
                    <a:pt x="0" y="15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68895" y="3293212"/>
              <a:ext cx="235896" cy="235896"/>
            </a:xfrm>
            <a:custGeom>
              <a:avLst/>
              <a:pathLst>
                <a:path w="235896" h="235896">
                  <a:moveTo>
                    <a:pt x="235896" y="0"/>
                  </a:moveTo>
                  <a:lnTo>
                    <a:pt x="235896" y="8500"/>
                  </a:lnTo>
                  <a:lnTo>
                    <a:pt x="8500" y="235896"/>
                  </a:lnTo>
                  <a:lnTo>
                    <a:pt x="0" y="235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83886" y="3208203"/>
              <a:ext cx="320904" cy="320904"/>
            </a:xfrm>
            <a:custGeom>
              <a:avLst/>
              <a:pathLst>
                <a:path w="320904" h="320904">
                  <a:moveTo>
                    <a:pt x="320904" y="0"/>
                  </a:moveTo>
                  <a:lnTo>
                    <a:pt x="320904" y="8500"/>
                  </a:lnTo>
                  <a:lnTo>
                    <a:pt x="8500" y="320904"/>
                  </a:lnTo>
                  <a:lnTo>
                    <a:pt x="0" y="320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312319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303818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95317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86816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78316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69815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261314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252813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244312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235811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227311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218810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210309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201808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153681" y="193307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153681" y="184806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153681" y="176305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153681" y="167805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153681" y="159304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153681" y="150803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153681" y="142302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153681" y="133801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153681" y="125300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153681" y="116799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153681" y="108299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53681" y="99798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53681" y="91297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53681" y="907226"/>
              <a:ext cx="280349" cy="280349"/>
            </a:xfrm>
            <a:custGeom>
              <a:avLst/>
              <a:pathLst>
                <a:path w="280349" h="280349">
                  <a:moveTo>
                    <a:pt x="271849" y="0"/>
                  </a:moveTo>
                  <a:lnTo>
                    <a:pt x="280349" y="0"/>
                  </a:lnTo>
                  <a:lnTo>
                    <a:pt x="0" y="280349"/>
                  </a:lnTo>
                  <a:lnTo>
                    <a:pt x="0" y="271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53681" y="907226"/>
              <a:ext cx="195341" cy="195341"/>
            </a:xfrm>
            <a:custGeom>
              <a:avLst/>
              <a:pathLst>
                <a:path w="195341" h="195341">
                  <a:moveTo>
                    <a:pt x="186840" y="0"/>
                  </a:moveTo>
                  <a:lnTo>
                    <a:pt x="195341" y="0"/>
                  </a:lnTo>
                  <a:lnTo>
                    <a:pt x="0" y="195341"/>
                  </a:lnTo>
                  <a:lnTo>
                    <a:pt x="0" y="186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53681" y="907226"/>
              <a:ext cx="110332" cy="110332"/>
            </a:xfrm>
            <a:custGeom>
              <a:avLst/>
              <a:pathLst>
                <a:path w="110332" h="110332">
                  <a:moveTo>
                    <a:pt x="101832" y="0"/>
                  </a:moveTo>
                  <a:lnTo>
                    <a:pt x="110332" y="0"/>
                  </a:lnTo>
                  <a:lnTo>
                    <a:pt x="0" y="110332"/>
                  </a:lnTo>
                  <a:lnTo>
                    <a:pt x="0" y="101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53681" y="907226"/>
              <a:ext cx="25324" cy="25324"/>
            </a:xfrm>
            <a:custGeom>
              <a:avLst/>
              <a:pathLst>
                <a:path w="25324" h="25324">
                  <a:moveTo>
                    <a:pt x="16823" y="0"/>
                  </a:moveTo>
                  <a:lnTo>
                    <a:pt x="25324" y="0"/>
                  </a:lnTo>
                  <a:lnTo>
                    <a:pt x="0" y="25324"/>
                  </a:lnTo>
                  <a:lnTo>
                    <a:pt x="0" y="168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9031" y="3482981"/>
              <a:ext cx="46127" cy="46127"/>
            </a:xfrm>
            <a:custGeom>
              <a:avLst/>
              <a:pathLst>
                <a:path w="46127" h="46127">
                  <a:moveTo>
                    <a:pt x="46127" y="0"/>
                  </a:moveTo>
                  <a:lnTo>
                    <a:pt x="46127" y="8500"/>
                  </a:lnTo>
                  <a:lnTo>
                    <a:pt x="8500" y="46127"/>
                  </a:lnTo>
                  <a:lnTo>
                    <a:pt x="0" y="4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44022" y="3397972"/>
              <a:ext cx="131135" cy="131135"/>
            </a:xfrm>
            <a:custGeom>
              <a:avLst/>
              <a:pathLst>
                <a:path w="131135" h="131135">
                  <a:moveTo>
                    <a:pt x="131135" y="0"/>
                  </a:moveTo>
                  <a:lnTo>
                    <a:pt x="131135" y="8500"/>
                  </a:lnTo>
                  <a:lnTo>
                    <a:pt x="8500" y="131135"/>
                  </a:lnTo>
                  <a:lnTo>
                    <a:pt x="0" y="13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459014" y="3312964"/>
              <a:ext cx="216144" cy="216144"/>
            </a:xfrm>
            <a:custGeom>
              <a:avLst/>
              <a:pathLst>
                <a:path w="216144" h="216144">
                  <a:moveTo>
                    <a:pt x="216144" y="0"/>
                  </a:moveTo>
                  <a:lnTo>
                    <a:pt x="216144" y="8500"/>
                  </a:lnTo>
                  <a:lnTo>
                    <a:pt x="8500" y="216144"/>
                  </a:lnTo>
                  <a:lnTo>
                    <a:pt x="0" y="2161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74005" y="3227955"/>
              <a:ext cx="301152" cy="301152"/>
            </a:xfrm>
            <a:custGeom>
              <a:avLst/>
              <a:pathLst>
                <a:path w="301152" h="301152">
                  <a:moveTo>
                    <a:pt x="301152" y="0"/>
                  </a:moveTo>
                  <a:lnTo>
                    <a:pt x="301152" y="8500"/>
                  </a:lnTo>
                  <a:lnTo>
                    <a:pt x="8500" y="301152"/>
                  </a:lnTo>
                  <a:lnTo>
                    <a:pt x="0" y="301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4048" y="314294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4048" y="305793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4048" y="297293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4048" y="288792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4048" y="280291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4048" y="271790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4048" y="263289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4048" y="254788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4048" y="246287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4048" y="237787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4048" y="229286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4048" y="220785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4048" y="212284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4048" y="203783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4048" y="195282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4048" y="186781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4048" y="178281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4048" y="169780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4048" y="161279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4048" y="152778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4048" y="144277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324048" y="135776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324048" y="127276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324048" y="118775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324048" y="110274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324048" y="101773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324048" y="93272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324048" y="879627"/>
              <a:ext cx="327700" cy="327700"/>
            </a:xfrm>
            <a:custGeom>
              <a:avLst/>
              <a:pathLst>
                <a:path w="327700" h="327700">
                  <a:moveTo>
                    <a:pt x="319199" y="0"/>
                  </a:moveTo>
                  <a:lnTo>
                    <a:pt x="327700" y="0"/>
                  </a:lnTo>
                  <a:lnTo>
                    <a:pt x="0" y="327700"/>
                  </a:lnTo>
                  <a:lnTo>
                    <a:pt x="0" y="3191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324048" y="879627"/>
              <a:ext cx="242692" cy="242692"/>
            </a:xfrm>
            <a:custGeom>
              <a:avLst/>
              <a:pathLst>
                <a:path w="242692" h="242692">
                  <a:moveTo>
                    <a:pt x="234191" y="0"/>
                  </a:moveTo>
                  <a:lnTo>
                    <a:pt x="242692" y="0"/>
                  </a:lnTo>
                  <a:lnTo>
                    <a:pt x="0" y="242692"/>
                  </a:lnTo>
                  <a:lnTo>
                    <a:pt x="0" y="234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324048" y="879627"/>
              <a:ext cx="157683" cy="157683"/>
            </a:xfrm>
            <a:custGeom>
              <a:avLst/>
              <a:pathLst>
                <a:path w="157683" h="157683">
                  <a:moveTo>
                    <a:pt x="149182" y="0"/>
                  </a:moveTo>
                  <a:lnTo>
                    <a:pt x="157683" y="0"/>
                  </a:lnTo>
                  <a:lnTo>
                    <a:pt x="0" y="157683"/>
                  </a:lnTo>
                  <a:lnTo>
                    <a:pt x="0" y="149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324048" y="879627"/>
              <a:ext cx="72675" cy="72675"/>
            </a:xfrm>
            <a:custGeom>
              <a:avLst/>
              <a:pathLst>
                <a:path w="72675" h="72675">
                  <a:moveTo>
                    <a:pt x="64174" y="0"/>
                  </a:moveTo>
                  <a:lnTo>
                    <a:pt x="72675" y="0"/>
                  </a:lnTo>
                  <a:lnTo>
                    <a:pt x="0" y="72675"/>
                  </a:lnTo>
                  <a:lnTo>
                    <a:pt x="0" y="64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19150" y="3502732"/>
              <a:ext cx="26375" cy="26375"/>
            </a:xfrm>
            <a:custGeom>
              <a:avLst/>
              <a:pathLst>
                <a:path w="26375" h="26375">
                  <a:moveTo>
                    <a:pt x="26375" y="0"/>
                  </a:moveTo>
                  <a:lnTo>
                    <a:pt x="26375" y="8500"/>
                  </a:lnTo>
                  <a:lnTo>
                    <a:pt x="8500" y="26375"/>
                  </a:lnTo>
                  <a:lnTo>
                    <a:pt x="0" y="2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734141" y="3417724"/>
              <a:ext cx="111383" cy="111383"/>
            </a:xfrm>
            <a:custGeom>
              <a:avLst/>
              <a:pathLst>
                <a:path w="111383" h="111383">
                  <a:moveTo>
                    <a:pt x="111383" y="0"/>
                  </a:moveTo>
                  <a:lnTo>
                    <a:pt x="111383" y="8500"/>
                  </a:lnTo>
                  <a:lnTo>
                    <a:pt x="8500" y="111383"/>
                  </a:lnTo>
                  <a:lnTo>
                    <a:pt x="0" y="1113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49133" y="3332716"/>
              <a:ext cx="196392" cy="196392"/>
            </a:xfrm>
            <a:custGeom>
              <a:avLst/>
              <a:pathLst>
                <a:path w="196392" h="196392">
                  <a:moveTo>
                    <a:pt x="196392" y="0"/>
                  </a:moveTo>
                  <a:lnTo>
                    <a:pt x="196392" y="8500"/>
                  </a:lnTo>
                  <a:lnTo>
                    <a:pt x="8500" y="196392"/>
                  </a:lnTo>
                  <a:lnTo>
                    <a:pt x="0" y="196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564124" y="3247707"/>
              <a:ext cx="281400" cy="281400"/>
            </a:xfrm>
            <a:custGeom>
              <a:avLst/>
              <a:pathLst>
                <a:path w="281400" h="281400">
                  <a:moveTo>
                    <a:pt x="281400" y="0"/>
                  </a:moveTo>
                  <a:lnTo>
                    <a:pt x="281400" y="8500"/>
                  </a:lnTo>
                  <a:lnTo>
                    <a:pt x="8500" y="281400"/>
                  </a:lnTo>
                  <a:lnTo>
                    <a:pt x="0" y="281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316269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307769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299268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290767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282266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273765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265264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94415" y="256763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94415" y="248263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94415" y="239762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94415" y="231261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94415" y="222760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94415" y="214259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94415" y="205758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94415" y="197258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94415" y="188757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94415" y="180256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94415" y="171755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94415" y="163254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94415" y="154753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94415" y="146252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94415" y="137752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94415" y="129251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494415" y="120750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494415" y="112249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494415" y="103748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494415" y="95247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494415" y="86746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494415" y="824430"/>
              <a:ext cx="317641" cy="317641"/>
            </a:xfrm>
            <a:custGeom>
              <a:avLst/>
              <a:pathLst>
                <a:path w="317641" h="317641">
                  <a:moveTo>
                    <a:pt x="309140" y="0"/>
                  </a:moveTo>
                  <a:lnTo>
                    <a:pt x="317641" y="0"/>
                  </a:lnTo>
                  <a:lnTo>
                    <a:pt x="0" y="317641"/>
                  </a:lnTo>
                  <a:lnTo>
                    <a:pt x="0" y="309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494415" y="824430"/>
              <a:ext cx="232633" cy="232633"/>
            </a:xfrm>
            <a:custGeom>
              <a:avLst/>
              <a:pathLst>
                <a:path w="232633" h="232633">
                  <a:moveTo>
                    <a:pt x="224132" y="0"/>
                  </a:moveTo>
                  <a:lnTo>
                    <a:pt x="232633" y="0"/>
                  </a:lnTo>
                  <a:lnTo>
                    <a:pt x="0" y="232633"/>
                  </a:lnTo>
                  <a:lnTo>
                    <a:pt x="0" y="2241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494415" y="824430"/>
              <a:ext cx="147624" cy="147624"/>
            </a:xfrm>
            <a:custGeom>
              <a:avLst/>
              <a:pathLst>
                <a:path w="147624" h="147624">
                  <a:moveTo>
                    <a:pt x="139123" y="0"/>
                  </a:moveTo>
                  <a:lnTo>
                    <a:pt x="147624" y="0"/>
                  </a:lnTo>
                  <a:lnTo>
                    <a:pt x="0" y="147624"/>
                  </a:lnTo>
                  <a:lnTo>
                    <a:pt x="0" y="139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494415" y="824430"/>
              <a:ext cx="62616" cy="62616"/>
            </a:xfrm>
            <a:custGeom>
              <a:avLst/>
              <a:pathLst>
                <a:path w="62616" h="62616">
                  <a:moveTo>
                    <a:pt x="54115" y="0"/>
                  </a:moveTo>
                  <a:lnTo>
                    <a:pt x="62616" y="0"/>
                  </a:lnTo>
                  <a:lnTo>
                    <a:pt x="0" y="62616"/>
                  </a:lnTo>
                  <a:lnTo>
                    <a:pt x="0" y="54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9009269" y="3522484"/>
              <a:ext cx="6623" cy="6623"/>
            </a:xfrm>
            <a:custGeom>
              <a:avLst/>
              <a:pathLst>
                <a:path w="6623" h="6623">
                  <a:moveTo>
                    <a:pt x="6623" y="0"/>
                  </a:moveTo>
                  <a:lnTo>
                    <a:pt x="6623" y="6623"/>
                  </a:lnTo>
                  <a:lnTo>
                    <a:pt x="0" y="6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8924260" y="3437476"/>
              <a:ext cx="91631" cy="91631"/>
            </a:xfrm>
            <a:custGeom>
              <a:avLst/>
              <a:pathLst>
                <a:path w="91631" h="91631">
                  <a:moveTo>
                    <a:pt x="91631" y="0"/>
                  </a:moveTo>
                  <a:lnTo>
                    <a:pt x="91631" y="8500"/>
                  </a:lnTo>
                  <a:lnTo>
                    <a:pt x="8500" y="91631"/>
                  </a:lnTo>
                  <a:lnTo>
                    <a:pt x="0" y="91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8839252" y="3352467"/>
              <a:ext cx="176640" cy="176640"/>
            </a:xfrm>
            <a:custGeom>
              <a:avLst/>
              <a:pathLst>
                <a:path w="176640" h="176640">
                  <a:moveTo>
                    <a:pt x="176640" y="0"/>
                  </a:moveTo>
                  <a:lnTo>
                    <a:pt x="176640" y="8500"/>
                  </a:lnTo>
                  <a:lnTo>
                    <a:pt x="8500"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8754243" y="3267459"/>
              <a:ext cx="261648" cy="261648"/>
            </a:xfrm>
            <a:custGeom>
              <a:avLst/>
              <a:pathLst>
                <a:path w="261648" h="261648">
                  <a:moveTo>
                    <a:pt x="261648" y="0"/>
                  </a:moveTo>
                  <a:lnTo>
                    <a:pt x="261648" y="8500"/>
                  </a:lnTo>
                  <a:lnTo>
                    <a:pt x="8500" y="261648"/>
                  </a:lnTo>
                  <a:lnTo>
                    <a:pt x="0" y="261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8669235" y="3182450"/>
              <a:ext cx="346657" cy="346657"/>
            </a:xfrm>
            <a:custGeom>
              <a:avLst/>
              <a:pathLst>
                <a:path w="346657" h="346657">
                  <a:moveTo>
                    <a:pt x="346657" y="0"/>
                  </a:moveTo>
                  <a:lnTo>
                    <a:pt x="346657" y="8500"/>
                  </a:lnTo>
                  <a:lnTo>
                    <a:pt x="8500" y="346657"/>
                  </a:lnTo>
                  <a:lnTo>
                    <a:pt x="0" y="346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8664782" y="309744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8664782" y="301243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8664782" y="292742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8664782" y="284241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8664782" y="275740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8664782" y="267239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8664782" y="258739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8664782" y="250238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8664782" y="241737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8664782" y="233236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8664782" y="224735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8664782" y="216234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8664782" y="207734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8664782" y="199233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8664782" y="190732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8664782" y="1822314"/>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8664782" y="173730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8664782" y="1652297"/>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8664782" y="156728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8664782" y="1482280"/>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8664782" y="139727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8664782" y="1312263"/>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8664782" y="1227255"/>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8664782" y="1142246"/>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8664782" y="1057238"/>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8664782" y="972229"/>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8664782" y="887221"/>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8664782" y="802212"/>
              <a:ext cx="351110" cy="359610"/>
            </a:xfrm>
            <a:custGeom>
              <a:avLst/>
              <a:pathLst>
                <a:path w="351110" h="359610">
                  <a:moveTo>
                    <a:pt x="351110" y="0"/>
                  </a:moveTo>
                  <a:lnTo>
                    <a:pt x="351110" y="8500"/>
                  </a:lnTo>
                  <a:lnTo>
                    <a:pt x="0" y="3596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8664782" y="796831"/>
              <a:ext cx="279983" cy="279983"/>
            </a:xfrm>
            <a:custGeom>
              <a:avLst/>
              <a:pathLst>
                <a:path w="279983" h="279983">
                  <a:moveTo>
                    <a:pt x="271482" y="0"/>
                  </a:moveTo>
                  <a:lnTo>
                    <a:pt x="279983" y="0"/>
                  </a:lnTo>
                  <a:lnTo>
                    <a:pt x="0" y="279983"/>
                  </a:lnTo>
                  <a:lnTo>
                    <a:pt x="0" y="2714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8664782" y="796831"/>
              <a:ext cx="194975" cy="194975"/>
            </a:xfrm>
            <a:custGeom>
              <a:avLst/>
              <a:pathLst>
                <a:path w="194975" h="194975">
                  <a:moveTo>
                    <a:pt x="186474" y="0"/>
                  </a:moveTo>
                  <a:lnTo>
                    <a:pt x="194975" y="0"/>
                  </a:lnTo>
                  <a:lnTo>
                    <a:pt x="0" y="194975"/>
                  </a:lnTo>
                  <a:lnTo>
                    <a:pt x="0" y="186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8664782" y="796831"/>
              <a:ext cx="109966" cy="109966"/>
            </a:xfrm>
            <a:custGeom>
              <a:avLst/>
              <a:pathLst>
                <a:path w="109966" h="109966">
                  <a:moveTo>
                    <a:pt x="101465" y="0"/>
                  </a:moveTo>
                  <a:lnTo>
                    <a:pt x="109966" y="0"/>
                  </a:lnTo>
                  <a:lnTo>
                    <a:pt x="0" y="109966"/>
                  </a:lnTo>
                  <a:lnTo>
                    <a:pt x="0" y="101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8664782" y="796831"/>
              <a:ext cx="24958" cy="24958"/>
            </a:xfrm>
            <a:custGeom>
              <a:avLst/>
              <a:pathLst>
                <a:path w="24958" h="24958">
                  <a:moveTo>
                    <a:pt x="16457" y="0"/>
                  </a:moveTo>
                  <a:lnTo>
                    <a:pt x="24958" y="0"/>
                  </a:lnTo>
                  <a:lnTo>
                    <a:pt x="0" y="24958"/>
                  </a:lnTo>
                  <a:lnTo>
                    <a:pt x="0" y="16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rc384"/>
            <p:cNvSpPr/>
            <p:nvPr/>
          </p:nvSpPr>
          <p:spPr>
            <a:xfrm>
              <a:off x="862335" y="2866738"/>
              <a:ext cx="351110" cy="662370"/>
            </a:xfrm>
            <a:prstGeom prst="rect">
              <a:avLst/>
            </a:prstGeom>
            <a:ln w="1355" cap="sq">
              <a:solidFill>
                <a:srgbClr val="000000">
                  <a:alpha val="100000"/>
                </a:srgbClr>
              </a:solidFill>
              <a:prstDash val="solid"/>
              <a:miter/>
            </a:ln>
          </p:spPr>
          <p:txBody>
            <a:bodyPr/>
            <a:lstStyle/>
            <a:p/>
          </p:txBody>
        </p:sp>
        <p:sp>
          <p:nvSpPr>
            <p:cNvPr id="385" name="rc385"/>
            <p:cNvSpPr/>
            <p:nvPr/>
          </p:nvSpPr>
          <p:spPr>
            <a:xfrm>
              <a:off x="1252457" y="2011176"/>
              <a:ext cx="351110" cy="1517931"/>
            </a:xfrm>
            <a:prstGeom prst="rect">
              <a:avLst/>
            </a:prstGeom>
            <a:ln w="1355" cap="sq">
              <a:solidFill>
                <a:srgbClr val="000000">
                  <a:alpha val="100000"/>
                </a:srgbClr>
              </a:solidFill>
              <a:prstDash val="solid"/>
              <a:miter/>
            </a:ln>
          </p:spPr>
          <p:txBody>
            <a:bodyPr/>
            <a:lstStyle/>
            <a:p/>
          </p:txBody>
        </p:sp>
        <p:sp>
          <p:nvSpPr>
            <p:cNvPr id="386" name="rc386"/>
            <p:cNvSpPr/>
            <p:nvPr/>
          </p:nvSpPr>
          <p:spPr>
            <a:xfrm>
              <a:off x="1642580" y="1514399"/>
              <a:ext cx="351110" cy="2014709"/>
            </a:xfrm>
            <a:prstGeom prst="rect">
              <a:avLst/>
            </a:prstGeom>
            <a:ln w="1355" cap="sq">
              <a:solidFill>
                <a:srgbClr val="000000">
                  <a:alpha val="100000"/>
                </a:srgbClr>
              </a:solidFill>
              <a:prstDash val="solid"/>
              <a:miter/>
            </a:ln>
          </p:spPr>
          <p:txBody>
            <a:bodyPr/>
            <a:lstStyle/>
            <a:p/>
          </p:txBody>
        </p:sp>
        <p:sp>
          <p:nvSpPr>
            <p:cNvPr id="387" name="rc387"/>
            <p:cNvSpPr/>
            <p:nvPr/>
          </p:nvSpPr>
          <p:spPr>
            <a:xfrm>
              <a:off x="2032702" y="1376405"/>
              <a:ext cx="351110" cy="2152702"/>
            </a:xfrm>
            <a:prstGeom prst="rect">
              <a:avLst/>
            </a:prstGeom>
            <a:ln w="1355" cap="sq">
              <a:solidFill>
                <a:srgbClr val="000000">
                  <a:alpha val="100000"/>
                </a:srgbClr>
              </a:solidFill>
              <a:prstDash val="solid"/>
              <a:miter/>
            </a:ln>
          </p:spPr>
          <p:txBody>
            <a:bodyPr/>
            <a:lstStyle/>
            <a:p/>
          </p:txBody>
        </p:sp>
        <p:sp>
          <p:nvSpPr>
            <p:cNvPr id="388" name="rc388"/>
            <p:cNvSpPr/>
            <p:nvPr/>
          </p:nvSpPr>
          <p:spPr>
            <a:xfrm>
              <a:off x="2422824" y="1238411"/>
              <a:ext cx="351110" cy="2290696"/>
            </a:xfrm>
            <a:prstGeom prst="rect">
              <a:avLst/>
            </a:prstGeom>
            <a:ln w="1355" cap="sq">
              <a:solidFill>
                <a:srgbClr val="000000">
                  <a:alpha val="100000"/>
                </a:srgbClr>
              </a:solidFill>
              <a:prstDash val="solid"/>
              <a:miter/>
            </a:ln>
          </p:spPr>
          <p:txBody>
            <a:bodyPr/>
            <a:lstStyle/>
            <a:p/>
          </p:txBody>
        </p:sp>
        <p:sp>
          <p:nvSpPr>
            <p:cNvPr id="389" name="rc389"/>
            <p:cNvSpPr/>
            <p:nvPr/>
          </p:nvSpPr>
          <p:spPr>
            <a:xfrm>
              <a:off x="2812947" y="1210813"/>
              <a:ext cx="351110" cy="2318295"/>
            </a:xfrm>
            <a:prstGeom prst="rect">
              <a:avLst/>
            </a:prstGeom>
            <a:ln w="1355" cap="sq">
              <a:solidFill>
                <a:srgbClr val="000000">
                  <a:alpha val="100000"/>
                </a:srgbClr>
              </a:solidFill>
              <a:prstDash val="solid"/>
              <a:miter/>
            </a:ln>
          </p:spPr>
          <p:txBody>
            <a:bodyPr/>
            <a:lstStyle/>
            <a:p/>
          </p:txBody>
        </p:sp>
        <p:sp>
          <p:nvSpPr>
            <p:cNvPr id="390" name="rc390"/>
            <p:cNvSpPr/>
            <p:nvPr/>
          </p:nvSpPr>
          <p:spPr>
            <a:xfrm>
              <a:off x="3203069" y="1183214"/>
              <a:ext cx="351110" cy="2345894"/>
            </a:xfrm>
            <a:prstGeom prst="rect">
              <a:avLst/>
            </a:prstGeom>
            <a:ln w="1355" cap="sq">
              <a:solidFill>
                <a:srgbClr val="000000">
                  <a:alpha val="100000"/>
                </a:srgbClr>
              </a:solidFill>
              <a:prstDash val="solid"/>
              <a:miter/>
            </a:ln>
          </p:spPr>
          <p:txBody>
            <a:bodyPr/>
            <a:lstStyle/>
            <a:p/>
          </p:txBody>
        </p:sp>
        <p:sp>
          <p:nvSpPr>
            <p:cNvPr id="391" name="rc391"/>
            <p:cNvSpPr/>
            <p:nvPr/>
          </p:nvSpPr>
          <p:spPr>
            <a:xfrm>
              <a:off x="3593191" y="1045220"/>
              <a:ext cx="351110" cy="2483887"/>
            </a:xfrm>
            <a:prstGeom prst="rect">
              <a:avLst/>
            </a:prstGeom>
            <a:ln w="1355" cap="sq">
              <a:solidFill>
                <a:srgbClr val="000000">
                  <a:alpha val="100000"/>
                </a:srgbClr>
              </a:solidFill>
              <a:prstDash val="solid"/>
              <a:miter/>
            </a:ln>
          </p:spPr>
          <p:txBody>
            <a:bodyPr/>
            <a:lstStyle/>
            <a:p/>
          </p:txBody>
        </p:sp>
        <p:sp>
          <p:nvSpPr>
            <p:cNvPr id="392" name="rc392"/>
            <p:cNvSpPr/>
            <p:nvPr/>
          </p:nvSpPr>
          <p:spPr>
            <a:xfrm>
              <a:off x="4373436" y="990023"/>
              <a:ext cx="351110" cy="2539085"/>
            </a:xfrm>
            <a:prstGeom prst="rect">
              <a:avLst/>
            </a:prstGeom>
            <a:ln w="1355" cap="sq">
              <a:solidFill>
                <a:srgbClr val="000000">
                  <a:alpha val="100000"/>
                </a:srgbClr>
              </a:solidFill>
              <a:prstDash val="solid"/>
              <a:miter/>
            </a:ln>
          </p:spPr>
          <p:txBody>
            <a:bodyPr/>
            <a:lstStyle/>
            <a:p/>
          </p:txBody>
        </p:sp>
        <p:sp>
          <p:nvSpPr>
            <p:cNvPr id="393" name="rc393"/>
            <p:cNvSpPr/>
            <p:nvPr/>
          </p:nvSpPr>
          <p:spPr>
            <a:xfrm>
              <a:off x="3983314" y="990023"/>
              <a:ext cx="351110" cy="2539085"/>
            </a:xfrm>
            <a:prstGeom prst="rect">
              <a:avLst/>
            </a:prstGeom>
            <a:ln w="1355" cap="sq">
              <a:solidFill>
                <a:srgbClr val="000000">
                  <a:alpha val="100000"/>
                </a:srgbClr>
              </a:solidFill>
              <a:prstDash val="solid"/>
              <a:miter/>
            </a:ln>
          </p:spPr>
          <p:txBody>
            <a:bodyPr/>
            <a:lstStyle/>
            <a:p/>
          </p:txBody>
        </p:sp>
        <p:sp>
          <p:nvSpPr>
            <p:cNvPr id="394" name="rc394"/>
            <p:cNvSpPr/>
            <p:nvPr/>
          </p:nvSpPr>
          <p:spPr>
            <a:xfrm>
              <a:off x="5153681" y="907226"/>
              <a:ext cx="351110" cy="2621881"/>
            </a:xfrm>
            <a:prstGeom prst="rect">
              <a:avLst/>
            </a:prstGeom>
            <a:ln w="1355" cap="sq">
              <a:solidFill>
                <a:srgbClr val="000000">
                  <a:alpha val="100000"/>
                </a:srgbClr>
              </a:solidFill>
              <a:prstDash val="solid"/>
              <a:miter/>
            </a:ln>
          </p:spPr>
          <p:txBody>
            <a:bodyPr/>
            <a:lstStyle/>
            <a:p/>
          </p:txBody>
        </p:sp>
        <p:sp>
          <p:nvSpPr>
            <p:cNvPr id="395" name="rc395"/>
            <p:cNvSpPr/>
            <p:nvPr/>
          </p:nvSpPr>
          <p:spPr>
            <a:xfrm>
              <a:off x="4763558" y="907226"/>
              <a:ext cx="351110" cy="2621881"/>
            </a:xfrm>
            <a:prstGeom prst="rect">
              <a:avLst/>
            </a:prstGeom>
            <a:ln w="1355" cap="sq">
              <a:solidFill>
                <a:srgbClr val="000000">
                  <a:alpha val="100000"/>
                </a:srgbClr>
              </a:solidFill>
              <a:prstDash val="solid"/>
              <a:miter/>
            </a:ln>
          </p:spPr>
          <p:txBody>
            <a:bodyPr/>
            <a:lstStyle/>
            <a:p/>
          </p:txBody>
        </p:sp>
        <p:sp>
          <p:nvSpPr>
            <p:cNvPr id="396" name="rc396"/>
            <p:cNvSpPr/>
            <p:nvPr/>
          </p:nvSpPr>
          <p:spPr>
            <a:xfrm>
              <a:off x="6324048" y="879627"/>
              <a:ext cx="351110" cy="2649480"/>
            </a:xfrm>
            <a:prstGeom prst="rect">
              <a:avLst/>
            </a:prstGeom>
            <a:ln w="1355" cap="sq">
              <a:solidFill>
                <a:srgbClr val="000000">
                  <a:alpha val="100000"/>
                </a:srgbClr>
              </a:solidFill>
              <a:prstDash val="solid"/>
              <a:miter/>
            </a:ln>
          </p:spPr>
          <p:txBody>
            <a:bodyPr/>
            <a:lstStyle/>
            <a:p/>
          </p:txBody>
        </p:sp>
        <p:sp>
          <p:nvSpPr>
            <p:cNvPr id="397" name="rc397"/>
            <p:cNvSpPr/>
            <p:nvPr/>
          </p:nvSpPr>
          <p:spPr>
            <a:xfrm>
              <a:off x="5933925" y="879627"/>
              <a:ext cx="351110" cy="2649480"/>
            </a:xfrm>
            <a:prstGeom prst="rect">
              <a:avLst/>
            </a:prstGeom>
            <a:ln w="1355" cap="sq">
              <a:solidFill>
                <a:srgbClr val="000000">
                  <a:alpha val="100000"/>
                </a:srgbClr>
              </a:solidFill>
              <a:prstDash val="solid"/>
              <a:miter/>
            </a:ln>
          </p:spPr>
          <p:txBody>
            <a:bodyPr/>
            <a:lstStyle/>
            <a:p/>
          </p:txBody>
        </p:sp>
        <p:sp>
          <p:nvSpPr>
            <p:cNvPr id="398" name="rc398"/>
            <p:cNvSpPr/>
            <p:nvPr/>
          </p:nvSpPr>
          <p:spPr>
            <a:xfrm>
              <a:off x="5543803" y="879627"/>
              <a:ext cx="351110" cy="2649480"/>
            </a:xfrm>
            <a:prstGeom prst="rect">
              <a:avLst/>
            </a:prstGeom>
            <a:ln w="1355" cap="sq">
              <a:solidFill>
                <a:srgbClr val="000000">
                  <a:alpha val="100000"/>
                </a:srgbClr>
              </a:solidFill>
              <a:prstDash val="solid"/>
              <a:miter/>
            </a:ln>
          </p:spPr>
          <p:txBody>
            <a:bodyPr/>
            <a:lstStyle/>
            <a:p/>
          </p:txBody>
        </p:sp>
        <p:sp>
          <p:nvSpPr>
            <p:cNvPr id="399" name="rc399"/>
            <p:cNvSpPr/>
            <p:nvPr/>
          </p:nvSpPr>
          <p:spPr>
            <a:xfrm>
              <a:off x="7104293" y="852029"/>
              <a:ext cx="351110" cy="2677079"/>
            </a:xfrm>
            <a:prstGeom prst="rect">
              <a:avLst/>
            </a:prstGeom>
            <a:ln w="1355" cap="sq">
              <a:solidFill>
                <a:srgbClr val="000000">
                  <a:alpha val="100000"/>
                </a:srgbClr>
              </a:solidFill>
              <a:prstDash val="solid"/>
              <a:miter/>
            </a:ln>
          </p:spPr>
          <p:txBody>
            <a:bodyPr/>
            <a:lstStyle/>
            <a:p/>
          </p:txBody>
        </p:sp>
        <p:sp>
          <p:nvSpPr>
            <p:cNvPr id="400" name="rc400"/>
            <p:cNvSpPr/>
            <p:nvPr/>
          </p:nvSpPr>
          <p:spPr>
            <a:xfrm>
              <a:off x="6714170" y="852029"/>
              <a:ext cx="351110" cy="2677079"/>
            </a:xfrm>
            <a:prstGeom prst="rect">
              <a:avLst/>
            </a:prstGeom>
            <a:ln w="1355" cap="sq">
              <a:solidFill>
                <a:srgbClr val="000000">
                  <a:alpha val="100000"/>
                </a:srgbClr>
              </a:solidFill>
              <a:prstDash val="solid"/>
              <a:miter/>
            </a:ln>
          </p:spPr>
          <p:txBody>
            <a:bodyPr/>
            <a:lstStyle/>
            <a:p/>
          </p:txBody>
        </p:sp>
        <p:sp>
          <p:nvSpPr>
            <p:cNvPr id="401" name="rc401"/>
            <p:cNvSpPr/>
            <p:nvPr/>
          </p:nvSpPr>
          <p:spPr>
            <a:xfrm>
              <a:off x="7494415" y="824430"/>
              <a:ext cx="351110" cy="2704677"/>
            </a:xfrm>
            <a:prstGeom prst="rect">
              <a:avLst/>
            </a:prstGeom>
            <a:ln w="1355" cap="sq">
              <a:solidFill>
                <a:srgbClr val="000000">
                  <a:alpha val="100000"/>
                </a:srgbClr>
              </a:solidFill>
              <a:prstDash val="solid"/>
              <a:miter/>
            </a:ln>
          </p:spPr>
          <p:txBody>
            <a:bodyPr/>
            <a:lstStyle/>
            <a:p/>
          </p:txBody>
        </p:sp>
        <p:sp>
          <p:nvSpPr>
            <p:cNvPr id="402" name="rc402"/>
            <p:cNvSpPr/>
            <p:nvPr/>
          </p:nvSpPr>
          <p:spPr>
            <a:xfrm>
              <a:off x="8664782" y="796831"/>
              <a:ext cx="351110" cy="2732276"/>
            </a:xfrm>
            <a:prstGeom prst="rect">
              <a:avLst/>
            </a:prstGeom>
            <a:ln w="1355" cap="sq">
              <a:solidFill>
                <a:srgbClr val="000000">
                  <a:alpha val="100000"/>
                </a:srgbClr>
              </a:solidFill>
              <a:prstDash val="solid"/>
              <a:miter/>
            </a:ln>
          </p:spPr>
          <p:txBody>
            <a:bodyPr/>
            <a:lstStyle/>
            <a:p/>
          </p:txBody>
        </p:sp>
        <p:sp>
          <p:nvSpPr>
            <p:cNvPr id="403" name="rc403"/>
            <p:cNvSpPr/>
            <p:nvPr/>
          </p:nvSpPr>
          <p:spPr>
            <a:xfrm>
              <a:off x="7884537" y="796831"/>
              <a:ext cx="351110" cy="2732276"/>
            </a:xfrm>
            <a:prstGeom prst="rect">
              <a:avLst/>
            </a:prstGeom>
            <a:ln w="1355" cap="sq">
              <a:solidFill>
                <a:srgbClr val="000000">
                  <a:alpha val="100000"/>
                </a:srgbClr>
              </a:solidFill>
              <a:prstDash val="solid"/>
              <a:miter/>
            </a:ln>
          </p:spPr>
          <p:txBody>
            <a:bodyPr/>
            <a:lstStyle/>
            <a:p/>
          </p:txBody>
        </p:sp>
        <p:sp>
          <p:nvSpPr>
            <p:cNvPr id="404" name="rc404"/>
            <p:cNvSpPr/>
            <p:nvPr/>
          </p:nvSpPr>
          <p:spPr>
            <a:xfrm>
              <a:off x="8274660" y="796831"/>
              <a:ext cx="351110" cy="2732276"/>
            </a:xfrm>
            <a:prstGeom prst="rect">
              <a:avLst/>
            </a:prstGeom>
            <a:ln w="1355" cap="sq">
              <a:solidFill>
                <a:srgbClr val="000000">
                  <a:alpha val="100000"/>
                </a:srgbClr>
              </a:solidFill>
              <a:prstDash val="solid"/>
              <a:miter/>
            </a:ln>
          </p:spPr>
          <p:txBody>
            <a:bodyPr/>
            <a:lstStyle/>
            <a:p/>
          </p:txBody>
        </p:sp>
        <p:sp>
          <p:nvSpPr>
            <p:cNvPr id="405" name="tx405"/>
            <p:cNvSpPr/>
            <p:nvPr/>
          </p:nvSpPr>
          <p:spPr>
            <a:xfrm>
              <a:off x="957504" y="271111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a:t>
              </a:r>
            </a:p>
          </p:txBody>
        </p:sp>
        <p:sp>
          <p:nvSpPr>
            <p:cNvPr id="406" name="tx406"/>
            <p:cNvSpPr/>
            <p:nvPr/>
          </p:nvSpPr>
          <p:spPr>
            <a:xfrm>
              <a:off x="1347626" y="1855627"/>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407" name="tx407"/>
            <p:cNvSpPr/>
            <p:nvPr/>
          </p:nvSpPr>
          <p:spPr>
            <a:xfrm>
              <a:off x="1737748" y="135694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408" name="tx408"/>
            <p:cNvSpPr/>
            <p:nvPr/>
          </p:nvSpPr>
          <p:spPr>
            <a:xfrm>
              <a:off x="2127871" y="12190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409" name="tx409"/>
            <p:cNvSpPr/>
            <p:nvPr/>
          </p:nvSpPr>
          <p:spPr>
            <a:xfrm>
              <a:off x="2517993" y="108095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10" name="tx410"/>
            <p:cNvSpPr/>
            <p:nvPr/>
          </p:nvSpPr>
          <p:spPr>
            <a:xfrm>
              <a:off x="2908115" y="10534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11" name="tx411"/>
            <p:cNvSpPr/>
            <p:nvPr/>
          </p:nvSpPr>
          <p:spPr>
            <a:xfrm>
              <a:off x="3298238" y="1025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12" name="tx412"/>
            <p:cNvSpPr/>
            <p:nvPr/>
          </p:nvSpPr>
          <p:spPr>
            <a:xfrm>
              <a:off x="3688360" y="8878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13" name="tx413"/>
            <p:cNvSpPr/>
            <p:nvPr/>
          </p:nvSpPr>
          <p:spPr>
            <a:xfrm>
              <a:off x="4468605" y="8326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14" name="tx414"/>
            <p:cNvSpPr/>
            <p:nvPr/>
          </p:nvSpPr>
          <p:spPr>
            <a:xfrm>
              <a:off x="4078483" y="8326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15" name="tx415"/>
            <p:cNvSpPr/>
            <p:nvPr/>
          </p:nvSpPr>
          <p:spPr>
            <a:xfrm>
              <a:off x="5248850" y="749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16" name="tx416"/>
            <p:cNvSpPr/>
            <p:nvPr/>
          </p:nvSpPr>
          <p:spPr>
            <a:xfrm>
              <a:off x="4858727" y="749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17" name="tx417"/>
            <p:cNvSpPr/>
            <p:nvPr/>
          </p:nvSpPr>
          <p:spPr>
            <a:xfrm>
              <a:off x="6419217" y="7222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8" name="tx418"/>
            <p:cNvSpPr/>
            <p:nvPr/>
          </p:nvSpPr>
          <p:spPr>
            <a:xfrm>
              <a:off x="6029094" y="7222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9" name="tx419"/>
            <p:cNvSpPr/>
            <p:nvPr/>
          </p:nvSpPr>
          <p:spPr>
            <a:xfrm>
              <a:off x="5638972" y="7222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20" name="tx420"/>
            <p:cNvSpPr/>
            <p:nvPr/>
          </p:nvSpPr>
          <p:spPr>
            <a:xfrm>
              <a:off x="7199461" y="6946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21" name="tx421"/>
            <p:cNvSpPr/>
            <p:nvPr/>
          </p:nvSpPr>
          <p:spPr>
            <a:xfrm>
              <a:off x="6809339" y="6946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22" name="tx422"/>
            <p:cNvSpPr/>
            <p:nvPr/>
          </p:nvSpPr>
          <p:spPr>
            <a:xfrm>
              <a:off x="7589584" y="667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23" name="tx423"/>
            <p:cNvSpPr/>
            <p:nvPr/>
          </p:nvSpPr>
          <p:spPr>
            <a:xfrm>
              <a:off x="8759951" y="6394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4" name="tx424"/>
            <p:cNvSpPr/>
            <p:nvPr/>
          </p:nvSpPr>
          <p:spPr>
            <a:xfrm>
              <a:off x="7979706" y="6394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5" name="tx425"/>
            <p:cNvSpPr/>
            <p:nvPr/>
          </p:nvSpPr>
          <p:spPr>
            <a:xfrm>
              <a:off x="8369828" y="6394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6" name="pg426"/>
            <p:cNvSpPr/>
            <p:nvPr/>
          </p:nvSpPr>
          <p:spPr>
            <a:xfrm>
              <a:off x="975224" y="309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1007745" y="31298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8" name="pg428"/>
            <p:cNvSpPr/>
            <p:nvPr/>
          </p:nvSpPr>
          <p:spPr>
            <a:xfrm>
              <a:off x="1365346" y="26712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1397867" y="27037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0" name="pg430"/>
            <p:cNvSpPr/>
            <p:nvPr/>
          </p:nvSpPr>
          <p:spPr>
            <a:xfrm>
              <a:off x="2145591" y="2353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2178112" y="2386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2" name="pg432"/>
            <p:cNvSpPr/>
            <p:nvPr/>
          </p:nvSpPr>
          <p:spPr>
            <a:xfrm>
              <a:off x="2925835" y="227104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2958357" y="23032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4" name="pg434"/>
            <p:cNvSpPr/>
            <p:nvPr/>
          </p:nvSpPr>
          <p:spPr>
            <a:xfrm>
              <a:off x="4486325" y="216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518846" y="21914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6" name="pg436"/>
            <p:cNvSpPr/>
            <p:nvPr/>
          </p:nvSpPr>
          <p:spPr>
            <a:xfrm>
              <a:off x="4066058" y="21606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098579" y="2191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266569" y="211924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299091" y="21514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0" name="pg440"/>
            <p:cNvSpPr/>
            <p:nvPr/>
          </p:nvSpPr>
          <p:spPr>
            <a:xfrm>
              <a:off x="6436937" y="210544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469458" y="213897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2" name="pg442"/>
            <p:cNvSpPr/>
            <p:nvPr/>
          </p:nvSpPr>
          <p:spPr>
            <a:xfrm>
              <a:off x="7607304" y="20778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3" name="tx443"/>
            <p:cNvSpPr/>
            <p:nvPr/>
          </p:nvSpPr>
          <p:spPr>
            <a:xfrm>
              <a:off x="7639825" y="21087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44" name="pg444"/>
            <p:cNvSpPr/>
            <p:nvPr/>
          </p:nvSpPr>
          <p:spPr>
            <a:xfrm>
              <a:off x="8777671" y="20640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5" name="tx445"/>
            <p:cNvSpPr/>
            <p:nvPr/>
          </p:nvSpPr>
          <p:spPr>
            <a:xfrm>
              <a:off x="8810192" y="20949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6" name="tx446"/>
            <p:cNvSpPr/>
            <p:nvPr/>
          </p:nvSpPr>
          <p:spPr>
            <a:xfrm>
              <a:off x="663492" y="34769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7" name="tx447"/>
            <p:cNvSpPr/>
            <p:nvPr/>
          </p:nvSpPr>
          <p:spPr>
            <a:xfrm>
              <a:off x="585797" y="27870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8" name="tx448"/>
            <p:cNvSpPr/>
            <p:nvPr/>
          </p:nvSpPr>
          <p:spPr>
            <a:xfrm>
              <a:off x="585797" y="20970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9" name="tx449"/>
            <p:cNvSpPr/>
            <p:nvPr/>
          </p:nvSpPr>
          <p:spPr>
            <a:xfrm>
              <a:off x="585797" y="140879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0" name="tx450"/>
            <p:cNvSpPr/>
            <p:nvPr/>
          </p:nvSpPr>
          <p:spPr>
            <a:xfrm>
              <a:off x="508103" y="7171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1" name="tx451"/>
            <p:cNvSpPr/>
            <p:nvPr/>
          </p:nvSpPr>
          <p:spPr>
            <a:xfrm rot="-5400000">
              <a:off x="672269" y="4446106"/>
              <a:ext cx="67778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Montenegro</a:t>
              </a:r>
            </a:p>
          </p:txBody>
        </p:sp>
        <p:sp>
          <p:nvSpPr>
            <p:cNvPr id="452" name="tx452"/>
            <p:cNvSpPr/>
            <p:nvPr/>
          </p:nvSpPr>
          <p:spPr>
            <a:xfrm rot="-5400000">
              <a:off x="809191"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53" name="tx453"/>
            <p:cNvSpPr/>
            <p:nvPr/>
          </p:nvSpPr>
          <p:spPr>
            <a:xfrm rot="-5400000">
              <a:off x="1219746" y="5380096"/>
              <a:ext cx="388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Bosnia</a:t>
              </a:r>
            </a:p>
          </p:txBody>
        </p:sp>
        <p:sp>
          <p:nvSpPr>
            <p:cNvPr id="454" name="tx454"/>
            <p:cNvSpPr/>
            <p:nvPr/>
          </p:nvSpPr>
          <p:spPr>
            <a:xfrm rot="-5400000">
              <a:off x="1307958" y="504470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55" name="tx455"/>
            <p:cNvSpPr/>
            <p:nvPr/>
          </p:nvSpPr>
          <p:spPr>
            <a:xfrm rot="-5400000">
              <a:off x="1044780" y="4534349"/>
              <a:ext cx="71301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Herzegovina</a:t>
              </a:r>
            </a:p>
          </p:txBody>
        </p:sp>
        <p:sp>
          <p:nvSpPr>
            <p:cNvPr id="456" name="tx456"/>
            <p:cNvSpPr/>
            <p:nvPr/>
          </p:nvSpPr>
          <p:spPr>
            <a:xfrm rot="-5400000">
              <a:off x="1163997" y="390527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(11,000)</a:t>
              </a:r>
            </a:p>
          </p:txBody>
        </p:sp>
        <p:sp>
          <p:nvSpPr>
            <p:cNvPr id="457" name="tx457"/>
            <p:cNvSpPr/>
            <p:nvPr/>
          </p:nvSpPr>
          <p:spPr>
            <a:xfrm rot="-5400000">
              <a:off x="1648750" y="4931689"/>
              <a:ext cx="3105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North</a:t>
              </a:r>
            </a:p>
          </p:txBody>
        </p:sp>
        <p:sp>
          <p:nvSpPr>
            <p:cNvPr id="458" name="tx458"/>
            <p:cNvSpPr/>
            <p:nvPr/>
          </p:nvSpPr>
          <p:spPr>
            <a:xfrm rot="-5400000">
              <a:off x="1493379" y="4430480"/>
              <a:ext cx="62129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Macedonia</a:t>
              </a:r>
            </a:p>
          </p:txBody>
        </p:sp>
        <p:sp>
          <p:nvSpPr>
            <p:cNvPr id="459" name="tx459"/>
            <p:cNvSpPr/>
            <p:nvPr/>
          </p:nvSpPr>
          <p:spPr>
            <a:xfrm rot="-5400000">
              <a:off x="1589435"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60" name="tx460"/>
            <p:cNvSpPr/>
            <p:nvPr/>
          </p:nvSpPr>
          <p:spPr>
            <a:xfrm rot="-5400000">
              <a:off x="1940025" y="4444587"/>
              <a:ext cx="508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Romania</a:t>
              </a:r>
            </a:p>
          </p:txBody>
        </p:sp>
        <p:sp>
          <p:nvSpPr>
            <p:cNvPr id="461" name="tx461"/>
            <p:cNvSpPr/>
            <p:nvPr/>
          </p:nvSpPr>
          <p:spPr>
            <a:xfrm rot="-5400000">
              <a:off x="1944242" y="390527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462" name="tx462"/>
            <p:cNvSpPr/>
            <p:nvPr/>
          </p:nvSpPr>
          <p:spPr>
            <a:xfrm rot="-5400000">
              <a:off x="2372440" y="4331664"/>
              <a:ext cx="423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Albania</a:t>
              </a:r>
            </a:p>
          </p:txBody>
        </p:sp>
        <p:sp>
          <p:nvSpPr>
            <p:cNvPr id="463" name="tx463"/>
            <p:cNvSpPr/>
            <p:nvPr/>
          </p:nvSpPr>
          <p:spPr>
            <a:xfrm rot="-5400000">
              <a:off x="2369680"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64" name="tx464"/>
            <p:cNvSpPr/>
            <p:nvPr/>
          </p:nvSpPr>
          <p:spPr>
            <a:xfrm rot="-5400000">
              <a:off x="2790033" y="4373212"/>
              <a:ext cx="3671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Serbia</a:t>
              </a:r>
            </a:p>
          </p:txBody>
        </p:sp>
        <p:sp>
          <p:nvSpPr>
            <p:cNvPr id="465" name="tx465"/>
            <p:cNvSpPr/>
            <p:nvPr/>
          </p:nvSpPr>
          <p:spPr>
            <a:xfrm rot="-5400000">
              <a:off x="2724487" y="390527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466" name="tx466"/>
            <p:cNvSpPr/>
            <p:nvPr/>
          </p:nvSpPr>
          <p:spPr>
            <a:xfrm rot="-5400000">
              <a:off x="3105555" y="5011560"/>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467" name="tx467"/>
            <p:cNvSpPr/>
            <p:nvPr/>
          </p:nvSpPr>
          <p:spPr>
            <a:xfrm rot="-5400000">
              <a:off x="3310783" y="4687332"/>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468" name="tx468"/>
            <p:cNvSpPr/>
            <p:nvPr/>
          </p:nvSpPr>
          <p:spPr>
            <a:xfrm rot="-5400000">
              <a:off x="3124500" y="4359848"/>
              <a:ext cx="4800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Moldova</a:t>
              </a:r>
            </a:p>
          </p:txBody>
        </p:sp>
        <p:sp>
          <p:nvSpPr>
            <p:cNvPr id="469" name="tx469"/>
            <p:cNvSpPr/>
            <p:nvPr/>
          </p:nvSpPr>
          <p:spPr>
            <a:xfrm rot="-5400000">
              <a:off x="3149925"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70" name="tx470"/>
            <p:cNvSpPr/>
            <p:nvPr/>
          </p:nvSpPr>
          <p:spPr>
            <a:xfrm rot="-5400000">
              <a:off x="3549132" y="4323726"/>
              <a:ext cx="40940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Croatia</a:t>
              </a:r>
            </a:p>
          </p:txBody>
        </p:sp>
        <p:sp>
          <p:nvSpPr>
            <p:cNvPr id="471" name="tx471"/>
            <p:cNvSpPr/>
            <p:nvPr/>
          </p:nvSpPr>
          <p:spPr>
            <a:xfrm rot="-5400000">
              <a:off x="3540047"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72" name="tx472"/>
            <p:cNvSpPr/>
            <p:nvPr/>
          </p:nvSpPr>
          <p:spPr>
            <a:xfrm rot="-5400000">
              <a:off x="3899164" y="4340190"/>
              <a:ext cx="4659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Bulgaria</a:t>
              </a:r>
            </a:p>
          </p:txBody>
        </p:sp>
        <p:sp>
          <p:nvSpPr>
            <p:cNvPr id="473" name="tx473"/>
            <p:cNvSpPr/>
            <p:nvPr/>
          </p:nvSpPr>
          <p:spPr>
            <a:xfrm rot="-5400000">
              <a:off x="3930170"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74" name="tx474"/>
            <p:cNvSpPr/>
            <p:nvPr/>
          </p:nvSpPr>
          <p:spPr>
            <a:xfrm rot="-5400000">
              <a:off x="4316044" y="4409241"/>
              <a:ext cx="437616"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Ukraine</a:t>
              </a:r>
            </a:p>
          </p:txBody>
        </p:sp>
        <p:sp>
          <p:nvSpPr>
            <p:cNvPr id="475" name="tx475"/>
            <p:cNvSpPr/>
            <p:nvPr/>
          </p:nvSpPr>
          <p:spPr>
            <a:xfrm rot="-5400000">
              <a:off x="4284976" y="390527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76" name="tx476"/>
            <p:cNvSpPr/>
            <p:nvPr/>
          </p:nvSpPr>
          <p:spPr>
            <a:xfrm rot="-5400000">
              <a:off x="4685703" y="4332346"/>
              <a:ext cx="451817"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Georgia</a:t>
              </a:r>
            </a:p>
          </p:txBody>
        </p:sp>
        <p:sp>
          <p:nvSpPr>
            <p:cNvPr id="477" name="tx477"/>
            <p:cNvSpPr/>
            <p:nvPr/>
          </p:nvSpPr>
          <p:spPr>
            <a:xfrm rot="-5400000">
              <a:off x="4710414"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78" name="tx478"/>
            <p:cNvSpPr/>
            <p:nvPr/>
          </p:nvSpPr>
          <p:spPr>
            <a:xfrm rot="-5400000">
              <a:off x="5094335" y="4386017"/>
              <a:ext cx="41634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Turkiye</a:t>
              </a:r>
            </a:p>
          </p:txBody>
        </p:sp>
        <p:sp>
          <p:nvSpPr>
            <p:cNvPr id="479" name="tx479"/>
            <p:cNvSpPr/>
            <p:nvPr/>
          </p:nvSpPr>
          <p:spPr>
            <a:xfrm rot="-5400000">
              <a:off x="5065221" y="390527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(53,000)</a:t>
              </a:r>
            </a:p>
          </p:txBody>
        </p:sp>
        <p:sp>
          <p:nvSpPr>
            <p:cNvPr id="480" name="tx480"/>
            <p:cNvSpPr/>
            <p:nvPr/>
          </p:nvSpPr>
          <p:spPr>
            <a:xfrm rot="-5400000">
              <a:off x="5468800" y="4356282"/>
              <a:ext cx="472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Armenia</a:t>
              </a:r>
            </a:p>
          </p:txBody>
        </p:sp>
        <p:sp>
          <p:nvSpPr>
            <p:cNvPr id="481" name="tx481"/>
            <p:cNvSpPr/>
            <p:nvPr/>
          </p:nvSpPr>
          <p:spPr>
            <a:xfrm rot="-5400000">
              <a:off x="5490659"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482" name="tx482"/>
            <p:cNvSpPr/>
            <p:nvPr/>
          </p:nvSpPr>
          <p:spPr>
            <a:xfrm rot="-5400000">
              <a:off x="5782710" y="4407256"/>
              <a:ext cx="600087"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Azerbaijan</a:t>
              </a:r>
            </a:p>
          </p:txBody>
        </p:sp>
        <p:sp>
          <p:nvSpPr>
            <p:cNvPr id="483" name="tx483"/>
            <p:cNvSpPr/>
            <p:nvPr/>
          </p:nvSpPr>
          <p:spPr>
            <a:xfrm rot="-5400000">
              <a:off x="5880781"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84" name="tx484"/>
            <p:cNvSpPr/>
            <p:nvPr/>
          </p:nvSpPr>
          <p:spPr>
            <a:xfrm rot="-5400000">
              <a:off x="6158786" y="4421302"/>
              <a:ext cx="628178"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Kyrgyzstan</a:t>
              </a:r>
            </a:p>
          </p:txBody>
        </p:sp>
        <p:sp>
          <p:nvSpPr>
            <p:cNvPr id="485" name="tx485"/>
            <p:cNvSpPr/>
            <p:nvPr/>
          </p:nvSpPr>
          <p:spPr>
            <a:xfrm rot="-5400000">
              <a:off x="6270904"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86" name="tx486"/>
            <p:cNvSpPr/>
            <p:nvPr/>
          </p:nvSpPr>
          <p:spPr>
            <a:xfrm rot="-5400000">
              <a:off x="6660313" y="4335137"/>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Belarus</a:t>
              </a:r>
            </a:p>
          </p:txBody>
        </p:sp>
        <p:sp>
          <p:nvSpPr>
            <p:cNvPr id="487" name="tx487"/>
            <p:cNvSpPr/>
            <p:nvPr/>
          </p:nvSpPr>
          <p:spPr>
            <a:xfrm rot="-5400000">
              <a:off x="6661026"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88" name="tx488"/>
            <p:cNvSpPr/>
            <p:nvPr/>
          </p:nvSpPr>
          <p:spPr>
            <a:xfrm rot="-5400000">
              <a:off x="7056698" y="4327261"/>
              <a:ext cx="416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Greece</a:t>
              </a:r>
            </a:p>
          </p:txBody>
        </p:sp>
        <p:sp>
          <p:nvSpPr>
            <p:cNvPr id="489" name="tx489"/>
            <p:cNvSpPr/>
            <p:nvPr/>
          </p:nvSpPr>
          <p:spPr>
            <a:xfrm rot="-5400000">
              <a:off x="7051148"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90" name="tx490"/>
            <p:cNvSpPr/>
            <p:nvPr/>
          </p:nvSpPr>
          <p:spPr>
            <a:xfrm rot="-5400000">
              <a:off x="7375042" y="4375413"/>
              <a:ext cx="536401"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Tajikistan</a:t>
              </a:r>
            </a:p>
          </p:txBody>
        </p:sp>
        <p:sp>
          <p:nvSpPr>
            <p:cNvPr id="491" name="tx491"/>
            <p:cNvSpPr/>
            <p:nvPr/>
          </p:nvSpPr>
          <p:spPr>
            <a:xfrm rot="-5400000">
              <a:off x="7441271"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92" name="tx492"/>
            <p:cNvSpPr/>
            <p:nvPr/>
          </p:nvSpPr>
          <p:spPr>
            <a:xfrm rot="-5400000">
              <a:off x="7714160" y="4451657"/>
              <a:ext cx="6636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Kazakhstan</a:t>
              </a:r>
            </a:p>
          </p:txBody>
        </p:sp>
        <p:sp>
          <p:nvSpPr>
            <p:cNvPr id="493" name="tx493"/>
            <p:cNvSpPr/>
            <p:nvPr/>
          </p:nvSpPr>
          <p:spPr>
            <a:xfrm rot="-5400000">
              <a:off x="7831393"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94" name="tx494"/>
            <p:cNvSpPr/>
            <p:nvPr/>
          </p:nvSpPr>
          <p:spPr>
            <a:xfrm rot="-5400000">
              <a:off x="8051448" y="4504491"/>
              <a:ext cx="7693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Turkmenistan</a:t>
              </a:r>
            </a:p>
          </p:txBody>
        </p:sp>
        <p:sp>
          <p:nvSpPr>
            <p:cNvPr id="495" name="tx495"/>
            <p:cNvSpPr/>
            <p:nvPr/>
          </p:nvSpPr>
          <p:spPr>
            <a:xfrm rot="-5400000">
              <a:off x="8221515"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96" name="tx496"/>
            <p:cNvSpPr/>
            <p:nvPr/>
          </p:nvSpPr>
          <p:spPr>
            <a:xfrm rot="-5400000">
              <a:off x="8512078" y="4433921"/>
              <a:ext cx="628240"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Uzbekistan</a:t>
              </a:r>
            </a:p>
          </p:txBody>
        </p:sp>
        <p:sp>
          <p:nvSpPr>
            <p:cNvPr id="497" name="tx497"/>
            <p:cNvSpPr/>
            <p:nvPr/>
          </p:nvSpPr>
          <p:spPr>
            <a:xfrm rot="-5400000">
              <a:off x="8611638" y="386995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98" name="tx498"/>
            <p:cNvSpPr/>
            <p:nvPr/>
          </p:nvSpPr>
          <p:spPr>
            <a:xfrm rot="-5400000">
              <a:off x="-52544" y="20974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9" name="rc499"/>
            <p:cNvSpPr/>
            <p:nvPr/>
          </p:nvSpPr>
          <p:spPr>
            <a:xfrm>
              <a:off x="2285667" y="5993415"/>
              <a:ext cx="219456" cy="219455"/>
            </a:xfrm>
            <a:prstGeom prst="rect">
              <a:avLst/>
            </a:prstGeom>
            <a:solidFill>
              <a:srgbClr val="FFFFFF">
                <a:alpha val="100000"/>
              </a:srgbClr>
            </a:solidFill>
          </p:spPr>
          <p:txBody>
            <a:bodyPr/>
            <a:lstStyle/>
            <a:p/>
          </p:txBody>
        </p:sp>
        <p:sp>
          <p:nvSpPr>
            <p:cNvPr id="500" name="pg500"/>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pg502"/>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3" name="pg503"/>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4" name="pg504"/>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5" name="rc505"/>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506" name="rc506"/>
            <p:cNvSpPr/>
            <p:nvPr/>
          </p:nvSpPr>
          <p:spPr>
            <a:xfrm>
              <a:off x="4500306" y="5993415"/>
              <a:ext cx="219455" cy="219455"/>
            </a:xfrm>
            <a:prstGeom prst="rect">
              <a:avLst/>
            </a:prstGeom>
            <a:solidFill>
              <a:srgbClr val="FFFFFF">
                <a:alpha val="100000"/>
              </a:srgbClr>
            </a:solidFill>
          </p:spPr>
          <p:txBody>
            <a:bodyPr/>
            <a:lstStyle/>
            <a:p/>
          </p:txBody>
        </p:sp>
        <p:sp>
          <p:nvSpPr>
            <p:cNvPr id="507" name="rc507"/>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08" name="tx508"/>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509" name="tx509"/>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510" name="tx510"/>
            <p:cNvSpPr/>
            <p:nvPr/>
          </p:nvSpPr>
          <p:spPr>
            <a:xfrm>
              <a:off x="803816" y="398022"/>
              <a:ext cx="30934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ECAR, 2023</a:t>
              </a:r>
            </a:p>
          </p:txBody>
        </p:sp>
        <p:sp>
          <p:nvSpPr>
            <p:cNvPr id="511" name="tx51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12" name="tx512"/>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13" name="tx513"/>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5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2023, MCV1 coverage ranged from 24% in Montenegro to 99% in Uzbekistan, Kazakhstan, and Turkmenistan.
14 out of 21 (67%) countries had coverage of at least 90%.
Turkiye had MCV1 coverage of 95% and the highest absolute number of unvaccinated children in the region, followed by Romania.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5" name="pt5"/>
            <p:cNvSpPr/>
            <p:nvPr/>
          </p:nvSpPr>
          <p:spPr>
            <a:xfrm>
              <a:off x="2019432" y="2307084"/>
              <a:ext cx="866621" cy="86662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 name="pt6"/>
            <p:cNvSpPr/>
            <p:nvPr/>
          </p:nvSpPr>
          <p:spPr>
            <a:xfrm>
              <a:off x="3067538" y="2279424"/>
              <a:ext cx="921940" cy="921940"/>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4412577" y="2548699"/>
              <a:ext cx="383390" cy="383390"/>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407675" y="2468033"/>
              <a:ext cx="544723" cy="544723"/>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5858220" y="1842812"/>
              <a:ext cx="1795164" cy="1795164"/>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0" name="pt10"/>
            <p:cNvSpPr/>
            <p:nvPr/>
          </p:nvSpPr>
          <p:spPr>
            <a:xfrm>
              <a:off x="7434581" y="2343409"/>
              <a:ext cx="793971" cy="79397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398117" y="2231181"/>
              <a:ext cx="1018427" cy="101842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872748" y="2630047"/>
              <a:ext cx="220695" cy="22069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3" name="pt13"/>
            <p:cNvSpPr/>
            <p:nvPr/>
          </p:nvSpPr>
          <p:spPr>
            <a:xfrm>
              <a:off x="10781500" y="2463034"/>
              <a:ext cx="554722" cy="554722"/>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4" name="pt14"/>
            <p:cNvSpPr/>
            <p:nvPr/>
          </p:nvSpPr>
          <p:spPr>
            <a:xfrm>
              <a:off x="1116803" y="2480220"/>
              <a:ext cx="520349" cy="52034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19782" y="2507434"/>
              <a:ext cx="465921" cy="46592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62860" y="2574747"/>
              <a:ext cx="331295" cy="33129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65628" y="2601750"/>
              <a:ext cx="277289" cy="27728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50042" y="2610400"/>
              <a:ext cx="259989" cy="25998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27065" y="2611658"/>
              <a:ext cx="257474" cy="25747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32733" y="2641561"/>
              <a:ext cx="197667" cy="19766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19787" y="2652851"/>
              <a:ext cx="175087" cy="17508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95843" y="2653141"/>
              <a:ext cx="174506" cy="17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0054" y="1525888"/>
              <a:ext cx="47384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Turkiye</a:t>
              </a:r>
            </a:p>
          </p:txBody>
        </p:sp>
        <p:sp>
          <p:nvSpPr>
            <p:cNvPr id="25" name="tx25"/>
            <p:cNvSpPr/>
            <p:nvPr/>
          </p:nvSpPr>
          <p:spPr>
            <a:xfrm>
              <a:off x="1155934"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53,000</a:t>
              </a:r>
            </a:p>
          </p:txBody>
        </p:sp>
        <p:sp>
          <p:nvSpPr>
            <p:cNvPr id="26" name="tx26"/>
            <p:cNvSpPr/>
            <p:nvPr/>
          </p:nvSpPr>
          <p:spPr>
            <a:xfrm>
              <a:off x="2163522" y="1554612"/>
              <a:ext cx="57844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Romania</a:t>
              </a:r>
            </a:p>
          </p:txBody>
        </p:sp>
        <p:sp>
          <p:nvSpPr>
            <p:cNvPr id="27" name="tx27"/>
            <p:cNvSpPr/>
            <p:nvPr/>
          </p:nvSpPr>
          <p:spPr>
            <a:xfrm>
              <a:off x="223169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40,000</a:t>
              </a:r>
            </a:p>
          </p:txBody>
        </p:sp>
        <p:sp>
          <p:nvSpPr>
            <p:cNvPr id="28" name="tx28"/>
            <p:cNvSpPr/>
            <p:nvPr/>
          </p:nvSpPr>
          <p:spPr>
            <a:xfrm>
              <a:off x="3279480" y="1554542"/>
              <a:ext cx="498056"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Ukraine</a:t>
              </a:r>
            </a:p>
          </p:txBody>
        </p:sp>
        <p:sp>
          <p:nvSpPr>
            <p:cNvPr id="29" name="tx29"/>
            <p:cNvSpPr/>
            <p:nvPr/>
          </p:nvSpPr>
          <p:spPr>
            <a:xfrm>
              <a:off x="330746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17,000</a:t>
              </a:r>
            </a:p>
          </p:txBody>
        </p:sp>
        <p:sp>
          <p:nvSpPr>
            <p:cNvPr id="30" name="tx30"/>
            <p:cNvSpPr/>
            <p:nvPr/>
          </p:nvSpPr>
          <p:spPr>
            <a:xfrm>
              <a:off x="3816819" y="1525888"/>
              <a:ext cx="15749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Bosnia and Herzegovina</a:t>
              </a:r>
            </a:p>
          </p:txBody>
        </p:sp>
        <p:sp>
          <p:nvSpPr>
            <p:cNvPr id="31" name="tx31"/>
            <p:cNvSpPr/>
            <p:nvPr/>
          </p:nvSpPr>
          <p:spPr>
            <a:xfrm>
              <a:off x="4383228"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11,000</a:t>
              </a:r>
            </a:p>
          </p:txBody>
        </p:sp>
        <p:sp>
          <p:nvSpPr>
            <p:cNvPr id="32" name="tx32"/>
            <p:cNvSpPr/>
            <p:nvPr/>
          </p:nvSpPr>
          <p:spPr>
            <a:xfrm>
              <a:off x="5471132" y="1552777"/>
              <a:ext cx="41781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Serbia</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10,000</a:t>
              </a:r>
            </a:p>
          </p:txBody>
        </p:sp>
        <p:sp>
          <p:nvSpPr>
            <p:cNvPr id="34" name="tx34"/>
            <p:cNvSpPr/>
            <p:nvPr/>
          </p:nvSpPr>
          <p:spPr>
            <a:xfrm>
              <a:off x="6398298" y="1554542"/>
              <a:ext cx="715007"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Uzbekistan</a:t>
              </a:r>
            </a:p>
          </p:txBody>
        </p:sp>
        <p:sp>
          <p:nvSpPr>
            <p:cNvPr id="35" name="tx35"/>
            <p:cNvSpPr/>
            <p:nvPr/>
          </p:nvSpPr>
          <p:spPr>
            <a:xfrm>
              <a:off x="657495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9,000</a:t>
              </a:r>
            </a:p>
          </p:txBody>
        </p:sp>
        <p:sp>
          <p:nvSpPr>
            <p:cNvPr id="36" name="tx36"/>
            <p:cNvSpPr/>
            <p:nvPr/>
          </p:nvSpPr>
          <p:spPr>
            <a:xfrm>
              <a:off x="7474098" y="1525888"/>
              <a:ext cx="714936"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Kyrgyzstan</a:t>
              </a:r>
            </a:p>
          </p:txBody>
        </p:sp>
        <p:sp>
          <p:nvSpPr>
            <p:cNvPr id="37" name="tx37"/>
            <p:cNvSpPr/>
            <p:nvPr/>
          </p:nvSpPr>
          <p:spPr>
            <a:xfrm>
              <a:off x="765071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6,000</a:t>
              </a:r>
            </a:p>
          </p:txBody>
        </p:sp>
        <p:sp>
          <p:nvSpPr>
            <p:cNvPr id="38" name="tx38"/>
            <p:cNvSpPr/>
            <p:nvPr/>
          </p:nvSpPr>
          <p:spPr>
            <a:xfrm>
              <a:off x="8602089" y="1525888"/>
              <a:ext cx="61048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Tajikistan</a:t>
              </a:r>
            </a:p>
          </p:txBody>
        </p:sp>
        <p:sp>
          <p:nvSpPr>
            <p:cNvPr id="39" name="tx39"/>
            <p:cNvSpPr/>
            <p:nvPr/>
          </p:nvSpPr>
          <p:spPr>
            <a:xfrm>
              <a:off x="872648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5,000</a:t>
              </a:r>
            </a:p>
          </p:txBody>
        </p:sp>
        <p:sp>
          <p:nvSpPr>
            <p:cNvPr id="40" name="tx40"/>
            <p:cNvSpPr/>
            <p:nvPr/>
          </p:nvSpPr>
          <p:spPr>
            <a:xfrm>
              <a:off x="9597397" y="1525888"/>
              <a:ext cx="77139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Montenegro</a:t>
              </a:r>
            </a:p>
          </p:txBody>
        </p:sp>
        <p:sp>
          <p:nvSpPr>
            <p:cNvPr id="41" name="tx41"/>
            <p:cNvSpPr/>
            <p:nvPr/>
          </p:nvSpPr>
          <p:spPr>
            <a:xfrm>
              <a:off x="980224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5,000</a:t>
              </a:r>
            </a:p>
          </p:txBody>
        </p:sp>
        <p:sp>
          <p:nvSpPr>
            <p:cNvPr id="42" name="tx42"/>
            <p:cNvSpPr/>
            <p:nvPr/>
          </p:nvSpPr>
          <p:spPr>
            <a:xfrm>
              <a:off x="10793706" y="1525888"/>
              <a:ext cx="530309"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Bulgaria</a:t>
              </a:r>
            </a:p>
          </p:txBody>
        </p:sp>
        <p:sp>
          <p:nvSpPr>
            <p:cNvPr id="43" name="tx43"/>
            <p:cNvSpPr/>
            <p:nvPr/>
          </p:nvSpPr>
          <p:spPr>
            <a:xfrm>
              <a:off x="10878009"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8768"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229991"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25596"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541530"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257463"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7973396"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9511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907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06650"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225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38517"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197,000 children unvaccinated with MCV1 in ECAR.
The top 10 countries accounted for 162,000 (82%) of unvaccinated children in ECAR.
Turkiye had the highest number of unvaccinated children (53,000), followed by Romania (40,000). These account for approximately 27% and 20%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Kazakhstan, Turkmenistan, and Uzbekistan had the highest coverage (99%), while Montenegro had the lowest coverage (24%).
MCV1 coverage increased in 10 out of 21 countries between 2022 and 2023. The largest increase was 18% points in Ukraine from 74% to 92%.
5 countries saw a decrease in coverage (Albania, Belarus, Bosnia and Herzegovina, Montenegro, and Romania). The largest decline was 9% points in Montenegro from 33% to 24%.
Coverage remained constant between 2022 and 2023 in the remaining 6 countries.
In 2023, 14 out of 21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2 countries (Armenia and Uzbekistan).
The largest increase in coverage was 1% points in Armenia from 95% in 2019 to 96% in 2023 and Uzbekistan from 98% in 2019 to 99% in 2023}.
Coverage was lower than in 2019 in 14 countries (Albania, Azerbaijan, Belarus, Bosnia and Herzegovina, Bulgaria, Croatia, Georgia, Montenegro, North Macedonia, Republic of Moldova, Romania, Serbia, Turkiye, and Ukraine).
The largest decline in coverage was 12% points in Albania from 95% in 2019 to 83% in 2023, Republic of Moldova from 97% in 2019 to 85% in 2023, and Romania from 90% in 2019 to 78%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ECAR, 2 out of 21 (10%) countries had MCV1 coverage below 70% in 2023. These are Bosnia and Herzegovina and Montenegro.
These countries account for approximately 31,000 (1%) of the total annual cohort of surviving infants in the region.
There were 14 (67%) countries that achieved MCV1 of 90% or higher, accounting for 3,619,000 (91%)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01733" y="1709058"/>
              <a:ext cx="1701764" cy="1908080"/>
            </a:xfrm>
            <a:custGeom>
              <a:avLst/>
              <a:pathLst>
                <a:path w="1701764" h="1908080">
                  <a:moveTo>
                    <a:pt x="0" y="1701930"/>
                  </a:moveTo>
                  <a:lnTo>
                    <a:pt x="58255" y="1709039"/>
                  </a:lnTo>
                  <a:lnTo>
                    <a:pt x="116510" y="1716147"/>
                  </a:lnTo>
                  <a:lnTo>
                    <a:pt x="174765" y="1723256"/>
                  </a:lnTo>
                  <a:lnTo>
                    <a:pt x="233020" y="1730365"/>
                  </a:lnTo>
                  <a:lnTo>
                    <a:pt x="291275" y="1737473"/>
                  </a:lnTo>
                  <a:lnTo>
                    <a:pt x="349530" y="1744582"/>
                  </a:lnTo>
                  <a:lnTo>
                    <a:pt x="407786" y="1751690"/>
                  </a:lnTo>
                  <a:lnTo>
                    <a:pt x="466041" y="1758799"/>
                  </a:lnTo>
                  <a:lnTo>
                    <a:pt x="524296" y="1765908"/>
                  </a:lnTo>
                  <a:lnTo>
                    <a:pt x="582551" y="1773016"/>
                  </a:lnTo>
                  <a:lnTo>
                    <a:pt x="640806" y="1780125"/>
                  </a:lnTo>
                  <a:lnTo>
                    <a:pt x="699061" y="1787234"/>
                  </a:lnTo>
                  <a:lnTo>
                    <a:pt x="757316" y="1794342"/>
                  </a:lnTo>
                  <a:lnTo>
                    <a:pt x="815572" y="1801451"/>
                  </a:lnTo>
                  <a:lnTo>
                    <a:pt x="873827" y="1808559"/>
                  </a:lnTo>
                  <a:lnTo>
                    <a:pt x="932082" y="1815668"/>
                  </a:lnTo>
                  <a:lnTo>
                    <a:pt x="990337" y="1822777"/>
                  </a:lnTo>
                  <a:lnTo>
                    <a:pt x="1048592" y="1829885"/>
                  </a:lnTo>
                  <a:lnTo>
                    <a:pt x="1106847" y="1836994"/>
                  </a:lnTo>
                  <a:lnTo>
                    <a:pt x="1165102" y="1844103"/>
                  </a:lnTo>
                  <a:lnTo>
                    <a:pt x="1223358" y="1851211"/>
                  </a:lnTo>
                  <a:lnTo>
                    <a:pt x="1281613" y="1858320"/>
                  </a:lnTo>
                  <a:lnTo>
                    <a:pt x="1339868" y="1865428"/>
                  </a:lnTo>
                  <a:lnTo>
                    <a:pt x="1398123" y="1872537"/>
                  </a:lnTo>
                  <a:lnTo>
                    <a:pt x="1456378" y="1879646"/>
                  </a:lnTo>
                  <a:lnTo>
                    <a:pt x="1514633" y="1886754"/>
                  </a:lnTo>
                  <a:lnTo>
                    <a:pt x="1572888" y="1893863"/>
                  </a:lnTo>
                  <a:lnTo>
                    <a:pt x="1631144" y="1900972"/>
                  </a:lnTo>
                  <a:lnTo>
                    <a:pt x="1689399" y="1908080"/>
                  </a:lnTo>
                  <a:lnTo>
                    <a:pt x="1695407" y="1850796"/>
                  </a:lnTo>
                  <a:lnTo>
                    <a:pt x="1699473" y="1793342"/>
                  </a:lnTo>
                  <a:lnTo>
                    <a:pt x="1701593" y="1735783"/>
                  </a:lnTo>
                  <a:lnTo>
                    <a:pt x="1701764" y="1678185"/>
                  </a:lnTo>
                  <a:lnTo>
                    <a:pt x="1699986" y="1620614"/>
                  </a:lnTo>
                  <a:lnTo>
                    <a:pt x="1696261" y="1563137"/>
                  </a:lnTo>
                  <a:lnTo>
                    <a:pt x="1690593" y="1505818"/>
                  </a:lnTo>
                  <a:lnTo>
                    <a:pt x="1682989" y="1448724"/>
                  </a:lnTo>
                  <a:lnTo>
                    <a:pt x="1673457" y="1391920"/>
                  </a:lnTo>
                  <a:lnTo>
                    <a:pt x="1662009" y="1335471"/>
                  </a:lnTo>
                  <a:lnTo>
                    <a:pt x="1648657" y="1279442"/>
                  </a:lnTo>
                  <a:lnTo>
                    <a:pt x="1633417" y="1223897"/>
                  </a:lnTo>
                  <a:lnTo>
                    <a:pt x="1616306" y="1168899"/>
                  </a:lnTo>
                  <a:lnTo>
                    <a:pt x="1597343" y="1114512"/>
                  </a:lnTo>
                  <a:lnTo>
                    <a:pt x="1576552" y="1060797"/>
                  </a:lnTo>
                  <a:lnTo>
                    <a:pt x="1553954" y="1007817"/>
                  </a:lnTo>
                  <a:lnTo>
                    <a:pt x="1529577" y="955632"/>
                  </a:lnTo>
                  <a:lnTo>
                    <a:pt x="1503448" y="904302"/>
                  </a:lnTo>
                  <a:lnTo>
                    <a:pt x="1475597" y="853885"/>
                  </a:lnTo>
                  <a:lnTo>
                    <a:pt x="1446055" y="804439"/>
                  </a:lnTo>
                  <a:lnTo>
                    <a:pt x="1414858" y="756021"/>
                  </a:lnTo>
                  <a:lnTo>
                    <a:pt x="1382040" y="708687"/>
                  </a:lnTo>
                  <a:lnTo>
                    <a:pt x="1347639" y="662491"/>
                  </a:lnTo>
                  <a:lnTo>
                    <a:pt x="1311695" y="617484"/>
                  </a:lnTo>
                  <a:lnTo>
                    <a:pt x="1274248" y="573720"/>
                  </a:lnTo>
                  <a:lnTo>
                    <a:pt x="1235342" y="531248"/>
                  </a:lnTo>
                  <a:lnTo>
                    <a:pt x="1195021" y="490117"/>
                  </a:lnTo>
                  <a:lnTo>
                    <a:pt x="1153332" y="450374"/>
                  </a:lnTo>
                  <a:lnTo>
                    <a:pt x="1110321" y="412064"/>
                  </a:lnTo>
                  <a:lnTo>
                    <a:pt x="1066039" y="375232"/>
                  </a:lnTo>
                  <a:lnTo>
                    <a:pt x="1020536" y="339919"/>
                  </a:lnTo>
                  <a:lnTo>
                    <a:pt x="973864" y="306166"/>
                  </a:lnTo>
                  <a:lnTo>
                    <a:pt x="926076" y="274012"/>
                  </a:lnTo>
                  <a:lnTo>
                    <a:pt x="877228" y="243493"/>
                  </a:lnTo>
                  <a:lnTo>
                    <a:pt x="827375" y="214645"/>
                  </a:lnTo>
                  <a:lnTo>
                    <a:pt x="776574" y="187500"/>
                  </a:lnTo>
                  <a:lnTo>
                    <a:pt x="724884" y="162089"/>
                  </a:lnTo>
                  <a:lnTo>
                    <a:pt x="672364" y="138443"/>
                  </a:lnTo>
                  <a:lnTo>
                    <a:pt x="619074" y="116586"/>
                  </a:lnTo>
                  <a:lnTo>
                    <a:pt x="565075" y="96546"/>
                  </a:lnTo>
                  <a:lnTo>
                    <a:pt x="510428" y="78344"/>
                  </a:lnTo>
                  <a:lnTo>
                    <a:pt x="455197" y="62002"/>
                  </a:lnTo>
                  <a:lnTo>
                    <a:pt x="399444" y="47539"/>
                  </a:lnTo>
                  <a:lnTo>
                    <a:pt x="343234" y="34970"/>
                  </a:lnTo>
                  <a:lnTo>
                    <a:pt x="286631" y="24310"/>
                  </a:lnTo>
                  <a:lnTo>
                    <a:pt x="229700" y="15571"/>
                  </a:lnTo>
                  <a:lnTo>
                    <a:pt x="172505" y="8765"/>
                  </a:lnTo>
                  <a:lnTo>
                    <a:pt x="115113" y="3897"/>
                  </a:lnTo>
                  <a:lnTo>
                    <a:pt x="57589" y="974"/>
                  </a:lnTo>
                  <a:lnTo>
                    <a:pt x="0" y="0"/>
                  </a:lnTo>
                  <a:lnTo>
                    <a:pt x="0" y="58687"/>
                  </a:lnTo>
                  <a:lnTo>
                    <a:pt x="0" y="117374"/>
                  </a:lnTo>
                  <a:lnTo>
                    <a:pt x="0" y="176061"/>
                  </a:lnTo>
                  <a:lnTo>
                    <a:pt x="0" y="234749"/>
                  </a:lnTo>
                  <a:lnTo>
                    <a:pt x="0" y="293436"/>
                  </a:lnTo>
                  <a:lnTo>
                    <a:pt x="0" y="352123"/>
                  </a:lnTo>
                  <a:lnTo>
                    <a:pt x="0" y="410810"/>
                  </a:lnTo>
                  <a:lnTo>
                    <a:pt x="0" y="469498"/>
                  </a:lnTo>
                  <a:lnTo>
                    <a:pt x="0" y="528185"/>
                  </a:lnTo>
                  <a:lnTo>
                    <a:pt x="0" y="586872"/>
                  </a:lnTo>
                  <a:lnTo>
                    <a:pt x="0" y="645559"/>
                  </a:lnTo>
                  <a:lnTo>
                    <a:pt x="0" y="704247"/>
                  </a:lnTo>
                  <a:lnTo>
                    <a:pt x="0" y="762934"/>
                  </a:lnTo>
                  <a:lnTo>
                    <a:pt x="0" y="821621"/>
                  </a:lnTo>
                  <a:lnTo>
                    <a:pt x="0" y="880308"/>
                  </a:lnTo>
                  <a:lnTo>
                    <a:pt x="0" y="938996"/>
                  </a:lnTo>
                  <a:lnTo>
                    <a:pt x="0" y="997683"/>
                  </a:lnTo>
                  <a:lnTo>
                    <a:pt x="0" y="1056370"/>
                  </a:lnTo>
                  <a:lnTo>
                    <a:pt x="0" y="1115057"/>
                  </a:lnTo>
                  <a:lnTo>
                    <a:pt x="0" y="1173745"/>
                  </a:lnTo>
                  <a:lnTo>
                    <a:pt x="0" y="1232432"/>
                  </a:lnTo>
                  <a:lnTo>
                    <a:pt x="0" y="1291119"/>
                  </a:lnTo>
                  <a:lnTo>
                    <a:pt x="0" y="1349807"/>
                  </a:lnTo>
                  <a:lnTo>
                    <a:pt x="0" y="1408494"/>
                  </a:lnTo>
                  <a:lnTo>
                    <a:pt x="0" y="1467181"/>
                  </a:lnTo>
                  <a:lnTo>
                    <a:pt x="0" y="1525868"/>
                  </a:lnTo>
                  <a:lnTo>
                    <a:pt x="0" y="1584556"/>
                  </a:lnTo>
                  <a:lnTo>
                    <a:pt x="0" y="164324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401733" y="3410988"/>
              <a:ext cx="1689399" cy="1677651"/>
            </a:xfrm>
            <a:custGeom>
              <a:avLst/>
              <a:pathLst>
                <a:path w="1689399" h="1677651">
                  <a:moveTo>
                    <a:pt x="0" y="0"/>
                  </a:moveTo>
                  <a:lnTo>
                    <a:pt x="9877" y="57850"/>
                  </a:lnTo>
                  <a:lnTo>
                    <a:pt x="19755" y="115700"/>
                  </a:lnTo>
                  <a:lnTo>
                    <a:pt x="29632" y="173550"/>
                  </a:lnTo>
                  <a:lnTo>
                    <a:pt x="39510" y="231400"/>
                  </a:lnTo>
                  <a:lnTo>
                    <a:pt x="49387" y="289250"/>
                  </a:lnTo>
                  <a:lnTo>
                    <a:pt x="59265" y="347100"/>
                  </a:lnTo>
                  <a:lnTo>
                    <a:pt x="69143" y="404950"/>
                  </a:lnTo>
                  <a:lnTo>
                    <a:pt x="79020" y="462800"/>
                  </a:lnTo>
                  <a:lnTo>
                    <a:pt x="88898" y="520650"/>
                  </a:lnTo>
                  <a:lnTo>
                    <a:pt x="98775" y="578500"/>
                  </a:lnTo>
                  <a:lnTo>
                    <a:pt x="108653" y="636350"/>
                  </a:lnTo>
                  <a:lnTo>
                    <a:pt x="118531" y="694200"/>
                  </a:lnTo>
                  <a:lnTo>
                    <a:pt x="128408" y="752050"/>
                  </a:lnTo>
                  <a:lnTo>
                    <a:pt x="138286" y="809900"/>
                  </a:lnTo>
                  <a:lnTo>
                    <a:pt x="148163" y="867750"/>
                  </a:lnTo>
                  <a:lnTo>
                    <a:pt x="158041" y="925600"/>
                  </a:lnTo>
                  <a:lnTo>
                    <a:pt x="167919" y="983450"/>
                  </a:lnTo>
                  <a:lnTo>
                    <a:pt x="177796" y="1041300"/>
                  </a:lnTo>
                  <a:lnTo>
                    <a:pt x="187674" y="1099150"/>
                  </a:lnTo>
                  <a:lnTo>
                    <a:pt x="197551" y="1157000"/>
                  </a:lnTo>
                  <a:lnTo>
                    <a:pt x="207429" y="1214850"/>
                  </a:lnTo>
                  <a:lnTo>
                    <a:pt x="217307" y="1272701"/>
                  </a:lnTo>
                  <a:lnTo>
                    <a:pt x="227184" y="1330551"/>
                  </a:lnTo>
                  <a:lnTo>
                    <a:pt x="237062" y="1388401"/>
                  </a:lnTo>
                  <a:lnTo>
                    <a:pt x="246939" y="1446251"/>
                  </a:lnTo>
                  <a:lnTo>
                    <a:pt x="256817" y="1504101"/>
                  </a:lnTo>
                  <a:lnTo>
                    <a:pt x="266695" y="1561951"/>
                  </a:lnTo>
                  <a:lnTo>
                    <a:pt x="276572" y="1619801"/>
                  </a:lnTo>
                  <a:lnTo>
                    <a:pt x="286450" y="1677651"/>
                  </a:lnTo>
                  <a:lnTo>
                    <a:pt x="344316" y="1666737"/>
                  </a:lnTo>
                  <a:lnTo>
                    <a:pt x="401770" y="1653828"/>
                  </a:lnTo>
                  <a:lnTo>
                    <a:pt x="458743" y="1638939"/>
                  </a:lnTo>
                  <a:lnTo>
                    <a:pt x="515167" y="1622088"/>
                  </a:lnTo>
                  <a:lnTo>
                    <a:pt x="570974" y="1603295"/>
                  </a:lnTo>
                  <a:lnTo>
                    <a:pt x="626098" y="1582582"/>
                  </a:lnTo>
                  <a:lnTo>
                    <a:pt x="680472" y="1559975"/>
                  </a:lnTo>
                  <a:lnTo>
                    <a:pt x="734032" y="1535501"/>
                  </a:lnTo>
                  <a:lnTo>
                    <a:pt x="786712" y="1509188"/>
                  </a:lnTo>
                  <a:lnTo>
                    <a:pt x="838451" y="1481069"/>
                  </a:lnTo>
                  <a:lnTo>
                    <a:pt x="889186" y="1451176"/>
                  </a:lnTo>
                  <a:lnTo>
                    <a:pt x="938857" y="1419547"/>
                  </a:lnTo>
                  <a:lnTo>
                    <a:pt x="987404" y="1386218"/>
                  </a:lnTo>
                  <a:lnTo>
                    <a:pt x="1034769" y="1351229"/>
                  </a:lnTo>
                  <a:lnTo>
                    <a:pt x="1080894" y="1314623"/>
                  </a:lnTo>
                  <a:lnTo>
                    <a:pt x="1125726" y="1276443"/>
                  </a:lnTo>
                  <a:lnTo>
                    <a:pt x="1169211" y="1236734"/>
                  </a:lnTo>
                  <a:lnTo>
                    <a:pt x="1211295" y="1195546"/>
                  </a:lnTo>
                  <a:lnTo>
                    <a:pt x="1251930" y="1152926"/>
                  </a:lnTo>
                  <a:lnTo>
                    <a:pt x="1291065" y="1108926"/>
                  </a:lnTo>
                  <a:lnTo>
                    <a:pt x="1328655" y="1063598"/>
                  </a:lnTo>
                  <a:lnTo>
                    <a:pt x="1364655" y="1016997"/>
                  </a:lnTo>
                  <a:lnTo>
                    <a:pt x="1399021" y="969178"/>
                  </a:lnTo>
                  <a:lnTo>
                    <a:pt x="1431712" y="920200"/>
                  </a:lnTo>
                  <a:lnTo>
                    <a:pt x="1462689" y="870119"/>
                  </a:lnTo>
                  <a:lnTo>
                    <a:pt x="1491915" y="818997"/>
                  </a:lnTo>
                  <a:lnTo>
                    <a:pt x="1519355" y="766895"/>
                  </a:lnTo>
                  <a:lnTo>
                    <a:pt x="1544976" y="713874"/>
                  </a:lnTo>
                  <a:lnTo>
                    <a:pt x="1568747" y="659999"/>
                  </a:lnTo>
                  <a:lnTo>
                    <a:pt x="1590640" y="605334"/>
                  </a:lnTo>
                  <a:lnTo>
                    <a:pt x="1610630" y="549944"/>
                  </a:lnTo>
                  <a:lnTo>
                    <a:pt x="1628691" y="493895"/>
                  </a:lnTo>
                  <a:lnTo>
                    <a:pt x="1644802" y="437256"/>
                  </a:lnTo>
                  <a:lnTo>
                    <a:pt x="1658944" y="380093"/>
                  </a:lnTo>
                  <a:lnTo>
                    <a:pt x="1671100" y="322474"/>
                  </a:lnTo>
                  <a:lnTo>
                    <a:pt x="1681256" y="264470"/>
                  </a:lnTo>
                  <a:lnTo>
                    <a:pt x="1689399" y="206150"/>
                  </a:lnTo>
                  <a:lnTo>
                    <a:pt x="1631144" y="199041"/>
                  </a:lnTo>
                  <a:lnTo>
                    <a:pt x="1572888" y="191932"/>
                  </a:lnTo>
                  <a:lnTo>
                    <a:pt x="1514633" y="184824"/>
                  </a:lnTo>
                  <a:lnTo>
                    <a:pt x="1456378" y="177715"/>
                  </a:lnTo>
                  <a:lnTo>
                    <a:pt x="1398123" y="170606"/>
                  </a:lnTo>
                  <a:lnTo>
                    <a:pt x="1339868" y="163498"/>
                  </a:lnTo>
                  <a:lnTo>
                    <a:pt x="1281613" y="156389"/>
                  </a:lnTo>
                  <a:lnTo>
                    <a:pt x="1223358" y="149281"/>
                  </a:lnTo>
                  <a:lnTo>
                    <a:pt x="1165102" y="142172"/>
                  </a:lnTo>
                  <a:lnTo>
                    <a:pt x="1106847" y="135063"/>
                  </a:lnTo>
                  <a:lnTo>
                    <a:pt x="1048592" y="127955"/>
                  </a:lnTo>
                  <a:lnTo>
                    <a:pt x="990337" y="120846"/>
                  </a:lnTo>
                  <a:lnTo>
                    <a:pt x="932082" y="113737"/>
                  </a:lnTo>
                  <a:lnTo>
                    <a:pt x="873827" y="106629"/>
                  </a:lnTo>
                  <a:lnTo>
                    <a:pt x="815572" y="99520"/>
                  </a:lnTo>
                  <a:lnTo>
                    <a:pt x="757316" y="92412"/>
                  </a:lnTo>
                  <a:lnTo>
                    <a:pt x="699061" y="85303"/>
                  </a:lnTo>
                  <a:lnTo>
                    <a:pt x="640806" y="78194"/>
                  </a:lnTo>
                  <a:lnTo>
                    <a:pt x="582551" y="71086"/>
                  </a:lnTo>
                  <a:lnTo>
                    <a:pt x="524296" y="63977"/>
                  </a:lnTo>
                  <a:lnTo>
                    <a:pt x="466041" y="56868"/>
                  </a:lnTo>
                  <a:lnTo>
                    <a:pt x="407786" y="49760"/>
                  </a:lnTo>
                  <a:lnTo>
                    <a:pt x="349530" y="42651"/>
                  </a:lnTo>
                  <a:lnTo>
                    <a:pt x="291275" y="35543"/>
                  </a:lnTo>
                  <a:lnTo>
                    <a:pt x="233020" y="28434"/>
                  </a:lnTo>
                  <a:lnTo>
                    <a:pt x="174765" y="21325"/>
                  </a:lnTo>
                  <a:lnTo>
                    <a:pt x="116510" y="14217"/>
                  </a:lnTo>
                  <a:lnTo>
                    <a:pt x="58255" y="710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788731" y="3410988"/>
              <a:ext cx="899451" cy="1701844"/>
            </a:xfrm>
            <a:custGeom>
              <a:avLst/>
              <a:pathLst>
                <a:path w="899451" h="1701844">
                  <a:moveTo>
                    <a:pt x="613001" y="0"/>
                  </a:moveTo>
                  <a:lnTo>
                    <a:pt x="591863" y="54748"/>
                  </a:lnTo>
                  <a:lnTo>
                    <a:pt x="570725" y="109496"/>
                  </a:lnTo>
                  <a:lnTo>
                    <a:pt x="549587" y="164245"/>
                  </a:lnTo>
                  <a:lnTo>
                    <a:pt x="528449" y="218993"/>
                  </a:lnTo>
                  <a:lnTo>
                    <a:pt x="507311" y="273741"/>
                  </a:lnTo>
                  <a:lnTo>
                    <a:pt x="486173" y="328490"/>
                  </a:lnTo>
                  <a:lnTo>
                    <a:pt x="465035" y="383238"/>
                  </a:lnTo>
                  <a:lnTo>
                    <a:pt x="443897" y="437986"/>
                  </a:lnTo>
                  <a:lnTo>
                    <a:pt x="422759" y="492735"/>
                  </a:lnTo>
                  <a:lnTo>
                    <a:pt x="401621" y="547483"/>
                  </a:lnTo>
                  <a:lnTo>
                    <a:pt x="380483" y="602231"/>
                  </a:lnTo>
                  <a:lnTo>
                    <a:pt x="359345" y="656980"/>
                  </a:lnTo>
                  <a:lnTo>
                    <a:pt x="338207" y="711728"/>
                  </a:lnTo>
                  <a:lnTo>
                    <a:pt x="317069" y="766476"/>
                  </a:lnTo>
                  <a:lnTo>
                    <a:pt x="295931" y="821225"/>
                  </a:lnTo>
                  <a:lnTo>
                    <a:pt x="274793" y="875973"/>
                  </a:lnTo>
                  <a:lnTo>
                    <a:pt x="253655" y="930721"/>
                  </a:lnTo>
                  <a:lnTo>
                    <a:pt x="232517" y="985470"/>
                  </a:lnTo>
                  <a:lnTo>
                    <a:pt x="211379" y="1040218"/>
                  </a:lnTo>
                  <a:lnTo>
                    <a:pt x="190241" y="1094966"/>
                  </a:lnTo>
                  <a:lnTo>
                    <a:pt x="169103" y="1149715"/>
                  </a:lnTo>
                  <a:lnTo>
                    <a:pt x="147965" y="1204463"/>
                  </a:lnTo>
                  <a:lnTo>
                    <a:pt x="126827" y="1259211"/>
                  </a:lnTo>
                  <a:lnTo>
                    <a:pt x="105689" y="1313960"/>
                  </a:lnTo>
                  <a:lnTo>
                    <a:pt x="84551" y="1368708"/>
                  </a:lnTo>
                  <a:lnTo>
                    <a:pt x="63413" y="1423456"/>
                  </a:lnTo>
                  <a:lnTo>
                    <a:pt x="42275" y="1478205"/>
                  </a:lnTo>
                  <a:lnTo>
                    <a:pt x="21137" y="1532953"/>
                  </a:lnTo>
                  <a:lnTo>
                    <a:pt x="0" y="1587701"/>
                  </a:lnTo>
                  <a:lnTo>
                    <a:pt x="57282" y="1608646"/>
                  </a:lnTo>
                  <a:lnTo>
                    <a:pt x="115277" y="1627525"/>
                  </a:lnTo>
                  <a:lnTo>
                    <a:pt x="173912" y="1644314"/>
                  </a:lnTo>
                  <a:lnTo>
                    <a:pt x="233111" y="1658991"/>
                  </a:lnTo>
                  <a:lnTo>
                    <a:pt x="292798" y="1671537"/>
                  </a:lnTo>
                  <a:lnTo>
                    <a:pt x="352895" y="1681937"/>
                  </a:lnTo>
                  <a:lnTo>
                    <a:pt x="413327" y="1690176"/>
                  </a:lnTo>
                  <a:lnTo>
                    <a:pt x="474016" y="1696246"/>
                  </a:lnTo>
                  <a:lnTo>
                    <a:pt x="534883" y="1700136"/>
                  </a:lnTo>
                  <a:lnTo>
                    <a:pt x="595850" y="1701844"/>
                  </a:lnTo>
                  <a:lnTo>
                    <a:pt x="656839" y="1701365"/>
                  </a:lnTo>
                  <a:lnTo>
                    <a:pt x="717772" y="1698702"/>
                  </a:lnTo>
                  <a:lnTo>
                    <a:pt x="778570" y="1693857"/>
                  </a:lnTo>
                  <a:lnTo>
                    <a:pt x="839156" y="1686837"/>
                  </a:lnTo>
                  <a:lnTo>
                    <a:pt x="899451" y="1677651"/>
                  </a:lnTo>
                  <a:lnTo>
                    <a:pt x="889574" y="1619801"/>
                  </a:lnTo>
                  <a:lnTo>
                    <a:pt x="879696" y="1561951"/>
                  </a:lnTo>
                  <a:lnTo>
                    <a:pt x="869819" y="1504101"/>
                  </a:lnTo>
                  <a:lnTo>
                    <a:pt x="859941" y="1446251"/>
                  </a:lnTo>
                  <a:lnTo>
                    <a:pt x="850063" y="1388401"/>
                  </a:lnTo>
                  <a:lnTo>
                    <a:pt x="840186" y="1330551"/>
                  </a:lnTo>
                  <a:lnTo>
                    <a:pt x="830308" y="1272701"/>
                  </a:lnTo>
                  <a:lnTo>
                    <a:pt x="820431" y="1214850"/>
                  </a:lnTo>
                  <a:lnTo>
                    <a:pt x="810553" y="1157000"/>
                  </a:lnTo>
                  <a:lnTo>
                    <a:pt x="800675" y="1099150"/>
                  </a:lnTo>
                  <a:lnTo>
                    <a:pt x="790798" y="1041300"/>
                  </a:lnTo>
                  <a:lnTo>
                    <a:pt x="780920" y="983450"/>
                  </a:lnTo>
                  <a:lnTo>
                    <a:pt x="771043" y="925600"/>
                  </a:lnTo>
                  <a:lnTo>
                    <a:pt x="761165" y="867750"/>
                  </a:lnTo>
                  <a:lnTo>
                    <a:pt x="751287" y="809900"/>
                  </a:lnTo>
                  <a:lnTo>
                    <a:pt x="741410" y="752050"/>
                  </a:lnTo>
                  <a:lnTo>
                    <a:pt x="731532" y="694200"/>
                  </a:lnTo>
                  <a:lnTo>
                    <a:pt x="721655" y="636350"/>
                  </a:lnTo>
                  <a:lnTo>
                    <a:pt x="711777" y="578500"/>
                  </a:lnTo>
                  <a:lnTo>
                    <a:pt x="701899" y="520650"/>
                  </a:lnTo>
                  <a:lnTo>
                    <a:pt x="692022" y="462800"/>
                  </a:lnTo>
                  <a:lnTo>
                    <a:pt x="682144" y="404950"/>
                  </a:lnTo>
                  <a:lnTo>
                    <a:pt x="672267" y="347100"/>
                  </a:lnTo>
                  <a:lnTo>
                    <a:pt x="662389" y="289250"/>
                  </a:lnTo>
                  <a:lnTo>
                    <a:pt x="652511" y="231400"/>
                  </a:lnTo>
                  <a:lnTo>
                    <a:pt x="642634" y="173550"/>
                  </a:lnTo>
                  <a:lnTo>
                    <a:pt x="632756" y="115700"/>
                  </a:lnTo>
                  <a:lnTo>
                    <a:pt x="622879" y="5785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1281187" y="3410988"/>
              <a:ext cx="1120545" cy="1587701"/>
            </a:xfrm>
            <a:custGeom>
              <a:avLst/>
              <a:pathLst>
                <a:path w="1120545" h="1587701">
                  <a:moveTo>
                    <a:pt x="1120545" y="0"/>
                  </a:moveTo>
                  <a:lnTo>
                    <a:pt x="1081905" y="44172"/>
                  </a:lnTo>
                  <a:lnTo>
                    <a:pt x="1043266" y="88344"/>
                  </a:lnTo>
                  <a:lnTo>
                    <a:pt x="1004626" y="132516"/>
                  </a:lnTo>
                  <a:lnTo>
                    <a:pt x="965987" y="176688"/>
                  </a:lnTo>
                  <a:lnTo>
                    <a:pt x="927347" y="220861"/>
                  </a:lnTo>
                  <a:lnTo>
                    <a:pt x="888708" y="265033"/>
                  </a:lnTo>
                  <a:lnTo>
                    <a:pt x="850068" y="309205"/>
                  </a:lnTo>
                  <a:lnTo>
                    <a:pt x="811429" y="353377"/>
                  </a:lnTo>
                  <a:lnTo>
                    <a:pt x="772789" y="397549"/>
                  </a:lnTo>
                  <a:lnTo>
                    <a:pt x="734150" y="441722"/>
                  </a:lnTo>
                  <a:lnTo>
                    <a:pt x="695510" y="485894"/>
                  </a:lnTo>
                  <a:lnTo>
                    <a:pt x="656871" y="530066"/>
                  </a:lnTo>
                  <a:lnTo>
                    <a:pt x="618231" y="574238"/>
                  </a:lnTo>
                  <a:lnTo>
                    <a:pt x="579592" y="618410"/>
                  </a:lnTo>
                  <a:lnTo>
                    <a:pt x="540952" y="662583"/>
                  </a:lnTo>
                  <a:lnTo>
                    <a:pt x="502313" y="706755"/>
                  </a:lnTo>
                  <a:lnTo>
                    <a:pt x="463673" y="750927"/>
                  </a:lnTo>
                  <a:lnTo>
                    <a:pt x="425034" y="795099"/>
                  </a:lnTo>
                  <a:lnTo>
                    <a:pt x="386394" y="839271"/>
                  </a:lnTo>
                  <a:lnTo>
                    <a:pt x="347755" y="883444"/>
                  </a:lnTo>
                  <a:lnTo>
                    <a:pt x="309115" y="927616"/>
                  </a:lnTo>
                  <a:lnTo>
                    <a:pt x="270476" y="971788"/>
                  </a:lnTo>
                  <a:lnTo>
                    <a:pt x="231836" y="1015960"/>
                  </a:lnTo>
                  <a:lnTo>
                    <a:pt x="193197" y="1060132"/>
                  </a:lnTo>
                  <a:lnTo>
                    <a:pt x="154557" y="1104305"/>
                  </a:lnTo>
                  <a:lnTo>
                    <a:pt x="115918" y="1148477"/>
                  </a:lnTo>
                  <a:lnTo>
                    <a:pt x="77278" y="1192649"/>
                  </a:lnTo>
                  <a:lnTo>
                    <a:pt x="38639" y="1236821"/>
                  </a:lnTo>
                  <a:lnTo>
                    <a:pt x="0" y="1280993"/>
                  </a:lnTo>
                  <a:lnTo>
                    <a:pt x="45541" y="1319444"/>
                  </a:lnTo>
                  <a:lnTo>
                    <a:pt x="92401" y="1356277"/>
                  </a:lnTo>
                  <a:lnTo>
                    <a:pt x="140522" y="1391446"/>
                  </a:lnTo>
                  <a:lnTo>
                    <a:pt x="189845" y="1424909"/>
                  </a:lnTo>
                  <a:lnTo>
                    <a:pt x="240310" y="1456624"/>
                  </a:lnTo>
                  <a:lnTo>
                    <a:pt x="291854" y="1486552"/>
                  </a:lnTo>
                  <a:lnTo>
                    <a:pt x="344414" y="1514658"/>
                  </a:lnTo>
                  <a:lnTo>
                    <a:pt x="397927" y="1540905"/>
                  </a:lnTo>
                  <a:lnTo>
                    <a:pt x="452325" y="1565263"/>
                  </a:lnTo>
                  <a:lnTo>
                    <a:pt x="507543" y="1587701"/>
                  </a:lnTo>
                  <a:lnTo>
                    <a:pt x="528681" y="1532953"/>
                  </a:lnTo>
                  <a:lnTo>
                    <a:pt x="549819" y="1478205"/>
                  </a:lnTo>
                  <a:lnTo>
                    <a:pt x="570957" y="1423456"/>
                  </a:lnTo>
                  <a:lnTo>
                    <a:pt x="592095" y="1368708"/>
                  </a:lnTo>
                  <a:lnTo>
                    <a:pt x="613233" y="1313960"/>
                  </a:lnTo>
                  <a:lnTo>
                    <a:pt x="634371" y="1259211"/>
                  </a:lnTo>
                  <a:lnTo>
                    <a:pt x="655509" y="1204463"/>
                  </a:lnTo>
                  <a:lnTo>
                    <a:pt x="676647" y="1149715"/>
                  </a:lnTo>
                  <a:lnTo>
                    <a:pt x="697785" y="1094966"/>
                  </a:lnTo>
                  <a:lnTo>
                    <a:pt x="718923" y="1040218"/>
                  </a:lnTo>
                  <a:lnTo>
                    <a:pt x="740061" y="985470"/>
                  </a:lnTo>
                  <a:lnTo>
                    <a:pt x="761199" y="930721"/>
                  </a:lnTo>
                  <a:lnTo>
                    <a:pt x="782337" y="875973"/>
                  </a:lnTo>
                  <a:lnTo>
                    <a:pt x="803475" y="821225"/>
                  </a:lnTo>
                  <a:lnTo>
                    <a:pt x="824613" y="766476"/>
                  </a:lnTo>
                  <a:lnTo>
                    <a:pt x="845751" y="711728"/>
                  </a:lnTo>
                  <a:lnTo>
                    <a:pt x="866889" y="656980"/>
                  </a:lnTo>
                  <a:lnTo>
                    <a:pt x="888027" y="602231"/>
                  </a:lnTo>
                  <a:lnTo>
                    <a:pt x="909165" y="547483"/>
                  </a:lnTo>
                  <a:lnTo>
                    <a:pt x="930303" y="492735"/>
                  </a:lnTo>
                  <a:lnTo>
                    <a:pt x="951441" y="437986"/>
                  </a:lnTo>
                  <a:lnTo>
                    <a:pt x="972579" y="383238"/>
                  </a:lnTo>
                  <a:lnTo>
                    <a:pt x="993717" y="328490"/>
                  </a:lnTo>
                  <a:lnTo>
                    <a:pt x="1014855" y="273741"/>
                  </a:lnTo>
                  <a:lnTo>
                    <a:pt x="1035993" y="218993"/>
                  </a:lnTo>
                  <a:lnTo>
                    <a:pt x="1057131" y="164245"/>
                  </a:lnTo>
                  <a:lnTo>
                    <a:pt x="1078269" y="109496"/>
                  </a:lnTo>
                  <a:lnTo>
                    <a:pt x="1099407" y="5474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949468" y="3410988"/>
              <a:ext cx="1452264" cy="1280993"/>
            </a:xfrm>
            <a:custGeom>
              <a:avLst/>
              <a:pathLst>
                <a:path w="1452264" h="1280993">
                  <a:moveTo>
                    <a:pt x="1452264" y="0"/>
                  </a:moveTo>
                  <a:lnTo>
                    <a:pt x="1402186" y="30600"/>
                  </a:lnTo>
                  <a:lnTo>
                    <a:pt x="1352108" y="61200"/>
                  </a:lnTo>
                  <a:lnTo>
                    <a:pt x="1302030" y="91800"/>
                  </a:lnTo>
                  <a:lnTo>
                    <a:pt x="1251952" y="122401"/>
                  </a:lnTo>
                  <a:lnTo>
                    <a:pt x="1201874" y="153001"/>
                  </a:lnTo>
                  <a:lnTo>
                    <a:pt x="1151795" y="183601"/>
                  </a:lnTo>
                  <a:lnTo>
                    <a:pt x="1101717" y="214202"/>
                  </a:lnTo>
                  <a:lnTo>
                    <a:pt x="1051639" y="244802"/>
                  </a:lnTo>
                  <a:lnTo>
                    <a:pt x="1001561" y="275402"/>
                  </a:lnTo>
                  <a:lnTo>
                    <a:pt x="951483" y="306003"/>
                  </a:lnTo>
                  <a:lnTo>
                    <a:pt x="901405" y="336603"/>
                  </a:lnTo>
                  <a:lnTo>
                    <a:pt x="851327" y="367203"/>
                  </a:lnTo>
                  <a:lnTo>
                    <a:pt x="801249" y="397804"/>
                  </a:lnTo>
                  <a:lnTo>
                    <a:pt x="751171" y="428404"/>
                  </a:lnTo>
                  <a:lnTo>
                    <a:pt x="701093" y="459004"/>
                  </a:lnTo>
                  <a:lnTo>
                    <a:pt x="651015" y="489605"/>
                  </a:lnTo>
                  <a:lnTo>
                    <a:pt x="600937" y="520205"/>
                  </a:lnTo>
                  <a:lnTo>
                    <a:pt x="550858" y="550805"/>
                  </a:lnTo>
                  <a:lnTo>
                    <a:pt x="500780" y="581406"/>
                  </a:lnTo>
                  <a:lnTo>
                    <a:pt x="450702" y="612006"/>
                  </a:lnTo>
                  <a:lnTo>
                    <a:pt x="400624" y="642606"/>
                  </a:lnTo>
                  <a:lnTo>
                    <a:pt x="350546" y="673207"/>
                  </a:lnTo>
                  <a:lnTo>
                    <a:pt x="300468" y="703807"/>
                  </a:lnTo>
                  <a:lnTo>
                    <a:pt x="250390" y="734407"/>
                  </a:lnTo>
                  <a:lnTo>
                    <a:pt x="200312" y="765008"/>
                  </a:lnTo>
                  <a:lnTo>
                    <a:pt x="150234" y="795608"/>
                  </a:lnTo>
                  <a:lnTo>
                    <a:pt x="100156" y="826208"/>
                  </a:lnTo>
                  <a:lnTo>
                    <a:pt x="50078" y="856809"/>
                  </a:lnTo>
                  <a:lnTo>
                    <a:pt x="0" y="887409"/>
                  </a:lnTo>
                  <a:lnTo>
                    <a:pt x="34715" y="941871"/>
                  </a:lnTo>
                  <a:lnTo>
                    <a:pt x="71471" y="994976"/>
                  </a:lnTo>
                  <a:lnTo>
                    <a:pt x="110216" y="1046649"/>
                  </a:lnTo>
                  <a:lnTo>
                    <a:pt x="150894" y="1096814"/>
                  </a:lnTo>
                  <a:lnTo>
                    <a:pt x="193445" y="1145400"/>
                  </a:lnTo>
                  <a:lnTo>
                    <a:pt x="237810" y="1192337"/>
                  </a:lnTo>
                  <a:lnTo>
                    <a:pt x="283923" y="1237556"/>
                  </a:lnTo>
                  <a:lnTo>
                    <a:pt x="331719" y="1280993"/>
                  </a:lnTo>
                  <a:lnTo>
                    <a:pt x="370358" y="1236821"/>
                  </a:lnTo>
                  <a:lnTo>
                    <a:pt x="408998" y="1192649"/>
                  </a:lnTo>
                  <a:lnTo>
                    <a:pt x="447637" y="1148477"/>
                  </a:lnTo>
                  <a:lnTo>
                    <a:pt x="486277" y="1104305"/>
                  </a:lnTo>
                  <a:lnTo>
                    <a:pt x="524916" y="1060132"/>
                  </a:lnTo>
                  <a:lnTo>
                    <a:pt x="563556" y="1015960"/>
                  </a:lnTo>
                  <a:lnTo>
                    <a:pt x="602195" y="971788"/>
                  </a:lnTo>
                  <a:lnTo>
                    <a:pt x="640835" y="927616"/>
                  </a:lnTo>
                  <a:lnTo>
                    <a:pt x="679474" y="883444"/>
                  </a:lnTo>
                  <a:lnTo>
                    <a:pt x="718114" y="839271"/>
                  </a:lnTo>
                  <a:lnTo>
                    <a:pt x="756753" y="795099"/>
                  </a:lnTo>
                  <a:lnTo>
                    <a:pt x="795393" y="750927"/>
                  </a:lnTo>
                  <a:lnTo>
                    <a:pt x="834032" y="706755"/>
                  </a:lnTo>
                  <a:lnTo>
                    <a:pt x="872672" y="662583"/>
                  </a:lnTo>
                  <a:lnTo>
                    <a:pt x="911311" y="618410"/>
                  </a:lnTo>
                  <a:lnTo>
                    <a:pt x="949951" y="574238"/>
                  </a:lnTo>
                  <a:lnTo>
                    <a:pt x="988590" y="530066"/>
                  </a:lnTo>
                  <a:lnTo>
                    <a:pt x="1027230" y="485894"/>
                  </a:lnTo>
                  <a:lnTo>
                    <a:pt x="1065869" y="441722"/>
                  </a:lnTo>
                  <a:lnTo>
                    <a:pt x="1104509" y="397549"/>
                  </a:lnTo>
                  <a:lnTo>
                    <a:pt x="1143148" y="353377"/>
                  </a:lnTo>
                  <a:lnTo>
                    <a:pt x="1181788" y="309205"/>
                  </a:lnTo>
                  <a:lnTo>
                    <a:pt x="1220427" y="265033"/>
                  </a:lnTo>
                  <a:lnTo>
                    <a:pt x="1259067" y="220861"/>
                  </a:lnTo>
                  <a:lnTo>
                    <a:pt x="1297706" y="176688"/>
                  </a:lnTo>
                  <a:lnTo>
                    <a:pt x="1336346" y="132516"/>
                  </a:lnTo>
                  <a:lnTo>
                    <a:pt x="1374985" y="88344"/>
                  </a:lnTo>
                  <a:lnTo>
                    <a:pt x="1413625" y="4417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753193" y="3410988"/>
              <a:ext cx="1648540" cy="887409"/>
            </a:xfrm>
            <a:custGeom>
              <a:avLst/>
              <a:pathLst>
                <a:path w="1648540" h="887409">
                  <a:moveTo>
                    <a:pt x="1648540" y="0"/>
                  </a:moveTo>
                  <a:lnTo>
                    <a:pt x="1591694" y="14584"/>
                  </a:lnTo>
                  <a:lnTo>
                    <a:pt x="1534847" y="29168"/>
                  </a:lnTo>
                  <a:lnTo>
                    <a:pt x="1478001" y="43752"/>
                  </a:lnTo>
                  <a:lnTo>
                    <a:pt x="1421155" y="58337"/>
                  </a:lnTo>
                  <a:lnTo>
                    <a:pt x="1364309" y="72921"/>
                  </a:lnTo>
                  <a:lnTo>
                    <a:pt x="1307462" y="87505"/>
                  </a:lnTo>
                  <a:lnTo>
                    <a:pt x="1250616" y="102090"/>
                  </a:lnTo>
                  <a:lnTo>
                    <a:pt x="1193770" y="116674"/>
                  </a:lnTo>
                  <a:lnTo>
                    <a:pt x="1136924" y="131258"/>
                  </a:lnTo>
                  <a:lnTo>
                    <a:pt x="1080078" y="145843"/>
                  </a:lnTo>
                  <a:lnTo>
                    <a:pt x="1023231" y="160427"/>
                  </a:lnTo>
                  <a:lnTo>
                    <a:pt x="966385" y="175011"/>
                  </a:lnTo>
                  <a:lnTo>
                    <a:pt x="909539" y="189596"/>
                  </a:lnTo>
                  <a:lnTo>
                    <a:pt x="852693" y="204180"/>
                  </a:lnTo>
                  <a:lnTo>
                    <a:pt x="795847" y="218764"/>
                  </a:lnTo>
                  <a:lnTo>
                    <a:pt x="739000" y="233349"/>
                  </a:lnTo>
                  <a:lnTo>
                    <a:pt x="682154" y="247933"/>
                  </a:lnTo>
                  <a:lnTo>
                    <a:pt x="625308" y="262517"/>
                  </a:lnTo>
                  <a:lnTo>
                    <a:pt x="568462" y="277102"/>
                  </a:lnTo>
                  <a:lnTo>
                    <a:pt x="511615" y="291686"/>
                  </a:lnTo>
                  <a:lnTo>
                    <a:pt x="454769" y="306270"/>
                  </a:lnTo>
                  <a:lnTo>
                    <a:pt x="397923" y="320855"/>
                  </a:lnTo>
                  <a:lnTo>
                    <a:pt x="341077" y="335439"/>
                  </a:lnTo>
                  <a:lnTo>
                    <a:pt x="284231" y="350023"/>
                  </a:lnTo>
                  <a:lnTo>
                    <a:pt x="227384" y="364608"/>
                  </a:lnTo>
                  <a:lnTo>
                    <a:pt x="170538" y="379192"/>
                  </a:lnTo>
                  <a:lnTo>
                    <a:pt x="113692" y="393776"/>
                  </a:lnTo>
                  <a:lnTo>
                    <a:pt x="56846" y="408361"/>
                  </a:lnTo>
                  <a:lnTo>
                    <a:pt x="0" y="422945"/>
                  </a:lnTo>
                  <a:lnTo>
                    <a:pt x="16856" y="483916"/>
                  </a:lnTo>
                  <a:lnTo>
                    <a:pt x="35966" y="544219"/>
                  </a:lnTo>
                  <a:lnTo>
                    <a:pt x="57304" y="603770"/>
                  </a:lnTo>
                  <a:lnTo>
                    <a:pt x="80841" y="662486"/>
                  </a:lnTo>
                  <a:lnTo>
                    <a:pt x="106543" y="720288"/>
                  </a:lnTo>
                  <a:lnTo>
                    <a:pt x="134376" y="777094"/>
                  </a:lnTo>
                  <a:lnTo>
                    <a:pt x="164300" y="832827"/>
                  </a:lnTo>
                  <a:lnTo>
                    <a:pt x="196275" y="887409"/>
                  </a:lnTo>
                  <a:lnTo>
                    <a:pt x="246353" y="856809"/>
                  </a:lnTo>
                  <a:lnTo>
                    <a:pt x="296431" y="826208"/>
                  </a:lnTo>
                  <a:lnTo>
                    <a:pt x="346509" y="795608"/>
                  </a:lnTo>
                  <a:lnTo>
                    <a:pt x="396588" y="765008"/>
                  </a:lnTo>
                  <a:lnTo>
                    <a:pt x="446666" y="734407"/>
                  </a:lnTo>
                  <a:lnTo>
                    <a:pt x="496744" y="703807"/>
                  </a:lnTo>
                  <a:lnTo>
                    <a:pt x="546822" y="673207"/>
                  </a:lnTo>
                  <a:lnTo>
                    <a:pt x="596900" y="642606"/>
                  </a:lnTo>
                  <a:lnTo>
                    <a:pt x="646978" y="612006"/>
                  </a:lnTo>
                  <a:lnTo>
                    <a:pt x="697056" y="581406"/>
                  </a:lnTo>
                  <a:lnTo>
                    <a:pt x="747134" y="550805"/>
                  </a:lnTo>
                  <a:lnTo>
                    <a:pt x="797212" y="520205"/>
                  </a:lnTo>
                  <a:lnTo>
                    <a:pt x="847290" y="489605"/>
                  </a:lnTo>
                  <a:lnTo>
                    <a:pt x="897368" y="459004"/>
                  </a:lnTo>
                  <a:lnTo>
                    <a:pt x="947447" y="428404"/>
                  </a:lnTo>
                  <a:lnTo>
                    <a:pt x="997525" y="397804"/>
                  </a:lnTo>
                  <a:lnTo>
                    <a:pt x="1047603" y="367203"/>
                  </a:lnTo>
                  <a:lnTo>
                    <a:pt x="1097681" y="336603"/>
                  </a:lnTo>
                  <a:lnTo>
                    <a:pt x="1147759" y="306003"/>
                  </a:lnTo>
                  <a:lnTo>
                    <a:pt x="1197837" y="275402"/>
                  </a:lnTo>
                  <a:lnTo>
                    <a:pt x="1247915" y="244802"/>
                  </a:lnTo>
                  <a:lnTo>
                    <a:pt x="1297993" y="214202"/>
                  </a:lnTo>
                  <a:lnTo>
                    <a:pt x="1348071" y="183601"/>
                  </a:lnTo>
                  <a:lnTo>
                    <a:pt x="1398149" y="153001"/>
                  </a:lnTo>
                  <a:lnTo>
                    <a:pt x="1448227" y="122401"/>
                  </a:lnTo>
                  <a:lnTo>
                    <a:pt x="1498305" y="91800"/>
                  </a:lnTo>
                  <a:lnTo>
                    <a:pt x="1548384" y="61200"/>
                  </a:lnTo>
                  <a:lnTo>
                    <a:pt x="1598462" y="3060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703033" y="3410988"/>
              <a:ext cx="1698699" cy="422945"/>
            </a:xfrm>
            <a:custGeom>
              <a:avLst/>
              <a:pathLst>
                <a:path w="1698699" h="422945">
                  <a:moveTo>
                    <a:pt x="1698699" y="0"/>
                  </a:moveTo>
                  <a:lnTo>
                    <a:pt x="1640123" y="3614"/>
                  </a:lnTo>
                  <a:lnTo>
                    <a:pt x="1581547" y="7228"/>
                  </a:lnTo>
                  <a:lnTo>
                    <a:pt x="1522972" y="10843"/>
                  </a:lnTo>
                  <a:lnTo>
                    <a:pt x="1464396" y="14457"/>
                  </a:lnTo>
                  <a:lnTo>
                    <a:pt x="1405820" y="18072"/>
                  </a:lnTo>
                  <a:lnTo>
                    <a:pt x="1347244" y="21686"/>
                  </a:lnTo>
                  <a:lnTo>
                    <a:pt x="1288668" y="25301"/>
                  </a:lnTo>
                  <a:lnTo>
                    <a:pt x="1230092" y="28915"/>
                  </a:lnTo>
                  <a:lnTo>
                    <a:pt x="1171517" y="32530"/>
                  </a:lnTo>
                  <a:lnTo>
                    <a:pt x="1112941" y="36144"/>
                  </a:lnTo>
                  <a:lnTo>
                    <a:pt x="1054365" y="39759"/>
                  </a:lnTo>
                  <a:lnTo>
                    <a:pt x="995789" y="43373"/>
                  </a:lnTo>
                  <a:lnTo>
                    <a:pt x="937213" y="46988"/>
                  </a:lnTo>
                  <a:lnTo>
                    <a:pt x="878637" y="50602"/>
                  </a:lnTo>
                  <a:lnTo>
                    <a:pt x="820061" y="54217"/>
                  </a:lnTo>
                  <a:lnTo>
                    <a:pt x="761486" y="57831"/>
                  </a:lnTo>
                  <a:lnTo>
                    <a:pt x="702910" y="61445"/>
                  </a:lnTo>
                  <a:lnTo>
                    <a:pt x="644334" y="65060"/>
                  </a:lnTo>
                  <a:lnTo>
                    <a:pt x="585758" y="68674"/>
                  </a:lnTo>
                  <a:lnTo>
                    <a:pt x="527182" y="72289"/>
                  </a:lnTo>
                  <a:lnTo>
                    <a:pt x="468606" y="75903"/>
                  </a:lnTo>
                  <a:lnTo>
                    <a:pt x="410030" y="79518"/>
                  </a:lnTo>
                  <a:lnTo>
                    <a:pt x="351455" y="83132"/>
                  </a:lnTo>
                  <a:lnTo>
                    <a:pt x="292879" y="86747"/>
                  </a:lnTo>
                  <a:lnTo>
                    <a:pt x="234303" y="90361"/>
                  </a:lnTo>
                  <a:lnTo>
                    <a:pt x="175727" y="93976"/>
                  </a:lnTo>
                  <a:lnTo>
                    <a:pt x="117151" y="97590"/>
                  </a:lnTo>
                  <a:lnTo>
                    <a:pt x="58575" y="101205"/>
                  </a:lnTo>
                  <a:lnTo>
                    <a:pt x="0" y="104819"/>
                  </a:lnTo>
                  <a:lnTo>
                    <a:pt x="5192" y="169114"/>
                  </a:lnTo>
                  <a:lnTo>
                    <a:pt x="12816" y="233165"/>
                  </a:lnTo>
                  <a:lnTo>
                    <a:pt x="22862" y="296882"/>
                  </a:lnTo>
                  <a:lnTo>
                    <a:pt x="35316" y="360172"/>
                  </a:lnTo>
                  <a:lnTo>
                    <a:pt x="50159" y="422945"/>
                  </a:lnTo>
                  <a:lnTo>
                    <a:pt x="107005" y="408361"/>
                  </a:lnTo>
                  <a:lnTo>
                    <a:pt x="163851" y="393776"/>
                  </a:lnTo>
                  <a:lnTo>
                    <a:pt x="220698" y="379192"/>
                  </a:lnTo>
                  <a:lnTo>
                    <a:pt x="277544" y="364608"/>
                  </a:lnTo>
                  <a:lnTo>
                    <a:pt x="334390" y="350023"/>
                  </a:lnTo>
                  <a:lnTo>
                    <a:pt x="391236" y="335439"/>
                  </a:lnTo>
                  <a:lnTo>
                    <a:pt x="448082" y="320855"/>
                  </a:lnTo>
                  <a:lnTo>
                    <a:pt x="504929" y="306270"/>
                  </a:lnTo>
                  <a:lnTo>
                    <a:pt x="561775" y="291686"/>
                  </a:lnTo>
                  <a:lnTo>
                    <a:pt x="618621" y="277102"/>
                  </a:lnTo>
                  <a:lnTo>
                    <a:pt x="675467" y="262517"/>
                  </a:lnTo>
                  <a:lnTo>
                    <a:pt x="732314" y="247933"/>
                  </a:lnTo>
                  <a:lnTo>
                    <a:pt x="789160" y="233349"/>
                  </a:lnTo>
                  <a:lnTo>
                    <a:pt x="846006" y="218764"/>
                  </a:lnTo>
                  <a:lnTo>
                    <a:pt x="902852" y="204180"/>
                  </a:lnTo>
                  <a:lnTo>
                    <a:pt x="959698" y="189596"/>
                  </a:lnTo>
                  <a:lnTo>
                    <a:pt x="1016545" y="175011"/>
                  </a:lnTo>
                  <a:lnTo>
                    <a:pt x="1073391" y="160427"/>
                  </a:lnTo>
                  <a:lnTo>
                    <a:pt x="1130237" y="145843"/>
                  </a:lnTo>
                  <a:lnTo>
                    <a:pt x="1187083" y="131258"/>
                  </a:lnTo>
                  <a:lnTo>
                    <a:pt x="1243929" y="116674"/>
                  </a:lnTo>
                  <a:lnTo>
                    <a:pt x="1300776" y="102090"/>
                  </a:lnTo>
                  <a:lnTo>
                    <a:pt x="1357622" y="87505"/>
                  </a:lnTo>
                  <a:lnTo>
                    <a:pt x="1414468" y="72921"/>
                  </a:lnTo>
                  <a:lnTo>
                    <a:pt x="1471314" y="58337"/>
                  </a:lnTo>
                  <a:lnTo>
                    <a:pt x="1528161" y="43752"/>
                  </a:lnTo>
                  <a:lnTo>
                    <a:pt x="1585007" y="29168"/>
                  </a:lnTo>
                  <a:lnTo>
                    <a:pt x="1641853" y="1458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700122" y="3228621"/>
              <a:ext cx="1701610" cy="287186"/>
            </a:xfrm>
            <a:custGeom>
              <a:avLst/>
              <a:pathLst>
                <a:path w="1701610" h="287186">
                  <a:moveTo>
                    <a:pt x="1701610" y="182366"/>
                  </a:moveTo>
                  <a:lnTo>
                    <a:pt x="1643261" y="176078"/>
                  </a:lnTo>
                  <a:lnTo>
                    <a:pt x="1584912" y="169789"/>
                  </a:lnTo>
                  <a:lnTo>
                    <a:pt x="1526562" y="163501"/>
                  </a:lnTo>
                  <a:lnTo>
                    <a:pt x="1468213" y="157212"/>
                  </a:lnTo>
                  <a:lnTo>
                    <a:pt x="1409864" y="150924"/>
                  </a:lnTo>
                  <a:lnTo>
                    <a:pt x="1351514" y="144635"/>
                  </a:lnTo>
                  <a:lnTo>
                    <a:pt x="1293165" y="138347"/>
                  </a:lnTo>
                  <a:lnTo>
                    <a:pt x="1234815" y="132058"/>
                  </a:lnTo>
                  <a:lnTo>
                    <a:pt x="1176466" y="125770"/>
                  </a:lnTo>
                  <a:lnTo>
                    <a:pt x="1118117" y="119481"/>
                  </a:lnTo>
                  <a:lnTo>
                    <a:pt x="1059767" y="113193"/>
                  </a:lnTo>
                  <a:lnTo>
                    <a:pt x="1001418" y="106904"/>
                  </a:lnTo>
                  <a:lnTo>
                    <a:pt x="943069" y="100616"/>
                  </a:lnTo>
                  <a:lnTo>
                    <a:pt x="884719" y="94327"/>
                  </a:lnTo>
                  <a:lnTo>
                    <a:pt x="826370" y="88039"/>
                  </a:lnTo>
                  <a:lnTo>
                    <a:pt x="768021" y="81750"/>
                  </a:lnTo>
                  <a:lnTo>
                    <a:pt x="709671" y="75462"/>
                  </a:lnTo>
                  <a:lnTo>
                    <a:pt x="651322" y="69173"/>
                  </a:lnTo>
                  <a:lnTo>
                    <a:pt x="592972" y="62885"/>
                  </a:lnTo>
                  <a:lnTo>
                    <a:pt x="534623" y="56596"/>
                  </a:lnTo>
                  <a:lnTo>
                    <a:pt x="476274" y="50308"/>
                  </a:lnTo>
                  <a:lnTo>
                    <a:pt x="417924" y="44019"/>
                  </a:lnTo>
                  <a:lnTo>
                    <a:pt x="359575" y="37731"/>
                  </a:lnTo>
                  <a:lnTo>
                    <a:pt x="301226" y="31442"/>
                  </a:lnTo>
                  <a:lnTo>
                    <a:pt x="242876" y="25154"/>
                  </a:lnTo>
                  <a:lnTo>
                    <a:pt x="184527" y="18865"/>
                  </a:lnTo>
                  <a:lnTo>
                    <a:pt x="126177" y="12577"/>
                  </a:lnTo>
                  <a:lnTo>
                    <a:pt x="67828" y="6288"/>
                  </a:lnTo>
                  <a:lnTo>
                    <a:pt x="9479" y="0"/>
                  </a:lnTo>
                  <a:lnTo>
                    <a:pt x="3286" y="71628"/>
                  </a:lnTo>
                  <a:lnTo>
                    <a:pt x="125" y="143454"/>
                  </a:lnTo>
                  <a:lnTo>
                    <a:pt x="0" y="215349"/>
                  </a:lnTo>
                  <a:lnTo>
                    <a:pt x="2911" y="287186"/>
                  </a:lnTo>
                  <a:lnTo>
                    <a:pt x="61487" y="283571"/>
                  </a:lnTo>
                  <a:lnTo>
                    <a:pt x="120062" y="279957"/>
                  </a:lnTo>
                  <a:lnTo>
                    <a:pt x="178638" y="276343"/>
                  </a:lnTo>
                  <a:lnTo>
                    <a:pt x="237214" y="272728"/>
                  </a:lnTo>
                  <a:lnTo>
                    <a:pt x="295790" y="269114"/>
                  </a:lnTo>
                  <a:lnTo>
                    <a:pt x="354366" y="265499"/>
                  </a:lnTo>
                  <a:lnTo>
                    <a:pt x="412942" y="261885"/>
                  </a:lnTo>
                  <a:lnTo>
                    <a:pt x="471518" y="258270"/>
                  </a:lnTo>
                  <a:lnTo>
                    <a:pt x="530093" y="254656"/>
                  </a:lnTo>
                  <a:lnTo>
                    <a:pt x="588669" y="251041"/>
                  </a:lnTo>
                  <a:lnTo>
                    <a:pt x="647245" y="247427"/>
                  </a:lnTo>
                  <a:lnTo>
                    <a:pt x="705821" y="243812"/>
                  </a:lnTo>
                  <a:lnTo>
                    <a:pt x="764397" y="240198"/>
                  </a:lnTo>
                  <a:lnTo>
                    <a:pt x="822973" y="236583"/>
                  </a:lnTo>
                  <a:lnTo>
                    <a:pt x="881549" y="232969"/>
                  </a:lnTo>
                  <a:lnTo>
                    <a:pt x="940124" y="229354"/>
                  </a:lnTo>
                  <a:lnTo>
                    <a:pt x="998700" y="225740"/>
                  </a:lnTo>
                  <a:lnTo>
                    <a:pt x="1057276" y="222125"/>
                  </a:lnTo>
                  <a:lnTo>
                    <a:pt x="1115852" y="218511"/>
                  </a:lnTo>
                  <a:lnTo>
                    <a:pt x="1174428" y="214897"/>
                  </a:lnTo>
                  <a:lnTo>
                    <a:pt x="1233004" y="211282"/>
                  </a:lnTo>
                  <a:lnTo>
                    <a:pt x="1291580" y="207668"/>
                  </a:lnTo>
                  <a:lnTo>
                    <a:pt x="1350155" y="204053"/>
                  </a:lnTo>
                  <a:lnTo>
                    <a:pt x="1408731" y="200439"/>
                  </a:lnTo>
                  <a:lnTo>
                    <a:pt x="1467307" y="196824"/>
                  </a:lnTo>
                  <a:lnTo>
                    <a:pt x="1525883" y="193210"/>
                  </a:lnTo>
                  <a:lnTo>
                    <a:pt x="1584459" y="189595"/>
                  </a:lnTo>
                  <a:lnTo>
                    <a:pt x="1643035" y="18598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709601" y="2947256"/>
              <a:ext cx="1692131" cy="463732"/>
            </a:xfrm>
            <a:custGeom>
              <a:avLst/>
              <a:pathLst>
                <a:path w="1692131" h="463732">
                  <a:moveTo>
                    <a:pt x="1692131" y="463732"/>
                  </a:moveTo>
                  <a:lnTo>
                    <a:pt x="1635665" y="447741"/>
                  </a:lnTo>
                  <a:lnTo>
                    <a:pt x="1579198" y="431750"/>
                  </a:lnTo>
                  <a:lnTo>
                    <a:pt x="1522731" y="415760"/>
                  </a:lnTo>
                  <a:lnTo>
                    <a:pt x="1466264" y="399769"/>
                  </a:lnTo>
                  <a:lnTo>
                    <a:pt x="1409798" y="383778"/>
                  </a:lnTo>
                  <a:lnTo>
                    <a:pt x="1353331" y="367787"/>
                  </a:lnTo>
                  <a:lnTo>
                    <a:pt x="1296864" y="351797"/>
                  </a:lnTo>
                  <a:lnTo>
                    <a:pt x="1240398" y="335806"/>
                  </a:lnTo>
                  <a:lnTo>
                    <a:pt x="1183931" y="319815"/>
                  </a:lnTo>
                  <a:lnTo>
                    <a:pt x="1127464" y="303824"/>
                  </a:lnTo>
                  <a:lnTo>
                    <a:pt x="1070997" y="287833"/>
                  </a:lnTo>
                  <a:lnTo>
                    <a:pt x="1014531" y="271843"/>
                  </a:lnTo>
                  <a:lnTo>
                    <a:pt x="958064" y="255852"/>
                  </a:lnTo>
                  <a:lnTo>
                    <a:pt x="901597" y="239861"/>
                  </a:lnTo>
                  <a:lnTo>
                    <a:pt x="845131" y="223870"/>
                  </a:lnTo>
                  <a:lnTo>
                    <a:pt x="788664" y="207880"/>
                  </a:lnTo>
                  <a:lnTo>
                    <a:pt x="732197" y="191889"/>
                  </a:lnTo>
                  <a:lnTo>
                    <a:pt x="675730" y="175898"/>
                  </a:lnTo>
                  <a:lnTo>
                    <a:pt x="619264" y="159907"/>
                  </a:lnTo>
                  <a:lnTo>
                    <a:pt x="562797" y="143916"/>
                  </a:lnTo>
                  <a:lnTo>
                    <a:pt x="506330" y="127926"/>
                  </a:lnTo>
                  <a:lnTo>
                    <a:pt x="449864" y="111935"/>
                  </a:lnTo>
                  <a:lnTo>
                    <a:pt x="393397" y="95944"/>
                  </a:lnTo>
                  <a:lnTo>
                    <a:pt x="336930" y="79953"/>
                  </a:lnTo>
                  <a:lnTo>
                    <a:pt x="280463" y="63963"/>
                  </a:lnTo>
                  <a:lnTo>
                    <a:pt x="223997" y="47972"/>
                  </a:lnTo>
                  <a:lnTo>
                    <a:pt x="167530" y="31981"/>
                  </a:lnTo>
                  <a:lnTo>
                    <a:pt x="111063" y="15990"/>
                  </a:lnTo>
                  <a:lnTo>
                    <a:pt x="54597" y="0"/>
                  </a:lnTo>
                  <a:lnTo>
                    <a:pt x="36510" y="69415"/>
                  </a:lnTo>
                  <a:lnTo>
                    <a:pt x="21365" y="139531"/>
                  </a:lnTo>
                  <a:lnTo>
                    <a:pt x="9187" y="210223"/>
                  </a:lnTo>
                  <a:lnTo>
                    <a:pt x="0" y="281365"/>
                  </a:lnTo>
                  <a:lnTo>
                    <a:pt x="58349" y="287654"/>
                  </a:lnTo>
                  <a:lnTo>
                    <a:pt x="116698" y="293942"/>
                  </a:lnTo>
                  <a:lnTo>
                    <a:pt x="175048" y="300231"/>
                  </a:lnTo>
                  <a:lnTo>
                    <a:pt x="233397" y="306519"/>
                  </a:lnTo>
                  <a:lnTo>
                    <a:pt x="291746" y="312808"/>
                  </a:lnTo>
                  <a:lnTo>
                    <a:pt x="350096" y="319096"/>
                  </a:lnTo>
                  <a:lnTo>
                    <a:pt x="408445" y="325385"/>
                  </a:lnTo>
                  <a:lnTo>
                    <a:pt x="466794" y="331673"/>
                  </a:lnTo>
                  <a:lnTo>
                    <a:pt x="525144" y="337962"/>
                  </a:lnTo>
                  <a:lnTo>
                    <a:pt x="583493" y="344250"/>
                  </a:lnTo>
                  <a:lnTo>
                    <a:pt x="641843" y="350539"/>
                  </a:lnTo>
                  <a:lnTo>
                    <a:pt x="700192" y="356827"/>
                  </a:lnTo>
                  <a:lnTo>
                    <a:pt x="758541" y="363116"/>
                  </a:lnTo>
                  <a:lnTo>
                    <a:pt x="816891" y="369404"/>
                  </a:lnTo>
                  <a:lnTo>
                    <a:pt x="875240" y="375693"/>
                  </a:lnTo>
                  <a:lnTo>
                    <a:pt x="933589" y="381981"/>
                  </a:lnTo>
                  <a:lnTo>
                    <a:pt x="991939" y="388270"/>
                  </a:lnTo>
                  <a:lnTo>
                    <a:pt x="1050288" y="394558"/>
                  </a:lnTo>
                  <a:lnTo>
                    <a:pt x="1108638" y="400847"/>
                  </a:lnTo>
                  <a:lnTo>
                    <a:pt x="1166987" y="407135"/>
                  </a:lnTo>
                  <a:lnTo>
                    <a:pt x="1225336" y="413424"/>
                  </a:lnTo>
                  <a:lnTo>
                    <a:pt x="1283686" y="419712"/>
                  </a:lnTo>
                  <a:lnTo>
                    <a:pt x="1342035" y="426001"/>
                  </a:lnTo>
                  <a:lnTo>
                    <a:pt x="1400384" y="432289"/>
                  </a:lnTo>
                  <a:lnTo>
                    <a:pt x="1458734" y="438578"/>
                  </a:lnTo>
                  <a:lnTo>
                    <a:pt x="1517083" y="444867"/>
                  </a:lnTo>
                  <a:lnTo>
                    <a:pt x="1575433" y="451155"/>
                  </a:lnTo>
                  <a:lnTo>
                    <a:pt x="1633782" y="45744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764198" y="2694088"/>
              <a:ext cx="1637534" cy="716900"/>
            </a:xfrm>
            <a:custGeom>
              <a:avLst/>
              <a:pathLst>
                <a:path w="1637534" h="716900">
                  <a:moveTo>
                    <a:pt x="1637534" y="716900"/>
                  </a:moveTo>
                  <a:lnTo>
                    <a:pt x="1584308" y="692179"/>
                  </a:lnTo>
                  <a:lnTo>
                    <a:pt x="1531081" y="667458"/>
                  </a:lnTo>
                  <a:lnTo>
                    <a:pt x="1477854" y="642738"/>
                  </a:lnTo>
                  <a:lnTo>
                    <a:pt x="1424627" y="618017"/>
                  </a:lnTo>
                  <a:lnTo>
                    <a:pt x="1371401" y="593296"/>
                  </a:lnTo>
                  <a:lnTo>
                    <a:pt x="1318174" y="568576"/>
                  </a:lnTo>
                  <a:lnTo>
                    <a:pt x="1264947" y="543855"/>
                  </a:lnTo>
                  <a:lnTo>
                    <a:pt x="1211721" y="519134"/>
                  </a:lnTo>
                  <a:lnTo>
                    <a:pt x="1158494" y="494414"/>
                  </a:lnTo>
                  <a:lnTo>
                    <a:pt x="1105267" y="469693"/>
                  </a:lnTo>
                  <a:lnTo>
                    <a:pt x="1052041" y="444972"/>
                  </a:lnTo>
                  <a:lnTo>
                    <a:pt x="998814" y="420251"/>
                  </a:lnTo>
                  <a:lnTo>
                    <a:pt x="945587" y="395531"/>
                  </a:lnTo>
                  <a:lnTo>
                    <a:pt x="892360" y="370810"/>
                  </a:lnTo>
                  <a:lnTo>
                    <a:pt x="839134" y="346089"/>
                  </a:lnTo>
                  <a:lnTo>
                    <a:pt x="785907" y="321369"/>
                  </a:lnTo>
                  <a:lnTo>
                    <a:pt x="732680" y="296648"/>
                  </a:lnTo>
                  <a:lnTo>
                    <a:pt x="679454" y="271927"/>
                  </a:lnTo>
                  <a:lnTo>
                    <a:pt x="626227" y="247207"/>
                  </a:lnTo>
                  <a:lnTo>
                    <a:pt x="573000" y="222486"/>
                  </a:lnTo>
                  <a:lnTo>
                    <a:pt x="519773" y="197765"/>
                  </a:lnTo>
                  <a:lnTo>
                    <a:pt x="466547" y="173044"/>
                  </a:lnTo>
                  <a:lnTo>
                    <a:pt x="413320" y="148324"/>
                  </a:lnTo>
                  <a:lnTo>
                    <a:pt x="360093" y="123603"/>
                  </a:lnTo>
                  <a:lnTo>
                    <a:pt x="306867" y="98882"/>
                  </a:lnTo>
                  <a:lnTo>
                    <a:pt x="253640" y="74162"/>
                  </a:lnTo>
                  <a:lnTo>
                    <a:pt x="200413" y="49441"/>
                  </a:lnTo>
                  <a:lnTo>
                    <a:pt x="147187" y="24720"/>
                  </a:lnTo>
                  <a:lnTo>
                    <a:pt x="93960" y="0"/>
                  </a:lnTo>
                  <a:lnTo>
                    <a:pt x="66717" y="61842"/>
                  </a:lnTo>
                  <a:lnTo>
                    <a:pt x="41951" y="124717"/>
                  </a:lnTo>
                  <a:lnTo>
                    <a:pt x="19700" y="188526"/>
                  </a:lnTo>
                  <a:lnTo>
                    <a:pt x="0" y="253167"/>
                  </a:lnTo>
                  <a:lnTo>
                    <a:pt x="56466" y="269158"/>
                  </a:lnTo>
                  <a:lnTo>
                    <a:pt x="112933" y="285149"/>
                  </a:lnTo>
                  <a:lnTo>
                    <a:pt x="169400" y="301140"/>
                  </a:lnTo>
                  <a:lnTo>
                    <a:pt x="225866" y="317130"/>
                  </a:lnTo>
                  <a:lnTo>
                    <a:pt x="282333" y="333121"/>
                  </a:lnTo>
                  <a:lnTo>
                    <a:pt x="338800" y="349112"/>
                  </a:lnTo>
                  <a:lnTo>
                    <a:pt x="395267" y="365103"/>
                  </a:lnTo>
                  <a:lnTo>
                    <a:pt x="451733" y="381094"/>
                  </a:lnTo>
                  <a:lnTo>
                    <a:pt x="508200" y="397084"/>
                  </a:lnTo>
                  <a:lnTo>
                    <a:pt x="564667" y="413075"/>
                  </a:lnTo>
                  <a:lnTo>
                    <a:pt x="621133" y="429066"/>
                  </a:lnTo>
                  <a:lnTo>
                    <a:pt x="677600" y="445057"/>
                  </a:lnTo>
                  <a:lnTo>
                    <a:pt x="734067" y="461047"/>
                  </a:lnTo>
                  <a:lnTo>
                    <a:pt x="790534" y="477038"/>
                  </a:lnTo>
                  <a:lnTo>
                    <a:pt x="847000" y="493029"/>
                  </a:lnTo>
                  <a:lnTo>
                    <a:pt x="903467" y="509020"/>
                  </a:lnTo>
                  <a:lnTo>
                    <a:pt x="959934" y="525011"/>
                  </a:lnTo>
                  <a:lnTo>
                    <a:pt x="1016400" y="541001"/>
                  </a:lnTo>
                  <a:lnTo>
                    <a:pt x="1072867" y="556992"/>
                  </a:lnTo>
                  <a:lnTo>
                    <a:pt x="1129334" y="572983"/>
                  </a:lnTo>
                  <a:lnTo>
                    <a:pt x="1185801" y="588974"/>
                  </a:lnTo>
                  <a:lnTo>
                    <a:pt x="1242267" y="604964"/>
                  </a:lnTo>
                  <a:lnTo>
                    <a:pt x="1298734" y="620955"/>
                  </a:lnTo>
                  <a:lnTo>
                    <a:pt x="1355201" y="636946"/>
                  </a:lnTo>
                  <a:lnTo>
                    <a:pt x="1411667" y="652937"/>
                  </a:lnTo>
                  <a:lnTo>
                    <a:pt x="1468134" y="668928"/>
                  </a:lnTo>
                  <a:lnTo>
                    <a:pt x="1524601" y="684918"/>
                  </a:lnTo>
                  <a:lnTo>
                    <a:pt x="1581068" y="70090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858158" y="2461259"/>
              <a:ext cx="1543574" cy="949728"/>
            </a:xfrm>
            <a:custGeom>
              <a:avLst/>
              <a:pathLst>
                <a:path w="1543574" h="949728">
                  <a:moveTo>
                    <a:pt x="1543574" y="949728"/>
                  </a:moveTo>
                  <a:lnTo>
                    <a:pt x="1494874" y="916979"/>
                  </a:lnTo>
                  <a:lnTo>
                    <a:pt x="1446174" y="884230"/>
                  </a:lnTo>
                  <a:lnTo>
                    <a:pt x="1397474" y="851481"/>
                  </a:lnTo>
                  <a:lnTo>
                    <a:pt x="1348774" y="818731"/>
                  </a:lnTo>
                  <a:lnTo>
                    <a:pt x="1300074" y="785982"/>
                  </a:lnTo>
                  <a:lnTo>
                    <a:pt x="1251374" y="753233"/>
                  </a:lnTo>
                  <a:lnTo>
                    <a:pt x="1202675" y="720483"/>
                  </a:lnTo>
                  <a:lnTo>
                    <a:pt x="1153975" y="687734"/>
                  </a:lnTo>
                  <a:lnTo>
                    <a:pt x="1105275" y="654985"/>
                  </a:lnTo>
                  <a:lnTo>
                    <a:pt x="1056575" y="622236"/>
                  </a:lnTo>
                  <a:lnTo>
                    <a:pt x="1007875" y="589486"/>
                  </a:lnTo>
                  <a:lnTo>
                    <a:pt x="959175" y="556737"/>
                  </a:lnTo>
                  <a:lnTo>
                    <a:pt x="910475" y="523988"/>
                  </a:lnTo>
                  <a:lnTo>
                    <a:pt x="861775" y="491239"/>
                  </a:lnTo>
                  <a:lnTo>
                    <a:pt x="813075" y="458489"/>
                  </a:lnTo>
                  <a:lnTo>
                    <a:pt x="764375" y="425740"/>
                  </a:lnTo>
                  <a:lnTo>
                    <a:pt x="715676" y="392991"/>
                  </a:lnTo>
                  <a:lnTo>
                    <a:pt x="666976" y="360241"/>
                  </a:lnTo>
                  <a:lnTo>
                    <a:pt x="618276" y="327492"/>
                  </a:lnTo>
                  <a:lnTo>
                    <a:pt x="569576" y="294743"/>
                  </a:lnTo>
                  <a:lnTo>
                    <a:pt x="520876" y="261994"/>
                  </a:lnTo>
                  <a:lnTo>
                    <a:pt x="472176" y="229244"/>
                  </a:lnTo>
                  <a:lnTo>
                    <a:pt x="423476" y="196495"/>
                  </a:lnTo>
                  <a:lnTo>
                    <a:pt x="374776" y="163746"/>
                  </a:lnTo>
                  <a:lnTo>
                    <a:pt x="326076" y="130997"/>
                  </a:lnTo>
                  <a:lnTo>
                    <a:pt x="277376" y="98247"/>
                  </a:lnTo>
                  <a:lnTo>
                    <a:pt x="228677" y="65498"/>
                  </a:lnTo>
                  <a:lnTo>
                    <a:pt x="179977" y="32749"/>
                  </a:lnTo>
                  <a:lnTo>
                    <a:pt x="131277" y="0"/>
                  </a:lnTo>
                  <a:lnTo>
                    <a:pt x="95050" y="56226"/>
                  </a:lnTo>
                  <a:lnTo>
                    <a:pt x="61060" y="113833"/>
                  </a:lnTo>
                  <a:lnTo>
                    <a:pt x="29361" y="172730"/>
                  </a:lnTo>
                  <a:lnTo>
                    <a:pt x="0" y="232828"/>
                  </a:lnTo>
                  <a:lnTo>
                    <a:pt x="53226" y="257549"/>
                  </a:lnTo>
                  <a:lnTo>
                    <a:pt x="106453" y="282269"/>
                  </a:lnTo>
                  <a:lnTo>
                    <a:pt x="159680" y="306990"/>
                  </a:lnTo>
                  <a:lnTo>
                    <a:pt x="212906" y="331711"/>
                  </a:lnTo>
                  <a:lnTo>
                    <a:pt x="266133" y="356432"/>
                  </a:lnTo>
                  <a:lnTo>
                    <a:pt x="319360" y="381152"/>
                  </a:lnTo>
                  <a:lnTo>
                    <a:pt x="372586" y="405873"/>
                  </a:lnTo>
                  <a:lnTo>
                    <a:pt x="425813" y="430594"/>
                  </a:lnTo>
                  <a:lnTo>
                    <a:pt x="479040" y="455314"/>
                  </a:lnTo>
                  <a:lnTo>
                    <a:pt x="532267" y="480035"/>
                  </a:lnTo>
                  <a:lnTo>
                    <a:pt x="585493" y="504756"/>
                  </a:lnTo>
                  <a:lnTo>
                    <a:pt x="638720" y="529476"/>
                  </a:lnTo>
                  <a:lnTo>
                    <a:pt x="691947" y="554197"/>
                  </a:lnTo>
                  <a:lnTo>
                    <a:pt x="745173" y="578918"/>
                  </a:lnTo>
                  <a:lnTo>
                    <a:pt x="798400" y="603639"/>
                  </a:lnTo>
                  <a:lnTo>
                    <a:pt x="851627" y="628359"/>
                  </a:lnTo>
                  <a:lnTo>
                    <a:pt x="904853" y="653080"/>
                  </a:lnTo>
                  <a:lnTo>
                    <a:pt x="958080" y="677801"/>
                  </a:lnTo>
                  <a:lnTo>
                    <a:pt x="1011307" y="702521"/>
                  </a:lnTo>
                  <a:lnTo>
                    <a:pt x="1064534" y="727242"/>
                  </a:lnTo>
                  <a:lnTo>
                    <a:pt x="1117760" y="751963"/>
                  </a:lnTo>
                  <a:lnTo>
                    <a:pt x="1170987" y="776683"/>
                  </a:lnTo>
                  <a:lnTo>
                    <a:pt x="1224214" y="801404"/>
                  </a:lnTo>
                  <a:lnTo>
                    <a:pt x="1277440" y="826125"/>
                  </a:lnTo>
                  <a:lnTo>
                    <a:pt x="1330667" y="850846"/>
                  </a:lnTo>
                  <a:lnTo>
                    <a:pt x="1383894" y="875566"/>
                  </a:lnTo>
                  <a:lnTo>
                    <a:pt x="1437120" y="900287"/>
                  </a:lnTo>
                  <a:lnTo>
                    <a:pt x="1490347" y="92500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989436" y="2253562"/>
              <a:ext cx="1412297" cy="1157426"/>
            </a:xfrm>
            <a:custGeom>
              <a:avLst/>
              <a:pathLst>
                <a:path w="1412297" h="1157426">
                  <a:moveTo>
                    <a:pt x="1412297" y="1157426"/>
                  </a:moveTo>
                  <a:lnTo>
                    <a:pt x="1369270" y="1117514"/>
                  </a:lnTo>
                  <a:lnTo>
                    <a:pt x="1326243" y="1077603"/>
                  </a:lnTo>
                  <a:lnTo>
                    <a:pt x="1283217" y="1037692"/>
                  </a:lnTo>
                  <a:lnTo>
                    <a:pt x="1240190" y="997781"/>
                  </a:lnTo>
                  <a:lnTo>
                    <a:pt x="1197164" y="957869"/>
                  </a:lnTo>
                  <a:lnTo>
                    <a:pt x="1154137" y="917958"/>
                  </a:lnTo>
                  <a:lnTo>
                    <a:pt x="1111110" y="878047"/>
                  </a:lnTo>
                  <a:lnTo>
                    <a:pt x="1068084" y="838136"/>
                  </a:lnTo>
                  <a:lnTo>
                    <a:pt x="1025057" y="798224"/>
                  </a:lnTo>
                  <a:lnTo>
                    <a:pt x="982031" y="758313"/>
                  </a:lnTo>
                  <a:lnTo>
                    <a:pt x="939004" y="718402"/>
                  </a:lnTo>
                  <a:lnTo>
                    <a:pt x="895978" y="678491"/>
                  </a:lnTo>
                  <a:lnTo>
                    <a:pt x="852951" y="638579"/>
                  </a:lnTo>
                  <a:lnTo>
                    <a:pt x="809924" y="598668"/>
                  </a:lnTo>
                  <a:lnTo>
                    <a:pt x="766898" y="558757"/>
                  </a:lnTo>
                  <a:lnTo>
                    <a:pt x="723871" y="518846"/>
                  </a:lnTo>
                  <a:lnTo>
                    <a:pt x="680845" y="478934"/>
                  </a:lnTo>
                  <a:lnTo>
                    <a:pt x="637818" y="439023"/>
                  </a:lnTo>
                  <a:lnTo>
                    <a:pt x="594791" y="399112"/>
                  </a:lnTo>
                  <a:lnTo>
                    <a:pt x="551765" y="359201"/>
                  </a:lnTo>
                  <a:lnTo>
                    <a:pt x="508738" y="319289"/>
                  </a:lnTo>
                  <a:lnTo>
                    <a:pt x="465712" y="279378"/>
                  </a:lnTo>
                  <a:lnTo>
                    <a:pt x="422685" y="239467"/>
                  </a:lnTo>
                  <a:lnTo>
                    <a:pt x="379659" y="199556"/>
                  </a:lnTo>
                  <a:lnTo>
                    <a:pt x="336632" y="159644"/>
                  </a:lnTo>
                  <a:lnTo>
                    <a:pt x="293605" y="119733"/>
                  </a:lnTo>
                  <a:lnTo>
                    <a:pt x="250579" y="79822"/>
                  </a:lnTo>
                  <a:lnTo>
                    <a:pt x="207552" y="39911"/>
                  </a:lnTo>
                  <a:lnTo>
                    <a:pt x="164526" y="0"/>
                  </a:lnTo>
                  <a:lnTo>
                    <a:pt x="120390" y="49480"/>
                  </a:lnTo>
                  <a:lnTo>
                    <a:pt x="78214" y="100642"/>
                  </a:lnTo>
                  <a:lnTo>
                    <a:pt x="38064" y="153407"/>
                  </a:lnTo>
                  <a:lnTo>
                    <a:pt x="0" y="207697"/>
                  </a:lnTo>
                  <a:lnTo>
                    <a:pt x="48699" y="240446"/>
                  </a:lnTo>
                  <a:lnTo>
                    <a:pt x="97399" y="273195"/>
                  </a:lnTo>
                  <a:lnTo>
                    <a:pt x="146099" y="305945"/>
                  </a:lnTo>
                  <a:lnTo>
                    <a:pt x="194799" y="338694"/>
                  </a:lnTo>
                  <a:lnTo>
                    <a:pt x="243499" y="371443"/>
                  </a:lnTo>
                  <a:lnTo>
                    <a:pt x="292199" y="404192"/>
                  </a:lnTo>
                  <a:lnTo>
                    <a:pt x="340899" y="436942"/>
                  </a:lnTo>
                  <a:lnTo>
                    <a:pt x="389599" y="469691"/>
                  </a:lnTo>
                  <a:lnTo>
                    <a:pt x="438299" y="502440"/>
                  </a:lnTo>
                  <a:lnTo>
                    <a:pt x="486998" y="535190"/>
                  </a:lnTo>
                  <a:lnTo>
                    <a:pt x="535698" y="567939"/>
                  </a:lnTo>
                  <a:lnTo>
                    <a:pt x="584398" y="600688"/>
                  </a:lnTo>
                  <a:lnTo>
                    <a:pt x="633098" y="633437"/>
                  </a:lnTo>
                  <a:lnTo>
                    <a:pt x="681798" y="666187"/>
                  </a:lnTo>
                  <a:lnTo>
                    <a:pt x="730498" y="698936"/>
                  </a:lnTo>
                  <a:lnTo>
                    <a:pt x="779198" y="731685"/>
                  </a:lnTo>
                  <a:lnTo>
                    <a:pt x="827898" y="764434"/>
                  </a:lnTo>
                  <a:lnTo>
                    <a:pt x="876598" y="797184"/>
                  </a:lnTo>
                  <a:lnTo>
                    <a:pt x="925298" y="829933"/>
                  </a:lnTo>
                  <a:lnTo>
                    <a:pt x="973997" y="862682"/>
                  </a:lnTo>
                  <a:lnTo>
                    <a:pt x="1022697" y="895432"/>
                  </a:lnTo>
                  <a:lnTo>
                    <a:pt x="1071397" y="928181"/>
                  </a:lnTo>
                  <a:lnTo>
                    <a:pt x="1120097" y="960930"/>
                  </a:lnTo>
                  <a:lnTo>
                    <a:pt x="1168797" y="993679"/>
                  </a:lnTo>
                  <a:lnTo>
                    <a:pt x="1217497" y="1026429"/>
                  </a:lnTo>
                  <a:lnTo>
                    <a:pt x="1266197" y="1059178"/>
                  </a:lnTo>
                  <a:lnTo>
                    <a:pt x="1314897" y="1091927"/>
                  </a:lnTo>
                  <a:lnTo>
                    <a:pt x="1363597" y="112467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1153962" y="2075092"/>
              <a:ext cx="1247770" cy="1335896"/>
            </a:xfrm>
            <a:custGeom>
              <a:avLst/>
              <a:pathLst>
                <a:path w="1247770" h="1335896">
                  <a:moveTo>
                    <a:pt x="1247770" y="1335896"/>
                  </a:moveTo>
                  <a:lnTo>
                    <a:pt x="1211409" y="1289830"/>
                  </a:lnTo>
                  <a:lnTo>
                    <a:pt x="1175047" y="1243765"/>
                  </a:lnTo>
                  <a:lnTo>
                    <a:pt x="1138685" y="1197700"/>
                  </a:lnTo>
                  <a:lnTo>
                    <a:pt x="1102324" y="1151634"/>
                  </a:lnTo>
                  <a:lnTo>
                    <a:pt x="1065962" y="1105569"/>
                  </a:lnTo>
                  <a:lnTo>
                    <a:pt x="1029600" y="1059503"/>
                  </a:lnTo>
                  <a:lnTo>
                    <a:pt x="993238" y="1013438"/>
                  </a:lnTo>
                  <a:lnTo>
                    <a:pt x="956877" y="967373"/>
                  </a:lnTo>
                  <a:lnTo>
                    <a:pt x="920515" y="921307"/>
                  </a:lnTo>
                  <a:lnTo>
                    <a:pt x="884153" y="875242"/>
                  </a:lnTo>
                  <a:lnTo>
                    <a:pt x="847791" y="829176"/>
                  </a:lnTo>
                  <a:lnTo>
                    <a:pt x="811430" y="783111"/>
                  </a:lnTo>
                  <a:lnTo>
                    <a:pt x="775068" y="737046"/>
                  </a:lnTo>
                  <a:lnTo>
                    <a:pt x="738706" y="690980"/>
                  </a:lnTo>
                  <a:lnTo>
                    <a:pt x="702345" y="644915"/>
                  </a:lnTo>
                  <a:lnTo>
                    <a:pt x="665983" y="598850"/>
                  </a:lnTo>
                  <a:lnTo>
                    <a:pt x="629621" y="552784"/>
                  </a:lnTo>
                  <a:lnTo>
                    <a:pt x="593259" y="506719"/>
                  </a:lnTo>
                  <a:lnTo>
                    <a:pt x="556898" y="460653"/>
                  </a:lnTo>
                  <a:lnTo>
                    <a:pt x="520536" y="414588"/>
                  </a:lnTo>
                  <a:lnTo>
                    <a:pt x="484174" y="368523"/>
                  </a:lnTo>
                  <a:lnTo>
                    <a:pt x="447812" y="322457"/>
                  </a:lnTo>
                  <a:lnTo>
                    <a:pt x="411451" y="276392"/>
                  </a:lnTo>
                  <a:lnTo>
                    <a:pt x="375089" y="230326"/>
                  </a:lnTo>
                  <a:lnTo>
                    <a:pt x="338727" y="184261"/>
                  </a:lnTo>
                  <a:lnTo>
                    <a:pt x="302366" y="138196"/>
                  </a:lnTo>
                  <a:lnTo>
                    <a:pt x="266004" y="92130"/>
                  </a:lnTo>
                  <a:lnTo>
                    <a:pt x="229642" y="46065"/>
                  </a:lnTo>
                  <a:lnTo>
                    <a:pt x="193280" y="0"/>
                  </a:lnTo>
                  <a:lnTo>
                    <a:pt x="142407" y="41779"/>
                  </a:lnTo>
                  <a:lnTo>
                    <a:pt x="93186" y="85494"/>
                  </a:lnTo>
                  <a:lnTo>
                    <a:pt x="45694" y="131081"/>
                  </a:lnTo>
                  <a:lnTo>
                    <a:pt x="0" y="178469"/>
                  </a:lnTo>
                  <a:lnTo>
                    <a:pt x="43026" y="218381"/>
                  </a:lnTo>
                  <a:lnTo>
                    <a:pt x="86053" y="258292"/>
                  </a:lnTo>
                  <a:lnTo>
                    <a:pt x="129079" y="298203"/>
                  </a:lnTo>
                  <a:lnTo>
                    <a:pt x="172106" y="338114"/>
                  </a:lnTo>
                  <a:lnTo>
                    <a:pt x="215132" y="378026"/>
                  </a:lnTo>
                  <a:lnTo>
                    <a:pt x="258159" y="417937"/>
                  </a:lnTo>
                  <a:lnTo>
                    <a:pt x="301186" y="457848"/>
                  </a:lnTo>
                  <a:lnTo>
                    <a:pt x="344212" y="497759"/>
                  </a:lnTo>
                  <a:lnTo>
                    <a:pt x="387239" y="537671"/>
                  </a:lnTo>
                  <a:lnTo>
                    <a:pt x="430265" y="577582"/>
                  </a:lnTo>
                  <a:lnTo>
                    <a:pt x="473292" y="617493"/>
                  </a:lnTo>
                  <a:lnTo>
                    <a:pt x="516319" y="657404"/>
                  </a:lnTo>
                  <a:lnTo>
                    <a:pt x="559345" y="697316"/>
                  </a:lnTo>
                  <a:lnTo>
                    <a:pt x="602372" y="737227"/>
                  </a:lnTo>
                  <a:lnTo>
                    <a:pt x="645398" y="777138"/>
                  </a:lnTo>
                  <a:lnTo>
                    <a:pt x="688425" y="817049"/>
                  </a:lnTo>
                  <a:lnTo>
                    <a:pt x="731451" y="856961"/>
                  </a:lnTo>
                  <a:lnTo>
                    <a:pt x="774478" y="896872"/>
                  </a:lnTo>
                  <a:lnTo>
                    <a:pt x="817505" y="936783"/>
                  </a:lnTo>
                  <a:lnTo>
                    <a:pt x="860531" y="976694"/>
                  </a:lnTo>
                  <a:lnTo>
                    <a:pt x="903558" y="1016606"/>
                  </a:lnTo>
                  <a:lnTo>
                    <a:pt x="946584" y="1056517"/>
                  </a:lnTo>
                  <a:lnTo>
                    <a:pt x="989611" y="1096428"/>
                  </a:lnTo>
                  <a:lnTo>
                    <a:pt x="1032638" y="1136339"/>
                  </a:lnTo>
                  <a:lnTo>
                    <a:pt x="1075664" y="1176251"/>
                  </a:lnTo>
                  <a:lnTo>
                    <a:pt x="1118691" y="1216162"/>
                  </a:lnTo>
                  <a:lnTo>
                    <a:pt x="1161717" y="1256073"/>
                  </a:lnTo>
                  <a:lnTo>
                    <a:pt x="1204744" y="129598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1347243" y="1937213"/>
              <a:ext cx="1054490" cy="1473775"/>
            </a:xfrm>
            <a:custGeom>
              <a:avLst/>
              <a:pathLst>
                <a:path w="1054490" h="1473775">
                  <a:moveTo>
                    <a:pt x="1054490" y="1473775"/>
                  </a:moveTo>
                  <a:lnTo>
                    <a:pt x="1025138" y="1422955"/>
                  </a:lnTo>
                  <a:lnTo>
                    <a:pt x="995786" y="1372135"/>
                  </a:lnTo>
                  <a:lnTo>
                    <a:pt x="966434" y="1321315"/>
                  </a:lnTo>
                  <a:lnTo>
                    <a:pt x="937082" y="1270495"/>
                  </a:lnTo>
                  <a:lnTo>
                    <a:pt x="907730" y="1219676"/>
                  </a:lnTo>
                  <a:lnTo>
                    <a:pt x="878378" y="1168856"/>
                  </a:lnTo>
                  <a:lnTo>
                    <a:pt x="849026" y="1118036"/>
                  </a:lnTo>
                  <a:lnTo>
                    <a:pt x="819674" y="1067216"/>
                  </a:lnTo>
                  <a:lnTo>
                    <a:pt x="790322" y="1016396"/>
                  </a:lnTo>
                  <a:lnTo>
                    <a:pt x="760970" y="965576"/>
                  </a:lnTo>
                  <a:lnTo>
                    <a:pt x="731618" y="914757"/>
                  </a:lnTo>
                  <a:lnTo>
                    <a:pt x="702266" y="863937"/>
                  </a:lnTo>
                  <a:lnTo>
                    <a:pt x="672914" y="813117"/>
                  </a:lnTo>
                  <a:lnTo>
                    <a:pt x="643562" y="762297"/>
                  </a:lnTo>
                  <a:lnTo>
                    <a:pt x="614210" y="711477"/>
                  </a:lnTo>
                  <a:lnTo>
                    <a:pt x="584858" y="660657"/>
                  </a:lnTo>
                  <a:lnTo>
                    <a:pt x="555506" y="609838"/>
                  </a:lnTo>
                  <a:lnTo>
                    <a:pt x="526154" y="559018"/>
                  </a:lnTo>
                  <a:lnTo>
                    <a:pt x="496802" y="508198"/>
                  </a:lnTo>
                  <a:lnTo>
                    <a:pt x="467450" y="457378"/>
                  </a:lnTo>
                  <a:lnTo>
                    <a:pt x="438098" y="406558"/>
                  </a:lnTo>
                  <a:lnTo>
                    <a:pt x="408746" y="355738"/>
                  </a:lnTo>
                  <a:lnTo>
                    <a:pt x="379394" y="304919"/>
                  </a:lnTo>
                  <a:lnTo>
                    <a:pt x="350042" y="254099"/>
                  </a:lnTo>
                  <a:lnTo>
                    <a:pt x="320690" y="203279"/>
                  </a:lnTo>
                  <a:lnTo>
                    <a:pt x="291338" y="152459"/>
                  </a:lnTo>
                  <a:lnTo>
                    <a:pt x="261986" y="101639"/>
                  </a:lnTo>
                  <a:lnTo>
                    <a:pt x="232634" y="50819"/>
                  </a:lnTo>
                  <a:lnTo>
                    <a:pt x="203282" y="0"/>
                  </a:lnTo>
                  <a:lnTo>
                    <a:pt x="150627" y="31693"/>
                  </a:lnTo>
                  <a:lnTo>
                    <a:pt x="99150" y="65267"/>
                  </a:lnTo>
                  <a:lnTo>
                    <a:pt x="48919" y="100677"/>
                  </a:lnTo>
                  <a:lnTo>
                    <a:pt x="0" y="137879"/>
                  </a:lnTo>
                  <a:lnTo>
                    <a:pt x="36361" y="183944"/>
                  </a:lnTo>
                  <a:lnTo>
                    <a:pt x="72723" y="230009"/>
                  </a:lnTo>
                  <a:lnTo>
                    <a:pt x="109085" y="276075"/>
                  </a:lnTo>
                  <a:lnTo>
                    <a:pt x="145446" y="322140"/>
                  </a:lnTo>
                  <a:lnTo>
                    <a:pt x="181808" y="368205"/>
                  </a:lnTo>
                  <a:lnTo>
                    <a:pt x="218170" y="414271"/>
                  </a:lnTo>
                  <a:lnTo>
                    <a:pt x="254532" y="460336"/>
                  </a:lnTo>
                  <a:lnTo>
                    <a:pt x="290893" y="506402"/>
                  </a:lnTo>
                  <a:lnTo>
                    <a:pt x="327255" y="552467"/>
                  </a:lnTo>
                  <a:lnTo>
                    <a:pt x="363617" y="598532"/>
                  </a:lnTo>
                  <a:lnTo>
                    <a:pt x="399978" y="644598"/>
                  </a:lnTo>
                  <a:lnTo>
                    <a:pt x="436340" y="690663"/>
                  </a:lnTo>
                  <a:lnTo>
                    <a:pt x="472702" y="736729"/>
                  </a:lnTo>
                  <a:lnTo>
                    <a:pt x="509064" y="782794"/>
                  </a:lnTo>
                  <a:lnTo>
                    <a:pt x="545425" y="828859"/>
                  </a:lnTo>
                  <a:lnTo>
                    <a:pt x="581787" y="874925"/>
                  </a:lnTo>
                  <a:lnTo>
                    <a:pt x="618149" y="920990"/>
                  </a:lnTo>
                  <a:lnTo>
                    <a:pt x="654511" y="967055"/>
                  </a:lnTo>
                  <a:lnTo>
                    <a:pt x="690872" y="1013121"/>
                  </a:lnTo>
                  <a:lnTo>
                    <a:pt x="727234" y="1059186"/>
                  </a:lnTo>
                  <a:lnTo>
                    <a:pt x="763596" y="1105252"/>
                  </a:lnTo>
                  <a:lnTo>
                    <a:pt x="799957" y="1151317"/>
                  </a:lnTo>
                  <a:lnTo>
                    <a:pt x="836319" y="1197382"/>
                  </a:lnTo>
                  <a:lnTo>
                    <a:pt x="872681" y="1243448"/>
                  </a:lnTo>
                  <a:lnTo>
                    <a:pt x="909043" y="1289513"/>
                  </a:lnTo>
                  <a:lnTo>
                    <a:pt x="945404" y="1335579"/>
                  </a:lnTo>
                  <a:lnTo>
                    <a:pt x="981766" y="1381644"/>
                  </a:lnTo>
                  <a:lnTo>
                    <a:pt x="1018128" y="142770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1550525" y="1839718"/>
              <a:ext cx="851207" cy="1571270"/>
            </a:xfrm>
            <a:custGeom>
              <a:avLst/>
              <a:pathLst>
                <a:path w="851207" h="1571270">
                  <a:moveTo>
                    <a:pt x="851207" y="1571270"/>
                  </a:moveTo>
                  <a:lnTo>
                    <a:pt x="828656" y="1517088"/>
                  </a:lnTo>
                  <a:lnTo>
                    <a:pt x="806106" y="1462906"/>
                  </a:lnTo>
                  <a:lnTo>
                    <a:pt x="783555" y="1408725"/>
                  </a:lnTo>
                  <a:lnTo>
                    <a:pt x="761004" y="1354543"/>
                  </a:lnTo>
                  <a:lnTo>
                    <a:pt x="738454" y="1300361"/>
                  </a:lnTo>
                  <a:lnTo>
                    <a:pt x="715903" y="1246179"/>
                  </a:lnTo>
                  <a:lnTo>
                    <a:pt x="693352" y="1191998"/>
                  </a:lnTo>
                  <a:lnTo>
                    <a:pt x="670801" y="1137816"/>
                  </a:lnTo>
                  <a:lnTo>
                    <a:pt x="648251" y="1083634"/>
                  </a:lnTo>
                  <a:lnTo>
                    <a:pt x="625700" y="1029452"/>
                  </a:lnTo>
                  <a:lnTo>
                    <a:pt x="603149" y="975271"/>
                  </a:lnTo>
                  <a:lnTo>
                    <a:pt x="580599" y="921089"/>
                  </a:lnTo>
                  <a:lnTo>
                    <a:pt x="558048" y="866907"/>
                  </a:lnTo>
                  <a:lnTo>
                    <a:pt x="535497" y="812726"/>
                  </a:lnTo>
                  <a:lnTo>
                    <a:pt x="512947" y="758544"/>
                  </a:lnTo>
                  <a:lnTo>
                    <a:pt x="490396" y="704362"/>
                  </a:lnTo>
                  <a:lnTo>
                    <a:pt x="467845" y="650180"/>
                  </a:lnTo>
                  <a:lnTo>
                    <a:pt x="445294" y="595999"/>
                  </a:lnTo>
                  <a:lnTo>
                    <a:pt x="422744" y="541817"/>
                  </a:lnTo>
                  <a:lnTo>
                    <a:pt x="400193" y="487635"/>
                  </a:lnTo>
                  <a:lnTo>
                    <a:pt x="377642" y="433453"/>
                  </a:lnTo>
                  <a:lnTo>
                    <a:pt x="355092" y="379272"/>
                  </a:lnTo>
                  <a:lnTo>
                    <a:pt x="332541" y="325090"/>
                  </a:lnTo>
                  <a:lnTo>
                    <a:pt x="309990" y="270908"/>
                  </a:lnTo>
                  <a:lnTo>
                    <a:pt x="287439" y="216726"/>
                  </a:lnTo>
                  <a:lnTo>
                    <a:pt x="264889" y="162545"/>
                  </a:lnTo>
                  <a:lnTo>
                    <a:pt x="242338" y="108363"/>
                  </a:lnTo>
                  <a:lnTo>
                    <a:pt x="219787" y="54181"/>
                  </a:lnTo>
                  <a:lnTo>
                    <a:pt x="197237" y="0"/>
                  </a:lnTo>
                  <a:lnTo>
                    <a:pt x="130109" y="29652"/>
                  </a:lnTo>
                  <a:lnTo>
                    <a:pt x="64323" y="62170"/>
                  </a:lnTo>
                  <a:lnTo>
                    <a:pt x="0" y="97495"/>
                  </a:lnTo>
                  <a:lnTo>
                    <a:pt x="29351" y="148314"/>
                  </a:lnTo>
                  <a:lnTo>
                    <a:pt x="58703" y="199134"/>
                  </a:lnTo>
                  <a:lnTo>
                    <a:pt x="88055" y="249954"/>
                  </a:lnTo>
                  <a:lnTo>
                    <a:pt x="117407" y="300774"/>
                  </a:lnTo>
                  <a:lnTo>
                    <a:pt x="146759" y="351594"/>
                  </a:lnTo>
                  <a:lnTo>
                    <a:pt x="176111" y="402414"/>
                  </a:lnTo>
                  <a:lnTo>
                    <a:pt x="205463" y="453233"/>
                  </a:lnTo>
                  <a:lnTo>
                    <a:pt x="234815" y="504053"/>
                  </a:lnTo>
                  <a:lnTo>
                    <a:pt x="264167" y="554873"/>
                  </a:lnTo>
                  <a:lnTo>
                    <a:pt x="293519" y="605693"/>
                  </a:lnTo>
                  <a:lnTo>
                    <a:pt x="322871" y="656513"/>
                  </a:lnTo>
                  <a:lnTo>
                    <a:pt x="352223" y="707333"/>
                  </a:lnTo>
                  <a:lnTo>
                    <a:pt x="381575" y="758152"/>
                  </a:lnTo>
                  <a:lnTo>
                    <a:pt x="410927" y="808972"/>
                  </a:lnTo>
                  <a:lnTo>
                    <a:pt x="440279" y="859792"/>
                  </a:lnTo>
                  <a:lnTo>
                    <a:pt x="469631" y="910612"/>
                  </a:lnTo>
                  <a:lnTo>
                    <a:pt x="498983" y="961432"/>
                  </a:lnTo>
                  <a:lnTo>
                    <a:pt x="528335" y="1012252"/>
                  </a:lnTo>
                  <a:lnTo>
                    <a:pt x="557687" y="1063071"/>
                  </a:lnTo>
                  <a:lnTo>
                    <a:pt x="587039" y="1113891"/>
                  </a:lnTo>
                  <a:lnTo>
                    <a:pt x="616391" y="1164711"/>
                  </a:lnTo>
                  <a:lnTo>
                    <a:pt x="645743" y="1215531"/>
                  </a:lnTo>
                  <a:lnTo>
                    <a:pt x="675095" y="1266351"/>
                  </a:lnTo>
                  <a:lnTo>
                    <a:pt x="704447" y="1317171"/>
                  </a:lnTo>
                  <a:lnTo>
                    <a:pt x="733799" y="1367990"/>
                  </a:lnTo>
                  <a:lnTo>
                    <a:pt x="763151" y="1418810"/>
                  </a:lnTo>
                  <a:lnTo>
                    <a:pt x="792503" y="1469630"/>
                  </a:lnTo>
                  <a:lnTo>
                    <a:pt x="821855" y="152045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1747762" y="1782394"/>
              <a:ext cx="653970" cy="1628594"/>
            </a:xfrm>
            <a:custGeom>
              <a:avLst/>
              <a:pathLst>
                <a:path w="653970" h="1628594">
                  <a:moveTo>
                    <a:pt x="653970" y="1628594"/>
                  </a:moveTo>
                  <a:lnTo>
                    <a:pt x="636928" y="1572436"/>
                  </a:lnTo>
                  <a:lnTo>
                    <a:pt x="619886" y="1516277"/>
                  </a:lnTo>
                  <a:lnTo>
                    <a:pt x="602844" y="1460119"/>
                  </a:lnTo>
                  <a:lnTo>
                    <a:pt x="585803" y="1403960"/>
                  </a:lnTo>
                  <a:lnTo>
                    <a:pt x="568761" y="1347802"/>
                  </a:lnTo>
                  <a:lnTo>
                    <a:pt x="551719" y="1291643"/>
                  </a:lnTo>
                  <a:lnTo>
                    <a:pt x="534677" y="1235485"/>
                  </a:lnTo>
                  <a:lnTo>
                    <a:pt x="517635" y="1179327"/>
                  </a:lnTo>
                  <a:lnTo>
                    <a:pt x="500593" y="1123168"/>
                  </a:lnTo>
                  <a:lnTo>
                    <a:pt x="483551" y="1067010"/>
                  </a:lnTo>
                  <a:lnTo>
                    <a:pt x="466509" y="1010851"/>
                  </a:lnTo>
                  <a:lnTo>
                    <a:pt x="449468" y="954693"/>
                  </a:lnTo>
                  <a:lnTo>
                    <a:pt x="432426" y="898534"/>
                  </a:lnTo>
                  <a:lnTo>
                    <a:pt x="415384" y="842376"/>
                  </a:lnTo>
                  <a:lnTo>
                    <a:pt x="398342" y="786218"/>
                  </a:lnTo>
                  <a:lnTo>
                    <a:pt x="381300" y="730059"/>
                  </a:lnTo>
                  <a:lnTo>
                    <a:pt x="364258" y="673901"/>
                  </a:lnTo>
                  <a:lnTo>
                    <a:pt x="347216" y="617742"/>
                  </a:lnTo>
                  <a:lnTo>
                    <a:pt x="330174" y="561584"/>
                  </a:lnTo>
                  <a:lnTo>
                    <a:pt x="313133" y="505425"/>
                  </a:lnTo>
                  <a:lnTo>
                    <a:pt x="296091" y="449267"/>
                  </a:lnTo>
                  <a:lnTo>
                    <a:pt x="279049" y="393109"/>
                  </a:lnTo>
                  <a:lnTo>
                    <a:pt x="262007" y="336950"/>
                  </a:lnTo>
                  <a:lnTo>
                    <a:pt x="244965" y="280792"/>
                  </a:lnTo>
                  <a:lnTo>
                    <a:pt x="227923" y="224633"/>
                  </a:lnTo>
                  <a:lnTo>
                    <a:pt x="210881" y="168475"/>
                  </a:lnTo>
                  <a:lnTo>
                    <a:pt x="193839" y="112316"/>
                  </a:lnTo>
                  <a:lnTo>
                    <a:pt x="176798" y="56158"/>
                  </a:lnTo>
                  <a:lnTo>
                    <a:pt x="159756" y="0"/>
                  </a:lnTo>
                  <a:lnTo>
                    <a:pt x="79163" y="26669"/>
                  </a:lnTo>
                  <a:lnTo>
                    <a:pt x="0" y="57324"/>
                  </a:lnTo>
                  <a:lnTo>
                    <a:pt x="22550" y="111505"/>
                  </a:lnTo>
                  <a:lnTo>
                    <a:pt x="45101" y="165687"/>
                  </a:lnTo>
                  <a:lnTo>
                    <a:pt x="67652" y="219869"/>
                  </a:lnTo>
                  <a:lnTo>
                    <a:pt x="90202" y="274051"/>
                  </a:lnTo>
                  <a:lnTo>
                    <a:pt x="112753" y="328232"/>
                  </a:lnTo>
                  <a:lnTo>
                    <a:pt x="135304" y="382414"/>
                  </a:lnTo>
                  <a:lnTo>
                    <a:pt x="157854" y="436596"/>
                  </a:lnTo>
                  <a:lnTo>
                    <a:pt x="180405" y="490778"/>
                  </a:lnTo>
                  <a:lnTo>
                    <a:pt x="202956" y="544959"/>
                  </a:lnTo>
                  <a:lnTo>
                    <a:pt x="225507" y="599141"/>
                  </a:lnTo>
                  <a:lnTo>
                    <a:pt x="248057" y="653323"/>
                  </a:lnTo>
                  <a:lnTo>
                    <a:pt x="270608" y="707504"/>
                  </a:lnTo>
                  <a:lnTo>
                    <a:pt x="293159" y="761686"/>
                  </a:lnTo>
                  <a:lnTo>
                    <a:pt x="315709" y="815868"/>
                  </a:lnTo>
                  <a:lnTo>
                    <a:pt x="338260" y="870050"/>
                  </a:lnTo>
                  <a:lnTo>
                    <a:pt x="360811" y="924231"/>
                  </a:lnTo>
                  <a:lnTo>
                    <a:pt x="383362" y="978413"/>
                  </a:lnTo>
                  <a:lnTo>
                    <a:pt x="405912" y="1032595"/>
                  </a:lnTo>
                  <a:lnTo>
                    <a:pt x="428463" y="1086777"/>
                  </a:lnTo>
                  <a:lnTo>
                    <a:pt x="451014" y="1140958"/>
                  </a:lnTo>
                  <a:lnTo>
                    <a:pt x="473564" y="1195140"/>
                  </a:lnTo>
                  <a:lnTo>
                    <a:pt x="496115" y="1249322"/>
                  </a:lnTo>
                  <a:lnTo>
                    <a:pt x="518666" y="1303504"/>
                  </a:lnTo>
                  <a:lnTo>
                    <a:pt x="541217" y="1357685"/>
                  </a:lnTo>
                  <a:lnTo>
                    <a:pt x="563767" y="1411867"/>
                  </a:lnTo>
                  <a:lnTo>
                    <a:pt x="586318" y="1466049"/>
                  </a:lnTo>
                  <a:lnTo>
                    <a:pt x="608869" y="1520230"/>
                  </a:lnTo>
                  <a:lnTo>
                    <a:pt x="631419" y="157441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1907518" y="1751762"/>
              <a:ext cx="494214" cy="1659226"/>
            </a:xfrm>
            <a:custGeom>
              <a:avLst/>
              <a:pathLst>
                <a:path w="494214" h="1659226">
                  <a:moveTo>
                    <a:pt x="494214" y="1659226"/>
                  </a:moveTo>
                  <a:lnTo>
                    <a:pt x="481150" y="1602011"/>
                  </a:lnTo>
                  <a:lnTo>
                    <a:pt x="468086" y="1544796"/>
                  </a:lnTo>
                  <a:lnTo>
                    <a:pt x="455021" y="1487582"/>
                  </a:lnTo>
                  <a:lnTo>
                    <a:pt x="441957" y="1430367"/>
                  </a:lnTo>
                  <a:lnTo>
                    <a:pt x="428893" y="1373152"/>
                  </a:lnTo>
                  <a:lnTo>
                    <a:pt x="415829" y="1315937"/>
                  </a:lnTo>
                  <a:lnTo>
                    <a:pt x="402764" y="1258723"/>
                  </a:lnTo>
                  <a:lnTo>
                    <a:pt x="389700" y="1201508"/>
                  </a:lnTo>
                  <a:lnTo>
                    <a:pt x="376636" y="1144293"/>
                  </a:lnTo>
                  <a:lnTo>
                    <a:pt x="363572" y="1087079"/>
                  </a:lnTo>
                  <a:lnTo>
                    <a:pt x="350508" y="1029864"/>
                  </a:lnTo>
                  <a:lnTo>
                    <a:pt x="337443" y="972649"/>
                  </a:lnTo>
                  <a:lnTo>
                    <a:pt x="324379" y="915435"/>
                  </a:lnTo>
                  <a:lnTo>
                    <a:pt x="311315" y="858220"/>
                  </a:lnTo>
                  <a:lnTo>
                    <a:pt x="298251" y="801005"/>
                  </a:lnTo>
                  <a:lnTo>
                    <a:pt x="285186" y="743791"/>
                  </a:lnTo>
                  <a:lnTo>
                    <a:pt x="272122" y="686576"/>
                  </a:lnTo>
                  <a:lnTo>
                    <a:pt x="259058" y="629361"/>
                  </a:lnTo>
                  <a:lnTo>
                    <a:pt x="245994" y="572146"/>
                  </a:lnTo>
                  <a:lnTo>
                    <a:pt x="232930" y="514932"/>
                  </a:lnTo>
                  <a:lnTo>
                    <a:pt x="219865" y="457717"/>
                  </a:lnTo>
                  <a:lnTo>
                    <a:pt x="206801" y="400502"/>
                  </a:lnTo>
                  <a:lnTo>
                    <a:pt x="193737" y="343288"/>
                  </a:lnTo>
                  <a:lnTo>
                    <a:pt x="180673" y="286073"/>
                  </a:lnTo>
                  <a:lnTo>
                    <a:pt x="167609" y="228858"/>
                  </a:lnTo>
                  <a:lnTo>
                    <a:pt x="154544" y="171644"/>
                  </a:lnTo>
                  <a:lnTo>
                    <a:pt x="141480" y="114429"/>
                  </a:lnTo>
                  <a:lnTo>
                    <a:pt x="128416" y="57214"/>
                  </a:lnTo>
                  <a:lnTo>
                    <a:pt x="115352" y="0"/>
                  </a:lnTo>
                  <a:lnTo>
                    <a:pt x="57407" y="14304"/>
                  </a:lnTo>
                  <a:lnTo>
                    <a:pt x="0" y="30631"/>
                  </a:lnTo>
                  <a:lnTo>
                    <a:pt x="17041" y="86790"/>
                  </a:lnTo>
                  <a:lnTo>
                    <a:pt x="34083" y="142948"/>
                  </a:lnTo>
                  <a:lnTo>
                    <a:pt x="51125" y="199106"/>
                  </a:lnTo>
                  <a:lnTo>
                    <a:pt x="68167" y="255265"/>
                  </a:lnTo>
                  <a:lnTo>
                    <a:pt x="85209" y="311423"/>
                  </a:lnTo>
                  <a:lnTo>
                    <a:pt x="102251" y="367582"/>
                  </a:lnTo>
                  <a:lnTo>
                    <a:pt x="119293" y="423740"/>
                  </a:lnTo>
                  <a:lnTo>
                    <a:pt x="136335" y="479899"/>
                  </a:lnTo>
                  <a:lnTo>
                    <a:pt x="153376" y="536057"/>
                  </a:lnTo>
                  <a:lnTo>
                    <a:pt x="170418" y="592215"/>
                  </a:lnTo>
                  <a:lnTo>
                    <a:pt x="187460" y="648374"/>
                  </a:lnTo>
                  <a:lnTo>
                    <a:pt x="204502" y="704532"/>
                  </a:lnTo>
                  <a:lnTo>
                    <a:pt x="221544" y="760691"/>
                  </a:lnTo>
                  <a:lnTo>
                    <a:pt x="238586" y="816849"/>
                  </a:lnTo>
                  <a:lnTo>
                    <a:pt x="255628" y="873008"/>
                  </a:lnTo>
                  <a:lnTo>
                    <a:pt x="272670" y="929166"/>
                  </a:lnTo>
                  <a:lnTo>
                    <a:pt x="289711" y="985324"/>
                  </a:lnTo>
                  <a:lnTo>
                    <a:pt x="306753" y="1041483"/>
                  </a:lnTo>
                  <a:lnTo>
                    <a:pt x="323795" y="1097641"/>
                  </a:lnTo>
                  <a:lnTo>
                    <a:pt x="340837" y="1153800"/>
                  </a:lnTo>
                  <a:lnTo>
                    <a:pt x="357879" y="1209958"/>
                  </a:lnTo>
                  <a:lnTo>
                    <a:pt x="374921" y="1266117"/>
                  </a:lnTo>
                  <a:lnTo>
                    <a:pt x="391963" y="1322275"/>
                  </a:lnTo>
                  <a:lnTo>
                    <a:pt x="409005" y="1378433"/>
                  </a:lnTo>
                  <a:lnTo>
                    <a:pt x="426046" y="1434592"/>
                  </a:lnTo>
                  <a:lnTo>
                    <a:pt x="443088" y="1490750"/>
                  </a:lnTo>
                  <a:lnTo>
                    <a:pt x="460130" y="1546909"/>
                  </a:lnTo>
                  <a:lnTo>
                    <a:pt x="477172" y="160306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022870" y="1729549"/>
              <a:ext cx="378862" cy="1681439"/>
            </a:xfrm>
            <a:custGeom>
              <a:avLst/>
              <a:pathLst>
                <a:path w="378862" h="1681439">
                  <a:moveTo>
                    <a:pt x="378862" y="1681439"/>
                  </a:moveTo>
                  <a:lnTo>
                    <a:pt x="369782" y="1623458"/>
                  </a:lnTo>
                  <a:lnTo>
                    <a:pt x="360703" y="1565477"/>
                  </a:lnTo>
                  <a:lnTo>
                    <a:pt x="351623" y="1507497"/>
                  </a:lnTo>
                  <a:lnTo>
                    <a:pt x="342544" y="1449516"/>
                  </a:lnTo>
                  <a:lnTo>
                    <a:pt x="333464" y="1391535"/>
                  </a:lnTo>
                  <a:lnTo>
                    <a:pt x="324385" y="1333555"/>
                  </a:lnTo>
                  <a:lnTo>
                    <a:pt x="315305" y="1275574"/>
                  </a:lnTo>
                  <a:lnTo>
                    <a:pt x="306226" y="1217593"/>
                  </a:lnTo>
                  <a:lnTo>
                    <a:pt x="297146" y="1159613"/>
                  </a:lnTo>
                  <a:lnTo>
                    <a:pt x="288067" y="1101632"/>
                  </a:lnTo>
                  <a:lnTo>
                    <a:pt x="278987" y="1043651"/>
                  </a:lnTo>
                  <a:lnTo>
                    <a:pt x="269908" y="985671"/>
                  </a:lnTo>
                  <a:lnTo>
                    <a:pt x="260828" y="927690"/>
                  </a:lnTo>
                  <a:lnTo>
                    <a:pt x="251749" y="869709"/>
                  </a:lnTo>
                  <a:lnTo>
                    <a:pt x="242669" y="811729"/>
                  </a:lnTo>
                  <a:lnTo>
                    <a:pt x="233590" y="753748"/>
                  </a:lnTo>
                  <a:lnTo>
                    <a:pt x="224510" y="695767"/>
                  </a:lnTo>
                  <a:lnTo>
                    <a:pt x="215431" y="637787"/>
                  </a:lnTo>
                  <a:lnTo>
                    <a:pt x="206351" y="579806"/>
                  </a:lnTo>
                  <a:lnTo>
                    <a:pt x="197271" y="521825"/>
                  </a:lnTo>
                  <a:lnTo>
                    <a:pt x="188192" y="463845"/>
                  </a:lnTo>
                  <a:lnTo>
                    <a:pt x="179112" y="405864"/>
                  </a:lnTo>
                  <a:lnTo>
                    <a:pt x="170033" y="347883"/>
                  </a:lnTo>
                  <a:lnTo>
                    <a:pt x="160953" y="289903"/>
                  </a:lnTo>
                  <a:lnTo>
                    <a:pt x="151874" y="231922"/>
                  </a:lnTo>
                  <a:lnTo>
                    <a:pt x="142794" y="173941"/>
                  </a:lnTo>
                  <a:lnTo>
                    <a:pt x="133715" y="115961"/>
                  </a:lnTo>
                  <a:lnTo>
                    <a:pt x="124635" y="57980"/>
                  </a:lnTo>
                  <a:lnTo>
                    <a:pt x="115556" y="0"/>
                  </a:lnTo>
                  <a:lnTo>
                    <a:pt x="57586" y="10107"/>
                  </a:lnTo>
                  <a:lnTo>
                    <a:pt x="0" y="22213"/>
                  </a:lnTo>
                  <a:lnTo>
                    <a:pt x="13064" y="79427"/>
                  </a:lnTo>
                  <a:lnTo>
                    <a:pt x="26128" y="136642"/>
                  </a:lnTo>
                  <a:lnTo>
                    <a:pt x="39192" y="193857"/>
                  </a:lnTo>
                  <a:lnTo>
                    <a:pt x="52256" y="251071"/>
                  </a:lnTo>
                  <a:lnTo>
                    <a:pt x="65321" y="308286"/>
                  </a:lnTo>
                  <a:lnTo>
                    <a:pt x="78385" y="365501"/>
                  </a:lnTo>
                  <a:lnTo>
                    <a:pt x="91449" y="422715"/>
                  </a:lnTo>
                  <a:lnTo>
                    <a:pt x="104513" y="479930"/>
                  </a:lnTo>
                  <a:lnTo>
                    <a:pt x="117577" y="537145"/>
                  </a:lnTo>
                  <a:lnTo>
                    <a:pt x="130642" y="594360"/>
                  </a:lnTo>
                  <a:lnTo>
                    <a:pt x="143706" y="651574"/>
                  </a:lnTo>
                  <a:lnTo>
                    <a:pt x="156770" y="708789"/>
                  </a:lnTo>
                  <a:lnTo>
                    <a:pt x="169834" y="766004"/>
                  </a:lnTo>
                  <a:lnTo>
                    <a:pt x="182899" y="823218"/>
                  </a:lnTo>
                  <a:lnTo>
                    <a:pt x="195963" y="880433"/>
                  </a:lnTo>
                  <a:lnTo>
                    <a:pt x="209027" y="937648"/>
                  </a:lnTo>
                  <a:lnTo>
                    <a:pt x="222091" y="994862"/>
                  </a:lnTo>
                  <a:lnTo>
                    <a:pt x="235155" y="1052077"/>
                  </a:lnTo>
                  <a:lnTo>
                    <a:pt x="248220" y="1109292"/>
                  </a:lnTo>
                  <a:lnTo>
                    <a:pt x="261284" y="1166506"/>
                  </a:lnTo>
                  <a:lnTo>
                    <a:pt x="274348" y="1223721"/>
                  </a:lnTo>
                  <a:lnTo>
                    <a:pt x="287412" y="1280936"/>
                  </a:lnTo>
                  <a:lnTo>
                    <a:pt x="300476" y="1338151"/>
                  </a:lnTo>
                  <a:lnTo>
                    <a:pt x="313541" y="1395365"/>
                  </a:lnTo>
                  <a:lnTo>
                    <a:pt x="326605" y="1452580"/>
                  </a:lnTo>
                  <a:lnTo>
                    <a:pt x="339669" y="1509795"/>
                  </a:lnTo>
                  <a:lnTo>
                    <a:pt x="352733" y="1567009"/>
                  </a:lnTo>
                  <a:lnTo>
                    <a:pt x="365798" y="162422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138427" y="1716466"/>
              <a:ext cx="263305" cy="1694522"/>
            </a:xfrm>
            <a:custGeom>
              <a:avLst/>
              <a:pathLst>
                <a:path w="263305" h="1694522">
                  <a:moveTo>
                    <a:pt x="263305" y="1694522"/>
                  </a:moveTo>
                  <a:lnTo>
                    <a:pt x="257836" y="1636090"/>
                  </a:lnTo>
                  <a:lnTo>
                    <a:pt x="252366" y="1577658"/>
                  </a:lnTo>
                  <a:lnTo>
                    <a:pt x="246896" y="1519226"/>
                  </a:lnTo>
                  <a:lnTo>
                    <a:pt x="241426" y="1460794"/>
                  </a:lnTo>
                  <a:lnTo>
                    <a:pt x="235956" y="1402363"/>
                  </a:lnTo>
                  <a:lnTo>
                    <a:pt x="230486" y="1343931"/>
                  </a:lnTo>
                  <a:lnTo>
                    <a:pt x="225016" y="1285499"/>
                  </a:lnTo>
                  <a:lnTo>
                    <a:pt x="219546" y="1227067"/>
                  </a:lnTo>
                  <a:lnTo>
                    <a:pt x="214076" y="1168635"/>
                  </a:lnTo>
                  <a:lnTo>
                    <a:pt x="208606" y="1110204"/>
                  </a:lnTo>
                  <a:lnTo>
                    <a:pt x="203136" y="1051772"/>
                  </a:lnTo>
                  <a:lnTo>
                    <a:pt x="197666" y="993340"/>
                  </a:lnTo>
                  <a:lnTo>
                    <a:pt x="192196" y="934908"/>
                  </a:lnTo>
                  <a:lnTo>
                    <a:pt x="186726" y="876476"/>
                  </a:lnTo>
                  <a:lnTo>
                    <a:pt x="181256" y="818045"/>
                  </a:lnTo>
                  <a:lnTo>
                    <a:pt x="175786" y="759613"/>
                  </a:lnTo>
                  <a:lnTo>
                    <a:pt x="170316" y="701181"/>
                  </a:lnTo>
                  <a:lnTo>
                    <a:pt x="164846" y="642749"/>
                  </a:lnTo>
                  <a:lnTo>
                    <a:pt x="159376" y="584317"/>
                  </a:lnTo>
                  <a:lnTo>
                    <a:pt x="153907" y="525886"/>
                  </a:lnTo>
                  <a:lnTo>
                    <a:pt x="148437" y="467454"/>
                  </a:lnTo>
                  <a:lnTo>
                    <a:pt x="142967" y="409022"/>
                  </a:lnTo>
                  <a:lnTo>
                    <a:pt x="137497" y="350590"/>
                  </a:lnTo>
                  <a:lnTo>
                    <a:pt x="132027" y="292158"/>
                  </a:lnTo>
                  <a:lnTo>
                    <a:pt x="126557" y="233727"/>
                  </a:lnTo>
                  <a:lnTo>
                    <a:pt x="121087" y="175295"/>
                  </a:lnTo>
                  <a:lnTo>
                    <a:pt x="115617" y="116863"/>
                  </a:lnTo>
                  <a:lnTo>
                    <a:pt x="110147" y="58431"/>
                  </a:lnTo>
                  <a:lnTo>
                    <a:pt x="104677" y="0"/>
                  </a:lnTo>
                  <a:lnTo>
                    <a:pt x="0" y="13082"/>
                  </a:lnTo>
                  <a:lnTo>
                    <a:pt x="9079" y="71063"/>
                  </a:lnTo>
                  <a:lnTo>
                    <a:pt x="18159" y="129044"/>
                  </a:lnTo>
                  <a:lnTo>
                    <a:pt x="27238" y="187024"/>
                  </a:lnTo>
                  <a:lnTo>
                    <a:pt x="36318" y="245005"/>
                  </a:lnTo>
                  <a:lnTo>
                    <a:pt x="45397" y="302986"/>
                  </a:lnTo>
                  <a:lnTo>
                    <a:pt x="54477" y="360966"/>
                  </a:lnTo>
                  <a:lnTo>
                    <a:pt x="63556" y="418947"/>
                  </a:lnTo>
                  <a:lnTo>
                    <a:pt x="72636" y="476928"/>
                  </a:lnTo>
                  <a:lnTo>
                    <a:pt x="81715" y="534908"/>
                  </a:lnTo>
                  <a:lnTo>
                    <a:pt x="90795" y="592889"/>
                  </a:lnTo>
                  <a:lnTo>
                    <a:pt x="99874" y="650870"/>
                  </a:lnTo>
                  <a:lnTo>
                    <a:pt x="108954" y="708850"/>
                  </a:lnTo>
                  <a:lnTo>
                    <a:pt x="118033" y="766831"/>
                  </a:lnTo>
                  <a:lnTo>
                    <a:pt x="127113" y="824812"/>
                  </a:lnTo>
                  <a:lnTo>
                    <a:pt x="136192" y="882792"/>
                  </a:lnTo>
                  <a:lnTo>
                    <a:pt x="145272" y="940773"/>
                  </a:lnTo>
                  <a:lnTo>
                    <a:pt x="154351" y="998754"/>
                  </a:lnTo>
                  <a:lnTo>
                    <a:pt x="163431" y="1056734"/>
                  </a:lnTo>
                  <a:lnTo>
                    <a:pt x="172510" y="1114715"/>
                  </a:lnTo>
                  <a:lnTo>
                    <a:pt x="181590" y="1172696"/>
                  </a:lnTo>
                  <a:lnTo>
                    <a:pt x="190669" y="1230676"/>
                  </a:lnTo>
                  <a:lnTo>
                    <a:pt x="199749" y="1288657"/>
                  </a:lnTo>
                  <a:lnTo>
                    <a:pt x="208828" y="1346638"/>
                  </a:lnTo>
                  <a:lnTo>
                    <a:pt x="217908" y="1404618"/>
                  </a:lnTo>
                  <a:lnTo>
                    <a:pt x="226987" y="1462599"/>
                  </a:lnTo>
                  <a:lnTo>
                    <a:pt x="236067" y="1520580"/>
                  </a:lnTo>
                  <a:lnTo>
                    <a:pt x="245146" y="1578560"/>
                  </a:lnTo>
                  <a:lnTo>
                    <a:pt x="254226" y="163654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243104" y="1710689"/>
              <a:ext cx="158628" cy="1700299"/>
            </a:xfrm>
            <a:custGeom>
              <a:avLst/>
              <a:pathLst>
                <a:path w="158628" h="1700299">
                  <a:moveTo>
                    <a:pt x="158628" y="1700299"/>
                  </a:moveTo>
                  <a:lnTo>
                    <a:pt x="156059" y="1641668"/>
                  </a:lnTo>
                  <a:lnTo>
                    <a:pt x="153490" y="1583037"/>
                  </a:lnTo>
                  <a:lnTo>
                    <a:pt x="150921" y="1524406"/>
                  </a:lnTo>
                  <a:lnTo>
                    <a:pt x="148352" y="1465775"/>
                  </a:lnTo>
                  <a:lnTo>
                    <a:pt x="145782" y="1407144"/>
                  </a:lnTo>
                  <a:lnTo>
                    <a:pt x="143213" y="1348513"/>
                  </a:lnTo>
                  <a:lnTo>
                    <a:pt x="140644" y="1289882"/>
                  </a:lnTo>
                  <a:lnTo>
                    <a:pt x="138075" y="1231251"/>
                  </a:lnTo>
                  <a:lnTo>
                    <a:pt x="135506" y="1172620"/>
                  </a:lnTo>
                  <a:lnTo>
                    <a:pt x="132937" y="1113989"/>
                  </a:lnTo>
                  <a:lnTo>
                    <a:pt x="130368" y="1055358"/>
                  </a:lnTo>
                  <a:lnTo>
                    <a:pt x="127799" y="996727"/>
                  </a:lnTo>
                  <a:lnTo>
                    <a:pt x="125230" y="938096"/>
                  </a:lnTo>
                  <a:lnTo>
                    <a:pt x="122660" y="879465"/>
                  </a:lnTo>
                  <a:lnTo>
                    <a:pt x="120091" y="820834"/>
                  </a:lnTo>
                  <a:lnTo>
                    <a:pt x="117522" y="762203"/>
                  </a:lnTo>
                  <a:lnTo>
                    <a:pt x="114953" y="703572"/>
                  </a:lnTo>
                  <a:lnTo>
                    <a:pt x="112384" y="644941"/>
                  </a:lnTo>
                  <a:lnTo>
                    <a:pt x="109815" y="586310"/>
                  </a:lnTo>
                  <a:lnTo>
                    <a:pt x="107246" y="527679"/>
                  </a:lnTo>
                  <a:lnTo>
                    <a:pt x="104677" y="469048"/>
                  </a:lnTo>
                  <a:lnTo>
                    <a:pt x="102108" y="410417"/>
                  </a:lnTo>
                  <a:lnTo>
                    <a:pt x="99539" y="351786"/>
                  </a:lnTo>
                  <a:lnTo>
                    <a:pt x="96969" y="293155"/>
                  </a:lnTo>
                  <a:lnTo>
                    <a:pt x="94400" y="234524"/>
                  </a:lnTo>
                  <a:lnTo>
                    <a:pt x="91831" y="175893"/>
                  </a:lnTo>
                  <a:lnTo>
                    <a:pt x="89262" y="117262"/>
                  </a:lnTo>
                  <a:lnTo>
                    <a:pt x="86693" y="58631"/>
                  </a:lnTo>
                  <a:lnTo>
                    <a:pt x="84124" y="0"/>
                  </a:lnTo>
                  <a:lnTo>
                    <a:pt x="0" y="5777"/>
                  </a:lnTo>
                  <a:lnTo>
                    <a:pt x="5469" y="64208"/>
                  </a:lnTo>
                  <a:lnTo>
                    <a:pt x="10939" y="122640"/>
                  </a:lnTo>
                  <a:lnTo>
                    <a:pt x="16409" y="181072"/>
                  </a:lnTo>
                  <a:lnTo>
                    <a:pt x="21879" y="239504"/>
                  </a:lnTo>
                  <a:lnTo>
                    <a:pt x="27349" y="297936"/>
                  </a:lnTo>
                  <a:lnTo>
                    <a:pt x="32819" y="356367"/>
                  </a:lnTo>
                  <a:lnTo>
                    <a:pt x="38289" y="414799"/>
                  </a:lnTo>
                  <a:lnTo>
                    <a:pt x="43759" y="473231"/>
                  </a:lnTo>
                  <a:lnTo>
                    <a:pt x="49229" y="531663"/>
                  </a:lnTo>
                  <a:lnTo>
                    <a:pt x="54699" y="590095"/>
                  </a:lnTo>
                  <a:lnTo>
                    <a:pt x="60169" y="648526"/>
                  </a:lnTo>
                  <a:lnTo>
                    <a:pt x="65639" y="706958"/>
                  </a:lnTo>
                  <a:lnTo>
                    <a:pt x="71109" y="765390"/>
                  </a:lnTo>
                  <a:lnTo>
                    <a:pt x="76579" y="823822"/>
                  </a:lnTo>
                  <a:lnTo>
                    <a:pt x="82049" y="882253"/>
                  </a:lnTo>
                  <a:lnTo>
                    <a:pt x="87519" y="940685"/>
                  </a:lnTo>
                  <a:lnTo>
                    <a:pt x="92989" y="999117"/>
                  </a:lnTo>
                  <a:lnTo>
                    <a:pt x="98459" y="1057549"/>
                  </a:lnTo>
                  <a:lnTo>
                    <a:pt x="103928" y="1115981"/>
                  </a:lnTo>
                  <a:lnTo>
                    <a:pt x="109398" y="1174412"/>
                  </a:lnTo>
                  <a:lnTo>
                    <a:pt x="114868" y="1232844"/>
                  </a:lnTo>
                  <a:lnTo>
                    <a:pt x="120338" y="1291276"/>
                  </a:lnTo>
                  <a:lnTo>
                    <a:pt x="125808" y="1349708"/>
                  </a:lnTo>
                  <a:lnTo>
                    <a:pt x="131278" y="1408140"/>
                  </a:lnTo>
                  <a:lnTo>
                    <a:pt x="136748" y="1466571"/>
                  </a:lnTo>
                  <a:lnTo>
                    <a:pt x="142218" y="1525003"/>
                  </a:lnTo>
                  <a:lnTo>
                    <a:pt x="147688" y="1583435"/>
                  </a:lnTo>
                  <a:lnTo>
                    <a:pt x="153158" y="164186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327229" y="1709058"/>
              <a:ext cx="74503" cy="1701930"/>
            </a:xfrm>
            <a:custGeom>
              <a:avLst/>
              <a:pathLst>
                <a:path w="74503" h="1701930">
                  <a:moveTo>
                    <a:pt x="74503" y="1701930"/>
                  </a:moveTo>
                  <a:lnTo>
                    <a:pt x="74503" y="1643243"/>
                  </a:lnTo>
                  <a:lnTo>
                    <a:pt x="74503" y="1584556"/>
                  </a:lnTo>
                  <a:lnTo>
                    <a:pt x="74503" y="1525868"/>
                  </a:lnTo>
                  <a:lnTo>
                    <a:pt x="74503" y="1467181"/>
                  </a:lnTo>
                  <a:lnTo>
                    <a:pt x="74503" y="1408494"/>
                  </a:lnTo>
                  <a:lnTo>
                    <a:pt x="74503" y="1349807"/>
                  </a:lnTo>
                  <a:lnTo>
                    <a:pt x="74503" y="1291119"/>
                  </a:lnTo>
                  <a:lnTo>
                    <a:pt x="74503" y="1232432"/>
                  </a:lnTo>
                  <a:lnTo>
                    <a:pt x="74503" y="1173745"/>
                  </a:lnTo>
                  <a:lnTo>
                    <a:pt x="74503" y="1115057"/>
                  </a:lnTo>
                  <a:lnTo>
                    <a:pt x="74503" y="1056370"/>
                  </a:lnTo>
                  <a:lnTo>
                    <a:pt x="74503" y="997683"/>
                  </a:lnTo>
                  <a:lnTo>
                    <a:pt x="74503" y="938996"/>
                  </a:lnTo>
                  <a:lnTo>
                    <a:pt x="74503" y="880308"/>
                  </a:lnTo>
                  <a:lnTo>
                    <a:pt x="74503" y="821621"/>
                  </a:lnTo>
                  <a:lnTo>
                    <a:pt x="74503" y="762934"/>
                  </a:lnTo>
                  <a:lnTo>
                    <a:pt x="74503" y="704247"/>
                  </a:lnTo>
                  <a:lnTo>
                    <a:pt x="74503" y="645559"/>
                  </a:lnTo>
                  <a:lnTo>
                    <a:pt x="74503" y="586872"/>
                  </a:lnTo>
                  <a:lnTo>
                    <a:pt x="74503" y="528185"/>
                  </a:lnTo>
                  <a:lnTo>
                    <a:pt x="74503" y="469498"/>
                  </a:lnTo>
                  <a:lnTo>
                    <a:pt x="74503" y="410810"/>
                  </a:lnTo>
                  <a:lnTo>
                    <a:pt x="74503" y="352123"/>
                  </a:lnTo>
                  <a:lnTo>
                    <a:pt x="74503" y="293436"/>
                  </a:lnTo>
                  <a:lnTo>
                    <a:pt x="74503" y="234749"/>
                  </a:lnTo>
                  <a:lnTo>
                    <a:pt x="74503" y="176061"/>
                  </a:lnTo>
                  <a:lnTo>
                    <a:pt x="74503" y="117374"/>
                  </a:lnTo>
                  <a:lnTo>
                    <a:pt x="74503" y="58687"/>
                  </a:lnTo>
                  <a:lnTo>
                    <a:pt x="74503" y="0"/>
                  </a:lnTo>
                  <a:lnTo>
                    <a:pt x="0" y="1631"/>
                  </a:lnTo>
                  <a:lnTo>
                    <a:pt x="2569" y="60262"/>
                  </a:lnTo>
                  <a:lnTo>
                    <a:pt x="5138" y="118893"/>
                  </a:lnTo>
                  <a:lnTo>
                    <a:pt x="7707" y="177524"/>
                  </a:lnTo>
                  <a:lnTo>
                    <a:pt x="10276" y="236155"/>
                  </a:lnTo>
                  <a:lnTo>
                    <a:pt x="12845" y="294786"/>
                  </a:lnTo>
                  <a:lnTo>
                    <a:pt x="15414" y="353417"/>
                  </a:lnTo>
                  <a:lnTo>
                    <a:pt x="17983" y="412048"/>
                  </a:lnTo>
                  <a:lnTo>
                    <a:pt x="20552" y="470679"/>
                  </a:lnTo>
                  <a:lnTo>
                    <a:pt x="23121" y="529310"/>
                  </a:lnTo>
                  <a:lnTo>
                    <a:pt x="25691" y="587941"/>
                  </a:lnTo>
                  <a:lnTo>
                    <a:pt x="28260" y="646572"/>
                  </a:lnTo>
                  <a:lnTo>
                    <a:pt x="30829" y="705203"/>
                  </a:lnTo>
                  <a:lnTo>
                    <a:pt x="33398" y="763834"/>
                  </a:lnTo>
                  <a:lnTo>
                    <a:pt x="35967" y="822465"/>
                  </a:lnTo>
                  <a:lnTo>
                    <a:pt x="38536" y="881096"/>
                  </a:lnTo>
                  <a:lnTo>
                    <a:pt x="41105" y="939727"/>
                  </a:lnTo>
                  <a:lnTo>
                    <a:pt x="43674" y="998358"/>
                  </a:lnTo>
                  <a:lnTo>
                    <a:pt x="46243" y="1056989"/>
                  </a:lnTo>
                  <a:lnTo>
                    <a:pt x="48812" y="1115620"/>
                  </a:lnTo>
                  <a:lnTo>
                    <a:pt x="51382" y="1174251"/>
                  </a:lnTo>
                  <a:lnTo>
                    <a:pt x="53951" y="1232882"/>
                  </a:lnTo>
                  <a:lnTo>
                    <a:pt x="56520" y="1291513"/>
                  </a:lnTo>
                  <a:lnTo>
                    <a:pt x="59089" y="1350144"/>
                  </a:lnTo>
                  <a:lnTo>
                    <a:pt x="61658" y="1408775"/>
                  </a:lnTo>
                  <a:lnTo>
                    <a:pt x="64227" y="1467406"/>
                  </a:lnTo>
                  <a:lnTo>
                    <a:pt x="66796" y="1526037"/>
                  </a:lnTo>
                  <a:lnTo>
                    <a:pt x="69365" y="1584668"/>
                  </a:lnTo>
                  <a:lnTo>
                    <a:pt x="71934" y="1643299"/>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601146" y="208808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6" name="rc26"/>
            <p:cNvSpPr/>
            <p:nvPr/>
          </p:nvSpPr>
          <p:spPr>
            <a:xfrm>
              <a:off x="4610146"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610146"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610146"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610146"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610146"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610146"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610146"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610146"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610146"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610146"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610146"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7018932"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7018932"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7018932"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7018932"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7018932"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7018932"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7018932"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7018932"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7018932"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018932"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4890191" y="2348319"/>
              <a:ext cx="1260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Turkiye: 53,000 (27%) </a:t>
              </a:r>
            </a:p>
          </p:txBody>
        </p:sp>
        <p:sp>
          <p:nvSpPr>
            <p:cNvPr id="48" name="tx48"/>
            <p:cNvSpPr/>
            <p:nvPr/>
          </p:nvSpPr>
          <p:spPr>
            <a:xfrm>
              <a:off x="4890191" y="2567775"/>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Romania: 40,000 (20%) </a:t>
              </a:r>
            </a:p>
          </p:txBody>
        </p:sp>
        <p:sp>
          <p:nvSpPr>
            <p:cNvPr id="49" name="tx49"/>
            <p:cNvSpPr/>
            <p:nvPr/>
          </p:nvSpPr>
          <p:spPr>
            <a:xfrm>
              <a:off x="4890191" y="2787231"/>
              <a:ext cx="12175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Ukraine: 17,000 (9%) </a:t>
              </a:r>
            </a:p>
          </p:txBody>
        </p:sp>
        <p:sp>
          <p:nvSpPr>
            <p:cNvPr id="50" name="tx50"/>
            <p:cNvSpPr/>
            <p:nvPr/>
          </p:nvSpPr>
          <p:spPr>
            <a:xfrm>
              <a:off x="4890191" y="3006687"/>
              <a:ext cx="20501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Bosnia and Herzegovina: 11,000 (6%) </a:t>
              </a:r>
            </a:p>
          </p:txBody>
        </p:sp>
        <p:sp>
          <p:nvSpPr>
            <p:cNvPr id="51" name="tx51"/>
            <p:cNvSpPr/>
            <p:nvPr/>
          </p:nvSpPr>
          <p:spPr>
            <a:xfrm>
              <a:off x="4890191" y="3226143"/>
              <a:ext cx="11554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Serbia: 10,000 (5%) </a:t>
              </a:r>
            </a:p>
          </p:txBody>
        </p:sp>
        <p:sp>
          <p:nvSpPr>
            <p:cNvPr id="52" name="tx52"/>
            <p:cNvSpPr/>
            <p:nvPr/>
          </p:nvSpPr>
          <p:spPr>
            <a:xfrm>
              <a:off x="4890191" y="3445599"/>
              <a:ext cx="13231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Uzbekistan: 9,000 (5%) </a:t>
              </a:r>
            </a:p>
          </p:txBody>
        </p:sp>
        <p:sp>
          <p:nvSpPr>
            <p:cNvPr id="53" name="tx53"/>
            <p:cNvSpPr/>
            <p:nvPr/>
          </p:nvSpPr>
          <p:spPr>
            <a:xfrm>
              <a:off x="4890191" y="3665055"/>
              <a:ext cx="13230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Kyrgyzstan: 6,000 (3%) </a:t>
              </a:r>
            </a:p>
          </p:txBody>
        </p:sp>
        <p:sp>
          <p:nvSpPr>
            <p:cNvPr id="54" name="tx54"/>
            <p:cNvSpPr/>
            <p:nvPr/>
          </p:nvSpPr>
          <p:spPr>
            <a:xfrm>
              <a:off x="4890191" y="3884511"/>
              <a:ext cx="124229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Tajikistan: 5,000 (3%) </a:t>
              </a:r>
            </a:p>
          </p:txBody>
        </p:sp>
        <p:sp>
          <p:nvSpPr>
            <p:cNvPr id="55" name="tx55"/>
            <p:cNvSpPr/>
            <p:nvPr/>
          </p:nvSpPr>
          <p:spPr>
            <a:xfrm>
              <a:off x="4890191" y="4103967"/>
              <a:ext cx="13667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Montenegro: 5,000 (3%) </a:t>
              </a:r>
            </a:p>
          </p:txBody>
        </p:sp>
        <p:sp>
          <p:nvSpPr>
            <p:cNvPr id="56" name="tx56"/>
            <p:cNvSpPr/>
            <p:nvPr/>
          </p:nvSpPr>
          <p:spPr>
            <a:xfrm>
              <a:off x="4890191" y="4323423"/>
              <a:ext cx="12424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Bulgaria: 5,000 (3%) </a:t>
              </a:r>
            </a:p>
          </p:txBody>
        </p:sp>
        <p:sp>
          <p:nvSpPr>
            <p:cNvPr id="57" name="tx57"/>
            <p:cNvSpPr/>
            <p:nvPr/>
          </p:nvSpPr>
          <p:spPr>
            <a:xfrm>
              <a:off x="4890191" y="4542879"/>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Azerbaijan: 5,000 (3%) </a:t>
              </a:r>
            </a:p>
          </p:txBody>
        </p:sp>
        <p:sp>
          <p:nvSpPr>
            <p:cNvPr id="58" name="tx58"/>
            <p:cNvSpPr/>
            <p:nvPr/>
          </p:nvSpPr>
          <p:spPr>
            <a:xfrm>
              <a:off x="7298977" y="2348319"/>
              <a:ext cx="18450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Republic of Moldova: 5,000 (2%) </a:t>
              </a:r>
            </a:p>
          </p:txBody>
        </p:sp>
        <p:sp>
          <p:nvSpPr>
            <p:cNvPr id="59" name="tx59"/>
            <p:cNvSpPr/>
            <p:nvPr/>
          </p:nvSpPr>
          <p:spPr>
            <a:xfrm>
              <a:off x="7298977" y="2567775"/>
              <a:ext cx="12052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Albania: 5,000 (2%) </a:t>
              </a:r>
            </a:p>
          </p:txBody>
        </p:sp>
        <p:sp>
          <p:nvSpPr>
            <p:cNvPr id="60" name="tx60"/>
            <p:cNvSpPr/>
            <p:nvPr/>
          </p:nvSpPr>
          <p:spPr>
            <a:xfrm>
              <a:off x="7298977" y="2787231"/>
              <a:ext cx="16834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North Macedonia: 5,000 (2%) </a:t>
              </a:r>
            </a:p>
          </p:txBody>
        </p:sp>
        <p:sp>
          <p:nvSpPr>
            <p:cNvPr id="61" name="tx61"/>
            <p:cNvSpPr/>
            <p:nvPr/>
          </p:nvSpPr>
          <p:spPr>
            <a:xfrm>
              <a:off x="7298977" y="3006687"/>
              <a:ext cx="14164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Kazakhstan: 4,000 (2%) </a:t>
              </a:r>
            </a:p>
          </p:txBody>
        </p:sp>
        <p:sp>
          <p:nvSpPr>
            <p:cNvPr id="62" name="tx62"/>
            <p:cNvSpPr/>
            <p:nvPr/>
          </p:nvSpPr>
          <p:spPr>
            <a:xfrm>
              <a:off x="7298977" y="3226143"/>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Croatia: 3,000 (2%) </a:t>
              </a:r>
            </a:p>
          </p:txBody>
        </p:sp>
        <p:sp>
          <p:nvSpPr>
            <p:cNvPr id="63" name="tx63"/>
            <p:cNvSpPr/>
            <p:nvPr/>
          </p:nvSpPr>
          <p:spPr>
            <a:xfrm>
              <a:off x="7298977" y="3445599"/>
              <a:ext cx="11989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Greece: 2,000 (1%) </a:t>
              </a:r>
            </a:p>
          </p:txBody>
        </p:sp>
        <p:sp>
          <p:nvSpPr>
            <p:cNvPr id="64" name="tx64"/>
            <p:cNvSpPr/>
            <p:nvPr/>
          </p:nvSpPr>
          <p:spPr>
            <a:xfrm>
              <a:off x="7298977" y="3665055"/>
              <a:ext cx="123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Georgia: 2,000 (1%) </a:t>
              </a:r>
            </a:p>
          </p:txBody>
        </p:sp>
        <p:sp>
          <p:nvSpPr>
            <p:cNvPr id="65" name="tx65"/>
            <p:cNvSpPr/>
            <p:nvPr/>
          </p:nvSpPr>
          <p:spPr>
            <a:xfrm>
              <a:off x="7298977" y="3884511"/>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Belarus: 2,000 (1%) </a:t>
              </a:r>
            </a:p>
          </p:txBody>
        </p:sp>
        <p:sp>
          <p:nvSpPr>
            <p:cNvPr id="66" name="tx66"/>
            <p:cNvSpPr/>
            <p:nvPr/>
          </p:nvSpPr>
          <p:spPr>
            <a:xfrm>
              <a:off x="7298977" y="4103967"/>
              <a:ext cx="15094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Turkmenistan: 2,000 (1%) </a:t>
              </a:r>
            </a:p>
          </p:txBody>
        </p:sp>
        <p:sp>
          <p:nvSpPr>
            <p:cNvPr id="67" name="tx67"/>
            <p:cNvSpPr/>
            <p:nvPr/>
          </p:nvSpPr>
          <p:spPr>
            <a:xfrm>
              <a:off x="7298977" y="4323423"/>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Armenia: 1,000 (1%) </a:t>
              </a:r>
            </a:p>
          </p:txBody>
        </p:sp>
        <p:sp>
          <p:nvSpPr>
            <p:cNvPr id="68" name="tx68"/>
            <p:cNvSpPr/>
            <p:nvPr/>
          </p:nvSpPr>
          <p:spPr>
            <a:xfrm>
              <a:off x="274320" y="1090969"/>
              <a:ext cx="71661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ECAR, 2023</a:t>
              </a:r>
            </a:p>
          </p:txBody>
        </p:sp>
        <p:sp>
          <p:nvSpPr>
            <p:cNvPr id="69" name="tx69"/>
            <p:cNvSpPr/>
            <p:nvPr/>
          </p:nvSpPr>
          <p:spPr>
            <a:xfrm>
              <a:off x="367559" y="558305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428896" y="5705172"/>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913535" y="582581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103168" y="5952903"/>
              <a:ext cx="2425977"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197,000.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(56%) of all children unprotected against measles in ECAR.
Turkiye had the highest number of children who did not receive MCV1 (n = 53,000), which is approximately 27% of all children unprotected against measles in ECAR (n = 197,000).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7603101"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 name="rc5"/>
            <p:cNvSpPr/>
            <p:nvPr/>
          </p:nvSpPr>
          <p:spPr>
            <a:xfrm>
              <a:off x="7891593" y="4815217"/>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 name="rc6"/>
            <p:cNvSpPr/>
            <p:nvPr/>
          </p:nvSpPr>
          <p:spPr>
            <a:xfrm>
              <a:off x="8180085" y="481521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 name="rc7"/>
            <p:cNvSpPr/>
            <p:nvPr/>
          </p:nvSpPr>
          <p:spPr>
            <a:xfrm>
              <a:off x="8468577" y="481521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 name="rc8"/>
            <p:cNvSpPr/>
            <p:nvPr/>
          </p:nvSpPr>
          <p:spPr>
            <a:xfrm>
              <a:off x="8757069"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 name="rc9"/>
            <p:cNvSpPr/>
            <p:nvPr/>
          </p:nvSpPr>
          <p:spPr>
            <a:xfrm>
              <a:off x="2121753" y="5262545"/>
              <a:ext cx="288492"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0" name="rc10"/>
            <p:cNvSpPr/>
            <p:nvPr/>
          </p:nvSpPr>
          <p:spPr>
            <a:xfrm>
              <a:off x="2410245" y="526254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 name="rc11"/>
            <p:cNvSpPr/>
            <p:nvPr/>
          </p:nvSpPr>
          <p:spPr>
            <a:xfrm>
              <a:off x="2698737" y="526254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2987229" y="5262545"/>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 name="rc13"/>
            <p:cNvSpPr/>
            <p:nvPr/>
          </p:nvSpPr>
          <p:spPr>
            <a:xfrm>
              <a:off x="3275721" y="5262545"/>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 name="rc14"/>
            <p:cNvSpPr/>
            <p:nvPr/>
          </p:nvSpPr>
          <p:spPr>
            <a:xfrm>
              <a:off x="3564213" y="526254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 name="rc15"/>
            <p:cNvSpPr/>
            <p:nvPr/>
          </p:nvSpPr>
          <p:spPr>
            <a:xfrm>
              <a:off x="3852705" y="5262545"/>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 name="rc16"/>
            <p:cNvSpPr/>
            <p:nvPr/>
          </p:nvSpPr>
          <p:spPr>
            <a:xfrm>
              <a:off x="4141197" y="526254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4429689" y="5262545"/>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 name="rc18"/>
            <p:cNvSpPr/>
            <p:nvPr/>
          </p:nvSpPr>
          <p:spPr>
            <a:xfrm>
              <a:off x="4718181" y="526254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 name="rc19"/>
            <p:cNvSpPr/>
            <p:nvPr/>
          </p:nvSpPr>
          <p:spPr>
            <a:xfrm>
              <a:off x="5006673" y="526254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 name="rc20"/>
            <p:cNvSpPr/>
            <p:nvPr/>
          </p:nvSpPr>
          <p:spPr>
            <a:xfrm>
              <a:off x="5295165" y="526254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5583657" y="526254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5872149" y="526254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 name="rc23"/>
            <p:cNvSpPr/>
            <p:nvPr/>
          </p:nvSpPr>
          <p:spPr>
            <a:xfrm>
              <a:off x="6160641" y="526254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6449133" y="526254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 name="rc25"/>
            <p:cNvSpPr/>
            <p:nvPr/>
          </p:nvSpPr>
          <p:spPr>
            <a:xfrm>
              <a:off x="6737625" y="5262545"/>
              <a:ext cx="288492"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 name="rc26"/>
            <p:cNvSpPr/>
            <p:nvPr/>
          </p:nvSpPr>
          <p:spPr>
            <a:xfrm>
              <a:off x="2121753"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 name="rc27"/>
            <p:cNvSpPr/>
            <p:nvPr/>
          </p:nvSpPr>
          <p:spPr>
            <a:xfrm>
              <a:off x="2410245"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 name="rc28"/>
            <p:cNvSpPr/>
            <p:nvPr/>
          </p:nvSpPr>
          <p:spPr>
            <a:xfrm>
              <a:off x="2698737"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 name="rc29"/>
            <p:cNvSpPr/>
            <p:nvPr/>
          </p:nvSpPr>
          <p:spPr>
            <a:xfrm>
              <a:off x="2987229" y="2354913"/>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 name="rc30"/>
            <p:cNvSpPr/>
            <p:nvPr/>
          </p:nvSpPr>
          <p:spPr>
            <a:xfrm>
              <a:off x="3275721"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 name="rc31"/>
            <p:cNvSpPr/>
            <p:nvPr/>
          </p:nvSpPr>
          <p:spPr>
            <a:xfrm>
              <a:off x="3564213"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3852705"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 name="rc33"/>
            <p:cNvSpPr/>
            <p:nvPr/>
          </p:nvSpPr>
          <p:spPr>
            <a:xfrm>
              <a:off x="4141197"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4429689"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 name="rc35"/>
            <p:cNvSpPr/>
            <p:nvPr/>
          </p:nvSpPr>
          <p:spPr>
            <a:xfrm>
              <a:off x="4718181"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5006673"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5295165"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5583657"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5872149" y="2354913"/>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6160641" y="235491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6449133" y="235491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6737625"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 name="rc43"/>
            <p:cNvSpPr/>
            <p:nvPr/>
          </p:nvSpPr>
          <p:spPr>
            <a:xfrm>
              <a:off x="7026117" y="235491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 name="rc44"/>
            <p:cNvSpPr/>
            <p:nvPr/>
          </p:nvSpPr>
          <p:spPr>
            <a:xfrm>
              <a:off x="7314609" y="235491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 name="rc45"/>
            <p:cNvSpPr/>
            <p:nvPr/>
          </p:nvSpPr>
          <p:spPr>
            <a:xfrm>
              <a:off x="7603101" y="235491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 name="rc46"/>
            <p:cNvSpPr/>
            <p:nvPr/>
          </p:nvSpPr>
          <p:spPr>
            <a:xfrm>
              <a:off x="7891593" y="235491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 name="rc47"/>
            <p:cNvSpPr/>
            <p:nvPr/>
          </p:nvSpPr>
          <p:spPr>
            <a:xfrm>
              <a:off x="8180085" y="235491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 name="rc48"/>
            <p:cNvSpPr/>
            <p:nvPr/>
          </p:nvSpPr>
          <p:spPr>
            <a:xfrm>
              <a:off x="8468577" y="235491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9" name="rc49"/>
            <p:cNvSpPr/>
            <p:nvPr/>
          </p:nvSpPr>
          <p:spPr>
            <a:xfrm>
              <a:off x="8757069" y="2354913"/>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0" name="rc50"/>
            <p:cNvSpPr/>
            <p:nvPr/>
          </p:nvSpPr>
          <p:spPr>
            <a:xfrm>
              <a:off x="2121753" y="4815217"/>
              <a:ext cx="288492"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 name="rc51"/>
            <p:cNvSpPr/>
            <p:nvPr/>
          </p:nvSpPr>
          <p:spPr>
            <a:xfrm>
              <a:off x="2410245" y="4815217"/>
              <a:ext cx="288492"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2" name="rc52"/>
            <p:cNvSpPr/>
            <p:nvPr/>
          </p:nvSpPr>
          <p:spPr>
            <a:xfrm>
              <a:off x="2698737" y="4815217"/>
              <a:ext cx="288492"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2987229" y="4815217"/>
              <a:ext cx="288492"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 name="rc54"/>
            <p:cNvSpPr/>
            <p:nvPr/>
          </p:nvSpPr>
          <p:spPr>
            <a:xfrm>
              <a:off x="3275721" y="4815217"/>
              <a:ext cx="288492"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5" name="rc55"/>
            <p:cNvSpPr/>
            <p:nvPr/>
          </p:nvSpPr>
          <p:spPr>
            <a:xfrm>
              <a:off x="3564213" y="4815217"/>
              <a:ext cx="288492"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6" name="rc56"/>
            <p:cNvSpPr/>
            <p:nvPr/>
          </p:nvSpPr>
          <p:spPr>
            <a:xfrm>
              <a:off x="3852705" y="4815217"/>
              <a:ext cx="288492"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 name="rc57"/>
            <p:cNvSpPr/>
            <p:nvPr/>
          </p:nvSpPr>
          <p:spPr>
            <a:xfrm>
              <a:off x="4141197" y="4815217"/>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8" name="rc58"/>
            <p:cNvSpPr/>
            <p:nvPr/>
          </p:nvSpPr>
          <p:spPr>
            <a:xfrm>
              <a:off x="4429689" y="4815217"/>
              <a:ext cx="288492"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4718181" y="4815217"/>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0" name="rc60"/>
            <p:cNvSpPr/>
            <p:nvPr/>
          </p:nvSpPr>
          <p:spPr>
            <a:xfrm>
              <a:off x="5006673" y="4815217"/>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5295165" y="481521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2" name="rc62"/>
            <p:cNvSpPr/>
            <p:nvPr/>
          </p:nvSpPr>
          <p:spPr>
            <a:xfrm>
              <a:off x="5583657" y="481521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5872149"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6160641"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6449133"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6" name="rc66"/>
            <p:cNvSpPr/>
            <p:nvPr/>
          </p:nvSpPr>
          <p:spPr>
            <a:xfrm>
              <a:off x="6737625"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7" name="rc67"/>
            <p:cNvSpPr/>
            <p:nvPr/>
          </p:nvSpPr>
          <p:spPr>
            <a:xfrm>
              <a:off x="7026117" y="481521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 name="rc68"/>
            <p:cNvSpPr/>
            <p:nvPr/>
          </p:nvSpPr>
          <p:spPr>
            <a:xfrm>
              <a:off x="7314609" y="481521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 name="rc69"/>
            <p:cNvSpPr/>
            <p:nvPr/>
          </p:nvSpPr>
          <p:spPr>
            <a:xfrm>
              <a:off x="2121753" y="324956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2410245" y="324956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1" name="rc71"/>
            <p:cNvSpPr/>
            <p:nvPr/>
          </p:nvSpPr>
          <p:spPr>
            <a:xfrm>
              <a:off x="2698737" y="324956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2" name="rc72"/>
            <p:cNvSpPr/>
            <p:nvPr/>
          </p:nvSpPr>
          <p:spPr>
            <a:xfrm>
              <a:off x="2987229"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 name="rc73"/>
            <p:cNvSpPr/>
            <p:nvPr/>
          </p:nvSpPr>
          <p:spPr>
            <a:xfrm>
              <a:off x="3275721"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 name="rc74"/>
            <p:cNvSpPr/>
            <p:nvPr/>
          </p:nvSpPr>
          <p:spPr>
            <a:xfrm>
              <a:off x="3564213"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5" name="rc75"/>
            <p:cNvSpPr/>
            <p:nvPr/>
          </p:nvSpPr>
          <p:spPr>
            <a:xfrm>
              <a:off x="3852705"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 name="rc76"/>
            <p:cNvSpPr/>
            <p:nvPr/>
          </p:nvSpPr>
          <p:spPr>
            <a:xfrm>
              <a:off x="4141197"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 name="rc77"/>
            <p:cNvSpPr/>
            <p:nvPr/>
          </p:nvSpPr>
          <p:spPr>
            <a:xfrm>
              <a:off x="4429689"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8" name="rc78"/>
            <p:cNvSpPr/>
            <p:nvPr/>
          </p:nvSpPr>
          <p:spPr>
            <a:xfrm>
              <a:off x="4718181" y="324956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9" name="rc79"/>
            <p:cNvSpPr/>
            <p:nvPr/>
          </p:nvSpPr>
          <p:spPr>
            <a:xfrm>
              <a:off x="5006673" y="324956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5295165"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1" name="rc81"/>
            <p:cNvSpPr/>
            <p:nvPr/>
          </p:nvSpPr>
          <p:spPr>
            <a:xfrm>
              <a:off x="5583657" y="3249569"/>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 name="rc82"/>
            <p:cNvSpPr/>
            <p:nvPr/>
          </p:nvSpPr>
          <p:spPr>
            <a:xfrm>
              <a:off x="5872149"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3" name="rc83"/>
            <p:cNvSpPr/>
            <p:nvPr/>
          </p:nvSpPr>
          <p:spPr>
            <a:xfrm>
              <a:off x="6160641" y="324956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 name="rc84"/>
            <p:cNvSpPr/>
            <p:nvPr/>
          </p:nvSpPr>
          <p:spPr>
            <a:xfrm>
              <a:off x="6449133" y="324956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5" name="rc85"/>
            <p:cNvSpPr/>
            <p:nvPr/>
          </p:nvSpPr>
          <p:spPr>
            <a:xfrm>
              <a:off x="6737625" y="324956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6" name="rc86"/>
            <p:cNvSpPr/>
            <p:nvPr/>
          </p:nvSpPr>
          <p:spPr>
            <a:xfrm>
              <a:off x="7026117" y="3249569"/>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7314609" y="324956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8" name="rc88"/>
            <p:cNvSpPr/>
            <p:nvPr/>
          </p:nvSpPr>
          <p:spPr>
            <a:xfrm>
              <a:off x="7603101" y="3249569"/>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7891593" y="324956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0" name="rc90"/>
            <p:cNvSpPr/>
            <p:nvPr/>
          </p:nvSpPr>
          <p:spPr>
            <a:xfrm>
              <a:off x="8180085" y="324956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1" name="rc91"/>
            <p:cNvSpPr/>
            <p:nvPr/>
          </p:nvSpPr>
          <p:spPr>
            <a:xfrm>
              <a:off x="8468577" y="3249569"/>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2" name="rc92"/>
            <p:cNvSpPr/>
            <p:nvPr/>
          </p:nvSpPr>
          <p:spPr>
            <a:xfrm>
              <a:off x="8757069" y="324956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3" name="rc93"/>
            <p:cNvSpPr/>
            <p:nvPr/>
          </p:nvSpPr>
          <p:spPr>
            <a:xfrm>
              <a:off x="2121753"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4" name="rc94"/>
            <p:cNvSpPr/>
            <p:nvPr/>
          </p:nvSpPr>
          <p:spPr>
            <a:xfrm>
              <a:off x="2410245" y="257857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5" name="rc95"/>
            <p:cNvSpPr/>
            <p:nvPr/>
          </p:nvSpPr>
          <p:spPr>
            <a:xfrm>
              <a:off x="2698737" y="2578577"/>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6" name="rc96"/>
            <p:cNvSpPr/>
            <p:nvPr/>
          </p:nvSpPr>
          <p:spPr>
            <a:xfrm>
              <a:off x="2987229"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3275721"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8" name="rc98"/>
            <p:cNvSpPr/>
            <p:nvPr/>
          </p:nvSpPr>
          <p:spPr>
            <a:xfrm>
              <a:off x="3564213"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3852705"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0" name="rc100"/>
            <p:cNvSpPr/>
            <p:nvPr/>
          </p:nvSpPr>
          <p:spPr>
            <a:xfrm>
              <a:off x="4141197" y="257857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1" name="rc101"/>
            <p:cNvSpPr/>
            <p:nvPr/>
          </p:nvSpPr>
          <p:spPr>
            <a:xfrm>
              <a:off x="4429689"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4718181"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3" name="rc103"/>
            <p:cNvSpPr/>
            <p:nvPr/>
          </p:nvSpPr>
          <p:spPr>
            <a:xfrm>
              <a:off x="500667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5295165"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5583657"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5872149"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7" name="rc107"/>
            <p:cNvSpPr/>
            <p:nvPr/>
          </p:nvSpPr>
          <p:spPr>
            <a:xfrm>
              <a:off x="6160641"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6449133"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737625" y="257857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7026117"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1" name="rc111"/>
            <p:cNvSpPr/>
            <p:nvPr/>
          </p:nvSpPr>
          <p:spPr>
            <a:xfrm>
              <a:off x="7314609"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2" name="rc112"/>
            <p:cNvSpPr/>
            <p:nvPr/>
          </p:nvSpPr>
          <p:spPr>
            <a:xfrm>
              <a:off x="7603101"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3" name="rc113"/>
            <p:cNvSpPr/>
            <p:nvPr/>
          </p:nvSpPr>
          <p:spPr>
            <a:xfrm>
              <a:off x="7891593"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8180085" y="257857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8468577" y="257857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6" name="rc116"/>
            <p:cNvSpPr/>
            <p:nvPr/>
          </p:nvSpPr>
          <p:spPr>
            <a:xfrm>
              <a:off x="8757069" y="257857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7026117" y="5262545"/>
              <a:ext cx="288492"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8" name="rc118"/>
            <p:cNvSpPr/>
            <p:nvPr/>
          </p:nvSpPr>
          <p:spPr>
            <a:xfrm>
              <a:off x="7314609" y="5262545"/>
              <a:ext cx="288492"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9" name="rc119"/>
            <p:cNvSpPr/>
            <p:nvPr/>
          </p:nvSpPr>
          <p:spPr>
            <a:xfrm>
              <a:off x="7603101" y="5262545"/>
              <a:ext cx="288492"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0" name="rc120"/>
            <p:cNvSpPr/>
            <p:nvPr/>
          </p:nvSpPr>
          <p:spPr>
            <a:xfrm>
              <a:off x="7891593" y="5262545"/>
              <a:ext cx="288492"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1" name="rc121"/>
            <p:cNvSpPr/>
            <p:nvPr/>
          </p:nvSpPr>
          <p:spPr>
            <a:xfrm>
              <a:off x="8180085" y="5262545"/>
              <a:ext cx="288492"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2" name="rc122"/>
            <p:cNvSpPr/>
            <p:nvPr/>
          </p:nvSpPr>
          <p:spPr>
            <a:xfrm>
              <a:off x="8468577" y="5262545"/>
              <a:ext cx="288492"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3" name="rc123"/>
            <p:cNvSpPr/>
            <p:nvPr/>
          </p:nvSpPr>
          <p:spPr>
            <a:xfrm>
              <a:off x="8757069" y="5262545"/>
              <a:ext cx="288492"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4" name="rc124"/>
            <p:cNvSpPr/>
            <p:nvPr/>
          </p:nvSpPr>
          <p:spPr>
            <a:xfrm>
              <a:off x="2121753"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241024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269873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298722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8" name="rc128"/>
            <p:cNvSpPr/>
            <p:nvPr/>
          </p:nvSpPr>
          <p:spPr>
            <a:xfrm>
              <a:off x="327572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9" name="rc129"/>
            <p:cNvSpPr/>
            <p:nvPr/>
          </p:nvSpPr>
          <p:spPr>
            <a:xfrm>
              <a:off x="356421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3852705" y="101292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4141197"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442968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471818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500667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5295165"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5583657"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872149"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6160641"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449133" y="101292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737625"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1" name="rc141"/>
            <p:cNvSpPr/>
            <p:nvPr/>
          </p:nvSpPr>
          <p:spPr>
            <a:xfrm>
              <a:off x="7026117" y="101292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314609"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3" name="rc143"/>
            <p:cNvSpPr/>
            <p:nvPr/>
          </p:nvSpPr>
          <p:spPr>
            <a:xfrm>
              <a:off x="7603101"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4" name="rc144"/>
            <p:cNvSpPr/>
            <p:nvPr/>
          </p:nvSpPr>
          <p:spPr>
            <a:xfrm>
              <a:off x="7891593" y="101292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180085"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68577" y="101292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8757069" y="101292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2121753" y="4144225"/>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2410245" y="4144225"/>
              <a:ext cx="288492"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0" name="rc150"/>
            <p:cNvSpPr/>
            <p:nvPr/>
          </p:nvSpPr>
          <p:spPr>
            <a:xfrm>
              <a:off x="2698737" y="4144225"/>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1" name="rc151"/>
            <p:cNvSpPr/>
            <p:nvPr/>
          </p:nvSpPr>
          <p:spPr>
            <a:xfrm>
              <a:off x="2987229" y="4144225"/>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2" name="rc152"/>
            <p:cNvSpPr/>
            <p:nvPr/>
          </p:nvSpPr>
          <p:spPr>
            <a:xfrm>
              <a:off x="3275721" y="4144225"/>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3" name="rc153"/>
            <p:cNvSpPr/>
            <p:nvPr/>
          </p:nvSpPr>
          <p:spPr>
            <a:xfrm>
              <a:off x="3564213" y="414422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4" name="rc154"/>
            <p:cNvSpPr/>
            <p:nvPr/>
          </p:nvSpPr>
          <p:spPr>
            <a:xfrm>
              <a:off x="3852705"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5" name="rc155"/>
            <p:cNvSpPr/>
            <p:nvPr/>
          </p:nvSpPr>
          <p:spPr>
            <a:xfrm>
              <a:off x="4141197"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4429689"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4718181" y="4144225"/>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58" name="rc158"/>
            <p:cNvSpPr/>
            <p:nvPr/>
          </p:nvSpPr>
          <p:spPr>
            <a:xfrm>
              <a:off x="5006673" y="414422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5295165" y="414422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0" name="rc160"/>
            <p:cNvSpPr/>
            <p:nvPr/>
          </p:nvSpPr>
          <p:spPr>
            <a:xfrm>
              <a:off x="5583657" y="414422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1" name="rc161"/>
            <p:cNvSpPr/>
            <p:nvPr/>
          </p:nvSpPr>
          <p:spPr>
            <a:xfrm>
              <a:off x="5872149" y="4144225"/>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6160641" y="4144225"/>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3" name="rc163"/>
            <p:cNvSpPr/>
            <p:nvPr/>
          </p:nvSpPr>
          <p:spPr>
            <a:xfrm>
              <a:off x="6449133" y="414422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6737625" y="414422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5" name="rc165"/>
            <p:cNvSpPr/>
            <p:nvPr/>
          </p:nvSpPr>
          <p:spPr>
            <a:xfrm>
              <a:off x="7026117"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6" name="rc166"/>
            <p:cNvSpPr/>
            <p:nvPr/>
          </p:nvSpPr>
          <p:spPr>
            <a:xfrm>
              <a:off x="7314609" y="4144225"/>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7" name="rc167"/>
            <p:cNvSpPr/>
            <p:nvPr/>
          </p:nvSpPr>
          <p:spPr>
            <a:xfrm>
              <a:off x="7603101" y="4144225"/>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8" name="rc168"/>
            <p:cNvSpPr/>
            <p:nvPr/>
          </p:nvSpPr>
          <p:spPr>
            <a:xfrm>
              <a:off x="7891593" y="414422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9" name="rc169"/>
            <p:cNvSpPr/>
            <p:nvPr/>
          </p:nvSpPr>
          <p:spPr>
            <a:xfrm>
              <a:off x="8180085" y="414422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8468577" y="414422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1" name="rc171"/>
            <p:cNvSpPr/>
            <p:nvPr/>
          </p:nvSpPr>
          <p:spPr>
            <a:xfrm>
              <a:off x="8757069" y="414422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2" name="rc172"/>
            <p:cNvSpPr/>
            <p:nvPr/>
          </p:nvSpPr>
          <p:spPr>
            <a:xfrm>
              <a:off x="2121753" y="2131248"/>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2410245" y="2131248"/>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4" name="rc174"/>
            <p:cNvSpPr/>
            <p:nvPr/>
          </p:nvSpPr>
          <p:spPr>
            <a:xfrm>
              <a:off x="2698737" y="2131248"/>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5" name="rc175"/>
            <p:cNvSpPr/>
            <p:nvPr/>
          </p:nvSpPr>
          <p:spPr>
            <a:xfrm>
              <a:off x="2987229" y="2131248"/>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3275721" y="2131248"/>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7" name="rc177"/>
            <p:cNvSpPr/>
            <p:nvPr/>
          </p:nvSpPr>
          <p:spPr>
            <a:xfrm>
              <a:off x="3564213" y="2131248"/>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3852705" y="2131248"/>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414119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0" name="rc180"/>
            <p:cNvSpPr/>
            <p:nvPr/>
          </p:nvSpPr>
          <p:spPr>
            <a:xfrm>
              <a:off x="442968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1" name="rc181"/>
            <p:cNvSpPr/>
            <p:nvPr/>
          </p:nvSpPr>
          <p:spPr>
            <a:xfrm>
              <a:off x="4718181"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5006673"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5295165"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5583657"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5" name="rc185"/>
            <p:cNvSpPr/>
            <p:nvPr/>
          </p:nvSpPr>
          <p:spPr>
            <a:xfrm>
              <a:off x="5872149" y="2131248"/>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6160641"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6449133"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737625"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7026117"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7314609"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7603101"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7891593"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8180085"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8468577"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8757069" y="2131248"/>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2121753"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7" name="rc197"/>
            <p:cNvSpPr/>
            <p:nvPr/>
          </p:nvSpPr>
          <p:spPr>
            <a:xfrm>
              <a:off x="2410245"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8" name="rc198"/>
            <p:cNvSpPr/>
            <p:nvPr/>
          </p:nvSpPr>
          <p:spPr>
            <a:xfrm>
              <a:off x="2698737"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9" name="rc199"/>
            <p:cNvSpPr/>
            <p:nvPr/>
          </p:nvSpPr>
          <p:spPr>
            <a:xfrm>
              <a:off x="2987229"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3275721"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1" name="rc201"/>
            <p:cNvSpPr/>
            <p:nvPr/>
          </p:nvSpPr>
          <p:spPr>
            <a:xfrm>
              <a:off x="3564213"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2" name="rc202"/>
            <p:cNvSpPr/>
            <p:nvPr/>
          </p:nvSpPr>
          <p:spPr>
            <a:xfrm>
              <a:off x="3852705"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3" name="rc203"/>
            <p:cNvSpPr/>
            <p:nvPr/>
          </p:nvSpPr>
          <p:spPr>
            <a:xfrm>
              <a:off x="4141197"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4" name="rc204"/>
            <p:cNvSpPr/>
            <p:nvPr/>
          </p:nvSpPr>
          <p:spPr>
            <a:xfrm>
              <a:off x="4429689"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5" name="rc205"/>
            <p:cNvSpPr/>
            <p:nvPr/>
          </p:nvSpPr>
          <p:spPr>
            <a:xfrm>
              <a:off x="4718181"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6" name="rc206"/>
            <p:cNvSpPr/>
            <p:nvPr/>
          </p:nvSpPr>
          <p:spPr>
            <a:xfrm>
              <a:off x="5006673"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7" name="rc207"/>
            <p:cNvSpPr/>
            <p:nvPr/>
          </p:nvSpPr>
          <p:spPr>
            <a:xfrm>
              <a:off x="5295165" y="3025905"/>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5583657" y="3025905"/>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9" name="rc209"/>
            <p:cNvSpPr/>
            <p:nvPr/>
          </p:nvSpPr>
          <p:spPr>
            <a:xfrm>
              <a:off x="5872149"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6160641" y="3025905"/>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6449133"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6737625" y="302590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3" name="rc213"/>
            <p:cNvSpPr/>
            <p:nvPr/>
          </p:nvSpPr>
          <p:spPr>
            <a:xfrm>
              <a:off x="7026117" y="302590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4" name="rc214"/>
            <p:cNvSpPr/>
            <p:nvPr/>
          </p:nvSpPr>
          <p:spPr>
            <a:xfrm>
              <a:off x="7314609"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5" name="rc215"/>
            <p:cNvSpPr/>
            <p:nvPr/>
          </p:nvSpPr>
          <p:spPr>
            <a:xfrm>
              <a:off x="7603101" y="3025905"/>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6" name="rc216"/>
            <p:cNvSpPr/>
            <p:nvPr/>
          </p:nvSpPr>
          <p:spPr>
            <a:xfrm>
              <a:off x="7891593" y="3025905"/>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7" name="rc217"/>
            <p:cNvSpPr/>
            <p:nvPr/>
          </p:nvSpPr>
          <p:spPr>
            <a:xfrm>
              <a:off x="8180085" y="3025905"/>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8468577" y="302590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9" name="rc219"/>
            <p:cNvSpPr/>
            <p:nvPr/>
          </p:nvSpPr>
          <p:spPr>
            <a:xfrm>
              <a:off x="8757069" y="3025905"/>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0" name="rc220"/>
            <p:cNvSpPr/>
            <p:nvPr/>
          </p:nvSpPr>
          <p:spPr>
            <a:xfrm>
              <a:off x="7603101" y="1907584"/>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1" name="rc221"/>
            <p:cNvSpPr/>
            <p:nvPr/>
          </p:nvSpPr>
          <p:spPr>
            <a:xfrm>
              <a:off x="7891593" y="1907584"/>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2" name="rc222"/>
            <p:cNvSpPr/>
            <p:nvPr/>
          </p:nvSpPr>
          <p:spPr>
            <a:xfrm>
              <a:off x="8180085" y="1907584"/>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3" name="rc223"/>
            <p:cNvSpPr/>
            <p:nvPr/>
          </p:nvSpPr>
          <p:spPr>
            <a:xfrm>
              <a:off x="8468577" y="1907584"/>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8757069" y="1907584"/>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5" name="rc225"/>
            <p:cNvSpPr/>
            <p:nvPr/>
          </p:nvSpPr>
          <p:spPr>
            <a:xfrm>
              <a:off x="212175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6" name="rc226"/>
            <p:cNvSpPr/>
            <p:nvPr/>
          </p:nvSpPr>
          <p:spPr>
            <a:xfrm>
              <a:off x="2410245" y="1460256"/>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7" name="rc227"/>
            <p:cNvSpPr/>
            <p:nvPr/>
          </p:nvSpPr>
          <p:spPr>
            <a:xfrm>
              <a:off x="2698737" y="1460256"/>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8" name="rc228"/>
            <p:cNvSpPr/>
            <p:nvPr/>
          </p:nvSpPr>
          <p:spPr>
            <a:xfrm>
              <a:off x="298722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327572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356421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385270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414119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442968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471818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500667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529516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5583657" y="1460256"/>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8" name="rc238"/>
            <p:cNvSpPr/>
            <p:nvPr/>
          </p:nvSpPr>
          <p:spPr>
            <a:xfrm>
              <a:off x="587214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9" name="rc239"/>
            <p:cNvSpPr/>
            <p:nvPr/>
          </p:nvSpPr>
          <p:spPr>
            <a:xfrm>
              <a:off x="616064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0" name="rc240"/>
            <p:cNvSpPr/>
            <p:nvPr/>
          </p:nvSpPr>
          <p:spPr>
            <a:xfrm>
              <a:off x="6449133"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1" name="rc241"/>
            <p:cNvSpPr/>
            <p:nvPr/>
          </p:nvSpPr>
          <p:spPr>
            <a:xfrm>
              <a:off x="6737625"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2" name="rc242"/>
            <p:cNvSpPr/>
            <p:nvPr/>
          </p:nvSpPr>
          <p:spPr>
            <a:xfrm>
              <a:off x="702611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3" name="rc243"/>
            <p:cNvSpPr/>
            <p:nvPr/>
          </p:nvSpPr>
          <p:spPr>
            <a:xfrm>
              <a:off x="731460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7603101"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5" name="rc245"/>
            <p:cNvSpPr/>
            <p:nvPr/>
          </p:nvSpPr>
          <p:spPr>
            <a:xfrm>
              <a:off x="7891593" y="1460256"/>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6" name="rc246"/>
            <p:cNvSpPr/>
            <p:nvPr/>
          </p:nvSpPr>
          <p:spPr>
            <a:xfrm>
              <a:off x="8180085" y="1460256"/>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8468577"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8" name="rc248"/>
            <p:cNvSpPr/>
            <p:nvPr/>
          </p:nvSpPr>
          <p:spPr>
            <a:xfrm>
              <a:off x="8757069" y="1460256"/>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2121753"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0" name="rc250"/>
            <p:cNvSpPr/>
            <p:nvPr/>
          </p:nvSpPr>
          <p:spPr>
            <a:xfrm>
              <a:off x="2410245"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1" name="rc251"/>
            <p:cNvSpPr/>
            <p:nvPr/>
          </p:nvSpPr>
          <p:spPr>
            <a:xfrm>
              <a:off x="269873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2" name="rc252"/>
            <p:cNvSpPr/>
            <p:nvPr/>
          </p:nvSpPr>
          <p:spPr>
            <a:xfrm>
              <a:off x="2987229"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3" name="rc253"/>
            <p:cNvSpPr/>
            <p:nvPr/>
          </p:nvSpPr>
          <p:spPr>
            <a:xfrm>
              <a:off x="3275721"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4" name="rc254"/>
            <p:cNvSpPr/>
            <p:nvPr/>
          </p:nvSpPr>
          <p:spPr>
            <a:xfrm>
              <a:off x="356421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5" name="rc255"/>
            <p:cNvSpPr/>
            <p:nvPr/>
          </p:nvSpPr>
          <p:spPr>
            <a:xfrm>
              <a:off x="3852705"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4141197"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7" name="rc257"/>
            <p:cNvSpPr/>
            <p:nvPr/>
          </p:nvSpPr>
          <p:spPr>
            <a:xfrm>
              <a:off x="4429689"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8" name="rc258"/>
            <p:cNvSpPr/>
            <p:nvPr/>
          </p:nvSpPr>
          <p:spPr>
            <a:xfrm>
              <a:off x="4718181"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9" name="rc259"/>
            <p:cNvSpPr/>
            <p:nvPr/>
          </p:nvSpPr>
          <p:spPr>
            <a:xfrm>
              <a:off x="500667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0" name="rc260"/>
            <p:cNvSpPr/>
            <p:nvPr/>
          </p:nvSpPr>
          <p:spPr>
            <a:xfrm>
              <a:off x="5295165"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5583657" y="1907584"/>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2" name="rc262"/>
            <p:cNvSpPr/>
            <p:nvPr/>
          </p:nvSpPr>
          <p:spPr>
            <a:xfrm>
              <a:off x="5872149"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3" name="rc263"/>
            <p:cNvSpPr/>
            <p:nvPr/>
          </p:nvSpPr>
          <p:spPr>
            <a:xfrm>
              <a:off x="6160641" y="1907584"/>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4" name="rc264"/>
            <p:cNvSpPr/>
            <p:nvPr/>
          </p:nvSpPr>
          <p:spPr>
            <a:xfrm>
              <a:off x="6449133" y="1907584"/>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5" name="rc265"/>
            <p:cNvSpPr/>
            <p:nvPr/>
          </p:nvSpPr>
          <p:spPr>
            <a:xfrm>
              <a:off x="6737625" y="1907584"/>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7026117" y="1907584"/>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7" name="rc267"/>
            <p:cNvSpPr/>
            <p:nvPr/>
          </p:nvSpPr>
          <p:spPr>
            <a:xfrm>
              <a:off x="7314609" y="1907584"/>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8" name="rc268"/>
            <p:cNvSpPr/>
            <p:nvPr/>
          </p:nvSpPr>
          <p:spPr>
            <a:xfrm>
              <a:off x="3852705"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9" name="rc269"/>
            <p:cNvSpPr/>
            <p:nvPr/>
          </p:nvSpPr>
          <p:spPr>
            <a:xfrm>
              <a:off x="4141197"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0" name="rc270"/>
            <p:cNvSpPr/>
            <p:nvPr/>
          </p:nvSpPr>
          <p:spPr>
            <a:xfrm>
              <a:off x="4429689" y="392056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1" name="rc271"/>
            <p:cNvSpPr/>
            <p:nvPr/>
          </p:nvSpPr>
          <p:spPr>
            <a:xfrm>
              <a:off x="4718181" y="3920561"/>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2" name="rc272"/>
            <p:cNvSpPr/>
            <p:nvPr/>
          </p:nvSpPr>
          <p:spPr>
            <a:xfrm>
              <a:off x="5006673"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5295165" y="392056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4" name="rc274"/>
            <p:cNvSpPr/>
            <p:nvPr/>
          </p:nvSpPr>
          <p:spPr>
            <a:xfrm>
              <a:off x="5583657" y="392056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5" name="rc275"/>
            <p:cNvSpPr/>
            <p:nvPr/>
          </p:nvSpPr>
          <p:spPr>
            <a:xfrm>
              <a:off x="5872149" y="392056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6" name="rc276"/>
            <p:cNvSpPr/>
            <p:nvPr/>
          </p:nvSpPr>
          <p:spPr>
            <a:xfrm>
              <a:off x="6160641" y="3920561"/>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7" name="rc277"/>
            <p:cNvSpPr/>
            <p:nvPr/>
          </p:nvSpPr>
          <p:spPr>
            <a:xfrm>
              <a:off x="6449133"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8" name="rc278"/>
            <p:cNvSpPr/>
            <p:nvPr/>
          </p:nvSpPr>
          <p:spPr>
            <a:xfrm>
              <a:off x="6737625" y="3920561"/>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9" name="rc279"/>
            <p:cNvSpPr/>
            <p:nvPr/>
          </p:nvSpPr>
          <p:spPr>
            <a:xfrm>
              <a:off x="7026117" y="392056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0" name="rc280"/>
            <p:cNvSpPr/>
            <p:nvPr/>
          </p:nvSpPr>
          <p:spPr>
            <a:xfrm>
              <a:off x="7314609" y="392056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1" name="rc281"/>
            <p:cNvSpPr/>
            <p:nvPr/>
          </p:nvSpPr>
          <p:spPr>
            <a:xfrm>
              <a:off x="7603101"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7891593" y="3920561"/>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83" name="rc283"/>
            <p:cNvSpPr/>
            <p:nvPr/>
          </p:nvSpPr>
          <p:spPr>
            <a:xfrm>
              <a:off x="8180085" y="3920561"/>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4" name="rc284"/>
            <p:cNvSpPr/>
            <p:nvPr/>
          </p:nvSpPr>
          <p:spPr>
            <a:xfrm>
              <a:off x="8468577" y="3920561"/>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85" name="rc285"/>
            <p:cNvSpPr/>
            <p:nvPr/>
          </p:nvSpPr>
          <p:spPr>
            <a:xfrm>
              <a:off x="2121753" y="3920561"/>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6" name="rc286"/>
            <p:cNvSpPr/>
            <p:nvPr/>
          </p:nvSpPr>
          <p:spPr>
            <a:xfrm>
              <a:off x="2410245"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7" name="rc287"/>
            <p:cNvSpPr/>
            <p:nvPr/>
          </p:nvSpPr>
          <p:spPr>
            <a:xfrm>
              <a:off x="2698737" y="392056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8" name="rc288"/>
            <p:cNvSpPr/>
            <p:nvPr/>
          </p:nvSpPr>
          <p:spPr>
            <a:xfrm>
              <a:off x="2987229"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9" name="rc289"/>
            <p:cNvSpPr/>
            <p:nvPr/>
          </p:nvSpPr>
          <p:spPr>
            <a:xfrm>
              <a:off x="3275721" y="392056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0" name="rc290"/>
            <p:cNvSpPr/>
            <p:nvPr/>
          </p:nvSpPr>
          <p:spPr>
            <a:xfrm>
              <a:off x="3564213" y="392056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8757069" y="392056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2" name="rc292"/>
            <p:cNvSpPr/>
            <p:nvPr/>
          </p:nvSpPr>
          <p:spPr>
            <a:xfrm>
              <a:off x="2121753"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2410245" y="4367889"/>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94" name="rc294"/>
            <p:cNvSpPr/>
            <p:nvPr/>
          </p:nvSpPr>
          <p:spPr>
            <a:xfrm>
              <a:off x="2698737"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5" name="rc295"/>
            <p:cNvSpPr/>
            <p:nvPr/>
          </p:nvSpPr>
          <p:spPr>
            <a:xfrm>
              <a:off x="2987229"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6" name="rc296"/>
            <p:cNvSpPr/>
            <p:nvPr/>
          </p:nvSpPr>
          <p:spPr>
            <a:xfrm>
              <a:off x="3275721"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7" name="rc297"/>
            <p:cNvSpPr/>
            <p:nvPr/>
          </p:nvSpPr>
          <p:spPr>
            <a:xfrm>
              <a:off x="3564213"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8" name="rc298"/>
            <p:cNvSpPr/>
            <p:nvPr/>
          </p:nvSpPr>
          <p:spPr>
            <a:xfrm>
              <a:off x="3852705" y="4367889"/>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9" name="rc299"/>
            <p:cNvSpPr/>
            <p:nvPr/>
          </p:nvSpPr>
          <p:spPr>
            <a:xfrm>
              <a:off x="4141197"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0" name="rc300"/>
            <p:cNvSpPr/>
            <p:nvPr/>
          </p:nvSpPr>
          <p:spPr>
            <a:xfrm>
              <a:off x="4429689"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1" name="rc301"/>
            <p:cNvSpPr/>
            <p:nvPr/>
          </p:nvSpPr>
          <p:spPr>
            <a:xfrm>
              <a:off x="4718181"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2" name="rc302"/>
            <p:cNvSpPr/>
            <p:nvPr/>
          </p:nvSpPr>
          <p:spPr>
            <a:xfrm>
              <a:off x="5006673" y="4367889"/>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3" name="rc303"/>
            <p:cNvSpPr/>
            <p:nvPr/>
          </p:nvSpPr>
          <p:spPr>
            <a:xfrm>
              <a:off x="5295165" y="4367889"/>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4" name="rc304"/>
            <p:cNvSpPr/>
            <p:nvPr/>
          </p:nvSpPr>
          <p:spPr>
            <a:xfrm>
              <a:off x="5583657"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5" name="rc305"/>
            <p:cNvSpPr/>
            <p:nvPr/>
          </p:nvSpPr>
          <p:spPr>
            <a:xfrm>
              <a:off x="5872149" y="4367889"/>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6" name="rc306"/>
            <p:cNvSpPr/>
            <p:nvPr/>
          </p:nvSpPr>
          <p:spPr>
            <a:xfrm>
              <a:off x="6160641" y="4367889"/>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7" name="rc307"/>
            <p:cNvSpPr/>
            <p:nvPr/>
          </p:nvSpPr>
          <p:spPr>
            <a:xfrm>
              <a:off x="6449133" y="436788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8" name="rc308"/>
            <p:cNvSpPr/>
            <p:nvPr/>
          </p:nvSpPr>
          <p:spPr>
            <a:xfrm>
              <a:off x="6737625" y="4367889"/>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9" name="rc309"/>
            <p:cNvSpPr/>
            <p:nvPr/>
          </p:nvSpPr>
          <p:spPr>
            <a:xfrm>
              <a:off x="7026117" y="4367889"/>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0" name="rc310"/>
            <p:cNvSpPr/>
            <p:nvPr/>
          </p:nvSpPr>
          <p:spPr>
            <a:xfrm>
              <a:off x="7314609" y="4367889"/>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1" name="rc311"/>
            <p:cNvSpPr/>
            <p:nvPr/>
          </p:nvSpPr>
          <p:spPr>
            <a:xfrm>
              <a:off x="7603101" y="4367889"/>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2" name="rc312"/>
            <p:cNvSpPr/>
            <p:nvPr/>
          </p:nvSpPr>
          <p:spPr>
            <a:xfrm>
              <a:off x="7891593" y="4367889"/>
              <a:ext cx="288492"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3" name="rc313"/>
            <p:cNvSpPr/>
            <p:nvPr/>
          </p:nvSpPr>
          <p:spPr>
            <a:xfrm>
              <a:off x="8180085" y="4367889"/>
              <a:ext cx="288492"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4" name="rc314"/>
            <p:cNvSpPr/>
            <p:nvPr/>
          </p:nvSpPr>
          <p:spPr>
            <a:xfrm>
              <a:off x="8468577" y="4367889"/>
              <a:ext cx="288492"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57069" y="4367889"/>
              <a:ext cx="288492"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6" name="rc316"/>
            <p:cNvSpPr/>
            <p:nvPr/>
          </p:nvSpPr>
          <p:spPr>
            <a:xfrm>
              <a:off x="3852705"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7" name="rc317"/>
            <p:cNvSpPr/>
            <p:nvPr/>
          </p:nvSpPr>
          <p:spPr>
            <a:xfrm>
              <a:off x="4141197"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8" name="rc318"/>
            <p:cNvSpPr/>
            <p:nvPr/>
          </p:nvSpPr>
          <p:spPr>
            <a:xfrm>
              <a:off x="4429689" y="5486209"/>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9" name="rc319"/>
            <p:cNvSpPr/>
            <p:nvPr/>
          </p:nvSpPr>
          <p:spPr>
            <a:xfrm>
              <a:off x="4718181" y="5486209"/>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0" name="rc320"/>
            <p:cNvSpPr/>
            <p:nvPr/>
          </p:nvSpPr>
          <p:spPr>
            <a:xfrm>
              <a:off x="5006673"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21" name="rc321"/>
            <p:cNvSpPr/>
            <p:nvPr/>
          </p:nvSpPr>
          <p:spPr>
            <a:xfrm>
              <a:off x="5295165" y="5486209"/>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2" name="rc322"/>
            <p:cNvSpPr/>
            <p:nvPr/>
          </p:nvSpPr>
          <p:spPr>
            <a:xfrm>
              <a:off x="5583657" y="5486209"/>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23" name="rc323"/>
            <p:cNvSpPr/>
            <p:nvPr/>
          </p:nvSpPr>
          <p:spPr>
            <a:xfrm>
              <a:off x="5872149" y="5486209"/>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4" name="rc324"/>
            <p:cNvSpPr/>
            <p:nvPr/>
          </p:nvSpPr>
          <p:spPr>
            <a:xfrm>
              <a:off x="6160641" y="5486209"/>
              <a:ext cx="288492"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5" name="rc325"/>
            <p:cNvSpPr/>
            <p:nvPr/>
          </p:nvSpPr>
          <p:spPr>
            <a:xfrm>
              <a:off x="6449133" y="5486209"/>
              <a:ext cx="288492"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6" name="rc326"/>
            <p:cNvSpPr/>
            <p:nvPr/>
          </p:nvSpPr>
          <p:spPr>
            <a:xfrm>
              <a:off x="6737625" y="5486209"/>
              <a:ext cx="288492" cy="223664"/>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27" name="rc327"/>
            <p:cNvSpPr/>
            <p:nvPr/>
          </p:nvSpPr>
          <p:spPr>
            <a:xfrm>
              <a:off x="7026117" y="5486209"/>
              <a:ext cx="288492"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8" name="rc328"/>
            <p:cNvSpPr/>
            <p:nvPr/>
          </p:nvSpPr>
          <p:spPr>
            <a:xfrm>
              <a:off x="7314609" y="5486209"/>
              <a:ext cx="288492"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9" name="rc329"/>
            <p:cNvSpPr/>
            <p:nvPr/>
          </p:nvSpPr>
          <p:spPr>
            <a:xfrm>
              <a:off x="7603101" y="5486209"/>
              <a:ext cx="288492"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30" name="rc330"/>
            <p:cNvSpPr/>
            <p:nvPr/>
          </p:nvSpPr>
          <p:spPr>
            <a:xfrm>
              <a:off x="7891593" y="5486209"/>
              <a:ext cx="288492" cy="2236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31" name="rc331"/>
            <p:cNvSpPr/>
            <p:nvPr/>
          </p:nvSpPr>
          <p:spPr>
            <a:xfrm>
              <a:off x="8180085" y="5486209"/>
              <a:ext cx="288492" cy="223664"/>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32" name="rc332"/>
            <p:cNvSpPr/>
            <p:nvPr/>
          </p:nvSpPr>
          <p:spPr>
            <a:xfrm>
              <a:off x="8468577" y="5486209"/>
              <a:ext cx="288492"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33" name="rc333"/>
            <p:cNvSpPr/>
            <p:nvPr/>
          </p:nvSpPr>
          <p:spPr>
            <a:xfrm>
              <a:off x="8757069" y="5486209"/>
              <a:ext cx="288492" cy="2236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34" name="rc334"/>
            <p:cNvSpPr/>
            <p:nvPr/>
          </p:nvSpPr>
          <p:spPr>
            <a:xfrm>
              <a:off x="4429689" y="369689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5" name="rc335"/>
            <p:cNvSpPr/>
            <p:nvPr/>
          </p:nvSpPr>
          <p:spPr>
            <a:xfrm>
              <a:off x="4718181" y="3696897"/>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6" name="rc336"/>
            <p:cNvSpPr/>
            <p:nvPr/>
          </p:nvSpPr>
          <p:spPr>
            <a:xfrm>
              <a:off x="5006673"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7" name="rc337"/>
            <p:cNvSpPr/>
            <p:nvPr/>
          </p:nvSpPr>
          <p:spPr>
            <a:xfrm>
              <a:off x="5295165" y="3696897"/>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8" name="rc338"/>
            <p:cNvSpPr/>
            <p:nvPr/>
          </p:nvSpPr>
          <p:spPr>
            <a:xfrm>
              <a:off x="5583657" y="3696897"/>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9" name="rc339"/>
            <p:cNvSpPr/>
            <p:nvPr/>
          </p:nvSpPr>
          <p:spPr>
            <a:xfrm>
              <a:off x="5872149" y="3696897"/>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0" name="rc340"/>
            <p:cNvSpPr/>
            <p:nvPr/>
          </p:nvSpPr>
          <p:spPr>
            <a:xfrm>
              <a:off x="6160641" y="3696897"/>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1" name="rc341"/>
            <p:cNvSpPr/>
            <p:nvPr/>
          </p:nvSpPr>
          <p:spPr>
            <a:xfrm>
              <a:off x="6449133" y="3696897"/>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2" name="rc342"/>
            <p:cNvSpPr/>
            <p:nvPr/>
          </p:nvSpPr>
          <p:spPr>
            <a:xfrm>
              <a:off x="6737625" y="3696897"/>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3" name="rc343"/>
            <p:cNvSpPr/>
            <p:nvPr/>
          </p:nvSpPr>
          <p:spPr>
            <a:xfrm>
              <a:off x="7026117" y="3696897"/>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4" name="rc344"/>
            <p:cNvSpPr/>
            <p:nvPr/>
          </p:nvSpPr>
          <p:spPr>
            <a:xfrm>
              <a:off x="7314609" y="3696897"/>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5" name="rc345"/>
            <p:cNvSpPr/>
            <p:nvPr/>
          </p:nvSpPr>
          <p:spPr>
            <a:xfrm>
              <a:off x="7603101" y="3696897"/>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6" name="rc346"/>
            <p:cNvSpPr/>
            <p:nvPr/>
          </p:nvSpPr>
          <p:spPr>
            <a:xfrm>
              <a:off x="7891593" y="3696897"/>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7" name="rc347"/>
            <p:cNvSpPr/>
            <p:nvPr/>
          </p:nvSpPr>
          <p:spPr>
            <a:xfrm>
              <a:off x="8180085" y="3696897"/>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8" name="rc348"/>
            <p:cNvSpPr/>
            <p:nvPr/>
          </p:nvSpPr>
          <p:spPr>
            <a:xfrm>
              <a:off x="8468577" y="3696897"/>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49" name="rc349"/>
            <p:cNvSpPr/>
            <p:nvPr/>
          </p:nvSpPr>
          <p:spPr>
            <a:xfrm>
              <a:off x="8757069" y="3696897"/>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0" name="rc350"/>
            <p:cNvSpPr/>
            <p:nvPr/>
          </p:nvSpPr>
          <p:spPr>
            <a:xfrm>
              <a:off x="2121753"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1" name="rc351"/>
            <p:cNvSpPr/>
            <p:nvPr/>
          </p:nvSpPr>
          <p:spPr>
            <a:xfrm>
              <a:off x="2410245"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2" name="rc352"/>
            <p:cNvSpPr/>
            <p:nvPr/>
          </p:nvSpPr>
          <p:spPr>
            <a:xfrm>
              <a:off x="2698737" y="3696897"/>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3" name="rc353"/>
            <p:cNvSpPr/>
            <p:nvPr/>
          </p:nvSpPr>
          <p:spPr>
            <a:xfrm>
              <a:off x="2987229"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3275721"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3564213"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6" name="rc356"/>
            <p:cNvSpPr/>
            <p:nvPr/>
          </p:nvSpPr>
          <p:spPr>
            <a:xfrm>
              <a:off x="3852705" y="3696897"/>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7" name="rc357"/>
            <p:cNvSpPr/>
            <p:nvPr/>
          </p:nvSpPr>
          <p:spPr>
            <a:xfrm>
              <a:off x="4141197" y="3696897"/>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2121753" y="459155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9" name="rc359"/>
            <p:cNvSpPr/>
            <p:nvPr/>
          </p:nvSpPr>
          <p:spPr>
            <a:xfrm>
              <a:off x="2410245" y="4591553"/>
              <a:ext cx="288492"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0" name="rc360"/>
            <p:cNvSpPr/>
            <p:nvPr/>
          </p:nvSpPr>
          <p:spPr>
            <a:xfrm>
              <a:off x="2698737"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1" name="rc361"/>
            <p:cNvSpPr/>
            <p:nvPr/>
          </p:nvSpPr>
          <p:spPr>
            <a:xfrm>
              <a:off x="2987229" y="459155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2" name="rc362"/>
            <p:cNvSpPr/>
            <p:nvPr/>
          </p:nvSpPr>
          <p:spPr>
            <a:xfrm>
              <a:off x="3275721" y="459155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3" name="rc363"/>
            <p:cNvSpPr/>
            <p:nvPr/>
          </p:nvSpPr>
          <p:spPr>
            <a:xfrm>
              <a:off x="3564213" y="4591553"/>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4" name="rc364"/>
            <p:cNvSpPr/>
            <p:nvPr/>
          </p:nvSpPr>
          <p:spPr>
            <a:xfrm>
              <a:off x="3852705" y="4591553"/>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5" name="rc365"/>
            <p:cNvSpPr/>
            <p:nvPr/>
          </p:nvSpPr>
          <p:spPr>
            <a:xfrm>
              <a:off x="4141197"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6" name="rc366"/>
            <p:cNvSpPr/>
            <p:nvPr/>
          </p:nvSpPr>
          <p:spPr>
            <a:xfrm>
              <a:off x="4429689"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7" name="rc367"/>
            <p:cNvSpPr/>
            <p:nvPr/>
          </p:nvSpPr>
          <p:spPr>
            <a:xfrm>
              <a:off x="4718181"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5006673" y="4591553"/>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5295165" y="4591553"/>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0" name="rc370"/>
            <p:cNvSpPr/>
            <p:nvPr/>
          </p:nvSpPr>
          <p:spPr>
            <a:xfrm>
              <a:off x="5583657" y="459155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1" name="rc371"/>
            <p:cNvSpPr/>
            <p:nvPr/>
          </p:nvSpPr>
          <p:spPr>
            <a:xfrm>
              <a:off x="5872149"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2" name="rc372"/>
            <p:cNvSpPr/>
            <p:nvPr/>
          </p:nvSpPr>
          <p:spPr>
            <a:xfrm>
              <a:off x="6160641" y="459155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3" name="rc373"/>
            <p:cNvSpPr/>
            <p:nvPr/>
          </p:nvSpPr>
          <p:spPr>
            <a:xfrm>
              <a:off x="6449133" y="459155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4" name="rc374"/>
            <p:cNvSpPr/>
            <p:nvPr/>
          </p:nvSpPr>
          <p:spPr>
            <a:xfrm>
              <a:off x="6737625" y="4591553"/>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75" name="rc375"/>
            <p:cNvSpPr/>
            <p:nvPr/>
          </p:nvSpPr>
          <p:spPr>
            <a:xfrm>
              <a:off x="7026117" y="459155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6" name="rc376"/>
            <p:cNvSpPr/>
            <p:nvPr/>
          </p:nvSpPr>
          <p:spPr>
            <a:xfrm>
              <a:off x="7314609" y="459155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7" name="rc377"/>
            <p:cNvSpPr/>
            <p:nvPr/>
          </p:nvSpPr>
          <p:spPr>
            <a:xfrm>
              <a:off x="7603101" y="4591553"/>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8" name="rc378"/>
            <p:cNvSpPr/>
            <p:nvPr/>
          </p:nvSpPr>
          <p:spPr>
            <a:xfrm>
              <a:off x="7891593" y="4591553"/>
              <a:ext cx="288492"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9" name="rc379"/>
            <p:cNvSpPr/>
            <p:nvPr/>
          </p:nvSpPr>
          <p:spPr>
            <a:xfrm>
              <a:off x="8180085" y="4591553"/>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0" name="rc380"/>
            <p:cNvSpPr/>
            <p:nvPr/>
          </p:nvSpPr>
          <p:spPr>
            <a:xfrm>
              <a:off x="8468577" y="4591553"/>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81" name="rc381"/>
            <p:cNvSpPr/>
            <p:nvPr/>
          </p:nvSpPr>
          <p:spPr>
            <a:xfrm>
              <a:off x="8757069" y="4591553"/>
              <a:ext cx="288492"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2" name="rc382"/>
            <p:cNvSpPr/>
            <p:nvPr/>
          </p:nvSpPr>
          <p:spPr>
            <a:xfrm>
              <a:off x="2121753" y="3473233"/>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3" name="rc383"/>
            <p:cNvSpPr/>
            <p:nvPr/>
          </p:nvSpPr>
          <p:spPr>
            <a:xfrm>
              <a:off x="2410245" y="3473233"/>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4" name="rc384"/>
            <p:cNvSpPr/>
            <p:nvPr/>
          </p:nvSpPr>
          <p:spPr>
            <a:xfrm>
              <a:off x="2698737" y="347323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5" name="rc385"/>
            <p:cNvSpPr/>
            <p:nvPr/>
          </p:nvSpPr>
          <p:spPr>
            <a:xfrm>
              <a:off x="2987229" y="3473233"/>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6" name="rc386"/>
            <p:cNvSpPr/>
            <p:nvPr/>
          </p:nvSpPr>
          <p:spPr>
            <a:xfrm>
              <a:off x="3275721" y="3473233"/>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7" name="rc387"/>
            <p:cNvSpPr/>
            <p:nvPr/>
          </p:nvSpPr>
          <p:spPr>
            <a:xfrm>
              <a:off x="3564213" y="3473233"/>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8" name="rc388"/>
            <p:cNvSpPr/>
            <p:nvPr/>
          </p:nvSpPr>
          <p:spPr>
            <a:xfrm>
              <a:off x="3852705" y="3473233"/>
              <a:ext cx="288492"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89" name="rc389"/>
            <p:cNvSpPr/>
            <p:nvPr/>
          </p:nvSpPr>
          <p:spPr>
            <a:xfrm>
              <a:off x="4141197" y="3473233"/>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90" name="rc390"/>
            <p:cNvSpPr/>
            <p:nvPr/>
          </p:nvSpPr>
          <p:spPr>
            <a:xfrm>
              <a:off x="4429689" y="3473233"/>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1" name="rc391"/>
            <p:cNvSpPr/>
            <p:nvPr/>
          </p:nvSpPr>
          <p:spPr>
            <a:xfrm>
              <a:off x="4718181" y="3473233"/>
              <a:ext cx="288492"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2" name="rc392"/>
            <p:cNvSpPr/>
            <p:nvPr/>
          </p:nvSpPr>
          <p:spPr>
            <a:xfrm>
              <a:off x="5006673" y="3473233"/>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3" name="rc393"/>
            <p:cNvSpPr/>
            <p:nvPr/>
          </p:nvSpPr>
          <p:spPr>
            <a:xfrm>
              <a:off x="5295165"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4" name="rc394"/>
            <p:cNvSpPr/>
            <p:nvPr/>
          </p:nvSpPr>
          <p:spPr>
            <a:xfrm>
              <a:off x="5583657"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5" name="rc395"/>
            <p:cNvSpPr/>
            <p:nvPr/>
          </p:nvSpPr>
          <p:spPr>
            <a:xfrm>
              <a:off x="5872149"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6" name="rc396"/>
            <p:cNvSpPr/>
            <p:nvPr/>
          </p:nvSpPr>
          <p:spPr>
            <a:xfrm>
              <a:off x="6160641"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7" name="rc397"/>
            <p:cNvSpPr/>
            <p:nvPr/>
          </p:nvSpPr>
          <p:spPr>
            <a:xfrm>
              <a:off x="6449133"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6737625"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7026117"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0" name="rc400"/>
            <p:cNvSpPr/>
            <p:nvPr/>
          </p:nvSpPr>
          <p:spPr>
            <a:xfrm>
              <a:off x="7314609"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1" name="rc401"/>
            <p:cNvSpPr/>
            <p:nvPr/>
          </p:nvSpPr>
          <p:spPr>
            <a:xfrm>
              <a:off x="7603101"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2" name="rc402"/>
            <p:cNvSpPr/>
            <p:nvPr/>
          </p:nvSpPr>
          <p:spPr>
            <a:xfrm>
              <a:off x="7891593"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3" name="rc403"/>
            <p:cNvSpPr/>
            <p:nvPr/>
          </p:nvSpPr>
          <p:spPr>
            <a:xfrm>
              <a:off x="8180085" y="3473233"/>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4" name="rc404"/>
            <p:cNvSpPr/>
            <p:nvPr/>
          </p:nvSpPr>
          <p:spPr>
            <a:xfrm>
              <a:off x="8468577"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5" name="rc405"/>
            <p:cNvSpPr/>
            <p:nvPr/>
          </p:nvSpPr>
          <p:spPr>
            <a:xfrm>
              <a:off x="8757069" y="3473233"/>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6" name="rc406"/>
            <p:cNvSpPr/>
            <p:nvPr/>
          </p:nvSpPr>
          <p:spPr>
            <a:xfrm>
              <a:off x="2121753" y="1683920"/>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7" name="rc407"/>
            <p:cNvSpPr/>
            <p:nvPr/>
          </p:nvSpPr>
          <p:spPr>
            <a:xfrm>
              <a:off x="2410245"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8" name="rc408"/>
            <p:cNvSpPr/>
            <p:nvPr/>
          </p:nvSpPr>
          <p:spPr>
            <a:xfrm>
              <a:off x="2698737" y="1683920"/>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9" name="rc409"/>
            <p:cNvSpPr/>
            <p:nvPr/>
          </p:nvSpPr>
          <p:spPr>
            <a:xfrm>
              <a:off x="2987229"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0" name="rc410"/>
            <p:cNvSpPr/>
            <p:nvPr/>
          </p:nvSpPr>
          <p:spPr>
            <a:xfrm>
              <a:off x="3275721"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1" name="rc411"/>
            <p:cNvSpPr/>
            <p:nvPr/>
          </p:nvSpPr>
          <p:spPr>
            <a:xfrm>
              <a:off x="356421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2" name="rc412"/>
            <p:cNvSpPr/>
            <p:nvPr/>
          </p:nvSpPr>
          <p:spPr>
            <a:xfrm>
              <a:off x="385270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3" name="rc413"/>
            <p:cNvSpPr/>
            <p:nvPr/>
          </p:nvSpPr>
          <p:spPr>
            <a:xfrm>
              <a:off x="414119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4" name="rc414"/>
            <p:cNvSpPr/>
            <p:nvPr/>
          </p:nvSpPr>
          <p:spPr>
            <a:xfrm>
              <a:off x="442968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5" name="rc415"/>
            <p:cNvSpPr/>
            <p:nvPr/>
          </p:nvSpPr>
          <p:spPr>
            <a:xfrm>
              <a:off x="471818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6" name="rc416"/>
            <p:cNvSpPr/>
            <p:nvPr/>
          </p:nvSpPr>
          <p:spPr>
            <a:xfrm>
              <a:off x="500667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7" name="rc417"/>
            <p:cNvSpPr/>
            <p:nvPr/>
          </p:nvSpPr>
          <p:spPr>
            <a:xfrm>
              <a:off x="529516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8" name="rc418"/>
            <p:cNvSpPr/>
            <p:nvPr/>
          </p:nvSpPr>
          <p:spPr>
            <a:xfrm>
              <a:off x="558365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9" name="rc419"/>
            <p:cNvSpPr/>
            <p:nvPr/>
          </p:nvSpPr>
          <p:spPr>
            <a:xfrm>
              <a:off x="587214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0" name="rc420"/>
            <p:cNvSpPr/>
            <p:nvPr/>
          </p:nvSpPr>
          <p:spPr>
            <a:xfrm>
              <a:off x="616064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1" name="rc421"/>
            <p:cNvSpPr/>
            <p:nvPr/>
          </p:nvSpPr>
          <p:spPr>
            <a:xfrm>
              <a:off x="6449133"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2" name="rc422"/>
            <p:cNvSpPr/>
            <p:nvPr/>
          </p:nvSpPr>
          <p:spPr>
            <a:xfrm>
              <a:off x="6737625"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3" name="rc423"/>
            <p:cNvSpPr/>
            <p:nvPr/>
          </p:nvSpPr>
          <p:spPr>
            <a:xfrm>
              <a:off x="7026117"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4" name="rc424"/>
            <p:cNvSpPr/>
            <p:nvPr/>
          </p:nvSpPr>
          <p:spPr>
            <a:xfrm>
              <a:off x="731460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5" name="rc425"/>
            <p:cNvSpPr/>
            <p:nvPr/>
          </p:nvSpPr>
          <p:spPr>
            <a:xfrm>
              <a:off x="7603101"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7891593"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7" name="rc427"/>
            <p:cNvSpPr/>
            <p:nvPr/>
          </p:nvSpPr>
          <p:spPr>
            <a:xfrm>
              <a:off x="8180085" y="1683920"/>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8" name="rc428"/>
            <p:cNvSpPr/>
            <p:nvPr/>
          </p:nvSpPr>
          <p:spPr>
            <a:xfrm>
              <a:off x="8468577" y="1683920"/>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9" name="rc429"/>
            <p:cNvSpPr/>
            <p:nvPr/>
          </p:nvSpPr>
          <p:spPr>
            <a:xfrm>
              <a:off x="8757069" y="1683920"/>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0" name="rc430"/>
            <p:cNvSpPr/>
            <p:nvPr/>
          </p:nvSpPr>
          <p:spPr>
            <a:xfrm>
              <a:off x="2121753" y="2802241"/>
              <a:ext cx="288492"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1" name="rc431"/>
            <p:cNvSpPr/>
            <p:nvPr/>
          </p:nvSpPr>
          <p:spPr>
            <a:xfrm>
              <a:off x="2410245" y="280224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2" name="rc432"/>
            <p:cNvSpPr/>
            <p:nvPr/>
          </p:nvSpPr>
          <p:spPr>
            <a:xfrm>
              <a:off x="2698737" y="2802241"/>
              <a:ext cx="288492"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33" name="rc433"/>
            <p:cNvSpPr/>
            <p:nvPr/>
          </p:nvSpPr>
          <p:spPr>
            <a:xfrm>
              <a:off x="2987229" y="2802241"/>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4" name="rc434"/>
            <p:cNvSpPr/>
            <p:nvPr/>
          </p:nvSpPr>
          <p:spPr>
            <a:xfrm>
              <a:off x="3275721" y="2802241"/>
              <a:ext cx="288492"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5" name="rc435"/>
            <p:cNvSpPr/>
            <p:nvPr/>
          </p:nvSpPr>
          <p:spPr>
            <a:xfrm>
              <a:off x="3564213" y="280224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6" name="rc436"/>
            <p:cNvSpPr/>
            <p:nvPr/>
          </p:nvSpPr>
          <p:spPr>
            <a:xfrm>
              <a:off x="3852705"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7" name="rc437"/>
            <p:cNvSpPr/>
            <p:nvPr/>
          </p:nvSpPr>
          <p:spPr>
            <a:xfrm>
              <a:off x="4141197"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8" name="rc438"/>
            <p:cNvSpPr/>
            <p:nvPr/>
          </p:nvSpPr>
          <p:spPr>
            <a:xfrm>
              <a:off x="4429689"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471818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0" name="rc440"/>
            <p:cNvSpPr/>
            <p:nvPr/>
          </p:nvSpPr>
          <p:spPr>
            <a:xfrm>
              <a:off x="5006673"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1" name="rc441"/>
            <p:cNvSpPr/>
            <p:nvPr/>
          </p:nvSpPr>
          <p:spPr>
            <a:xfrm>
              <a:off x="5295165"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2" name="rc442"/>
            <p:cNvSpPr/>
            <p:nvPr/>
          </p:nvSpPr>
          <p:spPr>
            <a:xfrm>
              <a:off x="5583657"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3" name="rc443"/>
            <p:cNvSpPr/>
            <p:nvPr/>
          </p:nvSpPr>
          <p:spPr>
            <a:xfrm>
              <a:off x="5872149"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6160641" y="280224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5" name="rc445"/>
            <p:cNvSpPr/>
            <p:nvPr/>
          </p:nvSpPr>
          <p:spPr>
            <a:xfrm>
              <a:off x="6449133"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6" name="rc446"/>
            <p:cNvSpPr/>
            <p:nvPr/>
          </p:nvSpPr>
          <p:spPr>
            <a:xfrm>
              <a:off x="6737625" y="280224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7" name="rc447"/>
            <p:cNvSpPr/>
            <p:nvPr/>
          </p:nvSpPr>
          <p:spPr>
            <a:xfrm>
              <a:off x="7026117"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8" name="rc448"/>
            <p:cNvSpPr/>
            <p:nvPr/>
          </p:nvSpPr>
          <p:spPr>
            <a:xfrm>
              <a:off x="7314609"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9" name="rc449"/>
            <p:cNvSpPr/>
            <p:nvPr/>
          </p:nvSpPr>
          <p:spPr>
            <a:xfrm>
              <a:off x="7603101" y="280224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0" name="rc450"/>
            <p:cNvSpPr/>
            <p:nvPr/>
          </p:nvSpPr>
          <p:spPr>
            <a:xfrm>
              <a:off x="7891593"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1" name="rc451"/>
            <p:cNvSpPr/>
            <p:nvPr/>
          </p:nvSpPr>
          <p:spPr>
            <a:xfrm>
              <a:off x="8180085" y="280224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2" name="rc452"/>
            <p:cNvSpPr/>
            <p:nvPr/>
          </p:nvSpPr>
          <p:spPr>
            <a:xfrm>
              <a:off x="8468577"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3" name="rc453"/>
            <p:cNvSpPr/>
            <p:nvPr/>
          </p:nvSpPr>
          <p:spPr>
            <a:xfrm>
              <a:off x="8757069" y="2802241"/>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4" name="rc454"/>
            <p:cNvSpPr/>
            <p:nvPr/>
          </p:nvSpPr>
          <p:spPr>
            <a:xfrm>
              <a:off x="7603101" y="5038881"/>
              <a:ext cx="288492"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5" name="rc455"/>
            <p:cNvSpPr/>
            <p:nvPr/>
          </p:nvSpPr>
          <p:spPr>
            <a:xfrm>
              <a:off x="7891593" y="5038881"/>
              <a:ext cx="288492"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6" name="rc456"/>
            <p:cNvSpPr/>
            <p:nvPr/>
          </p:nvSpPr>
          <p:spPr>
            <a:xfrm>
              <a:off x="8180085" y="5038881"/>
              <a:ext cx="288492"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57" name="rc457"/>
            <p:cNvSpPr/>
            <p:nvPr/>
          </p:nvSpPr>
          <p:spPr>
            <a:xfrm>
              <a:off x="8468577" y="5038881"/>
              <a:ext cx="288492"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8" name="rc458"/>
            <p:cNvSpPr/>
            <p:nvPr/>
          </p:nvSpPr>
          <p:spPr>
            <a:xfrm>
              <a:off x="8757069" y="5038881"/>
              <a:ext cx="288492"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9" name="rc459"/>
            <p:cNvSpPr/>
            <p:nvPr/>
          </p:nvSpPr>
          <p:spPr>
            <a:xfrm>
              <a:off x="2121753" y="503888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0" name="rc460"/>
            <p:cNvSpPr/>
            <p:nvPr/>
          </p:nvSpPr>
          <p:spPr>
            <a:xfrm>
              <a:off x="2410245" y="503888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1" name="rc461"/>
            <p:cNvSpPr/>
            <p:nvPr/>
          </p:nvSpPr>
          <p:spPr>
            <a:xfrm>
              <a:off x="2698737" y="503888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2" name="rc462"/>
            <p:cNvSpPr/>
            <p:nvPr/>
          </p:nvSpPr>
          <p:spPr>
            <a:xfrm>
              <a:off x="2987229" y="503888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3" name="rc463"/>
            <p:cNvSpPr/>
            <p:nvPr/>
          </p:nvSpPr>
          <p:spPr>
            <a:xfrm>
              <a:off x="3275721" y="5038881"/>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4" name="rc464"/>
            <p:cNvSpPr/>
            <p:nvPr/>
          </p:nvSpPr>
          <p:spPr>
            <a:xfrm>
              <a:off x="3564213" y="5038881"/>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5" name="rc465"/>
            <p:cNvSpPr/>
            <p:nvPr/>
          </p:nvSpPr>
          <p:spPr>
            <a:xfrm>
              <a:off x="3852705" y="5038881"/>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6" name="rc466"/>
            <p:cNvSpPr/>
            <p:nvPr/>
          </p:nvSpPr>
          <p:spPr>
            <a:xfrm>
              <a:off x="4141197" y="5038881"/>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7" name="rc467"/>
            <p:cNvSpPr/>
            <p:nvPr/>
          </p:nvSpPr>
          <p:spPr>
            <a:xfrm>
              <a:off x="4429689" y="5038881"/>
              <a:ext cx="288492"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8" name="rc468"/>
            <p:cNvSpPr/>
            <p:nvPr/>
          </p:nvSpPr>
          <p:spPr>
            <a:xfrm>
              <a:off x="4718181" y="5038881"/>
              <a:ext cx="288492"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9" name="rc469"/>
            <p:cNvSpPr/>
            <p:nvPr/>
          </p:nvSpPr>
          <p:spPr>
            <a:xfrm>
              <a:off x="5006673" y="5038881"/>
              <a:ext cx="288492"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0" name="rc470"/>
            <p:cNvSpPr/>
            <p:nvPr/>
          </p:nvSpPr>
          <p:spPr>
            <a:xfrm>
              <a:off x="5295165" y="5038881"/>
              <a:ext cx="288492"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1" name="rc471"/>
            <p:cNvSpPr/>
            <p:nvPr/>
          </p:nvSpPr>
          <p:spPr>
            <a:xfrm>
              <a:off x="5583657" y="5038881"/>
              <a:ext cx="288492"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2" name="rc472"/>
            <p:cNvSpPr/>
            <p:nvPr/>
          </p:nvSpPr>
          <p:spPr>
            <a:xfrm>
              <a:off x="5872149" y="5038881"/>
              <a:ext cx="288492"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3" name="rc473"/>
            <p:cNvSpPr/>
            <p:nvPr/>
          </p:nvSpPr>
          <p:spPr>
            <a:xfrm>
              <a:off x="6160641" y="5038881"/>
              <a:ext cx="288492"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4" name="rc474"/>
            <p:cNvSpPr/>
            <p:nvPr/>
          </p:nvSpPr>
          <p:spPr>
            <a:xfrm>
              <a:off x="6449133" y="5038881"/>
              <a:ext cx="288492"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5" name="rc475"/>
            <p:cNvSpPr/>
            <p:nvPr/>
          </p:nvSpPr>
          <p:spPr>
            <a:xfrm>
              <a:off x="6737625" y="5038881"/>
              <a:ext cx="288492"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6" name="rc476"/>
            <p:cNvSpPr/>
            <p:nvPr/>
          </p:nvSpPr>
          <p:spPr>
            <a:xfrm>
              <a:off x="7026117" y="5038881"/>
              <a:ext cx="288492"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77" name="rc477"/>
            <p:cNvSpPr/>
            <p:nvPr/>
          </p:nvSpPr>
          <p:spPr>
            <a:xfrm>
              <a:off x="7314609" y="5038881"/>
              <a:ext cx="288492"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8" name="rc478"/>
            <p:cNvSpPr/>
            <p:nvPr/>
          </p:nvSpPr>
          <p:spPr>
            <a:xfrm>
              <a:off x="212175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9" name="rc479"/>
            <p:cNvSpPr/>
            <p:nvPr/>
          </p:nvSpPr>
          <p:spPr>
            <a:xfrm>
              <a:off x="241024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0" name="rc480"/>
            <p:cNvSpPr/>
            <p:nvPr/>
          </p:nvSpPr>
          <p:spPr>
            <a:xfrm>
              <a:off x="2698737"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1" name="rc481"/>
            <p:cNvSpPr/>
            <p:nvPr/>
          </p:nvSpPr>
          <p:spPr>
            <a:xfrm>
              <a:off x="298722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2" name="rc482"/>
            <p:cNvSpPr/>
            <p:nvPr/>
          </p:nvSpPr>
          <p:spPr>
            <a:xfrm>
              <a:off x="3275721"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3" name="rc483"/>
            <p:cNvSpPr/>
            <p:nvPr/>
          </p:nvSpPr>
          <p:spPr>
            <a:xfrm>
              <a:off x="356421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4" name="rc484"/>
            <p:cNvSpPr/>
            <p:nvPr/>
          </p:nvSpPr>
          <p:spPr>
            <a:xfrm>
              <a:off x="3852705"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5" name="rc485"/>
            <p:cNvSpPr/>
            <p:nvPr/>
          </p:nvSpPr>
          <p:spPr>
            <a:xfrm>
              <a:off x="4141197"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6" name="rc486"/>
            <p:cNvSpPr/>
            <p:nvPr/>
          </p:nvSpPr>
          <p:spPr>
            <a:xfrm>
              <a:off x="4429689"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7" name="rc487"/>
            <p:cNvSpPr/>
            <p:nvPr/>
          </p:nvSpPr>
          <p:spPr>
            <a:xfrm>
              <a:off x="4718181" y="1236592"/>
              <a:ext cx="288492"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8" name="rc488"/>
            <p:cNvSpPr/>
            <p:nvPr/>
          </p:nvSpPr>
          <p:spPr>
            <a:xfrm>
              <a:off x="5006673"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9" name="rc489"/>
            <p:cNvSpPr/>
            <p:nvPr/>
          </p:nvSpPr>
          <p:spPr>
            <a:xfrm>
              <a:off x="529516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0" name="rc490"/>
            <p:cNvSpPr/>
            <p:nvPr/>
          </p:nvSpPr>
          <p:spPr>
            <a:xfrm>
              <a:off x="558365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1" name="rc491"/>
            <p:cNvSpPr/>
            <p:nvPr/>
          </p:nvSpPr>
          <p:spPr>
            <a:xfrm>
              <a:off x="5872149" y="1236592"/>
              <a:ext cx="288492"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2" name="rc492"/>
            <p:cNvSpPr/>
            <p:nvPr/>
          </p:nvSpPr>
          <p:spPr>
            <a:xfrm>
              <a:off x="6160641"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3" name="rc493"/>
            <p:cNvSpPr/>
            <p:nvPr/>
          </p:nvSpPr>
          <p:spPr>
            <a:xfrm>
              <a:off x="644913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4" name="rc494"/>
            <p:cNvSpPr/>
            <p:nvPr/>
          </p:nvSpPr>
          <p:spPr>
            <a:xfrm>
              <a:off x="673762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702611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6" name="rc496"/>
            <p:cNvSpPr/>
            <p:nvPr/>
          </p:nvSpPr>
          <p:spPr>
            <a:xfrm>
              <a:off x="7314609" y="1236592"/>
              <a:ext cx="288492"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7" name="rc497"/>
            <p:cNvSpPr/>
            <p:nvPr/>
          </p:nvSpPr>
          <p:spPr>
            <a:xfrm>
              <a:off x="7603101" y="1236592"/>
              <a:ext cx="288492"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8" name="rc498"/>
            <p:cNvSpPr/>
            <p:nvPr/>
          </p:nvSpPr>
          <p:spPr>
            <a:xfrm>
              <a:off x="7891593"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9" name="rc499"/>
            <p:cNvSpPr/>
            <p:nvPr/>
          </p:nvSpPr>
          <p:spPr>
            <a:xfrm>
              <a:off x="8180085"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0" name="rc500"/>
            <p:cNvSpPr/>
            <p:nvPr/>
          </p:nvSpPr>
          <p:spPr>
            <a:xfrm>
              <a:off x="8468577"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8757069" y="1236592"/>
              <a:ext cx="288492"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2" name="tx502"/>
            <p:cNvSpPr/>
            <p:nvPr/>
          </p:nvSpPr>
          <p:spPr>
            <a:xfrm>
              <a:off x="768705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797555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4" name="tx504"/>
            <p:cNvSpPr/>
            <p:nvPr/>
          </p:nvSpPr>
          <p:spPr>
            <a:xfrm>
              <a:off x="8264042"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5" name="tx505"/>
            <p:cNvSpPr/>
            <p:nvPr/>
          </p:nvSpPr>
          <p:spPr>
            <a:xfrm>
              <a:off x="8552534"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884102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7" name="tx507"/>
            <p:cNvSpPr/>
            <p:nvPr/>
          </p:nvSpPr>
          <p:spPr>
            <a:xfrm>
              <a:off x="220570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8" name="tx508"/>
            <p:cNvSpPr/>
            <p:nvPr/>
          </p:nvSpPr>
          <p:spPr>
            <a:xfrm>
              <a:off x="249420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9" name="tx509"/>
            <p:cNvSpPr/>
            <p:nvPr/>
          </p:nvSpPr>
          <p:spPr>
            <a:xfrm>
              <a:off x="278269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0" name="tx510"/>
            <p:cNvSpPr/>
            <p:nvPr/>
          </p:nvSpPr>
          <p:spPr>
            <a:xfrm>
              <a:off x="307118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1" name="tx511"/>
            <p:cNvSpPr/>
            <p:nvPr/>
          </p:nvSpPr>
          <p:spPr>
            <a:xfrm>
              <a:off x="335967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2" name="tx512"/>
            <p:cNvSpPr/>
            <p:nvPr/>
          </p:nvSpPr>
          <p:spPr>
            <a:xfrm>
              <a:off x="364816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3" name="tx513"/>
            <p:cNvSpPr/>
            <p:nvPr/>
          </p:nvSpPr>
          <p:spPr>
            <a:xfrm>
              <a:off x="393666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4" name="tx514"/>
            <p:cNvSpPr/>
            <p:nvPr/>
          </p:nvSpPr>
          <p:spPr>
            <a:xfrm>
              <a:off x="422515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5" name="tx515"/>
            <p:cNvSpPr/>
            <p:nvPr/>
          </p:nvSpPr>
          <p:spPr>
            <a:xfrm>
              <a:off x="451364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6" name="tx516"/>
            <p:cNvSpPr/>
            <p:nvPr/>
          </p:nvSpPr>
          <p:spPr>
            <a:xfrm>
              <a:off x="4802137"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509062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537912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566761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595610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1" name="tx521"/>
            <p:cNvSpPr/>
            <p:nvPr/>
          </p:nvSpPr>
          <p:spPr>
            <a:xfrm>
              <a:off x="62445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2" name="tx522"/>
            <p:cNvSpPr/>
            <p:nvPr/>
          </p:nvSpPr>
          <p:spPr>
            <a:xfrm>
              <a:off x="653308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3" name="tx523"/>
            <p:cNvSpPr/>
            <p:nvPr/>
          </p:nvSpPr>
          <p:spPr>
            <a:xfrm>
              <a:off x="68215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24" name="tx524"/>
            <p:cNvSpPr/>
            <p:nvPr/>
          </p:nvSpPr>
          <p:spPr>
            <a:xfrm>
              <a:off x="22057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249420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6" name="tx526"/>
            <p:cNvSpPr/>
            <p:nvPr/>
          </p:nvSpPr>
          <p:spPr>
            <a:xfrm>
              <a:off x="278269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7" name="tx527"/>
            <p:cNvSpPr/>
            <p:nvPr/>
          </p:nvSpPr>
          <p:spPr>
            <a:xfrm>
              <a:off x="3071185"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8" name="tx528"/>
            <p:cNvSpPr/>
            <p:nvPr/>
          </p:nvSpPr>
          <p:spPr>
            <a:xfrm>
              <a:off x="335967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3648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0" name="tx530"/>
            <p:cNvSpPr/>
            <p:nvPr/>
          </p:nvSpPr>
          <p:spPr>
            <a:xfrm>
              <a:off x="393666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42251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451364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3" name="tx533"/>
            <p:cNvSpPr/>
            <p:nvPr/>
          </p:nvSpPr>
          <p:spPr>
            <a:xfrm>
              <a:off x="480213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4" name="tx534"/>
            <p:cNvSpPr/>
            <p:nvPr/>
          </p:nvSpPr>
          <p:spPr>
            <a:xfrm>
              <a:off x="509062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537912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6" name="tx536"/>
            <p:cNvSpPr/>
            <p:nvPr/>
          </p:nvSpPr>
          <p:spPr>
            <a:xfrm>
              <a:off x="566761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7" name="tx537"/>
            <p:cNvSpPr/>
            <p:nvPr/>
          </p:nvSpPr>
          <p:spPr>
            <a:xfrm>
              <a:off x="595610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62445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653308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0" name="tx540"/>
            <p:cNvSpPr/>
            <p:nvPr/>
          </p:nvSpPr>
          <p:spPr>
            <a:xfrm>
              <a:off x="68215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1" name="tx541"/>
            <p:cNvSpPr/>
            <p:nvPr/>
          </p:nvSpPr>
          <p:spPr>
            <a:xfrm>
              <a:off x="711007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2" name="tx542"/>
            <p:cNvSpPr/>
            <p:nvPr/>
          </p:nvSpPr>
          <p:spPr>
            <a:xfrm>
              <a:off x="739856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3" name="tx543"/>
            <p:cNvSpPr/>
            <p:nvPr/>
          </p:nvSpPr>
          <p:spPr>
            <a:xfrm>
              <a:off x="768705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79755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5" name="tx545"/>
            <p:cNvSpPr/>
            <p:nvPr/>
          </p:nvSpPr>
          <p:spPr>
            <a:xfrm>
              <a:off x="826404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6" name="tx546"/>
            <p:cNvSpPr/>
            <p:nvPr/>
          </p:nvSpPr>
          <p:spPr>
            <a:xfrm>
              <a:off x="855253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7" name="tx547"/>
            <p:cNvSpPr/>
            <p:nvPr/>
          </p:nvSpPr>
          <p:spPr>
            <a:xfrm>
              <a:off x="8841026" y="2426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8" name="tx548"/>
            <p:cNvSpPr/>
            <p:nvPr/>
          </p:nvSpPr>
          <p:spPr>
            <a:xfrm>
              <a:off x="22057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49" name="tx549"/>
            <p:cNvSpPr/>
            <p:nvPr/>
          </p:nvSpPr>
          <p:spPr>
            <a:xfrm>
              <a:off x="249420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50" name="tx550"/>
            <p:cNvSpPr/>
            <p:nvPr/>
          </p:nvSpPr>
          <p:spPr>
            <a:xfrm>
              <a:off x="278269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51" name="tx551"/>
            <p:cNvSpPr/>
            <p:nvPr/>
          </p:nvSpPr>
          <p:spPr>
            <a:xfrm>
              <a:off x="307118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2" name="tx552"/>
            <p:cNvSpPr/>
            <p:nvPr/>
          </p:nvSpPr>
          <p:spPr>
            <a:xfrm>
              <a:off x="335967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3" name="tx553"/>
            <p:cNvSpPr/>
            <p:nvPr/>
          </p:nvSpPr>
          <p:spPr>
            <a:xfrm>
              <a:off x="364816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4" name="tx554"/>
            <p:cNvSpPr/>
            <p:nvPr/>
          </p:nvSpPr>
          <p:spPr>
            <a:xfrm>
              <a:off x="393666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55" name="tx555"/>
            <p:cNvSpPr/>
            <p:nvPr/>
          </p:nvSpPr>
          <p:spPr>
            <a:xfrm>
              <a:off x="4225153"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6" name="tx556"/>
            <p:cNvSpPr/>
            <p:nvPr/>
          </p:nvSpPr>
          <p:spPr>
            <a:xfrm>
              <a:off x="451364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7" name="tx557"/>
            <p:cNvSpPr/>
            <p:nvPr/>
          </p:nvSpPr>
          <p:spPr>
            <a:xfrm>
              <a:off x="480213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8" name="tx558"/>
            <p:cNvSpPr/>
            <p:nvPr/>
          </p:nvSpPr>
          <p:spPr>
            <a:xfrm>
              <a:off x="509062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9" name="tx559"/>
            <p:cNvSpPr/>
            <p:nvPr/>
          </p:nvSpPr>
          <p:spPr>
            <a:xfrm>
              <a:off x="537912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0" name="tx560"/>
            <p:cNvSpPr/>
            <p:nvPr/>
          </p:nvSpPr>
          <p:spPr>
            <a:xfrm>
              <a:off x="566761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1" name="tx561"/>
            <p:cNvSpPr/>
            <p:nvPr/>
          </p:nvSpPr>
          <p:spPr>
            <a:xfrm>
              <a:off x="595610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2" name="tx562"/>
            <p:cNvSpPr/>
            <p:nvPr/>
          </p:nvSpPr>
          <p:spPr>
            <a:xfrm>
              <a:off x="624459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3" name="tx563"/>
            <p:cNvSpPr/>
            <p:nvPr/>
          </p:nvSpPr>
          <p:spPr>
            <a:xfrm>
              <a:off x="653308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4" name="tx564"/>
            <p:cNvSpPr/>
            <p:nvPr/>
          </p:nvSpPr>
          <p:spPr>
            <a:xfrm>
              <a:off x="682158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5" name="tx565"/>
            <p:cNvSpPr/>
            <p:nvPr/>
          </p:nvSpPr>
          <p:spPr>
            <a:xfrm>
              <a:off x="711007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6" name="tx566"/>
            <p:cNvSpPr/>
            <p:nvPr/>
          </p:nvSpPr>
          <p:spPr>
            <a:xfrm>
              <a:off x="739856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7" name="tx567"/>
            <p:cNvSpPr/>
            <p:nvPr/>
          </p:nvSpPr>
          <p:spPr>
            <a:xfrm>
              <a:off x="22057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8" name="tx568"/>
            <p:cNvSpPr/>
            <p:nvPr/>
          </p:nvSpPr>
          <p:spPr>
            <a:xfrm>
              <a:off x="24942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9" name="tx569"/>
            <p:cNvSpPr/>
            <p:nvPr/>
          </p:nvSpPr>
          <p:spPr>
            <a:xfrm>
              <a:off x="278269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0" name="tx570"/>
            <p:cNvSpPr/>
            <p:nvPr/>
          </p:nvSpPr>
          <p:spPr>
            <a:xfrm>
              <a:off x="30711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1" name="tx571"/>
            <p:cNvSpPr/>
            <p:nvPr/>
          </p:nvSpPr>
          <p:spPr>
            <a:xfrm>
              <a:off x="33596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2" name="tx572"/>
            <p:cNvSpPr/>
            <p:nvPr/>
          </p:nvSpPr>
          <p:spPr>
            <a:xfrm>
              <a:off x="3648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3" name="tx573"/>
            <p:cNvSpPr/>
            <p:nvPr/>
          </p:nvSpPr>
          <p:spPr>
            <a:xfrm>
              <a:off x="39366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4" name="tx574"/>
            <p:cNvSpPr/>
            <p:nvPr/>
          </p:nvSpPr>
          <p:spPr>
            <a:xfrm>
              <a:off x="42251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5" name="tx575"/>
            <p:cNvSpPr/>
            <p:nvPr/>
          </p:nvSpPr>
          <p:spPr>
            <a:xfrm>
              <a:off x="451364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6" name="tx576"/>
            <p:cNvSpPr/>
            <p:nvPr/>
          </p:nvSpPr>
          <p:spPr>
            <a:xfrm>
              <a:off x="48021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7" name="tx577"/>
            <p:cNvSpPr/>
            <p:nvPr/>
          </p:nvSpPr>
          <p:spPr>
            <a:xfrm>
              <a:off x="50906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8" name="tx578"/>
            <p:cNvSpPr/>
            <p:nvPr/>
          </p:nvSpPr>
          <p:spPr>
            <a:xfrm>
              <a:off x="537912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9" name="tx579"/>
            <p:cNvSpPr/>
            <p:nvPr/>
          </p:nvSpPr>
          <p:spPr>
            <a:xfrm>
              <a:off x="5667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0" name="tx580"/>
            <p:cNvSpPr/>
            <p:nvPr/>
          </p:nvSpPr>
          <p:spPr>
            <a:xfrm>
              <a:off x="59561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1" name="tx581"/>
            <p:cNvSpPr/>
            <p:nvPr/>
          </p:nvSpPr>
          <p:spPr>
            <a:xfrm>
              <a:off x="6244597"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2" name="tx582"/>
            <p:cNvSpPr/>
            <p:nvPr/>
          </p:nvSpPr>
          <p:spPr>
            <a:xfrm>
              <a:off x="65330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3" name="tx583"/>
            <p:cNvSpPr/>
            <p:nvPr/>
          </p:nvSpPr>
          <p:spPr>
            <a:xfrm>
              <a:off x="68215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4" name="tx584"/>
            <p:cNvSpPr/>
            <p:nvPr/>
          </p:nvSpPr>
          <p:spPr>
            <a:xfrm>
              <a:off x="711007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5" name="tx585"/>
            <p:cNvSpPr/>
            <p:nvPr/>
          </p:nvSpPr>
          <p:spPr>
            <a:xfrm>
              <a:off x="7398565"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6" name="tx586"/>
            <p:cNvSpPr/>
            <p:nvPr/>
          </p:nvSpPr>
          <p:spPr>
            <a:xfrm>
              <a:off x="7687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87" name="tx587"/>
            <p:cNvSpPr/>
            <p:nvPr/>
          </p:nvSpPr>
          <p:spPr>
            <a:xfrm>
              <a:off x="79755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88" name="tx588"/>
            <p:cNvSpPr/>
            <p:nvPr/>
          </p:nvSpPr>
          <p:spPr>
            <a:xfrm>
              <a:off x="826404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89" name="tx589"/>
            <p:cNvSpPr/>
            <p:nvPr/>
          </p:nvSpPr>
          <p:spPr>
            <a:xfrm>
              <a:off x="855253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90" name="tx590"/>
            <p:cNvSpPr/>
            <p:nvPr/>
          </p:nvSpPr>
          <p:spPr>
            <a:xfrm>
              <a:off x="88410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1" name="tx591"/>
            <p:cNvSpPr/>
            <p:nvPr/>
          </p:nvSpPr>
          <p:spPr>
            <a:xfrm>
              <a:off x="22057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2" name="tx592"/>
            <p:cNvSpPr/>
            <p:nvPr/>
          </p:nvSpPr>
          <p:spPr>
            <a:xfrm>
              <a:off x="2494201"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3" name="tx593"/>
            <p:cNvSpPr/>
            <p:nvPr/>
          </p:nvSpPr>
          <p:spPr>
            <a:xfrm>
              <a:off x="278269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94" name="tx594"/>
            <p:cNvSpPr/>
            <p:nvPr/>
          </p:nvSpPr>
          <p:spPr>
            <a:xfrm>
              <a:off x="307118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5" name="tx595"/>
            <p:cNvSpPr/>
            <p:nvPr/>
          </p:nvSpPr>
          <p:spPr>
            <a:xfrm>
              <a:off x="335967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6" name="tx596"/>
            <p:cNvSpPr/>
            <p:nvPr/>
          </p:nvSpPr>
          <p:spPr>
            <a:xfrm>
              <a:off x="3648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7" name="tx597"/>
            <p:cNvSpPr/>
            <p:nvPr/>
          </p:nvSpPr>
          <p:spPr>
            <a:xfrm>
              <a:off x="393666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8" name="tx598"/>
            <p:cNvSpPr/>
            <p:nvPr/>
          </p:nvSpPr>
          <p:spPr>
            <a:xfrm>
              <a:off x="42251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9" name="tx599"/>
            <p:cNvSpPr/>
            <p:nvPr/>
          </p:nvSpPr>
          <p:spPr>
            <a:xfrm>
              <a:off x="451364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0" name="tx600"/>
            <p:cNvSpPr/>
            <p:nvPr/>
          </p:nvSpPr>
          <p:spPr>
            <a:xfrm>
              <a:off x="480213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1" name="tx601"/>
            <p:cNvSpPr/>
            <p:nvPr/>
          </p:nvSpPr>
          <p:spPr>
            <a:xfrm>
              <a:off x="509062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2" name="tx602"/>
            <p:cNvSpPr/>
            <p:nvPr/>
          </p:nvSpPr>
          <p:spPr>
            <a:xfrm>
              <a:off x="537912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3" name="tx603"/>
            <p:cNvSpPr/>
            <p:nvPr/>
          </p:nvSpPr>
          <p:spPr>
            <a:xfrm>
              <a:off x="566761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4" name="tx604"/>
            <p:cNvSpPr/>
            <p:nvPr/>
          </p:nvSpPr>
          <p:spPr>
            <a:xfrm>
              <a:off x="595610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5" name="tx605"/>
            <p:cNvSpPr/>
            <p:nvPr/>
          </p:nvSpPr>
          <p:spPr>
            <a:xfrm>
              <a:off x="62445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6" name="tx606"/>
            <p:cNvSpPr/>
            <p:nvPr/>
          </p:nvSpPr>
          <p:spPr>
            <a:xfrm>
              <a:off x="653308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7" name="tx607"/>
            <p:cNvSpPr/>
            <p:nvPr/>
          </p:nvSpPr>
          <p:spPr>
            <a:xfrm>
              <a:off x="68215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8" name="tx608"/>
            <p:cNvSpPr/>
            <p:nvPr/>
          </p:nvSpPr>
          <p:spPr>
            <a:xfrm>
              <a:off x="711007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9" name="tx609"/>
            <p:cNvSpPr/>
            <p:nvPr/>
          </p:nvSpPr>
          <p:spPr>
            <a:xfrm>
              <a:off x="739856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0" name="tx610"/>
            <p:cNvSpPr/>
            <p:nvPr/>
          </p:nvSpPr>
          <p:spPr>
            <a:xfrm>
              <a:off x="768705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1" name="tx611"/>
            <p:cNvSpPr/>
            <p:nvPr/>
          </p:nvSpPr>
          <p:spPr>
            <a:xfrm>
              <a:off x="79755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2" name="tx612"/>
            <p:cNvSpPr/>
            <p:nvPr/>
          </p:nvSpPr>
          <p:spPr>
            <a:xfrm>
              <a:off x="826404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3" name="tx613"/>
            <p:cNvSpPr/>
            <p:nvPr/>
          </p:nvSpPr>
          <p:spPr>
            <a:xfrm>
              <a:off x="855253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4" name="tx614"/>
            <p:cNvSpPr/>
            <p:nvPr/>
          </p:nvSpPr>
          <p:spPr>
            <a:xfrm>
              <a:off x="884102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711007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16" name="tx616"/>
            <p:cNvSpPr/>
            <p:nvPr/>
          </p:nvSpPr>
          <p:spPr>
            <a:xfrm>
              <a:off x="739856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17" name="tx617"/>
            <p:cNvSpPr/>
            <p:nvPr/>
          </p:nvSpPr>
          <p:spPr>
            <a:xfrm>
              <a:off x="768705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18" name="tx618"/>
            <p:cNvSpPr/>
            <p:nvPr/>
          </p:nvSpPr>
          <p:spPr>
            <a:xfrm>
              <a:off x="797555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19" name="tx619"/>
            <p:cNvSpPr/>
            <p:nvPr/>
          </p:nvSpPr>
          <p:spPr>
            <a:xfrm>
              <a:off x="826404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20" name="tx620"/>
            <p:cNvSpPr/>
            <p:nvPr/>
          </p:nvSpPr>
          <p:spPr>
            <a:xfrm>
              <a:off x="22057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1" name="tx621"/>
            <p:cNvSpPr/>
            <p:nvPr/>
          </p:nvSpPr>
          <p:spPr>
            <a:xfrm>
              <a:off x="249420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278269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3" name="tx623"/>
            <p:cNvSpPr/>
            <p:nvPr/>
          </p:nvSpPr>
          <p:spPr>
            <a:xfrm>
              <a:off x="307118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335967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3648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393666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27" name="tx627"/>
            <p:cNvSpPr/>
            <p:nvPr/>
          </p:nvSpPr>
          <p:spPr>
            <a:xfrm>
              <a:off x="42251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8" name="tx628"/>
            <p:cNvSpPr/>
            <p:nvPr/>
          </p:nvSpPr>
          <p:spPr>
            <a:xfrm>
              <a:off x="451364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9" name="tx629"/>
            <p:cNvSpPr/>
            <p:nvPr/>
          </p:nvSpPr>
          <p:spPr>
            <a:xfrm>
              <a:off x="480213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509062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1" name="tx631"/>
            <p:cNvSpPr/>
            <p:nvPr/>
          </p:nvSpPr>
          <p:spPr>
            <a:xfrm>
              <a:off x="537912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566761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3" name="tx633"/>
            <p:cNvSpPr/>
            <p:nvPr/>
          </p:nvSpPr>
          <p:spPr>
            <a:xfrm>
              <a:off x="595610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62445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5" name="tx635"/>
            <p:cNvSpPr/>
            <p:nvPr/>
          </p:nvSpPr>
          <p:spPr>
            <a:xfrm>
              <a:off x="653308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68215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7" name="tx637"/>
            <p:cNvSpPr/>
            <p:nvPr/>
          </p:nvSpPr>
          <p:spPr>
            <a:xfrm>
              <a:off x="711007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38" name="tx638"/>
            <p:cNvSpPr/>
            <p:nvPr/>
          </p:nvSpPr>
          <p:spPr>
            <a:xfrm>
              <a:off x="739856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9" name="tx639"/>
            <p:cNvSpPr/>
            <p:nvPr/>
          </p:nvSpPr>
          <p:spPr>
            <a:xfrm>
              <a:off x="768705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0" name="tx640"/>
            <p:cNvSpPr/>
            <p:nvPr/>
          </p:nvSpPr>
          <p:spPr>
            <a:xfrm>
              <a:off x="79755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1" name="tx641"/>
            <p:cNvSpPr/>
            <p:nvPr/>
          </p:nvSpPr>
          <p:spPr>
            <a:xfrm>
              <a:off x="826404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2" name="tx642"/>
            <p:cNvSpPr/>
            <p:nvPr/>
          </p:nvSpPr>
          <p:spPr>
            <a:xfrm>
              <a:off x="855253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3" name="tx643"/>
            <p:cNvSpPr/>
            <p:nvPr/>
          </p:nvSpPr>
          <p:spPr>
            <a:xfrm>
              <a:off x="884102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4" name="tx644"/>
            <p:cNvSpPr/>
            <p:nvPr/>
          </p:nvSpPr>
          <p:spPr>
            <a:xfrm>
              <a:off x="2205709"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45" name="tx645"/>
            <p:cNvSpPr/>
            <p:nvPr/>
          </p:nvSpPr>
          <p:spPr>
            <a:xfrm>
              <a:off x="2494201"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46" name="tx646"/>
            <p:cNvSpPr/>
            <p:nvPr/>
          </p:nvSpPr>
          <p:spPr>
            <a:xfrm>
              <a:off x="2782693"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47" name="tx647"/>
            <p:cNvSpPr/>
            <p:nvPr/>
          </p:nvSpPr>
          <p:spPr>
            <a:xfrm>
              <a:off x="307118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48" name="tx648"/>
            <p:cNvSpPr/>
            <p:nvPr/>
          </p:nvSpPr>
          <p:spPr>
            <a:xfrm>
              <a:off x="335967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9" name="tx649"/>
            <p:cNvSpPr/>
            <p:nvPr/>
          </p:nvSpPr>
          <p:spPr>
            <a:xfrm>
              <a:off x="364816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0" name="tx650"/>
            <p:cNvSpPr/>
            <p:nvPr/>
          </p:nvSpPr>
          <p:spPr>
            <a:xfrm>
              <a:off x="393666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1" name="tx651"/>
            <p:cNvSpPr/>
            <p:nvPr/>
          </p:nvSpPr>
          <p:spPr>
            <a:xfrm>
              <a:off x="422515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2" name="tx652"/>
            <p:cNvSpPr/>
            <p:nvPr/>
          </p:nvSpPr>
          <p:spPr>
            <a:xfrm>
              <a:off x="451364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3" name="tx653"/>
            <p:cNvSpPr/>
            <p:nvPr/>
          </p:nvSpPr>
          <p:spPr>
            <a:xfrm>
              <a:off x="4802137"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4" name="tx654"/>
            <p:cNvSpPr/>
            <p:nvPr/>
          </p:nvSpPr>
          <p:spPr>
            <a:xfrm>
              <a:off x="509062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5" name="tx655"/>
            <p:cNvSpPr/>
            <p:nvPr/>
          </p:nvSpPr>
          <p:spPr>
            <a:xfrm>
              <a:off x="537912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6" name="tx656"/>
            <p:cNvSpPr/>
            <p:nvPr/>
          </p:nvSpPr>
          <p:spPr>
            <a:xfrm>
              <a:off x="5667613"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7" name="tx657"/>
            <p:cNvSpPr/>
            <p:nvPr/>
          </p:nvSpPr>
          <p:spPr>
            <a:xfrm>
              <a:off x="595610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8" name="tx658"/>
            <p:cNvSpPr/>
            <p:nvPr/>
          </p:nvSpPr>
          <p:spPr>
            <a:xfrm>
              <a:off x="62445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9" name="tx659"/>
            <p:cNvSpPr/>
            <p:nvPr/>
          </p:nvSpPr>
          <p:spPr>
            <a:xfrm>
              <a:off x="653308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0" name="tx660"/>
            <p:cNvSpPr/>
            <p:nvPr/>
          </p:nvSpPr>
          <p:spPr>
            <a:xfrm>
              <a:off x="682158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1" name="tx661"/>
            <p:cNvSpPr/>
            <p:nvPr/>
          </p:nvSpPr>
          <p:spPr>
            <a:xfrm>
              <a:off x="711007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2" name="tx662"/>
            <p:cNvSpPr/>
            <p:nvPr/>
          </p:nvSpPr>
          <p:spPr>
            <a:xfrm>
              <a:off x="739856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768705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797555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5" name="tx665"/>
            <p:cNvSpPr/>
            <p:nvPr/>
          </p:nvSpPr>
          <p:spPr>
            <a:xfrm>
              <a:off x="826404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66" name="tx666"/>
            <p:cNvSpPr/>
            <p:nvPr/>
          </p:nvSpPr>
          <p:spPr>
            <a:xfrm>
              <a:off x="855253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67" name="tx667"/>
            <p:cNvSpPr/>
            <p:nvPr/>
          </p:nvSpPr>
          <p:spPr>
            <a:xfrm>
              <a:off x="884102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8" name="tx668"/>
            <p:cNvSpPr/>
            <p:nvPr/>
          </p:nvSpPr>
          <p:spPr>
            <a:xfrm>
              <a:off x="22057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69" name="tx669"/>
            <p:cNvSpPr/>
            <p:nvPr/>
          </p:nvSpPr>
          <p:spPr>
            <a:xfrm>
              <a:off x="249420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0" name="tx670"/>
            <p:cNvSpPr/>
            <p:nvPr/>
          </p:nvSpPr>
          <p:spPr>
            <a:xfrm>
              <a:off x="278269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1" name="tx671"/>
            <p:cNvSpPr/>
            <p:nvPr/>
          </p:nvSpPr>
          <p:spPr>
            <a:xfrm>
              <a:off x="307118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2" name="tx672"/>
            <p:cNvSpPr/>
            <p:nvPr/>
          </p:nvSpPr>
          <p:spPr>
            <a:xfrm>
              <a:off x="335967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3" name="tx673"/>
            <p:cNvSpPr/>
            <p:nvPr/>
          </p:nvSpPr>
          <p:spPr>
            <a:xfrm>
              <a:off x="3648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4" name="tx674"/>
            <p:cNvSpPr/>
            <p:nvPr/>
          </p:nvSpPr>
          <p:spPr>
            <a:xfrm>
              <a:off x="393666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5" name="tx675"/>
            <p:cNvSpPr/>
            <p:nvPr/>
          </p:nvSpPr>
          <p:spPr>
            <a:xfrm>
              <a:off x="422515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6" name="tx676"/>
            <p:cNvSpPr/>
            <p:nvPr/>
          </p:nvSpPr>
          <p:spPr>
            <a:xfrm>
              <a:off x="451364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480213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509062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537912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0" name="tx680"/>
            <p:cNvSpPr/>
            <p:nvPr/>
          </p:nvSpPr>
          <p:spPr>
            <a:xfrm>
              <a:off x="566761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595610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62445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653308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4" name="tx684"/>
            <p:cNvSpPr/>
            <p:nvPr/>
          </p:nvSpPr>
          <p:spPr>
            <a:xfrm>
              <a:off x="68215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5" name="tx685"/>
            <p:cNvSpPr/>
            <p:nvPr/>
          </p:nvSpPr>
          <p:spPr>
            <a:xfrm>
              <a:off x="711007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6" name="tx686"/>
            <p:cNvSpPr/>
            <p:nvPr/>
          </p:nvSpPr>
          <p:spPr>
            <a:xfrm>
              <a:off x="739856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7" name="tx687"/>
            <p:cNvSpPr/>
            <p:nvPr/>
          </p:nvSpPr>
          <p:spPr>
            <a:xfrm>
              <a:off x="768705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8" name="tx688"/>
            <p:cNvSpPr/>
            <p:nvPr/>
          </p:nvSpPr>
          <p:spPr>
            <a:xfrm>
              <a:off x="79755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9" name="tx689"/>
            <p:cNvSpPr/>
            <p:nvPr/>
          </p:nvSpPr>
          <p:spPr>
            <a:xfrm>
              <a:off x="826404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0" name="tx690"/>
            <p:cNvSpPr/>
            <p:nvPr/>
          </p:nvSpPr>
          <p:spPr>
            <a:xfrm>
              <a:off x="855253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1" name="tx691"/>
            <p:cNvSpPr/>
            <p:nvPr/>
          </p:nvSpPr>
          <p:spPr>
            <a:xfrm>
              <a:off x="884102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2" name="tx692"/>
            <p:cNvSpPr/>
            <p:nvPr/>
          </p:nvSpPr>
          <p:spPr>
            <a:xfrm>
              <a:off x="2205709"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93" name="tx693"/>
            <p:cNvSpPr/>
            <p:nvPr/>
          </p:nvSpPr>
          <p:spPr>
            <a:xfrm>
              <a:off x="249420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4" name="tx694"/>
            <p:cNvSpPr/>
            <p:nvPr/>
          </p:nvSpPr>
          <p:spPr>
            <a:xfrm>
              <a:off x="278269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5" name="tx695"/>
            <p:cNvSpPr/>
            <p:nvPr/>
          </p:nvSpPr>
          <p:spPr>
            <a:xfrm>
              <a:off x="307118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6" name="tx696"/>
            <p:cNvSpPr/>
            <p:nvPr/>
          </p:nvSpPr>
          <p:spPr>
            <a:xfrm>
              <a:off x="335967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7" name="tx697"/>
            <p:cNvSpPr/>
            <p:nvPr/>
          </p:nvSpPr>
          <p:spPr>
            <a:xfrm>
              <a:off x="3648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8" name="tx698"/>
            <p:cNvSpPr/>
            <p:nvPr/>
          </p:nvSpPr>
          <p:spPr>
            <a:xfrm>
              <a:off x="393666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9" name="tx699"/>
            <p:cNvSpPr/>
            <p:nvPr/>
          </p:nvSpPr>
          <p:spPr>
            <a:xfrm>
              <a:off x="42251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0" name="tx700"/>
            <p:cNvSpPr/>
            <p:nvPr/>
          </p:nvSpPr>
          <p:spPr>
            <a:xfrm>
              <a:off x="451364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1" name="tx701"/>
            <p:cNvSpPr/>
            <p:nvPr/>
          </p:nvSpPr>
          <p:spPr>
            <a:xfrm>
              <a:off x="480213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509062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3" name="tx703"/>
            <p:cNvSpPr/>
            <p:nvPr/>
          </p:nvSpPr>
          <p:spPr>
            <a:xfrm>
              <a:off x="537912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4" name="tx704"/>
            <p:cNvSpPr/>
            <p:nvPr/>
          </p:nvSpPr>
          <p:spPr>
            <a:xfrm>
              <a:off x="566761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595610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6" name="tx706"/>
            <p:cNvSpPr/>
            <p:nvPr/>
          </p:nvSpPr>
          <p:spPr>
            <a:xfrm>
              <a:off x="62445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7" name="tx707"/>
            <p:cNvSpPr/>
            <p:nvPr/>
          </p:nvSpPr>
          <p:spPr>
            <a:xfrm>
              <a:off x="6533089"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8" name="tx708"/>
            <p:cNvSpPr/>
            <p:nvPr/>
          </p:nvSpPr>
          <p:spPr>
            <a:xfrm>
              <a:off x="68215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09" name="tx709"/>
            <p:cNvSpPr/>
            <p:nvPr/>
          </p:nvSpPr>
          <p:spPr>
            <a:xfrm>
              <a:off x="711007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10" name="tx710"/>
            <p:cNvSpPr/>
            <p:nvPr/>
          </p:nvSpPr>
          <p:spPr>
            <a:xfrm>
              <a:off x="7398565"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1" name="tx711"/>
            <p:cNvSpPr/>
            <p:nvPr/>
          </p:nvSpPr>
          <p:spPr>
            <a:xfrm>
              <a:off x="7687057"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2" name="tx712"/>
            <p:cNvSpPr/>
            <p:nvPr/>
          </p:nvSpPr>
          <p:spPr>
            <a:xfrm>
              <a:off x="797555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13" name="tx713"/>
            <p:cNvSpPr/>
            <p:nvPr/>
          </p:nvSpPr>
          <p:spPr>
            <a:xfrm>
              <a:off x="826404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14" name="tx714"/>
            <p:cNvSpPr/>
            <p:nvPr/>
          </p:nvSpPr>
          <p:spPr>
            <a:xfrm>
              <a:off x="855253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5" name="tx715"/>
            <p:cNvSpPr/>
            <p:nvPr/>
          </p:nvSpPr>
          <p:spPr>
            <a:xfrm>
              <a:off x="884102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6" name="tx716"/>
            <p:cNvSpPr/>
            <p:nvPr/>
          </p:nvSpPr>
          <p:spPr>
            <a:xfrm>
              <a:off x="768705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7" name="tx717"/>
            <p:cNvSpPr/>
            <p:nvPr/>
          </p:nvSpPr>
          <p:spPr>
            <a:xfrm>
              <a:off x="79755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8" name="tx718"/>
            <p:cNvSpPr/>
            <p:nvPr/>
          </p:nvSpPr>
          <p:spPr>
            <a:xfrm>
              <a:off x="8264042"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855253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0" name="tx720"/>
            <p:cNvSpPr/>
            <p:nvPr/>
          </p:nvSpPr>
          <p:spPr>
            <a:xfrm>
              <a:off x="884102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1" name="tx721"/>
            <p:cNvSpPr/>
            <p:nvPr/>
          </p:nvSpPr>
          <p:spPr>
            <a:xfrm>
              <a:off x="22057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249420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3" name="tx723"/>
            <p:cNvSpPr/>
            <p:nvPr/>
          </p:nvSpPr>
          <p:spPr>
            <a:xfrm>
              <a:off x="278269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307118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335967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6" name="tx726"/>
            <p:cNvSpPr/>
            <p:nvPr/>
          </p:nvSpPr>
          <p:spPr>
            <a:xfrm>
              <a:off x="3648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393666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8" name="tx728"/>
            <p:cNvSpPr/>
            <p:nvPr/>
          </p:nvSpPr>
          <p:spPr>
            <a:xfrm>
              <a:off x="42251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451364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480213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509062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537912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566761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4" name="tx734"/>
            <p:cNvSpPr/>
            <p:nvPr/>
          </p:nvSpPr>
          <p:spPr>
            <a:xfrm>
              <a:off x="595610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62445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653308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68215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711007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739856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768705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7975550" y="15315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2" name="tx742"/>
            <p:cNvSpPr/>
            <p:nvPr/>
          </p:nvSpPr>
          <p:spPr>
            <a:xfrm>
              <a:off x="826404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3" name="tx743"/>
            <p:cNvSpPr/>
            <p:nvPr/>
          </p:nvSpPr>
          <p:spPr>
            <a:xfrm>
              <a:off x="855253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884102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5" name="tx745"/>
            <p:cNvSpPr/>
            <p:nvPr/>
          </p:nvSpPr>
          <p:spPr>
            <a:xfrm>
              <a:off x="22057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6" name="tx746"/>
            <p:cNvSpPr/>
            <p:nvPr/>
          </p:nvSpPr>
          <p:spPr>
            <a:xfrm>
              <a:off x="249420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278269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8" name="tx748"/>
            <p:cNvSpPr/>
            <p:nvPr/>
          </p:nvSpPr>
          <p:spPr>
            <a:xfrm>
              <a:off x="307118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335967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3648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393666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2" name="tx752"/>
            <p:cNvSpPr/>
            <p:nvPr/>
          </p:nvSpPr>
          <p:spPr>
            <a:xfrm>
              <a:off x="42251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451364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480213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509062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537912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7" name="tx757"/>
            <p:cNvSpPr/>
            <p:nvPr/>
          </p:nvSpPr>
          <p:spPr>
            <a:xfrm>
              <a:off x="566761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8" name="tx758"/>
            <p:cNvSpPr/>
            <p:nvPr/>
          </p:nvSpPr>
          <p:spPr>
            <a:xfrm>
              <a:off x="595610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62445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0" name="tx760"/>
            <p:cNvSpPr/>
            <p:nvPr/>
          </p:nvSpPr>
          <p:spPr>
            <a:xfrm>
              <a:off x="653308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68215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2" name="tx762"/>
            <p:cNvSpPr/>
            <p:nvPr/>
          </p:nvSpPr>
          <p:spPr>
            <a:xfrm>
              <a:off x="711007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3" name="tx763"/>
            <p:cNvSpPr/>
            <p:nvPr/>
          </p:nvSpPr>
          <p:spPr>
            <a:xfrm>
              <a:off x="739856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4" name="tx764"/>
            <p:cNvSpPr/>
            <p:nvPr/>
          </p:nvSpPr>
          <p:spPr>
            <a:xfrm>
              <a:off x="393666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5" name="tx765"/>
            <p:cNvSpPr/>
            <p:nvPr/>
          </p:nvSpPr>
          <p:spPr>
            <a:xfrm>
              <a:off x="422515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6" name="tx766"/>
            <p:cNvSpPr/>
            <p:nvPr/>
          </p:nvSpPr>
          <p:spPr>
            <a:xfrm>
              <a:off x="451364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7" name="tx767"/>
            <p:cNvSpPr/>
            <p:nvPr/>
          </p:nvSpPr>
          <p:spPr>
            <a:xfrm>
              <a:off x="480213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8" name="tx768"/>
            <p:cNvSpPr/>
            <p:nvPr/>
          </p:nvSpPr>
          <p:spPr>
            <a:xfrm>
              <a:off x="509062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9" name="tx769"/>
            <p:cNvSpPr/>
            <p:nvPr/>
          </p:nvSpPr>
          <p:spPr>
            <a:xfrm>
              <a:off x="537912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70" name="tx770"/>
            <p:cNvSpPr/>
            <p:nvPr/>
          </p:nvSpPr>
          <p:spPr>
            <a:xfrm>
              <a:off x="566761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71" name="tx771"/>
            <p:cNvSpPr/>
            <p:nvPr/>
          </p:nvSpPr>
          <p:spPr>
            <a:xfrm>
              <a:off x="595610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72" name="tx772"/>
            <p:cNvSpPr/>
            <p:nvPr/>
          </p:nvSpPr>
          <p:spPr>
            <a:xfrm>
              <a:off x="624459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3" name="tx773"/>
            <p:cNvSpPr/>
            <p:nvPr/>
          </p:nvSpPr>
          <p:spPr>
            <a:xfrm>
              <a:off x="653308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74" name="tx774"/>
            <p:cNvSpPr/>
            <p:nvPr/>
          </p:nvSpPr>
          <p:spPr>
            <a:xfrm>
              <a:off x="68215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5" name="tx775"/>
            <p:cNvSpPr/>
            <p:nvPr/>
          </p:nvSpPr>
          <p:spPr>
            <a:xfrm>
              <a:off x="7110073"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6" name="tx776"/>
            <p:cNvSpPr/>
            <p:nvPr/>
          </p:nvSpPr>
          <p:spPr>
            <a:xfrm>
              <a:off x="7398565"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7" name="tx777"/>
            <p:cNvSpPr/>
            <p:nvPr/>
          </p:nvSpPr>
          <p:spPr>
            <a:xfrm>
              <a:off x="768705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8" name="tx778"/>
            <p:cNvSpPr/>
            <p:nvPr/>
          </p:nvSpPr>
          <p:spPr>
            <a:xfrm>
              <a:off x="797555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9" name="tx779"/>
            <p:cNvSpPr/>
            <p:nvPr/>
          </p:nvSpPr>
          <p:spPr>
            <a:xfrm>
              <a:off x="8264042"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80" name="tx780"/>
            <p:cNvSpPr/>
            <p:nvPr/>
          </p:nvSpPr>
          <p:spPr>
            <a:xfrm>
              <a:off x="855253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1" name="tx781"/>
            <p:cNvSpPr/>
            <p:nvPr/>
          </p:nvSpPr>
          <p:spPr>
            <a:xfrm>
              <a:off x="22057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2" name="tx782"/>
            <p:cNvSpPr/>
            <p:nvPr/>
          </p:nvSpPr>
          <p:spPr>
            <a:xfrm>
              <a:off x="249420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3" name="tx783"/>
            <p:cNvSpPr/>
            <p:nvPr/>
          </p:nvSpPr>
          <p:spPr>
            <a:xfrm>
              <a:off x="278269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4" name="tx784"/>
            <p:cNvSpPr/>
            <p:nvPr/>
          </p:nvSpPr>
          <p:spPr>
            <a:xfrm>
              <a:off x="307118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5" name="tx785"/>
            <p:cNvSpPr/>
            <p:nvPr/>
          </p:nvSpPr>
          <p:spPr>
            <a:xfrm>
              <a:off x="335967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6" name="tx786"/>
            <p:cNvSpPr/>
            <p:nvPr/>
          </p:nvSpPr>
          <p:spPr>
            <a:xfrm>
              <a:off x="364816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7" name="tx787"/>
            <p:cNvSpPr/>
            <p:nvPr/>
          </p:nvSpPr>
          <p:spPr>
            <a:xfrm>
              <a:off x="884102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8" name="tx788"/>
            <p:cNvSpPr/>
            <p:nvPr/>
          </p:nvSpPr>
          <p:spPr>
            <a:xfrm>
              <a:off x="22057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9" name="tx789"/>
            <p:cNvSpPr/>
            <p:nvPr/>
          </p:nvSpPr>
          <p:spPr>
            <a:xfrm>
              <a:off x="249420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0" name="tx790"/>
            <p:cNvSpPr/>
            <p:nvPr/>
          </p:nvSpPr>
          <p:spPr>
            <a:xfrm>
              <a:off x="278269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1" name="tx791"/>
            <p:cNvSpPr/>
            <p:nvPr/>
          </p:nvSpPr>
          <p:spPr>
            <a:xfrm>
              <a:off x="307118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2" name="tx792"/>
            <p:cNvSpPr/>
            <p:nvPr/>
          </p:nvSpPr>
          <p:spPr>
            <a:xfrm>
              <a:off x="335967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3" name="tx793"/>
            <p:cNvSpPr/>
            <p:nvPr/>
          </p:nvSpPr>
          <p:spPr>
            <a:xfrm>
              <a:off x="3648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4" name="tx794"/>
            <p:cNvSpPr/>
            <p:nvPr/>
          </p:nvSpPr>
          <p:spPr>
            <a:xfrm>
              <a:off x="393666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5" name="tx795"/>
            <p:cNvSpPr/>
            <p:nvPr/>
          </p:nvSpPr>
          <p:spPr>
            <a:xfrm>
              <a:off x="422515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6" name="tx796"/>
            <p:cNvSpPr/>
            <p:nvPr/>
          </p:nvSpPr>
          <p:spPr>
            <a:xfrm>
              <a:off x="451364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7" name="tx797"/>
            <p:cNvSpPr/>
            <p:nvPr/>
          </p:nvSpPr>
          <p:spPr>
            <a:xfrm>
              <a:off x="480213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8" name="tx798"/>
            <p:cNvSpPr/>
            <p:nvPr/>
          </p:nvSpPr>
          <p:spPr>
            <a:xfrm>
              <a:off x="509062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9" name="tx799"/>
            <p:cNvSpPr/>
            <p:nvPr/>
          </p:nvSpPr>
          <p:spPr>
            <a:xfrm>
              <a:off x="537912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0" name="tx800"/>
            <p:cNvSpPr/>
            <p:nvPr/>
          </p:nvSpPr>
          <p:spPr>
            <a:xfrm>
              <a:off x="566761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1" name="tx801"/>
            <p:cNvSpPr/>
            <p:nvPr/>
          </p:nvSpPr>
          <p:spPr>
            <a:xfrm>
              <a:off x="595610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2" name="tx802"/>
            <p:cNvSpPr/>
            <p:nvPr/>
          </p:nvSpPr>
          <p:spPr>
            <a:xfrm>
              <a:off x="6244597"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03" name="tx803"/>
            <p:cNvSpPr/>
            <p:nvPr/>
          </p:nvSpPr>
          <p:spPr>
            <a:xfrm>
              <a:off x="653308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04" name="tx804"/>
            <p:cNvSpPr/>
            <p:nvPr/>
          </p:nvSpPr>
          <p:spPr>
            <a:xfrm>
              <a:off x="68215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05" name="tx805"/>
            <p:cNvSpPr/>
            <p:nvPr/>
          </p:nvSpPr>
          <p:spPr>
            <a:xfrm>
              <a:off x="7110073"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06" name="tx806"/>
            <p:cNvSpPr/>
            <p:nvPr/>
          </p:nvSpPr>
          <p:spPr>
            <a:xfrm>
              <a:off x="7398565"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07" name="tx807"/>
            <p:cNvSpPr/>
            <p:nvPr/>
          </p:nvSpPr>
          <p:spPr>
            <a:xfrm>
              <a:off x="7687057"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08" name="tx808"/>
            <p:cNvSpPr/>
            <p:nvPr/>
          </p:nvSpPr>
          <p:spPr>
            <a:xfrm>
              <a:off x="7975550"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09" name="tx809"/>
            <p:cNvSpPr/>
            <p:nvPr/>
          </p:nvSpPr>
          <p:spPr>
            <a:xfrm>
              <a:off x="826404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0" name="tx810"/>
            <p:cNvSpPr/>
            <p:nvPr/>
          </p:nvSpPr>
          <p:spPr>
            <a:xfrm>
              <a:off x="8552534"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1" name="tx811"/>
            <p:cNvSpPr/>
            <p:nvPr/>
          </p:nvSpPr>
          <p:spPr>
            <a:xfrm>
              <a:off x="8841026"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12" name="tx812"/>
            <p:cNvSpPr/>
            <p:nvPr/>
          </p:nvSpPr>
          <p:spPr>
            <a:xfrm>
              <a:off x="393666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3" name="tx813"/>
            <p:cNvSpPr/>
            <p:nvPr/>
          </p:nvSpPr>
          <p:spPr>
            <a:xfrm>
              <a:off x="422515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4" name="tx814"/>
            <p:cNvSpPr/>
            <p:nvPr/>
          </p:nvSpPr>
          <p:spPr>
            <a:xfrm>
              <a:off x="451364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15" name="tx815"/>
            <p:cNvSpPr/>
            <p:nvPr/>
          </p:nvSpPr>
          <p:spPr>
            <a:xfrm>
              <a:off x="480213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6" name="tx816"/>
            <p:cNvSpPr/>
            <p:nvPr/>
          </p:nvSpPr>
          <p:spPr>
            <a:xfrm>
              <a:off x="509062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7" name="tx817"/>
            <p:cNvSpPr/>
            <p:nvPr/>
          </p:nvSpPr>
          <p:spPr>
            <a:xfrm>
              <a:off x="537912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18" name="tx818"/>
            <p:cNvSpPr/>
            <p:nvPr/>
          </p:nvSpPr>
          <p:spPr>
            <a:xfrm>
              <a:off x="566761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19" name="tx819"/>
            <p:cNvSpPr/>
            <p:nvPr/>
          </p:nvSpPr>
          <p:spPr>
            <a:xfrm>
              <a:off x="595610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20" name="tx820"/>
            <p:cNvSpPr/>
            <p:nvPr/>
          </p:nvSpPr>
          <p:spPr>
            <a:xfrm>
              <a:off x="624459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21" name="tx821"/>
            <p:cNvSpPr/>
            <p:nvPr/>
          </p:nvSpPr>
          <p:spPr>
            <a:xfrm>
              <a:off x="653308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22" name="tx822"/>
            <p:cNvSpPr/>
            <p:nvPr/>
          </p:nvSpPr>
          <p:spPr>
            <a:xfrm>
              <a:off x="451364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480213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4" name="tx824"/>
            <p:cNvSpPr/>
            <p:nvPr/>
          </p:nvSpPr>
          <p:spPr>
            <a:xfrm>
              <a:off x="509062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5" name="tx825"/>
            <p:cNvSpPr/>
            <p:nvPr/>
          </p:nvSpPr>
          <p:spPr>
            <a:xfrm>
              <a:off x="5379121"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6" name="tx826"/>
            <p:cNvSpPr/>
            <p:nvPr/>
          </p:nvSpPr>
          <p:spPr>
            <a:xfrm>
              <a:off x="566761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7" name="tx827"/>
            <p:cNvSpPr/>
            <p:nvPr/>
          </p:nvSpPr>
          <p:spPr>
            <a:xfrm>
              <a:off x="595610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8" name="tx828"/>
            <p:cNvSpPr/>
            <p:nvPr/>
          </p:nvSpPr>
          <p:spPr>
            <a:xfrm>
              <a:off x="624459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9" name="tx829"/>
            <p:cNvSpPr/>
            <p:nvPr/>
          </p:nvSpPr>
          <p:spPr>
            <a:xfrm>
              <a:off x="653308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0" name="tx830"/>
            <p:cNvSpPr/>
            <p:nvPr/>
          </p:nvSpPr>
          <p:spPr>
            <a:xfrm>
              <a:off x="68215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1" name="tx831"/>
            <p:cNvSpPr/>
            <p:nvPr/>
          </p:nvSpPr>
          <p:spPr>
            <a:xfrm>
              <a:off x="711007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2" name="tx832"/>
            <p:cNvSpPr/>
            <p:nvPr/>
          </p:nvSpPr>
          <p:spPr>
            <a:xfrm>
              <a:off x="739856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3" name="tx833"/>
            <p:cNvSpPr/>
            <p:nvPr/>
          </p:nvSpPr>
          <p:spPr>
            <a:xfrm>
              <a:off x="768705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4" name="tx834"/>
            <p:cNvSpPr/>
            <p:nvPr/>
          </p:nvSpPr>
          <p:spPr>
            <a:xfrm>
              <a:off x="79755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5" name="tx835"/>
            <p:cNvSpPr/>
            <p:nvPr/>
          </p:nvSpPr>
          <p:spPr>
            <a:xfrm>
              <a:off x="826404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6" name="tx836"/>
            <p:cNvSpPr/>
            <p:nvPr/>
          </p:nvSpPr>
          <p:spPr>
            <a:xfrm>
              <a:off x="8552534"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7" name="tx837"/>
            <p:cNvSpPr/>
            <p:nvPr/>
          </p:nvSpPr>
          <p:spPr>
            <a:xfrm>
              <a:off x="884102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8" name="tx838"/>
            <p:cNvSpPr/>
            <p:nvPr/>
          </p:nvSpPr>
          <p:spPr>
            <a:xfrm>
              <a:off x="22057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9" name="tx839"/>
            <p:cNvSpPr/>
            <p:nvPr/>
          </p:nvSpPr>
          <p:spPr>
            <a:xfrm>
              <a:off x="249420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0" name="tx840"/>
            <p:cNvSpPr/>
            <p:nvPr/>
          </p:nvSpPr>
          <p:spPr>
            <a:xfrm>
              <a:off x="278269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1" name="tx841"/>
            <p:cNvSpPr/>
            <p:nvPr/>
          </p:nvSpPr>
          <p:spPr>
            <a:xfrm>
              <a:off x="307118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2" name="tx842"/>
            <p:cNvSpPr/>
            <p:nvPr/>
          </p:nvSpPr>
          <p:spPr>
            <a:xfrm>
              <a:off x="335967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3" name="tx843"/>
            <p:cNvSpPr/>
            <p:nvPr/>
          </p:nvSpPr>
          <p:spPr>
            <a:xfrm>
              <a:off x="364816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4" name="tx844"/>
            <p:cNvSpPr/>
            <p:nvPr/>
          </p:nvSpPr>
          <p:spPr>
            <a:xfrm>
              <a:off x="393666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5" name="tx845"/>
            <p:cNvSpPr/>
            <p:nvPr/>
          </p:nvSpPr>
          <p:spPr>
            <a:xfrm>
              <a:off x="42251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6" name="tx846"/>
            <p:cNvSpPr/>
            <p:nvPr/>
          </p:nvSpPr>
          <p:spPr>
            <a:xfrm>
              <a:off x="22057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7" name="tx847"/>
            <p:cNvSpPr/>
            <p:nvPr/>
          </p:nvSpPr>
          <p:spPr>
            <a:xfrm>
              <a:off x="249420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8" name="tx848"/>
            <p:cNvSpPr/>
            <p:nvPr/>
          </p:nvSpPr>
          <p:spPr>
            <a:xfrm>
              <a:off x="278269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9" name="tx849"/>
            <p:cNvSpPr/>
            <p:nvPr/>
          </p:nvSpPr>
          <p:spPr>
            <a:xfrm>
              <a:off x="307118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50" name="tx850"/>
            <p:cNvSpPr/>
            <p:nvPr/>
          </p:nvSpPr>
          <p:spPr>
            <a:xfrm>
              <a:off x="335967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1" name="tx851"/>
            <p:cNvSpPr/>
            <p:nvPr/>
          </p:nvSpPr>
          <p:spPr>
            <a:xfrm>
              <a:off x="364816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2" name="tx852"/>
            <p:cNvSpPr/>
            <p:nvPr/>
          </p:nvSpPr>
          <p:spPr>
            <a:xfrm>
              <a:off x="393666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3" name="tx853"/>
            <p:cNvSpPr/>
            <p:nvPr/>
          </p:nvSpPr>
          <p:spPr>
            <a:xfrm>
              <a:off x="422515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4" name="tx854"/>
            <p:cNvSpPr/>
            <p:nvPr/>
          </p:nvSpPr>
          <p:spPr>
            <a:xfrm>
              <a:off x="451364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55" name="tx855"/>
            <p:cNvSpPr/>
            <p:nvPr/>
          </p:nvSpPr>
          <p:spPr>
            <a:xfrm>
              <a:off x="480213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6" name="tx856"/>
            <p:cNvSpPr/>
            <p:nvPr/>
          </p:nvSpPr>
          <p:spPr>
            <a:xfrm>
              <a:off x="509062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5379121"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8" name="tx858"/>
            <p:cNvSpPr/>
            <p:nvPr/>
          </p:nvSpPr>
          <p:spPr>
            <a:xfrm>
              <a:off x="566761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59" name="tx859"/>
            <p:cNvSpPr/>
            <p:nvPr/>
          </p:nvSpPr>
          <p:spPr>
            <a:xfrm>
              <a:off x="595610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0" name="tx860"/>
            <p:cNvSpPr/>
            <p:nvPr/>
          </p:nvSpPr>
          <p:spPr>
            <a:xfrm>
              <a:off x="62445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1" name="tx861"/>
            <p:cNvSpPr/>
            <p:nvPr/>
          </p:nvSpPr>
          <p:spPr>
            <a:xfrm>
              <a:off x="653308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2" name="tx862"/>
            <p:cNvSpPr/>
            <p:nvPr/>
          </p:nvSpPr>
          <p:spPr>
            <a:xfrm>
              <a:off x="68215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3" name="tx863"/>
            <p:cNvSpPr/>
            <p:nvPr/>
          </p:nvSpPr>
          <p:spPr>
            <a:xfrm>
              <a:off x="711007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4" name="tx864"/>
            <p:cNvSpPr/>
            <p:nvPr/>
          </p:nvSpPr>
          <p:spPr>
            <a:xfrm>
              <a:off x="739856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5" name="tx865"/>
            <p:cNvSpPr/>
            <p:nvPr/>
          </p:nvSpPr>
          <p:spPr>
            <a:xfrm>
              <a:off x="768705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6" name="tx866"/>
            <p:cNvSpPr/>
            <p:nvPr/>
          </p:nvSpPr>
          <p:spPr>
            <a:xfrm>
              <a:off x="797555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7" name="tx867"/>
            <p:cNvSpPr/>
            <p:nvPr/>
          </p:nvSpPr>
          <p:spPr>
            <a:xfrm>
              <a:off x="8264042"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8" name="tx868"/>
            <p:cNvSpPr/>
            <p:nvPr/>
          </p:nvSpPr>
          <p:spPr>
            <a:xfrm>
              <a:off x="855253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9" name="tx869"/>
            <p:cNvSpPr/>
            <p:nvPr/>
          </p:nvSpPr>
          <p:spPr>
            <a:xfrm>
              <a:off x="884102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0" name="tx870"/>
            <p:cNvSpPr/>
            <p:nvPr/>
          </p:nvSpPr>
          <p:spPr>
            <a:xfrm>
              <a:off x="22057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1" name="tx871"/>
            <p:cNvSpPr/>
            <p:nvPr/>
          </p:nvSpPr>
          <p:spPr>
            <a:xfrm>
              <a:off x="249420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2" name="tx872"/>
            <p:cNvSpPr/>
            <p:nvPr/>
          </p:nvSpPr>
          <p:spPr>
            <a:xfrm>
              <a:off x="278269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73" name="tx873"/>
            <p:cNvSpPr/>
            <p:nvPr/>
          </p:nvSpPr>
          <p:spPr>
            <a:xfrm>
              <a:off x="307118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74" name="tx874"/>
            <p:cNvSpPr/>
            <p:nvPr/>
          </p:nvSpPr>
          <p:spPr>
            <a:xfrm>
              <a:off x="335967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5" name="tx875"/>
            <p:cNvSpPr/>
            <p:nvPr/>
          </p:nvSpPr>
          <p:spPr>
            <a:xfrm>
              <a:off x="3648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6" name="tx876"/>
            <p:cNvSpPr/>
            <p:nvPr/>
          </p:nvSpPr>
          <p:spPr>
            <a:xfrm>
              <a:off x="393666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7" name="tx877"/>
            <p:cNvSpPr/>
            <p:nvPr/>
          </p:nvSpPr>
          <p:spPr>
            <a:xfrm>
              <a:off x="42251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451364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9" name="tx879"/>
            <p:cNvSpPr/>
            <p:nvPr/>
          </p:nvSpPr>
          <p:spPr>
            <a:xfrm>
              <a:off x="480213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80" name="tx880"/>
            <p:cNvSpPr/>
            <p:nvPr/>
          </p:nvSpPr>
          <p:spPr>
            <a:xfrm>
              <a:off x="509062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1" name="tx881"/>
            <p:cNvSpPr/>
            <p:nvPr/>
          </p:nvSpPr>
          <p:spPr>
            <a:xfrm>
              <a:off x="537912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2" name="tx882"/>
            <p:cNvSpPr/>
            <p:nvPr/>
          </p:nvSpPr>
          <p:spPr>
            <a:xfrm>
              <a:off x="566761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3" name="tx883"/>
            <p:cNvSpPr/>
            <p:nvPr/>
          </p:nvSpPr>
          <p:spPr>
            <a:xfrm>
              <a:off x="595610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4" name="tx884"/>
            <p:cNvSpPr/>
            <p:nvPr/>
          </p:nvSpPr>
          <p:spPr>
            <a:xfrm>
              <a:off x="62445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5" name="tx885"/>
            <p:cNvSpPr/>
            <p:nvPr/>
          </p:nvSpPr>
          <p:spPr>
            <a:xfrm>
              <a:off x="653308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6" name="tx886"/>
            <p:cNvSpPr/>
            <p:nvPr/>
          </p:nvSpPr>
          <p:spPr>
            <a:xfrm>
              <a:off x="68215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7" name="tx887"/>
            <p:cNvSpPr/>
            <p:nvPr/>
          </p:nvSpPr>
          <p:spPr>
            <a:xfrm>
              <a:off x="711007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8" name="tx888"/>
            <p:cNvSpPr/>
            <p:nvPr/>
          </p:nvSpPr>
          <p:spPr>
            <a:xfrm>
              <a:off x="739856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768705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0" name="tx890"/>
            <p:cNvSpPr/>
            <p:nvPr/>
          </p:nvSpPr>
          <p:spPr>
            <a:xfrm>
              <a:off x="797555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826404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2" name="tx892"/>
            <p:cNvSpPr/>
            <p:nvPr/>
          </p:nvSpPr>
          <p:spPr>
            <a:xfrm>
              <a:off x="855253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3" name="tx893"/>
            <p:cNvSpPr/>
            <p:nvPr/>
          </p:nvSpPr>
          <p:spPr>
            <a:xfrm>
              <a:off x="884102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22057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5" name="tx895"/>
            <p:cNvSpPr/>
            <p:nvPr/>
          </p:nvSpPr>
          <p:spPr>
            <a:xfrm>
              <a:off x="249420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6" name="tx896"/>
            <p:cNvSpPr/>
            <p:nvPr/>
          </p:nvSpPr>
          <p:spPr>
            <a:xfrm>
              <a:off x="278269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7" name="tx897"/>
            <p:cNvSpPr/>
            <p:nvPr/>
          </p:nvSpPr>
          <p:spPr>
            <a:xfrm>
              <a:off x="307118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8" name="tx898"/>
            <p:cNvSpPr/>
            <p:nvPr/>
          </p:nvSpPr>
          <p:spPr>
            <a:xfrm>
              <a:off x="335967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9" name="tx899"/>
            <p:cNvSpPr/>
            <p:nvPr/>
          </p:nvSpPr>
          <p:spPr>
            <a:xfrm>
              <a:off x="3648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0" name="tx900"/>
            <p:cNvSpPr/>
            <p:nvPr/>
          </p:nvSpPr>
          <p:spPr>
            <a:xfrm>
              <a:off x="393666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42251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2" name="tx902"/>
            <p:cNvSpPr/>
            <p:nvPr/>
          </p:nvSpPr>
          <p:spPr>
            <a:xfrm>
              <a:off x="451364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480213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4" name="tx904"/>
            <p:cNvSpPr/>
            <p:nvPr/>
          </p:nvSpPr>
          <p:spPr>
            <a:xfrm>
              <a:off x="509062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5" name="tx905"/>
            <p:cNvSpPr/>
            <p:nvPr/>
          </p:nvSpPr>
          <p:spPr>
            <a:xfrm>
              <a:off x="537912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6" name="tx906"/>
            <p:cNvSpPr/>
            <p:nvPr/>
          </p:nvSpPr>
          <p:spPr>
            <a:xfrm>
              <a:off x="566761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595610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62445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653308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68215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711007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739856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768705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79755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5" name="tx915"/>
            <p:cNvSpPr/>
            <p:nvPr/>
          </p:nvSpPr>
          <p:spPr>
            <a:xfrm>
              <a:off x="826404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6" name="tx916"/>
            <p:cNvSpPr/>
            <p:nvPr/>
          </p:nvSpPr>
          <p:spPr>
            <a:xfrm>
              <a:off x="855253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884102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22057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19" name="tx919"/>
            <p:cNvSpPr/>
            <p:nvPr/>
          </p:nvSpPr>
          <p:spPr>
            <a:xfrm>
              <a:off x="249420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20" name="tx920"/>
            <p:cNvSpPr/>
            <p:nvPr/>
          </p:nvSpPr>
          <p:spPr>
            <a:xfrm>
              <a:off x="2782693"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21" name="tx921"/>
            <p:cNvSpPr/>
            <p:nvPr/>
          </p:nvSpPr>
          <p:spPr>
            <a:xfrm>
              <a:off x="3071185" y="28749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22" name="tx922"/>
            <p:cNvSpPr/>
            <p:nvPr/>
          </p:nvSpPr>
          <p:spPr>
            <a:xfrm>
              <a:off x="335967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23" name="tx923"/>
            <p:cNvSpPr/>
            <p:nvPr/>
          </p:nvSpPr>
          <p:spPr>
            <a:xfrm>
              <a:off x="3648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24" name="tx924"/>
            <p:cNvSpPr/>
            <p:nvPr/>
          </p:nvSpPr>
          <p:spPr>
            <a:xfrm>
              <a:off x="393666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5" name="tx925"/>
            <p:cNvSpPr/>
            <p:nvPr/>
          </p:nvSpPr>
          <p:spPr>
            <a:xfrm>
              <a:off x="42251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6" name="tx926"/>
            <p:cNvSpPr/>
            <p:nvPr/>
          </p:nvSpPr>
          <p:spPr>
            <a:xfrm>
              <a:off x="451364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7" name="tx927"/>
            <p:cNvSpPr/>
            <p:nvPr/>
          </p:nvSpPr>
          <p:spPr>
            <a:xfrm>
              <a:off x="480213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8" name="tx928"/>
            <p:cNvSpPr/>
            <p:nvPr/>
          </p:nvSpPr>
          <p:spPr>
            <a:xfrm>
              <a:off x="509062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9" name="tx929"/>
            <p:cNvSpPr/>
            <p:nvPr/>
          </p:nvSpPr>
          <p:spPr>
            <a:xfrm>
              <a:off x="537912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0" name="tx930"/>
            <p:cNvSpPr/>
            <p:nvPr/>
          </p:nvSpPr>
          <p:spPr>
            <a:xfrm>
              <a:off x="566761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1" name="tx931"/>
            <p:cNvSpPr/>
            <p:nvPr/>
          </p:nvSpPr>
          <p:spPr>
            <a:xfrm>
              <a:off x="595610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2" name="tx932"/>
            <p:cNvSpPr/>
            <p:nvPr/>
          </p:nvSpPr>
          <p:spPr>
            <a:xfrm>
              <a:off x="624459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33" name="tx933"/>
            <p:cNvSpPr/>
            <p:nvPr/>
          </p:nvSpPr>
          <p:spPr>
            <a:xfrm>
              <a:off x="653308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4" name="tx934"/>
            <p:cNvSpPr/>
            <p:nvPr/>
          </p:nvSpPr>
          <p:spPr>
            <a:xfrm>
              <a:off x="68215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5" name="tx935"/>
            <p:cNvSpPr/>
            <p:nvPr/>
          </p:nvSpPr>
          <p:spPr>
            <a:xfrm>
              <a:off x="711007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6" name="tx936"/>
            <p:cNvSpPr/>
            <p:nvPr/>
          </p:nvSpPr>
          <p:spPr>
            <a:xfrm>
              <a:off x="739856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768705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8" name="tx938"/>
            <p:cNvSpPr/>
            <p:nvPr/>
          </p:nvSpPr>
          <p:spPr>
            <a:xfrm>
              <a:off x="79755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9" name="tx939"/>
            <p:cNvSpPr/>
            <p:nvPr/>
          </p:nvSpPr>
          <p:spPr>
            <a:xfrm>
              <a:off x="826404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855253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1" name="tx941"/>
            <p:cNvSpPr/>
            <p:nvPr/>
          </p:nvSpPr>
          <p:spPr>
            <a:xfrm>
              <a:off x="884102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2" name="tx942"/>
            <p:cNvSpPr/>
            <p:nvPr/>
          </p:nvSpPr>
          <p:spPr>
            <a:xfrm>
              <a:off x="7687057"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3" name="tx943"/>
            <p:cNvSpPr/>
            <p:nvPr/>
          </p:nvSpPr>
          <p:spPr>
            <a:xfrm>
              <a:off x="797555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4" name="tx944"/>
            <p:cNvSpPr/>
            <p:nvPr/>
          </p:nvSpPr>
          <p:spPr>
            <a:xfrm>
              <a:off x="826404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5" name="tx945"/>
            <p:cNvSpPr/>
            <p:nvPr/>
          </p:nvSpPr>
          <p:spPr>
            <a:xfrm>
              <a:off x="8552534" y="51119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46" name="tx946"/>
            <p:cNvSpPr/>
            <p:nvPr/>
          </p:nvSpPr>
          <p:spPr>
            <a:xfrm>
              <a:off x="884102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7" name="tx947"/>
            <p:cNvSpPr/>
            <p:nvPr/>
          </p:nvSpPr>
          <p:spPr>
            <a:xfrm>
              <a:off x="22057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8" name="tx948"/>
            <p:cNvSpPr/>
            <p:nvPr/>
          </p:nvSpPr>
          <p:spPr>
            <a:xfrm>
              <a:off x="249420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9" name="tx949"/>
            <p:cNvSpPr/>
            <p:nvPr/>
          </p:nvSpPr>
          <p:spPr>
            <a:xfrm>
              <a:off x="278269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307118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335967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364816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3" name="tx953"/>
            <p:cNvSpPr/>
            <p:nvPr/>
          </p:nvSpPr>
          <p:spPr>
            <a:xfrm>
              <a:off x="393666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4" name="tx954"/>
            <p:cNvSpPr/>
            <p:nvPr/>
          </p:nvSpPr>
          <p:spPr>
            <a:xfrm>
              <a:off x="422515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5" name="tx955"/>
            <p:cNvSpPr/>
            <p:nvPr/>
          </p:nvSpPr>
          <p:spPr>
            <a:xfrm>
              <a:off x="451364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6" name="tx956"/>
            <p:cNvSpPr/>
            <p:nvPr/>
          </p:nvSpPr>
          <p:spPr>
            <a:xfrm>
              <a:off x="4802137"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57" name="tx957"/>
            <p:cNvSpPr/>
            <p:nvPr/>
          </p:nvSpPr>
          <p:spPr>
            <a:xfrm>
              <a:off x="537912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58" name="tx958"/>
            <p:cNvSpPr/>
            <p:nvPr/>
          </p:nvSpPr>
          <p:spPr>
            <a:xfrm>
              <a:off x="566761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59" name="tx959"/>
            <p:cNvSpPr/>
            <p:nvPr/>
          </p:nvSpPr>
          <p:spPr>
            <a:xfrm>
              <a:off x="595610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0" name="tx960"/>
            <p:cNvSpPr/>
            <p:nvPr/>
          </p:nvSpPr>
          <p:spPr>
            <a:xfrm>
              <a:off x="711007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1" name="tx961"/>
            <p:cNvSpPr/>
            <p:nvPr/>
          </p:nvSpPr>
          <p:spPr>
            <a:xfrm>
              <a:off x="739856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62" name="tx962"/>
            <p:cNvSpPr/>
            <p:nvPr/>
          </p:nvSpPr>
          <p:spPr>
            <a:xfrm>
              <a:off x="22057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249420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4" name="tx964"/>
            <p:cNvSpPr/>
            <p:nvPr/>
          </p:nvSpPr>
          <p:spPr>
            <a:xfrm>
              <a:off x="278269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5" name="tx965"/>
            <p:cNvSpPr/>
            <p:nvPr/>
          </p:nvSpPr>
          <p:spPr>
            <a:xfrm>
              <a:off x="307118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6" name="tx966"/>
            <p:cNvSpPr/>
            <p:nvPr/>
          </p:nvSpPr>
          <p:spPr>
            <a:xfrm>
              <a:off x="335967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7" name="tx967"/>
            <p:cNvSpPr/>
            <p:nvPr/>
          </p:nvSpPr>
          <p:spPr>
            <a:xfrm>
              <a:off x="3648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8" name="tx968"/>
            <p:cNvSpPr/>
            <p:nvPr/>
          </p:nvSpPr>
          <p:spPr>
            <a:xfrm>
              <a:off x="393666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9" name="tx969"/>
            <p:cNvSpPr/>
            <p:nvPr/>
          </p:nvSpPr>
          <p:spPr>
            <a:xfrm>
              <a:off x="42251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451364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1" name="tx971"/>
            <p:cNvSpPr/>
            <p:nvPr/>
          </p:nvSpPr>
          <p:spPr>
            <a:xfrm>
              <a:off x="480213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2" name="tx972"/>
            <p:cNvSpPr/>
            <p:nvPr/>
          </p:nvSpPr>
          <p:spPr>
            <a:xfrm>
              <a:off x="509062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537912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566761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595610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6" name="tx976"/>
            <p:cNvSpPr/>
            <p:nvPr/>
          </p:nvSpPr>
          <p:spPr>
            <a:xfrm>
              <a:off x="62445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653308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68215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711007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739856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1" name="tx981"/>
            <p:cNvSpPr/>
            <p:nvPr/>
          </p:nvSpPr>
          <p:spPr>
            <a:xfrm>
              <a:off x="768705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2" name="tx982"/>
            <p:cNvSpPr/>
            <p:nvPr/>
          </p:nvSpPr>
          <p:spPr>
            <a:xfrm>
              <a:off x="79755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3" name="tx983"/>
            <p:cNvSpPr/>
            <p:nvPr/>
          </p:nvSpPr>
          <p:spPr>
            <a:xfrm>
              <a:off x="826404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855253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884102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855253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87" name="tx987"/>
            <p:cNvSpPr/>
            <p:nvPr/>
          </p:nvSpPr>
          <p:spPr>
            <a:xfrm>
              <a:off x="8841026" y="53353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88" name="tx988"/>
            <p:cNvSpPr/>
            <p:nvPr/>
          </p:nvSpPr>
          <p:spPr>
            <a:xfrm>
              <a:off x="6821581" y="55592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89" name="tx989"/>
            <p:cNvSpPr/>
            <p:nvPr/>
          </p:nvSpPr>
          <p:spPr>
            <a:xfrm>
              <a:off x="711007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0" name="tx990"/>
            <p:cNvSpPr/>
            <p:nvPr/>
          </p:nvSpPr>
          <p:spPr>
            <a:xfrm>
              <a:off x="7398565"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1" name="tx991"/>
            <p:cNvSpPr/>
            <p:nvPr/>
          </p:nvSpPr>
          <p:spPr>
            <a:xfrm>
              <a:off x="7687057"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2" name="tx992"/>
            <p:cNvSpPr/>
            <p:nvPr/>
          </p:nvSpPr>
          <p:spPr>
            <a:xfrm>
              <a:off x="7975550"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3" name="tx993"/>
            <p:cNvSpPr/>
            <p:nvPr/>
          </p:nvSpPr>
          <p:spPr>
            <a:xfrm>
              <a:off x="826404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94" name="tx994"/>
            <p:cNvSpPr/>
            <p:nvPr/>
          </p:nvSpPr>
          <p:spPr>
            <a:xfrm>
              <a:off x="8552534"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5" name="tx995"/>
            <p:cNvSpPr/>
            <p:nvPr/>
          </p:nvSpPr>
          <p:spPr>
            <a:xfrm>
              <a:off x="884102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96" name="tx996"/>
            <p:cNvSpPr/>
            <p:nvPr/>
          </p:nvSpPr>
          <p:spPr>
            <a:xfrm>
              <a:off x="509062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97" name="tx997"/>
            <p:cNvSpPr/>
            <p:nvPr/>
          </p:nvSpPr>
          <p:spPr>
            <a:xfrm>
              <a:off x="624459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98" name="tx998"/>
            <p:cNvSpPr/>
            <p:nvPr/>
          </p:nvSpPr>
          <p:spPr>
            <a:xfrm>
              <a:off x="653308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99" name="tx999"/>
            <p:cNvSpPr/>
            <p:nvPr/>
          </p:nvSpPr>
          <p:spPr>
            <a:xfrm>
              <a:off x="6821581"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00" name="tx1000"/>
            <p:cNvSpPr/>
            <p:nvPr/>
          </p:nvSpPr>
          <p:spPr>
            <a:xfrm>
              <a:off x="21416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01" name="tx1001"/>
            <p:cNvSpPr/>
            <p:nvPr/>
          </p:nvSpPr>
          <p:spPr>
            <a:xfrm>
              <a:off x="2430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02" name="tx1002"/>
            <p:cNvSpPr/>
            <p:nvPr/>
          </p:nvSpPr>
          <p:spPr>
            <a:xfrm>
              <a:off x="27186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03" name="tx1003"/>
            <p:cNvSpPr/>
            <p:nvPr/>
          </p:nvSpPr>
          <p:spPr>
            <a:xfrm>
              <a:off x="300716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04" name="tx1004"/>
            <p:cNvSpPr/>
            <p:nvPr/>
          </p:nvSpPr>
          <p:spPr>
            <a:xfrm>
              <a:off x="32956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05" name="tx1005"/>
            <p:cNvSpPr/>
            <p:nvPr/>
          </p:nvSpPr>
          <p:spPr>
            <a:xfrm>
              <a:off x="35841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06" name="tx1006"/>
            <p:cNvSpPr/>
            <p:nvPr/>
          </p:nvSpPr>
          <p:spPr>
            <a:xfrm>
              <a:off x="387264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07" name="tx1007"/>
            <p:cNvSpPr/>
            <p:nvPr/>
          </p:nvSpPr>
          <p:spPr>
            <a:xfrm>
              <a:off x="4161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08" name="tx1008"/>
            <p:cNvSpPr/>
            <p:nvPr/>
          </p:nvSpPr>
          <p:spPr>
            <a:xfrm>
              <a:off x="444962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09" name="tx1009"/>
            <p:cNvSpPr/>
            <p:nvPr/>
          </p:nvSpPr>
          <p:spPr>
            <a:xfrm>
              <a:off x="47381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10" name="tx1010"/>
            <p:cNvSpPr/>
            <p:nvPr/>
          </p:nvSpPr>
          <p:spPr>
            <a:xfrm>
              <a:off x="5026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11" name="tx1011"/>
            <p:cNvSpPr/>
            <p:nvPr/>
          </p:nvSpPr>
          <p:spPr>
            <a:xfrm>
              <a:off x="53151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12" name="tx1012"/>
            <p:cNvSpPr/>
            <p:nvPr/>
          </p:nvSpPr>
          <p:spPr>
            <a:xfrm>
              <a:off x="56035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13" name="tx1013"/>
            <p:cNvSpPr/>
            <p:nvPr/>
          </p:nvSpPr>
          <p:spPr>
            <a:xfrm>
              <a:off x="589208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14" name="tx1014"/>
            <p:cNvSpPr/>
            <p:nvPr/>
          </p:nvSpPr>
          <p:spPr>
            <a:xfrm>
              <a:off x="61805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15" name="tx1015"/>
            <p:cNvSpPr/>
            <p:nvPr/>
          </p:nvSpPr>
          <p:spPr>
            <a:xfrm>
              <a:off x="646906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16" name="tx1016"/>
            <p:cNvSpPr/>
            <p:nvPr/>
          </p:nvSpPr>
          <p:spPr>
            <a:xfrm>
              <a:off x="67575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17" name="tx1017"/>
            <p:cNvSpPr/>
            <p:nvPr/>
          </p:nvSpPr>
          <p:spPr>
            <a:xfrm>
              <a:off x="70460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18" name="tx1018"/>
            <p:cNvSpPr/>
            <p:nvPr/>
          </p:nvSpPr>
          <p:spPr>
            <a:xfrm>
              <a:off x="73345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19" name="tx1019"/>
            <p:cNvSpPr/>
            <p:nvPr/>
          </p:nvSpPr>
          <p:spPr>
            <a:xfrm>
              <a:off x="76230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20" name="tx1020"/>
            <p:cNvSpPr/>
            <p:nvPr/>
          </p:nvSpPr>
          <p:spPr>
            <a:xfrm>
              <a:off x="791152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21" name="tx1021"/>
            <p:cNvSpPr/>
            <p:nvPr/>
          </p:nvSpPr>
          <p:spPr>
            <a:xfrm>
              <a:off x="820002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22" name="tx1022"/>
            <p:cNvSpPr/>
            <p:nvPr/>
          </p:nvSpPr>
          <p:spPr>
            <a:xfrm>
              <a:off x="84885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23" name="tx1023"/>
            <p:cNvSpPr/>
            <p:nvPr/>
          </p:nvSpPr>
          <p:spPr>
            <a:xfrm>
              <a:off x="87770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24" name="tx1024"/>
            <p:cNvSpPr/>
            <p:nvPr/>
          </p:nvSpPr>
          <p:spPr>
            <a:xfrm>
              <a:off x="1284707" y="5518641"/>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1025" name="tx1025"/>
            <p:cNvSpPr/>
            <p:nvPr/>
          </p:nvSpPr>
          <p:spPr>
            <a:xfrm>
              <a:off x="508103" y="5294977"/>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1026" name="tx1026"/>
            <p:cNvSpPr/>
            <p:nvPr/>
          </p:nvSpPr>
          <p:spPr>
            <a:xfrm>
              <a:off x="1548895" y="5099008"/>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1027" name="tx1027"/>
            <p:cNvSpPr/>
            <p:nvPr/>
          </p:nvSpPr>
          <p:spPr>
            <a:xfrm>
              <a:off x="1370177" y="4847649"/>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1028" name="tx1028"/>
            <p:cNvSpPr/>
            <p:nvPr/>
          </p:nvSpPr>
          <p:spPr>
            <a:xfrm>
              <a:off x="1626453" y="464997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1029" name="tx1029"/>
            <p:cNvSpPr/>
            <p:nvPr/>
          </p:nvSpPr>
          <p:spPr>
            <a:xfrm>
              <a:off x="966425" y="4428084"/>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1030" name="tx1030"/>
            <p:cNvSpPr/>
            <p:nvPr/>
          </p:nvSpPr>
          <p:spPr>
            <a:xfrm>
              <a:off x="1533274" y="4174952"/>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1031" name="tx1031"/>
            <p:cNvSpPr/>
            <p:nvPr/>
          </p:nvSpPr>
          <p:spPr>
            <a:xfrm>
              <a:off x="764515" y="3952925"/>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1032" name="tx1032"/>
            <p:cNvSpPr/>
            <p:nvPr/>
          </p:nvSpPr>
          <p:spPr>
            <a:xfrm>
              <a:off x="1471201" y="3757092"/>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1033" name="tx1033"/>
            <p:cNvSpPr/>
            <p:nvPr/>
          </p:nvSpPr>
          <p:spPr>
            <a:xfrm>
              <a:off x="1440232" y="3505665"/>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1034" name="tx1034"/>
            <p:cNvSpPr/>
            <p:nvPr/>
          </p:nvSpPr>
          <p:spPr>
            <a:xfrm>
              <a:off x="1517722" y="3282001"/>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1035" name="tx1035"/>
            <p:cNvSpPr/>
            <p:nvPr/>
          </p:nvSpPr>
          <p:spPr>
            <a:xfrm>
              <a:off x="1579932" y="3084326"/>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1036" name="tx1036"/>
            <p:cNvSpPr/>
            <p:nvPr/>
          </p:nvSpPr>
          <p:spPr>
            <a:xfrm>
              <a:off x="1572292" y="2834673"/>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1037" name="tx1037"/>
            <p:cNvSpPr/>
            <p:nvPr/>
          </p:nvSpPr>
          <p:spPr>
            <a:xfrm>
              <a:off x="1510082" y="263877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1038" name="tx1038"/>
            <p:cNvSpPr/>
            <p:nvPr/>
          </p:nvSpPr>
          <p:spPr>
            <a:xfrm>
              <a:off x="1564243" y="2415107"/>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1039" name="tx1039"/>
            <p:cNvSpPr/>
            <p:nvPr/>
          </p:nvSpPr>
          <p:spPr>
            <a:xfrm>
              <a:off x="1572156" y="2189670"/>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1040" name="tx1040"/>
            <p:cNvSpPr/>
            <p:nvPr/>
          </p:nvSpPr>
          <p:spPr>
            <a:xfrm>
              <a:off x="1339277" y="1940017"/>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1041" name="tx1041"/>
            <p:cNvSpPr/>
            <p:nvPr/>
          </p:nvSpPr>
          <p:spPr>
            <a:xfrm>
              <a:off x="1184024" y="1744115"/>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1042" name="tx1042"/>
            <p:cNvSpPr/>
            <p:nvPr/>
          </p:nvSpPr>
          <p:spPr>
            <a:xfrm>
              <a:off x="1300259" y="1520451"/>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1043" name="tx1043"/>
            <p:cNvSpPr/>
            <p:nvPr/>
          </p:nvSpPr>
          <p:spPr>
            <a:xfrm>
              <a:off x="1339209" y="1296719"/>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1044" name="tx1044"/>
            <p:cNvSpPr/>
            <p:nvPr/>
          </p:nvSpPr>
          <p:spPr>
            <a:xfrm>
              <a:off x="1556603" y="107312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1045" name="tx1045"/>
            <p:cNvSpPr/>
            <p:nvPr/>
          </p:nvSpPr>
          <p:spPr>
            <a:xfrm>
              <a:off x="3746761"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46" name="pic1046"/>
            <p:cNvPicPr/>
            <p:nvPr/>
          </p:nvPicPr>
          <p:blipFill>
            <a:blip r:embed="rId2" cstate="print"/>
            <a:stretch>
              <a:fillRect/>
            </a:stretch>
          </p:blipFill>
          <p:spPr>
            <a:xfrm>
              <a:off x="5260553" y="5941007"/>
              <a:ext cx="2160000" cy="219455"/>
            </a:xfrm>
            <a:prstGeom prst="rect">
              <a:avLst/>
            </a:prstGeom>
          </p:spPr>
        </p:pic>
        <p:sp>
          <p:nvSpPr>
            <p:cNvPr id="1047" name="pl1047"/>
            <p:cNvSpPr/>
            <p:nvPr/>
          </p:nvSpPr>
          <p:spPr>
            <a:xfrm>
              <a:off x="52641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8" name="pl1048"/>
            <p:cNvSpPr/>
            <p:nvPr/>
          </p:nvSpPr>
          <p:spPr>
            <a:xfrm>
              <a:off x="653430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49" name="pl1049"/>
            <p:cNvSpPr/>
            <p:nvPr/>
          </p:nvSpPr>
          <p:spPr>
            <a:xfrm>
              <a:off x="674958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0" name="pl1050"/>
            <p:cNvSpPr/>
            <p:nvPr/>
          </p:nvSpPr>
          <p:spPr>
            <a:xfrm>
              <a:off x="696486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1" name="pl1051"/>
            <p:cNvSpPr/>
            <p:nvPr/>
          </p:nvSpPr>
          <p:spPr>
            <a:xfrm>
              <a:off x="7180145"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2" name="pl1052"/>
            <p:cNvSpPr/>
            <p:nvPr/>
          </p:nvSpPr>
          <p:spPr>
            <a:xfrm>
              <a:off x="741695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53" name="pl1053"/>
            <p:cNvSpPr/>
            <p:nvPr/>
          </p:nvSpPr>
          <p:spPr>
            <a:xfrm>
              <a:off x="52641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4" name="pl1054"/>
            <p:cNvSpPr/>
            <p:nvPr/>
          </p:nvSpPr>
          <p:spPr>
            <a:xfrm>
              <a:off x="653430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5" name="pl1055"/>
            <p:cNvSpPr/>
            <p:nvPr/>
          </p:nvSpPr>
          <p:spPr>
            <a:xfrm>
              <a:off x="674958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6" name="pl1056"/>
            <p:cNvSpPr/>
            <p:nvPr/>
          </p:nvSpPr>
          <p:spPr>
            <a:xfrm>
              <a:off x="696486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7" name="pl1057"/>
            <p:cNvSpPr/>
            <p:nvPr/>
          </p:nvSpPr>
          <p:spPr>
            <a:xfrm>
              <a:off x="7180145"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8" name="pl1058"/>
            <p:cNvSpPr/>
            <p:nvPr/>
          </p:nvSpPr>
          <p:spPr>
            <a:xfrm>
              <a:off x="741695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59" name="tx1059"/>
            <p:cNvSpPr/>
            <p:nvPr/>
          </p:nvSpPr>
          <p:spPr>
            <a:xfrm>
              <a:off x="5233075"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60" name="tx1060"/>
            <p:cNvSpPr/>
            <p:nvPr/>
          </p:nvSpPr>
          <p:spPr>
            <a:xfrm>
              <a:off x="64721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61" name="tx1061"/>
            <p:cNvSpPr/>
            <p:nvPr/>
          </p:nvSpPr>
          <p:spPr>
            <a:xfrm>
              <a:off x="668743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62" name="tx1062"/>
            <p:cNvSpPr/>
            <p:nvPr/>
          </p:nvSpPr>
          <p:spPr>
            <a:xfrm>
              <a:off x="69027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63" name="tx1063"/>
            <p:cNvSpPr/>
            <p:nvPr/>
          </p:nvSpPr>
          <p:spPr>
            <a:xfrm>
              <a:off x="71179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64" name="tx1064"/>
            <p:cNvSpPr/>
            <p:nvPr/>
          </p:nvSpPr>
          <p:spPr>
            <a:xfrm>
              <a:off x="7323720"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65" name="tx1065"/>
            <p:cNvSpPr/>
            <p:nvPr/>
          </p:nvSpPr>
          <p:spPr>
            <a:xfrm>
              <a:off x="2092904" y="398022"/>
              <a:ext cx="3522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ECAR, 2000-2023</a:t>
              </a:r>
            </a:p>
          </p:txBody>
        </p:sp>
        <p:sp>
          <p:nvSpPr>
            <p:cNvPr id="1066" name="tx106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67" name="tx1067"/>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0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Belarus, Kazakhstan, Turkmenistan, and Uzbekistan had the highest crude average MCV1 coverage (98%) and Montenegro had the lowest (63%).
Over the last 5 years (2019-2023), 10 countries maintained coverage of at least 90%.
There were 1 country with coverage consistently below 60% over the last 5 years (Montenegro).</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73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75022"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7626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7751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92904" y="568506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9" name="pl9"/>
            <p:cNvSpPr/>
            <p:nvPr/>
          </p:nvSpPr>
          <p:spPr>
            <a:xfrm>
              <a:off x="2092904" y="544113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0" name="pl10"/>
            <p:cNvSpPr/>
            <p:nvPr/>
          </p:nvSpPr>
          <p:spPr>
            <a:xfrm>
              <a:off x="2092904" y="519721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1" name="pl11"/>
            <p:cNvSpPr/>
            <p:nvPr/>
          </p:nvSpPr>
          <p:spPr>
            <a:xfrm>
              <a:off x="2092904" y="495328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2" name="pl12"/>
            <p:cNvSpPr/>
            <p:nvPr/>
          </p:nvSpPr>
          <p:spPr>
            <a:xfrm>
              <a:off x="2092904" y="470936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3" name="pl13"/>
            <p:cNvSpPr/>
            <p:nvPr/>
          </p:nvSpPr>
          <p:spPr>
            <a:xfrm>
              <a:off x="2092904" y="446543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4" name="pl14"/>
            <p:cNvSpPr/>
            <p:nvPr/>
          </p:nvSpPr>
          <p:spPr>
            <a:xfrm>
              <a:off x="2092904" y="422151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5" name="pl15"/>
            <p:cNvSpPr/>
            <p:nvPr/>
          </p:nvSpPr>
          <p:spPr>
            <a:xfrm>
              <a:off x="2092904" y="3977589"/>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6" name="pl16"/>
            <p:cNvSpPr/>
            <p:nvPr/>
          </p:nvSpPr>
          <p:spPr>
            <a:xfrm>
              <a:off x="2092904" y="373366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7" name="pl17"/>
            <p:cNvSpPr/>
            <p:nvPr/>
          </p:nvSpPr>
          <p:spPr>
            <a:xfrm>
              <a:off x="2092904" y="348974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8" name="pl18"/>
            <p:cNvSpPr/>
            <p:nvPr/>
          </p:nvSpPr>
          <p:spPr>
            <a:xfrm>
              <a:off x="2092904" y="324581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19" name="pl19"/>
            <p:cNvSpPr/>
            <p:nvPr/>
          </p:nvSpPr>
          <p:spPr>
            <a:xfrm>
              <a:off x="2092904" y="300189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0" name="pl20"/>
            <p:cNvSpPr/>
            <p:nvPr/>
          </p:nvSpPr>
          <p:spPr>
            <a:xfrm>
              <a:off x="2092904" y="2757967"/>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1" name="pl21"/>
            <p:cNvSpPr/>
            <p:nvPr/>
          </p:nvSpPr>
          <p:spPr>
            <a:xfrm>
              <a:off x="2092904" y="2514043"/>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2" name="pl22"/>
            <p:cNvSpPr/>
            <p:nvPr/>
          </p:nvSpPr>
          <p:spPr>
            <a:xfrm>
              <a:off x="2092904" y="2270118"/>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3" name="pl23"/>
            <p:cNvSpPr/>
            <p:nvPr/>
          </p:nvSpPr>
          <p:spPr>
            <a:xfrm>
              <a:off x="2092904" y="2026194"/>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4" name="pl24"/>
            <p:cNvSpPr/>
            <p:nvPr/>
          </p:nvSpPr>
          <p:spPr>
            <a:xfrm>
              <a:off x="2092904" y="1782270"/>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5" name="pl25"/>
            <p:cNvSpPr/>
            <p:nvPr/>
          </p:nvSpPr>
          <p:spPr>
            <a:xfrm>
              <a:off x="2092904" y="1538345"/>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6" name="pl26"/>
            <p:cNvSpPr/>
            <p:nvPr/>
          </p:nvSpPr>
          <p:spPr>
            <a:xfrm>
              <a:off x="2092904" y="1294421"/>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7" name="pl27"/>
            <p:cNvSpPr/>
            <p:nvPr/>
          </p:nvSpPr>
          <p:spPr>
            <a:xfrm>
              <a:off x="2092904" y="1050496"/>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8" name="pl28"/>
            <p:cNvSpPr/>
            <p:nvPr/>
          </p:nvSpPr>
          <p:spPr>
            <a:xfrm>
              <a:off x="2092904" y="806572"/>
              <a:ext cx="6165483" cy="0"/>
            </a:xfrm>
            <a:custGeom>
              <a:avLst/>
              <a:pathLst>
                <a:path w="6165483" h="0">
                  <a:moveTo>
                    <a:pt x="0" y="0"/>
                  </a:moveTo>
                  <a:lnTo>
                    <a:pt x="6165483" y="0"/>
                  </a:lnTo>
                  <a:lnTo>
                    <a:pt x="6165483" y="0"/>
                  </a:lnTo>
                </a:path>
              </a:pathLst>
            </a:custGeom>
            <a:ln w="13550" cap="flat">
              <a:solidFill>
                <a:srgbClr val="EBEBEB">
                  <a:alpha val="100000"/>
                </a:srgbClr>
              </a:solidFill>
              <a:prstDash val="solid"/>
              <a:round/>
            </a:ln>
          </p:spPr>
          <p:txBody>
            <a:bodyPr/>
            <a:lstStyle/>
            <a:p/>
          </p:txBody>
        </p:sp>
        <p:sp>
          <p:nvSpPr>
            <p:cNvPr id="29" name="pl29"/>
            <p:cNvSpPr/>
            <p:nvPr/>
          </p:nvSpPr>
          <p:spPr>
            <a:xfrm>
              <a:off x="23731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77439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56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76891"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78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585789" y="806572"/>
              <a:ext cx="336299" cy="0"/>
            </a:xfrm>
            <a:custGeom>
              <a:avLst/>
              <a:pathLst>
                <a:path w="336299" h="0">
                  <a:moveTo>
                    <a:pt x="0" y="0"/>
                  </a:moveTo>
                  <a:lnTo>
                    <a:pt x="224199" y="0"/>
                  </a:lnTo>
                  <a:lnTo>
                    <a:pt x="336299" y="0"/>
                  </a:lnTo>
                  <a:lnTo>
                    <a:pt x="336299" y="0"/>
                  </a:lnTo>
                  <a:lnTo>
                    <a:pt x="336299" y="0"/>
                  </a:lnTo>
                </a:path>
              </a:pathLst>
            </a:custGeom>
            <a:ln w="108405" cap="flat">
              <a:solidFill>
                <a:srgbClr val="E8E8E8">
                  <a:alpha val="100000"/>
                </a:srgbClr>
              </a:solidFill>
              <a:prstDash val="solid"/>
              <a:round/>
            </a:ln>
          </p:spPr>
          <p:txBody>
            <a:bodyPr/>
            <a:lstStyle/>
            <a:p/>
          </p:txBody>
        </p:sp>
        <p:sp>
          <p:nvSpPr>
            <p:cNvPr id="35" name="pl35"/>
            <p:cNvSpPr/>
            <p:nvPr/>
          </p:nvSpPr>
          <p:spPr>
            <a:xfrm>
              <a:off x="7809988" y="1050496"/>
              <a:ext cx="112099" cy="0"/>
            </a:xfrm>
            <a:custGeom>
              <a:avLst/>
              <a:pathLst>
                <a:path w="112099" h="0">
                  <a:moveTo>
                    <a:pt x="0" y="0"/>
                  </a:moveTo>
                  <a:lnTo>
                    <a:pt x="56049" y="0"/>
                  </a:lnTo>
                  <a:lnTo>
                    <a:pt x="56049" y="0"/>
                  </a:lnTo>
                  <a:lnTo>
                    <a:pt x="112099" y="0"/>
                  </a:lnTo>
                  <a:lnTo>
                    <a:pt x="112099" y="0"/>
                  </a:lnTo>
                </a:path>
              </a:pathLst>
            </a:custGeom>
            <a:ln w="108405" cap="flat">
              <a:solidFill>
                <a:srgbClr val="E8E8E8">
                  <a:alpha val="100000"/>
                </a:srgbClr>
              </a:solidFill>
              <a:prstDash val="solid"/>
              <a:round/>
            </a:ln>
          </p:spPr>
          <p:txBody>
            <a:bodyPr/>
            <a:lstStyle/>
            <a:p/>
          </p:txBody>
        </p:sp>
        <p:sp>
          <p:nvSpPr>
            <p:cNvPr id="36" name="pl36"/>
            <p:cNvSpPr/>
            <p:nvPr/>
          </p:nvSpPr>
          <p:spPr>
            <a:xfrm>
              <a:off x="7866038" y="1294421"/>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37" name="pl37"/>
            <p:cNvSpPr/>
            <p:nvPr/>
          </p:nvSpPr>
          <p:spPr>
            <a:xfrm>
              <a:off x="7809988" y="1538345"/>
              <a:ext cx="56049" cy="0"/>
            </a:xfrm>
            <a:custGeom>
              <a:avLst/>
              <a:pathLst>
                <a:path w="56049" h="0">
                  <a:moveTo>
                    <a:pt x="0" y="0"/>
                  </a:moveTo>
                  <a:lnTo>
                    <a:pt x="56049"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38" name="pl38"/>
            <p:cNvSpPr/>
            <p:nvPr/>
          </p:nvSpPr>
          <p:spPr>
            <a:xfrm>
              <a:off x="7809988" y="1782270"/>
              <a:ext cx="56049" cy="0"/>
            </a:xfrm>
            <a:custGeom>
              <a:avLst/>
              <a:pathLst>
                <a:path w="56049" h="0">
                  <a:moveTo>
                    <a:pt x="0" y="0"/>
                  </a:moveTo>
                  <a:lnTo>
                    <a:pt x="0" y="0"/>
                  </a:lnTo>
                  <a:lnTo>
                    <a:pt x="56049" y="0"/>
                  </a:lnTo>
                  <a:lnTo>
                    <a:pt x="56049" y="0"/>
                  </a:lnTo>
                  <a:lnTo>
                    <a:pt x="56049" y="0"/>
                  </a:lnTo>
                </a:path>
              </a:pathLst>
            </a:custGeom>
            <a:ln w="108405" cap="flat">
              <a:solidFill>
                <a:srgbClr val="E8E8E8">
                  <a:alpha val="100000"/>
                </a:srgbClr>
              </a:solidFill>
              <a:prstDash val="solid"/>
              <a:round/>
            </a:ln>
          </p:spPr>
          <p:txBody>
            <a:bodyPr/>
            <a:lstStyle/>
            <a:p/>
          </p:txBody>
        </p:sp>
        <p:sp>
          <p:nvSpPr>
            <p:cNvPr id="39" name="pl39"/>
            <p:cNvSpPr/>
            <p:nvPr/>
          </p:nvSpPr>
          <p:spPr>
            <a:xfrm>
              <a:off x="7809988" y="2026194"/>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0" name="pl40"/>
            <p:cNvSpPr/>
            <p:nvPr/>
          </p:nvSpPr>
          <p:spPr>
            <a:xfrm>
              <a:off x="6969240" y="2270118"/>
              <a:ext cx="896797" cy="0"/>
            </a:xfrm>
            <a:custGeom>
              <a:avLst/>
              <a:pathLst>
                <a:path w="896797" h="0">
                  <a:moveTo>
                    <a:pt x="0" y="0"/>
                  </a:moveTo>
                  <a:lnTo>
                    <a:pt x="616548" y="0"/>
                  </a:lnTo>
                  <a:lnTo>
                    <a:pt x="616548" y="0"/>
                  </a:lnTo>
                  <a:lnTo>
                    <a:pt x="784697" y="0"/>
                  </a:lnTo>
                  <a:lnTo>
                    <a:pt x="896797" y="0"/>
                  </a:lnTo>
                </a:path>
              </a:pathLst>
            </a:custGeom>
            <a:ln w="108405" cap="flat">
              <a:solidFill>
                <a:srgbClr val="E8E8E8">
                  <a:alpha val="100000"/>
                </a:srgbClr>
              </a:solidFill>
              <a:prstDash val="solid"/>
              <a:round/>
            </a:ln>
          </p:spPr>
          <p:txBody>
            <a:bodyPr/>
            <a:lstStyle/>
            <a:p/>
          </p:txBody>
        </p:sp>
        <p:sp>
          <p:nvSpPr>
            <p:cNvPr id="41" name="pl41"/>
            <p:cNvSpPr/>
            <p:nvPr/>
          </p:nvSpPr>
          <p:spPr>
            <a:xfrm>
              <a:off x="7641839" y="2514043"/>
              <a:ext cx="112099" cy="0"/>
            </a:xfrm>
            <a:custGeom>
              <a:avLst/>
              <a:pathLst>
                <a:path w="112099" h="0">
                  <a:moveTo>
                    <a:pt x="0" y="0"/>
                  </a:moveTo>
                  <a:lnTo>
                    <a:pt x="0" y="0"/>
                  </a:lnTo>
                  <a:lnTo>
                    <a:pt x="56049" y="0"/>
                  </a:lnTo>
                  <a:lnTo>
                    <a:pt x="56049" y="0"/>
                  </a:lnTo>
                  <a:lnTo>
                    <a:pt x="112099" y="0"/>
                  </a:lnTo>
                </a:path>
              </a:pathLst>
            </a:custGeom>
            <a:ln w="108405" cap="flat">
              <a:solidFill>
                <a:srgbClr val="E8E8E8">
                  <a:alpha val="100000"/>
                </a:srgbClr>
              </a:solidFill>
              <a:prstDash val="solid"/>
              <a:round/>
            </a:ln>
          </p:spPr>
          <p:txBody>
            <a:bodyPr/>
            <a:lstStyle/>
            <a:p/>
          </p:txBody>
        </p:sp>
        <p:sp>
          <p:nvSpPr>
            <p:cNvPr id="42" name="pl42"/>
            <p:cNvSpPr/>
            <p:nvPr/>
          </p:nvSpPr>
          <p:spPr>
            <a:xfrm>
              <a:off x="7529739" y="2757967"/>
              <a:ext cx="224199" cy="0"/>
            </a:xfrm>
            <a:custGeom>
              <a:avLst/>
              <a:pathLst>
                <a:path w="224199" h="0">
                  <a:moveTo>
                    <a:pt x="0" y="0"/>
                  </a:moveTo>
                  <a:lnTo>
                    <a:pt x="56049" y="0"/>
                  </a:lnTo>
                  <a:lnTo>
                    <a:pt x="112099" y="0"/>
                  </a:lnTo>
                  <a:lnTo>
                    <a:pt x="224199" y="0"/>
                  </a:lnTo>
                  <a:lnTo>
                    <a:pt x="224199" y="0"/>
                  </a:lnTo>
                </a:path>
              </a:pathLst>
            </a:custGeom>
            <a:ln w="108405" cap="flat">
              <a:solidFill>
                <a:srgbClr val="E8E8E8">
                  <a:alpha val="100000"/>
                </a:srgbClr>
              </a:solidFill>
              <a:prstDash val="solid"/>
              <a:round/>
            </a:ln>
          </p:spPr>
          <p:txBody>
            <a:bodyPr/>
            <a:lstStyle/>
            <a:p/>
          </p:txBody>
        </p:sp>
        <p:sp>
          <p:nvSpPr>
            <p:cNvPr id="43" name="pl43"/>
            <p:cNvSpPr/>
            <p:nvPr/>
          </p:nvSpPr>
          <p:spPr>
            <a:xfrm>
              <a:off x="7417639" y="3001892"/>
              <a:ext cx="504448" cy="0"/>
            </a:xfrm>
            <a:custGeom>
              <a:avLst/>
              <a:pathLst>
                <a:path w="504448" h="0">
                  <a:moveTo>
                    <a:pt x="0" y="0"/>
                  </a:moveTo>
                  <a:lnTo>
                    <a:pt x="0" y="0"/>
                  </a:lnTo>
                  <a:lnTo>
                    <a:pt x="56049" y="0"/>
                  </a:lnTo>
                  <a:lnTo>
                    <a:pt x="280249" y="0"/>
                  </a:lnTo>
                  <a:lnTo>
                    <a:pt x="504448" y="0"/>
                  </a:lnTo>
                </a:path>
              </a:pathLst>
            </a:custGeom>
            <a:ln w="108405" cap="flat">
              <a:solidFill>
                <a:srgbClr val="E8E8E8">
                  <a:alpha val="100000"/>
                </a:srgbClr>
              </a:solidFill>
              <a:prstDash val="solid"/>
              <a:round/>
            </a:ln>
          </p:spPr>
          <p:txBody>
            <a:bodyPr/>
            <a:lstStyle/>
            <a:p/>
          </p:txBody>
        </p:sp>
        <p:sp>
          <p:nvSpPr>
            <p:cNvPr id="44" name="pl44"/>
            <p:cNvSpPr/>
            <p:nvPr/>
          </p:nvSpPr>
          <p:spPr>
            <a:xfrm>
              <a:off x="7697888" y="3245816"/>
              <a:ext cx="112099" cy="0"/>
            </a:xfrm>
            <a:custGeom>
              <a:avLst/>
              <a:pathLst>
                <a:path w="112099" h="0">
                  <a:moveTo>
                    <a:pt x="0" y="0"/>
                  </a:moveTo>
                  <a:lnTo>
                    <a:pt x="0" y="0"/>
                  </a:lnTo>
                  <a:lnTo>
                    <a:pt x="0" y="0"/>
                  </a:lnTo>
                  <a:lnTo>
                    <a:pt x="56049" y="0"/>
                  </a:lnTo>
                  <a:lnTo>
                    <a:pt x="112099" y="0"/>
                  </a:lnTo>
                </a:path>
              </a:pathLst>
            </a:custGeom>
            <a:ln w="108405" cap="flat">
              <a:solidFill>
                <a:srgbClr val="E8E8E8">
                  <a:alpha val="100000"/>
                </a:srgbClr>
              </a:solidFill>
              <a:prstDash val="solid"/>
              <a:round/>
            </a:ln>
          </p:spPr>
          <p:txBody>
            <a:bodyPr/>
            <a:lstStyle/>
            <a:p/>
          </p:txBody>
        </p:sp>
        <p:sp>
          <p:nvSpPr>
            <p:cNvPr id="45" name="pl45"/>
            <p:cNvSpPr/>
            <p:nvPr/>
          </p:nvSpPr>
          <p:spPr>
            <a:xfrm>
              <a:off x="7305540" y="3489740"/>
              <a:ext cx="392348" cy="0"/>
            </a:xfrm>
            <a:custGeom>
              <a:avLst/>
              <a:pathLst>
                <a:path w="392348" h="0">
                  <a:moveTo>
                    <a:pt x="0" y="0"/>
                  </a:moveTo>
                  <a:lnTo>
                    <a:pt x="56049" y="0"/>
                  </a:lnTo>
                  <a:lnTo>
                    <a:pt x="168149" y="0"/>
                  </a:lnTo>
                  <a:lnTo>
                    <a:pt x="224199" y="0"/>
                  </a:lnTo>
                  <a:lnTo>
                    <a:pt x="392348" y="0"/>
                  </a:lnTo>
                </a:path>
              </a:pathLst>
            </a:custGeom>
            <a:ln w="108405" cap="flat">
              <a:solidFill>
                <a:srgbClr val="E8E8E8">
                  <a:alpha val="100000"/>
                </a:srgbClr>
              </a:solidFill>
              <a:prstDash val="solid"/>
              <a:round/>
            </a:ln>
          </p:spPr>
          <p:txBody>
            <a:bodyPr/>
            <a:lstStyle/>
            <a:p/>
          </p:txBody>
        </p:sp>
        <p:sp>
          <p:nvSpPr>
            <p:cNvPr id="46" name="pl46"/>
            <p:cNvSpPr/>
            <p:nvPr/>
          </p:nvSpPr>
          <p:spPr>
            <a:xfrm>
              <a:off x="6520842" y="3733665"/>
              <a:ext cx="1064947" cy="0"/>
            </a:xfrm>
            <a:custGeom>
              <a:avLst/>
              <a:pathLst>
                <a:path w="1064947" h="0">
                  <a:moveTo>
                    <a:pt x="0" y="0"/>
                  </a:moveTo>
                  <a:lnTo>
                    <a:pt x="616548" y="0"/>
                  </a:lnTo>
                  <a:lnTo>
                    <a:pt x="784697" y="0"/>
                  </a:lnTo>
                  <a:lnTo>
                    <a:pt x="1008897" y="0"/>
                  </a:lnTo>
                  <a:lnTo>
                    <a:pt x="1064947" y="0"/>
                  </a:lnTo>
                </a:path>
              </a:pathLst>
            </a:custGeom>
            <a:ln w="108405" cap="flat">
              <a:solidFill>
                <a:srgbClr val="E8E8E8">
                  <a:alpha val="100000"/>
                </a:srgbClr>
              </a:solidFill>
              <a:prstDash val="solid"/>
              <a:round/>
            </a:ln>
          </p:spPr>
          <p:txBody>
            <a:bodyPr/>
            <a:lstStyle/>
            <a:p/>
          </p:txBody>
        </p:sp>
        <p:sp>
          <p:nvSpPr>
            <p:cNvPr id="47" name="pl47"/>
            <p:cNvSpPr/>
            <p:nvPr/>
          </p:nvSpPr>
          <p:spPr>
            <a:xfrm>
              <a:off x="7361589" y="3977589"/>
              <a:ext cx="224199" cy="0"/>
            </a:xfrm>
            <a:custGeom>
              <a:avLst/>
              <a:pathLst>
                <a:path w="224199" h="0">
                  <a:moveTo>
                    <a:pt x="0" y="0"/>
                  </a:moveTo>
                  <a:lnTo>
                    <a:pt x="56049" y="0"/>
                  </a:lnTo>
                  <a:lnTo>
                    <a:pt x="56049" y="0"/>
                  </a:lnTo>
                  <a:lnTo>
                    <a:pt x="112099" y="0"/>
                  </a:lnTo>
                  <a:lnTo>
                    <a:pt x="224199" y="0"/>
                  </a:lnTo>
                </a:path>
              </a:pathLst>
            </a:custGeom>
            <a:ln w="108405" cap="flat">
              <a:solidFill>
                <a:srgbClr val="E8E8E8">
                  <a:alpha val="100000"/>
                </a:srgbClr>
              </a:solidFill>
              <a:prstDash val="solid"/>
              <a:round/>
            </a:ln>
          </p:spPr>
          <p:txBody>
            <a:bodyPr/>
            <a:lstStyle/>
            <a:p/>
          </p:txBody>
        </p:sp>
        <p:sp>
          <p:nvSpPr>
            <p:cNvPr id="48" name="pl48"/>
            <p:cNvSpPr/>
            <p:nvPr/>
          </p:nvSpPr>
          <p:spPr>
            <a:xfrm>
              <a:off x="7025290" y="4221514"/>
              <a:ext cx="784697" cy="0"/>
            </a:xfrm>
            <a:custGeom>
              <a:avLst/>
              <a:pathLst>
                <a:path w="784697" h="0">
                  <a:moveTo>
                    <a:pt x="0" y="0"/>
                  </a:moveTo>
                  <a:lnTo>
                    <a:pt x="56049" y="0"/>
                  </a:lnTo>
                  <a:lnTo>
                    <a:pt x="56049" y="0"/>
                  </a:lnTo>
                  <a:lnTo>
                    <a:pt x="112099" y="0"/>
                  </a:lnTo>
                  <a:lnTo>
                    <a:pt x="784697" y="0"/>
                  </a:lnTo>
                </a:path>
              </a:pathLst>
            </a:custGeom>
            <a:ln w="108405" cap="flat">
              <a:solidFill>
                <a:srgbClr val="E8E8E8">
                  <a:alpha val="100000"/>
                </a:srgbClr>
              </a:solidFill>
              <a:prstDash val="solid"/>
              <a:round/>
            </a:ln>
          </p:spPr>
          <p:txBody>
            <a:bodyPr/>
            <a:lstStyle/>
            <a:p/>
          </p:txBody>
        </p:sp>
        <p:sp>
          <p:nvSpPr>
            <p:cNvPr id="49" name="pl49"/>
            <p:cNvSpPr/>
            <p:nvPr/>
          </p:nvSpPr>
          <p:spPr>
            <a:xfrm>
              <a:off x="6576891" y="4465438"/>
              <a:ext cx="672598" cy="0"/>
            </a:xfrm>
            <a:custGeom>
              <a:avLst/>
              <a:pathLst>
                <a:path w="672598" h="0">
                  <a:moveTo>
                    <a:pt x="0" y="0"/>
                  </a:moveTo>
                  <a:lnTo>
                    <a:pt x="168149" y="0"/>
                  </a:lnTo>
                  <a:lnTo>
                    <a:pt x="336299" y="0"/>
                  </a:lnTo>
                  <a:lnTo>
                    <a:pt x="504448" y="0"/>
                  </a:lnTo>
                  <a:lnTo>
                    <a:pt x="672598" y="0"/>
                  </a:lnTo>
                </a:path>
              </a:pathLst>
            </a:custGeom>
            <a:ln w="108405" cap="flat">
              <a:solidFill>
                <a:srgbClr val="E8E8E8">
                  <a:alpha val="100000"/>
                </a:srgbClr>
              </a:solidFill>
              <a:prstDash val="solid"/>
              <a:round/>
            </a:ln>
          </p:spPr>
          <p:txBody>
            <a:bodyPr/>
            <a:lstStyle/>
            <a:p/>
          </p:txBody>
        </p:sp>
        <p:sp>
          <p:nvSpPr>
            <p:cNvPr id="50" name="pl50"/>
            <p:cNvSpPr/>
            <p:nvPr/>
          </p:nvSpPr>
          <p:spPr>
            <a:xfrm>
              <a:off x="7025290" y="4709362"/>
              <a:ext cx="672598" cy="0"/>
            </a:xfrm>
            <a:custGeom>
              <a:avLst/>
              <a:pathLst>
                <a:path w="672598" h="0">
                  <a:moveTo>
                    <a:pt x="0" y="0"/>
                  </a:moveTo>
                  <a:lnTo>
                    <a:pt x="168149" y="0"/>
                  </a:lnTo>
                  <a:lnTo>
                    <a:pt x="224199" y="0"/>
                  </a:lnTo>
                  <a:lnTo>
                    <a:pt x="448398" y="0"/>
                  </a:lnTo>
                  <a:lnTo>
                    <a:pt x="672598" y="0"/>
                  </a:lnTo>
                </a:path>
              </a:pathLst>
            </a:custGeom>
            <a:ln w="108405" cap="flat">
              <a:solidFill>
                <a:srgbClr val="E8E8E8">
                  <a:alpha val="100000"/>
                </a:srgbClr>
              </a:solidFill>
              <a:prstDash val="solid"/>
              <a:round/>
            </a:ln>
          </p:spPr>
          <p:txBody>
            <a:bodyPr/>
            <a:lstStyle/>
            <a:p/>
          </p:txBody>
        </p:sp>
        <p:sp>
          <p:nvSpPr>
            <p:cNvPr id="51" name="pl51"/>
            <p:cNvSpPr/>
            <p:nvPr/>
          </p:nvSpPr>
          <p:spPr>
            <a:xfrm>
              <a:off x="6745041" y="4953287"/>
              <a:ext cx="672598" cy="0"/>
            </a:xfrm>
            <a:custGeom>
              <a:avLst/>
              <a:pathLst>
                <a:path w="672598" h="0">
                  <a:moveTo>
                    <a:pt x="0" y="0"/>
                  </a:moveTo>
                  <a:lnTo>
                    <a:pt x="280249" y="0"/>
                  </a:lnTo>
                  <a:lnTo>
                    <a:pt x="448398" y="0"/>
                  </a:lnTo>
                  <a:lnTo>
                    <a:pt x="504448" y="0"/>
                  </a:lnTo>
                  <a:lnTo>
                    <a:pt x="672598" y="0"/>
                  </a:lnTo>
                </a:path>
              </a:pathLst>
            </a:custGeom>
            <a:ln w="108405" cap="flat">
              <a:solidFill>
                <a:srgbClr val="E8E8E8">
                  <a:alpha val="100000"/>
                </a:srgbClr>
              </a:solidFill>
              <a:prstDash val="solid"/>
              <a:round/>
            </a:ln>
          </p:spPr>
          <p:txBody>
            <a:bodyPr/>
            <a:lstStyle/>
            <a:p/>
          </p:txBody>
        </p:sp>
        <p:sp>
          <p:nvSpPr>
            <p:cNvPr id="52" name="pl52"/>
            <p:cNvSpPr/>
            <p:nvPr/>
          </p:nvSpPr>
          <p:spPr>
            <a:xfrm>
              <a:off x="5904293" y="5197211"/>
              <a:ext cx="672598" cy="0"/>
            </a:xfrm>
            <a:custGeom>
              <a:avLst/>
              <a:pathLst>
                <a:path w="672598" h="0">
                  <a:moveTo>
                    <a:pt x="0" y="0"/>
                  </a:moveTo>
                  <a:lnTo>
                    <a:pt x="392348" y="0"/>
                  </a:lnTo>
                  <a:lnTo>
                    <a:pt x="448398" y="0"/>
                  </a:lnTo>
                  <a:lnTo>
                    <a:pt x="560498" y="0"/>
                  </a:lnTo>
                  <a:lnTo>
                    <a:pt x="672598" y="0"/>
                  </a:lnTo>
                </a:path>
              </a:pathLst>
            </a:custGeom>
            <a:ln w="108405" cap="flat">
              <a:solidFill>
                <a:srgbClr val="E8E8E8">
                  <a:alpha val="100000"/>
                </a:srgbClr>
              </a:solidFill>
              <a:prstDash val="solid"/>
              <a:round/>
            </a:ln>
          </p:spPr>
          <p:txBody>
            <a:bodyPr/>
            <a:lstStyle/>
            <a:p/>
          </p:txBody>
        </p:sp>
        <p:sp>
          <p:nvSpPr>
            <p:cNvPr id="53" name="pl53"/>
            <p:cNvSpPr/>
            <p:nvPr/>
          </p:nvSpPr>
          <p:spPr>
            <a:xfrm>
              <a:off x="5455895" y="5441136"/>
              <a:ext cx="560498" cy="0"/>
            </a:xfrm>
            <a:custGeom>
              <a:avLst/>
              <a:pathLst>
                <a:path w="560498" h="0">
                  <a:moveTo>
                    <a:pt x="0" y="0"/>
                  </a:moveTo>
                  <a:lnTo>
                    <a:pt x="168149" y="0"/>
                  </a:lnTo>
                  <a:lnTo>
                    <a:pt x="336299" y="0"/>
                  </a:lnTo>
                  <a:lnTo>
                    <a:pt x="336299" y="0"/>
                  </a:lnTo>
                  <a:lnTo>
                    <a:pt x="560498" y="0"/>
                  </a:lnTo>
                </a:path>
              </a:pathLst>
            </a:custGeom>
            <a:ln w="108405" cap="flat">
              <a:solidFill>
                <a:srgbClr val="E8E8E8">
                  <a:alpha val="100000"/>
                </a:srgbClr>
              </a:solidFill>
              <a:prstDash val="solid"/>
              <a:round/>
            </a:ln>
          </p:spPr>
          <p:txBody>
            <a:bodyPr/>
            <a:lstStyle/>
            <a:p/>
          </p:txBody>
        </p:sp>
        <p:sp>
          <p:nvSpPr>
            <p:cNvPr id="54" name="pl54"/>
            <p:cNvSpPr/>
            <p:nvPr/>
          </p:nvSpPr>
          <p:spPr>
            <a:xfrm>
              <a:off x="3382050" y="5685060"/>
              <a:ext cx="840747" cy="0"/>
            </a:xfrm>
            <a:custGeom>
              <a:avLst/>
              <a:pathLst>
                <a:path w="840747" h="0">
                  <a:moveTo>
                    <a:pt x="0" y="0"/>
                  </a:moveTo>
                  <a:lnTo>
                    <a:pt x="336299" y="0"/>
                  </a:lnTo>
                  <a:lnTo>
                    <a:pt x="336299" y="0"/>
                  </a:lnTo>
                  <a:lnTo>
                    <a:pt x="840747" y="0"/>
                  </a:lnTo>
                  <a:lnTo>
                    <a:pt x="840747" y="0"/>
                  </a:lnTo>
                </a:path>
              </a:pathLst>
            </a:custGeom>
            <a:ln w="108405" cap="flat">
              <a:solidFill>
                <a:srgbClr val="E8E8E8">
                  <a:alpha val="100000"/>
                </a:srgbClr>
              </a:solidFill>
              <a:prstDash val="solid"/>
              <a:round/>
            </a:ln>
          </p:spPr>
          <p:txBody>
            <a:bodyPr/>
            <a:lstStyle/>
            <a:p/>
          </p:txBody>
        </p:sp>
        <p:sp>
          <p:nvSpPr>
            <p:cNvPr id="55" name="pt55"/>
            <p:cNvSpPr/>
            <p:nvPr/>
          </p:nvSpPr>
          <p:spPr>
            <a:xfrm>
              <a:off x="78615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6474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58128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81289"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49438"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338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6918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449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8894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02079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338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0104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570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6918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2523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3733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3733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338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749438"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011893"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78769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78769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61954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45139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6153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05488"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75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6918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131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1313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933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05488"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812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691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35708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131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413139"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494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252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8128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3733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749438"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81289"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054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17588"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80548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768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207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07684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3289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572391"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89979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29214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34819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46029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21829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71384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377550"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4218298"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71384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413139"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449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8894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02079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74054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24499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74054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57239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90869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07684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0548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61538"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054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6153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917588"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054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6933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74943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6933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69338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58128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13289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30104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516342"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2523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86153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917588"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07335"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527086"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695236"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639186"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134737"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6966588"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639186"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414987"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47103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639186"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7639186"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7695236"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5957691"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5565342"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5397192"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807335"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807335"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51286"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863385"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358937"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639186"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751286"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751286"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751286"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527086"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358937"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358937"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769523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7583136"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7695236"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863385"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863385"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7863385"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751286"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022638"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078687"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518189"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293990"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406089"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4164095"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4164095"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3659647"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358937"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6966588"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6686339"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19078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854488"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022638"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07335"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07335"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807335"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63385"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07335"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863385"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75128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63918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3918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527086"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462139"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471036"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07335"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863385"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863385"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1284707" y="5590960"/>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Montenegro</a:t>
              </a:r>
            </a:p>
          </p:txBody>
        </p:sp>
        <p:sp>
          <p:nvSpPr>
            <p:cNvPr id="224" name="tx224"/>
            <p:cNvSpPr/>
            <p:nvPr/>
          </p:nvSpPr>
          <p:spPr>
            <a:xfrm>
              <a:off x="508103" y="537479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Bosnia</a:t>
              </a:r>
            </a:p>
          </p:txBody>
        </p:sp>
        <p:sp>
          <p:nvSpPr>
            <p:cNvPr id="225" name="tx225"/>
            <p:cNvSpPr/>
            <p:nvPr/>
          </p:nvSpPr>
          <p:spPr>
            <a:xfrm>
              <a:off x="974065" y="5374799"/>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226" name="tx226"/>
            <p:cNvSpPr/>
            <p:nvPr/>
          </p:nvSpPr>
          <p:spPr>
            <a:xfrm>
              <a:off x="1245962" y="5347036"/>
              <a:ext cx="78431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Herzegovina</a:t>
              </a:r>
            </a:p>
          </p:txBody>
        </p:sp>
        <p:sp>
          <p:nvSpPr>
            <p:cNvPr id="227" name="tx227"/>
            <p:cNvSpPr/>
            <p:nvPr/>
          </p:nvSpPr>
          <p:spPr>
            <a:xfrm>
              <a:off x="966425" y="5130874"/>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North</a:t>
              </a:r>
            </a:p>
          </p:txBody>
        </p:sp>
        <p:sp>
          <p:nvSpPr>
            <p:cNvPr id="228" name="tx228"/>
            <p:cNvSpPr/>
            <p:nvPr/>
          </p:nvSpPr>
          <p:spPr>
            <a:xfrm>
              <a:off x="1346849" y="5130874"/>
              <a:ext cx="6834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Macedonia</a:t>
              </a:r>
            </a:p>
          </p:txBody>
        </p:sp>
        <p:sp>
          <p:nvSpPr>
            <p:cNvPr id="229" name="tx229"/>
            <p:cNvSpPr/>
            <p:nvPr/>
          </p:nvSpPr>
          <p:spPr>
            <a:xfrm>
              <a:off x="1471201" y="4886950"/>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Romania</a:t>
              </a:r>
            </a:p>
          </p:txBody>
        </p:sp>
        <p:sp>
          <p:nvSpPr>
            <p:cNvPr id="230" name="tx230"/>
            <p:cNvSpPr/>
            <p:nvPr/>
          </p:nvSpPr>
          <p:spPr>
            <a:xfrm>
              <a:off x="1564243" y="4643025"/>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Albania</a:t>
              </a:r>
            </a:p>
          </p:txBody>
        </p:sp>
        <p:sp>
          <p:nvSpPr>
            <p:cNvPr id="231" name="tx231"/>
            <p:cNvSpPr/>
            <p:nvPr/>
          </p:nvSpPr>
          <p:spPr>
            <a:xfrm>
              <a:off x="1626453" y="439732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Serbia</a:t>
              </a:r>
            </a:p>
          </p:txBody>
        </p:sp>
        <p:sp>
          <p:nvSpPr>
            <p:cNvPr id="232" name="tx232"/>
            <p:cNvSpPr/>
            <p:nvPr/>
          </p:nvSpPr>
          <p:spPr>
            <a:xfrm>
              <a:off x="764515" y="4129051"/>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Republic</a:t>
              </a:r>
            </a:p>
          </p:txBody>
        </p:sp>
        <p:sp>
          <p:nvSpPr>
            <p:cNvPr id="233" name="tx233"/>
            <p:cNvSpPr/>
            <p:nvPr/>
          </p:nvSpPr>
          <p:spPr>
            <a:xfrm>
              <a:off x="1346917" y="4153471"/>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234" name="tx234"/>
            <p:cNvSpPr/>
            <p:nvPr/>
          </p:nvSpPr>
          <p:spPr>
            <a:xfrm>
              <a:off x="1502238" y="4155177"/>
              <a:ext cx="5280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Moldova</a:t>
              </a:r>
            </a:p>
          </p:txBody>
        </p:sp>
        <p:sp>
          <p:nvSpPr>
            <p:cNvPr id="235" name="tx235"/>
            <p:cNvSpPr/>
            <p:nvPr/>
          </p:nvSpPr>
          <p:spPr>
            <a:xfrm>
              <a:off x="1579932" y="390947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Croatia</a:t>
              </a:r>
            </a:p>
          </p:txBody>
        </p:sp>
        <p:sp>
          <p:nvSpPr>
            <p:cNvPr id="236" name="tx236"/>
            <p:cNvSpPr/>
            <p:nvPr/>
          </p:nvSpPr>
          <p:spPr>
            <a:xfrm>
              <a:off x="1548895" y="366726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Ukraine</a:t>
              </a:r>
            </a:p>
          </p:txBody>
        </p:sp>
        <p:sp>
          <p:nvSpPr>
            <p:cNvPr id="237" name="tx237"/>
            <p:cNvSpPr/>
            <p:nvPr/>
          </p:nvSpPr>
          <p:spPr>
            <a:xfrm>
              <a:off x="1517722" y="3395641"/>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Bulgaria</a:t>
              </a:r>
            </a:p>
          </p:txBody>
        </p:sp>
        <p:sp>
          <p:nvSpPr>
            <p:cNvPr id="238" name="tx238"/>
            <p:cNvSpPr/>
            <p:nvPr/>
          </p:nvSpPr>
          <p:spPr>
            <a:xfrm>
              <a:off x="1572292" y="3151716"/>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Turkiye</a:t>
              </a:r>
            </a:p>
          </p:txBody>
        </p:sp>
        <p:sp>
          <p:nvSpPr>
            <p:cNvPr id="239" name="tx239"/>
            <p:cNvSpPr/>
            <p:nvPr/>
          </p:nvSpPr>
          <p:spPr>
            <a:xfrm>
              <a:off x="1533274" y="2906087"/>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Georgia</a:t>
              </a:r>
            </a:p>
          </p:txBody>
        </p:sp>
        <p:sp>
          <p:nvSpPr>
            <p:cNvPr id="240" name="tx240"/>
            <p:cNvSpPr/>
            <p:nvPr/>
          </p:nvSpPr>
          <p:spPr>
            <a:xfrm>
              <a:off x="1284911" y="2662162"/>
              <a:ext cx="7453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Kyrgyzstan*</a:t>
              </a:r>
            </a:p>
          </p:txBody>
        </p:sp>
        <p:sp>
          <p:nvSpPr>
            <p:cNvPr id="241" name="tx241"/>
            <p:cNvSpPr/>
            <p:nvPr/>
          </p:nvSpPr>
          <p:spPr>
            <a:xfrm>
              <a:off x="1510082" y="244770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Armenia</a:t>
              </a:r>
            </a:p>
          </p:txBody>
        </p:sp>
        <p:sp>
          <p:nvSpPr>
            <p:cNvPr id="242" name="tx242"/>
            <p:cNvSpPr/>
            <p:nvPr/>
          </p:nvSpPr>
          <p:spPr>
            <a:xfrm>
              <a:off x="1370177" y="2176019"/>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Azerbaijan</a:t>
              </a:r>
            </a:p>
          </p:txBody>
        </p:sp>
        <p:sp>
          <p:nvSpPr>
            <p:cNvPr id="243" name="tx243"/>
            <p:cNvSpPr/>
            <p:nvPr/>
          </p:nvSpPr>
          <p:spPr>
            <a:xfrm>
              <a:off x="1572156" y="1958083"/>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Greece</a:t>
              </a:r>
            </a:p>
          </p:txBody>
        </p:sp>
        <p:sp>
          <p:nvSpPr>
            <p:cNvPr id="244" name="tx244"/>
            <p:cNvSpPr/>
            <p:nvPr/>
          </p:nvSpPr>
          <p:spPr>
            <a:xfrm>
              <a:off x="1556603" y="1715933"/>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Belarus</a:t>
              </a:r>
            </a:p>
          </p:txBody>
        </p:sp>
        <p:sp>
          <p:nvSpPr>
            <p:cNvPr id="245" name="tx245"/>
            <p:cNvSpPr/>
            <p:nvPr/>
          </p:nvSpPr>
          <p:spPr>
            <a:xfrm>
              <a:off x="1385866" y="1442540"/>
              <a:ext cx="64440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Tajikistan*</a:t>
              </a:r>
            </a:p>
          </p:txBody>
        </p:sp>
        <p:sp>
          <p:nvSpPr>
            <p:cNvPr id="246" name="tx246"/>
            <p:cNvSpPr/>
            <p:nvPr/>
          </p:nvSpPr>
          <p:spPr>
            <a:xfrm>
              <a:off x="1339209" y="1228016"/>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Uzbekistan</a:t>
              </a:r>
            </a:p>
          </p:txBody>
        </p:sp>
        <p:sp>
          <p:nvSpPr>
            <p:cNvPr id="247" name="tx247"/>
            <p:cNvSpPr/>
            <p:nvPr/>
          </p:nvSpPr>
          <p:spPr>
            <a:xfrm>
              <a:off x="1184024" y="98415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Turkmenistan</a:t>
              </a:r>
            </a:p>
          </p:txBody>
        </p:sp>
        <p:sp>
          <p:nvSpPr>
            <p:cNvPr id="248" name="tx248"/>
            <p:cNvSpPr/>
            <p:nvPr/>
          </p:nvSpPr>
          <p:spPr>
            <a:xfrm>
              <a:off x="1300259" y="740235"/>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Kazakhstan</a:t>
              </a:r>
            </a:p>
          </p:txBody>
        </p:sp>
        <p:sp>
          <p:nvSpPr>
            <p:cNvPr id="249" name="tx249"/>
            <p:cNvSpPr/>
            <p:nvPr/>
          </p:nvSpPr>
          <p:spPr>
            <a:xfrm>
              <a:off x="234207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0" name="tx250"/>
            <p:cNvSpPr/>
            <p:nvPr/>
          </p:nvSpPr>
          <p:spPr>
            <a:xfrm>
              <a:off x="371224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51" name="tx251"/>
            <p:cNvSpPr/>
            <p:nvPr/>
          </p:nvSpPr>
          <p:spPr>
            <a:xfrm>
              <a:off x="511349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2" name="tx252"/>
            <p:cNvSpPr/>
            <p:nvPr/>
          </p:nvSpPr>
          <p:spPr>
            <a:xfrm>
              <a:off x="651473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3" name="tx253"/>
            <p:cNvSpPr/>
            <p:nvPr/>
          </p:nvSpPr>
          <p:spPr>
            <a:xfrm>
              <a:off x="7884904"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4" name="tx254"/>
            <p:cNvSpPr/>
            <p:nvPr/>
          </p:nvSpPr>
          <p:spPr>
            <a:xfrm>
              <a:off x="474474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5" name="pt255"/>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7" name="pt257"/>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8" name="tx258"/>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9" name="tx259"/>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60" name="tx260"/>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61" name="tx261"/>
            <p:cNvSpPr/>
            <p:nvPr/>
          </p:nvSpPr>
          <p:spPr>
            <a:xfrm>
              <a:off x="2092904" y="398022"/>
              <a:ext cx="3522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ECAR, 2019-2023</a:t>
              </a:r>
            </a:p>
          </p:txBody>
        </p:sp>
        <p:sp>
          <p:nvSpPr>
            <p:cNvPr id="262" name="tx262"/>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3" name="tx263"/>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4" name="tx264"/>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5" name="tx265"/>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14 (out of 21) countries had lower coverage than in 2019.
In 2023, 5 countries had lower MCV1 coverage than in 2022.
In 2023, 14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080091" y="2879570"/>
              <a:ext cx="126686" cy="126686"/>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29" name="pt29"/>
            <p:cNvSpPr/>
            <p:nvPr/>
          </p:nvSpPr>
          <p:spPr>
            <a:xfrm>
              <a:off x="3092445" y="2862036"/>
              <a:ext cx="101979" cy="10197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30" name="pt30"/>
            <p:cNvSpPr/>
            <p:nvPr/>
          </p:nvSpPr>
          <p:spPr>
            <a:xfrm>
              <a:off x="3044706" y="2949251"/>
              <a:ext cx="106875" cy="106875"/>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31" name="pt31"/>
            <p:cNvSpPr/>
            <p:nvPr/>
          </p:nvSpPr>
          <p:spPr>
            <a:xfrm>
              <a:off x="2930959" y="2926087"/>
              <a:ext cx="153203" cy="153203"/>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32" name="pt32"/>
            <p:cNvSpPr/>
            <p:nvPr/>
          </p:nvSpPr>
          <p:spPr>
            <a:xfrm>
              <a:off x="3012862" y="2940052"/>
              <a:ext cx="125272" cy="125272"/>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33" name="pt33"/>
            <p:cNvSpPr/>
            <p:nvPr/>
          </p:nvSpPr>
          <p:spPr>
            <a:xfrm>
              <a:off x="2800008" y="3222644"/>
              <a:ext cx="98067" cy="98067"/>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34" name="pt34"/>
            <p:cNvSpPr/>
            <p:nvPr/>
          </p:nvSpPr>
          <p:spPr>
            <a:xfrm>
              <a:off x="3041361" y="2856243"/>
              <a:ext cx="113565" cy="11356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35" name="pt35"/>
            <p:cNvSpPr/>
            <p:nvPr/>
          </p:nvSpPr>
          <p:spPr>
            <a:xfrm>
              <a:off x="3100488" y="2847433"/>
              <a:ext cx="131185" cy="131185"/>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36" name="pt36"/>
            <p:cNvSpPr/>
            <p:nvPr/>
          </p:nvSpPr>
          <p:spPr>
            <a:xfrm>
              <a:off x="3091249" y="2890728"/>
              <a:ext cx="104371" cy="104371"/>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37" name="pt37"/>
            <p:cNvSpPr/>
            <p:nvPr/>
          </p:nvSpPr>
          <p:spPr>
            <a:xfrm>
              <a:off x="3051146" y="2798092"/>
              <a:ext cx="229868" cy="229868"/>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38" name="pt38"/>
            <p:cNvSpPr/>
            <p:nvPr/>
          </p:nvSpPr>
          <p:spPr>
            <a:xfrm>
              <a:off x="2903654" y="2831764"/>
              <a:ext cx="162523" cy="162523"/>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39" name="pt39"/>
            <p:cNvSpPr/>
            <p:nvPr/>
          </p:nvSpPr>
          <p:spPr>
            <a:xfrm>
              <a:off x="2841606" y="3099400"/>
              <a:ext cx="105453" cy="10545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40" name="pt40"/>
            <p:cNvSpPr/>
            <p:nvPr/>
          </p:nvSpPr>
          <p:spPr>
            <a:xfrm>
              <a:off x="2962883" y="2898236"/>
              <a:ext cx="89355" cy="8935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41" name="pt41"/>
            <p:cNvSpPr/>
            <p:nvPr/>
          </p:nvSpPr>
          <p:spPr>
            <a:xfrm>
              <a:off x="2998605" y="3030863"/>
              <a:ext cx="63202" cy="63202"/>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42" name="pt42"/>
            <p:cNvSpPr/>
            <p:nvPr/>
          </p:nvSpPr>
          <p:spPr>
            <a:xfrm>
              <a:off x="2694214" y="2915798"/>
              <a:ext cx="173780" cy="17378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3" name="pt43"/>
            <p:cNvSpPr/>
            <p:nvPr/>
          </p:nvSpPr>
          <p:spPr>
            <a:xfrm>
              <a:off x="3058937" y="2851173"/>
              <a:ext cx="123705" cy="123705"/>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44" name="pt44"/>
            <p:cNvSpPr/>
            <p:nvPr/>
          </p:nvSpPr>
          <p:spPr>
            <a:xfrm>
              <a:off x="3044802" y="2844281"/>
              <a:ext cx="197265" cy="197265"/>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45" name="pt45"/>
            <p:cNvSpPr/>
            <p:nvPr/>
          </p:nvSpPr>
          <p:spPr>
            <a:xfrm>
              <a:off x="3083637" y="2830583"/>
              <a:ext cx="164885" cy="164885"/>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46" name="pt46"/>
            <p:cNvSpPr/>
            <p:nvPr/>
          </p:nvSpPr>
          <p:spPr>
            <a:xfrm>
              <a:off x="2998973" y="2745918"/>
              <a:ext cx="334215" cy="334215"/>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47" name="pt47"/>
            <p:cNvSpPr/>
            <p:nvPr/>
          </p:nvSpPr>
          <p:spPr>
            <a:xfrm>
              <a:off x="2939035" y="3120731"/>
              <a:ext cx="182343" cy="182343"/>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48" name="pt48"/>
            <p:cNvSpPr/>
            <p:nvPr/>
          </p:nvSpPr>
          <p:spPr>
            <a:xfrm>
              <a:off x="3007522" y="2844130"/>
              <a:ext cx="317116" cy="317116"/>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49" name="pl49"/>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0" name="pl50"/>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1" name="tx51"/>
            <p:cNvSpPr/>
            <p:nvPr/>
          </p:nvSpPr>
          <p:spPr>
            <a:xfrm>
              <a:off x="2685751" y="3329601"/>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9A400">
                      <a:alpha val="100000"/>
                    </a:srgbClr>
                  </a:solidFill>
                  <a:latin typeface="Arial"/>
                  <a:cs typeface="Arial"/>
                </a:rPr>
                <a:t>bih</a:t>
              </a:r>
            </a:p>
          </p:txBody>
        </p:sp>
        <p:sp>
          <p:nvSpPr>
            <p:cNvPr id="52" name="tx52"/>
            <p:cNvSpPr/>
            <p:nvPr/>
          </p:nvSpPr>
          <p:spPr>
            <a:xfrm>
              <a:off x="2593661" y="2874868"/>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rou</a:t>
              </a:r>
            </a:p>
          </p:txBody>
        </p:sp>
        <p:sp>
          <p:nvSpPr>
            <p:cNvPr id="53" name="tx53"/>
            <p:cNvSpPr/>
            <p:nvPr/>
          </p:nvSpPr>
          <p:spPr>
            <a:xfrm>
              <a:off x="3020695" y="3269262"/>
              <a:ext cx="17569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3B9">
                      <a:alpha val="100000"/>
                    </a:srgbClr>
                  </a:solidFill>
                  <a:latin typeface="Arial"/>
                  <a:cs typeface="Arial"/>
                </a:rPr>
                <a:t>ukr</a:t>
              </a:r>
            </a:p>
          </p:txBody>
        </p:sp>
        <p:sp>
          <p:nvSpPr>
            <p:cNvPr id="54" name="tx54"/>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(n=2)</a:t>
              </a:r>
            </a:p>
          </p:txBody>
        </p:sp>
        <p:sp>
          <p:nvSpPr>
            <p:cNvPr id="55" name="tx55"/>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(n=11)</a:t>
              </a:r>
            </a:p>
          </p:txBody>
        </p:sp>
        <p:sp>
          <p:nvSpPr>
            <p:cNvPr id="56" name="tx56"/>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(n=8)</a:t>
              </a:r>
            </a:p>
          </p:txBody>
        </p:sp>
        <p:sp>
          <p:nvSpPr>
            <p:cNvPr id="57" name="rc57"/>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58" name="rc58"/>
            <p:cNvSpPr/>
            <p:nvPr/>
          </p:nvSpPr>
          <p:spPr>
            <a:xfrm>
              <a:off x="3965991" y="1949149"/>
              <a:ext cx="3113775" cy="4109550"/>
            </a:xfrm>
            <a:prstGeom prst="rect">
              <a:avLst/>
            </a:prstGeom>
            <a:solidFill>
              <a:srgbClr val="FFFFFF">
                <a:alpha val="100000"/>
              </a:srgbClr>
            </a:solidFill>
          </p:spPr>
          <p:txBody>
            <a:bodyPr/>
            <a:lstStyle/>
            <a:p/>
          </p:txBody>
        </p:sp>
        <p:sp>
          <p:nvSpPr>
            <p:cNvPr id="59" name="pl59"/>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0" name="pl60"/>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1" name="pl61"/>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2" name="pl62"/>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3" name="pl63"/>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4" name="pl64"/>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5" name="pl65"/>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6" name="pl66"/>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7" name="pl67"/>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8" name="pl68"/>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9" name="pl69"/>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0" name="pl70"/>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1" name="pl71"/>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2" name="pl72"/>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3" name="pl73"/>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4" name="pl74"/>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5" name="pl75"/>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6" name="pl76"/>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7" name="pl77"/>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8" name="pl78"/>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9" name="pl79"/>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0" name="pl80"/>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1" name="pt81"/>
            <p:cNvSpPr/>
            <p:nvPr/>
          </p:nvSpPr>
          <p:spPr>
            <a:xfrm>
              <a:off x="6253164" y="2862036"/>
              <a:ext cx="101979" cy="10197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82" name="pt82"/>
            <p:cNvSpPr/>
            <p:nvPr/>
          </p:nvSpPr>
          <p:spPr>
            <a:xfrm>
              <a:off x="6182779" y="3068802"/>
              <a:ext cx="106875" cy="106875"/>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83" name="pt83"/>
            <p:cNvSpPr/>
            <p:nvPr/>
          </p:nvSpPr>
          <p:spPr>
            <a:xfrm>
              <a:off x="5910512" y="2985862"/>
              <a:ext cx="153203" cy="153203"/>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84" name="pt84"/>
            <p:cNvSpPr/>
            <p:nvPr/>
          </p:nvSpPr>
          <p:spPr>
            <a:xfrm>
              <a:off x="6128289" y="3029715"/>
              <a:ext cx="125272" cy="125272"/>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85" name="pt85"/>
            <p:cNvSpPr/>
            <p:nvPr/>
          </p:nvSpPr>
          <p:spPr>
            <a:xfrm>
              <a:off x="5711624" y="3641071"/>
              <a:ext cx="98067" cy="98067"/>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86" name="pt86"/>
            <p:cNvSpPr/>
            <p:nvPr/>
          </p:nvSpPr>
          <p:spPr>
            <a:xfrm>
              <a:off x="6263455" y="2879570"/>
              <a:ext cx="126686" cy="126686"/>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87" name="pt87"/>
            <p:cNvSpPr/>
            <p:nvPr/>
          </p:nvSpPr>
          <p:spPr>
            <a:xfrm>
              <a:off x="6043560" y="3005681"/>
              <a:ext cx="113565" cy="11356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88" name="pt88"/>
            <p:cNvSpPr/>
            <p:nvPr/>
          </p:nvSpPr>
          <p:spPr>
            <a:xfrm>
              <a:off x="6283852" y="2847433"/>
              <a:ext cx="131185" cy="131185"/>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89" name="pt89"/>
            <p:cNvSpPr/>
            <p:nvPr/>
          </p:nvSpPr>
          <p:spPr>
            <a:xfrm>
              <a:off x="6161385" y="3010278"/>
              <a:ext cx="104371" cy="104371"/>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90" name="pt90"/>
            <p:cNvSpPr/>
            <p:nvPr/>
          </p:nvSpPr>
          <p:spPr>
            <a:xfrm>
              <a:off x="6234510" y="2857867"/>
              <a:ext cx="229868" cy="229868"/>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91" name="pt91"/>
            <p:cNvSpPr/>
            <p:nvPr/>
          </p:nvSpPr>
          <p:spPr>
            <a:xfrm>
              <a:off x="5973790" y="2951315"/>
              <a:ext cx="162523" cy="162523"/>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92" name="pt92"/>
            <p:cNvSpPr/>
            <p:nvPr/>
          </p:nvSpPr>
          <p:spPr>
            <a:xfrm>
              <a:off x="6024970" y="3099400"/>
              <a:ext cx="105453" cy="10545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93" name="pt93"/>
            <p:cNvSpPr/>
            <p:nvPr/>
          </p:nvSpPr>
          <p:spPr>
            <a:xfrm>
              <a:off x="6010373" y="3077561"/>
              <a:ext cx="89355" cy="8935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94" name="pt94"/>
            <p:cNvSpPr/>
            <p:nvPr/>
          </p:nvSpPr>
          <p:spPr>
            <a:xfrm>
              <a:off x="5910222" y="3299852"/>
              <a:ext cx="63202" cy="63202"/>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95" name="pt95"/>
            <p:cNvSpPr/>
            <p:nvPr/>
          </p:nvSpPr>
          <p:spPr>
            <a:xfrm>
              <a:off x="5786996" y="3154900"/>
              <a:ext cx="173780" cy="17378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96" name="pt96"/>
            <p:cNvSpPr/>
            <p:nvPr/>
          </p:nvSpPr>
          <p:spPr>
            <a:xfrm>
              <a:off x="6151718" y="2910949"/>
              <a:ext cx="123705" cy="123705"/>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97" name="pt97"/>
            <p:cNvSpPr/>
            <p:nvPr/>
          </p:nvSpPr>
          <p:spPr>
            <a:xfrm>
              <a:off x="6182875" y="2874168"/>
              <a:ext cx="197265" cy="197265"/>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98" name="pt98"/>
            <p:cNvSpPr/>
            <p:nvPr/>
          </p:nvSpPr>
          <p:spPr>
            <a:xfrm>
              <a:off x="6244356" y="2830583"/>
              <a:ext cx="164885" cy="164885"/>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99" name="pt99"/>
            <p:cNvSpPr/>
            <p:nvPr/>
          </p:nvSpPr>
          <p:spPr>
            <a:xfrm>
              <a:off x="6182337" y="2745918"/>
              <a:ext cx="334215" cy="334215"/>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00" name="pt100"/>
            <p:cNvSpPr/>
            <p:nvPr/>
          </p:nvSpPr>
          <p:spPr>
            <a:xfrm>
              <a:off x="5895943" y="3389719"/>
              <a:ext cx="182343" cy="182343"/>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101" name="pt101"/>
            <p:cNvSpPr/>
            <p:nvPr/>
          </p:nvSpPr>
          <p:spPr>
            <a:xfrm>
              <a:off x="6190886" y="2844130"/>
              <a:ext cx="317116" cy="317116"/>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02" name="pl102"/>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03" name="tx103"/>
            <p:cNvSpPr/>
            <p:nvPr/>
          </p:nvSpPr>
          <p:spPr>
            <a:xfrm>
              <a:off x="5597058" y="3748356"/>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9A400">
                      <a:alpha val="100000"/>
                    </a:srgbClr>
                  </a:solidFill>
                  <a:latin typeface="Arial"/>
                  <a:cs typeface="Arial"/>
                </a:rPr>
                <a:t>bih</a:t>
              </a:r>
            </a:p>
          </p:txBody>
        </p:sp>
        <p:sp>
          <p:nvSpPr>
            <p:cNvPr id="104" name="tx104"/>
            <p:cNvSpPr/>
            <p:nvPr/>
          </p:nvSpPr>
          <p:spPr>
            <a:xfrm>
              <a:off x="5997231" y="3351842"/>
              <a:ext cx="24602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D2">
                      <a:alpha val="100000"/>
                    </a:srgbClr>
                  </a:solidFill>
                  <a:latin typeface="Arial"/>
                  <a:cs typeface="Arial"/>
                </a:rPr>
                <a:t>mne</a:t>
              </a:r>
            </a:p>
          </p:txBody>
        </p:sp>
        <p:sp>
          <p:nvSpPr>
            <p:cNvPr id="105" name="tx105"/>
            <p:cNvSpPr/>
            <p:nvPr/>
          </p:nvSpPr>
          <p:spPr>
            <a:xfrm>
              <a:off x="5703021" y="3113371"/>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rou</a:t>
              </a:r>
            </a:p>
          </p:txBody>
        </p:sp>
        <p:sp>
          <p:nvSpPr>
            <p:cNvPr id="106" name="tx106"/>
            <p:cNvSpPr/>
            <p:nvPr/>
          </p:nvSpPr>
          <p:spPr>
            <a:xfrm>
              <a:off x="5977964" y="3538152"/>
              <a:ext cx="17569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3B9">
                      <a:alpha val="100000"/>
                    </a:srgbClr>
                  </a:solidFill>
                  <a:latin typeface="Arial"/>
                  <a:cs typeface="Arial"/>
                </a:rPr>
                <a:t>ukr</a:t>
              </a:r>
            </a:p>
          </p:txBody>
        </p:sp>
        <p:sp>
          <p:nvSpPr>
            <p:cNvPr id="107" name="tx107"/>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(n=4)</a:t>
              </a:r>
            </a:p>
          </p:txBody>
        </p:sp>
        <p:sp>
          <p:nvSpPr>
            <p:cNvPr id="108" name="tx108"/>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(n=13)</a:t>
              </a:r>
            </a:p>
          </p:txBody>
        </p:sp>
        <p:sp>
          <p:nvSpPr>
            <p:cNvPr id="109" name="tx109"/>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(n=4)</a:t>
              </a:r>
            </a:p>
          </p:txBody>
        </p:sp>
        <p:sp>
          <p:nvSpPr>
            <p:cNvPr id="110" name="rc110"/>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11" name="rc111"/>
            <p:cNvSpPr/>
            <p:nvPr/>
          </p:nvSpPr>
          <p:spPr>
            <a:xfrm>
              <a:off x="7149355" y="1949149"/>
              <a:ext cx="3113775" cy="4109550"/>
            </a:xfrm>
            <a:prstGeom prst="rect">
              <a:avLst/>
            </a:prstGeom>
            <a:solidFill>
              <a:srgbClr val="FFFFFF">
                <a:alpha val="100000"/>
              </a:srgbClr>
            </a:solidFill>
          </p:spPr>
          <p:txBody>
            <a:bodyPr/>
            <a:lstStyle/>
            <a:p/>
          </p:txBody>
        </p:sp>
        <p:sp>
          <p:nvSpPr>
            <p:cNvPr id="112" name="pl112"/>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3" name="pl113"/>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4" name="pl114"/>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5" name="pl115"/>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6" name="pl116"/>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7" name="pl117"/>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8" name="pl118"/>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19" name="pl119"/>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0" name="pl120"/>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1" name="pl121"/>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2" name="pl122"/>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3" name="pl123"/>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24" name="pl124"/>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25" name="pl125"/>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26" name="pl126"/>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27" name="pl127"/>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28" name="pl128"/>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29" name="pl129"/>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0" name="pl130"/>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1" name="pl131"/>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2" name="pl132"/>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3" name="pl133"/>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34" name="pt134"/>
            <p:cNvSpPr/>
            <p:nvPr/>
          </p:nvSpPr>
          <p:spPr>
            <a:xfrm>
              <a:off x="9388270" y="2866312"/>
              <a:ext cx="153203" cy="153203"/>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135" name="pt135"/>
            <p:cNvSpPr/>
            <p:nvPr/>
          </p:nvSpPr>
          <p:spPr>
            <a:xfrm>
              <a:off x="9119489" y="2981587"/>
              <a:ext cx="101979" cy="101979"/>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36" name="pt136"/>
            <p:cNvSpPr/>
            <p:nvPr/>
          </p:nvSpPr>
          <p:spPr>
            <a:xfrm>
              <a:off x="9311653" y="2969940"/>
              <a:ext cx="125272" cy="125272"/>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137" name="pt137"/>
            <p:cNvSpPr/>
            <p:nvPr/>
          </p:nvSpPr>
          <p:spPr>
            <a:xfrm>
              <a:off x="9411434" y="2979139"/>
              <a:ext cx="106875" cy="106875"/>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138" name="pt138"/>
            <p:cNvSpPr/>
            <p:nvPr/>
          </p:nvSpPr>
          <p:spPr>
            <a:xfrm>
              <a:off x="8487367" y="3880172"/>
              <a:ext cx="98067" cy="98067"/>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139" name="pt139"/>
            <p:cNvSpPr/>
            <p:nvPr/>
          </p:nvSpPr>
          <p:spPr>
            <a:xfrm>
              <a:off x="9424174" y="2879570"/>
              <a:ext cx="126686" cy="126686"/>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140" name="pt140"/>
            <p:cNvSpPr/>
            <p:nvPr/>
          </p:nvSpPr>
          <p:spPr>
            <a:xfrm>
              <a:off x="9385443" y="2856243"/>
              <a:ext cx="113565" cy="11356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41" name="pt141"/>
            <p:cNvSpPr/>
            <p:nvPr/>
          </p:nvSpPr>
          <p:spPr>
            <a:xfrm>
              <a:off x="9421925" y="2907208"/>
              <a:ext cx="131185" cy="131185"/>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142" name="pt142"/>
            <p:cNvSpPr/>
            <p:nvPr/>
          </p:nvSpPr>
          <p:spPr>
            <a:xfrm>
              <a:off x="9276812" y="3040166"/>
              <a:ext cx="104371" cy="104371"/>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143" name="pt143"/>
            <p:cNvSpPr/>
            <p:nvPr/>
          </p:nvSpPr>
          <p:spPr>
            <a:xfrm>
              <a:off x="9383610" y="2921427"/>
              <a:ext cx="162523" cy="162523"/>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144" name="pt144"/>
            <p:cNvSpPr/>
            <p:nvPr/>
          </p:nvSpPr>
          <p:spPr>
            <a:xfrm>
              <a:off x="9417875" y="2798092"/>
              <a:ext cx="229868" cy="229868"/>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145" name="pt145"/>
            <p:cNvSpPr/>
            <p:nvPr/>
          </p:nvSpPr>
          <p:spPr>
            <a:xfrm>
              <a:off x="9163043" y="2920075"/>
              <a:ext cx="105453" cy="105453"/>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146" name="pt146"/>
            <p:cNvSpPr/>
            <p:nvPr/>
          </p:nvSpPr>
          <p:spPr>
            <a:xfrm>
              <a:off x="8899344" y="3585651"/>
              <a:ext cx="89355" cy="8935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47" name="pt147"/>
            <p:cNvSpPr/>
            <p:nvPr/>
          </p:nvSpPr>
          <p:spPr>
            <a:xfrm>
              <a:off x="7802785" y="4854009"/>
              <a:ext cx="63202" cy="63202"/>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148" name="pt148"/>
            <p:cNvSpPr/>
            <p:nvPr/>
          </p:nvSpPr>
          <p:spPr>
            <a:xfrm>
              <a:off x="8970360" y="3095124"/>
              <a:ext cx="173780" cy="173780"/>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49" name="pt149"/>
            <p:cNvSpPr/>
            <p:nvPr/>
          </p:nvSpPr>
          <p:spPr>
            <a:xfrm>
              <a:off x="9131272" y="3209825"/>
              <a:ext cx="123705" cy="123705"/>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50" name="pt150"/>
            <p:cNvSpPr/>
            <p:nvPr/>
          </p:nvSpPr>
          <p:spPr>
            <a:xfrm>
              <a:off x="9411530" y="2844281"/>
              <a:ext cx="197265" cy="197265"/>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151" name="pt151"/>
            <p:cNvSpPr/>
            <p:nvPr/>
          </p:nvSpPr>
          <p:spPr>
            <a:xfrm>
              <a:off x="9450366" y="2830583"/>
              <a:ext cx="164885" cy="164885"/>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52" name="pt152"/>
            <p:cNvSpPr/>
            <p:nvPr/>
          </p:nvSpPr>
          <p:spPr>
            <a:xfrm>
              <a:off x="9275119" y="2805694"/>
              <a:ext cx="334215" cy="334215"/>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53" name="pt153"/>
            <p:cNvSpPr/>
            <p:nvPr/>
          </p:nvSpPr>
          <p:spPr>
            <a:xfrm>
              <a:off x="9283117" y="3001180"/>
              <a:ext cx="182343" cy="182343"/>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154" name="pt154"/>
            <p:cNvSpPr/>
            <p:nvPr/>
          </p:nvSpPr>
          <p:spPr>
            <a:xfrm>
              <a:off x="9374250" y="2784355"/>
              <a:ext cx="317116" cy="317116"/>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55" name="pl155"/>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56" name="tx156"/>
            <p:cNvSpPr/>
            <p:nvPr/>
          </p:nvSpPr>
          <p:spPr>
            <a:xfrm>
              <a:off x="9029732" y="3059105"/>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alb</a:t>
              </a:r>
            </a:p>
          </p:txBody>
        </p:sp>
        <p:sp>
          <p:nvSpPr>
            <p:cNvPr id="157" name="tx157"/>
            <p:cNvSpPr/>
            <p:nvPr/>
          </p:nvSpPr>
          <p:spPr>
            <a:xfrm>
              <a:off x="8531482" y="3777235"/>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9A400">
                      <a:alpha val="100000"/>
                    </a:srgbClr>
                  </a:solidFill>
                  <a:latin typeface="Arial"/>
                  <a:cs typeface="Arial"/>
                </a:rPr>
                <a:t>bih</a:t>
              </a:r>
            </a:p>
          </p:txBody>
        </p:sp>
        <p:sp>
          <p:nvSpPr>
            <p:cNvPr id="158" name="tx158"/>
            <p:cNvSpPr/>
            <p:nvPr/>
          </p:nvSpPr>
          <p:spPr>
            <a:xfrm>
              <a:off x="8746076" y="3688832"/>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mkd</a:t>
              </a:r>
            </a:p>
          </p:txBody>
        </p:sp>
        <p:sp>
          <p:nvSpPr>
            <p:cNvPr id="159" name="tx159"/>
            <p:cNvSpPr/>
            <p:nvPr/>
          </p:nvSpPr>
          <p:spPr>
            <a:xfrm>
              <a:off x="7791453" y="4756434"/>
              <a:ext cx="24602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D2">
                      <a:alpha val="100000"/>
                    </a:srgbClr>
                  </a:solidFill>
                  <a:latin typeface="Arial"/>
                  <a:cs typeface="Arial"/>
                </a:rPr>
                <a:t>mne</a:t>
              </a:r>
            </a:p>
          </p:txBody>
        </p:sp>
        <p:sp>
          <p:nvSpPr>
            <p:cNvPr id="160" name="tx160"/>
            <p:cNvSpPr/>
            <p:nvPr/>
          </p:nvSpPr>
          <p:spPr>
            <a:xfrm>
              <a:off x="8886671" y="3265220"/>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rou</a:t>
              </a:r>
            </a:p>
          </p:txBody>
        </p:sp>
        <p:sp>
          <p:nvSpPr>
            <p:cNvPr id="161" name="tx161"/>
            <p:cNvSpPr/>
            <p:nvPr/>
          </p:nvSpPr>
          <p:spPr>
            <a:xfrm>
              <a:off x="9184936" y="3329906"/>
              <a:ext cx="17569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srb</a:t>
              </a:r>
            </a:p>
          </p:txBody>
        </p:sp>
        <p:sp>
          <p:nvSpPr>
            <p:cNvPr id="162" name="tx162"/>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(n=2)</a:t>
              </a:r>
            </a:p>
          </p:txBody>
        </p:sp>
        <p:sp>
          <p:nvSpPr>
            <p:cNvPr id="163" name="tx163"/>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(n=14)</a:t>
              </a:r>
            </a:p>
          </p:txBody>
        </p:sp>
        <p:sp>
          <p:nvSpPr>
            <p:cNvPr id="164" name="tx164"/>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165" name="rc165"/>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66" name="rc166"/>
            <p:cNvSpPr/>
            <p:nvPr/>
          </p:nvSpPr>
          <p:spPr>
            <a:xfrm>
              <a:off x="782627" y="1734287"/>
              <a:ext cx="3113775" cy="214862"/>
            </a:xfrm>
            <a:prstGeom prst="rect">
              <a:avLst/>
            </a:prstGeom>
            <a:solidFill>
              <a:srgbClr val="B3B3B3">
                <a:alpha val="100000"/>
              </a:srgbClr>
            </a:solidFill>
          </p:spPr>
          <p:txBody>
            <a:bodyPr/>
            <a:lstStyle/>
            <a:p/>
          </p:txBody>
        </p:sp>
        <p:sp>
          <p:nvSpPr>
            <p:cNvPr id="167" name="tx167"/>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68" name="rc168"/>
            <p:cNvSpPr/>
            <p:nvPr/>
          </p:nvSpPr>
          <p:spPr>
            <a:xfrm>
              <a:off x="3965991" y="1734287"/>
              <a:ext cx="3113775" cy="214862"/>
            </a:xfrm>
            <a:prstGeom prst="rect">
              <a:avLst/>
            </a:prstGeom>
            <a:solidFill>
              <a:srgbClr val="B3B3B3">
                <a:alpha val="100000"/>
              </a:srgbClr>
            </a:solidFill>
          </p:spPr>
          <p:txBody>
            <a:bodyPr/>
            <a:lstStyle/>
            <a:p/>
          </p:txBody>
        </p:sp>
        <p:sp>
          <p:nvSpPr>
            <p:cNvPr id="169" name="tx169"/>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70" name="rc170"/>
            <p:cNvSpPr/>
            <p:nvPr/>
          </p:nvSpPr>
          <p:spPr>
            <a:xfrm>
              <a:off x="7149355" y="1734287"/>
              <a:ext cx="3113775" cy="214862"/>
            </a:xfrm>
            <a:prstGeom prst="rect">
              <a:avLst/>
            </a:prstGeom>
            <a:solidFill>
              <a:srgbClr val="B3B3B3">
                <a:alpha val="100000"/>
              </a:srgbClr>
            </a:solidFill>
          </p:spPr>
          <p:txBody>
            <a:bodyPr/>
            <a:lstStyle/>
            <a:p/>
          </p:txBody>
        </p:sp>
        <p:sp>
          <p:nvSpPr>
            <p:cNvPr id="171" name="tx171"/>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72" name="pl172"/>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3" name="pl173"/>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4" name="pl174"/>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5" name="pl175"/>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6" name="pl176"/>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7" name="tx177"/>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78" name="tx178"/>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79" name="tx179"/>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80" name="tx180"/>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81" name="tx181"/>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82" name="pl182"/>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3" name="pl183"/>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4" name="pl184"/>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5" name="pl185"/>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6" name="pl186"/>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87" name="tx187"/>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88" name="tx188"/>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89" name="tx189"/>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90" name="tx190"/>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91" name="tx191"/>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92" name="pl192"/>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3" name="pl193"/>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4" name="pl194"/>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5" name="pl195"/>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6" name="pl196"/>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7" name="tx197"/>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98" name="tx198"/>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99" name="tx199"/>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0" name="tx200"/>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1" name="tx201"/>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02" name="tx202"/>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03" name="tx203"/>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04" name="tx204"/>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5" name="tx205"/>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6" name="tx206"/>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07" name="pl207"/>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08" name="pl208"/>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09" name="pl209"/>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10" name="pl210"/>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11" name="pl211"/>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12" name="tx212"/>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13" name="tx213"/>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14" name="tx214"/>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15" name="tx215"/>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16" name="tx216"/>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17" name="tx217"/>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18" name="tx218"/>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19" name="tx219"/>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20" name="tx220"/>
            <p:cNvSpPr/>
            <p:nvPr/>
          </p:nvSpPr>
          <p:spPr>
            <a:xfrm>
              <a:off x="782627" y="1122227"/>
              <a:ext cx="43331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ECAR</a:t>
              </a:r>
            </a:p>
          </p:txBody>
        </p:sp>
        <p:sp>
          <p:nvSpPr>
            <p:cNvPr id="221" name="tx221"/>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22" name="tx222"/>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23"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909564"/>
              <a:ext cx="3494417" cy="544546"/>
            </a:xfrm>
            <a:custGeom>
              <a:avLst/>
              <a:pathLst>
                <a:path w="3494417" h="544546">
                  <a:moveTo>
                    <a:pt x="0" y="217818"/>
                  </a:moveTo>
                  <a:lnTo>
                    <a:pt x="151931" y="326727"/>
                  </a:lnTo>
                  <a:lnTo>
                    <a:pt x="303862" y="326727"/>
                  </a:lnTo>
                  <a:lnTo>
                    <a:pt x="455793" y="0"/>
                  </a:lnTo>
                  <a:lnTo>
                    <a:pt x="607724" y="435636"/>
                  </a:lnTo>
                  <a:lnTo>
                    <a:pt x="759656" y="435636"/>
                  </a:lnTo>
                  <a:lnTo>
                    <a:pt x="911587" y="435636"/>
                  </a:lnTo>
                  <a:lnTo>
                    <a:pt x="1063518" y="435636"/>
                  </a:lnTo>
                  <a:lnTo>
                    <a:pt x="1215449" y="435636"/>
                  </a:lnTo>
                  <a:lnTo>
                    <a:pt x="1367380" y="435636"/>
                  </a:lnTo>
                  <a:lnTo>
                    <a:pt x="1519312" y="435636"/>
                  </a:lnTo>
                  <a:lnTo>
                    <a:pt x="1671243" y="544546"/>
                  </a:lnTo>
                  <a:lnTo>
                    <a:pt x="1823174" y="544546"/>
                  </a:lnTo>
                  <a:lnTo>
                    <a:pt x="1975105" y="544546"/>
                  </a:lnTo>
                  <a:lnTo>
                    <a:pt x="2127036" y="108909"/>
                  </a:lnTo>
                  <a:lnTo>
                    <a:pt x="2278968" y="108909"/>
                  </a:lnTo>
                  <a:lnTo>
                    <a:pt x="2430899" y="108909"/>
                  </a:lnTo>
                  <a:lnTo>
                    <a:pt x="2582830" y="326727"/>
                  </a:lnTo>
                  <a:lnTo>
                    <a:pt x="2734761" y="326727"/>
                  </a:lnTo>
                  <a:lnTo>
                    <a:pt x="2886692" y="435636"/>
                  </a:lnTo>
                  <a:lnTo>
                    <a:pt x="3038624" y="326727"/>
                  </a:lnTo>
                  <a:lnTo>
                    <a:pt x="3190555" y="326727"/>
                  </a:lnTo>
                  <a:lnTo>
                    <a:pt x="3342486" y="544546"/>
                  </a:lnTo>
                  <a:lnTo>
                    <a:pt x="3494417" y="435636"/>
                  </a:lnTo>
                </a:path>
              </a:pathLst>
            </a:custGeom>
            <a:ln w="27101" cap="flat">
              <a:solidFill>
                <a:srgbClr val="1CABE2">
                  <a:alpha val="50196"/>
                </a:srgbClr>
              </a:solidFill>
              <a:prstDash val="solid"/>
              <a:round/>
            </a:ln>
          </p:spPr>
          <p:txBody>
            <a:bodyPr/>
            <a:lstStyle/>
            <a:p/>
          </p:txBody>
        </p:sp>
        <p:sp>
          <p:nvSpPr>
            <p:cNvPr id="25" name="pl25"/>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6" name="pl26"/>
            <p:cNvSpPr/>
            <p:nvPr/>
          </p:nvSpPr>
          <p:spPr>
            <a:xfrm>
              <a:off x="970432" y="3909564"/>
              <a:ext cx="3494417" cy="544546"/>
            </a:xfrm>
            <a:custGeom>
              <a:avLst/>
              <a:pathLst>
                <a:path w="3494417" h="544546">
                  <a:moveTo>
                    <a:pt x="0" y="217818"/>
                  </a:moveTo>
                  <a:lnTo>
                    <a:pt x="151931" y="326727"/>
                  </a:lnTo>
                  <a:lnTo>
                    <a:pt x="303862" y="326727"/>
                  </a:lnTo>
                  <a:lnTo>
                    <a:pt x="455793" y="0"/>
                  </a:lnTo>
                  <a:lnTo>
                    <a:pt x="607724" y="435636"/>
                  </a:lnTo>
                  <a:lnTo>
                    <a:pt x="759656" y="435636"/>
                  </a:lnTo>
                  <a:lnTo>
                    <a:pt x="911587" y="435636"/>
                  </a:lnTo>
                  <a:lnTo>
                    <a:pt x="1063518" y="435636"/>
                  </a:lnTo>
                  <a:lnTo>
                    <a:pt x="1215449" y="435636"/>
                  </a:lnTo>
                  <a:lnTo>
                    <a:pt x="1367380" y="435636"/>
                  </a:lnTo>
                  <a:lnTo>
                    <a:pt x="1519312" y="435636"/>
                  </a:lnTo>
                  <a:lnTo>
                    <a:pt x="1671243" y="544546"/>
                  </a:lnTo>
                  <a:lnTo>
                    <a:pt x="1823174" y="544546"/>
                  </a:lnTo>
                  <a:lnTo>
                    <a:pt x="1975105" y="544546"/>
                  </a:lnTo>
                  <a:lnTo>
                    <a:pt x="2127036" y="108909"/>
                  </a:lnTo>
                  <a:lnTo>
                    <a:pt x="2278968" y="108909"/>
                  </a:lnTo>
                  <a:lnTo>
                    <a:pt x="2430899" y="108909"/>
                  </a:lnTo>
                  <a:lnTo>
                    <a:pt x="2582830" y="326727"/>
                  </a:lnTo>
                  <a:lnTo>
                    <a:pt x="2734761" y="326727"/>
                  </a:lnTo>
                  <a:lnTo>
                    <a:pt x="2886692" y="435636"/>
                  </a:lnTo>
                  <a:lnTo>
                    <a:pt x="3038624" y="326727"/>
                  </a:lnTo>
                  <a:lnTo>
                    <a:pt x="3190555" y="326727"/>
                  </a:lnTo>
                  <a:lnTo>
                    <a:pt x="3342486" y="544546"/>
                  </a:lnTo>
                  <a:lnTo>
                    <a:pt x="3494417" y="435636"/>
                  </a:lnTo>
                </a:path>
              </a:pathLst>
            </a:custGeom>
            <a:ln w="65043" cap="flat">
              <a:solidFill>
                <a:srgbClr val="000000">
                  <a:alpha val="100000"/>
                </a:srgbClr>
              </a:solidFill>
              <a:prstDash val="solid"/>
              <a:round/>
            </a:ln>
          </p:spPr>
          <p:txBody>
            <a:bodyPr/>
            <a:lstStyle/>
            <a:p/>
          </p:txBody>
        </p:sp>
        <p:sp>
          <p:nvSpPr>
            <p:cNvPr id="27" name="pl27"/>
            <p:cNvSpPr/>
            <p:nvPr/>
          </p:nvSpPr>
          <p:spPr>
            <a:xfrm>
              <a:off x="970432" y="3909564"/>
              <a:ext cx="3494417" cy="544546"/>
            </a:xfrm>
            <a:custGeom>
              <a:avLst/>
              <a:pathLst>
                <a:path w="3494417" h="544546">
                  <a:moveTo>
                    <a:pt x="0" y="217818"/>
                  </a:moveTo>
                  <a:lnTo>
                    <a:pt x="151931" y="326727"/>
                  </a:lnTo>
                  <a:lnTo>
                    <a:pt x="303862" y="326727"/>
                  </a:lnTo>
                  <a:lnTo>
                    <a:pt x="455793" y="0"/>
                  </a:lnTo>
                  <a:lnTo>
                    <a:pt x="607724" y="435636"/>
                  </a:lnTo>
                  <a:lnTo>
                    <a:pt x="759656" y="435636"/>
                  </a:lnTo>
                  <a:lnTo>
                    <a:pt x="911587" y="435636"/>
                  </a:lnTo>
                  <a:lnTo>
                    <a:pt x="1063518" y="435636"/>
                  </a:lnTo>
                  <a:lnTo>
                    <a:pt x="1215449" y="435636"/>
                  </a:lnTo>
                  <a:lnTo>
                    <a:pt x="1367380" y="435636"/>
                  </a:lnTo>
                  <a:lnTo>
                    <a:pt x="1519312" y="435636"/>
                  </a:lnTo>
                  <a:lnTo>
                    <a:pt x="1671243" y="544546"/>
                  </a:lnTo>
                  <a:lnTo>
                    <a:pt x="1823174" y="544546"/>
                  </a:lnTo>
                  <a:lnTo>
                    <a:pt x="1975105" y="544546"/>
                  </a:lnTo>
                  <a:lnTo>
                    <a:pt x="2127036" y="108909"/>
                  </a:lnTo>
                  <a:lnTo>
                    <a:pt x="2278968" y="108909"/>
                  </a:lnTo>
                  <a:lnTo>
                    <a:pt x="2430899" y="108909"/>
                  </a:lnTo>
                  <a:lnTo>
                    <a:pt x="2582830" y="326727"/>
                  </a:lnTo>
                  <a:lnTo>
                    <a:pt x="2734761" y="326727"/>
                  </a:lnTo>
                  <a:lnTo>
                    <a:pt x="2886692" y="435636"/>
                  </a:lnTo>
                  <a:lnTo>
                    <a:pt x="3038624" y="326727"/>
                  </a:lnTo>
                  <a:lnTo>
                    <a:pt x="3190555" y="326727"/>
                  </a:lnTo>
                  <a:lnTo>
                    <a:pt x="3342486" y="544546"/>
                  </a:lnTo>
                  <a:lnTo>
                    <a:pt x="3494417" y="435636"/>
                  </a:lnTo>
                </a:path>
              </a:pathLst>
            </a:custGeom>
            <a:ln w="40651" cap="flat">
              <a:solidFill>
                <a:srgbClr val="1CABE2">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94567" y="3839604"/>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40287"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1" name="pg31"/>
            <p:cNvSpPr/>
            <p:nvPr/>
          </p:nvSpPr>
          <p:spPr>
            <a:xfrm>
              <a:off x="3781260" y="4057423"/>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 name="pg33"/>
            <p:cNvSpPr/>
            <p:nvPr/>
          </p:nvSpPr>
          <p:spPr>
            <a:xfrm>
              <a:off x="4388985" y="4057423"/>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19771" y="6154255"/>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48" name="pl48"/>
            <p:cNvSpPr/>
            <p:nvPr/>
          </p:nvSpPr>
          <p:spPr>
            <a:xfrm>
              <a:off x="2019771" y="6154255"/>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49" name="pl49"/>
            <p:cNvSpPr/>
            <p:nvPr/>
          </p:nvSpPr>
          <p:spPr>
            <a:xfrm>
              <a:off x="2766536"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0" name="tx50"/>
            <p:cNvSpPr/>
            <p:nvPr/>
          </p:nvSpPr>
          <p:spPr>
            <a:xfrm>
              <a:off x="2286870"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51" name="tx51"/>
            <p:cNvSpPr/>
            <p:nvPr/>
          </p:nvSpPr>
          <p:spPr>
            <a:xfrm>
              <a:off x="30336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4127383"/>
              <a:ext cx="3494417" cy="653455"/>
            </a:xfrm>
            <a:custGeom>
              <a:avLst/>
              <a:pathLst>
                <a:path w="3494417" h="653455">
                  <a:moveTo>
                    <a:pt x="0" y="0"/>
                  </a:moveTo>
                  <a:lnTo>
                    <a:pt x="151931" y="108909"/>
                  </a:lnTo>
                  <a:lnTo>
                    <a:pt x="303862" y="217818"/>
                  </a:lnTo>
                  <a:lnTo>
                    <a:pt x="455793" y="326727"/>
                  </a:lnTo>
                  <a:lnTo>
                    <a:pt x="607724" y="217818"/>
                  </a:lnTo>
                  <a:lnTo>
                    <a:pt x="759656" y="217818"/>
                  </a:lnTo>
                  <a:lnTo>
                    <a:pt x="911587" y="435636"/>
                  </a:lnTo>
                  <a:lnTo>
                    <a:pt x="1063518" y="326727"/>
                  </a:lnTo>
                  <a:lnTo>
                    <a:pt x="1215449" y="326727"/>
                  </a:lnTo>
                  <a:lnTo>
                    <a:pt x="1367380" y="326727"/>
                  </a:lnTo>
                  <a:lnTo>
                    <a:pt x="1519312" y="435636"/>
                  </a:lnTo>
                  <a:lnTo>
                    <a:pt x="1671243" y="653455"/>
                  </a:lnTo>
                  <a:lnTo>
                    <a:pt x="1823174" y="435636"/>
                  </a:lnTo>
                  <a:lnTo>
                    <a:pt x="1975105" y="326727"/>
                  </a:lnTo>
                  <a:lnTo>
                    <a:pt x="2127036" y="217818"/>
                  </a:lnTo>
                  <a:lnTo>
                    <a:pt x="2278968" y="326727"/>
                  </a:lnTo>
                  <a:lnTo>
                    <a:pt x="2430899" y="326727"/>
                  </a:lnTo>
                  <a:lnTo>
                    <a:pt x="2582830" y="435636"/>
                  </a:lnTo>
                  <a:lnTo>
                    <a:pt x="2734761" y="217818"/>
                  </a:lnTo>
                  <a:lnTo>
                    <a:pt x="2886692" y="326727"/>
                  </a:lnTo>
                  <a:lnTo>
                    <a:pt x="3038624" y="108909"/>
                  </a:lnTo>
                  <a:lnTo>
                    <a:pt x="3190555" y="217818"/>
                  </a:lnTo>
                  <a:lnTo>
                    <a:pt x="3342486" y="217818"/>
                  </a:lnTo>
                  <a:lnTo>
                    <a:pt x="3494417" y="217818"/>
                  </a:lnTo>
                </a:path>
              </a:pathLst>
            </a:custGeom>
            <a:ln w="27101" cap="flat">
              <a:solidFill>
                <a:srgbClr val="1CABE2">
                  <a:alpha val="50196"/>
                </a:srgbClr>
              </a:solidFill>
              <a:prstDash val="solid"/>
              <a:round/>
            </a:ln>
          </p:spPr>
          <p:txBody>
            <a:bodyPr/>
            <a:lstStyle/>
            <a:p/>
          </p:txBody>
        </p:sp>
        <p:sp>
          <p:nvSpPr>
            <p:cNvPr id="74" name="pl74"/>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5" name="pl75"/>
            <p:cNvSpPr/>
            <p:nvPr/>
          </p:nvSpPr>
          <p:spPr>
            <a:xfrm>
              <a:off x="5335683" y="4127383"/>
              <a:ext cx="3494417" cy="653455"/>
            </a:xfrm>
            <a:custGeom>
              <a:avLst/>
              <a:pathLst>
                <a:path w="3494417" h="653455">
                  <a:moveTo>
                    <a:pt x="0" y="0"/>
                  </a:moveTo>
                  <a:lnTo>
                    <a:pt x="151931" y="108909"/>
                  </a:lnTo>
                  <a:lnTo>
                    <a:pt x="303862" y="217818"/>
                  </a:lnTo>
                  <a:lnTo>
                    <a:pt x="455793" y="326727"/>
                  </a:lnTo>
                  <a:lnTo>
                    <a:pt x="607724" y="217818"/>
                  </a:lnTo>
                  <a:lnTo>
                    <a:pt x="759656" y="217818"/>
                  </a:lnTo>
                  <a:lnTo>
                    <a:pt x="911587" y="435636"/>
                  </a:lnTo>
                  <a:lnTo>
                    <a:pt x="1063518" y="326727"/>
                  </a:lnTo>
                  <a:lnTo>
                    <a:pt x="1215449" y="326727"/>
                  </a:lnTo>
                  <a:lnTo>
                    <a:pt x="1367380" y="326727"/>
                  </a:lnTo>
                  <a:lnTo>
                    <a:pt x="1519312" y="435636"/>
                  </a:lnTo>
                  <a:lnTo>
                    <a:pt x="1671243" y="653455"/>
                  </a:lnTo>
                  <a:lnTo>
                    <a:pt x="1823174" y="435636"/>
                  </a:lnTo>
                  <a:lnTo>
                    <a:pt x="1975105" y="326727"/>
                  </a:lnTo>
                  <a:lnTo>
                    <a:pt x="2127036" y="217818"/>
                  </a:lnTo>
                  <a:lnTo>
                    <a:pt x="2278968" y="326727"/>
                  </a:lnTo>
                  <a:lnTo>
                    <a:pt x="2430899" y="326727"/>
                  </a:lnTo>
                  <a:lnTo>
                    <a:pt x="2582830" y="435636"/>
                  </a:lnTo>
                  <a:lnTo>
                    <a:pt x="2734761" y="217818"/>
                  </a:lnTo>
                  <a:lnTo>
                    <a:pt x="2886692" y="326727"/>
                  </a:lnTo>
                  <a:lnTo>
                    <a:pt x="3038624" y="108909"/>
                  </a:lnTo>
                  <a:lnTo>
                    <a:pt x="3190555" y="217818"/>
                  </a:lnTo>
                  <a:lnTo>
                    <a:pt x="3342486" y="217818"/>
                  </a:lnTo>
                  <a:lnTo>
                    <a:pt x="3494417" y="217818"/>
                  </a:lnTo>
                </a:path>
              </a:pathLst>
            </a:custGeom>
            <a:ln w="65043" cap="flat">
              <a:solidFill>
                <a:srgbClr val="000000">
                  <a:alpha val="100000"/>
                </a:srgbClr>
              </a:solidFill>
              <a:prstDash val="solid"/>
              <a:round/>
            </a:ln>
          </p:spPr>
          <p:txBody>
            <a:bodyPr/>
            <a:lstStyle/>
            <a:p/>
          </p:txBody>
        </p:sp>
        <p:sp>
          <p:nvSpPr>
            <p:cNvPr id="76" name="pl76"/>
            <p:cNvSpPr/>
            <p:nvPr/>
          </p:nvSpPr>
          <p:spPr>
            <a:xfrm>
              <a:off x="5335683" y="4127383"/>
              <a:ext cx="3494417" cy="653455"/>
            </a:xfrm>
            <a:custGeom>
              <a:avLst/>
              <a:pathLst>
                <a:path w="3494417" h="653455">
                  <a:moveTo>
                    <a:pt x="0" y="0"/>
                  </a:moveTo>
                  <a:lnTo>
                    <a:pt x="151931" y="108909"/>
                  </a:lnTo>
                  <a:lnTo>
                    <a:pt x="303862" y="217818"/>
                  </a:lnTo>
                  <a:lnTo>
                    <a:pt x="455793" y="326727"/>
                  </a:lnTo>
                  <a:lnTo>
                    <a:pt x="607724" y="217818"/>
                  </a:lnTo>
                  <a:lnTo>
                    <a:pt x="759656" y="217818"/>
                  </a:lnTo>
                  <a:lnTo>
                    <a:pt x="911587" y="435636"/>
                  </a:lnTo>
                  <a:lnTo>
                    <a:pt x="1063518" y="326727"/>
                  </a:lnTo>
                  <a:lnTo>
                    <a:pt x="1215449" y="326727"/>
                  </a:lnTo>
                  <a:lnTo>
                    <a:pt x="1367380" y="326727"/>
                  </a:lnTo>
                  <a:lnTo>
                    <a:pt x="1519312" y="435636"/>
                  </a:lnTo>
                  <a:lnTo>
                    <a:pt x="1671243" y="653455"/>
                  </a:lnTo>
                  <a:lnTo>
                    <a:pt x="1823174" y="435636"/>
                  </a:lnTo>
                  <a:lnTo>
                    <a:pt x="1975105" y="326727"/>
                  </a:lnTo>
                  <a:lnTo>
                    <a:pt x="2127036" y="217818"/>
                  </a:lnTo>
                  <a:lnTo>
                    <a:pt x="2278968" y="326727"/>
                  </a:lnTo>
                  <a:lnTo>
                    <a:pt x="2430899" y="326727"/>
                  </a:lnTo>
                  <a:lnTo>
                    <a:pt x="2582830" y="435636"/>
                  </a:lnTo>
                  <a:lnTo>
                    <a:pt x="2734761" y="217818"/>
                  </a:lnTo>
                  <a:lnTo>
                    <a:pt x="2886692" y="326727"/>
                  </a:lnTo>
                  <a:lnTo>
                    <a:pt x="3038624" y="108909"/>
                  </a:lnTo>
                  <a:lnTo>
                    <a:pt x="3190555" y="217818"/>
                  </a:lnTo>
                  <a:lnTo>
                    <a:pt x="3342486" y="217818"/>
                  </a:lnTo>
                  <a:lnTo>
                    <a:pt x="3494417" y="217818"/>
                  </a:lnTo>
                </a:path>
              </a:pathLst>
            </a:custGeom>
            <a:ln w="40651" cap="flat">
              <a:solidFill>
                <a:srgbClr val="1CABE2">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59818" y="383960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305538"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0" name="pg80"/>
            <p:cNvSpPr/>
            <p:nvPr/>
          </p:nvSpPr>
          <p:spPr>
            <a:xfrm>
              <a:off x="8146511" y="4166332"/>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211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2" name="pg82"/>
            <p:cNvSpPr/>
            <p:nvPr/>
          </p:nvSpPr>
          <p:spPr>
            <a:xfrm>
              <a:off x="8754236" y="4057423"/>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85022" y="6154255"/>
              <a:ext cx="175564" cy="0"/>
            </a:xfrm>
            <a:custGeom>
              <a:avLst/>
              <a:pathLst>
                <a:path w="175564" h="0">
                  <a:moveTo>
                    <a:pt x="0" y="0"/>
                  </a:moveTo>
                  <a:lnTo>
                    <a:pt x="175564" y="0"/>
                  </a:lnTo>
                </a:path>
              </a:pathLst>
            </a:custGeom>
            <a:ln w="27101" cap="flat">
              <a:solidFill>
                <a:srgbClr val="1CABE2">
                  <a:alpha val="50196"/>
                </a:srgbClr>
              </a:solidFill>
              <a:prstDash val="solid"/>
              <a:round/>
            </a:ln>
          </p:spPr>
          <p:txBody>
            <a:bodyPr/>
            <a:lstStyle/>
            <a:p/>
          </p:txBody>
        </p:sp>
        <p:sp>
          <p:nvSpPr>
            <p:cNvPr id="97" name="pl97"/>
            <p:cNvSpPr/>
            <p:nvPr/>
          </p:nvSpPr>
          <p:spPr>
            <a:xfrm>
              <a:off x="6385022" y="6154255"/>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98" name="pl98"/>
            <p:cNvSpPr/>
            <p:nvPr/>
          </p:nvSpPr>
          <p:spPr>
            <a:xfrm>
              <a:off x="7131787"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9" name="tx99"/>
            <p:cNvSpPr/>
            <p:nvPr/>
          </p:nvSpPr>
          <p:spPr>
            <a:xfrm>
              <a:off x="665212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00" name="tx100"/>
            <p:cNvSpPr/>
            <p:nvPr/>
          </p:nvSpPr>
          <p:spPr>
            <a:xfrm>
              <a:off x="739888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48599" y="399987"/>
              <a:ext cx="272112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ECAR,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2023, ECAR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40343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01148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207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768690"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22" name="pl22"/>
            <p:cNvSpPr/>
            <p:nvPr/>
          </p:nvSpPr>
          <p:spPr>
            <a:xfrm>
              <a:off x="768690"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40651" cap="flat">
              <a:solidFill>
                <a:srgbClr val="BEBEBE">
                  <a:alpha val="69803"/>
                </a:srgbClr>
              </a:solidFill>
              <a:prstDash val="solid"/>
              <a:round/>
            </a:ln>
          </p:spPr>
          <p:txBody>
            <a:bodyPr/>
            <a:lstStyle/>
            <a:p/>
          </p:txBody>
        </p:sp>
        <p:sp>
          <p:nvSpPr>
            <p:cNvPr id="23" name="pl23"/>
            <p:cNvSpPr/>
            <p:nvPr/>
          </p:nvSpPr>
          <p:spPr>
            <a:xfrm>
              <a:off x="768690"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24" name="pl24"/>
            <p:cNvSpPr/>
            <p:nvPr/>
          </p:nvSpPr>
          <p:spPr>
            <a:xfrm>
              <a:off x="768690"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25" name="pl25"/>
            <p:cNvSpPr/>
            <p:nvPr/>
          </p:nvSpPr>
          <p:spPr>
            <a:xfrm>
              <a:off x="768690"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26" name="pl26"/>
            <p:cNvSpPr/>
            <p:nvPr/>
          </p:nvSpPr>
          <p:spPr>
            <a:xfrm>
              <a:off x="768690"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7" name="pl27"/>
            <p:cNvSpPr/>
            <p:nvPr/>
          </p:nvSpPr>
          <p:spPr>
            <a:xfrm>
              <a:off x="768690"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28" name="pl28"/>
            <p:cNvSpPr/>
            <p:nvPr/>
          </p:nvSpPr>
          <p:spPr>
            <a:xfrm>
              <a:off x="768690" y="155237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505344"/>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0" name="pl30"/>
            <p:cNvSpPr/>
            <p:nvPr/>
          </p:nvSpPr>
          <p:spPr>
            <a:xfrm>
              <a:off x="768690" y="141127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31" name="pl31"/>
            <p:cNvSpPr/>
            <p:nvPr/>
          </p:nvSpPr>
          <p:spPr>
            <a:xfrm>
              <a:off x="768690"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 name="pl32"/>
            <p:cNvSpPr/>
            <p:nvPr/>
          </p:nvSpPr>
          <p:spPr>
            <a:xfrm>
              <a:off x="768690" y="1505344"/>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33" name="pl33"/>
            <p:cNvSpPr/>
            <p:nvPr/>
          </p:nvSpPr>
          <p:spPr>
            <a:xfrm>
              <a:off x="768690" y="1521022"/>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34" name="pl34"/>
            <p:cNvSpPr/>
            <p:nvPr/>
          </p:nvSpPr>
          <p:spPr>
            <a:xfrm>
              <a:off x="768690" y="1379918"/>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35" name="pl35"/>
            <p:cNvSpPr/>
            <p:nvPr/>
          </p:nvSpPr>
          <p:spPr>
            <a:xfrm>
              <a:off x="768690" y="1442631"/>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36" name="pl36"/>
            <p:cNvSpPr/>
            <p:nvPr/>
          </p:nvSpPr>
          <p:spPr>
            <a:xfrm>
              <a:off x="768690" y="155237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37" name="pl37"/>
            <p:cNvSpPr/>
            <p:nvPr/>
          </p:nvSpPr>
          <p:spPr>
            <a:xfrm>
              <a:off x="768690" y="1426953"/>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38" name="pl38"/>
            <p:cNvSpPr/>
            <p:nvPr/>
          </p:nvSpPr>
          <p:spPr>
            <a:xfrm>
              <a:off x="768690" y="1521022"/>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9" name="pl39"/>
            <p:cNvSpPr/>
            <p:nvPr/>
          </p:nvSpPr>
          <p:spPr>
            <a:xfrm>
              <a:off x="768690" y="1568057"/>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40" name="pl40"/>
            <p:cNvSpPr/>
            <p:nvPr/>
          </p:nvSpPr>
          <p:spPr>
            <a:xfrm>
              <a:off x="768690" y="1583735"/>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1" name="pl41"/>
            <p:cNvSpPr/>
            <p:nvPr/>
          </p:nvSpPr>
          <p:spPr>
            <a:xfrm>
              <a:off x="768690" y="1568057"/>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2" name="pl42"/>
            <p:cNvSpPr/>
            <p:nvPr/>
          </p:nvSpPr>
          <p:spPr>
            <a:xfrm>
              <a:off x="768690" y="1301527"/>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43" name="pl43"/>
            <p:cNvSpPr/>
            <p:nvPr/>
          </p:nvSpPr>
          <p:spPr>
            <a:xfrm>
              <a:off x="768690" y="1583735"/>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4" name="pl44"/>
            <p:cNvSpPr/>
            <p:nvPr/>
          </p:nvSpPr>
          <p:spPr>
            <a:xfrm>
              <a:off x="768690"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45" name="pl45"/>
            <p:cNvSpPr/>
            <p:nvPr/>
          </p:nvSpPr>
          <p:spPr>
            <a:xfrm>
              <a:off x="768690"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40651" cap="flat">
              <a:solidFill>
                <a:srgbClr val="000000">
                  <a:alpha val="100000"/>
                </a:srgbClr>
              </a:solidFill>
              <a:prstDash val="solid"/>
              <a:round/>
            </a:ln>
          </p:spPr>
          <p:txBody>
            <a:bodyPr/>
            <a:lstStyle/>
            <a:p/>
          </p:txBody>
        </p:sp>
        <p:sp>
          <p:nvSpPr>
            <p:cNvPr id="46" name="pl46"/>
            <p:cNvSpPr/>
            <p:nvPr/>
          </p:nvSpPr>
          <p:spPr>
            <a:xfrm>
              <a:off x="768690"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F8766D">
                  <a:alpha val="100000"/>
                </a:srgbClr>
              </a:solidFill>
              <a:prstDash val="solid"/>
              <a:round/>
            </a:ln>
          </p:spPr>
          <p:txBody>
            <a:bodyPr/>
            <a:lstStyle/>
            <a:p/>
          </p:txBody>
        </p:sp>
        <p:sp>
          <p:nvSpPr>
            <p:cNvPr id="47" name="pl47"/>
            <p:cNvSpPr/>
            <p:nvPr/>
          </p:nvSpPr>
          <p:spPr>
            <a:xfrm>
              <a:off x="695044"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8" name="tx48"/>
            <p:cNvSpPr/>
            <p:nvPr/>
          </p:nvSpPr>
          <p:spPr>
            <a:xfrm>
              <a:off x="73854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 name="tx49"/>
            <p:cNvSpPr/>
            <p:nvPr/>
          </p:nvSpPr>
          <p:spPr>
            <a:xfrm>
              <a:off x="103312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 name="tx50"/>
            <p:cNvSpPr/>
            <p:nvPr/>
          </p:nvSpPr>
          <p:spPr>
            <a:xfrm>
              <a:off x="1327709" y="14204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1" name="tx51"/>
            <p:cNvSpPr/>
            <p:nvPr/>
          </p:nvSpPr>
          <p:spPr>
            <a:xfrm>
              <a:off x="162229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2" name="tx52"/>
            <p:cNvSpPr/>
            <p:nvPr/>
          </p:nvSpPr>
          <p:spPr>
            <a:xfrm>
              <a:off x="1916874" y="14204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 name="tx53"/>
            <p:cNvSpPr/>
            <p:nvPr/>
          </p:nvSpPr>
          <p:spPr>
            <a:xfrm>
              <a:off x="2211456" y="14204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4" name="rc54"/>
            <p:cNvSpPr/>
            <p:nvPr/>
          </p:nvSpPr>
          <p:spPr>
            <a:xfrm>
              <a:off x="695044" y="1918357"/>
              <a:ext cx="1620202" cy="758825"/>
            </a:xfrm>
            <a:prstGeom prst="rect">
              <a:avLst/>
            </a:prstGeom>
            <a:solidFill>
              <a:srgbClr val="EBEBEB">
                <a:alpha val="100000"/>
              </a:srgbClr>
            </a:solidFill>
          </p:spPr>
          <p:txBody>
            <a:bodyPr/>
            <a:lstStyle/>
            <a:p/>
          </p:txBody>
        </p:sp>
        <p:sp>
          <p:nvSpPr>
            <p:cNvPr id="55" name="pl55"/>
            <p:cNvSpPr/>
            <p:nvPr/>
          </p:nvSpPr>
          <p:spPr>
            <a:xfrm>
              <a:off x="695044" y="244671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6" name="pl56"/>
            <p:cNvSpPr/>
            <p:nvPr/>
          </p:nvSpPr>
          <p:spPr>
            <a:xfrm>
              <a:off x="695044" y="20547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 name="pl57"/>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8" name="pl58"/>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 name="pl59"/>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695044"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3" name="pl63"/>
            <p:cNvSpPr/>
            <p:nvPr/>
          </p:nvSpPr>
          <p:spPr>
            <a:xfrm>
              <a:off x="695044" y="225073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 name="pl64"/>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 name="pl65"/>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 name="pl66"/>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768690"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71" name="pl71"/>
            <p:cNvSpPr/>
            <p:nvPr/>
          </p:nvSpPr>
          <p:spPr>
            <a:xfrm>
              <a:off x="768690"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72" name="pl72"/>
            <p:cNvSpPr/>
            <p:nvPr/>
          </p:nvSpPr>
          <p:spPr>
            <a:xfrm>
              <a:off x="768690" y="2627012"/>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73" name="pl73"/>
            <p:cNvSpPr/>
            <p:nvPr/>
          </p:nvSpPr>
          <p:spPr>
            <a:xfrm>
              <a:off x="768690" y="2564299"/>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74" name="pl74"/>
            <p:cNvSpPr/>
            <p:nvPr/>
          </p:nvSpPr>
          <p:spPr>
            <a:xfrm>
              <a:off x="768690" y="2485908"/>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75" name="pl75"/>
            <p:cNvSpPr/>
            <p:nvPr/>
          </p:nvSpPr>
          <p:spPr>
            <a:xfrm>
              <a:off x="768690" y="2627012"/>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6" name="pl76"/>
            <p:cNvSpPr/>
            <p:nvPr/>
          </p:nvSpPr>
          <p:spPr>
            <a:xfrm>
              <a:off x="768690" y="2360482"/>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77" name="pl77"/>
            <p:cNvSpPr/>
            <p:nvPr/>
          </p:nvSpPr>
          <p:spPr>
            <a:xfrm>
              <a:off x="768690"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 name="pl78"/>
            <p:cNvSpPr/>
            <p:nvPr/>
          </p:nvSpPr>
          <p:spPr>
            <a:xfrm>
              <a:off x="768690"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79" name="pl79"/>
            <p:cNvSpPr/>
            <p:nvPr/>
          </p:nvSpPr>
          <p:spPr>
            <a:xfrm>
              <a:off x="768690"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80" name="pl80"/>
            <p:cNvSpPr/>
            <p:nvPr/>
          </p:nvSpPr>
          <p:spPr>
            <a:xfrm>
              <a:off x="768690"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 name="pl81"/>
            <p:cNvSpPr/>
            <p:nvPr/>
          </p:nvSpPr>
          <p:spPr>
            <a:xfrm>
              <a:off x="768690"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82" name="pl82"/>
            <p:cNvSpPr/>
            <p:nvPr/>
          </p:nvSpPr>
          <p:spPr>
            <a:xfrm>
              <a:off x="768690" y="2564299"/>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83" name="pl83"/>
            <p:cNvSpPr/>
            <p:nvPr/>
          </p:nvSpPr>
          <p:spPr>
            <a:xfrm>
              <a:off x="768690" y="2423195"/>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84" name="pl84"/>
            <p:cNvSpPr/>
            <p:nvPr/>
          </p:nvSpPr>
          <p:spPr>
            <a:xfrm>
              <a:off x="768690" y="2485908"/>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85" name="pl85"/>
            <p:cNvSpPr/>
            <p:nvPr/>
          </p:nvSpPr>
          <p:spPr>
            <a:xfrm>
              <a:off x="768690" y="259565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86" name="pl86"/>
            <p:cNvSpPr/>
            <p:nvPr/>
          </p:nvSpPr>
          <p:spPr>
            <a:xfrm>
              <a:off x="768690" y="2470230"/>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87" name="pl87"/>
            <p:cNvSpPr/>
            <p:nvPr/>
          </p:nvSpPr>
          <p:spPr>
            <a:xfrm>
              <a:off x="768690" y="2564299"/>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88" name="pl88"/>
            <p:cNvSpPr/>
            <p:nvPr/>
          </p:nvSpPr>
          <p:spPr>
            <a:xfrm>
              <a:off x="768690" y="2611334"/>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89" name="pl89"/>
            <p:cNvSpPr/>
            <p:nvPr/>
          </p:nvSpPr>
          <p:spPr>
            <a:xfrm>
              <a:off x="768690" y="2627012"/>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0" name="pl90"/>
            <p:cNvSpPr/>
            <p:nvPr/>
          </p:nvSpPr>
          <p:spPr>
            <a:xfrm>
              <a:off x="768690" y="2611334"/>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1" name="pl91"/>
            <p:cNvSpPr/>
            <p:nvPr/>
          </p:nvSpPr>
          <p:spPr>
            <a:xfrm>
              <a:off x="768690" y="2344804"/>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92" name="pl92"/>
            <p:cNvSpPr/>
            <p:nvPr/>
          </p:nvSpPr>
          <p:spPr>
            <a:xfrm>
              <a:off x="768690" y="2627012"/>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3" name="pl93"/>
            <p:cNvSpPr/>
            <p:nvPr/>
          </p:nvSpPr>
          <p:spPr>
            <a:xfrm>
              <a:off x="768690"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94" name="pl94"/>
            <p:cNvSpPr/>
            <p:nvPr/>
          </p:nvSpPr>
          <p:spPr>
            <a:xfrm>
              <a:off x="768690"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5" name="pl95"/>
            <p:cNvSpPr/>
            <p:nvPr/>
          </p:nvSpPr>
          <p:spPr>
            <a:xfrm>
              <a:off x="768690"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86AC00">
                  <a:alpha val="100000"/>
                </a:srgbClr>
              </a:solidFill>
              <a:prstDash val="solid"/>
              <a:round/>
            </a:ln>
          </p:spPr>
          <p:txBody>
            <a:bodyPr/>
            <a:lstStyle/>
            <a:p/>
          </p:txBody>
        </p:sp>
        <p:sp>
          <p:nvSpPr>
            <p:cNvPr id="96" name="pl96"/>
            <p:cNvSpPr/>
            <p:nvPr/>
          </p:nvSpPr>
          <p:spPr>
            <a:xfrm>
              <a:off x="695044"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7" name="tx97"/>
            <p:cNvSpPr/>
            <p:nvPr/>
          </p:nvSpPr>
          <p:spPr>
            <a:xfrm>
              <a:off x="738545" y="24480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1033127"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1327709"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1622291"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1916874"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2" name="tx102"/>
            <p:cNvSpPr/>
            <p:nvPr/>
          </p:nvSpPr>
          <p:spPr>
            <a:xfrm>
              <a:off x="2211456"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3" name="rc103"/>
            <p:cNvSpPr/>
            <p:nvPr/>
          </p:nvSpPr>
          <p:spPr>
            <a:xfrm>
              <a:off x="695044" y="2961634"/>
              <a:ext cx="1620202" cy="758825"/>
            </a:xfrm>
            <a:prstGeom prst="rect">
              <a:avLst/>
            </a:prstGeom>
            <a:solidFill>
              <a:srgbClr val="EBEBEB">
                <a:alpha val="100000"/>
              </a:srgbClr>
            </a:solidFill>
          </p:spPr>
          <p:txBody>
            <a:bodyPr/>
            <a:lstStyle/>
            <a:p/>
          </p:txBody>
        </p:sp>
        <p:sp>
          <p:nvSpPr>
            <p:cNvPr id="104" name="pl104"/>
            <p:cNvSpPr/>
            <p:nvPr/>
          </p:nvSpPr>
          <p:spPr>
            <a:xfrm>
              <a:off x="695044" y="34899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5" name="pl105"/>
            <p:cNvSpPr/>
            <p:nvPr/>
          </p:nvSpPr>
          <p:spPr>
            <a:xfrm>
              <a:off x="695044" y="30980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6" name="pl106"/>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 name="pl107"/>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8" name="pl108"/>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 name="pl109"/>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 name="pl110"/>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 name="pl111"/>
            <p:cNvSpPr/>
            <p:nvPr/>
          </p:nvSpPr>
          <p:spPr>
            <a:xfrm>
              <a:off x="695044"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2" name="pl112"/>
            <p:cNvSpPr/>
            <p:nvPr/>
          </p:nvSpPr>
          <p:spPr>
            <a:xfrm>
              <a:off x="695044" y="329401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3" name="pl113"/>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 name="pl114"/>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768690"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120" name="pl120"/>
            <p:cNvSpPr/>
            <p:nvPr/>
          </p:nvSpPr>
          <p:spPr>
            <a:xfrm>
              <a:off x="768690"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40651" cap="flat">
              <a:solidFill>
                <a:srgbClr val="BEBEBE">
                  <a:alpha val="69803"/>
                </a:srgbClr>
              </a:solidFill>
              <a:prstDash val="solid"/>
              <a:round/>
            </a:ln>
          </p:spPr>
          <p:txBody>
            <a:bodyPr/>
            <a:lstStyle/>
            <a:p/>
          </p:txBody>
        </p:sp>
        <p:sp>
          <p:nvSpPr>
            <p:cNvPr id="121" name="pl121"/>
            <p:cNvSpPr/>
            <p:nvPr/>
          </p:nvSpPr>
          <p:spPr>
            <a:xfrm>
              <a:off x="768690" y="3670289"/>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122" name="pl122"/>
            <p:cNvSpPr/>
            <p:nvPr/>
          </p:nvSpPr>
          <p:spPr>
            <a:xfrm>
              <a:off x="768690" y="3607576"/>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23" name="pl123"/>
            <p:cNvSpPr/>
            <p:nvPr/>
          </p:nvSpPr>
          <p:spPr>
            <a:xfrm>
              <a:off x="768690" y="3529185"/>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124" name="pl124"/>
            <p:cNvSpPr/>
            <p:nvPr/>
          </p:nvSpPr>
          <p:spPr>
            <a:xfrm>
              <a:off x="768690" y="3670289"/>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25" name="pl125"/>
            <p:cNvSpPr/>
            <p:nvPr/>
          </p:nvSpPr>
          <p:spPr>
            <a:xfrm>
              <a:off x="768690" y="3403759"/>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126" name="pl126"/>
            <p:cNvSpPr/>
            <p:nvPr/>
          </p:nvSpPr>
          <p:spPr>
            <a:xfrm>
              <a:off x="768690" y="3638932"/>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7" name="pl127"/>
            <p:cNvSpPr/>
            <p:nvPr/>
          </p:nvSpPr>
          <p:spPr>
            <a:xfrm>
              <a:off x="768690" y="3591898"/>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28" name="pl128"/>
            <p:cNvSpPr/>
            <p:nvPr/>
          </p:nvSpPr>
          <p:spPr>
            <a:xfrm>
              <a:off x="768690" y="3497829"/>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129" name="pl129"/>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0" name="pl130"/>
            <p:cNvSpPr/>
            <p:nvPr/>
          </p:nvSpPr>
          <p:spPr>
            <a:xfrm>
              <a:off x="768690" y="3591898"/>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131" name="pl131"/>
            <p:cNvSpPr/>
            <p:nvPr/>
          </p:nvSpPr>
          <p:spPr>
            <a:xfrm>
              <a:off x="768690"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132" name="pl132"/>
            <p:cNvSpPr/>
            <p:nvPr/>
          </p:nvSpPr>
          <p:spPr>
            <a:xfrm>
              <a:off x="768690"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133" name="pl133"/>
            <p:cNvSpPr/>
            <p:nvPr/>
          </p:nvSpPr>
          <p:spPr>
            <a:xfrm>
              <a:off x="768690"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134" name="pl134"/>
            <p:cNvSpPr/>
            <p:nvPr/>
          </p:nvSpPr>
          <p:spPr>
            <a:xfrm>
              <a:off x="768690"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35" name="pl135"/>
            <p:cNvSpPr/>
            <p:nvPr/>
          </p:nvSpPr>
          <p:spPr>
            <a:xfrm>
              <a:off x="768690"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136" name="pl136"/>
            <p:cNvSpPr/>
            <p:nvPr/>
          </p:nvSpPr>
          <p:spPr>
            <a:xfrm>
              <a:off x="768690" y="3607576"/>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37" name="pl137"/>
            <p:cNvSpPr/>
            <p:nvPr/>
          </p:nvSpPr>
          <p:spPr>
            <a:xfrm>
              <a:off x="768690" y="3654611"/>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138" name="pl138"/>
            <p:cNvSpPr/>
            <p:nvPr/>
          </p:nvSpPr>
          <p:spPr>
            <a:xfrm>
              <a:off x="768690" y="3670289"/>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39" name="pl139"/>
            <p:cNvSpPr/>
            <p:nvPr/>
          </p:nvSpPr>
          <p:spPr>
            <a:xfrm>
              <a:off x="768690" y="3654611"/>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40" name="pl140"/>
            <p:cNvSpPr/>
            <p:nvPr/>
          </p:nvSpPr>
          <p:spPr>
            <a:xfrm>
              <a:off x="768690" y="3388081"/>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141" name="pl141"/>
            <p:cNvSpPr/>
            <p:nvPr/>
          </p:nvSpPr>
          <p:spPr>
            <a:xfrm>
              <a:off x="768690" y="3670289"/>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42" name="pl142"/>
            <p:cNvSpPr/>
            <p:nvPr/>
          </p:nvSpPr>
          <p:spPr>
            <a:xfrm>
              <a:off x="768690"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143" name="pl143"/>
            <p:cNvSpPr/>
            <p:nvPr/>
          </p:nvSpPr>
          <p:spPr>
            <a:xfrm>
              <a:off x="768690"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40651" cap="flat">
              <a:solidFill>
                <a:srgbClr val="000000">
                  <a:alpha val="100000"/>
                </a:srgbClr>
              </a:solidFill>
              <a:prstDash val="solid"/>
              <a:round/>
            </a:ln>
          </p:spPr>
          <p:txBody>
            <a:bodyPr/>
            <a:lstStyle/>
            <a:p/>
          </p:txBody>
        </p:sp>
        <p:sp>
          <p:nvSpPr>
            <p:cNvPr id="144" name="pl144"/>
            <p:cNvSpPr/>
            <p:nvPr/>
          </p:nvSpPr>
          <p:spPr>
            <a:xfrm>
              <a:off x="768690"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00C0B5">
                  <a:alpha val="100000"/>
                </a:srgbClr>
              </a:solidFill>
              <a:prstDash val="solid"/>
              <a:round/>
            </a:ln>
          </p:spPr>
          <p:txBody>
            <a:bodyPr/>
            <a:lstStyle/>
            <a:p/>
          </p:txBody>
        </p:sp>
        <p:sp>
          <p:nvSpPr>
            <p:cNvPr id="145" name="pl145"/>
            <p:cNvSpPr/>
            <p:nvPr/>
          </p:nvSpPr>
          <p:spPr>
            <a:xfrm>
              <a:off x="695044"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46" name="tx146"/>
            <p:cNvSpPr/>
            <p:nvPr/>
          </p:nvSpPr>
          <p:spPr>
            <a:xfrm>
              <a:off x="738545" y="34602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7" name="tx147"/>
            <p:cNvSpPr/>
            <p:nvPr/>
          </p:nvSpPr>
          <p:spPr>
            <a:xfrm>
              <a:off x="1033127" y="34602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8" name="tx148"/>
            <p:cNvSpPr/>
            <p:nvPr/>
          </p:nvSpPr>
          <p:spPr>
            <a:xfrm>
              <a:off x="1327709" y="34742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9" name="tx149"/>
            <p:cNvSpPr/>
            <p:nvPr/>
          </p:nvSpPr>
          <p:spPr>
            <a:xfrm>
              <a:off x="162229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0" name="tx150"/>
            <p:cNvSpPr/>
            <p:nvPr/>
          </p:nvSpPr>
          <p:spPr>
            <a:xfrm>
              <a:off x="1916874"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 name="tx151"/>
            <p:cNvSpPr/>
            <p:nvPr/>
          </p:nvSpPr>
          <p:spPr>
            <a:xfrm>
              <a:off x="2211456" y="344435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2" name="rc152"/>
            <p:cNvSpPr/>
            <p:nvPr/>
          </p:nvSpPr>
          <p:spPr>
            <a:xfrm>
              <a:off x="695044" y="4004911"/>
              <a:ext cx="1620202" cy="758825"/>
            </a:xfrm>
            <a:prstGeom prst="rect">
              <a:avLst/>
            </a:prstGeom>
            <a:solidFill>
              <a:srgbClr val="EBEBEB">
                <a:alpha val="100000"/>
              </a:srgbClr>
            </a:solidFill>
          </p:spPr>
          <p:txBody>
            <a:bodyPr/>
            <a:lstStyle/>
            <a:p/>
          </p:txBody>
        </p:sp>
        <p:sp>
          <p:nvSpPr>
            <p:cNvPr id="153" name="pl153"/>
            <p:cNvSpPr/>
            <p:nvPr/>
          </p:nvSpPr>
          <p:spPr>
            <a:xfrm>
              <a:off x="695044" y="453326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4" name="pl154"/>
            <p:cNvSpPr/>
            <p:nvPr/>
          </p:nvSpPr>
          <p:spPr>
            <a:xfrm>
              <a:off x="695044" y="41413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5" name="pl155"/>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 name="pl156"/>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7" name="pl157"/>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8" name="pl158"/>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9" name="pl159"/>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0" name="pl160"/>
            <p:cNvSpPr/>
            <p:nvPr/>
          </p:nvSpPr>
          <p:spPr>
            <a:xfrm>
              <a:off x="695044"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1" name="pl161"/>
            <p:cNvSpPr/>
            <p:nvPr/>
          </p:nvSpPr>
          <p:spPr>
            <a:xfrm>
              <a:off x="695044" y="4337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2" name="pl162"/>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768690"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169" name="pl169"/>
            <p:cNvSpPr/>
            <p:nvPr/>
          </p:nvSpPr>
          <p:spPr>
            <a:xfrm>
              <a:off x="768690"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40651" cap="flat">
              <a:solidFill>
                <a:srgbClr val="BEBEBE">
                  <a:alpha val="69803"/>
                </a:srgbClr>
              </a:solidFill>
              <a:prstDash val="solid"/>
              <a:round/>
            </a:ln>
          </p:spPr>
          <p:txBody>
            <a:bodyPr/>
            <a:lstStyle/>
            <a:p/>
          </p:txBody>
        </p:sp>
        <p:sp>
          <p:nvSpPr>
            <p:cNvPr id="170" name="pl170"/>
            <p:cNvSpPr/>
            <p:nvPr/>
          </p:nvSpPr>
          <p:spPr>
            <a:xfrm>
              <a:off x="768690" y="4713566"/>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171" name="pl171"/>
            <p:cNvSpPr/>
            <p:nvPr/>
          </p:nvSpPr>
          <p:spPr>
            <a:xfrm>
              <a:off x="768690" y="4650853"/>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72" name="pl172"/>
            <p:cNvSpPr/>
            <p:nvPr/>
          </p:nvSpPr>
          <p:spPr>
            <a:xfrm>
              <a:off x="768690" y="4572462"/>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173" name="pl173"/>
            <p:cNvSpPr/>
            <p:nvPr/>
          </p:nvSpPr>
          <p:spPr>
            <a:xfrm>
              <a:off x="768690" y="4713566"/>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74" name="pl174"/>
            <p:cNvSpPr/>
            <p:nvPr/>
          </p:nvSpPr>
          <p:spPr>
            <a:xfrm>
              <a:off x="768690" y="4447036"/>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175" name="pl175"/>
            <p:cNvSpPr/>
            <p:nvPr/>
          </p:nvSpPr>
          <p:spPr>
            <a:xfrm>
              <a:off x="768690" y="468220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76" name="pl176"/>
            <p:cNvSpPr/>
            <p:nvPr/>
          </p:nvSpPr>
          <p:spPr>
            <a:xfrm>
              <a:off x="768690" y="4635175"/>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77" name="pl177"/>
            <p:cNvSpPr/>
            <p:nvPr/>
          </p:nvSpPr>
          <p:spPr>
            <a:xfrm>
              <a:off x="768690" y="454110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178" name="pl178"/>
            <p:cNvSpPr/>
            <p:nvPr/>
          </p:nvSpPr>
          <p:spPr>
            <a:xfrm>
              <a:off x="768690"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79" name="pl179"/>
            <p:cNvSpPr/>
            <p:nvPr/>
          </p:nvSpPr>
          <p:spPr>
            <a:xfrm>
              <a:off x="768690" y="4635175"/>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180" name="pl180"/>
            <p:cNvSpPr/>
            <p:nvPr/>
          </p:nvSpPr>
          <p:spPr>
            <a:xfrm>
              <a:off x="768690" y="4650853"/>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181" name="pl181"/>
            <p:cNvSpPr/>
            <p:nvPr/>
          </p:nvSpPr>
          <p:spPr>
            <a:xfrm>
              <a:off x="768690" y="4509749"/>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182" name="pl182"/>
            <p:cNvSpPr/>
            <p:nvPr/>
          </p:nvSpPr>
          <p:spPr>
            <a:xfrm>
              <a:off x="768690" y="4572462"/>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183" name="pl183"/>
            <p:cNvSpPr/>
            <p:nvPr/>
          </p:nvSpPr>
          <p:spPr>
            <a:xfrm>
              <a:off x="768690" y="468220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84" name="pl184"/>
            <p:cNvSpPr/>
            <p:nvPr/>
          </p:nvSpPr>
          <p:spPr>
            <a:xfrm>
              <a:off x="768690" y="4556784"/>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185" name="pl185"/>
            <p:cNvSpPr/>
            <p:nvPr/>
          </p:nvSpPr>
          <p:spPr>
            <a:xfrm>
              <a:off x="768690"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86" name="pl186"/>
            <p:cNvSpPr/>
            <p:nvPr/>
          </p:nvSpPr>
          <p:spPr>
            <a:xfrm>
              <a:off x="768690"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187" name="pl187"/>
            <p:cNvSpPr/>
            <p:nvPr/>
          </p:nvSpPr>
          <p:spPr>
            <a:xfrm>
              <a:off x="768690"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88" name="pl188"/>
            <p:cNvSpPr/>
            <p:nvPr/>
          </p:nvSpPr>
          <p:spPr>
            <a:xfrm>
              <a:off x="768690"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89" name="pl189"/>
            <p:cNvSpPr/>
            <p:nvPr/>
          </p:nvSpPr>
          <p:spPr>
            <a:xfrm>
              <a:off x="768690"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190" name="pl190"/>
            <p:cNvSpPr/>
            <p:nvPr/>
          </p:nvSpPr>
          <p:spPr>
            <a:xfrm>
              <a:off x="768690" y="4713566"/>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91" name="pl191"/>
            <p:cNvSpPr/>
            <p:nvPr/>
          </p:nvSpPr>
          <p:spPr>
            <a:xfrm>
              <a:off x="768690"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192" name="pl192"/>
            <p:cNvSpPr/>
            <p:nvPr/>
          </p:nvSpPr>
          <p:spPr>
            <a:xfrm>
              <a:off x="768690"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40651" cap="flat">
              <a:solidFill>
                <a:srgbClr val="000000">
                  <a:alpha val="100000"/>
                </a:srgbClr>
              </a:solidFill>
              <a:prstDash val="solid"/>
              <a:round/>
            </a:ln>
          </p:spPr>
          <p:txBody>
            <a:bodyPr/>
            <a:lstStyle/>
            <a:p/>
          </p:txBody>
        </p:sp>
        <p:sp>
          <p:nvSpPr>
            <p:cNvPr id="193" name="pl193"/>
            <p:cNvSpPr/>
            <p:nvPr/>
          </p:nvSpPr>
          <p:spPr>
            <a:xfrm>
              <a:off x="768690"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A58AFF">
                  <a:alpha val="100000"/>
                </a:srgbClr>
              </a:solidFill>
              <a:prstDash val="solid"/>
              <a:round/>
            </a:ln>
          </p:spPr>
          <p:txBody>
            <a:bodyPr/>
            <a:lstStyle/>
            <a:p/>
          </p:txBody>
        </p:sp>
        <p:sp>
          <p:nvSpPr>
            <p:cNvPr id="194" name="pl194"/>
            <p:cNvSpPr/>
            <p:nvPr/>
          </p:nvSpPr>
          <p:spPr>
            <a:xfrm>
              <a:off x="695044"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95" name="tx195"/>
            <p:cNvSpPr/>
            <p:nvPr/>
          </p:nvSpPr>
          <p:spPr>
            <a:xfrm>
              <a:off x="738545" y="45346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96" name="tx196"/>
            <p:cNvSpPr/>
            <p:nvPr/>
          </p:nvSpPr>
          <p:spPr>
            <a:xfrm>
              <a:off x="1033127" y="45346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97" name="tx197"/>
            <p:cNvSpPr/>
            <p:nvPr/>
          </p:nvSpPr>
          <p:spPr>
            <a:xfrm>
              <a:off x="1327709" y="44876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98" name="tx198"/>
            <p:cNvSpPr/>
            <p:nvPr/>
          </p:nvSpPr>
          <p:spPr>
            <a:xfrm>
              <a:off x="1622291" y="44876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99" name="tx199"/>
            <p:cNvSpPr/>
            <p:nvPr/>
          </p:nvSpPr>
          <p:spPr>
            <a:xfrm>
              <a:off x="1916874" y="44876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00" name="tx200"/>
            <p:cNvSpPr/>
            <p:nvPr/>
          </p:nvSpPr>
          <p:spPr>
            <a:xfrm>
              <a:off x="2211456" y="45035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01" name="rc201"/>
            <p:cNvSpPr/>
            <p:nvPr/>
          </p:nvSpPr>
          <p:spPr>
            <a:xfrm>
              <a:off x="695044" y="5048188"/>
              <a:ext cx="1620202" cy="758825"/>
            </a:xfrm>
            <a:prstGeom prst="rect">
              <a:avLst/>
            </a:prstGeom>
            <a:solidFill>
              <a:srgbClr val="EBEBEB">
                <a:alpha val="100000"/>
              </a:srgbClr>
            </a:solidFill>
          </p:spPr>
          <p:txBody>
            <a:bodyPr/>
            <a:lstStyle/>
            <a:p/>
          </p:txBody>
        </p:sp>
        <p:sp>
          <p:nvSpPr>
            <p:cNvPr id="202" name="pl202"/>
            <p:cNvSpPr/>
            <p:nvPr/>
          </p:nvSpPr>
          <p:spPr>
            <a:xfrm>
              <a:off x="695044" y="557654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3" name="pl203"/>
            <p:cNvSpPr/>
            <p:nvPr/>
          </p:nvSpPr>
          <p:spPr>
            <a:xfrm>
              <a:off x="695044" y="51845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4" name="pl204"/>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5" name="pl205"/>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6" name="pl206"/>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7" name="pl207"/>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8" name="pl208"/>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695044"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0" name="pl210"/>
            <p:cNvSpPr/>
            <p:nvPr/>
          </p:nvSpPr>
          <p:spPr>
            <a:xfrm>
              <a:off x="695044" y="538056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1" name="pl211"/>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768690" y="572548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218" name="pl218"/>
            <p:cNvSpPr/>
            <p:nvPr/>
          </p:nvSpPr>
          <p:spPr>
            <a:xfrm>
              <a:off x="768690" y="5756843"/>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40651" cap="flat">
              <a:solidFill>
                <a:srgbClr val="BEBEBE">
                  <a:alpha val="69803"/>
                </a:srgbClr>
              </a:solidFill>
              <a:prstDash val="solid"/>
              <a:round/>
            </a:ln>
          </p:spPr>
          <p:txBody>
            <a:bodyPr/>
            <a:lstStyle/>
            <a:p/>
          </p:txBody>
        </p:sp>
        <p:sp>
          <p:nvSpPr>
            <p:cNvPr id="219" name="pl219"/>
            <p:cNvSpPr/>
            <p:nvPr/>
          </p:nvSpPr>
          <p:spPr>
            <a:xfrm>
              <a:off x="768690" y="5756843"/>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220" name="pl220"/>
            <p:cNvSpPr/>
            <p:nvPr/>
          </p:nvSpPr>
          <p:spPr>
            <a:xfrm>
              <a:off x="768690" y="5694130"/>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221" name="pl221"/>
            <p:cNvSpPr/>
            <p:nvPr/>
          </p:nvSpPr>
          <p:spPr>
            <a:xfrm>
              <a:off x="768690" y="5615739"/>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222" name="pl222"/>
            <p:cNvSpPr/>
            <p:nvPr/>
          </p:nvSpPr>
          <p:spPr>
            <a:xfrm>
              <a:off x="768690" y="5756843"/>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23" name="pl223"/>
            <p:cNvSpPr/>
            <p:nvPr/>
          </p:nvSpPr>
          <p:spPr>
            <a:xfrm>
              <a:off x="768690" y="5490313"/>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224" name="pl224"/>
            <p:cNvSpPr/>
            <p:nvPr/>
          </p:nvSpPr>
          <p:spPr>
            <a:xfrm>
              <a:off x="768690" y="572548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25" name="pl225"/>
            <p:cNvSpPr/>
            <p:nvPr/>
          </p:nvSpPr>
          <p:spPr>
            <a:xfrm>
              <a:off x="768690" y="5678452"/>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226" name="pl226"/>
            <p:cNvSpPr/>
            <p:nvPr/>
          </p:nvSpPr>
          <p:spPr>
            <a:xfrm>
              <a:off x="768690" y="558438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227" name="pl227"/>
            <p:cNvSpPr/>
            <p:nvPr/>
          </p:nvSpPr>
          <p:spPr>
            <a:xfrm>
              <a:off x="768690" y="577252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28" name="pl228"/>
            <p:cNvSpPr/>
            <p:nvPr/>
          </p:nvSpPr>
          <p:spPr>
            <a:xfrm>
              <a:off x="768690" y="5678452"/>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229" name="pl229"/>
            <p:cNvSpPr/>
            <p:nvPr/>
          </p:nvSpPr>
          <p:spPr>
            <a:xfrm>
              <a:off x="768690" y="5694130"/>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230" name="pl230"/>
            <p:cNvSpPr/>
            <p:nvPr/>
          </p:nvSpPr>
          <p:spPr>
            <a:xfrm>
              <a:off x="768690" y="5553026"/>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231" name="pl231"/>
            <p:cNvSpPr/>
            <p:nvPr/>
          </p:nvSpPr>
          <p:spPr>
            <a:xfrm>
              <a:off x="768690" y="5615739"/>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232" name="pl232"/>
            <p:cNvSpPr/>
            <p:nvPr/>
          </p:nvSpPr>
          <p:spPr>
            <a:xfrm>
              <a:off x="768690" y="572548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233" name="pl233"/>
            <p:cNvSpPr/>
            <p:nvPr/>
          </p:nvSpPr>
          <p:spPr>
            <a:xfrm>
              <a:off x="768690" y="5600061"/>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234" name="pl234"/>
            <p:cNvSpPr/>
            <p:nvPr/>
          </p:nvSpPr>
          <p:spPr>
            <a:xfrm>
              <a:off x="768690" y="5694130"/>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235" name="pl235"/>
            <p:cNvSpPr/>
            <p:nvPr/>
          </p:nvSpPr>
          <p:spPr>
            <a:xfrm>
              <a:off x="768690" y="5741165"/>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236" name="pl236"/>
            <p:cNvSpPr/>
            <p:nvPr/>
          </p:nvSpPr>
          <p:spPr>
            <a:xfrm>
              <a:off x="768690" y="5756843"/>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37" name="pl237"/>
            <p:cNvSpPr/>
            <p:nvPr/>
          </p:nvSpPr>
          <p:spPr>
            <a:xfrm>
              <a:off x="768690" y="5741165"/>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38" name="pl238"/>
            <p:cNvSpPr/>
            <p:nvPr/>
          </p:nvSpPr>
          <p:spPr>
            <a:xfrm>
              <a:off x="768690" y="5474635"/>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239" name="pl239"/>
            <p:cNvSpPr/>
            <p:nvPr/>
          </p:nvSpPr>
          <p:spPr>
            <a:xfrm>
              <a:off x="768690" y="5756843"/>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40" name="pl240"/>
            <p:cNvSpPr/>
            <p:nvPr/>
          </p:nvSpPr>
          <p:spPr>
            <a:xfrm>
              <a:off x="768690" y="572548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241" name="pl241"/>
            <p:cNvSpPr/>
            <p:nvPr/>
          </p:nvSpPr>
          <p:spPr>
            <a:xfrm>
              <a:off x="768690" y="5756843"/>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40651" cap="flat">
              <a:solidFill>
                <a:srgbClr val="000000">
                  <a:alpha val="100000"/>
                </a:srgbClr>
              </a:solidFill>
              <a:prstDash val="solid"/>
              <a:round/>
            </a:ln>
          </p:spPr>
          <p:txBody>
            <a:bodyPr/>
            <a:lstStyle/>
            <a:p/>
          </p:txBody>
        </p:sp>
        <p:sp>
          <p:nvSpPr>
            <p:cNvPr id="242" name="pl242"/>
            <p:cNvSpPr/>
            <p:nvPr/>
          </p:nvSpPr>
          <p:spPr>
            <a:xfrm>
              <a:off x="768690" y="5756843"/>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FF6B96">
                  <a:alpha val="100000"/>
                </a:srgbClr>
              </a:solidFill>
              <a:prstDash val="solid"/>
              <a:round/>
            </a:ln>
          </p:spPr>
          <p:txBody>
            <a:bodyPr/>
            <a:lstStyle/>
            <a:p/>
          </p:txBody>
        </p:sp>
        <p:sp>
          <p:nvSpPr>
            <p:cNvPr id="243" name="pl243"/>
            <p:cNvSpPr/>
            <p:nvPr/>
          </p:nvSpPr>
          <p:spPr>
            <a:xfrm>
              <a:off x="695044"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44" name="tx244"/>
            <p:cNvSpPr/>
            <p:nvPr/>
          </p:nvSpPr>
          <p:spPr>
            <a:xfrm>
              <a:off x="738545" y="55935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5" name="tx245"/>
            <p:cNvSpPr/>
            <p:nvPr/>
          </p:nvSpPr>
          <p:spPr>
            <a:xfrm>
              <a:off x="1033127"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6" name="tx246"/>
            <p:cNvSpPr/>
            <p:nvPr/>
          </p:nvSpPr>
          <p:spPr>
            <a:xfrm>
              <a:off x="1327709" y="55935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7" name="tx247"/>
            <p:cNvSpPr/>
            <p:nvPr/>
          </p:nvSpPr>
          <p:spPr>
            <a:xfrm>
              <a:off x="1622291" y="559356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8" name="tx248"/>
            <p:cNvSpPr/>
            <p:nvPr/>
          </p:nvSpPr>
          <p:spPr>
            <a:xfrm>
              <a:off x="1916874"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9" name="tx249"/>
            <p:cNvSpPr/>
            <p:nvPr/>
          </p:nvSpPr>
          <p:spPr>
            <a:xfrm>
              <a:off x="2211456"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0" name="rc250"/>
            <p:cNvSpPr/>
            <p:nvPr/>
          </p:nvSpPr>
          <p:spPr>
            <a:xfrm>
              <a:off x="2384835" y="875080"/>
              <a:ext cx="1620202" cy="758825"/>
            </a:xfrm>
            <a:prstGeom prst="rect">
              <a:avLst/>
            </a:prstGeom>
            <a:solidFill>
              <a:srgbClr val="EBEBEB">
                <a:alpha val="100000"/>
              </a:srgbClr>
            </a:solidFill>
          </p:spPr>
          <p:txBody>
            <a:bodyPr/>
            <a:lstStyle/>
            <a:p/>
          </p:txBody>
        </p:sp>
        <p:sp>
          <p:nvSpPr>
            <p:cNvPr id="251" name="pl251"/>
            <p:cNvSpPr/>
            <p:nvPr/>
          </p:nvSpPr>
          <p:spPr>
            <a:xfrm>
              <a:off x="2384835" y="140343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2" name="pl252"/>
            <p:cNvSpPr/>
            <p:nvPr/>
          </p:nvSpPr>
          <p:spPr>
            <a:xfrm>
              <a:off x="2384835" y="101148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3" name="pl253"/>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4" name="pl254"/>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5" name="pl255"/>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6" name="pl256"/>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7" name="pl257"/>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8" name="pl258"/>
            <p:cNvSpPr/>
            <p:nvPr/>
          </p:nvSpPr>
          <p:spPr>
            <a:xfrm>
              <a:off x="2384835"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59" name="pl259"/>
            <p:cNvSpPr/>
            <p:nvPr/>
          </p:nvSpPr>
          <p:spPr>
            <a:xfrm>
              <a:off x="2384835" y="1207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0" name="pl260"/>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2" name="pl262"/>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3" name="pl263"/>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4" name="pl264"/>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5" name="pl265"/>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6" name="pl266"/>
            <p:cNvSpPr/>
            <p:nvPr/>
          </p:nvSpPr>
          <p:spPr>
            <a:xfrm>
              <a:off x="2458481"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267" name="pl267"/>
            <p:cNvSpPr/>
            <p:nvPr/>
          </p:nvSpPr>
          <p:spPr>
            <a:xfrm>
              <a:off x="2458481"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40651" cap="flat">
              <a:solidFill>
                <a:srgbClr val="BEBEBE">
                  <a:alpha val="69803"/>
                </a:srgbClr>
              </a:solidFill>
              <a:prstDash val="solid"/>
              <a:round/>
            </a:ln>
          </p:spPr>
          <p:txBody>
            <a:bodyPr/>
            <a:lstStyle/>
            <a:p/>
          </p:txBody>
        </p:sp>
        <p:sp>
          <p:nvSpPr>
            <p:cNvPr id="268" name="pl268"/>
            <p:cNvSpPr/>
            <p:nvPr/>
          </p:nvSpPr>
          <p:spPr>
            <a:xfrm>
              <a:off x="2458481"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269" name="pl269"/>
            <p:cNvSpPr/>
            <p:nvPr/>
          </p:nvSpPr>
          <p:spPr>
            <a:xfrm>
              <a:off x="2458481"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270" name="pl270"/>
            <p:cNvSpPr/>
            <p:nvPr/>
          </p:nvSpPr>
          <p:spPr>
            <a:xfrm>
              <a:off x="2458481"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271" name="pl271"/>
            <p:cNvSpPr/>
            <p:nvPr/>
          </p:nvSpPr>
          <p:spPr>
            <a:xfrm>
              <a:off x="2458481"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72" name="pl272"/>
            <p:cNvSpPr/>
            <p:nvPr/>
          </p:nvSpPr>
          <p:spPr>
            <a:xfrm>
              <a:off x="2458481"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273" name="pl273"/>
            <p:cNvSpPr/>
            <p:nvPr/>
          </p:nvSpPr>
          <p:spPr>
            <a:xfrm>
              <a:off x="2458481" y="155237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4" name="pl274"/>
            <p:cNvSpPr/>
            <p:nvPr/>
          </p:nvSpPr>
          <p:spPr>
            <a:xfrm>
              <a:off x="2458481" y="1505344"/>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275" name="pl275"/>
            <p:cNvSpPr/>
            <p:nvPr/>
          </p:nvSpPr>
          <p:spPr>
            <a:xfrm>
              <a:off x="2458481" y="141127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276" name="pl276"/>
            <p:cNvSpPr/>
            <p:nvPr/>
          </p:nvSpPr>
          <p:spPr>
            <a:xfrm>
              <a:off x="2458481"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7" name="pl277"/>
            <p:cNvSpPr/>
            <p:nvPr/>
          </p:nvSpPr>
          <p:spPr>
            <a:xfrm>
              <a:off x="2458481" y="1505344"/>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278" name="pl278"/>
            <p:cNvSpPr/>
            <p:nvPr/>
          </p:nvSpPr>
          <p:spPr>
            <a:xfrm>
              <a:off x="2458481" y="1521022"/>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279" name="pl279"/>
            <p:cNvSpPr/>
            <p:nvPr/>
          </p:nvSpPr>
          <p:spPr>
            <a:xfrm>
              <a:off x="2458481" y="1379918"/>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280" name="pl280"/>
            <p:cNvSpPr/>
            <p:nvPr/>
          </p:nvSpPr>
          <p:spPr>
            <a:xfrm>
              <a:off x="2458481" y="1442631"/>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281" name="pl281"/>
            <p:cNvSpPr/>
            <p:nvPr/>
          </p:nvSpPr>
          <p:spPr>
            <a:xfrm>
              <a:off x="2458481" y="155237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282" name="pl282"/>
            <p:cNvSpPr/>
            <p:nvPr/>
          </p:nvSpPr>
          <p:spPr>
            <a:xfrm>
              <a:off x="2458481" y="1426953"/>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283" name="pl283"/>
            <p:cNvSpPr/>
            <p:nvPr/>
          </p:nvSpPr>
          <p:spPr>
            <a:xfrm>
              <a:off x="2458481" y="1521022"/>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284" name="pl284"/>
            <p:cNvSpPr/>
            <p:nvPr/>
          </p:nvSpPr>
          <p:spPr>
            <a:xfrm>
              <a:off x="2458481" y="1568057"/>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1583735"/>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86" name="pl286"/>
            <p:cNvSpPr/>
            <p:nvPr/>
          </p:nvSpPr>
          <p:spPr>
            <a:xfrm>
              <a:off x="2458481" y="1568057"/>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87" name="pl287"/>
            <p:cNvSpPr/>
            <p:nvPr/>
          </p:nvSpPr>
          <p:spPr>
            <a:xfrm>
              <a:off x="2458481" y="1301527"/>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288" name="pl288"/>
            <p:cNvSpPr/>
            <p:nvPr/>
          </p:nvSpPr>
          <p:spPr>
            <a:xfrm>
              <a:off x="2458481" y="1583735"/>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289" name="pl289"/>
            <p:cNvSpPr/>
            <p:nvPr/>
          </p:nvSpPr>
          <p:spPr>
            <a:xfrm>
              <a:off x="2458481"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290" name="pl290"/>
            <p:cNvSpPr/>
            <p:nvPr/>
          </p:nvSpPr>
          <p:spPr>
            <a:xfrm>
              <a:off x="2458481"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40651" cap="flat">
              <a:solidFill>
                <a:srgbClr val="000000">
                  <a:alpha val="100000"/>
                </a:srgbClr>
              </a:solidFill>
              <a:prstDash val="solid"/>
              <a:round/>
            </a:ln>
          </p:spPr>
          <p:txBody>
            <a:bodyPr/>
            <a:lstStyle/>
            <a:p/>
          </p:txBody>
        </p:sp>
        <p:sp>
          <p:nvSpPr>
            <p:cNvPr id="291" name="pl291"/>
            <p:cNvSpPr/>
            <p:nvPr/>
          </p:nvSpPr>
          <p:spPr>
            <a:xfrm>
              <a:off x="2458481"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EB8335">
                  <a:alpha val="100000"/>
                </a:srgbClr>
              </a:solidFill>
              <a:prstDash val="solid"/>
              <a:round/>
            </a:ln>
          </p:spPr>
          <p:txBody>
            <a:bodyPr/>
            <a:lstStyle/>
            <a:p/>
          </p:txBody>
        </p:sp>
        <p:sp>
          <p:nvSpPr>
            <p:cNvPr id="292" name="pl292"/>
            <p:cNvSpPr/>
            <p:nvPr/>
          </p:nvSpPr>
          <p:spPr>
            <a:xfrm>
              <a:off x="2384835"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93" name="tx293"/>
            <p:cNvSpPr/>
            <p:nvPr/>
          </p:nvSpPr>
          <p:spPr>
            <a:xfrm>
              <a:off x="2428336" y="13737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94" name="tx294"/>
            <p:cNvSpPr/>
            <p:nvPr/>
          </p:nvSpPr>
          <p:spPr>
            <a:xfrm>
              <a:off x="2722918" y="13737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95" name="tx295"/>
            <p:cNvSpPr/>
            <p:nvPr/>
          </p:nvSpPr>
          <p:spPr>
            <a:xfrm>
              <a:off x="3017500" y="135780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96" name="tx296"/>
            <p:cNvSpPr/>
            <p:nvPr/>
          </p:nvSpPr>
          <p:spPr>
            <a:xfrm>
              <a:off x="3312083" y="1387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97" name="tx297"/>
            <p:cNvSpPr/>
            <p:nvPr/>
          </p:nvSpPr>
          <p:spPr>
            <a:xfrm>
              <a:off x="3606665" y="1387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98" name="tx298"/>
            <p:cNvSpPr/>
            <p:nvPr/>
          </p:nvSpPr>
          <p:spPr>
            <a:xfrm>
              <a:off x="3901247" y="14047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99" name="rc299"/>
            <p:cNvSpPr/>
            <p:nvPr/>
          </p:nvSpPr>
          <p:spPr>
            <a:xfrm>
              <a:off x="2384835" y="1918357"/>
              <a:ext cx="1620202" cy="758825"/>
            </a:xfrm>
            <a:prstGeom prst="rect">
              <a:avLst/>
            </a:prstGeom>
            <a:solidFill>
              <a:srgbClr val="EBEBEB">
                <a:alpha val="100000"/>
              </a:srgbClr>
            </a:solidFill>
          </p:spPr>
          <p:txBody>
            <a:bodyPr/>
            <a:lstStyle/>
            <a:p/>
          </p:txBody>
        </p:sp>
        <p:sp>
          <p:nvSpPr>
            <p:cNvPr id="300" name="pl300"/>
            <p:cNvSpPr/>
            <p:nvPr/>
          </p:nvSpPr>
          <p:spPr>
            <a:xfrm>
              <a:off x="2384835" y="244671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1" name="pl301"/>
            <p:cNvSpPr/>
            <p:nvPr/>
          </p:nvSpPr>
          <p:spPr>
            <a:xfrm>
              <a:off x="2384835" y="20547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2" name="pl302"/>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3" name="pl303"/>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4" name="pl304"/>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5" name="pl305"/>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6" name="pl306"/>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7" name="pl307"/>
            <p:cNvSpPr/>
            <p:nvPr/>
          </p:nvSpPr>
          <p:spPr>
            <a:xfrm>
              <a:off x="2384835"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08" name="pl308"/>
            <p:cNvSpPr/>
            <p:nvPr/>
          </p:nvSpPr>
          <p:spPr>
            <a:xfrm>
              <a:off x="2384835" y="225073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09" name="pl309"/>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0" name="pl310"/>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1" name="pl311"/>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2" name="pl312"/>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3" name="pl313"/>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4" name="pl314"/>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2458481"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316" name="pl316"/>
            <p:cNvSpPr/>
            <p:nvPr/>
          </p:nvSpPr>
          <p:spPr>
            <a:xfrm>
              <a:off x="2458481"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40651" cap="flat">
              <a:solidFill>
                <a:srgbClr val="BEBEBE">
                  <a:alpha val="69803"/>
                </a:srgbClr>
              </a:solidFill>
              <a:prstDash val="solid"/>
              <a:round/>
            </a:ln>
          </p:spPr>
          <p:txBody>
            <a:bodyPr/>
            <a:lstStyle/>
            <a:p/>
          </p:txBody>
        </p:sp>
        <p:sp>
          <p:nvSpPr>
            <p:cNvPr id="317" name="pl317"/>
            <p:cNvSpPr/>
            <p:nvPr/>
          </p:nvSpPr>
          <p:spPr>
            <a:xfrm>
              <a:off x="2458481" y="2627012"/>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318" name="pl318"/>
            <p:cNvSpPr/>
            <p:nvPr/>
          </p:nvSpPr>
          <p:spPr>
            <a:xfrm>
              <a:off x="2458481" y="2564299"/>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319" name="pl319"/>
            <p:cNvSpPr/>
            <p:nvPr/>
          </p:nvSpPr>
          <p:spPr>
            <a:xfrm>
              <a:off x="2458481" y="2485908"/>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320" name="pl320"/>
            <p:cNvSpPr/>
            <p:nvPr/>
          </p:nvSpPr>
          <p:spPr>
            <a:xfrm>
              <a:off x="2458481" y="2627012"/>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21" name="pl321"/>
            <p:cNvSpPr/>
            <p:nvPr/>
          </p:nvSpPr>
          <p:spPr>
            <a:xfrm>
              <a:off x="2458481" y="2360482"/>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322" name="pl322"/>
            <p:cNvSpPr/>
            <p:nvPr/>
          </p:nvSpPr>
          <p:spPr>
            <a:xfrm>
              <a:off x="2458481"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3" name="pl323"/>
            <p:cNvSpPr/>
            <p:nvPr/>
          </p:nvSpPr>
          <p:spPr>
            <a:xfrm>
              <a:off x="2458481"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24" name="pl324"/>
            <p:cNvSpPr/>
            <p:nvPr/>
          </p:nvSpPr>
          <p:spPr>
            <a:xfrm>
              <a:off x="2458481"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325" name="pl325"/>
            <p:cNvSpPr/>
            <p:nvPr/>
          </p:nvSpPr>
          <p:spPr>
            <a:xfrm>
              <a:off x="2458481"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6" name="pl326"/>
            <p:cNvSpPr/>
            <p:nvPr/>
          </p:nvSpPr>
          <p:spPr>
            <a:xfrm>
              <a:off x="2458481"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327" name="pl327"/>
            <p:cNvSpPr/>
            <p:nvPr/>
          </p:nvSpPr>
          <p:spPr>
            <a:xfrm>
              <a:off x="2458481" y="2564299"/>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328" name="pl328"/>
            <p:cNvSpPr/>
            <p:nvPr/>
          </p:nvSpPr>
          <p:spPr>
            <a:xfrm>
              <a:off x="2458481" y="2423195"/>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329" name="pl329"/>
            <p:cNvSpPr/>
            <p:nvPr/>
          </p:nvSpPr>
          <p:spPr>
            <a:xfrm>
              <a:off x="2458481" y="2485908"/>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330" name="pl330"/>
            <p:cNvSpPr/>
            <p:nvPr/>
          </p:nvSpPr>
          <p:spPr>
            <a:xfrm>
              <a:off x="2458481" y="259565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331" name="pl331"/>
            <p:cNvSpPr/>
            <p:nvPr/>
          </p:nvSpPr>
          <p:spPr>
            <a:xfrm>
              <a:off x="2458481" y="2470230"/>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332" name="pl332"/>
            <p:cNvSpPr/>
            <p:nvPr/>
          </p:nvSpPr>
          <p:spPr>
            <a:xfrm>
              <a:off x="2458481" y="2564299"/>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33" name="pl333"/>
            <p:cNvSpPr/>
            <p:nvPr/>
          </p:nvSpPr>
          <p:spPr>
            <a:xfrm>
              <a:off x="2458481" y="2611334"/>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334" name="pl334"/>
            <p:cNvSpPr/>
            <p:nvPr/>
          </p:nvSpPr>
          <p:spPr>
            <a:xfrm>
              <a:off x="2458481" y="2627012"/>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35" name="pl335"/>
            <p:cNvSpPr/>
            <p:nvPr/>
          </p:nvSpPr>
          <p:spPr>
            <a:xfrm>
              <a:off x="2458481" y="2611334"/>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36" name="pl336"/>
            <p:cNvSpPr/>
            <p:nvPr/>
          </p:nvSpPr>
          <p:spPr>
            <a:xfrm>
              <a:off x="2458481" y="2344804"/>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337" name="pl337"/>
            <p:cNvSpPr/>
            <p:nvPr/>
          </p:nvSpPr>
          <p:spPr>
            <a:xfrm>
              <a:off x="2458481" y="2627012"/>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38" name="pl338"/>
            <p:cNvSpPr/>
            <p:nvPr/>
          </p:nvSpPr>
          <p:spPr>
            <a:xfrm>
              <a:off x="2458481"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339" name="pl339"/>
            <p:cNvSpPr/>
            <p:nvPr/>
          </p:nvSpPr>
          <p:spPr>
            <a:xfrm>
              <a:off x="2458481"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40651" cap="flat">
              <a:solidFill>
                <a:srgbClr val="000000">
                  <a:alpha val="100000"/>
                </a:srgbClr>
              </a:solidFill>
              <a:prstDash val="solid"/>
              <a:round/>
            </a:ln>
          </p:spPr>
          <p:txBody>
            <a:bodyPr/>
            <a:lstStyle/>
            <a:p/>
          </p:txBody>
        </p:sp>
        <p:sp>
          <p:nvSpPr>
            <p:cNvPr id="340" name="pl340"/>
            <p:cNvSpPr/>
            <p:nvPr/>
          </p:nvSpPr>
          <p:spPr>
            <a:xfrm>
              <a:off x="2458481"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53B400">
                  <a:alpha val="100000"/>
                </a:srgbClr>
              </a:solidFill>
              <a:prstDash val="solid"/>
              <a:round/>
            </a:ln>
          </p:spPr>
          <p:txBody>
            <a:bodyPr/>
            <a:lstStyle/>
            <a:p/>
          </p:txBody>
        </p:sp>
        <p:sp>
          <p:nvSpPr>
            <p:cNvPr id="341" name="pl341"/>
            <p:cNvSpPr/>
            <p:nvPr/>
          </p:nvSpPr>
          <p:spPr>
            <a:xfrm>
              <a:off x="2384835"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42" name="tx342"/>
            <p:cNvSpPr/>
            <p:nvPr/>
          </p:nvSpPr>
          <p:spPr>
            <a:xfrm>
              <a:off x="2428336" y="24010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tx343"/>
            <p:cNvSpPr/>
            <p:nvPr/>
          </p:nvSpPr>
          <p:spPr>
            <a:xfrm>
              <a:off x="2722918" y="24170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tx344"/>
            <p:cNvSpPr/>
            <p:nvPr/>
          </p:nvSpPr>
          <p:spPr>
            <a:xfrm>
              <a:off x="3017500" y="24170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5" name="tx345"/>
            <p:cNvSpPr/>
            <p:nvPr/>
          </p:nvSpPr>
          <p:spPr>
            <a:xfrm>
              <a:off x="3312083" y="23840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6" name="tx346"/>
            <p:cNvSpPr/>
            <p:nvPr/>
          </p:nvSpPr>
          <p:spPr>
            <a:xfrm>
              <a:off x="3606665" y="23840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7" name="tx347"/>
            <p:cNvSpPr/>
            <p:nvPr/>
          </p:nvSpPr>
          <p:spPr>
            <a:xfrm>
              <a:off x="3901247" y="24010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8" name="rc348"/>
            <p:cNvSpPr/>
            <p:nvPr/>
          </p:nvSpPr>
          <p:spPr>
            <a:xfrm>
              <a:off x="2384835" y="2961634"/>
              <a:ext cx="1620202" cy="758825"/>
            </a:xfrm>
            <a:prstGeom prst="rect">
              <a:avLst/>
            </a:prstGeom>
            <a:solidFill>
              <a:srgbClr val="EBEBEB">
                <a:alpha val="100000"/>
              </a:srgbClr>
            </a:solidFill>
          </p:spPr>
          <p:txBody>
            <a:bodyPr/>
            <a:lstStyle/>
            <a:p/>
          </p:txBody>
        </p:sp>
        <p:sp>
          <p:nvSpPr>
            <p:cNvPr id="349" name="pl349"/>
            <p:cNvSpPr/>
            <p:nvPr/>
          </p:nvSpPr>
          <p:spPr>
            <a:xfrm>
              <a:off x="2384835" y="34899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0" name="pl350"/>
            <p:cNvSpPr/>
            <p:nvPr/>
          </p:nvSpPr>
          <p:spPr>
            <a:xfrm>
              <a:off x="2384835" y="30980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1" name="pl351"/>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2" name="pl352"/>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3" name="pl353"/>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4" name="pl354"/>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5" name="pl355"/>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6" name="pl356"/>
            <p:cNvSpPr/>
            <p:nvPr/>
          </p:nvSpPr>
          <p:spPr>
            <a:xfrm>
              <a:off x="2384835"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57" name="pl357"/>
            <p:cNvSpPr/>
            <p:nvPr/>
          </p:nvSpPr>
          <p:spPr>
            <a:xfrm>
              <a:off x="2384835" y="329401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58" name="pl358"/>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9" name="pl359"/>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0" name="pl360"/>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1" name="pl361"/>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2" name="pl362"/>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3" name="pl363"/>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2458481"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365" name="pl365"/>
            <p:cNvSpPr/>
            <p:nvPr/>
          </p:nvSpPr>
          <p:spPr>
            <a:xfrm>
              <a:off x="2458481"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40651" cap="flat">
              <a:solidFill>
                <a:srgbClr val="BEBEBE">
                  <a:alpha val="69803"/>
                </a:srgbClr>
              </a:solidFill>
              <a:prstDash val="solid"/>
              <a:round/>
            </a:ln>
          </p:spPr>
          <p:txBody>
            <a:bodyPr/>
            <a:lstStyle/>
            <a:p/>
          </p:txBody>
        </p:sp>
        <p:sp>
          <p:nvSpPr>
            <p:cNvPr id="366" name="pl366"/>
            <p:cNvSpPr/>
            <p:nvPr/>
          </p:nvSpPr>
          <p:spPr>
            <a:xfrm>
              <a:off x="2458481" y="3670289"/>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367" name="pl367"/>
            <p:cNvSpPr/>
            <p:nvPr/>
          </p:nvSpPr>
          <p:spPr>
            <a:xfrm>
              <a:off x="2458481" y="3607576"/>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368" name="pl368"/>
            <p:cNvSpPr/>
            <p:nvPr/>
          </p:nvSpPr>
          <p:spPr>
            <a:xfrm>
              <a:off x="2458481" y="3529185"/>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369" name="pl369"/>
            <p:cNvSpPr/>
            <p:nvPr/>
          </p:nvSpPr>
          <p:spPr>
            <a:xfrm>
              <a:off x="2458481" y="3670289"/>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70" name="pl370"/>
            <p:cNvSpPr/>
            <p:nvPr/>
          </p:nvSpPr>
          <p:spPr>
            <a:xfrm>
              <a:off x="2458481" y="3403759"/>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371" name="pl371"/>
            <p:cNvSpPr/>
            <p:nvPr/>
          </p:nvSpPr>
          <p:spPr>
            <a:xfrm>
              <a:off x="2458481" y="3638932"/>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2" name="pl372"/>
            <p:cNvSpPr/>
            <p:nvPr/>
          </p:nvSpPr>
          <p:spPr>
            <a:xfrm>
              <a:off x="2458481" y="3591898"/>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73" name="pl373"/>
            <p:cNvSpPr/>
            <p:nvPr/>
          </p:nvSpPr>
          <p:spPr>
            <a:xfrm>
              <a:off x="2458481" y="3497829"/>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374" name="pl374"/>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5" name="pl375"/>
            <p:cNvSpPr/>
            <p:nvPr/>
          </p:nvSpPr>
          <p:spPr>
            <a:xfrm>
              <a:off x="2458481" y="3591898"/>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376" name="pl376"/>
            <p:cNvSpPr/>
            <p:nvPr/>
          </p:nvSpPr>
          <p:spPr>
            <a:xfrm>
              <a:off x="2458481"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377" name="pl377"/>
            <p:cNvSpPr/>
            <p:nvPr/>
          </p:nvSpPr>
          <p:spPr>
            <a:xfrm>
              <a:off x="2458481"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378" name="pl378"/>
            <p:cNvSpPr/>
            <p:nvPr/>
          </p:nvSpPr>
          <p:spPr>
            <a:xfrm>
              <a:off x="2458481"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379" name="pl379"/>
            <p:cNvSpPr/>
            <p:nvPr/>
          </p:nvSpPr>
          <p:spPr>
            <a:xfrm>
              <a:off x="2458481"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380" name="pl380"/>
            <p:cNvSpPr/>
            <p:nvPr/>
          </p:nvSpPr>
          <p:spPr>
            <a:xfrm>
              <a:off x="2458481"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381" name="pl381"/>
            <p:cNvSpPr/>
            <p:nvPr/>
          </p:nvSpPr>
          <p:spPr>
            <a:xfrm>
              <a:off x="2458481" y="3607576"/>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382" name="pl382"/>
            <p:cNvSpPr/>
            <p:nvPr/>
          </p:nvSpPr>
          <p:spPr>
            <a:xfrm>
              <a:off x="2458481" y="3654611"/>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383" name="pl383"/>
            <p:cNvSpPr/>
            <p:nvPr/>
          </p:nvSpPr>
          <p:spPr>
            <a:xfrm>
              <a:off x="2458481" y="3670289"/>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84" name="pl384"/>
            <p:cNvSpPr/>
            <p:nvPr/>
          </p:nvSpPr>
          <p:spPr>
            <a:xfrm>
              <a:off x="2458481" y="3654611"/>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85" name="pl385"/>
            <p:cNvSpPr/>
            <p:nvPr/>
          </p:nvSpPr>
          <p:spPr>
            <a:xfrm>
              <a:off x="2458481" y="3388081"/>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386" name="pl386"/>
            <p:cNvSpPr/>
            <p:nvPr/>
          </p:nvSpPr>
          <p:spPr>
            <a:xfrm>
              <a:off x="2458481" y="3670289"/>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387" name="pl387"/>
            <p:cNvSpPr/>
            <p:nvPr/>
          </p:nvSpPr>
          <p:spPr>
            <a:xfrm>
              <a:off x="2458481"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388" name="pl388"/>
            <p:cNvSpPr/>
            <p:nvPr/>
          </p:nvSpPr>
          <p:spPr>
            <a:xfrm>
              <a:off x="2458481"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40651" cap="flat">
              <a:solidFill>
                <a:srgbClr val="000000">
                  <a:alpha val="100000"/>
                </a:srgbClr>
              </a:solidFill>
              <a:prstDash val="solid"/>
              <a:round/>
            </a:ln>
          </p:spPr>
          <p:txBody>
            <a:bodyPr/>
            <a:lstStyle/>
            <a:p/>
          </p:txBody>
        </p:sp>
        <p:sp>
          <p:nvSpPr>
            <p:cNvPr id="389" name="pl389"/>
            <p:cNvSpPr/>
            <p:nvPr/>
          </p:nvSpPr>
          <p:spPr>
            <a:xfrm>
              <a:off x="2458481"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00BDD2">
                  <a:alpha val="100000"/>
                </a:srgbClr>
              </a:solidFill>
              <a:prstDash val="solid"/>
              <a:round/>
            </a:ln>
          </p:spPr>
          <p:txBody>
            <a:bodyPr/>
            <a:lstStyle/>
            <a:p/>
          </p:txBody>
        </p:sp>
        <p:sp>
          <p:nvSpPr>
            <p:cNvPr id="390" name="pl390"/>
            <p:cNvSpPr/>
            <p:nvPr/>
          </p:nvSpPr>
          <p:spPr>
            <a:xfrm>
              <a:off x="2384835"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91" name="tx391"/>
            <p:cNvSpPr/>
            <p:nvPr/>
          </p:nvSpPr>
          <p:spPr>
            <a:xfrm>
              <a:off x="2428336" y="3380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2" name="tx392"/>
            <p:cNvSpPr/>
            <p:nvPr/>
          </p:nvSpPr>
          <p:spPr>
            <a:xfrm>
              <a:off x="2692773" y="33645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3" name="tx393"/>
            <p:cNvSpPr/>
            <p:nvPr/>
          </p:nvSpPr>
          <p:spPr>
            <a:xfrm>
              <a:off x="2987355" y="3350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94" name="tx394"/>
            <p:cNvSpPr/>
            <p:nvPr/>
          </p:nvSpPr>
          <p:spPr>
            <a:xfrm>
              <a:off x="3281938" y="33345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95" name="tx395"/>
            <p:cNvSpPr/>
            <p:nvPr/>
          </p:nvSpPr>
          <p:spPr>
            <a:xfrm>
              <a:off x="3576520" y="33031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96" name="tx396"/>
            <p:cNvSpPr/>
            <p:nvPr/>
          </p:nvSpPr>
          <p:spPr>
            <a:xfrm>
              <a:off x="3871102" y="33175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97" name="rc397"/>
            <p:cNvSpPr/>
            <p:nvPr/>
          </p:nvSpPr>
          <p:spPr>
            <a:xfrm>
              <a:off x="2384835" y="4004911"/>
              <a:ext cx="1620202" cy="758825"/>
            </a:xfrm>
            <a:prstGeom prst="rect">
              <a:avLst/>
            </a:prstGeom>
            <a:solidFill>
              <a:srgbClr val="EBEBEB">
                <a:alpha val="100000"/>
              </a:srgbClr>
            </a:solidFill>
          </p:spPr>
          <p:txBody>
            <a:bodyPr/>
            <a:lstStyle/>
            <a:p/>
          </p:txBody>
        </p:sp>
        <p:sp>
          <p:nvSpPr>
            <p:cNvPr id="398" name="pl398"/>
            <p:cNvSpPr/>
            <p:nvPr/>
          </p:nvSpPr>
          <p:spPr>
            <a:xfrm>
              <a:off x="2384835" y="453326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99" name="pl399"/>
            <p:cNvSpPr/>
            <p:nvPr/>
          </p:nvSpPr>
          <p:spPr>
            <a:xfrm>
              <a:off x="2384835" y="41413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0" name="pl400"/>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1" name="pl401"/>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2" name="pl402"/>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3" name="pl403"/>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4" name="pl404"/>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5" name="pl405"/>
            <p:cNvSpPr/>
            <p:nvPr/>
          </p:nvSpPr>
          <p:spPr>
            <a:xfrm>
              <a:off x="2384835"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06" name="pl406"/>
            <p:cNvSpPr/>
            <p:nvPr/>
          </p:nvSpPr>
          <p:spPr>
            <a:xfrm>
              <a:off x="2384835" y="4337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07" name="pl407"/>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2" name="pl412"/>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3" name="pl413"/>
            <p:cNvSpPr/>
            <p:nvPr/>
          </p:nvSpPr>
          <p:spPr>
            <a:xfrm>
              <a:off x="2458481"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414" name="pl414"/>
            <p:cNvSpPr/>
            <p:nvPr/>
          </p:nvSpPr>
          <p:spPr>
            <a:xfrm>
              <a:off x="2458481"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40651" cap="flat">
              <a:solidFill>
                <a:srgbClr val="BEBEBE">
                  <a:alpha val="69803"/>
                </a:srgbClr>
              </a:solidFill>
              <a:prstDash val="solid"/>
              <a:round/>
            </a:ln>
          </p:spPr>
          <p:txBody>
            <a:bodyPr/>
            <a:lstStyle/>
            <a:p/>
          </p:txBody>
        </p:sp>
        <p:sp>
          <p:nvSpPr>
            <p:cNvPr id="415" name="pl415"/>
            <p:cNvSpPr/>
            <p:nvPr/>
          </p:nvSpPr>
          <p:spPr>
            <a:xfrm>
              <a:off x="2458481" y="4713566"/>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416" name="pl416"/>
            <p:cNvSpPr/>
            <p:nvPr/>
          </p:nvSpPr>
          <p:spPr>
            <a:xfrm>
              <a:off x="2458481" y="4650853"/>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417" name="pl417"/>
            <p:cNvSpPr/>
            <p:nvPr/>
          </p:nvSpPr>
          <p:spPr>
            <a:xfrm>
              <a:off x="2458481" y="4572462"/>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418" name="pl418"/>
            <p:cNvSpPr/>
            <p:nvPr/>
          </p:nvSpPr>
          <p:spPr>
            <a:xfrm>
              <a:off x="2458481" y="4713566"/>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19" name="pl419"/>
            <p:cNvSpPr/>
            <p:nvPr/>
          </p:nvSpPr>
          <p:spPr>
            <a:xfrm>
              <a:off x="2458481" y="4447036"/>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420" name="pl420"/>
            <p:cNvSpPr/>
            <p:nvPr/>
          </p:nvSpPr>
          <p:spPr>
            <a:xfrm>
              <a:off x="2458481" y="468220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1" name="pl421"/>
            <p:cNvSpPr/>
            <p:nvPr/>
          </p:nvSpPr>
          <p:spPr>
            <a:xfrm>
              <a:off x="2458481" y="4635175"/>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422" name="pl422"/>
            <p:cNvSpPr/>
            <p:nvPr/>
          </p:nvSpPr>
          <p:spPr>
            <a:xfrm>
              <a:off x="2458481" y="454110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423" name="pl423"/>
            <p:cNvSpPr/>
            <p:nvPr/>
          </p:nvSpPr>
          <p:spPr>
            <a:xfrm>
              <a:off x="2458481"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4" name="pl424"/>
            <p:cNvSpPr/>
            <p:nvPr/>
          </p:nvSpPr>
          <p:spPr>
            <a:xfrm>
              <a:off x="2458481" y="4635175"/>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425" name="pl425"/>
            <p:cNvSpPr/>
            <p:nvPr/>
          </p:nvSpPr>
          <p:spPr>
            <a:xfrm>
              <a:off x="2458481" y="4650853"/>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426" name="pl426"/>
            <p:cNvSpPr/>
            <p:nvPr/>
          </p:nvSpPr>
          <p:spPr>
            <a:xfrm>
              <a:off x="2458481" y="4509749"/>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427" name="pl427"/>
            <p:cNvSpPr/>
            <p:nvPr/>
          </p:nvSpPr>
          <p:spPr>
            <a:xfrm>
              <a:off x="2458481" y="4572462"/>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428" name="pl428"/>
            <p:cNvSpPr/>
            <p:nvPr/>
          </p:nvSpPr>
          <p:spPr>
            <a:xfrm>
              <a:off x="2458481" y="468220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429" name="pl429"/>
            <p:cNvSpPr/>
            <p:nvPr/>
          </p:nvSpPr>
          <p:spPr>
            <a:xfrm>
              <a:off x="2458481" y="4556784"/>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430" name="pl430"/>
            <p:cNvSpPr/>
            <p:nvPr/>
          </p:nvSpPr>
          <p:spPr>
            <a:xfrm>
              <a:off x="2458481"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431" name="pl431"/>
            <p:cNvSpPr/>
            <p:nvPr/>
          </p:nvSpPr>
          <p:spPr>
            <a:xfrm>
              <a:off x="2458481"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432" name="pl432"/>
            <p:cNvSpPr/>
            <p:nvPr/>
          </p:nvSpPr>
          <p:spPr>
            <a:xfrm>
              <a:off x="2458481"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33" name="pl433"/>
            <p:cNvSpPr/>
            <p:nvPr/>
          </p:nvSpPr>
          <p:spPr>
            <a:xfrm>
              <a:off x="2458481"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34" name="pl434"/>
            <p:cNvSpPr/>
            <p:nvPr/>
          </p:nvSpPr>
          <p:spPr>
            <a:xfrm>
              <a:off x="2458481"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435" name="pl435"/>
            <p:cNvSpPr/>
            <p:nvPr/>
          </p:nvSpPr>
          <p:spPr>
            <a:xfrm>
              <a:off x="2458481" y="4713566"/>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36" name="pl436"/>
            <p:cNvSpPr/>
            <p:nvPr/>
          </p:nvSpPr>
          <p:spPr>
            <a:xfrm>
              <a:off x="2458481"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437" name="pl437"/>
            <p:cNvSpPr/>
            <p:nvPr/>
          </p:nvSpPr>
          <p:spPr>
            <a:xfrm>
              <a:off x="2458481"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40651" cap="flat">
              <a:solidFill>
                <a:srgbClr val="000000">
                  <a:alpha val="100000"/>
                </a:srgbClr>
              </a:solidFill>
              <a:prstDash val="solid"/>
              <a:round/>
            </a:ln>
          </p:spPr>
          <p:txBody>
            <a:bodyPr/>
            <a:lstStyle/>
            <a:p/>
          </p:txBody>
        </p:sp>
        <p:sp>
          <p:nvSpPr>
            <p:cNvPr id="438" name="pl438"/>
            <p:cNvSpPr/>
            <p:nvPr/>
          </p:nvSpPr>
          <p:spPr>
            <a:xfrm>
              <a:off x="2458481"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D078FF">
                  <a:alpha val="100000"/>
                </a:srgbClr>
              </a:solidFill>
              <a:prstDash val="solid"/>
              <a:round/>
            </a:ln>
          </p:spPr>
          <p:txBody>
            <a:bodyPr/>
            <a:lstStyle/>
            <a:p/>
          </p:txBody>
        </p:sp>
        <p:sp>
          <p:nvSpPr>
            <p:cNvPr id="439" name="pl439"/>
            <p:cNvSpPr/>
            <p:nvPr/>
          </p:nvSpPr>
          <p:spPr>
            <a:xfrm>
              <a:off x="2384835"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40" name="tx440"/>
            <p:cNvSpPr/>
            <p:nvPr/>
          </p:nvSpPr>
          <p:spPr>
            <a:xfrm>
              <a:off x="2428336" y="45346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41" name="tx441"/>
            <p:cNvSpPr/>
            <p:nvPr/>
          </p:nvSpPr>
          <p:spPr>
            <a:xfrm>
              <a:off x="2722918"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2" name="tx442"/>
            <p:cNvSpPr/>
            <p:nvPr/>
          </p:nvSpPr>
          <p:spPr>
            <a:xfrm>
              <a:off x="3017500"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3" name="tx443"/>
            <p:cNvSpPr/>
            <p:nvPr/>
          </p:nvSpPr>
          <p:spPr>
            <a:xfrm>
              <a:off x="3312083"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44" name="tx444"/>
            <p:cNvSpPr/>
            <p:nvPr/>
          </p:nvSpPr>
          <p:spPr>
            <a:xfrm>
              <a:off x="3606665"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tx445"/>
            <p:cNvSpPr/>
            <p:nvPr/>
          </p:nvSpPr>
          <p:spPr>
            <a:xfrm>
              <a:off x="3901247" y="45346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46" name="rc446"/>
            <p:cNvSpPr/>
            <p:nvPr/>
          </p:nvSpPr>
          <p:spPr>
            <a:xfrm>
              <a:off x="4074626" y="875080"/>
              <a:ext cx="1620202" cy="758825"/>
            </a:xfrm>
            <a:prstGeom prst="rect">
              <a:avLst/>
            </a:prstGeom>
            <a:solidFill>
              <a:srgbClr val="EBEBEB">
                <a:alpha val="100000"/>
              </a:srgbClr>
            </a:solidFill>
          </p:spPr>
          <p:txBody>
            <a:bodyPr/>
            <a:lstStyle/>
            <a:p/>
          </p:txBody>
        </p:sp>
        <p:sp>
          <p:nvSpPr>
            <p:cNvPr id="447" name="pl447"/>
            <p:cNvSpPr/>
            <p:nvPr/>
          </p:nvSpPr>
          <p:spPr>
            <a:xfrm>
              <a:off x="4074626" y="140343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8" name="pl448"/>
            <p:cNvSpPr/>
            <p:nvPr/>
          </p:nvSpPr>
          <p:spPr>
            <a:xfrm>
              <a:off x="4074626" y="101148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9" name="pl449"/>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0" name="pl450"/>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1" name="pl451"/>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2" name="pl452"/>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3" name="pl453"/>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4" name="pl454"/>
            <p:cNvSpPr/>
            <p:nvPr/>
          </p:nvSpPr>
          <p:spPr>
            <a:xfrm>
              <a:off x="4074626"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55" name="pl455"/>
            <p:cNvSpPr/>
            <p:nvPr/>
          </p:nvSpPr>
          <p:spPr>
            <a:xfrm>
              <a:off x="4074626" y="1207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56" name="pl45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7" name="pl45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8" name="pl45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9" name="pl45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0" name="pl46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1" name="pl46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4148272"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463" name="pl463"/>
            <p:cNvSpPr/>
            <p:nvPr/>
          </p:nvSpPr>
          <p:spPr>
            <a:xfrm>
              <a:off x="4148272"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40651" cap="flat">
              <a:solidFill>
                <a:srgbClr val="BEBEBE">
                  <a:alpha val="69803"/>
                </a:srgbClr>
              </a:solidFill>
              <a:prstDash val="solid"/>
              <a:round/>
            </a:ln>
          </p:spPr>
          <p:txBody>
            <a:bodyPr/>
            <a:lstStyle/>
            <a:p/>
          </p:txBody>
        </p:sp>
        <p:sp>
          <p:nvSpPr>
            <p:cNvPr id="464" name="pl464"/>
            <p:cNvSpPr/>
            <p:nvPr/>
          </p:nvSpPr>
          <p:spPr>
            <a:xfrm>
              <a:off x="4148272"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465" name="pl465"/>
            <p:cNvSpPr/>
            <p:nvPr/>
          </p:nvSpPr>
          <p:spPr>
            <a:xfrm>
              <a:off x="4148272"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466" name="pl466"/>
            <p:cNvSpPr/>
            <p:nvPr/>
          </p:nvSpPr>
          <p:spPr>
            <a:xfrm>
              <a:off x="4148272"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467" name="pl467"/>
            <p:cNvSpPr/>
            <p:nvPr/>
          </p:nvSpPr>
          <p:spPr>
            <a:xfrm>
              <a:off x="4148272"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68" name="pl468"/>
            <p:cNvSpPr/>
            <p:nvPr/>
          </p:nvSpPr>
          <p:spPr>
            <a:xfrm>
              <a:off x="4148272"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469" name="pl469"/>
            <p:cNvSpPr/>
            <p:nvPr/>
          </p:nvSpPr>
          <p:spPr>
            <a:xfrm>
              <a:off x="4148272" y="155237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0" name="pl470"/>
            <p:cNvSpPr/>
            <p:nvPr/>
          </p:nvSpPr>
          <p:spPr>
            <a:xfrm>
              <a:off x="4148272" y="1505344"/>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471" name="pl471"/>
            <p:cNvSpPr/>
            <p:nvPr/>
          </p:nvSpPr>
          <p:spPr>
            <a:xfrm>
              <a:off x="4148272" y="141127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472" name="pl472"/>
            <p:cNvSpPr/>
            <p:nvPr/>
          </p:nvSpPr>
          <p:spPr>
            <a:xfrm>
              <a:off x="4148272"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3" name="pl473"/>
            <p:cNvSpPr/>
            <p:nvPr/>
          </p:nvSpPr>
          <p:spPr>
            <a:xfrm>
              <a:off x="4148272" y="1505344"/>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474" name="pl474"/>
            <p:cNvSpPr/>
            <p:nvPr/>
          </p:nvSpPr>
          <p:spPr>
            <a:xfrm>
              <a:off x="4148272" y="1521022"/>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475" name="pl475"/>
            <p:cNvSpPr/>
            <p:nvPr/>
          </p:nvSpPr>
          <p:spPr>
            <a:xfrm>
              <a:off x="4148272" y="1379918"/>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476" name="pl476"/>
            <p:cNvSpPr/>
            <p:nvPr/>
          </p:nvSpPr>
          <p:spPr>
            <a:xfrm>
              <a:off x="4148272" y="1442631"/>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477" name="pl477"/>
            <p:cNvSpPr/>
            <p:nvPr/>
          </p:nvSpPr>
          <p:spPr>
            <a:xfrm>
              <a:off x="4148272" y="155237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478" name="pl478"/>
            <p:cNvSpPr/>
            <p:nvPr/>
          </p:nvSpPr>
          <p:spPr>
            <a:xfrm>
              <a:off x="4148272" y="1426953"/>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479" name="pl479"/>
            <p:cNvSpPr/>
            <p:nvPr/>
          </p:nvSpPr>
          <p:spPr>
            <a:xfrm>
              <a:off x="4148272" y="1521022"/>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480" name="pl480"/>
            <p:cNvSpPr/>
            <p:nvPr/>
          </p:nvSpPr>
          <p:spPr>
            <a:xfrm>
              <a:off x="4148272" y="1568057"/>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481" name="pl481"/>
            <p:cNvSpPr/>
            <p:nvPr/>
          </p:nvSpPr>
          <p:spPr>
            <a:xfrm>
              <a:off x="4148272" y="1583735"/>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82" name="pl482"/>
            <p:cNvSpPr/>
            <p:nvPr/>
          </p:nvSpPr>
          <p:spPr>
            <a:xfrm>
              <a:off x="4148272" y="1568057"/>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83" name="pl483"/>
            <p:cNvSpPr/>
            <p:nvPr/>
          </p:nvSpPr>
          <p:spPr>
            <a:xfrm>
              <a:off x="4148272" y="1301527"/>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484" name="pl484"/>
            <p:cNvSpPr/>
            <p:nvPr/>
          </p:nvSpPr>
          <p:spPr>
            <a:xfrm>
              <a:off x="4148272" y="1583735"/>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485" name="pl485"/>
            <p:cNvSpPr/>
            <p:nvPr/>
          </p:nvSpPr>
          <p:spPr>
            <a:xfrm>
              <a:off x="4148272"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486" name="pl486"/>
            <p:cNvSpPr/>
            <p:nvPr/>
          </p:nvSpPr>
          <p:spPr>
            <a:xfrm>
              <a:off x="4148272"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40651" cap="flat">
              <a:solidFill>
                <a:srgbClr val="000000">
                  <a:alpha val="100000"/>
                </a:srgbClr>
              </a:solidFill>
              <a:prstDash val="solid"/>
              <a:round/>
            </a:ln>
          </p:spPr>
          <p:txBody>
            <a:bodyPr/>
            <a:lstStyle/>
            <a:p/>
          </p:txBody>
        </p:sp>
        <p:sp>
          <p:nvSpPr>
            <p:cNvPr id="487" name="pl487"/>
            <p:cNvSpPr/>
            <p:nvPr/>
          </p:nvSpPr>
          <p:spPr>
            <a:xfrm>
              <a:off x="4148272"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DA8F00">
                  <a:alpha val="100000"/>
                </a:srgbClr>
              </a:solidFill>
              <a:prstDash val="solid"/>
              <a:round/>
            </a:ln>
          </p:spPr>
          <p:txBody>
            <a:bodyPr/>
            <a:lstStyle/>
            <a:p/>
          </p:txBody>
        </p:sp>
        <p:sp>
          <p:nvSpPr>
            <p:cNvPr id="488" name="pl488"/>
            <p:cNvSpPr/>
            <p:nvPr/>
          </p:nvSpPr>
          <p:spPr>
            <a:xfrm>
              <a:off x="4074626"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89" name="tx489"/>
            <p:cNvSpPr/>
            <p:nvPr/>
          </p:nvSpPr>
          <p:spPr>
            <a:xfrm>
              <a:off x="4118127" y="14204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90" name="tx490"/>
            <p:cNvSpPr/>
            <p:nvPr/>
          </p:nvSpPr>
          <p:spPr>
            <a:xfrm>
              <a:off x="4412709" y="14047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91" name="tx491"/>
            <p:cNvSpPr/>
            <p:nvPr/>
          </p:nvSpPr>
          <p:spPr>
            <a:xfrm>
              <a:off x="4707291" y="13277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92" name="tx492"/>
            <p:cNvSpPr/>
            <p:nvPr/>
          </p:nvSpPr>
          <p:spPr>
            <a:xfrm>
              <a:off x="5001874" y="1387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3" name="tx493"/>
            <p:cNvSpPr/>
            <p:nvPr/>
          </p:nvSpPr>
          <p:spPr>
            <a:xfrm>
              <a:off x="5296456" y="13093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94" name="tx494"/>
            <p:cNvSpPr/>
            <p:nvPr/>
          </p:nvSpPr>
          <p:spPr>
            <a:xfrm>
              <a:off x="5560893" y="1278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95" name="rc495"/>
            <p:cNvSpPr/>
            <p:nvPr/>
          </p:nvSpPr>
          <p:spPr>
            <a:xfrm>
              <a:off x="4074626" y="1918357"/>
              <a:ext cx="1620202" cy="758825"/>
            </a:xfrm>
            <a:prstGeom prst="rect">
              <a:avLst/>
            </a:prstGeom>
            <a:solidFill>
              <a:srgbClr val="EBEBEB">
                <a:alpha val="100000"/>
              </a:srgbClr>
            </a:solidFill>
          </p:spPr>
          <p:txBody>
            <a:bodyPr/>
            <a:lstStyle/>
            <a:p/>
          </p:txBody>
        </p:sp>
        <p:sp>
          <p:nvSpPr>
            <p:cNvPr id="496" name="pl496"/>
            <p:cNvSpPr/>
            <p:nvPr/>
          </p:nvSpPr>
          <p:spPr>
            <a:xfrm>
              <a:off x="4074626" y="244671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7" name="pl497"/>
            <p:cNvSpPr/>
            <p:nvPr/>
          </p:nvSpPr>
          <p:spPr>
            <a:xfrm>
              <a:off x="4074626" y="20547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8" name="pl498"/>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9" name="pl499"/>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0" name="pl500"/>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1" name="pl501"/>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2" name="pl502"/>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3" name="pl503"/>
            <p:cNvSpPr/>
            <p:nvPr/>
          </p:nvSpPr>
          <p:spPr>
            <a:xfrm>
              <a:off x="4074626"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4" name="pl504"/>
            <p:cNvSpPr/>
            <p:nvPr/>
          </p:nvSpPr>
          <p:spPr>
            <a:xfrm>
              <a:off x="4074626" y="225073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5" name="pl505"/>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0" name="pl510"/>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4148272"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512" name="pl512"/>
            <p:cNvSpPr/>
            <p:nvPr/>
          </p:nvSpPr>
          <p:spPr>
            <a:xfrm>
              <a:off x="4148272"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40651" cap="flat">
              <a:solidFill>
                <a:srgbClr val="BEBEBE">
                  <a:alpha val="69803"/>
                </a:srgbClr>
              </a:solidFill>
              <a:prstDash val="solid"/>
              <a:round/>
            </a:ln>
          </p:spPr>
          <p:txBody>
            <a:bodyPr/>
            <a:lstStyle/>
            <a:p/>
          </p:txBody>
        </p:sp>
        <p:sp>
          <p:nvSpPr>
            <p:cNvPr id="513" name="pl513"/>
            <p:cNvSpPr/>
            <p:nvPr/>
          </p:nvSpPr>
          <p:spPr>
            <a:xfrm>
              <a:off x="4148272" y="2627012"/>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514" name="pl514"/>
            <p:cNvSpPr/>
            <p:nvPr/>
          </p:nvSpPr>
          <p:spPr>
            <a:xfrm>
              <a:off x="4148272" y="2564299"/>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515" name="pl515"/>
            <p:cNvSpPr/>
            <p:nvPr/>
          </p:nvSpPr>
          <p:spPr>
            <a:xfrm>
              <a:off x="4148272" y="2485908"/>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516" name="pl516"/>
            <p:cNvSpPr/>
            <p:nvPr/>
          </p:nvSpPr>
          <p:spPr>
            <a:xfrm>
              <a:off x="4148272" y="2627012"/>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17" name="pl517"/>
            <p:cNvSpPr/>
            <p:nvPr/>
          </p:nvSpPr>
          <p:spPr>
            <a:xfrm>
              <a:off x="4148272" y="2360482"/>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518" name="pl518"/>
            <p:cNvSpPr/>
            <p:nvPr/>
          </p:nvSpPr>
          <p:spPr>
            <a:xfrm>
              <a:off x="4148272"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19" name="pl519"/>
            <p:cNvSpPr/>
            <p:nvPr/>
          </p:nvSpPr>
          <p:spPr>
            <a:xfrm>
              <a:off x="4148272"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520" name="pl520"/>
            <p:cNvSpPr/>
            <p:nvPr/>
          </p:nvSpPr>
          <p:spPr>
            <a:xfrm>
              <a:off x="4148272"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521" name="pl521"/>
            <p:cNvSpPr/>
            <p:nvPr/>
          </p:nvSpPr>
          <p:spPr>
            <a:xfrm>
              <a:off x="4148272"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2" name="pl522"/>
            <p:cNvSpPr/>
            <p:nvPr/>
          </p:nvSpPr>
          <p:spPr>
            <a:xfrm>
              <a:off x="4148272"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523" name="pl523"/>
            <p:cNvSpPr/>
            <p:nvPr/>
          </p:nvSpPr>
          <p:spPr>
            <a:xfrm>
              <a:off x="4148272" y="2564299"/>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524" name="pl524"/>
            <p:cNvSpPr/>
            <p:nvPr/>
          </p:nvSpPr>
          <p:spPr>
            <a:xfrm>
              <a:off x="4148272" y="2423195"/>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525" name="pl525"/>
            <p:cNvSpPr/>
            <p:nvPr/>
          </p:nvSpPr>
          <p:spPr>
            <a:xfrm>
              <a:off x="4148272" y="2485908"/>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526" name="pl526"/>
            <p:cNvSpPr/>
            <p:nvPr/>
          </p:nvSpPr>
          <p:spPr>
            <a:xfrm>
              <a:off x="4148272" y="259565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527" name="pl527"/>
            <p:cNvSpPr/>
            <p:nvPr/>
          </p:nvSpPr>
          <p:spPr>
            <a:xfrm>
              <a:off x="4148272" y="2470230"/>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528" name="pl528"/>
            <p:cNvSpPr/>
            <p:nvPr/>
          </p:nvSpPr>
          <p:spPr>
            <a:xfrm>
              <a:off x="4148272" y="2564299"/>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529" name="pl529"/>
            <p:cNvSpPr/>
            <p:nvPr/>
          </p:nvSpPr>
          <p:spPr>
            <a:xfrm>
              <a:off x="4148272" y="2611334"/>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530" name="pl530"/>
            <p:cNvSpPr/>
            <p:nvPr/>
          </p:nvSpPr>
          <p:spPr>
            <a:xfrm>
              <a:off x="4148272" y="2627012"/>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31" name="pl531"/>
            <p:cNvSpPr/>
            <p:nvPr/>
          </p:nvSpPr>
          <p:spPr>
            <a:xfrm>
              <a:off x="4148272" y="2611334"/>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32" name="pl532"/>
            <p:cNvSpPr/>
            <p:nvPr/>
          </p:nvSpPr>
          <p:spPr>
            <a:xfrm>
              <a:off x="4148272" y="2344804"/>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533" name="pl533"/>
            <p:cNvSpPr/>
            <p:nvPr/>
          </p:nvSpPr>
          <p:spPr>
            <a:xfrm>
              <a:off x="4148272" y="2627012"/>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34" name="pl534"/>
            <p:cNvSpPr/>
            <p:nvPr/>
          </p:nvSpPr>
          <p:spPr>
            <a:xfrm>
              <a:off x="4148272"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535" name="pl535"/>
            <p:cNvSpPr/>
            <p:nvPr/>
          </p:nvSpPr>
          <p:spPr>
            <a:xfrm>
              <a:off x="4148272"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40651" cap="flat">
              <a:solidFill>
                <a:srgbClr val="000000">
                  <a:alpha val="100000"/>
                </a:srgbClr>
              </a:solidFill>
              <a:prstDash val="solid"/>
              <a:round/>
            </a:ln>
          </p:spPr>
          <p:txBody>
            <a:bodyPr/>
            <a:lstStyle/>
            <a:p/>
          </p:txBody>
        </p:sp>
        <p:sp>
          <p:nvSpPr>
            <p:cNvPr id="536" name="pl536"/>
            <p:cNvSpPr/>
            <p:nvPr/>
          </p:nvSpPr>
          <p:spPr>
            <a:xfrm>
              <a:off x="4148272"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00BA38">
                  <a:alpha val="100000"/>
                </a:srgbClr>
              </a:solidFill>
              <a:prstDash val="solid"/>
              <a:round/>
            </a:ln>
          </p:spPr>
          <p:txBody>
            <a:bodyPr/>
            <a:lstStyle/>
            <a:p/>
          </p:txBody>
        </p:sp>
        <p:sp>
          <p:nvSpPr>
            <p:cNvPr id="537" name="pl537"/>
            <p:cNvSpPr/>
            <p:nvPr/>
          </p:nvSpPr>
          <p:spPr>
            <a:xfrm>
              <a:off x="4074626"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38" name="tx538"/>
            <p:cNvSpPr/>
            <p:nvPr/>
          </p:nvSpPr>
          <p:spPr>
            <a:xfrm>
              <a:off x="4118127" y="23840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39" name="tx539"/>
            <p:cNvSpPr/>
            <p:nvPr/>
          </p:nvSpPr>
          <p:spPr>
            <a:xfrm>
              <a:off x="4412709" y="24010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40" name="tx540"/>
            <p:cNvSpPr/>
            <p:nvPr/>
          </p:nvSpPr>
          <p:spPr>
            <a:xfrm>
              <a:off x="4707291" y="23709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41" name="tx541"/>
            <p:cNvSpPr/>
            <p:nvPr/>
          </p:nvSpPr>
          <p:spPr>
            <a:xfrm>
              <a:off x="4971729" y="22912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42" name="tx542"/>
            <p:cNvSpPr/>
            <p:nvPr/>
          </p:nvSpPr>
          <p:spPr>
            <a:xfrm>
              <a:off x="5266311" y="23069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43" name="tx543"/>
            <p:cNvSpPr/>
            <p:nvPr/>
          </p:nvSpPr>
          <p:spPr>
            <a:xfrm>
              <a:off x="5591038" y="23526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44" name="rc544"/>
            <p:cNvSpPr/>
            <p:nvPr/>
          </p:nvSpPr>
          <p:spPr>
            <a:xfrm>
              <a:off x="4074626" y="2961634"/>
              <a:ext cx="1620202" cy="758825"/>
            </a:xfrm>
            <a:prstGeom prst="rect">
              <a:avLst/>
            </a:prstGeom>
            <a:solidFill>
              <a:srgbClr val="EBEBEB">
                <a:alpha val="100000"/>
              </a:srgbClr>
            </a:solidFill>
          </p:spPr>
          <p:txBody>
            <a:bodyPr/>
            <a:lstStyle/>
            <a:p/>
          </p:txBody>
        </p:sp>
        <p:sp>
          <p:nvSpPr>
            <p:cNvPr id="545" name="pl545"/>
            <p:cNvSpPr/>
            <p:nvPr/>
          </p:nvSpPr>
          <p:spPr>
            <a:xfrm>
              <a:off x="4074626" y="34899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6" name="pl546"/>
            <p:cNvSpPr/>
            <p:nvPr/>
          </p:nvSpPr>
          <p:spPr>
            <a:xfrm>
              <a:off x="4074626" y="30980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7" name="pl547"/>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8" name="pl548"/>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9" name="pl549"/>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0" name="pl550"/>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1" name="pl551"/>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2" name="pl552"/>
            <p:cNvSpPr/>
            <p:nvPr/>
          </p:nvSpPr>
          <p:spPr>
            <a:xfrm>
              <a:off x="4074626"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3" name="pl553"/>
            <p:cNvSpPr/>
            <p:nvPr/>
          </p:nvSpPr>
          <p:spPr>
            <a:xfrm>
              <a:off x="4074626" y="329401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4" name="pl554"/>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7" name="pl557"/>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4148272"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561" name="pl561"/>
            <p:cNvSpPr/>
            <p:nvPr/>
          </p:nvSpPr>
          <p:spPr>
            <a:xfrm>
              <a:off x="4148272"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40651" cap="flat">
              <a:solidFill>
                <a:srgbClr val="BEBEBE">
                  <a:alpha val="69803"/>
                </a:srgbClr>
              </a:solidFill>
              <a:prstDash val="solid"/>
              <a:round/>
            </a:ln>
          </p:spPr>
          <p:txBody>
            <a:bodyPr/>
            <a:lstStyle/>
            <a:p/>
          </p:txBody>
        </p:sp>
        <p:sp>
          <p:nvSpPr>
            <p:cNvPr id="562" name="pl562"/>
            <p:cNvSpPr/>
            <p:nvPr/>
          </p:nvSpPr>
          <p:spPr>
            <a:xfrm>
              <a:off x="4148272" y="3670289"/>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563" name="pl563"/>
            <p:cNvSpPr/>
            <p:nvPr/>
          </p:nvSpPr>
          <p:spPr>
            <a:xfrm>
              <a:off x="4148272" y="3607576"/>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564" name="pl564"/>
            <p:cNvSpPr/>
            <p:nvPr/>
          </p:nvSpPr>
          <p:spPr>
            <a:xfrm>
              <a:off x="4148272" y="3529185"/>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565" name="pl565"/>
            <p:cNvSpPr/>
            <p:nvPr/>
          </p:nvSpPr>
          <p:spPr>
            <a:xfrm>
              <a:off x="4148272" y="3670289"/>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66" name="pl566"/>
            <p:cNvSpPr/>
            <p:nvPr/>
          </p:nvSpPr>
          <p:spPr>
            <a:xfrm>
              <a:off x="4148272" y="3403759"/>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567" name="pl567"/>
            <p:cNvSpPr/>
            <p:nvPr/>
          </p:nvSpPr>
          <p:spPr>
            <a:xfrm>
              <a:off x="4148272" y="3638932"/>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8" name="pl568"/>
            <p:cNvSpPr/>
            <p:nvPr/>
          </p:nvSpPr>
          <p:spPr>
            <a:xfrm>
              <a:off x="4148272" y="3591898"/>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569" name="pl569"/>
            <p:cNvSpPr/>
            <p:nvPr/>
          </p:nvSpPr>
          <p:spPr>
            <a:xfrm>
              <a:off x="4148272" y="3497829"/>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570" name="pl570"/>
            <p:cNvSpPr/>
            <p:nvPr/>
          </p:nvSpPr>
          <p:spPr>
            <a:xfrm>
              <a:off x="4148272"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1" name="pl571"/>
            <p:cNvSpPr/>
            <p:nvPr/>
          </p:nvSpPr>
          <p:spPr>
            <a:xfrm>
              <a:off x="4148272" y="3591898"/>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572" name="pl572"/>
            <p:cNvSpPr/>
            <p:nvPr/>
          </p:nvSpPr>
          <p:spPr>
            <a:xfrm>
              <a:off x="4148272"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573" name="pl573"/>
            <p:cNvSpPr/>
            <p:nvPr/>
          </p:nvSpPr>
          <p:spPr>
            <a:xfrm>
              <a:off x="4148272"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574" name="pl574"/>
            <p:cNvSpPr/>
            <p:nvPr/>
          </p:nvSpPr>
          <p:spPr>
            <a:xfrm>
              <a:off x="4148272"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575" name="pl575"/>
            <p:cNvSpPr/>
            <p:nvPr/>
          </p:nvSpPr>
          <p:spPr>
            <a:xfrm>
              <a:off x="4148272"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576" name="pl576"/>
            <p:cNvSpPr/>
            <p:nvPr/>
          </p:nvSpPr>
          <p:spPr>
            <a:xfrm>
              <a:off x="4148272"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577" name="pl577"/>
            <p:cNvSpPr/>
            <p:nvPr/>
          </p:nvSpPr>
          <p:spPr>
            <a:xfrm>
              <a:off x="4148272" y="3607576"/>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578" name="pl578"/>
            <p:cNvSpPr/>
            <p:nvPr/>
          </p:nvSpPr>
          <p:spPr>
            <a:xfrm>
              <a:off x="4148272" y="3654611"/>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3670289"/>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80" name="pl580"/>
            <p:cNvSpPr/>
            <p:nvPr/>
          </p:nvSpPr>
          <p:spPr>
            <a:xfrm>
              <a:off x="4148272" y="3654611"/>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81" name="pl581"/>
            <p:cNvSpPr/>
            <p:nvPr/>
          </p:nvSpPr>
          <p:spPr>
            <a:xfrm>
              <a:off x="4148272" y="3388081"/>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582" name="pl582"/>
            <p:cNvSpPr/>
            <p:nvPr/>
          </p:nvSpPr>
          <p:spPr>
            <a:xfrm>
              <a:off x="4148272" y="3670289"/>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583" name="pl583"/>
            <p:cNvSpPr/>
            <p:nvPr/>
          </p:nvSpPr>
          <p:spPr>
            <a:xfrm>
              <a:off x="4148272"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584" name="pl584"/>
            <p:cNvSpPr/>
            <p:nvPr/>
          </p:nvSpPr>
          <p:spPr>
            <a:xfrm>
              <a:off x="4148272"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40651" cap="flat">
              <a:solidFill>
                <a:srgbClr val="000000">
                  <a:alpha val="100000"/>
                </a:srgbClr>
              </a:solidFill>
              <a:prstDash val="solid"/>
              <a:round/>
            </a:ln>
          </p:spPr>
          <p:txBody>
            <a:bodyPr/>
            <a:lstStyle/>
            <a:p/>
          </p:txBody>
        </p:sp>
        <p:sp>
          <p:nvSpPr>
            <p:cNvPr id="585" name="pl585"/>
            <p:cNvSpPr/>
            <p:nvPr/>
          </p:nvSpPr>
          <p:spPr>
            <a:xfrm>
              <a:off x="4148272"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00B6EB">
                  <a:alpha val="100000"/>
                </a:srgbClr>
              </a:solidFill>
              <a:prstDash val="solid"/>
              <a:round/>
            </a:ln>
          </p:spPr>
          <p:txBody>
            <a:bodyPr/>
            <a:lstStyle/>
            <a:p/>
          </p:txBody>
        </p:sp>
        <p:sp>
          <p:nvSpPr>
            <p:cNvPr id="586" name="pl586"/>
            <p:cNvSpPr/>
            <p:nvPr/>
          </p:nvSpPr>
          <p:spPr>
            <a:xfrm>
              <a:off x="4074626"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87" name="tx587"/>
            <p:cNvSpPr/>
            <p:nvPr/>
          </p:nvSpPr>
          <p:spPr>
            <a:xfrm>
              <a:off x="4118127" y="34273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8" name="tx588"/>
            <p:cNvSpPr/>
            <p:nvPr/>
          </p:nvSpPr>
          <p:spPr>
            <a:xfrm>
              <a:off x="4412709" y="34273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9" name="tx589"/>
            <p:cNvSpPr/>
            <p:nvPr/>
          </p:nvSpPr>
          <p:spPr>
            <a:xfrm>
              <a:off x="4677147" y="33645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90" name="tx590"/>
            <p:cNvSpPr/>
            <p:nvPr/>
          </p:nvSpPr>
          <p:spPr>
            <a:xfrm>
              <a:off x="5001874" y="3380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1" name="tx591"/>
            <p:cNvSpPr/>
            <p:nvPr/>
          </p:nvSpPr>
          <p:spPr>
            <a:xfrm>
              <a:off x="5296456" y="3380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2" name="tx592"/>
            <p:cNvSpPr/>
            <p:nvPr/>
          </p:nvSpPr>
          <p:spPr>
            <a:xfrm>
              <a:off x="5591038" y="34142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3" name="rc593"/>
            <p:cNvSpPr/>
            <p:nvPr/>
          </p:nvSpPr>
          <p:spPr>
            <a:xfrm>
              <a:off x="4074626" y="4004911"/>
              <a:ext cx="1620202" cy="758825"/>
            </a:xfrm>
            <a:prstGeom prst="rect">
              <a:avLst/>
            </a:prstGeom>
            <a:solidFill>
              <a:srgbClr val="EBEBEB">
                <a:alpha val="100000"/>
              </a:srgbClr>
            </a:solidFill>
          </p:spPr>
          <p:txBody>
            <a:bodyPr/>
            <a:lstStyle/>
            <a:p/>
          </p:txBody>
        </p:sp>
        <p:sp>
          <p:nvSpPr>
            <p:cNvPr id="594" name="pl594"/>
            <p:cNvSpPr/>
            <p:nvPr/>
          </p:nvSpPr>
          <p:spPr>
            <a:xfrm>
              <a:off x="4074626" y="453326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5" name="pl595"/>
            <p:cNvSpPr/>
            <p:nvPr/>
          </p:nvSpPr>
          <p:spPr>
            <a:xfrm>
              <a:off x="4074626" y="41413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6" name="pl596"/>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7" name="pl597"/>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8" name="pl598"/>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9" name="pl599"/>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0" name="pl600"/>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1" name="pl601"/>
            <p:cNvSpPr/>
            <p:nvPr/>
          </p:nvSpPr>
          <p:spPr>
            <a:xfrm>
              <a:off x="4074626"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2" name="pl602"/>
            <p:cNvSpPr/>
            <p:nvPr/>
          </p:nvSpPr>
          <p:spPr>
            <a:xfrm>
              <a:off x="4074626" y="4337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3" name="pl603"/>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9" name="pl609"/>
            <p:cNvSpPr/>
            <p:nvPr/>
          </p:nvSpPr>
          <p:spPr>
            <a:xfrm>
              <a:off x="4148272"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610" name="pl610"/>
            <p:cNvSpPr/>
            <p:nvPr/>
          </p:nvSpPr>
          <p:spPr>
            <a:xfrm>
              <a:off x="4148272"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40651" cap="flat">
              <a:solidFill>
                <a:srgbClr val="BEBEBE">
                  <a:alpha val="69803"/>
                </a:srgbClr>
              </a:solidFill>
              <a:prstDash val="solid"/>
              <a:round/>
            </a:ln>
          </p:spPr>
          <p:txBody>
            <a:bodyPr/>
            <a:lstStyle/>
            <a:p/>
          </p:txBody>
        </p:sp>
        <p:sp>
          <p:nvSpPr>
            <p:cNvPr id="611" name="pl611"/>
            <p:cNvSpPr/>
            <p:nvPr/>
          </p:nvSpPr>
          <p:spPr>
            <a:xfrm>
              <a:off x="4148272" y="4713566"/>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612" name="pl612"/>
            <p:cNvSpPr/>
            <p:nvPr/>
          </p:nvSpPr>
          <p:spPr>
            <a:xfrm>
              <a:off x="4148272" y="4650853"/>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613" name="pl613"/>
            <p:cNvSpPr/>
            <p:nvPr/>
          </p:nvSpPr>
          <p:spPr>
            <a:xfrm>
              <a:off x="4148272" y="4572462"/>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614" name="pl614"/>
            <p:cNvSpPr/>
            <p:nvPr/>
          </p:nvSpPr>
          <p:spPr>
            <a:xfrm>
              <a:off x="4148272" y="4713566"/>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15" name="pl615"/>
            <p:cNvSpPr/>
            <p:nvPr/>
          </p:nvSpPr>
          <p:spPr>
            <a:xfrm>
              <a:off x="4148272" y="4447036"/>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616" name="pl616"/>
            <p:cNvSpPr/>
            <p:nvPr/>
          </p:nvSpPr>
          <p:spPr>
            <a:xfrm>
              <a:off x="4148272" y="468220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17" name="pl617"/>
            <p:cNvSpPr/>
            <p:nvPr/>
          </p:nvSpPr>
          <p:spPr>
            <a:xfrm>
              <a:off x="4148272" y="4635175"/>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618" name="pl618"/>
            <p:cNvSpPr/>
            <p:nvPr/>
          </p:nvSpPr>
          <p:spPr>
            <a:xfrm>
              <a:off x="4148272" y="454110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619" name="pl619"/>
            <p:cNvSpPr/>
            <p:nvPr/>
          </p:nvSpPr>
          <p:spPr>
            <a:xfrm>
              <a:off x="4148272"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0" name="pl620"/>
            <p:cNvSpPr/>
            <p:nvPr/>
          </p:nvSpPr>
          <p:spPr>
            <a:xfrm>
              <a:off x="4148272" y="4635175"/>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621" name="pl621"/>
            <p:cNvSpPr/>
            <p:nvPr/>
          </p:nvSpPr>
          <p:spPr>
            <a:xfrm>
              <a:off x="4148272" y="4650853"/>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622" name="pl622"/>
            <p:cNvSpPr/>
            <p:nvPr/>
          </p:nvSpPr>
          <p:spPr>
            <a:xfrm>
              <a:off x="4148272" y="4509749"/>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623" name="pl623"/>
            <p:cNvSpPr/>
            <p:nvPr/>
          </p:nvSpPr>
          <p:spPr>
            <a:xfrm>
              <a:off x="4148272" y="4572462"/>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624" name="pl624"/>
            <p:cNvSpPr/>
            <p:nvPr/>
          </p:nvSpPr>
          <p:spPr>
            <a:xfrm>
              <a:off x="4148272" y="468220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625" name="pl625"/>
            <p:cNvSpPr/>
            <p:nvPr/>
          </p:nvSpPr>
          <p:spPr>
            <a:xfrm>
              <a:off x="4148272" y="4556784"/>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626" name="pl626"/>
            <p:cNvSpPr/>
            <p:nvPr/>
          </p:nvSpPr>
          <p:spPr>
            <a:xfrm>
              <a:off x="4148272"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627" name="pl627"/>
            <p:cNvSpPr/>
            <p:nvPr/>
          </p:nvSpPr>
          <p:spPr>
            <a:xfrm>
              <a:off x="4148272"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628" name="pl628"/>
            <p:cNvSpPr/>
            <p:nvPr/>
          </p:nvSpPr>
          <p:spPr>
            <a:xfrm>
              <a:off x="4148272"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29" name="pl629"/>
            <p:cNvSpPr/>
            <p:nvPr/>
          </p:nvSpPr>
          <p:spPr>
            <a:xfrm>
              <a:off x="4148272"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30" name="pl630"/>
            <p:cNvSpPr/>
            <p:nvPr/>
          </p:nvSpPr>
          <p:spPr>
            <a:xfrm>
              <a:off x="4148272"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631" name="pl631"/>
            <p:cNvSpPr/>
            <p:nvPr/>
          </p:nvSpPr>
          <p:spPr>
            <a:xfrm>
              <a:off x="4148272" y="4713566"/>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32" name="pl632"/>
            <p:cNvSpPr/>
            <p:nvPr/>
          </p:nvSpPr>
          <p:spPr>
            <a:xfrm>
              <a:off x="4148272"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633" name="pl633"/>
            <p:cNvSpPr/>
            <p:nvPr/>
          </p:nvSpPr>
          <p:spPr>
            <a:xfrm>
              <a:off x="4148272"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40651" cap="flat">
              <a:solidFill>
                <a:srgbClr val="000000">
                  <a:alpha val="100000"/>
                </a:srgbClr>
              </a:solidFill>
              <a:prstDash val="solid"/>
              <a:round/>
            </a:ln>
          </p:spPr>
          <p:txBody>
            <a:bodyPr/>
            <a:lstStyle/>
            <a:p/>
          </p:txBody>
        </p:sp>
        <p:sp>
          <p:nvSpPr>
            <p:cNvPr id="634" name="pl634"/>
            <p:cNvSpPr/>
            <p:nvPr/>
          </p:nvSpPr>
          <p:spPr>
            <a:xfrm>
              <a:off x="4148272"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EC69EF">
                  <a:alpha val="100000"/>
                </a:srgbClr>
              </a:solidFill>
              <a:prstDash val="solid"/>
              <a:round/>
            </a:ln>
          </p:spPr>
          <p:txBody>
            <a:bodyPr/>
            <a:lstStyle/>
            <a:p/>
          </p:txBody>
        </p:sp>
        <p:sp>
          <p:nvSpPr>
            <p:cNvPr id="635" name="pl635"/>
            <p:cNvSpPr/>
            <p:nvPr/>
          </p:nvSpPr>
          <p:spPr>
            <a:xfrm>
              <a:off x="4074626"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36" name="tx636"/>
            <p:cNvSpPr/>
            <p:nvPr/>
          </p:nvSpPr>
          <p:spPr>
            <a:xfrm>
              <a:off x="4118127"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37" name="tx637"/>
            <p:cNvSpPr/>
            <p:nvPr/>
          </p:nvSpPr>
          <p:spPr>
            <a:xfrm>
              <a:off x="4412709"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38" name="tx638"/>
            <p:cNvSpPr/>
            <p:nvPr/>
          </p:nvSpPr>
          <p:spPr>
            <a:xfrm>
              <a:off x="4707291"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39" name="tx639"/>
            <p:cNvSpPr/>
            <p:nvPr/>
          </p:nvSpPr>
          <p:spPr>
            <a:xfrm>
              <a:off x="5001874"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40" name="tx640"/>
            <p:cNvSpPr/>
            <p:nvPr/>
          </p:nvSpPr>
          <p:spPr>
            <a:xfrm>
              <a:off x="5296456"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41" name="tx641"/>
            <p:cNvSpPr/>
            <p:nvPr/>
          </p:nvSpPr>
          <p:spPr>
            <a:xfrm>
              <a:off x="5591038"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42" name="rc642"/>
            <p:cNvSpPr/>
            <p:nvPr/>
          </p:nvSpPr>
          <p:spPr>
            <a:xfrm>
              <a:off x="5764417" y="875080"/>
              <a:ext cx="1620202" cy="758825"/>
            </a:xfrm>
            <a:prstGeom prst="rect">
              <a:avLst/>
            </a:prstGeom>
            <a:solidFill>
              <a:srgbClr val="EBEBEB">
                <a:alpha val="100000"/>
              </a:srgbClr>
            </a:solidFill>
          </p:spPr>
          <p:txBody>
            <a:bodyPr/>
            <a:lstStyle/>
            <a:p/>
          </p:txBody>
        </p:sp>
        <p:sp>
          <p:nvSpPr>
            <p:cNvPr id="643" name="pl643"/>
            <p:cNvSpPr/>
            <p:nvPr/>
          </p:nvSpPr>
          <p:spPr>
            <a:xfrm>
              <a:off x="5764417" y="140343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4" name="pl644"/>
            <p:cNvSpPr/>
            <p:nvPr/>
          </p:nvSpPr>
          <p:spPr>
            <a:xfrm>
              <a:off x="5764417" y="101148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5" name="pl645"/>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6" name="pl646"/>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7" name="pl647"/>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8" name="pl648"/>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9" name="pl649"/>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0" name="pl650"/>
            <p:cNvSpPr/>
            <p:nvPr/>
          </p:nvSpPr>
          <p:spPr>
            <a:xfrm>
              <a:off x="5764417"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1" name="pl651"/>
            <p:cNvSpPr/>
            <p:nvPr/>
          </p:nvSpPr>
          <p:spPr>
            <a:xfrm>
              <a:off x="5764417" y="1207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2" name="pl652"/>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3" name="pl653"/>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5838063"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659" name="pl659"/>
            <p:cNvSpPr/>
            <p:nvPr/>
          </p:nvSpPr>
          <p:spPr>
            <a:xfrm>
              <a:off x="5838063"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40651" cap="flat">
              <a:solidFill>
                <a:srgbClr val="BEBEBE">
                  <a:alpha val="69803"/>
                </a:srgbClr>
              </a:solidFill>
              <a:prstDash val="solid"/>
              <a:round/>
            </a:ln>
          </p:spPr>
          <p:txBody>
            <a:bodyPr/>
            <a:lstStyle/>
            <a:p/>
          </p:txBody>
        </p:sp>
        <p:sp>
          <p:nvSpPr>
            <p:cNvPr id="660" name="pl660"/>
            <p:cNvSpPr/>
            <p:nvPr/>
          </p:nvSpPr>
          <p:spPr>
            <a:xfrm>
              <a:off x="5838063"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661" name="pl661"/>
            <p:cNvSpPr/>
            <p:nvPr/>
          </p:nvSpPr>
          <p:spPr>
            <a:xfrm>
              <a:off x="5838063"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662" name="pl662"/>
            <p:cNvSpPr/>
            <p:nvPr/>
          </p:nvSpPr>
          <p:spPr>
            <a:xfrm>
              <a:off x="5838063"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663" name="pl663"/>
            <p:cNvSpPr/>
            <p:nvPr/>
          </p:nvSpPr>
          <p:spPr>
            <a:xfrm>
              <a:off x="5838063"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64" name="pl664"/>
            <p:cNvSpPr/>
            <p:nvPr/>
          </p:nvSpPr>
          <p:spPr>
            <a:xfrm>
              <a:off x="5838063"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665" name="pl665"/>
            <p:cNvSpPr/>
            <p:nvPr/>
          </p:nvSpPr>
          <p:spPr>
            <a:xfrm>
              <a:off x="5838063" y="155237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6" name="pl666"/>
            <p:cNvSpPr/>
            <p:nvPr/>
          </p:nvSpPr>
          <p:spPr>
            <a:xfrm>
              <a:off x="5838063" y="1505344"/>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667" name="pl667"/>
            <p:cNvSpPr/>
            <p:nvPr/>
          </p:nvSpPr>
          <p:spPr>
            <a:xfrm>
              <a:off x="5838063" y="141127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668" name="pl668"/>
            <p:cNvSpPr/>
            <p:nvPr/>
          </p:nvSpPr>
          <p:spPr>
            <a:xfrm>
              <a:off x="5838063"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9" name="pl669"/>
            <p:cNvSpPr/>
            <p:nvPr/>
          </p:nvSpPr>
          <p:spPr>
            <a:xfrm>
              <a:off x="5838063" y="1505344"/>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670" name="pl670"/>
            <p:cNvSpPr/>
            <p:nvPr/>
          </p:nvSpPr>
          <p:spPr>
            <a:xfrm>
              <a:off x="5838063" y="1521022"/>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671" name="pl671"/>
            <p:cNvSpPr/>
            <p:nvPr/>
          </p:nvSpPr>
          <p:spPr>
            <a:xfrm>
              <a:off x="5838063" y="1379918"/>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672" name="pl672"/>
            <p:cNvSpPr/>
            <p:nvPr/>
          </p:nvSpPr>
          <p:spPr>
            <a:xfrm>
              <a:off x="5838063" y="1442631"/>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673" name="pl673"/>
            <p:cNvSpPr/>
            <p:nvPr/>
          </p:nvSpPr>
          <p:spPr>
            <a:xfrm>
              <a:off x="5838063" y="155237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674" name="pl674"/>
            <p:cNvSpPr/>
            <p:nvPr/>
          </p:nvSpPr>
          <p:spPr>
            <a:xfrm>
              <a:off x="5838063" y="1426953"/>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675" name="pl675"/>
            <p:cNvSpPr/>
            <p:nvPr/>
          </p:nvSpPr>
          <p:spPr>
            <a:xfrm>
              <a:off x="5838063" y="1521022"/>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676" name="pl676"/>
            <p:cNvSpPr/>
            <p:nvPr/>
          </p:nvSpPr>
          <p:spPr>
            <a:xfrm>
              <a:off x="5838063" y="1568057"/>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677" name="pl677"/>
            <p:cNvSpPr/>
            <p:nvPr/>
          </p:nvSpPr>
          <p:spPr>
            <a:xfrm>
              <a:off x="5838063" y="1583735"/>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78" name="pl678"/>
            <p:cNvSpPr/>
            <p:nvPr/>
          </p:nvSpPr>
          <p:spPr>
            <a:xfrm>
              <a:off x="5838063" y="1568057"/>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79" name="pl679"/>
            <p:cNvSpPr/>
            <p:nvPr/>
          </p:nvSpPr>
          <p:spPr>
            <a:xfrm>
              <a:off x="5838063" y="1301527"/>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680" name="pl680"/>
            <p:cNvSpPr/>
            <p:nvPr/>
          </p:nvSpPr>
          <p:spPr>
            <a:xfrm>
              <a:off x="5838063" y="1583735"/>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681" name="pl681"/>
            <p:cNvSpPr/>
            <p:nvPr/>
          </p:nvSpPr>
          <p:spPr>
            <a:xfrm>
              <a:off x="5838063"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682" name="pl682"/>
            <p:cNvSpPr/>
            <p:nvPr/>
          </p:nvSpPr>
          <p:spPr>
            <a:xfrm>
              <a:off x="5838063"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40651" cap="flat">
              <a:solidFill>
                <a:srgbClr val="000000">
                  <a:alpha val="100000"/>
                </a:srgbClr>
              </a:solidFill>
              <a:prstDash val="solid"/>
              <a:round/>
            </a:ln>
          </p:spPr>
          <p:txBody>
            <a:bodyPr/>
            <a:lstStyle/>
            <a:p/>
          </p:txBody>
        </p:sp>
        <p:sp>
          <p:nvSpPr>
            <p:cNvPr id="683" name="pl683"/>
            <p:cNvSpPr/>
            <p:nvPr/>
          </p:nvSpPr>
          <p:spPr>
            <a:xfrm>
              <a:off x="5838063"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C49A00">
                  <a:alpha val="100000"/>
                </a:srgbClr>
              </a:solidFill>
              <a:prstDash val="solid"/>
              <a:round/>
            </a:ln>
          </p:spPr>
          <p:txBody>
            <a:bodyPr/>
            <a:lstStyle/>
            <a:p/>
          </p:txBody>
        </p:sp>
        <p:sp>
          <p:nvSpPr>
            <p:cNvPr id="684" name="pl684"/>
            <p:cNvSpPr/>
            <p:nvPr/>
          </p:nvSpPr>
          <p:spPr>
            <a:xfrm>
              <a:off x="5764417"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85" name="tx685"/>
            <p:cNvSpPr/>
            <p:nvPr/>
          </p:nvSpPr>
          <p:spPr>
            <a:xfrm>
              <a:off x="5807918" y="14204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86" name="tx686"/>
            <p:cNvSpPr/>
            <p:nvPr/>
          </p:nvSpPr>
          <p:spPr>
            <a:xfrm>
              <a:off x="610250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7" name="tx687"/>
            <p:cNvSpPr/>
            <p:nvPr/>
          </p:nvSpPr>
          <p:spPr>
            <a:xfrm>
              <a:off x="6397082"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8" name="tx688"/>
            <p:cNvSpPr/>
            <p:nvPr/>
          </p:nvSpPr>
          <p:spPr>
            <a:xfrm>
              <a:off x="669166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9" name="tx689"/>
            <p:cNvSpPr/>
            <p:nvPr/>
          </p:nvSpPr>
          <p:spPr>
            <a:xfrm>
              <a:off x="698624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0" name="tx690"/>
            <p:cNvSpPr/>
            <p:nvPr/>
          </p:nvSpPr>
          <p:spPr>
            <a:xfrm>
              <a:off x="728082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1" name="rc691"/>
            <p:cNvSpPr/>
            <p:nvPr/>
          </p:nvSpPr>
          <p:spPr>
            <a:xfrm>
              <a:off x="5764417" y="1918357"/>
              <a:ext cx="1620202" cy="758825"/>
            </a:xfrm>
            <a:prstGeom prst="rect">
              <a:avLst/>
            </a:prstGeom>
            <a:solidFill>
              <a:srgbClr val="EBEBEB">
                <a:alpha val="100000"/>
              </a:srgbClr>
            </a:solidFill>
          </p:spPr>
          <p:txBody>
            <a:bodyPr/>
            <a:lstStyle/>
            <a:p/>
          </p:txBody>
        </p:sp>
        <p:sp>
          <p:nvSpPr>
            <p:cNvPr id="692" name="pl692"/>
            <p:cNvSpPr/>
            <p:nvPr/>
          </p:nvSpPr>
          <p:spPr>
            <a:xfrm>
              <a:off x="5764417" y="244671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3" name="pl693"/>
            <p:cNvSpPr/>
            <p:nvPr/>
          </p:nvSpPr>
          <p:spPr>
            <a:xfrm>
              <a:off x="5764417" y="20547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4" name="pl694"/>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5" name="pl695"/>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6" name="pl696"/>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7" name="pl697"/>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8" name="pl698"/>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9" name="pl699"/>
            <p:cNvSpPr/>
            <p:nvPr/>
          </p:nvSpPr>
          <p:spPr>
            <a:xfrm>
              <a:off x="5764417"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0" name="pl700"/>
            <p:cNvSpPr/>
            <p:nvPr/>
          </p:nvSpPr>
          <p:spPr>
            <a:xfrm>
              <a:off x="5764417" y="225073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1" name="pl701"/>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2" name="pl702"/>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5" name="pl705"/>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5838063"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708" name="pl708"/>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709" name="pl709"/>
            <p:cNvSpPr/>
            <p:nvPr/>
          </p:nvSpPr>
          <p:spPr>
            <a:xfrm>
              <a:off x="5838063" y="2627012"/>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710" name="pl710"/>
            <p:cNvSpPr/>
            <p:nvPr/>
          </p:nvSpPr>
          <p:spPr>
            <a:xfrm>
              <a:off x="5838063" y="2564299"/>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711" name="pl711"/>
            <p:cNvSpPr/>
            <p:nvPr/>
          </p:nvSpPr>
          <p:spPr>
            <a:xfrm>
              <a:off x="5838063" y="2485908"/>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712" name="pl712"/>
            <p:cNvSpPr/>
            <p:nvPr/>
          </p:nvSpPr>
          <p:spPr>
            <a:xfrm>
              <a:off x="5838063" y="2627012"/>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13" name="pl713"/>
            <p:cNvSpPr/>
            <p:nvPr/>
          </p:nvSpPr>
          <p:spPr>
            <a:xfrm>
              <a:off x="5838063" y="2360482"/>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714" name="pl714"/>
            <p:cNvSpPr/>
            <p:nvPr/>
          </p:nvSpPr>
          <p:spPr>
            <a:xfrm>
              <a:off x="5838063"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15" name="pl715"/>
            <p:cNvSpPr/>
            <p:nvPr/>
          </p:nvSpPr>
          <p:spPr>
            <a:xfrm>
              <a:off x="5838063"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716" name="pl716"/>
            <p:cNvSpPr/>
            <p:nvPr/>
          </p:nvSpPr>
          <p:spPr>
            <a:xfrm>
              <a:off x="5838063"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717" name="pl717"/>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18" name="pl718"/>
            <p:cNvSpPr/>
            <p:nvPr/>
          </p:nvSpPr>
          <p:spPr>
            <a:xfrm>
              <a:off x="5838063"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719" name="pl719"/>
            <p:cNvSpPr/>
            <p:nvPr/>
          </p:nvSpPr>
          <p:spPr>
            <a:xfrm>
              <a:off x="5838063" y="2564299"/>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720" name="pl720"/>
            <p:cNvSpPr/>
            <p:nvPr/>
          </p:nvSpPr>
          <p:spPr>
            <a:xfrm>
              <a:off x="5838063" y="2423195"/>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721" name="pl721"/>
            <p:cNvSpPr/>
            <p:nvPr/>
          </p:nvSpPr>
          <p:spPr>
            <a:xfrm>
              <a:off x="5838063" y="2485908"/>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722" name="pl722"/>
            <p:cNvSpPr/>
            <p:nvPr/>
          </p:nvSpPr>
          <p:spPr>
            <a:xfrm>
              <a:off x="5838063" y="259565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723" name="pl723"/>
            <p:cNvSpPr/>
            <p:nvPr/>
          </p:nvSpPr>
          <p:spPr>
            <a:xfrm>
              <a:off x="5838063" y="2470230"/>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724" name="pl724"/>
            <p:cNvSpPr/>
            <p:nvPr/>
          </p:nvSpPr>
          <p:spPr>
            <a:xfrm>
              <a:off x="5838063" y="2564299"/>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725" name="pl725"/>
            <p:cNvSpPr/>
            <p:nvPr/>
          </p:nvSpPr>
          <p:spPr>
            <a:xfrm>
              <a:off x="5838063" y="2611334"/>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726" name="pl726"/>
            <p:cNvSpPr/>
            <p:nvPr/>
          </p:nvSpPr>
          <p:spPr>
            <a:xfrm>
              <a:off x="5838063" y="2627012"/>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27" name="pl727"/>
            <p:cNvSpPr/>
            <p:nvPr/>
          </p:nvSpPr>
          <p:spPr>
            <a:xfrm>
              <a:off x="5838063" y="2611334"/>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28" name="pl728"/>
            <p:cNvSpPr/>
            <p:nvPr/>
          </p:nvSpPr>
          <p:spPr>
            <a:xfrm>
              <a:off x="5838063" y="2344804"/>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729" name="pl729"/>
            <p:cNvSpPr/>
            <p:nvPr/>
          </p:nvSpPr>
          <p:spPr>
            <a:xfrm>
              <a:off x="5838063" y="2627012"/>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30" name="pl730"/>
            <p:cNvSpPr/>
            <p:nvPr/>
          </p:nvSpPr>
          <p:spPr>
            <a:xfrm>
              <a:off x="5838063"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731" name="pl731"/>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732" name="pl732"/>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E6D">
                  <a:alpha val="100000"/>
                </a:srgbClr>
              </a:solidFill>
              <a:prstDash val="solid"/>
              <a:round/>
            </a:ln>
          </p:spPr>
          <p:txBody>
            <a:bodyPr/>
            <a:lstStyle/>
            <a:p/>
          </p:txBody>
        </p:sp>
        <p:sp>
          <p:nvSpPr>
            <p:cNvPr id="733" name="pl733"/>
            <p:cNvSpPr/>
            <p:nvPr/>
          </p:nvSpPr>
          <p:spPr>
            <a:xfrm>
              <a:off x="5764417"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34" name="tx734"/>
            <p:cNvSpPr/>
            <p:nvPr/>
          </p:nvSpPr>
          <p:spPr>
            <a:xfrm>
              <a:off x="5807918"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5" name="tx735"/>
            <p:cNvSpPr/>
            <p:nvPr/>
          </p:nvSpPr>
          <p:spPr>
            <a:xfrm>
              <a:off x="6102500"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6" name="tx736"/>
            <p:cNvSpPr/>
            <p:nvPr/>
          </p:nvSpPr>
          <p:spPr>
            <a:xfrm>
              <a:off x="6397082"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7" name="tx737"/>
            <p:cNvSpPr/>
            <p:nvPr/>
          </p:nvSpPr>
          <p:spPr>
            <a:xfrm>
              <a:off x="6691665"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8" name="tx738"/>
            <p:cNvSpPr/>
            <p:nvPr/>
          </p:nvSpPr>
          <p:spPr>
            <a:xfrm>
              <a:off x="6986247"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39" name="tx739"/>
            <p:cNvSpPr/>
            <p:nvPr/>
          </p:nvSpPr>
          <p:spPr>
            <a:xfrm>
              <a:off x="7280829"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40" name="rc740"/>
            <p:cNvSpPr/>
            <p:nvPr/>
          </p:nvSpPr>
          <p:spPr>
            <a:xfrm>
              <a:off x="5764417" y="2961634"/>
              <a:ext cx="1620202" cy="758825"/>
            </a:xfrm>
            <a:prstGeom prst="rect">
              <a:avLst/>
            </a:prstGeom>
            <a:solidFill>
              <a:srgbClr val="EBEBEB">
                <a:alpha val="100000"/>
              </a:srgbClr>
            </a:solidFill>
          </p:spPr>
          <p:txBody>
            <a:bodyPr/>
            <a:lstStyle/>
            <a:p/>
          </p:txBody>
        </p:sp>
        <p:sp>
          <p:nvSpPr>
            <p:cNvPr id="741" name="pl741"/>
            <p:cNvSpPr/>
            <p:nvPr/>
          </p:nvSpPr>
          <p:spPr>
            <a:xfrm>
              <a:off x="5764417" y="34899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42" name="pl742"/>
            <p:cNvSpPr/>
            <p:nvPr/>
          </p:nvSpPr>
          <p:spPr>
            <a:xfrm>
              <a:off x="5764417" y="30980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43" name="pl743"/>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4" name="pl744"/>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5" name="pl745"/>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6" name="pl746"/>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7" name="pl747"/>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8" name="pl748"/>
            <p:cNvSpPr/>
            <p:nvPr/>
          </p:nvSpPr>
          <p:spPr>
            <a:xfrm>
              <a:off x="5764417"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49" name="pl749"/>
            <p:cNvSpPr/>
            <p:nvPr/>
          </p:nvSpPr>
          <p:spPr>
            <a:xfrm>
              <a:off x="5764417" y="329401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0" name="pl750"/>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1" name="pl751"/>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2" name="pl752"/>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3" name="pl753"/>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4" name="pl754"/>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5838063"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757" name="pl757"/>
            <p:cNvSpPr/>
            <p:nvPr/>
          </p:nvSpPr>
          <p:spPr>
            <a:xfrm>
              <a:off x="5838063"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40651" cap="flat">
              <a:solidFill>
                <a:srgbClr val="BEBEBE">
                  <a:alpha val="69803"/>
                </a:srgbClr>
              </a:solidFill>
              <a:prstDash val="solid"/>
              <a:round/>
            </a:ln>
          </p:spPr>
          <p:txBody>
            <a:bodyPr/>
            <a:lstStyle/>
            <a:p/>
          </p:txBody>
        </p:sp>
        <p:sp>
          <p:nvSpPr>
            <p:cNvPr id="758" name="pl758"/>
            <p:cNvSpPr/>
            <p:nvPr/>
          </p:nvSpPr>
          <p:spPr>
            <a:xfrm>
              <a:off x="5838063" y="3670289"/>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759" name="pl759"/>
            <p:cNvSpPr/>
            <p:nvPr/>
          </p:nvSpPr>
          <p:spPr>
            <a:xfrm>
              <a:off x="5838063" y="3607576"/>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760" name="pl760"/>
            <p:cNvSpPr/>
            <p:nvPr/>
          </p:nvSpPr>
          <p:spPr>
            <a:xfrm>
              <a:off x="5838063" y="3529185"/>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761" name="pl761"/>
            <p:cNvSpPr/>
            <p:nvPr/>
          </p:nvSpPr>
          <p:spPr>
            <a:xfrm>
              <a:off x="5838063" y="3670289"/>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62" name="pl762"/>
            <p:cNvSpPr/>
            <p:nvPr/>
          </p:nvSpPr>
          <p:spPr>
            <a:xfrm>
              <a:off x="5838063" y="3403759"/>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763" name="pl763"/>
            <p:cNvSpPr/>
            <p:nvPr/>
          </p:nvSpPr>
          <p:spPr>
            <a:xfrm>
              <a:off x="5838063" y="3638932"/>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4" name="pl764"/>
            <p:cNvSpPr/>
            <p:nvPr/>
          </p:nvSpPr>
          <p:spPr>
            <a:xfrm>
              <a:off x="5838063" y="3591898"/>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765" name="pl765"/>
            <p:cNvSpPr/>
            <p:nvPr/>
          </p:nvSpPr>
          <p:spPr>
            <a:xfrm>
              <a:off x="5838063" y="3497829"/>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766" name="pl766"/>
            <p:cNvSpPr/>
            <p:nvPr/>
          </p:nvSpPr>
          <p:spPr>
            <a:xfrm>
              <a:off x="5838063"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7" name="pl767"/>
            <p:cNvSpPr/>
            <p:nvPr/>
          </p:nvSpPr>
          <p:spPr>
            <a:xfrm>
              <a:off x="5838063" y="3591898"/>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768" name="pl768"/>
            <p:cNvSpPr/>
            <p:nvPr/>
          </p:nvSpPr>
          <p:spPr>
            <a:xfrm>
              <a:off x="5838063"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769" name="pl769"/>
            <p:cNvSpPr/>
            <p:nvPr/>
          </p:nvSpPr>
          <p:spPr>
            <a:xfrm>
              <a:off x="5838063"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770" name="pl770"/>
            <p:cNvSpPr/>
            <p:nvPr/>
          </p:nvSpPr>
          <p:spPr>
            <a:xfrm>
              <a:off x="5838063"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771" name="pl771"/>
            <p:cNvSpPr/>
            <p:nvPr/>
          </p:nvSpPr>
          <p:spPr>
            <a:xfrm>
              <a:off x="5838063"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772" name="pl772"/>
            <p:cNvSpPr/>
            <p:nvPr/>
          </p:nvSpPr>
          <p:spPr>
            <a:xfrm>
              <a:off x="5838063"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773" name="pl773"/>
            <p:cNvSpPr/>
            <p:nvPr/>
          </p:nvSpPr>
          <p:spPr>
            <a:xfrm>
              <a:off x="5838063" y="3607576"/>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774" name="pl774"/>
            <p:cNvSpPr/>
            <p:nvPr/>
          </p:nvSpPr>
          <p:spPr>
            <a:xfrm>
              <a:off x="5838063" y="3654611"/>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775" name="pl775"/>
            <p:cNvSpPr/>
            <p:nvPr/>
          </p:nvSpPr>
          <p:spPr>
            <a:xfrm>
              <a:off x="5838063" y="3670289"/>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76" name="pl776"/>
            <p:cNvSpPr/>
            <p:nvPr/>
          </p:nvSpPr>
          <p:spPr>
            <a:xfrm>
              <a:off x="5838063" y="3654611"/>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77" name="pl777"/>
            <p:cNvSpPr/>
            <p:nvPr/>
          </p:nvSpPr>
          <p:spPr>
            <a:xfrm>
              <a:off x="5838063" y="3388081"/>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778" name="pl778"/>
            <p:cNvSpPr/>
            <p:nvPr/>
          </p:nvSpPr>
          <p:spPr>
            <a:xfrm>
              <a:off x="5838063" y="3670289"/>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779" name="pl779"/>
            <p:cNvSpPr/>
            <p:nvPr/>
          </p:nvSpPr>
          <p:spPr>
            <a:xfrm>
              <a:off x="5838063"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780" name="pl780"/>
            <p:cNvSpPr/>
            <p:nvPr/>
          </p:nvSpPr>
          <p:spPr>
            <a:xfrm>
              <a:off x="5838063"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40651" cap="flat">
              <a:solidFill>
                <a:srgbClr val="000000">
                  <a:alpha val="100000"/>
                </a:srgbClr>
              </a:solidFill>
              <a:prstDash val="solid"/>
              <a:round/>
            </a:ln>
          </p:spPr>
          <p:txBody>
            <a:bodyPr/>
            <a:lstStyle/>
            <a:p/>
          </p:txBody>
        </p:sp>
        <p:sp>
          <p:nvSpPr>
            <p:cNvPr id="781" name="pl781"/>
            <p:cNvSpPr/>
            <p:nvPr/>
          </p:nvSpPr>
          <p:spPr>
            <a:xfrm>
              <a:off x="5838063"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00ABFD">
                  <a:alpha val="100000"/>
                </a:srgbClr>
              </a:solidFill>
              <a:prstDash val="solid"/>
              <a:round/>
            </a:ln>
          </p:spPr>
          <p:txBody>
            <a:bodyPr/>
            <a:lstStyle/>
            <a:p/>
          </p:txBody>
        </p:sp>
        <p:sp>
          <p:nvSpPr>
            <p:cNvPr id="782" name="pl782"/>
            <p:cNvSpPr/>
            <p:nvPr/>
          </p:nvSpPr>
          <p:spPr>
            <a:xfrm>
              <a:off x="5764417"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83" name="tx783"/>
            <p:cNvSpPr/>
            <p:nvPr/>
          </p:nvSpPr>
          <p:spPr>
            <a:xfrm>
              <a:off x="5807918" y="34742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84" name="tx784"/>
            <p:cNvSpPr/>
            <p:nvPr/>
          </p:nvSpPr>
          <p:spPr>
            <a:xfrm>
              <a:off x="610250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5" name="tx785"/>
            <p:cNvSpPr/>
            <p:nvPr/>
          </p:nvSpPr>
          <p:spPr>
            <a:xfrm>
              <a:off x="6397082"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6" name="tx786"/>
            <p:cNvSpPr/>
            <p:nvPr/>
          </p:nvSpPr>
          <p:spPr>
            <a:xfrm>
              <a:off x="6691665"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7" name="tx787"/>
            <p:cNvSpPr/>
            <p:nvPr/>
          </p:nvSpPr>
          <p:spPr>
            <a:xfrm>
              <a:off x="6986247" y="35070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88" name="tx788"/>
            <p:cNvSpPr/>
            <p:nvPr/>
          </p:nvSpPr>
          <p:spPr>
            <a:xfrm>
              <a:off x="7280829"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9" name="rc789"/>
            <p:cNvSpPr/>
            <p:nvPr/>
          </p:nvSpPr>
          <p:spPr>
            <a:xfrm>
              <a:off x="5764417" y="4004911"/>
              <a:ext cx="1620202" cy="758825"/>
            </a:xfrm>
            <a:prstGeom prst="rect">
              <a:avLst/>
            </a:prstGeom>
            <a:solidFill>
              <a:srgbClr val="EBEBEB">
                <a:alpha val="100000"/>
              </a:srgbClr>
            </a:solidFill>
          </p:spPr>
          <p:txBody>
            <a:bodyPr/>
            <a:lstStyle/>
            <a:p/>
          </p:txBody>
        </p:sp>
        <p:sp>
          <p:nvSpPr>
            <p:cNvPr id="790" name="pl790"/>
            <p:cNvSpPr/>
            <p:nvPr/>
          </p:nvSpPr>
          <p:spPr>
            <a:xfrm>
              <a:off x="5764417" y="453326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91" name="pl791"/>
            <p:cNvSpPr/>
            <p:nvPr/>
          </p:nvSpPr>
          <p:spPr>
            <a:xfrm>
              <a:off x="5764417" y="41413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92" name="pl792"/>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3" name="pl793"/>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4" name="pl794"/>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5" name="pl795"/>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6" name="pl796"/>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7" name="pl797"/>
            <p:cNvSpPr/>
            <p:nvPr/>
          </p:nvSpPr>
          <p:spPr>
            <a:xfrm>
              <a:off x="5764417"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8" name="pl798"/>
            <p:cNvSpPr/>
            <p:nvPr/>
          </p:nvSpPr>
          <p:spPr>
            <a:xfrm>
              <a:off x="5764417" y="4337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99" name="pl799"/>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1" name="pl801"/>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2" name="pl802"/>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3" name="pl803"/>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4" name="pl804"/>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5" name="pl805"/>
            <p:cNvSpPr/>
            <p:nvPr/>
          </p:nvSpPr>
          <p:spPr>
            <a:xfrm>
              <a:off x="5838063"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806" name="pl806"/>
            <p:cNvSpPr/>
            <p:nvPr/>
          </p:nvSpPr>
          <p:spPr>
            <a:xfrm>
              <a:off x="5838063"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40651" cap="flat">
              <a:solidFill>
                <a:srgbClr val="BEBEBE">
                  <a:alpha val="69803"/>
                </a:srgbClr>
              </a:solidFill>
              <a:prstDash val="solid"/>
              <a:round/>
            </a:ln>
          </p:spPr>
          <p:txBody>
            <a:bodyPr/>
            <a:lstStyle/>
            <a:p/>
          </p:txBody>
        </p:sp>
        <p:sp>
          <p:nvSpPr>
            <p:cNvPr id="807" name="pl807"/>
            <p:cNvSpPr/>
            <p:nvPr/>
          </p:nvSpPr>
          <p:spPr>
            <a:xfrm>
              <a:off x="5838063" y="4713566"/>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808" name="pl808"/>
            <p:cNvSpPr/>
            <p:nvPr/>
          </p:nvSpPr>
          <p:spPr>
            <a:xfrm>
              <a:off x="5838063" y="4650853"/>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809" name="pl809"/>
            <p:cNvSpPr/>
            <p:nvPr/>
          </p:nvSpPr>
          <p:spPr>
            <a:xfrm>
              <a:off x="5838063" y="4572462"/>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810" name="pl810"/>
            <p:cNvSpPr/>
            <p:nvPr/>
          </p:nvSpPr>
          <p:spPr>
            <a:xfrm>
              <a:off x="5838063" y="4713566"/>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11" name="pl811"/>
            <p:cNvSpPr/>
            <p:nvPr/>
          </p:nvSpPr>
          <p:spPr>
            <a:xfrm>
              <a:off x="5838063" y="4447036"/>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812" name="pl812"/>
            <p:cNvSpPr/>
            <p:nvPr/>
          </p:nvSpPr>
          <p:spPr>
            <a:xfrm>
              <a:off x="5838063" y="468220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3" name="pl813"/>
            <p:cNvSpPr/>
            <p:nvPr/>
          </p:nvSpPr>
          <p:spPr>
            <a:xfrm>
              <a:off x="5838063" y="4635175"/>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814" name="pl814"/>
            <p:cNvSpPr/>
            <p:nvPr/>
          </p:nvSpPr>
          <p:spPr>
            <a:xfrm>
              <a:off x="5838063" y="454110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815" name="pl815"/>
            <p:cNvSpPr/>
            <p:nvPr/>
          </p:nvSpPr>
          <p:spPr>
            <a:xfrm>
              <a:off x="5838063"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16" name="pl816"/>
            <p:cNvSpPr/>
            <p:nvPr/>
          </p:nvSpPr>
          <p:spPr>
            <a:xfrm>
              <a:off x="5838063" y="4635175"/>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817" name="pl817"/>
            <p:cNvSpPr/>
            <p:nvPr/>
          </p:nvSpPr>
          <p:spPr>
            <a:xfrm>
              <a:off x="5838063" y="4650853"/>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818" name="pl818"/>
            <p:cNvSpPr/>
            <p:nvPr/>
          </p:nvSpPr>
          <p:spPr>
            <a:xfrm>
              <a:off x="5838063" y="4509749"/>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819" name="pl819"/>
            <p:cNvSpPr/>
            <p:nvPr/>
          </p:nvSpPr>
          <p:spPr>
            <a:xfrm>
              <a:off x="5838063" y="4572462"/>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820" name="pl820"/>
            <p:cNvSpPr/>
            <p:nvPr/>
          </p:nvSpPr>
          <p:spPr>
            <a:xfrm>
              <a:off x="5838063" y="468220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821" name="pl821"/>
            <p:cNvSpPr/>
            <p:nvPr/>
          </p:nvSpPr>
          <p:spPr>
            <a:xfrm>
              <a:off x="5838063" y="4556784"/>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822" name="pl822"/>
            <p:cNvSpPr/>
            <p:nvPr/>
          </p:nvSpPr>
          <p:spPr>
            <a:xfrm>
              <a:off x="5838063"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823" name="pl823"/>
            <p:cNvSpPr/>
            <p:nvPr/>
          </p:nvSpPr>
          <p:spPr>
            <a:xfrm>
              <a:off x="5838063"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824" name="pl824"/>
            <p:cNvSpPr/>
            <p:nvPr/>
          </p:nvSpPr>
          <p:spPr>
            <a:xfrm>
              <a:off x="5838063"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25" name="pl825"/>
            <p:cNvSpPr/>
            <p:nvPr/>
          </p:nvSpPr>
          <p:spPr>
            <a:xfrm>
              <a:off x="5838063"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26" name="pl826"/>
            <p:cNvSpPr/>
            <p:nvPr/>
          </p:nvSpPr>
          <p:spPr>
            <a:xfrm>
              <a:off x="5838063"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827" name="pl827"/>
            <p:cNvSpPr/>
            <p:nvPr/>
          </p:nvSpPr>
          <p:spPr>
            <a:xfrm>
              <a:off x="5838063" y="4713566"/>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28" name="pl828"/>
            <p:cNvSpPr/>
            <p:nvPr/>
          </p:nvSpPr>
          <p:spPr>
            <a:xfrm>
              <a:off x="5838063"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829" name="pl829"/>
            <p:cNvSpPr/>
            <p:nvPr/>
          </p:nvSpPr>
          <p:spPr>
            <a:xfrm>
              <a:off x="5838063"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40651" cap="flat">
              <a:solidFill>
                <a:srgbClr val="000000">
                  <a:alpha val="100000"/>
                </a:srgbClr>
              </a:solidFill>
              <a:prstDash val="solid"/>
              <a:round/>
            </a:ln>
          </p:spPr>
          <p:txBody>
            <a:bodyPr/>
            <a:lstStyle/>
            <a:p/>
          </p:txBody>
        </p:sp>
        <p:sp>
          <p:nvSpPr>
            <p:cNvPr id="830" name="pl830"/>
            <p:cNvSpPr/>
            <p:nvPr/>
          </p:nvSpPr>
          <p:spPr>
            <a:xfrm>
              <a:off x="5838063"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FB61D7">
                  <a:alpha val="100000"/>
                </a:srgbClr>
              </a:solidFill>
              <a:prstDash val="solid"/>
              <a:round/>
            </a:ln>
          </p:spPr>
          <p:txBody>
            <a:bodyPr/>
            <a:lstStyle/>
            <a:p/>
          </p:txBody>
        </p:sp>
        <p:sp>
          <p:nvSpPr>
            <p:cNvPr id="831" name="pl831"/>
            <p:cNvSpPr/>
            <p:nvPr/>
          </p:nvSpPr>
          <p:spPr>
            <a:xfrm>
              <a:off x="5764417"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32" name="tx832"/>
            <p:cNvSpPr/>
            <p:nvPr/>
          </p:nvSpPr>
          <p:spPr>
            <a:xfrm>
              <a:off x="5807918"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3" name="tx833"/>
            <p:cNvSpPr/>
            <p:nvPr/>
          </p:nvSpPr>
          <p:spPr>
            <a:xfrm>
              <a:off x="6102500"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34" name="tx834"/>
            <p:cNvSpPr/>
            <p:nvPr/>
          </p:nvSpPr>
          <p:spPr>
            <a:xfrm>
              <a:off x="6397082"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5" name="tx835"/>
            <p:cNvSpPr/>
            <p:nvPr/>
          </p:nvSpPr>
          <p:spPr>
            <a:xfrm>
              <a:off x="6691665" y="45346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36" name="tx836"/>
            <p:cNvSpPr/>
            <p:nvPr/>
          </p:nvSpPr>
          <p:spPr>
            <a:xfrm>
              <a:off x="6986247"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7" name="tx837"/>
            <p:cNvSpPr/>
            <p:nvPr/>
          </p:nvSpPr>
          <p:spPr>
            <a:xfrm>
              <a:off x="7280829" y="4550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38" name="rc838"/>
            <p:cNvSpPr/>
            <p:nvPr/>
          </p:nvSpPr>
          <p:spPr>
            <a:xfrm>
              <a:off x="7454208" y="875080"/>
              <a:ext cx="1620202" cy="758825"/>
            </a:xfrm>
            <a:prstGeom prst="rect">
              <a:avLst/>
            </a:prstGeom>
            <a:solidFill>
              <a:srgbClr val="EBEBEB">
                <a:alpha val="100000"/>
              </a:srgbClr>
            </a:solidFill>
          </p:spPr>
          <p:txBody>
            <a:bodyPr/>
            <a:lstStyle/>
            <a:p/>
          </p:txBody>
        </p:sp>
        <p:sp>
          <p:nvSpPr>
            <p:cNvPr id="839" name="pl839"/>
            <p:cNvSpPr/>
            <p:nvPr/>
          </p:nvSpPr>
          <p:spPr>
            <a:xfrm>
              <a:off x="7454208" y="140343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0" name="pl840"/>
            <p:cNvSpPr/>
            <p:nvPr/>
          </p:nvSpPr>
          <p:spPr>
            <a:xfrm>
              <a:off x="7454208" y="101148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41" name="pl841"/>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2" name="pl842"/>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3" name="pl843"/>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4" name="pl844"/>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5" name="pl845"/>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6" name="pl846"/>
            <p:cNvSpPr/>
            <p:nvPr/>
          </p:nvSpPr>
          <p:spPr>
            <a:xfrm>
              <a:off x="7454208"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7" name="pl847"/>
            <p:cNvSpPr/>
            <p:nvPr/>
          </p:nvSpPr>
          <p:spPr>
            <a:xfrm>
              <a:off x="7454208" y="120745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48" name="pl848"/>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3" name="pl853"/>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4" name="pl854"/>
            <p:cNvSpPr/>
            <p:nvPr/>
          </p:nvSpPr>
          <p:spPr>
            <a:xfrm>
              <a:off x="7527854"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855" name="pl855"/>
            <p:cNvSpPr/>
            <p:nvPr/>
          </p:nvSpPr>
          <p:spPr>
            <a:xfrm>
              <a:off x="7527854"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40651" cap="flat">
              <a:solidFill>
                <a:srgbClr val="BEBEBE">
                  <a:alpha val="69803"/>
                </a:srgbClr>
              </a:solidFill>
              <a:prstDash val="solid"/>
              <a:round/>
            </a:ln>
          </p:spPr>
          <p:txBody>
            <a:bodyPr/>
            <a:lstStyle/>
            <a:p/>
          </p:txBody>
        </p:sp>
        <p:sp>
          <p:nvSpPr>
            <p:cNvPr id="856" name="pl856"/>
            <p:cNvSpPr/>
            <p:nvPr/>
          </p:nvSpPr>
          <p:spPr>
            <a:xfrm>
              <a:off x="7527854" y="1583735"/>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857" name="pl857"/>
            <p:cNvSpPr/>
            <p:nvPr/>
          </p:nvSpPr>
          <p:spPr>
            <a:xfrm>
              <a:off x="7527854" y="1521022"/>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858" name="pl858"/>
            <p:cNvSpPr/>
            <p:nvPr/>
          </p:nvSpPr>
          <p:spPr>
            <a:xfrm>
              <a:off x="7527854" y="1442631"/>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859" name="pl859"/>
            <p:cNvSpPr/>
            <p:nvPr/>
          </p:nvSpPr>
          <p:spPr>
            <a:xfrm>
              <a:off x="7527854" y="1583735"/>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60" name="pl860"/>
            <p:cNvSpPr/>
            <p:nvPr/>
          </p:nvSpPr>
          <p:spPr>
            <a:xfrm>
              <a:off x="7527854"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861" name="pl861"/>
            <p:cNvSpPr/>
            <p:nvPr/>
          </p:nvSpPr>
          <p:spPr>
            <a:xfrm>
              <a:off x="7527854" y="155237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2" name="pl862"/>
            <p:cNvSpPr/>
            <p:nvPr/>
          </p:nvSpPr>
          <p:spPr>
            <a:xfrm>
              <a:off x="7527854" y="1505344"/>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863" name="pl863"/>
            <p:cNvSpPr/>
            <p:nvPr/>
          </p:nvSpPr>
          <p:spPr>
            <a:xfrm>
              <a:off x="7527854" y="141127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864" name="pl864"/>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5" name="pl865"/>
            <p:cNvSpPr/>
            <p:nvPr/>
          </p:nvSpPr>
          <p:spPr>
            <a:xfrm>
              <a:off x="7527854" y="1505344"/>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866" name="pl866"/>
            <p:cNvSpPr/>
            <p:nvPr/>
          </p:nvSpPr>
          <p:spPr>
            <a:xfrm>
              <a:off x="7527854" y="1521022"/>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867" name="pl867"/>
            <p:cNvSpPr/>
            <p:nvPr/>
          </p:nvSpPr>
          <p:spPr>
            <a:xfrm>
              <a:off x="7527854" y="1379918"/>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868" name="pl868"/>
            <p:cNvSpPr/>
            <p:nvPr/>
          </p:nvSpPr>
          <p:spPr>
            <a:xfrm>
              <a:off x="7527854" y="1442631"/>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869" name="pl869"/>
            <p:cNvSpPr/>
            <p:nvPr/>
          </p:nvSpPr>
          <p:spPr>
            <a:xfrm>
              <a:off x="7527854" y="155237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870" name="pl870"/>
            <p:cNvSpPr/>
            <p:nvPr/>
          </p:nvSpPr>
          <p:spPr>
            <a:xfrm>
              <a:off x="7527854" y="1426953"/>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871" name="pl871"/>
            <p:cNvSpPr/>
            <p:nvPr/>
          </p:nvSpPr>
          <p:spPr>
            <a:xfrm>
              <a:off x="7527854" y="1521022"/>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872" name="pl872"/>
            <p:cNvSpPr/>
            <p:nvPr/>
          </p:nvSpPr>
          <p:spPr>
            <a:xfrm>
              <a:off x="7527854" y="1568057"/>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873" name="pl873"/>
            <p:cNvSpPr/>
            <p:nvPr/>
          </p:nvSpPr>
          <p:spPr>
            <a:xfrm>
              <a:off x="7527854" y="1583735"/>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74" name="pl874"/>
            <p:cNvSpPr/>
            <p:nvPr/>
          </p:nvSpPr>
          <p:spPr>
            <a:xfrm>
              <a:off x="7527854" y="1568057"/>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75" name="pl875"/>
            <p:cNvSpPr/>
            <p:nvPr/>
          </p:nvSpPr>
          <p:spPr>
            <a:xfrm>
              <a:off x="7527854" y="1301527"/>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876" name="pl876"/>
            <p:cNvSpPr/>
            <p:nvPr/>
          </p:nvSpPr>
          <p:spPr>
            <a:xfrm>
              <a:off x="7527854" y="1583735"/>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877" name="pl877"/>
            <p:cNvSpPr/>
            <p:nvPr/>
          </p:nvSpPr>
          <p:spPr>
            <a:xfrm>
              <a:off x="7527854" y="155237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878" name="pl878"/>
            <p:cNvSpPr/>
            <p:nvPr/>
          </p:nvSpPr>
          <p:spPr>
            <a:xfrm>
              <a:off x="7527854"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40651" cap="flat">
              <a:solidFill>
                <a:srgbClr val="000000">
                  <a:alpha val="100000"/>
                </a:srgbClr>
              </a:solidFill>
              <a:prstDash val="solid"/>
              <a:round/>
            </a:ln>
          </p:spPr>
          <p:txBody>
            <a:bodyPr/>
            <a:lstStyle/>
            <a:p/>
          </p:txBody>
        </p:sp>
        <p:sp>
          <p:nvSpPr>
            <p:cNvPr id="879" name="pl879"/>
            <p:cNvSpPr/>
            <p:nvPr/>
          </p:nvSpPr>
          <p:spPr>
            <a:xfrm>
              <a:off x="7527854" y="1317205"/>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A9A400">
                  <a:alpha val="100000"/>
                </a:srgbClr>
              </a:solidFill>
              <a:prstDash val="solid"/>
              <a:round/>
            </a:ln>
          </p:spPr>
          <p:txBody>
            <a:bodyPr/>
            <a:lstStyle/>
            <a:p/>
          </p:txBody>
        </p:sp>
        <p:sp>
          <p:nvSpPr>
            <p:cNvPr id="880" name="pl880"/>
            <p:cNvSpPr/>
            <p:nvPr/>
          </p:nvSpPr>
          <p:spPr>
            <a:xfrm>
              <a:off x="7454208"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81" name="tx881"/>
            <p:cNvSpPr/>
            <p:nvPr/>
          </p:nvSpPr>
          <p:spPr>
            <a:xfrm>
              <a:off x="7467564" y="11526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882" name="tx882"/>
            <p:cNvSpPr/>
            <p:nvPr/>
          </p:nvSpPr>
          <p:spPr>
            <a:xfrm>
              <a:off x="7762146" y="1183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883" name="tx883"/>
            <p:cNvSpPr/>
            <p:nvPr/>
          </p:nvSpPr>
          <p:spPr>
            <a:xfrm>
              <a:off x="8056729" y="1216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84" name="tx884"/>
            <p:cNvSpPr/>
            <p:nvPr/>
          </p:nvSpPr>
          <p:spPr>
            <a:xfrm>
              <a:off x="8351311" y="12636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85" name="tx885"/>
            <p:cNvSpPr/>
            <p:nvPr/>
          </p:nvSpPr>
          <p:spPr>
            <a:xfrm>
              <a:off x="8645893" y="12480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86" name="tx886"/>
            <p:cNvSpPr/>
            <p:nvPr/>
          </p:nvSpPr>
          <p:spPr>
            <a:xfrm>
              <a:off x="8940475" y="12166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87" name="rc887"/>
            <p:cNvSpPr/>
            <p:nvPr/>
          </p:nvSpPr>
          <p:spPr>
            <a:xfrm>
              <a:off x="7454208" y="1918357"/>
              <a:ext cx="1620202" cy="758825"/>
            </a:xfrm>
            <a:prstGeom prst="rect">
              <a:avLst/>
            </a:prstGeom>
            <a:solidFill>
              <a:srgbClr val="EBEBEB">
                <a:alpha val="100000"/>
              </a:srgbClr>
            </a:solidFill>
          </p:spPr>
          <p:txBody>
            <a:bodyPr/>
            <a:lstStyle/>
            <a:p/>
          </p:txBody>
        </p:sp>
        <p:sp>
          <p:nvSpPr>
            <p:cNvPr id="888" name="pl888"/>
            <p:cNvSpPr/>
            <p:nvPr/>
          </p:nvSpPr>
          <p:spPr>
            <a:xfrm>
              <a:off x="7454208" y="2446713"/>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89" name="pl889"/>
            <p:cNvSpPr/>
            <p:nvPr/>
          </p:nvSpPr>
          <p:spPr>
            <a:xfrm>
              <a:off x="7454208" y="20547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90" name="pl890"/>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1" name="pl891"/>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2" name="pl892"/>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3" name="pl893"/>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4" name="pl894"/>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5" name="pl895"/>
            <p:cNvSpPr/>
            <p:nvPr/>
          </p:nvSpPr>
          <p:spPr>
            <a:xfrm>
              <a:off x="7454208"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96" name="pl896"/>
            <p:cNvSpPr/>
            <p:nvPr/>
          </p:nvSpPr>
          <p:spPr>
            <a:xfrm>
              <a:off x="7454208" y="225073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97" name="pl897"/>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8" name="pl898"/>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9" name="pl899"/>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0" name="pl900"/>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1" name="pl901"/>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2" name="pl902"/>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3" name="pl903"/>
            <p:cNvSpPr/>
            <p:nvPr/>
          </p:nvSpPr>
          <p:spPr>
            <a:xfrm>
              <a:off x="7527854"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904" name="pl904"/>
            <p:cNvSpPr/>
            <p:nvPr/>
          </p:nvSpPr>
          <p:spPr>
            <a:xfrm>
              <a:off x="7527854"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40651" cap="flat">
              <a:solidFill>
                <a:srgbClr val="BEBEBE">
                  <a:alpha val="69803"/>
                </a:srgbClr>
              </a:solidFill>
              <a:prstDash val="solid"/>
              <a:round/>
            </a:ln>
          </p:spPr>
          <p:txBody>
            <a:bodyPr/>
            <a:lstStyle/>
            <a:p/>
          </p:txBody>
        </p:sp>
        <p:sp>
          <p:nvSpPr>
            <p:cNvPr id="905" name="pl905"/>
            <p:cNvSpPr/>
            <p:nvPr/>
          </p:nvSpPr>
          <p:spPr>
            <a:xfrm>
              <a:off x="7527854" y="2627012"/>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906" name="pl906"/>
            <p:cNvSpPr/>
            <p:nvPr/>
          </p:nvSpPr>
          <p:spPr>
            <a:xfrm>
              <a:off x="7527854" y="2564299"/>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907" name="pl907"/>
            <p:cNvSpPr/>
            <p:nvPr/>
          </p:nvSpPr>
          <p:spPr>
            <a:xfrm>
              <a:off x="7527854" y="2485908"/>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908" name="pl908"/>
            <p:cNvSpPr/>
            <p:nvPr/>
          </p:nvSpPr>
          <p:spPr>
            <a:xfrm>
              <a:off x="7527854" y="2627012"/>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09" name="pl909"/>
            <p:cNvSpPr/>
            <p:nvPr/>
          </p:nvSpPr>
          <p:spPr>
            <a:xfrm>
              <a:off x="7527854" y="2360482"/>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910" name="pl910"/>
            <p:cNvSpPr/>
            <p:nvPr/>
          </p:nvSpPr>
          <p:spPr>
            <a:xfrm>
              <a:off x="7527854" y="2595656"/>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1" name="pl911"/>
            <p:cNvSpPr/>
            <p:nvPr/>
          </p:nvSpPr>
          <p:spPr>
            <a:xfrm>
              <a:off x="7527854" y="2548621"/>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912" name="pl912"/>
            <p:cNvSpPr/>
            <p:nvPr/>
          </p:nvSpPr>
          <p:spPr>
            <a:xfrm>
              <a:off x="7527854" y="2454552"/>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913" name="pl913"/>
            <p:cNvSpPr/>
            <p:nvPr/>
          </p:nvSpPr>
          <p:spPr>
            <a:xfrm>
              <a:off x="7527854"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4" name="pl914"/>
            <p:cNvSpPr/>
            <p:nvPr/>
          </p:nvSpPr>
          <p:spPr>
            <a:xfrm>
              <a:off x="7527854"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915" name="pl915"/>
            <p:cNvSpPr/>
            <p:nvPr/>
          </p:nvSpPr>
          <p:spPr>
            <a:xfrm>
              <a:off x="7527854" y="2564299"/>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916" name="pl916"/>
            <p:cNvSpPr/>
            <p:nvPr/>
          </p:nvSpPr>
          <p:spPr>
            <a:xfrm>
              <a:off x="7527854" y="2423195"/>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917" name="pl917"/>
            <p:cNvSpPr/>
            <p:nvPr/>
          </p:nvSpPr>
          <p:spPr>
            <a:xfrm>
              <a:off x="7527854" y="2485908"/>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918" name="pl918"/>
            <p:cNvSpPr/>
            <p:nvPr/>
          </p:nvSpPr>
          <p:spPr>
            <a:xfrm>
              <a:off x="7527854" y="2595656"/>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919" name="pl919"/>
            <p:cNvSpPr/>
            <p:nvPr/>
          </p:nvSpPr>
          <p:spPr>
            <a:xfrm>
              <a:off x="7527854" y="2470230"/>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920" name="pl920"/>
            <p:cNvSpPr/>
            <p:nvPr/>
          </p:nvSpPr>
          <p:spPr>
            <a:xfrm>
              <a:off x="7527854" y="2564299"/>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921" name="pl921"/>
            <p:cNvSpPr/>
            <p:nvPr/>
          </p:nvSpPr>
          <p:spPr>
            <a:xfrm>
              <a:off x="7527854" y="2611334"/>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922" name="pl922"/>
            <p:cNvSpPr/>
            <p:nvPr/>
          </p:nvSpPr>
          <p:spPr>
            <a:xfrm>
              <a:off x="7527854" y="2627012"/>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23" name="pl923"/>
            <p:cNvSpPr/>
            <p:nvPr/>
          </p:nvSpPr>
          <p:spPr>
            <a:xfrm>
              <a:off x="7527854" y="2611334"/>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24" name="pl924"/>
            <p:cNvSpPr/>
            <p:nvPr/>
          </p:nvSpPr>
          <p:spPr>
            <a:xfrm>
              <a:off x="7527854" y="2344804"/>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925" name="pl925"/>
            <p:cNvSpPr/>
            <p:nvPr/>
          </p:nvSpPr>
          <p:spPr>
            <a:xfrm>
              <a:off x="7527854" y="2627012"/>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26" name="pl926"/>
            <p:cNvSpPr/>
            <p:nvPr/>
          </p:nvSpPr>
          <p:spPr>
            <a:xfrm>
              <a:off x="7527854" y="2595656"/>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927" name="pl927"/>
            <p:cNvSpPr/>
            <p:nvPr/>
          </p:nvSpPr>
          <p:spPr>
            <a:xfrm>
              <a:off x="7527854"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40651" cap="flat">
              <a:solidFill>
                <a:srgbClr val="000000">
                  <a:alpha val="100000"/>
                </a:srgbClr>
              </a:solidFill>
              <a:prstDash val="solid"/>
              <a:round/>
            </a:ln>
          </p:spPr>
          <p:txBody>
            <a:bodyPr/>
            <a:lstStyle/>
            <a:p/>
          </p:txBody>
        </p:sp>
        <p:sp>
          <p:nvSpPr>
            <p:cNvPr id="928" name="pl928"/>
            <p:cNvSpPr/>
            <p:nvPr/>
          </p:nvSpPr>
          <p:spPr>
            <a:xfrm>
              <a:off x="7527854" y="2548621"/>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00C094">
                  <a:alpha val="100000"/>
                </a:srgbClr>
              </a:solidFill>
              <a:prstDash val="solid"/>
              <a:round/>
            </a:ln>
          </p:spPr>
          <p:txBody>
            <a:bodyPr/>
            <a:lstStyle/>
            <a:p/>
          </p:txBody>
        </p:sp>
        <p:sp>
          <p:nvSpPr>
            <p:cNvPr id="929" name="pl929"/>
            <p:cNvSpPr/>
            <p:nvPr/>
          </p:nvSpPr>
          <p:spPr>
            <a:xfrm>
              <a:off x="7454208"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30" name="tx930"/>
            <p:cNvSpPr/>
            <p:nvPr/>
          </p:nvSpPr>
          <p:spPr>
            <a:xfrm>
              <a:off x="7497709" y="24637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1" name="tx931"/>
            <p:cNvSpPr/>
            <p:nvPr/>
          </p:nvSpPr>
          <p:spPr>
            <a:xfrm>
              <a:off x="7792291" y="24480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32" name="tx932"/>
            <p:cNvSpPr/>
            <p:nvPr/>
          </p:nvSpPr>
          <p:spPr>
            <a:xfrm>
              <a:off x="8086874" y="23840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33" name="tx933"/>
            <p:cNvSpPr/>
            <p:nvPr/>
          </p:nvSpPr>
          <p:spPr>
            <a:xfrm>
              <a:off x="8381456" y="24310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34" name="tx934"/>
            <p:cNvSpPr/>
            <p:nvPr/>
          </p:nvSpPr>
          <p:spPr>
            <a:xfrm>
              <a:off x="8676038"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5" name="tx935"/>
            <p:cNvSpPr/>
            <p:nvPr/>
          </p:nvSpPr>
          <p:spPr>
            <a:xfrm>
              <a:off x="8970620"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6" name="rc936"/>
            <p:cNvSpPr/>
            <p:nvPr/>
          </p:nvSpPr>
          <p:spPr>
            <a:xfrm>
              <a:off x="7454208" y="2961634"/>
              <a:ext cx="1620202" cy="758825"/>
            </a:xfrm>
            <a:prstGeom prst="rect">
              <a:avLst/>
            </a:prstGeom>
            <a:solidFill>
              <a:srgbClr val="EBEBEB">
                <a:alpha val="100000"/>
              </a:srgbClr>
            </a:solidFill>
          </p:spPr>
          <p:txBody>
            <a:bodyPr/>
            <a:lstStyle/>
            <a:p/>
          </p:txBody>
        </p:sp>
        <p:sp>
          <p:nvSpPr>
            <p:cNvPr id="937" name="pl937"/>
            <p:cNvSpPr/>
            <p:nvPr/>
          </p:nvSpPr>
          <p:spPr>
            <a:xfrm>
              <a:off x="7454208" y="348998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38" name="pl938"/>
            <p:cNvSpPr/>
            <p:nvPr/>
          </p:nvSpPr>
          <p:spPr>
            <a:xfrm>
              <a:off x="7454208" y="30980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39" name="pl939"/>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0" name="pl940"/>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1" name="pl941"/>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2" name="pl942"/>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3" name="pl943"/>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4" name="pl944"/>
            <p:cNvSpPr/>
            <p:nvPr/>
          </p:nvSpPr>
          <p:spPr>
            <a:xfrm>
              <a:off x="7454208"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45" name="pl945"/>
            <p:cNvSpPr/>
            <p:nvPr/>
          </p:nvSpPr>
          <p:spPr>
            <a:xfrm>
              <a:off x="7454208" y="329401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46" name="pl946"/>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7" name="pl947"/>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8" name="pl948"/>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9" name="pl949"/>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0" name="pl950"/>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1" name="pl951"/>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2" name="pl952"/>
            <p:cNvSpPr/>
            <p:nvPr/>
          </p:nvSpPr>
          <p:spPr>
            <a:xfrm>
              <a:off x="7527854"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953" name="pl953"/>
            <p:cNvSpPr/>
            <p:nvPr/>
          </p:nvSpPr>
          <p:spPr>
            <a:xfrm>
              <a:off x="7527854"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40651" cap="flat">
              <a:solidFill>
                <a:srgbClr val="BEBEBE">
                  <a:alpha val="69803"/>
                </a:srgbClr>
              </a:solidFill>
              <a:prstDash val="solid"/>
              <a:round/>
            </a:ln>
          </p:spPr>
          <p:txBody>
            <a:bodyPr/>
            <a:lstStyle/>
            <a:p/>
          </p:txBody>
        </p:sp>
        <p:sp>
          <p:nvSpPr>
            <p:cNvPr id="954" name="pl954"/>
            <p:cNvSpPr/>
            <p:nvPr/>
          </p:nvSpPr>
          <p:spPr>
            <a:xfrm>
              <a:off x="7527854" y="3670289"/>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955" name="pl955"/>
            <p:cNvSpPr/>
            <p:nvPr/>
          </p:nvSpPr>
          <p:spPr>
            <a:xfrm>
              <a:off x="7527854" y="3607576"/>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956" name="pl956"/>
            <p:cNvSpPr/>
            <p:nvPr/>
          </p:nvSpPr>
          <p:spPr>
            <a:xfrm>
              <a:off x="7527854" y="3529185"/>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957" name="pl957"/>
            <p:cNvSpPr/>
            <p:nvPr/>
          </p:nvSpPr>
          <p:spPr>
            <a:xfrm>
              <a:off x="7527854" y="3670289"/>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58" name="pl958"/>
            <p:cNvSpPr/>
            <p:nvPr/>
          </p:nvSpPr>
          <p:spPr>
            <a:xfrm>
              <a:off x="7527854" y="3403759"/>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959" name="pl959"/>
            <p:cNvSpPr/>
            <p:nvPr/>
          </p:nvSpPr>
          <p:spPr>
            <a:xfrm>
              <a:off x="7527854" y="3638932"/>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0" name="pl960"/>
            <p:cNvSpPr/>
            <p:nvPr/>
          </p:nvSpPr>
          <p:spPr>
            <a:xfrm>
              <a:off x="7527854" y="3591898"/>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961" name="pl961"/>
            <p:cNvSpPr/>
            <p:nvPr/>
          </p:nvSpPr>
          <p:spPr>
            <a:xfrm>
              <a:off x="7527854" y="3497829"/>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962" name="pl962"/>
            <p:cNvSpPr/>
            <p:nvPr/>
          </p:nvSpPr>
          <p:spPr>
            <a:xfrm>
              <a:off x="7527854"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63" name="pl963"/>
            <p:cNvSpPr/>
            <p:nvPr/>
          </p:nvSpPr>
          <p:spPr>
            <a:xfrm>
              <a:off x="7527854" y="3591898"/>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964" name="pl964"/>
            <p:cNvSpPr/>
            <p:nvPr/>
          </p:nvSpPr>
          <p:spPr>
            <a:xfrm>
              <a:off x="7527854" y="3607576"/>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965" name="pl965"/>
            <p:cNvSpPr/>
            <p:nvPr/>
          </p:nvSpPr>
          <p:spPr>
            <a:xfrm>
              <a:off x="7527854" y="3466472"/>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966" name="pl966"/>
            <p:cNvSpPr/>
            <p:nvPr/>
          </p:nvSpPr>
          <p:spPr>
            <a:xfrm>
              <a:off x="7527854" y="3529185"/>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967" name="pl967"/>
            <p:cNvSpPr/>
            <p:nvPr/>
          </p:nvSpPr>
          <p:spPr>
            <a:xfrm>
              <a:off x="7527854" y="3638932"/>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968" name="pl968"/>
            <p:cNvSpPr/>
            <p:nvPr/>
          </p:nvSpPr>
          <p:spPr>
            <a:xfrm>
              <a:off x="7527854"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969" name="pl969"/>
            <p:cNvSpPr/>
            <p:nvPr/>
          </p:nvSpPr>
          <p:spPr>
            <a:xfrm>
              <a:off x="7527854" y="3607576"/>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970" name="pl970"/>
            <p:cNvSpPr/>
            <p:nvPr/>
          </p:nvSpPr>
          <p:spPr>
            <a:xfrm>
              <a:off x="7527854" y="3654611"/>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971" name="pl971"/>
            <p:cNvSpPr/>
            <p:nvPr/>
          </p:nvSpPr>
          <p:spPr>
            <a:xfrm>
              <a:off x="7527854" y="3670289"/>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72" name="pl972"/>
            <p:cNvSpPr/>
            <p:nvPr/>
          </p:nvSpPr>
          <p:spPr>
            <a:xfrm>
              <a:off x="7527854" y="3654611"/>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73" name="pl973"/>
            <p:cNvSpPr/>
            <p:nvPr/>
          </p:nvSpPr>
          <p:spPr>
            <a:xfrm>
              <a:off x="7527854" y="3388081"/>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974" name="pl974"/>
            <p:cNvSpPr/>
            <p:nvPr/>
          </p:nvSpPr>
          <p:spPr>
            <a:xfrm>
              <a:off x="7527854" y="3670289"/>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975" name="pl975"/>
            <p:cNvSpPr/>
            <p:nvPr/>
          </p:nvSpPr>
          <p:spPr>
            <a:xfrm>
              <a:off x="7527854" y="3638932"/>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976" name="pl976"/>
            <p:cNvSpPr/>
            <p:nvPr/>
          </p:nvSpPr>
          <p:spPr>
            <a:xfrm>
              <a:off x="7527854"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40651" cap="flat">
              <a:solidFill>
                <a:srgbClr val="000000">
                  <a:alpha val="100000"/>
                </a:srgbClr>
              </a:solidFill>
              <a:prstDash val="solid"/>
              <a:round/>
            </a:ln>
          </p:spPr>
          <p:txBody>
            <a:bodyPr/>
            <a:lstStyle/>
            <a:p/>
          </p:txBody>
        </p:sp>
        <p:sp>
          <p:nvSpPr>
            <p:cNvPr id="977" name="pl977"/>
            <p:cNvSpPr/>
            <p:nvPr/>
          </p:nvSpPr>
          <p:spPr>
            <a:xfrm>
              <a:off x="7527854" y="3513507"/>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619CFF">
                  <a:alpha val="100000"/>
                </a:srgbClr>
              </a:solidFill>
              <a:prstDash val="solid"/>
              <a:round/>
            </a:ln>
          </p:spPr>
          <p:txBody>
            <a:bodyPr/>
            <a:lstStyle/>
            <a:p/>
          </p:txBody>
        </p:sp>
        <p:sp>
          <p:nvSpPr>
            <p:cNvPr id="978" name="pl978"/>
            <p:cNvSpPr/>
            <p:nvPr/>
          </p:nvSpPr>
          <p:spPr>
            <a:xfrm>
              <a:off x="7454208"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79" name="tx979"/>
            <p:cNvSpPr/>
            <p:nvPr/>
          </p:nvSpPr>
          <p:spPr>
            <a:xfrm>
              <a:off x="7497709" y="3380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80" name="tx980"/>
            <p:cNvSpPr/>
            <p:nvPr/>
          </p:nvSpPr>
          <p:spPr>
            <a:xfrm>
              <a:off x="7792291" y="33959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81" name="tx981"/>
            <p:cNvSpPr/>
            <p:nvPr/>
          </p:nvSpPr>
          <p:spPr>
            <a:xfrm>
              <a:off x="8086874" y="33959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82" name="tx982"/>
            <p:cNvSpPr/>
            <p:nvPr/>
          </p:nvSpPr>
          <p:spPr>
            <a:xfrm>
              <a:off x="8351311" y="3350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83" name="tx983"/>
            <p:cNvSpPr/>
            <p:nvPr/>
          </p:nvSpPr>
          <p:spPr>
            <a:xfrm>
              <a:off x="8676038" y="34602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84" name="tx984"/>
            <p:cNvSpPr/>
            <p:nvPr/>
          </p:nvSpPr>
          <p:spPr>
            <a:xfrm>
              <a:off x="8970620" y="344435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85" name="rc985"/>
            <p:cNvSpPr/>
            <p:nvPr/>
          </p:nvSpPr>
          <p:spPr>
            <a:xfrm>
              <a:off x="7454208" y="4004911"/>
              <a:ext cx="1620202" cy="758825"/>
            </a:xfrm>
            <a:prstGeom prst="rect">
              <a:avLst/>
            </a:prstGeom>
            <a:solidFill>
              <a:srgbClr val="EBEBEB">
                <a:alpha val="100000"/>
              </a:srgbClr>
            </a:solidFill>
          </p:spPr>
          <p:txBody>
            <a:bodyPr/>
            <a:lstStyle/>
            <a:p/>
          </p:txBody>
        </p:sp>
        <p:sp>
          <p:nvSpPr>
            <p:cNvPr id="986" name="pl986"/>
            <p:cNvSpPr/>
            <p:nvPr/>
          </p:nvSpPr>
          <p:spPr>
            <a:xfrm>
              <a:off x="7454208" y="4533266"/>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87" name="pl987"/>
            <p:cNvSpPr/>
            <p:nvPr/>
          </p:nvSpPr>
          <p:spPr>
            <a:xfrm>
              <a:off x="7454208" y="41413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88" name="pl988"/>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9" name="pl989"/>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0" name="pl990"/>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1" name="pl991"/>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2" name="pl992"/>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3" name="pl993"/>
            <p:cNvSpPr/>
            <p:nvPr/>
          </p:nvSpPr>
          <p:spPr>
            <a:xfrm>
              <a:off x="7454208"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94" name="pl994"/>
            <p:cNvSpPr/>
            <p:nvPr/>
          </p:nvSpPr>
          <p:spPr>
            <a:xfrm>
              <a:off x="7454208" y="433728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95" name="pl995"/>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6" name="pl996"/>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7" name="pl997"/>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8" name="pl998"/>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9" name="pl999"/>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0" name="pl1000"/>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1" name="pl1001"/>
            <p:cNvSpPr/>
            <p:nvPr/>
          </p:nvSpPr>
          <p:spPr>
            <a:xfrm>
              <a:off x="7527854"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BEBEBE">
                  <a:alpha val="69803"/>
                </a:srgbClr>
              </a:solidFill>
              <a:prstDash val="solid"/>
              <a:round/>
            </a:ln>
          </p:spPr>
          <p:txBody>
            <a:bodyPr/>
            <a:lstStyle/>
            <a:p/>
          </p:txBody>
        </p:sp>
        <p:sp>
          <p:nvSpPr>
            <p:cNvPr id="1002" name="pl1002"/>
            <p:cNvSpPr/>
            <p:nvPr/>
          </p:nvSpPr>
          <p:spPr>
            <a:xfrm>
              <a:off x="7527854"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40651" cap="flat">
              <a:solidFill>
                <a:srgbClr val="BEBEBE">
                  <a:alpha val="69803"/>
                </a:srgbClr>
              </a:solidFill>
              <a:prstDash val="solid"/>
              <a:round/>
            </a:ln>
          </p:spPr>
          <p:txBody>
            <a:bodyPr/>
            <a:lstStyle/>
            <a:p/>
          </p:txBody>
        </p:sp>
        <p:sp>
          <p:nvSpPr>
            <p:cNvPr id="1003" name="pl1003"/>
            <p:cNvSpPr/>
            <p:nvPr/>
          </p:nvSpPr>
          <p:spPr>
            <a:xfrm>
              <a:off x="7527854" y="4713566"/>
              <a:ext cx="1472910" cy="15678"/>
            </a:xfrm>
            <a:custGeom>
              <a:avLst/>
              <a:pathLst>
                <a:path w="1472910" h="15678">
                  <a:moveTo>
                    <a:pt x="0" y="15678"/>
                  </a:moveTo>
                  <a:lnTo>
                    <a:pt x="294582" y="15678"/>
                  </a:lnTo>
                  <a:lnTo>
                    <a:pt x="589164" y="0"/>
                  </a:lnTo>
                  <a:lnTo>
                    <a:pt x="883746" y="15678"/>
                  </a:lnTo>
                  <a:lnTo>
                    <a:pt x="1178328" y="0"/>
                  </a:lnTo>
                  <a:lnTo>
                    <a:pt x="1472910" y="0"/>
                  </a:lnTo>
                </a:path>
              </a:pathLst>
            </a:custGeom>
            <a:ln w="35231" cap="flat">
              <a:solidFill>
                <a:srgbClr val="BEBEBE">
                  <a:alpha val="69803"/>
                </a:srgbClr>
              </a:solidFill>
              <a:prstDash val="solid"/>
              <a:round/>
            </a:ln>
          </p:spPr>
          <p:txBody>
            <a:bodyPr/>
            <a:lstStyle/>
            <a:p/>
          </p:txBody>
        </p:sp>
        <p:sp>
          <p:nvSpPr>
            <p:cNvPr id="1004" name="pl1004"/>
            <p:cNvSpPr/>
            <p:nvPr/>
          </p:nvSpPr>
          <p:spPr>
            <a:xfrm>
              <a:off x="7527854" y="4650853"/>
              <a:ext cx="1472910" cy="47034"/>
            </a:xfrm>
            <a:custGeom>
              <a:avLst/>
              <a:pathLst>
                <a:path w="1472910" h="47034">
                  <a:moveTo>
                    <a:pt x="0" y="15678"/>
                  </a:moveTo>
                  <a:lnTo>
                    <a:pt x="294582" y="15678"/>
                  </a:lnTo>
                  <a:lnTo>
                    <a:pt x="589164" y="0"/>
                  </a:lnTo>
                  <a:lnTo>
                    <a:pt x="883746" y="31356"/>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005" name="pl1005"/>
            <p:cNvSpPr/>
            <p:nvPr/>
          </p:nvSpPr>
          <p:spPr>
            <a:xfrm>
              <a:off x="7527854" y="4572462"/>
              <a:ext cx="1472910" cy="141103"/>
            </a:xfrm>
            <a:custGeom>
              <a:avLst/>
              <a:pathLst>
                <a:path w="1472910" h="141103">
                  <a:moveTo>
                    <a:pt x="0" y="141103"/>
                  </a:moveTo>
                  <a:lnTo>
                    <a:pt x="294582" y="125425"/>
                  </a:lnTo>
                  <a:lnTo>
                    <a:pt x="589164" y="47034"/>
                  </a:lnTo>
                  <a:lnTo>
                    <a:pt x="883746" y="109747"/>
                  </a:lnTo>
                  <a:lnTo>
                    <a:pt x="1178328" y="31356"/>
                  </a:lnTo>
                  <a:lnTo>
                    <a:pt x="1472910" y="0"/>
                  </a:lnTo>
                </a:path>
              </a:pathLst>
            </a:custGeom>
            <a:ln w="35231" cap="flat">
              <a:solidFill>
                <a:srgbClr val="BEBEBE">
                  <a:alpha val="69803"/>
                </a:srgbClr>
              </a:solidFill>
              <a:prstDash val="solid"/>
              <a:round/>
            </a:ln>
          </p:spPr>
          <p:txBody>
            <a:bodyPr/>
            <a:lstStyle/>
            <a:p/>
          </p:txBody>
        </p:sp>
        <p:sp>
          <p:nvSpPr>
            <p:cNvPr id="1006" name="pl1006"/>
            <p:cNvSpPr/>
            <p:nvPr/>
          </p:nvSpPr>
          <p:spPr>
            <a:xfrm>
              <a:off x="7527854" y="4713566"/>
              <a:ext cx="1472910" cy="15678"/>
            </a:xfrm>
            <a:custGeom>
              <a:avLst/>
              <a:pathLst>
                <a:path w="1472910" h="15678">
                  <a:moveTo>
                    <a:pt x="0" y="0"/>
                  </a:moveTo>
                  <a:lnTo>
                    <a:pt x="294582" y="15678"/>
                  </a:lnTo>
                  <a:lnTo>
                    <a:pt x="589164" y="15678"/>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007" name="pl1007"/>
            <p:cNvSpPr/>
            <p:nvPr/>
          </p:nvSpPr>
          <p:spPr>
            <a:xfrm>
              <a:off x="7527854" y="4447036"/>
              <a:ext cx="1472910" cy="109747"/>
            </a:xfrm>
            <a:custGeom>
              <a:avLst/>
              <a:pathLst>
                <a:path w="1472910" h="109747">
                  <a:moveTo>
                    <a:pt x="0" y="0"/>
                  </a:moveTo>
                  <a:lnTo>
                    <a:pt x="294582" y="31356"/>
                  </a:lnTo>
                  <a:lnTo>
                    <a:pt x="589164" y="62712"/>
                  </a:lnTo>
                  <a:lnTo>
                    <a:pt x="883746" y="109747"/>
                  </a:lnTo>
                  <a:lnTo>
                    <a:pt x="1178328" y="94069"/>
                  </a:lnTo>
                  <a:lnTo>
                    <a:pt x="1472910" y="62712"/>
                  </a:lnTo>
                </a:path>
              </a:pathLst>
            </a:custGeom>
            <a:ln w="35231" cap="flat">
              <a:solidFill>
                <a:srgbClr val="BEBEBE">
                  <a:alpha val="69803"/>
                </a:srgbClr>
              </a:solidFill>
              <a:prstDash val="solid"/>
              <a:round/>
            </a:ln>
          </p:spPr>
          <p:txBody>
            <a:bodyPr/>
            <a:lstStyle/>
            <a:p/>
          </p:txBody>
        </p:sp>
        <p:sp>
          <p:nvSpPr>
            <p:cNvPr id="1008" name="pl1008"/>
            <p:cNvSpPr/>
            <p:nvPr/>
          </p:nvSpPr>
          <p:spPr>
            <a:xfrm>
              <a:off x="7527854" y="4682209"/>
              <a:ext cx="1472910" cy="15678"/>
            </a:xfrm>
            <a:custGeom>
              <a:avLst/>
              <a:pathLst>
                <a:path w="1472910" h="15678">
                  <a:moveTo>
                    <a:pt x="0" y="15678"/>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09" name="pl1009"/>
            <p:cNvSpPr/>
            <p:nvPr/>
          </p:nvSpPr>
          <p:spPr>
            <a:xfrm>
              <a:off x="7527854" y="4635175"/>
              <a:ext cx="1472910" cy="31356"/>
            </a:xfrm>
            <a:custGeom>
              <a:avLst/>
              <a:pathLst>
                <a:path w="1472910" h="31356">
                  <a:moveTo>
                    <a:pt x="0" y="15678"/>
                  </a:moveTo>
                  <a:lnTo>
                    <a:pt x="294582" y="31356"/>
                  </a:lnTo>
                  <a:lnTo>
                    <a:pt x="589164" y="31356"/>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010" name="pl1010"/>
            <p:cNvSpPr/>
            <p:nvPr/>
          </p:nvSpPr>
          <p:spPr>
            <a:xfrm>
              <a:off x="7527854" y="4541105"/>
              <a:ext cx="1472910" cy="109747"/>
            </a:xfrm>
            <a:custGeom>
              <a:avLst/>
              <a:pathLst>
                <a:path w="1472910" h="109747">
                  <a:moveTo>
                    <a:pt x="0" y="94069"/>
                  </a:moveTo>
                  <a:lnTo>
                    <a:pt x="294582" y="109747"/>
                  </a:lnTo>
                  <a:lnTo>
                    <a:pt x="589164" y="78391"/>
                  </a:lnTo>
                  <a:lnTo>
                    <a:pt x="883746" y="0"/>
                  </a:lnTo>
                  <a:lnTo>
                    <a:pt x="1178328" y="15678"/>
                  </a:lnTo>
                  <a:lnTo>
                    <a:pt x="1472910" y="62712"/>
                  </a:lnTo>
                </a:path>
              </a:pathLst>
            </a:custGeom>
            <a:ln w="35231" cap="flat">
              <a:solidFill>
                <a:srgbClr val="BEBEBE">
                  <a:alpha val="69803"/>
                </a:srgbClr>
              </a:solidFill>
              <a:prstDash val="solid"/>
              <a:round/>
            </a:ln>
          </p:spPr>
          <p:txBody>
            <a:bodyPr/>
            <a:lstStyle/>
            <a:p/>
          </p:txBody>
        </p:sp>
        <p:sp>
          <p:nvSpPr>
            <p:cNvPr id="1011" name="pl1011"/>
            <p:cNvSpPr/>
            <p:nvPr/>
          </p:nvSpPr>
          <p:spPr>
            <a:xfrm>
              <a:off x="7527854"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12" name="pl1012"/>
            <p:cNvSpPr/>
            <p:nvPr/>
          </p:nvSpPr>
          <p:spPr>
            <a:xfrm>
              <a:off x="7527854" y="4635175"/>
              <a:ext cx="1472910" cy="94069"/>
            </a:xfrm>
            <a:custGeom>
              <a:avLst/>
              <a:pathLst>
                <a:path w="1472910" h="94069">
                  <a:moveTo>
                    <a:pt x="0" y="78391"/>
                  </a:moveTo>
                  <a:lnTo>
                    <a:pt x="294582" y="62712"/>
                  </a:lnTo>
                  <a:lnTo>
                    <a:pt x="589164" y="0"/>
                  </a:lnTo>
                  <a:lnTo>
                    <a:pt x="883746" y="47034"/>
                  </a:lnTo>
                  <a:lnTo>
                    <a:pt x="1178328" y="94069"/>
                  </a:lnTo>
                  <a:lnTo>
                    <a:pt x="1472910" y="94069"/>
                  </a:lnTo>
                </a:path>
              </a:pathLst>
            </a:custGeom>
            <a:ln w="35231" cap="flat">
              <a:solidFill>
                <a:srgbClr val="BEBEBE">
                  <a:alpha val="69803"/>
                </a:srgbClr>
              </a:solidFill>
              <a:prstDash val="solid"/>
              <a:round/>
            </a:ln>
          </p:spPr>
          <p:txBody>
            <a:bodyPr/>
            <a:lstStyle/>
            <a:p/>
          </p:txBody>
        </p:sp>
        <p:sp>
          <p:nvSpPr>
            <p:cNvPr id="1013" name="pl1013"/>
            <p:cNvSpPr/>
            <p:nvPr/>
          </p:nvSpPr>
          <p:spPr>
            <a:xfrm>
              <a:off x="7527854" y="4650853"/>
              <a:ext cx="1472910" cy="78391"/>
            </a:xfrm>
            <a:custGeom>
              <a:avLst/>
              <a:pathLst>
                <a:path w="1472910" h="78391">
                  <a:moveTo>
                    <a:pt x="0" y="15678"/>
                  </a:moveTo>
                  <a:lnTo>
                    <a:pt x="294582" y="15678"/>
                  </a:lnTo>
                  <a:lnTo>
                    <a:pt x="589164" y="31356"/>
                  </a:lnTo>
                  <a:lnTo>
                    <a:pt x="883746" y="78391"/>
                  </a:lnTo>
                  <a:lnTo>
                    <a:pt x="1178328" y="78391"/>
                  </a:lnTo>
                  <a:lnTo>
                    <a:pt x="1472910" y="0"/>
                  </a:lnTo>
                </a:path>
              </a:pathLst>
            </a:custGeom>
            <a:ln w="35231" cap="flat">
              <a:solidFill>
                <a:srgbClr val="BEBEBE">
                  <a:alpha val="69803"/>
                </a:srgbClr>
              </a:solidFill>
              <a:prstDash val="solid"/>
              <a:round/>
            </a:ln>
          </p:spPr>
          <p:txBody>
            <a:bodyPr/>
            <a:lstStyle/>
            <a:p/>
          </p:txBody>
        </p:sp>
        <p:sp>
          <p:nvSpPr>
            <p:cNvPr id="1014" name="pl1014"/>
            <p:cNvSpPr/>
            <p:nvPr/>
          </p:nvSpPr>
          <p:spPr>
            <a:xfrm>
              <a:off x="7527854" y="4509749"/>
              <a:ext cx="1472910" cy="78391"/>
            </a:xfrm>
            <a:custGeom>
              <a:avLst/>
              <a:pathLst>
                <a:path w="1472910" h="78391">
                  <a:moveTo>
                    <a:pt x="0" y="78391"/>
                  </a:moveTo>
                  <a:lnTo>
                    <a:pt x="294582" y="62712"/>
                  </a:lnTo>
                  <a:lnTo>
                    <a:pt x="589164" y="47034"/>
                  </a:lnTo>
                  <a:lnTo>
                    <a:pt x="883746" y="31356"/>
                  </a:lnTo>
                  <a:lnTo>
                    <a:pt x="1178328" y="0"/>
                  </a:lnTo>
                  <a:lnTo>
                    <a:pt x="1472910" y="15678"/>
                  </a:lnTo>
                </a:path>
              </a:pathLst>
            </a:custGeom>
            <a:ln w="35231" cap="flat">
              <a:solidFill>
                <a:srgbClr val="BEBEBE">
                  <a:alpha val="69803"/>
                </a:srgbClr>
              </a:solidFill>
              <a:prstDash val="solid"/>
              <a:round/>
            </a:ln>
          </p:spPr>
          <p:txBody>
            <a:bodyPr/>
            <a:lstStyle/>
            <a:p/>
          </p:txBody>
        </p:sp>
        <p:sp>
          <p:nvSpPr>
            <p:cNvPr id="1015" name="pl1015"/>
            <p:cNvSpPr/>
            <p:nvPr/>
          </p:nvSpPr>
          <p:spPr>
            <a:xfrm>
              <a:off x="7527854" y="4572462"/>
              <a:ext cx="1472910" cy="62712"/>
            </a:xfrm>
            <a:custGeom>
              <a:avLst/>
              <a:pathLst>
                <a:path w="1472910" h="62712">
                  <a:moveTo>
                    <a:pt x="0" y="62712"/>
                  </a:moveTo>
                  <a:lnTo>
                    <a:pt x="294582" y="62712"/>
                  </a:lnTo>
                  <a:lnTo>
                    <a:pt x="589164" y="0"/>
                  </a:lnTo>
                  <a:lnTo>
                    <a:pt x="883746" y="15678"/>
                  </a:lnTo>
                  <a:lnTo>
                    <a:pt x="1178328" y="15678"/>
                  </a:lnTo>
                  <a:lnTo>
                    <a:pt x="1472910" y="47034"/>
                  </a:lnTo>
                </a:path>
              </a:pathLst>
            </a:custGeom>
            <a:ln w="35231" cap="flat">
              <a:solidFill>
                <a:srgbClr val="BEBEBE">
                  <a:alpha val="69803"/>
                </a:srgbClr>
              </a:solidFill>
              <a:prstDash val="solid"/>
              <a:round/>
            </a:ln>
          </p:spPr>
          <p:txBody>
            <a:bodyPr/>
            <a:lstStyle/>
            <a:p/>
          </p:txBody>
        </p:sp>
        <p:sp>
          <p:nvSpPr>
            <p:cNvPr id="1016" name="pl1016"/>
            <p:cNvSpPr/>
            <p:nvPr/>
          </p:nvSpPr>
          <p:spPr>
            <a:xfrm>
              <a:off x="7527854" y="4682209"/>
              <a:ext cx="1472910" cy="47034"/>
            </a:xfrm>
            <a:custGeom>
              <a:avLst/>
              <a:pathLst>
                <a:path w="1472910" h="47034">
                  <a:moveTo>
                    <a:pt x="0" y="0"/>
                  </a:moveTo>
                  <a:lnTo>
                    <a:pt x="294582" y="47034"/>
                  </a:lnTo>
                  <a:lnTo>
                    <a:pt x="589164" y="47034"/>
                  </a:lnTo>
                  <a:lnTo>
                    <a:pt x="883746" y="47034"/>
                  </a:lnTo>
                  <a:lnTo>
                    <a:pt x="1178328" y="31356"/>
                  </a:lnTo>
                  <a:lnTo>
                    <a:pt x="1472910" y="47034"/>
                  </a:lnTo>
                </a:path>
              </a:pathLst>
            </a:custGeom>
            <a:ln w="35231" cap="flat">
              <a:solidFill>
                <a:srgbClr val="BEBEBE">
                  <a:alpha val="69803"/>
                </a:srgbClr>
              </a:solidFill>
              <a:prstDash val="solid"/>
              <a:round/>
            </a:ln>
          </p:spPr>
          <p:txBody>
            <a:bodyPr/>
            <a:lstStyle/>
            <a:p/>
          </p:txBody>
        </p:sp>
        <p:sp>
          <p:nvSpPr>
            <p:cNvPr id="1017" name="pl1017"/>
            <p:cNvSpPr/>
            <p:nvPr/>
          </p:nvSpPr>
          <p:spPr>
            <a:xfrm>
              <a:off x="7527854" y="4556784"/>
              <a:ext cx="1472910" cy="109747"/>
            </a:xfrm>
            <a:custGeom>
              <a:avLst/>
              <a:pathLst>
                <a:path w="1472910" h="109747">
                  <a:moveTo>
                    <a:pt x="0" y="31356"/>
                  </a:moveTo>
                  <a:lnTo>
                    <a:pt x="294582" y="47034"/>
                  </a:lnTo>
                  <a:lnTo>
                    <a:pt x="589164" y="47034"/>
                  </a:lnTo>
                  <a:lnTo>
                    <a:pt x="883746" y="0"/>
                  </a:lnTo>
                  <a:lnTo>
                    <a:pt x="1178328" y="109747"/>
                  </a:lnTo>
                  <a:lnTo>
                    <a:pt x="1472910" y="94069"/>
                  </a:lnTo>
                </a:path>
              </a:pathLst>
            </a:custGeom>
            <a:ln w="35231" cap="flat">
              <a:solidFill>
                <a:srgbClr val="BEBEBE">
                  <a:alpha val="69803"/>
                </a:srgbClr>
              </a:solidFill>
              <a:prstDash val="solid"/>
              <a:round/>
            </a:ln>
          </p:spPr>
          <p:txBody>
            <a:bodyPr/>
            <a:lstStyle/>
            <a:p/>
          </p:txBody>
        </p:sp>
        <p:sp>
          <p:nvSpPr>
            <p:cNvPr id="1018" name="pl1018"/>
            <p:cNvSpPr/>
            <p:nvPr/>
          </p:nvSpPr>
          <p:spPr>
            <a:xfrm>
              <a:off x="7527854" y="4650853"/>
              <a:ext cx="1472910" cy="47034"/>
            </a:xfrm>
            <a:custGeom>
              <a:avLst/>
              <a:pathLst>
                <a:path w="1472910" h="47034">
                  <a:moveTo>
                    <a:pt x="0" y="47034"/>
                  </a:moveTo>
                  <a:lnTo>
                    <a:pt x="294582" y="47034"/>
                  </a:lnTo>
                  <a:lnTo>
                    <a:pt x="589164" y="0"/>
                  </a:lnTo>
                  <a:lnTo>
                    <a:pt x="883746" y="0"/>
                  </a:lnTo>
                  <a:lnTo>
                    <a:pt x="1178328" y="0"/>
                  </a:lnTo>
                  <a:lnTo>
                    <a:pt x="1472910" y="15678"/>
                  </a:lnTo>
                </a:path>
              </a:pathLst>
            </a:custGeom>
            <a:ln w="35231" cap="flat">
              <a:solidFill>
                <a:srgbClr val="BEBEBE">
                  <a:alpha val="69803"/>
                </a:srgbClr>
              </a:solidFill>
              <a:prstDash val="solid"/>
              <a:round/>
            </a:ln>
          </p:spPr>
          <p:txBody>
            <a:bodyPr/>
            <a:lstStyle/>
            <a:p/>
          </p:txBody>
        </p:sp>
        <p:sp>
          <p:nvSpPr>
            <p:cNvPr id="1019" name="pl1019"/>
            <p:cNvSpPr/>
            <p:nvPr/>
          </p:nvSpPr>
          <p:spPr>
            <a:xfrm>
              <a:off x="7527854" y="4697888"/>
              <a:ext cx="1472910" cy="31356"/>
            </a:xfrm>
            <a:custGeom>
              <a:avLst/>
              <a:pathLst>
                <a:path w="1472910" h="31356">
                  <a:moveTo>
                    <a:pt x="0" y="0"/>
                  </a:moveTo>
                  <a:lnTo>
                    <a:pt x="294582" y="15678"/>
                  </a:lnTo>
                  <a:lnTo>
                    <a:pt x="589164" y="15678"/>
                  </a:lnTo>
                  <a:lnTo>
                    <a:pt x="883746" y="31356"/>
                  </a:lnTo>
                  <a:lnTo>
                    <a:pt x="1178328" y="15678"/>
                  </a:lnTo>
                  <a:lnTo>
                    <a:pt x="1472910" y="0"/>
                  </a:lnTo>
                </a:path>
              </a:pathLst>
            </a:custGeom>
            <a:ln w="35231" cap="flat">
              <a:solidFill>
                <a:srgbClr val="BEBEBE">
                  <a:alpha val="69803"/>
                </a:srgbClr>
              </a:solidFill>
              <a:prstDash val="solid"/>
              <a:round/>
            </a:ln>
          </p:spPr>
          <p:txBody>
            <a:bodyPr/>
            <a:lstStyle/>
            <a:p/>
          </p:txBody>
        </p:sp>
        <p:sp>
          <p:nvSpPr>
            <p:cNvPr id="1020" name="pl1020"/>
            <p:cNvSpPr/>
            <p:nvPr/>
          </p:nvSpPr>
          <p:spPr>
            <a:xfrm>
              <a:off x="7527854" y="4713566"/>
              <a:ext cx="1472910" cy="15678"/>
            </a:xfrm>
            <a:custGeom>
              <a:avLst/>
              <a:pathLst>
                <a:path w="1472910" h="15678">
                  <a:moveTo>
                    <a:pt x="0" y="0"/>
                  </a:moveTo>
                  <a:lnTo>
                    <a:pt x="294582" y="15678"/>
                  </a:lnTo>
                  <a:lnTo>
                    <a:pt x="589164" y="0"/>
                  </a:lnTo>
                  <a:lnTo>
                    <a:pt x="883746" y="15678"/>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021" name="pl1021"/>
            <p:cNvSpPr/>
            <p:nvPr/>
          </p:nvSpPr>
          <p:spPr>
            <a:xfrm>
              <a:off x="7527854" y="4697888"/>
              <a:ext cx="1472910" cy="31356"/>
            </a:xfrm>
            <a:custGeom>
              <a:avLst/>
              <a:pathLst>
                <a:path w="1472910" h="31356">
                  <a:moveTo>
                    <a:pt x="0" y="31356"/>
                  </a:moveTo>
                  <a:lnTo>
                    <a:pt x="294582" y="31356"/>
                  </a:lnTo>
                  <a:lnTo>
                    <a:pt x="589164" y="15678"/>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022" name="pl1022"/>
            <p:cNvSpPr/>
            <p:nvPr/>
          </p:nvSpPr>
          <p:spPr>
            <a:xfrm>
              <a:off x="7527854"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BEBEBE">
                  <a:alpha val="69803"/>
                </a:srgbClr>
              </a:solidFill>
              <a:prstDash val="solid"/>
              <a:round/>
            </a:ln>
          </p:spPr>
          <p:txBody>
            <a:bodyPr/>
            <a:lstStyle/>
            <a:p/>
          </p:txBody>
        </p:sp>
        <p:sp>
          <p:nvSpPr>
            <p:cNvPr id="1023" name="pl1023"/>
            <p:cNvSpPr/>
            <p:nvPr/>
          </p:nvSpPr>
          <p:spPr>
            <a:xfrm>
              <a:off x="7527854" y="4713566"/>
              <a:ext cx="1472910" cy="15678"/>
            </a:xfrm>
            <a:custGeom>
              <a:avLst/>
              <a:pathLst>
                <a:path w="1472910" h="15678">
                  <a:moveTo>
                    <a:pt x="0" y="0"/>
                  </a:moveTo>
                  <a:lnTo>
                    <a:pt x="294582" y="15678"/>
                  </a:lnTo>
                  <a:lnTo>
                    <a:pt x="589164" y="0"/>
                  </a:lnTo>
                  <a:lnTo>
                    <a:pt x="883746" y="0"/>
                  </a:lnTo>
                  <a:lnTo>
                    <a:pt x="1178328" y="15678"/>
                  </a:lnTo>
                  <a:lnTo>
                    <a:pt x="1472910" y="15678"/>
                  </a:lnTo>
                </a:path>
              </a:pathLst>
            </a:custGeom>
            <a:ln w="35231" cap="flat">
              <a:solidFill>
                <a:srgbClr val="BEBEBE">
                  <a:alpha val="69803"/>
                </a:srgbClr>
              </a:solidFill>
              <a:prstDash val="solid"/>
              <a:round/>
            </a:ln>
          </p:spPr>
          <p:txBody>
            <a:bodyPr/>
            <a:lstStyle/>
            <a:p/>
          </p:txBody>
        </p:sp>
        <p:sp>
          <p:nvSpPr>
            <p:cNvPr id="1024" name="pl1024"/>
            <p:cNvSpPr/>
            <p:nvPr/>
          </p:nvSpPr>
          <p:spPr>
            <a:xfrm>
              <a:off x="7527854" y="4682209"/>
              <a:ext cx="1472910" cy="31356"/>
            </a:xfrm>
            <a:custGeom>
              <a:avLst/>
              <a:pathLst>
                <a:path w="1472910" h="31356">
                  <a:moveTo>
                    <a:pt x="0" y="0"/>
                  </a:moveTo>
                  <a:lnTo>
                    <a:pt x="294582" y="15678"/>
                  </a:lnTo>
                  <a:lnTo>
                    <a:pt x="589164" y="0"/>
                  </a:lnTo>
                  <a:lnTo>
                    <a:pt x="883746" y="0"/>
                  </a:lnTo>
                  <a:lnTo>
                    <a:pt x="1178328" y="31356"/>
                  </a:lnTo>
                  <a:lnTo>
                    <a:pt x="1472910" y="15678"/>
                  </a:lnTo>
                </a:path>
              </a:pathLst>
            </a:custGeom>
            <a:ln w="20325" cap="flat">
              <a:solidFill>
                <a:srgbClr val="6B6B6B">
                  <a:alpha val="100000"/>
                </a:srgbClr>
              </a:solidFill>
              <a:prstDash val="solid"/>
              <a:round/>
            </a:ln>
          </p:spPr>
          <p:txBody>
            <a:bodyPr/>
            <a:lstStyle/>
            <a:p/>
          </p:txBody>
        </p:sp>
        <p:sp>
          <p:nvSpPr>
            <p:cNvPr id="1025" name="pl1025"/>
            <p:cNvSpPr/>
            <p:nvPr/>
          </p:nvSpPr>
          <p:spPr>
            <a:xfrm>
              <a:off x="7527854"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40651" cap="flat">
              <a:solidFill>
                <a:srgbClr val="000000">
                  <a:alpha val="100000"/>
                </a:srgbClr>
              </a:solidFill>
              <a:prstDash val="solid"/>
              <a:round/>
            </a:ln>
          </p:spPr>
          <p:txBody>
            <a:bodyPr/>
            <a:lstStyle/>
            <a:p/>
          </p:txBody>
        </p:sp>
        <p:sp>
          <p:nvSpPr>
            <p:cNvPr id="1026" name="pl1026"/>
            <p:cNvSpPr/>
            <p:nvPr/>
          </p:nvSpPr>
          <p:spPr>
            <a:xfrm>
              <a:off x="7527854" y="4431358"/>
              <a:ext cx="1472910" cy="203816"/>
            </a:xfrm>
            <a:custGeom>
              <a:avLst/>
              <a:pathLst>
                <a:path w="1472910" h="203816">
                  <a:moveTo>
                    <a:pt x="0" y="0"/>
                  </a:moveTo>
                  <a:lnTo>
                    <a:pt x="294582" y="141103"/>
                  </a:lnTo>
                  <a:lnTo>
                    <a:pt x="589164" y="94069"/>
                  </a:lnTo>
                  <a:lnTo>
                    <a:pt x="883746" y="78391"/>
                  </a:lnTo>
                  <a:lnTo>
                    <a:pt x="1178328" y="203816"/>
                  </a:lnTo>
                  <a:lnTo>
                    <a:pt x="1472910" y="125425"/>
                  </a:lnTo>
                </a:path>
              </a:pathLst>
            </a:custGeom>
            <a:ln w="35231" cap="flat">
              <a:solidFill>
                <a:srgbClr val="FF63B9">
                  <a:alpha val="100000"/>
                </a:srgbClr>
              </a:solidFill>
              <a:prstDash val="solid"/>
              <a:round/>
            </a:ln>
          </p:spPr>
          <p:txBody>
            <a:bodyPr/>
            <a:lstStyle/>
            <a:p/>
          </p:txBody>
        </p:sp>
        <p:sp>
          <p:nvSpPr>
            <p:cNvPr id="1027" name="pl1027"/>
            <p:cNvSpPr/>
            <p:nvPr/>
          </p:nvSpPr>
          <p:spPr>
            <a:xfrm>
              <a:off x="7454208"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28" name="tx1028"/>
            <p:cNvSpPr/>
            <p:nvPr/>
          </p:nvSpPr>
          <p:spPr>
            <a:xfrm>
              <a:off x="7467564" y="42667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29" name="tx1029"/>
            <p:cNvSpPr/>
            <p:nvPr/>
          </p:nvSpPr>
          <p:spPr>
            <a:xfrm>
              <a:off x="7762146" y="44078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30" name="tx1030"/>
            <p:cNvSpPr/>
            <p:nvPr/>
          </p:nvSpPr>
          <p:spPr>
            <a:xfrm>
              <a:off x="8056729" y="43607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31" name="tx1031"/>
            <p:cNvSpPr/>
            <p:nvPr/>
          </p:nvSpPr>
          <p:spPr>
            <a:xfrm>
              <a:off x="8351311" y="4346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32" name="tx1032"/>
            <p:cNvSpPr/>
            <p:nvPr/>
          </p:nvSpPr>
          <p:spPr>
            <a:xfrm>
              <a:off x="8676038" y="44705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3" name="tx1033"/>
            <p:cNvSpPr/>
            <p:nvPr/>
          </p:nvSpPr>
          <p:spPr>
            <a:xfrm>
              <a:off x="8940475" y="43935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34" name="rc1034"/>
            <p:cNvSpPr/>
            <p:nvPr/>
          </p:nvSpPr>
          <p:spPr>
            <a:xfrm>
              <a:off x="695044" y="4833325"/>
              <a:ext cx="1620202" cy="214862"/>
            </a:xfrm>
            <a:prstGeom prst="rect">
              <a:avLst/>
            </a:prstGeom>
            <a:solidFill>
              <a:srgbClr val="D9D9D9">
                <a:alpha val="100000"/>
              </a:srgbClr>
            </a:solidFill>
          </p:spPr>
          <p:txBody>
            <a:bodyPr/>
            <a:lstStyle/>
            <a:p/>
          </p:txBody>
        </p:sp>
        <p:sp>
          <p:nvSpPr>
            <p:cNvPr id="1035" name="tx1035"/>
            <p:cNvSpPr/>
            <p:nvPr/>
          </p:nvSpPr>
          <p:spPr>
            <a:xfrm>
              <a:off x="1228719" y="4899392"/>
              <a:ext cx="55285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Uzbekistan</a:t>
              </a:r>
            </a:p>
          </p:txBody>
        </p:sp>
        <p:sp>
          <p:nvSpPr>
            <p:cNvPr id="1036" name="rc1036"/>
            <p:cNvSpPr/>
            <p:nvPr/>
          </p:nvSpPr>
          <p:spPr>
            <a:xfrm>
              <a:off x="695044" y="3790048"/>
              <a:ext cx="1620202" cy="214862"/>
            </a:xfrm>
            <a:prstGeom prst="rect">
              <a:avLst/>
            </a:prstGeom>
            <a:solidFill>
              <a:srgbClr val="D9D9D9">
                <a:alpha val="100000"/>
              </a:srgbClr>
            </a:solidFill>
          </p:spPr>
          <p:txBody>
            <a:bodyPr/>
            <a:lstStyle/>
            <a:p/>
          </p:txBody>
        </p:sp>
        <p:sp>
          <p:nvSpPr>
            <p:cNvPr id="1037" name="tx1037"/>
            <p:cNvSpPr/>
            <p:nvPr/>
          </p:nvSpPr>
          <p:spPr>
            <a:xfrm>
              <a:off x="1343617" y="3854751"/>
              <a:ext cx="32305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Serbia</a:t>
              </a:r>
            </a:p>
          </p:txBody>
        </p:sp>
        <p:sp>
          <p:nvSpPr>
            <p:cNvPr id="1038" name="rc1038"/>
            <p:cNvSpPr/>
            <p:nvPr/>
          </p:nvSpPr>
          <p:spPr>
            <a:xfrm>
              <a:off x="2384835" y="3790048"/>
              <a:ext cx="1620202" cy="214862"/>
            </a:xfrm>
            <a:prstGeom prst="rect">
              <a:avLst/>
            </a:prstGeom>
            <a:solidFill>
              <a:srgbClr val="D9D9D9">
                <a:alpha val="100000"/>
              </a:srgbClr>
            </a:solidFill>
          </p:spPr>
          <p:txBody>
            <a:bodyPr/>
            <a:lstStyle/>
            <a:p/>
          </p:txBody>
        </p:sp>
        <p:sp>
          <p:nvSpPr>
            <p:cNvPr id="1039" name="tx1039"/>
            <p:cNvSpPr/>
            <p:nvPr/>
          </p:nvSpPr>
          <p:spPr>
            <a:xfrm>
              <a:off x="2958920" y="3833960"/>
              <a:ext cx="4720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Tajikistan</a:t>
              </a:r>
            </a:p>
          </p:txBody>
        </p:sp>
        <p:sp>
          <p:nvSpPr>
            <p:cNvPr id="1040" name="rc1040"/>
            <p:cNvSpPr/>
            <p:nvPr/>
          </p:nvSpPr>
          <p:spPr>
            <a:xfrm>
              <a:off x="4074626" y="3790048"/>
              <a:ext cx="1620202" cy="214862"/>
            </a:xfrm>
            <a:prstGeom prst="rect">
              <a:avLst/>
            </a:prstGeom>
            <a:solidFill>
              <a:srgbClr val="D9D9D9">
                <a:alpha val="100000"/>
              </a:srgbClr>
            </a:solidFill>
          </p:spPr>
          <p:txBody>
            <a:bodyPr/>
            <a:lstStyle/>
            <a:p/>
          </p:txBody>
        </p:sp>
        <p:sp>
          <p:nvSpPr>
            <p:cNvPr id="1041" name="tx1041"/>
            <p:cNvSpPr/>
            <p:nvPr/>
          </p:nvSpPr>
          <p:spPr>
            <a:xfrm>
              <a:off x="4701535" y="3833960"/>
              <a:ext cx="36638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Turkiye</a:t>
              </a:r>
            </a:p>
          </p:txBody>
        </p:sp>
        <p:sp>
          <p:nvSpPr>
            <p:cNvPr id="1042" name="rc1042"/>
            <p:cNvSpPr/>
            <p:nvPr/>
          </p:nvSpPr>
          <p:spPr>
            <a:xfrm>
              <a:off x="5764417" y="3790048"/>
              <a:ext cx="1620202" cy="214862"/>
            </a:xfrm>
            <a:prstGeom prst="rect">
              <a:avLst/>
            </a:prstGeom>
            <a:solidFill>
              <a:srgbClr val="D9D9D9">
                <a:alpha val="100000"/>
              </a:srgbClr>
            </a:solidFill>
          </p:spPr>
          <p:txBody>
            <a:bodyPr/>
            <a:lstStyle/>
            <a:p/>
          </p:txBody>
        </p:sp>
        <p:sp>
          <p:nvSpPr>
            <p:cNvPr id="1043" name="tx1043"/>
            <p:cNvSpPr/>
            <p:nvPr/>
          </p:nvSpPr>
          <p:spPr>
            <a:xfrm>
              <a:off x="6236019" y="3856170"/>
              <a:ext cx="67699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Turkmenistan</a:t>
              </a:r>
            </a:p>
          </p:txBody>
        </p:sp>
        <p:sp>
          <p:nvSpPr>
            <p:cNvPr id="1044" name="rc1044"/>
            <p:cNvSpPr/>
            <p:nvPr/>
          </p:nvSpPr>
          <p:spPr>
            <a:xfrm>
              <a:off x="7454208" y="3790048"/>
              <a:ext cx="1620202" cy="214862"/>
            </a:xfrm>
            <a:prstGeom prst="rect">
              <a:avLst/>
            </a:prstGeom>
            <a:solidFill>
              <a:srgbClr val="D9D9D9">
                <a:alpha val="100000"/>
              </a:srgbClr>
            </a:solidFill>
          </p:spPr>
          <p:txBody>
            <a:bodyPr/>
            <a:lstStyle/>
            <a:p/>
          </p:txBody>
        </p:sp>
        <p:sp>
          <p:nvSpPr>
            <p:cNvPr id="1045" name="tx1045"/>
            <p:cNvSpPr/>
            <p:nvPr/>
          </p:nvSpPr>
          <p:spPr>
            <a:xfrm>
              <a:off x="8071758" y="3856115"/>
              <a:ext cx="38510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Ukraine</a:t>
              </a:r>
            </a:p>
          </p:txBody>
        </p:sp>
        <p:sp>
          <p:nvSpPr>
            <p:cNvPr id="1046" name="rc1046"/>
            <p:cNvSpPr/>
            <p:nvPr/>
          </p:nvSpPr>
          <p:spPr>
            <a:xfrm>
              <a:off x="695044" y="2746771"/>
              <a:ext cx="1620202" cy="214862"/>
            </a:xfrm>
            <a:prstGeom prst="rect">
              <a:avLst/>
            </a:prstGeom>
            <a:solidFill>
              <a:srgbClr val="D9D9D9">
                <a:alpha val="100000"/>
              </a:srgbClr>
            </a:solidFill>
          </p:spPr>
          <p:txBody>
            <a:bodyPr/>
            <a:lstStyle/>
            <a:p/>
          </p:txBody>
        </p:sp>
        <p:sp>
          <p:nvSpPr>
            <p:cNvPr id="1047" name="tx1047"/>
            <p:cNvSpPr/>
            <p:nvPr/>
          </p:nvSpPr>
          <p:spPr>
            <a:xfrm>
              <a:off x="1228747" y="2790683"/>
              <a:ext cx="55279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Kyrgyzstan</a:t>
              </a:r>
            </a:p>
          </p:txBody>
        </p:sp>
        <p:sp>
          <p:nvSpPr>
            <p:cNvPr id="1048" name="rc1048"/>
            <p:cNvSpPr/>
            <p:nvPr/>
          </p:nvSpPr>
          <p:spPr>
            <a:xfrm>
              <a:off x="2384835" y="2746771"/>
              <a:ext cx="1620202" cy="214862"/>
            </a:xfrm>
            <a:prstGeom prst="rect">
              <a:avLst/>
            </a:prstGeom>
            <a:solidFill>
              <a:srgbClr val="D9D9D9">
                <a:alpha val="100000"/>
              </a:srgbClr>
            </a:solidFill>
          </p:spPr>
          <p:txBody>
            <a:bodyPr/>
            <a:lstStyle/>
            <a:p/>
          </p:txBody>
        </p:sp>
        <p:sp>
          <p:nvSpPr>
            <p:cNvPr id="1049" name="tx1049"/>
            <p:cNvSpPr/>
            <p:nvPr/>
          </p:nvSpPr>
          <p:spPr>
            <a:xfrm>
              <a:off x="2896710" y="2790683"/>
              <a:ext cx="59645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Montenegro</a:t>
              </a:r>
            </a:p>
          </p:txBody>
        </p:sp>
        <p:sp>
          <p:nvSpPr>
            <p:cNvPr id="1050" name="rc1050"/>
            <p:cNvSpPr/>
            <p:nvPr/>
          </p:nvSpPr>
          <p:spPr>
            <a:xfrm>
              <a:off x="4074626" y="2746771"/>
              <a:ext cx="1620202" cy="214862"/>
            </a:xfrm>
            <a:prstGeom prst="rect">
              <a:avLst/>
            </a:prstGeom>
            <a:solidFill>
              <a:srgbClr val="D9D9D9">
                <a:alpha val="100000"/>
              </a:srgbClr>
            </a:solidFill>
          </p:spPr>
          <p:txBody>
            <a:bodyPr/>
            <a:lstStyle/>
            <a:p/>
          </p:txBody>
        </p:sp>
        <p:sp>
          <p:nvSpPr>
            <p:cNvPr id="1051" name="tx1051"/>
            <p:cNvSpPr/>
            <p:nvPr/>
          </p:nvSpPr>
          <p:spPr>
            <a:xfrm>
              <a:off x="4459188" y="2812893"/>
              <a:ext cx="8510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North Macedonia</a:t>
              </a:r>
            </a:p>
          </p:txBody>
        </p:sp>
        <p:sp>
          <p:nvSpPr>
            <p:cNvPr id="1052" name="rc1052"/>
            <p:cNvSpPr/>
            <p:nvPr/>
          </p:nvSpPr>
          <p:spPr>
            <a:xfrm>
              <a:off x="5764417" y="2746771"/>
              <a:ext cx="1620202" cy="214862"/>
            </a:xfrm>
            <a:prstGeom prst="rect">
              <a:avLst/>
            </a:prstGeom>
            <a:solidFill>
              <a:srgbClr val="D9D9D9">
                <a:alpha val="100000"/>
              </a:srgbClr>
            </a:solidFill>
          </p:spPr>
          <p:txBody>
            <a:bodyPr/>
            <a:lstStyle/>
            <a:p/>
          </p:txBody>
        </p:sp>
        <p:sp>
          <p:nvSpPr>
            <p:cNvPr id="1053" name="tx1053"/>
            <p:cNvSpPr/>
            <p:nvPr/>
          </p:nvSpPr>
          <p:spPr>
            <a:xfrm>
              <a:off x="6068215" y="2790628"/>
              <a:ext cx="101260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Republic of Moldova</a:t>
              </a:r>
            </a:p>
          </p:txBody>
        </p:sp>
        <p:sp>
          <p:nvSpPr>
            <p:cNvPr id="1054" name="rc1054"/>
            <p:cNvSpPr/>
            <p:nvPr/>
          </p:nvSpPr>
          <p:spPr>
            <a:xfrm>
              <a:off x="7454208" y="2746771"/>
              <a:ext cx="1620202" cy="214862"/>
            </a:xfrm>
            <a:prstGeom prst="rect">
              <a:avLst/>
            </a:prstGeom>
            <a:solidFill>
              <a:srgbClr val="D9D9D9">
                <a:alpha val="100000"/>
              </a:srgbClr>
            </a:solidFill>
          </p:spPr>
          <p:txBody>
            <a:bodyPr/>
            <a:lstStyle/>
            <a:p/>
          </p:txBody>
        </p:sp>
        <p:sp>
          <p:nvSpPr>
            <p:cNvPr id="1055" name="tx1055"/>
            <p:cNvSpPr/>
            <p:nvPr/>
          </p:nvSpPr>
          <p:spPr>
            <a:xfrm>
              <a:off x="8040680" y="2812893"/>
              <a:ext cx="44725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Romania</a:t>
              </a:r>
            </a:p>
          </p:txBody>
        </p:sp>
        <p:sp>
          <p:nvSpPr>
            <p:cNvPr id="1056" name="rc1056"/>
            <p:cNvSpPr/>
            <p:nvPr/>
          </p:nvSpPr>
          <p:spPr>
            <a:xfrm>
              <a:off x="695044" y="1703494"/>
              <a:ext cx="1620202" cy="214862"/>
            </a:xfrm>
            <a:prstGeom prst="rect">
              <a:avLst/>
            </a:prstGeom>
            <a:solidFill>
              <a:srgbClr val="D9D9D9">
                <a:alpha val="100000"/>
              </a:srgbClr>
            </a:solidFill>
          </p:spPr>
          <p:txBody>
            <a:bodyPr/>
            <a:lstStyle/>
            <a:p/>
          </p:txBody>
        </p:sp>
        <p:sp>
          <p:nvSpPr>
            <p:cNvPr id="1057" name="tx1057"/>
            <p:cNvSpPr/>
            <p:nvPr/>
          </p:nvSpPr>
          <p:spPr>
            <a:xfrm>
              <a:off x="1300125" y="1747406"/>
              <a:ext cx="410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Bulgaria</a:t>
              </a:r>
            </a:p>
          </p:txBody>
        </p:sp>
        <p:sp>
          <p:nvSpPr>
            <p:cNvPr id="1058" name="rc1058"/>
            <p:cNvSpPr/>
            <p:nvPr/>
          </p:nvSpPr>
          <p:spPr>
            <a:xfrm>
              <a:off x="2384835" y="1703494"/>
              <a:ext cx="1620202" cy="214862"/>
            </a:xfrm>
            <a:prstGeom prst="rect">
              <a:avLst/>
            </a:prstGeom>
            <a:solidFill>
              <a:srgbClr val="D9D9D9">
                <a:alpha val="100000"/>
              </a:srgbClr>
            </a:solidFill>
          </p:spPr>
          <p:txBody>
            <a:bodyPr/>
            <a:lstStyle/>
            <a:p/>
          </p:txBody>
        </p:sp>
        <p:sp>
          <p:nvSpPr>
            <p:cNvPr id="1059" name="tx1059"/>
            <p:cNvSpPr/>
            <p:nvPr/>
          </p:nvSpPr>
          <p:spPr>
            <a:xfrm>
              <a:off x="3014800" y="1768197"/>
              <a:ext cx="36027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Croatia</a:t>
              </a:r>
            </a:p>
          </p:txBody>
        </p:sp>
        <p:sp>
          <p:nvSpPr>
            <p:cNvPr id="1060" name="rc1060"/>
            <p:cNvSpPr/>
            <p:nvPr/>
          </p:nvSpPr>
          <p:spPr>
            <a:xfrm>
              <a:off x="4074626" y="1703494"/>
              <a:ext cx="1620202" cy="214862"/>
            </a:xfrm>
            <a:prstGeom prst="rect">
              <a:avLst/>
            </a:prstGeom>
            <a:solidFill>
              <a:srgbClr val="D9D9D9">
                <a:alpha val="100000"/>
              </a:srgbClr>
            </a:solidFill>
          </p:spPr>
          <p:txBody>
            <a:bodyPr/>
            <a:lstStyle/>
            <a:p/>
          </p:txBody>
        </p:sp>
        <p:sp>
          <p:nvSpPr>
            <p:cNvPr id="1061" name="tx1061"/>
            <p:cNvSpPr/>
            <p:nvPr/>
          </p:nvSpPr>
          <p:spPr>
            <a:xfrm>
              <a:off x="4685928" y="1746041"/>
              <a:ext cx="3975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Georgia</a:t>
              </a:r>
            </a:p>
          </p:txBody>
        </p:sp>
        <p:sp>
          <p:nvSpPr>
            <p:cNvPr id="1062" name="rc1062"/>
            <p:cNvSpPr/>
            <p:nvPr/>
          </p:nvSpPr>
          <p:spPr>
            <a:xfrm>
              <a:off x="5764417" y="1703494"/>
              <a:ext cx="1620202" cy="214862"/>
            </a:xfrm>
            <a:prstGeom prst="rect">
              <a:avLst/>
            </a:prstGeom>
            <a:solidFill>
              <a:srgbClr val="D9D9D9">
                <a:alpha val="100000"/>
              </a:srgbClr>
            </a:solidFill>
          </p:spPr>
          <p:txBody>
            <a:bodyPr/>
            <a:lstStyle/>
            <a:p/>
          </p:txBody>
        </p:sp>
        <p:sp>
          <p:nvSpPr>
            <p:cNvPr id="1063" name="tx1063"/>
            <p:cNvSpPr/>
            <p:nvPr/>
          </p:nvSpPr>
          <p:spPr>
            <a:xfrm>
              <a:off x="6391271" y="1768197"/>
              <a:ext cx="36649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Greece</a:t>
              </a:r>
            </a:p>
          </p:txBody>
        </p:sp>
        <p:sp>
          <p:nvSpPr>
            <p:cNvPr id="1064" name="rc1064"/>
            <p:cNvSpPr/>
            <p:nvPr/>
          </p:nvSpPr>
          <p:spPr>
            <a:xfrm>
              <a:off x="7454208" y="1703494"/>
              <a:ext cx="1620202" cy="214862"/>
            </a:xfrm>
            <a:prstGeom prst="rect">
              <a:avLst/>
            </a:prstGeom>
            <a:solidFill>
              <a:srgbClr val="D9D9D9">
                <a:alpha val="100000"/>
              </a:srgbClr>
            </a:solidFill>
          </p:spPr>
          <p:txBody>
            <a:bodyPr/>
            <a:lstStyle/>
            <a:p/>
          </p:txBody>
        </p:sp>
        <p:sp>
          <p:nvSpPr>
            <p:cNvPr id="1065" name="tx1065"/>
            <p:cNvSpPr/>
            <p:nvPr/>
          </p:nvSpPr>
          <p:spPr>
            <a:xfrm>
              <a:off x="7972304" y="1769616"/>
              <a:ext cx="5840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Kazakhstan</a:t>
              </a:r>
            </a:p>
          </p:txBody>
        </p:sp>
        <p:sp>
          <p:nvSpPr>
            <p:cNvPr id="1066" name="rc1066"/>
            <p:cNvSpPr/>
            <p:nvPr/>
          </p:nvSpPr>
          <p:spPr>
            <a:xfrm>
              <a:off x="695044" y="660217"/>
              <a:ext cx="1620202" cy="214862"/>
            </a:xfrm>
            <a:prstGeom prst="rect">
              <a:avLst/>
            </a:prstGeom>
            <a:solidFill>
              <a:srgbClr val="D9D9D9">
                <a:alpha val="100000"/>
              </a:srgbClr>
            </a:solidFill>
          </p:spPr>
          <p:txBody>
            <a:bodyPr/>
            <a:lstStyle/>
            <a:p/>
          </p:txBody>
        </p:sp>
        <p:sp>
          <p:nvSpPr>
            <p:cNvPr id="1067" name="tx1067"/>
            <p:cNvSpPr/>
            <p:nvPr/>
          </p:nvSpPr>
          <p:spPr>
            <a:xfrm>
              <a:off x="1318733" y="726339"/>
              <a:ext cx="37282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Albania</a:t>
              </a:r>
            </a:p>
          </p:txBody>
        </p:sp>
        <p:sp>
          <p:nvSpPr>
            <p:cNvPr id="1068" name="rc1068"/>
            <p:cNvSpPr/>
            <p:nvPr/>
          </p:nvSpPr>
          <p:spPr>
            <a:xfrm>
              <a:off x="2384835" y="660217"/>
              <a:ext cx="1620202" cy="214862"/>
            </a:xfrm>
            <a:prstGeom prst="rect">
              <a:avLst/>
            </a:prstGeom>
            <a:solidFill>
              <a:srgbClr val="D9D9D9">
                <a:alpha val="100000"/>
              </a:srgbClr>
            </a:solidFill>
          </p:spPr>
          <p:txBody>
            <a:bodyPr/>
            <a:lstStyle/>
            <a:p/>
          </p:txBody>
        </p:sp>
        <p:sp>
          <p:nvSpPr>
            <p:cNvPr id="1069" name="tx1069"/>
            <p:cNvSpPr/>
            <p:nvPr/>
          </p:nvSpPr>
          <p:spPr>
            <a:xfrm>
              <a:off x="2986860" y="726339"/>
              <a:ext cx="41615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Armenia</a:t>
              </a:r>
            </a:p>
          </p:txBody>
        </p:sp>
        <p:sp>
          <p:nvSpPr>
            <p:cNvPr id="1070" name="rc1070"/>
            <p:cNvSpPr/>
            <p:nvPr/>
          </p:nvSpPr>
          <p:spPr>
            <a:xfrm>
              <a:off x="4074626" y="660217"/>
              <a:ext cx="1620202" cy="214862"/>
            </a:xfrm>
            <a:prstGeom prst="rect">
              <a:avLst/>
            </a:prstGeom>
            <a:solidFill>
              <a:srgbClr val="D9D9D9">
                <a:alpha val="100000"/>
              </a:srgbClr>
            </a:solidFill>
          </p:spPr>
          <p:txBody>
            <a:bodyPr/>
            <a:lstStyle/>
            <a:p/>
          </p:txBody>
        </p:sp>
        <p:sp>
          <p:nvSpPr>
            <p:cNvPr id="1071" name="tx1071"/>
            <p:cNvSpPr/>
            <p:nvPr/>
          </p:nvSpPr>
          <p:spPr>
            <a:xfrm>
              <a:off x="4620689" y="704129"/>
              <a:ext cx="5280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Azerbaijan</a:t>
              </a:r>
            </a:p>
          </p:txBody>
        </p:sp>
        <p:sp>
          <p:nvSpPr>
            <p:cNvPr id="1072" name="rc1072"/>
            <p:cNvSpPr/>
            <p:nvPr/>
          </p:nvSpPr>
          <p:spPr>
            <a:xfrm>
              <a:off x="5764417" y="660217"/>
              <a:ext cx="1620202" cy="214862"/>
            </a:xfrm>
            <a:prstGeom prst="rect">
              <a:avLst/>
            </a:prstGeom>
            <a:solidFill>
              <a:srgbClr val="D9D9D9">
                <a:alpha val="100000"/>
              </a:srgbClr>
            </a:solidFill>
          </p:spPr>
          <p:txBody>
            <a:bodyPr/>
            <a:lstStyle/>
            <a:p/>
          </p:txBody>
        </p:sp>
        <p:sp>
          <p:nvSpPr>
            <p:cNvPr id="1073" name="tx1073"/>
            <p:cNvSpPr/>
            <p:nvPr/>
          </p:nvSpPr>
          <p:spPr>
            <a:xfrm>
              <a:off x="6385050" y="726339"/>
              <a:ext cx="37893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Belarus</a:t>
              </a:r>
            </a:p>
          </p:txBody>
        </p:sp>
        <p:sp>
          <p:nvSpPr>
            <p:cNvPr id="1074" name="rc1074"/>
            <p:cNvSpPr/>
            <p:nvPr/>
          </p:nvSpPr>
          <p:spPr>
            <a:xfrm>
              <a:off x="7454208" y="660217"/>
              <a:ext cx="1620202" cy="214862"/>
            </a:xfrm>
            <a:prstGeom prst="rect">
              <a:avLst/>
            </a:prstGeom>
            <a:solidFill>
              <a:srgbClr val="D9D9D9">
                <a:alpha val="100000"/>
              </a:srgbClr>
            </a:solidFill>
          </p:spPr>
          <p:txBody>
            <a:bodyPr/>
            <a:lstStyle/>
            <a:p/>
          </p:txBody>
        </p:sp>
        <p:sp>
          <p:nvSpPr>
            <p:cNvPr id="1075" name="tx1075"/>
            <p:cNvSpPr/>
            <p:nvPr/>
          </p:nvSpPr>
          <p:spPr>
            <a:xfrm>
              <a:off x="7655441" y="704129"/>
              <a:ext cx="121773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1076" name="pl1076"/>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7" name="pl1077"/>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8" name="pl1078"/>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79" name="pl1079"/>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0" name="pl1080"/>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1" name="pl1081"/>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2" name="tx1082"/>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83" name="tx1083"/>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84" name="tx1084"/>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85" name="tx1085"/>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86" name="tx1086"/>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87" name="tx1087"/>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88" name="pl1088"/>
            <p:cNvSpPr/>
            <p:nvPr/>
          </p:nvSpPr>
          <p:spPr>
            <a:xfrm>
              <a:off x="245848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89" name="pl1089"/>
            <p:cNvSpPr/>
            <p:nvPr/>
          </p:nvSpPr>
          <p:spPr>
            <a:xfrm>
              <a:off x="2753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0" name="pl1090"/>
            <p:cNvSpPr/>
            <p:nvPr/>
          </p:nvSpPr>
          <p:spPr>
            <a:xfrm>
              <a:off x="3047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1" name="pl1091"/>
            <p:cNvSpPr/>
            <p:nvPr/>
          </p:nvSpPr>
          <p:spPr>
            <a:xfrm>
              <a:off x="3342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2" name="pl1092"/>
            <p:cNvSpPr/>
            <p:nvPr/>
          </p:nvSpPr>
          <p:spPr>
            <a:xfrm>
              <a:off x="36368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3" name="pl1093"/>
            <p:cNvSpPr/>
            <p:nvPr/>
          </p:nvSpPr>
          <p:spPr>
            <a:xfrm>
              <a:off x="3931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4" name="tx1094"/>
            <p:cNvSpPr/>
            <p:nvPr/>
          </p:nvSpPr>
          <p:spPr>
            <a:xfrm rot="-5400000">
              <a:off x="233332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95" name="tx1095"/>
            <p:cNvSpPr/>
            <p:nvPr/>
          </p:nvSpPr>
          <p:spPr>
            <a:xfrm rot="-5400000">
              <a:off x="2627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96" name="tx1096"/>
            <p:cNvSpPr/>
            <p:nvPr/>
          </p:nvSpPr>
          <p:spPr>
            <a:xfrm rot="-5400000">
              <a:off x="2922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97" name="tx1097"/>
            <p:cNvSpPr/>
            <p:nvPr/>
          </p:nvSpPr>
          <p:spPr>
            <a:xfrm rot="-5400000">
              <a:off x="3217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98" name="tx1098"/>
            <p:cNvSpPr/>
            <p:nvPr/>
          </p:nvSpPr>
          <p:spPr>
            <a:xfrm rot="-5400000">
              <a:off x="351165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99" name="tx1099"/>
            <p:cNvSpPr/>
            <p:nvPr/>
          </p:nvSpPr>
          <p:spPr>
            <a:xfrm rot="-5400000">
              <a:off x="3806207"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00" name="pl1100"/>
            <p:cNvSpPr/>
            <p:nvPr/>
          </p:nvSpPr>
          <p:spPr>
            <a:xfrm>
              <a:off x="41482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1" name="pl1101"/>
            <p:cNvSpPr/>
            <p:nvPr/>
          </p:nvSpPr>
          <p:spPr>
            <a:xfrm>
              <a:off x="4442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2" name="pl1102"/>
            <p:cNvSpPr/>
            <p:nvPr/>
          </p:nvSpPr>
          <p:spPr>
            <a:xfrm>
              <a:off x="4737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3" name="pl1103"/>
            <p:cNvSpPr/>
            <p:nvPr/>
          </p:nvSpPr>
          <p:spPr>
            <a:xfrm>
              <a:off x="5032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4" name="pl1104"/>
            <p:cNvSpPr/>
            <p:nvPr/>
          </p:nvSpPr>
          <p:spPr>
            <a:xfrm>
              <a:off x="5326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5" name="pl1105"/>
            <p:cNvSpPr/>
            <p:nvPr/>
          </p:nvSpPr>
          <p:spPr>
            <a:xfrm>
              <a:off x="5621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6" name="tx1106"/>
            <p:cNvSpPr/>
            <p:nvPr/>
          </p:nvSpPr>
          <p:spPr>
            <a:xfrm rot="-5400000">
              <a:off x="40231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07" name="tx1107"/>
            <p:cNvSpPr/>
            <p:nvPr/>
          </p:nvSpPr>
          <p:spPr>
            <a:xfrm rot="-5400000">
              <a:off x="4317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08" name="tx1108"/>
            <p:cNvSpPr/>
            <p:nvPr/>
          </p:nvSpPr>
          <p:spPr>
            <a:xfrm rot="-5400000">
              <a:off x="4612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09" name="tx1109"/>
            <p:cNvSpPr/>
            <p:nvPr/>
          </p:nvSpPr>
          <p:spPr>
            <a:xfrm rot="-5400000">
              <a:off x="4906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10" name="tx1110"/>
            <p:cNvSpPr/>
            <p:nvPr/>
          </p:nvSpPr>
          <p:spPr>
            <a:xfrm rot="-5400000">
              <a:off x="5201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11" name="tx1111"/>
            <p:cNvSpPr/>
            <p:nvPr/>
          </p:nvSpPr>
          <p:spPr>
            <a:xfrm rot="-5400000">
              <a:off x="5495999"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12" name="pl1112"/>
            <p:cNvSpPr/>
            <p:nvPr/>
          </p:nvSpPr>
          <p:spPr>
            <a:xfrm>
              <a:off x="5838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3" name="pl1113"/>
            <p:cNvSpPr/>
            <p:nvPr/>
          </p:nvSpPr>
          <p:spPr>
            <a:xfrm>
              <a:off x="6132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4" name="pl1114"/>
            <p:cNvSpPr/>
            <p:nvPr/>
          </p:nvSpPr>
          <p:spPr>
            <a:xfrm>
              <a:off x="6427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5" name="pl1115"/>
            <p:cNvSpPr/>
            <p:nvPr/>
          </p:nvSpPr>
          <p:spPr>
            <a:xfrm>
              <a:off x="672180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6" name="pl1116"/>
            <p:cNvSpPr/>
            <p:nvPr/>
          </p:nvSpPr>
          <p:spPr>
            <a:xfrm>
              <a:off x="7016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7" name="pl1117"/>
            <p:cNvSpPr/>
            <p:nvPr/>
          </p:nvSpPr>
          <p:spPr>
            <a:xfrm>
              <a:off x="731097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8" name="tx1118"/>
            <p:cNvSpPr/>
            <p:nvPr/>
          </p:nvSpPr>
          <p:spPr>
            <a:xfrm rot="-5400000">
              <a:off x="5712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19" name="tx1119"/>
            <p:cNvSpPr/>
            <p:nvPr/>
          </p:nvSpPr>
          <p:spPr>
            <a:xfrm rot="-5400000">
              <a:off x="6007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20" name="tx1120"/>
            <p:cNvSpPr/>
            <p:nvPr/>
          </p:nvSpPr>
          <p:spPr>
            <a:xfrm rot="-5400000">
              <a:off x="6302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21" name="tx1121"/>
            <p:cNvSpPr/>
            <p:nvPr/>
          </p:nvSpPr>
          <p:spPr>
            <a:xfrm rot="-5400000">
              <a:off x="659665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22" name="tx1122"/>
            <p:cNvSpPr/>
            <p:nvPr/>
          </p:nvSpPr>
          <p:spPr>
            <a:xfrm rot="-5400000">
              <a:off x="68912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23" name="tx1123"/>
            <p:cNvSpPr/>
            <p:nvPr/>
          </p:nvSpPr>
          <p:spPr>
            <a:xfrm rot="-5400000">
              <a:off x="7185790"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24" name="pl1124"/>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5" name="pl1125"/>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6" name="pl1126"/>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7" name="pl1127"/>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8" name="pl1128"/>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9" name="pl1129"/>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0" name="tx1130"/>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31" name="tx1131"/>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32" name="tx1132"/>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33" name="tx1133"/>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34" name="tx1134"/>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35" name="tx1135"/>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36" name="tx1136"/>
            <p:cNvSpPr/>
            <p:nvPr/>
          </p:nvSpPr>
          <p:spPr>
            <a:xfrm>
              <a:off x="570259"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37" name="tx1137"/>
            <p:cNvSpPr/>
            <p:nvPr/>
          </p:nvSpPr>
          <p:spPr>
            <a:xfrm>
              <a:off x="508103" y="11657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38" name="pl1138"/>
            <p:cNvSpPr/>
            <p:nvPr/>
          </p:nvSpPr>
          <p:spPr>
            <a:xfrm>
              <a:off x="660250"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39" name="pl1139"/>
            <p:cNvSpPr/>
            <p:nvPr/>
          </p:nvSpPr>
          <p:spPr>
            <a:xfrm>
              <a:off x="660250" y="120745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40" name="tx1140"/>
            <p:cNvSpPr/>
            <p:nvPr/>
          </p:nvSpPr>
          <p:spPr>
            <a:xfrm>
              <a:off x="570259"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41" name="tx1141"/>
            <p:cNvSpPr/>
            <p:nvPr/>
          </p:nvSpPr>
          <p:spPr>
            <a:xfrm>
              <a:off x="508103" y="22090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42" name="pl1142"/>
            <p:cNvSpPr/>
            <p:nvPr/>
          </p:nvSpPr>
          <p:spPr>
            <a:xfrm>
              <a:off x="660250"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43" name="pl1143"/>
            <p:cNvSpPr/>
            <p:nvPr/>
          </p:nvSpPr>
          <p:spPr>
            <a:xfrm>
              <a:off x="660250" y="22507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44" name="tx1144"/>
            <p:cNvSpPr/>
            <p:nvPr/>
          </p:nvSpPr>
          <p:spPr>
            <a:xfrm>
              <a:off x="570259"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45" name="tx1145"/>
            <p:cNvSpPr/>
            <p:nvPr/>
          </p:nvSpPr>
          <p:spPr>
            <a:xfrm>
              <a:off x="508103" y="3252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46" name="pl1146"/>
            <p:cNvSpPr/>
            <p:nvPr/>
          </p:nvSpPr>
          <p:spPr>
            <a:xfrm>
              <a:off x="660250"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47" name="pl1147"/>
            <p:cNvSpPr/>
            <p:nvPr/>
          </p:nvSpPr>
          <p:spPr>
            <a:xfrm>
              <a:off x="660250" y="32940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48" name="tx1148"/>
            <p:cNvSpPr/>
            <p:nvPr/>
          </p:nvSpPr>
          <p:spPr>
            <a:xfrm>
              <a:off x="570259"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49" name="tx1149"/>
            <p:cNvSpPr/>
            <p:nvPr/>
          </p:nvSpPr>
          <p:spPr>
            <a:xfrm>
              <a:off x="508103" y="429559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50" name="pl1150"/>
            <p:cNvSpPr/>
            <p:nvPr/>
          </p:nvSpPr>
          <p:spPr>
            <a:xfrm>
              <a:off x="660250"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51" name="pl1151"/>
            <p:cNvSpPr/>
            <p:nvPr/>
          </p:nvSpPr>
          <p:spPr>
            <a:xfrm>
              <a:off x="660250" y="43372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52" name="tx1152"/>
            <p:cNvSpPr/>
            <p:nvPr/>
          </p:nvSpPr>
          <p:spPr>
            <a:xfrm>
              <a:off x="570259"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3" name="tx1153"/>
            <p:cNvSpPr/>
            <p:nvPr/>
          </p:nvSpPr>
          <p:spPr>
            <a:xfrm>
              <a:off x="508103" y="53388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54" name="pl1154"/>
            <p:cNvSpPr/>
            <p:nvPr/>
          </p:nvSpPr>
          <p:spPr>
            <a:xfrm>
              <a:off x="660250"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55" name="pl1155"/>
            <p:cNvSpPr/>
            <p:nvPr/>
          </p:nvSpPr>
          <p:spPr>
            <a:xfrm>
              <a:off x="660250" y="53805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56" name="tx1156"/>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57" name="tx1157"/>
            <p:cNvSpPr/>
            <p:nvPr/>
          </p:nvSpPr>
          <p:spPr>
            <a:xfrm>
              <a:off x="695044" y="398022"/>
              <a:ext cx="55720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ECAR, 2018-2023</a:t>
              </a:r>
            </a:p>
          </p:txBody>
        </p:sp>
        <p:sp>
          <p:nvSpPr>
            <p:cNvPr id="1158" name="tx115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59" name="tx1159"/>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160" name="tx1160"/>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Bosnia and Herzegovina had the highest drop-out with 14% of children who received DTP1 not receiving DTP3.
Belarus, Greece, Kazakhstan, Republic of Moldova, Turkiye, and Uzbekistan had the lowest DTP drop-out (0%). Zero drop-out indicates that near enough all children that received DTP1 also received DTP3.
3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200" y="875080"/>
              <a:ext cx="1607770" cy="758825"/>
            </a:xfrm>
            <a:prstGeom prst="rect">
              <a:avLst/>
            </a:prstGeom>
            <a:solidFill>
              <a:srgbClr val="EBEBEB">
                <a:alpha val="100000"/>
              </a:srgbClr>
            </a:solidFill>
          </p:spPr>
          <p:txBody>
            <a:bodyPr/>
            <a:lstStyle/>
            <a:p/>
          </p:txBody>
        </p:sp>
        <p:sp>
          <p:nvSpPr>
            <p:cNvPr id="6" name="pl6"/>
            <p:cNvSpPr/>
            <p:nvPr/>
          </p:nvSpPr>
          <p:spPr>
            <a:xfrm>
              <a:off x="757200" y="163299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 name="pl7"/>
            <p:cNvSpPr/>
            <p:nvPr/>
          </p:nvSpPr>
          <p:spPr>
            <a:xfrm>
              <a:off x="757200" y="148037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 name="pl8"/>
            <p:cNvSpPr/>
            <p:nvPr/>
          </p:nvSpPr>
          <p:spPr>
            <a:xfrm>
              <a:off x="757200" y="132775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 name="pl9"/>
            <p:cNvSpPr/>
            <p:nvPr/>
          </p:nvSpPr>
          <p:spPr>
            <a:xfrm>
              <a:off x="757200" y="117513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 name="pl10"/>
            <p:cNvSpPr/>
            <p:nvPr/>
          </p:nvSpPr>
          <p:spPr>
            <a:xfrm>
              <a:off x="757200" y="102251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 name="pl11"/>
            <p:cNvSpPr/>
            <p:nvPr/>
          </p:nvSpPr>
          <p:spPr>
            <a:xfrm>
              <a:off x="97644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2687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56108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85340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214572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757200" y="155668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7" name="pl17"/>
            <p:cNvSpPr/>
            <p:nvPr/>
          </p:nvSpPr>
          <p:spPr>
            <a:xfrm>
              <a:off x="757200" y="140406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 name="pl18"/>
            <p:cNvSpPr/>
            <p:nvPr/>
          </p:nvSpPr>
          <p:spPr>
            <a:xfrm>
              <a:off x="757200" y="125144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9" name="pl19"/>
            <p:cNvSpPr/>
            <p:nvPr/>
          </p:nvSpPr>
          <p:spPr>
            <a:xfrm>
              <a:off x="757200" y="109882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0" name="pl20"/>
            <p:cNvSpPr/>
            <p:nvPr/>
          </p:nvSpPr>
          <p:spPr>
            <a:xfrm>
              <a:off x="757200" y="94620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1" name="pl21"/>
            <p:cNvSpPr/>
            <p:nvPr/>
          </p:nvSpPr>
          <p:spPr>
            <a:xfrm>
              <a:off x="83028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12260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41492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170724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199956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 name="pl26"/>
            <p:cNvSpPr/>
            <p:nvPr/>
          </p:nvSpPr>
          <p:spPr>
            <a:xfrm>
              <a:off x="22918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 name="pl27"/>
            <p:cNvSpPr/>
            <p:nvPr/>
          </p:nvSpPr>
          <p:spPr>
            <a:xfrm>
              <a:off x="83028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28" name="pl28"/>
            <p:cNvSpPr/>
            <p:nvPr/>
          </p:nvSpPr>
          <p:spPr>
            <a:xfrm>
              <a:off x="83028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40651" cap="flat">
              <a:solidFill>
                <a:srgbClr val="BEBEBE">
                  <a:alpha val="69803"/>
                </a:srgbClr>
              </a:solidFill>
              <a:prstDash val="solid"/>
              <a:round/>
            </a:ln>
          </p:spPr>
          <p:txBody>
            <a:bodyPr/>
            <a:lstStyle/>
            <a:p/>
          </p:txBody>
        </p:sp>
        <p:sp>
          <p:nvSpPr>
            <p:cNvPr id="29" name="pl29"/>
            <p:cNvSpPr/>
            <p:nvPr/>
          </p:nvSpPr>
          <p:spPr>
            <a:xfrm>
              <a:off x="83028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30" name="pl30"/>
            <p:cNvSpPr/>
            <p:nvPr/>
          </p:nvSpPr>
          <p:spPr>
            <a:xfrm>
              <a:off x="83028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31" name="pl31"/>
            <p:cNvSpPr/>
            <p:nvPr/>
          </p:nvSpPr>
          <p:spPr>
            <a:xfrm>
              <a:off x="83028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32" name="pl32"/>
            <p:cNvSpPr/>
            <p:nvPr/>
          </p:nvSpPr>
          <p:spPr>
            <a:xfrm>
              <a:off x="83028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33" name="pl33"/>
            <p:cNvSpPr/>
            <p:nvPr/>
          </p:nvSpPr>
          <p:spPr>
            <a:xfrm>
              <a:off x="83028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34" name="pl34"/>
            <p:cNvSpPr/>
            <p:nvPr/>
          </p:nvSpPr>
          <p:spPr>
            <a:xfrm>
              <a:off x="830280" y="1520051"/>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35" name="pl35"/>
            <p:cNvSpPr/>
            <p:nvPr/>
          </p:nvSpPr>
          <p:spPr>
            <a:xfrm>
              <a:off x="830280" y="150173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6" name="pl36"/>
            <p:cNvSpPr/>
            <p:nvPr/>
          </p:nvSpPr>
          <p:spPr>
            <a:xfrm>
              <a:off x="830280" y="1513946"/>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37" name="pl37"/>
            <p:cNvSpPr/>
            <p:nvPr/>
          </p:nvSpPr>
          <p:spPr>
            <a:xfrm>
              <a:off x="830280" y="154447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38" name="pl38"/>
            <p:cNvSpPr/>
            <p:nvPr/>
          </p:nvSpPr>
          <p:spPr>
            <a:xfrm>
              <a:off x="830280" y="1550575"/>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9" name="pl39"/>
            <p:cNvSpPr/>
            <p:nvPr/>
          </p:nvSpPr>
          <p:spPr>
            <a:xfrm>
              <a:off x="830280" y="1538365"/>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40" name="pl40"/>
            <p:cNvSpPr/>
            <p:nvPr/>
          </p:nvSpPr>
          <p:spPr>
            <a:xfrm>
              <a:off x="830280" y="106219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41" name="pl41"/>
            <p:cNvSpPr/>
            <p:nvPr/>
          </p:nvSpPr>
          <p:spPr>
            <a:xfrm>
              <a:off x="830280" y="1361326"/>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42" name="pl42"/>
            <p:cNvSpPr/>
            <p:nvPr/>
          </p:nvSpPr>
          <p:spPr>
            <a:xfrm>
              <a:off x="830280" y="1520051"/>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43" name="pl43"/>
            <p:cNvSpPr/>
            <p:nvPr/>
          </p:nvSpPr>
          <p:spPr>
            <a:xfrm>
              <a:off x="830280" y="1489527"/>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44" name="pl44"/>
            <p:cNvSpPr/>
            <p:nvPr/>
          </p:nvSpPr>
          <p:spPr>
            <a:xfrm>
              <a:off x="830280" y="1422374"/>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45" name="pl45"/>
            <p:cNvSpPr/>
            <p:nvPr/>
          </p:nvSpPr>
          <p:spPr>
            <a:xfrm>
              <a:off x="830280" y="155668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46" name="pl46"/>
            <p:cNvSpPr/>
            <p:nvPr/>
          </p:nvSpPr>
          <p:spPr>
            <a:xfrm>
              <a:off x="830280" y="153226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47" name="pl47"/>
            <p:cNvSpPr/>
            <p:nvPr/>
          </p:nvSpPr>
          <p:spPr>
            <a:xfrm>
              <a:off x="830280" y="1544470"/>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48" name="pl48"/>
            <p:cNvSpPr/>
            <p:nvPr/>
          </p:nvSpPr>
          <p:spPr>
            <a:xfrm>
              <a:off x="830280" y="150173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49" name="pl49"/>
            <p:cNvSpPr/>
            <p:nvPr/>
          </p:nvSpPr>
          <p:spPr>
            <a:xfrm>
              <a:off x="830280" y="1538365"/>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50" name="pl50"/>
            <p:cNvSpPr/>
            <p:nvPr/>
          </p:nvSpPr>
          <p:spPr>
            <a:xfrm>
              <a:off x="83028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51" name="pl51"/>
            <p:cNvSpPr/>
            <p:nvPr/>
          </p:nvSpPr>
          <p:spPr>
            <a:xfrm>
              <a:off x="83028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40651" cap="flat">
              <a:solidFill>
                <a:srgbClr val="000000">
                  <a:alpha val="100000"/>
                </a:srgbClr>
              </a:solidFill>
              <a:prstDash val="solid"/>
              <a:round/>
            </a:ln>
          </p:spPr>
          <p:txBody>
            <a:bodyPr/>
            <a:lstStyle/>
            <a:p/>
          </p:txBody>
        </p:sp>
        <p:sp>
          <p:nvSpPr>
            <p:cNvPr id="52" name="pl52"/>
            <p:cNvSpPr/>
            <p:nvPr/>
          </p:nvSpPr>
          <p:spPr>
            <a:xfrm>
              <a:off x="83028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F8766D">
                  <a:alpha val="100000"/>
                </a:srgbClr>
              </a:solidFill>
              <a:prstDash val="solid"/>
              <a:round/>
            </a:ln>
          </p:spPr>
          <p:txBody>
            <a:bodyPr/>
            <a:lstStyle/>
            <a:p/>
          </p:txBody>
        </p:sp>
        <p:sp>
          <p:nvSpPr>
            <p:cNvPr id="53" name="pl53"/>
            <p:cNvSpPr/>
            <p:nvPr/>
          </p:nvSpPr>
          <p:spPr>
            <a:xfrm>
              <a:off x="757200" y="1556680"/>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54" name="tx54"/>
            <p:cNvSpPr/>
            <p:nvPr/>
          </p:nvSpPr>
          <p:spPr>
            <a:xfrm>
              <a:off x="800135" y="13629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5" name="tx55"/>
            <p:cNvSpPr/>
            <p:nvPr/>
          </p:nvSpPr>
          <p:spPr>
            <a:xfrm>
              <a:off x="1092457" y="13693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6" name="tx56"/>
            <p:cNvSpPr/>
            <p:nvPr/>
          </p:nvSpPr>
          <p:spPr>
            <a:xfrm>
              <a:off x="1384779" y="1343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 name="tx57"/>
            <p:cNvSpPr/>
            <p:nvPr/>
          </p:nvSpPr>
          <p:spPr>
            <a:xfrm>
              <a:off x="1646957" y="13262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8" name="tx58"/>
            <p:cNvSpPr/>
            <p:nvPr/>
          </p:nvSpPr>
          <p:spPr>
            <a:xfrm>
              <a:off x="1939279" y="1320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9" name="tx59"/>
            <p:cNvSpPr/>
            <p:nvPr/>
          </p:nvSpPr>
          <p:spPr>
            <a:xfrm>
              <a:off x="2231601" y="1300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60" name="rc60"/>
            <p:cNvSpPr/>
            <p:nvPr/>
          </p:nvSpPr>
          <p:spPr>
            <a:xfrm>
              <a:off x="757200" y="1918357"/>
              <a:ext cx="1607770" cy="758825"/>
            </a:xfrm>
            <a:prstGeom prst="rect">
              <a:avLst/>
            </a:prstGeom>
            <a:solidFill>
              <a:srgbClr val="EBEBEB">
                <a:alpha val="100000"/>
              </a:srgbClr>
            </a:solidFill>
          </p:spPr>
          <p:txBody>
            <a:bodyPr/>
            <a:lstStyle/>
            <a:p/>
          </p:txBody>
        </p:sp>
        <p:sp>
          <p:nvSpPr>
            <p:cNvPr id="61" name="pl61"/>
            <p:cNvSpPr/>
            <p:nvPr/>
          </p:nvSpPr>
          <p:spPr>
            <a:xfrm>
              <a:off x="757200" y="267626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2" name="pl62"/>
            <p:cNvSpPr/>
            <p:nvPr/>
          </p:nvSpPr>
          <p:spPr>
            <a:xfrm>
              <a:off x="757200" y="252364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3" name="pl63"/>
            <p:cNvSpPr/>
            <p:nvPr/>
          </p:nvSpPr>
          <p:spPr>
            <a:xfrm>
              <a:off x="757200" y="237102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4" name="pl64"/>
            <p:cNvSpPr/>
            <p:nvPr/>
          </p:nvSpPr>
          <p:spPr>
            <a:xfrm>
              <a:off x="757200" y="221840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5" name="pl65"/>
            <p:cNvSpPr/>
            <p:nvPr/>
          </p:nvSpPr>
          <p:spPr>
            <a:xfrm>
              <a:off x="757200" y="206578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6" name="pl66"/>
            <p:cNvSpPr/>
            <p:nvPr/>
          </p:nvSpPr>
          <p:spPr>
            <a:xfrm>
              <a:off x="97644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 name="pl67"/>
            <p:cNvSpPr/>
            <p:nvPr/>
          </p:nvSpPr>
          <p:spPr>
            <a:xfrm>
              <a:off x="12687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 name="pl68"/>
            <p:cNvSpPr/>
            <p:nvPr/>
          </p:nvSpPr>
          <p:spPr>
            <a:xfrm>
              <a:off x="156108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 name="pl69"/>
            <p:cNvSpPr/>
            <p:nvPr/>
          </p:nvSpPr>
          <p:spPr>
            <a:xfrm>
              <a:off x="185340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 name="pl70"/>
            <p:cNvSpPr/>
            <p:nvPr/>
          </p:nvSpPr>
          <p:spPr>
            <a:xfrm>
              <a:off x="214572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 name="pl71"/>
            <p:cNvSpPr/>
            <p:nvPr/>
          </p:nvSpPr>
          <p:spPr>
            <a:xfrm>
              <a:off x="757200" y="259995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2" name="pl72"/>
            <p:cNvSpPr/>
            <p:nvPr/>
          </p:nvSpPr>
          <p:spPr>
            <a:xfrm>
              <a:off x="757200" y="244733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 name="pl73"/>
            <p:cNvSpPr/>
            <p:nvPr/>
          </p:nvSpPr>
          <p:spPr>
            <a:xfrm>
              <a:off x="757200" y="229471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4" name="pl74"/>
            <p:cNvSpPr/>
            <p:nvPr/>
          </p:nvSpPr>
          <p:spPr>
            <a:xfrm>
              <a:off x="757200" y="214209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5" name="pl75"/>
            <p:cNvSpPr/>
            <p:nvPr/>
          </p:nvSpPr>
          <p:spPr>
            <a:xfrm>
              <a:off x="757200" y="198947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6" name="pl76"/>
            <p:cNvSpPr/>
            <p:nvPr/>
          </p:nvSpPr>
          <p:spPr>
            <a:xfrm>
              <a:off x="83028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12260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141492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70724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99956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22918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83028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83" name="pl83"/>
            <p:cNvSpPr/>
            <p:nvPr/>
          </p:nvSpPr>
          <p:spPr>
            <a:xfrm>
              <a:off x="83028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40651" cap="flat">
              <a:solidFill>
                <a:srgbClr val="BEBEBE">
                  <a:alpha val="69803"/>
                </a:srgbClr>
              </a:solidFill>
              <a:prstDash val="solid"/>
              <a:round/>
            </a:ln>
          </p:spPr>
          <p:txBody>
            <a:bodyPr/>
            <a:lstStyle/>
            <a:p/>
          </p:txBody>
        </p:sp>
        <p:sp>
          <p:nvSpPr>
            <p:cNvPr id="84" name="pl84"/>
            <p:cNvSpPr/>
            <p:nvPr/>
          </p:nvSpPr>
          <p:spPr>
            <a:xfrm>
              <a:off x="830280" y="2508385"/>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85" name="pl85"/>
            <p:cNvSpPr/>
            <p:nvPr/>
          </p:nvSpPr>
          <p:spPr>
            <a:xfrm>
              <a:off x="830280" y="2587747"/>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86" name="pl86"/>
            <p:cNvSpPr/>
            <p:nvPr/>
          </p:nvSpPr>
          <p:spPr>
            <a:xfrm>
              <a:off x="830280" y="2575537"/>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87" name="pl87"/>
            <p:cNvSpPr/>
            <p:nvPr/>
          </p:nvSpPr>
          <p:spPr>
            <a:xfrm>
              <a:off x="830280" y="2593852"/>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88" name="pl88"/>
            <p:cNvSpPr/>
            <p:nvPr/>
          </p:nvSpPr>
          <p:spPr>
            <a:xfrm>
              <a:off x="830280" y="2386289"/>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89" name="pl89"/>
            <p:cNvSpPr/>
            <p:nvPr/>
          </p:nvSpPr>
          <p:spPr>
            <a:xfrm>
              <a:off x="83028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90" name="pl90"/>
            <p:cNvSpPr/>
            <p:nvPr/>
          </p:nvSpPr>
          <p:spPr>
            <a:xfrm>
              <a:off x="83028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1" name="pl91"/>
            <p:cNvSpPr/>
            <p:nvPr/>
          </p:nvSpPr>
          <p:spPr>
            <a:xfrm>
              <a:off x="83028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92" name="pl92"/>
            <p:cNvSpPr/>
            <p:nvPr/>
          </p:nvSpPr>
          <p:spPr>
            <a:xfrm>
              <a:off x="83028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93" name="pl93"/>
            <p:cNvSpPr/>
            <p:nvPr/>
          </p:nvSpPr>
          <p:spPr>
            <a:xfrm>
              <a:off x="83028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4" name="pl94"/>
            <p:cNvSpPr/>
            <p:nvPr/>
          </p:nvSpPr>
          <p:spPr>
            <a:xfrm>
              <a:off x="830280" y="2581642"/>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95" name="pl95"/>
            <p:cNvSpPr/>
            <p:nvPr/>
          </p:nvSpPr>
          <p:spPr>
            <a:xfrm>
              <a:off x="830280" y="210546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96" name="pl96"/>
            <p:cNvSpPr/>
            <p:nvPr/>
          </p:nvSpPr>
          <p:spPr>
            <a:xfrm>
              <a:off x="830280" y="2404603"/>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97" name="pl97"/>
            <p:cNvSpPr/>
            <p:nvPr/>
          </p:nvSpPr>
          <p:spPr>
            <a:xfrm>
              <a:off x="830280" y="2563328"/>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98" name="pl98"/>
            <p:cNvSpPr/>
            <p:nvPr/>
          </p:nvSpPr>
          <p:spPr>
            <a:xfrm>
              <a:off x="830280" y="2532804"/>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99" name="pl99"/>
            <p:cNvSpPr/>
            <p:nvPr/>
          </p:nvSpPr>
          <p:spPr>
            <a:xfrm>
              <a:off x="830280" y="2465651"/>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100" name="pl100"/>
            <p:cNvSpPr/>
            <p:nvPr/>
          </p:nvSpPr>
          <p:spPr>
            <a:xfrm>
              <a:off x="830280" y="259995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01" name="pl101"/>
            <p:cNvSpPr/>
            <p:nvPr/>
          </p:nvSpPr>
          <p:spPr>
            <a:xfrm>
              <a:off x="830280" y="2575537"/>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102" name="pl102"/>
            <p:cNvSpPr/>
            <p:nvPr/>
          </p:nvSpPr>
          <p:spPr>
            <a:xfrm>
              <a:off x="830280" y="2587747"/>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03" name="pl103"/>
            <p:cNvSpPr/>
            <p:nvPr/>
          </p:nvSpPr>
          <p:spPr>
            <a:xfrm>
              <a:off x="830280" y="254501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104" name="pl104"/>
            <p:cNvSpPr/>
            <p:nvPr/>
          </p:nvSpPr>
          <p:spPr>
            <a:xfrm>
              <a:off x="830280" y="2581642"/>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05" name="pl105"/>
            <p:cNvSpPr/>
            <p:nvPr/>
          </p:nvSpPr>
          <p:spPr>
            <a:xfrm>
              <a:off x="83028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106" name="pl106"/>
            <p:cNvSpPr/>
            <p:nvPr/>
          </p:nvSpPr>
          <p:spPr>
            <a:xfrm>
              <a:off x="83028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40651" cap="flat">
              <a:solidFill>
                <a:srgbClr val="000000">
                  <a:alpha val="100000"/>
                </a:srgbClr>
              </a:solidFill>
              <a:prstDash val="solid"/>
              <a:round/>
            </a:ln>
          </p:spPr>
          <p:txBody>
            <a:bodyPr/>
            <a:lstStyle/>
            <a:p/>
          </p:txBody>
        </p:sp>
        <p:sp>
          <p:nvSpPr>
            <p:cNvPr id="107" name="pl107"/>
            <p:cNvSpPr/>
            <p:nvPr/>
          </p:nvSpPr>
          <p:spPr>
            <a:xfrm>
              <a:off x="83028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86AC00">
                  <a:alpha val="100000"/>
                </a:srgbClr>
              </a:solidFill>
              <a:prstDash val="solid"/>
              <a:round/>
            </a:ln>
          </p:spPr>
          <p:txBody>
            <a:bodyPr/>
            <a:lstStyle/>
            <a:p/>
          </p:txBody>
        </p:sp>
        <p:sp>
          <p:nvSpPr>
            <p:cNvPr id="108" name="pl108"/>
            <p:cNvSpPr/>
            <p:nvPr/>
          </p:nvSpPr>
          <p:spPr>
            <a:xfrm>
              <a:off x="757200" y="259995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109" name="tx109"/>
            <p:cNvSpPr/>
            <p:nvPr/>
          </p:nvSpPr>
          <p:spPr>
            <a:xfrm>
              <a:off x="800135"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0" name="tx110"/>
            <p:cNvSpPr/>
            <p:nvPr/>
          </p:nvSpPr>
          <p:spPr>
            <a:xfrm>
              <a:off x="1092457"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1384779" y="23987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2" name="tx112"/>
            <p:cNvSpPr/>
            <p:nvPr/>
          </p:nvSpPr>
          <p:spPr>
            <a:xfrm>
              <a:off x="1677101" y="241699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3" name="tx113"/>
            <p:cNvSpPr/>
            <p:nvPr/>
          </p:nvSpPr>
          <p:spPr>
            <a:xfrm>
              <a:off x="1969423" y="241699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4" name="tx114"/>
            <p:cNvSpPr/>
            <p:nvPr/>
          </p:nvSpPr>
          <p:spPr>
            <a:xfrm>
              <a:off x="2261745" y="241699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5" name="rc115"/>
            <p:cNvSpPr/>
            <p:nvPr/>
          </p:nvSpPr>
          <p:spPr>
            <a:xfrm>
              <a:off x="757200" y="2961634"/>
              <a:ext cx="1607770" cy="758825"/>
            </a:xfrm>
            <a:prstGeom prst="rect">
              <a:avLst/>
            </a:prstGeom>
            <a:solidFill>
              <a:srgbClr val="EBEBEB">
                <a:alpha val="100000"/>
              </a:srgbClr>
            </a:solidFill>
          </p:spPr>
          <p:txBody>
            <a:bodyPr/>
            <a:lstStyle/>
            <a:p/>
          </p:txBody>
        </p:sp>
        <p:sp>
          <p:nvSpPr>
            <p:cNvPr id="116" name="pl116"/>
            <p:cNvSpPr/>
            <p:nvPr/>
          </p:nvSpPr>
          <p:spPr>
            <a:xfrm>
              <a:off x="757200" y="3719543"/>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7" name="pl117"/>
            <p:cNvSpPr/>
            <p:nvPr/>
          </p:nvSpPr>
          <p:spPr>
            <a:xfrm>
              <a:off x="757200" y="356692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8" name="pl118"/>
            <p:cNvSpPr/>
            <p:nvPr/>
          </p:nvSpPr>
          <p:spPr>
            <a:xfrm>
              <a:off x="757200" y="341430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9" name="pl119"/>
            <p:cNvSpPr/>
            <p:nvPr/>
          </p:nvSpPr>
          <p:spPr>
            <a:xfrm>
              <a:off x="757200" y="326168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20" name="pl120"/>
            <p:cNvSpPr/>
            <p:nvPr/>
          </p:nvSpPr>
          <p:spPr>
            <a:xfrm>
              <a:off x="757200" y="310906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21" name="pl121"/>
            <p:cNvSpPr/>
            <p:nvPr/>
          </p:nvSpPr>
          <p:spPr>
            <a:xfrm>
              <a:off x="97644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 name="pl122"/>
            <p:cNvSpPr/>
            <p:nvPr/>
          </p:nvSpPr>
          <p:spPr>
            <a:xfrm>
              <a:off x="12687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 name="pl123"/>
            <p:cNvSpPr/>
            <p:nvPr/>
          </p:nvSpPr>
          <p:spPr>
            <a:xfrm>
              <a:off x="156108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 name="pl124"/>
            <p:cNvSpPr/>
            <p:nvPr/>
          </p:nvSpPr>
          <p:spPr>
            <a:xfrm>
              <a:off x="185340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 name="pl125"/>
            <p:cNvSpPr/>
            <p:nvPr/>
          </p:nvSpPr>
          <p:spPr>
            <a:xfrm>
              <a:off x="214572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6" name="pl126"/>
            <p:cNvSpPr/>
            <p:nvPr/>
          </p:nvSpPr>
          <p:spPr>
            <a:xfrm>
              <a:off x="757200" y="364323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27" name="pl127"/>
            <p:cNvSpPr/>
            <p:nvPr/>
          </p:nvSpPr>
          <p:spPr>
            <a:xfrm>
              <a:off x="757200" y="349061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28" name="pl128"/>
            <p:cNvSpPr/>
            <p:nvPr/>
          </p:nvSpPr>
          <p:spPr>
            <a:xfrm>
              <a:off x="757200" y="333799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29" name="pl129"/>
            <p:cNvSpPr/>
            <p:nvPr/>
          </p:nvSpPr>
          <p:spPr>
            <a:xfrm>
              <a:off x="757200" y="318537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30" name="pl130"/>
            <p:cNvSpPr/>
            <p:nvPr/>
          </p:nvSpPr>
          <p:spPr>
            <a:xfrm>
              <a:off x="757200" y="303275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31" name="pl131"/>
            <p:cNvSpPr/>
            <p:nvPr/>
          </p:nvSpPr>
          <p:spPr>
            <a:xfrm>
              <a:off x="83028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12260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141492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170724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199956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 name="pl136"/>
            <p:cNvSpPr/>
            <p:nvPr/>
          </p:nvSpPr>
          <p:spPr>
            <a:xfrm>
              <a:off x="22918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 name="pl137"/>
            <p:cNvSpPr/>
            <p:nvPr/>
          </p:nvSpPr>
          <p:spPr>
            <a:xfrm>
              <a:off x="83028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138" name="pl138"/>
            <p:cNvSpPr/>
            <p:nvPr/>
          </p:nvSpPr>
          <p:spPr>
            <a:xfrm>
              <a:off x="83028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40651" cap="flat">
              <a:solidFill>
                <a:srgbClr val="BEBEBE">
                  <a:alpha val="69803"/>
                </a:srgbClr>
              </a:solidFill>
              <a:prstDash val="solid"/>
              <a:round/>
            </a:ln>
          </p:spPr>
          <p:txBody>
            <a:bodyPr/>
            <a:lstStyle/>
            <a:p/>
          </p:txBody>
        </p:sp>
        <p:sp>
          <p:nvSpPr>
            <p:cNvPr id="139" name="pl139"/>
            <p:cNvSpPr/>
            <p:nvPr/>
          </p:nvSpPr>
          <p:spPr>
            <a:xfrm>
              <a:off x="830280" y="3551662"/>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140" name="pl140"/>
            <p:cNvSpPr/>
            <p:nvPr/>
          </p:nvSpPr>
          <p:spPr>
            <a:xfrm>
              <a:off x="830280" y="3631024"/>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41" name="pl141"/>
            <p:cNvSpPr/>
            <p:nvPr/>
          </p:nvSpPr>
          <p:spPr>
            <a:xfrm>
              <a:off x="830280" y="3618814"/>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42" name="pl142"/>
            <p:cNvSpPr/>
            <p:nvPr/>
          </p:nvSpPr>
          <p:spPr>
            <a:xfrm>
              <a:off x="830280" y="3637129"/>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143" name="pl143"/>
            <p:cNvSpPr/>
            <p:nvPr/>
          </p:nvSpPr>
          <p:spPr>
            <a:xfrm>
              <a:off x="830280" y="3429566"/>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144" name="pl144"/>
            <p:cNvSpPr/>
            <p:nvPr/>
          </p:nvSpPr>
          <p:spPr>
            <a:xfrm>
              <a:off x="830280" y="3606605"/>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45" name="pl145"/>
            <p:cNvSpPr/>
            <p:nvPr/>
          </p:nvSpPr>
          <p:spPr>
            <a:xfrm>
              <a:off x="830280" y="3588290"/>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46" name="pl146"/>
            <p:cNvSpPr/>
            <p:nvPr/>
          </p:nvSpPr>
          <p:spPr>
            <a:xfrm>
              <a:off x="830280" y="3600500"/>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147" name="pl147"/>
            <p:cNvSpPr/>
            <p:nvPr/>
          </p:nvSpPr>
          <p:spPr>
            <a:xfrm>
              <a:off x="830280" y="363102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48" name="pl148"/>
            <p:cNvSpPr/>
            <p:nvPr/>
          </p:nvSpPr>
          <p:spPr>
            <a:xfrm>
              <a:off x="830280" y="3637129"/>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49" name="pl149"/>
            <p:cNvSpPr/>
            <p:nvPr/>
          </p:nvSpPr>
          <p:spPr>
            <a:xfrm>
              <a:off x="83028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50" name="pl150"/>
            <p:cNvSpPr/>
            <p:nvPr/>
          </p:nvSpPr>
          <p:spPr>
            <a:xfrm>
              <a:off x="83028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151" name="pl151"/>
            <p:cNvSpPr/>
            <p:nvPr/>
          </p:nvSpPr>
          <p:spPr>
            <a:xfrm>
              <a:off x="83028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152" name="pl152"/>
            <p:cNvSpPr/>
            <p:nvPr/>
          </p:nvSpPr>
          <p:spPr>
            <a:xfrm>
              <a:off x="83028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153" name="pl153"/>
            <p:cNvSpPr/>
            <p:nvPr/>
          </p:nvSpPr>
          <p:spPr>
            <a:xfrm>
              <a:off x="83028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154" name="pl154"/>
            <p:cNvSpPr/>
            <p:nvPr/>
          </p:nvSpPr>
          <p:spPr>
            <a:xfrm>
              <a:off x="830280" y="3508928"/>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155" name="pl155"/>
            <p:cNvSpPr/>
            <p:nvPr/>
          </p:nvSpPr>
          <p:spPr>
            <a:xfrm>
              <a:off x="830280" y="364323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56" name="pl156"/>
            <p:cNvSpPr/>
            <p:nvPr/>
          </p:nvSpPr>
          <p:spPr>
            <a:xfrm>
              <a:off x="830280" y="3618814"/>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157" name="pl157"/>
            <p:cNvSpPr/>
            <p:nvPr/>
          </p:nvSpPr>
          <p:spPr>
            <a:xfrm>
              <a:off x="830280" y="3631024"/>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58" name="pl158"/>
            <p:cNvSpPr/>
            <p:nvPr/>
          </p:nvSpPr>
          <p:spPr>
            <a:xfrm>
              <a:off x="830280" y="3588290"/>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159" name="pl159"/>
            <p:cNvSpPr/>
            <p:nvPr/>
          </p:nvSpPr>
          <p:spPr>
            <a:xfrm>
              <a:off x="830280" y="3624919"/>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60" name="pl160"/>
            <p:cNvSpPr/>
            <p:nvPr/>
          </p:nvSpPr>
          <p:spPr>
            <a:xfrm>
              <a:off x="83028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161" name="pl161"/>
            <p:cNvSpPr/>
            <p:nvPr/>
          </p:nvSpPr>
          <p:spPr>
            <a:xfrm>
              <a:off x="83028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40651" cap="flat">
              <a:solidFill>
                <a:srgbClr val="000000">
                  <a:alpha val="100000"/>
                </a:srgbClr>
              </a:solidFill>
              <a:prstDash val="solid"/>
              <a:round/>
            </a:ln>
          </p:spPr>
          <p:txBody>
            <a:bodyPr/>
            <a:lstStyle/>
            <a:p/>
          </p:txBody>
        </p:sp>
        <p:sp>
          <p:nvSpPr>
            <p:cNvPr id="162" name="pl162"/>
            <p:cNvSpPr/>
            <p:nvPr/>
          </p:nvSpPr>
          <p:spPr>
            <a:xfrm>
              <a:off x="83028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00C0B5">
                  <a:alpha val="100000"/>
                </a:srgbClr>
              </a:solidFill>
              <a:prstDash val="solid"/>
              <a:round/>
            </a:ln>
          </p:spPr>
          <p:txBody>
            <a:bodyPr/>
            <a:lstStyle/>
            <a:p/>
          </p:txBody>
        </p:sp>
        <p:sp>
          <p:nvSpPr>
            <p:cNvPr id="163" name="pl163"/>
            <p:cNvSpPr/>
            <p:nvPr/>
          </p:nvSpPr>
          <p:spPr>
            <a:xfrm>
              <a:off x="757200" y="3643234"/>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164" name="tx164"/>
            <p:cNvSpPr/>
            <p:nvPr/>
          </p:nvSpPr>
          <p:spPr>
            <a:xfrm>
              <a:off x="1092457" y="3460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5" name="tx165"/>
            <p:cNvSpPr/>
            <p:nvPr/>
          </p:nvSpPr>
          <p:spPr>
            <a:xfrm>
              <a:off x="1366730" y="349216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66" name="tx166"/>
            <p:cNvSpPr/>
            <p:nvPr/>
          </p:nvSpPr>
          <p:spPr>
            <a:xfrm>
              <a:off x="1659052" y="35046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67" name="tx167"/>
            <p:cNvSpPr/>
            <p:nvPr/>
          </p:nvSpPr>
          <p:spPr>
            <a:xfrm>
              <a:off x="1951374" y="35046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68" name="tx168"/>
            <p:cNvSpPr/>
            <p:nvPr/>
          </p:nvSpPr>
          <p:spPr>
            <a:xfrm>
              <a:off x="2243696" y="351053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69" name="tx169"/>
            <p:cNvSpPr/>
            <p:nvPr/>
          </p:nvSpPr>
          <p:spPr>
            <a:xfrm>
              <a:off x="800135" y="34677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0" name="rc170"/>
            <p:cNvSpPr/>
            <p:nvPr/>
          </p:nvSpPr>
          <p:spPr>
            <a:xfrm>
              <a:off x="757200" y="4004911"/>
              <a:ext cx="1607770" cy="758825"/>
            </a:xfrm>
            <a:prstGeom prst="rect">
              <a:avLst/>
            </a:prstGeom>
            <a:solidFill>
              <a:srgbClr val="EBEBEB">
                <a:alpha val="100000"/>
              </a:srgbClr>
            </a:solidFill>
          </p:spPr>
          <p:txBody>
            <a:bodyPr/>
            <a:lstStyle/>
            <a:p/>
          </p:txBody>
        </p:sp>
        <p:sp>
          <p:nvSpPr>
            <p:cNvPr id="171" name="pl171"/>
            <p:cNvSpPr/>
            <p:nvPr/>
          </p:nvSpPr>
          <p:spPr>
            <a:xfrm>
              <a:off x="757200" y="476282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72" name="pl172"/>
            <p:cNvSpPr/>
            <p:nvPr/>
          </p:nvSpPr>
          <p:spPr>
            <a:xfrm>
              <a:off x="757200" y="461020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73" name="pl173"/>
            <p:cNvSpPr/>
            <p:nvPr/>
          </p:nvSpPr>
          <p:spPr>
            <a:xfrm>
              <a:off x="757200" y="445758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74" name="pl174"/>
            <p:cNvSpPr/>
            <p:nvPr/>
          </p:nvSpPr>
          <p:spPr>
            <a:xfrm>
              <a:off x="757200" y="430496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75" name="pl175"/>
            <p:cNvSpPr/>
            <p:nvPr/>
          </p:nvSpPr>
          <p:spPr>
            <a:xfrm>
              <a:off x="757200" y="415234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76" name="pl176"/>
            <p:cNvSpPr/>
            <p:nvPr/>
          </p:nvSpPr>
          <p:spPr>
            <a:xfrm>
              <a:off x="97644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7" name="pl177"/>
            <p:cNvSpPr/>
            <p:nvPr/>
          </p:nvSpPr>
          <p:spPr>
            <a:xfrm>
              <a:off x="12687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 name="pl178"/>
            <p:cNvSpPr/>
            <p:nvPr/>
          </p:nvSpPr>
          <p:spPr>
            <a:xfrm>
              <a:off x="156108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9" name="pl179"/>
            <p:cNvSpPr/>
            <p:nvPr/>
          </p:nvSpPr>
          <p:spPr>
            <a:xfrm>
              <a:off x="185340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0" name="pl180"/>
            <p:cNvSpPr/>
            <p:nvPr/>
          </p:nvSpPr>
          <p:spPr>
            <a:xfrm>
              <a:off x="214572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1" name="pl181"/>
            <p:cNvSpPr/>
            <p:nvPr/>
          </p:nvSpPr>
          <p:spPr>
            <a:xfrm>
              <a:off x="757200" y="468651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2" name="pl182"/>
            <p:cNvSpPr/>
            <p:nvPr/>
          </p:nvSpPr>
          <p:spPr>
            <a:xfrm>
              <a:off x="757200" y="453389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3" name="pl183"/>
            <p:cNvSpPr/>
            <p:nvPr/>
          </p:nvSpPr>
          <p:spPr>
            <a:xfrm>
              <a:off x="757200" y="438127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4" name="pl184"/>
            <p:cNvSpPr/>
            <p:nvPr/>
          </p:nvSpPr>
          <p:spPr>
            <a:xfrm>
              <a:off x="757200" y="422865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5" name="pl185"/>
            <p:cNvSpPr/>
            <p:nvPr/>
          </p:nvSpPr>
          <p:spPr>
            <a:xfrm>
              <a:off x="757200" y="407603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86" name="pl186"/>
            <p:cNvSpPr/>
            <p:nvPr/>
          </p:nvSpPr>
          <p:spPr>
            <a:xfrm>
              <a:off x="83028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112260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141492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170724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199956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1" name="pl191"/>
            <p:cNvSpPr/>
            <p:nvPr/>
          </p:nvSpPr>
          <p:spPr>
            <a:xfrm>
              <a:off x="22918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2" name="pl192"/>
            <p:cNvSpPr/>
            <p:nvPr/>
          </p:nvSpPr>
          <p:spPr>
            <a:xfrm>
              <a:off x="83028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193" name="pl193"/>
            <p:cNvSpPr/>
            <p:nvPr/>
          </p:nvSpPr>
          <p:spPr>
            <a:xfrm>
              <a:off x="83028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40651" cap="flat">
              <a:solidFill>
                <a:srgbClr val="BEBEBE">
                  <a:alpha val="69803"/>
                </a:srgbClr>
              </a:solidFill>
              <a:prstDash val="solid"/>
              <a:round/>
            </a:ln>
          </p:spPr>
          <p:txBody>
            <a:bodyPr/>
            <a:lstStyle/>
            <a:p/>
          </p:txBody>
        </p:sp>
        <p:sp>
          <p:nvSpPr>
            <p:cNvPr id="194" name="pl194"/>
            <p:cNvSpPr/>
            <p:nvPr/>
          </p:nvSpPr>
          <p:spPr>
            <a:xfrm>
              <a:off x="830280" y="4594939"/>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195" name="pl195"/>
            <p:cNvSpPr/>
            <p:nvPr/>
          </p:nvSpPr>
          <p:spPr>
            <a:xfrm>
              <a:off x="830280" y="4674301"/>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96" name="pl196"/>
            <p:cNvSpPr/>
            <p:nvPr/>
          </p:nvSpPr>
          <p:spPr>
            <a:xfrm>
              <a:off x="830280" y="466209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97" name="pl197"/>
            <p:cNvSpPr/>
            <p:nvPr/>
          </p:nvSpPr>
          <p:spPr>
            <a:xfrm>
              <a:off x="830280" y="4680406"/>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198" name="pl198"/>
            <p:cNvSpPr/>
            <p:nvPr/>
          </p:nvSpPr>
          <p:spPr>
            <a:xfrm>
              <a:off x="830280" y="4472843"/>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199" name="pl199"/>
            <p:cNvSpPr/>
            <p:nvPr/>
          </p:nvSpPr>
          <p:spPr>
            <a:xfrm>
              <a:off x="830280" y="4649882"/>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200" name="pl200"/>
            <p:cNvSpPr/>
            <p:nvPr/>
          </p:nvSpPr>
          <p:spPr>
            <a:xfrm>
              <a:off x="830280" y="463156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201" name="pl201"/>
            <p:cNvSpPr/>
            <p:nvPr/>
          </p:nvSpPr>
          <p:spPr>
            <a:xfrm>
              <a:off x="830280" y="4643777"/>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202" name="pl202"/>
            <p:cNvSpPr/>
            <p:nvPr/>
          </p:nvSpPr>
          <p:spPr>
            <a:xfrm>
              <a:off x="830280" y="467430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203" name="pl203"/>
            <p:cNvSpPr/>
            <p:nvPr/>
          </p:nvSpPr>
          <p:spPr>
            <a:xfrm>
              <a:off x="830280" y="4680406"/>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204" name="pl204"/>
            <p:cNvSpPr/>
            <p:nvPr/>
          </p:nvSpPr>
          <p:spPr>
            <a:xfrm>
              <a:off x="830280" y="4668196"/>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205" name="pl205"/>
            <p:cNvSpPr/>
            <p:nvPr/>
          </p:nvSpPr>
          <p:spPr>
            <a:xfrm>
              <a:off x="830280" y="419202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206" name="pl206"/>
            <p:cNvSpPr/>
            <p:nvPr/>
          </p:nvSpPr>
          <p:spPr>
            <a:xfrm>
              <a:off x="830280" y="4491157"/>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207" name="pl207"/>
            <p:cNvSpPr/>
            <p:nvPr/>
          </p:nvSpPr>
          <p:spPr>
            <a:xfrm>
              <a:off x="830280" y="4649882"/>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208" name="pl208"/>
            <p:cNvSpPr/>
            <p:nvPr/>
          </p:nvSpPr>
          <p:spPr>
            <a:xfrm>
              <a:off x="830280" y="4619358"/>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209" name="pl209"/>
            <p:cNvSpPr/>
            <p:nvPr/>
          </p:nvSpPr>
          <p:spPr>
            <a:xfrm>
              <a:off x="83028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210" name="pl210"/>
            <p:cNvSpPr/>
            <p:nvPr/>
          </p:nvSpPr>
          <p:spPr>
            <a:xfrm>
              <a:off x="83028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211" name="pl211"/>
            <p:cNvSpPr/>
            <p:nvPr/>
          </p:nvSpPr>
          <p:spPr>
            <a:xfrm>
              <a:off x="83028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212" name="pl212"/>
            <p:cNvSpPr/>
            <p:nvPr/>
          </p:nvSpPr>
          <p:spPr>
            <a:xfrm>
              <a:off x="83028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213" name="pl213"/>
            <p:cNvSpPr/>
            <p:nvPr/>
          </p:nvSpPr>
          <p:spPr>
            <a:xfrm>
              <a:off x="83028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214" name="pl214"/>
            <p:cNvSpPr/>
            <p:nvPr/>
          </p:nvSpPr>
          <p:spPr>
            <a:xfrm>
              <a:off x="830280" y="4668196"/>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215" name="pl215"/>
            <p:cNvSpPr/>
            <p:nvPr/>
          </p:nvSpPr>
          <p:spPr>
            <a:xfrm>
              <a:off x="83028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216" name="pl216"/>
            <p:cNvSpPr/>
            <p:nvPr/>
          </p:nvSpPr>
          <p:spPr>
            <a:xfrm>
              <a:off x="83028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40651" cap="flat">
              <a:solidFill>
                <a:srgbClr val="000000">
                  <a:alpha val="100000"/>
                </a:srgbClr>
              </a:solidFill>
              <a:prstDash val="solid"/>
              <a:round/>
            </a:ln>
          </p:spPr>
          <p:txBody>
            <a:bodyPr/>
            <a:lstStyle/>
            <a:p/>
          </p:txBody>
        </p:sp>
        <p:sp>
          <p:nvSpPr>
            <p:cNvPr id="217" name="pl217"/>
            <p:cNvSpPr/>
            <p:nvPr/>
          </p:nvSpPr>
          <p:spPr>
            <a:xfrm>
              <a:off x="83028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A58AFF">
                  <a:alpha val="100000"/>
                </a:srgbClr>
              </a:solidFill>
              <a:prstDash val="solid"/>
              <a:round/>
            </a:ln>
          </p:spPr>
          <p:txBody>
            <a:bodyPr/>
            <a:lstStyle/>
            <a:p/>
          </p:txBody>
        </p:sp>
        <p:sp>
          <p:nvSpPr>
            <p:cNvPr id="218" name="pl218"/>
            <p:cNvSpPr/>
            <p:nvPr/>
          </p:nvSpPr>
          <p:spPr>
            <a:xfrm>
              <a:off x="757200" y="4686511"/>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219" name="tx219"/>
            <p:cNvSpPr/>
            <p:nvPr/>
          </p:nvSpPr>
          <p:spPr>
            <a:xfrm>
              <a:off x="800135" y="44852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20" name="tx220"/>
            <p:cNvSpPr/>
            <p:nvPr/>
          </p:nvSpPr>
          <p:spPr>
            <a:xfrm>
              <a:off x="1062313" y="4449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21" name="tx221"/>
            <p:cNvSpPr/>
            <p:nvPr/>
          </p:nvSpPr>
          <p:spPr>
            <a:xfrm>
              <a:off x="1354635" y="4399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22" name="tx222"/>
            <p:cNvSpPr/>
            <p:nvPr/>
          </p:nvSpPr>
          <p:spPr>
            <a:xfrm>
              <a:off x="1646957" y="43889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23" name="tx223"/>
            <p:cNvSpPr/>
            <p:nvPr/>
          </p:nvSpPr>
          <p:spPr>
            <a:xfrm>
              <a:off x="1939279" y="4424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24" name="tx224"/>
            <p:cNvSpPr/>
            <p:nvPr/>
          </p:nvSpPr>
          <p:spPr>
            <a:xfrm>
              <a:off x="2231601" y="4442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25" name="rc225"/>
            <p:cNvSpPr/>
            <p:nvPr/>
          </p:nvSpPr>
          <p:spPr>
            <a:xfrm>
              <a:off x="757200" y="5048188"/>
              <a:ext cx="1607770" cy="758825"/>
            </a:xfrm>
            <a:prstGeom prst="rect">
              <a:avLst/>
            </a:prstGeom>
            <a:solidFill>
              <a:srgbClr val="EBEBEB">
                <a:alpha val="100000"/>
              </a:srgbClr>
            </a:solidFill>
          </p:spPr>
          <p:txBody>
            <a:bodyPr/>
            <a:lstStyle/>
            <a:p/>
          </p:txBody>
        </p:sp>
        <p:sp>
          <p:nvSpPr>
            <p:cNvPr id="226" name="pl226"/>
            <p:cNvSpPr/>
            <p:nvPr/>
          </p:nvSpPr>
          <p:spPr>
            <a:xfrm>
              <a:off x="757200" y="580609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27" name="pl227"/>
            <p:cNvSpPr/>
            <p:nvPr/>
          </p:nvSpPr>
          <p:spPr>
            <a:xfrm>
              <a:off x="757200" y="5653478"/>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28" name="pl228"/>
            <p:cNvSpPr/>
            <p:nvPr/>
          </p:nvSpPr>
          <p:spPr>
            <a:xfrm>
              <a:off x="757200" y="5500858"/>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29" name="pl229"/>
            <p:cNvSpPr/>
            <p:nvPr/>
          </p:nvSpPr>
          <p:spPr>
            <a:xfrm>
              <a:off x="757200" y="5348238"/>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30" name="pl230"/>
            <p:cNvSpPr/>
            <p:nvPr/>
          </p:nvSpPr>
          <p:spPr>
            <a:xfrm>
              <a:off x="757200" y="5195618"/>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31" name="pl231"/>
            <p:cNvSpPr/>
            <p:nvPr/>
          </p:nvSpPr>
          <p:spPr>
            <a:xfrm>
              <a:off x="97644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2" name="pl232"/>
            <p:cNvSpPr/>
            <p:nvPr/>
          </p:nvSpPr>
          <p:spPr>
            <a:xfrm>
              <a:off x="12687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3" name="pl233"/>
            <p:cNvSpPr/>
            <p:nvPr/>
          </p:nvSpPr>
          <p:spPr>
            <a:xfrm>
              <a:off x="156108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4" name="pl234"/>
            <p:cNvSpPr/>
            <p:nvPr/>
          </p:nvSpPr>
          <p:spPr>
            <a:xfrm>
              <a:off x="185340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5" name="pl235"/>
            <p:cNvSpPr/>
            <p:nvPr/>
          </p:nvSpPr>
          <p:spPr>
            <a:xfrm>
              <a:off x="214572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6" name="pl236"/>
            <p:cNvSpPr/>
            <p:nvPr/>
          </p:nvSpPr>
          <p:spPr>
            <a:xfrm>
              <a:off x="757200" y="572978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37" name="pl237"/>
            <p:cNvSpPr/>
            <p:nvPr/>
          </p:nvSpPr>
          <p:spPr>
            <a:xfrm>
              <a:off x="757200" y="557716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38" name="pl238"/>
            <p:cNvSpPr/>
            <p:nvPr/>
          </p:nvSpPr>
          <p:spPr>
            <a:xfrm>
              <a:off x="757200" y="542454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39" name="pl239"/>
            <p:cNvSpPr/>
            <p:nvPr/>
          </p:nvSpPr>
          <p:spPr>
            <a:xfrm>
              <a:off x="757200" y="527192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40" name="pl240"/>
            <p:cNvSpPr/>
            <p:nvPr/>
          </p:nvSpPr>
          <p:spPr>
            <a:xfrm>
              <a:off x="757200" y="511930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41" name="pl241"/>
            <p:cNvSpPr/>
            <p:nvPr/>
          </p:nvSpPr>
          <p:spPr>
            <a:xfrm>
              <a:off x="83028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112260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141492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170724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199956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22918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7" name="pl247"/>
            <p:cNvSpPr/>
            <p:nvPr/>
          </p:nvSpPr>
          <p:spPr>
            <a:xfrm>
              <a:off x="830280" y="5711473"/>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248" name="pl248"/>
            <p:cNvSpPr/>
            <p:nvPr/>
          </p:nvSpPr>
          <p:spPr>
            <a:xfrm>
              <a:off x="830280" y="5711473"/>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40651" cap="flat">
              <a:solidFill>
                <a:srgbClr val="BEBEBE">
                  <a:alpha val="69803"/>
                </a:srgbClr>
              </a:solidFill>
              <a:prstDash val="solid"/>
              <a:round/>
            </a:ln>
          </p:spPr>
          <p:txBody>
            <a:bodyPr/>
            <a:lstStyle/>
            <a:p/>
          </p:txBody>
        </p:sp>
        <p:sp>
          <p:nvSpPr>
            <p:cNvPr id="249" name="pl249"/>
            <p:cNvSpPr/>
            <p:nvPr/>
          </p:nvSpPr>
          <p:spPr>
            <a:xfrm>
              <a:off x="830280" y="5638216"/>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250" name="pl250"/>
            <p:cNvSpPr/>
            <p:nvPr/>
          </p:nvSpPr>
          <p:spPr>
            <a:xfrm>
              <a:off x="830280" y="5717578"/>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251" name="pl251"/>
            <p:cNvSpPr/>
            <p:nvPr/>
          </p:nvSpPr>
          <p:spPr>
            <a:xfrm>
              <a:off x="830280" y="5705368"/>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252" name="pl252"/>
            <p:cNvSpPr/>
            <p:nvPr/>
          </p:nvSpPr>
          <p:spPr>
            <a:xfrm>
              <a:off x="830280" y="5723683"/>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253" name="pl253"/>
            <p:cNvSpPr/>
            <p:nvPr/>
          </p:nvSpPr>
          <p:spPr>
            <a:xfrm>
              <a:off x="830280" y="5516120"/>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254" name="pl254"/>
            <p:cNvSpPr/>
            <p:nvPr/>
          </p:nvSpPr>
          <p:spPr>
            <a:xfrm>
              <a:off x="830280" y="5693159"/>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255" name="pl255"/>
            <p:cNvSpPr/>
            <p:nvPr/>
          </p:nvSpPr>
          <p:spPr>
            <a:xfrm>
              <a:off x="830280" y="567484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256" name="pl256"/>
            <p:cNvSpPr/>
            <p:nvPr/>
          </p:nvSpPr>
          <p:spPr>
            <a:xfrm>
              <a:off x="830280" y="5687054"/>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257" name="pl257"/>
            <p:cNvSpPr/>
            <p:nvPr/>
          </p:nvSpPr>
          <p:spPr>
            <a:xfrm>
              <a:off x="830280" y="5717578"/>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258" name="pl258"/>
            <p:cNvSpPr/>
            <p:nvPr/>
          </p:nvSpPr>
          <p:spPr>
            <a:xfrm>
              <a:off x="830280" y="5723683"/>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259" name="pl259"/>
            <p:cNvSpPr/>
            <p:nvPr/>
          </p:nvSpPr>
          <p:spPr>
            <a:xfrm>
              <a:off x="830280" y="5711473"/>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260" name="pl260"/>
            <p:cNvSpPr/>
            <p:nvPr/>
          </p:nvSpPr>
          <p:spPr>
            <a:xfrm>
              <a:off x="830280" y="523529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261" name="pl261"/>
            <p:cNvSpPr/>
            <p:nvPr/>
          </p:nvSpPr>
          <p:spPr>
            <a:xfrm>
              <a:off x="830280" y="5534434"/>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262" name="pl262"/>
            <p:cNvSpPr/>
            <p:nvPr/>
          </p:nvSpPr>
          <p:spPr>
            <a:xfrm>
              <a:off x="830280" y="5693159"/>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263" name="pl263"/>
            <p:cNvSpPr/>
            <p:nvPr/>
          </p:nvSpPr>
          <p:spPr>
            <a:xfrm>
              <a:off x="830280" y="5662635"/>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264" name="pl264"/>
            <p:cNvSpPr/>
            <p:nvPr/>
          </p:nvSpPr>
          <p:spPr>
            <a:xfrm>
              <a:off x="830280" y="5595482"/>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265" name="pl265"/>
            <p:cNvSpPr/>
            <p:nvPr/>
          </p:nvSpPr>
          <p:spPr>
            <a:xfrm>
              <a:off x="830280" y="572978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266" name="pl266"/>
            <p:cNvSpPr/>
            <p:nvPr/>
          </p:nvSpPr>
          <p:spPr>
            <a:xfrm>
              <a:off x="830280" y="5705368"/>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267" name="pl267"/>
            <p:cNvSpPr/>
            <p:nvPr/>
          </p:nvSpPr>
          <p:spPr>
            <a:xfrm>
              <a:off x="830280" y="5717578"/>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268" name="pl268"/>
            <p:cNvSpPr/>
            <p:nvPr/>
          </p:nvSpPr>
          <p:spPr>
            <a:xfrm>
              <a:off x="830280" y="567484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269" name="pl269"/>
            <p:cNvSpPr/>
            <p:nvPr/>
          </p:nvSpPr>
          <p:spPr>
            <a:xfrm>
              <a:off x="830280" y="5711473"/>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270" name="pl270"/>
            <p:cNvSpPr/>
            <p:nvPr/>
          </p:nvSpPr>
          <p:spPr>
            <a:xfrm>
              <a:off x="830280" y="5711473"/>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271" name="pl271"/>
            <p:cNvSpPr/>
            <p:nvPr/>
          </p:nvSpPr>
          <p:spPr>
            <a:xfrm>
              <a:off x="830280" y="5711473"/>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40651" cap="flat">
              <a:solidFill>
                <a:srgbClr val="000000">
                  <a:alpha val="100000"/>
                </a:srgbClr>
              </a:solidFill>
              <a:prstDash val="solid"/>
              <a:round/>
            </a:ln>
          </p:spPr>
          <p:txBody>
            <a:bodyPr/>
            <a:lstStyle/>
            <a:p/>
          </p:txBody>
        </p:sp>
        <p:sp>
          <p:nvSpPr>
            <p:cNvPr id="272" name="pl272"/>
            <p:cNvSpPr/>
            <p:nvPr/>
          </p:nvSpPr>
          <p:spPr>
            <a:xfrm>
              <a:off x="830280" y="5711473"/>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FF6B96">
                  <a:alpha val="100000"/>
                </a:srgbClr>
              </a:solidFill>
              <a:prstDash val="solid"/>
              <a:round/>
            </a:ln>
          </p:spPr>
          <p:txBody>
            <a:bodyPr/>
            <a:lstStyle/>
            <a:p/>
          </p:txBody>
        </p:sp>
        <p:sp>
          <p:nvSpPr>
            <p:cNvPr id="273" name="pl273"/>
            <p:cNvSpPr/>
            <p:nvPr/>
          </p:nvSpPr>
          <p:spPr>
            <a:xfrm>
              <a:off x="757200" y="572978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274" name="tx274"/>
            <p:cNvSpPr/>
            <p:nvPr/>
          </p:nvSpPr>
          <p:spPr>
            <a:xfrm>
              <a:off x="800135" y="55468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75" name="tx275"/>
            <p:cNvSpPr/>
            <p:nvPr/>
          </p:nvSpPr>
          <p:spPr>
            <a:xfrm>
              <a:off x="1074408" y="55787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6" name="tx276"/>
            <p:cNvSpPr/>
            <p:nvPr/>
          </p:nvSpPr>
          <p:spPr>
            <a:xfrm>
              <a:off x="1366730" y="55834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77" name="tx277"/>
            <p:cNvSpPr/>
            <p:nvPr/>
          </p:nvSpPr>
          <p:spPr>
            <a:xfrm>
              <a:off x="1677101" y="5565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78" name="tx278"/>
            <p:cNvSpPr/>
            <p:nvPr/>
          </p:nvSpPr>
          <p:spPr>
            <a:xfrm>
              <a:off x="1969423" y="5565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79" name="tx279"/>
            <p:cNvSpPr/>
            <p:nvPr/>
          </p:nvSpPr>
          <p:spPr>
            <a:xfrm>
              <a:off x="2261745" y="55651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80" name="rc280"/>
            <p:cNvSpPr/>
            <p:nvPr/>
          </p:nvSpPr>
          <p:spPr>
            <a:xfrm>
              <a:off x="2434560" y="875080"/>
              <a:ext cx="1607770" cy="758825"/>
            </a:xfrm>
            <a:prstGeom prst="rect">
              <a:avLst/>
            </a:prstGeom>
            <a:solidFill>
              <a:srgbClr val="EBEBEB">
                <a:alpha val="100000"/>
              </a:srgbClr>
            </a:solidFill>
          </p:spPr>
          <p:txBody>
            <a:bodyPr/>
            <a:lstStyle/>
            <a:p/>
          </p:txBody>
        </p:sp>
        <p:sp>
          <p:nvSpPr>
            <p:cNvPr id="281" name="pl281"/>
            <p:cNvSpPr/>
            <p:nvPr/>
          </p:nvSpPr>
          <p:spPr>
            <a:xfrm>
              <a:off x="2434560" y="163299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82" name="pl282"/>
            <p:cNvSpPr/>
            <p:nvPr/>
          </p:nvSpPr>
          <p:spPr>
            <a:xfrm>
              <a:off x="2434560" y="148037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83" name="pl283"/>
            <p:cNvSpPr/>
            <p:nvPr/>
          </p:nvSpPr>
          <p:spPr>
            <a:xfrm>
              <a:off x="2434560" y="132775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84" name="pl284"/>
            <p:cNvSpPr/>
            <p:nvPr/>
          </p:nvSpPr>
          <p:spPr>
            <a:xfrm>
              <a:off x="2434560" y="117513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85" name="pl285"/>
            <p:cNvSpPr/>
            <p:nvPr/>
          </p:nvSpPr>
          <p:spPr>
            <a:xfrm>
              <a:off x="2434560" y="102251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286" name="pl286"/>
            <p:cNvSpPr/>
            <p:nvPr/>
          </p:nvSpPr>
          <p:spPr>
            <a:xfrm>
              <a:off x="26538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7" name="pl287"/>
            <p:cNvSpPr/>
            <p:nvPr/>
          </p:nvSpPr>
          <p:spPr>
            <a:xfrm>
              <a:off x="294612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8" name="pl288"/>
            <p:cNvSpPr/>
            <p:nvPr/>
          </p:nvSpPr>
          <p:spPr>
            <a:xfrm>
              <a:off x="32384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9" name="pl289"/>
            <p:cNvSpPr/>
            <p:nvPr/>
          </p:nvSpPr>
          <p:spPr>
            <a:xfrm>
              <a:off x="353076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0" name="pl290"/>
            <p:cNvSpPr/>
            <p:nvPr/>
          </p:nvSpPr>
          <p:spPr>
            <a:xfrm>
              <a:off x="382308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1" name="pl291"/>
            <p:cNvSpPr/>
            <p:nvPr/>
          </p:nvSpPr>
          <p:spPr>
            <a:xfrm>
              <a:off x="2434560" y="155668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92" name="pl292"/>
            <p:cNvSpPr/>
            <p:nvPr/>
          </p:nvSpPr>
          <p:spPr>
            <a:xfrm>
              <a:off x="2434560" y="140406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93" name="pl293"/>
            <p:cNvSpPr/>
            <p:nvPr/>
          </p:nvSpPr>
          <p:spPr>
            <a:xfrm>
              <a:off x="2434560" y="125144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94" name="pl294"/>
            <p:cNvSpPr/>
            <p:nvPr/>
          </p:nvSpPr>
          <p:spPr>
            <a:xfrm>
              <a:off x="2434560" y="109882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95" name="pl295"/>
            <p:cNvSpPr/>
            <p:nvPr/>
          </p:nvSpPr>
          <p:spPr>
            <a:xfrm>
              <a:off x="2434560" y="94620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296" name="pl296"/>
            <p:cNvSpPr/>
            <p:nvPr/>
          </p:nvSpPr>
          <p:spPr>
            <a:xfrm>
              <a:off x="250764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279996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309228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338460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367692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396925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250764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303" name="pl303"/>
            <p:cNvSpPr/>
            <p:nvPr/>
          </p:nvSpPr>
          <p:spPr>
            <a:xfrm>
              <a:off x="250764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40651" cap="flat">
              <a:solidFill>
                <a:srgbClr val="BEBEBE">
                  <a:alpha val="69803"/>
                </a:srgbClr>
              </a:solidFill>
              <a:prstDash val="solid"/>
              <a:round/>
            </a:ln>
          </p:spPr>
          <p:txBody>
            <a:bodyPr/>
            <a:lstStyle/>
            <a:p/>
          </p:txBody>
        </p:sp>
        <p:sp>
          <p:nvSpPr>
            <p:cNvPr id="304" name="pl304"/>
            <p:cNvSpPr/>
            <p:nvPr/>
          </p:nvSpPr>
          <p:spPr>
            <a:xfrm>
              <a:off x="250764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305" name="pl305"/>
            <p:cNvSpPr/>
            <p:nvPr/>
          </p:nvSpPr>
          <p:spPr>
            <a:xfrm>
              <a:off x="250764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306" name="pl306"/>
            <p:cNvSpPr/>
            <p:nvPr/>
          </p:nvSpPr>
          <p:spPr>
            <a:xfrm>
              <a:off x="250764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307" name="pl307"/>
            <p:cNvSpPr/>
            <p:nvPr/>
          </p:nvSpPr>
          <p:spPr>
            <a:xfrm>
              <a:off x="250764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308" name="pl308"/>
            <p:cNvSpPr/>
            <p:nvPr/>
          </p:nvSpPr>
          <p:spPr>
            <a:xfrm>
              <a:off x="250764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309" name="pl309"/>
            <p:cNvSpPr/>
            <p:nvPr/>
          </p:nvSpPr>
          <p:spPr>
            <a:xfrm>
              <a:off x="2507640" y="1520051"/>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310" name="pl310"/>
            <p:cNvSpPr/>
            <p:nvPr/>
          </p:nvSpPr>
          <p:spPr>
            <a:xfrm>
              <a:off x="2507640" y="150173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11" name="pl311"/>
            <p:cNvSpPr/>
            <p:nvPr/>
          </p:nvSpPr>
          <p:spPr>
            <a:xfrm>
              <a:off x="2507640" y="1513946"/>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312" name="pl312"/>
            <p:cNvSpPr/>
            <p:nvPr/>
          </p:nvSpPr>
          <p:spPr>
            <a:xfrm>
              <a:off x="2507640" y="154447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313" name="pl313"/>
            <p:cNvSpPr/>
            <p:nvPr/>
          </p:nvSpPr>
          <p:spPr>
            <a:xfrm>
              <a:off x="2507640" y="1550575"/>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14" name="pl314"/>
            <p:cNvSpPr/>
            <p:nvPr/>
          </p:nvSpPr>
          <p:spPr>
            <a:xfrm>
              <a:off x="2507640" y="1538365"/>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315" name="pl315"/>
            <p:cNvSpPr/>
            <p:nvPr/>
          </p:nvSpPr>
          <p:spPr>
            <a:xfrm>
              <a:off x="2507640" y="106219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316" name="pl316"/>
            <p:cNvSpPr/>
            <p:nvPr/>
          </p:nvSpPr>
          <p:spPr>
            <a:xfrm>
              <a:off x="2507640" y="1361326"/>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317" name="pl317"/>
            <p:cNvSpPr/>
            <p:nvPr/>
          </p:nvSpPr>
          <p:spPr>
            <a:xfrm>
              <a:off x="2507640" y="1520051"/>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318" name="pl318"/>
            <p:cNvSpPr/>
            <p:nvPr/>
          </p:nvSpPr>
          <p:spPr>
            <a:xfrm>
              <a:off x="2507640" y="1489527"/>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319" name="pl319"/>
            <p:cNvSpPr/>
            <p:nvPr/>
          </p:nvSpPr>
          <p:spPr>
            <a:xfrm>
              <a:off x="2507640" y="1422374"/>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320" name="pl320"/>
            <p:cNvSpPr/>
            <p:nvPr/>
          </p:nvSpPr>
          <p:spPr>
            <a:xfrm>
              <a:off x="2507640" y="155668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321" name="pl321"/>
            <p:cNvSpPr/>
            <p:nvPr/>
          </p:nvSpPr>
          <p:spPr>
            <a:xfrm>
              <a:off x="2507640" y="153226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322" name="pl322"/>
            <p:cNvSpPr/>
            <p:nvPr/>
          </p:nvSpPr>
          <p:spPr>
            <a:xfrm>
              <a:off x="2507640" y="1544470"/>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323" name="pl323"/>
            <p:cNvSpPr/>
            <p:nvPr/>
          </p:nvSpPr>
          <p:spPr>
            <a:xfrm>
              <a:off x="2507640" y="150173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324" name="pl324"/>
            <p:cNvSpPr/>
            <p:nvPr/>
          </p:nvSpPr>
          <p:spPr>
            <a:xfrm>
              <a:off x="2507640" y="1538365"/>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325" name="pl325"/>
            <p:cNvSpPr/>
            <p:nvPr/>
          </p:nvSpPr>
          <p:spPr>
            <a:xfrm>
              <a:off x="250764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326" name="pl326"/>
            <p:cNvSpPr/>
            <p:nvPr/>
          </p:nvSpPr>
          <p:spPr>
            <a:xfrm>
              <a:off x="250764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40651" cap="flat">
              <a:solidFill>
                <a:srgbClr val="000000">
                  <a:alpha val="100000"/>
                </a:srgbClr>
              </a:solidFill>
              <a:prstDash val="solid"/>
              <a:round/>
            </a:ln>
          </p:spPr>
          <p:txBody>
            <a:bodyPr/>
            <a:lstStyle/>
            <a:p/>
          </p:txBody>
        </p:sp>
        <p:sp>
          <p:nvSpPr>
            <p:cNvPr id="327" name="pl327"/>
            <p:cNvSpPr/>
            <p:nvPr/>
          </p:nvSpPr>
          <p:spPr>
            <a:xfrm>
              <a:off x="250764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EB8335">
                  <a:alpha val="100000"/>
                </a:srgbClr>
              </a:solidFill>
              <a:prstDash val="solid"/>
              <a:round/>
            </a:ln>
          </p:spPr>
          <p:txBody>
            <a:bodyPr/>
            <a:lstStyle/>
            <a:p/>
          </p:txBody>
        </p:sp>
        <p:sp>
          <p:nvSpPr>
            <p:cNvPr id="328" name="pl328"/>
            <p:cNvSpPr/>
            <p:nvPr/>
          </p:nvSpPr>
          <p:spPr>
            <a:xfrm>
              <a:off x="2434560" y="1556680"/>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329" name="tx329"/>
            <p:cNvSpPr/>
            <p:nvPr/>
          </p:nvSpPr>
          <p:spPr>
            <a:xfrm>
              <a:off x="2477495" y="1387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0" name="tx330"/>
            <p:cNvSpPr/>
            <p:nvPr/>
          </p:nvSpPr>
          <p:spPr>
            <a:xfrm>
              <a:off x="2769817" y="1387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1" name="tx331"/>
            <p:cNvSpPr/>
            <p:nvPr/>
          </p:nvSpPr>
          <p:spPr>
            <a:xfrm>
              <a:off x="3062139" y="13811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tx332"/>
            <p:cNvSpPr/>
            <p:nvPr/>
          </p:nvSpPr>
          <p:spPr>
            <a:xfrm>
              <a:off x="3354461" y="13811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3" name="tx333"/>
            <p:cNvSpPr/>
            <p:nvPr/>
          </p:nvSpPr>
          <p:spPr>
            <a:xfrm>
              <a:off x="3646783" y="1387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4" name="tx334"/>
            <p:cNvSpPr/>
            <p:nvPr/>
          </p:nvSpPr>
          <p:spPr>
            <a:xfrm>
              <a:off x="3939105"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5" name="rc335"/>
            <p:cNvSpPr/>
            <p:nvPr/>
          </p:nvSpPr>
          <p:spPr>
            <a:xfrm>
              <a:off x="2434560" y="1918357"/>
              <a:ext cx="1607770" cy="758825"/>
            </a:xfrm>
            <a:prstGeom prst="rect">
              <a:avLst/>
            </a:prstGeom>
            <a:solidFill>
              <a:srgbClr val="EBEBEB">
                <a:alpha val="100000"/>
              </a:srgbClr>
            </a:solidFill>
          </p:spPr>
          <p:txBody>
            <a:bodyPr/>
            <a:lstStyle/>
            <a:p/>
          </p:txBody>
        </p:sp>
        <p:sp>
          <p:nvSpPr>
            <p:cNvPr id="336" name="pl336"/>
            <p:cNvSpPr/>
            <p:nvPr/>
          </p:nvSpPr>
          <p:spPr>
            <a:xfrm>
              <a:off x="2434560" y="267626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37" name="pl337"/>
            <p:cNvSpPr/>
            <p:nvPr/>
          </p:nvSpPr>
          <p:spPr>
            <a:xfrm>
              <a:off x="2434560" y="252364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38" name="pl338"/>
            <p:cNvSpPr/>
            <p:nvPr/>
          </p:nvSpPr>
          <p:spPr>
            <a:xfrm>
              <a:off x="2434560" y="237102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39" name="pl339"/>
            <p:cNvSpPr/>
            <p:nvPr/>
          </p:nvSpPr>
          <p:spPr>
            <a:xfrm>
              <a:off x="2434560" y="221840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40" name="pl340"/>
            <p:cNvSpPr/>
            <p:nvPr/>
          </p:nvSpPr>
          <p:spPr>
            <a:xfrm>
              <a:off x="2434560" y="206578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41" name="pl341"/>
            <p:cNvSpPr/>
            <p:nvPr/>
          </p:nvSpPr>
          <p:spPr>
            <a:xfrm>
              <a:off x="26538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2" name="pl342"/>
            <p:cNvSpPr/>
            <p:nvPr/>
          </p:nvSpPr>
          <p:spPr>
            <a:xfrm>
              <a:off x="294612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3" name="pl343"/>
            <p:cNvSpPr/>
            <p:nvPr/>
          </p:nvSpPr>
          <p:spPr>
            <a:xfrm>
              <a:off x="32384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4" name="pl344"/>
            <p:cNvSpPr/>
            <p:nvPr/>
          </p:nvSpPr>
          <p:spPr>
            <a:xfrm>
              <a:off x="353076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5" name="pl345"/>
            <p:cNvSpPr/>
            <p:nvPr/>
          </p:nvSpPr>
          <p:spPr>
            <a:xfrm>
              <a:off x="382308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6" name="pl346"/>
            <p:cNvSpPr/>
            <p:nvPr/>
          </p:nvSpPr>
          <p:spPr>
            <a:xfrm>
              <a:off x="2434560" y="259995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347" name="pl347"/>
            <p:cNvSpPr/>
            <p:nvPr/>
          </p:nvSpPr>
          <p:spPr>
            <a:xfrm>
              <a:off x="2434560" y="244733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348" name="pl348"/>
            <p:cNvSpPr/>
            <p:nvPr/>
          </p:nvSpPr>
          <p:spPr>
            <a:xfrm>
              <a:off x="2434560" y="229471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349" name="pl349"/>
            <p:cNvSpPr/>
            <p:nvPr/>
          </p:nvSpPr>
          <p:spPr>
            <a:xfrm>
              <a:off x="2434560" y="214209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350" name="pl350"/>
            <p:cNvSpPr/>
            <p:nvPr/>
          </p:nvSpPr>
          <p:spPr>
            <a:xfrm>
              <a:off x="2434560" y="198947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351" name="pl351"/>
            <p:cNvSpPr/>
            <p:nvPr/>
          </p:nvSpPr>
          <p:spPr>
            <a:xfrm>
              <a:off x="250764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279996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309228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338460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367692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396925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250764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358" name="pl358"/>
            <p:cNvSpPr/>
            <p:nvPr/>
          </p:nvSpPr>
          <p:spPr>
            <a:xfrm>
              <a:off x="250764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40651" cap="flat">
              <a:solidFill>
                <a:srgbClr val="BEBEBE">
                  <a:alpha val="69803"/>
                </a:srgbClr>
              </a:solidFill>
              <a:prstDash val="solid"/>
              <a:round/>
            </a:ln>
          </p:spPr>
          <p:txBody>
            <a:bodyPr/>
            <a:lstStyle/>
            <a:p/>
          </p:txBody>
        </p:sp>
        <p:sp>
          <p:nvSpPr>
            <p:cNvPr id="359" name="pl359"/>
            <p:cNvSpPr/>
            <p:nvPr/>
          </p:nvSpPr>
          <p:spPr>
            <a:xfrm>
              <a:off x="2507640" y="2508385"/>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360" name="pl360"/>
            <p:cNvSpPr/>
            <p:nvPr/>
          </p:nvSpPr>
          <p:spPr>
            <a:xfrm>
              <a:off x="2507640" y="2587747"/>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361" name="pl361"/>
            <p:cNvSpPr/>
            <p:nvPr/>
          </p:nvSpPr>
          <p:spPr>
            <a:xfrm>
              <a:off x="2507640" y="2575537"/>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362" name="pl362"/>
            <p:cNvSpPr/>
            <p:nvPr/>
          </p:nvSpPr>
          <p:spPr>
            <a:xfrm>
              <a:off x="2507640" y="2593852"/>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363" name="pl363"/>
            <p:cNvSpPr/>
            <p:nvPr/>
          </p:nvSpPr>
          <p:spPr>
            <a:xfrm>
              <a:off x="2507640" y="2386289"/>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364" name="pl364"/>
            <p:cNvSpPr/>
            <p:nvPr/>
          </p:nvSpPr>
          <p:spPr>
            <a:xfrm>
              <a:off x="250764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365" name="pl365"/>
            <p:cNvSpPr/>
            <p:nvPr/>
          </p:nvSpPr>
          <p:spPr>
            <a:xfrm>
              <a:off x="250764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66" name="pl366"/>
            <p:cNvSpPr/>
            <p:nvPr/>
          </p:nvSpPr>
          <p:spPr>
            <a:xfrm>
              <a:off x="250764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367" name="pl367"/>
            <p:cNvSpPr/>
            <p:nvPr/>
          </p:nvSpPr>
          <p:spPr>
            <a:xfrm>
              <a:off x="250764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368" name="pl368"/>
            <p:cNvSpPr/>
            <p:nvPr/>
          </p:nvSpPr>
          <p:spPr>
            <a:xfrm>
              <a:off x="250764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369" name="pl369"/>
            <p:cNvSpPr/>
            <p:nvPr/>
          </p:nvSpPr>
          <p:spPr>
            <a:xfrm>
              <a:off x="2507640" y="2581642"/>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370" name="pl370"/>
            <p:cNvSpPr/>
            <p:nvPr/>
          </p:nvSpPr>
          <p:spPr>
            <a:xfrm>
              <a:off x="2507640" y="210546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371" name="pl371"/>
            <p:cNvSpPr/>
            <p:nvPr/>
          </p:nvSpPr>
          <p:spPr>
            <a:xfrm>
              <a:off x="2507640" y="2404603"/>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372" name="pl372"/>
            <p:cNvSpPr/>
            <p:nvPr/>
          </p:nvSpPr>
          <p:spPr>
            <a:xfrm>
              <a:off x="2507640" y="2563328"/>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373" name="pl373"/>
            <p:cNvSpPr/>
            <p:nvPr/>
          </p:nvSpPr>
          <p:spPr>
            <a:xfrm>
              <a:off x="2507640" y="2532804"/>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374" name="pl374"/>
            <p:cNvSpPr/>
            <p:nvPr/>
          </p:nvSpPr>
          <p:spPr>
            <a:xfrm>
              <a:off x="2507640" y="2465651"/>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375" name="pl375"/>
            <p:cNvSpPr/>
            <p:nvPr/>
          </p:nvSpPr>
          <p:spPr>
            <a:xfrm>
              <a:off x="2507640" y="259995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376" name="pl376"/>
            <p:cNvSpPr/>
            <p:nvPr/>
          </p:nvSpPr>
          <p:spPr>
            <a:xfrm>
              <a:off x="2507640" y="2575537"/>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377" name="pl377"/>
            <p:cNvSpPr/>
            <p:nvPr/>
          </p:nvSpPr>
          <p:spPr>
            <a:xfrm>
              <a:off x="2507640" y="2587747"/>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378" name="pl378"/>
            <p:cNvSpPr/>
            <p:nvPr/>
          </p:nvSpPr>
          <p:spPr>
            <a:xfrm>
              <a:off x="2507640" y="254501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379" name="pl379"/>
            <p:cNvSpPr/>
            <p:nvPr/>
          </p:nvSpPr>
          <p:spPr>
            <a:xfrm>
              <a:off x="2507640" y="2581642"/>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380" name="pl380"/>
            <p:cNvSpPr/>
            <p:nvPr/>
          </p:nvSpPr>
          <p:spPr>
            <a:xfrm>
              <a:off x="250764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381" name="pl381"/>
            <p:cNvSpPr/>
            <p:nvPr/>
          </p:nvSpPr>
          <p:spPr>
            <a:xfrm>
              <a:off x="250764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40651" cap="flat">
              <a:solidFill>
                <a:srgbClr val="000000">
                  <a:alpha val="100000"/>
                </a:srgbClr>
              </a:solidFill>
              <a:prstDash val="solid"/>
              <a:round/>
            </a:ln>
          </p:spPr>
          <p:txBody>
            <a:bodyPr/>
            <a:lstStyle/>
            <a:p/>
          </p:txBody>
        </p:sp>
        <p:sp>
          <p:nvSpPr>
            <p:cNvPr id="382" name="pl382"/>
            <p:cNvSpPr/>
            <p:nvPr/>
          </p:nvSpPr>
          <p:spPr>
            <a:xfrm>
              <a:off x="250764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53B400">
                  <a:alpha val="100000"/>
                </a:srgbClr>
              </a:solidFill>
              <a:prstDash val="solid"/>
              <a:round/>
            </a:ln>
          </p:spPr>
          <p:txBody>
            <a:bodyPr/>
            <a:lstStyle/>
            <a:p/>
          </p:txBody>
        </p:sp>
        <p:sp>
          <p:nvSpPr>
            <p:cNvPr id="383" name="pl383"/>
            <p:cNvSpPr/>
            <p:nvPr/>
          </p:nvSpPr>
          <p:spPr>
            <a:xfrm>
              <a:off x="2434560" y="259995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384" name="tx384"/>
            <p:cNvSpPr/>
            <p:nvPr/>
          </p:nvSpPr>
          <p:spPr>
            <a:xfrm>
              <a:off x="2477495" y="24062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5" name="tx385"/>
            <p:cNvSpPr/>
            <p:nvPr/>
          </p:nvSpPr>
          <p:spPr>
            <a:xfrm>
              <a:off x="2769817" y="24062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6" name="tx386"/>
            <p:cNvSpPr/>
            <p:nvPr/>
          </p:nvSpPr>
          <p:spPr>
            <a:xfrm>
              <a:off x="3062139" y="23952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7" name="tx387"/>
            <p:cNvSpPr/>
            <p:nvPr/>
          </p:nvSpPr>
          <p:spPr>
            <a:xfrm>
              <a:off x="3354461" y="2380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8" name="tx388"/>
            <p:cNvSpPr/>
            <p:nvPr/>
          </p:nvSpPr>
          <p:spPr>
            <a:xfrm>
              <a:off x="3646783" y="2386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tx389"/>
            <p:cNvSpPr/>
            <p:nvPr/>
          </p:nvSpPr>
          <p:spPr>
            <a:xfrm>
              <a:off x="3939105" y="2386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0" name="rc390"/>
            <p:cNvSpPr/>
            <p:nvPr/>
          </p:nvSpPr>
          <p:spPr>
            <a:xfrm>
              <a:off x="2434560" y="2961634"/>
              <a:ext cx="1607770" cy="758825"/>
            </a:xfrm>
            <a:prstGeom prst="rect">
              <a:avLst/>
            </a:prstGeom>
            <a:solidFill>
              <a:srgbClr val="EBEBEB">
                <a:alpha val="100000"/>
              </a:srgbClr>
            </a:solidFill>
          </p:spPr>
          <p:txBody>
            <a:bodyPr/>
            <a:lstStyle/>
            <a:p/>
          </p:txBody>
        </p:sp>
        <p:sp>
          <p:nvSpPr>
            <p:cNvPr id="391" name="pl391"/>
            <p:cNvSpPr/>
            <p:nvPr/>
          </p:nvSpPr>
          <p:spPr>
            <a:xfrm>
              <a:off x="2434560" y="3719543"/>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92" name="pl392"/>
            <p:cNvSpPr/>
            <p:nvPr/>
          </p:nvSpPr>
          <p:spPr>
            <a:xfrm>
              <a:off x="2434560" y="356692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93" name="pl393"/>
            <p:cNvSpPr/>
            <p:nvPr/>
          </p:nvSpPr>
          <p:spPr>
            <a:xfrm>
              <a:off x="2434560" y="341430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94" name="pl394"/>
            <p:cNvSpPr/>
            <p:nvPr/>
          </p:nvSpPr>
          <p:spPr>
            <a:xfrm>
              <a:off x="2434560" y="326168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95" name="pl395"/>
            <p:cNvSpPr/>
            <p:nvPr/>
          </p:nvSpPr>
          <p:spPr>
            <a:xfrm>
              <a:off x="2434560" y="310906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396" name="pl396"/>
            <p:cNvSpPr/>
            <p:nvPr/>
          </p:nvSpPr>
          <p:spPr>
            <a:xfrm>
              <a:off x="26538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7" name="pl397"/>
            <p:cNvSpPr/>
            <p:nvPr/>
          </p:nvSpPr>
          <p:spPr>
            <a:xfrm>
              <a:off x="294612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8" name="pl398"/>
            <p:cNvSpPr/>
            <p:nvPr/>
          </p:nvSpPr>
          <p:spPr>
            <a:xfrm>
              <a:off x="32384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9" name="pl399"/>
            <p:cNvSpPr/>
            <p:nvPr/>
          </p:nvSpPr>
          <p:spPr>
            <a:xfrm>
              <a:off x="353076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0" name="pl400"/>
            <p:cNvSpPr/>
            <p:nvPr/>
          </p:nvSpPr>
          <p:spPr>
            <a:xfrm>
              <a:off x="382308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1" name="pl401"/>
            <p:cNvSpPr/>
            <p:nvPr/>
          </p:nvSpPr>
          <p:spPr>
            <a:xfrm>
              <a:off x="2434560" y="364323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02" name="pl402"/>
            <p:cNvSpPr/>
            <p:nvPr/>
          </p:nvSpPr>
          <p:spPr>
            <a:xfrm>
              <a:off x="2434560" y="349061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03" name="pl403"/>
            <p:cNvSpPr/>
            <p:nvPr/>
          </p:nvSpPr>
          <p:spPr>
            <a:xfrm>
              <a:off x="2434560" y="333799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04" name="pl404"/>
            <p:cNvSpPr/>
            <p:nvPr/>
          </p:nvSpPr>
          <p:spPr>
            <a:xfrm>
              <a:off x="2434560" y="318537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05" name="pl405"/>
            <p:cNvSpPr/>
            <p:nvPr/>
          </p:nvSpPr>
          <p:spPr>
            <a:xfrm>
              <a:off x="2434560" y="303275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06" name="pl406"/>
            <p:cNvSpPr/>
            <p:nvPr/>
          </p:nvSpPr>
          <p:spPr>
            <a:xfrm>
              <a:off x="250764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7" name="pl407"/>
            <p:cNvSpPr/>
            <p:nvPr/>
          </p:nvSpPr>
          <p:spPr>
            <a:xfrm>
              <a:off x="279996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309228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338460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367692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396925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2" name="pl412"/>
            <p:cNvSpPr/>
            <p:nvPr/>
          </p:nvSpPr>
          <p:spPr>
            <a:xfrm>
              <a:off x="250764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413" name="pl413"/>
            <p:cNvSpPr/>
            <p:nvPr/>
          </p:nvSpPr>
          <p:spPr>
            <a:xfrm>
              <a:off x="250764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40651" cap="flat">
              <a:solidFill>
                <a:srgbClr val="BEBEBE">
                  <a:alpha val="69803"/>
                </a:srgbClr>
              </a:solidFill>
              <a:prstDash val="solid"/>
              <a:round/>
            </a:ln>
          </p:spPr>
          <p:txBody>
            <a:bodyPr/>
            <a:lstStyle/>
            <a:p/>
          </p:txBody>
        </p:sp>
        <p:sp>
          <p:nvSpPr>
            <p:cNvPr id="414" name="pl414"/>
            <p:cNvSpPr/>
            <p:nvPr/>
          </p:nvSpPr>
          <p:spPr>
            <a:xfrm>
              <a:off x="2507640" y="3551662"/>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415" name="pl415"/>
            <p:cNvSpPr/>
            <p:nvPr/>
          </p:nvSpPr>
          <p:spPr>
            <a:xfrm>
              <a:off x="2507640" y="3631024"/>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416" name="pl416"/>
            <p:cNvSpPr/>
            <p:nvPr/>
          </p:nvSpPr>
          <p:spPr>
            <a:xfrm>
              <a:off x="2507640" y="3618814"/>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417" name="pl417"/>
            <p:cNvSpPr/>
            <p:nvPr/>
          </p:nvSpPr>
          <p:spPr>
            <a:xfrm>
              <a:off x="2507640" y="3637129"/>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418" name="pl418"/>
            <p:cNvSpPr/>
            <p:nvPr/>
          </p:nvSpPr>
          <p:spPr>
            <a:xfrm>
              <a:off x="2507640" y="3429566"/>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419" name="pl419"/>
            <p:cNvSpPr/>
            <p:nvPr/>
          </p:nvSpPr>
          <p:spPr>
            <a:xfrm>
              <a:off x="2507640" y="3606605"/>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420" name="pl420"/>
            <p:cNvSpPr/>
            <p:nvPr/>
          </p:nvSpPr>
          <p:spPr>
            <a:xfrm>
              <a:off x="2507640" y="3588290"/>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421" name="pl421"/>
            <p:cNvSpPr/>
            <p:nvPr/>
          </p:nvSpPr>
          <p:spPr>
            <a:xfrm>
              <a:off x="2507640" y="3600500"/>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422" name="pl422"/>
            <p:cNvSpPr/>
            <p:nvPr/>
          </p:nvSpPr>
          <p:spPr>
            <a:xfrm>
              <a:off x="2507640" y="363102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423" name="pl423"/>
            <p:cNvSpPr/>
            <p:nvPr/>
          </p:nvSpPr>
          <p:spPr>
            <a:xfrm>
              <a:off x="2507640" y="3637129"/>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424" name="pl424"/>
            <p:cNvSpPr/>
            <p:nvPr/>
          </p:nvSpPr>
          <p:spPr>
            <a:xfrm>
              <a:off x="250764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425" name="pl425"/>
            <p:cNvSpPr/>
            <p:nvPr/>
          </p:nvSpPr>
          <p:spPr>
            <a:xfrm>
              <a:off x="250764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426" name="pl426"/>
            <p:cNvSpPr/>
            <p:nvPr/>
          </p:nvSpPr>
          <p:spPr>
            <a:xfrm>
              <a:off x="250764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427" name="pl427"/>
            <p:cNvSpPr/>
            <p:nvPr/>
          </p:nvSpPr>
          <p:spPr>
            <a:xfrm>
              <a:off x="250764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428" name="pl428"/>
            <p:cNvSpPr/>
            <p:nvPr/>
          </p:nvSpPr>
          <p:spPr>
            <a:xfrm>
              <a:off x="250764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429" name="pl429"/>
            <p:cNvSpPr/>
            <p:nvPr/>
          </p:nvSpPr>
          <p:spPr>
            <a:xfrm>
              <a:off x="2507640" y="3508928"/>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430" name="pl430"/>
            <p:cNvSpPr/>
            <p:nvPr/>
          </p:nvSpPr>
          <p:spPr>
            <a:xfrm>
              <a:off x="2507640" y="364323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431" name="pl431"/>
            <p:cNvSpPr/>
            <p:nvPr/>
          </p:nvSpPr>
          <p:spPr>
            <a:xfrm>
              <a:off x="2507640" y="3618814"/>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432" name="pl432"/>
            <p:cNvSpPr/>
            <p:nvPr/>
          </p:nvSpPr>
          <p:spPr>
            <a:xfrm>
              <a:off x="2507640" y="3631024"/>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433" name="pl433"/>
            <p:cNvSpPr/>
            <p:nvPr/>
          </p:nvSpPr>
          <p:spPr>
            <a:xfrm>
              <a:off x="2507640" y="3588290"/>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434" name="pl434"/>
            <p:cNvSpPr/>
            <p:nvPr/>
          </p:nvSpPr>
          <p:spPr>
            <a:xfrm>
              <a:off x="2507640" y="3624919"/>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435" name="pl435"/>
            <p:cNvSpPr/>
            <p:nvPr/>
          </p:nvSpPr>
          <p:spPr>
            <a:xfrm>
              <a:off x="250764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436" name="pl436"/>
            <p:cNvSpPr/>
            <p:nvPr/>
          </p:nvSpPr>
          <p:spPr>
            <a:xfrm>
              <a:off x="250764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40651" cap="flat">
              <a:solidFill>
                <a:srgbClr val="000000">
                  <a:alpha val="100000"/>
                </a:srgbClr>
              </a:solidFill>
              <a:prstDash val="solid"/>
              <a:round/>
            </a:ln>
          </p:spPr>
          <p:txBody>
            <a:bodyPr/>
            <a:lstStyle/>
            <a:p/>
          </p:txBody>
        </p:sp>
        <p:sp>
          <p:nvSpPr>
            <p:cNvPr id="437" name="pl437"/>
            <p:cNvSpPr/>
            <p:nvPr/>
          </p:nvSpPr>
          <p:spPr>
            <a:xfrm>
              <a:off x="250764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00BDD2">
                  <a:alpha val="100000"/>
                </a:srgbClr>
              </a:solidFill>
              <a:prstDash val="solid"/>
              <a:round/>
            </a:ln>
          </p:spPr>
          <p:txBody>
            <a:bodyPr/>
            <a:lstStyle/>
            <a:p/>
          </p:txBody>
        </p:sp>
        <p:sp>
          <p:nvSpPr>
            <p:cNvPr id="438" name="pl438"/>
            <p:cNvSpPr/>
            <p:nvPr/>
          </p:nvSpPr>
          <p:spPr>
            <a:xfrm>
              <a:off x="2434560" y="3643234"/>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439" name="tx439"/>
            <p:cNvSpPr/>
            <p:nvPr/>
          </p:nvSpPr>
          <p:spPr>
            <a:xfrm>
              <a:off x="2447351" y="314424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40" name="tx440"/>
            <p:cNvSpPr/>
            <p:nvPr/>
          </p:nvSpPr>
          <p:spPr>
            <a:xfrm>
              <a:off x="2739673" y="30818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1" name="tx441"/>
            <p:cNvSpPr/>
            <p:nvPr/>
          </p:nvSpPr>
          <p:spPr>
            <a:xfrm>
              <a:off x="3031995" y="30285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2" name="tx442"/>
            <p:cNvSpPr/>
            <p:nvPr/>
          </p:nvSpPr>
          <p:spPr>
            <a:xfrm>
              <a:off x="3324316" y="2984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3" name="tx443"/>
            <p:cNvSpPr/>
            <p:nvPr/>
          </p:nvSpPr>
          <p:spPr>
            <a:xfrm>
              <a:off x="3616638" y="30818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4" name="tx444"/>
            <p:cNvSpPr/>
            <p:nvPr/>
          </p:nvSpPr>
          <p:spPr>
            <a:xfrm>
              <a:off x="3908960" y="30285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5" name="rc445"/>
            <p:cNvSpPr/>
            <p:nvPr/>
          </p:nvSpPr>
          <p:spPr>
            <a:xfrm>
              <a:off x="2434560" y="4004911"/>
              <a:ext cx="1607770" cy="758825"/>
            </a:xfrm>
            <a:prstGeom prst="rect">
              <a:avLst/>
            </a:prstGeom>
            <a:solidFill>
              <a:srgbClr val="EBEBEB">
                <a:alpha val="100000"/>
              </a:srgbClr>
            </a:solidFill>
          </p:spPr>
          <p:txBody>
            <a:bodyPr/>
            <a:lstStyle/>
            <a:p/>
          </p:txBody>
        </p:sp>
        <p:sp>
          <p:nvSpPr>
            <p:cNvPr id="446" name="pl446"/>
            <p:cNvSpPr/>
            <p:nvPr/>
          </p:nvSpPr>
          <p:spPr>
            <a:xfrm>
              <a:off x="2434560" y="476282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447" name="pl447"/>
            <p:cNvSpPr/>
            <p:nvPr/>
          </p:nvSpPr>
          <p:spPr>
            <a:xfrm>
              <a:off x="2434560" y="461020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448" name="pl448"/>
            <p:cNvSpPr/>
            <p:nvPr/>
          </p:nvSpPr>
          <p:spPr>
            <a:xfrm>
              <a:off x="2434560" y="445758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449" name="pl449"/>
            <p:cNvSpPr/>
            <p:nvPr/>
          </p:nvSpPr>
          <p:spPr>
            <a:xfrm>
              <a:off x="2434560" y="430496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450" name="pl450"/>
            <p:cNvSpPr/>
            <p:nvPr/>
          </p:nvSpPr>
          <p:spPr>
            <a:xfrm>
              <a:off x="2434560" y="415234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451" name="pl451"/>
            <p:cNvSpPr/>
            <p:nvPr/>
          </p:nvSpPr>
          <p:spPr>
            <a:xfrm>
              <a:off x="26538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2" name="pl452"/>
            <p:cNvSpPr/>
            <p:nvPr/>
          </p:nvSpPr>
          <p:spPr>
            <a:xfrm>
              <a:off x="294612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3" name="pl453"/>
            <p:cNvSpPr/>
            <p:nvPr/>
          </p:nvSpPr>
          <p:spPr>
            <a:xfrm>
              <a:off x="32384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4" name="pl454"/>
            <p:cNvSpPr/>
            <p:nvPr/>
          </p:nvSpPr>
          <p:spPr>
            <a:xfrm>
              <a:off x="353076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5" name="pl455"/>
            <p:cNvSpPr/>
            <p:nvPr/>
          </p:nvSpPr>
          <p:spPr>
            <a:xfrm>
              <a:off x="382308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6" name="pl456"/>
            <p:cNvSpPr/>
            <p:nvPr/>
          </p:nvSpPr>
          <p:spPr>
            <a:xfrm>
              <a:off x="2434560" y="468651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57" name="pl457"/>
            <p:cNvSpPr/>
            <p:nvPr/>
          </p:nvSpPr>
          <p:spPr>
            <a:xfrm>
              <a:off x="2434560" y="453389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58" name="pl458"/>
            <p:cNvSpPr/>
            <p:nvPr/>
          </p:nvSpPr>
          <p:spPr>
            <a:xfrm>
              <a:off x="2434560" y="438127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59" name="pl459"/>
            <p:cNvSpPr/>
            <p:nvPr/>
          </p:nvSpPr>
          <p:spPr>
            <a:xfrm>
              <a:off x="2434560" y="422865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60" name="pl460"/>
            <p:cNvSpPr/>
            <p:nvPr/>
          </p:nvSpPr>
          <p:spPr>
            <a:xfrm>
              <a:off x="2434560" y="407603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461" name="pl461"/>
            <p:cNvSpPr/>
            <p:nvPr/>
          </p:nvSpPr>
          <p:spPr>
            <a:xfrm>
              <a:off x="250764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2" name="pl462"/>
            <p:cNvSpPr/>
            <p:nvPr/>
          </p:nvSpPr>
          <p:spPr>
            <a:xfrm>
              <a:off x="279996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3" name="pl463"/>
            <p:cNvSpPr/>
            <p:nvPr/>
          </p:nvSpPr>
          <p:spPr>
            <a:xfrm>
              <a:off x="309228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4" name="pl464"/>
            <p:cNvSpPr/>
            <p:nvPr/>
          </p:nvSpPr>
          <p:spPr>
            <a:xfrm>
              <a:off x="338460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367692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396925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250764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468" name="pl468"/>
            <p:cNvSpPr/>
            <p:nvPr/>
          </p:nvSpPr>
          <p:spPr>
            <a:xfrm>
              <a:off x="2507640" y="4686511"/>
              <a:ext cx="1461609" cy="0"/>
            </a:xfrm>
            <a:custGeom>
              <a:avLst/>
              <a:pathLst>
                <a:path w="1461609" h="0">
                  <a:moveTo>
                    <a:pt x="0" y="0"/>
                  </a:moveTo>
                  <a:lnTo>
                    <a:pt x="292321" y="0"/>
                  </a:lnTo>
                  <a:lnTo>
                    <a:pt x="584643" y="0"/>
                  </a:lnTo>
                  <a:lnTo>
                    <a:pt x="876965" y="0"/>
                  </a:lnTo>
                  <a:lnTo>
                    <a:pt x="1169287" y="0"/>
                  </a:lnTo>
                  <a:lnTo>
                    <a:pt x="1461609" y="0"/>
                  </a:lnTo>
                </a:path>
              </a:pathLst>
            </a:custGeom>
            <a:ln w="40651" cap="flat">
              <a:solidFill>
                <a:srgbClr val="BEBEBE">
                  <a:alpha val="69803"/>
                </a:srgbClr>
              </a:solidFill>
              <a:prstDash val="solid"/>
              <a:round/>
            </a:ln>
          </p:spPr>
          <p:txBody>
            <a:bodyPr/>
            <a:lstStyle/>
            <a:p/>
          </p:txBody>
        </p:sp>
        <p:sp>
          <p:nvSpPr>
            <p:cNvPr id="469" name="pl469"/>
            <p:cNvSpPr/>
            <p:nvPr/>
          </p:nvSpPr>
          <p:spPr>
            <a:xfrm>
              <a:off x="2507640" y="4594939"/>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470" name="pl470"/>
            <p:cNvSpPr/>
            <p:nvPr/>
          </p:nvSpPr>
          <p:spPr>
            <a:xfrm>
              <a:off x="2507640" y="4674301"/>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471" name="pl471"/>
            <p:cNvSpPr/>
            <p:nvPr/>
          </p:nvSpPr>
          <p:spPr>
            <a:xfrm>
              <a:off x="2507640" y="466209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472" name="pl472"/>
            <p:cNvSpPr/>
            <p:nvPr/>
          </p:nvSpPr>
          <p:spPr>
            <a:xfrm>
              <a:off x="2507640" y="4680406"/>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473" name="pl473"/>
            <p:cNvSpPr/>
            <p:nvPr/>
          </p:nvSpPr>
          <p:spPr>
            <a:xfrm>
              <a:off x="2507640" y="4472843"/>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474" name="pl474"/>
            <p:cNvSpPr/>
            <p:nvPr/>
          </p:nvSpPr>
          <p:spPr>
            <a:xfrm>
              <a:off x="2507640" y="4649882"/>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475" name="pl475"/>
            <p:cNvSpPr/>
            <p:nvPr/>
          </p:nvSpPr>
          <p:spPr>
            <a:xfrm>
              <a:off x="2507640" y="463156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476" name="pl476"/>
            <p:cNvSpPr/>
            <p:nvPr/>
          </p:nvSpPr>
          <p:spPr>
            <a:xfrm>
              <a:off x="2507640" y="4643777"/>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477" name="pl477"/>
            <p:cNvSpPr/>
            <p:nvPr/>
          </p:nvSpPr>
          <p:spPr>
            <a:xfrm>
              <a:off x="2507640" y="467430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478" name="pl478"/>
            <p:cNvSpPr/>
            <p:nvPr/>
          </p:nvSpPr>
          <p:spPr>
            <a:xfrm>
              <a:off x="2507640" y="4680406"/>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479" name="pl479"/>
            <p:cNvSpPr/>
            <p:nvPr/>
          </p:nvSpPr>
          <p:spPr>
            <a:xfrm>
              <a:off x="2507640" y="4668196"/>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480" name="pl480"/>
            <p:cNvSpPr/>
            <p:nvPr/>
          </p:nvSpPr>
          <p:spPr>
            <a:xfrm>
              <a:off x="2507640" y="419202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481" name="pl481"/>
            <p:cNvSpPr/>
            <p:nvPr/>
          </p:nvSpPr>
          <p:spPr>
            <a:xfrm>
              <a:off x="2507640" y="4491157"/>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482" name="pl482"/>
            <p:cNvSpPr/>
            <p:nvPr/>
          </p:nvSpPr>
          <p:spPr>
            <a:xfrm>
              <a:off x="2507640" y="4649882"/>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483" name="pl483"/>
            <p:cNvSpPr/>
            <p:nvPr/>
          </p:nvSpPr>
          <p:spPr>
            <a:xfrm>
              <a:off x="2507640" y="4619358"/>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484" name="pl484"/>
            <p:cNvSpPr/>
            <p:nvPr/>
          </p:nvSpPr>
          <p:spPr>
            <a:xfrm>
              <a:off x="250764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485" name="pl485"/>
            <p:cNvSpPr/>
            <p:nvPr/>
          </p:nvSpPr>
          <p:spPr>
            <a:xfrm>
              <a:off x="250764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486" name="pl486"/>
            <p:cNvSpPr/>
            <p:nvPr/>
          </p:nvSpPr>
          <p:spPr>
            <a:xfrm>
              <a:off x="250764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487" name="pl487"/>
            <p:cNvSpPr/>
            <p:nvPr/>
          </p:nvSpPr>
          <p:spPr>
            <a:xfrm>
              <a:off x="250764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488" name="pl488"/>
            <p:cNvSpPr/>
            <p:nvPr/>
          </p:nvSpPr>
          <p:spPr>
            <a:xfrm>
              <a:off x="250764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489" name="pl489"/>
            <p:cNvSpPr/>
            <p:nvPr/>
          </p:nvSpPr>
          <p:spPr>
            <a:xfrm>
              <a:off x="2507640" y="4668196"/>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490" name="pl490"/>
            <p:cNvSpPr/>
            <p:nvPr/>
          </p:nvSpPr>
          <p:spPr>
            <a:xfrm>
              <a:off x="250764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491" name="pl491"/>
            <p:cNvSpPr/>
            <p:nvPr/>
          </p:nvSpPr>
          <p:spPr>
            <a:xfrm>
              <a:off x="2507640" y="4686511"/>
              <a:ext cx="1461609" cy="0"/>
            </a:xfrm>
            <a:custGeom>
              <a:avLst/>
              <a:pathLst>
                <a:path w="1461609" h="0">
                  <a:moveTo>
                    <a:pt x="0" y="0"/>
                  </a:moveTo>
                  <a:lnTo>
                    <a:pt x="292321" y="0"/>
                  </a:lnTo>
                  <a:lnTo>
                    <a:pt x="584643" y="0"/>
                  </a:lnTo>
                  <a:lnTo>
                    <a:pt x="876965" y="0"/>
                  </a:lnTo>
                  <a:lnTo>
                    <a:pt x="1169287" y="0"/>
                  </a:lnTo>
                  <a:lnTo>
                    <a:pt x="1461609" y="0"/>
                  </a:lnTo>
                </a:path>
              </a:pathLst>
            </a:custGeom>
            <a:ln w="40651" cap="flat">
              <a:solidFill>
                <a:srgbClr val="000000">
                  <a:alpha val="100000"/>
                </a:srgbClr>
              </a:solidFill>
              <a:prstDash val="solid"/>
              <a:round/>
            </a:ln>
          </p:spPr>
          <p:txBody>
            <a:bodyPr/>
            <a:lstStyle/>
            <a:p/>
          </p:txBody>
        </p:sp>
        <p:sp>
          <p:nvSpPr>
            <p:cNvPr id="492" name="pl492"/>
            <p:cNvSpPr/>
            <p:nvPr/>
          </p:nvSpPr>
          <p:spPr>
            <a:xfrm>
              <a:off x="250764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D078FF">
                  <a:alpha val="100000"/>
                </a:srgbClr>
              </a:solidFill>
              <a:prstDash val="solid"/>
              <a:round/>
            </a:ln>
          </p:spPr>
          <p:txBody>
            <a:bodyPr/>
            <a:lstStyle/>
            <a:p/>
          </p:txBody>
        </p:sp>
        <p:sp>
          <p:nvSpPr>
            <p:cNvPr id="493" name="pl493"/>
            <p:cNvSpPr/>
            <p:nvPr/>
          </p:nvSpPr>
          <p:spPr>
            <a:xfrm>
              <a:off x="2434560" y="4686511"/>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494" name="tx494"/>
            <p:cNvSpPr/>
            <p:nvPr/>
          </p:nvSpPr>
          <p:spPr>
            <a:xfrm>
              <a:off x="2477495"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5" name="tx495"/>
            <p:cNvSpPr/>
            <p:nvPr/>
          </p:nvSpPr>
          <p:spPr>
            <a:xfrm>
              <a:off x="2769817"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6" name="tx496"/>
            <p:cNvSpPr/>
            <p:nvPr/>
          </p:nvSpPr>
          <p:spPr>
            <a:xfrm>
              <a:off x="3062139"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7" name="tx497"/>
            <p:cNvSpPr/>
            <p:nvPr/>
          </p:nvSpPr>
          <p:spPr>
            <a:xfrm>
              <a:off x="3354461"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8" name="tx498"/>
            <p:cNvSpPr/>
            <p:nvPr/>
          </p:nvSpPr>
          <p:spPr>
            <a:xfrm>
              <a:off x="3646783"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99" name="tx499"/>
            <p:cNvSpPr/>
            <p:nvPr/>
          </p:nvSpPr>
          <p:spPr>
            <a:xfrm>
              <a:off x="3939105"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0" name="rc500"/>
            <p:cNvSpPr/>
            <p:nvPr/>
          </p:nvSpPr>
          <p:spPr>
            <a:xfrm>
              <a:off x="4111920" y="875080"/>
              <a:ext cx="1607770" cy="758825"/>
            </a:xfrm>
            <a:prstGeom prst="rect">
              <a:avLst/>
            </a:prstGeom>
            <a:solidFill>
              <a:srgbClr val="EBEBEB">
                <a:alpha val="100000"/>
              </a:srgbClr>
            </a:solidFill>
          </p:spPr>
          <p:txBody>
            <a:bodyPr/>
            <a:lstStyle/>
            <a:p/>
          </p:txBody>
        </p:sp>
        <p:sp>
          <p:nvSpPr>
            <p:cNvPr id="501" name="pl501"/>
            <p:cNvSpPr/>
            <p:nvPr/>
          </p:nvSpPr>
          <p:spPr>
            <a:xfrm>
              <a:off x="4111920" y="163299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02" name="pl502"/>
            <p:cNvSpPr/>
            <p:nvPr/>
          </p:nvSpPr>
          <p:spPr>
            <a:xfrm>
              <a:off x="4111920" y="148037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03" name="pl503"/>
            <p:cNvSpPr/>
            <p:nvPr/>
          </p:nvSpPr>
          <p:spPr>
            <a:xfrm>
              <a:off x="4111920" y="132775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04" name="pl504"/>
            <p:cNvSpPr/>
            <p:nvPr/>
          </p:nvSpPr>
          <p:spPr>
            <a:xfrm>
              <a:off x="4111920" y="117513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05" name="pl505"/>
            <p:cNvSpPr/>
            <p:nvPr/>
          </p:nvSpPr>
          <p:spPr>
            <a:xfrm>
              <a:off x="4111920" y="102251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06" name="pl506"/>
            <p:cNvSpPr/>
            <p:nvPr/>
          </p:nvSpPr>
          <p:spPr>
            <a:xfrm>
              <a:off x="433116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7" name="pl507"/>
            <p:cNvSpPr/>
            <p:nvPr/>
          </p:nvSpPr>
          <p:spPr>
            <a:xfrm>
              <a:off x="46234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8" name="pl508"/>
            <p:cNvSpPr/>
            <p:nvPr/>
          </p:nvSpPr>
          <p:spPr>
            <a:xfrm>
              <a:off x="49158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9" name="pl509"/>
            <p:cNvSpPr/>
            <p:nvPr/>
          </p:nvSpPr>
          <p:spPr>
            <a:xfrm>
              <a:off x="52081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0" name="pl510"/>
            <p:cNvSpPr/>
            <p:nvPr/>
          </p:nvSpPr>
          <p:spPr>
            <a:xfrm>
              <a:off x="550044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1" name="pl511"/>
            <p:cNvSpPr/>
            <p:nvPr/>
          </p:nvSpPr>
          <p:spPr>
            <a:xfrm>
              <a:off x="4111920" y="155668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12" name="pl512"/>
            <p:cNvSpPr/>
            <p:nvPr/>
          </p:nvSpPr>
          <p:spPr>
            <a:xfrm>
              <a:off x="4111920" y="140406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13" name="pl513"/>
            <p:cNvSpPr/>
            <p:nvPr/>
          </p:nvSpPr>
          <p:spPr>
            <a:xfrm>
              <a:off x="4111920" y="125144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14" name="pl514"/>
            <p:cNvSpPr/>
            <p:nvPr/>
          </p:nvSpPr>
          <p:spPr>
            <a:xfrm>
              <a:off x="4111920" y="109882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15" name="pl515"/>
            <p:cNvSpPr/>
            <p:nvPr/>
          </p:nvSpPr>
          <p:spPr>
            <a:xfrm>
              <a:off x="4111920" y="94620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16" name="pl516"/>
            <p:cNvSpPr/>
            <p:nvPr/>
          </p:nvSpPr>
          <p:spPr>
            <a:xfrm>
              <a:off x="418500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447732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47696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50619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535428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56466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418500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523" name="pl523"/>
            <p:cNvSpPr/>
            <p:nvPr/>
          </p:nvSpPr>
          <p:spPr>
            <a:xfrm>
              <a:off x="418500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40651" cap="flat">
              <a:solidFill>
                <a:srgbClr val="BEBEBE">
                  <a:alpha val="69803"/>
                </a:srgbClr>
              </a:solidFill>
              <a:prstDash val="solid"/>
              <a:round/>
            </a:ln>
          </p:spPr>
          <p:txBody>
            <a:bodyPr/>
            <a:lstStyle/>
            <a:p/>
          </p:txBody>
        </p:sp>
        <p:sp>
          <p:nvSpPr>
            <p:cNvPr id="524" name="pl524"/>
            <p:cNvSpPr/>
            <p:nvPr/>
          </p:nvSpPr>
          <p:spPr>
            <a:xfrm>
              <a:off x="418500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525" name="pl525"/>
            <p:cNvSpPr/>
            <p:nvPr/>
          </p:nvSpPr>
          <p:spPr>
            <a:xfrm>
              <a:off x="418500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526" name="pl526"/>
            <p:cNvSpPr/>
            <p:nvPr/>
          </p:nvSpPr>
          <p:spPr>
            <a:xfrm>
              <a:off x="418500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527" name="pl527"/>
            <p:cNvSpPr/>
            <p:nvPr/>
          </p:nvSpPr>
          <p:spPr>
            <a:xfrm>
              <a:off x="418500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528" name="pl528"/>
            <p:cNvSpPr/>
            <p:nvPr/>
          </p:nvSpPr>
          <p:spPr>
            <a:xfrm>
              <a:off x="418500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529" name="pl529"/>
            <p:cNvSpPr/>
            <p:nvPr/>
          </p:nvSpPr>
          <p:spPr>
            <a:xfrm>
              <a:off x="4185000" y="1520051"/>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530" name="pl530"/>
            <p:cNvSpPr/>
            <p:nvPr/>
          </p:nvSpPr>
          <p:spPr>
            <a:xfrm>
              <a:off x="4185000" y="150173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531" name="pl531"/>
            <p:cNvSpPr/>
            <p:nvPr/>
          </p:nvSpPr>
          <p:spPr>
            <a:xfrm>
              <a:off x="4185000" y="1513946"/>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532" name="pl532"/>
            <p:cNvSpPr/>
            <p:nvPr/>
          </p:nvSpPr>
          <p:spPr>
            <a:xfrm>
              <a:off x="4185000" y="154447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533" name="pl533"/>
            <p:cNvSpPr/>
            <p:nvPr/>
          </p:nvSpPr>
          <p:spPr>
            <a:xfrm>
              <a:off x="4185000" y="1550575"/>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534" name="pl534"/>
            <p:cNvSpPr/>
            <p:nvPr/>
          </p:nvSpPr>
          <p:spPr>
            <a:xfrm>
              <a:off x="4185000" y="1538365"/>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535" name="pl535"/>
            <p:cNvSpPr/>
            <p:nvPr/>
          </p:nvSpPr>
          <p:spPr>
            <a:xfrm>
              <a:off x="4185000" y="106219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536" name="pl536"/>
            <p:cNvSpPr/>
            <p:nvPr/>
          </p:nvSpPr>
          <p:spPr>
            <a:xfrm>
              <a:off x="4185000" y="1361326"/>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537" name="pl537"/>
            <p:cNvSpPr/>
            <p:nvPr/>
          </p:nvSpPr>
          <p:spPr>
            <a:xfrm>
              <a:off x="4185000" y="1520051"/>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538" name="pl538"/>
            <p:cNvSpPr/>
            <p:nvPr/>
          </p:nvSpPr>
          <p:spPr>
            <a:xfrm>
              <a:off x="4185000" y="1489527"/>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539" name="pl539"/>
            <p:cNvSpPr/>
            <p:nvPr/>
          </p:nvSpPr>
          <p:spPr>
            <a:xfrm>
              <a:off x="4185000" y="1422374"/>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540" name="pl540"/>
            <p:cNvSpPr/>
            <p:nvPr/>
          </p:nvSpPr>
          <p:spPr>
            <a:xfrm>
              <a:off x="4185000" y="155668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541" name="pl541"/>
            <p:cNvSpPr/>
            <p:nvPr/>
          </p:nvSpPr>
          <p:spPr>
            <a:xfrm>
              <a:off x="4185000" y="153226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542" name="pl542"/>
            <p:cNvSpPr/>
            <p:nvPr/>
          </p:nvSpPr>
          <p:spPr>
            <a:xfrm>
              <a:off x="4185000" y="1544470"/>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543" name="pl543"/>
            <p:cNvSpPr/>
            <p:nvPr/>
          </p:nvSpPr>
          <p:spPr>
            <a:xfrm>
              <a:off x="4185000" y="150173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544" name="pl544"/>
            <p:cNvSpPr/>
            <p:nvPr/>
          </p:nvSpPr>
          <p:spPr>
            <a:xfrm>
              <a:off x="4185000" y="1538365"/>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545" name="pl545"/>
            <p:cNvSpPr/>
            <p:nvPr/>
          </p:nvSpPr>
          <p:spPr>
            <a:xfrm>
              <a:off x="418500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546" name="pl546"/>
            <p:cNvSpPr/>
            <p:nvPr/>
          </p:nvSpPr>
          <p:spPr>
            <a:xfrm>
              <a:off x="418500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40651" cap="flat">
              <a:solidFill>
                <a:srgbClr val="000000">
                  <a:alpha val="100000"/>
                </a:srgbClr>
              </a:solidFill>
              <a:prstDash val="solid"/>
              <a:round/>
            </a:ln>
          </p:spPr>
          <p:txBody>
            <a:bodyPr/>
            <a:lstStyle/>
            <a:p/>
          </p:txBody>
        </p:sp>
        <p:sp>
          <p:nvSpPr>
            <p:cNvPr id="547" name="pl547"/>
            <p:cNvSpPr/>
            <p:nvPr/>
          </p:nvSpPr>
          <p:spPr>
            <a:xfrm>
              <a:off x="418500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DA8F00">
                  <a:alpha val="100000"/>
                </a:srgbClr>
              </a:solidFill>
              <a:prstDash val="solid"/>
              <a:round/>
            </a:ln>
          </p:spPr>
          <p:txBody>
            <a:bodyPr/>
            <a:lstStyle/>
            <a:p/>
          </p:txBody>
        </p:sp>
        <p:sp>
          <p:nvSpPr>
            <p:cNvPr id="548" name="pl548"/>
            <p:cNvSpPr/>
            <p:nvPr/>
          </p:nvSpPr>
          <p:spPr>
            <a:xfrm>
              <a:off x="4111920" y="1556680"/>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549" name="tx549"/>
            <p:cNvSpPr/>
            <p:nvPr/>
          </p:nvSpPr>
          <p:spPr>
            <a:xfrm>
              <a:off x="4429127" y="14056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50" name="tx550"/>
            <p:cNvSpPr/>
            <p:nvPr/>
          </p:nvSpPr>
          <p:spPr>
            <a:xfrm>
              <a:off x="4739499" y="13693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1" name="tx551"/>
            <p:cNvSpPr/>
            <p:nvPr/>
          </p:nvSpPr>
          <p:spPr>
            <a:xfrm>
              <a:off x="5013771" y="13995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52" name="tx552"/>
            <p:cNvSpPr/>
            <p:nvPr/>
          </p:nvSpPr>
          <p:spPr>
            <a:xfrm>
              <a:off x="5306093" y="14103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53" name="tx553"/>
            <p:cNvSpPr/>
            <p:nvPr/>
          </p:nvSpPr>
          <p:spPr>
            <a:xfrm>
              <a:off x="5598415" y="14181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54" name="tx554"/>
            <p:cNvSpPr/>
            <p:nvPr/>
          </p:nvSpPr>
          <p:spPr>
            <a:xfrm>
              <a:off x="4154855"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5" name="rc555"/>
            <p:cNvSpPr/>
            <p:nvPr/>
          </p:nvSpPr>
          <p:spPr>
            <a:xfrm>
              <a:off x="4111920" y="1918357"/>
              <a:ext cx="1607770" cy="758825"/>
            </a:xfrm>
            <a:prstGeom prst="rect">
              <a:avLst/>
            </a:prstGeom>
            <a:solidFill>
              <a:srgbClr val="EBEBEB">
                <a:alpha val="100000"/>
              </a:srgbClr>
            </a:solidFill>
          </p:spPr>
          <p:txBody>
            <a:bodyPr/>
            <a:lstStyle/>
            <a:p/>
          </p:txBody>
        </p:sp>
        <p:sp>
          <p:nvSpPr>
            <p:cNvPr id="556" name="pl556"/>
            <p:cNvSpPr/>
            <p:nvPr/>
          </p:nvSpPr>
          <p:spPr>
            <a:xfrm>
              <a:off x="4111920" y="267626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57" name="pl557"/>
            <p:cNvSpPr/>
            <p:nvPr/>
          </p:nvSpPr>
          <p:spPr>
            <a:xfrm>
              <a:off x="4111920" y="252364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58" name="pl558"/>
            <p:cNvSpPr/>
            <p:nvPr/>
          </p:nvSpPr>
          <p:spPr>
            <a:xfrm>
              <a:off x="4111920" y="237102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59" name="pl559"/>
            <p:cNvSpPr/>
            <p:nvPr/>
          </p:nvSpPr>
          <p:spPr>
            <a:xfrm>
              <a:off x="4111920" y="221840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60" name="pl560"/>
            <p:cNvSpPr/>
            <p:nvPr/>
          </p:nvSpPr>
          <p:spPr>
            <a:xfrm>
              <a:off x="4111920" y="206578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561" name="pl561"/>
            <p:cNvSpPr/>
            <p:nvPr/>
          </p:nvSpPr>
          <p:spPr>
            <a:xfrm>
              <a:off x="433116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46234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49158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4" name="pl564"/>
            <p:cNvSpPr/>
            <p:nvPr/>
          </p:nvSpPr>
          <p:spPr>
            <a:xfrm>
              <a:off x="52081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5" name="pl565"/>
            <p:cNvSpPr/>
            <p:nvPr/>
          </p:nvSpPr>
          <p:spPr>
            <a:xfrm>
              <a:off x="550044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6" name="pl566"/>
            <p:cNvSpPr/>
            <p:nvPr/>
          </p:nvSpPr>
          <p:spPr>
            <a:xfrm>
              <a:off x="4111920" y="259995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67" name="pl567"/>
            <p:cNvSpPr/>
            <p:nvPr/>
          </p:nvSpPr>
          <p:spPr>
            <a:xfrm>
              <a:off x="4111920" y="244733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68" name="pl568"/>
            <p:cNvSpPr/>
            <p:nvPr/>
          </p:nvSpPr>
          <p:spPr>
            <a:xfrm>
              <a:off x="4111920" y="229471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69" name="pl569"/>
            <p:cNvSpPr/>
            <p:nvPr/>
          </p:nvSpPr>
          <p:spPr>
            <a:xfrm>
              <a:off x="4111920" y="214209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70" name="pl570"/>
            <p:cNvSpPr/>
            <p:nvPr/>
          </p:nvSpPr>
          <p:spPr>
            <a:xfrm>
              <a:off x="4111920" y="198947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571" name="pl571"/>
            <p:cNvSpPr/>
            <p:nvPr/>
          </p:nvSpPr>
          <p:spPr>
            <a:xfrm>
              <a:off x="418500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447732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47696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50619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535428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56466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418500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578" name="pl578"/>
            <p:cNvSpPr/>
            <p:nvPr/>
          </p:nvSpPr>
          <p:spPr>
            <a:xfrm>
              <a:off x="418500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40651" cap="flat">
              <a:solidFill>
                <a:srgbClr val="BEBEBE">
                  <a:alpha val="69803"/>
                </a:srgbClr>
              </a:solidFill>
              <a:prstDash val="solid"/>
              <a:round/>
            </a:ln>
          </p:spPr>
          <p:txBody>
            <a:bodyPr/>
            <a:lstStyle/>
            <a:p/>
          </p:txBody>
        </p:sp>
        <p:sp>
          <p:nvSpPr>
            <p:cNvPr id="579" name="pl579"/>
            <p:cNvSpPr/>
            <p:nvPr/>
          </p:nvSpPr>
          <p:spPr>
            <a:xfrm>
              <a:off x="4185000" y="2508385"/>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580" name="pl580"/>
            <p:cNvSpPr/>
            <p:nvPr/>
          </p:nvSpPr>
          <p:spPr>
            <a:xfrm>
              <a:off x="4185000" y="2587747"/>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581" name="pl581"/>
            <p:cNvSpPr/>
            <p:nvPr/>
          </p:nvSpPr>
          <p:spPr>
            <a:xfrm>
              <a:off x="4185000" y="2575537"/>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582" name="pl582"/>
            <p:cNvSpPr/>
            <p:nvPr/>
          </p:nvSpPr>
          <p:spPr>
            <a:xfrm>
              <a:off x="4185000" y="2593852"/>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583" name="pl583"/>
            <p:cNvSpPr/>
            <p:nvPr/>
          </p:nvSpPr>
          <p:spPr>
            <a:xfrm>
              <a:off x="4185000" y="2386289"/>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584" name="pl584"/>
            <p:cNvSpPr/>
            <p:nvPr/>
          </p:nvSpPr>
          <p:spPr>
            <a:xfrm>
              <a:off x="418500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585" name="pl585"/>
            <p:cNvSpPr/>
            <p:nvPr/>
          </p:nvSpPr>
          <p:spPr>
            <a:xfrm>
              <a:off x="418500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586" name="pl586"/>
            <p:cNvSpPr/>
            <p:nvPr/>
          </p:nvSpPr>
          <p:spPr>
            <a:xfrm>
              <a:off x="418500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587" name="pl587"/>
            <p:cNvSpPr/>
            <p:nvPr/>
          </p:nvSpPr>
          <p:spPr>
            <a:xfrm>
              <a:off x="418500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588" name="pl588"/>
            <p:cNvSpPr/>
            <p:nvPr/>
          </p:nvSpPr>
          <p:spPr>
            <a:xfrm>
              <a:off x="418500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589" name="pl589"/>
            <p:cNvSpPr/>
            <p:nvPr/>
          </p:nvSpPr>
          <p:spPr>
            <a:xfrm>
              <a:off x="4185000" y="2581642"/>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590" name="pl590"/>
            <p:cNvSpPr/>
            <p:nvPr/>
          </p:nvSpPr>
          <p:spPr>
            <a:xfrm>
              <a:off x="4185000" y="210546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591" name="pl591"/>
            <p:cNvSpPr/>
            <p:nvPr/>
          </p:nvSpPr>
          <p:spPr>
            <a:xfrm>
              <a:off x="4185000" y="2404603"/>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592" name="pl592"/>
            <p:cNvSpPr/>
            <p:nvPr/>
          </p:nvSpPr>
          <p:spPr>
            <a:xfrm>
              <a:off x="4185000" y="2563328"/>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593" name="pl593"/>
            <p:cNvSpPr/>
            <p:nvPr/>
          </p:nvSpPr>
          <p:spPr>
            <a:xfrm>
              <a:off x="4185000" y="2532804"/>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594" name="pl594"/>
            <p:cNvSpPr/>
            <p:nvPr/>
          </p:nvSpPr>
          <p:spPr>
            <a:xfrm>
              <a:off x="4185000" y="2465651"/>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595" name="pl595"/>
            <p:cNvSpPr/>
            <p:nvPr/>
          </p:nvSpPr>
          <p:spPr>
            <a:xfrm>
              <a:off x="4185000" y="259995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596" name="pl596"/>
            <p:cNvSpPr/>
            <p:nvPr/>
          </p:nvSpPr>
          <p:spPr>
            <a:xfrm>
              <a:off x="4185000" y="2575537"/>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597" name="pl597"/>
            <p:cNvSpPr/>
            <p:nvPr/>
          </p:nvSpPr>
          <p:spPr>
            <a:xfrm>
              <a:off x="4185000" y="2587747"/>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598" name="pl598"/>
            <p:cNvSpPr/>
            <p:nvPr/>
          </p:nvSpPr>
          <p:spPr>
            <a:xfrm>
              <a:off x="4185000" y="254501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599" name="pl599"/>
            <p:cNvSpPr/>
            <p:nvPr/>
          </p:nvSpPr>
          <p:spPr>
            <a:xfrm>
              <a:off x="4185000" y="2581642"/>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600" name="pl600"/>
            <p:cNvSpPr/>
            <p:nvPr/>
          </p:nvSpPr>
          <p:spPr>
            <a:xfrm>
              <a:off x="418500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601" name="pl601"/>
            <p:cNvSpPr/>
            <p:nvPr/>
          </p:nvSpPr>
          <p:spPr>
            <a:xfrm>
              <a:off x="418500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40651" cap="flat">
              <a:solidFill>
                <a:srgbClr val="000000">
                  <a:alpha val="100000"/>
                </a:srgbClr>
              </a:solidFill>
              <a:prstDash val="solid"/>
              <a:round/>
            </a:ln>
          </p:spPr>
          <p:txBody>
            <a:bodyPr/>
            <a:lstStyle/>
            <a:p/>
          </p:txBody>
        </p:sp>
        <p:sp>
          <p:nvSpPr>
            <p:cNvPr id="602" name="pl602"/>
            <p:cNvSpPr/>
            <p:nvPr/>
          </p:nvSpPr>
          <p:spPr>
            <a:xfrm>
              <a:off x="418500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00BA38">
                  <a:alpha val="100000"/>
                </a:srgbClr>
              </a:solidFill>
              <a:prstDash val="solid"/>
              <a:round/>
            </a:ln>
          </p:spPr>
          <p:txBody>
            <a:bodyPr/>
            <a:lstStyle/>
            <a:p/>
          </p:txBody>
        </p:sp>
        <p:sp>
          <p:nvSpPr>
            <p:cNvPr id="603" name="pl603"/>
            <p:cNvSpPr/>
            <p:nvPr/>
          </p:nvSpPr>
          <p:spPr>
            <a:xfrm>
              <a:off x="4111920" y="259995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604" name="tx604"/>
            <p:cNvSpPr/>
            <p:nvPr/>
          </p:nvSpPr>
          <p:spPr>
            <a:xfrm>
              <a:off x="4154855"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05" name="tx605"/>
            <p:cNvSpPr/>
            <p:nvPr/>
          </p:nvSpPr>
          <p:spPr>
            <a:xfrm>
              <a:off x="4447177" y="2435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06" name="tx606"/>
            <p:cNvSpPr/>
            <p:nvPr/>
          </p:nvSpPr>
          <p:spPr>
            <a:xfrm>
              <a:off x="4739499" y="24125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7" name="tx607"/>
            <p:cNvSpPr/>
            <p:nvPr/>
          </p:nvSpPr>
          <p:spPr>
            <a:xfrm>
              <a:off x="5031821" y="23952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08" name="tx608"/>
            <p:cNvSpPr/>
            <p:nvPr/>
          </p:nvSpPr>
          <p:spPr>
            <a:xfrm>
              <a:off x="5324143" y="24062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09" name="tx609"/>
            <p:cNvSpPr/>
            <p:nvPr/>
          </p:nvSpPr>
          <p:spPr>
            <a:xfrm>
              <a:off x="5616465"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10" name="rc610"/>
            <p:cNvSpPr/>
            <p:nvPr/>
          </p:nvSpPr>
          <p:spPr>
            <a:xfrm>
              <a:off x="4111920" y="2961634"/>
              <a:ext cx="1607770" cy="758825"/>
            </a:xfrm>
            <a:prstGeom prst="rect">
              <a:avLst/>
            </a:prstGeom>
            <a:solidFill>
              <a:srgbClr val="EBEBEB">
                <a:alpha val="100000"/>
              </a:srgbClr>
            </a:solidFill>
          </p:spPr>
          <p:txBody>
            <a:bodyPr/>
            <a:lstStyle/>
            <a:p/>
          </p:txBody>
        </p:sp>
        <p:sp>
          <p:nvSpPr>
            <p:cNvPr id="611" name="pl611"/>
            <p:cNvSpPr/>
            <p:nvPr/>
          </p:nvSpPr>
          <p:spPr>
            <a:xfrm>
              <a:off x="4111920" y="3719543"/>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12" name="pl612"/>
            <p:cNvSpPr/>
            <p:nvPr/>
          </p:nvSpPr>
          <p:spPr>
            <a:xfrm>
              <a:off x="4111920" y="356692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13" name="pl613"/>
            <p:cNvSpPr/>
            <p:nvPr/>
          </p:nvSpPr>
          <p:spPr>
            <a:xfrm>
              <a:off x="4111920" y="341430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14" name="pl614"/>
            <p:cNvSpPr/>
            <p:nvPr/>
          </p:nvSpPr>
          <p:spPr>
            <a:xfrm>
              <a:off x="4111920" y="326168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15" name="pl615"/>
            <p:cNvSpPr/>
            <p:nvPr/>
          </p:nvSpPr>
          <p:spPr>
            <a:xfrm>
              <a:off x="4111920" y="310906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16" name="pl616"/>
            <p:cNvSpPr/>
            <p:nvPr/>
          </p:nvSpPr>
          <p:spPr>
            <a:xfrm>
              <a:off x="433116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7" name="pl617"/>
            <p:cNvSpPr/>
            <p:nvPr/>
          </p:nvSpPr>
          <p:spPr>
            <a:xfrm>
              <a:off x="46234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8" name="pl618"/>
            <p:cNvSpPr/>
            <p:nvPr/>
          </p:nvSpPr>
          <p:spPr>
            <a:xfrm>
              <a:off x="49158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9" name="pl619"/>
            <p:cNvSpPr/>
            <p:nvPr/>
          </p:nvSpPr>
          <p:spPr>
            <a:xfrm>
              <a:off x="52081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0" name="pl620"/>
            <p:cNvSpPr/>
            <p:nvPr/>
          </p:nvSpPr>
          <p:spPr>
            <a:xfrm>
              <a:off x="550044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1" name="pl621"/>
            <p:cNvSpPr/>
            <p:nvPr/>
          </p:nvSpPr>
          <p:spPr>
            <a:xfrm>
              <a:off x="4111920" y="364323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22" name="pl622"/>
            <p:cNvSpPr/>
            <p:nvPr/>
          </p:nvSpPr>
          <p:spPr>
            <a:xfrm>
              <a:off x="4111920" y="349061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23" name="pl623"/>
            <p:cNvSpPr/>
            <p:nvPr/>
          </p:nvSpPr>
          <p:spPr>
            <a:xfrm>
              <a:off x="4111920" y="333799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24" name="pl624"/>
            <p:cNvSpPr/>
            <p:nvPr/>
          </p:nvSpPr>
          <p:spPr>
            <a:xfrm>
              <a:off x="4111920" y="318537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25" name="pl625"/>
            <p:cNvSpPr/>
            <p:nvPr/>
          </p:nvSpPr>
          <p:spPr>
            <a:xfrm>
              <a:off x="4111920" y="303275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26" name="pl626"/>
            <p:cNvSpPr/>
            <p:nvPr/>
          </p:nvSpPr>
          <p:spPr>
            <a:xfrm>
              <a:off x="418500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7" name="pl627"/>
            <p:cNvSpPr/>
            <p:nvPr/>
          </p:nvSpPr>
          <p:spPr>
            <a:xfrm>
              <a:off x="447732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8" name="pl628"/>
            <p:cNvSpPr/>
            <p:nvPr/>
          </p:nvSpPr>
          <p:spPr>
            <a:xfrm>
              <a:off x="47696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9" name="pl629"/>
            <p:cNvSpPr/>
            <p:nvPr/>
          </p:nvSpPr>
          <p:spPr>
            <a:xfrm>
              <a:off x="50619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535428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1" name="pl631"/>
            <p:cNvSpPr/>
            <p:nvPr/>
          </p:nvSpPr>
          <p:spPr>
            <a:xfrm>
              <a:off x="56466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2" name="pl632"/>
            <p:cNvSpPr/>
            <p:nvPr/>
          </p:nvSpPr>
          <p:spPr>
            <a:xfrm>
              <a:off x="418500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633" name="pl633"/>
            <p:cNvSpPr/>
            <p:nvPr/>
          </p:nvSpPr>
          <p:spPr>
            <a:xfrm>
              <a:off x="418500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40651" cap="flat">
              <a:solidFill>
                <a:srgbClr val="BEBEBE">
                  <a:alpha val="69803"/>
                </a:srgbClr>
              </a:solidFill>
              <a:prstDash val="solid"/>
              <a:round/>
            </a:ln>
          </p:spPr>
          <p:txBody>
            <a:bodyPr/>
            <a:lstStyle/>
            <a:p/>
          </p:txBody>
        </p:sp>
        <p:sp>
          <p:nvSpPr>
            <p:cNvPr id="634" name="pl634"/>
            <p:cNvSpPr/>
            <p:nvPr/>
          </p:nvSpPr>
          <p:spPr>
            <a:xfrm>
              <a:off x="4185000" y="3551662"/>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635" name="pl635"/>
            <p:cNvSpPr/>
            <p:nvPr/>
          </p:nvSpPr>
          <p:spPr>
            <a:xfrm>
              <a:off x="4185000" y="3631024"/>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636" name="pl636"/>
            <p:cNvSpPr/>
            <p:nvPr/>
          </p:nvSpPr>
          <p:spPr>
            <a:xfrm>
              <a:off x="4185000" y="3618814"/>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637" name="pl637"/>
            <p:cNvSpPr/>
            <p:nvPr/>
          </p:nvSpPr>
          <p:spPr>
            <a:xfrm>
              <a:off x="4185000" y="3637129"/>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638" name="pl638"/>
            <p:cNvSpPr/>
            <p:nvPr/>
          </p:nvSpPr>
          <p:spPr>
            <a:xfrm>
              <a:off x="4185000" y="3429566"/>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639" name="pl639"/>
            <p:cNvSpPr/>
            <p:nvPr/>
          </p:nvSpPr>
          <p:spPr>
            <a:xfrm>
              <a:off x="4185000" y="3606605"/>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640" name="pl640"/>
            <p:cNvSpPr/>
            <p:nvPr/>
          </p:nvSpPr>
          <p:spPr>
            <a:xfrm>
              <a:off x="4185000" y="3588290"/>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641" name="pl641"/>
            <p:cNvSpPr/>
            <p:nvPr/>
          </p:nvSpPr>
          <p:spPr>
            <a:xfrm>
              <a:off x="4185000" y="3600500"/>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642" name="pl642"/>
            <p:cNvSpPr/>
            <p:nvPr/>
          </p:nvSpPr>
          <p:spPr>
            <a:xfrm>
              <a:off x="4185000" y="363102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643" name="pl643"/>
            <p:cNvSpPr/>
            <p:nvPr/>
          </p:nvSpPr>
          <p:spPr>
            <a:xfrm>
              <a:off x="4185000" y="3637129"/>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644" name="pl644"/>
            <p:cNvSpPr/>
            <p:nvPr/>
          </p:nvSpPr>
          <p:spPr>
            <a:xfrm>
              <a:off x="418500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645" name="pl645"/>
            <p:cNvSpPr/>
            <p:nvPr/>
          </p:nvSpPr>
          <p:spPr>
            <a:xfrm>
              <a:off x="418500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646" name="pl646"/>
            <p:cNvSpPr/>
            <p:nvPr/>
          </p:nvSpPr>
          <p:spPr>
            <a:xfrm>
              <a:off x="418500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647" name="pl647"/>
            <p:cNvSpPr/>
            <p:nvPr/>
          </p:nvSpPr>
          <p:spPr>
            <a:xfrm>
              <a:off x="418500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648" name="pl648"/>
            <p:cNvSpPr/>
            <p:nvPr/>
          </p:nvSpPr>
          <p:spPr>
            <a:xfrm>
              <a:off x="418500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649" name="pl649"/>
            <p:cNvSpPr/>
            <p:nvPr/>
          </p:nvSpPr>
          <p:spPr>
            <a:xfrm>
              <a:off x="4185000" y="3508928"/>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650" name="pl650"/>
            <p:cNvSpPr/>
            <p:nvPr/>
          </p:nvSpPr>
          <p:spPr>
            <a:xfrm>
              <a:off x="4185000" y="364323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651" name="pl651"/>
            <p:cNvSpPr/>
            <p:nvPr/>
          </p:nvSpPr>
          <p:spPr>
            <a:xfrm>
              <a:off x="4185000" y="3618814"/>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652" name="pl652"/>
            <p:cNvSpPr/>
            <p:nvPr/>
          </p:nvSpPr>
          <p:spPr>
            <a:xfrm>
              <a:off x="4185000" y="3631024"/>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653" name="pl653"/>
            <p:cNvSpPr/>
            <p:nvPr/>
          </p:nvSpPr>
          <p:spPr>
            <a:xfrm>
              <a:off x="4185000" y="3588290"/>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654" name="pl654"/>
            <p:cNvSpPr/>
            <p:nvPr/>
          </p:nvSpPr>
          <p:spPr>
            <a:xfrm>
              <a:off x="4185000" y="3624919"/>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655" name="pl655"/>
            <p:cNvSpPr/>
            <p:nvPr/>
          </p:nvSpPr>
          <p:spPr>
            <a:xfrm>
              <a:off x="418500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656" name="pl656"/>
            <p:cNvSpPr/>
            <p:nvPr/>
          </p:nvSpPr>
          <p:spPr>
            <a:xfrm>
              <a:off x="418500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40651" cap="flat">
              <a:solidFill>
                <a:srgbClr val="000000">
                  <a:alpha val="100000"/>
                </a:srgbClr>
              </a:solidFill>
              <a:prstDash val="solid"/>
              <a:round/>
            </a:ln>
          </p:spPr>
          <p:txBody>
            <a:bodyPr/>
            <a:lstStyle/>
            <a:p/>
          </p:txBody>
        </p:sp>
        <p:sp>
          <p:nvSpPr>
            <p:cNvPr id="657" name="pl657"/>
            <p:cNvSpPr/>
            <p:nvPr/>
          </p:nvSpPr>
          <p:spPr>
            <a:xfrm>
              <a:off x="418500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00B6EB">
                  <a:alpha val="100000"/>
                </a:srgbClr>
              </a:solidFill>
              <a:prstDash val="solid"/>
              <a:round/>
            </a:ln>
          </p:spPr>
          <p:txBody>
            <a:bodyPr/>
            <a:lstStyle/>
            <a:p/>
          </p:txBody>
        </p:sp>
        <p:sp>
          <p:nvSpPr>
            <p:cNvPr id="658" name="pl658"/>
            <p:cNvSpPr/>
            <p:nvPr/>
          </p:nvSpPr>
          <p:spPr>
            <a:xfrm>
              <a:off x="4111920" y="3643234"/>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659" name="tx659"/>
            <p:cNvSpPr/>
            <p:nvPr/>
          </p:nvSpPr>
          <p:spPr>
            <a:xfrm>
              <a:off x="4124710" y="33381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660" name="tx660"/>
            <p:cNvSpPr/>
            <p:nvPr/>
          </p:nvSpPr>
          <p:spPr>
            <a:xfrm>
              <a:off x="4417032" y="33381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661" name="tx661"/>
            <p:cNvSpPr/>
            <p:nvPr/>
          </p:nvSpPr>
          <p:spPr>
            <a:xfrm>
              <a:off x="4709354" y="32832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62" name="tx662"/>
            <p:cNvSpPr/>
            <p:nvPr/>
          </p:nvSpPr>
          <p:spPr>
            <a:xfrm>
              <a:off x="5001676" y="33517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63" name="tx663"/>
            <p:cNvSpPr/>
            <p:nvPr/>
          </p:nvSpPr>
          <p:spPr>
            <a:xfrm>
              <a:off x="5293998" y="33381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664" name="tx664"/>
            <p:cNvSpPr/>
            <p:nvPr/>
          </p:nvSpPr>
          <p:spPr>
            <a:xfrm>
              <a:off x="5586320" y="33517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65" name="rc665"/>
            <p:cNvSpPr/>
            <p:nvPr/>
          </p:nvSpPr>
          <p:spPr>
            <a:xfrm>
              <a:off x="4111920" y="4004911"/>
              <a:ext cx="1607770" cy="758825"/>
            </a:xfrm>
            <a:prstGeom prst="rect">
              <a:avLst/>
            </a:prstGeom>
            <a:solidFill>
              <a:srgbClr val="EBEBEB">
                <a:alpha val="100000"/>
              </a:srgbClr>
            </a:solidFill>
          </p:spPr>
          <p:txBody>
            <a:bodyPr/>
            <a:lstStyle/>
            <a:p/>
          </p:txBody>
        </p:sp>
        <p:sp>
          <p:nvSpPr>
            <p:cNvPr id="666" name="pl666"/>
            <p:cNvSpPr/>
            <p:nvPr/>
          </p:nvSpPr>
          <p:spPr>
            <a:xfrm>
              <a:off x="4111920" y="476282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67" name="pl667"/>
            <p:cNvSpPr/>
            <p:nvPr/>
          </p:nvSpPr>
          <p:spPr>
            <a:xfrm>
              <a:off x="4111920" y="461020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68" name="pl668"/>
            <p:cNvSpPr/>
            <p:nvPr/>
          </p:nvSpPr>
          <p:spPr>
            <a:xfrm>
              <a:off x="4111920" y="445758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69" name="pl669"/>
            <p:cNvSpPr/>
            <p:nvPr/>
          </p:nvSpPr>
          <p:spPr>
            <a:xfrm>
              <a:off x="4111920" y="430496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70" name="pl670"/>
            <p:cNvSpPr/>
            <p:nvPr/>
          </p:nvSpPr>
          <p:spPr>
            <a:xfrm>
              <a:off x="4111920" y="415234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671" name="pl671"/>
            <p:cNvSpPr/>
            <p:nvPr/>
          </p:nvSpPr>
          <p:spPr>
            <a:xfrm>
              <a:off x="433116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2" name="pl672"/>
            <p:cNvSpPr/>
            <p:nvPr/>
          </p:nvSpPr>
          <p:spPr>
            <a:xfrm>
              <a:off x="46234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3" name="pl673"/>
            <p:cNvSpPr/>
            <p:nvPr/>
          </p:nvSpPr>
          <p:spPr>
            <a:xfrm>
              <a:off x="49158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4" name="pl674"/>
            <p:cNvSpPr/>
            <p:nvPr/>
          </p:nvSpPr>
          <p:spPr>
            <a:xfrm>
              <a:off x="52081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5" name="pl675"/>
            <p:cNvSpPr/>
            <p:nvPr/>
          </p:nvSpPr>
          <p:spPr>
            <a:xfrm>
              <a:off x="550044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6" name="pl676"/>
            <p:cNvSpPr/>
            <p:nvPr/>
          </p:nvSpPr>
          <p:spPr>
            <a:xfrm>
              <a:off x="4111920" y="468651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77" name="pl677"/>
            <p:cNvSpPr/>
            <p:nvPr/>
          </p:nvSpPr>
          <p:spPr>
            <a:xfrm>
              <a:off x="4111920" y="453389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78" name="pl678"/>
            <p:cNvSpPr/>
            <p:nvPr/>
          </p:nvSpPr>
          <p:spPr>
            <a:xfrm>
              <a:off x="4111920" y="438127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79" name="pl679"/>
            <p:cNvSpPr/>
            <p:nvPr/>
          </p:nvSpPr>
          <p:spPr>
            <a:xfrm>
              <a:off x="4111920" y="422865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80" name="pl680"/>
            <p:cNvSpPr/>
            <p:nvPr/>
          </p:nvSpPr>
          <p:spPr>
            <a:xfrm>
              <a:off x="4111920" y="407603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681" name="pl681"/>
            <p:cNvSpPr/>
            <p:nvPr/>
          </p:nvSpPr>
          <p:spPr>
            <a:xfrm>
              <a:off x="418500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2" name="pl682"/>
            <p:cNvSpPr/>
            <p:nvPr/>
          </p:nvSpPr>
          <p:spPr>
            <a:xfrm>
              <a:off x="447732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47696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50619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535428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56466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7" name="pl687"/>
            <p:cNvSpPr/>
            <p:nvPr/>
          </p:nvSpPr>
          <p:spPr>
            <a:xfrm>
              <a:off x="418500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688" name="pl688"/>
            <p:cNvSpPr/>
            <p:nvPr/>
          </p:nvSpPr>
          <p:spPr>
            <a:xfrm>
              <a:off x="418500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40651" cap="flat">
              <a:solidFill>
                <a:srgbClr val="BEBEBE">
                  <a:alpha val="69803"/>
                </a:srgbClr>
              </a:solidFill>
              <a:prstDash val="solid"/>
              <a:round/>
            </a:ln>
          </p:spPr>
          <p:txBody>
            <a:bodyPr/>
            <a:lstStyle/>
            <a:p/>
          </p:txBody>
        </p:sp>
        <p:sp>
          <p:nvSpPr>
            <p:cNvPr id="689" name="pl689"/>
            <p:cNvSpPr/>
            <p:nvPr/>
          </p:nvSpPr>
          <p:spPr>
            <a:xfrm>
              <a:off x="4185000" y="4594939"/>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690" name="pl690"/>
            <p:cNvSpPr/>
            <p:nvPr/>
          </p:nvSpPr>
          <p:spPr>
            <a:xfrm>
              <a:off x="4185000" y="4674301"/>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691" name="pl691"/>
            <p:cNvSpPr/>
            <p:nvPr/>
          </p:nvSpPr>
          <p:spPr>
            <a:xfrm>
              <a:off x="4185000" y="466209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692" name="pl692"/>
            <p:cNvSpPr/>
            <p:nvPr/>
          </p:nvSpPr>
          <p:spPr>
            <a:xfrm>
              <a:off x="4185000" y="4680406"/>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693" name="pl693"/>
            <p:cNvSpPr/>
            <p:nvPr/>
          </p:nvSpPr>
          <p:spPr>
            <a:xfrm>
              <a:off x="4185000" y="4472843"/>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694" name="pl694"/>
            <p:cNvSpPr/>
            <p:nvPr/>
          </p:nvSpPr>
          <p:spPr>
            <a:xfrm>
              <a:off x="4185000" y="4649882"/>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695" name="pl695"/>
            <p:cNvSpPr/>
            <p:nvPr/>
          </p:nvSpPr>
          <p:spPr>
            <a:xfrm>
              <a:off x="4185000" y="463156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696" name="pl696"/>
            <p:cNvSpPr/>
            <p:nvPr/>
          </p:nvSpPr>
          <p:spPr>
            <a:xfrm>
              <a:off x="4185000" y="4643777"/>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697" name="pl697"/>
            <p:cNvSpPr/>
            <p:nvPr/>
          </p:nvSpPr>
          <p:spPr>
            <a:xfrm>
              <a:off x="4185000" y="467430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698" name="pl698"/>
            <p:cNvSpPr/>
            <p:nvPr/>
          </p:nvSpPr>
          <p:spPr>
            <a:xfrm>
              <a:off x="4185000" y="4680406"/>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699" name="pl699"/>
            <p:cNvSpPr/>
            <p:nvPr/>
          </p:nvSpPr>
          <p:spPr>
            <a:xfrm>
              <a:off x="4185000" y="4668196"/>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700" name="pl700"/>
            <p:cNvSpPr/>
            <p:nvPr/>
          </p:nvSpPr>
          <p:spPr>
            <a:xfrm>
              <a:off x="4185000" y="419202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701" name="pl701"/>
            <p:cNvSpPr/>
            <p:nvPr/>
          </p:nvSpPr>
          <p:spPr>
            <a:xfrm>
              <a:off x="4185000" y="4491157"/>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702" name="pl702"/>
            <p:cNvSpPr/>
            <p:nvPr/>
          </p:nvSpPr>
          <p:spPr>
            <a:xfrm>
              <a:off x="4185000" y="4649882"/>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703" name="pl703"/>
            <p:cNvSpPr/>
            <p:nvPr/>
          </p:nvSpPr>
          <p:spPr>
            <a:xfrm>
              <a:off x="4185000" y="4619358"/>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704" name="pl704"/>
            <p:cNvSpPr/>
            <p:nvPr/>
          </p:nvSpPr>
          <p:spPr>
            <a:xfrm>
              <a:off x="418500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705" name="pl705"/>
            <p:cNvSpPr/>
            <p:nvPr/>
          </p:nvSpPr>
          <p:spPr>
            <a:xfrm>
              <a:off x="418500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706" name="pl706"/>
            <p:cNvSpPr/>
            <p:nvPr/>
          </p:nvSpPr>
          <p:spPr>
            <a:xfrm>
              <a:off x="418500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707" name="pl707"/>
            <p:cNvSpPr/>
            <p:nvPr/>
          </p:nvSpPr>
          <p:spPr>
            <a:xfrm>
              <a:off x="418500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708" name="pl708"/>
            <p:cNvSpPr/>
            <p:nvPr/>
          </p:nvSpPr>
          <p:spPr>
            <a:xfrm>
              <a:off x="418500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709" name="pl709"/>
            <p:cNvSpPr/>
            <p:nvPr/>
          </p:nvSpPr>
          <p:spPr>
            <a:xfrm>
              <a:off x="4185000" y="4668196"/>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710" name="pl710"/>
            <p:cNvSpPr/>
            <p:nvPr/>
          </p:nvSpPr>
          <p:spPr>
            <a:xfrm>
              <a:off x="418500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711" name="pl711"/>
            <p:cNvSpPr/>
            <p:nvPr/>
          </p:nvSpPr>
          <p:spPr>
            <a:xfrm>
              <a:off x="418500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40651" cap="flat">
              <a:solidFill>
                <a:srgbClr val="000000">
                  <a:alpha val="100000"/>
                </a:srgbClr>
              </a:solidFill>
              <a:prstDash val="solid"/>
              <a:round/>
            </a:ln>
          </p:spPr>
          <p:txBody>
            <a:bodyPr/>
            <a:lstStyle/>
            <a:p/>
          </p:txBody>
        </p:sp>
        <p:sp>
          <p:nvSpPr>
            <p:cNvPr id="712" name="pl712"/>
            <p:cNvSpPr/>
            <p:nvPr/>
          </p:nvSpPr>
          <p:spPr>
            <a:xfrm>
              <a:off x="418500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EC69EF">
                  <a:alpha val="100000"/>
                </a:srgbClr>
              </a:solidFill>
              <a:prstDash val="solid"/>
              <a:round/>
            </a:ln>
          </p:spPr>
          <p:txBody>
            <a:bodyPr/>
            <a:lstStyle/>
            <a:p/>
          </p:txBody>
        </p:sp>
        <p:sp>
          <p:nvSpPr>
            <p:cNvPr id="713" name="pl713"/>
            <p:cNvSpPr/>
            <p:nvPr/>
          </p:nvSpPr>
          <p:spPr>
            <a:xfrm>
              <a:off x="4111920" y="4686511"/>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714" name="tx714"/>
            <p:cNvSpPr/>
            <p:nvPr/>
          </p:nvSpPr>
          <p:spPr>
            <a:xfrm>
              <a:off x="4154855" y="45035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15" name="tx715"/>
            <p:cNvSpPr/>
            <p:nvPr/>
          </p:nvSpPr>
          <p:spPr>
            <a:xfrm>
              <a:off x="4447177" y="45110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16" name="tx716"/>
            <p:cNvSpPr/>
            <p:nvPr/>
          </p:nvSpPr>
          <p:spPr>
            <a:xfrm>
              <a:off x="4739499" y="44991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17" name="tx717"/>
            <p:cNvSpPr/>
            <p:nvPr/>
          </p:nvSpPr>
          <p:spPr>
            <a:xfrm>
              <a:off x="5013771" y="45293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8" name="tx718"/>
            <p:cNvSpPr/>
            <p:nvPr/>
          </p:nvSpPr>
          <p:spPr>
            <a:xfrm>
              <a:off x="5324143" y="44991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19" name="tx719"/>
            <p:cNvSpPr/>
            <p:nvPr/>
          </p:nvSpPr>
          <p:spPr>
            <a:xfrm>
              <a:off x="5616465" y="44991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20" name="rc720"/>
            <p:cNvSpPr/>
            <p:nvPr/>
          </p:nvSpPr>
          <p:spPr>
            <a:xfrm>
              <a:off x="5789280" y="875080"/>
              <a:ext cx="1607770" cy="758825"/>
            </a:xfrm>
            <a:prstGeom prst="rect">
              <a:avLst/>
            </a:prstGeom>
            <a:solidFill>
              <a:srgbClr val="EBEBEB">
                <a:alpha val="100000"/>
              </a:srgbClr>
            </a:solidFill>
          </p:spPr>
          <p:txBody>
            <a:bodyPr/>
            <a:lstStyle/>
            <a:p/>
          </p:txBody>
        </p:sp>
        <p:sp>
          <p:nvSpPr>
            <p:cNvPr id="721" name="pl721"/>
            <p:cNvSpPr/>
            <p:nvPr/>
          </p:nvSpPr>
          <p:spPr>
            <a:xfrm>
              <a:off x="5789280" y="163299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22" name="pl722"/>
            <p:cNvSpPr/>
            <p:nvPr/>
          </p:nvSpPr>
          <p:spPr>
            <a:xfrm>
              <a:off x="5789280" y="148037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23" name="pl723"/>
            <p:cNvSpPr/>
            <p:nvPr/>
          </p:nvSpPr>
          <p:spPr>
            <a:xfrm>
              <a:off x="5789280" y="132775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24" name="pl724"/>
            <p:cNvSpPr/>
            <p:nvPr/>
          </p:nvSpPr>
          <p:spPr>
            <a:xfrm>
              <a:off x="5789280" y="117513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25" name="pl725"/>
            <p:cNvSpPr/>
            <p:nvPr/>
          </p:nvSpPr>
          <p:spPr>
            <a:xfrm>
              <a:off x="5789280" y="102251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26" name="pl726"/>
            <p:cNvSpPr/>
            <p:nvPr/>
          </p:nvSpPr>
          <p:spPr>
            <a:xfrm>
              <a:off x="600852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7" name="pl727"/>
            <p:cNvSpPr/>
            <p:nvPr/>
          </p:nvSpPr>
          <p:spPr>
            <a:xfrm>
              <a:off x="630084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8" name="pl728"/>
            <p:cNvSpPr/>
            <p:nvPr/>
          </p:nvSpPr>
          <p:spPr>
            <a:xfrm>
              <a:off x="659316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9" name="pl729"/>
            <p:cNvSpPr/>
            <p:nvPr/>
          </p:nvSpPr>
          <p:spPr>
            <a:xfrm>
              <a:off x="688548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0" name="pl730"/>
            <p:cNvSpPr/>
            <p:nvPr/>
          </p:nvSpPr>
          <p:spPr>
            <a:xfrm>
              <a:off x="71778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1" name="pl731"/>
            <p:cNvSpPr/>
            <p:nvPr/>
          </p:nvSpPr>
          <p:spPr>
            <a:xfrm>
              <a:off x="5789280" y="155668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2" name="pl732"/>
            <p:cNvSpPr/>
            <p:nvPr/>
          </p:nvSpPr>
          <p:spPr>
            <a:xfrm>
              <a:off x="5789280" y="140406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3" name="pl733"/>
            <p:cNvSpPr/>
            <p:nvPr/>
          </p:nvSpPr>
          <p:spPr>
            <a:xfrm>
              <a:off x="5789280" y="125144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4" name="pl734"/>
            <p:cNvSpPr/>
            <p:nvPr/>
          </p:nvSpPr>
          <p:spPr>
            <a:xfrm>
              <a:off x="5789280" y="109882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5" name="pl735"/>
            <p:cNvSpPr/>
            <p:nvPr/>
          </p:nvSpPr>
          <p:spPr>
            <a:xfrm>
              <a:off x="5789280" y="94620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36" name="pl736"/>
            <p:cNvSpPr/>
            <p:nvPr/>
          </p:nvSpPr>
          <p:spPr>
            <a:xfrm>
              <a:off x="586236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615468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644700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9" name="pl739"/>
            <p:cNvSpPr/>
            <p:nvPr/>
          </p:nvSpPr>
          <p:spPr>
            <a:xfrm>
              <a:off x="673932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0" name="pl740"/>
            <p:cNvSpPr/>
            <p:nvPr/>
          </p:nvSpPr>
          <p:spPr>
            <a:xfrm>
              <a:off x="703164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1" name="pl741"/>
            <p:cNvSpPr/>
            <p:nvPr/>
          </p:nvSpPr>
          <p:spPr>
            <a:xfrm>
              <a:off x="732397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2" name="pl742"/>
            <p:cNvSpPr/>
            <p:nvPr/>
          </p:nvSpPr>
          <p:spPr>
            <a:xfrm>
              <a:off x="586236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743" name="pl743"/>
            <p:cNvSpPr/>
            <p:nvPr/>
          </p:nvSpPr>
          <p:spPr>
            <a:xfrm>
              <a:off x="586236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40651" cap="flat">
              <a:solidFill>
                <a:srgbClr val="BEBEBE">
                  <a:alpha val="69803"/>
                </a:srgbClr>
              </a:solidFill>
              <a:prstDash val="solid"/>
              <a:round/>
            </a:ln>
          </p:spPr>
          <p:txBody>
            <a:bodyPr/>
            <a:lstStyle/>
            <a:p/>
          </p:txBody>
        </p:sp>
        <p:sp>
          <p:nvSpPr>
            <p:cNvPr id="744" name="pl744"/>
            <p:cNvSpPr/>
            <p:nvPr/>
          </p:nvSpPr>
          <p:spPr>
            <a:xfrm>
              <a:off x="586236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745" name="pl745"/>
            <p:cNvSpPr/>
            <p:nvPr/>
          </p:nvSpPr>
          <p:spPr>
            <a:xfrm>
              <a:off x="586236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746" name="pl746"/>
            <p:cNvSpPr/>
            <p:nvPr/>
          </p:nvSpPr>
          <p:spPr>
            <a:xfrm>
              <a:off x="586236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747" name="pl747"/>
            <p:cNvSpPr/>
            <p:nvPr/>
          </p:nvSpPr>
          <p:spPr>
            <a:xfrm>
              <a:off x="586236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748" name="pl748"/>
            <p:cNvSpPr/>
            <p:nvPr/>
          </p:nvSpPr>
          <p:spPr>
            <a:xfrm>
              <a:off x="586236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749" name="pl749"/>
            <p:cNvSpPr/>
            <p:nvPr/>
          </p:nvSpPr>
          <p:spPr>
            <a:xfrm>
              <a:off x="5862360" y="1520051"/>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750" name="pl750"/>
            <p:cNvSpPr/>
            <p:nvPr/>
          </p:nvSpPr>
          <p:spPr>
            <a:xfrm>
              <a:off x="5862360" y="150173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751" name="pl751"/>
            <p:cNvSpPr/>
            <p:nvPr/>
          </p:nvSpPr>
          <p:spPr>
            <a:xfrm>
              <a:off x="5862360" y="1513946"/>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752" name="pl752"/>
            <p:cNvSpPr/>
            <p:nvPr/>
          </p:nvSpPr>
          <p:spPr>
            <a:xfrm>
              <a:off x="5862360" y="154447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753" name="pl753"/>
            <p:cNvSpPr/>
            <p:nvPr/>
          </p:nvSpPr>
          <p:spPr>
            <a:xfrm>
              <a:off x="5862360" y="1550575"/>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754" name="pl754"/>
            <p:cNvSpPr/>
            <p:nvPr/>
          </p:nvSpPr>
          <p:spPr>
            <a:xfrm>
              <a:off x="5862360" y="1538365"/>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755" name="pl755"/>
            <p:cNvSpPr/>
            <p:nvPr/>
          </p:nvSpPr>
          <p:spPr>
            <a:xfrm>
              <a:off x="5862360" y="106219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756" name="pl756"/>
            <p:cNvSpPr/>
            <p:nvPr/>
          </p:nvSpPr>
          <p:spPr>
            <a:xfrm>
              <a:off x="5862360" y="1361326"/>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757" name="pl757"/>
            <p:cNvSpPr/>
            <p:nvPr/>
          </p:nvSpPr>
          <p:spPr>
            <a:xfrm>
              <a:off x="5862360" y="1520051"/>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758" name="pl758"/>
            <p:cNvSpPr/>
            <p:nvPr/>
          </p:nvSpPr>
          <p:spPr>
            <a:xfrm>
              <a:off x="5862360" y="1489527"/>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759" name="pl759"/>
            <p:cNvSpPr/>
            <p:nvPr/>
          </p:nvSpPr>
          <p:spPr>
            <a:xfrm>
              <a:off x="5862360" y="1422374"/>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760" name="pl760"/>
            <p:cNvSpPr/>
            <p:nvPr/>
          </p:nvSpPr>
          <p:spPr>
            <a:xfrm>
              <a:off x="5862360" y="155668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761" name="pl761"/>
            <p:cNvSpPr/>
            <p:nvPr/>
          </p:nvSpPr>
          <p:spPr>
            <a:xfrm>
              <a:off x="5862360" y="153226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762" name="pl762"/>
            <p:cNvSpPr/>
            <p:nvPr/>
          </p:nvSpPr>
          <p:spPr>
            <a:xfrm>
              <a:off x="5862360" y="1544470"/>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763" name="pl763"/>
            <p:cNvSpPr/>
            <p:nvPr/>
          </p:nvSpPr>
          <p:spPr>
            <a:xfrm>
              <a:off x="5862360" y="150173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764" name="pl764"/>
            <p:cNvSpPr/>
            <p:nvPr/>
          </p:nvSpPr>
          <p:spPr>
            <a:xfrm>
              <a:off x="5862360" y="1538365"/>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765" name="pl765"/>
            <p:cNvSpPr/>
            <p:nvPr/>
          </p:nvSpPr>
          <p:spPr>
            <a:xfrm>
              <a:off x="586236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766" name="pl766"/>
            <p:cNvSpPr/>
            <p:nvPr/>
          </p:nvSpPr>
          <p:spPr>
            <a:xfrm>
              <a:off x="586236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40651" cap="flat">
              <a:solidFill>
                <a:srgbClr val="000000">
                  <a:alpha val="100000"/>
                </a:srgbClr>
              </a:solidFill>
              <a:prstDash val="solid"/>
              <a:round/>
            </a:ln>
          </p:spPr>
          <p:txBody>
            <a:bodyPr/>
            <a:lstStyle/>
            <a:p/>
          </p:txBody>
        </p:sp>
        <p:sp>
          <p:nvSpPr>
            <p:cNvPr id="767" name="pl767"/>
            <p:cNvSpPr/>
            <p:nvPr/>
          </p:nvSpPr>
          <p:spPr>
            <a:xfrm>
              <a:off x="586236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C49A00">
                  <a:alpha val="100000"/>
                </a:srgbClr>
              </a:solidFill>
              <a:prstDash val="solid"/>
              <a:round/>
            </a:ln>
          </p:spPr>
          <p:txBody>
            <a:bodyPr/>
            <a:lstStyle/>
            <a:p/>
          </p:txBody>
        </p:sp>
        <p:sp>
          <p:nvSpPr>
            <p:cNvPr id="768" name="pl768"/>
            <p:cNvSpPr/>
            <p:nvPr/>
          </p:nvSpPr>
          <p:spPr>
            <a:xfrm>
              <a:off x="5789280" y="1556680"/>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769" name="tx769"/>
            <p:cNvSpPr/>
            <p:nvPr/>
          </p:nvSpPr>
          <p:spPr>
            <a:xfrm>
              <a:off x="5832215"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0" name="tx770"/>
            <p:cNvSpPr/>
            <p:nvPr/>
          </p:nvSpPr>
          <p:spPr>
            <a:xfrm>
              <a:off x="6124537"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1" name="tx771"/>
            <p:cNvSpPr/>
            <p:nvPr/>
          </p:nvSpPr>
          <p:spPr>
            <a:xfrm>
              <a:off x="6416859"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2" name="tx772"/>
            <p:cNvSpPr/>
            <p:nvPr/>
          </p:nvSpPr>
          <p:spPr>
            <a:xfrm>
              <a:off x="6709181"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3" name="tx773"/>
            <p:cNvSpPr/>
            <p:nvPr/>
          </p:nvSpPr>
          <p:spPr>
            <a:xfrm>
              <a:off x="7001503" y="13920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4" name="tx774"/>
            <p:cNvSpPr/>
            <p:nvPr/>
          </p:nvSpPr>
          <p:spPr>
            <a:xfrm>
              <a:off x="7293825" y="13873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75" name="rc775"/>
            <p:cNvSpPr/>
            <p:nvPr/>
          </p:nvSpPr>
          <p:spPr>
            <a:xfrm>
              <a:off x="5789280" y="1918357"/>
              <a:ext cx="1607770" cy="758825"/>
            </a:xfrm>
            <a:prstGeom prst="rect">
              <a:avLst/>
            </a:prstGeom>
            <a:solidFill>
              <a:srgbClr val="EBEBEB">
                <a:alpha val="100000"/>
              </a:srgbClr>
            </a:solidFill>
          </p:spPr>
          <p:txBody>
            <a:bodyPr/>
            <a:lstStyle/>
            <a:p/>
          </p:txBody>
        </p:sp>
        <p:sp>
          <p:nvSpPr>
            <p:cNvPr id="776" name="pl776"/>
            <p:cNvSpPr/>
            <p:nvPr/>
          </p:nvSpPr>
          <p:spPr>
            <a:xfrm>
              <a:off x="5789280" y="267626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77" name="pl777"/>
            <p:cNvSpPr/>
            <p:nvPr/>
          </p:nvSpPr>
          <p:spPr>
            <a:xfrm>
              <a:off x="5789280" y="252364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78" name="pl778"/>
            <p:cNvSpPr/>
            <p:nvPr/>
          </p:nvSpPr>
          <p:spPr>
            <a:xfrm>
              <a:off x="5789280" y="237102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79" name="pl779"/>
            <p:cNvSpPr/>
            <p:nvPr/>
          </p:nvSpPr>
          <p:spPr>
            <a:xfrm>
              <a:off x="5789280" y="221840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80" name="pl780"/>
            <p:cNvSpPr/>
            <p:nvPr/>
          </p:nvSpPr>
          <p:spPr>
            <a:xfrm>
              <a:off x="5789280" y="206578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781" name="pl781"/>
            <p:cNvSpPr/>
            <p:nvPr/>
          </p:nvSpPr>
          <p:spPr>
            <a:xfrm>
              <a:off x="600852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2" name="pl782"/>
            <p:cNvSpPr/>
            <p:nvPr/>
          </p:nvSpPr>
          <p:spPr>
            <a:xfrm>
              <a:off x="630084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3" name="pl783"/>
            <p:cNvSpPr/>
            <p:nvPr/>
          </p:nvSpPr>
          <p:spPr>
            <a:xfrm>
              <a:off x="659316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4" name="pl784"/>
            <p:cNvSpPr/>
            <p:nvPr/>
          </p:nvSpPr>
          <p:spPr>
            <a:xfrm>
              <a:off x="688548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5" name="pl785"/>
            <p:cNvSpPr/>
            <p:nvPr/>
          </p:nvSpPr>
          <p:spPr>
            <a:xfrm>
              <a:off x="71778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6" name="pl786"/>
            <p:cNvSpPr/>
            <p:nvPr/>
          </p:nvSpPr>
          <p:spPr>
            <a:xfrm>
              <a:off x="5789280" y="259995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87" name="pl787"/>
            <p:cNvSpPr/>
            <p:nvPr/>
          </p:nvSpPr>
          <p:spPr>
            <a:xfrm>
              <a:off x="5789280" y="244733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88" name="pl788"/>
            <p:cNvSpPr/>
            <p:nvPr/>
          </p:nvSpPr>
          <p:spPr>
            <a:xfrm>
              <a:off x="5789280" y="229471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89" name="pl789"/>
            <p:cNvSpPr/>
            <p:nvPr/>
          </p:nvSpPr>
          <p:spPr>
            <a:xfrm>
              <a:off x="5789280" y="214209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90" name="pl790"/>
            <p:cNvSpPr/>
            <p:nvPr/>
          </p:nvSpPr>
          <p:spPr>
            <a:xfrm>
              <a:off x="5789280" y="198947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791" name="pl791"/>
            <p:cNvSpPr/>
            <p:nvPr/>
          </p:nvSpPr>
          <p:spPr>
            <a:xfrm>
              <a:off x="586236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2" name="pl792"/>
            <p:cNvSpPr/>
            <p:nvPr/>
          </p:nvSpPr>
          <p:spPr>
            <a:xfrm>
              <a:off x="615468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3" name="pl793"/>
            <p:cNvSpPr/>
            <p:nvPr/>
          </p:nvSpPr>
          <p:spPr>
            <a:xfrm>
              <a:off x="644700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4" name="pl794"/>
            <p:cNvSpPr/>
            <p:nvPr/>
          </p:nvSpPr>
          <p:spPr>
            <a:xfrm>
              <a:off x="673932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5" name="pl795"/>
            <p:cNvSpPr/>
            <p:nvPr/>
          </p:nvSpPr>
          <p:spPr>
            <a:xfrm>
              <a:off x="703164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6" name="pl796"/>
            <p:cNvSpPr/>
            <p:nvPr/>
          </p:nvSpPr>
          <p:spPr>
            <a:xfrm>
              <a:off x="732397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7" name="pl797"/>
            <p:cNvSpPr/>
            <p:nvPr/>
          </p:nvSpPr>
          <p:spPr>
            <a:xfrm>
              <a:off x="586236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798" name="pl798"/>
            <p:cNvSpPr/>
            <p:nvPr/>
          </p:nvSpPr>
          <p:spPr>
            <a:xfrm>
              <a:off x="5862360" y="2587747"/>
              <a:ext cx="1461609" cy="0"/>
            </a:xfrm>
            <a:custGeom>
              <a:avLst/>
              <a:pathLst>
                <a:path w="1461609" h="0">
                  <a:moveTo>
                    <a:pt x="0" y="0"/>
                  </a:moveTo>
                  <a:lnTo>
                    <a:pt x="292321" y="0"/>
                  </a:lnTo>
                  <a:lnTo>
                    <a:pt x="584643" y="0"/>
                  </a:lnTo>
                  <a:lnTo>
                    <a:pt x="876965" y="0"/>
                  </a:lnTo>
                  <a:lnTo>
                    <a:pt x="1169287" y="0"/>
                  </a:lnTo>
                  <a:lnTo>
                    <a:pt x="1461609" y="0"/>
                  </a:lnTo>
                </a:path>
              </a:pathLst>
            </a:custGeom>
            <a:ln w="40651" cap="flat">
              <a:solidFill>
                <a:srgbClr val="BEBEBE">
                  <a:alpha val="69803"/>
                </a:srgbClr>
              </a:solidFill>
              <a:prstDash val="solid"/>
              <a:round/>
            </a:ln>
          </p:spPr>
          <p:txBody>
            <a:bodyPr/>
            <a:lstStyle/>
            <a:p/>
          </p:txBody>
        </p:sp>
        <p:sp>
          <p:nvSpPr>
            <p:cNvPr id="799" name="pl799"/>
            <p:cNvSpPr/>
            <p:nvPr/>
          </p:nvSpPr>
          <p:spPr>
            <a:xfrm>
              <a:off x="5862360" y="2508385"/>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800" name="pl800"/>
            <p:cNvSpPr/>
            <p:nvPr/>
          </p:nvSpPr>
          <p:spPr>
            <a:xfrm>
              <a:off x="5862360" y="2587747"/>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801" name="pl801"/>
            <p:cNvSpPr/>
            <p:nvPr/>
          </p:nvSpPr>
          <p:spPr>
            <a:xfrm>
              <a:off x="5862360" y="2575537"/>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802" name="pl802"/>
            <p:cNvSpPr/>
            <p:nvPr/>
          </p:nvSpPr>
          <p:spPr>
            <a:xfrm>
              <a:off x="5862360" y="2593852"/>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803" name="pl803"/>
            <p:cNvSpPr/>
            <p:nvPr/>
          </p:nvSpPr>
          <p:spPr>
            <a:xfrm>
              <a:off x="5862360" y="2386289"/>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804" name="pl804"/>
            <p:cNvSpPr/>
            <p:nvPr/>
          </p:nvSpPr>
          <p:spPr>
            <a:xfrm>
              <a:off x="586236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805" name="pl805"/>
            <p:cNvSpPr/>
            <p:nvPr/>
          </p:nvSpPr>
          <p:spPr>
            <a:xfrm>
              <a:off x="586236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806" name="pl806"/>
            <p:cNvSpPr/>
            <p:nvPr/>
          </p:nvSpPr>
          <p:spPr>
            <a:xfrm>
              <a:off x="586236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807" name="pl807"/>
            <p:cNvSpPr/>
            <p:nvPr/>
          </p:nvSpPr>
          <p:spPr>
            <a:xfrm>
              <a:off x="586236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808" name="pl808"/>
            <p:cNvSpPr/>
            <p:nvPr/>
          </p:nvSpPr>
          <p:spPr>
            <a:xfrm>
              <a:off x="586236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809" name="pl809"/>
            <p:cNvSpPr/>
            <p:nvPr/>
          </p:nvSpPr>
          <p:spPr>
            <a:xfrm>
              <a:off x="5862360" y="2581642"/>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810" name="pl810"/>
            <p:cNvSpPr/>
            <p:nvPr/>
          </p:nvSpPr>
          <p:spPr>
            <a:xfrm>
              <a:off x="5862360" y="210546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811" name="pl811"/>
            <p:cNvSpPr/>
            <p:nvPr/>
          </p:nvSpPr>
          <p:spPr>
            <a:xfrm>
              <a:off x="5862360" y="2404603"/>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812" name="pl812"/>
            <p:cNvSpPr/>
            <p:nvPr/>
          </p:nvSpPr>
          <p:spPr>
            <a:xfrm>
              <a:off x="5862360" y="2563328"/>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813" name="pl813"/>
            <p:cNvSpPr/>
            <p:nvPr/>
          </p:nvSpPr>
          <p:spPr>
            <a:xfrm>
              <a:off x="5862360" y="2532804"/>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814" name="pl814"/>
            <p:cNvSpPr/>
            <p:nvPr/>
          </p:nvSpPr>
          <p:spPr>
            <a:xfrm>
              <a:off x="5862360" y="2465651"/>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815" name="pl815"/>
            <p:cNvSpPr/>
            <p:nvPr/>
          </p:nvSpPr>
          <p:spPr>
            <a:xfrm>
              <a:off x="5862360" y="259995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816" name="pl816"/>
            <p:cNvSpPr/>
            <p:nvPr/>
          </p:nvSpPr>
          <p:spPr>
            <a:xfrm>
              <a:off x="5862360" y="2575537"/>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817" name="pl817"/>
            <p:cNvSpPr/>
            <p:nvPr/>
          </p:nvSpPr>
          <p:spPr>
            <a:xfrm>
              <a:off x="5862360" y="2587747"/>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818" name="pl818"/>
            <p:cNvSpPr/>
            <p:nvPr/>
          </p:nvSpPr>
          <p:spPr>
            <a:xfrm>
              <a:off x="5862360" y="254501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819" name="pl819"/>
            <p:cNvSpPr/>
            <p:nvPr/>
          </p:nvSpPr>
          <p:spPr>
            <a:xfrm>
              <a:off x="5862360" y="2581642"/>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820" name="pl820"/>
            <p:cNvSpPr/>
            <p:nvPr/>
          </p:nvSpPr>
          <p:spPr>
            <a:xfrm>
              <a:off x="586236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821" name="pl821"/>
            <p:cNvSpPr/>
            <p:nvPr/>
          </p:nvSpPr>
          <p:spPr>
            <a:xfrm>
              <a:off x="5862360" y="2587747"/>
              <a:ext cx="1461609" cy="0"/>
            </a:xfrm>
            <a:custGeom>
              <a:avLst/>
              <a:pathLst>
                <a:path w="1461609" h="0">
                  <a:moveTo>
                    <a:pt x="0" y="0"/>
                  </a:moveTo>
                  <a:lnTo>
                    <a:pt x="292321" y="0"/>
                  </a:lnTo>
                  <a:lnTo>
                    <a:pt x="584643" y="0"/>
                  </a:lnTo>
                  <a:lnTo>
                    <a:pt x="876965" y="0"/>
                  </a:lnTo>
                  <a:lnTo>
                    <a:pt x="1169287" y="0"/>
                  </a:lnTo>
                  <a:lnTo>
                    <a:pt x="1461609" y="0"/>
                  </a:lnTo>
                </a:path>
              </a:pathLst>
            </a:custGeom>
            <a:ln w="40651" cap="flat">
              <a:solidFill>
                <a:srgbClr val="000000">
                  <a:alpha val="100000"/>
                </a:srgbClr>
              </a:solidFill>
              <a:prstDash val="solid"/>
              <a:round/>
            </a:ln>
          </p:spPr>
          <p:txBody>
            <a:bodyPr/>
            <a:lstStyle/>
            <a:p/>
          </p:txBody>
        </p:sp>
        <p:sp>
          <p:nvSpPr>
            <p:cNvPr id="822" name="pl822"/>
            <p:cNvSpPr/>
            <p:nvPr/>
          </p:nvSpPr>
          <p:spPr>
            <a:xfrm>
              <a:off x="586236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00BE6D">
                  <a:alpha val="100000"/>
                </a:srgbClr>
              </a:solidFill>
              <a:prstDash val="solid"/>
              <a:round/>
            </a:ln>
          </p:spPr>
          <p:txBody>
            <a:bodyPr/>
            <a:lstStyle/>
            <a:p/>
          </p:txBody>
        </p:sp>
        <p:sp>
          <p:nvSpPr>
            <p:cNvPr id="823" name="pl823"/>
            <p:cNvSpPr/>
            <p:nvPr/>
          </p:nvSpPr>
          <p:spPr>
            <a:xfrm>
              <a:off x="5789280" y="259995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824" name="tx824"/>
            <p:cNvSpPr/>
            <p:nvPr/>
          </p:nvSpPr>
          <p:spPr>
            <a:xfrm>
              <a:off x="5832215"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5" name="tx825"/>
            <p:cNvSpPr/>
            <p:nvPr/>
          </p:nvSpPr>
          <p:spPr>
            <a:xfrm>
              <a:off x="6124537"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6" name="tx826"/>
            <p:cNvSpPr/>
            <p:nvPr/>
          </p:nvSpPr>
          <p:spPr>
            <a:xfrm>
              <a:off x="6416859"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7" name="tx827"/>
            <p:cNvSpPr/>
            <p:nvPr/>
          </p:nvSpPr>
          <p:spPr>
            <a:xfrm>
              <a:off x="6709181"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8" name="tx828"/>
            <p:cNvSpPr/>
            <p:nvPr/>
          </p:nvSpPr>
          <p:spPr>
            <a:xfrm>
              <a:off x="7001503"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9" name="tx829"/>
            <p:cNvSpPr/>
            <p:nvPr/>
          </p:nvSpPr>
          <p:spPr>
            <a:xfrm>
              <a:off x="7293825" y="242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30" name="rc830"/>
            <p:cNvSpPr/>
            <p:nvPr/>
          </p:nvSpPr>
          <p:spPr>
            <a:xfrm>
              <a:off x="5789280" y="2961634"/>
              <a:ext cx="1607770" cy="758825"/>
            </a:xfrm>
            <a:prstGeom prst="rect">
              <a:avLst/>
            </a:prstGeom>
            <a:solidFill>
              <a:srgbClr val="EBEBEB">
                <a:alpha val="100000"/>
              </a:srgbClr>
            </a:solidFill>
          </p:spPr>
          <p:txBody>
            <a:bodyPr/>
            <a:lstStyle/>
            <a:p/>
          </p:txBody>
        </p:sp>
        <p:sp>
          <p:nvSpPr>
            <p:cNvPr id="831" name="pl831"/>
            <p:cNvSpPr/>
            <p:nvPr/>
          </p:nvSpPr>
          <p:spPr>
            <a:xfrm>
              <a:off x="5789280" y="3719543"/>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32" name="pl832"/>
            <p:cNvSpPr/>
            <p:nvPr/>
          </p:nvSpPr>
          <p:spPr>
            <a:xfrm>
              <a:off x="5789280" y="356692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33" name="pl833"/>
            <p:cNvSpPr/>
            <p:nvPr/>
          </p:nvSpPr>
          <p:spPr>
            <a:xfrm>
              <a:off x="5789280" y="341430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34" name="pl834"/>
            <p:cNvSpPr/>
            <p:nvPr/>
          </p:nvSpPr>
          <p:spPr>
            <a:xfrm>
              <a:off x="5789280" y="326168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35" name="pl835"/>
            <p:cNvSpPr/>
            <p:nvPr/>
          </p:nvSpPr>
          <p:spPr>
            <a:xfrm>
              <a:off x="5789280" y="310906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36" name="pl836"/>
            <p:cNvSpPr/>
            <p:nvPr/>
          </p:nvSpPr>
          <p:spPr>
            <a:xfrm>
              <a:off x="600852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7" name="pl837"/>
            <p:cNvSpPr/>
            <p:nvPr/>
          </p:nvSpPr>
          <p:spPr>
            <a:xfrm>
              <a:off x="630084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8" name="pl838"/>
            <p:cNvSpPr/>
            <p:nvPr/>
          </p:nvSpPr>
          <p:spPr>
            <a:xfrm>
              <a:off x="659316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9" name="pl839"/>
            <p:cNvSpPr/>
            <p:nvPr/>
          </p:nvSpPr>
          <p:spPr>
            <a:xfrm>
              <a:off x="688548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0" name="pl840"/>
            <p:cNvSpPr/>
            <p:nvPr/>
          </p:nvSpPr>
          <p:spPr>
            <a:xfrm>
              <a:off x="71778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1" name="pl841"/>
            <p:cNvSpPr/>
            <p:nvPr/>
          </p:nvSpPr>
          <p:spPr>
            <a:xfrm>
              <a:off x="5789280" y="364323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42" name="pl842"/>
            <p:cNvSpPr/>
            <p:nvPr/>
          </p:nvSpPr>
          <p:spPr>
            <a:xfrm>
              <a:off x="5789280" y="349061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43" name="pl843"/>
            <p:cNvSpPr/>
            <p:nvPr/>
          </p:nvSpPr>
          <p:spPr>
            <a:xfrm>
              <a:off x="5789280" y="333799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44" name="pl844"/>
            <p:cNvSpPr/>
            <p:nvPr/>
          </p:nvSpPr>
          <p:spPr>
            <a:xfrm>
              <a:off x="5789280" y="318537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45" name="pl845"/>
            <p:cNvSpPr/>
            <p:nvPr/>
          </p:nvSpPr>
          <p:spPr>
            <a:xfrm>
              <a:off x="5789280" y="303275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46" name="pl846"/>
            <p:cNvSpPr/>
            <p:nvPr/>
          </p:nvSpPr>
          <p:spPr>
            <a:xfrm>
              <a:off x="586236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615468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644700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673932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703164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732397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2" name="pl852"/>
            <p:cNvSpPr/>
            <p:nvPr/>
          </p:nvSpPr>
          <p:spPr>
            <a:xfrm>
              <a:off x="586236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853" name="pl853"/>
            <p:cNvSpPr/>
            <p:nvPr/>
          </p:nvSpPr>
          <p:spPr>
            <a:xfrm>
              <a:off x="586236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40651" cap="flat">
              <a:solidFill>
                <a:srgbClr val="BEBEBE">
                  <a:alpha val="69803"/>
                </a:srgbClr>
              </a:solidFill>
              <a:prstDash val="solid"/>
              <a:round/>
            </a:ln>
          </p:spPr>
          <p:txBody>
            <a:bodyPr/>
            <a:lstStyle/>
            <a:p/>
          </p:txBody>
        </p:sp>
        <p:sp>
          <p:nvSpPr>
            <p:cNvPr id="854" name="pl854"/>
            <p:cNvSpPr/>
            <p:nvPr/>
          </p:nvSpPr>
          <p:spPr>
            <a:xfrm>
              <a:off x="5862360" y="3551662"/>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855" name="pl855"/>
            <p:cNvSpPr/>
            <p:nvPr/>
          </p:nvSpPr>
          <p:spPr>
            <a:xfrm>
              <a:off x="5862360" y="3631024"/>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856" name="pl856"/>
            <p:cNvSpPr/>
            <p:nvPr/>
          </p:nvSpPr>
          <p:spPr>
            <a:xfrm>
              <a:off x="5862360" y="3618814"/>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857" name="pl857"/>
            <p:cNvSpPr/>
            <p:nvPr/>
          </p:nvSpPr>
          <p:spPr>
            <a:xfrm>
              <a:off x="5862360" y="3637129"/>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858" name="pl858"/>
            <p:cNvSpPr/>
            <p:nvPr/>
          </p:nvSpPr>
          <p:spPr>
            <a:xfrm>
              <a:off x="5862360" y="3429566"/>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859" name="pl859"/>
            <p:cNvSpPr/>
            <p:nvPr/>
          </p:nvSpPr>
          <p:spPr>
            <a:xfrm>
              <a:off x="5862360" y="3606605"/>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860" name="pl860"/>
            <p:cNvSpPr/>
            <p:nvPr/>
          </p:nvSpPr>
          <p:spPr>
            <a:xfrm>
              <a:off x="5862360" y="3588290"/>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861" name="pl861"/>
            <p:cNvSpPr/>
            <p:nvPr/>
          </p:nvSpPr>
          <p:spPr>
            <a:xfrm>
              <a:off x="5862360" y="3600500"/>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862" name="pl862"/>
            <p:cNvSpPr/>
            <p:nvPr/>
          </p:nvSpPr>
          <p:spPr>
            <a:xfrm>
              <a:off x="5862360" y="363102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863" name="pl863"/>
            <p:cNvSpPr/>
            <p:nvPr/>
          </p:nvSpPr>
          <p:spPr>
            <a:xfrm>
              <a:off x="5862360" y="3637129"/>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864" name="pl864"/>
            <p:cNvSpPr/>
            <p:nvPr/>
          </p:nvSpPr>
          <p:spPr>
            <a:xfrm>
              <a:off x="586236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865" name="pl865"/>
            <p:cNvSpPr/>
            <p:nvPr/>
          </p:nvSpPr>
          <p:spPr>
            <a:xfrm>
              <a:off x="586236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866" name="pl866"/>
            <p:cNvSpPr/>
            <p:nvPr/>
          </p:nvSpPr>
          <p:spPr>
            <a:xfrm>
              <a:off x="586236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867" name="pl867"/>
            <p:cNvSpPr/>
            <p:nvPr/>
          </p:nvSpPr>
          <p:spPr>
            <a:xfrm>
              <a:off x="586236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868" name="pl868"/>
            <p:cNvSpPr/>
            <p:nvPr/>
          </p:nvSpPr>
          <p:spPr>
            <a:xfrm>
              <a:off x="586236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869" name="pl869"/>
            <p:cNvSpPr/>
            <p:nvPr/>
          </p:nvSpPr>
          <p:spPr>
            <a:xfrm>
              <a:off x="5862360" y="3508928"/>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870" name="pl870"/>
            <p:cNvSpPr/>
            <p:nvPr/>
          </p:nvSpPr>
          <p:spPr>
            <a:xfrm>
              <a:off x="5862360" y="364323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871" name="pl871"/>
            <p:cNvSpPr/>
            <p:nvPr/>
          </p:nvSpPr>
          <p:spPr>
            <a:xfrm>
              <a:off x="5862360" y="3618814"/>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872" name="pl872"/>
            <p:cNvSpPr/>
            <p:nvPr/>
          </p:nvSpPr>
          <p:spPr>
            <a:xfrm>
              <a:off x="5862360" y="3631024"/>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873" name="pl873"/>
            <p:cNvSpPr/>
            <p:nvPr/>
          </p:nvSpPr>
          <p:spPr>
            <a:xfrm>
              <a:off x="5862360" y="3588290"/>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874" name="pl874"/>
            <p:cNvSpPr/>
            <p:nvPr/>
          </p:nvSpPr>
          <p:spPr>
            <a:xfrm>
              <a:off x="5862360" y="3624919"/>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875" name="pl875"/>
            <p:cNvSpPr/>
            <p:nvPr/>
          </p:nvSpPr>
          <p:spPr>
            <a:xfrm>
              <a:off x="586236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876" name="pl876"/>
            <p:cNvSpPr/>
            <p:nvPr/>
          </p:nvSpPr>
          <p:spPr>
            <a:xfrm>
              <a:off x="586236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40651" cap="flat">
              <a:solidFill>
                <a:srgbClr val="000000">
                  <a:alpha val="100000"/>
                </a:srgbClr>
              </a:solidFill>
              <a:prstDash val="solid"/>
              <a:round/>
            </a:ln>
          </p:spPr>
          <p:txBody>
            <a:bodyPr/>
            <a:lstStyle/>
            <a:p/>
          </p:txBody>
        </p:sp>
        <p:sp>
          <p:nvSpPr>
            <p:cNvPr id="877" name="pl877"/>
            <p:cNvSpPr/>
            <p:nvPr/>
          </p:nvSpPr>
          <p:spPr>
            <a:xfrm>
              <a:off x="586236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00ABFD">
                  <a:alpha val="100000"/>
                </a:srgbClr>
              </a:solidFill>
              <a:prstDash val="solid"/>
              <a:round/>
            </a:ln>
          </p:spPr>
          <p:txBody>
            <a:bodyPr/>
            <a:lstStyle/>
            <a:p/>
          </p:txBody>
        </p:sp>
        <p:sp>
          <p:nvSpPr>
            <p:cNvPr id="878" name="pl878"/>
            <p:cNvSpPr/>
            <p:nvPr/>
          </p:nvSpPr>
          <p:spPr>
            <a:xfrm>
              <a:off x="5789280" y="3643234"/>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879" name="tx879"/>
            <p:cNvSpPr/>
            <p:nvPr/>
          </p:nvSpPr>
          <p:spPr>
            <a:xfrm>
              <a:off x="5832215" y="3460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80" name="tx880"/>
            <p:cNvSpPr/>
            <p:nvPr/>
          </p:nvSpPr>
          <p:spPr>
            <a:xfrm>
              <a:off x="6106487" y="352401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81" name="tx881"/>
            <p:cNvSpPr/>
            <p:nvPr/>
          </p:nvSpPr>
          <p:spPr>
            <a:xfrm>
              <a:off x="6416859" y="34677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2" name="tx882"/>
            <p:cNvSpPr/>
            <p:nvPr/>
          </p:nvSpPr>
          <p:spPr>
            <a:xfrm>
              <a:off x="6709181" y="34494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83" name="tx883"/>
            <p:cNvSpPr/>
            <p:nvPr/>
          </p:nvSpPr>
          <p:spPr>
            <a:xfrm>
              <a:off x="7001503" y="344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84" name="tx884"/>
            <p:cNvSpPr/>
            <p:nvPr/>
          </p:nvSpPr>
          <p:spPr>
            <a:xfrm>
              <a:off x="7293825" y="34677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5" name="rc885"/>
            <p:cNvSpPr/>
            <p:nvPr/>
          </p:nvSpPr>
          <p:spPr>
            <a:xfrm>
              <a:off x="5789280" y="4004911"/>
              <a:ext cx="1607770" cy="758825"/>
            </a:xfrm>
            <a:prstGeom prst="rect">
              <a:avLst/>
            </a:prstGeom>
            <a:solidFill>
              <a:srgbClr val="EBEBEB">
                <a:alpha val="100000"/>
              </a:srgbClr>
            </a:solidFill>
          </p:spPr>
          <p:txBody>
            <a:bodyPr/>
            <a:lstStyle/>
            <a:p/>
          </p:txBody>
        </p:sp>
        <p:sp>
          <p:nvSpPr>
            <p:cNvPr id="886" name="pl886"/>
            <p:cNvSpPr/>
            <p:nvPr/>
          </p:nvSpPr>
          <p:spPr>
            <a:xfrm>
              <a:off x="5789280" y="476282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87" name="pl887"/>
            <p:cNvSpPr/>
            <p:nvPr/>
          </p:nvSpPr>
          <p:spPr>
            <a:xfrm>
              <a:off x="5789280" y="461020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88" name="pl888"/>
            <p:cNvSpPr/>
            <p:nvPr/>
          </p:nvSpPr>
          <p:spPr>
            <a:xfrm>
              <a:off x="5789280" y="445758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89" name="pl889"/>
            <p:cNvSpPr/>
            <p:nvPr/>
          </p:nvSpPr>
          <p:spPr>
            <a:xfrm>
              <a:off x="5789280" y="430496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90" name="pl890"/>
            <p:cNvSpPr/>
            <p:nvPr/>
          </p:nvSpPr>
          <p:spPr>
            <a:xfrm>
              <a:off x="5789280" y="415234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891" name="pl891"/>
            <p:cNvSpPr/>
            <p:nvPr/>
          </p:nvSpPr>
          <p:spPr>
            <a:xfrm>
              <a:off x="600852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2" name="pl892"/>
            <p:cNvSpPr/>
            <p:nvPr/>
          </p:nvSpPr>
          <p:spPr>
            <a:xfrm>
              <a:off x="630084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3" name="pl893"/>
            <p:cNvSpPr/>
            <p:nvPr/>
          </p:nvSpPr>
          <p:spPr>
            <a:xfrm>
              <a:off x="659316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4" name="pl894"/>
            <p:cNvSpPr/>
            <p:nvPr/>
          </p:nvSpPr>
          <p:spPr>
            <a:xfrm>
              <a:off x="688548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5" name="pl895"/>
            <p:cNvSpPr/>
            <p:nvPr/>
          </p:nvSpPr>
          <p:spPr>
            <a:xfrm>
              <a:off x="71778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6" name="pl896"/>
            <p:cNvSpPr/>
            <p:nvPr/>
          </p:nvSpPr>
          <p:spPr>
            <a:xfrm>
              <a:off x="5789280" y="468651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97" name="pl897"/>
            <p:cNvSpPr/>
            <p:nvPr/>
          </p:nvSpPr>
          <p:spPr>
            <a:xfrm>
              <a:off x="5789280" y="453389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98" name="pl898"/>
            <p:cNvSpPr/>
            <p:nvPr/>
          </p:nvSpPr>
          <p:spPr>
            <a:xfrm>
              <a:off x="5789280" y="438127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899" name="pl899"/>
            <p:cNvSpPr/>
            <p:nvPr/>
          </p:nvSpPr>
          <p:spPr>
            <a:xfrm>
              <a:off x="5789280" y="422865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00" name="pl900"/>
            <p:cNvSpPr/>
            <p:nvPr/>
          </p:nvSpPr>
          <p:spPr>
            <a:xfrm>
              <a:off x="5789280" y="407603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01" name="pl901"/>
            <p:cNvSpPr/>
            <p:nvPr/>
          </p:nvSpPr>
          <p:spPr>
            <a:xfrm>
              <a:off x="586236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2" name="pl902"/>
            <p:cNvSpPr/>
            <p:nvPr/>
          </p:nvSpPr>
          <p:spPr>
            <a:xfrm>
              <a:off x="615468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3" name="pl903"/>
            <p:cNvSpPr/>
            <p:nvPr/>
          </p:nvSpPr>
          <p:spPr>
            <a:xfrm>
              <a:off x="644700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4" name="pl904"/>
            <p:cNvSpPr/>
            <p:nvPr/>
          </p:nvSpPr>
          <p:spPr>
            <a:xfrm>
              <a:off x="673932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5" name="pl905"/>
            <p:cNvSpPr/>
            <p:nvPr/>
          </p:nvSpPr>
          <p:spPr>
            <a:xfrm>
              <a:off x="703164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6" name="pl906"/>
            <p:cNvSpPr/>
            <p:nvPr/>
          </p:nvSpPr>
          <p:spPr>
            <a:xfrm>
              <a:off x="732397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7" name="pl907"/>
            <p:cNvSpPr/>
            <p:nvPr/>
          </p:nvSpPr>
          <p:spPr>
            <a:xfrm>
              <a:off x="586236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908" name="pl908"/>
            <p:cNvSpPr/>
            <p:nvPr/>
          </p:nvSpPr>
          <p:spPr>
            <a:xfrm>
              <a:off x="586236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40651" cap="flat">
              <a:solidFill>
                <a:srgbClr val="BEBEBE">
                  <a:alpha val="69803"/>
                </a:srgbClr>
              </a:solidFill>
              <a:prstDash val="solid"/>
              <a:round/>
            </a:ln>
          </p:spPr>
          <p:txBody>
            <a:bodyPr/>
            <a:lstStyle/>
            <a:p/>
          </p:txBody>
        </p:sp>
        <p:sp>
          <p:nvSpPr>
            <p:cNvPr id="909" name="pl909"/>
            <p:cNvSpPr/>
            <p:nvPr/>
          </p:nvSpPr>
          <p:spPr>
            <a:xfrm>
              <a:off x="5862360" y="4594939"/>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910" name="pl910"/>
            <p:cNvSpPr/>
            <p:nvPr/>
          </p:nvSpPr>
          <p:spPr>
            <a:xfrm>
              <a:off x="5862360" y="4674301"/>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911" name="pl911"/>
            <p:cNvSpPr/>
            <p:nvPr/>
          </p:nvSpPr>
          <p:spPr>
            <a:xfrm>
              <a:off x="5862360" y="466209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912" name="pl912"/>
            <p:cNvSpPr/>
            <p:nvPr/>
          </p:nvSpPr>
          <p:spPr>
            <a:xfrm>
              <a:off x="5862360" y="4680406"/>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913" name="pl913"/>
            <p:cNvSpPr/>
            <p:nvPr/>
          </p:nvSpPr>
          <p:spPr>
            <a:xfrm>
              <a:off x="5862360" y="4472843"/>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914" name="pl914"/>
            <p:cNvSpPr/>
            <p:nvPr/>
          </p:nvSpPr>
          <p:spPr>
            <a:xfrm>
              <a:off x="5862360" y="4649882"/>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915" name="pl915"/>
            <p:cNvSpPr/>
            <p:nvPr/>
          </p:nvSpPr>
          <p:spPr>
            <a:xfrm>
              <a:off x="5862360" y="463156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16" name="pl916"/>
            <p:cNvSpPr/>
            <p:nvPr/>
          </p:nvSpPr>
          <p:spPr>
            <a:xfrm>
              <a:off x="5862360" y="4643777"/>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917" name="pl917"/>
            <p:cNvSpPr/>
            <p:nvPr/>
          </p:nvSpPr>
          <p:spPr>
            <a:xfrm>
              <a:off x="5862360" y="467430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918" name="pl918"/>
            <p:cNvSpPr/>
            <p:nvPr/>
          </p:nvSpPr>
          <p:spPr>
            <a:xfrm>
              <a:off x="5862360" y="4680406"/>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19" name="pl919"/>
            <p:cNvSpPr/>
            <p:nvPr/>
          </p:nvSpPr>
          <p:spPr>
            <a:xfrm>
              <a:off x="5862360" y="4668196"/>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920" name="pl920"/>
            <p:cNvSpPr/>
            <p:nvPr/>
          </p:nvSpPr>
          <p:spPr>
            <a:xfrm>
              <a:off x="5862360" y="419202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921" name="pl921"/>
            <p:cNvSpPr/>
            <p:nvPr/>
          </p:nvSpPr>
          <p:spPr>
            <a:xfrm>
              <a:off x="5862360" y="4491157"/>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922" name="pl922"/>
            <p:cNvSpPr/>
            <p:nvPr/>
          </p:nvSpPr>
          <p:spPr>
            <a:xfrm>
              <a:off x="5862360" y="4649882"/>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923" name="pl923"/>
            <p:cNvSpPr/>
            <p:nvPr/>
          </p:nvSpPr>
          <p:spPr>
            <a:xfrm>
              <a:off x="5862360" y="4619358"/>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924" name="pl924"/>
            <p:cNvSpPr/>
            <p:nvPr/>
          </p:nvSpPr>
          <p:spPr>
            <a:xfrm>
              <a:off x="586236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925" name="pl925"/>
            <p:cNvSpPr/>
            <p:nvPr/>
          </p:nvSpPr>
          <p:spPr>
            <a:xfrm>
              <a:off x="586236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926" name="pl926"/>
            <p:cNvSpPr/>
            <p:nvPr/>
          </p:nvSpPr>
          <p:spPr>
            <a:xfrm>
              <a:off x="586236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927" name="pl927"/>
            <p:cNvSpPr/>
            <p:nvPr/>
          </p:nvSpPr>
          <p:spPr>
            <a:xfrm>
              <a:off x="586236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928" name="pl928"/>
            <p:cNvSpPr/>
            <p:nvPr/>
          </p:nvSpPr>
          <p:spPr>
            <a:xfrm>
              <a:off x="586236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929" name="pl929"/>
            <p:cNvSpPr/>
            <p:nvPr/>
          </p:nvSpPr>
          <p:spPr>
            <a:xfrm>
              <a:off x="5862360" y="4668196"/>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930" name="pl930"/>
            <p:cNvSpPr/>
            <p:nvPr/>
          </p:nvSpPr>
          <p:spPr>
            <a:xfrm>
              <a:off x="586236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931" name="pl931"/>
            <p:cNvSpPr/>
            <p:nvPr/>
          </p:nvSpPr>
          <p:spPr>
            <a:xfrm>
              <a:off x="586236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40651" cap="flat">
              <a:solidFill>
                <a:srgbClr val="000000">
                  <a:alpha val="100000"/>
                </a:srgbClr>
              </a:solidFill>
              <a:prstDash val="solid"/>
              <a:round/>
            </a:ln>
          </p:spPr>
          <p:txBody>
            <a:bodyPr/>
            <a:lstStyle/>
            <a:p/>
          </p:txBody>
        </p:sp>
        <p:sp>
          <p:nvSpPr>
            <p:cNvPr id="932" name="pl932"/>
            <p:cNvSpPr/>
            <p:nvPr/>
          </p:nvSpPr>
          <p:spPr>
            <a:xfrm>
              <a:off x="586236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FB61D7">
                  <a:alpha val="100000"/>
                </a:srgbClr>
              </a:solidFill>
              <a:prstDash val="solid"/>
              <a:round/>
            </a:ln>
          </p:spPr>
          <p:txBody>
            <a:bodyPr/>
            <a:lstStyle/>
            <a:p/>
          </p:txBody>
        </p:sp>
        <p:sp>
          <p:nvSpPr>
            <p:cNvPr id="933" name="pl933"/>
            <p:cNvSpPr/>
            <p:nvPr/>
          </p:nvSpPr>
          <p:spPr>
            <a:xfrm>
              <a:off x="5789280" y="4686511"/>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934" name="tx934"/>
            <p:cNvSpPr/>
            <p:nvPr/>
          </p:nvSpPr>
          <p:spPr>
            <a:xfrm>
              <a:off x="5832215"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5" name="tx935"/>
            <p:cNvSpPr/>
            <p:nvPr/>
          </p:nvSpPr>
          <p:spPr>
            <a:xfrm>
              <a:off x="6124537"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36" name="tx936"/>
            <p:cNvSpPr/>
            <p:nvPr/>
          </p:nvSpPr>
          <p:spPr>
            <a:xfrm>
              <a:off x="6416859" y="45171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7" name="tx937"/>
            <p:cNvSpPr/>
            <p:nvPr/>
          </p:nvSpPr>
          <p:spPr>
            <a:xfrm>
              <a:off x="6709181" y="45110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38" name="tx938"/>
            <p:cNvSpPr/>
            <p:nvPr/>
          </p:nvSpPr>
          <p:spPr>
            <a:xfrm>
              <a:off x="7001503" y="45171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9" name="tx939"/>
            <p:cNvSpPr/>
            <p:nvPr/>
          </p:nvSpPr>
          <p:spPr>
            <a:xfrm>
              <a:off x="7293825" y="45219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0" name="rc940"/>
            <p:cNvSpPr/>
            <p:nvPr/>
          </p:nvSpPr>
          <p:spPr>
            <a:xfrm>
              <a:off x="7466640" y="875080"/>
              <a:ext cx="1607770" cy="758825"/>
            </a:xfrm>
            <a:prstGeom prst="rect">
              <a:avLst/>
            </a:prstGeom>
            <a:solidFill>
              <a:srgbClr val="EBEBEB">
                <a:alpha val="100000"/>
              </a:srgbClr>
            </a:solidFill>
          </p:spPr>
          <p:txBody>
            <a:bodyPr/>
            <a:lstStyle/>
            <a:p/>
          </p:txBody>
        </p:sp>
        <p:sp>
          <p:nvSpPr>
            <p:cNvPr id="941" name="pl941"/>
            <p:cNvSpPr/>
            <p:nvPr/>
          </p:nvSpPr>
          <p:spPr>
            <a:xfrm>
              <a:off x="7466640" y="163299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42" name="pl942"/>
            <p:cNvSpPr/>
            <p:nvPr/>
          </p:nvSpPr>
          <p:spPr>
            <a:xfrm>
              <a:off x="7466640" y="148037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43" name="pl943"/>
            <p:cNvSpPr/>
            <p:nvPr/>
          </p:nvSpPr>
          <p:spPr>
            <a:xfrm>
              <a:off x="7466640" y="132775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44" name="pl944"/>
            <p:cNvSpPr/>
            <p:nvPr/>
          </p:nvSpPr>
          <p:spPr>
            <a:xfrm>
              <a:off x="7466640" y="117513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45" name="pl945"/>
            <p:cNvSpPr/>
            <p:nvPr/>
          </p:nvSpPr>
          <p:spPr>
            <a:xfrm>
              <a:off x="7466640" y="102251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46" name="pl946"/>
            <p:cNvSpPr/>
            <p:nvPr/>
          </p:nvSpPr>
          <p:spPr>
            <a:xfrm>
              <a:off x="76858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7" name="pl947"/>
            <p:cNvSpPr/>
            <p:nvPr/>
          </p:nvSpPr>
          <p:spPr>
            <a:xfrm>
              <a:off x="797820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8" name="pl948"/>
            <p:cNvSpPr/>
            <p:nvPr/>
          </p:nvSpPr>
          <p:spPr>
            <a:xfrm>
              <a:off x="827052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49" name="pl949"/>
            <p:cNvSpPr/>
            <p:nvPr/>
          </p:nvSpPr>
          <p:spPr>
            <a:xfrm>
              <a:off x="856284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0" name="pl950"/>
            <p:cNvSpPr/>
            <p:nvPr/>
          </p:nvSpPr>
          <p:spPr>
            <a:xfrm>
              <a:off x="885516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1" name="pl951"/>
            <p:cNvSpPr/>
            <p:nvPr/>
          </p:nvSpPr>
          <p:spPr>
            <a:xfrm>
              <a:off x="7466640" y="155668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52" name="pl952"/>
            <p:cNvSpPr/>
            <p:nvPr/>
          </p:nvSpPr>
          <p:spPr>
            <a:xfrm>
              <a:off x="7466640" y="140406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53" name="pl953"/>
            <p:cNvSpPr/>
            <p:nvPr/>
          </p:nvSpPr>
          <p:spPr>
            <a:xfrm>
              <a:off x="7466640" y="125144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54" name="pl954"/>
            <p:cNvSpPr/>
            <p:nvPr/>
          </p:nvSpPr>
          <p:spPr>
            <a:xfrm>
              <a:off x="7466640" y="1098820"/>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55" name="pl955"/>
            <p:cNvSpPr/>
            <p:nvPr/>
          </p:nvSpPr>
          <p:spPr>
            <a:xfrm>
              <a:off x="7466640" y="94620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956" name="pl956"/>
            <p:cNvSpPr/>
            <p:nvPr/>
          </p:nvSpPr>
          <p:spPr>
            <a:xfrm>
              <a:off x="753972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7" name="pl957"/>
            <p:cNvSpPr/>
            <p:nvPr/>
          </p:nvSpPr>
          <p:spPr>
            <a:xfrm>
              <a:off x="783204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8" name="pl958"/>
            <p:cNvSpPr/>
            <p:nvPr/>
          </p:nvSpPr>
          <p:spPr>
            <a:xfrm>
              <a:off x="812436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59" name="pl959"/>
            <p:cNvSpPr/>
            <p:nvPr/>
          </p:nvSpPr>
          <p:spPr>
            <a:xfrm>
              <a:off x="841668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0" name="pl960"/>
            <p:cNvSpPr/>
            <p:nvPr/>
          </p:nvSpPr>
          <p:spPr>
            <a:xfrm>
              <a:off x="870900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1" name="pl961"/>
            <p:cNvSpPr/>
            <p:nvPr/>
          </p:nvSpPr>
          <p:spPr>
            <a:xfrm>
              <a:off x="900133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2" name="pl962"/>
            <p:cNvSpPr/>
            <p:nvPr/>
          </p:nvSpPr>
          <p:spPr>
            <a:xfrm>
              <a:off x="753972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963" name="pl963"/>
            <p:cNvSpPr/>
            <p:nvPr/>
          </p:nvSpPr>
          <p:spPr>
            <a:xfrm>
              <a:off x="753972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40651" cap="flat">
              <a:solidFill>
                <a:srgbClr val="BEBEBE">
                  <a:alpha val="69803"/>
                </a:srgbClr>
              </a:solidFill>
              <a:prstDash val="solid"/>
              <a:round/>
            </a:ln>
          </p:spPr>
          <p:txBody>
            <a:bodyPr/>
            <a:lstStyle/>
            <a:p/>
          </p:txBody>
        </p:sp>
        <p:sp>
          <p:nvSpPr>
            <p:cNvPr id="964" name="pl964"/>
            <p:cNvSpPr/>
            <p:nvPr/>
          </p:nvSpPr>
          <p:spPr>
            <a:xfrm>
              <a:off x="7539720" y="1465108"/>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965" name="pl965"/>
            <p:cNvSpPr/>
            <p:nvPr/>
          </p:nvSpPr>
          <p:spPr>
            <a:xfrm>
              <a:off x="7539720" y="1544470"/>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966" name="pl966"/>
            <p:cNvSpPr/>
            <p:nvPr/>
          </p:nvSpPr>
          <p:spPr>
            <a:xfrm>
              <a:off x="7539720" y="153226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967" name="pl967"/>
            <p:cNvSpPr/>
            <p:nvPr/>
          </p:nvSpPr>
          <p:spPr>
            <a:xfrm>
              <a:off x="7539720" y="1550575"/>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968" name="pl968"/>
            <p:cNvSpPr/>
            <p:nvPr/>
          </p:nvSpPr>
          <p:spPr>
            <a:xfrm>
              <a:off x="753972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969" name="pl969"/>
            <p:cNvSpPr/>
            <p:nvPr/>
          </p:nvSpPr>
          <p:spPr>
            <a:xfrm>
              <a:off x="7539720" y="1520051"/>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970" name="pl970"/>
            <p:cNvSpPr/>
            <p:nvPr/>
          </p:nvSpPr>
          <p:spPr>
            <a:xfrm>
              <a:off x="7539720" y="150173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71" name="pl971"/>
            <p:cNvSpPr/>
            <p:nvPr/>
          </p:nvSpPr>
          <p:spPr>
            <a:xfrm>
              <a:off x="7539720" y="1513946"/>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972" name="pl972"/>
            <p:cNvSpPr/>
            <p:nvPr/>
          </p:nvSpPr>
          <p:spPr>
            <a:xfrm>
              <a:off x="7539720" y="154447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973" name="pl973"/>
            <p:cNvSpPr/>
            <p:nvPr/>
          </p:nvSpPr>
          <p:spPr>
            <a:xfrm>
              <a:off x="7539720" y="1550575"/>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974" name="pl974"/>
            <p:cNvSpPr/>
            <p:nvPr/>
          </p:nvSpPr>
          <p:spPr>
            <a:xfrm>
              <a:off x="7539720" y="1538365"/>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975" name="pl975"/>
            <p:cNvSpPr/>
            <p:nvPr/>
          </p:nvSpPr>
          <p:spPr>
            <a:xfrm>
              <a:off x="7539720" y="106219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976" name="pl976"/>
            <p:cNvSpPr/>
            <p:nvPr/>
          </p:nvSpPr>
          <p:spPr>
            <a:xfrm>
              <a:off x="7539720" y="1361326"/>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977" name="pl977"/>
            <p:cNvSpPr/>
            <p:nvPr/>
          </p:nvSpPr>
          <p:spPr>
            <a:xfrm>
              <a:off x="7539720" y="1520051"/>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978" name="pl978"/>
            <p:cNvSpPr/>
            <p:nvPr/>
          </p:nvSpPr>
          <p:spPr>
            <a:xfrm>
              <a:off x="7539720" y="1489527"/>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979" name="pl979"/>
            <p:cNvSpPr/>
            <p:nvPr/>
          </p:nvSpPr>
          <p:spPr>
            <a:xfrm>
              <a:off x="7539720" y="1422374"/>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980" name="pl980"/>
            <p:cNvSpPr/>
            <p:nvPr/>
          </p:nvSpPr>
          <p:spPr>
            <a:xfrm>
              <a:off x="7539720" y="1556680"/>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981" name="pl981"/>
            <p:cNvSpPr/>
            <p:nvPr/>
          </p:nvSpPr>
          <p:spPr>
            <a:xfrm>
              <a:off x="7539720" y="153226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982" name="pl982"/>
            <p:cNvSpPr/>
            <p:nvPr/>
          </p:nvSpPr>
          <p:spPr>
            <a:xfrm>
              <a:off x="7539720" y="1544470"/>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983" name="pl983"/>
            <p:cNvSpPr/>
            <p:nvPr/>
          </p:nvSpPr>
          <p:spPr>
            <a:xfrm>
              <a:off x="7539720" y="150173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984" name="pl984"/>
            <p:cNvSpPr/>
            <p:nvPr/>
          </p:nvSpPr>
          <p:spPr>
            <a:xfrm>
              <a:off x="7539720" y="1538365"/>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985" name="pl985"/>
            <p:cNvSpPr/>
            <p:nvPr/>
          </p:nvSpPr>
          <p:spPr>
            <a:xfrm>
              <a:off x="7539720" y="1538365"/>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986" name="pl986"/>
            <p:cNvSpPr/>
            <p:nvPr/>
          </p:nvSpPr>
          <p:spPr>
            <a:xfrm>
              <a:off x="753972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40651" cap="flat">
              <a:solidFill>
                <a:srgbClr val="000000">
                  <a:alpha val="100000"/>
                </a:srgbClr>
              </a:solidFill>
              <a:prstDash val="solid"/>
              <a:round/>
            </a:ln>
          </p:spPr>
          <p:txBody>
            <a:bodyPr/>
            <a:lstStyle/>
            <a:p/>
          </p:txBody>
        </p:sp>
        <p:sp>
          <p:nvSpPr>
            <p:cNvPr id="987" name="pl987"/>
            <p:cNvSpPr/>
            <p:nvPr/>
          </p:nvSpPr>
          <p:spPr>
            <a:xfrm>
              <a:off x="7539720" y="1343012"/>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A9A400">
                  <a:alpha val="100000"/>
                </a:srgbClr>
              </a:solidFill>
              <a:prstDash val="solid"/>
              <a:round/>
            </a:ln>
          </p:spPr>
          <p:txBody>
            <a:bodyPr/>
            <a:lstStyle/>
            <a:p/>
          </p:txBody>
        </p:sp>
        <p:sp>
          <p:nvSpPr>
            <p:cNvPr id="988" name="pl988"/>
            <p:cNvSpPr/>
            <p:nvPr/>
          </p:nvSpPr>
          <p:spPr>
            <a:xfrm>
              <a:off x="7466640" y="1556680"/>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989" name="tx989"/>
            <p:cNvSpPr/>
            <p:nvPr/>
          </p:nvSpPr>
          <p:spPr>
            <a:xfrm>
              <a:off x="7479430" y="12468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90" name="tx990"/>
            <p:cNvSpPr/>
            <p:nvPr/>
          </p:nvSpPr>
          <p:spPr>
            <a:xfrm>
              <a:off x="7771752" y="1239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991" name="tx991"/>
            <p:cNvSpPr/>
            <p:nvPr/>
          </p:nvSpPr>
          <p:spPr>
            <a:xfrm>
              <a:off x="8064074" y="12285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992" name="tx992"/>
            <p:cNvSpPr/>
            <p:nvPr/>
          </p:nvSpPr>
          <p:spPr>
            <a:xfrm>
              <a:off x="8356396" y="1221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993" name="tx993"/>
            <p:cNvSpPr/>
            <p:nvPr/>
          </p:nvSpPr>
          <p:spPr>
            <a:xfrm>
              <a:off x="8648718" y="11966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994" name="tx994"/>
            <p:cNvSpPr/>
            <p:nvPr/>
          </p:nvSpPr>
          <p:spPr>
            <a:xfrm>
              <a:off x="8941040" y="11783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995" name="rc995"/>
            <p:cNvSpPr/>
            <p:nvPr/>
          </p:nvSpPr>
          <p:spPr>
            <a:xfrm>
              <a:off x="7466640" y="1918357"/>
              <a:ext cx="1607770" cy="758825"/>
            </a:xfrm>
            <a:prstGeom prst="rect">
              <a:avLst/>
            </a:prstGeom>
            <a:solidFill>
              <a:srgbClr val="EBEBEB">
                <a:alpha val="100000"/>
              </a:srgbClr>
            </a:solidFill>
          </p:spPr>
          <p:txBody>
            <a:bodyPr/>
            <a:lstStyle/>
            <a:p/>
          </p:txBody>
        </p:sp>
        <p:sp>
          <p:nvSpPr>
            <p:cNvPr id="996" name="pl996"/>
            <p:cNvSpPr/>
            <p:nvPr/>
          </p:nvSpPr>
          <p:spPr>
            <a:xfrm>
              <a:off x="7466640" y="267626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97" name="pl997"/>
            <p:cNvSpPr/>
            <p:nvPr/>
          </p:nvSpPr>
          <p:spPr>
            <a:xfrm>
              <a:off x="7466640" y="252364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98" name="pl998"/>
            <p:cNvSpPr/>
            <p:nvPr/>
          </p:nvSpPr>
          <p:spPr>
            <a:xfrm>
              <a:off x="7466640" y="237102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999" name="pl999"/>
            <p:cNvSpPr/>
            <p:nvPr/>
          </p:nvSpPr>
          <p:spPr>
            <a:xfrm>
              <a:off x="7466640" y="221840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00" name="pl1000"/>
            <p:cNvSpPr/>
            <p:nvPr/>
          </p:nvSpPr>
          <p:spPr>
            <a:xfrm>
              <a:off x="7466640" y="2065787"/>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01" name="pl1001"/>
            <p:cNvSpPr/>
            <p:nvPr/>
          </p:nvSpPr>
          <p:spPr>
            <a:xfrm>
              <a:off x="76858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2" name="pl1002"/>
            <p:cNvSpPr/>
            <p:nvPr/>
          </p:nvSpPr>
          <p:spPr>
            <a:xfrm>
              <a:off x="797820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3" name="pl1003"/>
            <p:cNvSpPr/>
            <p:nvPr/>
          </p:nvSpPr>
          <p:spPr>
            <a:xfrm>
              <a:off x="827052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4" name="pl1004"/>
            <p:cNvSpPr/>
            <p:nvPr/>
          </p:nvSpPr>
          <p:spPr>
            <a:xfrm>
              <a:off x="856284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5" name="pl1005"/>
            <p:cNvSpPr/>
            <p:nvPr/>
          </p:nvSpPr>
          <p:spPr>
            <a:xfrm>
              <a:off x="885516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6" name="pl1006"/>
            <p:cNvSpPr/>
            <p:nvPr/>
          </p:nvSpPr>
          <p:spPr>
            <a:xfrm>
              <a:off x="7466640" y="259995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07" name="pl1007"/>
            <p:cNvSpPr/>
            <p:nvPr/>
          </p:nvSpPr>
          <p:spPr>
            <a:xfrm>
              <a:off x="7466640" y="244733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08" name="pl1008"/>
            <p:cNvSpPr/>
            <p:nvPr/>
          </p:nvSpPr>
          <p:spPr>
            <a:xfrm>
              <a:off x="7466640" y="229471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09" name="pl1009"/>
            <p:cNvSpPr/>
            <p:nvPr/>
          </p:nvSpPr>
          <p:spPr>
            <a:xfrm>
              <a:off x="7466640" y="2142097"/>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10" name="pl1010"/>
            <p:cNvSpPr/>
            <p:nvPr/>
          </p:nvSpPr>
          <p:spPr>
            <a:xfrm>
              <a:off x="7466640" y="1989478"/>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11" name="pl1011"/>
            <p:cNvSpPr/>
            <p:nvPr/>
          </p:nvSpPr>
          <p:spPr>
            <a:xfrm>
              <a:off x="753972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2" name="pl1012"/>
            <p:cNvSpPr/>
            <p:nvPr/>
          </p:nvSpPr>
          <p:spPr>
            <a:xfrm>
              <a:off x="783204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3" name="pl1013"/>
            <p:cNvSpPr/>
            <p:nvPr/>
          </p:nvSpPr>
          <p:spPr>
            <a:xfrm>
              <a:off x="812436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4" name="pl1014"/>
            <p:cNvSpPr/>
            <p:nvPr/>
          </p:nvSpPr>
          <p:spPr>
            <a:xfrm>
              <a:off x="841668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5" name="pl1015"/>
            <p:cNvSpPr/>
            <p:nvPr/>
          </p:nvSpPr>
          <p:spPr>
            <a:xfrm>
              <a:off x="870900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6" name="pl1016"/>
            <p:cNvSpPr/>
            <p:nvPr/>
          </p:nvSpPr>
          <p:spPr>
            <a:xfrm>
              <a:off x="900133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7" name="pl1017"/>
            <p:cNvSpPr/>
            <p:nvPr/>
          </p:nvSpPr>
          <p:spPr>
            <a:xfrm>
              <a:off x="753972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1018" name="pl1018"/>
            <p:cNvSpPr/>
            <p:nvPr/>
          </p:nvSpPr>
          <p:spPr>
            <a:xfrm>
              <a:off x="753972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40651" cap="flat">
              <a:solidFill>
                <a:srgbClr val="BEBEBE">
                  <a:alpha val="69803"/>
                </a:srgbClr>
              </a:solidFill>
              <a:prstDash val="solid"/>
              <a:round/>
            </a:ln>
          </p:spPr>
          <p:txBody>
            <a:bodyPr/>
            <a:lstStyle/>
            <a:p/>
          </p:txBody>
        </p:sp>
        <p:sp>
          <p:nvSpPr>
            <p:cNvPr id="1019" name="pl1019"/>
            <p:cNvSpPr/>
            <p:nvPr/>
          </p:nvSpPr>
          <p:spPr>
            <a:xfrm>
              <a:off x="7539720" y="2508385"/>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1020" name="pl1020"/>
            <p:cNvSpPr/>
            <p:nvPr/>
          </p:nvSpPr>
          <p:spPr>
            <a:xfrm>
              <a:off x="7539720" y="2587747"/>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021" name="pl1021"/>
            <p:cNvSpPr/>
            <p:nvPr/>
          </p:nvSpPr>
          <p:spPr>
            <a:xfrm>
              <a:off x="7539720" y="2575537"/>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022" name="pl1022"/>
            <p:cNvSpPr/>
            <p:nvPr/>
          </p:nvSpPr>
          <p:spPr>
            <a:xfrm>
              <a:off x="7539720" y="2593852"/>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1023" name="pl1023"/>
            <p:cNvSpPr/>
            <p:nvPr/>
          </p:nvSpPr>
          <p:spPr>
            <a:xfrm>
              <a:off x="7539720" y="2386289"/>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1024" name="pl1024"/>
            <p:cNvSpPr/>
            <p:nvPr/>
          </p:nvSpPr>
          <p:spPr>
            <a:xfrm>
              <a:off x="7539720" y="2563328"/>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025" name="pl1025"/>
            <p:cNvSpPr/>
            <p:nvPr/>
          </p:nvSpPr>
          <p:spPr>
            <a:xfrm>
              <a:off x="7539720" y="2545014"/>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026" name="pl1026"/>
            <p:cNvSpPr/>
            <p:nvPr/>
          </p:nvSpPr>
          <p:spPr>
            <a:xfrm>
              <a:off x="7539720" y="2557223"/>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1027" name="pl1027"/>
            <p:cNvSpPr/>
            <p:nvPr/>
          </p:nvSpPr>
          <p:spPr>
            <a:xfrm>
              <a:off x="7539720" y="258774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028" name="pl1028"/>
            <p:cNvSpPr/>
            <p:nvPr/>
          </p:nvSpPr>
          <p:spPr>
            <a:xfrm>
              <a:off x="753972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029" name="pl1029"/>
            <p:cNvSpPr/>
            <p:nvPr/>
          </p:nvSpPr>
          <p:spPr>
            <a:xfrm>
              <a:off x="7539720" y="2581642"/>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030" name="pl1030"/>
            <p:cNvSpPr/>
            <p:nvPr/>
          </p:nvSpPr>
          <p:spPr>
            <a:xfrm>
              <a:off x="7539720" y="2105469"/>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1031" name="pl1031"/>
            <p:cNvSpPr/>
            <p:nvPr/>
          </p:nvSpPr>
          <p:spPr>
            <a:xfrm>
              <a:off x="7539720" y="2404603"/>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1032" name="pl1032"/>
            <p:cNvSpPr/>
            <p:nvPr/>
          </p:nvSpPr>
          <p:spPr>
            <a:xfrm>
              <a:off x="7539720" y="2563328"/>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1033" name="pl1033"/>
            <p:cNvSpPr/>
            <p:nvPr/>
          </p:nvSpPr>
          <p:spPr>
            <a:xfrm>
              <a:off x="7539720" y="2532804"/>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1034" name="pl1034"/>
            <p:cNvSpPr/>
            <p:nvPr/>
          </p:nvSpPr>
          <p:spPr>
            <a:xfrm>
              <a:off x="7539720" y="2465651"/>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1035" name="pl1035"/>
            <p:cNvSpPr/>
            <p:nvPr/>
          </p:nvSpPr>
          <p:spPr>
            <a:xfrm>
              <a:off x="7539720" y="2599957"/>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036" name="pl1036"/>
            <p:cNvSpPr/>
            <p:nvPr/>
          </p:nvSpPr>
          <p:spPr>
            <a:xfrm>
              <a:off x="7539720" y="2575537"/>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1037" name="pl1037"/>
            <p:cNvSpPr/>
            <p:nvPr/>
          </p:nvSpPr>
          <p:spPr>
            <a:xfrm>
              <a:off x="7539720" y="2587747"/>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038" name="pl1038"/>
            <p:cNvSpPr/>
            <p:nvPr/>
          </p:nvSpPr>
          <p:spPr>
            <a:xfrm>
              <a:off x="7539720" y="2545014"/>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1039" name="pl1039"/>
            <p:cNvSpPr/>
            <p:nvPr/>
          </p:nvSpPr>
          <p:spPr>
            <a:xfrm>
              <a:off x="7539720" y="2581642"/>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040" name="pl1040"/>
            <p:cNvSpPr/>
            <p:nvPr/>
          </p:nvSpPr>
          <p:spPr>
            <a:xfrm>
              <a:off x="7539720" y="2581642"/>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1041" name="pl1041"/>
            <p:cNvSpPr/>
            <p:nvPr/>
          </p:nvSpPr>
          <p:spPr>
            <a:xfrm>
              <a:off x="753972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40651" cap="flat">
              <a:solidFill>
                <a:srgbClr val="000000">
                  <a:alpha val="100000"/>
                </a:srgbClr>
              </a:solidFill>
              <a:prstDash val="solid"/>
              <a:round/>
            </a:ln>
          </p:spPr>
          <p:txBody>
            <a:bodyPr/>
            <a:lstStyle/>
            <a:p/>
          </p:txBody>
        </p:sp>
        <p:sp>
          <p:nvSpPr>
            <p:cNvPr id="1042" name="pl1042"/>
            <p:cNvSpPr/>
            <p:nvPr/>
          </p:nvSpPr>
          <p:spPr>
            <a:xfrm>
              <a:off x="7539720" y="2593852"/>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00C094">
                  <a:alpha val="100000"/>
                </a:srgbClr>
              </a:solidFill>
              <a:prstDash val="solid"/>
              <a:round/>
            </a:ln>
          </p:spPr>
          <p:txBody>
            <a:bodyPr/>
            <a:lstStyle/>
            <a:p/>
          </p:txBody>
        </p:sp>
        <p:sp>
          <p:nvSpPr>
            <p:cNvPr id="1043" name="pl1043"/>
            <p:cNvSpPr/>
            <p:nvPr/>
          </p:nvSpPr>
          <p:spPr>
            <a:xfrm>
              <a:off x="7466640" y="2599957"/>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1044" name="tx1044"/>
            <p:cNvSpPr/>
            <p:nvPr/>
          </p:nvSpPr>
          <p:spPr>
            <a:xfrm>
              <a:off x="7509575" y="2435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5" name="tx1045"/>
            <p:cNvSpPr/>
            <p:nvPr/>
          </p:nvSpPr>
          <p:spPr>
            <a:xfrm>
              <a:off x="7801897" y="2435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6" name="tx1046"/>
            <p:cNvSpPr/>
            <p:nvPr/>
          </p:nvSpPr>
          <p:spPr>
            <a:xfrm>
              <a:off x="8094219"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47" name="tx1047"/>
            <p:cNvSpPr/>
            <p:nvPr/>
          </p:nvSpPr>
          <p:spPr>
            <a:xfrm>
              <a:off x="8386541" y="24305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48" name="tx1048"/>
            <p:cNvSpPr/>
            <p:nvPr/>
          </p:nvSpPr>
          <p:spPr>
            <a:xfrm>
              <a:off x="8678863" y="2435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9" name="tx1049"/>
            <p:cNvSpPr/>
            <p:nvPr/>
          </p:nvSpPr>
          <p:spPr>
            <a:xfrm>
              <a:off x="8971185" y="2435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0" name="rc1050"/>
            <p:cNvSpPr/>
            <p:nvPr/>
          </p:nvSpPr>
          <p:spPr>
            <a:xfrm>
              <a:off x="7466640" y="2961634"/>
              <a:ext cx="1607770" cy="758825"/>
            </a:xfrm>
            <a:prstGeom prst="rect">
              <a:avLst/>
            </a:prstGeom>
            <a:solidFill>
              <a:srgbClr val="EBEBEB">
                <a:alpha val="100000"/>
              </a:srgbClr>
            </a:solidFill>
          </p:spPr>
          <p:txBody>
            <a:bodyPr/>
            <a:lstStyle/>
            <a:p/>
          </p:txBody>
        </p:sp>
        <p:sp>
          <p:nvSpPr>
            <p:cNvPr id="1051" name="pl1051"/>
            <p:cNvSpPr/>
            <p:nvPr/>
          </p:nvSpPr>
          <p:spPr>
            <a:xfrm>
              <a:off x="7466640" y="3719543"/>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52" name="pl1052"/>
            <p:cNvSpPr/>
            <p:nvPr/>
          </p:nvSpPr>
          <p:spPr>
            <a:xfrm>
              <a:off x="7466640" y="356692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53" name="pl1053"/>
            <p:cNvSpPr/>
            <p:nvPr/>
          </p:nvSpPr>
          <p:spPr>
            <a:xfrm>
              <a:off x="7466640" y="341430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54" name="pl1054"/>
            <p:cNvSpPr/>
            <p:nvPr/>
          </p:nvSpPr>
          <p:spPr>
            <a:xfrm>
              <a:off x="7466640" y="326168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55" name="pl1055"/>
            <p:cNvSpPr/>
            <p:nvPr/>
          </p:nvSpPr>
          <p:spPr>
            <a:xfrm>
              <a:off x="7466640" y="3109064"/>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056" name="pl1056"/>
            <p:cNvSpPr/>
            <p:nvPr/>
          </p:nvSpPr>
          <p:spPr>
            <a:xfrm>
              <a:off x="76858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7" name="pl1057"/>
            <p:cNvSpPr/>
            <p:nvPr/>
          </p:nvSpPr>
          <p:spPr>
            <a:xfrm>
              <a:off x="797820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8" name="pl1058"/>
            <p:cNvSpPr/>
            <p:nvPr/>
          </p:nvSpPr>
          <p:spPr>
            <a:xfrm>
              <a:off x="827052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9" name="pl1059"/>
            <p:cNvSpPr/>
            <p:nvPr/>
          </p:nvSpPr>
          <p:spPr>
            <a:xfrm>
              <a:off x="856284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0" name="pl1060"/>
            <p:cNvSpPr/>
            <p:nvPr/>
          </p:nvSpPr>
          <p:spPr>
            <a:xfrm>
              <a:off x="885516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1" name="pl1061"/>
            <p:cNvSpPr/>
            <p:nvPr/>
          </p:nvSpPr>
          <p:spPr>
            <a:xfrm>
              <a:off x="7466640" y="364323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62" name="pl1062"/>
            <p:cNvSpPr/>
            <p:nvPr/>
          </p:nvSpPr>
          <p:spPr>
            <a:xfrm>
              <a:off x="7466640" y="349061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63" name="pl1063"/>
            <p:cNvSpPr/>
            <p:nvPr/>
          </p:nvSpPr>
          <p:spPr>
            <a:xfrm>
              <a:off x="7466640" y="333799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64" name="pl1064"/>
            <p:cNvSpPr/>
            <p:nvPr/>
          </p:nvSpPr>
          <p:spPr>
            <a:xfrm>
              <a:off x="7466640" y="318537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65" name="pl1065"/>
            <p:cNvSpPr/>
            <p:nvPr/>
          </p:nvSpPr>
          <p:spPr>
            <a:xfrm>
              <a:off x="7466640" y="3032754"/>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066" name="pl1066"/>
            <p:cNvSpPr/>
            <p:nvPr/>
          </p:nvSpPr>
          <p:spPr>
            <a:xfrm>
              <a:off x="753972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7" name="pl1067"/>
            <p:cNvSpPr/>
            <p:nvPr/>
          </p:nvSpPr>
          <p:spPr>
            <a:xfrm>
              <a:off x="783204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8" name="pl1068"/>
            <p:cNvSpPr/>
            <p:nvPr/>
          </p:nvSpPr>
          <p:spPr>
            <a:xfrm>
              <a:off x="812436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9" name="pl1069"/>
            <p:cNvSpPr/>
            <p:nvPr/>
          </p:nvSpPr>
          <p:spPr>
            <a:xfrm>
              <a:off x="841668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0" name="pl1070"/>
            <p:cNvSpPr/>
            <p:nvPr/>
          </p:nvSpPr>
          <p:spPr>
            <a:xfrm>
              <a:off x="870900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1" name="pl1071"/>
            <p:cNvSpPr/>
            <p:nvPr/>
          </p:nvSpPr>
          <p:spPr>
            <a:xfrm>
              <a:off x="900133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2" name="pl1072"/>
            <p:cNvSpPr/>
            <p:nvPr/>
          </p:nvSpPr>
          <p:spPr>
            <a:xfrm>
              <a:off x="753972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1073" name="pl1073"/>
            <p:cNvSpPr/>
            <p:nvPr/>
          </p:nvSpPr>
          <p:spPr>
            <a:xfrm>
              <a:off x="753972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40651" cap="flat">
              <a:solidFill>
                <a:srgbClr val="BEBEBE">
                  <a:alpha val="69803"/>
                </a:srgbClr>
              </a:solidFill>
              <a:prstDash val="solid"/>
              <a:round/>
            </a:ln>
          </p:spPr>
          <p:txBody>
            <a:bodyPr/>
            <a:lstStyle/>
            <a:p/>
          </p:txBody>
        </p:sp>
        <p:sp>
          <p:nvSpPr>
            <p:cNvPr id="1074" name="pl1074"/>
            <p:cNvSpPr/>
            <p:nvPr/>
          </p:nvSpPr>
          <p:spPr>
            <a:xfrm>
              <a:off x="7539720" y="3551662"/>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1075" name="pl1075"/>
            <p:cNvSpPr/>
            <p:nvPr/>
          </p:nvSpPr>
          <p:spPr>
            <a:xfrm>
              <a:off x="7539720" y="3631024"/>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076" name="pl1076"/>
            <p:cNvSpPr/>
            <p:nvPr/>
          </p:nvSpPr>
          <p:spPr>
            <a:xfrm>
              <a:off x="7539720" y="3618814"/>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077" name="pl1077"/>
            <p:cNvSpPr/>
            <p:nvPr/>
          </p:nvSpPr>
          <p:spPr>
            <a:xfrm>
              <a:off x="7539720" y="3637129"/>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1078" name="pl1078"/>
            <p:cNvSpPr/>
            <p:nvPr/>
          </p:nvSpPr>
          <p:spPr>
            <a:xfrm>
              <a:off x="7539720" y="3429566"/>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1079" name="pl1079"/>
            <p:cNvSpPr/>
            <p:nvPr/>
          </p:nvSpPr>
          <p:spPr>
            <a:xfrm>
              <a:off x="7539720" y="3606605"/>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080" name="pl1080"/>
            <p:cNvSpPr/>
            <p:nvPr/>
          </p:nvSpPr>
          <p:spPr>
            <a:xfrm>
              <a:off x="7539720" y="3588290"/>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081" name="pl1081"/>
            <p:cNvSpPr/>
            <p:nvPr/>
          </p:nvSpPr>
          <p:spPr>
            <a:xfrm>
              <a:off x="7539720" y="3600500"/>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1082" name="pl1082"/>
            <p:cNvSpPr/>
            <p:nvPr/>
          </p:nvSpPr>
          <p:spPr>
            <a:xfrm>
              <a:off x="7539720" y="363102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083" name="pl1083"/>
            <p:cNvSpPr/>
            <p:nvPr/>
          </p:nvSpPr>
          <p:spPr>
            <a:xfrm>
              <a:off x="7539720" y="3637129"/>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084" name="pl1084"/>
            <p:cNvSpPr/>
            <p:nvPr/>
          </p:nvSpPr>
          <p:spPr>
            <a:xfrm>
              <a:off x="7539720" y="3624919"/>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085" name="pl1085"/>
            <p:cNvSpPr/>
            <p:nvPr/>
          </p:nvSpPr>
          <p:spPr>
            <a:xfrm>
              <a:off x="7539720" y="3148745"/>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1086" name="pl1086"/>
            <p:cNvSpPr/>
            <p:nvPr/>
          </p:nvSpPr>
          <p:spPr>
            <a:xfrm>
              <a:off x="7539720" y="3447880"/>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1087" name="pl1087"/>
            <p:cNvSpPr/>
            <p:nvPr/>
          </p:nvSpPr>
          <p:spPr>
            <a:xfrm>
              <a:off x="7539720" y="3606605"/>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1088" name="pl1088"/>
            <p:cNvSpPr/>
            <p:nvPr/>
          </p:nvSpPr>
          <p:spPr>
            <a:xfrm>
              <a:off x="753972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1089" name="pl1089"/>
            <p:cNvSpPr/>
            <p:nvPr/>
          </p:nvSpPr>
          <p:spPr>
            <a:xfrm>
              <a:off x="7539720" y="3508928"/>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1090" name="pl1090"/>
            <p:cNvSpPr/>
            <p:nvPr/>
          </p:nvSpPr>
          <p:spPr>
            <a:xfrm>
              <a:off x="7539720" y="3643234"/>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091" name="pl1091"/>
            <p:cNvSpPr/>
            <p:nvPr/>
          </p:nvSpPr>
          <p:spPr>
            <a:xfrm>
              <a:off x="7539720" y="3618814"/>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1092" name="pl1092"/>
            <p:cNvSpPr/>
            <p:nvPr/>
          </p:nvSpPr>
          <p:spPr>
            <a:xfrm>
              <a:off x="7539720" y="3631024"/>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093" name="pl1093"/>
            <p:cNvSpPr/>
            <p:nvPr/>
          </p:nvSpPr>
          <p:spPr>
            <a:xfrm>
              <a:off x="7539720" y="3588290"/>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1094" name="pl1094"/>
            <p:cNvSpPr/>
            <p:nvPr/>
          </p:nvSpPr>
          <p:spPr>
            <a:xfrm>
              <a:off x="7539720" y="3624919"/>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095" name="pl1095"/>
            <p:cNvSpPr/>
            <p:nvPr/>
          </p:nvSpPr>
          <p:spPr>
            <a:xfrm>
              <a:off x="7539720" y="3624919"/>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1096" name="pl1096"/>
            <p:cNvSpPr/>
            <p:nvPr/>
          </p:nvSpPr>
          <p:spPr>
            <a:xfrm>
              <a:off x="753972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40651" cap="flat">
              <a:solidFill>
                <a:srgbClr val="000000">
                  <a:alpha val="100000"/>
                </a:srgbClr>
              </a:solidFill>
              <a:prstDash val="solid"/>
              <a:round/>
            </a:ln>
          </p:spPr>
          <p:txBody>
            <a:bodyPr/>
            <a:lstStyle/>
            <a:p/>
          </p:txBody>
        </p:sp>
        <p:sp>
          <p:nvSpPr>
            <p:cNvPr id="1097" name="pl1097"/>
            <p:cNvSpPr/>
            <p:nvPr/>
          </p:nvSpPr>
          <p:spPr>
            <a:xfrm>
              <a:off x="7539720" y="3576081"/>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619CFF">
                  <a:alpha val="100000"/>
                </a:srgbClr>
              </a:solidFill>
              <a:prstDash val="solid"/>
              <a:round/>
            </a:ln>
          </p:spPr>
          <p:txBody>
            <a:bodyPr/>
            <a:lstStyle/>
            <a:p/>
          </p:txBody>
        </p:sp>
        <p:sp>
          <p:nvSpPr>
            <p:cNvPr id="1098" name="pl1098"/>
            <p:cNvSpPr/>
            <p:nvPr/>
          </p:nvSpPr>
          <p:spPr>
            <a:xfrm>
              <a:off x="7466640" y="3643234"/>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1099" name="tx1099"/>
            <p:cNvSpPr/>
            <p:nvPr/>
          </p:nvSpPr>
          <p:spPr>
            <a:xfrm>
              <a:off x="7509575" y="345585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00" name="tx1100"/>
            <p:cNvSpPr/>
            <p:nvPr/>
          </p:nvSpPr>
          <p:spPr>
            <a:xfrm>
              <a:off x="7801897" y="344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01" name="tx1101"/>
            <p:cNvSpPr/>
            <p:nvPr/>
          </p:nvSpPr>
          <p:spPr>
            <a:xfrm>
              <a:off x="8094219" y="3429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02" name="tx1102"/>
            <p:cNvSpPr/>
            <p:nvPr/>
          </p:nvSpPr>
          <p:spPr>
            <a:xfrm>
              <a:off x="8356396" y="3412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3" name="tx1103"/>
            <p:cNvSpPr/>
            <p:nvPr/>
          </p:nvSpPr>
          <p:spPr>
            <a:xfrm>
              <a:off x="8678863" y="34385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04" name="tx1104"/>
            <p:cNvSpPr/>
            <p:nvPr/>
          </p:nvSpPr>
          <p:spPr>
            <a:xfrm>
              <a:off x="8971185" y="34494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05" name="rc1105"/>
            <p:cNvSpPr/>
            <p:nvPr/>
          </p:nvSpPr>
          <p:spPr>
            <a:xfrm>
              <a:off x="7466640" y="4004911"/>
              <a:ext cx="1607770" cy="758825"/>
            </a:xfrm>
            <a:prstGeom prst="rect">
              <a:avLst/>
            </a:prstGeom>
            <a:solidFill>
              <a:srgbClr val="EBEBEB">
                <a:alpha val="100000"/>
              </a:srgbClr>
            </a:solidFill>
          </p:spPr>
          <p:txBody>
            <a:bodyPr/>
            <a:lstStyle/>
            <a:p/>
          </p:txBody>
        </p:sp>
        <p:sp>
          <p:nvSpPr>
            <p:cNvPr id="1106" name="pl1106"/>
            <p:cNvSpPr/>
            <p:nvPr/>
          </p:nvSpPr>
          <p:spPr>
            <a:xfrm>
              <a:off x="7466640" y="4762820"/>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07" name="pl1107"/>
            <p:cNvSpPr/>
            <p:nvPr/>
          </p:nvSpPr>
          <p:spPr>
            <a:xfrm>
              <a:off x="7466640" y="461020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08" name="pl1108"/>
            <p:cNvSpPr/>
            <p:nvPr/>
          </p:nvSpPr>
          <p:spPr>
            <a:xfrm>
              <a:off x="7466640" y="445758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09" name="pl1109"/>
            <p:cNvSpPr/>
            <p:nvPr/>
          </p:nvSpPr>
          <p:spPr>
            <a:xfrm>
              <a:off x="7466640" y="430496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10" name="pl1110"/>
            <p:cNvSpPr/>
            <p:nvPr/>
          </p:nvSpPr>
          <p:spPr>
            <a:xfrm>
              <a:off x="7466640" y="4152341"/>
              <a:ext cx="1607770" cy="0"/>
            </a:xfrm>
            <a:custGeom>
              <a:avLst/>
              <a:pathLst>
                <a:path w="1607770" h="0">
                  <a:moveTo>
                    <a:pt x="0" y="0"/>
                  </a:moveTo>
                  <a:lnTo>
                    <a:pt x="1607770" y="0"/>
                  </a:lnTo>
                  <a:lnTo>
                    <a:pt x="1607770" y="0"/>
                  </a:lnTo>
                </a:path>
              </a:pathLst>
            </a:custGeom>
            <a:ln w="6775" cap="flat">
              <a:solidFill>
                <a:srgbClr val="FFFFFF">
                  <a:alpha val="100000"/>
                </a:srgbClr>
              </a:solidFill>
              <a:prstDash val="solid"/>
              <a:round/>
            </a:ln>
          </p:spPr>
          <p:txBody>
            <a:bodyPr/>
            <a:lstStyle/>
            <a:p/>
          </p:txBody>
        </p:sp>
        <p:sp>
          <p:nvSpPr>
            <p:cNvPr id="1111" name="pl1111"/>
            <p:cNvSpPr/>
            <p:nvPr/>
          </p:nvSpPr>
          <p:spPr>
            <a:xfrm>
              <a:off x="76858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2" name="pl1112"/>
            <p:cNvSpPr/>
            <p:nvPr/>
          </p:nvSpPr>
          <p:spPr>
            <a:xfrm>
              <a:off x="797820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3" name="pl1113"/>
            <p:cNvSpPr/>
            <p:nvPr/>
          </p:nvSpPr>
          <p:spPr>
            <a:xfrm>
              <a:off x="827052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4" name="pl1114"/>
            <p:cNvSpPr/>
            <p:nvPr/>
          </p:nvSpPr>
          <p:spPr>
            <a:xfrm>
              <a:off x="856284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5" name="pl1115"/>
            <p:cNvSpPr/>
            <p:nvPr/>
          </p:nvSpPr>
          <p:spPr>
            <a:xfrm>
              <a:off x="885516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6" name="pl1116"/>
            <p:cNvSpPr/>
            <p:nvPr/>
          </p:nvSpPr>
          <p:spPr>
            <a:xfrm>
              <a:off x="7466640" y="468651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117" name="pl1117"/>
            <p:cNvSpPr/>
            <p:nvPr/>
          </p:nvSpPr>
          <p:spPr>
            <a:xfrm>
              <a:off x="7466640" y="453389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118" name="pl1118"/>
            <p:cNvSpPr/>
            <p:nvPr/>
          </p:nvSpPr>
          <p:spPr>
            <a:xfrm>
              <a:off x="7466640" y="438127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119" name="pl1119"/>
            <p:cNvSpPr/>
            <p:nvPr/>
          </p:nvSpPr>
          <p:spPr>
            <a:xfrm>
              <a:off x="7466640" y="422865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120" name="pl1120"/>
            <p:cNvSpPr/>
            <p:nvPr/>
          </p:nvSpPr>
          <p:spPr>
            <a:xfrm>
              <a:off x="7466640" y="4076031"/>
              <a:ext cx="1607770" cy="0"/>
            </a:xfrm>
            <a:custGeom>
              <a:avLst/>
              <a:pathLst>
                <a:path w="1607770" h="0">
                  <a:moveTo>
                    <a:pt x="0" y="0"/>
                  </a:moveTo>
                  <a:lnTo>
                    <a:pt x="1607770" y="0"/>
                  </a:lnTo>
                  <a:lnTo>
                    <a:pt x="1607770" y="0"/>
                  </a:lnTo>
                </a:path>
              </a:pathLst>
            </a:custGeom>
            <a:ln w="13550" cap="flat">
              <a:solidFill>
                <a:srgbClr val="FFFFFF">
                  <a:alpha val="100000"/>
                </a:srgbClr>
              </a:solidFill>
              <a:prstDash val="solid"/>
              <a:round/>
            </a:ln>
          </p:spPr>
          <p:txBody>
            <a:bodyPr/>
            <a:lstStyle/>
            <a:p/>
          </p:txBody>
        </p:sp>
        <p:sp>
          <p:nvSpPr>
            <p:cNvPr id="1121" name="pl1121"/>
            <p:cNvSpPr/>
            <p:nvPr/>
          </p:nvSpPr>
          <p:spPr>
            <a:xfrm>
              <a:off x="753972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2" name="pl1122"/>
            <p:cNvSpPr/>
            <p:nvPr/>
          </p:nvSpPr>
          <p:spPr>
            <a:xfrm>
              <a:off x="783204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3" name="pl1123"/>
            <p:cNvSpPr/>
            <p:nvPr/>
          </p:nvSpPr>
          <p:spPr>
            <a:xfrm>
              <a:off x="812436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4" name="pl1124"/>
            <p:cNvSpPr/>
            <p:nvPr/>
          </p:nvSpPr>
          <p:spPr>
            <a:xfrm>
              <a:off x="841668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5" name="pl1125"/>
            <p:cNvSpPr/>
            <p:nvPr/>
          </p:nvSpPr>
          <p:spPr>
            <a:xfrm>
              <a:off x="870900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6" name="pl1126"/>
            <p:cNvSpPr/>
            <p:nvPr/>
          </p:nvSpPr>
          <p:spPr>
            <a:xfrm>
              <a:off x="900133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7" name="pl1127"/>
            <p:cNvSpPr/>
            <p:nvPr/>
          </p:nvSpPr>
          <p:spPr>
            <a:xfrm>
              <a:off x="753972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BEBEBE">
                  <a:alpha val="69803"/>
                </a:srgbClr>
              </a:solidFill>
              <a:prstDash val="solid"/>
              <a:round/>
            </a:ln>
          </p:spPr>
          <p:txBody>
            <a:bodyPr/>
            <a:lstStyle/>
            <a:p/>
          </p:txBody>
        </p:sp>
        <p:sp>
          <p:nvSpPr>
            <p:cNvPr id="1128" name="pl1128"/>
            <p:cNvSpPr/>
            <p:nvPr/>
          </p:nvSpPr>
          <p:spPr>
            <a:xfrm>
              <a:off x="753972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40651" cap="flat">
              <a:solidFill>
                <a:srgbClr val="BEBEBE">
                  <a:alpha val="69803"/>
                </a:srgbClr>
              </a:solidFill>
              <a:prstDash val="solid"/>
              <a:round/>
            </a:ln>
          </p:spPr>
          <p:txBody>
            <a:bodyPr/>
            <a:lstStyle/>
            <a:p/>
          </p:txBody>
        </p:sp>
        <p:sp>
          <p:nvSpPr>
            <p:cNvPr id="1129" name="pl1129"/>
            <p:cNvSpPr/>
            <p:nvPr/>
          </p:nvSpPr>
          <p:spPr>
            <a:xfrm>
              <a:off x="7539720" y="4594939"/>
              <a:ext cx="1461609" cy="67152"/>
            </a:xfrm>
            <a:custGeom>
              <a:avLst/>
              <a:pathLst>
                <a:path w="1461609" h="67152">
                  <a:moveTo>
                    <a:pt x="0" y="61047"/>
                  </a:moveTo>
                  <a:lnTo>
                    <a:pt x="292321" y="67152"/>
                  </a:lnTo>
                  <a:lnTo>
                    <a:pt x="584643" y="42733"/>
                  </a:lnTo>
                  <a:lnTo>
                    <a:pt x="876965" y="24419"/>
                  </a:lnTo>
                  <a:lnTo>
                    <a:pt x="1169287" y="18314"/>
                  </a:lnTo>
                  <a:lnTo>
                    <a:pt x="1461609" y="0"/>
                  </a:lnTo>
                </a:path>
              </a:pathLst>
            </a:custGeom>
            <a:ln w="35231" cap="flat">
              <a:solidFill>
                <a:srgbClr val="BEBEBE">
                  <a:alpha val="69803"/>
                </a:srgbClr>
              </a:solidFill>
              <a:prstDash val="solid"/>
              <a:round/>
            </a:ln>
          </p:spPr>
          <p:txBody>
            <a:bodyPr/>
            <a:lstStyle/>
            <a:p/>
          </p:txBody>
        </p:sp>
        <p:sp>
          <p:nvSpPr>
            <p:cNvPr id="1130" name="pl1130"/>
            <p:cNvSpPr/>
            <p:nvPr/>
          </p:nvSpPr>
          <p:spPr>
            <a:xfrm>
              <a:off x="7539720" y="4674301"/>
              <a:ext cx="1461609" cy="12209"/>
            </a:xfrm>
            <a:custGeom>
              <a:avLst/>
              <a:pathLst>
                <a:path w="1461609" h="12209">
                  <a:moveTo>
                    <a:pt x="0" y="6104"/>
                  </a:moveTo>
                  <a:lnTo>
                    <a:pt x="292321" y="6104"/>
                  </a:lnTo>
                  <a:lnTo>
                    <a:pt x="584643" y="0"/>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131" name="pl1131"/>
            <p:cNvSpPr/>
            <p:nvPr/>
          </p:nvSpPr>
          <p:spPr>
            <a:xfrm>
              <a:off x="7539720" y="4662091"/>
              <a:ext cx="1461609" cy="48838"/>
            </a:xfrm>
            <a:custGeom>
              <a:avLst/>
              <a:pathLst>
                <a:path w="1461609" h="48838">
                  <a:moveTo>
                    <a:pt x="0" y="24419"/>
                  </a:moveTo>
                  <a:lnTo>
                    <a:pt x="292321" y="36628"/>
                  </a:lnTo>
                  <a:lnTo>
                    <a:pt x="584643" y="0"/>
                  </a:lnTo>
                  <a:lnTo>
                    <a:pt x="876965" y="3052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132" name="pl1132"/>
            <p:cNvSpPr/>
            <p:nvPr/>
          </p:nvSpPr>
          <p:spPr>
            <a:xfrm>
              <a:off x="7539720" y="4680406"/>
              <a:ext cx="1461609" cy="6104"/>
            </a:xfrm>
            <a:custGeom>
              <a:avLst/>
              <a:pathLst>
                <a:path w="1461609" h="6104">
                  <a:moveTo>
                    <a:pt x="0" y="6104"/>
                  </a:moveTo>
                  <a:lnTo>
                    <a:pt x="292321" y="6104"/>
                  </a:lnTo>
                  <a:lnTo>
                    <a:pt x="584643" y="6104"/>
                  </a:lnTo>
                  <a:lnTo>
                    <a:pt x="876965" y="6104"/>
                  </a:lnTo>
                  <a:lnTo>
                    <a:pt x="1169287" y="6104"/>
                  </a:lnTo>
                  <a:lnTo>
                    <a:pt x="1461609" y="0"/>
                  </a:lnTo>
                </a:path>
              </a:pathLst>
            </a:custGeom>
            <a:ln w="35231" cap="flat">
              <a:solidFill>
                <a:srgbClr val="BEBEBE">
                  <a:alpha val="69803"/>
                </a:srgbClr>
              </a:solidFill>
              <a:prstDash val="solid"/>
              <a:round/>
            </a:ln>
          </p:spPr>
          <p:txBody>
            <a:bodyPr/>
            <a:lstStyle/>
            <a:p/>
          </p:txBody>
        </p:sp>
        <p:sp>
          <p:nvSpPr>
            <p:cNvPr id="1133" name="pl1133"/>
            <p:cNvSpPr/>
            <p:nvPr/>
          </p:nvSpPr>
          <p:spPr>
            <a:xfrm>
              <a:off x="7539720" y="4472843"/>
              <a:ext cx="1461609" cy="67152"/>
            </a:xfrm>
            <a:custGeom>
              <a:avLst/>
              <a:pathLst>
                <a:path w="1461609" h="67152">
                  <a:moveTo>
                    <a:pt x="0" y="67152"/>
                  </a:moveTo>
                  <a:lnTo>
                    <a:pt x="292321" y="61047"/>
                  </a:lnTo>
                  <a:lnTo>
                    <a:pt x="584643" y="48838"/>
                  </a:lnTo>
                  <a:lnTo>
                    <a:pt x="876965" y="42733"/>
                  </a:lnTo>
                  <a:lnTo>
                    <a:pt x="1169287" y="18314"/>
                  </a:lnTo>
                  <a:lnTo>
                    <a:pt x="1461609" y="0"/>
                  </a:lnTo>
                </a:path>
              </a:pathLst>
            </a:custGeom>
            <a:ln w="35231" cap="flat">
              <a:solidFill>
                <a:srgbClr val="BEBEBE">
                  <a:alpha val="69803"/>
                </a:srgbClr>
              </a:solidFill>
              <a:prstDash val="solid"/>
              <a:round/>
            </a:ln>
          </p:spPr>
          <p:txBody>
            <a:bodyPr/>
            <a:lstStyle/>
            <a:p/>
          </p:txBody>
        </p:sp>
        <p:sp>
          <p:nvSpPr>
            <p:cNvPr id="1134" name="pl1134"/>
            <p:cNvSpPr/>
            <p:nvPr/>
          </p:nvSpPr>
          <p:spPr>
            <a:xfrm>
              <a:off x="7539720" y="4649882"/>
              <a:ext cx="1461609" cy="30523"/>
            </a:xfrm>
            <a:custGeom>
              <a:avLst/>
              <a:pathLst>
                <a:path w="1461609" h="30523">
                  <a:moveTo>
                    <a:pt x="0" y="30523"/>
                  </a:moveTo>
                  <a:lnTo>
                    <a:pt x="292321" y="30523"/>
                  </a:lnTo>
                  <a:lnTo>
                    <a:pt x="584643" y="0"/>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135" name="pl1135"/>
            <p:cNvSpPr/>
            <p:nvPr/>
          </p:nvSpPr>
          <p:spPr>
            <a:xfrm>
              <a:off x="7539720" y="4631567"/>
              <a:ext cx="1461609" cy="24419"/>
            </a:xfrm>
            <a:custGeom>
              <a:avLst/>
              <a:pathLst>
                <a:path w="1461609" h="24419">
                  <a:moveTo>
                    <a:pt x="0" y="24419"/>
                  </a:moveTo>
                  <a:lnTo>
                    <a:pt x="292321" y="24419"/>
                  </a:lnTo>
                  <a:lnTo>
                    <a:pt x="584643" y="12209"/>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136" name="pl1136"/>
            <p:cNvSpPr/>
            <p:nvPr/>
          </p:nvSpPr>
          <p:spPr>
            <a:xfrm>
              <a:off x="7539720" y="4643777"/>
              <a:ext cx="1461609" cy="42733"/>
            </a:xfrm>
            <a:custGeom>
              <a:avLst/>
              <a:pathLst>
                <a:path w="1461609" h="42733">
                  <a:moveTo>
                    <a:pt x="0" y="36628"/>
                  </a:moveTo>
                  <a:lnTo>
                    <a:pt x="292321" y="42733"/>
                  </a:lnTo>
                  <a:lnTo>
                    <a:pt x="584643" y="18314"/>
                  </a:lnTo>
                  <a:lnTo>
                    <a:pt x="876965" y="0"/>
                  </a:lnTo>
                  <a:lnTo>
                    <a:pt x="1169287" y="12209"/>
                  </a:lnTo>
                  <a:lnTo>
                    <a:pt x="1461609" y="36628"/>
                  </a:lnTo>
                </a:path>
              </a:pathLst>
            </a:custGeom>
            <a:ln w="35231" cap="flat">
              <a:solidFill>
                <a:srgbClr val="BEBEBE">
                  <a:alpha val="69803"/>
                </a:srgbClr>
              </a:solidFill>
              <a:prstDash val="solid"/>
              <a:round/>
            </a:ln>
          </p:spPr>
          <p:txBody>
            <a:bodyPr/>
            <a:lstStyle/>
            <a:p/>
          </p:txBody>
        </p:sp>
        <p:sp>
          <p:nvSpPr>
            <p:cNvPr id="1137" name="pl1137"/>
            <p:cNvSpPr/>
            <p:nvPr/>
          </p:nvSpPr>
          <p:spPr>
            <a:xfrm>
              <a:off x="7539720" y="467430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138" name="pl1138"/>
            <p:cNvSpPr/>
            <p:nvPr/>
          </p:nvSpPr>
          <p:spPr>
            <a:xfrm>
              <a:off x="7539720" y="4680406"/>
              <a:ext cx="1461609" cy="6104"/>
            </a:xfrm>
            <a:custGeom>
              <a:avLst/>
              <a:pathLst>
                <a:path w="1461609" h="6104">
                  <a:moveTo>
                    <a:pt x="0" y="6104"/>
                  </a:moveTo>
                  <a:lnTo>
                    <a:pt x="292321" y="6104"/>
                  </a:lnTo>
                  <a:lnTo>
                    <a:pt x="584643" y="0"/>
                  </a:lnTo>
                  <a:lnTo>
                    <a:pt x="876965" y="0"/>
                  </a:lnTo>
                  <a:lnTo>
                    <a:pt x="1169287" y="6104"/>
                  </a:lnTo>
                  <a:lnTo>
                    <a:pt x="1461609" y="6104"/>
                  </a:lnTo>
                </a:path>
              </a:pathLst>
            </a:custGeom>
            <a:ln w="35231" cap="flat">
              <a:solidFill>
                <a:srgbClr val="BEBEBE">
                  <a:alpha val="69803"/>
                </a:srgbClr>
              </a:solidFill>
              <a:prstDash val="solid"/>
              <a:round/>
            </a:ln>
          </p:spPr>
          <p:txBody>
            <a:bodyPr/>
            <a:lstStyle/>
            <a:p/>
          </p:txBody>
        </p:sp>
        <p:sp>
          <p:nvSpPr>
            <p:cNvPr id="1139" name="pl1139"/>
            <p:cNvSpPr/>
            <p:nvPr/>
          </p:nvSpPr>
          <p:spPr>
            <a:xfrm>
              <a:off x="7539720" y="4668196"/>
              <a:ext cx="1461609" cy="48838"/>
            </a:xfrm>
            <a:custGeom>
              <a:avLst/>
              <a:pathLst>
                <a:path w="1461609" h="48838">
                  <a:moveTo>
                    <a:pt x="0" y="6104"/>
                  </a:moveTo>
                  <a:lnTo>
                    <a:pt x="292321" y="0"/>
                  </a:lnTo>
                  <a:lnTo>
                    <a:pt x="584643" y="30523"/>
                  </a:lnTo>
                  <a:lnTo>
                    <a:pt x="876965" y="42733"/>
                  </a:lnTo>
                  <a:lnTo>
                    <a:pt x="1169287" y="42733"/>
                  </a:lnTo>
                  <a:lnTo>
                    <a:pt x="1461609" y="48838"/>
                  </a:lnTo>
                </a:path>
              </a:pathLst>
            </a:custGeom>
            <a:ln w="35231" cap="flat">
              <a:solidFill>
                <a:srgbClr val="BEBEBE">
                  <a:alpha val="69803"/>
                </a:srgbClr>
              </a:solidFill>
              <a:prstDash val="solid"/>
              <a:round/>
            </a:ln>
          </p:spPr>
          <p:txBody>
            <a:bodyPr/>
            <a:lstStyle/>
            <a:p/>
          </p:txBody>
        </p:sp>
        <p:sp>
          <p:nvSpPr>
            <p:cNvPr id="1140" name="pl1140"/>
            <p:cNvSpPr/>
            <p:nvPr/>
          </p:nvSpPr>
          <p:spPr>
            <a:xfrm>
              <a:off x="7539720" y="4192022"/>
              <a:ext cx="1461609" cy="158724"/>
            </a:xfrm>
            <a:custGeom>
              <a:avLst/>
              <a:pathLst>
                <a:path w="1461609" h="158724">
                  <a:moveTo>
                    <a:pt x="0" y="158724"/>
                  </a:moveTo>
                  <a:lnTo>
                    <a:pt x="292321" y="97676"/>
                  </a:lnTo>
                  <a:lnTo>
                    <a:pt x="584643" y="42733"/>
                  </a:lnTo>
                  <a:lnTo>
                    <a:pt x="876965" y="0"/>
                  </a:lnTo>
                  <a:lnTo>
                    <a:pt x="1169287" y="97676"/>
                  </a:lnTo>
                  <a:lnTo>
                    <a:pt x="1461609" y="42733"/>
                  </a:lnTo>
                </a:path>
              </a:pathLst>
            </a:custGeom>
            <a:ln w="35231" cap="flat">
              <a:solidFill>
                <a:srgbClr val="BEBEBE">
                  <a:alpha val="69803"/>
                </a:srgbClr>
              </a:solidFill>
              <a:prstDash val="solid"/>
              <a:round/>
            </a:ln>
          </p:spPr>
          <p:txBody>
            <a:bodyPr/>
            <a:lstStyle/>
            <a:p/>
          </p:txBody>
        </p:sp>
        <p:sp>
          <p:nvSpPr>
            <p:cNvPr id="1141" name="pl1141"/>
            <p:cNvSpPr/>
            <p:nvPr/>
          </p:nvSpPr>
          <p:spPr>
            <a:xfrm>
              <a:off x="7539720" y="4491157"/>
              <a:ext cx="1461609" cy="67152"/>
            </a:xfrm>
            <a:custGeom>
              <a:avLst/>
              <a:pathLst>
                <a:path w="1461609" h="67152">
                  <a:moveTo>
                    <a:pt x="0" y="54943"/>
                  </a:moveTo>
                  <a:lnTo>
                    <a:pt x="292321" y="54943"/>
                  </a:lnTo>
                  <a:lnTo>
                    <a:pt x="584643" y="0"/>
                  </a:lnTo>
                  <a:lnTo>
                    <a:pt x="876965" y="67152"/>
                  </a:lnTo>
                  <a:lnTo>
                    <a:pt x="1169287" y="54943"/>
                  </a:lnTo>
                  <a:lnTo>
                    <a:pt x="1461609" y="67152"/>
                  </a:lnTo>
                </a:path>
              </a:pathLst>
            </a:custGeom>
            <a:ln w="35231" cap="flat">
              <a:solidFill>
                <a:srgbClr val="BEBEBE">
                  <a:alpha val="69803"/>
                </a:srgbClr>
              </a:solidFill>
              <a:prstDash val="solid"/>
              <a:round/>
            </a:ln>
          </p:spPr>
          <p:txBody>
            <a:bodyPr/>
            <a:lstStyle/>
            <a:p/>
          </p:txBody>
        </p:sp>
        <p:sp>
          <p:nvSpPr>
            <p:cNvPr id="1142" name="pl1142"/>
            <p:cNvSpPr/>
            <p:nvPr/>
          </p:nvSpPr>
          <p:spPr>
            <a:xfrm>
              <a:off x="7539720" y="4649882"/>
              <a:ext cx="1461609" cy="79362"/>
            </a:xfrm>
            <a:custGeom>
              <a:avLst/>
              <a:pathLst>
                <a:path w="1461609" h="79362">
                  <a:moveTo>
                    <a:pt x="0" y="18314"/>
                  </a:moveTo>
                  <a:lnTo>
                    <a:pt x="292321" y="79362"/>
                  </a:lnTo>
                  <a:lnTo>
                    <a:pt x="584643" y="24419"/>
                  </a:lnTo>
                  <a:lnTo>
                    <a:pt x="876965" y="6104"/>
                  </a:lnTo>
                  <a:lnTo>
                    <a:pt x="1169287" y="0"/>
                  </a:lnTo>
                  <a:lnTo>
                    <a:pt x="1461609" y="24419"/>
                  </a:lnTo>
                </a:path>
              </a:pathLst>
            </a:custGeom>
            <a:ln w="35231" cap="flat">
              <a:solidFill>
                <a:srgbClr val="BEBEBE">
                  <a:alpha val="69803"/>
                </a:srgbClr>
              </a:solidFill>
              <a:prstDash val="solid"/>
              <a:round/>
            </a:ln>
          </p:spPr>
          <p:txBody>
            <a:bodyPr/>
            <a:lstStyle/>
            <a:p/>
          </p:txBody>
        </p:sp>
        <p:sp>
          <p:nvSpPr>
            <p:cNvPr id="1143" name="pl1143"/>
            <p:cNvSpPr/>
            <p:nvPr/>
          </p:nvSpPr>
          <p:spPr>
            <a:xfrm>
              <a:off x="7539720" y="4619358"/>
              <a:ext cx="1461609" cy="42733"/>
            </a:xfrm>
            <a:custGeom>
              <a:avLst/>
              <a:pathLst>
                <a:path w="1461609" h="42733">
                  <a:moveTo>
                    <a:pt x="0" y="42733"/>
                  </a:moveTo>
                  <a:lnTo>
                    <a:pt x="292321" y="30523"/>
                  </a:lnTo>
                  <a:lnTo>
                    <a:pt x="584643" y="18314"/>
                  </a:lnTo>
                  <a:lnTo>
                    <a:pt x="876965" y="0"/>
                  </a:lnTo>
                  <a:lnTo>
                    <a:pt x="1169287" y="24419"/>
                  </a:lnTo>
                  <a:lnTo>
                    <a:pt x="1461609" y="36628"/>
                  </a:lnTo>
                </a:path>
              </a:pathLst>
            </a:custGeom>
            <a:ln w="35231" cap="flat">
              <a:solidFill>
                <a:srgbClr val="BEBEBE">
                  <a:alpha val="69803"/>
                </a:srgbClr>
              </a:solidFill>
              <a:prstDash val="solid"/>
              <a:round/>
            </a:ln>
          </p:spPr>
          <p:txBody>
            <a:bodyPr/>
            <a:lstStyle/>
            <a:p/>
          </p:txBody>
        </p:sp>
        <p:sp>
          <p:nvSpPr>
            <p:cNvPr id="1144" name="pl1144"/>
            <p:cNvSpPr/>
            <p:nvPr/>
          </p:nvSpPr>
          <p:spPr>
            <a:xfrm>
              <a:off x="7539720" y="4552205"/>
              <a:ext cx="1461609" cy="97676"/>
            </a:xfrm>
            <a:custGeom>
              <a:avLst/>
              <a:pathLst>
                <a:path w="1461609" h="97676">
                  <a:moveTo>
                    <a:pt x="0" y="97676"/>
                  </a:moveTo>
                  <a:lnTo>
                    <a:pt x="292321" y="61047"/>
                  </a:lnTo>
                  <a:lnTo>
                    <a:pt x="584643" y="12209"/>
                  </a:lnTo>
                  <a:lnTo>
                    <a:pt x="876965" y="0"/>
                  </a:lnTo>
                  <a:lnTo>
                    <a:pt x="1169287" y="36628"/>
                  </a:lnTo>
                  <a:lnTo>
                    <a:pt x="1461609" y="54943"/>
                  </a:lnTo>
                </a:path>
              </a:pathLst>
            </a:custGeom>
            <a:ln w="35231" cap="flat">
              <a:solidFill>
                <a:srgbClr val="BEBEBE">
                  <a:alpha val="69803"/>
                </a:srgbClr>
              </a:solidFill>
              <a:prstDash val="solid"/>
              <a:round/>
            </a:ln>
          </p:spPr>
          <p:txBody>
            <a:bodyPr/>
            <a:lstStyle/>
            <a:p/>
          </p:txBody>
        </p:sp>
        <p:sp>
          <p:nvSpPr>
            <p:cNvPr id="1145" name="pl1145"/>
            <p:cNvSpPr/>
            <p:nvPr/>
          </p:nvSpPr>
          <p:spPr>
            <a:xfrm>
              <a:off x="7539720" y="4686511"/>
              <a:ext cx="1461609" cy="0"/>
            </a:xfrm>
            <a:custGeom>
              <a:avLst/>
              <a:pathLst>
                <a:path w="1461609" h="0">
                  <a:moveTo>
                    <a:pt x="0" y="0"/>
                  </a:moveTo>
                  <a:lnTo>
                    <a:pt x="292321" y="0"/>
                  </a:lnTo>
                  <a:lnTo>
                    <a:pt x="584643" y="0"/>
                  </a:lnTo>
                  <a:lnTo>
                    <a:pt x="876965" y="0"/>
                  </a:lnTo>
                  <a:lnTo>
                    <a:pt x="1169287" y="0"/>
                  </a:lnTo>
                  <a:lnTo>
                    <a:pt x="1461609" y="0"/>
                  </a:lnTo>
                </a:path>
              </a:pathLst>
            </a:custGeom>
            <a:ln w="35231" cap="flat">
              <a:solidFill>
                <a:srgbClr val="BEBEBE">
                  <a:alpha val="69803"/>
                </a:srgbClr>
              </a:solidFill>
              <a:prstDash val="solid"/>
              <a:round/>
            </a:ln>
          </p:spPr>
          <p:txBody>
            <a:bodyPr/>
            <a:lstStyle/>
            <a:p/>
          </p:txBody>
        </p:sp>
        <p:sp>
          <p:nvSpPr>
            <p:cNvPr id="1146" name="pl1146"/>
            <p:cNvSpPr/>
            <p:nvPr/>
          </p:nvSpPr>
          <p:spPr>
            <a:xfrm>
              <a:off x="7539720" y="4662091"/>
              <a:ext cx="1461609" cy="30523"/>
            </a:xfrm>
            <a:custGeom>
              <a:avLst/>
              <a:pathLst>
                <a:path w="1461609" h="30523">
                  <a:moveTo>
                    <a:pt x="0" y="6104"/>
                  </a:moveTo>
                  <a:lnTo>
                    <a:pt x="292321" y="12209"/>
                  </a:lnTo>
                  <a:lnTo>
                    <a:pt x="584643" y="0"/>
                  </a:lnTo>
                  <a:lnTo>
                    <a:pt x="876965" y="30523"/>
                  </a:lnTo>
                  <a:lnTo>
                    <a:pt x="1169287" y="0"/>
                  </a:lnTo>
                  <a:lnTo>
                    <a:pt x="1461609" y="0"/>
                  </a:lnTo>
                </a:path>
              </a:pathLst>
            </a:custGeom>
            <a:ln w="35231" cap="flat">
              <a:solidFill>
                <a:srgbClr val="BEBEBE">
                  <a:alpha val="69803"/>
                </a:srgbClr>
              </a:solidFill>
              <a:prstDash val="solid"/>
              <a:round/>
            </a:ln>
          </p:spPr>
          <p:txBody>
            <a:bodyPr/>
            <a:lstStyle/>
            <a:p/>
          </p:txBody>
        </p:sp>
        <p:sp>
          <p:nvSpPr>
            <p:cNvPr id="1147" name="pl1147"/>
            <p:cNvSpPr/>
            <p:nvPr/>
          </p:nvSpPr>
          <p:spPr>
            <a:xfrm>
              <a:off x="7539720" y="4674301"/>
              <a:ext cx="1461609" cy="12209"/>
            </a:xfrm>
            <a:custGeom>
              <a:avLst/>
              <a:pathLst>
                <a:path w="1461609" h="12209">
                  <a:moveTo>
                    <a:pt x="0" y="12209"/>
                  </a:moveTo>
                  <a:lnTo>
                    <a:pt x="292321" y="12209"/>
                  </a:lnTo>
                  <a:lnTo>
                    <a:pt x="584643" y="6104"/>
                  </a:lnTo>
                  <a:lnTo>
                    <a:pt x="876965" y="0"/>
                  </a:lnTo>
                  <a:lnTo>
                    <a:pt x="1169287" y="6104"/>
                  </a:lnTo>
                  <a:lnTo>
                    <a:pt x="1461609" y="12209"/>
                  </a:lnTo>
                </a:path>
              </a:pathLst>
            </a:custGeom>
            <a:ln w="35231" cap="flat">
              <a:solidFill>
                <a:srgbClr val="BEBEBE">
                  <a:alpha val="69803"/>
                </a:srgbClr>
              </a:solidFill>
              <a:prstDash val="solid"/>
              <a:round/>
            </a:ln>
          </p:spPr>
          <p:txBody>
            <a:bodyPr/>
            <a:lstStyle/>
            <a:p/>
          </p:txBody>
        </p:sp>
        <p:sp>
          <p:nvSpPr>
            <p:cNvPr id="1148" name="pl1148"/>
            <p:cNvSpPr/>
            <p:nvPr/>
          </p:nvSpPr>
          <p:spPr>
            <a:xfrm>
              <a:off x="753972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BEBEBE">
                  <a:alpha val="69803"/>
                </a:srgbClr>
              </a:solidFill>
              <a:prstDash val="solid"/>
              <a:round/>
            </a:ln>
          </p:spPr>
          <p:txBody>
            <a:bodyPr/>
            <a:lstStyle/>
            <a:p/>
          </p:txBody>
        </p:sp>
        <p:sp>
          <p:nvSpPr>
            <p:cNvPr id="1149" name="pl1149"/>
            <p:cNvSpPr/>
            <p:nvPr/>
          </p:nvSpPr>
          <p:spPr>
            <a:xfrm>
              <a:off x="7539720" y="4668196"/>
              <a:ext cx="1461609" cy="36628"/>
            </a:xfrm>
            <a:custGeom>
              <a:avLst/>
              <a:pathLst>
                <a:path w="1461609" h="36628">
                  <a:moveTo>
                    <a:pt x="0" y="0"/>
                  </a:moveTo>
                  <a:lnTo>
                    <a:pt x="292321" y="30523"/>
                  </a:lnTo>
                  <a:lnTo>
                    <a:pt x="584643" y="36628"/>
                  </a:lnTo>
                  <a:lnTo>
                    <a:pt x="876965" y="18314"/>
                  </a:lnTo>
                  <a:lnTo>
                    <a:pt x="1169287" y="18314"/>
                  </a:lnTo>
                  <a:lnTo>
                    <a:pt x="1461609" y="18314"/>
                  </a:lnTo>
                </a:path>
              </a:pathLst>
            </a:custGeom>
            <a:ln w="35231" cap="flat">
              <a:solidFill>
                <a:srgbClr val="BEBEBE">
                  <a:alpha val="69803"/>
                </a:srgbClr>
              </a:solidFill>
              <a:prstDash val="solid"/>
              <a:round/>
            </a:ln>
          </p:spPr>
          <p:txBody>
            <a:bodyPr/>
            <a:lstStyle/>
            <a:p/>
          </p:txBody>
        </p:sp>
        <p:sp>
          <p:nvSpPr>
            <p:cNvPr id="1150" name="pl1150"/>
            <p:cNvSpPr/>
            <p:nvPr/>
          </p:nvSpPr>
          <p:spPr>
            <a:xfrm>
              <a:off x="7539720" y="4668196"/>
              <a:ext cx="1461609" cy="12209"/>
            </a:xfrm>
            <a:custGeom>
              <a:avLst/>
              <a:pathLst>
                <a:path w="1461609" h="12209">
                  <a:moveTo>
                    <a:pt x="0" y="6104"/>
                  </a:moveTo>
                  <a:lnTo>
                    <a:pt x="292321" y="12209"/>
                  </a:lnTo>
                  <a:lnTo>
                    <a:pt x="584643" y="0"/>
                  </a:lnTo>
                  <a:lnTo>
                    <a:pt x="876965" y="6104"/>
                  </a:lnTo>
                  <a:lnTo>
                    <a:pt x="1169287" y="6104"/>
                  </a:lnTo>
                  <a:lnTo>
                    <a:pt x="1461609" y="6104"/>
                  </a:lnTo>
                </a:path>
              </a:pathLst>
            </a:custGeom>
            <a:ln w="20325" cap="flat">
              <a:solidFill>
                <a:srgbClr val="6B6B6B">
                  <a:alpha val="100000"/>
                </a:srgbClr>
              </a:solidFill>
              <a:prstDash val="solid"/>
              <a:round/>
            </a:ln>
          </p:spPr>
          <p:txBody>
            <a:bodyPr/>
            <a:lstStyle/>
            <a:p/>
          </p:txBody>
        </p:sp>
        <p:sp>
          <p:nvSpPr>
            <p:cNvPr id="1151" name="pl1151"/>
            <p:cNvSpPr/>
            <p:nvPr/>
          </p:nvSpPr>
          <p:spPr>
            <a:xfrm>
              <a:off x="753972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40651" cap="flat">
              <a:solidFill>
                <a:srgbClr val="000000">
                  <a:alpha val="100000"/>
                </a:srgbClr>
              </a:solidFill>
              <a:prstDash val="solid"/>
              <a:round/>
            </a:ln>
          </p:spPr>
          <p:txBody>
            <a:bodyPr/>
            <a:lstStyle/>
            <a:p/>
          </p:txBody>
        </p:sp>
        <p:sp>
          <p:nvSpPr>
            <p:cNvPr id="1152" name="pl1152"/>
            <p:cNvSpPr/>
            <p:nvPr/>
          </p:nvSpPr>
          <p:spPr>
            <a:xfrm>
              <a:off x="7539720" y="4631567"/>
              <a:ext cx="1461609" cy="97676"/>
            </a:xfrm>
            <a:custGeom>
              <a:avLst/>
              <a:pathLst>
                <a:path w="1461609" h="97676">
                  <a:moveTo>
                    <a:pt x="0" y="97676"/>
                  </a:moveTo>
                  <a:lnTo>
                    <a:pt x="292321" y="79362"/>
                  </a:lnTo>
                  <a:lnTo>
                    <a:pt x="584643" y="0"/>
                  </a:lnTo>
                  <a:lnTo>
                    <a:pt x="876965" y="36628"/>
                  </a:lnTo>
                  <a:lnTo>
                    <a:pt x="1169287" y="24419"/>
                  </a:lnTo>
                  <a:lnTo>
                    <a:pt x="1461609" y="48838"/>
                  </a:lnTo>
                </a:path>
              </a:pathLst>
            </a:custGeom>
            <a:ln w="35231" cap="flat">
              <a:solidFill>
                <a:srgbClr val="FF63B9">
                  <a:alpha val="100000"/>
                </a:srgbClr>
              </a:solidFill>
              <a:prstDash val="solid"/>
              <a:round/>
            </a:ln>
          </p:spPr>
          <p:txBody>
            <a:bodyPr/>
            <a:lstStyle/>
            <a:p/>
          </p:txBody>
        </p:sp>
        <p:sp>
          <p:nvSpPr>
            <p:cNvPr id="1153" name="pl1153"/>
            <p:cNvSpPr/>
            <p:nvPr/>
          </p:nvSpPr>
          <p:spPr>
            <a:xfrm>
              <a:off x="7466640" y="4686511"/>
              <a:ext cx="1607770" cy="0"/>
            </a:xfrm>
            <a:custGeom>
              <a:avLst/>
              <a:pathLst>
                <a:path w="1607770" h="0">
                  <a:moveTo>
                    <a:pt x="0" y="0"/>
                  </a:moveTo>
                  <a:lnTo>
                    <a:pt x="1607770" y="0"/>
                  </a:lnTo>
                  <a:lnTo>
                    <a:pt x="1607770" y="0"/>
                  </a:lnTo>
                </a:path>
              </a:pathLst>
            </a:custGeom>
            <a:ln w="13550" cap="flat">
              <a:solidFill>
                <a:srgbClr val="000000">
                  <a:alpha val="100000"/>
                </a:srgbClr>
              </a:solidFill>
              <a:prstDash val="dash"/>
              <a:round/>
            </a:ln>
          </p:spPr>
          <p:txBody>
            <a:bodyPr/>
            <a:lstStyle/>
            <a:p/>
          </p:txBody>
        </p:sp>
        <p:sp>
          <p:nvSpPr>
            <p:cNvPr id="1154" name="tx1154"/>
            <p:cNvSpPr/>
            <p:nvPr/>
          </p:nvSpPr>
          <p:spPr>
            <a:xfrm>
              <a:off x="7783847" y="454797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5" name="tx1155"/>
            <p:cNvSpPr/>
            <p:nvPr/>
          </p:nvSpPr>
          <p:spPr>
            <a:xfrm>
              <a:off x="8094219" y="44669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56" name="tx1156"/>
            <p:cNvSpPr/>
            <p:nvPr/>
          </p:nvSpPr>
          <p:spPr>
            <a:xfrm>
              <a:off x="8386541" y="45035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57" name="tx1157"/>
            <p:cNvSpPr/>
            <p:nvPr/>
          </p:nvSpPr>
          <p:spPr>
            <a:xfrm>
              <a:off x="8678863" y="449276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58" name="tx1158"/>
            <p:cNvSpPr/>
            <p:nvPr/>
          </p:nvSpPr>
          <p:spPr>
            <a:xfrm>
              <a:off x="8971185" y="45171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59" name="tx1159"/>
            <p:cNvSpPr/>
            <p:nvPr/>
          </p:nvSpPr>
          <p:spPr>
            <a:xfrm>
              <a:off x="7491525" y="456729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60" name="rc1160"/>
            <p:cNvSpPr/>
            <p:nvPr/>
          </p:nvSpPr>
          <p:spPr>
            <a:xfrm>
              <a:off x="757200" y="4833325"/>
              <a:ext cx="1607770" cy="214862"/>
            </a:xfrm>
            <a:prstGeom prst="rect">
              <a:avLst/>
            </a:prstGeom>
            <a:solidFill>
              <a:srgbClr val="D9D9D9">
                <a:alpha val="100000"/>
              </a:srgbClr>
            </a:solidFill>
          </p:spPr>
          <p:txBody>
            <a:bodyPr/>
            <a:lstStyle/>
            <a:p/>
          </p:txBody>
        </p:sp>
        <p:sp>
          <p:nvSpPr>
            <p:cNvPr id="1161" name="tx1161"/>
            <p:cNvSpPr/>
            <p:nvPr/>
          </p:nvSpPr>
          <p:spPr>
            <a:xfrm>
              <a:off x="1284659" y="4899392"/>
              <a:ext cx="55285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Uzbekistan</a:t>
              </a:r>
            </a:p>
          </p:txBody>
        </p:sp>
        <p:sp>
          <p:nvSpPr>
            <p:cNvPr id="1162" name="rc1162"/>
            <p:cNvSpPr/>
            <p:nvPr/>
          </p:nvSpPr>
          <p:spPr>
            <a:xfrm>
              <a:off x="757200" y="3790048"/>
              <a:ext cx="1607770" cy="214862"/>
            </a:xfrm>
            <a:prstGeom prst="rect">
              <a:avLst/>
            </a:prstGeom>
            <a:solidFill>
              <a:srgbClr val="D9D9D9">
                <a:alpha val="100000"/>
              </a:srgbClr>
            </a:solidFill>
          </p:spPr>
          <p:txBody>
            <a:bodyPr/>
            <a:lstStyle/>
            <a:p/>
          </p:txBody>
        </p:sp>
        <p:sp>
          <p:nvSpPr>
            <p:cNvPr id="1163" name="tx1163"/>
            <p:cNvSpPr/>
            <p:nvPr/>
          </p:nvSpPr>
          <p:spPr>
            <a:xfrm>
              <a:off x="1399557" y="3854751"/>
              <a:ext cx="32305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Serbia</a:t>
              </a:r>
            </a:p>
          </p:txBody>
        </p:sp>
        <p:sp>
          <p:nvSpPr>
            <p:cNvPr id="1164" name="rc1164"/>
            <p:cNvSpPr/>
            <p:nvPr/>
          </p:nvSpPr>
          <p:spPr>
            <a:xfrm>
              <a:off x="2434560" y="3790048"/>
              <a:ext cx="1607770" cy="214862"/>
            </a:xfrm>
            <a:prstGeom prst="rect">
              <a:avLst/>
            </a:prstGeom>
            <a:solidFill>
              <a:srgbClr val="D9D9D9">
                <a:alpha val="100000"/>
              </a:srgbClr>
            </a:solidFill>
          </p:spPr>
          <p:txBody>
            <a:bodyPr/>
            <a:lstStyle/>
            <a:p/>
          </p:txBody>
        </p:sp>
        <p:sp>
          <p:nvSpPr>
            <p:cNvPr id="1165" name="tx1165"/>
            <p:cNvSpPr/>
            <p:nvPr/>
          </p:nvSpPr>
          <p:spPr>
            <a:xfrm>
              <a:off x="3002429" y="3833960"/>
              <a:ext cx="4720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Tajikistan</a:t>
              </a:r>
            </a:p>
          </p:txBody>
        </p:sp>
        <p:sp>
          <p:nvSpPr>
            <p:cNvPr id="1166" name="rc1166"/>
            <p:cNvSpPr/>
            <p:nvPr/>
          </p:nvSpPr>
          <p:spPr>
            <a:xfrm>
              <a:off x="4111920" y="3790048"/>
              <a:ext cx="1607770" cy="214862"/>
            </a:xfrm>
            <a:prstGeom prst="rect">
              <a:avLst/>
            </a:prstGeom>
            <a:solidFill>
              <a:srgbClr val="D9D9D9">
                <a:alpha val="100000"/>
              </a:srgbClr>
            </a:solidFill>
          </p:spPr>
          <p:txBody>
            <a:bodyPr/>
            <a:lstStyle/>
            <a:p/>
          </p:txBody>
        </p:sp>
        <p:sp>
          <p:nvSpPr>
            <p:cNvPr id="1167" name="tx1167"/>
            <p:cNvSpPr/>
            <p:nvPr/>
          </p:nvSpPr>
          <p:spPr>
            <a:xfrm>
              <a:off x="4732613" y="3833960"/>
              <a:ext cx="36638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Turkiye</a:t>
              </a:r>
            </a:p>
          </p:txBody>
        </p:sp>
        <p:sp>
          <p:nvSpPr>
            <p:cNvPr id="1168" name="rc1168"/>
            <p:cNvSpPr/>
            <p:nvPr/>
          </p:nvSpPr>
          <p:spPr>
            <a:xfrm>
              <a:off x="5789280" y="3790048"/>
              <a:ext cx="1607770" cy="214862"/>
            </a:xfrm>
            <a:prstGeom prst="rect">
              <a:avLst/>
            </a:prstGeom>
            <a:solidFill>
              <a:srgbClr val="D9D9D9">
                <a:alpha val="100000"/>
              </a:srgbClr>
            </a:solidFill>
          </p:spPr>
          <p:txBody>
            <a:bodyPr/>
            <a:lstStyle/>
            <a:p/>
          </p:txBody>
        </p:sp>
        <p:sp>
          <p:nvSpPr>
            <p:cNvPr id="1169" name="tx1169"/>
            <p:cNvSpPr/>
            <p:nvPr/>
          </p:nvSpPr>
          <p:spPr>
            <a:xfrm>
              <a:off x="6254665" y="3856170"/>
              <a:ext cx="67699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Turkmenistan</a:t>
              </a:r>
            </a:p>
          </p:txBody>
        </p:sp>
        <p:sp>
          <p:nvSpPr>
            <p:cNvPr id="1170" name="rc1170"/>
            <p:cNvSpPr/>
            <p:nvPr/>
          </p:nvSpPr>
          <p:spPr>
            <a:xfrm>
              <a:off x="7466640" y="3790048"/>
              <a:ext cx="1607770" cy="214862"/>
            </a:xfrm>
            <a:prstGeom prst="rect">
              <a:avLst/>
            </a:prstGeom>
            <a:solidFill>
              <a:srgbClr val="D9D9D9">
                <a:alpha val="100000"/>
              </a:srgbClr>
            </a:solidFill>
          </p:spPr>
          <p:txBody>
            <a:bodyPr/>
            <a:lstStyle/>
            <a:p/>
          </p:txBody>
        </p:sp>
        <p:sp>
          <p:nvSpPr>
            <p:cNvPr id="1171" name="tx1171"/>
            <p:cNvSpPr/>
            <p:nvPr/>
          </p:nvSpPr>
          <p:spPr>
            <a:xfrm>
              <a:off x="8077974" y="3856115"/>
              <a:ext cx="38510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Ukraine</a:t>
              </a:r>
            </a:p>
          </p:txBody>
        </p:sp>
        <p:sp>
          <p:nvSpPr>
            <p:cNvPr id="1172" name="rc1172"/>
            <p:cNvSpPr/>
            <p:nvPr/>
          </p:nvSpPr>
          <p:spPr>
            <a:xfrm>
              <a:off x="757200" y="2746771"/>
              <a:ext cx="1607770" cy="214862"/>
            </a:xfrm>
            <a:prstGeom prst="rect">
              <a:avLst/>
            </a:prstGeom>
            <a:solidFill>
              <a:srgbClr val="D9D9D9">
                <a:alpha val="100000"/>
              </a:srgbClr>
            </a:solidFill>
          </p:spPr>
          <p:txBody>
            <a:bodyPr/>
            <a:lstStyle/>
            <a:p/>
          </p:txBody>
        </p:sp>
        <p:sp>
          <p:nvSpPr>
            <p:cNvPr id="1173" name="tx1173"/>
            <p:cNvSpPr/>
            <p:nvPr/>
          </p:nvSpPr>
          <p:spPr>
            <a:xfrm>
              <a:off x="1284687" y="2790683"/>
              <a:ext cx="55279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Kyrgyzstan</a:t>
              </a:r>
            </a:p>
          </p:txBody>
        </p:sp>
        <p:sp>
          <p:nvSpPr>
            <p:cNvPr id="1174" name="rc1174"/>
            <p:cNvSpPr/>
            <p:nvPr/>
          </p:nvSpPr>
          <p:spPr>
            <a:xfrm>
              <a:off x="2434560" y="2746771"/>
              <a:ext cx="1607770" cy="214862"/>
            </a:xfrm>
            <a:prstGeom prst="rect">
              <a:avLst/>
            </a:prstGeom>
            <a:solidFill>
              <a:srgbClr val="D9D9D9">
                <a:alpha val="100000"/>
              </a:srgbClr>
            </a:solidFill>
          </p:spPr>
          <p:txBody>
            <a:bodyPr/>
            <a:lstStyle/>
            <a:p/>
          </p:txBody>
        </p:sp>
        <p:sp>
          <p:nvSpPr>
            <p:cNvPr id="1175" name="tx1175"/>
            <p:cNvSpPr/>
            <p:nvPr/>
          </p:nvSpPr>
          <p:spPr>
            <a:xfrm>
              <a:off x="2940218" y="2790683"/>
              <a:ext cx="59645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Montenegro</a:t>
              </a:r>
            </a:p>
          </p:txBody>
        </p:sp>
        <p:sp>
          <p:nvSpPr>
            <p:cNvPr id="1176" name="rc1176"/>
            <p:cNvSpPr/>
            <p:nvPr/>
          </p:nvSpPr>
          <p:spPr>
            <a:xfrm>
              <a:off x="4111920" y="2746771"/>
              <a:ext cx="1607770" cy="214862"/>
            </a:xfrm>
            <a:prstGeom prst="rect">
              <a:avLst/>
            </a:prstGeom>
            <a:solidFill>
              <a:srgbClr val="D9D9D9">
                <a:alpha val="100000"/>
              </a:srgbClr>
            </a:solidFill>
          </p:spPr>
          <p:txBody>
            <a:bodyPr/>
            <a:lstStyle/>
            <a:p/>
          </p:txBody>
        </p:sp>
        <p:sp>
          <p:nvSpPr>
            <p:cNvPr id="1177" name="tx1177"/>
            <p:cNvSpPr/>
            <p:nvPr/>
          </p:nvSpPr>
          <p:spPr>
            <a:xfrm>
              <a:off x="4490266" y="2812893"/>
              <a:ext cx="8510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North Macedonia</a:t>
              </a:r>
            </a:p>
          </p:txBody>
        </p:sp>
        <p:sp>
          <p:nvSpPr>
            <p:cNvPr id="1178" name="rc1178"/>
            <p:cNvSpPr/>
            <p:nvPr/>
          </p:nvSpPr>
          <p:spPr>
            <a:xfrm>
              <a:off x="5789280" y="2746771"/>
              <a:ext cx="1607770" cy="214862"/>
            </a:xfrm>
            <a:prstGeom prst="rect">
              <a:avLst/>
            </a:prstGeom>
            <a:solidFill>
              <a:srgbClr val="D9D9D9">
                <a:alpha val="100000"/>
              </a:srgbClr>
            </a:solidFill>
          </p:spPr>
          <p:txBody>
            <a:bodyPr/>
            <a:lstStyle/>
            <a:p/>
          </p:txBody>
        </p:sp>
        <p:sp>
          <p:nvSpPr>
            <p:cNvPr id="1179" name="tx1179"/>
            <p:cNvSpPr/>
            <p:nvPr/>
          </p:nvSpPr>
          <p:spPr>
            <a:xfrm>
              <a:off x="6086862" y="2790628"/>
              <a:ext cx="1012606"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Republic of Moldova</a:t>
              </a:r>
            </a:p>
          </p:txBody>
        </p:sp>
        <p:sp>
          <p:nvSpPr>
            <p:cNvPr id="1180" name="rc1180"/>
            <p:cNvSpPr/>
            <p:nvPr/>
          </p:nvSpPr>
          <p:spPr>
            <a:xfrm>
              <a:off x="7466640" y="2746771"/>
              <a:ext cx="1607770" cy="214862"/>
            </a:xfrm>
            <a:prstGeom prst="rect">
              <a:avLst/>
            </a:prstGeom>
            <a:solidFill>
              <a:srgbClr val="D9D9D9">
                <a:alpha val="100000"/>
              </a:srgbClr>
            </a:solidFill>
          </p:spPr>
          <p:txBody>
            <a:bodyPr/>
            <a:lstStyle/>
            <a:p/>
          </p:txBody>
        </p:sp>
        <p:sp>
          <p:nvSpPr>
            <p:cNvPr id="1181" name="tx1181"/>
            <p:cNvSpPr/>
            <p:nvPr/>
          </p:nvSpPr>
          <p:spPr>
            <a:xfrm>
              <a:off x="8046896" y="2812893"/>
              <a:ext cx="44725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Romania</a:t>
              </a:r>
            </a:p>
          </p:txBody>
        </p:sp>
        <p:sp>
          <p:nvSpPr>
            <p:cNvPr id="1182" name="rc1182"/>
            <p:cNvSpPr/>
            <p:nvPr/>
          </p:nvSpPr>
          <p:spPr>
            <a:xfrm>
              <a:off x="757200" y="1703494"/>
              <a:ext cx="1607770" cy="214862"/>
            </a:xfrm>
            <a:prstGeom prst="rect">
              <a:avLst/>
            </a:prstGeom>
            <a:solidFill>
              <a:srgbClr val="D9D9D9">
                <a:alpha val="100000"/>
              </a:srgbClr>
            </a:solidFill>
          </p:spPr>
          <p:txBody>
            <a:bodyPr/>
            <a:lstStyle/>
            <a:p/>
          </p:txBody>
        </p:sp>
        <p:sp>
          <p:nvSpPr>
            <p:cNvPr id="1183" name="tx1183"/>
            <p:cNvSpPr/>
            <p:nvPr/>
          </p:nvSpPr>
          <p:spPr>
            <a:xfrm>
              <a:off x="1356065" y="1747406"/>
              <a:ext cx="410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Bulgaria</a:t>
              </a:r>
            </a:p>
          </p:txBody>
        </p:sp>
        <p:sp>
          <p:nvSpPr>
            <p:cNvPr id="1184" name="rc1184"/>
            <p:cNvSpPr/>
            <p:nvPr/>
          </p:nvSpPr>
          <p:spPr>
            <a:xfrm>
              <a:off x="2434560" y="1703494"/>
              <a:ext cx="1607770" cy="214862"/>
            </a:xfrm>
            <a:prstGeom prst="rect">
              <a:avLst/>
            </a:prstGeom>
            <a:solidFill>
              <a:srgbClr val="D9D9D9">
                <a:alpha val="100000"/>
              </a:srgbClr>
            </a:solidFill>
          </p:spPr>
          <p:txBody>
            <a:bodyPr/>
            <a:lstStyle/>
            <a:p/>
          </p:txBody>
        </p:sp>
        <p:sp>
          <p:nvSpPr>
            <p:cNvPr id="1185" name="tx1185"/>
            <p:cNvSpPr/>
            <p:nvPr/>
          </p:nvSpPr>
          <p:spPr>
            <a:xfrm>
              <a:off x="3058309" y="1768197"/>
              <a:ext cx="36027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Croatia</a:t>
              </a:r>
            </a:p>
          </p:txBody>
        </p:sp>
        <p:sp>
          <p:nvSpPr>
            <p:cNvPr id="1186" name="rc1186"/>
            <p:cNvSpPr/>
            <p:nvPr/>
          </p:nvSpPr>
          <p:spPr>
            <a:xfrm>
              <a:off x="4111920" y="1703494"/>
              <a:ext cx="1607770" cy="214862"/>
            </a:xfrm>
            <a:prstGeom prst="rect">
              <a:avLst/>
            </a:prstGeom>
            <a:solidFill>
              <a:srgbClr val="D9D9D9">
                <a:alpha val="100000"/>
              </a:srgbClr>
            </a:solidFill>
          </p:spPr>
          <p:txBody>
            <a:bodyPr/>
            <a:lstStyle/>
            <a:p/>
          </p:txBody>
        </p:sp>
        <p:sp>
          <p:nvSpPr>
            <p:cNvPr id="1187" name="tx1187"/>
            <p:cNvSpPr/>
            <p:nvPr/>
          </p:nvSpPr>
          <p:spPr>
            <a:xfrm>
              <a:off x="4717005" y="1746041"/>
              <a:ext cx="3975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Georgia</a:t>
              </a:r>
            </a:p>
          </p:txBody>
        </p:sp>
        <p:sp>
          <p:nvSpPr>
            <p:cNvPr id="1188" name="rc1188"/>
            <p:cNvSpPr/>
            <p:nvPr/>
          </p:nvSpPr>
          <p:spPr>
            <a:xfrm>
              <a:off x="5789280" y="1703494"/>
              <a:ext cx="1607770" cy="214862"/>
            </a:xfrm>
            <a:prstGeom prst="rect">
              <a:avLst/>
            </a:prstGeom>
            <a:solidFill>
              <a:srgbClr val="D9D9D9">
                <a:alpha val="100000"/>
              </a:srgbClr>
            </a:solidFill>
          </p:spPr>
          <p:txBody>
            <a:bodyPr/>
            <a:lstStyle/>
            <a:p/>
          </p:txBody>
        </p:sp>
        <p:sp>
          <p:nvSpPr>
            <p:cNvPr id="1189" name="tx1189"/>
            <p:cNvSpPr/>
            <p:nvPr/>
          </p:nvSpPr>
          <p:spPr>
            <a:xfrm>
              <a:off x="6409918" y="1768197"/>
              <a:ext cx="36649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Greece</a:t>
              </a:r>
            </a:p>
          </p:txBody>
        </p:sp>
        <p:sp>
          <p:nvSpPr>
            <p:cNvPr id="1190" name="rc1190"/>
            <p:cNvSpPr/>
            <p:nvPr/>
          </p:nvSpPr>
          <p:spPr>
            <a:xfrm>
              <a:off x="7466640" y="1703494"/>
              <a:ext cx="1607770" cy="214862"/>
            </a:xfrm>
            <a:prstGeom prst="rect">
              <a:avLst/>
            </a:prstGeom>
            <a:solidFill>
              <a:srgbClr val="D9D9D9">
                <a:alpha val="100000"/>
              </a:srgbClr>
            </a:solidFill>
          </p:spPr>
          <p:txBody>
            <a:bodyPr/>
            <a:lstStyle/>
            <a:p/>
          </p:txBody>
        </p:sp>
        <p:sp>
          <p:nvSpPr>
            <p:cNvPr id="1191" name="tx1191"/>
            <p:cNvSpPr/>
            <p:nvPr/>
          </p:nvSpPr>
          <p:spPr>
            <a:xfrm>
              <a:off x="7978519" y="1769616"/>
              <a:ext cx="5840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Kazakhstan</a:t>
              </a:r>
            </a:p>
          </p:txBody>
        </p:sp>
        <p:sp>
          <p:nvSpPr>
            <p:cNvPr id="1192" name="rc1192"/>
            <p:cNvSpPr/>
            <p:nvPr/>
          </p:nvSpPr>
          <p:spPr>
            <a:xfrm>
              <a:off x="757200" y="660217"/>
              <a:ext cx="1607770" cy="214862"/>
            </a:xfrm>
            <a:prstGeom prst="rect">
              <a:avLst/>
            </a:prstGeom>
            <a:solidFill>
              <a:srgbClr val="D9D9D9">
                <a:alpha val="100000"/>
              </a:srgbClr>
            </a:solidFill>
          </p:spPr>
          <p:txBody>
            <a:bodyPr/>
            <a:lstStyle/>
            <a:p/>
          </p:txBody>
        </p:sp>
        <p:sp>
          <p:nvSpPr>
            <p:cNvPr id="1193" name="tx1193"/>
            <p:cNvSpPr/>
            <p:nvPr/>
          </p:nvSpPr>
          <p:spPr>
            <a:xfrm>
              <a:off x="1374673" y="726339"/>
              <a:ext cx="37282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Albania</a:t>
              </a:r>
            </a:p>
          </p:txBody>
        </p:sp>
        <p:sp>
          <p:nvSpPr>
            <p:cNvPr id="1194" name="rc1194"/>
            <p:cNvSpPr/>
            <p:nvPr/>
          </p:nvSpPr>
          <p:spPr>
            <a:xfrm>
              <a:off x="2434560" y="660217"/>
              <a:ext cx="1607770" cy="214862"/>
            </a:xfrm>
            <a:prstGeom prst="rect">
              <a:avLst/>
            </a:prstGeom>
            <a:solidFill>
              <a:srgbClr val="D9D9D9">
                <a:alpha val="100000"/>
              </a:srgbClr>
            </a:solidFill>
          </p:spPr>
          <p:txBody>
            <a:bodyPr/>
            <a:lstStyle/>
            <a:p/>
          </p:txBody>
        </p:sp>
        <p:sp>
          <p:nvSpPr>
            <p:cNvPr id="1195" name="tx1195"/>
            <p:cNvSpPr/>
            <p:nvPr/>
          </p:nvSpPr>
          <p:spPr>
            <a:xfrm>
              <a:off x="3030369" y="726339"/>
              <a:ext cx="41615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Armenia</a:t>
              </a:r>
            </a:p>
          </p:txBody>
        </p:sp>
        <p:sp>
          <p:nvSpPr>
            <p:cNvPr id="1196" name="rc1196"/>
            <p:cNvSpPr/>
            <p:nvPr/>
          </p:nvSpPr>
          <p:spPr>
            <a:xfrm>
              <a:off x="4111920" y="660217"/>
              <a:ext cx="1607770" cy="214862"/>
            </a:xfrm>
            <a:prstGeom prst="rect">
              <a:avLst/>
            </a:prstGeom>
            <a:solidFill>
              <a:srgbClr val="D9D9D9">
                <a:alpha val="100000"/>
              </a:srgbClr>
            </a:solidFill>
          </p:spPr>
          <p:txBody>
            <a:bodyPr/>
            <a:lstStyle/>
            <a:p/>
          </p:txBody>
        </p:sp>
        <p:sp>
          <p:nvSpPr>
            <p:cNvPr id="1197" name="tx1197"/>
            <p:cNvSpPr/>
            <p:nvPr/>
          </p:nvSpPr>
          <p:spPr>
            <a:xfrm>
              <a:off x="4651767" y="704129"/>
              <a:ext cx="5280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Azerbaijan</a:t>
              </a:r>
            </a:p>
          </p:txBody>
        </p:sp>
        <p:sp>
          <p:nvSpPr>
            <p:cNvPr id="1198" name="rc1198"/>
            <p:cNvSpPr/>
            <p:nvPr/>
          </p:nvSpPr>
          <p:spPr>
            <a:xfrm>
              <a:off x="5789280" y="660217"/>
              <a:ext cx="1607770" cy="214862"/>
            </a:xfrm>
            <a:prstGeom prst="rect">
              <a:avLst/>
            </a:prstGeom>
            <a:solidFill>
              <a:srgbClr val="D9D9D9">
                <a:alpha val="100000"/>
              </a:srgbClr>
            </a:solidFill>
          </p:spPr>
          <p:txBody>
            <a:bodyPr/>
            <a:lstStyle/>
            <a:p/>
          </p:txBody>
        </p:sp>
        <p:sp>
          <p:nvSpPr>
            <p:cNvPr id="1199" name="tx1199"/>
            <p:cNvSpPr/>
            <p:nvPr/>
          </p:nvSpPr>
          <p:spPr>
            <a:xfrm>
              <a:off x="6403697" y="726339"/>
              <a:ext cx="37893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Belarus</a:t>
              </a:r>
            </a:p>
          </p:txBody>
        </p:sp>
        <p:sp>
          <p:nvSpPr>
            <p:cNvPr id="1200" name="rc1200"/>
            <p:cNvSpPr/>
            <p:nvPr/>
          </p:nvSpPr>
          <p:spPr>
            <a:xfrm>
              <a:off x="7466640" y="660217"/>
              <a:ext cx="1607770" cy="214862"/>
            </a:xfrm>
            <a:prstGeom prst="rect">
              <a:avLst/>
            </a:prstGeom>
            <a:solidFill>
              <a:srgbClr val="D9D9D9">
                <a:alpha val="100000"/>
              </a:srgbClr>
            </a:solidFill>
          </p:spPr>
          <p:txBody>
            <a:bodyPr/>
            <a:lstStyle/>
            <a:p/>
          </p:txBody>
        </p:sp>
        <p:sp>
          <p:nvSpPr>
            <p:cNvPr id="1201" name="tx1201"/>
            <p:cNvSpPr/>
            <p:nvPr/>
          </p:nvSpPr>
          <p:spPr>
            <a:xfrm>
              <a:off x="7661657" y="704129"/>
              <a:ext cx="121773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Bosnia and Herzegovina</a:t>
              </a:r>
            </a:p>
          </p:txBody>
        </p:sp>
        <p:sp>
          <p:nvSpPr>
            <p:cNvPr id="1202" name="pl1202"/>
            <p:cNvSpPr/>
            <p:nvPr/>
          </p:nvSpPr>
          <p:spPr>
            <a:xfrm>
              <a:off x="83028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3" name="pl1203"/>
            <p:cNvSpPr/>
            <p:nvPr/>
          </p:nvSpPr>
          <p:spPr>
            <a:xfrm>
              <a:off x="112260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4" name="pl1204"/>
            <p:cNvSpPr/>
            <p:nvPr/>
          </p:nvSpPr>
          <p:spPr>
            <a:xfrm>
              <a:off x="141492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5" name="pl1205"/>
            <p:cNvSpPr/>
            <p:nvPr/>
          </p:nvSpPr>
          <p:spPr>
            <a:xfrm>
              <a:off x="170724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6" name="pl1206"/>
            <p:cNvSpPr/>
            <p:nvPr/>
          </p:nvSpPr>
          <p:spPr>
            <a:xfrm>
              <a:off x="199956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7" name="pl1207"/>
            <p:cNvSpPr/>
            <p:nvPr/>
          </p:nvSpPr>
          <p:spPr>
            <a:xfrm>
              <a:off x="22918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08" name="tx1208"/>
            <p:cNvSpPr/>
            <p:nvPr/>
          </p:nvSpPr>
          <p:spPr>
            <a:xfrm rot="-5400000">
              <a:off x="70512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09" name="tx1209"/>
            <p:cNvSpPr/>
            <p:nvPr/>
          </p:nvSpPr>
          <p:spPr>
            <a:xfrm rot="-5400000">
              <a:off x="99744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10" name="tx1210"/>
            <p:cNvSpPr/>
            <p:nvPr/>
          </p:nvSpPr>
          <p:spPr>
            <a:xfrm rot="-5400000">
              <a:off x="128976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11" name="tx1211"/>
            <p:cNvSpPr/>
            <p:nvPr/>
          </p:nvSpPr>
          <p:spPr>
            <a:xfrm rot="-5400000">
              <a:off x="158208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12" name="tx1212"/>
            <p:cNvSpPr/>
            <p:nvPr/>
          </p:nvSpPr>
          <p:spPr>
            <a:xfrm rot="-5400000">
              <a:off x="187441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13" name="tx1213"/>
            <p:cNvSpPr/>
            <p:nvPr/>
          </p:nvSpPr>
          <p:spPr>
            <a:xfrm rot="-5400000">
              <a:off x="216670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14" name="pl1214"/>
            <p:cNvSpPr/>
            <p:nvPr/>
          </p:nvSpPr>
          <p:spPr>
            <a:xfrm>
              <a:off x="250764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15" name="pl1215"/>
            <p:cNvSpPr/>
            <p:nvPr/>
          </p:nvSpPr>
          <p:spPr>
            <a:xfrm>
              <a:off x="279996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16" name="pl1216"/>
            <p:cNvSpPr/>
            <p:nvPr/>
          </p:nvSpPr>
          <p:spPr>
            <a:xfrm>
              <a:off x="309228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17" name="pl1217"/>
            <p:cNvSpPr/>
            <p:nvPr/>
          </p:nvSpPr>
          <p:spPr>
            <a:xfrm>
              <a:off x="338460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18" name="pl1218"/>
            <p:cNvSpPr/>
            <p:nvPr/>
          </p:nvSpPr>
          <p:spPr>
            <a:xfrm>
              <a:off x="367692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19" name="pl1219"/>
            <p:cNvSpPr/>
            <p:nvPr/>
          </p:nvSpPr>
          <p:spPr>
            <a:xfrm>
              <a:off x="396925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20" name="tx1220"/>
            <p:cNvSpPr/>
            <p:nvPr/>
          </p:nvSpPr>
          <p:spPr>
            <a:xfrm rot="-5400000">
              <a:off x="238248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21" name="tx1221"/>
            <p:cNvSpPr/>
            <p:nvPr/>
          </p:nvSpPr>
          <p:spPr>
            <a:xfrm rot="-5400000">
              <a:off x="267480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22" name="tx1222"/>
            <p:cNvSpPr/>
            <p:nvPr/>
          </p:nvSpPr>
          <p:spPr>
            <a:xfrm rot="-5400000">
              <a:off x="296712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23" name="tx1223"/>
            <p:cNvSpPr/>
            <p:nvPr/>
          </p:nvSpPr>
          <p:spPr>
            <a:xfrm rot="-5400000">
              <a:off x="325944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24" name="tx1224"/>
            <p:cNvSpPr/>
            <p:nvPr/>
          </p:nvSpPr>
          <p:spPr>
            <a:xfrm rot="-5400000">
              <a:off x="355177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25" name="tx1225"/>
            <p:cNvSpPr/>
            <p:nvPr/>
          </p:nvSpPr>
          <p:spPr>
            <a:xfrm rot="-5400000">
              <a:off x="3844066"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26" name="pl1226"/>
            <p:cNvSpPr/>
            <p:nvPr/>
          </p:nvSpPr>
          <p:spPr>
            <a:xfrm>
              <a:off x="418500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27" name="pl1227"/>
            <p:cNvSpPr/>
            <p:nvPr/>
          </p:nvSpPr>
          <p:spPr>
            <a:xfrm>
              <a:off x="447732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28" name="pl1228"/>
            <p:cNvSpPr/>
            <p:nvPr/>
          </p:nvSpPr>
          <p:spPr>
            <a:xfrm>
              <a:off x="47696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29" name="pl1229"/>
            <p:cNvSpPr/>
            <p:nvPr/>
          </p:nvSpPr>
          <p:spPr>
            <a:xfrm>
              <a:off x="50619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30" name="pl1230"/>
            <p:cNvSpPr/>
            <p:nvPr/>
          </p:nvSpPr>
          <p:spPr>
            <a:xfrm>
              <a:off x="535428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31" name="pl1231"/>
            <p:cNvSpPr/>
            <p:nvPr/>
          </p:nvSpPr>
          <p:spPr>
            <a:xfrm>
              <a:off x="56466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32" name="tx1232"/>
            <p:cNvSpPr/>
            <p:nvPr/>
          </p:nvSpPr>
          <p:spPr>
            <a:xfrm rot="-5400000">
              <a:off x="405984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33" name="tx1233"/>
            <p:cNvSpPr/>
            <p:nvPr/>
          </p:nvSpPr>
          <p:spPr>
            <a:xfrm rot="-5400000">
              <a:off x="435216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34" name="tx1234"/>
            <p:cNvSpPr/>
            <p:nvPr/>
          </p:nvSpPr>
          <p:spPr>
            <a:xfrm rot="-5400000">
              <a:off x="46444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35" name="tx1235"/>
            <p:cNvSpPr/>
            <p:nvPr/>
          </p:nvSpPr>
          <p:spPr>
            <a:xfrm rot="-5400000">
              <a:off x="49368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36" name="tx1236"/>
            <p:cNvSpPr/>
            <p:nvPr/>
          </p:nvSpPr>
          <p:spPr>
            <a:xfrm rot="-5400000">
              <a:off x="522913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37" name="tx1237"/>
            <p:cNvSpPr/>
            <p:nvPr/>
          </p:nvSpPr>
          <p:spPr>
            <a:xfrm rot="-5400000">
              <a:off x="5521426"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38" name="pl1238"/>
            <p:cNvSpPr/>
            <p:nvPr/>
          </p:nvSpPr>
          <p:spPr>
            <a:xfrm>
              <a:off x="586236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39" name="pl1239"/>
            <p:cNvSpPr/>
            <p:nvPr/>
          </p:nvSpPr>
          <p:spPr>
            <a:xfrm>
              <a:off x="615468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40" name="pl1240"/>
            <p:cNvSpPr/>
            <p:nvPr/>
          </p:nvSpPr>
          <p:spPr>
            <a:xfrm>
              <a:off x="644700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41" name="pl1241"/>
            <p:cNvSpPr/>
            <p:nvPr/>
          </p:nvSpPr>
          <p:spPr>
            <a:xfrm>
              <a:off x="673932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42" name="pl1242"/>
            <p:cNvSpPr/>
            <p:nvPr/>
          </p:nvSpPr>
          <p:spPr>
            <a:xfrm>
              <a:off x="703164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43" name="pl1243"/>
            <p:cNvSpPr/>
            <p:nvPr/>
          </p:nvSpPr>
          <p:spPr>
            <a:xfrm>
              <a:off x="732397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44" name="tx1244"/>
            <p:cNvSpPr/>
            <p:nvPr/>
          </p:nvSpPr>
          <p:spPr>
            <a:xfrm rot="-5400000">
              <a:off x="573720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45" name="tx1245"/>
            <p:cNvSpPr/>
            <p:nvPr/>
          </p:nvSpPr>
          <p:spPr>
            <a:xfrm rot="-5400000">
              <a:off x="602952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46" name="tx1246"/>
            <p:cNvSpPr/>
            <p:nvPr/>
          </p:nvSpPr>
          <p:spPr>
            <a:xfrm rot="-5400000">
              <a:off x="632184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47" name="tx1247"/>
            <p:cNvSpPr/>
            <p:nvPr/>
          </p:nvSpPr>
          <p:spPr>
            <a:xfrm rot="-5400000">
              <a:off x="661416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48" name="tx1248"/>
            <p:cNvSpPr/>
            <p:nvPr/>
          </p:nvSpPr>
          <p:spPr>
            <a:xfrm rot="-5400000">
              <a:off x="690649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49" name="tx1249"/>
            <p:cNvSpPr/>
            <p:nvPr/>
          </p:nvSpPr>
          <p:spPr>
            <a:xfrm rot="-5400000">
              <a:off x="7198786"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50" name="pl1250"/>
            <p:cNvSpPr/>
            <p:nvPr/>
          </p:nvSpPr>
          <p:spPr>
            <a:xfrm>
              <a:off x="753972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1" name="pl1251"/>
            <p:cNvSpPr/>
            <p:nvPr/>
          </p:nvSpPr>
          <p:spPr>
            <a:xfrm>
              <a:off x="783204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2" name="pl1252"/>
            <p:cNvSpPr/>
            <p:nvPr/>
          </p:nvSpPr>
          <p:spPr>
            <a:xfrm>
              <a:off x="812436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3" name="pl1253"/>
            <p:cNvSpPr/>
            <p:nvPr/>
          </p:nvSpPr>
          <p:spPr>
            <a:xfrm>
              <a:off x="841668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4" name="pl1254"/>
            <p:cNvSpPr/>
            <p:nvPr/>
          </p:nvSpPr>
          <p:spPr>
            <a:xfrm>
              <a:off x="870900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5" name="pl1255"/>
            <p:cNvSpPr/>
            <p:nvPr/>
          </p:nvSpPr>
          <p:spPr>
            <a:xfrm>
              <a:off x="900133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256" name="tx1256"/>
            <p:cNvSpPr/>
            <p:nvPr/>
          </p:nvSpPr>
          <p:spPr>
            <a:xfrm rot="-5400000">
              <a:off x="741456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57" name="tx1257"/>
            <p:cNvSpPr/>
            <p:nvPr/>
          </p:nvSpPr>
          <p:spPr>
            <a:xfrm rot="-5400000">
              <a:off x="770688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58" name="tx1258"/>
            <p:cNvSpPr/>
            <p:nvPr/>
          </p:nvSpPr>
          <p:spPr>
            <a:xfrm rot="-5400000">
              <a:off x="799920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59" name="tx1259"/>
            <p:cNvSpPr/>
            <p:nvPr/>
          </p:nvSpPr>
          <p:spPr>
            <a:xfrm rot="-5400000">
              <a:off x="829152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60" name="tx1260"/>
            <p:cNvSpPr/>
            <p:nvPr/>
          </p:nvSpPr>
          <p:spPr>
            <a:xfrm rot="-5400000">
              <a:off x="858385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61" name="tx1261"/>
            <p:cNvSpPr/>
            <p:nvPr/>
          </p:nvSpPr>
          <p:spPr>
            <a:xfrm rot="-5400000">
              <a:off x="8876146"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62" name="tx1262"/>
            <p:cNvSpPr/>
            <p:nvPr/>
          </p:nvSpPr>
          <p:spPr>
            <a:xfrm>
              <a:off x="632414" y="151498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63" name="tx1263"/>
            <p:cNvSpPr/>
            <p:nvPr/>
          </p:nvSpPr>
          <p:spPr>
            <a:xfrm>
              <a:off x="570259" y="13623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64" name="tx1264"/>
            <p:cNvSpPr/>
            <p:nvPr/>
          </p:nvSpPr>
          <p:spPr>
            <a:xfrm>
              <a:off x="570259" y="1209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65" name="tx1265"/>
            <p:cNvSpPr/>
            <p:nvPr/>
          </p:nvSpPr>
          <p:spPr>
            <a:xfrm>
              <a:off x="570259" y="10584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266" name="tx1266"/>
            <p:cNvSpPr/>
            <p:nvPr/>
          </p:nvSpPr>
          <p:spPr>
            <a:xfrm>
              <a:off x="508103" y="90450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67" name="pl1267"/>
            <p:cNvSpPr/>
            <p:nvPr/>
          </p:nvSpPr>
          <p:spPr>
            <a:xfrm>
              <a:off x="722405" y="1556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68" name="pl1268"/>
            <p:cNvSpPr/>
            <p:nvPr/>
          </p:nvSpPr>
          <p:spPr>
            <a:xfrm>
              <a:off x="722405" y="14040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69" name="pl1269"/>
            <p:cNvSpPr/>
            <p:nvPr/>
          </p:nvSpPr>
          <p:spPr>
            <a:xfrm>
              <a:off x="722405" y="12514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70" name="pl1270"/>
            <p:cNvSpPr/>
            <p:nvPr/>
          </p:nvSpPr>
          <p:spPr>
            <a:xfrm>
              <a:off x="722405" y="10988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71" name="pl1271"/>
            <p:cNvSpPr/>
            <p:nvPr/>
          </p:nvSpPr>
          <p:spPr>
            <a:xfrm>
              <a:off x="722405" y="9462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72" name="tx1272"/>
            <p:cNvSpPr/>
            <p:nvPr/>
          </p:nvSpPr>
          <p:spPr>
            <a:xfrm>
              <a:off x="632414" y="25582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73" name="tx1273"/>
            <p:cNvSpPr/>
            <p:nvPr/>
          </p:nvSpPr>
          <p:spPr>
            <a:xfrm>
              <a:off x="570259" y="240564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74" name="tx1274"/>
            <p:cNvSpPr/>
            <p:nvPr/>
          </p:nvSpPr>
          <p:spPr>
            <a:xfrm>
              <a:off x="570259" y="22530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75" name="tx1275"/>
            <p:cNvSpPr/>
            <p:nvPr/>
          </p:nvSpPr>
          <p:spPr>
            <a:xfrm>
              <a:off x="570259" y="21017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276" name="tx1276"/>
            <p:cNvSpPr/>
            <p:nvPr/>
          </p:nvSpPr>
          <p:spPr>
            <a:xfrm>
              <a:off x="508103" y="194778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77" name="pl1277"/>
            <p:cNvSpPr/>
            <p:nvPr/>
          </p:nvSpPr>
          <p:spPr>
            <a:xfrm>
              <a:off x="722405" y="25999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78" name="pl1278"/>
            <p:cNvSpPr/>
            <p:nvPr/>
          </p:nvSpPr>
          <p:spPr>
            <a:xfrm>
              <a:off x="722405" y="24473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79" name="pl1279"/>
            <p:cNvSpPr/>
            <p:nvPr/>
          </p:nvSpPr>
          <p:spPr>
            <a:xfrm>
              <a:off x="722405" y="22947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80" name="pl1280"/>
            <p:cNvSpPr/>
            <p:nvPr/>
          </p:nvSpPr>
          <p:spPr>
            <a:xfrm>
              <a:off x="722405" y="21420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81" name="pl1281"/>
            <p:cNvSpPr/>
            <p:nvPr/>
          </p:nvSpPr>
          <p:spPr>
            <a:xfrm>
              <a:off x="722405" y="198947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82" name="tx1282"/>
            <p:cNvSpPr/>
            <p:nvPr/>
          </p:nvSpPr>
          <p:spPr>
            <a:xfrm>
              <a:off x="632414" y="360154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83" name="tx1283"/>
            <p:cNvSpPr/>
            <p:nvPr/>
          </p:nvSpPr>
          <p:spPr>
            <a:xfrm>
              <a:off x="570259" y="34489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84" name="tx1284"/>
            <p:cNvSpPr/>
            <p:nvPr/>
          </p:nvSpPr>
          <p:spPr>
            <a:xfrm>
              <a:off x="570259" y="329630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85" name="tx1285"/>
            <p:cNvSpPr/>
            <p:nvPr/>
          </p:nvSpPr>
          <p:spPr>
            <a:xfrm>
              <a:off x="570259" y="314504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286" name="tx1286"/>
            <p:cNvSpPr/>
            <p:nvPr/>
          </p:nvSpPr>
          <p:spPr>
            <a:xfrm>
              <a:off x="508103" y="299106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87" name="pl1287"/>
            <p:cNvSpPr/>
            <p:nvPr/>
          </p:nvSpPr>
          <p:spPr>
            <a:xfrm>
              <a:off x="722405" y="36432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88" name="pl1288"/>
            <p:cNvSpPr/>
            <p:nvPr/>
          </p:nvSpPr>
          <p:spPr>
            <a:xfrm>
              <a:off x="722405" y="34906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89" name="pl1289"/>
            <p:cNvSpPr/>
            <p:nvPr/>
          </p:nvSpPr>
          <p:spPr>
            <a:xfrm>
              <a:off x="722405" y="33379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90" name="pl1290"/>
            <p:cNvSpPr/>
            <p:nvPr/>
          </p:nvSpPr>
          <p:spPr>
            <a:xfrm>
              <a:off x="722405" y="318537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91" name="pl1291"/>
            <p:cNvSpPr/>
            <p:nvPr/>
          </p:nvSpPr>
          <p:spPr>
            <a:xfrm>
              <a:off x="722405" y="30327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92" name="tx1292"/>
            <p:cNvSpPr/>
            <p:nvPr/>
          </p:nvSpPr>
          <p:spPr>
            <a:xfrm>
              <a:off x="632414" y="46448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93" name="tx1293"/>
            <p:cNvSpPr/>
            <p:nvPr/>
          </p:nvSpPr>
          <p:spPr>
            <a:xfrm>
              <a:off x="570259" y="4492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94" name="tx1294"/>
            <p:cNvSpPr/>
            <p:nvPr/>
          </p:nvSpPr>
          <p:spPr>
            <a:xfrm>
              <a:off x="570259" y="4339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95" name="tx1295"/>
            <p:cNvSpPr/>
            <p:nvPr/>
          </p:nvSpPr>
          <p:spPr>
            <a:xfrm>
              <a:off x="570259" y="41883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296" name="tx1296"/>
            <p:cNvSpPr/>
            <p:nvPr/>
          </p:nvSpPr>
          <p:spPr>
            <a:xfrm>
              <a:off x="508103" y="403434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97" name="pl1297"/>
            <p:cNvSpPr/>
            <p:nvPr/>
          </p:nvSpPr>
          <p:spPr>
            <a:xfrm>
              <a:off x="722405" y="468651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98" name="pl1298"/>
            <p:cNvSpPr/>
            <p:nvPr/>
          </p:nvSpPr>
          <p:spPr>
            <a:xfrm>
              <a:off x="722405" y="45338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99" name="pl1299"/>
            <p:cNvSpPr/>
            <p:nvPr/>
          </p:nvSpPr>
          <p:spPr>
            <a:xfrm>
              <a:off x="722405" y="43812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00" name="pl1300"/>
            <p:cNvSpPr/>
            <p:nvPr/>
          </p:nvSpPr>
          <p:spPr>
            <a:xfrm>
              <a:off x="722405" y="42286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01" name="pl1301"/>
            <p:cNvSpPr/>
            <p:nvPr/>
          </p:nvSpPr>
          <p:spPr>
            <a:xfrm>
              <a:off x="722405" y="40760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02" name="tx1302"/>
            <p:cNvSpPr/>
            <p:nvPr/>
          </p:nvSpPr>
          <p:spPr>
            <a:xfrm>
              <a:off x="632414" y="56880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03" name="tx1303"/>
            <p:cNvSpPr/>
            <p:nvPr/>
          </p:nvSpPr>
          <p:spPr>
            <a:xfrm>
              <a:off x="570259" y="553547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04" name="tx1304"/>
            <p:cNvSpPr/>
            <p:nvPr/>
          </p:nvSpPr>
          <p:spPr>
            <a:xfrm>
              <a:off x="570259" y="53828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05" name="tx1305"/>
            <p:cNvSpPr/>
            <p:nvPr/>
          </p:nvSpPr>
          <p:spPr>
            <a:xfrm>
              <a:off x="570259" y="523160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306" name="tx1306"/>
            <p:cNvSpPr/>
            <p:nvPr/>
          </p:nvSpPr>
          <p:spPr>
            <a:xfrm>
              <a:off x="508103" y="507761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07" name="pl1307"/>
            <p:cNvSpPr/>
            <p:nvPr/>
          </p:nvSpPr>
          <p:spPr>
            <a:xfrm>
              <a:off x="722405" y="57297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08" name="pl1308"/>
            <p:cNvSpPr/>
            <p:nvPr/>
          </p:nvSpPr>
          <p:spPr>
            <a:xfrm>
              <a:off x="722405" y="55771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09" name="pl1309"/>
            <p:cNvSpPr/>
            <p:nvPr/>
          </p:nvSpPr>
          <p:spPr>
            <a:xfrm>
              <a:off x="722405" y="54245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10" name="pl1310"/>
            <p:cNvSpPr/>
            <p:nvPr/>
          </p:nvSpPr>
          <p:spPr>
            <a:xfrm>
              <a:off x="722405" y="52719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11" name="pl1311"/>
            <p:cNvSpPr/>
            <p:nvPr/>
          </p:nvSpPr>
          <p:spPr>
            <a:xfrm>
              <a:off x="722405" y="51193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12" name="tx1312"/>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3" name="tx1313"/>
            <p:cNvSpPr/>
            <p:nvPr/>
          </p:nvSpPr>
          <p:spPr>
            <a:xfrm>
              <a:off x="757200" y="398022"/>
              <a:ext cx="56093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ECAR, 2018-2023</a:t>
              </a:r>
            </a:p>
          </p:txBody>
        </p:sp>
        <p:sp>
          <p:nvSpPr>
            <p:cNvPr id="1314" name="tx1314"/>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15" name="tx1315"/>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316" name="tx1316"/>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3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Montenegro had the highest drop-out with 74% of children who received DTP1 not receiving MCV1.
Armenia, Kazakhstan, Tajikistan, Turkmenistan, and Uzbekistan had the lowest DTP-MCV drop-out (0%).
5 countries had DTP-MCV drop-out of more than 10%.#n
There were 2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09453"/>
              <a:ext cx="2109958" cy="88681"/>
            </a:xfrm>
            <a:custGeom>
              <a:avLst/>
              <a:pathLst>
                <a:path w="2109958" h="88681">
                  <a:moveTo>
                    <a:pt x="0" y="12668"/>
                  </a:moveTo>
                  <a:lnTo>
                    <a:pt x="91737" y="12668"/>
                  </a:lnTo>
                  <a:lnTo>
                    <a:pt x="183474" y="38006"/>
                  </a:lnTo>
                  <a:lnTo>
                    <a:pt x="275211" y="38006"/>
                  </a:lnTo>
                  <a:lnTo>
                    <a:pt x="366949" y="88681"/>
                  </a:lnTo>
                  <a:lnTo>
                    <a:pt x="458686" y="76012"/>
                  </a:lnTo>
                  <a:lnTo>
                    <a:pt x="550423" y="38006"/>
                  </a:lnTo>
                  <a:lnTo>
                    <a:pt x="642161" y="12668"/>
                  </a:lnTo>
                  <a:lnTo>
                    <a:pt x="733898" y="12668"/>
                  </a:lnTo>
                  <a:lnTo>
                    <a:pt x="825635" y="12668"/>
                  </a:lnTo>
                  <a:lnTo>
                    <a:pt x="917373" y="0"/>
                  </a:lnTo>
                  <a:lnTo>
                    <a:pt x="1009110" y="12668"/>
                  </a:lnTo>
                  <a:lnTo>
                    <a:pt x="1100847" y="0"/>
                  </a:lnTo>
                  <a:lnTo>
                    <a:pt x="1192585" y="0"/>
                  </a:lnTo>
                  <a:lnTo>
                    <a:pt x="1284322" y="76012"/>
                  </a:lnTo>
                  <a:lnTo>
                    <a:pt x="1376059" y="76012"/>
                  </a:lnTo>
                  <a:lnTo>
                    <a:pt x="1467797" y="38006"/>
                  </a:lnTo>
                  <a:lnTo>
                    <a:pt x="1559534" y="25337"/>
                  </a:lnTo>
                  <a:lnTo>
                    <a:pt x="1651271" y="12668"/>
                  </a:lnTo>
                  <a:lnTo>
                    <a:pt x="1743008" y="25337"/>
                  </a:lnTo>
                  <a:lnTo>
                    <a:pt x="1834746" y="12668"/>
                  </a:lnTo>
                  <a:lnTo>
                    <a:pt x="1926483" y="12668"/>
                  </a:lnTo>
                  <a:lnTo>
                    <a:pt x="2018220" y="12668"/>
                  </a:lnTo>
                  <a:lnTo>
                    <a:pt x="2109958" y="12668"/>
                  </a:lnTo>
                </a:path>
              </a:pathLst>
            </a:custGeom>
            <a:ln w="27101" cap="flat">
              <a:solidFill>
                <a:srgbClr val="F8766D">
                  <a:alpha val="100000"/>
                </a:srgbClr>
              </a:solidFill>
              <a:prstDash val="solid"/>
              <a:round/>
            </a:ln>
          </p:spPr>
          <p:txBody>
            <a:bodyPr/>
            <a:lstStyle/>
            <a:p/>
          </p:txBody>
        </p:sp>
        <p:sp>
          <p:nvSpPr>
            <p:cNvPr id="30" name="tx30"/>
            <p:cNvSpPr/>
            <p:nvPr/>
          </p:nvSpPr>
          <p:spPr>
            <a:xfrm>
              <a:off x="899947" y="101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96</a:t>
              </a:r>
            </a:p>
          </p:txBody>
        </p:sp>
        <p:sp>
          <p:nvSpPr>
            <p:cNvPr id="31" name="tx31"/>
            <p:cNvSpPr/>
            <p:nvPr/>
          </p:nvSpPr>
          <p:spPr>
            <a:xfrm>
              <a:off x="3214890" y="101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96</a:t>
              </a:r>
            </a:p>
          </p:txBody>
        </p:sp>
        <p:sp>
          <p:nvSpPr>
            <p:cNvPr id="32" name="tx32"/>
            <p:cNvSpPr/>
            <p:nvPr/>
          </p:nvSpPr>
          <p:spPr>
            <a:xfrm>
              <a:off x="2751477" y="977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95</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2926832"/>
              <a:ext cx="733898" cy="544759"/>
            </a:xfrm>
            <a:custGeom>
              <a:avLst/>
              <a:pathLst>
                <a:path w="733898" h="544759">
                  <a:moveTo>
                    <a:pt x="0" y="544759"/>
                  </a:moveTo>
                  <a:lnTo>
                    <a:pt x="91737" y="456077"/>
                  </a:lnTo>
                  <a:lnTo>
                    <a:pt x="183474" y="481415"/>
                  </a:lnTo>
                  <a:lnTo>
                    <a:pt x="275211" y="164694"/>
                  </a:lnTo>
                  <a:lnTo>
                    <a:pt x="366949" y="12668"/>
                  </a:lnTo>
                  <a:lnTo>
                    <a:pt x="458686" y="50675"/>
                  </a:lnTo>
                  <a:lnTo>
                    <a:pt x="550423" y="25337"/>
                  </a:lnTo>
                  <a:lnTo>
                    <a:pt x="642161" y="12668"/>
                  </a:lnTo>
                  <a:lnTo>
                    <a:pt x="733898" y="0"/>
                  </a:lnTo>
                </a:path>
              </a:pathLst>
            </a:custGeom>
            <a:ln w="27101" cap="flat">
              <a:solidFill>
                <a:srgbClr val="00BA38">
                  <a:alpha val="100000"/>
                </a:srgbClr>
              </a:solidFill>
              <a:prstDash val="solid"/>
              <a:round/>
            </a:ln>
          </p:spPr>
          <p:txBody>
            <a:bodyPr/>
            <a:lstStyle/>
            <a:p/>
          </p:txBody>
        </p:sp>
        <p:sp>
          <p:nvSpPr>
            <p:cNvPr id="59" name="tx59"/>
            <p:cNvSpPr/>
            <p:nvPr/>
          </p:nvSpPr>
          <p:spPr>
            <a:xfrm>
              <a:off x="2276006" y="33693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54</a:t>
              </a:r>
            </a:p>
          </p:txBody>
        </p:sp>
        <p:sp>
          <p:nvSpPr>
            <p:cNvPr id="60" name="tx60"/>
            <p:cNvSpPr/>
            <p:nvPr/>
          </p:nvSpPr>
          <p:spPr>
            <a:xfrm>
              <a:off x="3214890" y="2824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97</a:t>
              </a:r>
            </a:p>
          </p:txBody>
        </p:sp>
        <p:sp>
          <p:nvSpPr>
            <p:cNvPr id="61" name="tx61"/>
            <p:cNvSpPr/>
            <p:nvPr/>
          </p:nvSpPr>
          <p:spPr>
            <a:xfrm>
              <a:off x="2751477" y="278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96</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4921574"/>
              <a:ext cx="1376059" cy="1051512"/>
            </a:xfrm>
            <a:custGeom>
              <a:avLst/>
              <a:pathLst>
                <a:path w="1376059" h="1051512">
                  <a:moveTo>
                    <a:pt x="0" y="1051512"/>
                  </a:moveTo>
                  <a:lnTo>
                    <a:pt x="91737" y="696785"/>
                  </a:lnTo>
                  <a:lnTo>
                    <a:pt x="183474" y="696785"/>
                  </a:lnTo>
                  <a:lnTo>
                    <a:pt x="275211" y="671447"/>
                  </a:lnTo>
                  <a:lnTo>
                    <a:pt x="366949" y="620772"/>
                  </a:lnTo>
                  <a:lnTo>
                    <a:pt x="458686" y="595434"/>
                  </a:lnTo>
                  <a:lnTo>
                    <a:pt x="550423" y="532090"/>
                  </a:lnTo>
                  <a:lnTo>
                    <a:pt x="642161" y="481415"/>
                  </a:lnTo>
                  <a:lnTo>
                    <a:pt x="733898" y="430739"/>
                  </a:lnTo>
                  <a:lnTo>
                    <a:pt x="825635" y="190032"/>
                  </a:lnTo>
                  <a:lnTo>
                    <a:pt x="917373" y="177363"/>
                  </a:lnTo>
                  <a:lnTo>
                    <a:pt x="1009110" y="114019"/>
                  </a:lnTo>
                  <a:lnTo>
                    <a:pt x="1100847" y="139357"/>
                  </a:lnTo>
                  <a:lnTo>
                    <a:pt x="1192585" y="50675"/>
                  </a:lnTo>
                  <a:lnTo>
                    <a:pt x="1284322" y="38006"/>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4819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83</a:t>
              </a:r>
            </a:p>
          </p:txBody>
        </p:sp>
        <p:sp>
          <p:nvSpPr>
            <p:cNvPr id="90" name="tx90"/>
            <p:cNvSpPr/>
            <p:nvPr/>
          </p:nvSpPr>
          <p:spPr>
            <a:xfrm>
              <a:off x="2751477" y="48803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74</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09453"/>
              <a:ext cx="2109958" cy="101350"/>
            </a:xfrm>
            <a:custGeom>
              <a:avLst/>
              <a:pathLst>
                <a:path w="2109958" h="101350">
                  <a:moveTo>
                    <a:pt x="0" y="25337"/>
                  </a:moveTo>
                  <a:lnTo>
                    <a:pt x="91737" y="12668"/>
                  </a:lnTo>
                  <a:lnTo>
                    <a:pt x="183474" y="63344"/>
                  </a:lnTo>
                  <a:lnTo>
                    <a:pt x="275211" y="101350"/>
                  </a:lnTo>
                  <a:lnTo>
                    <a:pt x="366949" y="63344"/>
                  </a:lnTo>
                  <a:lnTo>
                    <a:pt x="458686" y="25337"/>
                  </a:lnTo>
                  <a:lnTo>
                    <a:pt x="550423" y="25337"/>
                  </a:lnTo>
                  <a:lnTo>
                    <a:pt x="642161" y="0"/>
                  </a:lnTo>
                  <a:lnTo>
                    <a:pt x="733898" y="12668"/>
                  </a:lnTo>
                  <a:lnTo>
                    <a:pt x="825635" y="38006"/>
                  </a:lnTo>
                  <a:lnTo>
                    <a:pt x="917373" y="63344"/>
                  </a:lnTo>
                  <a:lnTo>
                    <a:pt x="1009110" y="63344"/>
                  </a:lnTo>
                  <a:lnTo>
                    <a:pt x="1100847" y="25337"/>
                  </a:lnTo>
                  <a:lnTo>
                    <a:pt x="1192585" y="12668"/>
                  </a:lnTo>
                  <a:lnTo>
                    <a:pt x="1284322" y="50675"/>
                  </a:lnTo>
                  <a:lnTo>
                    <a:pt x="1376059" y="38006"/>
                  </a:lnTo>
                  <a:lnTo>
                    <a:pt x="1467797" y="63344"/>
                  </a:lnTo>
                  <a:lnTo>
                    <a:pt x="1559534" y="25337"/>
                  </a:lnTo>
                  <a:lnTo>
                    <a:pt x="1651271" y="0"/>
                  </a:lnTo>
                  <a:lnTo>
                    <a:pt x="1743008" y="0"/>
                  </a:lnTo>
                  <a:lnTo>
                    <a:pt x="1834746" y="12668"/>
                  </a:lnTo>
                  <a:lnTo>
                    <a:pt x="1926483" y="12668"/>
                  </a:lnTo>
                  <a:lnTo>
                    <a:pt x="2018220" y="12668"/>
                  </a:lnTo>
                  <a:lnTo>
                    <a:pt x="2109958" y="0"/>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032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95</a:t>
              </a:r>
            </a:p>
          </p:txBody>
        </p:sp>
        <p:sp>
          <p:nvSpPr>
            <p:cNvPr id="118" name="tx118"/>
            <p:cNvSpPr/>
            <p:nvPr/>
          </p:nvSpPr>
          <p:spPr>
            <a:xfrm>
              <a:off x="6009077" y="1006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97</a:t>
              </a:r>
            </a:p>
          </p:txBody>
        </p:sp>
        <p:sp>
          <p:nvSpPr>
            <p:cNvPr id="119" name="tx119"/>
            <p:cNvSpPr/>
            <p:nvPr/>
          </p:nvSpPr>
          <p:spPr>
            <a:xfrm>
              <a:off x="5545664" y="952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97</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2939500"/>
              <a:ext cx="2109958" cy="101350"/>
            </a:xfrm>
            <a:custGeom>
              <a:avLst/>
              <a:pathLst>
                <a:path w="2109958" h="101350">
                  <a:moveTo>
                    <a:pt x="0" y="50675"/>
                  </a:moveTo>
                  <a:lnTo>
                    <a:pt x="91737" y="38006"/>
                  </a:lnTo>
                  <a:lnTo>
                    <a:pt x="183474" y="76012"/>
                  </a:lnTo>
                  <a:lnTo>
                    <a:pt x="275211" y="101350"/>
                  </a:lnTo>
                  <a:lnTo>
                    <a:pt x="366949" y="76012"/>
                  </a:lnTo>
                  <a:lnTo>
                    <a:pt x="458686" y="25337"/>
                  </a:lnTo>
                  <a:lnTo>
                    <a:pt x="550423" y="12668"/>
                  </a:lnTo>
                  <a:lnTo>
                    <a:pt x="642161" y="0"/>
                  </a:lnTo>
                  <a:lnTo>
                    <a:pt x="733898" y="0"/>
                  </a:lnTo>
                  <a:lnTo>
                    <a:pt x="825635" y="38006"/>
                  </a:lnTo>
                  <a:lnTo>
                    <a:pt x="917373" y="50675"/>
                  </a:lnTo>
                  <a:lnTo>
                    <a:pt x="1009110" y="25337"/>
                  </a:lnTo>
                  <a:lnTo>
                    <a:pt x="1100847" y="25337"/>
                  </a:lnTo>
                  <a:lnTo>
                    <a:pt x="1192585" y="12668"/>
                  </a:lnTo>
                  <a:lnTo>
                    <a:pt x="1284322" y="50675"/>
                  </a:lnTo>
                  <a:lnTo>
                    <a:pt x="1376059" y="38006"/>
                  </a:lnTo>
                  <a:lnTo>
                    <a:pt x="1467797" y="63344"/>
                  </a:lnTo>
                  <a:lnTo>
                    <a:pt x="1559534" y="12668"/>
                  </a:lnTo>
                  <a:lnTo>
                    <a:pt x="1651271" y="12668"/>
                  </a:lnTo>
                  <a:lnTo>
                    <a:pt x="1743008" y="0"/>
                  </a:lnTo>
                  <a:lnTo>
                    <a:pt x="1834746" y="38006"/>
                  </a:lnTo>
                  <a:lnTo>
                    <a:pt x="1926483" y="25337"/>
                  </a:lnTo>
                  <a:lnTo>
                    <a:pt x="2018220" y="25337"/>
                  </a:lnTo>
                  <a:lnTo>
                    <a:pt x="2109958" y="12668"/>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2887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92</a:t>
              </a:r>
            </a:p>
          </p:txBody>
        </p:sp>
        <p:sp>
          <p:nvSpPr>
            <p:cNvPr id="147" name="tx147"/>
            <p:cNvSpPr/>
            <p:nvPr/>
          </p:nvSpPr>
          <p:spPr>
            <a:xfrm>
              <a:off x="6009077" y="2849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95</a:t>
              </a:r>
            </a:p>
          </p:txBody>
        </p:sp>
        <p:sp>
          <p:nvSpPr>
            <p:cNvPr id="148" name="tx148"/>
            <p:cNvSpPr/>
            <p:nvPr/>
          </p:nvSpPr>
          <p:spPr>
            <a:xfrm>
              <a:off x="5545664" y="278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96</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756879"/>
              <a:ext cx="2109958" cy="139357"/>
            </a:xfrm>
            <a:custGeom>
              <a:avLst/>
              <a:pathLst>
                <a:path w="2109958" h="139357">
                  <a:moveTo>
                    <a:pt x="0" y="50675"/>
                  </a:moveTo>
                  <a:lnTo>
                    <a:pt x="91737" y="38006"/>
                  </a:lnTo>
                  <a:lnTo>
                    <a:pt x="183474" y="76012"/>
                  </a:lnTo>
                  <a:lnTo>
                    <a:pt x="275211" y="139357"/>
                  </a:lnTo>
                  <a:lnTo>
                    <a:pt x="366949" y="50675"/>
                  </a:lnTo>
                  <a:lnTo>
                    <a:pt x="458686" y="38006"/>
                  </a:lnTo>
                  <a:lnTo>
                    <a:pt x="550423" y="38006"/>
                  </a:lnTo>
                  <a:lnTo>
                    <a:pt x="642161" y="12668"/>
                  </a:lnTo>
                  <a:lnTo>
                    <a:pt x="733898" y="12668"/>
                  </a:lnTo>
                  <a:lnTo>
                    <a:pt x="825635" y="38006"/>
                  </a:lnTo>
                  <a:lnTo>
                    <a:pt x="917373" y="63344"/>
                  </a:lnTo>
                  <a:lnTo>
                    <a:pt x="1009110" y="63344"/>
                  </a:lnTo>
                  <a:lnTo>
                    <a:pt x="1100847" y="25337"/>
                  </a:lnTo>
                  <a:lnTo>
                    <a:pt x="1192585" y="25337"/>
                  </a:lnTo>
                  <a:lnTo>
                    <a:pt x="1284322" y="63344"/>
                  </a:lnTo>
                  <a:lnTo>
                    <a:pt x="1376059" y="50675"/>
                  </a:lnTo>
                  <a:lnTo>
                    <a:pt x="1467797" y="50675"/>
                  </a:lnTo>
                  <a:lnTo>
                    <a:pt x="1559534" y="50675"/>
                  </a:lnTo>
                  <a:lnTo>
                    <a:pt x="1651271" y="25337"/>
                  </a:lnTo>
                  <a:lnTo>
                    <a:pt x="1743008" y="0"/>
                  </a:lnTo>
                  <a:lnTo>
                    <a:pt x="1834746" y="25337"/>
                  </a:lnTo>
                  <a:lnTo>
                    <a:pt x="1926483" y="25337"/>
                  </a:lnTo>
                  <a:lnTo>
                    <a:pt x="2018220" y="12668"/>
                  </a:lnTo>
                  <a:lnTo>
                    <a:pt x="2109958" y="0"/>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7050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92</a:t>
              </a:r>
            </a:p>
          </p:txBody>
        </p:sp>
        <p:sp>
          <p:nvSpPr>
            <p:cNvPr id="176" name="tx176"/>
            <p:cNvSpPr/>
            <p:nvPr/>
          </p:nvSpPr>
          <p:spPr>
            <a:xfrm>
              <a:off x="6009077" y="4654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96</a:t>
              </a:r>
            </a:p>
          </p:txBody>
        </p:sp>
        <p:sp>
          <p:nvSpPr>
            <p:cNvPr id="177" name="tx177"/>
            <p:cNvSpPr/>
            <p:nvPr/>
          </p:nvSpPr>
          <p:spPr>
            <a:xfrm>
              <a:off x="5545664" y="4600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96</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34791"/>
              <a:ext cx="2109958" cy="139357"/>
            </a:xfrm>
            <a:custGeom>
              <a:avLst/>
              <a:pathLst>
                <a:path w="2109958" h="139357">
                  <a:moveTo>
                    <a:pt x="0" y="50675"/>
                  </a:moveTo>
                  <a:lnTo>
                    <a:pt x="91737" y="25337"/>
                  </a:lnTo>
                  <a:lnTo>
                    <a:pt x="183474" y="76012"/>
                  </a:lnTo>
                  <a:lnTo>
                    <a:pt x="275211" y="139357"/>
                  </a:lnTo>
                  <a:lnTo>
                    <a:pt x="366949" y="50675"/>
                  </a:lnTo>
                  <a:lnTo>
                    <a:pt x="458686" y="25337"/>
                  </a:lnTo>
                  <a:lnTo>
                    <a:pt x="550423" y="25337"/>
                  </a:lnTo>
                  <a:lnTo>
                    <a:pt x="642161" y="0"/>
                  </a:lnTo>
                  <a:lnTo>
                    <a:pt x="733898" y="0"/>
                  </a:lnTo>
                  <a:lnTo>
                    <a:pt x="825635" y="38006"/>
                  </a:lnTo>
                  <a:lnTo>
                    <a:pt x="917373" y="50675"/>
                  </a:lnTo>
                  <a:lnTo>
                    <a:pt x="1009110" y="50675"/>
                  </a:lnTo>
                  <a:lnTo>
                    <a:pt x="1100847" y="12668"/>
                  </a:lnTo>
                  <a:lnTo>
                    <a:pt x="1192585" y="0"/>
                  </a:lnTo>
                  <a:lnTo>
                    <a:pt x="1284322" y="88681"/>
                  </a:lnTo>
                  <a:lnTo>
                    <a:pt x="1376059" y="76012"/>
                  </a:lnTo>
                  <a:lnTo>
                    <a:pt x="1467797" y="88681"/>
                  </a:lnTo>
                  <a:lnTo>
                    <a:pt x="1559534" y="38006"/>
                  </a:lnTo>
                  <a:lnTo>
                    <a:pt x="1651271" y="12668"/>
                  </a:lnTo>
                  <a:lnTo>
                    <a:pt x="1743008" y="0"/>
                  </a:lnTo>
                  <a:lnTo>
                    <a:pt x="1834746" y="25337"/>
                  </a:lnTo>
                  <a:lnTo>
                    <a:pt x="1926483" y="25337"/>
                  </a:lnTo>
                  <a:lnTo>
                    <a:pt x="2018220" y="0"/>
                  </a:lnTo>
                  <a:lnTo>
                    <a:pt x="2109958" y="0"/>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082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91</a:t>
              </a:r>
            </a:p>
          </p:txBody>
        </p:sp>
        <p:sp>
          <p:nvSpPr>
            <p:cNvPr id="205" name="tx205"/>
            <p:cNvSpPr/>
            <p:nvPr/>
          </p:nvSpPr>
          <p:spPr>
            <a:xfrm>
              <a:off x="8803264" y="1032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95</a:t>
              </a:r>
            </a:p>
          </p:txBody>
        </p:sp>
        <p:sp>
          <p:nvSpPr>
            <p:cNvPr id="206" name="tx206"/>
            <p:cNvSpPr/>
            <p:nvPr/>
          </p:nvSpPr>
          <p:spPr>
            <a:xfrm>
              <a:off x="8339852" y="977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95</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2977507"/>
              <a:ext cx="2109958" cy="494083"/>
            </a:xfrm>
            <a:custGeom>
              <a:avLst/>
              <a:pathLst>
                <a:path w="2109958" h="494083">
                  <a:moveTo>
                    <a:pt x="0" y="494083"/>
                  </a:moveTo>
                  <a:lnTo>
                    <a:pt x="91737" y="76012"/>
                  </a:lnTo>
                  <a:lnTo>
                    <a:pt x="183474" y="88681"/>
                  </a:lnTo>
                  <a:lnTo>
                    <a:pt x="275211" y="0"/>
                  </a:lnTo>
                  <a:lnTo>
                    <a:pt x="366949" y="0"/>
                  </a:lnTo>
                  <a:lnTo>
                    <a:pt x="458686" y="25337"/>
                  </a:lnTo>
                  <a:lnTo>
                    <a:pt x="550423" y="114019"/>
                  </a:lnTo>
                  <a:lnTo>
                    <a:pt x="642161" y="76012"/>
                  </a:lnTo>
                  <a:lnTo>
                    <a:pt x="733898" y="114019"/>
                  </a:lnTo>
                  <a:lnTo>
                    <a:pt x="825635" y="202701"/>
                  </a:lnTo>
                  <a:lnTo>
                    <a:pt x="917373" y="139357"/>
                  </a:lnTo>
                  <a:lnTo>
                    <a:pt x="1009110" y="63344"/>
                  </a:lnTo>
                  <a:lnTo>
                    <a:pt x="1100847" y="76012"/>
                  </a:lnTo>
                  <a:lnTo>
                    <a:pt x="1192585" y="12668"/>
                  </a:lnTo>
                  <a:lnTo>
                    <a:pt x="1284322" y="50675"/>
                  </a:lnTo>
                  <a:lnTo>
                    <a:pt x="1376059" y="76012"/>
                  </a:lnTo>
                  <a:lnTo>
                    <a:pt x="1467797" y="114019"/>
                  </a:lnTo>
                  <a:lnTo>
                    <a:pt x="1559534" y="25337"/>
                  </a:lnTo>
                  <a:lnTo>
                    <a:pt x="1651271" y="12668"/>
                  </a:lnTo>
                  <a:lnTo>
                    <a:pt x="1743008" y="0"/>
                  </a:lnTo>
                  <a:lnTo>
                    <a:pt x="1834746" y="25337"/>
                  </a:lnTo>
                  <a:lnTo>
                    <a:pt x="1926483" y="12668"/>
                  </a:lnTo>
                  <a:lnTo>
                    <a:pt x="2018220" y="25337"/>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488321" y="33693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54</a:t>
              </a:r>
            </a:p>
          </p:txBody>
        </p:sp>
        <p:sp>
          <p:nvSpPr>
            <p:cNvPr id="234" name="tx234"/>
            <p:cNvSpPr/>
            <p:nvPr/>
          </p:nvSpPr>
          <p:spPr>
            <a:xfrm>
              <a:off x="8803264" y="28749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93</a:t>
              </a:r>
            </a:p>
          </p:txBody>
        </p:sp>
        <p:sp>
          <p:nvSpPr>
            <p:cNvPr id="235" name="tx235"/>
            <p:cNvSpPr/>
            <p:nvPr/>
          </p:nvSpPr>
          <p:spPr>
            <a:xfrm>
              <a:off x="8339852" y="28206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93</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479002"/>
              <a:ext cx="1559534" cy="494083"/>
            </a:xfrm>
            <a:custGeom>
              <a:avLst/>
              <a:pathLst>
                <a:path w="1559534" h="494083">
                  <a:moveTo>
                    <a:pt x="0" y="494083"/>
                  </a:moveTo>
                  <a:lnTo>
                    <a:pt x="91737" y="494083"/>
                  </a:lnTo>
                  <a:lnTo>
                    <a:pt x="183474" y="494083"/>
                  </a:lnTo>
                  <a:lnTo>
                    <a:pt x="275211" y="494083"/>
                  </a:lnTo>
                  <a:lnTo>
                    <a:pt x="366949" y="494083"/>
                  </a:lnTo>
                  <a:lnTo>
                    <a:pt x="458686" y="494083"/>
                  </a:lnTo>
                  <a:lnTo>
                    <a:pt x="550423" y="494083"/>
                  </a:lnTo>
                  <a:lnTo>
                    <a:pt x="642161" y="468746"/>
                  </a:lnTo>
                  <a:lnTo>
                    <a:pt x="733898" y="354726"/>
                  </a:lnTo>
                  <a:lnTo>
                    <a:pt x="825635" y="202701"/>
                  </a:lnTo>
                  <a:lnTo>
                    <a:pt x="917373" y="240707"/>
                  </a:lnTo>
                  <a:lnTo>
                    <a:pt x="1009110" y="177363"/>
                  </a:lnTo>
                  <a:lnTo>
                    <a:pt x="1100847" y="190032"/>
                  </a:lnTo>
                  <a:lnTo>
                    <a:pt x="1192585" y="266045"/>
                  </a:lnTo>
                  <a:lnTo>
                    <a:pt x="1284322" y="63344"/>
                  </a:lnTo>
                  <a:lnTo>
                    <a:pt x="1376059" y="139357"/>
                  </a:lnTo>
                  <a:lnTo>
                    <a:pt x="1467797" y="88681"/>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3764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39</a:t>
              </a:r>
            </a:p>
          </p:txBody>
        </p:sp>
        <p:sp>
          <p:nvSpPr>
            <p:cNvPr id="264" name="tx264"/>
            <p:cNvSpPr/>
            <p:nvPr/>
          </p:nvSpPr>
          <p:spPr>
            <a:xfrm>
              <a:off x="8339852" y="5588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18</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46367" y="398022"/>
              <a:ext cx="47431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ECAR,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(39%), followed by 
PCV3 (83%).</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44% in 2000 to 84% in 2023. This increase since 2000 is a result of incremental improvement in introducing new vaccines and expanding vaccination services to previously missed populations.
Enhancing BOP now depends partly on improving the coverage of HPV and ROTAC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ECAR,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910108"/>
              <a:ext cx="6801702" cy="5016127"/>
            </a:xfrm>
            <a:custGeom>
              <a:avLst/>
              <a:pathLst>
                <a:path w="6801702" h="5016127">
                  <a:moveTo>
                    <a:pt x="6788" y="211205"/>
                  </a:moveTo>
                  <a:lnTo>
                    <a:pt x="13576" y="208776"/>
                  </a:lnTo>
                  <a:lnTo>
                    <a:pt x="295135" y="108031"/>
                  </a:lnTo>
                  <a:lnTo>
                    <a:pt x="301924" y="105602"/>
                  </a:lnTo>
                  <a:lnTo>
                    <a:pt x="308712" y="110460"/>
                  </a:lnTo>
                  <a:lnTo>
                    <a:pt x="590271" y="311950"/>
                  </a:lnTo>
                  <a:lnTo>
                    <a:pt x="597059" y="316808"/>
                  </a:lnTo>
                  <a:lnTo>
                    <a:pt x="603848" y="322880"/>
                  </a:lnTo>
                  <a:lnTo>
                    <a:pt x="885407" y="574742"/>
                  </a:lnTo>
                  <a:lnTo>
                    <a:pt x="892195" y="580814"/>
                  </a:lnTo>
                  <a:lnTo>
                    <a:pt x="898984" y="572313"/>
                  </a:lnTo>
                  <a:lnTo>
                    <a:pt x="1180543" y="219706"/>
                  </a:lnTo>
                  <a:lnTo>
                    <a:pt x="1187331" y="211205"/>
                  </a:lnTo>
                  <a:lnTo>
                    <a:pt x="1194119" y="208776"/>
                  </a:lnTo>
                  <a:lnTo>
                    <a:pt x="1475679" y="108031"/>
                  </a:lnTo>
                  <a:lnTo>
                    <a:pt x="1482467" y="105602"/>
                  </a:lnTo>
                  <a:lnTo>
                    <a:pt x="1489255" y="105602"/>
                  </a:lnTo>
                  <a:lnTo>
                    <a:pt x="1770815" y="105602"/>
                  </a:lnTo>
                  <a:lnTo>
                    <a:pt x="1777603" y="105602"/>
                  </a:lnTo>
                  <a:lnTo>
                    <a:pt x="1784391" y="103173"/>
                  </a:lnTo>
                  <a:lnTo>
                    <a:pt x="2065951" y="2428"/>
                  </a:lnTo>
                  <a:lnTo>
                    <a:pt x="2072739" y="0"/>
                  </a:lnTo>
                  <a:lnTo>
                    <a:pt x="2079527" y="0"/>
                  </a:lnTo>
                  <a:lnTo>
                    <a:pt x="2361087" y="0"/>
                  </a:lnTo>
                  <a:lnTo>
                    <a:pt x="2367875" y="0"/>
                  </a:lnTo>
                  <a:lnTo>
                    <a:pt x="2374663" y="3643"/>
                  </a:lnTo>
                  <a:lnTo>
                    <a:pt x="2656223" y="154760"/>
                  </a:lnTo>
                  <a:lnTo>
                    <a:pt x="2663011" y="158404"/>
                  </a:lnTo>
                  <a:lnTo>
                    <a:pt x="2669799" y="159618"/>
                  </a:lnTo>
                  <a:lnTo>
                    <a:pt x="2951359" y="209990"/>
                  </a:lnTo>
                  <a:lnTo>
                    <a:pt x="2958147" y="211205"/>
                  </a:lnTo>
                  <a:lnTo>
                    <a:pt x="2964935" y="211205"/>
                  </a:lnTo>
                  <a:lnTo>
                    <a:pt x="3246495" y="211205"/>
                  </a:lnTo>
                  <a:lnTo>
                    <a:pt x="3253283" y="211205"/>
                  </a:lnTo>
                  <a:lnTo>
                    <a:pt x="3260071" y="207562"/>
                  </a:lnTo>
                  <a:lnTo>
                    <a:pt x="3541631" y="56444"/>
                  </a:lnTo>
                  <a:lnTo>
                    <a:pt x="3548419" y="52801"/>
                  </a:lnTo>
                  <a:lnTo>
                    <a:pt x="3555207" y="51586"/>
                  </a:lnTo>
                  <a:lnTo>
                    <a:pt x="3836766" y="1214"/>
                  </a:lnTo>
                  <a:lnTo>
                    <a:pt x="3843555" y="0"/>
                  </a:lnTo>
                  <a:lnTo>
                    <a:pt x="3850343" y="8501"/>
                  </a:lnTo>
                  <a:lnTo>
                    <a:pt x="4131902" y="361108"/>
                  </a:lnTo>
                  <a:lnTo>
                    <a:pt x="4138691" y="369609"/>
                  </a:lnTo>
                  <a:lnTo>
                    <a:pt x="4145479" y="368394"/>
                  </a:lnTo>
                  <a:lnTo>
                    <a:pt x="4427038" y="318022"/>
                  </a:lnTo>
                  <a:lnTo>
                    <a:pt x="4433826" y="316808"/>
                  </a:lnTo>
                  <a:lnTo>
                    <a:pt x="4440615" y="318022"/>
                  </a:lnTo>
                  <a:lnTo>
                    <a:pt x="4722174" y="368394"/>
                  </a:lnTo>
                  <a:lnTo>
                    <a:pt x="4728962" y="369609"/>
                  </a:lnTo>
                  <a:lnTo>
                    <a:pt x="4735751" y="364751"/>
                  </a:lnTo>
                  <a:lnTo>
                    <a:pt x="5017310" y="163261"/>
                  </a:lnTo>
                  <a:lnTo>
                    <a:pt x="5024098" y="158404"/>
                  </a:lnTo>
                  <a:lnTo>
                    <a:pt x="5030886" y="155975"/>
                  </a:lnTo>
                  <a:lnTo>
                    <a:pt x="5312446" y="55230"/>
                  </a:lnTo>
                  <a:lnTo>
                    <a:pt x="5319234" y="52801"/>
                  </a:lnTo>
                  <a:lnTo>
                    <a:pt x="5326022" y="51586"/>
                  </a:lnTo>
                  <a:lnTo>
                    <a:pt x="5607582" y="1214"/>
                  </a:lnTo>
                  <a:lnTo>
                    <a:pt x="5614370" y="0"/>
                  </a:lnTo>
                  <a:lnTo>
                    <a:pt x="5621158" y="2428"/>
                  </a:lnTo>
                  <a:lnTo>
                    <a:pt x="5902718" y="103173"/>
                  </a:lnTo>
                  <a:lnTo>
                    <a:pt x="5909506" y="105602"/>
                  </a:lnTo>
                  <a:lnTo>
                    <a:pt x="5916294" y="105602"/>
                  </a:lnTo>
                  <a:lnTo>
                    <a:pt x="6197854" y="105602"/>
                  </a:lnTo>
                  <a:lnTo>
                    <a:pt x="6204642" y="105602"/>
                  </a:lnTo>
                  <a:lnTo>
                    <a:pt x="6211430" y="103173"/>
                  </a:lnTo>
                  <a:lnTo>
                    <a:pt x="6492990" y="2428"/>
                  </a:lnTo>
                  <a:lnTo>
                    <a:pt x="6499778" y="0"/>
                  </a:lnTo>
                  <a:lnTo>
                    <a:pt x="6506566" y="0"/>
                  </a:lnTo>
                  <a:lnTo>
                    <a:pt x="6788126" y="0"/>
                  </a:lnTo>
                  <a:lnTo>
                    <a:pt x="6794914" y="0"/>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39" name="pl39"/>
            <p:cNvSpPr/>
            <p:nvPr/>
          </p:nvSpPr>
          <p:spPr>
            <a:xfrm>
              <a:off x="810605" y="910108"/>
              <a:ext cx="6788126" cy="580814"/>
            </a:xfrm>
            <a:custGeom>
              <a:avLst/>
              <a:pathLst>
                <a:path w="6788126" h="580814">
                  <a:moveTo>
                    <a:pt x="0" y="211205"/>
                  </a:moveTo>
                  <a:lnTo>
                    <a:pt x="6788" y="208776"/>
                  </a:lnTo>
                  <a:lnTo>
                    <a:pt x="288347" y="108031"/>
                  </a:lnTo>
                  <a:lnTo>
                    <a:pt x="295135" y="105602"/>
                  </a:lnTo>
                  <a:lnTo>
                    <a:pt x="301924" y="110460"/>
                  </a:lnTo>
                  <a:lnTo>
                    <a:pt x="583483" y="311950"/>
                  </a:lnTo>
                  <a:lnTo>
                    <a:pt x="590271" y="316808"/>
                  </a:lnTo>
                  <a:lnTo>
                    <a:pt x="597059" y="322880"/>
                  </a:lnTo>
                  <a:lnTo>
                    <a:pt x="878619" y="574742"/>
                  </a:lnTo>
                  <a:lnTo>
                    <a:pt x="885407" y="580814"/>
                  </a:lnTo>
                  <a:lnTo>
                    <a:pt x="892195" y="572313"/>
                  </a:lnTo>
                  <a:lnTo>
                    <a:pt x="1173755" y="219706"/>
                  </a:lnTo>
                  <a:lnTo>
                    <a:pt x="1180543" y="211205"/>
                  </a:lnTo>
                  <a:lnTo>
                    <a:pt x="1187331" y="208776"/>
                  </a:lnTo>
                  <a:lnTo>
                    <a:pt x="1468891" y="108031"/>
                  </a:lnTo>
                  <a:lnTo>
                    <a:pt x="1475679" y="105602"/>
                  </a:lnTo>
                  <a:lnTo>
                    <a:pt x="1482467" y="105602"/>
                  </a:lnTo>
                  <a:lnTo>
                    <a:pt x="1764027" y="105602"/>
                  </a:lnTo>
                  <a:lnTo>
                    <a:pt x="1770815" y="105602"/>
                  </a:lnTo>
                  <a:lnTo>
                    <a:pt x="1777603" y="103173"/>
                  </a:lnTo>
                  <a:lnTo>
                    <a:pt x="2059163" y="2428"/>
                  </a:lnTo>
                  <a:lnTo>
                    <a:pt x="2065951" y="0"/>
                  </a:lnTo>
                  <a:lnTo>
                    <a:pt x="2072739" y="0"/>
                  </a:lnTo>
                  <a:lnTo>
                    <a:pt x="2354299" y="0"/>
                  </a:lnTo>
                  <a:lnTo>
                    <a:pt x="2361087" y="0"/>
                  </a:lnTo>
                  <a:lnTo>
                    <a:pt x="2367875" y="3643"/>
                  </a:lnTo>
                  <a:lnTo>
                    <a:pt x="2649435" y="154760"/>
                  </a:lnTo>
                  <a:lnTo>
                    <a:pt x="2656223" y="158404"/>
                  </a:lnTo>
                  <a:lnTo>
                    <a:pt x="2663011" y="159618"/>
                  </a:lnTo>
                  <a:lnTo>
                    <a:pt x="2944571" y="209990"/>
                  </a:lnTo>
                  <a:lnTo>
                    <a:pt x="2951359" y="211205"/>
                  </a:lnTo>
                  <a:lnTo>
                    <a:pt x="2958147" y="211205"/>
                  </a:lnTo>
                  <a:lnTo>
                    <a:pt x="3239707" y="211205"/>
                  </a:lnTo>
                  <a:lnTo>
                    <a:pt x="3246495" y="211205"/>
                  </a:lnTo>
                  <a:lnTo>
                    <a:pt x="3253283" y="207562"/>
                  </a:lnTo>
                  <a:lnTo>
                    <a:pt x="3534842" y="56444"/>
                  </a:lnTo>
                  <a:lnTo>
                    <a:pt x="3541631" y="52801"/>
                  </a:lnTo>
                  <a:lnTo>
                    <a:pt x="3548419" y="51586"/>
                  </a:lnTo>
                  <a:lnTo>
                    <a:pt x="3829978" y="1214"/>
                  </a:lnTo>
                  <a:lnTo>
                    <a:pt x="3836766" y="0"/>
                  </a:lnTo>
                  <a:lnTo>
                    <a:pt x="3843555" y="8501"/>
                  </a:lnTo>
                  <a:lnTo>
                    <a:pt x="4125114" y="361108"/>
                  </a:lnTo>
                  <a:lnTo>
                    <a:pt x="4131902" y="369609"/>
                  </a:lnTo>
                  <a:lnTo>
                    <a:pt x="4138691" y="368394"/>
                  </a:lnTo>
                  <a:lnTo>
                    <a:pt x="4420250" y="318022"/>
                  </a:lnTo>
                  <a:lnTo>
                    <a:pt x="4427038" y="316808"/>
                  </a:lnTo>
                  <a:lnTo>
                    <a:pt x="4433826" y="318022"/>
                  </a:lnTo>
                  <a:lnTo>
                    <a:pt x="4715386" y="368394"/>
                  </a:lnTo>
                  <a:lnTo>
                    <a:pt x="4722174" y="369609"/>
                  </a:lnTo>
                  <a:lnTo>
                    <a:pt x="4728962" y="364751"/>
                  </a:lnTo>
                  <a:lnTo>
                    <a:pt x="5010522" y="163261"/>
                  </a:lnTo>
                  <a:lnTo>
                    <a:pt x="5017310" y="158404"/>
                  </a:lnTo>
                  <a:lnTo>
                    <a:pt x="5024098" y="155975"/>
                  </a:lnTo>
                  <a:lnTo>
                    <a:pt x="5305658" y="55230"/>
                  </a:lnTo>
                  <a:lnTo>
                    <a:pt x="5312446" y="52801"/>
                  </a:lnTo>
                  <a:lnTo>
                    <a:pt x="5319234" y="51586"/>
                  </a:lnTo>
                  <a:lnTo>
                    <a:pt x="5600794" y="1214"/>
                  </a:lnTo>
                  <a:lnTo>
                    <a:pt x="5607582" y="0"/>
                  </a:lnTo>
                  <a:lnTo>
                    <a:pt x="5614370" y="2428"/>
                  </a:lnTo>
                  <a:lnTo>
                    <a:pt x="5895930" y="103173"/>
                  </a:lnTo>
                  <a:lnTo>
                    <a:pt x="5902718" y="105602"/>
                  </a:lnTo>
                  <a:lnTo>
                    <a:pt x="5909506" y="105602"/>
                  </a:lnTo>
                  <a:lnTo>
                    <a:pt x="6191066" y="105602"/>
                  </a:lnTo>
                  <a:lnTo>
                    <a:pt x="6197854" y="105602"/>
                  </a:lnTo>
                  <a:lnTo>
                    <a:pt x="6204642" y="103173"/>
                  </a:lnTo>
                  <a:lnTo>
                    <a:pt x="6486202" y="2428"/>
                  </a:lnTo>
                  <a:lnTo>
                    <a:pt x="6492990" y="0"/>
                  </a:lnTo>
                  <a:lnTo>
                    <a:pt x="6499778" y="0"/>
                  </a:lnTo>
                  <a:lnTo>
                    <a:pt x="6781338" y="0"/>
                  </a:lnTo>
                  <a:lnTo>
                    <a:pt x="6788126" y="0"/>
                  </a:lnTo>
                </a:path>
              </a:pathLst>
            </a:custGeom>
          </p:spPr>
          <p:txBody>
            <a:bodyPr/>
            <a:lstStyle/>
            <a:p/>
          </p:txBody>
        </p:sp>
        <p:sp>
          <p:nvSpPr>
            <p:cNvPr id="40" name="pg40"/>
            <p:cNvSpPr/>
            <p:nvPr/>
          </p:nvSpPr>
          <p:spPr>
            <a:xfrm>
              <a:off x="803816" y="910108"/>
              <a:ext cx="6801702" cy="5016127"/>
            </a:xfrm>
            <a:custGeom>
              <a:avLst/>
              <a:pathLst>
                <a:path w="6801702" h="5016127">
                  <a:moveTo>
                    <a:pt x="6788" y="2481663"/>
                  </a:moveTo>
                  <a:lnTo>
                    <a:pt x="13576" y="2478019"/>
                  </a:lnTo>
                  <a:lnTo>
                    <a:pt x="295135" y="2326902"/>
                  </a:lnTo>
                  <a:lnTo>
                    <a:pt x="301924" y="2323259"/>
                  </a:lnTo>
                  <a:lnTo>
                    <a:pt x="308712" y="2301399"/>
                  </a:lnTo>
                  <a:lnTo>
                    <a:pt x="590271" y="1394694"/>
                  </a:lnTo>
                  <a:lnTo>
                    <a:pt x="597059" y="1372834"/>
                  </a:lnTo>
                  <a:lnTo>
                    <a:pt x="603848" y="1364333"/>
                  </a:lnTo>
                  <a:lnTo>
                    <a:pt x="885407" y="1011726"/>
                  </a:lnTo>
                  <a:lnTo>
                    <a:pt x="892195" y="1003225"/>
                  </a:lnTo>
                  <a:lnTo>
                    <a:pt x="898984" y="991081"/>
                  </a:lnTo>
                  <a:lnTo>
                    <a:pt x="1180543" y="487356"/>
                  </a:lnTo>
                  <a:lnTo>
                    <a:pt x="1187331" y="475212"/>
                  </a:lnTo>
                  <a:lnTo>
                    <a:pt x="1194119" y="472783"/>
                  </a:lnTo>
                  <a:lnTo>
                    <a:pt x="1475679" y="372038"/>
                  </a:lnTo>
                  <a:lnTo>
                    <a:pt x="1482467" y="369609"/>
                  </a:lnTo>
                  <a:lnTo>
                    <a:pt x="1489255" y="368394"/>
                  </a:lnTo>
                  <a:lnTo>
                    <a:pt x="1770815" y="318022"/>
                  </a:lnTo>
                  <a:lnTo>
                    <a:pt x="1777603" y="316808"/>
                  </a:lnTo>
                  <a:lnTo>
                    <a:pt x="1784391" y="310735"/>
                  </a:lnTo>
                  <a:lnTo>
                    <a:pt x="2065951" y="58873"/>
                  </a:lnTo>
                  <a:lnTo>
                    <a:pt x="2072739" y="52801"/>
                  </a:lnTo>
                  <a:lnTo>
                    <a:pt x="2079527" y="56444"/>
                  </a:lnTo>
                  <a:lnTo>
                    <a:pt x="2361087" y="207562"/>
                  </a:lnTo>
                  <a:lnTo>
                    <a:pt x="2367875" y="211205"/>
                  </a:lnTo>
                  <a:lnTo>
                    <a:pt x="2374663" y="211205"/>
                  </a:lnTo>
                  <a:lnTo>
                    <a:pt x="2656223" y="211205"/>
                  </a:lnTo>
                  <a:lnTo>
                    <a:pt x="2663011" y="211205"/>
                  </a:lnTo>
                  <a:lnTo>
                    <a:pt x="2669799" y="212419"/>
                  </a:lnTo>
                  <a:lnTo>
                    <a:pt x="2951359" y="262792"/>
                  </a:lnTo>
                  <a:lnTo>
                    <a:pt x="2958147" y="264006"/>
                  </a:lnTo>
                  <a:lnTo>
                    <a:pt x="2964935" y="267650"/>
                  </a:lnTo>
                  <a:lnTo>
                    <a:pt x="3246495" y="418767"/>
                  </a:lnTo>
                  <a:lnTo>
                    <a:pt x="3253283" y="422410"/>
                  </a:lnTo>
                  <a:lnTo>
                    <a:pt x="3260071" y="418767"/>
                  </a:lnTo>
                  <a:lnTo>
                    <a:pt x="3541631" y="267650"/>
                  </a:lnTo>
                  <a:lnTo>
                    <a:pt x="3548419" y="264006"/>
                  </a:lnTo>
                  <a:lnTo>
                    <a:pt x="3555207" y="262792"/>
                  </a:lnTo>
                  <a:lnTo>
                    <a:pt x="3836766" y="212419"/>
                  </a:lnTo>
                  <a:lnTo>
                    <a:pt x="3843555" y="211205"/>
                  </a:lnTo>
                  <a:lnTo>
                    <a:pt x="3850343" y="214848"/>
                  </a:lnTo>
                  <a:lnTo>
                    <a:pt x="4131902" y="365966"/>
                  </a:lnTo>
                  <a:lnTo>
                    <a:pt x="4138691" y="369609"/>
                  </a:lnTo>
                  <a:lnTo>
                    <a:pt x="4145479" y="368394"/>
                  </a:lnTo>
                  <a:lnTo>
                    <a:pt x="4427038" y="318022"/>
                  </a:lnTo>
                  <a:lnTo>
                    <a:pt x="4433826" y="316808"/>
                  </a:lnTo>
                  <a:lnTo>
                    <a:pt x="4440615" y="316808"/>
                  </a:lnTo>
                  <a:lnTo>
                    <a:pt x="4722174" y="316808"/>
                  </a:lnTo>
                  <a:lnTo>
                    <a:pt x="4728962" y="316808"/>
                  </a:lnTo>
                  <a:lnTo>
                    <a:pt x="4735751" y="313164"/>
                  </a:lnTo>
                  <a:lnTo>
                    <a:pt x="5017310" y="162047"/>
                  </a:lnTo>
                  <a:lnTo>
                    <a:pt x="5024098" y="158404"/>
                  </a:lnTo>
                  <a:lnTo>
                    <a:pt x="5030886" y="155975"/>
                  </a:lnTo>
                  <a:lnTo>
                    <a:pt x="5312446" y="55230"/>
                  </a:lnTo>
                  <a:lnTo>
                    <a:pt x="5319234" y="52801"/>
                  </a:lnTo>
                  <a:lnTo>
                    <a:pt x="5326022" y="51586"/>
                  </a:lnTo>
                  <a:lnTo>
                    <a:pt x="5607582" y="1214"/>
                  </a:lnTo>
                  <a:lnTo>
                    <a:pt x="5614370" y="0"/>
                  </a:lnTo>
                  <a:lnTo>
                    <a:pt x="5621158" y="2428"/>
                  </a:lnTo>
                  <a:lnTo>
                    <a:pt x="5902718" y="103173"/>
                  </a:lnTo>
                  <a:lnTo>
                    <a:pt x="5909506" y="105602"/>
                  </a:lnTo>
                  <a:lnTo>
                    <a:pt x="5916294" y="105602"/>
                  </a:lnTo>
                  <a:lnTo>
                    <a:pt x="6197854" y="105602"/>
                  </a:lnTo>
                  <a:lnTo>
                    <a:pt x="6204642" y="105602"/>
                  </a:lnTo>
                  <a:lnTo>
                    <a:pt x="6211430" y="104388"/>
                  </a:lnTo>
                  <a:lnTo>
                    <a:pt x="6492990" y="54015"/>
                  </a:lnTo>
                  <a:lnTo>
                    <a:pt x="6499778" y="52801"/>
                  </a:lnTo>
                  <a:lnTo>
                    <a:pt x="6506566" y="51586"/>
                  </a:lnTo>
                  <a:lnTo>
                    <a:pt x="6788126" y="1214"/>
                  </a:lnTo>
                  <a:lnTo>
                    <a:pt x="6794914" y="0"/>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41" name="pl41"/>
            <p:cNvSpPr/>
            <p:nvPr/>
          </p:nvSpPr>
          <p:spPr>
            <a:xfrm>
              <a:off x="810605" y="910108"/>
              <a:ext cx="6788126" cy="2481663"/>
            </a:xfrm>
            <a:custGeom>
              <a:avLst/>
              <a:pathLst>
                <a:path w="6788126" h="2481663">
                  <a:moveTo>
                    <a:pt x="0" y="2481663"/>
                  </a:moveTo>
                  <a:lnTo>
                    <a:pt x="6788" y="2478019"/>
                  </a:lnTo>
                  <a:lnTo>
                    <a:pt x="288347" y="2326902"/>
                  </a:lnTo>
                  <a:lnTo>
                    <a:pt x="295135" y="2323259"/>
                  </a:lnTo>
                  <a:lnTo>
                    <a:pt x="301924" y="2301399"/>
                  </a:lnTo>
                  <a:lnTo>
                    <a:pt x="583483" y="1394694"/>
                  </a:lnTo>
                  <a:lnTo>
                    <a:pt x="590271" y="1372834"/>
                  </a:lnTo>
                  <a:lnTo>
                    <a:pt x="597059" y="1364333"/>
                  </a:lnTo>
                  <a:lnTo>
                    <a:pt x="878619" y="1011726"/>
                  </a:lnTo>
                  <a:lnTo>
                    <a:pt x="885407" y="1003225"/>
                  </a:lnTo>
                  <a:lnTo>
                    <a:pt x="892195" y="991081"/>
                  </a:lnTo>
                  <a:lnTo>
                    <a:pt x="1173755" y="487356"/>
                  </a:lnTo>
                  <a:lnTo>
                    <a:pt x="1180543" y="475212"/>
                  </a:lnTo>
                  <a:lnTo>
                    <a:pt x="1187331" y="472783"/>
                  </a:lnTo>
                  <a:lnTo>
                    <a:pt x="1468891" y="372038"/>
                  </a:lnTo>
                  <a:lnTo>
                    <a:pt x="1475679" y="369609"/>
                  </a:lnTo>
                  <a:lnTo>
                    <a:pt x="1482467" y="368394"/>
                  </a:lnTo>
                  <a:lnTo>
                    <a:pt x="1764027" y="318022"/>
                  </a:lnTo>
                  <a:lnTo>
                    <a:pt x="1770815" y="316808"/>
                  </a:lnTo>
                  <a:lnTo>
                    <a:pt x="1777603" y="310735"/>
                  </a:lnTo>
                  <a:lnTo>
                    <a:pt x="2059163" y="58873"/>
                  </a:lnTo>
                  <a:lnTo>
                    <a:pt x="2065951" y="52801"/>
                  </a:lnTo>
                  <a:lnTo>
                    <a:pt x="2072739" y="56444"/>
                  </a:lnTo>
                  <a:lnTo>
                    <a:pt x="2354299" y="207562"/>
                  </a:lnTo>
                  <a:lnTo>
                    <a:pt x="2361087" y="211205"/>
                  </a:lnTo>
                  <a:lnTo>
                    <a:pt x="2367875" y="211205"/>
                  </a:lnTo>
                  <a:lnTo>
                    <a:pt x="2649435" y="211205"/>
                  </a:lnTo>
                  <a:lnTo>
                    <a:pt x="2656223" y="211205"/>
                  </a:lnTo>
                  <a:lnTo>
                    <a:pt x="2663011" y="212419"/>
                  </a:lnTo>
                  <a:lnTo>
                    <a:pt x="2944571" y="262792"/>
                  </a:lnTo>
                  <a:lnTo>
                    <a:pt x="2951359" y="264006"/>
                  </a:lnTo>
                  <a:lnTo>
                    <a:pt x="2958147" y="267650"/>
                  </a:lnTo>
                  <a:lnTo>
                    <a:pt x="3239707" y="418767"/>
                  </a:lnTo>
                  <a:lnTo>
                    <a:pt x="3246495" y="422410"/>
                  </a:lnTo>
                  <a:lnTo>
                    <a:pt x="3253283" y="418767"/>
                  </a:lnTo>
                  <a:lnTo>
                    <a:pt x="3534842" y="267650"/>
                  </a:lnTo>
                  <a:lnTo>
                    <a:pt x="3541631" y="264006"/>
                  </a:lnTo>
                  <a:lnTo>
                    <a:pt x="3548419" y="262792"/>
                  </a:lnTo>
                  <a:lnTo>
                    <a:pt x="3829978" y="212419"/>
                  </a:lnTo>
                  <a:lnTo>
                    <a:pt x="3836766" y="211205"/>
                  </a:lnTo>
                  <a:lnTo>
                    <a:pt x="3843555" y="214848"/>
                  </a:lnTo>
                  <a:lnTo>
                    <a:pt x="4125114" y="365966"/>
                  </a:lnTo>
                  <a:lnTo>
                    <a:pt x="4131902" y="369609"/>
                  </a:lnTo>
                  <a:lnTo>
                    <a:pt x="4138691" y="368394"/>
                  </a:lnTo>
                  <a:lnTo>
                    <a:pt x="4420250" y="318022"/>
                  </a:lnTo>
                  <a:lnTo>
                    <a:pt x="4427038" y="316808"/>
                  </a:lnTo>
                  <a:lnTo>
                    <a:pt x="4433826" y="316808"/>
                  </a:lnTo>
                  <a:lnTo>
                    <a:pt x="4715386" y="316808"/>
                  </a:lnTo>
                  <a:lnTo>
                    <a:pt x="4722174" y="316808"/>
                  </a:lnTo>
                  <a:lnTo>
                    <a:pt x="4728962" y="313164"/>
                  </a:lnTo>
                  <a:lnTo>
                    <a:pt x="5010522" y="162047"/>
                  </a:lnTo>
                  <a:lnTo>
                    <a:pt x="5017310" y="158404"/>
                  </a:lnTo>
                  <a:lnTo>
                    <a:pt x="5024098" y="155975"/>
                  </a:lnTo>
                  <a:lnTo>
                    <a:pt x="5305658" y="55230"/>
                  </a:lnTo>
                  <a:lnTo>
                    <a:pt x="5312446" y="52801"/>
                  </a:lnTo>
                  <a:lnTo>
                    <a:pt x="5319234" y="51586"/>
                  </a:lnTo>
                  <a:lnTo>
                    <a:pt x="5600794" y="1214"/>
                  </a:lnTo>
                  <a:lnTo>
                    <a:pt x="5607582" y="0"/>
                  </a:lnTo>
                  <a:lnTo>
                    <a:pt x="5614370" y="2428"/>
                  </a:lnTo>
                  <a:lnTo>
                    <a:pt x="5895930" y="103173"/>
                  </a:lnTo>
                  <a:lnTo>
                    <a:pt x="5902718" y="105602"/>
                  </a:lnTo>
                  <a:lnTo>
                    <a:pt x="5909506" y="105602"/>
                  </a:lnTo>
                  <a:lnTo>
                    <a:pt x="6191066" y="105602"/>
                  </a:lnTo>
                  <a:lnTo>
                    <a:pt x="6197854" y="105602"/>
                  </a:lnTo>
                  <a:lnTo>
                    <a:pt x="6204642" y="104388"/>
                  </a:lnTo>
                  <a:lnTo>
                    <a:pt x="6486202" y="54015"/>
                  </a:lnTo>
                  <a:lnTo>
                    <a:pt x="6492990" y="52801"/>
                  </a:lnTo>
                  <a:lnTo>
                    <a:pt x="6499778" y="51586"/>
                  </a:lnTo>
                  <a:lnTo>
                    <a:pt x="6781338" y="1214"/>
                  </a:lnTo>
                  <a:lnTo>
                    <a:pt x="6788126" y="0"/>
                  </a:lnTo>
                </a:path>
              </a:pathLst>
            </a:custGeom>
          </p:spPr>
          <p:txBody>
            <a:bodyPr/>
            <a:lstStyle/>
            <a:p/>
          </p:txBody>
        </p:sp>
        <p:sp>
          <p:nvSpPr>
            <p:cNvPr id="42" name="pg42"/>
            <p:cNvSpPr/>
            <p:nvPr/>
          </p:nvSpPr>
          <p:spPr>
            <a:xfrm>
              <a:off x="803816" y="910108"/>
              <a:ext cx="6801702" cy="5016127"/>
            </a:xfrm>
            <a:custGeom>
              <a:avLst/>
              <a:pathLst>
                <a:path w="6801702" h="5016127">
                  <a:moveTo>
                    <a:pt x="6788" y="4910525"/>
                  </a:moveTo>
                  <a:lnTo>
                    <a:pt x="13576" y="4910525"/>
                  </a:lnTo>
                  <a:lnTo>
                    <a:pt x="295135" y="4910525"/>
                  </a:lnTo>
                  <a:lnTo>
                    <a:pt x="301924" y="4910525"/>
                  </a:lnTo>
                  <a:lnTo>
                    <a:pt x="308712" y="4909310"/>
                  </a:lnTo>
                  <a:lnTo>
                    <a:pt x="590271" y="4858938"/>
                  </a:lnTo>
                  <a:lnTo>
                    <a:pt x="597059" y="4857723"/>
                  </a:lnTo>
                  <a:lnTo>
                    <a:pt x="603848" y="4857723"/>
                  </a:lnTo>
                  <a:lnTo>
                    <a:pt x="885407" y="4857723"/>
                  </a:lnTo>
                  <a:lnTo>
                    <a:pt x="892195" y="4857723"/>
                  </a:lnTo>
                  <a:lnTo>
                    <a:pt x="898984" y="4856509"/>
                  </a:lnTo>
                  <a:lnTo>
                    <a:pt x="1180543" y="4806136"/>
                  </a:lnTo>
                  <a:lnTo>
                    <a:pt x="1187331" y="4804922"/>
                  </a:lnTo>
                  <a:lnTo>
                    <a:pt x="1194119" y="4804922"/>
                  </a:lnTo>
                  <a:lnTo>
                    <a:pt x="1475679" y="4804922"/>
                  </a:lnTo>
                  <a:lnTo>
                    <a:pt x="1482467" y="4804922"/>
                  </a:lnTo>
                  <a:lnTo>
                    <a:pt x="1489255" y="4802493"/>
                  </a:lnTo>
                  <a:lnTo>
                    <a:pt x="1770815" y="4701748"/>
                  </a:lnTo>
                  <a:lnTo>
                    <a:pt x="1777603" y="4699319"/>
                  </a:lnTo>
                  <a:lnTo>
                    <a:pt x="1784391" y="4665315"/>
                  </a:lnTo>
                  <a:lnTo>
                    <a:pt x="2065951" y="3254886"/>
                  </a:lnTo>
                  <a:lnTo>
                    <a:pt x="2072739" y="3220882"/>
                  </a:lnTo>
                  <a:lnTo>
                    <a:pt x="2079527" y="3201451"/>
                  </a:lnTo>
                  <a:lnTo>
                    <a:pt x="2361087" y="2395491"/>
                  </a:lnTo>
                  <a:lnTo>
                    <a:pt x="2367875" y="2376060"/>
                  </a:lnTo>
                  <a:lnTo>
                    <a:pt x="2374663" y="2350557"/>
                  </a:lnTo>
                  <a:lnTo>
                    <a:pt x="2656223" y="1292735"/>
                  </a:lnTo>
                  <a:lnTo>
                    <a:pt x="2663011" y="1267232"/>
                  </a:lnTo>
                  <a:lnTo>
                    <a:pt x="2669799" y="1259945"/>
                  </a:lnTo>
                  <a:lnTo>
                    <a:pt x="2951359" y="957710"/>
                  </a:lnTo>
                  <a:lnTo>
                    <a:pt x="2958147" y="950424"/>
                  </a:lnTo>
                  <a:lnTo>
                    <a:pt x="2964935" y="944352"/>
                  </a:lnTo>
                  <a:lnTo>
                    <a:pt x="3246495" y="692489"/>
                  </a:lnTo>
                  <a:lnTo>
                    <a:pt x="3253283" y="686417"/>
                  </a:lnTo>
                  <a:lnTo>
                    <a:pt x="3260071" y="674273"/>
                  </a:lnTo>
                  <a:lnTo>
                    <a:pt x="3541631" y="170548"/>
                  </a:lnTo>
                  <a:lnTo>
                    <a:pt x="3548419" y="158404"/>
                  </a:lnTo>
                  <a:lnTo>
                    <a:pt x="3555207" y="157189"/>
                  </a:lnTo>
                  <a:lnTo>
                    <a:pt x="3836766" y="106817"/>
                  </a:lnTo>
                  <a:lnTo>
                    <a:pt x="3843555" y="105602"/>
                  </a:lnTo>
                  <a:lnTo>
                    <a:pt x="3850343" y="111674"/>
                  </a:lnTo>
                  <a:lnTo>
                    <a:pt x="4131902" y="363537"/>
                  </a:lnTo>
                  <a:lnTo>
                    <a:pt x="4138691" y="369609"/>
                  </a:lnTo>
                  <a:lnTo>
                    <a:pt x="4145479" y="369609"/>
                  </a:lnTo>
                  <a:lnTo>
                    <a:pt x="4427038" y="369609"/>
                  </a:lnTo>
                  <a:lnTo>
                    <a:pt x="4433826" y="369609"/>
                  </a:lnTo>
                  <a:lnTo>
                    <a:pt x="4440615" y="369609"/>
                  </a:lnTo>
                  <a:lnTo>
                    <a:pt x="4722174" y="369609"/>
                  </a:lnTo>
                  <a:lnTo>
                    <a:pt x="4728962" y="369609"/>
                  </a:lnTo>
                  <a:lnTo>
                    <a:pt x="4735751" y="368394"/>
                  </a:lnTo>
                  <a:lnTo>
                    <a:pt x="5017310" y="318022"/>
                  </a:lnTo>
                  <a:lnTo>
                    <a:pt x="5024098" y="316808"/>
                  </a:lnTo>
                  <a:lnTo>
                    <a:pt x="5030886" y="311950"/>
                  </a:lnTo>
                  <a:lnTo>
                    <a:pt x="5312446" y="110460"/>
                  </a:lnTo>
                  <a:lnTo>
                    <a:pt x="5319234" y="105602"/>
                  </a:lnTo>
                  <a:lnTo>
                    <a:pt x="5326022" y="103173"/>
                  </a:lnTo>
                  <a:lnTo>
                    <a:pt x="5607582" y="2428"/>
                  </a:lnTo>
                  <a:lnTo>
                    <a:pt x="5614370" y="0"/>
                  </a:lnTo>
                  <a:lnTo>
                    <a:pt x="5621158" y="2428"/>
                  </a:lnTo>
                  <a:lnTo>
                    <a:pt x="5902718" y="103173"/>
                  </a:lnTo>
                  <a:lnTo>
                    <a:pt x="5909506" y="105602"/>
                  </a:lnTo>
                  <a:lnTo>
                    <a:pt x="5916294" y="104388"/>
                  </a:lnTo>
                  <a:lnTo>
                    <a:pt x="6197854" y="54015"/>
                  </a:lnTo>
                  <a:lnTo>
                    <a:pt x="6204642" y="52801"/>
                  </a:lnTo>
                  <a:lnTo>
                    <a:pt x="6211430" y="51586"/>
                  </a:lnTo>
                  <a:lnTo>
                    <a:pt x="6492990" y="1214"/>
                  </a:lnTo>
                  <a:lnTo>
                    <a:pt x="6499778" y="0"/>
                  </a:lnTo>
                  <a:lnTo>
                    <a:pt x="6506566" y="0"/>
                  </a:lnTo>
                  <a:lnTo>
                    <a:pt x="6788126" y="0"/>
                  </a:lnTo>
                  <a:lnTo>
                    <a:pt x="6794914" y="0"/>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43" name="pl43"/>
            <p:cNvSpPr/>
            <p:nvPr/>
          </p:nvSpPr>
          <p:spPr>
            <a:xfrm>
              <a:off x="810605" y="910108"/>
              <a:ext cx="6788126" cy="4910525"/>
            </a:xfrm>
            <a:custGeom>
              <a:avLst/>
              <a:pathLst>
                <a:path w="6788126" h="4910525">
                  <a:moveTo>
                    <a:pt x="0" y="4910525"/>
                  </a:moveTo>
                  <a:lnTo>
                    <a:pt x="6788" y="4910525"/>
                  </a:lnTo>
                  <a:lnTo>
                    <a:pt x="288347" y="4910525"/>
                  </a:lnTo>
                  <a:lnTo>
                    <a:pt x="295135" y="4910525"/>
                  </a:lnTo>
                  <a:lnTo>
                    <a:pt x="301924" y="4909310"/>
                  </a:lnTo>
                  <a:lnTo>
                    <a:pt x="583483" y="4858938"/>
                  </a:lnTo>
                  <a:lnTo>
                    <a:pt x="590271" y="4857723"/>
                  </a:lnTo>
                  <a:lnTo>
                    <a:pt x="597059" y="4857723"/>
                  </a:lnTo>
                  <a:lnTo>
                    <a:pt x="878619" y="4857723"/>
                  </a:lnTo>
                  <a:lnTo>
                    <a:pt x="885407" y="4857723"/>
                  </a:lnTo>
                  <a:lnTo>
                    <a:pt x="892195" y="4856509"/>
                  </a:lnTo>
                  <a:lnTo>
                    <a:pt x="1173755" y="4806136"/>
                  </a:lnTo>
                  <a:lnTo>
                    <a:pt x="1180543" y="4804922"/>
                  </a:lnTo>
                  <a:lnTo>
                    <a:pt x="1187331" y="4804922"/>
                  </a:lnTo>
                  <a:lnTo>
                    <a:pt x="1468891" y="4804922"/>
                  </a:lnTo>
                  <a:lnTo>
                    <a:pt x="1475679" y="4804922"/>
                  </a:lnTo>
                  <a:lnTo>
                    <a:pt x="1482467" y="4802493"/>
                  </a:lnTo>
                  <a:lnTo>
                    <a:pt x="1764027" y="4701748"/>
                  </a:lnTo>
                  <a:lnTo>
                    <a:pt x="1770815" y="4699319"/>
                  </a:lnTo>
                  <a:lnTo>
                    <a:pt x="1777603" y="4665315"/>
                  </a:lnTo>
                  <a:lnTo>
                    <a:pt x="2059163" y="3254886"/>
                  </a:lnTo>
                  <a:lnTo>
                    <a:pt x="2065951" y="3220882"/>
                  </a:lnTo>
                  <a:lnTo>
                    <a:pt x="2072739" y="3201451"/>
                  </a:lnTo>
                  <a:lnTo>
                    <a:pt x="2354299" y="2395491"/>
                  </a:lnTo>
                  <a:lnTo>
                    <a:pt x="2361087" y="2376060"/>
                  </a:lnTo>
                  <a:lnTo>
                    <a:pt x="2367875" y="2350557"/>
                  </a:lnTo>
                  <a:lnTo>
                    <a:pt x="2649435" y="1292735"/>
                  </a:lnTo>
                  <a:lnTo>
                    <a:pt x="2656223" y="1267232"/>
                  </a:lnTo>
                  <a:lnTo>
                    <a:pt x="2663011" y="1259945"/>
                  </a:lnTo>
                  <a:lnTo>
                    <a:pt x="2944571" y="957710"/>
                  </a:lnTo>
                  <a:lnTo>
                    <a:pt x="2951359" y="950424"/>
                  </a:lnTo>
                  <a:lnTo>
                    <a:pt x="2958147" y="944352"/>
                  </a:lnTo>
                  <a:lnTo>
                    <a:pt x="3239707" y="692489"/>
                  </a:lnTo>
                  <a:lnTo>
                    <a:pt x="3246495" y="686417"/>
                  </a:lnTo>
                  <a:lnTo>
                    <a:pt x="3253283" y="674273"/>
                  </a:lnTo>
                  <a:lnTo>
                    <a:pt x="3534842" y="170548"/>
                  </a:lnTo>
                  <a:lnTo>
                    <a:pt x="3541631" y="158404"/>
                  </a:lnTo>
                  <a:lnTo>
                    <a:pt x="3548419" y="157189"/>
                  </a:lnTo>
                  <a:lnTo>
                    <a:pt x="3829978" y="106817"/>
                  </a:lnTo>
                  <a:lnTo>
                    <a:pt x="3836766" y="105602"/>
                  </a:lnTo>
                  <a:lnTo>
                    <a:pt x="3843555" y="111674"/>
                  </a:lnTo>
                  <a:lnTo>
                    <a:pt x="4125114" y="363537"/>
                  </a:lnTo>
                  <a:lnTo>
                    <a:pt x="4131902" y="369609"/>
                  </a:lnTo>
                  <a:lnTo>
                    <a:pt x="4138691" y="369609"/>
                  </a:lnTo>
                  <a:lnTo>
                    <a:pt x="4420250" y="369609"/>
                  </a:lnTo>
                  <a:lnTo>
                    <a:pt x="4427038" y="369609"/>
                  </a:lnTo>
                  <a:lnTo>
                    <a:pt x="4433826" y="369609"/>
                  </a:lnTo>
                  <a:lnTo>
                    <a:pt x="4715386" y="369609"/>
                  </a:lnTo>
                  <a:lnTo>
                    <a:pt x="4722174" y="369609"/>
                  </a:lnTo>
                  <a:lnTo>
                    <a:pt x="4728962" y="368394"/>
                  </a:lnTo>
                  <a:lnTo>
                    <a:pt x="5010522" y="318022"/>
                  </a:lnTo>
                  <a:lnTo>
                    <a:pt x="5017310" y="316808"/>
                  </a:lnTo>
                  <a:lnTo>
                    <a:pt x="5024098" y="311950"/>
                  </a:lnTo>
                  <a:lnTo>
                    <a:pt x="5305658" y="110460"/>
                  </a:lnTo>
                  <a:lnTo>
                    <a:pt x="5312446" y="105602"/>
                  </a:lnTo>
                  <a:lnTo>
                    <a:pt x="5319234" y="103173"/>
                  </a:lnTo>
                  <a:lnTo>
                    <a:pt x="5600794" y="2428"/>
                  </a:lnTo>
                  <a:lnTo>
                    <a:pt x="5607582" y="0"/>
                  </a:lnTo>
                  <a:lnTo>
                    <a:pt x="5614370" y="2428"/>
                  </a:lnTo>
                  <a:lnTo>
                    <a:pt x="5895930" y="103173"/>
                  </a:lnTo>
                  <a:lnTo>
                    <a:pt x="5902718" y="105602"/>
                  </a:lnTo>
                  <a:lnTo>
                    <a:pt x="5909506" y="104388"/>
                  </a:lnTo>
                  <a:lnTo>
                    <a:pt x="6191066" y="54015"/>
                  </a:lnTo>
                  <a:lnTo>
                    <a:pt x="6197854" y="52801"/>
                  </a:lnTo>
                  <a:lnTo>
                    <a:pt x="6204642" y="51586"/>
                  </a:lnTo>
                  <a:lnTo>
                    <a:pt x="6486202" y="1214"/>
                  </a:lnTo>
                  <a:lnTo>
                    <a:pt x="6492990" y="0"/>
                  </a:lnTo>
                  <a:lnTo>
                    <a:pt x="6499778" y="0"/>
                  </a:lnTo>
                  <a:lnTo>
                    <a:pt x="6781338" y="0"/>
                  </a:lnTo>
                  <a:lnTo>
                    <a:pt x="6788126" y="0"/>
                  </a:lnTo>
                </a:path>
              </a:pathLst>
            </a:custGeom>
          </p:spPr>
          <p:txBody>
            <a:bodyPr/>
            <a:lstStyle/>
            <a:p/>
          </p:txBody>
        </p:sp>
        <p:sp>
          <p:nvSpPr>
            <p:cNvPr id="44" name="pg44"/>
            <p:cNvSpPr/>
            <p:nvPr/>
          </p:nvSpPr>
          <p:spPr>
            <a:xfrm>
              <a:off x="3755176" y="4817407"/>
              <a:ext cx="3850343" cy="1108828"/>
            </a:xfrm>
            <a:custGeom>
              <a:avLst/>
              <a:pathLst>
                <a:path w="3850343" h="1108828">
                  <a:moveTo>
                    <a:pt x="6788" y="1108828"/>
                  </a:moveTo>
                  <a:lnTo>
                    <a:pt x="13576" y="1108828"/>
                  </a:lnTo>
                  <a:lnTo>
                    <a:pt x="295135" y="1108828"/>
                  </a:lnTo>
                  <a:lnTo>
                    <a:pt x="301924" y="1108828"/>
                  </a:lnTo>
                  <a:lnTo>
                    <a:pt x="308712" y="1108828"/>
                  </a:lnTo>
                  <a:lnTo>
                    <a:pt x="590271" y="1108828"/>
                  </a:lnTo>
                  <a:lnTo>
                    <a:pt x="597059" y="1108828"/>
                  </a:lnTo>
                  <a:lnTo>
                    <a:pt x="603848" y="1107613"/>
                  </a:lnTo>
                  <a:lnTo>
                    <a:pt x="885407" y="1057241"/>
                  </a:lnTo>
                  <a:lnTo>
                    <a:pt x="892195" y="1056026"/>
                  </a:lnTo>
                  <a:lnTo>
                    <a:pt x="898984" y="1056026"/>
                  </a:lnTo>
                  <a:lnTo>
                    <a:pt x="1180543" y="1056026"/>
                  </a:lnTo>
                  <a:lnTo>
                    <a:pt x="1187331" y="1056026"/>
                  </a:lnTo>
                  <a:lnTo>
                    <a:pt x="1194119" y="1057241"/>
                  </a:lnTo>
                  <a:lnTo>
                    <a:pt x="1475679" y="1107613"/>
                  </a:lnTo>
                  <a:lnTo>
                    <a:pt x="1482467" y="1108828"/>
                  </a:lnTo>
                  <a:lnTo>
                    <a:pt x="1489255" y="1108828"/>
                  </a:lnTo>
                  <a:lnTo>
                    <a:pt x="1770815" y="1108828"/>
                  </a:lnTo>
                  <a:lnTo>
                    <a:pt x="1777603" y="1108828"/>
                  </a:lnTo>
                  <a:lnTo>
                    <a:pt x="1784391" y="1105184"/>
                  </a:lnTo>
                  <a:lnTo>
                    <a:pt x="2065951" y="954067"/>
                  </a:lnTo>
                  <a:lnTo>
                    <a:pt x="2072739" y="950424"/>
                  </a:lnTo>
                  <a:lnTo>
                    <a:pt x="2079527" y="949209"/>
                  </a:lnTo>
                  <a:lnTo>
                    <a:pt x="2361087" y="898837"/>
                  </a:lnTo>
                  <a:lnTo>
                    <a:pt x="2367875" y="897622"/>
                  </a:lnTo>
                  <a:lnTo>
                    <a:pt x="2374663" y="897622"/>
                  </a:lnTo>
                  <a:lnTo>
                    <a:pt x="2656223" y="897622"/>
                  </a:lnTo>
                  <a:lnTo>
                    <a:pt x="2663011" y="897622"/>
                  </a:lnTo>
                  <a:lnTo>
                    <a:pt x="2669799" y="881835"/>
                  </a:lnTo>
                  <a:lnTo>
                    <a:pt x="2951359" y="226992"/>
                  </a:lnTo>
                  <a:lnTo>
                    <a:pt x="2958147" y="211205"/>
                  </a:lnTo>
                  <a:lnTo>
                    <a:pt x="2964935" y="212419"/>
                  </a:lnTo>
                  <a:lnTo>
                    <a:pt x="3246495" y="262792"/>
                  </a:lnTo>
                  <a:lnTo>
                    <a:pt x="3253283" y="264006"/>
                  </a:lnTo>
                  <a:lnTo>
                    <a:pt x="3260071" y="261577"/>
                  </a:lnTo>
                  <a:lnTo>
                    <a:pt x="3541631" y="160832"/>
                  </a:lnTo>
                  <a:lnTo>
                    <a:pt x="3548419" y="158404"/>
                  </a:lnTo>
                  <a:lnTo>
                    <a:pt x="3555207" y="154760"/>
                  </a:lnTo>
                  <a:lnTo>
                    <a:pt x="3836766" y="3643"/>
                  </a:lnTo>
                  <a:lnTo>
                    <a:pt x="3843555" y="0"/>
                  </a:lnTo>
                  <a:lnTo>
                    <a:pt x="3850343" y="1108828"/>
                  </a:lnTo>
                  <a:lnTo>
                    <a:pt x="3843555" y="1108828"/>
                  </a:lnTo>
                  <a:lnTo>
                    <a:pt x="3836766" y="1108828"/>
                  </a:lnTo>
                  <a:lnTo>
                    <a:pt x="3555207" y="1108828"/>
                  </a:lnTo>
                  <a:lnTo>
                    <a:pt x="3548419" y="1108828"/>
                  </a:lnTo>
                  <a:lnTo>
                    <a:pt x="3541631" y="1108828"/>
                  </a:lnTo>
                  <a:lnTo>
                    <a:pt x="3260071" y="1108828"/>
                  </a:lnTo>
                  <a:lnTo>
                    <a:pt x="3253283" y="1108828"/>
                  </a:lnTo>
                  <a:lnTo>
                    <a:pt x="3246495" y="1108828"/>
                  </a:lnTo>
                  <a:lnTo>
                    <a:pt x="2964935" y="1108828"/>
                  </a:lnTo>
                  <a:lnTo>
                    <a:pt x="2958147" y="1108828"/>
                  </a:lnTo>
                  <a:lnTo>
                    <a:pt x="2951359" y="1108828"/>
                  </a:lnTo>
                  <a:lnTo>
                    <a:pt x="2669799" y="1108828"/>
                  </a:lnTo>
                  <a:lnTo>
                    <a:pt x="2663011" y="1108828"/>
                  </a:lnTo>
                  <a:lnTo>
                    <a:pt x="2656223" y="1108828"/>
                  </a:lnTo>
                  <a:lnTo>
                    <a:pt x="2374663" y="1108828"/>
                  </a:lnTo>
                  <a:lnTo>
                    <a:pt x="2367875" y="1108828"/>
                  </a:lnTo>
                  <a:lnTo>
                    <a:pt x="2361087" y="1108828"/>
                  </a:lnTo>
                  <a:lnTo>
                    <a:pt x="2079527" y="1108828"/>
                  </a:lnTo>
                  <a:lnTo>
                    <a:pt x="2072739" y="1108828"/>
                  </a:lnTo>
                  <a:lnTo>
                    <a:pt x="2065951" y="1108828"/>
                  </a:lnTo>
                  <a:lnTo>
                    <a:pt x="1784391" y="1108828"/>
                  </a:lnTo>
                  <a:lnTo>
                    <a:pt x="1777603" y="1108828"/>
                  </a:lnTo>
                  <a:lnTo>
                    <a:pt x="1770815" y="1108828"/>
                  </a:lnTo>
                  <a:lnTo>
                    <a:pt x="1489255" y="1108828"/>
                  </a:lnTo>
                  <a:lnTo>
                    <a:pt x="1482467" y="1108828"/>
                  </a:lnTo>
                  <a:lnTo>
                    <a:pt x="1475679" y="1108828"/>
                  </a:lnTo>
                  <a:lnTo>
                    <a:pt x="1194119" y="1108828"/>
                  </a:lnTo>
                  <a:lnTo>
                    <a:pt x="1187331" y="1108828"/>
                  </a:lnTo>
                  <a:lnTo>
                    <a:pt x="1180543" y="1108828"/>
                  </a:lnTo>
                  <a:lnTo>
                    <a:pt x="898984" y="1108828"/>
                  </a:lnTo>
                  <a:lnTo>
                    <a:pt x="892195" y="1108828"/>
                  </a:lnTo>
                  <a:lnTo>
                    <a:pt x="885407" y="1108828"/>
                  </a:lnTo>
                  <a:lnTo>
                    <a:pt x="603848" y="1108828"/>
                  </a:lnTo>
                  <a:lnTo>
                    <a:pt x="597059" y="1108828"/>
                  </a:lnTo>
                  <a:lnTo>
                    <a:pt x="590271" y="1108828"/>
                  </a:lnTo>
                  <a:lnTo>
                    <a:pt x="308712" y="1108828"/>
                  </a:lnTo>
                  <a:lnTo>
                    <a:pt x="301924" y="1108828"/>
                  </a:lnTo>
                  <a:lnTo>
                    <a:pt x="295135" y="1108828"/>
                  </a:lnTo>
                  <a:lnTo>
                    <a:pt x="13576" y="1108828"/>
                  </a:lnTo>
                  <a:lnTo>
                    <a:pt x="6788" y="1108828"/>
                  </a:lnTo>
                  <a:lnTo>
                    <a:pt x="0" y="1108828"/>
                  </a:lnTo>
                  <a:close/>
                </a:path>
              </a:pathLst>
            </a:custGeom>
            <a:solidFill>
              <a:srgbClr val="1CABE2">
                <a:alpha val="3921"/>
              </a:srgbClr>
            </a:solidFill>
          </p:spPr>
          <p:txBody>
            <a:bodyPr/>
            <a:lstStyle/>
            <a:p/>
          </p:txBody>
        </p:sp>
        <p:sp>
          <p:nvSpPr>
            <p:cNvPr id="45" name="pl45"/>
            <p:cNvSpPr/>
            <p:nvPr/>
          </p:nvSpPr>
          <p:spPr>
            <a:xfrm>
              <a:off x="3761964" y="4817407"/>
              <a:ext cx="3836766" cy="1108828"/>
            </a:xfrm>
            <a:custGeom>
              <a:avLst/>
              <a:pathLst>
                <a:path w="3836766" h="1108828">
                  <a:moveTo>
                    <a:pt x="0" y="1108828"/>
                  </a:moveTo>
                  <a:lnTo>
                    <a:pt x="6788" y="1108828"/>
                  </a:lnTo>
                  <a:lnTo>
                    <a:pt x="288347" y="1108828"/>
                  </a:lnTo>
                  <a:lnTo>
                    <a:pt x="295135" y="1108828"/>
                  </a:lnTo>
                  <a:lnTo>
                    <a:pt x="301924" y="1108828"/>
                  </a:lnTo>
                  <a:lnTo>
                    <a:pt x="583483" y="1108828"/>
                  </a:lnTo>
                  <a:lnTo>
                    <a:pt x="590271" y="1108828"/>
                  </a:lnTo>
                  <a:lnTo>
                    <a:pt x="597059" y="1107613"/>
                  </a:lnTo>
                  <a:lnTo>
                    <a:pt x="878619" y="1057241"/>
                  </a:lnTo>
                  <a:lnTo>
                    <a:pt x="885407" y="1056026"/>
                  </a:lnTo>
                  <a:lnTo>
                    <a:pt x="892195" y="1056026"/>
                  </a:lnTo>
                  <a:lnTo>
                    <a:pt x="1173755" y="1056026"/>
                  </a:lnTo>
                  <a:lnTo>
                    <a:pt x="1180543" y="1056026"/>
                  </a:lnTo>
                  <a:lnTo>
                    <a:pt x="1187331" y="1057241"/>
                  </a:lnTo>
                  <a:lnTo>
                    <a:pt x="1468891" y="1107613"/>
                  </a:lnTo>
                  <a:lnTo>
                    <a:pt x="1475679" y="1108828"/>
                  </a:lnTo>
                  <a:lnTo>
                    <a:pt x="1475679" y="1108828"/>
                  </a:lnTo>
                  <a:lnTo>
                    <a:pt x="1482467" y="1108828"/>
                  </a:lnTo>
                  <a:lnTo>
                    <a:pt x="1764027" y="1108828"/>
                  </a:lnTo>
                  <a:lnTo>
                    <a:pt x="1770815" y="1108828"/>
                  </a:lnTo>
                  <a:lnTo>
                    <a:pt x="1777603" y="1105184"/>
                  </a:lnTo>
                  <a:lnTo>
                    <a:pt x="2059163" y="954067"/>
                  </a:lnTo>
                  <a:lnTo>
                    <a:pt x="2065951" y="950424"/>
                  </a:lnTo>
                  <a:lnTo>
                    <a:pt x="2072739" y="949209"/>
                  </a:lnTo>
                  <a:lnTo>
                    <a:pt x="2354299" y="898837"/>
                  </a:lnTo>
                  <a:lnTo>
                    <a:pt x="2361087" y="897622"/>
                  </a:lnTo>
                  <a:lnTo>
                    <a:pt x="2367875" y="897622"/>
                  </a:lnTo>
                  <a:lnTo>
                    <a:pt x="2649435" y="897622"/>
                  </a:lnTo>
                  <a:lnTo>
                    <a:pt x="2656223" y="897622"/>
                  </a:lnTo>
                  <a:lnTo>
                    <a:pt x="2663011" y="881835"/>
                  </a:lnTo>
                  <a:lnTo>
                    <a:pt x="2944571" y="226992"/>
                  </a:lnTo>
                  <a:lnTo>
                    <a:pt x="2951359" y="211205"/>
                  </a:lnTo>
                  <a:lnTo>
                    <a:pt x="2958147" y="212419"/>
                  </a:lnTo>
                  <a:lnTo>
                    <a:pt x="3239707" y="262792"/>
                  </a:lnTo>
                  <a:lnTo>
                    <a:pt x="3246495" y="264006"/>
                  </a:lnTo>
                  <a:lnTo>
                    <a:pt x="3253283" y="261577"/>
                  </a:lnTo>
                  <a:lnTo>
                    <a:pt x="3534842" y="160832"/>
                  </a:lnTo>
                  <a:lnTo>
                    <a:pt x="3541631" y="158404"/>
                  </a:lnTo>
                  <a:lnTo>
                    <a:pt x="3548419" y="154760"/>
                  </a:lnTo>
                  <a:lnTo>
                    <a:pt x="3829978" y="3643"/>
                  </a:lnTo>
                  <a:lnTo>
                    <a:pt x="3836766" y="0"/>
                  </a:lnTo>
                </a:path>
              </a:pathLst>
            </a:custGeom>
          </p:spPr>
          <p:txBody>
            <a:bodyPr/>
            <a:lstStyle/>
            <a:p/>
          </p:txBody>
        </p:sp>
        <p:sp>
          <p:nvSpPr>
            <p:cNvPr id="46" name="pg46"/>
            <p:cNvSpPr/>
            <p:nvPr/>
          </p:nvSpPr>
          <p:spPr>
            <a:xfrm>
              <a:off x="5230855" y="804505"/>
              <a:ext cx="2374663" cy="5121730"/>
            </a:xfrm>
            <a:custGeom>
              <a:avLst/>
              <a:pathLst>
                <a:path w="2374663" h="5121730">
                  <a:moveTo>
                    <a:pt x="6788" y="2270457"/>
                  </a:moveTo>
                  <a:lnTo>
                    <a:pt x="13576" y="2261956"/>
                  </a:lnTo>
                  <a:lnTo>
                    <a:pt x="295135" y="1909349"/>
                  </a:lnTo>
                  <a:lnTo>
                    <a:pt x="301924" y="1900848"/>
                  </a:lnTo>
                  <a:lnTo>
                    <a:pt x="308712" y="1903277"/>
                  </a:lnTo>
                  <a:lnTo>
                    <a:pt x="590271" y="2004022"/>
                  </a:lnTo>
                  <a:lnTo>
                    <a:pt x="597059" y="2006451"/>
                  </a:lnTo>
                  <a:lnTo>
                    <a:pt x="603848" y="1976090"/>
                  </a:lnTo>
                  <a:lnTo>
                    <a:pt x="885407" y="716778"/>
                  </a:lnTo>
                  <a:lnTo>
                    <a:pt x="892195" y="686417"/>
                  </a:lnTo>
                  <a:lnTo>
                    <a:pt x="898984" y="671844"/>
                  </a:lnTo>
                  <a:lnTo>
                    <a:pt x="1180543" y="67374"/>
                  </a:lnTo>
                  <a:lnTo>
                    <a:pt x="1187331" y="52801"/>
                  </a:lnTo>
                  <a:lnTo>
                    <a:pt x="1194119" y="56444"/>
                  </a:lnTo>
                  <a:lnTo>
                    <a:pt x="1475679" y="207562"/>
                  </a:lnTo>
                  <a:lnTo>
                    <a:pt x="1482467" y="211205"/>
                  </a:lnTo>
                  <a:lnTo>
                    <a:pt x="1489255" y="208776"/>
                  </a:lnTo>
                  <a:lnTo>
                    <a:pt x="1770815" y="108031"/>
                  </a:lnTo>
                  <a:lnTo>
                    <a:pt x="1777603" y="105602"/>
                  </a:lnTo>
                  <a:lnTo>
                    <a:pt x="1784391" y="104388"/>
                  </a:lnTo>
                  <a:lnTo>
                    <a:pt x="2065951" y="54015"/>
                  </a:lnTo>
                  <a:lnTo>
                    <a:pt x="2072739" y="52801"/>
                  </a:lnTo>
                  <a:lnTo>
                    <a:pt x="2079527" y="51586"/>
                  </a:lnTo>
                  <a:lnTo>
                    <a:pt x="2361087" y="1214"/>
                  </a:lnTo>
                  <a:lnTo>
                    <a:pt x="2367875" y="0"/>
                  </a:lnTo>
                  <a:lnTo>
                    <a:pt x="2374663" y="5121730"/>
                  </a:lnTo>
                  <a:lnTo>
                    <a:pt x="2367875" y="5121730"/>
                  </a:lnTo>
                  <a:lnTo>
                    <a:pt x="2361087" y="5121730"/>
                  </a:lnTo>
                  <a:lnTo>
                    <a:pt x="2079527" y="5121730"/>
                  </a:lnTo>
                  <a:lnTo>
                    <a:pt x="2072739" y="5121730"/>
                  </a:lnTo>
                  <a:lnTo>
                    <a:pt x="2065951" y="5121730"/>
                  </a:lnTo>
                  <a:lnTo>
                    <a:pt x="1784391" y="5121730"/>
                  </a:lnTo>
                  <a:lnTo>
                    <a:pt x="1777603" y="5121730"/>
                  </a:lnTo>
                  <a:lnTo>
                    <a:pt x="1770815" y="5121730"/>
                  </a:lnTo>
                  <a:lnTo>
                    <a:pt x="1489255" y="5121730"/>
                  </a:lnTo>
                  <a:lnTo>
                    <a:pt x="1482467" y="5121730"/>
                  </a:lnTo>
                  <a:lnTo>
                    <a:pt x="1475679" y="5121730"/>
                  </a:lnTo>
                  <a:lnTo>
                    <a:pt x="1194119" y="5121730"/>
                  </a:lnTo>
                  <a:lnTo>
                    <a:pt x="1187331" y="5121730"/>
                  </a:lnTo>
                  <a:lnTo>
                    <a:pt x="1180543" y="5121730"/>
                  </a:lnTo>
                  <a:lnTo>
                    <a:pt x="898984" y="5121730"/>
                  </a:lnTo>
                  <a:lnTo>
                    <a:pt x="892195" y="5121730"/>
                  </a:lnTo>
                  <a:lnTo>
                    <a:pt x="885407" y="5121730"/>
                  </a:lnTo>
                  <a:lnTo>
                    <a:pt x="603848" y="5121730"/>
                  </a:lnTo>
                  <a:lnTo>
                    <a:pt x="597059" y="5121730"/>
                  </a:lnTo>
                  <a:lnTo>
                    <a:pt x="590271" y="5121730"/>
                  </a:lnTo>
                  <a:lnTo>
                    <a:pt x="308712" y="5121730"/>
                  </a:lnTo>
                  <a:lnTo>
                    <a:pt x="301924" y="5121730"/>
                  </a:lnTo>
                  <a:lnTo>
                    <a:pt x="295135" y="5121730"/>
                  </a:lnTo>
                  <a:lnTo>
                    <a:pt x="13576" y="5121730"/>
                  </a:lnTo>
                  <a:lnTo>
                    <a:pt x="6788" y="5121730"/>
                  </a:lnTo>
                  <a:lnTo>
                    <a:pt x="0" y="5121730"/>
                  </a:lnTo>
                  <a:close/>
                </a:path>
              </a:pathLst>
            </a:custGeom>
            <a:solidFill>
              <a:srgbClr val="1CABE2">
                <a:alpha val="3921"/>
              </a:srgbClr>
            </a:solidFill>
          </p:spPr>
          <p:txBody>
            <a:bodyPr/>
            <a:lstStyle/>
            <a:p/>
          </p:txBody>
        </p:sp>
        <p:sp>
          <p:nvSpPr>
            <p:cNvPr id="47" name="pl47"/>
            <p:cNvSpPr/>
            <p:nvPr/>
          </p:nvSpPr>
          <p:spPr>
            <a:xfrm>
              <a:off x="5237643" y="804505"/>
              <a:ext cx="2361087" cy="2270457"/>
            </a:xfrm>
            <a:custGeom>
              <a:avLst/>
              <a:pathLst>
                <a:path w="2361087" h="2270457">
                  <a:moveTo>
                    <a:pt x="0" y="2270457"/>
                  </a:moveTo>
                  <a:lnTo>
                    <a:pt x="6788" y="2261956"/>
                  </a:lnTo>
                  <a:lnTo>
                    <a:pt x="288347" y="1909349"/>
                  </a:lnTo>
                  <a:lnTo>
                    <a:pt x="295135" y="1900848"/>
                  </a:lnTo>
                  <a:lnTo>
                    <a:pt x="301924" y="1903277"/>
                  </a:lnTo>
                  <a:lnTo>
                    <a:pt x="583483" y="2004022"/>
                  </a:lnTo>
                  <a:lnTo>
                    <a:pt x="590271" y="2006451"/>
                  </a:lnTo>
                  <a:lnTo>
                    <a:pt x="597059" y="1976090"/>
                  </a:lnTo>
                  <a:lnTo>
                    <a:pt x="878619" y="716778"/>
                  </a:lnTo>
                  <a:lnTo>
                    <a:pt x="885407" y="686417"/>
                  </a:lnTo>
                  <a:lnTo>
                    <a:pt x="892195" y="671844"/>
                  </a:lnTo>
                  <a:lnTo>
                    <a:pt x="1173755" y="67374"/>
                  </a:lnTo>
                  <a:lnTo>
                    <a:pt x="1180543" y="52801"/>
                  </a:lnTo>
                  <a:lnTo>
                    <a:pt x="1187331" y="56444"/>
                  </a:lnTo>
                  <a:lnTo>
                    <a:pt x="1468891" y="207562"/>
                  </a:lnTo>
                  <a:lnTo>
                    <a:pt x="1475679" y="211205"/>
                  </a:lnTo>
                  <a:lnTo>
                    <a:pt x="1482467" y="208776"/>
                  </a:lnTo>
                  <a:lnTo>
                    <a:pt x="1764027" y="108031"/>
                  </a:lnTo>
                  <a:lnTo>
                    <a:pt x="1770815" y="105602"/>
                  </a:lnTo>
                  <a:lnTo>
                    <a:pt x="1777603" y="104388"/>
                  </a:lnTo>
                  <a:lnTo>
                    <a:pt x="2059163" y="54015"/>
                  </a:lnTo>
                  <a:lnTo>
                    <a:pt x="2065951" y="52801"/>
                  </a:lnTo>
                  <a:lnTo>
                    <a:pt x="2072739" y="51586"/>
                  </a:lnTo>
                  <a:lnTo>
                    <a:pt x="2354299" y="1214"/>
                  </a:lnTo>
                  <a:lnTo>
                    <a:pt x="2361087" y="0"/>
                  </a:lnTo>
                </a:path>
              </a:pathLst>
            </a:custGeom>
          </p:spPr>
          <p:txBody>
            <a:bodyPr/>
            <a:lstStyle/>
            <a:p/>
          </p:txBody>
        </p:sp>
        <p:sp>
          <p:nvSpPr>
            <p:cNvPr id="48" name="pg48"/>
            <p:cNvSpPr/>
            <p:nvPr/>
          </p:nvSpPr>
          <p:spPr>
            <a:xfrm>
              <a:off x="803816" y="857306"/>
              <a:ext cx="6801702" cy="5068929"/>
            </a:xfrm>
            <a:custGeom>
              <a:avLst/>
              <a:pathLst>
                <a:path w="6801702" h="5068929">
                  <a:moveTo>
                    <a:pt x="6788" y="211205"/>
                  </a:moveTo>
                  <a:lnTo>
                    <a:pt x="13576" y="209990"/>
                  </a:lnTo>
                  <a:lnTo>
                    <a:pt x="295135" y="159618"/>
                  </a:lnTo>
                  <a:lnTo>
                    <a:pt x="301924" y="158404"/>
                  </a:lnTo>
                  <a:lnTo>
                    <a:pt x="308712" y="162047"/>
                  </a:lnTo>
                  <a:lnTo>
                    <a:pt x="590271" y="313164"/>
                  </a:lnTo>
                  <a:lnTo>
                    <a:pt x="597059" y="316808"/>
                  </a:lnTo>
                  <a:lnTo>
                    <a:pt x="603848" y="319236"/>
                  </a:lnTo>
                  <a:lnTo>
                    <a:pt x="885407" y="419981"/>
                  </a:lnTo>
                  <a:lnTo>
                    <a:pt x="892195" y="422410"/>
                  </a:lnTo>
                  <a:lnTo>
                    <a:pt x="898984" y="419981"/>
                  </a:lnTo>
                  <a:lnTo>
                    <a:pt x="1180543" y="319236"/>
                  </a:lnTo>
                  <a:lnTo>
                    <a:pt x="1187331" y="316808"/>
                  </a:lnTo>
                  <a:lnTo>
                    <a:pt x="1194119" y="311950"/>
                  </a:lnTo>
                  <a:lnTo>
                    <a:pt x="1475679" y="110460"/>
                  </a:lnTo>
                  <a:lnTo>
                    <a:pt x="1482467" y="105602"/>
                  </a:lnTo>
                  <a:lnTo>
                    <a:pt x="1489255" y="104388"/>
                  </a:lnTo>
                  <a:lnTo>
                    <a:pt x="1770815" y="54015"/>
                  </a:lnTo>
                  <a:lnTo>
                    <a:pt x="1777603" y="52801"/>
                  </a:lnTo>
                  <a:lnTo>
                    <a:pt x="1784391" y="51586"/>
                  </a:lnTo>
                  <a:lnTo>
                    <a:pt x="2065951" y="1214"/>
                  </a:lnTo>
                  <a:lnTo>
                    <a:pt x="2072739" y="0"/>
                  </a:lnTo>
                  <a:lnTo>
                    <a:pt x="2079527" y="0"/>
                  </a:lnTo>
                  <a:lnTo>
                    <a:pt x="2361087" y="0"/>
                  </a:lnTo>
                  <a:lnTo>
                    <a:pt x="2367875" y="0"/>
                  </a:lnTo>
                  <a:lnTo>
                    <a:pt x="2374663" y="3643"/>
                  </a:lnTo>
                  <a:lnTo>
                    <a:pt x="2656223" y="154760"/>
                  </a:lnTo>
                  <a:lnTo>
                    <a:pt x="2663011" y="158404"/>
                  </a:lnTo>
                  <a:lnTo>
                    <a:pt x="2669799" y="159618"/>
                  </a:lnTo>
                  <a:lnTo>
                    <a:pt x="2951359" y="209990"/>
                  </a:lnTo>
                  <a:lnTo>
                    <a:pt x="2958147" y="211205"/>
                  </a:lnTo>
                  <a:lnTo>
                    <a:pt x="2964935" y="208776"/>
                  </a:lnTo>
                  <a:lnTo>
                    <a:pt x="3246495" y="108031"/>
                  </a:lnTo>
                  <a:lnTo>
                    <a:pt x="3253283" y="105602"/>
                  </a:lnTo>
                  <a:lnTo>
                    <a:pt x="3260071" y="105602"/>
                  </a:lnTo>
                  <a:lnTo>
                    <a:pt x="3541631" y="105602"/>
                  </a:lnTo>
                  <a:lnTo>
                    <a:pt x="3548419" y="105602"/>
                  </a:lnTo>
                  <a:lnTo>
                    <a:pt x="3555207" y="104388"/>
                  </a:lnTo>
                  <a:lnTo>
                    <a:pt x="3836766" y="54015"/>
                  </a:lnTo>
                  <a:lnTo>
                    <a:pt x="3843555" y="52801"/>
                  </a:lnTo>
                  <a:lnTo>
                    <a:pt x="3850343" y="56444"/>
                  </a:lnTo>
                  <a:lnTo>
                    <a:pt x="4131902" y="207562"/>
                  </a:lnTo>
                  <a:lnTo>
                    <a:pt x="4138691" y="211205"/>
                  </a:lnTo>
                  <a:lnTo>
                    <a:pt x="4145479" y="209990"/>
                  </a:lnTo>
                  <a:lnTo>
                    <a:pt x="4427038" y="159618"/>
                  </a:lnTo>
                  <a:lnTo>
                    <a:pt x="4433826" y="158404"/>
                  </a:lnTo>
                  <a:lnTo>
                    <a:pt x="4440615" y="160832"/>
                  </a:lnTo>
                  <a:lnTo>
                    <a:pt x="4722174" y="261577"/>
                  </a:lnTo>
                  <a:lnTo>
                    <a:pt x="4728962" y="264006"/>
                  </a:lnTo>
                  <a:lnTo>
                    <a:pt x="4735751" y="259149"/>
                  </a:lnTo>
                  <a:lnTo>
                    <a:pt x="5017310" y="57659"/>
                  </a:lnTo>
                  <a:lnTo>
                    <a:pt x="5024098" y="52801"/>
                  </a:lnTo>
                  <a:lnTo>
                    <a:pt x="5030886" y="52801"/>
                  </a:lnTo>
                  <a:lnTo>
                    <a:pt x="5312446" y="52801"/>
                  </a:lnTo>
                  <a:lnTo>
                    <a:pt x="5319234" y="52801"/>
                  </a:lnTo>
                  <a:lnTo>
                    <a:pt x="5326022" y="51586"/>
                  </a:lnTo>
                  <a:lnTo>
                    <a:pt x="5607582" y="1214"/>
                  </a:lnTo>
                  <a:lnTo>
                    <a:pt x="5614370" y="0"/>
                  </a:lnTo>
                  <a:lnTo>
                    <a:pt x="5621158" y="3643"/>
                  </a:lnTo>
                  <a:lnTo>
                    <a:pt x="5902718" y="154760"/>
                  </a:lnTo>
                  <a:lnTo>
                    <a:pt x="5909506" y="158404"/>
                  </a:lnTo>
                  <a:lnTo>
                    <a:pt x="5916294" y="157189"/>
                  </a:lnTo>
                  <a:lnTo>
                    <a:pt x="6197854" y="106817"/>
                  </a:lnTo>
                  <a:lnTo>
                    <a:pt x="6204642" y="105602"/>
                  </a:lnTo>
                  <a:lnTo>
                    <a:pt x="6211430" y="105602"/>
                  </a:lnTo>
                  <a:lnTo>
                    <a:pt x="6492990" y="105602"/>
                  </a:lnTo>
                  <a:lnTo>
                    <a:pt x="6499778" y="105602"/>
                  </a:lnTo>
                  <a:lnTo>
                    <a:pt x="6506566" y="104388"/>
                  </a:lnTo>
                  <a:lnTo>
                    <a:pt x="6788126" y="54015"/>
                  </a:lnTo>
                  <a:lnTo>
                    <a:pt x="6794914" y="52801"/>
                  </a:lnTo>
                  <a:lnTo>
                    <a:pt x="6801702" y="5068929"/>
                  </a:lnTo>
                  <a:lnTo>
                    <a:pt x="6794914" y="5068929"/>
                  </a:lnTo>
                  <a:lnTo>
                    <a:pt x="6788126" y="5068929"/>
                  </a:lnTo>
                  <a:lnTo>
                    <a:pt x="6506566" y="5068929"/>
                  </a:lnTo>
                  <a:lnTo>
                    <a:pt x="6499778" y="5068929"/>
                  </a:lnTo>
                  <a:lnTo>
                    <a:pt x="6492990" y="5068929"/>
                  </a:lnTo>
                  <a:lnTo>
                    <a:pt x="6211430" y="5068929"/>
                  </a:lnTo>
                  <a:lnTo>
                    <a:pt x="6204642" y="5068929"/>
                  </a:lnTo>
                  <a:lnTo>
                    <a:pt x="6197854" y="5068929"/>
                  </a:lnTo>
                  <a:lnTo>
                    <a:pt x="5916294" y="5068929"/>
                  </a:lnTo>
                  <a:lnTo>
                    <a:pt x="5909506" y="5068929"/>
                  </a:lnTo>
                  <a:lnTo>
                    <a:pt x="5902718" y="5068929"/>
                  </a:lnTo>
                  <a:lnTo>
                    <a:pt x="5621158" y="5068929"/>
                  </a:lnTo>
                  <a:lnTo>
                    <a:pt x="5614370" y="5068929"/>
                  </a:lnTo>
                  <a:lnTo>
                    <a:pt x="5607582" y="5068929"/>
                  </a:lnTo>
                  <a:lnTo>
                    <a:pt x="5326022" y="5068929"/>
                  </a:lnTo>
                  <a:lnTo>
                    <a:pt x="5319234" y="5068929"/>
                  </a:lnTo>
                  <a:lnTo>
                    <a:pt x="5312446" y="5068929"/>
                  </a:lnTo>
                  <a:lnTo>
                    <a:pt x="5030886" y="5068929"/>
                  </a:lnTo>
                  <a:lnTo>
                    <a:pt x="5024098" y="5068929"/>
                  </a:lnTo>
                  <a:lnTo>
                    <a:pt x="5017310" y="5068929"/>
                  </a:lnTo>
                  <a:lnTo>
                    <a:pt x="4735751" y="5068929"/>
                  </a:lnTo>
                  <a:lnTo>
                    <a:pt x="4728962" y="5068929"/>
                  </a:lnTo>
                  <a:lnTo>
                    <a:pt x="4722174" y="5068929"/>
                  </a:lnTo>
                  <a:lnTo>
                    <a:pt x="4440615" y="5068929"/>
                  </a:lnTo>
                  <a:lnTo>
                    <a:pt x="4433826" y="5068929"/>
                  </a:lnTo>
                  <a:lnTo>
                    <a:pt x="4427038" y="5068929"/>
                  </a:lnTo>
                  <a:lnTo>
                    <a:pt x="4145479" y="5068929"/>
                  </a:lnTo>
                  <a:lnTo>
                    <a:pt x="4138691" y="5068929"/>
                  </a:lnTo>
                  <a:lnTo>
                    <a:pt x="4131902" y="5068929"/>
                  </a:lnTo>
                  <a:lnTo>
                    <a:pt x="3850343" y="5068929"/>
                  </a:lnTo>
                  <a:lnTo>
                    <a:pt x="3843555" y="5068929"/>
                  </a:lnTo>
                  <a:lnTo>
                    <a:pt x="3836766" y="5068929"/>
                  </a:lnTo>
                  <a:lnTo>
                    <a:pt x="3555207" y="5068929"/>
                  </a:lnTo>
                  <a:lnTo>
                    <a:pt x="3548419" y="5068929"/>
                  </a:lnTo>
                  <a:lnTo>
                    <a:pt x="3541631" y="5068929"/>
                  </a:lnTo>
                  <a:lnTo>
                    <a:pt x="3260071" y="5068929"/>
                  </a:lnTo>
                  <a:lnTo>
                    <a:pt x="3253283" y="5068929"/>
                  </a:lnTo>
                  <a:lnTo>
                    <a:pt x="3246495" y="5068929"/>
                  </a:lnTo>
                  <a:lnTo>
                    <a:pt x="2964935" y="5068929"/>
                  </a:lnTo>
                  <a:lnTo>
                    <a:pt x="2958147" y="5068929"/>
                  </a:lnTo>
                  <a:lnTo>
                    <a:pt x="2951359" y="5068929"/>
                  </a:lnTo>
                  <a:lnTo>
                    <a:pt x="2669799" y="5068929"/>
                  </a:lnTo>
                  <a:lnTo>
                    <a:pt x="2663011" y="5068929"/>
                  </a:lnTo>
                  <a:lnTo>
                    <a:pt x="2656223" y="5068929"/>
                  </a:lnTo>
                  <a:lnTo>
                    <a:pt x="2374663" y="5068929"/>
                  </a:lnTo>
                  <a:lnTo>
                    <a:pt x="2367875" y="5068929"/>
                  </a:lnTo>
                  <a:lnTo>
                    <a:pt x="2361087" y="5068929"/>
                  </a:lnTo>
                  <a:lnTo>
                    <a:pt x="2079527" y="5068929"/>
                  </a:lnTo>
                  <a:lnTo>
                    <a:pt x="2072739" y="5068929"/>
                  </a:lnTo>
                  <a:lnTo>
                    <a:pt x="2065951" y="5068929"/>
                  </a:lnTo>
                  <a:lnTo>
                    <a:pt x="1784391" y="5068929"/>
                  </a:lnTo>
                  <a:lnTo>
                    <a:pt x="1777603" y="5068929"/>
                  </a:lnTo>
                  <a:lnTo>
                    <a:pt x="1770815" y="5068929"/>
                  </a:lnTo>
                  <a:lnTo>
                    <a:pt x="1489255" y="5068929"/>
                  </a:lnTo>
                  <a:lnTo>
                    <a:pt x="1482467" y="5068929"/>
                  </a:lnTo>
                  <a:lnTo>
                    <a:pt x="1475679" y="5068929"/>
                  </a:lnTo>
                  <a:lnTo>
                    <a:pt x="1194119" y="5068929"/>
                  </a:lnTo>
                  <a:lnTo>
                    <a:pt x="1187331" y="5068929"/>
                  </a:lnTo>
                  <a:lnTo>
                    <a:pt x="1180543" y="5068929"/>
                  </a:lnTo>
                  <a:lnTo>
                    <a:pt x="898984" y="5068929"/>
                  </a:lnTo>
                  <a:lnTo>
                    <a:pt x="892195" y="5068929"/>
                  </a:lnTo>
                  <a:lnTo>
                    <a:pt x="885407" y="5068929"/>
                  </a:lnTo>
                  <a:lnTo>
                    <a:pt x="603848" y="5068929"/>
                  </a:lnTo>
                  <a:lnTo>
                    <a:pt x="597059" y="5068929"/>
                  </a:lnTo>
                  <a:lnTo>
                    <a:pt x="590271" y="5068929"/>
                  </a:lnTo>
                  <a:lnTo>
                    <a:pt x="308712" y="5068929"/>
                  </a:lnTo>
                  <a:lnTo>
                    <a:pt x="301924" y="5068929"/>
                  </a:lnTo>
                  <a:lnTo>
                    <a:pt x="295135" y="5068929"/>
                  </a:lnTo>
                  <a:lnTo>
                    <a:pt x="13576" y="5068929"/>
                  </a:lnTo>
                  <a:lnTo>
                    <a:pt x="6788" y="5068929"/>
                  </a:lnTo>
                  <a:lnTo>
                    <a:pt x="0" y="5068929"/>
                  </a:lnTo>
                  <a:close/>
                </a:path>
              </a:pathLst>
            </a:custGeom>
            <a:solidFill>
              <a:srgbClr val="1CABE2">
                <a:alpha val="3921"/>
              </a:srgbClr>
            </a:solidFill>
          </p:spPr>
          <p:txBody>
            <a:bodyPr/>
            <a:lstStyle/>
            <a:p/>
          </p:txBody>
        </p:sp>
        <p:sp>
          <p:nvSpPr>
            <p:cNvPr id="49" name="pl49"/>
            <p:cNvSpPr/>
            <p:nvPr/>
          </p:nvSpPr>
          <p:spPr>
            <a:xfrm>
              <a:off x="810605" y="857306"/>
              <a:ext cx="6788126" cy="422410"/>
            </a:xfrm>
            <a:custGeom>
              <a:avLst/>
              <a:pathLst>
                <a:path w="6788126" h="422410">
                  <a:moveTo>
                    <a:pt x="0" y="211205"/>
                  </a:moveTo>
                  <a:lnTo>
                    <a:pt x="6788" y="209990"/>
                  </a:lnTo>
                  <a:lnTo>
                    <a:pt x="288347" y="159618"/>
                  </a:lnTo>
                  <a:lnTo>
                    <a:pt x="295135" y="158404"/>
                  </a:lnTo>
                  <a:lnTo>
                    <a:pt x="301924" y="162047"/>
                  </a:lnTo>
                  <a:lnTo>
                    <a:pt x="583483" y="313164"/>
                  </a:lnTo>
                  <a:lnTo>
                    <a:pt x="590271" y="316808"/>
                  </a:lnTo>
                  <a:lnTo>
                    <a:pt x="597059" y="319236"/>
                  </a:lnTo>
                  <a:lnTo>
                    <a:pt x="878619" y="419981"/>
                  </a:lnTo>
                  <a:lnTo>
                    <a:pt x="885407" y="422410"/>
                  </a:lnTo>
                  <a:lnTo>
                    <a:pt x="892195" y="419981"/>
                  </a:lnTo>
                  <a:lnTo>
                    <a:pt x="1173755" y="319236"/>
                  </a:lnTo>
                  <a:lnTo>
                    <a:pt x="1180543" y="316808"/>
                  </a:lnTo>
                  <a:lnTo>
                    <a:pt x="1187331" y="311950"/>
                  </a:lnTo>
                  <a:lnTo>
                    <a:pt x="1468891" y="110460"/>
                  </a:lnTo>
                  <a:lnTo>
                    <a:pt x="1475679" y="105602"/>
                  </a:lnTo>
                  <a:lnTo>
                    <a:pt x="1482467" y="104388"/>
                  </a:lnTo>
                  <a:lnTo>
                    <a:pt x="1764027" y="54015"/>
                  </a:lnTo>
                  <a:lnTo>
                    <a:pt x="1770815" y="52801"/>
                  </a:lnTo>
                  <a:lnTo>
                    <a:pt x="1777603" y="51586"/>
                  </a:lnTo>
                  <a:lnTo>
                    <a:pt x="2059163" y="1214"/>
                  </a:lnTo>
                  <a:lnTo>
                    <a:pt x="2065951" y="0"/>
                  </a:lnTo>
                  <a:lnTo>
                    <a:pt x="2072739" y="0"/>
                  </a:lnTo>
                  <a:lnTo>
                    <a:pt x="2354299" y="0"/>
                  </a:lnTo>
                  <a:lnTo>
                    <a:pt x="2361087" y="0"/>
                  </a:lnTo>
                  <a:lnTo>
                    <a:pt x="2367875" y="3643"/>
                  </a:lnTo>
                  <a:lnTo>
                    <a:pt x="2649435" y="154760"/>
                  </a:lnTo>
                  <a:lnTo>
                    <a:pt x="2656223" y="158404"/>
                  </a:lnTo>
                  <a:lnTo>
                    <a:pt x="2663011" y="159618"/>
                  </a:lnTo>
                  <a:lnTo>
                    <a:pt x="2944571" y="209990"/>
                  </a:lnTo>
                  <a:lnTo>
                    <a:pt x="2951359" y="211205"/>
                  </a:lnTo>
                  <a:lnTo>
                    <a:pt x="2958147" y="208776"/>
                  </a:lnTo>
                  <a:lnTo>
                    <a:pt x="3239707" y="108031"/>
                  </a:lnTo>
                  <a:lnTo>
                    <a:pt x="3246495" y="105602"/>
                  </a:lnTo>
                  <a:lnTo>
                    <a:pt x="3253283" y="105602"/>
                  </a:lnTo>
                  <a:lnTo>
                    <a:pt x="3534842" y="105602"/>
                  </a:lnTo>
                  <a:lnTo>
                    <a:pt x="3541631" y="105602"/>
                  </a:lnTo>
                  <a:lnTo>
                    <a:pt x="3548419" y="104388"/>
                  </a:lnTo>
                  <a:lnTo>
                    <a:pt x="3829978" y="54015"/>
                  </a:lnTo>
                  <a:lnTo>
                    <a:pt x="3836766" y="52801"/>
                  </a:lnTo>
                  <a:lnTo>
                    <a:pt x="3843555" y="56444"/>
                  </a:lnTo>
                  <a:lnTo>
                    <a:pt x="4125114" y="207562"/>
                  </a:lnTo>
                  <a:lnTo>
                    <a:pt x="4131902" y="211205"/>
                  </a:lnTo>
                  <a:lnTo>
                    <a:pt x="4138691" y="209990"/>
                  </a:lnTo>
                  <a:lnTo>
                    <a:pt x="4420250" y="159618"/>
                  </a:lnTo>
                  <a:lnTo>
                    <a:pt x="4427038" y="158404"/>
                  </a:lnTo>
                  <a:lnTo>
                    <a:pt x="4433826" y="160832"/>
                  </a:lnTo>
                  <a:lnTo>
                    <a:pt x="4715386" y="261577"/>
                  </a:lnTo>
                  <a:lnTo>
                    <a:pt x="4722174" y="264006"/>
                  </a:lnTo>
                  <a:lnTo>
                    <a:pt x="4728962" y="259149"/>
                  </a:lnTo>
                  <a:lnTo>
                    <a:pt x="5010522" y="57659"/>
                  </a:lnTo>
                  <a:lnTo>
                    <a:pt x="5017310" y="52801"/>
                  </a:lnTo>
                  <a:lnTo>
                    <a:pt x="5024098" y="52801"/>
                  </a:lnTo>
                  <a:lnTo>
                    <a:pt x="5305658" y="52801"/>
                  </a:lnTo>
                  <a:lnTo>
                    <a:pt x="5312446" y="52801"/>
                  </a:lnTo>
                  <a:lnTo>
                    <a:pt x="5319234" y="51586"/>
                  </a:lnTo>
                  <a:lnTo>
                    <a:pt x="5600794" y="1214"/>
                  </a:lnTo>
                  <a:lnTo>
                    <a:pt x="5607582" y="0"/>
                  </a:lnTo>
                  <a:lnTo>
                    <a:pt x="5614370" y="3643"/>
                  </a:lnTo>
                  <a:lnTo>
                    <a:pt x="5895930" y="154760"/>
                  </a:lnTo>
                  <a:lnTo>
                    <a:pt x="5902718" y="158404"/>
                  </a:lnTo>
                  <a:lnTo>
                    <a:pt x="5909506" y="157189"/>
                  </a:lnTo>
                  <a:lnTo>
                    <a:pt x="6191066" y="106817"/>
                  </a:lnTo>
                  <a:lnTo>
                    <a:pt x="6197854" y="105602"/>
                  </a:lnTo>
                  <a:lnTo>
                    <a:pt x="6204642" y="105602"/>
                  </a:lnTo>
                  <a:lnTo>
                    <a:pt x="6486202" y="105602"/>
                  </a:lnTo>
                  <a:lnTo>
                    <a:pt x="6492990" y="105602"/>
                  </a:lnTo>
                  <a:lnTo>
                    <a:pt x="6499778" y="104388"/>
                  </a:lnTo>
                  <a:lnTo>
                    <a:pt x="6781338" y="54015"/>
                  </a:lnTo>
                  <a:lnTo>
                    <a:pt x="6788126" y="52801"/>
                  </a:lnTo>
                </a:path>
              </a:pathLst>
            </a:custGeom>
          </p:spPr>
          <p:txBody>
            <a:bodyPr/>
            <a:lstStyle/>
            <a:p/>
          </p:txBody>
        </p:sp>
        <p:sp>
          <p:nvSpPr>
            <p:cNvPr id="50" name="pg50"/>
            <p:cNvSpPr/>
            <p:nvPr/>
          </p:nvSpPr>
          <p:spPr>
            <a:xfrm>
              <a:off x="803816" y="1015710"/>
              <a:ext cx="6801702" cy="4910525"/>
            </a:xfrm>
            <a:custGeom>
              <a:avLst/>
              <a:pathLst>
                <a:path w="6801702" h="4910525">
                  <a:moveTo>
                    <a:pt x="6788" y="2059252"/>
                  </a:moveTo>
                  <a:lnTo>
                    <a:pt x="13576" y="2019176"/>
                  </a:lnTo>
                  <a:lnTo>
                    <a:pt x="295135" y="356884"/>
                  </a:lnTo>
                  <a:lnTo>
                    <a:pt x="301924" y="316808"/>
                  </a:lnTo>
                  <a:lnTo>
                    <a:pt x="308712" y="318022"/>
                  </a:lnTo>
                  <a:lnTo>
                    <a:pt x="590271" y="368394"/>
                  </a:lnTo>
                  <a:lnTo>
                    <a:pt x="597059" y="369609"/>
                  </a:lnTo>
                  <a:lnTo>
                    <a:pt x="603848" y="361108"/>
                  </a:lnTo>
                  <a:lnTo>
                    <a:pt x="885407" y="8501"/>
                  </a:lnTo>
                  <a:lnTo>
                    <a:pt x="892195" y="0"/>
                  </a:lnTo>
                  <a:lnTo>
                    <a:pt x="898984" y="0"/>
                  </a:lnTo>
                  <a:lnTo>
                    <a:pt x="1180543" y="0"/>
                  </a:lnTo>
                  <a:lnTo>
                    <a:pt x="1187331" y="0"/>
                  </a:lnTo>
                  <a:lnTo>
                    <a:pt x="1194119" y="2428"/>
                  </a:lnTo>
                  <a:lnTo>
                    <a:pt x="1475679" y="103173"/>
                  </a:lnTo>
                  <a:lnTo>
                    <a:pt x="1482467" y="105602"/>
                  </a:lnTo>
                  <a:lnTo>
                    <a:pt x="1489255" y="114103"/>
                  </a:lnTo>
                  <a:lnTo>
                    <a:pt x="1770815" y="466711"/>
                  </a:lnTo>
                  <a:lnTo>
                    <a:pt x="1777603" y="475212"/>
                  </a:lnTo>
                  <a:lnTo>
                    <a:pt x="1784391" y="471568"/>
                  </a:lnTo>
                  <a:lnTo>
                    <a:pt x="2065951" y="320451"/>
                  </a:lnTo>
                  <a:lnTo>
                    <a:pt x="2072739" y="316808"/>
                  </a:lnTo>
                  <a:lnTo>
                    <a:pt x="2079527" y="320451"/>
                  </a:lnTo>
                  <a:lnTo>
                    <a:pt x="2361087" y="471568"/>
                  </a:lnTo>
                  <a:lnTo>
                    <a:pt x="2367875" y="475212"/>
                  </a:lnTo>
                  <a:lnTo>
                    <a:pt x="2374663" y="483713"/>
                  </a:lnTo>
                  <a:lnTo>
                    <a:pt x="2656223" y="836320"/>
                  </a:lnTo>
                  <a:lnTo>
                    <a:pt x="2663011" y="844821"/>
                  </a:lnTo>
                  <a:lnTo>
                    <a:pt x="2669799" y="838749"/>
                  </a:lnTo>
                  <a:lnTo>
                    <a:pt x="2951359" y="586886"/>
                  </a:lnTo>
                  <a:lnTo>
                    <a:pt x="2958147" y="580814"/>
                  </a:lnTo>
                  <a:lnTo>
                    <a:pt x="2964935" y="573528"/>
                  </a:lnTo>
                  <a:lnTo>
                    <a:pt x="3246495" y="271293"/>
                  </a:lnTo>
                  <a:lnTo>
                    <a:pt x="3253283" y="264006"/>
                  </a:lnTo>
                  <a:lnTo>
                    <a:pt x="3260071" y="265221"/>
                  </a:lnTo>
                  <a:lnTo>
                    <a:pt x="3541631" y="315593"/>
                  </a:lnTo>
                  <a:lnTo>
                    <a:pt x="3548419" y="316808"/>
                  </a:lnTo>
                  <a:lnTo>
                    <a:pt x="3555207" y="310735"/>
                  </a:lnTo>
                  <a:lnTo>
                    <a:pt x="3836766" y="58873"/>
                  </a:lnTo>
                  <a:lnTo>
                    <a:pt x="3843555" y="52801"/>
                  </a:lnTo>
                  <a:lnTo>
                    <a:pt x="3850343" y="56444"/>
                  </a:lnTo>
                  <a:lnTo>
                    <a:pt x="4131902" y="207562"/>
                  </a:lnTo>
                  <a:lnTo>
                    <a:pt x="4138691" y="211205"/>
                  </a:lnTo>
                  <a:lnTo>
                    <a:pt x="4145479" y="213634"/>
                  </a:lnTo>
                  <a:lnTo>
                    <a:pt x="4427038" y="314379"/>
                  </a:lnTo>
                  <a:lnTo>
                    <a:pt x="4433826" y="316808"/>
                  </a:lnTo>
                  <a:lnTo>
                    <a:pt x="4440615" y="320451"/>
                  </a:lnTo>
                  <a:lnTo>
                    <a:pt x="4722174" y="471568"/>
                  </a:lnTo>
                  <a:lnTo>
                    <a:pt x="4728962" y="475212"/>
                  </a:lnTo>
                  <a:lnTo>
                    <a:pt x="4735751" y="466711"/>
                  </a:lnTo>
                  <a:lnTo>
                    <a:pt x="5017310" y="114103"/>
                  </a:lnTo>
                  <a:lnTo>
                    <a:pt x="5024098" y="105602"/>
                  </a:lnTo>
                  <a:lnTo>
                    <a:pt x="5030886" y="104388"/>
                  </a:lnTo>
                  <a:lnTo>
                    <a:pt x="5312446" y="54015"/>
                  </a:lnTo>
                  <a:lnTo>
                    <a:pt x="5319234" y="52801"/>
                  </a:lnTo>
                  <a:lnTo>
                    <a:pt x="5326022" y="51586"/>
                  </a:lnTo>
                  <a:lnTo>
                    <a:pt x="5607582" y="1214"/>
                  </a:lnTo>
                  <a:lnTo>
                    <a:pt x="5614370" y="0"/>
                  </a:lnTo>
                  <a:lnTo>
                    <a:pt x="5621158" y="2428"/>
                  </a:lnTo>
                  <a:lnTo>
                    <a:pt x="5902718" y="103173"/>
                  </a:lnTo>
                  <a:lnTo>
                    <a:pt x="5909506" y="105602"/>
                  </a:lnTo>
                  <a:lnTo>
                    <a:pt x="5916294" y="104388"/>
                  </a:lnTo>
                  <a:lnTo>
                    <a:pt x="6197854" y="54015"/>
                  </a:lnTo>
                  <a:lnTo>
                    <a:pt x="6204642" y="52801"/>
                  </a:lnTo>
                  <a:lnTo>
                    <a:pt x="6211430" y="54015"/>
                  </a:lnTo>
                  <a:lnTo>
                    <a:pt x="6492990" y="104388"/>
                  </a:lnTo>
                  <a:lnTo>
                    <a:pt x="6499778" y="105602"/>
                  </a:lnTo>
                  <a:lnTo>
                    <a:pt x="6506566" y="103173"/>
                  </a:lnTo>
                  <a:lnTo>
                    <a:pt x="6788126" y="2428"/>
                  </a:lnTo>
                  <a:lnTo>
                    <a:pt x="6794914" y="0"/>
                  </a:lnTo>
                  <a:lnTo>
                    <a:pt x="6801702" y="4910525"/>
                  </a:lnTo>
                  <a:lnTo>
                    <a:pt x="6794914" y="4910525"/>
                  </a:lnTo>
                  <a:lnTo>
                    <a:pt x="6788126" y="4910525"/>
                  </a:lnTo>
                  <a:lnTo>
                    <a:pt x="6506566" y="4910525"/>
                  </a:lnTo>
                  <a:lnTo>
                    <a:pt x="6499778" y="4910525"/>
                  </a:lnTo>
                  <a:lnTo>
                    <a:pt x="6492990" y="4910525"/>
                  </a:lnTo>
                  <a:lnTo>
                    <a:pt x="6211430" y="4910525"/>
                  </a:lnTo>
                  <a:lnTo>
                    <a:pt x="6204642" y="4910525"/>
                  </a:lnTo>
                  <a:lnTo>
                    <a:pt x="6197854" y="4910525"/>
                  </a:lnTo>
                  <a:lnTo>
                    <a:pt x="5916294" y="4910525"/>
                  </a:lnTo>
                  <a:lnTo>
                    <a:pt x="5909506" y="4910525"/>
                  </a:lnTo>
                  <a:lnTo>
                    <a:pt x="5902718" y="4910525"/>
                  </a:lnTo>
                  <a:lnTo>
                    <a:pt x="5621158" y="4910525"/>
                  </a:lnTo>
                  <a:lnTo>
                    <a:pt x="5614370" y="4910525"/>
                  </a:lnTo>
                  <a:lnTo>
                    <a:pt x="5607582" y="4910525"/>
                  </a:lnTo>
                  <a:lnTo>
                    <a:pt x="5326022" y="4910525"/>
                  </a:lnTo>
                  <a:lnTo>
                    <a:pt x="5319234" y="4910525"/>
                  </a:lnTo>
                  <a:lnTo>
                    <a:pt x="5312446" y="4910525"/>
                  </a:lnTo>
                  <a:lnTo>
                    <a:pt x="5030886" y="4910525"/>
                  </a:lnTo>
                  <a:lnTo>
                    <a:pt x="5024098" y="4910525"/>
                  </a:lnTo>
                  <a:lnTo>
                    <a:pt x="5017310" y="4910525"/>
                  </a:lnTo>
                  <a:lnTo>
                    <a:pt x="4735751" y="4910525"/>
                  </a:lnTo>
                  <a:lnTo>
                    <a:pt x="4728962" y="4910525"/>
                  </a:lnTo>
                  <a:lnTo>
                    <a:pt x="4722174" y="4910525"/>
                  </a:lnTo>
                  <a:lnTo>
                    <a:pt x="4440615" y="4910525"/>
                  </a:lnTo>
                  <a:lnTo>
                    <a:pt x="4433826" y="4910525"/>
                  </a:lnTo>
                  <a:lnTo>
                    <a:pt x="4427038" y="4910525"/>
                  </a:lnTo>
                  <a:lnTo>
                    <a:pt x="4145479" y="4910525"/>
                  </a:lnTo>
                  <a:lnTo>
                    <a:pt x="4138691" y="4910525"/>
                  </a:lnTo>
                  <a:lnTo>
                    <a:pt x="4131902" y="4910525"/>
                  </a:lnTo>
                  <a:lnTo>
                    <a:pt x="3850343" y="4910525"/>
                  </a:lnTo>
                  <a:lnTo>
                    <a:pt x="3843555" y="4910525"/>
                  </a:lnTo>
                  <a:lnTo>
                    <a:pt x="3836766" y="4910525"/>
                  </a:lnTo>
                  <a:lnTo>
                    <a:pt x="3555207" y="4910525"/>
                  </a:lnTo>
                  <a:lnTo>
                    <a:pt x="3548419" y="4910525"/>
                  </a:lnTo>
                  <a:lnTo>
                    <a:pt x="3541631" y="4910525"/>
                  </a:lnTo>
                  <a:lnTo>
                    <a:pt x="3260071" y="4910525"/>
                  </a:lnTo>
                  <a:lnTo>
                    <a:pt x="3253283" y="4910525"/>
                  </a:lnTo>
                  <a:lnTo>
                    <a:pt x="3246495" y="4910525"/>
                  </a:lnTo>
                  <a:lnTo>
                    <a:pt x="2964935" y="4910525"/>
                  </a:lnTo>
                  <a:lnTo>
                    <a:pt x="2958147" y="4910525"/>
                  </a:lnTo>
                  <a:lnTo>
                    <a:pt x="2951359" y="4910525"/>
                  </a:lnTo>
                  <a:lnTo>
                    <a:pt x="2669799" y="4910525"/>
                  </a:lnTo>
                  <a:lnTo>
                    <a:pt x="2663011" y="4910525"/>
                  </a:lnTo>
                  <a:lnTo>
                    <a:pt x="2656223" y="4910525"/>
                  </a:lnTo>
                  <a:lnTo>
                    <a:pt x="2374663" y="4910525"/>
                  </a:lnTo>
                  <a:lnTo>
                    <a:pt x="2367875" y="4910525"/>
                  </a:lnTo>
                  <a:lnTo>
                    <a:pt x="2361087" y="4910525"/>
                  </a:lnTo>
                  <a:lnTo>
                    <a:pt x="2079527" y="4910525"/>
                  </a:lnTo>
                  <a:lnTo>
                    <a:pt x="2072739" y="4910525"/>
                  </a:lnTo>
                  <a:lnTo>
                    <a:pt x="2065951" y="4910525"/>
                  </a:lnTo>
                  <a:lnTo>
                    <a:pt x="1784391" y="4910525"/>
                  </a:lnTo>
                  <a:lnTo>
                    <a:pt x="1777603" y="4910525"/>
                  </a:lnTo>
                  <a:lnTo>
                    <a:pt x="1770815" y="4910525"/>
                  </a:lnTo>
                  <a:lnTo>
                    <a:pt x="1489255" y="4910525"/>
                  </a:lnTo>
                  <a:lnTo>
                    <a:pt x="1482467" y="4910525"/>
                  </a:lnTo>
                  <a:lnTo>
                    <a:pt x="1475679" y="4910525"/>
                  </a:lnTo>
                  <a:lnTo>
                    <a:pt x="1194119" y="4910525"/>
                  </a:lnTo>
                  <a:lnTo>
                    <a:pt x="1187331" y="4910525"/>
                  </a:lnTo>
                  <a:lnTo>
                    <a:pt x="1180543" y="4910525"/>
                  </a:lnTo>
                  <a:lnTo>
                    <a:pt x="898984" y="4910525"/>
                  </a:lnTo>
                  <a:lnTo>
                    <a:pt x="892195" y="4910525"/>
                  </a:lnTo>
                  <a:lnTo>
                    <a:pt x="885407" y="4910525"/>
                  </a:lnTo>
                  <a:lnTo>
                    <a:pt x="603848" y="4910525"/>
                  </a:lnTo>
                  <a:lnTo>
                    <a:pt x="597059" y="4910525"/>
                  </a:lnTo>
                  <a:lnTo>
                    <a:pt x="590271" y="4910525"/>
                  </a:lnTo>
                  <a:lnTo>
                    <a:pt x="308712" y="4910525"/>
                  </a:lnTo>
                  <a:lnTo>
                    <a:pt x="301924" y="4910525"/>
                  </a:lnTo>
                  <a:lnTo>
                    <a:pt x="295135" y="4910525"/>
                  </a:lnTo>
                  <a:lnTo>
                    <a:pt x="13576" y="4910525"/>
                  </a:lnTo>
                  <a:lnTo>
                    <a:pt x="6788" y="4910525"/>
                  </a:lnTo>
                  <a:lnTo>
                    <a:pt x="0" y="4910525"/>
                  </a:lnTo>
                  <a:close/>
                </a:path>
              </a:pathLst>
            </a:custGeom>
            <a:solidFill>
              <a:srgbClr val="1CABE2">
                <a:alpha val="3921"/>
              </a:srgbClr>
            </a:solidFill>
          </p:spPr>
          <p:txBody>
            <a:bodyPr/>
            <a:lstStyle/>
            <a:p/>
          </p:txBody>
        </p:sp>
        <p:sp>
          <p:nvSpPr>
            <p:cNvPr id="51" name="pl51"/>
            <p:cNvSpPr/>
            <p:nvPr/>
          </p:nvSpPr>
          <p:spPr>
            <a:xfrm>
              <a:off x="810605" y="1015710"/>
              <a:ext cx="6788126" cy="2059252"/>
            </a:xfrm>
            <a:custGeom>
              <a:avLst/>
              <a:pathLst>
                <a:path w="6788126" h="2059252">
                  <a:moveTo>
                    <a:pt x="0" y="2059252"/>
                  </a:moveTo>
                  <a:lnTo>
                    <a:pt x="6788" y="2019176"/>
                  </a:lnTo>
                  <a:lnTo>
                    <a:pt x="288347" y="356884"/>
                  </a:lnTo>
                  <a:lnTo>
                    <a:pt x="295135" y="316808"/>
                  </a:lnTo>
                  <a:lnTo>
                    <a:pt x="301924" y="318022"/>
                  </a:lnTo>
                  <a:lnTo>
                    <a:pt x="583483" y="368394"/>
                  </a:lnTo>
                  <a:lnTo>
                    <a:pt x="590271" y="369609"/>
                  </a:lnTo>
                  <a:lnTo>
                    <a:pt x="597059" y="361108"/>
                  </a:lnTo>
                  <a:lnTo>
                    <a:pt x="878619" y="8501"/>
                  </a:lnTo>
                  <a:lnTo>
                    <a:pt x="885407" y="0"/>
                  </a:lnTo>
                  <a:lnTo>
                    <a:pt x="892195" y="0"/>
                  </a:lnTo>
                  <a:lnTo>
                    <a:pt x="1173755" y="0"/>
                  </a:lnTo>
                  <a:lnTo>
                    <a:pt x="1180543" y="0"/>
                  </a:lnTo>
                  <a:lnTo>
                    <a:pt x="1187331" y="2428"/>
                  </a:lnTo>
                  <a:lnTo>
                    <a:pt x="1468891" y="103173"/>
                  </a:lnTo>
                  <a:lnTo>
                    <a:pt x="1475679" y="105602"/>
                  </a:lnTo>
                  <a:lnTo>
                    <a:pt x="1482467" y="114103"/>
                  </a:lnTo>
                  <a:lnTo>
                    <a:pt x="1764027" y="466711"/>
                  </a:lnTo>
                  <a:lnTo>
                    <a:pt x="1770815" y="475212"/>
                  </a:lnTo>
                  <a:lnTo>
                    <a:pt x="1777603" y="471568"/>
                  </a:lnTo>
                  <a:lnTo>
                    <a:pt x="2059163" y="320451"/>
                  </a:lnTo>
                  <a:lnTo>
                    <a:pt x="2065951" y="316808"/>
                  </a:lnTo>
                  <a:lnTo>
                    <a:pt x="2072739" y="320451"/>
                  </a:lnTo>
                  <a:lnTo>
                    <a:pt x="2354299" y="471568"/>
                  </a:lnTo>
                  <a:lnTo>
                    <a:pt x="2361087" y="475212"/>
                  </a:lnTo>
                  <a:lnTo>
                    <a:pt x="2367875" y="483713"/>
                  </a:lnTo>
                  <a:lnTo>
                    <a:pt x="2649435" y="836320"/>
                  </a:lnTo>
                  <a:lnTo>
                    <a:pt x="2656223" y="844821"/>
                  </a:lnTo>
                  <a:lnTo>
                    <a:pt x="2663011" y="838749"/>
                  </a:lnTo>
                  <a:lnTo>
                    <a:pt x="2944571" y="586886"/>
                  </a:lnTo>
                  <a:lnTo>
                    <a:pt x="2951359" y="580814"/>
                  </a:lnTo>
                  <a:lnTo>
                    <a:pt x="2958147" y="573528"/>
                  </a:lnTo>
                  <a:lnTo>
                    <a:pt x="3239707" y="271293"/>
                  </a:lnTo>
                  <a:lnTo>
                    <a:pt x="3246495" y="264006"/>
                  </a:lnTo>
                  <a:lnTo>
                    <a:pt x="3253283" y="265221"/>
                  </a:lnTo>
                  <a:lnTo>
                    <a:pt x="3534842" y="315593"/>
                  </a:lnTo>
                  <a:lnTo>
                    <a:pt x="3541631" y="316808"/>
                  </a:lnTo>
                  <a:lnTo>
                    <a:pt x="3548419" y="310735"/>
                  </a:lnTo>
                  <a:lnTo>
                    <a:pt x="3829978" y="58873"/>
                  </a:lnTo>
                  <a:lnTo>
                    <a:pt x="3836766" y="52801"/>
                  </a:lnTo>
                  <a:lnTo>
                    <a:pt x="3843555" y="56444"/>
                  </a:lnTo>
                  <a:lnTo>
                    <a:pt x="4125114" y="207562"/>
                  </a:lnTo>
                  <a:lnTo>
                    <a:pt x="4131902" y="211205"/>
                  </a:lnTo>
                  <a:lnTo>
                    <a:pt x="4138691" y="213634"/>
                  </a:lnTo>
                  <a:lnTo>
                    <a:pt x="4420250" y="314379"/>
                  </a:lnTo>
                  <a:lnTo>
                    <a:pt x="4427038" y="316808"/>
                  </a:lnTo>
                  <a:lnTo>
                    <a:pt x="4433826" y="320451"/>
                  </a:lnTo>
                  <a:lnTo>
                    <a:pt x="4715386" y="471568"/>
                  </a:lnTo>
                  <a:lnTo>
                    <a:pt x="4722174" y="475212"/>
                  </a:lnTo>
                  <a:lnTo>
                    <a:pt x="4728962" y="466711"/>
                  </a:lnTo>
                  <a:lnTo>
                    <a:pt x="5010522" y="114103"/>
                  </a:lnTo>
                  <a:lnTo>
                    <a:pt x="5017310" y="105602"/>
                  </a:lnTo>
                  <a:lnTo>
                    <a:pt x="5024098" y="104388"/>
                  </a:lnTo>
                  <a:lnTo>
                    <a:pt x="5305658" y="54015"/>
                  </a:lnTo>
                  <a:lnTo>
                    <a:pt x="5312446" y="52801"/>
                  </a:lnTo>
                  <a:lnTo>
                    <a:pt x="5319234" y="51586"/>
                  </a:lnTo>
                  <a:lnTo>
                    <a:pt x="5600794" y="1214"/>
                  </a:lnTo>
                  <a:lnTo>
                    <a:pt x="5607582" y="0"/>
                  </a:lnTo>
                  <a:lnTo>
                    <a:pt x="5614370" y="2428"/>
                  </a:lnTo>
                  <a:lnTo>
                    <a:pt x="5895930" y="103173"/>
                  </a:lnTo>
                  <a:lnTo>
                    <a:pt x="5902718" y="105602"/>
                  </a:lnTo>
                  <a:lnTo>
                    <a:pt x="5909506" y="104388"/>
                  </a:lnTo>
                  <a:lnTo>
                    <a:pt x="6191066" y="54015"/>
                  </a:lnTo>
                  <a:lnTo>
                    <a:pt x="6197854" y="52801"/>
                  </a:lnTo>
                  <a:lnTo>
                    <a:pt x="6204642" y="54015"/>
                  </a:lnTo>
                  <a:lnTo>
                    <a:pt x="6486202" y="104388"/>
                  </a:lnTo>
                  <a:lnTo>
                    <a:pt x="6492990" y="105602"/>
                  </a:lnTo>
                  <a:lnTo>
                    <a:pt x="6499778" y="103173"/>
                  </a:lnTo>
                  <a:lnTo>
                    <a:pt x="6781338" y="2428"/>
                  </a:lnTo>
                  <a:lnTo>
                    <a:pt x="6788126" y="0"/>
                  </a:lnTo>
                </a:path>
              </a:pathLst>
            </a:custGeom>
          </p:spPr>
          <p:txBody>
            <a:bodyPr/>
            <a:lstStyle/>
            <a:p/>
          </p:txBody>
        </p:sp>
        <p:sp>
          <p:nvSpPr>
            <p:cNvPr id="52" name="pg52"/>
            <p:cNvSpPr/>
            <p:nvPr/>
          </p:nvSpPr>
          <p:spPr>
            <a:xfrm>
              <a:off x="3164904" y="1543724"/>
              <a:ext cx="4440615" cy="4382511"/>
            </a:xfrm>
            <a:custGeom>
              <a:avLst/>
              <a:pathLst>
                <a:path w="4440615" h="4382511">
                  <a:moveTo>
                    <a:pt x="6788" y="4382511"/>
                  </a:moveTo>
                  <a:lnTo>
                    <a:pt x="13576" y="4348507"/>
                  </a:lnTo>
                  <a:lnTo>
                    <a:pt x="295135" y="2938078"/>
                  </a:lnTo>
                  <a:lnTo>
                    <a:pt x="301924" y="2904073"/>
                  </a:lnTo>
                  <a:lnTo>
                    <a:pt x="308712" y="2904073"/>
                  </a:lnTo>
                  <a:lnTo>
                    <a:pt x="590271" y="2904073"/>
                  </a:lnTo>
                  <a:lnTo>
                    <a:pt x="597059" y="2904073"/>
                  </a:lnTo>
                  <a:lnTo>
                    <a:pt x="603848" y="2901645"/>
                  </a:lnTo>
                  <a:lnTo>
                    <a:pt x="885407" y="2800900"/>
                  </a:lnTo>
                  <a:lnTo>
                    <a:pt x="892195" y="2798471"/>
                  </a:lnTo>
                  <a:lnTo>
                    <a:pt x="898984" y="2793613"/>
                  </a:lnTo>
                  <a:lnTo>
                    <a:pt x="1180543" y="2592123"/>
                  </a:lnTo>
                  <a:lnTo>
                    <a:pt x="1187331" y="2587265"/>
                  </a:lnTo>
                  <a:lnTo>
                    <a:pt x="1194119" y="2584837"/>
                  </a:lnTo>
                  <a:lnTo>
                    <a:pt x="1475679" y="2484092"/>
                  </a:lnTo>
                  <a:lnTo>
                    <a:pt x="1482467" y="2481663"/>
                  </a:lnTo>
                  <a:lnTo>
                    <a:pt x="1489255" y="2475591"/>
                  </a:lnTo>
                  <a:lnTo>
                    <a:pt x="1770815" y="2223728"/>
                  </a:lnTo>
                  <a:lnTo>
                    <a:pt x="1777603" y="2217656"/>
                  </a:lnTo>
                  <a:lnTo>
                    <a:pt x="1784391" y="2212798"/>
                  </a:lnTo>
                  <a:lnTo>
                    <a:pt x="2065951" y="2011308"/>
                  </a:lnTo>
                  <a:lnTo>
                    <a:pt x="2072739" y="2006451"/>
                  </a:lnTo>
                  <a:lnTo>
                    <a:pt x="2079527" y="2001593"/>
                  </a:lnTo>
                  <a:lnTo>
                    <a:pt x="2361087" y="1800103"/>
                  </a:lnTo>
                  <a:lnTo>
                    <a:pt x="2367875" y="1795245"/>
                  </a:lnTo>
                  <a:lnTo>
                    <a:pt x="2374663" y="1772171"/>
                  </a:lnTo>
                  <a:lnTo>
                    <a:pt x="2656223" y="815094"/>
                  </a:lnTo>
                  <a:lnTo>
                    <a:pt x="2663011" y="792020"/>
                  </a:lnTo>
                  <a:lnTo>
                    <a:pt x="2669799" y="790805"/>
                  </a:lnTo>
                  <a:lnTo>
                    <a:pt x="2951359" y="740433"/>
                  </a:lnTo>
                  <a:lnTo>
                    <a:pt x="2958147" y="739218"/>
                  </a:lnTo>
                  <a:lnTo>
                    <a:pt x="2964935" y="733146"/>
                  </a:lnTo>
                  <a:lnTo>
                    <a:pt x="3246495" y="481284"/>
                  </a:lnTo>
                  <a:lnTo>
                    <a:pt x="3253283" y="475212"/>
                  </a:lnTo>
                  <a:lnTo>
                    <a:pt x="3260071" y="477640"/>
                  </a:lnTo>
                  <a:lnTo>
                    <a:pt x="3541631" y="578385"/>
                  </a:lnTo>
                  <a:lnTo>
                    <a:pt x="3548419" y="580814"/>
                  </a:lnTo>
                  <a:lnTo>
                    <a:pt x="3555207" y="572313"/>
                  </a:lnTo>
                  <a:lnTo>
                    <a:pt x="3836766" y="219706"/>
                  </a:lnTo>
                  <a:lnTo>
                    <a:pt x="3843555" y="211205"/>
                  </a:lnTo>
                  <a:lnTo>
                    <a:pt x="3850343" y="209990"/>
                  </a:lnTo>
                  <a:lnTo>
                    <a:pt x="4131902" y="159618"/>
                  </a:lnTo>
                  <a:lnTo>
                    <a:pt x="4138691" y="158404"/>
                  </a:lnTo>
                  <a:lnTo>
                    <a:pt x="4145479" y="154760"/>
                  </a:lnTo>
                  <a:lnTo>
                    <a:pt x="4427038" y="3643"/>
                  </a:lnTo>
                  <a:lnTo>
                    <a:pt x="4433826" y="0"/>
                  </a:lnTo>
                  <a:lnTo>
                    <a:pt x="4440615" y="4382511"/>
                  </a:lnTo>
                  <a:lnTo>
                    <a:pt x="4433826" y="4382511"/>
                  </a:lnTo>
                  <a:lnTo>
                    <a:pt x="4427038" y="4382511"/>
                  </a:lnTo>
                  <a:lnTo>
                    <a:pt x="4145479" y="4382511"/>
                  </a:lnTo>
                  <a:lnTo>
                    <a:pt x="4138691" y="4382511"/>
                  </a:lnTo>
                  <a:lnTo>
                    <a:pt x="4131902" y="4382511"/>
                  </a:lnTo>
                  <a:lnTo>
                    <a:pt x="3850343" y="4382511"/>
                  </a:lnTo>
                  <a:lnTo>
                    <a:pt x="3843555" y="4382511"/>
                  </a:lnTo>
                  <a:lnTo>
                    <a:pt x="3836766" y="4382511"/>
                  </a:lnTo>
                  <a:lnTo>
                    <a:pt x="3555207" y="4382511"/>
                  </a:lnTo>
                  <a:lnTo>
                    <a:pt x="3548419" y="4382511"/>
                  </a:lnTo>
                  <a:lnTo>
                    <a:pt x="3541631" y="4382511"/>
                  </a:lnTo>
                  <a:lnTo>
                    <a:pt x="3260071" y="4382511"/>
                  </a:lnTo>
                  <a:lnTo>
                    <a:pt x="3253283" y="4382511"/>
                  </a:lnTo>
                  <a:lnTo>
                    <a:pt x="3246495" y="4382511"/>
                  </a:lnTo>
                  <a:lnTo>
                    <a:pt x="2964935" y="4382511"/>
                  </a:lnTo>
                  <a:lnTo>
                    <a:pt x="2958147" y="4382511"/>
                  </a:lnTo>
                  <a:lnTo>
                    <a:pt x="2951359" y="4382511"/>
                  </a:lnTo>
                  <a:lnTo>
                    <a:pt x="2669799" y="4382511"/>
                  </a:lnTo>
                  <a:lnTo>
                    <a:pt x="2663011" y="4382511"/>
                  </a:lnTo>
                  <a:lnTo>
                    <a:pt x="2656223" y="4382511"/>
                  </a:lnTo>
                  <a:lnTo>
                    <a:pt x="2374663" y="4382511"/>
                  </a:lnTo>
                  <a:lnTo>
                    <a:pt x="2367875" y="4382511"/>
                  </a:lnTo>
                  <a:lnTo>
                    <a:pt x="2361087" y="4382511"/>
                  </a:lnTo>
                  <a:lnTo>
                    <a:pt x="2079527" y="4382511"/>
                  </a:lnTo>
                  <a:lnTo>
                    <a:pt x="2072739" y="4382511"/>
                  </a:lnTo>
                  <a:lnTo>
                    <a:pt x="2065951" y="4382511"/>
                  </a:lnTo>
                  <a:lnTo>
                    <a:pt x="1784391" y="4382511"/>
                  </a:lnTo>
                  <a:lnTo>
                    <a:pt x="1777603" y="4382511"/>
                  </a:lnTo>
                  <a:lnTo>
                    <a:pt x="1770815" y="4382511"/>
                  </a:lnTo>
                  <a:lnTo>
                    <a:pt x="1489255" y="4382511"/>
                  </a:lnTo>
                  <a:lnTo>
                    <a:pt x="1482467" y="4382511"/>
                  </a:lnTo>
                  <a:lnTo>
                    <a:pt x="1475679" y="4382511"/>
                  </a:lnTo>
                  <a:lnTo>
                    <a:pt x="1194119" y="4382511"/>
                  </a:lnTo>
                  <a:lnTo>
                    <a:pt x="1187331" y="4382511"/>
                  </a:lnTo>
                  <a:lnTo>
                    <a:pt x="1180543" y="4382511"/>
                  </a:lnTo>
                  <a:lnTo>
                    <a:pt x="898984" y="4382511"/>
                  </a:lnTo>
                  <a:lnTo>
                    <a:pt x="892195" y="4382511"/>
                  </a:lnTo>
                  <a:lnTo>
                    <a:pt x="885407" y="4382511"/>
                  </a:lnTo>
                  <a:lnTo>
                    <a:pt x="603848" y="4382511"/>
                  </a:lnTo>
                  <a:lnTo>
                    <a:pt x="597059" y="4382511"/>
                  </a:lnTo>
                  <a:lnTo>
                    <a:pt x="590271" y="4382511"/>
                  </a:lnTo>
                  <a:lnTo>
                    <a:pt x="308712" y="4382511"/>
                  </a:lnTo>
                  <a:lnTo>
                    <a:pt x="301924" y="4382511"/>
                  </a:lnTo>
                  <a:lnTo>
                    <a:pt x="295135" y="4382511"/>
                  </a:lnTo>
                  <a:lnTo>
                    <a:pt x="13576" y="4382511"/>
                  </a:lnTo>
                  <a:lnTo>
                    <a:pt x="6788" y="4382511"/>
                  </a:lnTo>
                  <a:lnTo>
                    <a:pt x="0" y="4382511"/>
                  </a:lnTo>
                  <a:close/>
                </a:path>
              </a:pathLst>
            </a:custGeom>
            <a:solidFill>
              <a:srgbClr val="1CABE2">
                <a:alpha val="3921"/>
              </a:srgbClr>
            </a:solidFill>
          </p:spPr>
          <p:txBody>
            <a:bodyPr/>
            <a:lstStyle/>
            <a:p/>
          </p:txBody>
        </p:sp>
        <p:sp>
          <p:nvSpPr>
            <p:cNvPr id="53" name="pl53"/>
            <p:cNvSpPr/>
            <p:nvPr/>
          </p:nvSpPr>
          <p:spPr>
            <a:xfrm>
              <a:off x="3171692" y="1543724"/>
              <a:ext cx="4427038" cy="4382511"/>
            </a:xfrm>
            <a:custGeom>
              <a:avLst/>
              <a:pathLst>
                <a:path w="4427038" h="4382511">
                  <a:moveTo>
                    <a:pt x="0" y="4382511"/>
                  </a:moveTo>
                  <a:lnTo>
                    <a:pt x="6788" y="4348507"/>
                  </a:lnTo>
                  <a:lnTo>
                    <a:pt x="288347" y="2938078"/>
                  </a:lnTo>
                  <a:lnTo>
                    <a:pt x="295135" y="2904073"/>
                  </a:lnTo>
                  <a:lnTo>
                    <a:pt x="301924" y="2904073"/>
                  </a:lnTo>
                  <a:lnTo>
                    <a:pt x="583483" y="2904073"/>
                  </a:lnTo>
                  <a:lnTo>
                    <a:pt x="590271" y="2904073"/>
                  </a:lnTo>
                  <a:lnTo>
                    <a:pt x="597059" y="2901645"/>
                  </a:lnTo>
                  <a:lnTo>
                    <a:pt x="878619" y="2800900"/>
                  </a:lnTo>
                  <a:lnTo>
                    <a:pt x="885407" y="2798471"/>
                  </a:lnTo>
                  <a:lnTo>
                    <a:pt x="892195" y="2793613"/>
                  </a:lnTo>
                  <a:lnTo>
                    <a:pt x="1173755" y="2592123"/>
                  </a:lnTo>
                  <a:lnTo>
                    <a:pt x="1180543" y="2587265"/>
                  </a:lnTo>
                  <a:lnTo>
                    <a:pt x="1187331" y="2584837"/>
                  </a:lnTo>
                  <a:lnTo>
                    <a:pt x="1468891" y="2484092"/>
                  </a:lnTo>
                  <a:lnTo>
                    <a:pt x="1475679" y="2481663"/>
                  </a:lnTo>
                  <a:lnTo>
                    <a:pt x="1482467" y="2475591"/>
                  </a:lnTo>
                  <a:lnTo>
                    <a:pt x="1764027" y="2223728"/>
                  </a:lnTo>
                  <a:lnTo>
                    <a:pt x="1770815" y="2217656"/>
                  </a:lnTo>
                  <a:lnTo>
                    <a:pt x="1777603" y="2212798"/>
                  </a:lnTo>
                  <a:lnTo>
                    <a:pt x="2059163" y="2011308"/>
                  </a:lnTo>
                  <a:lnTo>
                    <a:pt x="2065951" y="2006451"/>
                  </a:lnTo>
                  <a:lnTo>
                    <a:pt x="2072739" y="2001593"/>
                  </a:lnTo>
                  <a:lnTo>
                    <a:pt x="2354299" y="1800103"/>
                  </a:lnTo>
                  <a:lnTo>
                    <a:pt x="2361087" y="1795245"/>
                  </a:lnTo>
                  <a:lnTo>
                    <a:pt x="2367875" y="1772171"/>
                  </a:lnTo>
                  <a:lnTo>
                    <a:pt x="2649435" y="815094"/>
                  </a:lnTo>
                  <a:lnTo>
                    <a:pt x="2656223" y="792020"/>
                  </a:lnTo>
                  <a:lnTo>
                    <a:pt x="2663011" y="790805"/>
                  </a:lnTo>
                  <a:lnTo>
                    <a:pt x="2944571" y="740433"/>
                  </a:lnTo>
                  <a:lnTo>
                    <a:pt x="2951359" y="739218"/>
                  </a:lnTo>
                  <a:lnTo>
                    <a:pt x="2958147" y="733146"/>
                  </a:lnTo>
                  <a:lnTo>
                    <a:pt x="3239707" y="481284"/>
                  </a:lnTo>
                  <a:lnTo>
                    <a:pt x="3246495" y="475212"/>
                  </a:lnTo>
                  <a:lnTo>
                    <a:pt x="3253283" y="477640"/>
                  </a:lnTo>
                  <a:lnTo>
                    <a:pt x="3534842" y="578385"/>
                  </a:lnTo>
                  <a:lnTo>
                    <a:pt x="3541631" y="580814"/>
                  </a:lnTo>
                  <a:lnTo>
                    <a:pt x="3548419" y="572313"/>
                  </a:lnTo>
                  <a:lnTo>
                    <a:pt x="3829978" y="219706"/>
                  </a:lnTo>
                  <a:lnTo>
                    <a:pt x="3836766" y="211205"/>
                  </a:lnTo>
                  <a:lnTo>
                    <a:pt x="3843555" y="209990"/>
                  </a:lnTo>
                  <a:lnTo>
                    <a:pt x="4125114" y="159618"/>
                  </a:lnTo>
                  <a:lnTo>
                    <a:pt x="4131902" y="158404"/>
                  </a:lnTo>
                  <a:lnTo>
                    <a:pt x="4138691" y="154760"/>
                  </a:lnTo>
                  <a:lnTo>
                    <a:pt x="4420250" y="3643"/>
                  </a:lnTo>
                  <a:lnTo>
                    <a:pt x="4427038" y="0"/>
                  </a:lnTo>
                </a:path>
              </a:pathLst>
            </a:custGeom>
          </p:spPr>
          <p:txBody>
            <a:bodyPr/>
            <a:lstStyle/>
            <a:p/>
          </p:txBody>
        </p:sp>
        <p:sp>
          <p:nvSpPr>
            <p:cNvPr id="54" name="pg54"/>
            <p:cNvSpPr/>
            <p:nvPr/>
          </p:nvSpPr>
          <p:spPr>
            <a:xfrm>
              <a:off x="803816" y="857306"/>
              <a:ext cx="6801702" cy="5068929"/>
            </a:xfrm>
            <a:custGeom>
              <a:avLst/>
              <a:pathLst>
                <a:path w="6801702" h="5068929">
                  <a:moveTo>
                    <a:pt x="6788" y="211205"/>
                  </a:moveTo>
                  <a:lnTo>
                    <a:pt x="13576" y="209990"/>
                  </a:lnTo>
                  <a:lnTo>
                    <a:pt x="295135" y="159618"/>
                  </a:lnTo>
                  <a:lnTo>
                    <a:pt x="301924" y="158404"/>
                  </a:lnTo>
                  <a:lnTo>
                    <a:pt x="308712" y="162047"/>
                  </a:lnTo>
                  <a:lnTo>
                    <a:pt x="590271" y="313164"/>
                  </a:lnTo>
                  <a:lnTo>
                    <a:pt x="597059" y="316808"/>
                  </a:lnTo>
                  <a:lnTo>
                    <a:pt x="603848" y="322880"/>
                  </a:lnTo>
                  <a:lnTo>
                    <a:pt x="885407" y="574742"/>
                  </a:lnTo>
                  <a:lnTo>
                    <a:pt x="892195" y="580814"/>
                  </a:lnTo>
                  <a:lnTo>
                    <a:pt x="898984" y="572313"/>
                  </a:lnTo>
                  <a:lnTo>
                    <a:pt x="1180543" y="219706"/>
                  </a:lnTo>
                  <a:lnTo>
                    <a:pt x="1187331" y="211205"/>
                  </a:lnTo>
                  <a:lnTo>
                    <a:pt x="1194119" y="209990"/>
                  </a:lnTo>
                  <a:lnTo>
                    <a:pt x="1475679" y="159618"/>
                  </a:lnTo>
                  <a:lnTo>
                    <a:pt x="1482467" y="158404"/>
                  </a:lnTo>
                  <a:lnTo>
                    <a:pt x="1489255" y="158404"/>
                  </a:lnTo>
                  <a:lnTo>
                    <a:pt x="1770815" y="158404"/>
                  </a:lnTo>
                  <a:lnTo>
                    <a:pt x="1777603" y="158404"/>
                  </a:lnTo>
                  <a:lnTo>
                    <a:pt x="1784391" y="155975"/>
                  </a:lnTo>
                  <a:lnTo>
                    <a:pt x="2065951" y="55230"/>
                  </a:lnTo>
                  <a:lnTo>
                    <a:pt x="2072739" y="52801"/>
                  </a:lnTo>
                  <a:lnTo>
                    <a:pt x="2079527" y="52801"/>
                  </a:lnTo>
                  <a:lnTo>
                    <a:pt x="2361087" y="52801"/>
                  </a:lnTo>
                  <a:lnTo>
                    <a:pt x="2367875" y="52801"/>
                  </a:lnTo>
                  <a:lnTo>
                    <a:pt x="2374663" y="55230"/>
                  </a:lnTo>
                  <a:lnTo>
                    <a:pt x="2656223" y="155975"/>
                  </a:lnTo>
                  <a:lnTo>
                    <a:pt x="2663011" y="158404"/>
                  </a:lnTo>
                  <a:lnTo>
                    <a:pt x="2669799" y="160832"/>
                  </a:lnTo>
                  <a:lnTo>
                    <a:pt x="2951359" y="261577"/>
                  </a:lnTo>
                  <a:lnTo>
                    <a:pt x="2958147" y="264006"/>
                  </a:lnTo>
                  <a:lnTo>
                    <a:pt x="2964935" y="264006"/>
                  </a:lnTo>
                  <a:lnTo>
                    <a:pt x="3246495" y="264006"/>
                  </a:lnTo>
                  <a:lnTo>
                    <a:pt x="3253283" y="264006"/>
                  </a:lnTo>
                  <a:lnTo>
                    <a:pt x="3260071" y="260363"/>
                  </a:lnTo>
                  <a:lnTo>
                    <a:pt x="3541631" y="109245"/>
                  </a:lnTo>
                  <a:lnTo>
                    <a:pt x="3548419" y="105602"/>
                  </a:lnTo>
                  <a:lnTo>
                    <a:pt x="3555207" y="105602"/>
                  </a:lnTo>
                  <a:lnTo>
                    <a:pt x="3836766" y="105602"/>
                  </a:lnTo>
                  <a:lnTo>
                    <a:pt x="3843555" y="105602"/>
                  </a:lnTo>
                  <a:lnTo>
                    <a:pt x="3850343" y="109245"/>
                  </a:lnTo>
                  <a:lnTo>
                    <a:pt x="4131902" y="260363"/>
                  </a:lnTo>
                  <a:lnTo>
                    <a:pt x="4138691" y="264006"/>
                  </a:lnTo>
                  <a:lnTo>
                    <a:pt x="4145479" y="262792"/>
                  </a:lnTo>
                  <a:lnTo>
                    <a:pt x="4427038" y="212419"/>
                  </a:lnTo>
                  <a:lnTo>
                    <a:pt x="4433826" y="211205"/>
                  </a:lnTo>
                  <a:lnTo>
                    <a:pt x="4440615" y="211205"/>
                  </a:lnTo>
                  <a:lnTo>
                    <a:pt x="4722174" y="211205"/>
                  </a:lnTo>
                  <a:lnTo>
                    <a:pt x="4728962" y="211205"/>
                  </a:lnTo>
                  <a:lnTo>
                    <a:pt x="4735751" y="211205"/>
                  </a:lnTo>
                  <a:lnTo>
                    <a:pt x="5017310" y="211205"/>
                  </a:lnTo>
                  <a:lnTo>
                    <a:pt x="5024098" y="211205"/>
                  </a:lnTo>
                  <a:lnTo>
                    <a:pt x="5030886" y="208776"/>
                  </a:lnTo>
                  <a:lnTo>
                    <a:pt x="5312446" y="108031"/>
                  </a:lnTo>
                  <a:lnTo>
                    <a:pt x="5319234" y="105602"/>
                  </a:lnTo>
                  <a:lnTo>
                    <a:pt x="5326022" y="103173"/>
                  </a:lnTo>
                  <a:lnTo>
                    <a:pt x="5607582" y="2428"/>
                  </a:lnTo>
                  <a:lnTo>
                    <a:pt x="5614370" y="0"/>
                  </a:lnTo>
                  <a:lnTo>
                    <a:pt x="5621158" y="2428"/>
                  </a:lnTo>
                  <a:lnTo>
                    <a:pt x="5902718" y="103173"/>
                  </a:lnTo>
                  <a:lnTo>
                    <a:pt x="5909506" y="105602"/>
                  </a:lnTo>
                  <a:lnTo>
                    <a:pt x="5916294" y="105602"/>
                  </a:lnTo>
                  <a:lnTo>
                    <a:pt x="6197854" y="105602"/>
                  </a:lnTo>
                  <a:lnTo>
                    <a:pt x="6204642" y="105602"/>
                  </a:lnTo>
                  <a:lnTo>
                    <a:pt x="6211430" y="104388"/>
                  </a:lnTo>
                  <a:lnTo>
                    <a:pt x="6492990" y="54015"/>
                  </a:lnTo>
                  <a:lnTo>
                    <a:pt x="6499778" y="52801"/>
                  </a:lnTo>
                  <a:lnTo>
                    <a:pt x="6506566" y="51586"/>
                  </a:lnTo>
                  <a:lnTo>
                    <a:pt x="6788126" y="1214"/>
                  </a:lnTo>
                  <a:lnTo>
                    <a:pt x="6794914" y="0"/>
                  </a:lnTo>
                  <a:lnTo>
                    <a:pt x="6801702" y="5068929"/>
                  </a:lnTo>
                  <a:lnTo>
                    <a:pt x="6794914" y="5068929"/>
                  </a:lnTo>
                  <a:lnTo>
                    <a:pt x="6788126" y="5068929"/>
                  </a:lnTo>
                  <a:lnTo>
                    <a:pt x="6506566" y="5068929"/>
                  </a:lnTo>
                  <a:lnTo>
                    <a:pt x="6499778" y="5068929"/>
                  </a:lnTo>
                  <a:lnTo>
                    <a:pt x="6492990" y="5068929"/>
                  </a:lnTo>
                  <a:lnTo>
                    <a:pt x="6211430" y="5068929"/>
                  </a:lnTo>
                  <a:lnTo>
                    <a:pt x="6204642" y="5068929"/>
                  </a:lnTo>
                  <a:lnTo>
                    <a:pt x="6197854" y="5068929"/>
                  </a:lnTo>
                  <a:lnTo>
                    <a:pt x="5916294" y="5068929"/>
                  </a:lnTo>
                  <a:lnTo>
                    <a:pt x="5909506" y="5068929"/>
                  </a:lnTo>
                  <a:lnTo>
                    <a:pt x="5902718" y="5068929"/>
                  </a:lnTo>
                  <a:lnTo>
                    <a:pt x="5621158" y="5068929"/>
                  </a:lnTo>
                  <a:lnTo>
                    <a:pt x="5614370" y="5068929"/>
                  </a:lnTo>
                  <a:lnTo>
                    <a:pt x="5607582" y="5068929"/>
                  </a:lnTo>
                  <a:lnTo>
                    <a:pt x="5326022" y="5068929"/>
                  </a:lnTo>
                  <a:lnTo>
                    <a:pt x="5319234" y="5068929"/>
                  </a:lnTo>
                  <a:lnTo>
                    <a:pt x="5312446" y="5068929"/>
                  </a:lnTo>
                  <a:lnTo>
                    <a:pt x="5030886" y="5068929"/>
                  </a:lnTo>
                  <a:lnTo>
                    <a:pt x="5024098" y="5068929"/>
                  </a:lnTo>
                  <a:lnTo>
                    <a:pt x="5017310" y="5068929"/>
                  </a:lnTo>
                  <a:lnTo>
                    <a:pt x="4735751" y="5068929"/>
                  </a:lnTo>
                  <a:lnTo>
                    <a:pt x="4728962" y="5068929"/>
                  </a:lnTo>
                  <a:lnTo>
                    <a:pt x="4722174" y="5068929"/>
                  </a:lnTo>
                  <a:lnTo>
                    <a:pt x="4440615" y="5068929"/>
                  </a:lnTo>
                  <a:lnTo>
                    <a:pt x="4433826" y="5068929"/>
                  </a:lnTo>
                  <a:lnTo>
                    <a:pt x="4427038" y="5068929"/>
                  </a:lnTo>
                  <a:lnTo>
                    <a:pt x="4145479" y="5068929"/>
                  </a:lnTo>
                  <a:lnTo>
                    <a:pt x="4138691" y="5068929"/>
                  </a:lnTo>
                  <a:lnTo>
                    <a:pt x="4131902" y="5068929"/>
                  </a:lnTo>
                  <a:lnTo>
                    <a:pt x="3850343" y="5068929"/>
                  </a:lnTo>
                  <a:lnTo>
                    <a:pt x="3843555" y="5068929"/>
                  </a:lnTo>
                  <a:lnTo>
                    <a:pt x="3836766" y="5068929"/>
                  </a:lnTo>
                  <a:lnTo>
                    <a:pt x="3555207" y="5068929"/>
                  </a:lnTo>
                  <a:lnTo>
                    <a:pt x="3548419" y="5068929"/>
                  </a:lnTo>
                  <a:lnTo>
                    <a:pt x="3541631" y="5068929"/>
                  </a:lnTo>
                  <a:lnTo>
                    <a:pt x="3260071" y="5068929"/>
                  </a:lnTo>
                  <a:lnTo>
                    <a:pt x="3253283" y="5068929"/>
                  </a:lnTo>
                  <a:lnTo>
                    <a:pt x="3246495" y="5068929"/>
                  </a:lnTo>
                  <a:lnTo>
                    <a:pt x="2964935" y="5068929"/>
                  </a:lnTo>
                  <a:lnTo>
                    <a:pt x="2958147" y="5068929"/>
                  </a:lnTo>
                  <a:lnTo>
                    <a:pt x="2951359" y="5068929"/>
                  </a:lnTo>
                  <a:lnTo>
                    <a:pt x="2669799" y="5068929"/>
                  </a:lnTo>
                  <a:lnTo>
                    <a:pt x="2663011" y="5068929"/>
                  </a:lnTo>
                  <a:lnTo>
                    <a:pt x="2656223" y="5068929"/>
                  </a:lnTo>
                  <a:lnTo>
                    <a:pt x="2374663" y="5068929"/>
                  </a:lnTo>
                  <a:lnTo>
                    <a:pt x="2367875" y="5068929"/>
                  </a:lnTo>
                  <a:lnTo>
                    <a:pt x="2361087" y="5068929"/>
                  </a:lnTo>
                  <a:lnTo>
                    <a:pt x="2079527" y="5068929"/>
                  </a:lnTo>
                  <a:lnTo>
                    <a:pt x="2072739" y="5068929"/>
                  </a:lnTo>
                  <a:lnTo>
                    <a:pt x="2065951" y="5068929"/>
                  </a:lnTo>
                  <a:lnTo>
                    <a:pt x="1784391" y="5068929"/>
                  </a:lnTo>
                  <a:lnTo>
                    <a:pt x="1777603" y="5068929"/>
                  </a:lnTo>
                  <a:lnTo>
                    <a:pt x="1770815" y="5068929"/>
                  </a:lnTo>
                  <a:lnTo>
                    <a:pt x="1489255" y="5068929"/>
                  </a:lnTo>
                  <a:lnTo>
                    <a:pt x="1482467" y="5068929"/>
                  </a:lnTo>
                  <a:lnTo>
                    <a:pt x="1475679" y="5068929"/>
                  </a:lnTo>
                  <a:lnTo>
                    <a:pt x="1194119" y="5068929"/>
                  </a:lnTo>
                  <a:lnTo>
                    <a:pt x="1187331" y="5068929"/>
                  </a:lnTo>
                  <a:lnTo>
                    <a:pt x="1180543" y="5068929"/>
                  </a:lnTo>
                  <a:lnTo>
                    <a:pt x="898984" y="5068929"/>
                  </a:lnTo>
                  <a:lnTo>
                    <a:pt x="892195" y="5068929"/>
                  </a:lnTo>
                  <a:lnTo>
                    <a:pt x="885407" y="5068929"/>
                  </a:lnTo>
                  <a:lnTo>
                    <a:pt x="603848" y="5068929"/>
                  </a:lnTo>
                  <a:lnTo>
                    <a:pt x="597059" y="5068929"/>
                  </a:lnTo>
                  <a:lnTo>
                    <a:pt x="590271" y="5068929"/>
                  </a:lnTo>
                  <a:lnTo>
                    <a:pt x="308712" y="5068929"/>
                  </a:lnTo>
                  <a:lnTo>
                    <a:pt x="301924" y="5068929"/>
                  </a:lnTo>
                  <a:lnTo>
                    <a:pt x="295135" y="5068929"/>
                  </a:lnTo>
                  <a:lnTo>
                    <a:pt x="13576" y="5068929"/>
                  </a:lnTo>
                  <a:lnTo>
                    <a:pt x="6788" y="5068929"/>
                  </a:lnTo>
                  <a:lnTo>
                    <a:pt x="0" y="5068929"/>
                  </a:lnTo>
                  <a:close/>
                </a:path>
              </a:pathLst>
            </a:custGeom>
            <a:solidFill>
              <a:srgbClr val="1CABE2">
                <a:alpha val="3921"/>
              </a:srgbClr>
            </a:solidFill>
          </p:spPr>
          <p:txBody>
            <a:bodyPr/>
            <a:lstStyle/>
            <a:p/>
          </p:txBody>
        </p:sp>
        <p:sp>
          <p:nvSpPr>
            <p:cNvPr id="55" name="pl55"/>
            <p:cNvSpPr/>
            <p:nvPr/>
          </p:nvSpPr>
          <p:spPr>
            <a:xfrm>
              <a:off x="810605" y="857306"/>
              <a:ext cx="6788126" cy="580814"/>
            </a:xfrm>
            <a:custGeom>
              <a:avLst/>
              <a:pathLst>
                <a:path w="6788126" h="580814">
                  <a:moveTo>
                    <a:pt x="0" y="211205"/>
                  </a:moveTo>
                  <a:lnTo>
                    <a:pt x="6788" y="209990"/>
                  </a:lnTo>
                  <a:lnTo>
                    <a:pt x="288347" y="159618"/>
                  </a:lnTo>
                  <a:lnTo>
                    <a:pt x="295135" y="158404"/>
                  </a:lnTo>
                  <a:lnTo>
                    <a:pt x="301924" y="162047"/>
                  </a:lnTo>
                  <a:lnTo>
                    <a:pt x="583483" y="313164"/>
                  </a:lnTo>
                  <a:lnTo>
                    <a:pt x="590271" y="316808"/>
                  </a:lnTo>
                  <a:lnTo>
                    <a:pt x="597059" y="322880"/>
                  </a:lnTo>
                  <a:lnTo>
                    <a:pt x="878619" y="574742"/>
                  </a:lnTo>
                  <a:lnTo>
                    <a:pt x="885407" y="580814"/>
                  </a:lnTo>
                  <a:lnTo>
                    <a:pt x="892195" y="572313"/>
                  </a:lnTo>
                  <a:lnTo>
                    <a:pt x="1173755" y="219706"/>
                  </a:lnTo>
                  <a:lnTo>
                    <a:pt x="1180543" y="211205"/>
                  </a:lnTo>
                  <a:lnTo>
                    <a:pt x="1187331" y="209990"/>
                  </a:lnTo>
                  <a:lnTo>
                    <a:pt x="1468891" y="159618"/>
                  </a:lnTo>
                  <a:lnTo>
                    <a:pt x="1475679" y="158404"/>
                  </a:lnTo>
                  <a:lnTo>
                    <a:pt x="1482467" y="158404"/>
                  </a:lnTo>
                  <a:lnTo>
                    <a:pt x="1764027" y="158404"/>
                  </a:lnTo>
                  <a:lnTo>
                    <a:pt x="1770815" y="158404"/>
                  </a:lnTo>
                  <a:lnTo>
                    <a:pt x="1777603" y="155975"/>
                  </a:lnTo>
                  <a:lnTo>
                    <a:pt x="2059163" y="55230"/>
                  </a:lnTo>
                  <a:lnTo>
                    <a:pt x="2065951" y="52801"/>
                  </a:lnTo>
                  <a:lnTo>
                    <a:pt x="2072739" y="52801"/>
                  </a:lnTo>
                  <a:lnTo>
                    <a:pt x="2354299" y="52801"/>
                  </a:lnTo>
                  <a:lnTo>
                    <a:pt x="2361087" y="52801"/>
                  </a:lnTo>
                  <a:lnTo>
                    <a:pt x="2367875" y="55230"/>
                  </a:lnTo>
                  <a:lnTo>
                    <a:pt x="2649435" y="155975"/>
                  </a:lnTo>
                  <a:lnTo>
                    <a:pt x="2656223" y="158404"/>
                  </a:lnTo>
                  <a:lnTo>
                    <a:pt x="2663011" y="160832"/>
                  </a:lnTo>
                  <a:lnTo>
                    <a:pt x="2944571" y="261577"/>
                  </a:lnTo>
                  <a:lnTo>
                    <a:pt x="2951359" y="264006"/>
                  </a:lnTo>
                  <a:lnTo>
                    <a:pt x="2958147" y="264006"/>
                  </a:lnTo>
                  <a:lnTo>
                    <a:pt x="3239707" y="264006"/>
                  </a:lnTo>
                  <a:lnTo>
                    <a:pt x="3246495" y="264006"/>
                  </a:lnTo>
                  <a:lnTo>
                    <a:pt x="3253283" y="260363"/>
                  </a:lnTo>
                  <a:lnTo>
                    <a:pt x="3534842" y="109245"/>
                  </a:lnTo>
                  <a:lnTo>
                    <a:pt x="3541631" y="105602"/>
                  </a:lnTo>
                  <a:lnTo>
                    <a:pt x="3548419" y="105602"/>
                  </a:lnTo>
                  <a:lnTo>
                    <a:pt x="3829978" y="105602"/>
                  </a:lnTo>
                  <a:lnTo>
                    <a:pt x="3836766" y="105602"/>
                  </a:lnTo>
                  <a:lnTo>
                    <a:pt x="3843555" y="109245"/>
                  </a:lnTo>
                  <a:lnTo>
                    <a:pt x="4125114" y="260363"/>
                  </a:lnTo>
                  <a:lnTo>
                    <a:pt x="4131902" y="264006"/>
                  </a:lnTo>
                  <a:lnTo>
                    <a:pt x="4138691" y="262792"/>
                  </a:lnTo>
                  <a:lnTo>
                    <a:pt x="4420250" y="212419"/>
                  </a:lnTo>
                  <a:lnTo>
                    <a:pt x="4427038" y="211205"/>
                  </a:lnTo>
                  <a:lnTo>
                    <a:pt x="4433826" y="211205"/>
                  </a:lnTo>
                  <a:lnTo>
                    <a:pt x="4715386" y="211205"/>
                  </a:lnTo>
                  <a:lnTo>
                    <a:pt x="4722174" y="211205"/>
                  </a:lnTo>
                  <a:lnTo>
                    <a:pt x="4728962" y="211205"/>
                  </a:lnTo>
                  <a:lnTo>
                    <a:pt x="5010522" y="211205"/>
                  </a:lnTo>
                  <a:lnTo>
                    <a:pt x="5017310" y="211205"/>
                  </a:lnTo>
                  <a:lnTo>
                    <a:pt x="5024098" y="208776"/>
                  </a:lnTo>
                  <a:lnTo>
                    <a:pt x="5305658" y="108031"/>
                  </a:lnTo>
                  <a:lnTo>
                    <a:pt x="5312446" y="105602"/>
                  </a:lnTo>
                  <a:lnTo>
                    <a:pt x="5319234" y="103173"/>
                  </a:lnTo>
                  <a:lnTo>
                    <a:pt x="5600794" y="2428"/>
                  </a:lnTo>
                  <a:lnTo>
                    <a:pt x="5607582" y="0"/>
                  </a:lnTo>
                  <a:lnTo>
                    <a:pt x="5614370" y="2428"/>
                  </a:lnTo>
                  <a:lnTo>
                    <a:pt x="5895930" y="103173"/>
                  </a:lnTo>
                  <a:lnTo>
                    <a:pt x="5902718" y="105602"/>
                  </a:lnTo>
                  <a:lnTo>
                    <a:pt x="5909506" y="105602"/>
                  </a:lnTo>
                  <a:lnTo>
                    <a:pt x="6191066" y="105602"/>
                  </a:lnTo>
                  <a:lnTo>
                    <a:pt x="6197854" y="105602"/>
                  </a:lnTo>
                  <a:lnTo>
                    <a:pt x="6204642" y="104388"/>
                  </a:lnTo>
                  <a:lnTo>
                    <a:pt x="6486202" y="54015"/>
                  </a:lnTo>
                  <a:lnTo>
                    <a:pt x="6492990" y="52801"/>
                  </a:lnTo>
                  <a:lnTo>
                    <a:pt x="6499778" y="51586"/>
                  </a:lnTo>
                  <a:lnTo>
                    <a:pt x="6781338" y="1214"/>
                  </a:lnTo>
                  <a:lnTo>
                    <a:pt x="6788126" y="0"/>
                  </a:lnTo>
                </a:path>
              </a:pathLst>
            </a:custGeom>
          </p:spPr>
          <p:txBody>
            <a:bodyPr/>
            <a:lstStyle/>
            <a:p/>
          </p:txBody>
        </p:sp>
        <p:sp>
          <p:nvSpPr>
            <p:cNvPr id="56" name="pg56"/>
            <p:cNvSpPr/>
            <p:nvPr/>
          </p:nvSpPr>
          <p:spPr>
            <a:xfrm>
              <a:off x="2574632" y="3866983"/>
              <a:ext cx="5030886" cy="2059252"/>
            </a:xfrm>
            <a:custGeom>
              <a:avLst/>
              <a:pathLst>
                <a:path w="5030886" h="2059252">
                  <a:moveTo>
                    <a:pt x="6788" y="2059252"/>
                  </a:moveTo>
                  <a:lnTo>
                    <a:pt x="13576" y="2059252"/>
                  </a:lnTo>
                  <a:lnTo>
                    <a:pt x="295135" y="2059252"/>
                  </a:lnTo>
                  <a:lnTo>
                    <a:pt x="301924" y="2059252"/>
                  </a:lnTo>
                  <a:lnTo>
                    <a:pt x="308712" y="2059252"/>
                  </a:lnTo>
                  <a:lnTo>
                    <a:pt x="590271" y="2059252"/>
                  </a:lnTo>
                  <a:lnTo>
                    <a:pt x="597059" y="2059252"/>
                  </a:lnTo>
                  <a:lnTo>
                    <a:pt x="603848" y="2059252"/>
                  </a:lnTo>
                  <a:lnTo>
                    <a:pt x="885407" y="2059252"/>
                  </a:lnTo>
                  <a:lnTo>
                    <a:pt x="892195" y="2059252"/>
                  </a:lnTo>
                  <a:lnTo>
                    <a:pt x="898984" y="2059252"/>
                  </a:lnTo>
                  <a:lnTo>
                    <a:pt x="1180543" y="2059252"/>
                  </a:lnTo>
                  <a:lnTo>
                    <a:pt x="1187331" y="2059252"/>
                  </a:lnTo>
                  <a:lnTo>
                    <a:pt x="1194119" y="2059252"/>
                  </a:lnTo>
                  <a:lnTo>
                    <a:pt x="1475679" y="2059252"/>
                  </a:lnTo>
                  <a:lnTo>
                    <a:pt x="1482467" y="2059252"/>
                  </a:lnTo>
                  <a:lnTo>
                    <a:pt x="1489255" y="2059252"/>
                  </a:lnTo>
                  <a:lnTo>
                    <a:pt x="1770815" y="2059252"/>
                  </a:lnTo>
                  <a:lnTo>
                    <a:pt x="1777603" y="2059252"/>
                  </a:lnTo>
                  <a:lnTo>
                    <a:pt x="1784391" y="2056823"/>
                  </a:lnTo>
                  <a:lnTo>
                    <a:pt x="2065951" y="1956078"/>
                  </a:lnTo>
                  <a:lnTo>
                    <a:pt x="2072739" y="1953649"/>
                  </a:lnTo>
                  <a:lnTo>
                    <a:pt x="2079527" y="1942719"/>
                  </a:lnTo>
                  <a:lnTo>
                    <a:pt x="2361087" y="1489367"/>
                  </a:lnTo>
                  <a:lnTo>
                    <a:pt x="2367875" y="1478437"/>
                  </a:lnTo>
                  <a:lnTo>
                    <a:pt x="2374663" y="1463864"/>
                  </a:lnTo>
                  <a:lnTo>
                    <a:pt x="2656223" y="859394"/>
                  </a:lnTo>
                  <a:lnTo>
                    <a:pt x="2663011" y="844821"/>
                  </a:lnTo>
                  <a:lnTo>
                    <a:pt x="2669799" y="848464"/>
                  </a:lnTo>
                  <a:lnTo>
                    <a:pt x="2951359" y="999582"/>
                  </a:lnTo>
                  <a:lnTo>
                    <a:pt x="2958147" y="1003225"/>
                  </a:lnTo>
                  <a:lnTo>
                    <a:pt x="2964935" y="997153"/>
                  </a:lnTo>
                  <a:lnTo>
                    <a:pt x="3246495" y="745290"/>
                  </a:lnTo>
                  <a:lnTo>
                    <a:pt x="3253283" y="739218"/>
                  </a:lnTo>
                  <a:lnTo>
                    <a:pt x="3260071" y="740433"/>
                  </a:lnTo>
                  <a:lnTo>
                    <a:pt x="3541631" y="790805"/>
                  </a:lnTo>
                  <a:lnTo>
                    <a:pt x="3548419" y="792020"/>
                  </a:lnTo>
                  <a:lnTo>
                    <a:pt x="3555207" y="799306"/>
                  </a:lnTo>
                  <a:lnTo>
                    <a:pt x="3836766" y="1101541"/>
                  </a:lnTo>
                  <a:lnTo>
                    <a:pt x="3843555" y="1108828"/>
                  </a:lnTo>
                  <a:lnTo>
                    <a:pt x="3850343" y="1089397"/>
                  </a:lnTo>
                  <a:lnTo>
                    <a:pt x="4131902" y="283437"/>
                  </a:lnTo>
                  <a:lnTo>
                    <a:pt x="4138691" y="264006"/>
                  </a:lnTo>
                  <a:lnTo>
                    <a:pt x="4145479" y="271293"/>
                  </a:lnTo>
                  <a:lnTo>
                    <a:pt x="4427038" y="573528"/>
                  </a:lnTo>
                  <a:lnTo>
                    <a:pt x="4433826" y="580814"/>
                  </a:lnTo>
                  <a:lnTo>
                    <a:pt x="4440615" y="575957"/>
                  </a:lnTo>
                  <a:lnTo>
                    <a:pt x="4722174" y="374467"/>
                  </a:lnTo>
                  <a:lnTo>
                    <a:pt x="4728962" y="369609"/>
                  </a:lnTo>
                  <a:lnTo>
                    <a:pt x="4735751" y="361108"/>
                  </a:lnTo>
                  <a:lnTo>
                    <a:pt x="5017310" y="8501"/>
                  </a:lnTo>
                  <a:lnTo>
                    <a:pt x="5024098" y="0"/>
                  </a:lnTo>
                  <a:lnTo>
                    <a:pt x="5030886" y="2059252"/>
                  </a:lnTo>
                  <a:lnTo>
                    <a:pt x="5024098" y="2059252"/>
                  </a:lnTo>
                  <a:lnTo>
                    <a:pt x="5017310" y="2059252"/>
                  </a:lnTo>
                  <a:lnTo>
                    <a:pt x="4735751" y="2059252"/>
                  </a:lnTo>
                  <a:lnTo>
                    <a:pt x="4728962" y="2059252"/>
                  </a:lnTo>
                  <a:lnTo>
                    <a:pt x="4722174" y="2059252"/>
                  </a:lnTo>
                  <a:lnTo>
                    <a:pt x="4440615" y="2059252"/>
                  </a:lnTo>
                  <a:lnTo>
                    <a:pt x="4433826" y="2059252"/>
                  </a:lnTo>
                  <a:lnTo>
                    <a:pt x="4427038" y="2059252"/>
                  </a:lnTo>
                  <a:lnTo>
                    <a:pt x="4145479" y="2059252"/>
                  </a:lnTo>
                  <a:lnTo>
                    <a:pt x="4138691" y="2059252"/>
                  </a:lnTo>
                  <a:lnTo>
                    <a:pt x="4131902" y="2059252"/>
                  </a:lnTo>
                  <a:lnTo>
                    <a:pt x="3850343" y="2059252"/>
                  </a:lnTo>
                  <a:lnTo>
                    <a:pt x="3843555" y="2059252"/>
                  </a:lnTo>
                  <a:lnTo>
                    <a:pt x="3836766" y="2059252"/>
                  </a:lnTo>
                  <a:lnTo>
                    <a:pt x="3555207" y="2059252"/>
                  </a:lnTo>
                  <a:lnTo>
                    <a:pt x="3548419" y="2059252"/>
                  </a:lnTo>
                  <a:lnTo>
                    <a:pt x="3541631" y="2059252"/>
                  </a:lnTo>
                  <a:lnTo>
                    <a:pt x="3260071" y="2059252"/>
                  </a:lnTo>
                  <a:lnTo>
                    <a:pt x="3253283" y="2059252"/>
                  </a:lnTo>
                  <a:lnTo>
                    <a:pt x="3246495" y="2059252"/>
                  </a:lnTo>
                  <a:lnTo>
                    <a:pt x="2964935" y="2059252"/>
                  </a:lnTo>
                  <a:lnTo>
                    <a:pt x="2958147" y="2059252"/>
                  </a:lnTo>
                  <a:lnTo>
                    <a:pt x="2951359" y="2059252"/>
                  </a:lnTo>
                  <a:lnTo>
                    <a:pt x="2669799" y="2059252"/>
                  </a:lnTo>
                  <a:lnTo>
                    <a:pt x="2663011" y="2059252"/>
                  </a:lnTo>
                  <a:lnTo>
                    <a:pt x="2656223" y="2059252"/>
                  </a:lnTo>
                  <a:lnTo>
                    <a:pt x="2374663" y="2059252"/>
                  </a:lnTo>
                  <a:lnTo>
                    <a:pt x="2367875" y="2059252"/>
                  </a:lnTo>
                  <a:lnTo>
                    <a:pt x="2361087" y="2059252"/>
                  </a:lnTo>
                  <a:lnTo>
                    <a:pt x="2079527" y="2059252"/>
                  </a:lnTo>
                  <a:lnTo>
                    <a:pt x="2072739" y="2059252"/>
                  </a:lnTo>
                  <a:lnTo>
                    <a:pt x="2065951" y="2059252"/>
                  </a:lnTo>
                  <a:lnTo>
                    <a:pt x="1784391" y="2059252"/>
                  </a:lnTo>
                  <a:lnTo>
                    <a:pt x="1777603" y="2059252"/>
                  </a:lnTo>
                  <a:lnTo>
                    <a:pt x="1770815" y="2059252"/>
                  </a:lnTo>
                  <a:lnTo>
                    <a:pt x="1489255" y="2059252"/>
                  </a:lnTo>
                  <a:lnTo>
                    <a:pt x="1482467" y="2059252"/>
                  </a:lnTo>
                  <a:lnTo>
                    <a:pt x="1475679" y="2059252"/>
                  </a:lnTo>
                  <a:lnTo>
                    <a:pt x="1194119" y="2059252"/>
                  </a:lnTo>
                  <a:lnTo>
                    <a:pt x="1187331" y="2059252"/>
                  </a:lnTo>
                  <a:lnTo>
                    <a:pt x="1180543" y="2059252"/>
                  </a:lnTo>
                  <a:lnTo>
                    <a:pt x="898984" y="2059252"/>
                  </a:lnTo>
                  <a:lnTo>
                    <a:pt x="892195" y="2059252"/>
                  </a:lnTo>
                  <a:lnTo>
                    <a:pt x="885407" y="2059252"/>
                  </a:lnTo>
                  <a:lnTo>
                    <a:pt x="603848" y="2059252"/>
                  </a:lnTo>
                  <a:lnTo>
                    <a:pt x="597059" y="2059252"/>
                  </a:lnTo>
                  <a:lnTo>
                    <a:pt x="590271" y="2059252"/>
                  </a:lnTo>
                  <a:lnTo>
                    <a:pt x="308712" y="2059252"/>
                  </a:lnTo>
                  <a:lnTo>
                    <a:pt x="301924" y="2059252"/>
                  </a:lnTo>
                  <a:lnTo>
                    <a:pt x="295135" y="2059252"/>
                  </a:lnTo>
                  <a:lnTo>
                    <a:pt x="13576" y="2059252"/>
                  </a:lnTo>
                  <a:lnTo>
                    <a:pt x="6788" y="2059252"/>
                  </a:lnTo>
                  <a:lnTo>
                    <a:pt x="0" y="2059252"/>
                  </a:lnTo>
                  <a:close/>
                </a:path>
              </a:pathLst>
            </a:custGeom>
            <a:solidFill>
              <a:srgbClr val="1CABE2">
                <a:alpha val="3921"/>
              </a:srgbClr>
            </a:solidFill>
          </p:spPr>
          <p:txBody>
            <a:bodyPr/>
            <a:lstStyle/>
            <a:p/>
          </p:txBody>
        </p:sp>
        <p:sp>
          <p:nvSpPr>
            <p:cNvPr id="57" name="pl57"/>
            <p:cNvSpPr/>
            <p:nvPr/>
          </p:nvSpPr>
          <p:spPr>
            <a:xfrm>
              <a:off x="2581420" y="3866983"/>
              <a:ext cx="5017310" cy="2059252"/>
            </a:xfrm>
            <a:custGeom>
              <a:avLst/>
              <a:pathLst>
                <a:path w="5017310" h="2059252">
                  <a:moveTo>
                    <a:pt x="0" y="2059252"/>
                  </a:moveTo>
                  <a:lnTo>
                    <a:pt x="6788" y="2059252"/>
                  </a:lnTo>
                  <a:lnTo>
                    <a:pt x="288347" y="2059252"/>
                  </a:lnTo>
                  <a:lnTo>
                    <a:pt x="295135" y="2059252"/>
                  </a:lnTo>
                  <a:lnTo>
                    <a:pt x="301924" y="2059252"/>
                  </a:lnTo>
                  <a:lnTo>
                    <a:pt x="583483" y="2059252"/>
                  </a:lnTo>
                  <a:lnTo>
                    <a:pt x="590271" y="2059252"/>
                  </a:lnTo>
                  <a:lnTo>
                    <a:pt x="597059" y="2059252"/>
                  </a:lnTo>
                  <a:lnTo>
                    <a:pt x="878619" y="2059252"/>
                  </a:lnTo>
                  <a:lnTo>
                    <a:pt x="885407" y="2059252"/>
                  </a:lnTo>
                  <a:lnTo>
                    <a:pt x="892195" y="2059252"/>
                  </a:lnTo>
                  <a:lnTo>
                    <a:pt x="1173755" y="2059252"/>
                  </a:lnTo>
                  <a:lnTo>
                    <a:pt x="1180543" y="2059252"/>
                  </a:lnTo>
                  <a:lnTo>
                    <a:pt x="1187331" y="2059252"/>
                  </a:lnTo>
                  <a:lnTo>
                    <a:pt x="1468891" y="2059252"/>
                  </a:lnTo>
                  <a:lnTo>
                    <a:pt x="1475679" y="2059252"/>
                  </a:lnTo>
                  <a:lnTo>
                    <a:pt x="1482467" y="2059252"/>
                  </a:lnTo>
                  <a:lnTo>
                    <a:pt x="1764027" y="2059252"/>
                  </a:lnTo>
                  <a:lnTo>
                    <a:pt x="1770815" y="2059252"/>
                  </a:lnTo>
                  <a:lnTo>
                    <a:pt x="1777603" y="2056823"/>
                  </a:lnTo>
                  <a:lnTo>
                    <a:pt x="2059163" y="1956078"/>
                  </a:lnTo>
                  <a:lnTo>
                    <a:pt x="2065951" y="1953649"/>
                  </a:lnTo>
                  <a:lnTo>
                    <a:pt x="2072739" y="1942719"/>
                  </a:lnTo>
                  <a:lnTo>
                    <a:pt x="2354299" y="1489367"/>
                  </a:lnTo>
                  <a:lnTo>
                    <a:pt x="2361087" y="1478437"/>
                  </a:lnTo>
                  <a:lnTo>
                    <a:pt x="2367875" y="1463864"/>
                  </a:lnTo>
                  <a:lnTo>
                    <a:pt x="2649435" y="859394"/>
                  </a:lnTo>
                  <a:lnTo>
                    <a:pt x="2656223" y="844821"/>
                  </a:lnTo>
                  <a:lnTo>
                    <a:pt x="2663011" y="848464"/>
                  </a:lnTo>
                  <a:lnTo>
                    <a:pt x="2944571" y="999582"/>
                  </a:lnTo>
                  <a:lnTo>
                    <a:pt x="2951359" y="1003225"/>
                  </a:lnTo>
                  <a:lnTo>
                    <a:pt x="2958147" y="997153"/>
                  </a:lnTo>
                  <a:lnTo>
                    <a:pt x="3239707" y="745290"/>
                  </a:lnTo>
                  <a:lnTo>
                    <a:pt x="3246495" y="739218"/>
                  </a:lnTo>
                  <a:lnTo>
                    <a:pt x="3253283" y="740433"/>
                  </a:lnTo>
                  <a:lnTo>
                    <a:pt x="3534842" y="790805"/>
                  </a:lnTo>
                  <a:lnTo>
                    <a:pt x="3541631" y="792020"/>
                  </a:lnTo>
                  <a:lnTo>
                    <a:pt x="3548419" y="799306"/>
                  </a:lnTo>
                  <a:lnTo>
                    <a:pt x="3829978" y="1101541"/>
                  </a:lnTo>
                  <a:lnTo>
                    <a:pt x="3836766" y="1108828"/>
                  </a:lnTo>
                  <a:lnTo>
                    <a:pt x="3843555" y="1089397"/>
                  </a:lnTo>
                  <a:lnTo>
                    <a:pt x="4125114" y="283437"/>
                  </a:lnTo>
                  <a:lnTo>
                    <a:pt x="4131902" y="264006"/>
                  </a:lnTo>
                  <a:lnTo>
                    <a:pt x="4138691" y="271293"/>
                  </a:lnTo>
                  <a:lnTo>
                    <a:pt x="4420250" y="573528"/>
                  </a:lnTo>
                  <a:lnTo>
                    <a:pt x="4427038" y="580814"/>
                  </a:lnTo>
                  <a:lnTo>
                    <a:pt x="4433826" y="575957"/>
                  </a:lnTo>
                  <a:lnTo>
                    <a:pt x="4715386" y="374467"/>
                  </a:lnTo>
                  <a:lnTo>
                    <a:pt x="4722174" y="369609"/>
                  </a:lnTo>
                  <a:lnTo>
                    <a:pt x="4728962" y="361108"/>
                  </a:lnTo>
                  <a:lnTo>
                    <a:pt x="5010522" y="8501"/>
                  </a:lnTo>
                  <a:lnTo>
                    <a:pt x="5017310" y="0"/>
                  </a:lnTo>
                </a:path>
              </a:pathLst>
            </a:custGeom>
          </p:spPr>
          <p:txBody>
            <a:bodyPr/>
            <a:lstStyle/>
            <a:p/>
          </p:txBody>
        </p:sp>
        <p:sp>
          <p:nvSpPr>
            <p:cNvPr id="58" name="pg58"/>
            <p:cNvSpPr/>
            <p:nvPr/>
          </p:nvSpPr>
          <p:spPr>
            <a:xfrm>
              <a:off x="803816" y="857306"/>
              <a:ext cx="6801702" cy="5068929"/>
            </a:xfrm>
            <a:custGeom>
              <a:avLst/>
              <a:pathLst>
                <a:path w="6801702" h="5068929">
                  <a:moveTo>
                    <a:pt x="6788" y="4488114"/>
                  </a:moveTo>
                  <a:lnTo>
                    <a:pt x="13576" y="4471112"/>
                  </a:lnTo>
                  <a:lnTo>
                    <a:pt x="295135" y="3765897"/>
                  </a:lnTo>
                  <a:lnTo>
                    <a:pt x="301924" y="3748895"/>
                  </a:lnTo>
                  <a:lnTo>
                    <a:pt x="308712" y="3739180"/>
                  </a:lnTo>
                  <a:lnTo>
                    <a:pt x="590271" y="3336200"/>
                  </a:lnTo>
                  <a:lnTo>
                    <a:pt x="597059" y="3326484"/>
                  </a:lnTo>
                  <a:lnTo>
                    <a:pt x="603848" y="3324055"/>
                  </a:lnTo>
                  <a:lnTo>
                    <a:pt x="885407" y="3223310"/>
                  </a:lnTo>
                  <a:lnTo>
                    <a:pt x="892195" y="3220882"/>
                  </a:lnTo>
                  <a:lnTo>
                    <a:pt x="898984" y="3209952"/>
                  </a:lnTo>
                  <a:lnTo>
                    <a:pt x="1180543" y="2756599"/>
                  </a:lnTo>
                  <a:lnTo>
                    <a:pt x="1187331" y="2745669"/>
                  </a:lnTo>
                  <a:lnTo>
                    <a:pt x="1194119" y="2745669"/>
                  </a:lnTo>
                  <a:lnTo>
                    <a:pt x="1475679" y="2745669"/>
                  </a:lnTo>
                  <a:lnTo>
                    <a:pt x="1482467" y="2745669"/>
                  </a:lnTo>
                  <a:lnTo>
                    <a:pt x="1489255" y="2691020"/>
                  </a:lnTo>
                  <a:lnTo>
                    <a:pt x="1770815" y="424258"/>
                  </a:lnTo>
                  <a:lnTo>
                    <a:pt x="1777603" y="369609"/>
                  </a:lnTo>
                  <a:lnTo>
                    <a:pt x="1784391" y="367180"/>
                  </a:lnTo>
                  <a:lnTo>
                    <a:pt x="2065951" y="266435"/>
                  </a:lnTo>
                  <a:lnTo>
                    <a:pt x="2072739" y="264006"/>
                  </a:lnTo>
                  <a:lnTo>
                    <a:pt x="2079527" y="264006"/>
                  </a:lnTo>
                  <a:lnTo>
                    <a:pt x="2361087" y="264006"/>
                  </a:lnTo>
                  <a:lnTo>
                    <a:pt x="2367875" y="264006"/>
                  </a:lnTo>
                  <a:lnTo>
                    <a:pt x="2374663" y="261577"/>
                  </a:lnTo>
                  <a:lnTo>
                    <a:pt x="2656223" y="160832"/>
                  </a:lnTo>
                  <a:lnTo>
                    <a:pt x="2663011" y="158404"/>
                  </a:lnTo>
                  <a:lnTo>
                    <a:pt x="2669799" y="159618"/>
                  </a:lnTo>
                  <a:lnTo>
                    <a:pt x="2951359" y="209990"/>
                  </a:lnTo>
                  <a:lnTo>
                    <a:pt x="2958147" y="211205"/>
                  </a:lnTo>
                  <a:lnTo>
                    <a:pt x="2964935" y="208776"/>
                  </a:lnTo>
                  <a:lnTo>
                    <a:pt x="3246495" y="108031"/>
                  </a:lnTo>
                  <a:lnTo>
                    <a:pt x="3253283" y="105602"/>
                  </a:lnTo>
                  <a:lnTo>
                    <a:pt x="3260071" y="105602"/>
                  </a:lnTo>
                  <a:lnTo>
                    <a:pt x="3541631" y="105602"/>
                  </a:lnTo>
                  <a:lnTo>
                    <a:pt x="3548419" y="105602"/>
                  </a:lnTo>
                  <a:lnTo>
                    <a:pt x="3555207" y="104388"/>
                  </a:lnTo>
                  <a:lnTo>
                    <a:pt x="3836766" y="54015"/>
                  </a:lnTo>
                  <a:lnTo>
                    <a:pt x="3843555" y="52801"/>
                  </a:lnTo>
                  <a:lnTo>
                    <a:pt x="3850343" y="56444"/>
                  </a:lnTo>
                  <a:lnTo>
                    <a:pt x="4131902" y="207562"/>
                  </a:lnTo>
                  <a:lnTo>
                    <a:pt x="4138691" y="211205"/>
                  </a:lnTo>
                  <a:lnTo>
                    <a:pt x="4145479" y="209990"/>
                  </a:lnTo>
                  <a:lnTo>
                    <a:pt x="4427038" y="159618"/>
                  </a:lnTo>
                  <a:lnTo>
                    <a:pt x="4433826" y="158404"/>
                  </a:lnTo>
                  <a:lnTo>
                    <a:pt x="4440615" y="160832"/>
                  </a:lnTo>
                  <a:lnTo>
                    <a:pt x="4722174" y="261577"/>
                  </a:lnTo>
                  <a:lnTo>
                    <a:pt x="4728962" y="264006"/>
                  </a:lnTo>
                  <a:lnTo>
                    <a:pt x="4735751" y="259149"/>
                  </a:lnTo>
                  <a:lnTo>
                    <a:pt x="5017310" y="57659"/>
                  </a:lnTo>
                  <a:lnTo>
                    <a:pt x="5024098" y="52801"/>
                  </a:lnTo>
                  <a:lnTo>
                    <a:pt x="5030886" y="52801"/>
                  </a:lnTo>
                  <a:lnTo>
                    <a:pt x="5312446" y="52801"/>
                  </a:lnTo>
                  <a:lnTo>
                    <a:pt x="5319234" y="52801"/>
                  </a:lnTo>
                  <a:lnTo>
                    <a:pt x="5326022" y="51586"/>
                  </a:lnTo>
                  <a:lnTo>
                    <a:pt x="5607582" y="1214"/>
                  </a:lnTo>
                  <a:lnTo>
                    <a:pt x="5614370" y="0"/>
                  </a:lnTo>
                  <a:lnTo>
                    <a:pt x="5621158" y="3643"/>
                  </a:lnTo>
                  <a:lnTo>
                    <a:pt x="5902718" y="154760"/>
                  </a:lnTo>
                  <a:lnTo>
                    <a:pt x="5909506" y="158404"/>
                  </a:lnTo>
                  <a:lnTo>
                    <a:pt x="5916294" y="157189"/>
                  </a:lnTo>
                  <a:lnTo>
                    <a:pt x="6197854" y="106817"/>
                  </a:lnTo>
                  <a:lnTo>
                    <a:pt x="6204642" y="105602"/>
                  </a:lnTo>
                  <a:lnTo>
                    <a:pt x="6211430" y="105602"/>
                  </a:lnTo>
                  <a:lnTo>
                    <a:pt x="6492990" y="105602"/>
                  </a:lnTo>
                  <a:lnTo>
                    <a:pt x="6499778" y="105602"/>
                  </a:lnTo>
                  <a:lnTo>
                    <a:pt x="6506566" y="104388"/>
                  </a:lnTo>
                  <a:lnTo>
                    <a:pt x="6788126" y="54015"/>
                  </a:lnTo>
                  <a:lnTo>
                    <a:pt x="6794914" y="52801"/>
                  </a:lnTo>
                  <a:lnTo>
                    <a:pt x="6801702" y="5068929"/>
                  </a:lnTo>
                  <a:lnTo>
                    <a:pt x="6794914" y="5068929"/>
                  </a:lnTo>
                  <a:lnTo>
                    <a:pt x="6788126" y="5068929"/>
                  </a:lnTo>
                  <a:lnTo>
                    <a:pt x="6506566" y="5068929"/>
                  </a:lnTo>
                  <a:lnTo>
                    <a:pt x="6499778" y="5068929"/>
                  </a:lnTo>
                  <a:lnTo>
                    <a:pt x="6492990" y="5068929"/>
                  </a:lnTo>
                  <a:lnTo>
                    <a:pt x="6211430" y="5068929"/>
                  </a:lnTo>
                  <a:lnTo>
                    <a:pt x="6204642" y="5068929"/>
                  </a:lnTo>
                  <a:lnTo>
                    <a:pt x="6197854" y="5068929"/>
                  </a:lnTo>
                  <a:lnTo>
                    <a:pt x="5916294" y="5068929"/>
                  </a:lnTo>
                  <a:lnTo>
                    <a:pt x="5909506" y="5068929"/>
                  </a:lnTo>
                  <a:lnTo>
                    <a:pt x="5902718" y="5068929"/>
                  </a:lnTo>
                  <a:lnTo>
                    <a:pt x="5621158" y="5068929"/>
                  </a:lnTo>
                  <a:lnTo>
                    <a:pt x="5614370" y="5068929"/>
                  </a:lnTo>
                  <a:lnTo>
                    <a:pt x="5607582" y="5068929"/>
                  </a:lnTo>
                  <a:lnTo>
                    <a:pt x="5326022" y="5068929"/>
                  </a:lnTo>
                  <a:lnTo>
                    <a:pt x="5319234" y="5068929"/>
                  </a:lnTo>
                  <a:lnTo>
                    <a:pt x="5312446" y="5068929"/>
                  </a:lnTo>
                  <a:lnTo>
                    <a:pt x="5030886" y="5068929"/>
                  </a:lnTo>
                  <a:lnTo>
                    <a:pt x="5024098" y="5068929"/>
                  </a:lnTo>
                  <a:lnTo>
                    <a:pt x="5017310" y="5068929"/>
                  </a:lnTo>
                  <a:lnTo>
                    <a:pt x="4735751" y="5068929"/>
                  </a:lnTo>
                  <a:lnTo>
                    <a:pt x="4728962" y="5068929"/>
                  </a:lnTo>
                  <a:lnTo>
                    <a:pt x="4722174" y="5068929"/>
                  </a:lnTo>
                  <a:lnTo>
                    <a:pt x="4440615" y="5068929"/>
                  </a:lnTo>
                  <a:lnTo>
                    <a:pt x="4433826" y="5068929"/>
                  </a:lnTo>
                  <a:lnTo>
                    <a:pt x="4427038" y="5068929"/>
                  </a:lnTo>
                  <a:lnTo>
                    <a:pt x="4145479" y="5068929"/>
                  </a:lnTo>
                  <a:lnTo>
                    <a:pt x="4138691" y="5068929"/>
                  </a:lnTo>
                  <a:lnTo>
                    <a:pt x="4131902" y="5068929"/>
                  </a:lnTo>
                  <a:lnTo>
                    <a:pt x="3850343" y="5068929"/>
                  </a:lnTo>
                  <a:lnTo>
                    <a:pt x="3843555" y="5068929"/>
                  </a:lnTo>
                  <a:lnTo>
                    <a:pt x="3836766" y="5068929"/>
                  </a:lnTo>
                  <a:lnTo>
                    <a:pt x="3555207" y="5068929"/>
                  </a:lnTo>
                  <a:lnTo>
                    <a:pt x="3548419" y="5068929"/>
                  </a:lnTo>
                  <a:lnTo>
                    <a:pt x="3541631" y="5068929"/>
                  </a:lnTo>
                  <a:lnTo>
                    <a:pt x="3260071" y="5068929"/>
                  </a:lnTo>
                  <a:lnTo>
                    <a:pt x="3253283" y="5068929"/>
                  </a:lnTo>
                  <a:lnTo>
                    <a:pt x="3246495" y="5068929"/>
                  </a:lnTo>
                  <a:lnTo>
                    <a:pt x="2964935" y="5068929"/>
                  </a:lnTo>
                  <a:lnTo>
                    <a:pt x="2958147" y="5068929"/>
                  </a:lnTo>
                  <a:lnTo>
                    <a:pt x="2951359" y="5068929"/>
                  </a:lnTo>
                  <a:lnTo>
                    <a:pt x="2669799" y="5068929"/>
                  </a:lnTo>
                  <a:lnTo>
                    <a:pt x="2663011" y="5068929"/>
                  </a:lnTo>
                  <a:lnTo>
                    <a:pt x="2656223" y="5068929"/>
                  </a:lnTo>
                  <a:lnTo>
                    <a:pt x="2374663" y="5068929"/>
                  </a:lnTo>
                  <a:lnTo>
                    <a:pt x="2367875" y="5068929"/>
                  </a:lnTo>
                  <a:lnTo>
                    <a:pt x="2361087" y="5068929"/>
                  </a:lnTo>
                  <a:lnTo>
                    <a:pt x="2079527" y="5068929"/>
                  </a:lnTo>
                  <a:lnTo>
                    <a:pt x="2072739" y="5068929"/>
                  </a:lnTo>
                  <a:lnTo>
                    <a:pt x="2065951" y="5068929"/>
                  </a:lnTo>
                  <a:lnTo>
                    <a:pt x="1784391" y="5068929"/>
                  </a:lnTo>
                  <a:lnTo>
                    <a:pt x="1777603" y="5068929"/>
                  </a:lnTo>
                  <a:lnTo>
                    <a:pt x="1770815" y="5068929"/>
                  </a:lnTo>
                  <a:lnTo>
                    <a:pt x="1489255" y="5068929"/>
                  </a:lnTo>
                  <a:lnTo>
                    <a:pt x="1482467" y="5068929"/>
                  </a:lnTo>
                  <a:lnTo>
                    <a:pt x="1475679" y="5068929"/>
                  </a:lnTo>
                  <a:lnTo>
                    <a:pt x="1194119" y="5068929"/>
                  </a:lnTo>
                  <a:lnTo>
                    <a:pt x="1187331" y="5068929"/>
                  </a:lnTo>
                  <a:lnTo>
                    <a:pt x="1180543" y="5068929"/>
                  </a:lnTo>
                  <a:lnTo>
                    <a:pt x="898984" y="5068929"/>
                  </a:lnTo>
                  <a:lnTo>
                    <a:pt x="892195" y="5068929"/>
                  </a:lnTo>
                  <a:lnTo>
                    <a:pt x="885407" y="5068929"/>
                  </a:lnTo>
                  <a:lnTo>
                    <a:pt x="603848" y="5068929"/>
                  </a:lnTo>
                  <a:lnTo>
                    <a:pt x="597059" y="5068929"/>
                  </a:lnTo>
                  <a:lnTo>
                    <a:pt x="590271" y="5068929"/>
                  </a:lnTo>
                  <a:lnTo>
                    <a:pt x="308712" y="5068929"/>
                  </a:lnTo>
                  <a:lnTo>
                    <a:pt x="301924" y="5068929"/>
                  </a:lnTo>
                  <a:lnTo>
                    <a:pt x="295135" y="5068929"/>
                  </a:lnTo>
                  <a:lnTo>
                    <a:pt x="13576" y="5068929"/>
                  </a:lnTo>
                  <a:lnTo>
                    <a:pt x="6788" y="5068929"/>
                  </a:lnTo>
                  <a:lnTo>
                    <a:pt x="0" y="5068929"/>
                  </a:lnTo>
                  <a:close/>
                </a:path>
              </a:pathLst>
            </a:custGeom>
            <a:solidFill>
              <a:srgbClr val="1CABE2">
                <a:alpha val="3921"/>
              </a:srgbClr>
            </a:solidFill>
          </p:spPr>
          <p:txBody>
            <a:bodyPr/>
            <a:lstStyle/>
            <a:p/>
          </p:txBody>
        </p:sp>
        <p:sp>
          <p:nvSpPr>
            <p:cNvPr id="59" name="pl59"/>
            <p:cNvSpPr/>
            <p:nvPr/>
          </p:nvSpPr>
          <p:spPr>
            <a:xfrm>
              <a:off x="810605" y="857306"/>
              <a:ext cx="6788126" cy="4488114"/>
            </a:xfrm>
            <a:custGeom>
              <a:avLst/>
              <a:pathLst>
                <a:path w="6788126" h="4488114">
                  <a:moveTo>
                    <a:pt x="0" y="4488114"/>
                  </a:moveTo>
                  <a:lnTo>
                    <a:pt x="6788" y="4471112"/>
                  </a:lnTo>
                  <a:lnTo>
                    <a:pt x="288347" y="3765897"/>
                  </a:lnTo>
                  <a:lnTo>
                    <a:pt x="295135" y="3748895"/>
                  </a:lnTo>
                  <a:lnTo>
                    <a:pt x="301924" y="3739180"/>
                  </a:lnTo>
                  <a:lnTo>
                    <a:pt x="583483" y="3336200"/>
                  </a:lnTo>
                  <a:lnTo>
                    <a:pt x="590271" y="3326484"/>
                  </a:lnTo>
                  <a:lnTo>
                    <a:pt x="597059" y="3324055"/>
                  </a:lnTo>
                  <a:lnTo>
                    <a:pt x="878619" y="3223310"/>
                  </a:lnTo>
                  <a:lnTo>
                    <a:pt x="885407" y="3220882"/>
                  </a:lnTo>
                  <a:lnTo>
                    <a:pt x="892195" y="3209952"/>
                  </a:lnTo>
                  <a:lnTo>
                    <a:pt x="1173755" y="2756599"/>
                  </a:lnTo>
                  <a:lnTo>
                    <a:pt x="1180543" y="2745669"/>
                  </a:lnTo>
                  <a:lnTo>
                    <a:pt x="1187331" y="2745669"/>
                  </a:lnTo>
                  <a:lnTo>
                    <a:pt x="1468891" y="2745669"/>
                  </a:lnTo>
                  <a:lnTo>
                    <a:pt x="1475679" y="2745669"/>
                  </a:lnTo>
                  <a:lnTo>
                    <a:pt x="1482467" y="2691020"/>
                  </a:lnTo>
                  <a:lnTo>
                    <a:pt x="1764027" y="424258"/>
                  </a:lnTo>
                  <a:lnTo>
                    <a:pt x="1770815" y="369609"/>
                  </a:lnTo>
                  <a:lnTo>
                    <a:pt x="1777603" y="367180"/>
                  </a:lnTo>
                  <a:lnTo>
                    <a:pt x="2059163" y="266435"/>
                  </a:lnTo>
                  <a:lnTo>
                    <a:pt x="2065951" y="264006"/>
                  </a:lnTo>
                  <a:lnTo>
                    <a:pt x="2072739" y="264006"/>
                  </a:lnTo>
                  <a:lnTo>
                    <a:pt x="2354299" y="264006"/>
                  </a:lnTo>
                  <a:lnTo>
                    <a:pt x="2361087" y="264006"/>
                  </a:lnTo>
                  <a:lnTo>
                    <a:pt x="2367875" y="261577"/>
                  </a:lnTo>
                  <a:lnTo>
                    <a:pt x="2649435" y="160832"/>
                  </a:lnTo>
                  <a:lnTo>
                    <a:pt x="2656223" y="158404"/>
                  </a:lnTo>
                  <a:lnTo>
                    <a:pt x="2663011" y="159618"/>
                  </a:lnTo>
                  <a:lnTo>
                    <a:pt x="2944571" y="209990"/>
                  </a:lnTo>
                  <a:lnTo>
                    <a:pt x="2951359" y="211205"/>
                  </a:lnTo>
                  <a:lnTo>
                    <a:pt x="2958147" y="208776"/>
                  </a:lnTo>
                  <a:lnTo>
                    <a:pt x="3239707" y="108031"/>
                  </a:lnTo>
                  <a:lnTo>
                    <a:pt x="3246495" y="105602"/>
                  </a:lnTo>
                  <a:lnTo>
                    <a:pt x="3253283" y="105602"/>
                  </a:lnTo>
                  <a:lnTo>
                    <a:pt x="3534842" y="105602"/>
                  </a:lnTo>
                  <a:lnTo>
                    <a:pt x="3541631" y="105602"/>
                  </a:lnTo>
                  <a:lnTo>
                    <a:pt x="3548419" y="104388"/>
                  </a:lnTo>
                  <a:lnTo>
                    <a:pt x="3829978" y="54015"/>
                  </a:lnTo>
                  <a:lnTo>
                    <a:pt x="3836766" y="52801"/>
                  </a:lnTo>
                  <a:lnTo>
                    <a:pt x="3843555" y="56444"/>
                  </a:lnTo>
                  <a:lnTo>
                    <a:pt x="4125114" y="207562"/>
                  </a:lnTo>
                  <a:lnTo>
                    <a:pt x="4131902" y="211205"/>
                  </a:lnTo>
                  <a:lnTo>
                    <a:pt x="4138691" y="209990"/>
                  </a:lnTo>
                  <a:lnTo>
                    <a:pt x="4420250" y="159618"/>
                  </a:lnTo>
                  <a:lnTo>
                    <a:pt x="4427038" y="158404"/>
                  </a:lnTo>
                  <a:lnTo>
                    <a:pt x="4433826" y="160832"/>
                  </a:lnTo>
                  <a:lnTo>
                    <a:pt x="4715386" y="261577"/>
                  </a:lnTo>
                  <a:lnTo>
                    <a:pt x="4722174" y="264006"/>
                  </a:lnTo>
                  <a:lnTo>
                    <a:pt x="4728962" y="259149"/>
                  </a:lnTo>
                  <a:lnTo>
                    <a:pt x="5010522" y="57659"/>
                  </a:lnTo>
                  <a:lnTo>
                    <a:pt x="5017310" y="52801"/>
                  </a:lnTo>
                  <a:lnTo>
                    <a:pt x="5024098" y="52801"/>
                  </a:lnTo>
                  <a:lnTo>
                    <a:pt x="5305658" y="52801"/>
                  </a:lnTo>
                  <a:lnTo>
                    <a:pt x="5312446" y="52801"/>
                  </a:lnTo>
                  <a:lnTo>
                    <a:pt x="5319234" y="51586"/>
                  </a:lnTo>
                  <a:lnTo>
                    <a:pt x="5600794" y="1214"/>
                  </a:lnTo>
                  <a:lnTo>
                    <a:pt x="5607582" y="0"/>
                  </a:lnTo>
                  <a:lnTo>
                    <a:pt x="5614370" y="3643"/>
                  </a:lnTo>
                  <a:lnTo>
                    <a:pt x="5895930" y="154760"/>
                  </a:lnTo>
                  <a:lnTo>
                    <a:pt x="5902718" y="158404"/>
                  </a:lnTo>
                  <a:lnTo>
                    <a:pt x="5909506" y="157189"/>
                  </a:lnTo>
                  <a:lnTo>
                    <a:pt x="6191066" y="106817"/>
                  </a:lnTo>
                  <a:lnTo>
                    <a:pt x="6197854" y="105602"/>
                  </a:lnTo>
                  <a:lnTo>
                    <a:pt x="6204642" y="105602"/>
                  </a:lnTo>
                  <a:lnTo>
                    <a:pt x="6486202" y="105602"/>
                  </a:lnTo>
                  <a:lnTo>
                    <a:pt x="6492990" y="105602"/>
                  </a:lnTo>
                  <a:lnTo>
                    <a:pt x="6499778" y="104388"/>
                  </a:lnTo>
                  <a:lnTo>
                    <a:pt x="6781338" y="54015"/>
                  </a:lnTo>
                  <a:lnTo>
                    <a:pt x="6788126" y="52801"/>
                  </a:lnTo>
                </a:path>
              </a:pathLst>
            </a:custGeom>
          </p:spPr>
          <p:txBody>
            <a:bodyPr/>
            <a:lstStyle/>
            <a:p/>
          </p:txBody>
        </p:sp>
        <p:sp>
          <p:nvSpPr>
            <p:cNvPr id="60" name="pl60"/>
            <p:cNvSpPr/>
            <p:nvPr/>
          </p:nvSpPr>
          <p:spPr>
            <a:xfrm>
              <a:off x="810605" y="910108"/>
              <a:ext cx="6788126" cy="580814"/>
            </a:xfrm>
            <a:custGeom>
              <a:avLst/>
              <a:pathLst>
                <a:path w="6788126" h="580814">
                  <a:moveTo>
                    <a:pt x="0" y="211205"/>
                  </a:moveTo>
                  <a:lnTo>
                    <a:pt x="295135" y="105602"/>
                  </a:lnTo>
                  <a:lnTo>
                    <a:pt x="590271" y="316808"/>
                  </a:lnTo>
                  <a:lnTo>
                    <a:pt x="885407" y="580814"/>
                  </a:lnTo>
                  <a:lnTo>
                    <a:pt x="1180543" y="211205"/>
                  </a:lnTo>
                  <a:lnTo>
                    <a:pt x="1475679" y="105602"/>
                  </a:lnTo>
                  <a:lnTo>
                    <a:pt x="1770815" y="105602"/>
                  </a:lnTo>
                  <a:lnTo>
                    <a:pt x="2065951" y="0"/>
                  </a:lnTo>
                  <a:lnTo>
                    <a:pt x="2361087" y="0"/>
                  </a:lnTo>
                  <a:lnTo>
                    <a:pt x="2656223" y="158404"/>
                  </a:lnTo>
                  <a:lnTo>
                    <a:pt x="2951359" y="211205"/>
                  </a:lnTo>
                  <a:lnTo>
                    <a:pt x="3246495" y="211205"/>
                  </a:lnTo>
                  <a:lnTo>
                    <a:pt x="3541631" y="52801"/>
                  </a:lnTo>
                  <a:lnTo>
                    <a:pt x="3836766" y="0"/>
                  </a:lnTo>
                  <a:lnTo>
                    <a:pt x="4131902" y="369609"/>
                  </a:lnTo>
                  <a:lnTo>
                    <a:pt x="4427038" y="316808"/>
                  </a:lnTo>
                  <a:lnTo>
                    <a:pt x="4722174" y="369609"/>
                  </a:lnTo>
                  <a:lnTo>
                    <a:pt x="5017310" y="158404"/>
                  </a:lnTo>
                  <a:lnTo>
                    <a:pt x="5312446" y="52801"/>
                  </a:lnTo>
                  <a:lnTo>
                    <a:pt x="5607582" y="0"/>
                  </a:lnTo>
                  <a:lnTo>
                    <a:pt x="5902718" y="105602"/>
                  </a:lnTo>
                  <a:lnTo>
                    <a:pt x="6197854" y="105602"/>
                  </a:lnTo>
                  <a:lnTo>
                    <a:pt x="6492990" y="0"/>
                  </a:lnTo>
                  <a:lnTo>
                    <a:pt x="6788126" y="0"/>
                  </a:lnTo>
                </a:path>
              </a:pathLst>
            </a:custGeom>
            <a:ln w="27101" cap="flat">
              <a:solidFill>
                <a:srgbClr val="1C86EE">
                  <a:alpha val="100000"/>
                </a:srgbClr>
              </a:solidFill>
              <a:prstDash val="solid"/>
              <a:round/>
            </a:ln>
          </p:spPr>
          <p:txBody>
            <a:bodyPr/>
            <a:lstStyle/>
            <a:p/>
          </p:txBody>
        </p:sp>
        <p:sp>
          <p:nvSpPr>
            <p:cNvPr id="61" name="pl61"/>
            <p:cNvSpPr/>
            <p:nvPr/>
          </p:nvSpPr>
          <p:spPr>
            <a:xfrm>
              <a:off x="810605" y="910108"/>
              <a:ext cx="6788126" cy="2481663"/>
            </a:xfrm>
            <a:custGeom>
              <a:avLst/>
              <a:pathLst>
                <a:path w="6788126" h="2481663">
                  <a:moveTo>
                    <a:pt x="0" y="2481663"/>
                  </a:moveTo>
                  <a:lnTo>
                    <a:pt x="295135" y="2323259"/>
                  </a:lnTo>
                  <a:lnTo>
                    <a:pt x="590271" y="1372834"/>
                  </a:lnTo>
                  <a:lnTo>
                    <a:pt x="885407" y="1003225"/>
                  </a:lnTo>
                  <a:lnTo>
                    <a:pt x="1180543" y="475212"/>
                  </a:lnTo>
                  <a:lnTo>
                    <a:pt x="1475679" y="369609"/>
                  </a:lnTo>
                  <a:lnTo>
                    <a:pt x="1770815" y="316808"/>
                  </a:lnTo>
                  <a:lnTo>
                    <a:pt x="2065951" y="52801"/>
                  </a:lnTo>
                  <a:lnTo>
                    <a:pt x="2361087" y="211205"/>
                  </a:lnTo>
                  <a:lnTo>
                    <a:pt x="2656223" y="211205"/>
                  </a:lnTo>
                  <a:lnTo>
                    <a:pt x="2951359" y="264006"/>
                  </a:lnTo>
                  <a:lnTo>
                    <a:pt x="3246495" y="422410"/>
                  </a:lnTo>
                  <a:lnTo>
                    <a:pt x="3541631" y="264006"/>
                  </a:lnTo>
                  <a:lnTo>
                    <a:pt x="3836766" y="211205"/>
                  </a:lnTo>
                  <a:lnTo>
                    <a:pt x="4131902" y="369609"/>
                  </a:lnTo>
                  <a:lnTo>
                    <a:pt x="4427038" y="316808"/>
                  </a:lnTo>
                  <a:lnTo>
                    <a:pt x="4722174" y="316808"/>
                  </a:lnTo>
                  <a:lnTo>
                    <a:pt x="5017310" y="158404"/>
                  </a:lnTo>
                  <a:lnTo>
                    <a:pt x="5312446" y="52801"/>
                  </a:lnTo>
                  <a:lnTo>
                    <a:pt x="5607582" y="0"/>
                  </a:lnTo>
                  <a:lnTo>
                    <a:pt x="5902718" y="105602"/>
                  </a:lnTo>
                  <a:lnTo>
                    <a:pt x="6197854" y="105602"/>
                  </a:lnTo>
                  <a:lnTo>
                    <a:pt x="6492990" y="52801"/>
                  </a:lnTo>
                  <a:lnTo>
                    <a:pt x="6788126" y="0"/>
                  </a:lnTo>
                </a:path>
              </a:pathLst>
            </a:custGeom>
            <a:ln w="27101" cap="flat">
              <a:solidFill>
                <a:srgbClr val="80BD41">
                  <a:alpha val="100000"/>
                </a:srgbClr>
              </a:solidFill>
              <a:prstDash val="solid"/>
              <a:round/>
            </a:ln>
          </p:spPr>
          <p:txBody>
            <a:bodyPr/>
            <a:lstStyle/>
            <a:p/>
          </p:txBody>
        </p:sp>
        <p:sp>
          <p:nvSpPr>
            <p:cNvPr id="62" name="pl62"/>
            <p:cNvSpPr/>
            <p:nvPr/>
          </p:nvSpPr>
          <p:spPr>
            <a:xfrm>
              <a:off x="810605" y="910108"/>
              <a:ext cx="6788126" cy="4910525"/>
            </a:xfrm>
            <a:custGeom>
              <a:avLst/>
              <a:pathLst>
                <a:path w="6788126" h="4910525">
                  <a:moveTo>
                    <a:pt x="0" y="4910525"/>
                  </a:moveTo>
                  <a:lnTo>
                    <a:pt x="295135" y="4910525"/>
                  </a:lnTo>
                  <a:lnTo>
                    <a:pt x="590271" y="4857723"/>
                  </a:lnTo>
                  <a:lnTo>
                    <a:pt x="885407" y="4857723"/>
                  </a:lnTo>
                  <a:lnTo>
                    <a:pt x="1180543" y="4804922"/>
                  </a:lnTo>
                  <a:lnTo>
                    <a:pt x="1475679" y="4804922"/>
                  </a:lnTo>
                  <a:lnTo>
                    <a:pt x="1770815" y="4699319"/>
                  </a:lnTo>
                  <a:lnTo>
                    <a:pt x="2065951" y="3220882"/>
                  </a:lnTo>
                  <a:lnTo>
                    <a:pt x="2361087" y="2376060"/>
                  </a:lnTo>
                  <a:lnTo>
                    <a:pt x="2656223" y="1267232"/>
                  </a:lnTo>
                  <a:lnTo>
                    <a:pt x="2951359" y="950424"/>
                  </a:lnTo>
                  <a:lnTo>
                    <a:pt x="3246495" y="686417"/>
                  </a:lnTo>
                  <a:lnTo>
                    <a:pt x="3541631" y="158404"/>
                  </a:lnTo>
                  <a:lnTo>
                    <a:pt x="3836766" y="105602"/>
                  </a:lnTo>
                  <a:lnTo>
                    <a:pt x="4131902" y="369609"/>
                  </a:lnTo>
                  <a:lnTo>
                    <a:pt x="4427038" y="369609"/>
                  </a:lnTo>
                  <a:lnTo>
                    <a:pt x="4722174" y="369609"/>
                  </a:lnTo>
                  <a:lnTo>
                    <a:pt x="5017310" y="316808"/>
                  </a:lnTo>
                  <a:lnTo>
                    <a:pt x="5312446" y="105602"/>
                  </a:lnTo>
                  <a:lnTo>
                    <a:pt x="5607582" y="0"/>
                  </a:lnTo>
                  <a:lnTo>
                    <a:pt x="5902718" y="105602"/>
                  </a:lnTo>
                  <a:lnTo>
                    <a:pt x="6197854" y="52801"/>
                  </a:lnTo>
                  <a:lnTo>
                    <a:pt x="6492990" y="0"/>
                  </a:lnTo>
                  <a:lnTo>
                    <a:pt x="6788126" y="0"/>
                  </a:lnTo>
                </a:path>
              </a:pathLst>
            </a:custGeom>
            <a:ln w="27101" cap="flat">
              <a:solidFill>
                <a:srgbClr val="EE00EE">
                  <a:alpha val="100000"/>
                </a:srgbClr>
              </a:solidFill>
              <a:prstDash val="solid"/>
              <a:round/>
            </a:ln>
          </p:spPr>
          <p:txBody>
            <a:bodyPr/>
            <a:lstStyle/>
            <a:p/>
          </p:txBody>
        </p:sp>
        <p:sp>
          <p:nvSpPr>
            <p:cNvPr id="63" name="pl63"/>
            <p:cNvSpPr/>
            <p:nvPr/>
          </p:nvSpPr>
          <p:spPr>
            <a:xfrm>
              <a:off x="3761964" y="4817407"/>
              <a:ext cx="3836766" cy="1108828"/>
            </a:xfrm>
            <a:custGeom>
              <a:avLst/>
              <a:pathLst>
                <a:path w="3836766" h="1108828">
                  <a:moveTo>
                    <a:pt x="0" y="1108828"/>
                  </a:moveTo>
                  <a:lnTo>
                    <a:pt x="295135" y="1108828"/>
                  </a:lnTo>
                  <a:lnTo>
                    <a:pt x="590271" y="1108828"/>
                  </a:lnTo>
                  <a:lnTo>
                    <a:pt x="885407" y="1056026"/>
                  </a:lnTo>
                  <a:lnTo>
                    <a:pt x="1180543" y="1056026"/>
                  </a:lnTo>
                  <a:lnTo>
                    <a:pt x="1475679" y="1108828"/>
                  </a:lnTo>
                  <a:lnTo>
                    <a:pt x="1475679" y="1108828"/>
                  </a:lnTo>
                  <a:lnTo>
                    <a:pt x="1770815" y="1108828"/>
                  </a:lnTo>
                  <a:lnTo>
                    <a:pt x="2065951" y="950424"/>
                  </a:lnTo>
                  <a:lnTo>
                    <a:pt x="2361087" y="897622"/>
                  </a:lnTo>
                  <a:lnTo>
                    <a:pt x="2656223" y="897622"/>
                  </a:lnTo>
                  <a:lnTo>
                    <a:pt x="2951359" y="211205"/>
                  </a:lnTo>
                  <a:lnTo>
                    <a:pt x="3246495" y="264006"/>
                  </a:lnTo>
                  <a:lnTo>
                    <a:pt x="3541631" y="158404"/>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804505"/>
              <a:ext cx="2361087" cy="2270457"/>
            </a:xfrm>
            <a:custGeom>
              <a:avLst/>
              <a:pathLst>
                <a:path w="2361087" h="2270457">
                  <a:moveTo>
                    <a:pt x="0" y="2270457"/>
                  </a:moveTo>
                  <a:lnTo>
                    <a:pt x="295135" y="1900848"/>
                  </a:lnTo>
                  <a:lnTo>
                    <a:pt x="590271" y="2006451"/>
                  </a:lnTo>
                  <a:lnTo>
                    <a:pt x="885407" y="686417"/>
                  </a:lnTo>
                  <a:lnTo>
                    <a:pt x="1180543" y="52801"/>
                  </a:lnTo>
                  <a:lnTo>
                    <a:pt x="1475679" y="211205"/>
                  </a:lnTo>
                  <a:lnTo>
                    <a:pt x="1770815" y="105602"/>
                  </a:lnTo>
                  <a:lnTo>
                    <a:pt x="2065951" y="52801"/>
                  </a:lnTo>
                  <a:lnTo>
                    <a:pt x="2361087" y="0"/>
                  </a:lnTo>
                </a:path>
              </a:pathLst>
            </a:custGeom>
            <a:ln w="27101" cap="flat">
              <a:solidFill>
                <a:srgbClr val="E31A1C">
                  <a:alpha val="100000"/>
                </a:srgbClr>
              </a:solidFill>
              <a:prstDash val="solid"/>
              <a:round/>
            </a:ln>
          </p:spPr>
          <p:txBody>
            <a:bodyPr/>
            <a:lstStyle/>
            <a:p/>
          </p:txBody>
        </p:sp>
        <p:sp>
          <p:nvSpPr>
            <p:cNvPr id="65" name="pl65"/>
            <p:cNvSpPr/>
            <p:nvPr/>
          </p:nvSpPr>
          <p:spPr>
            <a:xfrm>
              <a:off x="810605" y="857306"/>
              <a:ext cx="6788126" cy="422410"/>
            </a:xfrm>
            <a:custGeom>
              <a:avLst/>
              <a:pathLst>
                <a:path w="6788126" h="422410">
                  <a:moveTo>
                    <a:pt x="0" y="211205"/>
                  </a:moveTo>
                  <a:lnTo>
                    <a:pt x="295135" y="158404"/>
                  </a:lnTo>
                  <a:lnTo>
                    <a:pt x="590271" y="316808"/>
                  </a:lnTo>
                  <a:lnTo>
                    <a:pt x="885407" y="422410"/>
                  </a:lnTo>
                  <a:lnTo>
                    <a:pt x="1180543" y="316808"/>
                  </a:lnTo>
                  <a:lnTo>
                    <a:pt x="1475679" y="105602"/>
                  </a:lnTo>
                  <a:lnTo>
                    <a:pt x="1770815" y="52801"/>
                  </a:lnTo>
                  <a:lnTo>
                    <a:pt x="2065951" y="0"/>
                  </a:lnTo>
                  <a:lnTo>
                    <a:pt x="2361087" y="0"/>
                  </a:lnTo>
                  <a:lnTo>
                    <a:pt x="2656223" y="158404"/>
                  </a:lnTo>
                  <a:lnTo>
                    <a:pt x="2951359" y="211205"/>
                  </a:lnTo>
                  <a:lnTo>
                    <a:pt x="3246495" y="105602"/>
                  </a:lnTo>
                  <a:lnTo>
                    <a:pt x="3541631" y="105602"/>
                  </a:lnTo>
                  <a:lnTo>
                    <a:pt x="3836766" y="52801"/>
                  </a:lnTo>
                  <a:lnTo>
                    <a:pt x="4131902" y="211205"/>
                  </a:lnTo>
                  <a:lnTo>
                    <a:pt x="4427038" y="158404"/>
                  </a:lnTo>
                  <a:lnTo>
                    <a:pt x="4722174" y="264006"/>
                  </a:lnTo>
                  <a:lnTo>
                    <a:pt x="5017310" y="52801"/>
                  </a:lnTo>
                  <a:lnTo>
                    <a:pt x="5312446" y="52801"/>
                  </a:lnTo>
                  <a:lnTo>
                    <a:pt x="5607582" y="0"/>
                  </a:lnTo>
                  <a:lnTo>
                    <a:pt x="5902718" y="158404"/>
                  </a:lnTo>
                  <a:lnTo>
                    <a:pt x="6197854" y="105602"/>
                  </a:lnTo>
                  <a:lnTo>
                    <a:pt x="6492990" y="105602"/>
                  </a:lnTo>
                  <a:lnTo>
                    <a:pt x="6788126" y="52801"/>
                  </a:lnTo>
                </a:path>
              </a:pathLst>
            </a:custGeom>
            <a:ln w="27101" cap="flat">
              <a:solidFill>
                <a:srgbClr val="FF7F00">
                  <a:alpha val="100000"/>
                </a:srgbClr>
              </a:solidFill>
              <a:prstDash val="solid"/>
              <a:round/>
            </a:ln>
          </p:spPr>
          <p:txBody>
            <a:bodyPr/>
            <a:lstStyle/>
            <a:p/>
          </p:txBody>
        </p:sp>
        <p:sp>
          <p:nvSpPr>
            <p:cNvPr id="66" name="pl66"/>
            <p:cNvSpPr/>
            <p:nvPr/>
          </p:nvSpPr>
          <p:spPr>
            <a:xfrm>
              <a:off x="810605" y="1015710"/>
              <a:ext cx="6788126" cy="2059252"/>
            </a:xfrm>
            <a:custGeom>
              <a:avLst/>
              <a:pathLst>
                <a:path w="6788126" h="2059252">
                  <a:moveTo>
                    <a:pt x="0" y="2059252"/>
                  </a:moveTo>
                  <a:lnTo>
                    <a:pt x="295135" y="316808"/>
                  </a:lnTo>
                  <a:lnTo>
                    <a:pt x="590271" y="369609"/>
                  </a:lnTo>
                  <a:lnTo>
                    <a:pt x="885407" y="0"/>
                  </a:lnTo>
                  <a:lnTo>
                    <a:pt x="1180543" y="0"/>
                  </a:lnTo>
                  <a:lnTo>
                    <a:pt x="1475679" y="105602"/>
                  </a:lnTo>
                  <a:lnTo>
                    <a:pt x="1770815" y="475212"/>
                  </a:lnTo>
                  <a:lnTo>
                    <a:pt x="2065951" y="316808"/>
                  </a:lnTo>
                  <a:lnTo>
                    <a:pt x="2361087" y="475212"/>
                  </a:lnTo>
                  <a:lnTo>
                    <a:pt x="2656223" y="844821"/>
                  </a:lnTo>
                  <a:lnTo>
                    <a:pt x="2951359" y="580814"/>
                  </a:lnTo>
                  <a:lnTo>
                    <a:pt x="3246495" y="264006"/>
                  </a:lnTo>
                  <a:lnTo>
                    <a:pt x="3541631" y="316808"/>
                  </a:lnTo>
                  <a:lnTo>
                    <a:pt x="3836766" y="52801"/>
                  </a:lnTo>
                  <a:lnTo>
                    <a:pt x="4131902" y="211205"/>
                  </a:lnTo>
                  <a:lnTo>
                    <a:pt x="4427038" y="316808"/>
                  </a:lnTo>
                  <a:lnTo>
                    <a:pt x="4722174" y="475212"/>
                  </a:lnTo>
                  <a:lnTo>
                    <a:pt x="5017310" y="105602"/>
                  </a:lnTo>
                  <a:lnTo>
                    <a:pt x="5312446" y="52801"/>
                  </a:lnTo>
                  <a:lnTo>
                    <a:pt x="5607582" y="0"/>
                  </a:lnTo>
                  <a:lnTo>
                    <a:pt x="5902718" y="105602"/>
                  </a:lnTo>
                  <a:lnTo>
                    <a:pt x="6197854" y="52801"/>
                  </a:lnTo>
                  <a:lnTo>
                    <a:pt x="6492990" y="105602"/>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1543724"/>
              <a:ext cx="4427038" cy="4382511"/>
            </a:xfrm>
            <a:custGeom>
              <a:avLst/>
              <a:pathLst>
                <a:path w="4427038" h="4382511">
                  <a:moveTo>
                    <a:pt x="0" y="4382511"/>
                  </a:moveTo>
                  <a:lnTo>
                    <a:pt x="295135" y="2904073"/>
                  </a:lnTo>
                  <a:lnTo>
                    <a:pt x="590271" y="2904073"/>
                  </a:lnTo>
                  <a:lnTo>
                    <a:pt x="885407" y="2798471"/>
                  </a:lnTo>
                  <a:lnTo>
                    <a:pt x="1180543" y="2587265"/>
                  </a:lnTo>
                  <a:lnTo>
                    <a:pt x="1475679" y="2481663"/>
                  </a:lnTo>
                  <a:lnTo>
                    <a:pt x="1770815" y="2217656"/>
                  </a:lnTo>
                  <a:lnTo>
                    <a:pt x="2065951" y="2006451"/>
                  </a:lnTo>
                  <a:lnTo>
                    <a:pt x="2361087" y="1795245"/>
                  </a:lnTo>
                  <a:lnTo>
                    <a:pt x="2656223" y="792020"/>
                  </a:lnTo>
                  <a:lnTo>
                    <a:pt x="2951359" y="739218"/>
                  </a:lnTo>
                  <a:lnTo>
                    <a:pt x="3246495" y="475212"/>
                  </a:lnTo>
                  <a:lnTo>
                    <a:pt x="3541631" y="580814"/>
                  </a:lnTo>
                  <a:lnTo>
                    <a:pt x="3836766" y="211205"/>
                  </a:lnTo>
                  <a:lnTo>
                    <a:pt x="4131902" y="158404"/>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857306"/>
              <a:ext cx="6788126" cy="580814"/>
            </a:xfrm>
            <a:custGeom>
              <a:avLst/>
              <a:pathLst>
                <a:path w="6788126" h="580814">
                  <a:moveTo>
                    <a:pt x="0" y="211205"/>
                  </a:moveTo>
                  <a:lnTo>
                    <a:pt x="295135" y="158404"/>
                  </a:lnTo>
                  <a:lnTo>
                    <a:pt x="590271" y="316808"/>
                  </a:lnTo>
                  <a:lnTo>
                    <a:pt x="885407" y="580814"/>
                  </a:lnTo>
                  <a:lnTo>
                    <a:pt x="1180543" y="211205"/>
                  </a:lnTo>
                  <a:lnTo>
                    <a:pt x="1475679" y="158404"/>
                  </a:lnTo>
                  <a:lnTo>
                    <a:pt x="1770815" y="158404"/>
                  </a:lnTo>
                  <a:lnTo>
                    <a:pt x="2065951" y="52801"/>
                  </a:lnTo>
                  <a:lnTo>
                    <a:pt x="2361087" y="52801"/>
                  </a:lnTo>
                  <a:lnTo>
                    <a:pt x="2656223" y="158404"/>
                  </a:lnTo>
                  <a:lnTo>
                    <a:pt x="2951359" y="264006"/>
                  </a:lnTo>
                  <a:lnTo>
                    <a:pt x="3246495" y="264006"/>
                  </a:lnTo>
                  <a:lnTo>
                    <a:pt x="3541631" y="105602"/>
                  </a:lnTo>
                  <a:lnTo>
                    <a:pt x="3836766" y="105602"/>
                  </a:lnTo>
                  <a:lnTo>
                    <a:pt x="4131902" y="264006"/>
                  </a:lnTo>
                  <a:lnTo>
                    <a:pt x="4427038" y="211205"/>
                  </a:lnTo>
                  <a:lnTo>
                    <a:pt x="4722174" y="211205"/>
                  </a:lnTo>
                  <a:lnTo>
                    <a:pt x="5017310" y="211205"/>
                  </a:lnTo>
                  <a:lnTo>
                    <a:pt x="5312446" y="105602"/>
                  </a:lnTo>
                  <a:lnTo>
                    <a:pt x="5607582" y="0"/>
                  </a:lnTo>
                  <a:lnTo>
                    <a:pt x="5902718" y="105602"/>
                  </a:lnTo>
                  <a:lnTo>
                    <a:pt x="6197854" y="105602"/>
                  </a:lnTo>
                  <a:lnTo>
                    <a:pt x="6492990" y="52801"/>
                  </a:lnTo>
                  <a:lnTo>
                    <a:pt x="6788126" y="0"/>
                  </a:lnTo>
                </a:path>
              </a:pathLst>
            </a:custGeom>
            <a:ln w="27101" cap="flat">
              <a:solidFill>
                <a:srgbClr val="9A32CD">
                  <a:alpha val="100000"/>
                </a:srgbClr>
              </a:solidFill>
              <a:prstDash val="solid"/>
              <a:round/>
            </a:ln>
          </p:spPr>
          <p:txBody>
            <a:bodyPr/>
            <a:lstStyle/>
            <a:p/>
          </p:txBody>
        </p:sp>
        <p:sp>
          <p:nvSpPr>
            <p:cNvPr id="69" name="pl69"/>
            <p:cNvSpPr/>
            <p:nvPr/>
          </p:nvSpPr>
          <p:spPr>
            <a:xfrm>
              <a:off x="2581420" y="3866983"/>
              <a:ext cx="5017310" cy="2059252"/>
            </a:xfrm>
            <a:custGeom>
              <a:avLst/>
              <a:pathLst>
                <a:path w="5017310" h="2059252">
                  <a:moveTo>
                    <a:pt x="0" y="2059252"/>
                  </a:moveTo>
                  <a:lnTo>
                    <a:pt x="295135" y="2059252"/>
                  </a:lnTo>
                  <a:lnTo>
                    <a:pt x="590271" y="2059252"/>
                  </a:lnTo>
                  <a:lnTo>
                    <a:pt x="885407" y="2059252"/>
                  </a:lnTo>
                  <a:lnTo>
                    <a:pt x="1180543" y="2059252"/>
                  </a:lnTo>
                  <a:lnTo>
                    <a:pt x="1475679" y="2059252"/>
                  </a:lnTo>
                  <a:lnTo>
                    <a:pt x="1770815" y="2059252"/>
                  </a:lnTo>
                  <a:lnTo>
                    <a:pt x="2065951" y="1953649"/>
                  </a:lnTo>
                  <a:lnTo>
                    <a:pt x="2361087" y="1478437"/>
                  </a:lnTo>
                  <a:lnTo>
                    <a:pt x="2656223" y="844821"/>
                  </a:lnTo>
                  <a:lnTo>
                    <a:pt x="2951359" y="1003225"/>
                  </a:lnTo>
                  <a:lnTo>
                    <a:pt x="3246495" y="739218"/>
                  </a:lnTo>
                  <a:lnTo>
                    <a:pt x="3541631" y="792020"/>
                  </a:lnTo>
                  <a:lnTo>
                    <a:pt x="3836766" y="1108828"/>
                  </a:lnTo>
                  <a:lnTo>
                    <a:pt x="4131902" y="264006"/>
                  </a:lnTo>
                  <a:lnTo>
                    <a:pt x="4427038" y="580814"/>
                  </a:lnTo>
                  <a:lnTo>
                    <a:pt x="4722174" y="369609"/>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857306"/>
              <a:ext cx="6788126" cy="4488114"/>
            </a:xfrm>
            <a:custGeom>
              <a:avLst/>
              <a:pathLst>
                <a:path w="6788126" h="4488114">
                  <a:moveTo>
                    <a:pt x="0" y="4488114"/>
                  </a:moveTo>
                  <a:lnTo>
                    <a:pt x="295135" y="3748895"/>
                  </a:lnTo>
                  <a:lnTo>
                    <a:pt x="590271" y="3326484"/>
                  </a:lnTo>
                  <a:lnTo>
                    <a:pt x="885407" y="3220882"/>
                  </a:lnTo>
                  <a:lnTo>
                    <a:pt x="1180543" y="2745669"/>
                  </a:lnTo>
                  <a:lnTo>
                    <a:pt x="1475679" y="2745669"/>
                  </a:lnTo>
                  <a:lnTo>
                    <a:pt x="1770815" y="369609"/>
                  </a:lnTo>
                  <a:lnTo>
                    <a:pt x="2065951" y="264006"/>
                  </a:lnTo>
                  <a:lnTo>
                    <a:pt x="2361087" y="264006"/>
                  </a:lnTo>
                  <a:lnTo>
                    <a:pt x="2656223" y="158404"/>
                  </a:lnTo>
                  <a:lnTo>
                    <a:pt x="2951359" y="211205"/>
                  </a:lnTo>
                  <a:lnTo>
                    <a:pt x="3246495" y="105602"/>
                  </a:lnTo>
                  <a:lnTo>
                    <a:pt x="3541631" y="105602"/>
                  </a:lnTo>
                  <a:lnTo>
                    <a:pt x="3836766" y="52801"/>
                  </a:lnTo>
                  <a:lnTo>
                    <a:pt x="4131902" y="211205"/>
                  </a:lnTo>
                  <a:lnTo>
                    <a:pt x="4427038" y="158404"/>
                  </a:lnTo>
                  <a:lnTo>
                    <a:pt x="4722174" y="264006"/>
                  </a:lnTo>
                  <a:lnTo>
                    <a:pt x="5017310" y="52801"/>
                  </a:lnTo>
                  <a:lnTo>
                    <a:pt x="5312446" y="52801"/>
                  </a:lnTo>
                  <a:lnTo>
                    <a:pt x="5607582" y="0"/>
                  </a:lnTo>
                  <a:lnTo>
                    <a:pt x="5902718" y="158404"/>
                  </a:lnTo>
                  <a:lnTo>
                    <a:pt x="6197854" y="105602"/>
                  </a:lnTo>
                  <a:lnTo>
                    <a:pt x="6492990" y="105602"/>
                  </a:lnTo>
                  <a:lnTo>
                    <a:pt x="6788126" y="52801"/>
                  </a:lnTo>
                </a:path>
              </a:pathLst>
            </a:custGeom>
            <a:ln w="27101" cap="flat">
              <a:solidFill>
                <a:srgbClr val="FB9A99">
                  <a:alpha val="100000"/>
                </a:srgbClr>
              </a:solidFill>
              <a:prstDash val="solid"/>
              <a:round/>
            </a:ln>
          </p:spPr>
          <p:txBody>
            <a:bodyPr/>
            <a:lstStyle/>
            <a:p/>
          </p:txBody>
        </p:sp>
        <p:sp>
          <p:nvSpPr>
            <p:cNvPr id="71" name="pl71"/>
            <p:cNvSpPr/>
            <p:nvPr/>
          </p:nvSpPr>
          <p:spPr>
            <a:xfrm>
              <a:off x="810605" y="1490923"/>
              <a:ext cx="6788126" cy="2112053"/>
            </a:xfrm>
            <a:custGeom>
              <a:avLst/>
              <a:pathLst>
                <a:path w="6788126" h="2112053">
                  <a:moveTo>
                    <a:pt x="0" y="2112053"/>
                  </a:moveTo>
                  <a:lnTo>
                    <a:pt x="295135" y="1900848"/>
                  </a:lnTo>
                  <a:lnTo>
                    <a:pt x="590271" y="1848047"/>
                  </a:lnTo>
                  <a:lnTo>
                    <a:pt x="885407" y="1848047"/>
                  </a:lnTo>
                  <a:lnTo>
                    <a:pt x="1180543" y="1689643"/>
                  </a:lnTo>
                  <a:lnTo>
                    <a:pt x="1475679" y="1636841"/>
                  </a:lnTo>
                  <a:lnTo>
                    <a:pt x="1770815" y="1425636"/>
                  </a:lnTo>
                  <a:lnTo>
                    <a:pt x="2065951" y="1267232"/>
                  </a:lnTo>
                  <a:lnTo>
                    <a:pt x="2361087" y="1214430"/>
                  </a:lnTo>
                  <a:lnTo>
                    <a:pt x="2656223" y="1108828"/>
                  </a:lnTo>
                  <a:lnTo>
                    <a:pt x="2951359" y="1108828"/>
                  </a:lnTo>
                  <a:lnTo>
                    <a:pt x="3246495" y="1003225"/>
                  </a:lnTo>
                  <a:lnTo>
                    <a:pt x="3541631" y="897622"/>
                  </a:lnTo>
                  <a:lnTo>
                    <a:pt x="3836766" y="844821"/>
                  </a:lnTo>
                  <a:lnTo>
                    <a:pt x="4131902" y="950424"/>
                  </a:lnTo>
                  <a:lnTo>
                    <a:pt x="4427038" y="633616"/>
                  </a:lnTo>
                  <a:lnTo>
                    <a:pt x="4722174" y="686417"/>
                  </a:lnTo>
                  <a:lnTo>
                    <a:pt x="5017310" y="422410"/>
                  </a:lnTo>
                  <a:lnTo>
                    <a:pt x="5312446" y="264006"/>
                  </a:lnTo>
                  <a:lnTo>
                    <a:pt x="5607582" y="158404"/>
                  </a:lnTo>
                  <a:lnTo>
                    <a:pt x="5902718" y="158404"/>
                  </a:lnTo>
                  <a:lnTo>
                    <a:pt x="6197854" y="158404"/>
                  </a:lnTo>
                  <a:lnTo>
                    <a:pt x="6492990" y="52801"/>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23637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18885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173010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151889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14660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0215" y="918996"/>
              <a:ext cx="374259" cy="289682"/>
            </a:xfrm>
            <a:custGeom>
              <a:avLst/>
              <a:pathLst>
                <a:path w="374259" h="289682">
                  <a:moveTo>
                    <a:pt x="374259" y="289682"/>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09226" y="919481"/>
              <a:ext cx="1213005" cy="1083395"/>
            </a:xfrm>
            <a:custGeom>
              <a:avLst/>
              <a:pathLst>
                <a:path w="1213005" h="1083395">
                  <a:moveTo>
                    <a:pt x="1213005" y="1083395"/>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4748" y="915418"/>
              <a:ext cx="1159842" cy="384518"/>
            </a:xfrm>
            <a:custGeom>
              <a:avLst/>
              <a:pathLst>
                <a:path w="1159842" h="384518">
                  <a:moveTo>
                    <a:pt x="1159842" y="384518"/>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4308" y="4823226"/>
              <a:ext cx="1100045" cy="410936"/>
            </a:xfrm>
            <a:custGeom>
              <a:avLst/>
              <a:pathLst>
                <a:path w="1100045" h="410936">
                  <a:moveTo>
                    <a:pt x="1100045" y="410936"/>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6769" y="780181"/>
              <a:ext cx="1145752" cy="23947"/>
            </a:xfrm>
            <a:custGeom>
              <a:avLst/>
              <a:pathLst>
                <a:path w="1145752" h="23947">
                  <a:moveTo>
                    <a:pt x="1145752" y="0"/>
                  </a:moveTo>
                  <a:lnTo>
                    <a:pt x="0" y="23947"/>
                  </a:lnTo>
                </a:path>
              </a:pathLst>
            </a:custGeom>
            <a:ln w="27101" cap="rnd">
              <a:solidFill>
                <a:srgbClr val="E31A1C">
                  <a:alpha val="100000"/>
                </a:srgbClr>
              </a:solidFill>
              <a:prstDash val="dot"/>
              <a:round/>
            </a:ln>
          </p:spPr>
          <p:txBody>
            <a:bodyPr/>
            <a:lstStyle/>
            <a:p/>
          </p:txBody>
        </p:sp>
        <p:sp>
          <p:nvSpPr>
            <p:cNvPr id="101" name="pl101"/>
            <p:cNvSpPr/>
            <p:nvPr/>
          </p:nvSpPr>
          <p:spPr>
            <a:xfrm>
              <a:off x="7610973" y="918574"/>
              <a:ext cx="922616" cy="638006"/>
            </a:xfrm>
            <a:custGeom>
              <a:avLst/>
              <a:pathLst>
                <a:path w="922616" h="638006">
                  <a:moveTo>
                    <a:pt x="922616" y="638006"/>
                  </a:moveTo>
                  <a:lnTo>
                    <a:pt x="0" y="0"/>
                  </a:lnTo>
                </a:path>
              </a:pathLst>
            </a:custGeom>
            <a:ln w="27101" cap="rnd">
              <a:solidFill>
                <a:srgbClr val="FF7F00">
                  <a:alpha val="100000"/>
                </a:srgbClr>
              </a:solidFill>
              <a:prstDash val="dot"/>
              <a:round/>
            </a:ln>
          </p:spPr>
          <p:txBody>
            <a:bodyPr/>
            <a:lstStyle/>
            <a:p/>
          </p:txBody>
        </p:sp>
        <p:sp>
          <p:nvSpPr>
            <p:cNvPr id="102" name="pl102"/>
            <p:cNvSpPr/>
            <p:nvPr/>
          </p:nvSpPr>
          <p:spPr>
            <a:xfrm>
              <a:off x="7604164" y="1026698"/>
              <a:ext cx="453248" cy="916515"/>
            </a:xfrm>
            <a:custGeom>
              <a:avLst/>
              <a:pathLst>
                <a:path w="453248" h="916515">
                  <a:moveTo>
                    <a:pt x="453248" y="916515"/>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07560" y="1553773"/>
              <a:ext cx="925924" cy="1053844"/>
            </a:xfrm>
            <a:custGeom>
              <a:avLst/>
              <a:pathLst>
                <a:path w="925924" h="1053844">
                  <a:moveTo>
                    <a:pt x="925924" y="1053844"/>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16197" y="860207"/>
              <a:ext cx="1080000" cy="179367"/>
            </a:xfrm>
            <a:custGeom>
              <a:avLst/>
              <a:pathLst>
                <a:path w="1080000" h="179367">
                  <a:moveTo>
                    <a:pt x="1080000" y="179367"/>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07571" y="920153"/>
              <a:ext cx="1181739" cy="1342868"/>
            </a:xfrm>
            <a:custGeom>
              <a:avLst/>
              <a:pathLst>
                <a:path w="1181739" h="1342868">
                  <a:moveTo>
                    <a:pt x="1181739" y="1342868"/>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9901" y="3876033"/>
              <a:ext cx="1251094" cy="1013606"/>
            </a:xfrm>
            <a:custGeom>
              <a:avLst/>
              <a:pathLst>
                <a:path w="1251094" h="1013606">
                  <a:moveTo>
                    <a:pt x="1251094" y="1013606"/>
                  </a:moveTo>
                  <a:lnTo>
                    <a:pt x="0" y="0"/>
                  </a:lnTo>
                </a:path>
              </a:pathLst>
            </a:custGeom>
            <a:ln w="27101" cap="rnd">
              <a:solidFill>
                <a:srgbClr val="836FFF">
                  <a:alpha val="100000"/>
                </a:srgbClr>
              </a:solidFill>
              <a:prstDash val="dot"/>
              <a:round/>
            </a:ln>
          </p:spPr>
          <p:txBody>
            <a:bodyPr/>
            <a:lstStyle/>
            <a:p/>
          </p:txBody>
        </p:sp>
        <p:sp>
          <p:nvSpPr>
            <p:cNvPr id="107" name="pl107"/>
            <p:cNvSpPr/>
            <p:nvPr/>
          </p:nvSpPr>
          <p:spPr>
            <a:xfrm>
              <a:off x="7612374" y="1498465"/>
              <a:ext cx="318478" cy="176081"/>
            </a:xfrm>
            <a:custGeom>
              <a:avLst/>
              <a:pathLst>
                <a:path w="318478" h="176081">
                  <a:moveTo>
                    <a:pt x="318478" y="176081"/>
                  </a:moveTo>
                  <a:lnTo>
                    <a:pt x="0" y="0"/>
                  </a:lnTo>
                </a:path>
              </a:pathLst>
            </a:custGeom>
            <a:ln w="27101" cap="rnd">
              <a:solidFill>
                <a:srgbClr val="002759">
                  <a:alpha val="100000"/>
                </a:srgbClr>
              </a:solidFill>
              <a:prstDash val="dot"/>
              <a:round/>
            </a:ln>
          </p:spPr>
          <p:txBody>
            <a:bodyPr/>
            <a:lstStyle/>
            <a:p/>
          </p:txBody>
        </p:sp>
        <p:sp>
          <p:nvSpPr>
            <p:cNvPr id="108" name="pg108"/>
            <p:cNvSpPr/>
            <p:nvPr/>
          </p:nvSpPr>
          <p:spPr>
            <a:xfrm>
              <a:off x="7464699" y="1208679"/>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9" name="tx109"/>
            <p:cNvSpPr/>
            <p:nvPr/>
          </p:nvSpPr>
          <p:spPr>
            <a:xfrm>
              <a:off x="7487559" y="1232855"/>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2002876"/>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1" name="tx111"/>
            <p:cNvSpPr/>
            <p:nvPr/>
          </p:nvSpPr>
          <p:spPr>
            <a:xfrm>
              <a:off x="8590241" y="2027053"/>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1218984"/>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3" name="tx113"/>
            <p:cNvSpPr/>
            <p:nvPr/>
          </p:nvSpPr>
          <p:spPr>
            <a:xfrm>
              <a:off x="8728870" y="1263434"/>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153692"/>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5" name="tx115"/>
            <p:cNvSpPr/>
            <p:nvPr/>
          </p:nvSpPr>
          <p:spPr>
            <a:xfrm>
              <a:off x="8668633" y="5199412"/>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695648"/>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7" name="tx117"/>
            <p:cNvSpPr/>
            <p:nvPr/>
          </p:nvSpPr>
          <p:spPr>
            <a:xfrm>
              <a:off x="8716802" y="741368"/>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477833"/>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9" name="tx119"/>
            <p:cNvSpPr/>
            <p:nvPr/>
          </p:nvSpPr>
          <p:spPr>
            <a:xfrm>
              <a:off x="8487870" y="1522282"/>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1865624"/>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1" name="tx121"/>
            <p:cNvSpPr/>
            <p:nvPr/>
          </p:nvSpPr>
          <p:spPr>
            <a:xfrm>
              <a:off x="8011693" y="1909756"/>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2528142"/>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3" name="tx123"/>
            <p:cNvSpPr/>
            <p:nvPr/>
          </p:nvSpPr>
          <p:spPr>
            <a:xfrm>
              <a:off x="8487764" y="2572592"/>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957011"/>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5" name="tx125"/>
            <p:cNvSpPr/>
            <p:nvPr/>
          </p:nvSpPr>
          <p:spPr>
            <a:xfrm>
              <a:off x="8650478" y="1001460"/>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2263022"/>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7" name="tx127"/>
            <p:cNvSpPr/>
            <p:nvPr/>
          </p:nvSpPr>
          <p:spPr>
            <a:xfrm>
              <a:off x="8523917" y="2307472"/>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4889640"/>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1"/>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9" name="tx129"/>
            <p:cNvSpPr/>
            <p:nvPr/>
          </p:nvSpPr>
          <p:spPr>
            <a:xfrm>
              <a:off x="8662546" y="4934089"/>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1604485"/>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7885132" y="1627338"/>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6" y="3611855"/>
              <a:ext cx="110042" cy="84951"/>
            </a:xfrm>
            <a:custGeom>
              <a:avLst/>
              <a:pathLst>
                <a:path w="110042" h="84951">
                  <a:moveTo>
                    <a:pt x="110042" y="84951"/>
                  </a:moveTo>
                  <a:lnTo>
                    <a:pt x="0" y="0"/>
                  </a:lnTo>
                </a:path>
              </a:pathLst>
            </a:custGeom>
            <a:ln w="13550" cap="rnd">
              <a:solidFill>
                <a:srgbClr val="002759">
                  <a:alpha val="100000"/>
                </a:srgbClr>
              </a:solidFill>
              <a:prstDash val="solid"/>
              <a:round/>
            </a:ln>
          </p:spPr>
          <p:txBody>
            <a:bodyPr/>
            <a:lstStyle/>
            <a:p/>
          </p:txBody>
        </p:sp>
        <p:sp>
          <p:nvSpPr>
            <p:cNvPr id="133" name="pg133"/>
            <p:cNvSpPr/>
            <p:nvPr/>
          </p:nvSpPr>
          <p:spPr>
            <a:xfrm>
              <a:off x="849536" y="36968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895256" y="374252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44</a:t>
              </a:r>
            </a:p>
          </p:txBody>
        </p:sp>
        <p:sp>
          <p:nvSpPr>
            <p:cNvPr id="135" name="pg135"/>
            <p:cNvSpPr/>
            <p:nvPr/>
          </p:nvSpPr>
          <p:spPr>
            <a:xfrm>
              <a:off x="3675397" y="26935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6" name="tx136"/>
            <p:cNvSpPr/>
            <p:nvPr/>
          </p:nvSpPr>
          <p:spPr>
            <a:xfrm>
              <a:off x="3721117" y="273732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63</a:t>
              </a:r>
            </a:p>
          </p:txBody>
        </p:sp>
        <p:sp>
          <p:nvSpPr>
            <p:cNvPr id="137" name="pg137"/>
            <p:cNvSpPr/>
            <p:nvPr/>
          </p:nvSpPr>
          <p:spPr>
            <a:xfrm>
              <a:off x="6331639" y="17431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8" name="tx138"/>
            <p:cNvSpPr/>
            <p:nvPr/>
          </p:nvSpPr>
          <p:spPr>
            <a:xfrm>
              <a:off x="6377359" y="17869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81</a:t>
              </a:r>
            </a:p>
          </p:txBody>
        </p:sp>
        <p:sp>
          <p:nvSpPr>
            <p:cNvPr id="139" name="pg139"/>
            <p:cNvSpPr/>
            <p:nvPr/>
          </p:nvSpPr>
          <p:spPr>
            <a:xfrm>
              <a:off x="7512183" y="158474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40" name="tx140"/>
            <p:cNvSpPr/>
            <p:nvPr/>
          </p:nvSpPr>
          <p:spPr>
            <a:xfrm>
              <a:off x="7557903" y="16285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84</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70899" y="403202"/>
              <a:ext cx="273642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ECAR, 2000-2023</a:t>
              </a:r>
            </a:p>
          </p:txBody>
        </p:sp>
        <p:sp>
          <p:nvSpPr>
            <p:cNvPr id="161" name="tx16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3" name="tx163"/>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84%.</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736909"/>
              <a:ext cx="336759" cy="34242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67225"/>
              <a:ext cx="336759" cy="34242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476277"/>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 name="rc14"/>
            <p:cNvSpPr/>
            <p:nvPr/>
          </p:nvSpPr>
          <p:spPr>
            <a:xfrm>
              <a:off x="1295275"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2736909"/>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1367225"/>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2394488"/>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5133856"/>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 name="rc24"/>
            <p:cNvSpPr/>
            <p:nvPr/>
          </p:nvSpPr>
          <p:spPr>
            <a:xfrm>
              <a:off x="1632034"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 name="rc25"/>
            <p:cNvSpPr/>
            <p:nvPr/>
          </p:nvSpPr>
          <p:spPr>
            <a:xfrm>
              <a:off x="1632034"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205206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2736909"/>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367225"/>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479143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547627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33856"/>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 name="rc34"/>
            <p:cNvSpPr/>
            <p:nvPr/>
          </p:nvSpPr>
          <p:spPr>
            <a:xfrm>
              <a:off x="1968793"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1968793" y="170964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1968793" y="205206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2736909"/>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36722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5133856"/>
              <a:ext cx="336759" cy="34242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4" name="rc44"/>
            <p:cNvSpPr/>
            <p:nvPr/>
          </p:nvSpPr>
          <p:spPr>
            <a:xfrm>
              <a:off x="2305552" y="1024804"/>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 name="rc45"/>
            <p:cNvSpPr/>
            <p:nvPr/>
          </p:nvSpPr>
          <p:spPr>
            <a:xfrm>
              <a:off x="2305552"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 name="rc46"/>
            <p:cNvSpPr/>
            <p:nvPr/>
          </p:nvSpPr>
          <p:spPr>
            <a:xfrm>
              <a:off x="2305552"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 name="rc47"/>
            <p:cNvSpPr/>
            <p:nvPr/>
          </p:nvSpPr>
          <p:spPr>
            <a:xfrm>
              <a:off x="2305552" y="2736909"/>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36722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2394488"/>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479143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5133856"/>
              <a:ext cx="336759" cy="34242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4" name="rc54"/>
            <p:cNvSpPr/>
            <p:nvPr/>
          </p:nvSpPr>
          <p:spPr>
            <a:xfrm>
              <a:off x="2642311"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5" name="rc55"/>
            <p:cNvSpPr/>
            <p:nvPr/>
          </p:nvSpPr>
          <p:spPr>
            <a:xfrm>
              <a:off x="2642311"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 name="rc56"/>
            <p:cNvSpPr/>
            <p:nvPr/>
          </p:nvSpPr>
          <p:spPr>
            <a:xfrm>
              <a:off x="2642311"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36909"/>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 name="rc58"/>
            <p:cNvSpPr/>
            <p:nvPr/>
          </p:nvSpPr>
          <p:spPr>
            <a:xfrm>
              <a:off x="2642311" y="136722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2394488"/>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5133856"/>
              <a:ext cx="336759" cy="34242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 name="rc64"/>
            <p:cNvSpPr/>
            <p:nvPr/>
          </p:nvSpPr>
          <p:spPr>
            <a:xfrm>
              <a:off x="2979070"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2979070"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2979070"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7" name="rc67"/>
            <p:cNvSpPr/>
            <p:nvPr/>
          </p:nvSpPr>
          <p:spPr>
            <a:xfrm>
              <a:off x="2979070"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2979070" y="136722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9" name="rc69"/>
            <p:cNvSpPr/>
            <p:nvPr/>
          </p:nvSpPr>
          <p:spPr>
            <a:xfrm>
              <a:off x="2979070" y="2394488"/>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547627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513385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315830"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 name="rc76"/>
            <p:cNvSpPr/>
            <p:nvPr/>
          </p:nvSpPr>
          <p:spPr>
            <a:xfrm>
              <a:off x="3315830"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 name="rc78"/>
            <p:cNvSpPr/>
            <p:nvPr/>
          </p:nvSpPr>
          <p:spPr>
            <a:xfrm>
              <a:off x="3315830"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3315830"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0" name="rc80"/>
            <p:cNvSpPr/>
            <p:nvPr/>
          </p:nvSpPr>
          <p:spPr>
            <a:xfrm>
              <a:off x="3315830" y="2394488"/>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81" name="rc81"/>
            <p:cNvSpPr/>
            <p:nvPr/>
          </p:nvSpPr>
          <p:spPr>
            <a:xfrm>
              <a:off x="3315830"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652589"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7" name="rc87"/>
            <p:cNvSpPr/>
            <p:nvPr/>
          </p:nvSpPr>
          <p:spPr>
            <a:xfrm>
              <a:off x="3652589"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8" name="rc88"/>
            <p:cNvSpPr/>
            <p:nvPr/>
          </p:nvSpPr>
          <p:spPr>
            <a:xfrm>
              <a:off x="3652589"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3652589"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0" name="rc90"/>
            <p:cNvSpPr/>
            <p:nvPr/>
          </p:nvSpPr>
          <p:spPr>
            <a:xfrm>
              <a:off x="3652589"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1" name="rc91"/>
            <p:cNvSpPr/>
            <p:nvPr/>
          </p:nvSpPr>
          <p:spPr>
            <a:xfrm>
              <a:off x="3652589" y="2394488"/>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2" name="rc92"/>
            <p:cNvSpPr/>
            <p:nvPr/>
          </p:nvSpPr>
          <p:spPr>
            <a:xfrm>
              <a:off x="3652589"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3" name="rc93"/>
            <p:cNvSpPr/>
            <p:nvPr/>
          </p:nvSpPr>
          <p:spPr>
            <a:xfrm>
              <a:off x="3652589" y="547627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989348"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9" name="rc99"/>
            <p:cNvSpPr/>
            <p:nvPr/>
          </p:nvSpPr>
          <p:spPr>
            <a:xfrm>
              <a:off x="3989348"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0" name="rc100"/>
            <p:cNvSpPr/>
            <p:nvPr/>
          </p:nvSpPr>
          <p:spPr>
            <a:xfrm>
              <a:off x="3989348"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1" name="rc101"/>
            <p:cNvSpPr/>
            <p:nvPr/>
          </p:nvSpPr>
          <p:spPr>
            <a:xfrm>
              <a:off x="3989348"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2" name="rc102"/>
            <p:cNvSpPr/>
            <p:nvPr/>
          </p:nvSpPr>
          <p:spPr>
            <a:xfrm>
              <a:off x="3989348" y="1367225"/>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3989348" y="2394488"/>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4" name="rc104"/>
            <p:cNvSpPr/>
            <p:nvPr/>
          </p:nvSpPr>
          <p:spPr>
            <a:xfrm>
              <a:off x="3989348"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5" name="rc105"/>
            <p:cNvSpPr/>
            <p:nvPr/>
          </p:nvSpPr>
          <p:spPr>
            <a:xfrm>
              <a:off x="3989348" y="5476277"/>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6" name="rc106"/>
            <p:cNvSpPr/>
            <p:nvPr/>
          </p:nvSpPr>
          <p:spPr>
            <a:xfrm>
              <a:off x="3989348" y="3079330"/>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326107"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4326107"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2" name="rc112"/>
            <p:cNvSpPr/>
            <p:nvPr/>
          </p:nvSpPr>
          <p:spPr>
            <a:xfrm>
              <a:off x="4326107"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3" name="rc113"/>
            <p:cNvSpPr/>
            <p:nvPr/>
          </p:nvSpPr>
          <p:spPr>
            <a:xfrm>
              <a:off x="4326107"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4" name="rc114"/>
            <p:cNvSpPr/>
            <p:nvPr/>
          </p:nvSpPr>
          <p:spPr>
            <a:xfrm>
              <a:off x="4326107" y="1367225"/>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5" name="rc115"/>
            <p:cNvSpPr/>
            <p:nvPr/>
          </p:nvSpPr>
          <p:spPr>
            <a:xfrm>
              <a:off x="4326107" y="2394488"/>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6" name="rc116"/>
            <p:cNvSpPr/>
            <p:nvPr/>
          </p:nvSpPr>
          <p:spPr>
            <a:xfrm>
              <a:off x="4326107"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7" name="rc117"/>
            <p:cNvSpPr/>
            <p:nvPr/>
          </p:nvSpPr>
          <p:spPr>
            <a:xfrm>
              <a:off x="4326107" y="5476277"/>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8" name="rc118"/>
            <p:cNvSpPr/>
            <p:nvPr/>
          </p:nvSpPr>
          <p:spPr>
            <a:xfrm>
              <a:off x="4326107" y="3079330"/>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9" name="rc119"/>
            <p:cNvSpPr/>
            <p:nvPr/>
          </p:nvSpPr>
          <p:spPr>
            <a:xfrm>
              <a:off x="4326107" y="3764172"/>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513385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62866"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3" name="rc123"/>
            <p:cNvSpPr/>
            <p:nvPr/>
          </p:nvSpPr>
          <p:spPr>
            <a:xfrm>
              <a:off x="4662866"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4" name="rc124"/>
            <p:cNvSpPr/>
            <p:nvPr/>
          </p:nvSpPr>
          <p:spPr>
            <a:xfrm>
              <a:off x="4662866"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5" name="rc125"/>
            <p:cNvSpPr/>
            <p:nvPr/>
          </p:nvSpPr>
          <p:spPr>
            <a:xfrm>
              <a:off x="4662866" y="2736909"/>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26" name="rc126"/>
            <p:cNvSpPr/>
            <p:nvPr/>
          </p:nvSpPr>
          <p:spPr>
            <a:xfrm>
              <a:off x="4662866" y="136722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7" name="rc127"/>
            <p:cNvSpPr/>
            <p:nvPr/>
          </p:nvSpPr>
          <p:spPr>
            <a:xfrm>
              <a:off x="4662866" y="2394488"/>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8" name="rc128"/>
            <p:cNvSpPr/>
            <p:nvPr/>
          </p:nvSpPr>
          <p:spPr>
            <a:xfrm>
              <a:off x="4662866"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9" name="rc129"/>
            <p:cNvSpPr/>
            <p:nvPr/>
          </p:nvSpPr>
          <p:spPr>
            <a:xfrm>
              <a:off x="4662866" y="547627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0" name="rc130"/>
            <p:cNvSpPr/>
            <p:nvPr/>
          </p:nvSpPr>
          <p:spPr>
            <a:xfrm>
              <a:off x="4662866" y="3079330"/>
              <a:ext cx="336759" cy="34242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1" name="rc131"/>
            <p:cNvSpPr/>
            <p:nvPr/>
          </p:nvSpPr>
          <p:spPr>
            <a:xfrm>
              <a:off x="4662866" y="3764172"/>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2" name="rc132"/>
            <p:cNvSpPr/>
            <p:nvPr/>
          </p:nvSpPr>
          <p:spPr>
            <a:xfrm>
              <a:off x="4662866" y="513385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1367225"/>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394488"/>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9330"/>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513385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5336384"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36384"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8" name="rc148"/>
            <p:cNvSpPr/>
            <p:nvPr/>
          </p:nvSpPr>
          <p:spPr>
            <a:xfrm>
              <a:off x="5336384"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9" name="rc149"/>
            <p:cNvSpPr/>
            <p:nvPr/>
          </p:nvSpPr>
          <p:spPr>
            <a:xfrm>
              <a:off x="5336384"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0" name="rc150"/>
            <p:cNvSpPr/>
            <p:nvPr/>
          </p:nvSpPr>
          <p:spPr>
            <a:xfrm>
              <a:off x="5336384"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1" name="rc151"/>
            <p:cNvSpPr/>
            <p:nvPr/>
          </p:nvSpPr>
          <p:spPr>
            <a:xfrm>
              <a:off x="5336384" y="2394488"/>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2" name="rc152"/>
            <p:cNvSpPr/>
            <p:nvPr/>
          </p:nvSpPr>
          <p:spPr>
            <a:xfrm>
              <a:off x="5336384"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3" name="rc153"/>
            <p:cNvSpPr/>
            <p:nvPr/>
          </p:nvSpPr>
          <p:spPr>
            <a:xfrm>
              <a:off x="5336384"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4" name="rc154"/>
            <p:cNvSpPr/>
            <p:nvPr/>
          </p:nvSpPr>
          <p:spPr>
            <a:xfrm>
              <a:off x="5336384" y="3079330"/>
              <a:ext cx="336759" cy="34242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5" name="rc155"/>
            <p:cNvSpPr/>
            <p:nvPr/>
          </p:nvSpPr>
          <p:spPr>
            <a:xfrm>
              <a:off x="5336384"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5336384" y="513385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7" name="rc157"/>
            <p:cNvSpPr/>
            <p:nvPr/>
          </p:nvSpPr>
          <p:spPr>
            <a:xfrm>
              <a:off x="5336384"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5673143"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9" name="rc159"/>
            <p:cNvSpPr/>
            <p:nvPr/>
          </p:nvSpPr>
          <p:spPr>
            <a:xfrm>
              <a:off x="5673143"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0" name="rc160"/>
            <p:cNvSpPr/>
            <p:nvPr/>
          </p:nvSpPr>
          <p:spPr>
            <a:xfrm>
              <a:off x="5673143"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1" name="rc161"/>
            <p:cNvSpPr/>
            <p:nvPr/>
          </p:nvSpPr>
          <p:spPr>
            <a:xfrm>
              <a:off x="5673143" y="2736909"/>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2" name="rc162"/>
            <p:cNvSpPr/>
            <p:nvPr/>
          </p:nvSpPr>
          <p:spPr>
            <a:xfrm>
              <a:off x="5673143"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3" name="rc163"/>
            <p:cNvSpPr/>
            <p:nvPr/>
          </p:nvSpPr>
          <p:spPr>
            <a:xfrm>
              <a:off x="5673143" y="2394488"/>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5" name="rc165"/>
            <p:cNvSpPr/>
            <p:nvPr/>
          </p:nvSpPr>
          <p:spPr>
            <a:xfrm>
              <a:off x="5673143" y="547627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5673143" y="3079330"/>
              <a:ext cx="336759" cy="34242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67" name="rc167"/>
            <p:cNvSpPr/>
            <p:nvPr/>
          </p:nvSpPr>
          <p:spPr>
            <a:xfrm>
              <a:off x="5673143" y="3764172"/>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8" name="rc168"/>
            <p:cNvSpPr/>
            <p:nvPr/>
          </p:nvSpPr>
          <p:spPr>
            <a:xfrm>
              <a:off x="5673143" y="513385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5673143" y="3421751"/>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0" name="rc170"/>
            <p:cNvSpPr/>
            <p:nvPr/>
          </p:nvSpPr>
          <p:spPr>
            <a:xfrm>
              <a:off x="6009902"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1" name="rc171"/>
            <p:cNvSpPr/>
            <p:nvPr/>
          </p:nvSpPr>
          <p:spPr>
            <a:xfrm>
              <a:off x="6009902"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2" name="rc172"/>
            <p:cNvSpPr/>
            <p:nvPr/>
          </p:nvSpPr>
          <p:spPr>
            <a:xfrm>
              <a:off x="6009902" y="205206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6009902"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6009902"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5" name="rc175"/>
            <p:cNvSpPr/>
            <p:nvPr/>
          </p:nvSpPr>
          <p:spPr>
            <a:xfrm>
              <a:off x="6009902" y="2394488"/>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6" name="rc176"/>
            <p:cNvSpPr/>
            <p:nvPr/>
          </p:nvSpPr>
          <p:spPr>
            <a:xfrm>
              <a:off x="6009902" y="4106593"/>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6009902"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8" name="rc178"/>
            <p:cNvSpPr/>
            <p:nvPr/>
          </p:nvSpPr>
          <p:spPr>
            <a:xfrm>
              <a:off x="6009902"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9" name="rc179"/>
            <p:cNvSpPr/>
            <p:nvPr/>
          </p:nvSpPr>
          <p:spPr>
            <a:xfrm>
              <a:off x="6009902" y="3079330"/>
              <a:ext cx="336759" cy="3424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0" name="rc180"/>
            <p:cNvSpPr/>
            <p:nvPr/>
          </p:nvSpPr>
          <p:spPr>
            <a:xfrm>
              <a:off x="6009902"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1" name="rc181"/>
            <p:cNvSpPr/>
            <p:nvPr/>
          </p:nvSpPr>
          <p:spPr>
            <a:xfrm>
              <a:off x="6009902"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2" name="rc182"/>
            <p:cNvSpPr/>
            <p:nvPr/>
          </p:nvSpPr>
          <p:spPr>
            <a:xfrm>
              <a:off x="6009902" y="3421751"/>
              <a:ext cx="336759" cy="34242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83" name="rc183"/>
            <p:cNvSpPr/>
            <p:nvPr/>
          </p:nvSpPr>
          <p:spPr>
            <a:xfrm>
              <a:off x="6346662" y="1024804"/>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6346662"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5" name="rc185"/>
            <p:cNvSpPr/>
            <p:nvPr/>
          </p:nvSpPr>
          <p:spPr>
            <a:xfrm>
              <a:off x="6346662"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6" name="rc186"/>
            <p:cNvSpPr/>
            <p:nvPr/>
          </p:nvSpPr>
          <p:spPr>
            <a:xfrm>
              <a:off x="6346662"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6346662" y="136722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8" name="rc188"/>
            <p:cNvSpPr/>
            <p:nvPr/>
          </p:nvSpPr>
          <p:spPr>
            <a:xfrm>
              <a:off x="6346662" y="2394488"/>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9" name="rc189"/>
            <p:cNvSpPr/>
            <p:nvPr/>
          </p:nvSpPr>
          <p:spPr>
            <a:xfrm>
              <a:off x="6346662" y="4106593"/>
              <a:ext cx="336759" cy="3424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0" name="rc190"/>
            <p:cNvSpPr/>
            <p:nvPr/>
          </p:nvSpPr>
          <p:spPr>
            <a:xfrm>
              <a:off x="6346662"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1" name="rc191"/>
            <p:cNvSpPr/>
            <p:nvPr/>
          </p:nvSpPr>
          <p:spPr>
            <a:xfrm>
              <a:off x="6346662" y="547627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2" name="rc192"/>
            <p:cNvSpPr/>
            <p:nvPr/>
          </p:nvSpPr>
          <p:spPr>
            <a:xfrm>
              <a:off x="6346662" y="3079330"/>
              <a:ext cx="336759" cy="34242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3" name="rc193"/>
            <p:cNvSpPr/>
            <p:nvPr/>
          </p:nvSpPr>
          <p:spPr>
            <a:xfrm>
              <a:off x="6346662"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4" name="rc194"/>
            <p:cNvSpPr/>
            <p:nvPr/>
          </p:nvSpPr>
          <p:spPr>
            <a:xfrm>
              <a:off x="6346662"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5" name="rc195"/>
            <p:cNvSpPr/>
            <p:nvPr/>
          </p:nvSpPr>
          <p:spPr>
            <a:xfrm>
              <a:off x="6346662" y="3421751"/>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6" name="rc196"/>
            <p:cNvSpPr/>
            <p:nvPr/>
          </p:nvSpPr>
          <p:spPr>
            <a:xfrm>
              <a:off x="6683421" y="1024804"/>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7" name="rc197"/>
            <p:cNvSpPr/>
            <p:nvPr/>
          </p:nvSpPr>
          <p:spPr>
            <a:xfrm>
              <a:off x="6683421"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8" name="rc198"/>
            <p:cNvSpPr/>
            <p:nvPr/>
          </p:nvSpPr>
          <p:spPr>
            <a:xfrm>
              <a:off x="6683421"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9" name="rc199"/>
            <p:cNvSpPr/>
            <p:nvPr/>
          </p:nvSpPr>
          <p:spPr>
            <a:xfrm>
              <a:off x="6683421"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0" name="rc200"/>
            <p:cNvSpPr/>
            <p:nvPr/>
          </p:nvSpPr>
          <p:spPr>
            <a:xfrm>
              <a:off x="6683421" y="136722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1" name="rc201"/>
            <p:cNvSpPr/>
            <p:nvPr/>
          </p:nvSpPr>
          <p:spPr>
            <a:xfrm>
              <a:off x="6683421" y="2394488"/>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2" name="rc202"/>
            <p:cNvSpPr/>
            <p:nvPr/>
          </p:nvSpPr>
          <p:spPr>
            <a:xfrm>
              <a:off x="6683421" y="4106593"/>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03" name="rc203"/>
            <p:cNvSpPr/>
            <p:nvPr/>
          </p:nvSpPr>
          <p:spPr>
            <a:xfrm>
              <a:off x="6683421"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83421"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5" name="rc205"/>
            <p:cNvSpPr/>
            <p:nvPr/>
          </p:nvSpPr>
          <p:spPr>
            <a:xfrm>
              <a:off x="6683421" y="3079330"/>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683421"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7" name="rc207"/>
            <p:cNvSpPr/>
            <p:nvPr/>
          </p:nvSpPr>
          <p:spPr>
            <a:xfrm>
              <a:off x="6683421" y="513385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8" name="rc208"/>
            <p:cNvSpPr/>
            <p:nvPr/>
          </p:nvSpPr>
          <p:spPr>
            <a:xfrm>
              <a:off x="6683421" y="3421751"/>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9" name="rc209"/>
            <p:cNvSpPr/>
            <p:nvPr/>
          </p:nvSpPr>
          <p:spPr>
            <a:xfrm>
              <a:off x="7020180"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0" name="rc210"/>
            <p:cNvSpPr/>
            <p:nvPr/>
          </p:nvSpPr>
          <p:spPr>
            <a:xfrm>
              <a:off x="7020180"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7020180"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7020180"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7020180" y="136722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4" name="rc214"/>
            <p:cNvSpPr/>
            <p:nvPr/>
          </p:nvSpPr>
          <p:spPr>
            <a:xfrm>
              <a:off x="7020180" y="2394488"/>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5" name="rc215"/>
            <p:cNvSpPr/>
            <p:nvPr/>
          </p:nvSpPr>
          <p:spPr>
            <a:xfrm>
              <a:off x="7020180" y="4106593"/>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16" name="rc216"/>
            <p:cNvSpPr/>
            <p:nvPr/>
          </p:nvSpPr>
          <p:spPr>
            <a:xfrm>
              <a:off x="7020180"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7" name="rc217"/>
            <p:cNvSpPr/>
            <p:nvPr/>
          </p:nvSpPr>
          <p:spPr>
            <a:xfrm>
              <a:off x="7020180"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8" name="rc218"/>
            <p:cNvSpPr/>
            <p:nvPr/>
          </p:nvSpPr>
          <p:spPr>
            <a:xfrm>
              <a:off x="7020180" y="3079330"/>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9" name="rc219"/>
            <p:cNvSpPr/>
            <p:nvPr/>
          </p:nvSpPr>
          <p:spPr>
            <a:xfrm>
              <a:off x="7020180"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0" name="rc220"/>
            <p:cNvSpPr/>
            <p:nvPr/>
          </p:nvSpPr>
          <p:spPr>
            <a:xfrm>
              <a:off x="7020180" y="513385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1" name="rc221"/>
            <p:cNvSpPr/>
            <p:nvPr/>
          </p:nvSpPr>
          <p:spPr>
            <a:xfrm>
              <a:off x="7020180" y="3421751"/>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2" name="rc222"/>
            <p:cNvSpPr/>
            <p:nvPr/>
          </p:nvSpPr>
          <p:spPr>
            <a:xfrm>
              <a:off x="7356939" y="1024804"/>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3" name="rc223"/>
            <p:cNvSpPr/>
            <p:nvPr/>
          </p:nvSpPr>
          <p:spPr>
            <a:xfrm>
              <a:off x="7356939"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7356939"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5" name="rc225"/>
            <p:cNvSpPr/>
            <p:nvPr/>
          </p:nvSpPr>
          <p:spPr>
            <a:xfrm>
              <a:off x="7356939" y="2736909"/>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6" name="rc226"/>
            <p:cNvSpPr/>
            <p:nvPr/>
          </p:nvSpPr>
          <p:spPr>
            <a:xfrm>
              <a:off x="7356939" y="136722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7" name="rc227"/>
            <p:cNvSpPr/>
            <p:nvPr/>
          </p:nvSpPr>
          <p:spPr>
            <a:xfrm>
              <a:off x="7356939" y="2394488"/>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8" name="rc228"/>
            <p:cNvSpPr/>
            <p:nvPr/>
          </p:nvSpPr>
          <p:spPr>
            <a:xfrm>
              <a:off x="7356939" y="4106593"/>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9" name="rc229"/>
            <p:cNvSpPr/>
            <p:nvPr/>
          </p:nvSpPr>
          <p:spPr>
            <a:xfrm>
              <a:off x="7356939"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7356939"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1" name="rc231"/>
            <p:cNvSpPr/>
            <p:nvPr/>
          </p:nvSpPr>
          <p:spPr>
            <a:xfrm>
              <a:off x="7356939" y="3079330"/>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2" name="rc232"/>
            <p:cNvSpPr/>
            <p:nvPr/>
          </p:nvSpPr>
          <p:spPr>
            <a:xfrm>
              <a:off x="7356939"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3" name="rc233"/>
            <p:cNvSpPr/>
            <p:nvPr/>
          </p:nvSpPr>
          <p:spPr>
            <a:xfrm>
              <a:off x="7356939" y="513385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4" name="rc234"/>
            <p:cNvSpPr/>
            <p:nvPr/>
          </p:nvSpPr>
          <p:spPr>
            <a:xfrm>
              <a:off x="7356939" y="3421751"/>
              <a:ext cx="336759" cy="34242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35" name="rc235"/>
            <p:cNvSpPr/>
            <p:nvPr/>
          </p:nvSpPr>
          <p:spPr>
            <a:xfrm>
              <a:off x="7693698"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6" name="rc236"/>
            <p:cNvSpPr/>
            <p:nvPr/>
          </p:nvSpPr>
          <p:spPr>
            <a:xfrm>
              <a:off x="7693698"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7" name="rc237"/>
            <p:cNvSpPr/>
            <p:nvPr/>
          </p:nvSpPr>
          <p:spPr>
            <a:xfrm>
              <a:off x="7693698"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8" name="rc238"/>
            <p:cNvSpPr/>
            <p:nvPr/>
          </p:nvSpPr>
          <p:spPr>
            <a:xfrm>
              <a:off x="7693698"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9" name="rc239"/>
            <p:cNvSpPr/>
            <p:nvPr/>
          </p:nvSpPr>
          <p:spPr>
            <a:xfrm>
              <a:off x="7693698" y="136722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0" name="rc240"/>
            <p:cNvSpPr/>
            <p:nvPr/>
          </p:nvSpPr>
          <p:spPr>
            <a:xfrm>
              <a:off x="7693698" y="2394488"/>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1" name="rc241"/>
            <p:cNvSpPr/>
            <p:nvPr/>
          </p:nvSpPr>
          <p:spPr>
            <a:xfrm>
              <a:off x="7693698" y="4106593"/>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2" name="rc242"/>
            <p:cNvSpPr/>
            <p:nvPr/>
          </p:nvSpPr>
          <p:spPr>
            <a:xfrm>
              <a:off x="7693698"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3" name="rc243"/>
            <p:cNvSpPr/>
            <p:nvPr/>
          </p:nvSpPr>
          <p:spPr>
            <a:xfrm>
              <a:off x="7693698"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4" name="rc244"/>
            <p:cNvSpPr/>
            <p:nvPr/>
          </p:nvSpPr>
          <p:spPr>
            <a:xfrm>
              <a:off x="7693698" y="3079330"/>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5" name="rc245"/>
            <p:cNvSpPr/>
            <p:nvPr/>
          </p:nvSpPr>
          <p:spPr>
            <a:xfrm>
              <a:off x="7693698"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6" name="rc246"/>
            <p:cNvSpPr/>
            <p:nvPr/>
          </p:nvSpPr>
          <p:spPr>
            <a:xfrm>
              <a:off x="7693698"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7" name="rc247"/>
            <p:cNvSpPr/>
            <p:nvPr/>
          </p:nvSpPr>
          <p:spPr>
            <a:xfrm>
              <a:off x="7693698" y="3421751"/>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48" name="rc248"/>
            <p:cNvSpPr/>
            <p:nvPr/>
          </p:nvSpPr>
          <p:spPr>
            <a:xfrm>
              <a:off x="8030457"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9" name="rc249"/>
            <p:cNvSpPr/>
            <p:nvPr/>
          </p:nvSpPr>
          <p:spPr>
            <a:xfrm>
              <a:off x="8030457"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0" name="rc250"/>
            <p:cNvSpPr/>
            <p:nvPr/>
          </p:nvSpPr>
          <p:spPr>
            <a:xfrm>
              <a:off x="8030457"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1" name="rc251"/>
            <p:cNvSpPr/>
            <p:nvPr/>
          </p:nvSpPr>
          <p:spPr>
            <a:xfrm>
              <a:off x="8030457"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2" name="rc252"/>
            <p:cNvSpPr/>
            <p:nvPr/>
          </p:nvSpPr>
          <p:spPr>
            <a:xfrm>
              <a:off x="8030457" y="136722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3" name="rc253"/>
            <p:cNvSpPr/>
            <p:nvPr/>
          </p:nvSpPr>
          <p:spPr>
            <a:xfrm>
              <a:off x="8030457" y="2394488"/>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4" name="rc254"/>
            <p:cNvSpPr/>
            <p:nvPr/>
          </p:nvSpPr>
          <p:spPr>
            <a:xfrm>
              <a:off x="8030457" y="4106593"/>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5" name="rc255"/>
            <p:cNvSpPr/>
            <p:nvPr/>
          </p:nvSpPr>
          <p:spPr>
            <a:xfrm>
              <a:off x="8030457" y="4449014"/>
              <a:ext cx="336759" cy="34242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6" name="rc256"/>
            <p:cNvSpPr/>
            <p:nvPr/>
          </p:nvSpPr>
          <p:spPr>
            <a:xfrm>
              <a:off x="8030457"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7" name="rc257"/>
            <p:cNvSpPr/>
            <p:nvPr/>
          </p:nvSpPr>
          <p:spPr>
            <a:xfrm>
              <a:off x="8030457"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8" name="rc258"/>
            <p:cNvSpPr/>
            <p:nvPr/>
          </p:nvSpPr>
          <p:spPr>
            <a:xfrm>
              <a:off x="8030457" y="3079330"/>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9" name="rc259"/>
            <p:cNvSpPr/>
            <p:nvPr/>
          </p:nvSpPr>
          <p:spPr>
            <a:xfrm>
              <a:off x="8030457"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0" name="rc260"/>
            <p:cNvSpPr/>
            <p:nvPr/>
          </p:nvSpPr>
          <p:spPr>
            <a:xfrm>
              <a:off x="8030457" y="513385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8030457" y="3421751"/>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2" name="rc262"/>
            <p:cNvSpPr/>
            <p:nvPr/>
          </p:nvSpPr>
          <p:spPr>
            <a:xfrm>
              <a:off x="8367216"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3" name="rc263"/>
            <p:cNvSpPr/>
            <p:nvPr/>
          </p:nvSpPr>
          <p:spPr>
            <a:xfrm>
              <a:off x="8367216"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4" name="rc264"/>
            <p:cNvSpPr/>
            <p:nvPr/>
          </p:nvSpPr>
          <p:spPr>
            <a:xfrm>
              <a:off x="8367216"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5" name="rc265"/>
            <p:cNvSpPr/>
            <p:nvPr/>
          </p:nvSpPr>
          <p:spPr>
            <a:xfrm>
              <a:off x="8367216"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8367216" y="136722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7" name="rc267"/>
            <p:cNvSpPr/>
            <p:nvPr/>
          </p:nvSpPr>
          <p:spPr>
            <a:xfrm>
              <a:off x="8367216" y="2394488"/>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8" name="rc268"/>
            <p:cNvSpPr/>
            <p:nvPr/>
          </p:nvSpPr>
          <p:spPr>
            <a:xfrm>
              <a:off x="8367216" y="4106593"/>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9" name="rc269"/>
            <p:cNvSpPr/>
            <p:nvPr/>
          </p:nvSpPr>
          <p:spPr>
            <a:xfrm>
              <a:off x="8367216" y="4449014"/>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0" name="rc270"/>
            <p:cNvSpPr/>
            <p:nvPr/>
          </p:nvSpPr>
          <p:spPr>
            <a:xfrm>
              <a:off x="8367216"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8367216"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2" name="rc272"/>
            <p:cNvSpPr/>
            <p:nvPr/>
          </p:nvSpPr>
          <p:spPr>
            <a:xfrm>
              <a:off x="8367216" y="3079330"/>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3" name="rc273"/>
            <p:cNvSpPr/>
            <p:nvPr/>
          </p:nvSpPr>
          <p:spPr>
            <a:xfrm>
              <a:off x="8367216" y="3764172"/>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4" name="rc274"/>
            <p:cNvSpPr/>
            <p:nvPr/>
          </p:nvSpPr>
          <p:spPr>
            <a:xfrm>
              <a:off x="8367216" y="513385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8367216" y="3421751"/>
              <a:ext cx="336759" cy="34242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76" name="rc276"/>
            <p:cNvSpPr/>
            <p:nvPr/>
          </p:nvSpPr>
          <p:spPr>
            <a:xfrm>
              <a:off x="8703975"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8703975"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8" name="rc278"/>
            <p:cNvSpPr/>
            <p:nvPr/>
          </p:nvSpPr>
          <p:spPr>
            <a:xfrm>
              <a:off x="8703975"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9" name="rc279"/>
            <p:cNvSpPr/>
            <p:nvPr/>
          </p:nvSpPr>
          <p:spPr>
            <a:xfrm>
              <a:off x="8703975" y="2736909"/>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0" name="rc280"/>
            <p:cNvSpPr/>
            <p:nvPr/>
          </p:nvSpPr>
          <p:spPr>
            <a:xfrm>
              <a:off x="8703975" y="136722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1" name="rc281"/>
            <p:cNvSpPr/>
            <p:nvPr/>
          </p:nvSpPr>
          <p:spPr>
            <a:xfrm>
              <a:off x="8703975" y="2394488"/>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2" name="rc282"/>
            <p:cNvSpPr/>
            <p:nvPr/>
          </p:nvSpPr>
          <p:spPr>
            <a:xfrm>
              <a:off x="8703975" y="4106593"/>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3" name="rc283"/>
            <p:cNvSpPr/>
            <p:nvPr/>
          </p:nvSpPr>
          <p:spPr>
            <a:xfrm>
              <a:off x="8703975" y="444901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4" name="rc284"/>
            <p:cNvSpPr/>
            <p:nvPr/>
          </p:nvSpPr>
          <p:spPr>
            <a:xfrm>
              <a:off x="8703975"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5" name="rc285"/>
            <p:cNvSpPr/>
            <p:nvPr/>
          </p:nvSpPr>
          <p:spPr>
            <a:xfrm>
              <a:off x="8703975"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6" name="rc286"/>
            <p:cNvSpPr/>
            <p:nvPr/>
          </p:nvSpPr>
          <p:spPr>
            <a:xfrm>
              <a:off x="8703975" y="3079330"/>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7" name="rc287"/>
            <p:cNvSpPr/>
            <p:nvPr/>
          </p:nvSpPr>
          <p:spPr>
            <a:xfrm>
              <a:off x="8703975"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8" name="rc288"/>
            <p:cNvSpPr/>
            <p:nvPr/>
          </p:nvSpPr>
          <p:spPr>
            <a:xfrm>
              <a:off x="8703975" y="513385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9" name="rc289"/>
            <p:cNvSpPr/>
            <p:nvPr/>
          </p:nvSpPr>
          <p:spPr>
            <a:xfrm>
              <a:off x="8703975" y="3421751"/>
              <a:ext cx="336759" cy="34242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0" name="tx290"/>
            <p:cNvSpPr/>
            <p:nvPr/>
          </p:nvSpPr>
          <p:spPr>
            <a:xfrm>
              <a:off x="10666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10666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10666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3" name="tx293"/>
            <p:cNvSpPr/>
            <p:nvPr/>
          </p:nvSpPr>
          <p:spPr>
            <a:xfrm>
              <a:off x="10666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4" name="tx294"/>
            <p:cNvSpPr/>
            <p:nvPr/>
          </p:nvSpPr>
          <p:spPr>
            <a:xfrm>
              <a:off x="10666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14033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14033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1403365"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8" name="tx298"/>
            <p:cNvSpPr/>
            <p:nvPr/>
          </p:nvSpPr>
          <p:spPr>
            <a:xfrm>
              <a:off x="1403365"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140336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0" name="tx300"/>
            <p:cNvSpPr/>
            <p:nvPr/>
          </p:nvSpPr>
          <p:spPr>
            <a:xfrm>
              <a:off x="1403365"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174012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174012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3" name="tx303"/>
            <p:cNvSpPr/>
            <p:nvPr/>
          </p:nvSpPr>
          <p:spPr>
            <a:xfrm>
              <a:off x="174012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4" name="tx304"/>
            <p:cNvSpPr/>
            <p:nvPr/>
          </p:nvSpPr>
          <p:spPr>
            <a:xfrm>
              <a:off x="1740124"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5" name="tx305"/>
            <p:cNvSpPr/>
            <p:nvPr/>
          </p:nvSpPr>
          <p:spPr>
            <a:xfrm>
              <a:off x="174012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6" name="tx306"/>
            <p:cNvSpPr/>
            <p:nvPr/>
          </p:nvSpPr>
          <p:spPr>
            <a:xfrm>
              <a:off x="174012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7" name="tx307"/>
            <p:cNvSpPr/>
            <p:nvPr/>
          </p:nvSpPr>
          <p:spPr>
            <a:xfrm>
              <a:off x="174012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207688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9" name="tx309"/>
            <p:cNvSpPr/>
            <p:nvPr/>
          </p:nvSpPr>
          <p:spPr>
            <a:xfrm>
              <a:off x="207688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0" name="tx310"/>
            <p:cNvSpPr/>
            <p:nvPr/>
          </p:nvSpPr>
          <p:spPr>
            <a:xfrm>
              <a:off x="207688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1" name="tx311"/>
            <p:cNvSpPr/>
            <p:nvPr/>
          </p:nvSpPr>
          <p:spPr>
            <a:xfrm>
              <a:off x="207688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2" name="tx312"/>
            <p:cNvSpPr/>
            <p:nvPr/>
          </p:nvSpPr>
          <p:spPr>
            <a:xfrm>
              <a:off x="207688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207688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2076883"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207688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241364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241364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241364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9" name="tx319"/>
            <p:cNvSpPr/>
            <p:nvPr/>
          </p:nvSpPr>
          <p:spPr>
            <a:xfrm>
              <a:off x="241364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0" name="tx320"/>
            <p:cNvSpPr/>
            <p:nvPr/>
          </p:nvSpPr>
          <p:spPr>
            <a:xfrm>
              <a:off x="2413642"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1" name="tx321"/>
            <p:cNvSpPr/>
            <p:nvPr/>
          </p:nvSpPr>
          <p:spPr>
            <a:xfrm>
              <a:off x="241364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2" name="tx322"/>
            <p:cNvSpPr/>
            <p:nvPr/>
          </p:nvSpPr>
          <p:spPr>
            <a:xfrm>
              <a:off x="2413642"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241364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4" name="tx324"/>
            <p:cNvSpPr/>
            <p:nvPr/>
          </p:nvSpPr>
          <p:spPr>
            <a:xfrm>
              <a:off x="275040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5" name="tx325"/>
            <p:cNvSpPr/>
            <p:nvPr/>
          </p:nvSpPr>
          <p:spPr>
            <a:xfrm>
              <a:off x="275040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2750401"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275040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8" name="tx328"/>
            <p:cNvSpPr/>
            <p:nvPr/>
          </p:nvSpPr>
          <p:spPr>
            <a:xfrm>
              <a:off x="275040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275040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275040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2750401"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308716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308716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3087160"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308716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3087160"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308716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308716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3087160"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308716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342391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342391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342391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342391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5" name="tx345"/>
            <p:cNvSpPr/>
            <p:nvPr/>
          </p:nvSpPr>
          <p:spPr>
            <a:xfrm>
              <a:off x="342391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6" name="tx346"/>
            <p:cNvSpPr/>
            <p:nvPr/>
          </p:nvSpPr>
          <p:spPr>
            <a:xfrm>
              <a:off x="342391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342391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342391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3423919"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376067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376067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376067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376067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4" name="tx354"/>
            <p:cNvSpPr/>
            <p:nvPr/>
          </p:nvSpPr>
          <p:spPr>
            <a:xfrm>
              <a:off x="376067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376067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376067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376067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3760679"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409743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409743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409743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409743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4097438"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4097438"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5" name="tx365"/>
            <p:cNvSpPr/>
            <p:nvPr/>
          </p:nvSpPr>
          <p:spPr>
            <a:xfrm>
              <a:off x="4097438"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4097438" y="56096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7" name="tx367"/>
            <p:cNvSpPr/>
            <p:nvPr/>
          </p:nvSpPr>
          <p:spPr>
            <a:xfrm>
              <a:off x="4097438"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4097438"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443419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443419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443419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4434197"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443419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4" name="tx374"/>
            <p:cNvSpPr/>
            <p:nvPr/>
          </p:nvSpPr>
          <p:spPr>
            <a:xfrm>
              <a:off x="4434197" y="25279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5" name="tx375"/>
            <p:cNvSpPr/>
            <p:nvPr/>
          </p:nvSpPr>
          <p:spPr>
            <a:xfrm>
              <a:off x="443419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443419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7" name="tx377"/>
            <p:cNvSpPr/>
            <p:nvPr/>
          </p:nvSpPr>
          <p:spPr>
            <a:xfrm>
              <a:off x="443419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443419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9" name="tx379"/>
            <p:cNvSpPr/>
            <p:nvPr/>
          </p:nvSpPr>
          <p:spPr>
            <a:xfrm>
              <a:off x="477095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477095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1" name="tx381"/>
            <p:cNvSpPr/>
            <p:nvPr/>
          </p:nvSpPr>
          <p:spPr>
            <a:xfrm>
              <a:off x="477095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477095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477095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477095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477095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477095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7" name="tx387"/>
            <p:cNvSpPr/>
            <p:nvPr/>
          </p:nvSpPr>
          <p:spPr>
            <a:xfrm>
              <a:off x="477095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477095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510771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510771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510771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510771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510771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4" name="tx394"/>
            <p:cNvSpPr/>
            <p:nvPr/>
          </p:nvSpPr>
          <p:spPr>
            <a:xfrm>
              <a:off x="5107715"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510771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510771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7" name="tx397"/>
            <p:cNvSpPr/>
            <p:nvPr/>
          </p:nvSpPr>
          <p:spPr>
            <a:xfrm>
              <a:off x="510771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510771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9" name="tx399"/>
            <p:cNvSpPr/>
            <p:nvPr/>
          </p:nvSpPr>
          <p:spPr>
            <a:xfrm>
              <a:off x="544447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544447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44447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5444474"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3" name="tx403"/>
            <p:cNvSpPr/>
            <p:nvPr/>
          </p:nvSpPr>
          <p:spPr>
            <a:xfrm>
              <a:off x="5444474"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5444474"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544447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544447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544447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5444474"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578123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0" name="tx410"/>
            <p:cNvSpPr/>
            <p:nvPr/>
          </p:nvSpPr>
          <p:spPr>
            <a:xfrm>
              <a:off x="5781233"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578123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578123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578123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5781233"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5" name="tx415"/>
            <p:cNvSpPr/>
            <p:nvPr/>
          </p:nvSpPr>
          <p:spPr>
            <a:xfrm>
              <a:off x="578123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5781233"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7" name="tx417"/>
            <p:cNvSpPr/>
            <p:nvPr/>
          </p:nvSpPr>
          <p:spPr>
            <a:xfrm>
              <a:off x="578123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8" name="tx418"/>
            <p:cNvSpPr/>
            <p:nvPr/>
          </p:nvSpPr>
          <p:spPr>
            <a:xfrm>
              <a:off x="5781233"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611799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611799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611799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611799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6117992"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6117992"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5" name="tx425"/>
            <p:cNvSpPr/>
            <p:nvPr/>
          </p:nvSpPr>
          <p:spPr>
            <a:xfrm>
              <a:off x="6117992"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6117992"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7" name="tx427"/>
            <p:cNvSpPr/>
            <p:nvPr/>
          </p:nvSpPr>
          <p:spPr>
            <a:xfrm>
              <a:off x="611799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8" name="tx428"/>
            <p:cNvSpPr/>
            <p:nvPr/>
          </p:nvSpPr>
          <p:spPr>
            <a:xfrm>
              <a:off x="6117992"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9" name="tx429"/>
            <p:cNvSpPr/>
            <p:nvPr/>
          </p:nvSpPr>
          <p:spPr>
            <a:xfrm>
              <a:off x="645475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645475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645475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2" name="tx432"/>
            <p:cNvSpPr/>
            <p:nvPr/>
          </p:nvSpPr>
          <p:spPr>
            <a:xfrm>
              <a:off x="645475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3" name="tx433"/>
            <p:cNvSpPr/>
            <p:nvPr/>
          </p:nvSpPr>
          <p:spPr>
            <a:xfrm>
              <a:off x="645475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4" name="tx434"/>
            <p:cNvSpPr/>
            <p:nvPr/>
          </p:nvSpPr>
          <p:spPr>
            <a:xfrm>
              <a:off x="645475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5" name="tx435"/>
            <p:cNvSpPr/>
            <p:nvPr/>
          </p:nvSpPr>
          <p:spPr>
            <a:xfrm>
              <a:off x="645475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36" name="tx436"/>
            <p:cNvSpPr/>
            <p:nvPr/>
          </p:nvSpPr>
          <p:spPr>
            <a:xfrm>
              <a:off x="645475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645475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8" name="tx438"/>
            <p:cNvSpPr/>
            <p:nvPr/>
          </p:nvSpPr>
          <p:spPr>
            <a:xfrm>
              <a:off x="645475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645475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679151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679151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679151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679151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4" name="tx444"/>
            <p:cNvSpPr/>
            <p:nvPr/>
          </p:nvSpPr>
          <p:spPr>
            <a:xfrm>
              <a:off x="679151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5" name="tx445"/>
            <p:cNvSpPr/>
            <p:nvPr/>
          </p:nvSpPr>
          <p:spPr>
            <a:xfrm>
              <a:off x="679151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679151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679151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791511"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9" name="tx449"/>
            <p:cNvSpPr/>
            <p:nvPr/>
          </p:nvSpPr>
          <p:spPr>
            <a:xfrm>
              <a:off x="679151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679151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12827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712827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712827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4" name="tx454"/>
            <p:cNvSpPr/>
            <p:nvPr/>
          </p:nvSpPr>
          <p:spPr>
            <a:xfrm>
              <a:off x="712827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5" name="tx455"/>
            <p:cNvSpPr/>
            <p:nvPr/>
          </p:nvSpPr>
          <p:spPr>
            <a:xfrm>
              <a:off x="7128270"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7128270"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7128270"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712827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712827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0" name="tx460"/>
            <p:cNvSpPr/>
            <p:nvPr/>
          </p:nvSpPr>
          <p:spPr>
            <a:xfrm>
              <a:off x="7128270"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1" name="tx461"/>
            <p:cNvSpPr/>
            <p:nvPr/>
          </p:nvSpPr>
          <p:spPr>
            <a:xfrm>
              <a:off x="712827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712827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746502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746502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746502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746502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7" name="tx467"/>
            <p:cNvSpPr/>
            <p:nvPr/>
          </p:nvSpPr>
          <p:spPr>
            <a:xfrm>
              <a:off x="746502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7465029"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9" name="tx469"/>
            <p:cNvSpPr/>
            <p:nvPr/>
          </p:nvSpPr>
          <p:spPr>
            <a:xfrm>
              <a:off x="7465029"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746502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1" name="tx471"/>
            <p:cNvSpPr/>
            <p:nvPr/>
          </p:nvSpPr>
          <p:spPr>
            <a:xfrm>
              <a:off x="7465029"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2" name="tx472"/>
            <p:cNvSpPr/>
            <p:nvPr/>
          </p:nvSpPr>
          <p:spPr>
            <a:xfrm>
              <a:off x="7465029" y="32117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3" name="tx473"/>
            <p:cNvSpPr/>
            <p:nvPr/>
          </p:nvSpPr>
          <p:spPr>
            <a:xfrm>
              <a:off x="746502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7465029"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780178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780178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7801788"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7801788"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7801788"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7801788"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7801788"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2" name="tx482"/>
            <p:cNvSpPr/>
            <p:nvPr/>
          </p:nvSpPr>
          <p:spPr>
            <a:xfrm>
              <a:off x="7801788"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780178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7801788"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5" name="tx485"/>
            <p:cNvSpPr/>
            <p:nvPr/>
          </p:nvSpPr>
          <p:spPr>
            <a:xfrm>
              <a:off x="780178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6" name="tx486"/>
            <p:cNvSpPr/>
            <p:nvPr/>
          </p:nvSpPr>
          <p:spPr>
            <a:xfrm>
              <a:off x="7801788"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813854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813854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8138547"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8138547"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1" name="tx491"/>
            <p:cNvSpPr/>
            <p:nvPr/>
          </p:nvSpPr>
          <p:spPr>
            <a:xfrm>
              <a:off x="813854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2" name="tx492"/>
            <p:cNvSpPr/>
            <p:nvPr/>
          </p:nvSpPr>
          <p:spPr>
            <a:xfrm>
              <a:off x="8138547"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3" name="tx493"/>
            <p:cNvSpPr/>
            <p:nvPr/>
          </p:nvSpPr>
          <p:spPr>
            <a:xfrm>
              <a:off x="8138547"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4" name="tx494"/>
            <p:cNvSpPr/>
            <p:nvPr/>
          </p:nvSpPr>
          <p:spPr>
            <a:xfrm>
              <a:off x="813854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813854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8138547"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7" name="tx497"/>
            <p:cNvSpPr/>
            <p:nvPr/>
          </p:nvSpPr>
          <p:spPr>
            <a:xfrm>
              <a:off x="813854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813854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9" name="tx499"/>
            <p:cNvSpPr/>
            <p:nvPr/>
          </p:nvSpPr>
          <p:spPr>
            <a:xfrm>
              <a:off x="84753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84753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84753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2" name="tx502"/>
            <p:cNvSpPr/>
            <p:nvPr/>
          </p:nvSpPr>
          <p:spPr>
            <a:xfrm>
              <a:off x="84753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3" name="tx503"/>
            <p:cNvSpPr/>
            <p:nvPr/>
          </p:nvSpPr>
          <p:spPr>
            <a:xfrm>
              <a:off x="847530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4" name="tx504"/>
            <p:cNvSpPr/>
            <p:nvPr/>
          </p:nvSpPr>
          <p:spPr>
            <a:xfrm>
              <a:off x="847530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5" name="tx505"/>
            <p:cNvSpPr/>
            <p:nvPr/>
          </p:nvSpPr>
          <p:spPr>
            <a:xfrm>
              <a:off x="8475306"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6" name="tx506"/>
            <p:cNvSpPr/>
            <p:nvPr/>
          </p:nvSpPr>
          <p:spPr>
            <a:xfrm>
              <a:off x="8475306"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7" name="tx507"/>
            <p:cNvSpPr/>
            <p:nvPr/>
          </p:nvSpPr>
          <p:spPr>
            <a:xfrm>
              <a:off x="84753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8" name="tx508"/>
            <p:cNvSpPr/>
            <p:nvPr/>
          </p:nvSpPr>
          <p:spPr>
            <a:xfrm>
              <a:off x="847530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9" name="tx509"/>
            <p:cNvSpPr/>
            <p:nvPr/>
          </p:nvSpPr>
          <p:spPr>
            <a:xfrm>
              <a:off x="8475306"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0" name="tx510"/>
            <p:cNvSpPr/>
            <p:nvPr/>
          </p:nvSpPr>
          <p:spPr>
            <a:xfrm>
              <a:off x="84753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847530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2" name="tx512"/>
            <p:cNvSpPr/>
            <p:nvPr/>
          </p:nvSpPr>
          <p:spPr>
            <a:xfrm>
              <a:off x="88120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88120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4" name="tx514"/>
            <p:cNvSpPr/>
            <p:nvPr/>
          </p:nvSpPr>
          <p:spPr>
            <a:xfrm>
              <a:off x="88120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5" name="tx515"/>
            <p:cNvSpPr/>
            <p:nvPr/>
          </p:nvSpPr>
          <p:spPr>
            <a:xfrm>
              <a:off x="88120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6" name="tx516"/>
            <p:cNvSpPr/>
            <p:nvPr/>
          </p:nvSpPr>
          <p:spPr>
            <a:xfrm>
              <a:off x="881206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7" name="tx517"/>
            <p:cNvSpPr/>
            <p:nvPr/>
          </p:nvSpPr>
          <p:spPr>
            <a:xfrm>
              <a:off x="8812065"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8" name="tx518"/>
            <p:cNvSpPr/>
            <p:nvPr/>
          </p:nvSpPr>
          <p:spPr>
            <a:xfrm>
              <a:off x="8812065"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9" name="tx519"/>
            <p:cNvSpPr/>
            <p:nvPr/>
          </p:nvSpPr>
          <p:spPr>
            <a:xfrm>
              <a:off x="8812065"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0" name="tx520"/>
            <p:cNvSpPr/>
            <p:nvPr/>
          </p:nvSpPr>
          <p:spPr>
            <a:xfrm>
              <a:off x="88120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1" name="tx521"/>
            <p:cNvSpPr/>
            <p:nvPr/>
          </p:nvSpPr>
          <p:spPr>
            <a:xfrm>
              <a:off x="8812065"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2" name="tx522"/>
            <p:cNvSpPr/>
            <p:nvPr/>
          </p:nvSpPr>
          <p:spPr>
            <a:xfrm>
              <a:off x="8812065"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3" name="tx523"/>
            <p:cNvSpPr/>
            <p:nvPr/>
          </p:nvSpPr>
          <p:spPr>
            <a:xfrm>
              <a:off x="88120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4" name="tx524"/>
            <p:cNvSpPr/>
            <p:nvPr/>
          </p:nvSpPr>
          <p:spPr>
            <a:xfrm>
              <a:off x="88120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5" name="tx525"/>
            <p:cNvSpPr/>
            <p:nvPr/>
          </p:nvSpPr>
          <p:spPr>
            <a:xfrm>
              <a:off x="10666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26" name="tx526"/>
            <p:cNvSpPr/>
            <p:nvPr/>
          </p:nvSpPr>
          <p:spPr>
            <a:xfrm>
              <a:off x="106660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27" name="tx527"/>
            <p:cNvSpPr/>
            <p:nvPr/>
          </p:nvSpPr>
          <p:spPr>
            <a:xfrm>
              <a:off x="1096750"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8" name="tx528"/>
            <p:cNvSpPr/>
            <p:nvPr/>
          </p:nvSpPr>
          <p:spPr>
            <a:xfrm>
              <a:off x="1066606" y="560736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29" name="tx529"/>
            <p:cNvSpPr/>
            <p:nvPr/>
          </p:nvSpPr>
          <p:spPr>
            <a:xfrm>
              <a:off x="1066606"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30" name="tx530"/>
            <p:cNvSpPr/>
            <p:nvPr/>
          </p:nvSpPr>
          <p:spPr>
            <a:xfrm>
              <a:off x="14033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31" name="tx531"/>
            <p:cNvSpPr/>
            <p:nvPr/>
          </p:nvSpPr>
          <p:spPr>
            <a:xfrm>
              <a:off x="1403365"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32" name="tx532"/>
            <p:cNvSpPr/>
            <p:nvPr/>
          </p:nvSpPr>
          <p:spPr>
            <a:xfrm>
              <a:off x="1433510"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3" name="tx533"/>
            <p:cNvSpPr/>
            <p:nvPr/>
          </p:nvSpPr>
          <p:spPr>
            <a:xfrm>
              <a:off x="14033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34" name="tx534"/>
            <p:cNvSpPr/>
            <p:nvPr/>
          </p:nvSpPr>
          <p:spPr>
            <a:xfrm>
              <a:off x="1740124"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35" name="tx535"/>
            <p:cNvSpPr/>
            <p:nvPr/>
          </p:nvSpPr>
          <p:spPr>
            <a:xfrm>
              <a:off x="1770269"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36" name="tx536"/>
            <p:cNvSpPr/>
            <p:nvPr/>
          </p:nvSpPr>
          <p:spPr>
            <a:xfrm>
              <a:off x="1740124"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37" name="tx537"/>
            <p:cNvSpPr/>
            <p:nvPr/>
          </p:nvSpPr>
          <p:spPr>
            <a:xfrm>
              <a:off x="2107028"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38" name="tx538"/>
            <p:cNvSpPr/>
            <p:nvPr/>
          </p:nvSpPr>
          <p:spPr>
            <a:xfrm>
              <a:off x="2076883"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39" name="tx539"/>
            <p:cNvSpPr/>
            <p:nvPr/>
          </p:nvSpPr>
          <p:spPr>
            <a:xfrm>
              <a:off x="2443787" y="25268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0" name="tx540"/>
            <p:cNvSpPr/>
            <p:nvPr/>
          </p:nvSpPr>
          <p:spPr>
            <a:xfrm>
              <a:off x="2413642" y="52662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41" name="tx541"/>
            <p:cNvSpPr/>
            <p:nvPr/>
          </p:nvSpPr>
          <p:spPr>
            <a:xfrm>
              <a:off x="2780546" y="25268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2" name="tx542"/>
            <p:cNvSpPr/>
            <p:nvPr/>
          </p:nvSpPr>
          <p:spPr>
            <a:xfrm>
              <a:off x="2750401" y="52662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43" name="tx543"/>
            <p:cNvSpPr/>
            <p:nvPr/>
          </p:nvSpPr>
          <p:spPr>
            <a:xfrm>
              <a:off x="3117305"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44" name="tx544"/>
            <p:cNvSpPr/>
            <p:nvPr/>
          </p:nvSpPr>
          <p:spPr>
            <a:xfrm>
              <a:off x="311730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3423919"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46" name="tx546"/>
            <p:cNvSpPr/>
            <p:nvPr/>
          </p:nvSpPr>
          <p:spPr>
            <a:xfrm>
              <a:off x="345406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7" name="tx547"/>
            <p:cNvSpPr/>
            <p:nvPr/>
          </p:nvSpPr>
          <p:spPr>
            <a:xfrm>
              <a:off x="3760679"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48" name="tx548"/>
            <p:cNvSpPr/>
            <p:nvPr/>
          </p:nvSpPr>
          <p:spPr>
            <a:xfrm>
              <a:off x="3790823"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9" name="tx549"/>
            <p:cNvSpPr/>
            <p:nvPr/>
          </p:nvSpPr>
          <p:spPr>
            <a:xfrm>
              <a:off x="3790823"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4097438"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51" name="tx551"/>
            <p:cNvSpPr/>
            <p:nvPr/>
          </p:nvSpPr>
          <p:spPr>
            <a:xfrm>
              <a:off x="412758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4434197"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53" name="tx553"/>
            <p:cNvSpPr/>
            <p:nvPr/>
          </p:nvSpPr>
          <p:spPr>
            <a:xfrm>
              <a:off x="446434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4770956"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55" name="tx555"/>
            <p:cNvSpPr/>
            <p:nvPr/>
          </p:nvSpPr>
          <p:spPr>
            <a:xfrm>
              <a:off x="4801101"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6" name="tx556"/>
            <p:cNvSpPr/>
            <p:nvPr/>
          </p:nvSpPr>
          <p:spPr>
            <a:xfrm>
              <a:off x="5107715"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57" name="tx557"/>
            <p:cNvSpPr/>
            <p:nvPr/>
          </p:nvSpPr>
          <p:spPr>
            <a:xfrm>
              <a:off x="5137860"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5444474"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59" name="tx559"/>
            <p:cNvSpPr/>
            <p:nvPr/>
          </p:nvSpPr>
          <p:spPr>
            <a:xfrm>
              <a:off x="5474619"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0" name="tx560"/>
            <p:cNvSpPr/>
            <p:nvPr/>
          </p:nvSpPr>
          <p:spPr>
            <a:xfrm>
              <a:off x="5781233"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61" name="tx561"/>
            <p:cNvSpPr/>
            <p:nvPr/>
          </p:nvSpPr>
          <p:spPr>
            <a:xfrm>
              <a:off x="5781233"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2" name="tx562"/>
            <p:cNvSpPr/>
            <p:nvPr/>
          </p:nvSpPr>
          <p:spPr>
            <a:xfrm>
              <a:off x="6117992" y="4237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63" name="tx563"/>
            <p:cNvSpPr/>
            <p:nvPr/>
          </p:nvSpPr>
          <p:spPr>
            <a:xfrm>
              <a:off x="6117992" y="3210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64" name="tx564"/>
            <p:cNvSpPr/>
            <p:nvPr/>
          </p:nvSpPr>
          <p:spPr>
            <a:xfrm>
              <a:off x="6117992"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565" name="tx565"/>
            <p:cNvSpPr/>
            <p:nvPr/>
          </p:nvSpPr>
          <p:spPr>
            <a:xfrm>
              <a:off x="6454751"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566" name="tx566"/>
            <p:cNvSpPr/>
            <p:nvPr/>
          </p:nvSpPr>
          <p:spPr>
            <a:xfrm>
              <a:off x="6454751"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67" name="tx567"/>
            <p:cNvSpPr/>
            <p:nvPr/>
          </p:nvSpPr>
          <p:spPr>
            <a:xfrm>
              <a:off x="679151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68" name="tx568"/>
            <p:cNvSpPr/>
            <p:nvPr/>
          </p:nvSpPr>
          <p:spPr>
            <a:xfrm>
              <a:off x="6791511"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69" name="tx569"/>
            <p:cNvSpPr/>
            <p:nvPr/>
          </p:nvSpPr>
          <p:spPr>
            <a:xfrm>
              <a:off x="7128270"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70" name="tx570"/>
            <p:cNvSpPr/>
            <p:nvPr/>
          </p:nvSpPr>
          <p:spPr>
            <a:xfrm>
              <a:off x="7465029"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71" name="tx571"/>
            <p:cNvSpPr/>
            <p:nvPr/>
          </p:nvSpPr>
          <p:spPr>
            <a:xfrm>
              <a:off x="7801788"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72" name="tx572"/>
            <p:cNvSpPr/>
            <p:nvPr/>
          </p:nvSpPr>
          <p:spPr>
            <a:xfrm>
              <a:off x="8138547"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573" name="tx573"/>
            <p:cNvSpPr/>
            <p:nvPr/>
          </p:nvSpPr>
          <p:spPr>
            <a:xfrm>
              <a:off x="8138547"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74" name="tx574"/>
            <p:cNvSpPr/>
            <p:nvPr/>
          </p:nvSpPr>
          <p:spPr>
            <a:xfrm>
              <a:off x="8475306"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75" name="tx575"/>
            <p:cNvSpPr/>
            <p:nvPr/>
          </p:nvSpPr>
          <p:spPr>
            <a:xfrm>
              <a:off x="8812065"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76" name="tx576"/>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551705" y="560475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1" name="tx601"/>
            <p:cNvSpPr/>
            <p:nvPr/>
          </p:nvSpPr>
          <p:spPr>
            <a:xfrm>
              <a:off x="564092" y="5262338"/>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2" name="tx602"/>
            <p:cNvSpPr/>
            <p:nvPr/>
          </p:nvSpPr>
          <p:spPr>
            <a:xfrm>
              <a:off x="551705" y="49199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3" name="tx603"/>
            <p:cNvSpPr/>
            <p:nvPr/>
          </p:nvSpPr>
          <p:spPr>
            <a:xfrm>
              <a:off x="619917" y="4579897"/>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04" name="tx604"/>
            <p:cNvSpPr/>
            <p:nvPr/>
          </p:nvSpPr>
          <p:spPr>
            <a:xfrm>
              <a:off x="619917" y="423747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5" name="tx605"/>
            <p:cNvSpPr/>
            <p:nvPr/>
          </p:nvSpPr>
          <p:spPr>
            <a:xfrm>
              <a:off x="576425" y="389254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06" name="tx606"/>
            <p:cNvSpPr/>
            <p:nvPr/>
          </p:nvSpPr>
          <p:spPr>
            <a:xfrm>
              <a:off x="545429" y="355023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7" name="tx607"/>
            <p:cNvSpPr/>
            <p:nvPr/>
          </p:nvSpPr>
          <p:spPr>
            <a:xfrm>
              <a:off x="570259" y="3207757"/>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08" name="tx608"/>
            <p:cNvSpPr/>
            <p:nvPr/>
          </p:nvSpPr>
          <p:spPr>
            <a:xfrm>
              <a:off x="520490" y="284558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9" name="tx609"/>
            <p:cNvSpPr/>
            <p:nvPr/>
          </p:nvSpPr>
          <p:spPr>
            <a:xfrm>
              <a:off x="632360" y="2523952"/>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0" name="tx610"/>
            <p:cNvSpPr/>
            <p:nvPr/>
          </p:nvSpPr>
          <p:spPr>
            <a:xfrm>
              <a:off x="576534" y="2181531"/>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1" name="tx611"/>
            <p:cNvSpPr/>
            <p:nvPr/>
          </p:nvSpPr>
          <p:spPr>
            <a:xfrm>
              <a:off x="576534" y="184052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2" name="tx612"/>
            <p:cNvSpPr/>
            <p:nvPr/>
          </p:nvSpPr>
          <p:spPr>
            <a:xfrm>
              <a:off x="508103" y="1476225"/>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3" name="tx613"/>
            <p:cNvSpPr/>
            <p:nvPr/>
          </p:nvSpPr>
          <p:spPr>
            <a:xfrm>
              <a:off x="620027" y="1153286"/>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4" name="tx614"/>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15" name="pic615"/>
            <p:cNvPicPr/>
            <p:nvPr/>
          </p:nvPicPr>
          <p:blipFill>
            <a:blip r:embed="rId2" cstate="print"/>
            <a:stretch>
              <a:fillRect/>
            </a:stretch>
          </p:blipFill>
          <p:spPr>
            <a:xfrm>
              <a:off x="4676521" y="6061708"/>
              <a:ext cx="2160000" cy="219455"/>
            </a:xfrm>
            <a:prstGeom prst="rect">
              <a:avLst/>
            </a:prstGeom>
          </p:spPr>
        </p:pic>
        <p:sp>
          <p:nvSpPr>
            <p:cNvPr id="616" name="pl616"/>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tx628"/>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9" name="tx629"/>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0" name="tx630"/>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1" name="tx631"/>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2" name="tx632"/>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3" name="tx633"/>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4" name="tx634"/>
            <p:cNvSpPr/>
            <p:nvPr/>
          </p:nvSpPr>
          <p:spPr>
            <a:xfrm>
              <a:off x="924840" y="398022"/>
              <a:ext cx="37365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ECAR, 2000-2023</a:t>
              </a:r>
            </a:p>
          </p:txBody>
        </p:sp>
        <p:sp>
          <p:nvSpPr>
            <p:cNvPr id="635" name="tx635"/>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ECAR since 2000, with green cells indicating coverage of 90% or more.
In 2013, 10 out of 12 (83%) vaccines in the national immunization schedule achieved coverage of 90% or more.
In 2023, 11 out of 14 (79%) vaccines achieved coverage of 90% or more.
Since 2006, estimates have been made for 4 new vaccines. IPV2 is the newest vaccine being reported (2021), which achieved 87%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617035"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7550279" y="3559116"/>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 name="rc6"/>
            <p:cNvSpPr/>
            <p:nvPr/>
          </p:nvSpPr>
          <p:spPr>
            <a:xfrm>
              <a:off x="2142069" y="2285453"/>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4600346"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8" name="rc8"/>
            <p:cNvSpPr/>
            <p:nvPr/>
          </p:nvSpPr>
          <p:spPr>
            <a:xfrm>
              <a:off x="3125380"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2142069" y="2073175"/>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 name="rc10"/>
            <p:cNvSpPr/>
            <p:nvPr/>
          </p:nvSpPr>
          <p:spPr>
            <a:xfrm>
              <a:off x="3125380" y="2285453"/>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 name="rc11"/>
            <p:cNvSpPr/>
            <p:nvPr/>
          </p:nvSpPr>
          <p:spPr>
            <a:xfrm>
              <a:off x="4600346"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2633725" y="2285453"/>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4108691"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6566968" y="2285453"/>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 name="rc15"/>
            <p:cNvSpPr/>
            <p:nvPr/>
          </p:nvSpPr>
          <p:spPr>
            <a:xfrm>
              <a:off x="7058623"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7550279" y="2285453"/>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 name="rc17"/>
            <p:cNvSpPr/>
            <p:nvPr/>
          </p:nvSpPr>
          <p:spPr>
            <a:xfrm>
              <a:off x="8533590" y="2285453"/>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8" name="rc18"/>
            <p:cNvSpPr/>
            <p:nvPr/>
          </p:nvSpPr>
          <p:spPr>
            <a:xfrm>
              <a:off x="5092002" y="2285453"/>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 name="rc19"/>
            <p:cNvSpPr/>
            <p:nvPr/>
          </p:nvSpPr>
          <p:spPr>
            <a:xfrm>
              <a:off x="6075312"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5583657" y="2285453"/>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8041934" y="2285453"/>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 name="rc22"/>
            <p:cNvSpPr/>
            <p:nvPr/>
          </p:nvSpPr>
          <p:spPr>
            <a:xfrm>
              <a:off x="6566968" y="3983670"/>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 name="rc23"/>
            <p:cNvSpPr/>
            <p:nvPr/>
          </p:nvSpPr>
          <p:spPr>
            <a:xfrm>
              <a:off x="7550279"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4" name="rc24"/>
            <p:cNvSpPr/>
            <p:nvPr/>
          </p:nvSpPr>
          <p:spPr>
            <a:xfrm>
              <a:off x="3125380"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 name="rc25"/>
            <p:cNvSpPr/>
            <p:nvPr/>
          </p:nvSpPr>
          <p:spPr>
            <a:xfrm>
              <a:off x="3617035" y="2073175"/>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 name="rc26"/>
            <p:cNvSpPr/>
            <p:nvPr/>
          </p:nvSpPr>
          <p:spPr>
            <a:xfrm>
              <a:off x="4600346" y="2073175"/>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2633725"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 name="rc28"/>
            <p:cNvSpPr/>
            <p:nvPr/>
          </p:nvSpPr>
          <p:spPr>
            <a:xfrm>
              <a:off x="4108691" y="2073175"/>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6566968"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 name="rc30"/>
            <p:cNvSpPr/>
            <p:nvPr/>
          </p:nvSpPr>
          <p:spPr>
            <a:xfrm>
              <a:off x="7550279"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 name="rc31"/>
            <p:cNvSpPr/>
            <p:nvPr/>
          </p:nvSpPr>
          <p:spPr>
            <a:xfrm>
              <a:off x="8533590"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 name="rc32"/>
            <p:cNvSpPr/>
            <p:nvPr/>
          </p:nvSpPr>
          <p:spPr>
            <a:xfrm>
              <a:off x="5092002" y="2073175"/>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6075312" y="2073175"/>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5583657" y="2073175"/>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5" name="rc35"/>
            <p:cNvSpPr/>
            <p:nvPr/>
          </p:nvSpPr>
          <p:spPr>
            <a:xfrm>
              <a:off x="8041934" y="2073175"/>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 name="rc36"/>
            <p:cNvSpPr/>
            <p:nvPr/>
          </p:nvSpPr>
          <p:spPr>
            <a:xfrm>
              <a:off x="2142069" y="3559116"/>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 name="rc37"/>
            <p:cNvSpPr/>
            <p:nvPr/>
          </p:nvSpPr>
          <p:spPr>
            <a:xfrm>
              <a:off x="3125380" y="3559116"/>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8" name="rc38"/>
            <p:cNvSpPr/>
            <p:nvPr/>
          </p:nvSpPr>
          <p:spPr>
            <a:xfrm>
              <a:off x="3617035" y="3559116"/>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9" name="rc39"/>
            <p:cNvSpPr/>
            <p:nvPr/>
          </p:nvSpPr>
          <p:spPr>
            <a:xfrm>
              <a:off x="4600346" y="3559116"/>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 name="rc40"/>
            <p:cNvSpPr/>
            <p:nvPr/>
          </p:nvSpPr>
          <p:spPr>
            <a:xfrm>
              <a:off x="2633725" y="3559116"/>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4108691" y="3559116"/>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2" name="rc42"/>
            <p:cNvSpPr/>
            <p:nvPr/>
          </p:nvSpPr>
          <p:spPr>
            <a:xfrm>
              <a:off x="6566968" y="3559116"/>
              <a:ext cx="491655"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43" name="rc43"/>
            <p:cNvSpPr/>
            <p:nvPr/>
          </p:nvSpPr>
          <p:spPr>
            <a:xfrm>
              <a:off x="7058623" y="3559116"/>
              <a:ext cx="491655"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 name="rc44"/>
            <p:cNvSpPr/>
            <p:nvPr/>
          </p:nvSpPr>
          <p:spPr>
            <a:xfrm>
              <a:off x="8533590" y="3559116"/>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5" name="rc45"/>
            <p:cNvSpPr/>
            <p:nvPr/>
          </p:nvSpPr>
          <p:spPr>
            <a:xfrm>
              <a:off x="5092002" y="3559116"/>
              <a:ext cx="491655"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 name="rc46"/>
            <p:cNvSpPr/>
            <p:nvPr/>
          </p:nvSpPr>
          <p:spPr>
            <a:xfrm>
              <a:off x="6075312" y="3559116"/>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7" name="rc47"/>
            <p:cNvSpPr/>
            <p:nvPr/>
          </p:nvSpPr>
          <p:spPr>
            <a:xfrm>
              <a:off x="8041934" y="3559116"/>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 name="rc48"/>
            <p:cNvSpPr/>
            <p:nvPr/>
          </p:nvSpPr>
          <p:spPr>
            <a:xfrm>
              <a:off x="2142069" y="5045056"/>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 name="rc49"/>
            <p:cNvSpPr/>
            <p:nvPr/>
          </p:nvSpPr>
          <p:spPr>
            <a:xfrm>
              <a:off x="2142069" y="3983670"/>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3125380" y="3983670"/>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1" name="rc51"/>
            <p:cNvSpPr/>
            <p:nvPr/>
          </p:nvSpPr>
          <p:spPr>
            <a:xfrm>
              <a:off x="3617035"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2" name="rc52"/>
            <p:cNvSpPr/>
            <p:nvPr/>
          </p:nvSpPr>
          <p:spPr>
            <a:xfrm>
              <a:off x="2633725" y="3983670"/>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4108691"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4" name="rc54"/>
            <p:cNvSpPr/>
            <p:nvPr/>
          </p:nvSpPr>
          <p:spPr>
            <a:xfrm>
              <a:off x="8533590" y="3983670"/>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5092002" y="3983670"/>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6075312"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7" name="rc57"/>
            <p:cNvSpPr/>
            <p:nvPr/>
          </p:nvSpPr>
          <p:spPr>
            <a:xfrm>
              <a:off x="5583657" y="3983670"/>
              <a:ext cx="491655"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8" name="rc58"/>
            <p:cNvSpPr/>
            <p:nvPr/>
          </p:nvSpPr>
          <p:spPr>
            <a:xfrm>
              <a:off x="8041934" y="398367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9" name="rc59"/>
            <p:cNvSpPr/>
            <p:nvPr/>
          </p:nvSpPr>
          <p:spPr>
            <a:xfrm>
              <a:off x="3125380" y="5045056"/>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0" name="rc60"/>
            <p:cNvSpPr/>
            <p:nvPr/>
          </p:nvSpPr>
          <p:spPr>
            <a:xfrm>
              <a:off x="3617035" y="5045056"/>
              <a:ext cx="491655"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 name="rc61"/>
            <p:cNvSpPr/>
            <p:nvPr/>
          </p:nvSpPr>
          <p:spPr>
            <a:xfrm>
              <a:off x="4600346" y="5045056"/>
              <a:ext cx="491655"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4108691" y="5045056"/>
              <a:ext cx="491655"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3" name="rc63"/>
            <p:cNvSpPr/>
            <p:nvPr/>
          </p:nvSpPr>
          <p:spPr>
            <a:xfrm>
              <a:off x="6566968" y="5045056"/>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4" name="rc64"/>
            <p:cNvSpPr/>
            <p:nvPr/>
          </p:nvSpPr>
          <p:spPr>
            <a:xfrm>
              <a:off x="7550279" y="5045056"/>
              <a:ext cx="491655"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5" name="rc65"/>
            <p:cNvSpPr/>
            <p:nvPr/>
          </p:nvSpPr>
          <p:spPr>
            <a:xfrm>
              <a:off x="8533590" y="5045056"/>
              <a:ext cx="491655" cy="21227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6" name="rc66"/>
            <p:cNvSpPr/>
            <p:nvPr/>
          </p:nvSpPr>
          <p:spPr>
            <a:xfrm>
              <a:off x="6075312" y="5045056"/>
              <a:ext cx="491655"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7" name="rc67"/>
            <p:cNvSpPr/>
            <p:nvPr/>
          </p:nvSpPr>
          <p:spPr>
            <a:xfrm>
              <a:off x="8041934" y="5045056"/>
              <a:ext cx="491655"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8" name="rc68"/>
            <p:cNvSpPr/>
            <p:nvPr/>
          </p:nvSpPr>
          <p:spPr>
            <a:xfrm>
              <a:off x="2142069"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 name="rc69"/>
            <p:cNvSpPr/>
            <p:nvPr/>
          </p:nvSpPr>
          <p:spPr>
            <a:xfrm>
              <a:off x="3617035"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0" name="rc70"/>
            <p:cNvSpPr/>
            <p:nvPr/>
          </p:nvSpPr>
          <p:spPr>
            <a:xfrm>
              <a:off x="4600346" y="1648621"/>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2633725"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2" name="rc72"/>
            <p:cNvSpPr/>
            <p:nvPr/>
          </p:nvSpPr>
          <p:spPr>
            <a:xfrm>
              <a:off x="4108691"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3" name="rc73"/>
            <p:cNvSpPr/>
            <p:nvPr/>
          </p:nvSpPr>
          <p:spPr>
            <a:xfrm>
              <a:off x="6566968"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4" name="rc74"/>
            <p:cNvSpPr/>
            <p:nvPr/>
          </p:nvSpPr>
          <p:spPr>
            <a:xfrm>
              <a:off x="7550279" y="1648621"/>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8533590" y="1648621"/>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 name="rc76"/>
            <p:cNvSpPr/>
            <p:nvPr/>
          </p:nvSpPr>
          <p:spPr>
            <a:xfrm>
              <a:off x="6075312" y="1648621"/>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7" name="rc77"/>
            <p:cNvSpPr/>
            <p:nvPr/>
          </p:nvSpPr>
          <p:spPr>
            <a:xfrm>
              <a:off x="8041934" y="1648621"/>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2633725" y="3134561"/>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79" name="rc79"/>
            <p:cNvSpPr/>
            <p:nvPr/>
          </p:nvSpPr>
          <p:spPr>
            <a:xfrm>
              <a:off x="3125380" y="3134561"/>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 name="rc80"/>
            <p:cNvSpPr/>
            <p:nvPr/>
          </p:nvSpPr>
          <p:spPr>
            <a:xfrm>
              <a:off x="6075312" y="3134561"/>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81" name="rc81"/>
            <p:cNvSpPr/>
            <p:nvPr/>
          </p:nvSpPr>
          <p:spPr>
            <a:xfrm>
              <a:off x="5583657" y="3134561"/>
              <a:ext cx="491655"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2" name="rc82"/>
            <p:cNvSpPr/>
            <p:nvPr/>
          </p:nvSpPr>
          <p:spPr>
            <a:xfrm>
              <a:off x="4108691" y="3134561"/>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83" name="rc83"/>
            <p:cNvSpPr/>
            <p:nvPr/>
          </p:nvSpPr>
          <p:spPr>
            <a:xfrm>
              <a:off x="6566968" y="3134561"/>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4" name="rc84"/>
            <p:cNvSpPr/>
            <p:nvPr/>
          </p:nvSpPr>
          <p:spPr>
            <a:xfrm>
              <a:off x="4108691" y="3346839"/>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5" name="rc85"/>
            <p:cNvSpPr/>
            <p:nvPr/>
          </p:nvSpPr>
          <p:spPr>
            <a:xfrm>
              <a:off x="2142069" y="3134561"/>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4600346" y="3346839"/>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7" name="rc87"/>
            <p:cNvSpPr/>
            <p:nvPr/>
          </p:nvSpPr>
          <p:spPr>
            <a:xfrm>
              <a:off x="8533590" y="2497730"/>
              <a:ext cx="491655"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88" name="rc88"/>
            <p:cNvSpPr/>
            <p:nvPr/>
          </p:nvSpPr>
          <p:spPr>
            <a:xfrm>
              <a:off x="5092002" y="2497730"/>
              <a:ext cx="491655"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89" name="rc89"/>
            <p:cNvSpPr/>
            <p:nvPr/>
          </p:nvSpPr>
          <p:spPr>
            <a:xfrm>
              <a:off x="3617035" y="3134561"/>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90" name="rc90"/>
            <p:cNvSpPr/>
            <p:nvPr/>
          </p:nvSpPr>
          <p:spPr>
            <a:xfrm>
              <a:off x="4600346" y="3134561"/>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1" name="rc91"/>
            <p:cNvSpPr/>
            <p:nvPr/>
          </p:nvSpPr>
          <p:spPr>
            <a:xfrm>
              <a:off x="7550279" y="3134561"/>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8533590" y="3134561"/>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5092002" y="3134561"/>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4" name="rc94"/>
            <p:cNvSpPr/>
            <p:nvPr/>
          </p:nvSpPr>
          <p:spPr>
            <a:xfrm>
              <a:off x="8041934" y="3134561"/>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5" name="rc95"/>
            <p:cNvSpPr/>
            <p:nvPr/>
          </p:nvSpPr>
          <p:spPr>
            <a:xfrm>
              <a:off x="3125380" y="3346839"/>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3617035" y="3346839"/>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6566968" y="3346839"/>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8" name="rc98"/>
            <p:cNvSpPr/>
            <p:nvPr/>
          </p:nvSpPr>
          <p:spPr>
            <a:xfrm>
              <a:off x="7550279" y="3346839"/>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8533590" y="3346839"/>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0" name="rc100"/>
            <p:cNvSpPr/>
            <p:nvPr/>
          </p:nvSpPr>
          <p:spPr>
            <a:xfrm>
              <a:off x="5092002" y="3346839"/>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1" name="rc101"/>
            <p:cNvSpPr/>
            <p:nvPr/>
          </p:nvSpPr>
          <p:spPr>
            <a:xfrm>
              <a:off x="6075312" y="3346839"/>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5583657" y="3346839"/>
              <a:ext cx="491655" cy="21227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3" name="rc103"/>
            <p:cNvSpPr/>
            <p:nvPr/>
          </p:nvSpPr>
          <p:spPr>
            <a:xfrm>
              <a:off x="8041934" y="3346839"/>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2142069" y="2497730"/>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125380" y="249773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617035" y="2497730"/>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7" name="rc107"/>
            <p:cNvSpPr/>
            <p:nvPr/>
          </p:nvSpPr>
          <p:spPr>
            <a:xfrm>
              <a:off x="4600346" y="2497730"/>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08" name="rc108"/>
            <p:cNvSpPr/>
            <p:nvPr/>
          </p:nvSpPr>
          <p:spPr>
            <a:xfrm>
              <a:off x="4108691" y="2497730"/>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09" name="rc109"/>
            <p:cNvSpPr/>
            <p:nvPr/>
          </p:nvSpPr>
          <p:spPr>
            <a:xfrm>
              <a:off x="6566968" y="249773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0" name="rc110"/>
            <p:cNvSpPr/>
            <p:nvPr/>
          </p:nvSpPr>
          <p:spPr>
            <a:xfrm>
              <a:off x="7550279" y="2497730"/>
              <a:ext cx="491655"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11" name="rc111"/>
            <p:cNvSpPr/>
            <p:nvPr/>
          </p:nvSpPr>
          <p:spPr>
            <a:xfrm>
              <a:off x="6075312" y="2497730"/>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12" name="rc112"/>
            <p:cNvSpPr/>
            <p:nvPr/>
          </p:nvSpPr>
          <p:spPr>
            <a:xfrm>
              <a:off x="8041934" y="2497730"/>
              <a:ext cx="491655"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13" name="rc113"/>
            <p:cNvSpPr/>
            <p:nvPr/>
          </p:nvSpPr>
          <p:spPr>
            <a:xfrm>
              <a:off x="7550279" y="3771393"/>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4" name="rc114"/>
            <p:cNvSpPr/>
            <p:nvPr/>
          </p:nvSpPr>
          <p:spPr>
            <a:xfrm>
              <a:off x="3617035"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2142069" y="143634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16" name="rc116"/>
            <p:cNvSpPr/>
            <p:nvPr/>
          </p:nvSpPr>
          <p:spPr>
            <a:xfrm>
              <a:off x="3125380"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4600346" y="1436344"/>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2633725" y="1436344"/>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19" name="rc119"/>
            <p:cNvSpPr/>
            <p:nvPr/>
          </p:nvSpPr>
          <p:spPr>
            <a:xfrm>
              <a:off x="4108691"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6566968" y="1436344"/>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1" name="rc121"/>
            <p:cNvSpPr/>
            <p:nvPr/>
          </p:nvSpPr>
          <p:spPr>
            <a:xfrm>
              <a:off x="7058623" y="1436344"/>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2" name="rc122"/>
            <p:cNvSpPr/>
            <p:nvPr/>
          </p:nvSpPr>
          <p:spPr>
            <a:xfrm>
              <a:off x="7550279"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3" name="rc123"/>
            <p:cNvSpPr/>
            <p:nvPr/>
          </p:nvSpPr>
          <p:spPr>
            <a:xfrm>
              <a:off x="8533590"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5092002" y="1436344"/>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6075312"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8041934" y="143634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2142069" y="3771393"/>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8" name="rc128"/>
            <p:cNvSpPr/>
            <p:nvPr/>
          </p:nvSpPr>
          <p:spPr>
            <a:xfrm>
              <a:off x="3125380" y="3771393"/>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29" name="rc129"/>
            <p:cNvSpPr/>
            <p:nvPr/>
          </p:nvSpPr>
          <p:spPr>
            <a:xfrm>
              <a:off x="3617035" y="3771393"/>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0" name="rc130"/>
            <p:cNvSpPr/>
            <p:nvPr/>
          </p:nvSpPr>
          <p:spPr>
            <a:xfrm>
              <a:off x="4600346" y="3771393"/>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2633725" y="3771393"/>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2" name="rc132"/>
            <p:cNvSpPr/>
            <p:nvPr/>
          </p:nvSpPr>
          <p:spPr>
            <a:xfrm>
              <a:off x="4108691" y="3771393"/>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3" name="rc133"/>
            <p:cNvSpPr/>
            <p:nvPr/>
          </p:nvSpPr>
          <p:spPr>
            <a:xfrm>
              <a:off x="6566968" y="3771393"/>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4" name="rc134"/>
            <p:cNvSpPr/>
            <p:nvPr/>
          </p:nvSpPr>
          <p:spPr>
            <a:xfrm>
              <a:off x="7058623" y="3771393"/>
              <a:ext cx="491655"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5" name="rc135"/>
            <p:cNvSpPr/>
            <p:nvPr/>
          </p:nvSpPr>
          <p:spPr>
            <a:xfrm>
              <a:off x="8533590" y="3771393"/>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36" name="rc136"/>
            <p:cNvSpPr/>
            <p:nvPr/>
          </p:nvSpPr>
          <p:spPr>
            <a:xfrm>
              <a:off x="5092002" y="3771393"/>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7" name="rc137"/>
            <p:cNvSpPr/>
            <p:nvPr/>
          </p:nvSpPr>
          <p:spPr>
            <a:xfrm>
              <a:off x="6075312" y="3771393"/>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38" name="rc138"/>
            <p:cNvSpPr/>
            <p:nvPr/>
          </p:nvSpPr>
          <p:spPr>
            <a:xfrm>
              <a:off x="5583657" y="3771393"/>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9" name="rc139"/>
            <p:cNvSpPr/>
            <p:nvPr/>
          </p:nvSpPr>
          <p:spPr>
            <a:xfrm>
              <a:off x="8041934" y="3771393"/>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0" name="rc140"/>
            <p:cNvSpPr/>
            <p:nvPr/>
          </p:nvSpPr>
          <p:spPr>
            <a:xfrm>
              <a:off x="4600346" y="5257333"/>
              <a:ext cx="491655"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1" name="rc141"/>
            <p:cNvSpPr/>
            <p:nvPr/>
          </p:nvSpPr>
          <p:spPr>
            <a:xfrm>
              <a:off x="4600346" y="4620502"/>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2" name="rc142"/>
            <p:cNvSpPr/>
            <p:nvPr/>
          </p:nvSpPr>
          <p:spPr>
            <a:xfrm>
              <a:off x="6566968" y="4195947"/>
              <a:ext cx="491655"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3" name="rc143"/>
            <p:cNvSpPr/>
            <p:nvPr/>
          </p:nvSpPr>
          <p:spPr>
            <a:xfrm>
              <a:off x="7058623" y="4195947"/>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4" name="rc144"/>
            <p:cNvSpPr/>
            <p:nvPr/>
          </p:nvSpPr>
          <p:spPr>
            <a:xfrm>
              <a:off x="7550279" y="4195947"/>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5" name="rc145"/>
            <p:cNvSpPr/>
            <p:nvPr/>
          </p:nvSpPr>
          <p:spPr>
            <a:xfrm>
              <a:off x="2142069" y="419594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6" name="rc146"/>
            <p:cNvSpPr/>
            <p:nvPr/>
          </p:nvSpPr>
          <p:spPr>
            <a:xfrm>
              <a:off x="3125380" y="4195947"/>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3617035" y="4195947"/>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4600346" y="4195947"/>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49" name="rc149"/>
            <p:cNvSpPr/>
            <p:nvPr/>
          </p:nvSpPr>
          <p:spPr>
            <a:xfrm>
              <a:off x="2633725" y="419594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0" name="rc150"/>
            <p:cNvSpPr/>
            <p:nvPr/>
          </p:nvSpPr>
          <p:spPr>
            <a:xfrm>
              <a:off x="4108691" y="4195947"/>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1" name="rc151"/>
            <p:cNvSpPr/>
            <p:nvPr/>
          </p:nvSpPr>
          <p:spPr>
            <a:xfrm>
              <a:off x="8533590" y="4195947"/>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52" name="rc152"/>
            <p:cNvSpPr/>
            <p:nvPr/>
          </p:nvSpPr>
          <p:spPr>
            <a:xfrm>
              <a:off x="5092002" y="4195947"/>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3" name="rc153"/>
            <p:cNvSpPr/>
            <p:nvPr/>
          </p:nvSpPr>
          <p:spPr>
            <a:xfrm>
              <a:off x="6075312" y="4195947"/>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54" name="rc154"/>
            <p:cNvSpPr/>
            <p:nvPr/>
          </p:nvSpPr>
          <p:spPr>
            <a:xfrm>
              <a:off x="5583657" y="4195947"/>
              <a:ext cx="491655" cy="21227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8041934" y="4195947"/>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6" name="rc156"/>
            <p:cNvSpPr/>
            <p:nvPr/>
          </p:nvSpPr>
          <p:spPr>
            <a:xfrm>
              <a:off x="2142069" y="4620502"/>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57" name="rc157"/>
            <p:cNvSpPr/>
            <p:nvPr/>
          </p:nvSpPr>
          <p:spPr>
            <a:xfrm>
              <a:off x="3125380" y="4620502"/>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58" name="rc158"/>
            <p:cNvSpPr/>
            <p:nvPr/>
          </p:nvSpPr>
          <p:spPr>
            <a:xfrm>
              <a:off x="3617035" y="4620502"/>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9" name="rc159"/>
            <p:cNvSpPr/>
            <p:nvPr/>
          </p:nvSpPr>
          <p:spPr>
            <a:xfrm>
              <a:off x="2633725" y="4620502"/>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4108691" y="4620502"/>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1" name="rc161"/>
            <p:cNvSpPr/>
            <p:nvPr/>
          </p:nvSpPr>
          <p:spPr>
            <a:xfrm>
              <a:off x="6566968" y="4620502"/>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62" name="rc162"/>
            <p:cNvSpPr/>
            <p:nvPr/>
          </p:nvSpPr>
          <p:spPr>
            <a:xfrm>
              <a:off x="7550279" y="4620502"/>
              <a:ext cx="491655"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3" name="rc163"/>
            <p:cNvSpPr/>
            <p:nvPr/>
          </p:nvSpPr>
          <p:spPr>
            <a:xfrm>
              <a:off x="8533590" y="4620502"/>
              <a:ext cx="491655"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64" name="rc164"/>
            <p:cNvSpPr/>
            <p:nvPr/>
          </p:nvSpPr>
          <p:spPr>
            <a:xfrm>
              <a:off x="5092002" y="4620502"/>
              <a:ext cx="491655" cy="21227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5" name="rc165"/>
            <p:cNvSpPr/>
            <p:nvPr/>
          </p:nvSpPr>
          <p:spPr>
            <a:xfrm>
              <a:off x="6075312" y="4620502"/>
              <a:ext cx="491655"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6" name="rc166"/>
            <p:cNvSpPr/>
            <p:nvPr/>
          </p:nvSpPr>
          <p:spPr>
            <a:xfrm>
              <a:off x="5583657" y="4620502"/>
              <a:ext cx="491655"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7" name="rc167"/>
            <p:cNvSpPr/>
            <p:nvPr/>
          </p:nvSpPr>
          <p:spPr>
            <a:xfrm>
              <a:off x="8041934" y="4620502"/>
              <a:ext cx="491655"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8" name="rc168"/>
            <p:cNvSpPr/>
            <p:nvPr/>
          </p:nvSpPr>
          <p:spPr>
            <a:xfrm>
              <a:off x="2142069" y="5257333"/>
              <a:ext cx="491655"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9" name="rc169"/>
            <p:cNvSpPr/>
            <p:nvPr/>
          </p:nvSpPr>
          <p:spPr>
            <a:xfrm>
              <a:off x="3125380" y="5257333"/>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70" name="rc170"/>
            <p:cNvSpPr/>
            <p:nvPr/>
          </p:nvSpPr>
          <p:spPr>
            <a:xfrm>
              <a:off x="3617035" y="5257333"/>
              <a:ext cx="491655"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1" name="rc171"/>
            <p:cNvSpPr/>
            <p:nvPr/>
          </p:nvSpPr>
          <p:spPr>
            <a:xfrm>
              <a:off x="4108691" y="5257333"/>
              <a:ext cx="491655"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2" name="rc172"/>
            <p:cNvSpPr/>
            <p:nvPr/>
          </p:nvSpPr>
          <p:spPr>
            <a:xfrm>
              <a:off x="6566968" y="5257333"/>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73" name="rc173"/>
            <p:cNvSpPr/>
            <p:nvPr/>
          </p:nvSpPr>
          <p:spPr>
            <a:xfrm>
              <a:off x="7550279" y="5257333"/>
              <a:ext cx="491655" cy="212277"/>
            </a:xfrm>
            <a:prstGeom prst="rect">
              <a:avLst/>
            </a:prstGeom>
            <a:solidFill>
              <a:srgbClr val="C51308">
                <a:alpha val="100000"/>
              </a:srgbClr>
            </a:solidFill>
            <a:ln w="2710" cap="flat">
              <a:solidFill>
                <a:srgbClr val="FFFFFF">
                  <a:alpha val="100000"/>
                </a:srgbClr>
              </a:solidFill>
              <a:prstDash val="solid"/>
              <a:miter/>
            </a:ln>
          </p:spPr>
          <p:txBody>
            <a:bodyPr/>
            <a:lstStyle/>
            <a:p/>
          </p:txBody>
        </p:sp>
        <p:sp>
          <p:nvSpPr>
            <p:cNvPr id="174" name="rc174"/>
            <p:cNvSpPr/>
            <p:nvPr/>
          </p:nvSpPr>
          <p:spPr>
            <a:xfrm>
              <a:off x="8533590" y="5257333"/>
              <a:ext cx="491655" cy="21227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5" name="rc175"/>
            <p:cNvSpPr/>
            <p:nvPr/>
          </p:nvSpPr>
          <p:spPr>
            <a:xfrm>
              <a:off x="6075312" y="5257333"/>
              <a:ext cx="491655" cy="21227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6" name="rc176"/>
            <p:cNvSpPr/>
            <p:nvPr/>
          </p:nvSpPr>
          <p:spPr>
            <a:xfrm>
              <a:off x="8041934" y="5257333"/>
              <a:ext cx="491655" cy="212277"/>
            </a:xfrm>
            <a:prstGeom prst="rect">
              <a:avLst/>
            </a:prstGeom>
            <a:solidFill>
              <a:srgbClr val="C51308">
                <a:alpha val="100000"/>
              </a:srgbClr>
            </a:solidFill>
            <a:ln w="2710" cap="flat">
              <a:solidFill>
                <a:srgbClr val="FFFFFF">
                  <a:alpha val="100000"/>
                </a:srgbClr>
              </a:solidFill>
              <a:prstDash val="solid"/>
              <a:miter/>
            </a:ln>
          </p:spPr>
          <p:txBody>
            <a:bodyPr/>
            <a:lstStyle/>
            <a:p/>
          </p:txBody>
        </p:sp>
        <p:sp>
          <p:nvSpPr>
            <p:cNvPr id="177" name="rc177"/>
            <p:cNvSpPr/>
            <p:nvPr/>
          </p:nvSpPr>
          <p:spPr>
            <a:xfrm>
              <a:off x="7550279"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78" name="rc178"/>
            <p:cNvSpPr/>
            <p:nvPr/>
          </p:nvSpPr>
          <p:spPr>
            <a:xfrm>
              <a:off x="2633725" y="4832779"/>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6075312"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0" name="rc180"/>
            <p:cNvSpPr/>
            <p:nvPr/>
          </p:nvSpPr>
          <p:spPr>
            <a:xfrm>
              <a:off x="8041934"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1" name="rc181"/>
            <p:cNvSpPr/>
            <p:nvPr/>
          </p:nvSpPr>
          <p:spPr>
            <a:xfrm>
              <a:off x="2142069" y="4832779"/>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3125380" y="4832779"/>
              <a:ext cx="491655"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3" name="rc183"/>
            <p:cNvSpPr/>
            <p:nvPr/>
          </p:nvSpPr>
          <p:spPr>
            <a:xfrm>
              <a:off x="3617035"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4" name="rc184"/>
            <p:cNvSpPr/>
            <p:nvPr/>
          </p:nvSpPr>
          <p:spPr>
            <a:xfrm>
              <a:off x="4600346"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5" name="rc185"/>
            <p:cNvSpPr/>
            <p:nvPr/>
          </p:nvSpPr>
          <p:spPr>
            <a:xfrm>
              <a:off x="4108691"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6" name="rc186"/>
            <p:cNvSpPr/>
            <p:nvPr/>
          </p:nvSpPr>
          <p:spPr>
            <a:xfrm>
              <a:off x="6566968" y="4832779"/>
              <a:ext cx="491655"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7" name="rc187"/>
            <p:cNvSpPr/>
            <p:nvPr/>
          </p:nvSpPr>
          <p:spPr>
            <a:xfrm>
              <a:off x="8533590" y="4832779"/>
              <a:ext cx="491655" cy="21227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8" name="rc188"/>
            <p:cNvSpPr/>
            <p:nvPr/>
          </p:nvSpPr>
          <p:spPr>
            <a:xfrm>
              <a:off x="5092002" y="4832779"/>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9" name="rc189"/>
            <p:cNvSpPr/>
            <p:nvPr/>
          </p:nvSpPr>
          <p:spPr>
            <a:xfrm>
              <a:off x="6566968" y="2922284"/>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2142069" y="2922284"/>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25380" y="2922284"/>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2" name="rc192"/>
            <p:cNvSpPr/>
            <p:nvPr/>
          </p:nvSpPr>
          <p:spPr>
            <a:xfrm>
              <a:off x="3617035" y="292228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93" name="rc193"/>
            <p:cNvSpPr/>
            <p:nvPr/>
          </p:nvSpPr>
          <p:spPr>
            <a:xfrm>
              <a:off x="4600346" y="292228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94" name="rc194"/>
            <p:cNvSpPr/>
            <p:nvPr/>
          </p:nvSpPr>
          <p:spPr>
            <a:xfrm>
              <a:off x="2633725" y="2922284"/>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4108691" y="292228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96" name="rc196"/>
            <p:cNvSpPr/>
            <p:nvPr/>
          </p:nvSpPr>
          <p:spPr>
            <a:xfrm>
              <a:off x="7550279" y="2922284"/>
              <a:ext cx="491655"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7" name="rc197"/>
            <p:cNvSpPr/>
            <p:nvPr/>
          </p:nvSpPr>
          <p:spPr>
            <a:xfrm>
              <a:off x="8533590" y="2922284"/>
              <a:ext cx="491655"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98" name="rc198"/>
            <p:cNvSpPr/>
            <p:nvPr/>
          </p:nvSpPr>
          <p:spPr>
            <a:xfrm>
              <a:off x="5092002" y="2922284"/>
              <a:ext cx="491655" cy="21227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9" name="rc199"/>
            <p:cNvSpPr/>
            <p:nvPr/>
          </p:nvSpPr>
          <p:spPr>
            <a:xfrm>
              <a:off x="6075312" y="292228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0" name="rc200"/>
            <p:cNvSpPr/>
            <p:nvPr/>
          </p:nvSpPr>
          <p:spPr>
            <a:xfrm>
              <a:off x="8041934" y="2922284"/>
              <a:ext cx="491655"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1" name="rc201"/>
            <p:cNvSpPr/>
            <p:nvPr/>
          </p:nvSpPr>
          <p:spPr>
            <a:xfrm>
              <a:off x="6075312"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5583657"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3" name="rc203"/>
            <p:cNvSpPr/>
            <p:nvPr/>
          </p:nvSpPr>
          <p:spPr>
            <a:xfrm>
              <a:off x="8041934"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4600346"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2142069" y="271000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6" name="rc206"/>
            <p:cNvSpPr/>
            <p:nvPr/>
          </p:nvSpPr>
          <p:spPr>
            <a:xfrm>
              <a:off x="3125380" y="2710007"/>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7" name="rc207"/>
            <p:cNvSpPr/>
            <p:nvPr/>
          </p:nvSpPr>
          <p:spPr>
            <a:xfrm>
              <a:off x="3617035" y="271000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4600346" y="271000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9" name="rc209"/>
            <p:cNvSpPr/>
            <p:nvPr/>
          </p:nvSpPr>
          <p:spPr>
            <a:xfrm>
              <a:off x="2633725" y="271000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4108691" y="271000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1" name="rc211"/>
            <p:cNvSpPr/>
            <p:nvPr/>
          </p:nvSpPr>
          <p:spPr>
            <a:xfrm>
              <a:off x="6566968" y="2710007"/>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7058623" y="2710007"/>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7550279" y="2710007"/>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4" name="rc214"/>
            <p:cNvSpPr/>
            <p:nvPr/>
          </p:nvSpPr>
          <p:spPr>
            <a:xfrm>
              <a:off x="8533590" y="2710007"/>
              <a:ext cx="491655"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5" name="rc215"/>
            <p:cNvSpPr/>
            <p:nvPr/>
          </p:nvSpPr>
          <p:spPr>
            <a:xfrm>
              <a:off x="5092002" y="2710007"/>
              <a:ext cx="491655" cy="212277"/>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216" name="rc216"/>
            <p:cNvSpPr/>
            <p:nvPr/>
          </p:nvSpPr>
          <p:spPr>
            <a:xfrm>
              <a:off x="6075312" y="2710007"/>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5583657" y="2710007"/>
              <a:ext cx="491655"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8041934" y="2710007"/>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9" name="rc219"/>
            <p:cNvSpPr/>
            <p:nvPr/>
          </p:nvSpPr>
          <p:spPr>
            <a:xfrm>
              <a:off x="2142069"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0" name="rc220"/>
            <p:cNvSpPr/>
            <p:nvPr/>
          </p:nvSpPr>
          <p:spPr>
            <a:xfrm>
              <a:off x="3125380"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1" name="rc221"/>
            <p:cNvSpPr/>
            <p:nvPr/>
          </p:nvSpPr>
          <p:spPr>
            <a:xfrm>
              <a:off x="3617035"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2" name="rc222"/>
            <p:cNvSpPr/>
            <p:nvPr/>
          </p:nvSpPr>
          <p:spPr>
            <a:xfrm>
              <a:off x="4600346"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3" name="rc223"/>
            <p:cNvSpPr/>
            <p:nvPr/>
          </p:nvSpPr>
          <p:spPr>
            <a:xfrm>
              <a:off x="2633725"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4108691"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5" name="rc225"/>
            <p:cNvSpPr/>
            <p:nvPr/>
          </p:nvSpPr>
          <p:spPr>
            <a:xfrm>
              <a:off x="6566968" y="1011790"/>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6" name="rc226"/>
            <p:cNvSpPr/>
            <p:nvPr/>
          </p:nvSpPr>
          <p:spPr>
            <a:xfrm>
              <a:off x="7550279"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7" name="rc227"/>
            <p:cNvSpPr/>
            <p:nvPr/>
          </p:nvSpPr>
          <p:spPr>
            <a:xfrm>
              <a:off x="8533590"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5092002" y="1011790"/>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2142069" y="1224067"/>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0" name="rc230"/>
            <p:cNvSpPr/>
            <p:nvPr/>
          </p:nvSpPr>
          <p:spPr>
            <a:xfrm>
              <a:off x="3125380"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3617035"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2633725"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4108691"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6566968"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7058623"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7550279" y="1224067"/>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7" name="rc237"/>
            <p:cNvSpPr/>
            <p:nvPr/>
          </p:nvSpPr>
          <p:spPr>
            <a:xfrm>
              <a:off x="8533590" y="1224067"/>
              <a:ext cx="491655"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5092002" y="1224067"/>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9" name="rc239"/>
            <p:cNvSpPr/>
            <p:nvPr/>
          </p:nvSpPr>
          <p:spPr>
            <a:xfrm>
              <a:off x="6075312" y="1224067"/>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0" name="rc240"/>
            <p:cNvSpPr/>
            <p:nvPr/>
          </p:nvSpPr>
          <p:spPr>
            <a:xfrm>
              <a:off x="8041934" y="1224067"/>
              <a:ext cx="491655"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1" name="rc241"/>
            <p:cNvSpPr/>
            <p:nvPr/>
          </p:nvSpPr>
          <p:spPr>
            <a:xfrm>
              <a:off x="7550279" y="4408224"/>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42" name="rc242"/>
            <p:cNvSpPr/>
            <p:nvPr/>
          </p:nvSpPr>
          <p:spPr>
            <a:xfrm>
              <a:off x="8533590" y="4408224"/>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2142069" y="4408224"/>
              <a:ext cx="491655"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4" name="rc244"/>
            <p:cNvSpPr/>
            <p:nvPr/>
          </p:nvSpPr>
          <p:spPr>
            <a:xfrm>
              <a:off x="3125380" y="4408224"/>
              <a:ext cx="491655"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45" name="rc245"/>
            <p:cNvSpPr/>
            <p:nvPr/>
          </p:nvSpPr>
          <p:spPr>
            <a:xfrm>
              <a:off x="3617035" y="4408224"/>
              <a:ext cx="491655"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4600346" y="4408224"/>
              <a:ext cx="491655" cy="21227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7" name="rc247"/>
            <p:cNvSpPr/>
            <p:nvPr/>
          </p:nvSpPr>
          <p:spPr>
            <a:xfrm>
              <a:off x="2633725" y="4408224"/>
              <a:ext cx="491655"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8" name="rc248"/>
            <p:cNvSpPr/>
            <p:nvPr/>
          </p:nvSpPr>
          <p:spPr>
            <a:xfrm>
              <a:off x="4108691" y="4408224"/>
              <a:ext cx="491655"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9" name="rc249"/>
            <p:cNvSpPr/>
            <p:nvPr/>
          </p:nvSpPr>
          <p:spPr>
            <a:xfrm>
              <a:off x="6566968" y="4408224"/>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0" name="rc250"/>
            <p:cNvSpPr/>
            <p:nvPr/>
          </p:nvSpPr>
          <p:spPr>
            <a:xfrm>
              <a:off x="7058623" y="4408224"/>
              <a:ext cx="491655"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1" name="rc251"/>
            <p:cNvSpPr/>
            <p:nvPr/>
          </p:nvSpPr>
          <p:spPr>
            <a:xfrm>
              <a:off x="6075312" y="4408224"/>
              <a:ext cx="491655"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2" name="rc252"/>
            <p:cNvSpPr/>
            <p:nvPr/>
          </p:nvSpPr>
          <p:spPr>
            <a:xfrm>
              <a:off x="8041934" y="4408224"/>
              <a:ext cx="491655" cy="212277"/>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53" name="rc253"/>
            <p:cNvSpPr/>
            <p:nvPr/>
          </p:nvSpPr>
          <p:spPr>
            <a:xfrm>
              <a:off x="2142069"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4" name="rc254"/>
            <p:cNvSpPr/>
            <p:nvPr/>
          </p:nvSpPr>
          <p:spPr>
            <a:xfrm>
              <a:off x="3125380"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5" name="rc255"/>
            <p:cNvSpPr/>
            <p:nvPr/>
          </p:nvSpPr>
          <p:spPr>
            <a:xfrm>
              <a:off x="3617035"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6" name="rc256"/>
            <p:cNvSpPr/>
            <p:nvPr/>
          </p:nvSpPr>
          <p:spPr>
            <a:xfrm>
              <a:off x="4600346"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7" name="rc257"/>
            <p:cNvSpPr/>
            <p:nvPr/>
          </p:nvSpPr>
          <p:spPr>
            <a:xfrm>
              <a:off x="2633725" y="1860898"/>
              <a:ext cx="491655"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8" name="rc258"/>
            <p:cNvSpPr/>
            <p:nvPr/>
          </p:nvSpPr>
          <p:spPr>
            <a:xfrm>
              <a:off x="4108691"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9" name="rc259"/>
            <p:cNvSpPr/>
            <p:nvPr/>
          </p:nvSpPr>
          <p:spPr>
            <a:xfrm>
              <a:off x="6566968"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0" name="rc260"/>
            <p:cNvSpPr/>
            <p:nvPr/>
          </p:nvSpPr>
          <p:spPr>
            <a:xfrm>
              <a:off x="7058623" y="1860898"/>
              <a:ext cx="491655" cy="21227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1" name="rc261"/>
            <p:cNvSpPr/>
            <p:nvPr/>
          </p:nvSpPr>
          <p:spPr>
            <a:xfrm>
              <a:off x="7550279"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2" name="rc262"/>
            <p:cNvSpPr/>
            <p:nvPr/>
          </p:nvSpPr>
          <p:spPr>
            <a:xfrm>
              <a:off x="8533590"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3" name="rc263"/>
            <p:cNvSpPr/>
            <p:nvPr/>
          </p:nvSpPr>
          <p:spPr>
            <a:xfrm>
              <a:off x="5092002"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4" name="rc264"/>
            <p:cNvSpPr/>
            <p:nvPr/>
          </p:nvSpPr>
          <p:spPr>
            <a:xfrm>
              <a:off x="6075312"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5" name="rc265"/>
            <p:cNvSpPr/>
            <p:nvPr/>
          </p:nvSpPr>
          <p:spPr>
            <a:xfrm>
              <a:off x="5583657" y="1860898"/>
              <a:ext cx="491655"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66" name="rc266"/>
            <p:cNvSpPr/>
            <p:nvPr/>
          </p:nvSpPr>
          <p:spPr>
            <a:xfrm>
              <a:off x="8041934" y="1860898"/>
              <a:ext cx="491655"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7" name="tx267"/>
            <p:cNvSpPr/>
            <p:nvPr/>
          </p:nvSpPr>
          <p:spPr>
            <a:xfrm>
              <a:off x="3802573"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7735817"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9" name="tx269"/>
            <p:cNvSpPr/>
            <p:nvPr/>
          </p:nvSpPr>
          <p:spPr>
            <a:xfrm>
              <a:off x="2327607"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785884"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1" name="tx271"/>
            <p:cNvSpPr/>
            <p:nvPr/>
          </p:nvSpPr>
          <p:spPr>
            <a:xfrm>
              <a:off x="3310918"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327607"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3310918"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4785884"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5" name="tx275"/>
            <p:cNvSpPr/>
            <p:nvPr/>
          </p:nvSpPr>
          <p:spPr>
            <a:xfrm>
              <a:off x="2819263"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294229"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6752506"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8" name="tx278"/>
            <p:cNvSpPr/>
            <p:nvPr/>
          </p:nvSpPr>
          <p:spPr>
            <a:xfrm>
              <a:off x="7244161"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7735817" y="23510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0" name="tx280"/>
            <p:cNvSpPr/>
            <p:nvPr/>
          </p:nvSpPr>
          <p:spPr>
            <a:xfrm>
              <a:off x="8719128" y="23510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81" name="tx281"/>
            <p:cNvSpPr/>
            <p:nvPr/>
          </p:nvSpPr>
          <p:spPr>
            <a:xfrm>
              <a:off x="5277540"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2" name="tx282"/>
            <p:cNvSpPr/>
            <p:nvPr/>
          </p:nvSpPr>
          <p:spPr>
            <a:xfrm>
              <a:off x="6260850"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5769195"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8227472" y="23510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85" name="tx285"/>
            <p:cNvSpPr/>
            <p:nvPr/>
          </p:nvSpPr>
          <p:spPr>
            <a:xfrm>
              <a:off x="6752506"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7735817"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7" name="tx287"/>
            <p:cNvSpPr/>
            <p:nvPr/>
          </p:nvSpPr>
          <p:spPr>
            <a:xfrm>
              <a:off x="3310918"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8" name="tx288"/>
            <p:cNvSpPr/>
            <p:nvPr/>
          </p:nvSpPr>
          <p:spPr>
            <a:xfrm>
              <a:off x="3802573"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9" name="tx289"/>
            <p:cNvSpPr/>
            <p:nvPr/>
          </p:nvSpPr>
          <p:spPr>
            <a:xfrm>
              <a:off x="4785884"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0" name="tx290"/>
            <p:cNvSpPr/>
            <p:nvPr/>
          </p:nvSpPr>
          <p:spPr>
            <a:xfrm>
              <a:off x="2819263"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4294229"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6752506"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7735817"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8719128"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5277540"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6260850"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5769195" y="21388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8" name="tx298"/>
            <p:cNvSpPr/>
            <p:nvPr/>
          </p:nvSpPr>
          <p:spPr>
            <a:xfrm>
              <a:off x="8227472"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2327607"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3310918"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1" name="tx301"/>
            <p:cNvSpPr/>
            <p:nvPr/>
          </p:nvSpPr>
          <p:spPr>
            <a:xfrm>
              <a:off x="3802573"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2" name="tx302"/>
            <p:cNvSpPr/>
            <p:nvPr/>
          </p:nvSpPr>
          <p:spPr>
            <a:xfrm>
              <a:off x="4785884"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3" name="tx303"/>
            <p:cNvSpPr/>
            <p:nvPr/>
          </p:nvSpPr>
          <p:spPr>
            <a:xfrm>
              <a:off x="2819263"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4294229"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5" name="tx305"/>
            <p:cNvSpPr/>
            <p:nvPr/>
          </p:nvSpPr>
          <p:spPr>
            <a:xfrm>
              <a:off x="6752506"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6" name="tx306"/>
            <p:cNvSpPr/>
            <p:nvPr/>
          </p:nvSpPr>
          <p:spPr>
            <a:xfrm>
              <a:off x="7244161"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7" name="tx307"/>
            <p:cNvSpPr/>
            <p:nvPr/>
          </p:nvSpPr>
          <p:spPr>
            <a:xfrm>
              <a:off x="8719128"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8" name="tx308"/>
            <p:cNvSpPr/>
            <p:nvPr/>
          </p:nvSpPr>
          <p:spPr>
            <a:xfrm>
              <a:off x="5277540"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09" name="tx309"/>
            <p:cNvSpPr/>
            <p:nvPr/>
          </p:nvSpPr>
          <p:spPr>
            <a:xfrm>
              <a:off x="6260850"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0" name="tx310"/>
            <p:cNvSpPr/>
            <p:nvPr/>
          </p:nvSpPr>
          <p:spPr>
            <a:xfrm>
              <a:off x="8227472"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2327607"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2327607"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3310918"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3802573"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5" name="tx315"/>
            <p:cNvSpPr/>
            <p:nvPr/>
          </p:nvSpPr>
          <p:spPr>
            <a:xfrm>
              <a:off x="2819263"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4294229"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8719128"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8" name="tx318"/>
            <p:cNvSpPr/>
            <p:nvPr/>
          </p:nvSpPr>
          <p:spPr>
            <a:xfrm>
              <a:off x="5277540"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9" name="tx319"/>
            <p:cNvSpPr/>
            <p:nvPr/>
          </p:nvSpPr>
          <p:spPr>
            <a:xfrm>
              <a:off x="6260850"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0" name="tx320"/>
            <p:cNvSpPr/>
            <p:nvPr/>
          </p:nvSpPr>
          <p:spPr>
            <a:xfrm>
              <a:off x="8227472"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3310918"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2" name="tx322"/>
            <p:cNvSpPr/>
            <p:nvPr/>
          </p:nvSpPr>
          <p:spPr>
            <a:xfrm>
              <a:off x="3802573"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3" name="tx323"/>
            <p:cNvSpPr/>
            <p:nvPr/>
          </p:nvSpPr>
          <p:spPr>
            <a:xfrm>
              <a:off x="4785884" y="511340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4" name="tx324"/>
            <p:cNvSpPr/>
            <p:nvPr/>
          </p:nvSpPr>
          <p:spPr>
            <a:xfrm>
              <a:off x="4294229"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5" name="tx325"/>
            <p:cNvSpPr/>
            <p:nvPr/>
          </p:nvSpPr>
          <p:spPr>
            <a:xfrm>
              <a:off x="6752506"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6" name="tx326"/>
            <p:cNvSpPr/>
            <p:nvPr/>
          </p:nvSpPr>
          <p:spPr>
            <a:xfrm>
              <a:off x="8719128"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7" name="tx327"/>
            <p:cNvSpPr/>
            <p:nvPr/>
          </p:nvSpPr>
          <p:spPr>
            <a:xfrm>
              <a:off x="6260850" y="51120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8" name="tx328"/>
            <p:cNvSpPr/>
            <p:nvPr/>
          </p:nvSpPr>
          <p:spPr>
            <a:xfrm>
              <a:off x="2327607"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3802573"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4785884"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2819263"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4294229"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6752506"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7735817"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8719128"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6260850"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8227472"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2819263"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331091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0" name="tx340"/>
            <p:cNvSpPr/>
            <p:nvPr/>
          </p:nvSpPr>
          <p:spPr>
            <a:xfrm>
              <a:off x="626085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769195" y="32019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2" name="tx342"/>
            <p:cNvSpPr/>
            <p:nvPr/>
          </p:nvSpPr>
          <p:spPr>
            <a:xfrm>
              <a:off x="4294229"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675250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4294229"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232760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4785884"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8719128"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8" name="tx348"/>
            <p:cNvSpPr/>
            <p:nvPr/>
          </p:nvSpPr>
          <p:spPr>
            <a:xfrm>
              <a:off x="5277540"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9" name="tx349"/>
            <p:cNvSpPr/>
            <p:nvPr/>
          </p:nvSpPr>
          <p:spPr>
            <a:xfrm>
              <a:off x="3802573"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0" name="tx350"/>
            <p:cNvSpPr/>
            <p:nvPr/>
          </p:nvSpPr>
          <p:spPr>
            <a:xfrm>
              <a:off x="4785884"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1" name="tx351"/>
            <p:cNvSpPr/>
            <p:nvPr/>
          </p:nvSpPr>
          <p:spPr>
            <a:xfrm>
              <a:off x="773581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871912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527754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4" name="tx354"/>
            <p:cNvSpPr/>
            <p:nvPr/>
          </p:nvSpPr>
          <p:spPr>
            <a:xfrm>
              <a:off x="822747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3310918"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3802573"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6752506"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7735817"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8719128" y="3412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5277540"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6260850"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8227472"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2327607"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3310918"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3802573" y="25633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4785884"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4294229"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6752506"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7735817"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0" name="tx370"/>
            <p:cNvSpPr/>
            <p:nvPr/>
          </p:nvSpPr>
          <p:spPr>
            <a:xfrm>
              <a:off x="6260850" y="25633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8227472"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7735817"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3802573"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2327607" y="150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3310918"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785884"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2819263"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4294229"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6752506"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7244161"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1" name="tx381"/>
            <p:cNvSpPr/>
            <p:nvPr/>
          </p:nvSpPr>
          <p:spPr>
            <a:xfrm>
              <a:off x="7735817"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8719128"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5277540"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6260850"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8227472"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2327607"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3310918"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8" name="tx388"/>
            <p:cNvSpPr/>
            <p:nvPr/>
          </p:nvSpPr>
          <p:spPr>
            <a:xfrm>
              <a:off x="3802573"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9" name="tx389"/>
            <p:cNvSpPr/>
            <p:nvPr/>
          </p:nvSpPr>
          <p:spPr>
            <a:xfrm>
              <a:off x="4785884"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0" name="tx390"/>
            <p:cNvSpPr/>
            <p:nvPr/>
          </p:nvSpPr>
          <p:spPr>
            <a:xfrm>
              <a:off x="2819263"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4294229"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2" name="tx392"/>
            <p:cNvSpPr/>
            <p:nvPr/>
          </p:nvSpPr>
          <p:spPr>
            <a:xfrm>
              <a:off x="6752506"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7244161"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4" name="tx394"/>
            <p:cNvSpPr/>
            <p:nvPr/>
          </p:nvSpPr>
          <p:spPr>
            <a:xfrm>
              <a:off x="8719128"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5277540"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6260850"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5769195"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8227472" y="3837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4785884"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0" name="tx400"/>
            <p:cNvSpPr/>
            <p:nvPr/>
          </p:nvSpPr>
          <p:spPr>
            <a:xfrm>
              <a:off x="6752506"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1" name="tx401"/>
            <p:cNvSpPr/>
            <p:nvPr/>
          </p:nvSpPr>
          <p:spPr>
            <a:xfrm>
              <a:off x="7244161"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2" name="tx402"/>
            <p:cNvSpPr/>
            <p:nvPr/>
          </p:nvSpPr>
          <p:spPr>
            <a:xfrm>
              <a:off x="7735817"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3" name="tx403"/>
            <p:cNvSpPr/>
            <p:nvPr/>
          </p:nvSpPr>
          <p:spPr>
            <a:xfrm>
              <a:off x="2327607"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4" name="tx404"/>
            <p:cNvSpPr/>
            <p:nvPr/>
          </p:nvSpPr>
          <p:spPr>
            <a:xfrm>
              <a:off x="3310918"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3802573"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6" name="tx406"/>
            <p:cNvSpPr/>
            <p:nvPr/>
          </p:nvSpPr>
          <p:spPr>
            <a:xfrm>
              <a:off x="4785884"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2819263"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4294229"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8719128"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5277540"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1" name="tx411"/>
            <p:cNvSpPr/>
            <p:nvPr/>
          </p:nvSpPr>
          <p:spPr>
            <a:xfrm>
              <a:off x="6260850"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5769195"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3" name="tx413"/>
            <p:cNvSpPr/>
            <p:nvPr/>
          </p:nvSpPr>
          <p:spPr>
            <a:xfrm>
              <a:off x="8227472"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2327607"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3310918"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6" name="tx416"/>
            <p:cNvSpPr/>
            <p:nvPr/>
          </p:nvSpPr>
          <p:spPr>
            <a:xfrm>
              <a:off x="3802573"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2819263"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8" name="tx418"/>
            <p:cNvSpPr/>
            <p:nvPr/>
          </p:nvSpPr>
          <p:spPr>
            <a:xfrm>
              <a:off x="4294229"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6752506"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735817"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1" name="tx421"/>
            <p:cNvSpPr/>
            <p:nvPr/>
          </p:nvSpPr>
          <p:spPr>
            <a:xfrm>
              <a:off x="8719128"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6260850"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3" name="tx423"/>
            <p:cNvSpPr/>
            <p:nvPr/>
          </p:nvSpPr>
          <p:spPr>
            <a:xfrm>
              <a:off x="5769195"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4" name="tx424"/>
            <p:cNvSpPr/>
            <p:nvPr/>
          </p:nvSpPr>
          <p:spPr>
            <a:xfrm>
              <a:off x="8227472" y="46861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5" name="tx425"/>
            <p:cNvSpPr/>
            <p:nvPr/>
          </p:nvSpPr>
          <p:spPr>
            <a:xfrm>
              <a:off x="2327607"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6" name="tx426"/>
            <p:cNvSpPr/>
            <p:nvPr/>
          </p:nvSpPr>
          <p:spPr>
            <a:xfrm>
              <a:off x="3310918"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3802573"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8" name="tx428"/>
            <p:cNvSpPr/>
            <p:nvPr/>
          </p:nvSpPr>
          <p:spPr>
            <a:xfrm>
              <a:off x="4294229"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9" name="tx429"/>
            <p:cNvSpPr/>
            <p:nvPr/>
          </p:nvSpPr>
          <p:spPr>
            <a:xfrm>
              <a:off x="6752506"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8719128"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1" name="tx431"/>
            <p:cNvSpPr/>
            <p:nvPr/>
          </p:nvSpPr>
          <p:spPr>
            <a:xfrm>
              <a:off x="6260850"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2" name="tx432"/>
            <p:cNvSpPr/>
            <p:nvPr/>
          </p:nvSpPr>
          <p:spPr>
            <a:xfrm>
              <a:off x="7735817"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3" name="tx433"/>
            <p:cNvSpPr/>
            <p:nvPr/>
          </p:nvSpPr>
          <p:spPr>
            <a:xfrm>
              <a:off x="2819263"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6260850"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5" name="tx435"/>
            <p:cNvSpPr/>
            <p:nvPr/>
          </p:nvSpPr>
          <p:spPr>
            <a:xfrm>
              <a:off x="8227472"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6" name="tx436"/>
            <p:cNvSpPr/>
            <p:nvPr/>
          </p:nvSpPr>
          <p:spPr>
            <a:xfrm>
              <a:off x="2327607"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3310918"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8" name="tx438"/>
            <p:cNvSpPr/>
            <p:nvPr/>
          </p:nvSpPr>
          <p:spPr>
            <a:xfrm>
              <a:off x="3802573"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9" name="tx439"/>
            <p:cNvSpPr/>
            <p:nvPr/>
          </p:nvSpPr>
          <p:spPr>
            <a:xfrm>
              <a:off x="4785884"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0" name="tx440"/>
            <p:cNvSpPr/>
            <p:nvPr/>
          </p:nvSpPr>
          <p:spPr>
            <a:xfrm>
              <a:off x="4294229"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1" name="tx441"/>
            <p:cNvSpPr/>
            <p:nvPr/>
          </p:nvSpPr>
          <p:spPr>
            <a:xfrm>
              <a:off x="6752506"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2" name="tx442"/>
            <p:cNvSpPr/>
            <p:nvPr/>
          </p:nvSpPr>
          <p:spPr>
            <a:xfrm>
              <a:off x="8719128"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3" name="tx443"/>
            <p:cNvSpPr/>
            <p:nvPr/>
          </p:nvSpPr>
          <p:spPr>
            <a:xfrm>
              <a:off x="5277540"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4" name="tx444"/>
            <p:cNvSpPr/>
            <p:nvPr/>
          </p:nvSpPr>
          <p:spPr>
            <a:xfrm>
              <a:off x="6752506"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2327607"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6" name="tx446"/>
            <p:cNvSpPr/>
            <p:nvPr/>
          </p:nvSpPr>
          <p:spPr>
            <a:xfrm>
              <a:off x="3310918"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3802573"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4785884"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9" name="tx449"/>
            <p:cNvSpPr/>
            <p:nvPr/>
          </p:nvSpPr>
          <p:spPr>
            <a:xfrm>
              <a:off x="2819263"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4294229"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1" name="tx451"/>
            <p:cNvSpPr/>
            <p:nvPr/>
          </p:nvSpPr>
          <p:spPr>
            <a:xfrm>
              <a:off x="7735817"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8719128"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3" name="tx453"/>
            <p:cNvSpPr/>
            <p:nvPr/>
          </p:nvSpPr>
          <p:spPr>
            <a:xfrm>
              <a:off x="5277540"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4" name="tx454"/>
            <p:cNvSpPr/>
            <p:nvPr/>
          </p:nvSpPr>
          <p:spPr>
            <a:xfrm>
              <a:off x="6260850" y="29879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5" name="tx455"/>
            <p:cNvSpPr/>
            <p:nvPr/>
          </p:nvSpPr>
          <p:spPr>
            <a:xfrm>
              <a:off x="8227472"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6" name="tx456"/>
            <p:cNvSpPr/>
            <p:nvPr/>
          </p:nvSpPr>
          <p:spPr>
            <a:xfrm>
              <a:off x="6260850"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5769195"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8" name="tx458"/>
            <p:cNvSpPr/>
            <p:nvPr/>
          </p:nvSpPr>
          <p:spPr>
            <a:xfrm>
              <a:off x="8227472"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4785884"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2327607"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1" name="tx461"/>
            <p:cNvSpPr/>
            <p:nvPr/>
          </p:nvSpPr>
          <p:spPr>
            <a:xfrm>
              <a:off x="3310918"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2" name="tx462"/>
            <p:cNvSpPr/>
            <p:nvPr/>
          </p:nvSpPr>
          <p:spPr>
            <a:xfrm>
              <a:off x="3802573"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3" name="tx463"/>
            <p:cNvSpPr/>
            <p:nvPr/>
          </p:nvSpPr>
          <p:spPr>
            <a:xfrm>
              <a:off x="4785884"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4" name="tx464"/>
            <p:cNvSpPr/>
            <p:nvPr/>
          </p:nvSpPr>
          <p:spPr>
            <a:xfrm>
              <a:off x="2819263"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4294229"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6752506"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7" name="tx467"/>
            <p:cNvSpPr/>
            <p:nvPr/>
          </p:nvSpPr>
          <p:spPr>
            <a:xfrm>
              <a:off x="7244161"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8" name="tx468"/>
            <p:cNvSpPr/>
            <p:nvPr/>
          </p:nvSpPr>
          <p:spPr>
            <a:xfrm>
              <a:off x="7735817"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8719128"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6260850"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5769195"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8227472"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2327607"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3310918"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3802573"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4785884"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2819263"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8" name="tx478"/>
            <p:cNvSpPr/>
            <p:nvPr/>
          </p:nvSpPr>
          <p:spPr>
            <a:xfrm>
              <a:off x="4294229"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6752506"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0" name="tx480"/>
            <p:cNvSpPr/>
            <p:nvPr/>
          </p:nvSpPr>
          <p:spPr>
            <a:xfrm>
              <a:off x="7735817"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1" name="tx481"/>
            <p:cNvSpPr/>
            <p:nvPr/>
          </p:nvSpPr>
          <p:spPr>
            <a:xfrm>
              <a:off x="8719128"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5277540"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2327607"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4" name="tx484"/>
            <p:cNvSpPr/>
            <p:nvPr/>
          </p:nvSpPr>
          <p:spPr>
            <a:xfrm>
              <a:off x="3310918"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3802573"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2819263"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4294229"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6752506"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7244161"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7735817"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8719128"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527754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3" name="tx493"/>
            <p:cNvSpPr/>
            <p:nvPr/>
          </p:nvSpPr>
          <p:spPr>
            <a:xfrm>
              <a:off x="626085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8227472"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7735817"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8719128"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7" name="tx497"/>
            <p:cNvSpPr/>
            <p:nvPr/>
          </p:nvSpPr>
          <p:spPr>
            <a:xfrm>
              <a:off x="2327607"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8" name="tx498"/>
            <p:cNvSpPr/>
            <p:nvPr/>
          </p:nvSpPr>
          <p:spPr>
            <a:xfrm>
              <a:off x="3310918" y="44738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9" name="tx499"/>
            <p:cNvSpPr/>
            <p:nvPr/>
          </p:nvSpPr>
          <p:spPr>
            <a:xfrm>
              <a:off x="3802573" y="44738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0" name="tx500"/>
            <p:cNvSpPr/>
            <p:nvPr/>
          </p:nvSpPr>
          <p:spPr>
            <a:xfrm>
              <a:off x="4785884"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1" name="tx501"/>
            <p:cNvSpPr/>
            <p:nvPr/>
          </p:nvSpPr>
          <p:spPr>
            <a:xfrm>
              <a:off x="4294229"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02" name="tx502"/>
            <p:cNvSpPr/>
            <p:nvPr/>
          </p:nvSpPr>
          <p:spPr>
            <a:xfrm>
              <a:off x="6752506"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3" name="tx503"/>
            <p:cNvSpPr/>
            <p:nvPr/>
          </p:nvSpPr>
          <p:spPr>
            <a:xfrm>
              <a:off x="7244161"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4" name="tx504"/>
            <p:cNvSpPr/>
            <p:nvPr/>
          </p:nvSpPr>
          <p:spPr>
            <a:xfrm>
              <a:off x="6260850"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5" name="tx505"/>
            <p:cNvSpPr/>
            <p:nvPr/>
          </p:nvSpPr>
          <p:spPr>
            <a:xfrm>
              <a:off x="8227472"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6" name="tx506"/>
            <p:cNvSpPr/>
            <p:nvPr/>
          </p:nvSpPr>
          <p:spPr>
            <a:xfrm>
              <a:off x="2327607"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7" name="tx507"/>
            <p:cNvSpPr/>
            <p:nvPr/>
          </p:nvSpPr>
          <p:spPr>
            <a:xfrm>
              <a:off x="3310918"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3802573"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4785884"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2819263"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1" name="tx511"/>
            <p:cNvSpPr/>
            <p:nvPr/>
          </p:nvSpPr>
          <p:spPr>
            <a:xfrm>
              <a:off x="4294229"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6752506"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7244161"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4" name="tx514"/>
            <p:cNvSpPr/>
            <p:nvPr/>
          </p:nvSpPr>
          <p:spPr>
            <a:xfrm>
              <a:off x="7735817"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8719128"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5277540"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6260850"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5769195"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8227472"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5769195"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21" name="tx521"/>
            <p:cNvSpPr/>
            <p:nvPr/>
          </p:nvSpPr>
          <p:spPr>
            <a:xfrm>
              <a:off x="7735817" y="511213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22" name="tx522"/>
            <p:cNvSpPr/>
            <p:nvPr/>
          </p:nvSpPr>
          <p:spPr>
            <a:xfrm>
              <a:off x="8227472" y="511213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23" name="tx523"/>
            <p:cNvSpPr/>
            <p:nvPr/>
          </p:nvSpPr>
          <p:spPr>
            <a:xfrm>
              <a:off x="5769195"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24" name="tx524"/>
            <p:cNvSpPr/>
            <p:nvPr/>
          </p:nvSpPr>
          <p:spPr>
            <a:xfrm>
              <a:off x="4785884"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5" name="tx525"/>
            <p:cNvSpPr/>
            <p:nvPr/>
          </p:nvSpPr>
          <p:spPr>
            <a:xfrm>
              <a:off x="5277540"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6" name="tx526"/>
            <p:cNvSpPr/>
            <p:nvPr/>
          </p:nvSpPr>
          <p:spPr>
            <a:xfrm>
              <a:off x="7735817"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27" name="tx527"/>
            <p:cNvSpPr/>
            <p:nvPr/>
          </p:nvSpPr>
          <p:spPr>
            <a:xfrm>
              <a:off x="8227472"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528" name="tx528"/>
            <p:cNvSpPr/>
            <p:nvPr/>
          </p:nvSpPr>
          <p:spPr>
            <a:xfrm>
              <a:off x="5277540" y="277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29" name="tx529"/>
            <p:cNvSpPr/>
            <p:nvPr/>
          </p:nvSpPr>
          <p:spPr>
            <a:xfrm>
              <a:off x="2819263" y="447529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0" name="tx530"/>
            <p:cNvSpPr/>
            <p:nvPr/>
          </p:nvSpPr>
          <p:spPr>
            <a:xfrm>
              <a:off x="2266805"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31" name="tx531"/>
            <p:cNvSpPr/>
            <p:nvPr/>
          </p:nvSpPr>
          <p:spPr>
            <a:xfrm>
              <a:off x="2702499"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32" name="tx532"/>
            <p:cNvSpPr/>
            <p:nvPr/>
          </p:nvSpPr>
          <p:spPr>
            <a:xfrm>
              <a:off x="3228370"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33" name="tx533"/>
            <p:cNvSpPr/>
            <p:nvPr/>
          </p:nvSpPr>
          <p:spPr>
            <a:xfrm>
              <a:off x="3720025"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34" name="tx534"/>
            <p:cNvSpPr/>
            <p:nvPr/>
          </p:nvSpPr>
          <p:spPr>
            <a:xfrm>
              <a:off x="4239593"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35" name="tx535"/>
            <p:cNvSpPr/>
            <p:nvPr/>
          </p:nvSpPr>
          <p:spPr>
            <a:xfrm>
              <a:off x="4675314"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36" name="tx536"/>
            <p:cNvSpPr/>
            <p:nvPr/>
          </p:nvSpPr>
          <p:spPr>
            <a:xfrm>
              <a:off x="5191854"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537" name="tx537"/>
            <p:cNvSpPr/>
            <p:nvPr/>
          </p:nvSpPr>
          <p:spPr>
            <a:xfrm>
              <a:off x="5671094"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38" name="tx538"/>
            <p:cNvSpPr/>
            <p:nvPr/>
          </p:nvSpPr>
          <p:spPr>
            <a:xfrm>
              <a:off x="6178248"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539" name="tx539"/>
            <p:cNvSpPr/>
            <p:nvPr/>
          </p:nvSpPr>
          <p:spPr>
            <a:xfrm>
              <a:off x="6691650"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40" name="tx540"/>
            <p:cNvSpPr/>
            <p:nvPr/>
          </p:nvSpPr>
          <p:spPr>
            <a:xfrm>
              <a:off x="7183305"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541" name="tx541"/>
            <p:cNvSpPr/>
            <p:nvPr/>
          </p:nvSpPr>
          <p:spPr>
            <a:xfrm>
              <a:off x="7640854"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42" name="tx542"/>
            <p:cNvSpPr/>
            <p:nvPr/>
          </p:nvSpPr>
          <p:spPr>
            <a:xfrm>
              <a:off x="8138703"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43" name="tx543"/>
            <p:cNvSpPr/>
            <p:nvPr/>
          </p:nvSpPr>
          <p:spPr>
            <a:xfrm>
              <a:off x="8624165"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44" name="tx544"/>
            <p:cNvSpPr/>
            <p:nvPr/>
          </p:nvSpPr>
          <p:spPr>
            <a:xfrm>
              <a:off x="1284707" y="5284072"/>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545" name="tx545"/>
            <p:cNvSpPr/>
            <p:nvPr/>
          </p:nvSpPr>
          <p:spPr>
            <a:xfrm>
              <a:off x="508103" y="5071795"/>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546" name="tx546"/>
            <p:cNvSpPr/>
            <p:nvPr/>
          </p:nvSpPr>
          <p:spPr>
            <a:xfrm>
              <a:off x="1471201" y="4887280"/>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547" name="tx547"/>
            <p:cNvSpPr/>
            <p:nvPr/>
          </p:nvSpPr>
          <p:spPr>
            <a:xfrm>
              <a:off x="966425" y="4675003"/>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548" name="tx548"/>
            <p:cNvSpPr/>
            <p:nvPr/>
          </p:nvSpPr>
          <p:spPr>
            <a:xfrm>
              <a:off x="1548895" y="4462658"/>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549" name="tx549"/>
            <p:cNvSpPr/>
            <p:nvPr/>
          </p:nvSpPr>
          <p:spPr>
            <a:xfrm>
              <a:off x="764515" y="4222618"/>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550" name="tx550"/>
            <p:cNvSpPr/>
            <p:nvPr/>
          </p:nvSpPr>
          <p:spPr>
            <a:xfrm>
              <a:off x="1517722" y="401040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551" name="tx551"/>
            <p:cNvSpPr/>
            <p:nvPr/>
          </p:nvSpPr>
          <p:spPr>
            <a:xfrm>
              <a:off x="1339277" y="379813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552" name="tx552"/>
            <p:cNvSpPr/>
            <p:nvPr/>
          </p:nvSpPr>
          <p:spPr>
            <a:xfrm>
              <a:off x="1370177" y="3585854"/>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553" name="tx553"/>
            <p:cNvSpPr/>
            <p:nvPr/>
          </p:nvSpPr>
          <p:spPr>
            <a:xfrm>
              <a:off x="1572156" y="3399566"/>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554" name="tx554"/>
            <p:cNvSpPr/>
            <p:nvPr/>
          </p:nvSpPr>
          <p:spPr>
            <a:xfrm>
              <a:off x="1533274" y="3159595"/>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555" name="tx555"/>
            <p:cNvSpPr/>
            <p:nvPr/>
          </p:nvSpPr>
          <p:spPr>
            <a:xfrm>
              <a:off x="1626453" y="297501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556" name="tx556"/>
            <p:cNvSpPr/>
            <p:nvPr/>
          </p:nvSpPr>
          <p:spPr>
            <a:xfrm>
              <a:off x="1440232" y="2736746"/>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557" name="tx557"/>
            <p:cNvSpPr/>
            <p:nvPr/>
          </p:nvSpPr>
          <p:spPr>
            <a:xfrm>
              <a:off x="1579932" y="2550458"/>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558" name="tx558"/>
            <p:cNvSpPr/>
            <p:nvPr/>
          </p:nvSpPr>
          <p:spPr>
            <a:xfrm>
              <a:off x="1564243" y="2339954"/>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559" name="tx559"/>
            <p:cNvSpPr/>
            <p:nvPr/>
          </p:nvSpPr>
          <p:spPr>
            <a:xfrm>
              <a:off x="1510082" y="212767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560" name="tx560"/>
            <p:cNvSpPr/>
            <p:nvPr/>
          </p:nvSpPr>
          <p:spPr>
            <a:xfrm>
              <a:off x="1339209" y="1915331"/>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561" name="tx561"/>
            <p:cNvSpPr/>
            <p:nvPr/>
          </p:nvSpPr>
          <p:spPr>
            <a:xfrm>
              <a:off x="1556603" y="1703122"/>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562" name="tx562"/>
            <p:cNvSpPr/>
            <p:nvPr/>
          </p:nvSpPr>
          <p:spPr>
            <a:xfrm>
              <a:off x="1300259" y="1490845"/>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563" name="tx563"/>
            <p:cNvSpPr/>
            <p:nvPr/>
          </p:nvSpPr>
          <p:spPr>
            <a:xfrm>
              <a:off x="1572292" y="125080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564" name="tx564"/>
            <p:cNvSpPr/>
            <p:nvPr/>
          </p:nvSpPr>
          <p:spPr>
            <a:xfrm>
              <a:off x="1184024" y="1066291"/>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565" name="tx565"/>
            <p:cNvSpPr/>
            <p:nvPr/>
          </p:nvSpPr>
          <p:spPr>
            <a:xfrm>
              <a:off x="3746761"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66" name="pic566"/>
            <p:cNvPicPr/>
            <p:nvPr/>
          </p:nvPicPr>
          <p:blipFill>
            <a:blip r:embed="rId2" cstate="print"/>
            <a:stretch>
              <a:fillRect/>
            </a:stretch>
          </p:blipFill>
          <p:spPr>
            <a:xfrm>
              <a:off x="5260553" y="5699605"/>
              <a:ext cx="2160000" cy="219455"/>
            </a:xfrm>
            <a:prstGeom prst="rect">
              <a:avLst/>
            </a:prstGeom>
          </p:spPr>
        </p:pic>
        <p:sp>
          <p:nvSpPr>
            <p:cNvPr id="567" name="pl567"/>
            <p:cNvSpPr/>
            <p:nvPr/>
          </p:nvSpPr>
          <p:spPr>
            <a:xfrm>
              <a:off x="526415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534305"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749585"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6964865"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7180145"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2" name="pl572"/>
            <p:cNvSpPr/>
            <p:nvPr/>
          </p:nvSpPr>
          <p:spPr>
            <a:xfrm>
              <a:off x="741695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3" name="pl573"/>
            <p:cNvSpPr/>
            <p:nvPr/>
          </p:nvSpPr>
          <p:spPr>
            <a:xfrm>
              <a:off x="526415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534305"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749585"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6964865"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pl577"/>
            <p:cNvSpPr/>
            <p:nvPr/>
          </p:nvSpPr>
          <p:spPr>
            <a:xfrm>
              <a:off x="7180145"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8" name="pl578"/>
            <p:cNvSpPr/>
            <p:nvPr/>
          </p:nvSpPr>
          <p:spPr>
            <a:xfrm>
              <a:off x="741695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9" name="tx579"/>
            <p:cNvSpPr/>
            <p:nvPr/>
          </p:nvSpPr>
          <p:spPr>
            <a:xfrm>
              <a:off x="5233075"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80" name="tx580"/>
            <p:cNvSpPr/>
            <p:nvPr/>
          </p:nvSpPr>
          <p:spPr>
            <a:xfrm>
              <a:off x="647215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1" name="tx581"/>
            <p:cNvSpPr/>
            <p:nvPr/>
          </p:nvSpPr>
          <p:spPr>
            <a:xfrm>
              <a:off x="668743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2" name="tx582"/>
            <p:cNvSpPr/>
            <p:nvPr/>
          </p:nvSpPr>
          <p:spPr>
            <a:xfrm>
              <a:off x="690271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3" name="tx583"/>
            <p:cNvSpPr/>
            <p:nvPr/>
          </p:nvSpPr>
          <p:spPr>
            <a:xfrm>
              <a:off x="711799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4" name="tx584"/>
            <p:cNvSpPr/>
            <p:nvPr/>
          </p:nvSpPr>
          <p:spPr>
            <a:xfrm>
              <a:off x="7323720"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5" name="tx585"/>
            <p:cNvSpPr/>
            <p:nvPr/>
          </p:nvSpPr>
          <p:spPr>
            <a:xfrm>
              <a:off x="2092904" y="398022"/>
              <a:ext cx="32241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ECAR, 2023</a:t>
              </a:r>
            </a:p>
          </p:txBody>
        </p:sp>
        <p:sp>
          <p:nvSpPr>
            <p:cNvPr id="586" name="tx58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7" name="tx587"/>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588" name="tx588"/>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589" name="tx589"/>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5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21 out of 21 countries achieved coverage of 90% or higher in at least one vaccine.
Belarus, Armenia, Croatia, Kazakhstan, Turkmenistan, and Turkiye had the highest percentage of vaccines (100%) in the national immunization schedule with coverage of at least 90%, followed by Tajikistan (93%).
Bosnia and Herzegovina had the lowest percentage of vaccines (10%) that had reached 90% coverage.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8" name="pl2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175611" y="2157809"/>
              <a:ext cx="3052980" cy="2722203"/>
            </a:xfrm>
            <a:custGeom>
              <a:avLst/>
              <a:pathLst>
                <a:path w="3052980" h="2722203">
                  <a:moveTo>
                    <a:pt x="0" y="2722203"/>
                  </a:moveTo>
                  <a:lnTo>
                    <a:pt x="234844" y="2722203"/>
                  </a:lnTo>
                  <a:lnTo>
                    <a:pt x="469689" y="2722203"/>
                  </a:lnTo>
                  <a:lnTo>
                    <a:pt x="704534" y="2598466"/>
                  </a:lnTo>
                  <a:lnTo>
                    <a:pt x="939378" y="2598466"/>
                  </a:lnTo>
                  <a:lnTo>
                    <a:pt x="1174223" y="2722203"/>
                  </a:lnTo>
                  <a:lnTo>
                    <a:pt x="1409068" y="2350993"/>
                  </a:lnTo>
                  <a:lnTo>
                    <a:pt x="1643912" y="2350993"/>
                  </a:lnTo>
                  <a:lnTo>
                    <a:pt x="1878757" y="2227257"/>
                  </a:lnTo>
                  <a:lnTo>
                    <a:pt x="2113602" y="618682"/>
                  </a:lnTo>
                  <a:lnTo>
                    <a:pt x="2348446" y="742419"/>
                  </a:lnTo>
                  <a:lnTo>
                    <a:pt x="2583291" y="618682"/>
                  </a:lnTo>
                  <a:lnTo>
                    <a:pt x="2818136" y="123736"/>
                  </a:lnTo>
                  <a:lnTo>
                    <a:pt x="3052980" y="0"/>
                  </a:lnTo>
                </a:path>
              </a:pathLst>
            </a:custGeom>
            <a:ln w="29811" cap="flat">
              <a:solidFill>
                <a:srgbClr val="1CABE2">
                  <a:alpha val="100000"/>
                </a:srgbClr>
              </a:solidFill>
              <a:prstDash val="solid"/>
              <a:round/>
            </a:ln>
          </p:spPr>
          <p:txBody>
            <a:bodyPr/>
            <a:lstStyle/>
            <a:p/>
          </p:txBody>
        </p:sp>
        <p:sp>
          <p:nvSpPr>
            <p:cNvPr id="44" name="pl44"/>
            <p:cNvSpPr/>
            <p:nvPr/>
          </p:nvSpPr>
          <p:spPr>
            <a:xfrm>
              <a:off x="1175611"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5" name="pl45"/>
            <p:cNvSpPr/>
            <p:nvPr/>
          </p:nvSpPr>
          <p:spPr>
            <a:xfrm>
              <a:off x="1175611" y="2281546"/>
              <a:ext cx="3052980" cy="2598466"/>
            </a:xfrm>
            <a:custGeom>
              <a:avLst/>
              <a:pathLst>
                <a:path w="3052980" h="2598466">
                  <a:moveTo>
                    <a:pt x="0" y="2598466"/>
                  </a:moveTo>
                  <a:lnTo>
                    <a:pt x="234844" y="2598466"/>
                  </a:lnTo>
                  <a:lnTo>
                    <a:pt x="469689" y="2598466"/>
                  </a:lnTo>
                  <a:lnTo>
                    <a:pt x="704534" y="2474730"/>
                  </a:lnTo>
                  <a:lnTo>
                    <a:pt x="939378" y="2474730"/>
                  </a:lnTo>
                  <a:lnTo>
                    <a:pt x="1174223" y="2598466"/>
                  </a:lnTo>
                  <a:lnTo>
                    <a:pt x="1409068" y="2598466"/>
                  </a:lnTo>
                  <a:lnTo>
                    <a:pt x="1643912" y="2227257"/>
                  </a:lnTo>
                  <a:lnTo>
                    <a:pt x="1878757" y="2103520"/>
                  </a:lnTo>
                  <a:lnTo>
                    <a:pt x="2113602" y="2103520"/>
                  </a:lnTo>
                  <a:lnTo>
                    <a:pt x="2348446" y="494946"/>
                  </a:lnTo>
                  <a:lnTo>
                    <a:pt x="2583291" y="618682"/>
                  </a:lnTo>
                  <a:lnTo>
                    <a:pt x="2818136" y="371209"/>
                  </a:lnTo>
                  <a:lnTo>
                    <a:pt x="3052980" y="0"/>
                  </a:lnTo>
                </a:path>
              </a:pathLst>
            </a:custGeom>
            <a:ln w="29811" cap="flat">
              <a:solidFill>
                <a:srgbClr val="6A1E74">
                  <a:alpha val="100000"/>
                </a:srgbClr>
              </a:solidFill>
              <a:prstDash val="solid"/>
              <a:round/>
            </a:ln>
          </p:spPr>
          <p:txBody>
            <a:bodyPr/>
            <a:lstStyle/>
            <a:p/>
          </p:txBody>
        </p:sp>
        <p:sp>
          <p:nvSpPr>
            <p:cNvPr id="46" name="pl46"/>
            <p:cNvSpPr/>
            <p:nvPr/>
          </p:nvSpPr>
          <p:spPr>
            <a:xfrm>
              <a:off x="1175611"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7" name="pt47"/>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8" name="pt48"/>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pt50"/>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1" name="pt51"/>
            <p:cNvSpPr/>
            <p:nvPr/>
          </p:nvSpPr>
          <p:spPr>
            <a:xfrm>
              <a:off x="1855320"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2" name="pt52"/>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5" name="pt55"/>
            <p:cNvSpPr/>
            <p:nvPr/>
          </p:nvSpPr>
          <p:spPr>
            <a:xfrm>
              <a:off x="2794698"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3029543"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3029543"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8" name="pt58"/>
            <p:cNvSpPr/>
            <p:nvPr/>
          </p:nvSpPr>
          <p:spPr>
            <a:xfrm>
              <a:off x="3499232"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3734077"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3734077"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1" name="pt61"/>
            <p:cNvSpPr/>
            <p:nvPr/>
          </p:nvSpPr>
          <p:spPr>
            <a:xfrm>
              <a:off x="4203766" y="225672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2" name="pt62"/>
            <p:cNvSpPr/>
            <p:nvPr/>
          </p:nvSpPr>
          <p:spPr>
            <a:xfrm>
              <a:off x="4203766"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4" name="pt64"/>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090164"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7" name="pt67"/>
            <p:cNvSpPr/>
            <p:nvPr/>
          </p:nvSpPr>
          <p:spPr>
            <a:xfrm>
              <a:off x="2090164"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2794698"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794698"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1" name="pt71"/>
            <p:cNvSpPr/>
            <p:nvPr/>
          </p:nvSpPr>
          <p:spPr>
            <a:xfrm>
              <a:off x="279469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2" name="pt72"/>
            <p:cNvSpPr/>
            <p:nvPr/>
          </p:nvSpPr>
          <p:spPr>
            <a:xfrm>
              <a:off x="3499232"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3499232"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4" name="pt74"/>
            <p:cNvSpPr/>
            <p:nvPr/>
          </p:nvSpPr>
          <p:spPr>
            <a:xfrm>
              <a:off x="3499232" y="275166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5" name="pt75"/>
            <p:cNvSpPr/>
            <p:nvPr/>
          </p:nvSpPr>
          <p:spPr>
            <a:xfrm>
              <a:off x="3734077"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4203766"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9" name="pt79"/>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0" name="pt80"/>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1" name="pt81"/>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3264388"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264388"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4" name="pt84"/>
            <p:cNvSpPr/>
            <p:nvPr/>
          </p:nvSpPr>
          <p:spPr>
            <a:xfrm>
              <a:off x="3264388"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3968922" y="225672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3968922"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7" name="pt87"/>
            <p:cNvSpPr/>
            <p:nvPr/>
          </p:nvSpPr>
          <p:spPr>
            <a:xfrm>
              <a:off x="3968922" y="262792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8" name="pt88"/>
            <p:cNvSpPr/>
            <p:nvPr/>
          </p:nvSpPr>
          <p:spPr>
            <a:xfrm>
              <a:off x="3968922"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1" name="pt91"/>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1855320"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4" name="pt94"/>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5" name="pt95"/>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559854"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2559854"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8" name="pt98"/>
            <p:cNvSpPr/>
            <p:nvPr/>
          </p:nvSpPr>
          <p:spPr>
            <a:xfrm>
              <a:off x="3029543"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9" name="pt99"/>
            <p:cNvSpPr/>
            <p:nvPr/>
          </p:nvSpPr>
          <p:spPr>
            <a:xfrm>
              <a:off x="3029543"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3264388"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1" name="pt101"/>
            <p:cNvSpPr/>
            <p:nvPr/>
          </p:nvSpPr>
          <p:spPr>
            <a:xfrm>
              <a:off x="3734077" y="287540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2" name="pt102"/>
            <p:cNvSpPr/>
            <p:nvPr/>
          </p:nvSpPr>
          <p:spPr>
            <a:xfrm>
              <a:off x="4203766" y="213298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3" name="pl103"/>
            <p:cNvSpPr/>
            <p:nvPr/>
          </p:nvSpPr>
          <p:spPr>
            <a:xfrm>
              <a:off x="1006788" y="4882147"/>
              <a:ext cx="155627" cy="25172"/>
            </a:xfrm>
            <a:custGeom>
              <a:avLst/>
              <a:pathLst>
                <a:path w="155627" h="25172">
                  <a:moveTo>
                    <a:pt x="0" y="25172"/>
                  </a:moveTo>
                  <a:lnTo>
                    <a:pt x="155627" y="0"/>
                  </a:lnTo>
                </a:path>
              </a:pathLst>
            </a:custGeom>
            <a:ln w="13550" cap="rnd">
              <a:solidFill>
                <a:srgbClr val="F26A21">
                  <a:alpha val="100000"/>
                </a:srgbClr>
              </a:solidFill>
              <a:prstDash val="solid"/>
              <a:round/>
            </a:ln>
          </p:spPr>
          <p:txBody>
            <a:bodyPr/>
            <a:lstStyle/>
            <a:p/>
          </p:txBody>
        </p:sp>
        <p:sp>
          <p:nvSpPr>
            <p:cNvPr id="104" name="tx104"/>
            <p:cNvSpPr/>
            <p:nvPr/>
          </p:nvSpPr>
          <p:spPr>
            <a:xfrm>
              <a:off x="1074888" y="468154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5" name="tx105"/>
            <p:cNvSpPr/>
            <p:nvPr/>
          </p:nvSpPr>
          <p:spPr>
            <a:xfrm>
              <a:off x="913590" y="486046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6" name="tx106"/>
            <p:cNvSpPr/>
            <p:nvPr/>
          </p:nvSpPr>
          <p:spPr>
            <a:xfrm>
              <a:off x="1235914" y="474478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7" name="tx107"/>
            <p:cNvSpPr/>
            <p:nvPr/>
          </p:nvSpPr>
          <p:spPr>
            <a:xfrm>
              <a:off x="1232448" y="492617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312998" y="219064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21</a:t>
              </a:r>
            </a:p>
          </p:txBody>
        </p:sp>
        <p:sp>
          <p:nvSpPr>
            <p:cNvPr id="109" name="tx109"/>
            <p:cNvSpPr/>
            <p:nvPr/>
          </p:nvSpPr>
          <p:spPr>
            <a:xfrm>
              <a:off x="4270795" y="4416295"/>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3</a:t>
              </a:r>
            </a:p>
          </p:txBody>
        </p:sp>
        <p:sp>
          <p:nvSpPr>
            <p:cNvPr id="110" name="tx110"/>
            <p:cNvSpPr/>
            <p:nvPr/>
          </p:nvSpPr>
          <p:spPr>
            <a:xfrm>
              <a:off x="4270795" y="4416295"/>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3</a:t>
              </a:r>
            </a:p>
          </p:txBody>
        </p:sp>
        <p:sp>
          <p:nvSpPr>
            <p:cNvPr id="111" name="tx111"/>
            <p:cNvSpPr/>
            <p:nvPr/>
          </p:nvSpPr>
          <p:spPr>
            <a:xfrm>
              <a:off x="4312998" y="206690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22</a:t>
              </a:r>
            </a:p>
          </p:txBody>
        </p:sp>
        <p:sp>
          <p:nvSpPr>
            <p:cNvPr id="112" name="tx112"/>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3" name="tx113"/>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4" name="tx114"/>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5" name="tx115"/>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6" name="tx116"/>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7" name="tx117"/>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8" name="tx128"/>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7692"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31" name="tx131"/>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3" name="pl133"/>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4" name="pl134"/>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5" name="pl135"/>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6" name="tx136"/>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1" name="pl141"/>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2" name="pl142"/>
            <p:cNvSpPr/>
            <p:nvPr/>
          </p:nvSpPr>
          <p:spPr>
            <a:xfrm>
              <a:off x="5129884"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3" name="pl143"/>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1" name="pl161"/>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2" name="pl162"/>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3" name="pl163"/>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4" name="pl164"/>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540862" y="2157809"/>
              <a:ext cx="3052980" cy="2722203"/>
            </a:xfrm>
            <a:custGeom>
              <a:avLst/>
              <a:pathLst>
                <a:path w="3052980" h="2722203">
                  <a:moveTo>
                    <a:pt x="0" y="2722203"/>
                  </a:moveTo>
                  <a:lnTo>
                    <a:pt x="234844" y="2722203"/>
                  </a:lnTo>
                  <a:lnTo>
                    <a:pt x="469689" y="2722203"/>
                  </a:lnTo>
                  <a:lnTo>
                    <a:pt x="704534" y="2722203"/>
                  </a:lnTo>
                  <a:lnTo>
                    <a:pt x="939378" y="2722203"/>
                  </a:lnTo>
                  <a:lnTo>
                    <a:pt x="1174223" y="2722203"/>
                  </a:lnTo>
                  <a:lnTo>
                    <a:pt x="1409068" y="2598466"/>
                  </a:lnTo>
                  <a:lnTo>
                    <a:pt x="1643912" y="2598466"/>
                  </a:lnTo>
                  <a:lnTo>
                    <a:pt x="1878757" y="2722203"/>
                  </a:lnTo>
                  <a:lnTo>
                    <a:pt x="2113602" y="2722203"/>
                  </a:lnTo>
                  <a:lnTo>
                    <a:pt x="2348446" y="2598466"/>
                  </a:lnTo>
                  <a:lnTo>
                    <a:pt x="2583291" y="2598466"/>
                  </a:lnTo>
                  <a:lnTo>
                    <a:pt x="2818136" y="618682"/>
                  </a:lnTo>
                  <a:lnTo>
                    <a:pt x="3052980" y="0"/>
                  </a:lnTo>
                </a:path>
              </a:pathLst>
            </a:custGeom>
            <a:ln w="29811" cap="flat">
              <a:solidFill>
                <a:srgbClr val="1CABE2">
                  <a:alpha val="100000"/>
                </a:srgbClr>
              </a:solidFill>
              <a:prstDash val="solid"/>
              <a:round/>
            </a:ln>
          </p:spPr>
          <p:txBody>
            <a:bodyPr/>
            <a:lstStyle/>
            <a:p/>
          </p:txBody>
        </p:sp>
        <p:sp>
          <p:nvSpPr>
            <p:cNvPr id="179" name="pl179"/>
            <p:cNvSpPr/>
            <p:nvPr/>
          </p:nvSpPr>
          <p:spPr>
            <a:xfrm>
              <a:off x="5540862"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371209"/>
                  </a:lnTo>
                  <a:lnTo>
                    <a:pt x="1878757" y="371209"/>
                  </a:lnTo>
                  <a:lnTo>
                    <a:pt x="2113602" y="371209"/>
                  </a:lnTo>
                  <a:lnTo>
                    <a:pt x="2348446" y="371209"/>
                  </a:lnTo>
                  <a:lnTo>
                    <a:pt x="2583291" y="371209"/>
                  </a:lnTo>
                  <a:lnTo>
                    <a:pt x="2818136" y="123736"/>
                  </a:lnTo>
                  <a:lnTo>
                    <a:pt x="3052980" y="0"/>
                  </a:lnTo>
                </a:path>
              </a:pathLst>
            </a:custGeom>
            <a:ln w="29811" cap="flat">
              <a:solidFill>
                <a:srgbClr val="80BD41">
                  <a:alpha val="100000"/>
                </a:srgbClr>
              </a:solidFill>
              <a:prstDash val="solid"/>
              <a:round/>
            </a:ln>
          </p:spPr>
          <p:txBody>
            <a:bodyPr/>
            <a:lstStyle/>
            <a:p/>
          </p:txBody>
        </p:sp>
        <p:sp>
          <p:nvSpPr>
            <p:cNvPr id="180" name="pl180"/>
            <p:cNvSpPr/>
            <p:nvPr/>
          </p:nvSpPr>
          <p:spPr>
            <a:xfrm>
              <a:off x="5540862" y="4385066"/>
              <a:ext cx="3052980" cy="494946"/>
            </a:xfrm>
            <a:custGeom>
              <a:avLst/>
              <a:pathLst>
                <a:path w="3052980" h="494946">
                  <a:moveTo>
                    <a:pt x="0" y="494946"/>
                  </a:moveTo>
                  <a:lnTo>
                    <a:pt x="234844" y="494946"/>
                  </a:lnTo>
                  <a:lnTo>
                    <a:pt x="469689" y="494946"/>
                  </a:lnTo>
                  <a:lnTo>
                    <a:pt x="704534" y="494946"/>
                  </a:lnTo>
                  <a:lnTo>
                    <a:pt x="939378" y="494946"/>
                  </a:lnTo>
                  <a:lnTo>
                    <a:pt x="1174223" y="494946"/>
                  </a:lnTo>
                  <a:lnTo>
                    <a:pt x="1409068" y="371209"/>
                  </a:lnTo>
                  <a:lnTo>
                    <a:pt x="1643912" y="371209"/>
                  </a:lnTo>
                  <a:lnTo>
                    <a:pt x="1878757" y="494946"/>
                  </a:lnTo>
                  <a:lnTo>
                    <a:pt x="2113602" y="494946"/>
                  </a:lnTo>
                  <a:lnTo>
                    <a:pt x="2348446" y="494946"/>
                  </a:lnTo>
                  <a:lnTo>
                    <a:pt x="2583291" y="494946"/>
                  </a:lnTo>
                  <a:lnTo>
                    <a:pt x="2818136" y="123736"/>
                  </a:lnTo>
                  <a:lnTo>
                    <a:pt x="3052980" y="0"/>
                  </a:lnTo>
                </a:path>
              </a:pathLst>
            </a:custGeom>
            <a:ln w="29811" cap="flat">
              <a:solidFill>
                <a:srgbClr val="6A1E74">
                  <a:alpha val="100000"/>
                </a:srgbClr>
              </a:solidFill>
              <a:prstDash val="solid"/>
              <a:round/>
            </a:ln>
          </p:spPr>
          <p:txBody>
            <a:bodyPr/>
            <a:lstStyle/>
            <a:p/>
          </p:txBody>
        </p:sp>
        <p:sp>
          <p:nvSpPr>
            <p:cNvPr id="181" name="pl181"/>
            <p:cNvSpPr/>
            <p:nvPr/>
          </p:nvSpPr>
          <p:spPr>
            <a:xfrm>
              <a:off x="5540862"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371209"/>
                  </a:lnTo>
                  <a:lnTo>
                    <a:pt x="1878757" y="371209"/>
                  </a:lnTo>
                  <a:lnTo>
                    <a:pt x="2113602" y="371209"/>
                  </a:lnTo>
                  <a:lnTo>
                    <a:pt x="2348446" y="371209"/>
                  </a:lnTo>
                  <a:lnTo>
                    <a:pt x="2583291" y="371209"/>
                  </a:lnTo>
                  <a:lnTo>
                    <a:pt x="2818136" y="123736"/>
                  </a:lnTo>
                  <a:lnTo>
                    <a:pt x="3052980" y="0"/>
                  </a:lnTo>
                </a:path>
              </a:pathLst>
            </a:custGeom>
            <a:ln w="29811" cap="flat">
              <a:solidFill>
                <a:srgbClr val="F26A21">
                  <a:alpha val="100000"/>
                </a:srgbClr>
              </a:solidFill>
              <a:prstDash val="solid"/>
              <a:round/>
            </a:ln>
          </p:spPr>
          <p:txBody>
            <a:bodyPr/>
            <a:lstStyle/>
            <a:p/>
          </p:txBody>
        </p:sp>
        <p:sp>
          <p:nvSpPr>
            <p:cNvPr id="182" name="pt182"/>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4" name="pt184"/>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7" name="pt187"/>
            <p:cNvSpPr/>
            <p:nvPr/>
          </p:nvSpPr>
          <p:spPr>
            <a:xfrm>
              <a:off x="7159949"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0" name="pt190"/>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1" name="pt191"/>
            <p:cNvSpPr/>
            <p:nvPr/>
          </p:nvSpPr>
          <p:spPr>
            <a:xfrm>
              <a:off x="7864483"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4" name="pt194"/>
            <p:cNvSpPr/>
            <p:nvPr/>
          </p:nvSpPr>
          <p:spPr>
            <a:xfrm>
              <a:off x="8334173"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5" name="pt195"/>
            <p:cNvSpPr/>
            <p:nvPr/>
          </p:nvSpPr>
          <p:spPr>
            <a:xfrm>
              <a:off x="8569017" y="213298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8569017"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7" name="pt197"/>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8" name="pt198"/>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9" name="pt199"/>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0" name="pt200"/>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1" name="pt201"/>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2" name="pt202"/>
            <p:cNvSpPr/>
            <p:nvPr/>
          </p:nvSpPr>
          <p:spPr>
            <a:xfrm>
              <a:off x="6925105"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6925105"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4" name="pt204"/>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5" name="pt205"/>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6" name="pt206"/>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8" name="pt208"/>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pt209"/>
            <p:cNvSpPr/>
            <p:nvPr/>
          </p:nvSpPr>
          <p:spPr>
            <a:xfrm>
              <a:off x="833417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8569017"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1" name="pt211"/>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2" name="pt212"/>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4" name="pt214"/>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5" name="pt215"/>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8" name="pt218"/>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0" name="pt220"/>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1" name="pt221"/>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8099328"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09932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4" name="pt224"/>
            <p:cNvSpPr/>
            <p:nvPr/>
          </p:nvSpPr>
          <p:spPr>
            <a:xfrm>
              <a:off x="8334173"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5" name="pt225"/>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6" name="pt226"/>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8" name="pt228"/>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9" name="pt229"/>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0" name="pt230"/>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3" name="pt233"/>
            <p:cNvSpPr/>
            <p:nvPr/>
          </p:nvSpPr>
          <p:spPr>
            <a:xfrm>
              <a:off x="7159949"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4" name="pt234"/>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6" name="pt236"/>
            <p:cNvSpPr/>
            <p:nvPr/>
          </p:nvSpPr>
          <p:spPr>
            <a:xfrm>
              <a:off x="8334173"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7" name="pt237"/>
            <p:cNvSpPr/>
            <p:nvPr/>
          </p:nvSpPr>
          <p:spPr>
            <a:xfrm>
              <a:off x="8569017"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8" name="pl238"/>
            <p:cNvSpPr/>
            <p:nvPr/>
          </p:nvSpPr>
          <p:spPr>
            <a:xfrm>
              <a:off x="5272977" y="4884232"/>
              <a:ext cx="255149" cy="84536"/>
            </a:xfrm>
            <a:custGeom>
              <a:avLst/>
              <a:pathLst>
                <a:path w="255149" h="84536">
                  <a:moveTo>
                    <a:pt x="0" y="84536"/>
                  </a:moveTo>
                  <a:lnTo>
                    <a:pt x="255149" y="0"/>
                  </a:lnTo>
                </a:path>
              </a:pathLst>
            </a:custGeom>
            <a:ln w="13550" cap="rnd">
              <a:solidFill>
                <a:srgbClr val="1CABE2">
                  <a:alpha val="100000"/>
                </a:srgbClr>
              </a:solidFill>
              <a:prstDash val="solid"/>
              <a:round/>
            </a:ln>
          </p:spPr>
          <p:txBody>
            <a:bodyPr/>
            <a:lstStyle/>
            <a:p/>
          </p:txBody>
        </p:sp>
        <p:sp>
          <p:nvSpPr>
            <p:cNvPr id="239" name="pl239"/>
            <p:cNvSpPr/>
            <p:nvPr/>
          </p:nvSpPr>
          <p:spPr>
            <a:xfrm>
              <a:off x="5435298" y="4814422"/>
              <a:ext cx="94064" cy="58445"/>
            </a:xfrm>
            <a:custGeom>
              <a:avLst/>
              <a:pathLst>
                <a:path w="94064" h="58445">
                  <a:moveTo>
                    <a:pt x="0" y="0"/>
                  </a:moveTo>
                  <a:lnTo>
                    <a:pt x="94064" y="58445"/>
                  </a:lnTo>
                </a:path>
              </a:pathLst>
            </a:custGeom>
            <a:ln w="13550" cap="rnd">
              <a:solidFill>
                <a:srgbClr val="6A1E74">
                  <a:alpha val="100000"/>
                </a:srgbClr>
              </a:solidFill>
              <a:prstDash val="solid"/>
              <a:round/>
            </a:ln>
          </p:spPr>
          <p:txBody>
            <a:bodyPr/>
            <a:lstStyle/>
            <a:p/>
          </p:txBody>
        </p:sp>
        <p:sp>
          <p:nvSpPr>
            <p:cNvPr id="240" name="pl240"/>
            <p:cNvSpPr/>
            <p:nvPr/>
          </p:nvSpPr>
          <p:spPr>
            <a:xfrm>
              <a:off x="5538864" y="4700189"/>
              <a:ext cx="1842" cy="165756"/>
            </a:xfrm>
            <a:custGeom>
              <a:avLst/>
              <a:pathLst>
                <a:path w="1842" h="165756">
                  <a:moveTo>
                    <a:pt x="0" y="0"/>
                  </a:moveTo>
                  <a:lnTo>
                    <a:pt x="1842" y="165756"/>
                  </a:lnTo>
                </a:path>
              </a:pathLst>
            </a:custGeom>
            <a:ln w="13550" cap="rnd">
              <a:solidFill>
                <a:srgbClr val="F26A21">
                  <a:alpha val="100000"/>
                </a:srgbClr>
              </a:solidFill>
              <a:prstDash val="solid"/>
              <a:round/>
            </a:ln>
          </p:spPr>
          <p:txBody>
            <a:bodyPr/>
            <a:lstStyle/>
            <a:p/>
          </p:txBody>
        </p:sp>
        <p:sp>
          <p:nvSpPr>
            <p:cNvPr id="241" name="pl241"/>
            <p:cNvSpPr/>
            <p:nvPr/>
          </p:nvSpPr>
          <p:spPr>
            <a:xfrm>
              <a:off x="5546537" y="4530597"/>
              <a:ext cx="150046" cy="336681"/>
            </a:xfrm>
            <a:custGeom>
              <a:avLst/>
              <a:pathLst>
                <a:path w="150046" h="336681">
                  <a:moveTo>
                    <a:pt x="150046" y="0"/>
                  </a:moveTo>
                  <a:lnTo>
                    <a:pt x="0" y="336681"/>
                  </a:lnTo>
                </a:path>
              </a:pathLst>
            </a:custGeom>
            <a:ln w="13550" cap="rnd">
              <a:solidFill>
                <a:srgbClr val="80BD41">
                  <a:alpha val="100000"/>
                </a:srgbClr>
              </a:solidFill>
              <a:prstDash val="solid"/>
              <a:round/>
            </a:ln>
          </p:spPr>
          <p:txBody>
            <a:bodyPr/>
            <a:lstStyle/>
            <a:p/>
          </p:txBody>
        </p:sp>
        <p:sp>
          <p:nvSpPr>
            <p:cNvPr id="242" name="tx242"/>
            <p:cNvSpPr/>
            <p:nvPr/>
          </p:nvSpPr>
          <p:spPr>
            <a:xfrm>
              <a:off x="5179779" y="49247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43" name="tx243"/>
            <p:cNvSpPr/>
            <p:nvPr/>
          </p:nvSpPr>
          <p:spPr>
            <a:xfrm>
              <a:off x="5342100" y="475518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4" name="tx244"/>
            <p:cNvSpPr/>
            <p:nvPr/>
          </p:nvSpPr>
          <p:spPr>
            <a:xfrm>
              <a:off x="5503695" y="458488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5" name="tx245"/>
            <p:cNvSpPr/>
            <p:nvPr/>
          </p:nvSpPr>
          <p:spPr>
            <a:xfrm>
              <a:off x="5664748" y="441529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6" name="tx246"/>
            <p:cNvSpPr/>
            <p:nvPr/>
          </p:nvSpPr>
          <p:spPr>
            <a:xfrm>
              <a:off x="8678249" y="206690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22</a:t>
              </a:r>
            </a:p>
          </p:txBody>
        </p:sp>
        <p:sp>
          <p:nvSpPr>
            <p:cNvPr id="247" name="tx247"/>
            <p:cNvSpPr/>
            <p:nvPr/>
          </p:nvSpPr>
          <p:spPr>
            <a:xfrm>
              <a:off x="8636046" y="4416295"/>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3</a:t>
              </a:r>
            </a:p>
          </p:txBody>
        </p:sp>
        <p:sp>
          <p:nvSpPr>
            <p:cNvPr id="248" name="tx248"/>
            <p:cNvSpPr/>
            <p:nvPr/>
          </p:nvSpPr>
          <p:spPr>
            <a:xfrm>
              <a:off x="8636046" y="4294535"/>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4</a:t>
              </a:r>
            </a:p>
          </p:txBody>
        </p:sp>
        <p:sp>
          <p:nvSpPr>
            <p:cNvPr id="249" name="tx249"/>
            <p:cNvSpPr/>
            <p:nvPr/>
          </p:nvSpPr>
          <p:spPr>
            <a:xfrm>
              <a:off x="8636046" y="4416295"/>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3</a:t>
              </a:r>
            </a:p>
          </p:txBody>
        </p:sp>
        <p:sp>
          <p:nvSpPr>
            <p:cNvPr id="250" name="tx250"/>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51" name="tx251"/>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52" name="tx252"/>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53" name="tx253"/>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54" name="tx254"/>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5" name="tx255"/>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6" name="tx256"/>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7" name="tx257"/>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8" name="tx258"/>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9" name="tx259"/>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60" name="tx260"/>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61" name="tx261"/>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62" name="tx262"/>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63" name="tx263"/>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64" name="tx264"/>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5" name="tx265"/>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6" name="tx266"/>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7" name="tx267"/>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8" name="tx268"/>
            <p:cNvSpPr/>
            <p:nvPr/>
          </p:nvSpPr>
          <p:spPr>
            <a:xfrm>
              <a:off x="4942943"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69" name="tx269"/>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0" name="pl270"/>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71" name="pl271"/>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72" name="pl272"/>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73" name="pl273"/>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74" name="tx274"/>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5" name="tx275"/>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6" name="tx276"/>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7" name="tx277"/>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8" name="tx278"/>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9" name="tx279"/>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80" name="tx280"/>
            <p:cNvSpPr/>
            <p:nvPr/>
          </p:nvSpPr>
          <p:spPr>
            <a:xfrm>
              <a:off x="2184082" y="398022"/>
              <a:ext cx="50501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ECAR, 2010-2023</a:t>
              </a:r>
            </a:p>
          </p:txBody>
        </p:sp>
      </p:grpSp>
      <p:sp>
        <p:nvSpPr>
          <p:cNvPr id="2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22% and last dose (HPVc) coverage increased to 21%.
First dose coverage among boys same to 3% and last dose coverage same to 3%.
HPV was available in 14 countries for girls and 4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437123"/>
              <a:ext cx="6404837" cy="419091"/>
            </a:xfrm>
            <a:custGeom>
              <a:avLst/>
              <a:pathLst>
                <a:path w="6404837" h="419091">
                  <a:moveTo>
                    <a:pt x="0" y="152396"/>
                  </a:moveTo>
                  <a:lnTo>
                    <a:pt x="278471" y="76198"/>
                  </a:lnTo>
                  <a:lnTo>
                    <a:pt x="556942" y="228595"/>
                  </a:lnTo>
                  <a:lnTo>
                    <a:pt x="835413" y="419091"/>
                  </a:lnTo>
                  <a:lnTo>
                    <a:pt x="1113884" y="152396"/>
                  </a:lnTo>
                  <a:lnTo>
                    <a:pt x="1392355" y="76198"/>
                  </a:lnTo>
                  <a:lnTo>
                    <a:pt x="1670827" y="76198"/>
                  </a:lnTo>
                  <a:lnTo>
                    <a:pt x="1949298" y="0"/>
                  </a:lnTo>
                  <a:lnTo>
                    <a:pt x="2227769" y="0"/>
                  </a:lnTo>
                  <a:lnTo>
                    <a:pt x="2506240" y="114297"/>
                  </a:lnTo>
                  <a:lnTo>
                    <a:pt x="2784711" y="152396"/>
                  </a:lnTo>
                  <a:lnTo>
                    <a:pt x="3063182" y="152396"/>
                  </a:lnTo>
                  <a:lnTo>
                    <a:pt x="3341654" y="38099"/>
                  </a:lnTo>
                  <a:lnTo>
                    <a:pt x="3620125" y="0"/>
                  </a:lnTo>
                  <a:lnTo>
                    <a:pt x="3898596" y="266694"/>
                  </a:lnTo>
                  <a:lnTo>
                    <a:pt x="4177067" y="228595"/>
                  </a:lnTo>
                  <a:lnTo>
                    <a:pt x="4455538" y="266694"/>
                  </a:lnTo>
                  <a:lnTo>
                    <a:pt x="4734010" y="114297"/>
                  </a:lnTo>
                  <a:lnTo>
                    <a:pt x="5012481" y="38099"/>
                  </a:lnTo>
                  <a:lnTo>
                    <a:pt x="5290952" y="0"/>
                  </a:lnTo>
                  <a:lnTo>
                    <a:pt x="5569423" y="76198"/>
                  </a:lnTo>
                  <a:lnTo>
                    <a:pt x="5847894" y="76198"/>
                  </a:lnTo>
                  <a:lnTo>
                    <a:pt x="6126365" y="0"/>
                  </a:lnTo>
                  <a:lnTo>
                    <a:pt x="6404837" y="0"/>
                  </a:lnTo>
                </a:path>
              </a:pathLst>
            </a:custGeom>
            <a:ln w="27101" cap="flat">
              <a:solidFill>
                <a:srgbClr val="F8766D">
                  <a:alpha val="100000"/>
                </a:srgbClr>
              </a:solidFill>
              <a:prstDash val="solid"/>
              <a:round/>
            </a:ln>
          </p:spPr>
          <p:txBody>
            <a:bodyPr/>
            <a:lstStyle/>
            <a:p/>
          </p:txBody>
        </p:sp>
        <p:sp>
          <p:nvSpPr>
            <p:cNvPr id="30" name="pl30"/>
            <p:cNvSpPr/>
            <p:nvPr/>
          </p:nvSpPr>
          <p:spPr>
            <a:xfrm>
              <a:off x="1736695" y="1513322"/>
              <a:ext cx="6404837" cy="1485869"/>
            </a:xfrm>
            <a:custGeom>
              <a:avLst/>
              <a:pathLst>
                <a:path w="6404837" h="1485869">
                  <a:moveTo>
                    <a:pt x="0" y="1485869"/>
                  </a:moveTo>
                  <a:lnTo>
                    <a:pt x="278471" y="228595"/>
                  </a:lnTo>
                  <a:lnTo>
                    <a:pt x="556942" y="266694"/>
                  </a:lnTo>
                  <a:lnTo>
                    <a:pt x="835413" y="0"/>
                  </a:lnTo>
                  <a:lnTo>
                    <a:pt x="1113884" y="0"/>
                  </a:lnTo>
                  <a:lnTo>
                    <a:pt x="1392355" y="76198"/>
                  </a:lnTo>
                  <a:lnTo>
                    <a:pt x="1670827" y="342892"/>
                  </a:lnTo>
                  <a:lnTo>
                    <a:pt x="1949298" y="228595"/>
                  </a:lnTo>
                  <a:lnTo>
                    <a:pt x="2227769" y="342892"/>
                  </a:lnTo>
                  <a:lnTo>
                    <a:pt x="2506240" y="609587"/>
                  </a:lnTo>
                  <a:lnTo>
                    <a:pt x="2784711" y="419091"/>
                  </a:lnTo>
                  <a:lnTo>
                    <a:pt x="3063182" y="190496"/>
                  </a:lnTo>
                  <a:lnTo>
                    <a:pt x="3341654" y="228595"/>
                  </a:lnTo>
                  <a:lnTo>
                    <a:pt x="3620125" y="38099"/>
                  </a:lnTo>
                  <a:lnTo>
                    <a:pt x="3898596" y="152396"/>
                  </a:lnTo>
                  <a:lnTo>
                    <a:pt x="4177067" y="228595"/>
                  </a:lnTo>
                  <a:lnTo>
                    <a:pt x="4455538" y="342892"/>
                  </a:lnTo>
                  <a:lnTo>
                    <a:pt x="4734010" y="76198"/>
                  </a:lnTo>
                  <a:lnTo>
                    <a:pt x="5012481" y="38099"/>
                  </a:lnTo>
                  <a:lnTo>
                    <a:pt x="5290952" y="0"/>
                  </a:lnTo>
                  <a:lnTo>
                    <a:pt x="5569423" y="76198"/>
                  </a:lnTo>
                  <a:lnTo>
                    <a:pt x="5847894" y="38099"/>
                  </a:lnTo>
                  <a:lnTo>
                    <a:pt x="6126365" y="76198"/>
                  </a:lnTo>
                  <a:lnTo>
                    <a:pt x="6404837" y="0"/>
                  </a:lnTo>
                </a:path>
              </a:pathLst>
            </a:custGeom>
            <a:ln w="27101" cap="flat">
              <a:solidFill>
                <a:srgbClr val="7CAE00">
                  <a:alpha val="100000"/>
                </a:srgbClr>
              </a:solidFill>
              <a:prstDash val="solid"/>
              <a:round/>
            </a:ln>
          </p:spPr>
          <p:txBody>
            <a:bodyPr/>
            <a:lstStyle/>
            <a:p/>
          </p:txBody>
        </p:sp>
        <p:sp>
          <p:nvSpPr>
            <p:cNvPr id="31" name="pl31"/>
            <p:cNvSpPr/>
            <p:nvPr/>
          </p:nvSpPr>
          <p:spPr>
            <a:xfrm>
              <a:off x="3964464" y="1894314"/>
              <a:ext cx="4177067" cy="3162235"/>
            </a:xfrm>
            <a:custGeom>
              <a:avLst/>
              <a:pathLst>
                <a:path w="4177067" h="3162235">
                  <a:moveTo>
                    <a:pt x="0" y="3162235"/>
                  </a:moveTo>
                  <a:lnTo>
                    <a:pt x="278471" y="2095457"/>
                  </a:lnTo>
                  <a:lnTo>
                    <a:pt x="556942" y="2095457"/>
                  </a:lnTo>
                  <a:lnTo>
                    <a:pt x="835413" y="2019258"/>
                  </a:lnTo>
                  <a:lnTo>
                    <a:pt x="1113884" y="1866861"/>
                  </a:lnTo>
                  <a:lnTo>
                    <a:pt x="1392355" y="1790663"/>
                  </a:lnTo>
                  <a:lnTo>
                    <a:pt x="1670827" y="1600167"/>
                  </a:lnTo>
                  <a:lnTo>
                    <a:pt x="1949298" y="1447770"/>
                  </a:lnTo>
                  <a:lnTo>
                    <a:pt x="2227769" y="1295373"/>
                  </a:lnTo>
                  <a:lnTo>
                    <a:pt x="2506240" y="571488"/>
                  </a:lnTo>
                  <a:lnTo>
                    <a:pt x="2784711" y="533389"/>
                  </a:lnTo>
                  <a:lnTo>
                    <a:pt x="3063182" y="342892"/>
                  </a:lnTo>
                  <a:lnTo>
                    <a:pt x="3341654" y="419091"/>
                  </a:lnTo>
                  <a:lnTo>
                    <a:pt x="3620125" y="152396"/>
                  </a:lnTo>
                  <a:lnTo>
                    <a:pt x="3898596" y="114297"/>
                  </a:lnTo>
                  <a:lnTo>
                    <a:pt x="4177067" y="0"/>
                  </a:lnTo>
                </a:path>
              </a:pathLst>
            </a:custGeom>
            <a:ln w="27101" cap="flat">
              <a:solidFill>
                <a:srgbClr val="00BFC4">
                  <a:alpha val="100000"/>
                </a:srgbClr>
              </a:solidFill>
              <a:prstDash val="solid"/>
              <a:round/>
            </a:ln>
          </p:spPr>
          <p:txBody>
            <a:bodyPr/>
            <a:lstStyle/>
            <a:p/>
          </p:txBody>
        </p:sp>
        <p:sp>
          <p:nvSpPr>
            <p:cNvPr id="32" name="pl32"/>
            <p:cNvSpPr/>
            <p:nvPr/>
          </p:nvSpPr>
          <p:spPr>
            <a:xfrm>
              <a:off x="4521407" y="4256466"/>
              <a:ext cx="3620125" cy="800083"/>
            </a:xfrm>
            <a:custGeom>
              <a:avLst/>
              <a:pathLst>
                <a:path w="3620125" h="800083">
                  <a:moveTo>
                    <a:pt x="0" y="800083"/>
                  </a:moveTo>
                  <a:lnTo>
                    <a:pt x="278471" y="800083"/>
                  </a:lnTo>
                  <a:lnTo>
                    <a:pt x="556942" y="800083"/>
                  </a:lnTo>
                  <a:lnTo>
                    <a:pt x="835413" y="761984"/>
                  </a:lnTo>
                  <a:lnTo>
                    <a:pt x="1113884" y="761984"/>
                  </a:lnTo>
                  <a:lnTo>
                    <a:pt x="1392355" y="800083"/>
                  </a:lnTo>
                  <a:lnTo>
                    <a:pt x="1670827" y="800083"/>
                  </a:lnTo>
                  <a:lnTo>
                    <a:pt x="1949298" y="685785"/>
                  </a:lnTo>
                  <a:lnTo>
                    <a:pt x="2227769" y="647686"/>
                  </a:lnTo>
                  <a:lnTo>
                    <a:pt x="2506240" y="647686"/>
                  </a:lnTo>
                  <a:lnTo>
                    <a:pt x="2784711" y="152396"/>
                  </a:lnTo>
                  <a:lnTo>
                    <a:pt x="3063182" y="190496"/>
                  </a:lnTo>
                  <a:lnTo>
                    <a:pt x="3341654" y="114297"/>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0" y="16001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91</a:t>
              </a:r>
            </a:p>
          </p:txBody>
        </p:sp>
        <p:sp>
          <p:nvSpPr>
            <p:cNvPr id="35" name="tx35"/>
            <p:cNvSpPr/>
            <p:nvPr/>
          </p:nvSpPr>
          <p:spPr>
            <a:xfrm>
              <a:off x="1513565" y="3010280"/>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54</a:t>
              </a:r>
            </a:p>
          </p:txBody>
        </p:sp>
        <p:sp>
          <p:nvSpPr>
            <p:cNvPr id="36" name="tx36"/>
            <p:cNvSpPr/>
            <p:nvPr/>
          </p:nvSpPr>
          <p:spPr>
            <a:xfrm>
              <a:off x="3819393"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16" y="5019327"/>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8002" y="130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95</a:t>
              </a:r>
            </a:p>
          </p:txBody>
        </p:sp>
        <p:sp>
          <p:nvSpPr>
            <p:cNvPr id="39" name="tx39"/>
            <p:cNvSpPr/>
            <p:nvPr/>
          </p:nvSpPr>
          <p:spPr>
            <a:xfrm>
              <a:off x="8237995" y="150438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93</a:t>
              </a:r>
            </a:p>
          </p:txBody>
        </p:sp>
        <p:sp>
          <p:nvSpPr>
            <p:cNvPr id="40" name="tx40"/>
            <p:cNvSpPr/>
            <p:nvPr/>
          </p:nvSpPr>
          <p:spPr>
            <a:xfrm>
              <a:off x="8238000" y="182997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83</a:t>
              </a:r>
            </a:p>
          </p:txBody>
        </p:sp>
        <p:sp>
          <p:nvSpPr>
            <p:cNvPr id="41" name="tx41"/>
            <p:cNvSpPr/>
            <p:nvPr/>
          </p:nvSpPr>
          <p:spPr>
            <a:xfrm>
              <a:off x="8237999" y="419396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21</a:t>
              </a:r>
            </a:p>
          </p:txBody>
        </p:sp>
        <p:sp>
          <p:nvSpPr>
            <p:cNvPr id="42" name="tx42"/>
            <p:cNvSpPr/>
            <p:nvPr/>
          </p:nvSpPr>
          <p:spPr>
            <a:xfrm>
              <a:off x="4783861" y="9059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ECAR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ECAR had achieved at least 90% coverage of 2 out of the 4 vaccines.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relatively constant within 1% at 97%. The number of children missing out on any vaccination (zero-dose children) improved from 152,000 in 2022 to 123,000 in 2023.
DTP3 coverage remained constant at 95% in 2023, leaving 192,000 children vulnerable to vaccine-preventable diseases.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https://data.unicef.org/resources/regional-immunization-snapshots/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65043" cap="flat">
              <a:solidFill>
                <a:srgbClr val="000000">
                  <a:alpha val="100000"/>
                </a:srgbClr>
              </a:solidFill>
              <a:prstDash val="solid"/>
              <a:round/>
            </a:ln>
          </p:spPr>
          <p:txBody>
            <a:bodyPr/>
            <a:lstStyle/>
            <a:p/>
          </p:txBody>
        </p:sp>
        <p:sp>
          <p:nvSpPr>
            <p:cNvPr id="33" name="pl33"/>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40651" cap="flat">
              <a:solidFill>
                <a:srgbClr val="1CABE2">
                  <a:alpha val="100000"/>
                </a:srgbClr>
              </a:solidFill>
              <a:prstDash val="solid"/>
              <a:round/>
            </a:ln>
          </p:spPr>
          <p:txBody>
            <a:bodyPr/>
            <a:lstStyle/>
            <a:p/>
          </p:txBody>
        </p:sp>
        <p:sp>
          <p:nvSpPr>
            <p:cNvPr id="34" name="tx34"/>
            <p:cNvSpPr/>
            <p:nvPr/>
          </p:nvSpPr>
          <p:spPr>
            <a:xfrm>
              <a:off x="1060675"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1799217"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 name="tx36"/>
            <p:cNvSpPr/>
            <p:nvPr/>
          </p:nvSpPr>
          <p:spPr>
            <a:xfrm>
              <a:off x="2537759"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 name="tx37"/>
            <p:cNvSpPr/>
            <p:nvPr/>
          </p:nvSpPr>
          <p:spPr>
            <a:xfrm>
              <a:off x="3276301"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3867135"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 name="tx39"/>
            <p:cNvSpPr/>
            <p:nvPr/>
          </p:nvSpPr>
          <p:spPr>
            <a:xfrm>
              <a:off x="4457968"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59594"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9396" y="471005"/>
              <a:ext cx="23804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ECAR,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65043" cap="flat">
              <a:solidFill>
                <a:srgbClr val="000000">
                  <a:alpha val="100000"/>
                </a:srgbClr>
              </a:solidFill>
              <a:prstDash val="solid"/>
              <a:round/>
            </a:ln>
          </p:spPr>
          <p:txBody>
            <a:bodyPr/>
            <a:lstStyle/>
            <a:p/>
          </p:txBody>
        </p:sp>
        <p:sp>
          <p:nvSpPr>
            <p:cNvPr id="96" name="pl96"/>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40651" cap="flat">
              <a:solidFill>
                <a:srgbClr val="1CABE2">
                  <a:alpha val="100000"/>
                </a:srgbClr>
              </a:solidFill>
              <a:prstDash val="solid"/>
              <a:round/>
            </a:ln>
          </p:spPr>
          <p:txBody>
            <a:bodyPr/>
            <a:lstStyle/>
            <a:p/>
          </p:txBody>
        </p:sp>
        <p:sp>
          <p:nvSpPr>
            <p:cNvPr id="97" name="tx97"/>
            <p:cNvSpPr/>
            <p:nvPr/>
          </p:nvSpPr>
          <p:spPr>
            <a:xfrm>
              <a:off x="5389469" y="17074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6128011" y="17074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6866553" y="19455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0" name="tx100"/>
            <p:cNvSpPr/>
            <p:nvPr/>
          </p:nvSpPr>
          <p:spPr>
            <a:xfrm>
              <a:off x="7605095" y="17854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804812"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5676293"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7" name="pl117"/>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8" name="pl118"/>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0" name="pl120"/>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61609" y="471005"/>
              <a:ext cx="3549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ECAR</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7601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64622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5322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6" name="pl136"/>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032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08923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793155"/>
              <a:ext cx="7321564" cy="194233"/>
            </a:xfrm>
            <a:prstGeom prst="rect">
              <a:avLst/>
            </a:prstGeom>
            <a:solidFill>
              <a:srgbClr val="1CABE2">
                <a:alpha val="80000"/>
              </a:srgbClr>
            </a:solidFill>
          </p:spPr>
          <p:txBody>
            <a:bodyPr/>
            <a:lstStyle/>
            <a:p/>
          </p:txBody>
        </p:sp>
        <p:sp>
          <p:nvSpPr>
            <p:cNvPr id="140" name="rc140"/>
            <p:cNvSpPr/>
            <p:nvPr/>
          </p:nvSpPr>
          <p:spPr>
            <a:xfrm>
              <a:off x="1317178" y="5482382"/>
              <a:ext cx="7092933" cy="194233"/>
            </a:xfrm>
            <a:prstGeom prst="rect">
              <a:avLst/>
            </a:prstGeom>
            <a:solidFill>
              <a:srgbClr val="1CABE2">
                <a:alpha val="80000"/>
              </a:srgbClr>
            </a:solidFill>
          </p:spPr>
          <p:txBody>
            <a:bodyPr/>
            <a:lstStyle/>
            <a:p/>
          </p:txBody>
        </p:sp>
        <p:sp>
          <p:nvSpPr>
            <p:cNvPr id="141" name="tx141"/>
            <p:cNvSpPr/>
            <p:nvPr/>
          </p:nvSpPr>
          <p:spPr>
            <a:xfrm>
              <a:off x="795952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127,000</a:t>
              </a:r>
            </a:p>
          </p:txBody>
        </p:sp>
        <p:sp>
          <p:nvSpPr>
            <p:cNvPr id="142" name="tx142"/>
            <p:cNvSpPr/>
            <p:nvPr/>
          </p:nvSpPr>
          <p:spPr>
            <a:xfrm>
              <a:off x="7730894"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123,000</a:t>
              </a:r>
            </a:p>
          </p:txBody>
        </p:sp>
        <p:sp>
          <p:nvSpPr>
            <p:cNvPr id="143" name="tx14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7759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65842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951100" y="5222938"/>
              <a:ext cx="361734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ECAR, 2019 and 2023</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DTP1 coverage of 97%.
DTP1 coverage (97%) was the same as in 2019 (97%).
This equates to 123,000 zero-dose children in 2023 compared to 127,000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65043" cap="flat">
              <a:solidFill>
                <a:srgbClr val="000000">
                  <a:alpha val="100000"/>
                </a:srgbClr>
              </a:solidFill>
              <a:prstDash val="solid"/>
              <a:round/>
            </a:ln>
          </p:spPr>
          <p:txBody>
            <a:bodyPr/>
            <a:lstStyle/>
            <a:p/>
          </p:txBody>
        </p:sp>
        <p:sp>
          <p:nvSpPr>
            <p:cNvPr id="33" name="pl33"/>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40651" cap="flat">
              <a:solidFill>
                <a:srgbClr val="1CABE2">
                  <a:alpha val="100000"/>
                </a:srgbClr>
              </a:solidFill>
              <a:prstDash val="solid"/>
              <a:round/>
            </a:ln>
          </p:spPr>
          <p:txBody>
            <a:bodyPr/>
            <a:lstStyle/>
            <a:p/>
          </p:txBody>
        </p:sp>
        <p:sp>
          <p:nvSpPr>
            <p:cNvPr id="34" name="tx34"/>
            <p:cNvSpPr/>
            <p:nvPr/>
          </p:nvSpPr>
          <p:spPr>
            <a:xfrm>
              <a:off x="1062441" y="890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 name="tx35"/>
            <p:cNvSpPr/>
            <p:nvPr/>
          </p:nvSpPr>
          <p:spPr>
            <a:xfrm>
              <a:off x="1748963" y="890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 name="tx36"/>
            <p:cNvSpPr/>
            <p:nvPr/>
          </p:nvSpPr>
          <p:spPr>
            <a:xfrm>
              <a:off x="2435484"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 name="tx37"/>
            <p:cNvSpPr/>
            <p:nvPr/>
          </p:nvSpPr>
          <p:spPr>
            <a:xfrm>
              <a:off x="3122006"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 name="tx38"/>
            <p:cNvSpPr/>
            <p:nvPr/>
          </p:nvSpPr>
          <p:spPr>
            <a:xfrm>
              <a:off x="380852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 name="tx39"/>
            <p:cNvSpPr/>
            <p:nvPr/>
          </p:nvSpPr>
          <p:spPr>
            <a:xfrm>
              <a:off x="4495050" y="890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1379018"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55" name="pl55"/>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6" name="pl56"/>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7" name="pl57"/>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8819" y="471005"/>
              <a:ext cx="23804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ECAR,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65043" cap="flat">
              <a:solidFill>
                <a:srgbClr val="000000">
                  <a:alpha val="100000"/>
                </a:srgbClr>
              </a:solidFill>
              <a:prstDash val="solid"/>
              <a:round/>
            </a:ln>
          </p:spPr>
          <p:txBody>
            <a:bodyPr/>
            <a:lstStyle/>
            <a:p/>
          </p:txBody>
        </p:sp>
        <p:sp>
          <p:nvSpPr>
            <p:cNvPr id="93" name="pl93"/>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40651" cap="flat">
              <a:solidFill>
                <a:srgbClr val="1CABE2">
                  <a:alpha val="100000"/>
                </a:srgbClr>
              </a:solidFill>
              <a:prstDash val="solid"/>
              <a:round/>
            </a:ln>
          </p:spPr>
          <p:txBody>
            <a:bodyPr/>
            <a:lstStyle/>
            <a:p/>
          </p:txBody>
        </p:sp>
        <p:sp>
          <p:nvSpPr>
            <p:cNvPr id="94" name="tx94"/>
            <p:cNvSpPr/>
            <p:nvPr/>
          </p:nvSpPr>
          <p:spPr>
            <a:xfrm>
              <a:off x="5370437"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7411953"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8098474"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8803046"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1" name="pl111"/>
            <p:cNvSpPr/>
            <p:nvPr/>
          </p:nvSpPr>
          <p:spPr>
            <a:xfrm>
              <a:off x="5656869" y="4927884"/>
              <a:ext cx="175564" cy="0"/>
            </a:xfrm>
            <a:custGeom>
              <a:avLst/>
              <a:pathLst>
                <a:path w="175564" h="0">
                  <a:moveTo>
                    <a:pt x="0" y="0"/>
                  </a:moveTo>
                  <a:lnTo>
                    <a:pt x="175564" y="0"/>
                  </a:lnTo>
                </a:path>
              </a:pathLst>
            </a:custGeom>
            <a:ln w="40651" cap="flat">
              <a:solidFill>
                <a:srgbClr val="1CABE2">
                  <a:alpha val="100000"/>
                </a:srgbClr>
              </a:solidFill>
              <a:prstDash val="solid"/>
              <a:round/>
            </a:ln>
          </p:spPr>
          <p:txBody>
            <a:bodyPr/>
            <a:lstStyle/>
            <a:p/>
          </p:txBody>
        </p:sp>
        <p:sp>
          <p:nvSpPr>
            <p:cNvPr id="112" name="pl112"/>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pl113"/>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5" name="pl115"/>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42186" y="471005"/>
              <a:ext cx="35494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ECAR</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7601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4622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5322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2032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8923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93155"/>
              <a:ext cx="7321564" cy="194233"/>
            </a:xfrm>
            <a:prstGeom prst="rect">
              <a:avLst/>
            </a:prstGeom>
            <a:solidFill>
              <a:srgbClr val="1CABE2">
                <a:alpha val="80000"/>
              </a:srgbClr>
            </a:solidFill>
          </p:spPr>
          <p:txBody>
            <a:bodyPr/>
            <a:lstStyle/>
            <a:p/>
          </p:txBody>
        </p:sp>
        <p:sp>
          <p:nvSpPr>
            <p:cNvPr id="135" name="rc135"/>
            <p:cNvSpPr/>
            <p:nvPr/>
          </p:nvSpPr>
          <p:spPr>
            <a:xfrm>
              <a:off x="1317178" y="5482382"/>
              <a:ext cx="7092933" cy="194233"/>
            </a:xfrm>
            <a:prstGeom prst="rect">
              <a:avLst/>
            </a:prstGeom>
            <a:solidFill>
              <a:srgbClr val="1CABE2">
                <a:alpha val="80000"/>
              </a:srgbClr>
            </a:solidFill>
          </p:spPr>
          <p:txBody>
            <a:bodyPr/>
            <a:lstStyle/>
            <a:p/>
          </p:txBody>
        </p:sp>
        <p:sp>
          <p:nvSpPr>
            <p:cNvPr id="136" name="tx136"/>
            <p:cNvSpPr/>
            <p:nvPr/>
          </p:nvSpPr>
          <p:spPr>
            <a:xfrm>
              <a:off x="7959525"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127,000</a:t>
              </a:r>
            </a:p>
          </p:txBody>
        </p:sp>
        <p:sp>
          <p:nvSpPr>
            <p:cNvPr id="137" name="tx137"/>
            <p:cNvSpPr/>
            <p:nvPr/>
          </p:nvSpPr>
          <p:spPr>
            <a:xfrm>
              <a:off x="7730894"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123,000</a:t>
              </a:r>
            </a:p>
          </p:txBody>
        </p:sp>
        <p:sp>
          <p:nvSpPr>
            <p:cNvPr id="138" name="tx13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7759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2" name="tx142"/>
            <p:cNvSpPr/>
            <p:nvPr/>
          </p:nvSpPr>
          <p:spPr>
            <a:xfrm>
              <a:off x="65842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951100" y="5222938"/>
              <a:ext cx="361734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ECAR, 2019 and 2023</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ECAR ranked number 1 out of 7 UNICEF regions, with DTP1 coverage of 97%.
DTP1 coverage (97%) was the same as in 2019 (97%).
This equates to 123,000 zero-dose children in 2023 compared to 127,000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63112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2806985"/>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1982849"/>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115871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221364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4315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7265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5920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739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598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45756"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3165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1028590" y="404319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8" name="pl18"/>
            <p:cNvSpPr/>
            <p:nvPr/>
          </p:nvSpPr>
          <p:spPr>
            <a:xfrm>
              <a:off x="1028590" y="3219054"/>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9" name="pl19"/>
            <p:cNvSpPr/>
            <p:nvPr/>
          </p:nvSpPr>
          <p:spPr>
            <a:xfrm>
              <a:off x="1028590" y="239491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0" name="pl20"/>
            <p:cNvSpPr/>
            <p:nvPr/>
          </p:nvSpPr>
          <p:spPr>
            <a:xfrm>
              <a:off x="1028590" y="157078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1" name="pl21"/>
            <p:cNvSpPr/>
            <p:nvPr/>
          </p:nvSpPr>
          <p:spPr>
            <a:xfrm>
              <a:off x="1028590" y="746645"/>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22" name="pl22"/>
            <p:cNvSpPr/>
            <p:nvPr/>
          </p:nvSpPr>
          <p:spPr>
            <a:xfrm>
              <a:off x="14988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2839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5790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8740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3100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169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50280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87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7460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370241" y="2828186"/>
              <a:ext cx="257310" cy="1215003"/>
            </a:xfrm>
            <a:prstGeom prst="rect">
              <a:avLst/>
            </a:prstGeom>
            <a:solidFill>
              <a:srgbClr val="80BD41">
                <a:alpha val="100000"/>
              </a:srgbClr>
            </a:solidFill>
          </p:spPr>
          <p:txBody>
            <a:bodyPr/>
            <a:lstStyle/>
            <a:p/>
          </p:txBody>
        </p:sp>
        <p:sp>
          <p:nvSpPr>
            <p:cNvPr id="32" name="rc32"/>
            <p:cNvSpPr/>
            <p:nvPr/>
          </p:nvSpPr>
          <p:spPr>
            <a:xfrm>
              <a:off x="1370241" y="2763165"/>
              <a:ext cx="257310" cy="65021"/>
            </a:xfrm>
            <a:prstGeom prst="rect">
              <a:avLst/>
            </a:prstGeom>
            <a:solidFill>
              <a:srgbClr val="1CABE2">
                <a:alpha val="100000"/>
              </a:srgbClr>
            </a:solidFill>
          </p:spPr>
          <p:txBody>
            <a:bodyPr/>
            <a:lstStyle/>
            <a:p/>
          </p:txBody>
        </p:sp>
        <p:sp>
          <p:nvSpPr>
            <p:cNvPr id="33" name="rc33"/>
            <p:cNvSpPr/>
            <p:nvPr/>
          </p:nvSpPr>
          <p:spPr>
            <a:xfrm>
              <a:off x="1656141" y="2837030"/>
              <a:ext cx="257310" cy="1206159"/>
            </a:xfrm>
            <a:prstGeom prst="rect">
              <a:avLst/>
            </a:prstGeom>
            <a:solidFill>
              <a:srgbClr val="80BD41">
                <a:alpha val="100000"/>
              </a:srgbClr>
            </a:solidFill>
          </p:spPr>
          <p:txBody>
            <a:bodyPr/>
            <a:lstStyle/>
            <a:p/>
          </p:txBody>
        </p:sp>
        <p:sp>
          <p:nvSpPr>
            <p:cNvPr id="34" name="rc34"/>
            <p:cNvSpPr/>
            <p:nvPr/>
          </p:nvSpPr>
          <p:spPr>
            <a:xfrm>
              <a:off x="1656141" y="2785871"/>
              <a:ext cx="257310" cy="51159"/>
            </a:xfrm>
            <a:prstGeom prst="rect">
              <a:avLst/>
            </a:prstGeom>
            <a:solidFill>
              <a:srgbClr val="1CABE2">
                <a:alpha val="100000"/>
              </a:srgbClr>
            </a:solidFill>
          </p:spPr>
          <p:txBody>
            <a:bodyPr/>
            <a:lstStyle/>
            <a:p/>
          </p:txBody>
        </p:sp>
        <p:sp>
          <p:nvSpPr>
            <p:cNvPr id="35" name="rc35"/>
            <p:cNvSpPr/>
            <p:nvPr/>
          </p:nvSpPr>
          <p:spPr>
            <a:xfrm>
              <a:off x="1942042" y="2897683"/>
              <a:ext cx="257310" cy="1145506"/>
            </a:xfrm>
            <a:prstGeom prst="rect">
              <a:avLst/>
            </a:prstGeom>
            <a:solidFill>
              <a:srgbClr val="80BD41">
                <a:alpha val="100000"/>
              </a:srgbClr>
            </a:solidFill>
          </p:spPr>
          <p:txBody>
            <a:bodyPr/>
            <a:lstStyle/>
            <a:p/>
          </p:txBody>
        </p:sp>
        <p:sp>
          <p:nvSpPr>
            <p:cNvPr id="36" name="rc36"/>
            <p:cNvSpPr/>
            <p:nvPr/>
          </p:nvSpPr>
          <p:spPr>
            <a:xfrm>
              <a:off x="1942042" y="2795492"/>
              <a:ext cx="257310" cy="102191"/>
            </a:xfrm>
            <a:prstGeom prst="rect">
              <a:avLst/>
            </a:prstGeom>
            <a:solidFill>
              <a:srgbClr val="1CABE2">
                <a:alpha val="100000"/>
              </a:srgbClr>
            </a:solidFill>
          </p:spPr>
          <p:txBody>
            <a:bodyPr/>
            <a:lstStyle/>
            <a:p/>
          </p:txBody>
        </p:sp>
        <p:sp>
          <p:nvSpPr>
            <p:cNvPr id="37" name="rc37"/>
            <p:cNvSpPr/>
            <p:nvPr/>
          </p:nvSpPr>
          <p:spPr>
            <a:xfrm>
              <a:off x="2227942" y="2919975"/>
              <a:ext cx="257310" cy="1123214"/>
            </a:xfrm>
            <a:prstGeom prst="rect">
              <a:avLst/>
            </a:prstGeom>
            <a:solidFill>
              <a:srgbClr val="80BD41">
                <a:alpha val="100000"/>
              </a:srgbClr>
            </a:solidFill>
          </p:spPr>
          <p:txBody>
            <a:bodyPr/>
            <a:lstStyle/>
            <a:p/>
          </p:txBody>
        </p:sp>
        <p:sp>
          <p:nvSpPr>
            <p:cNvPr id="38" name="rc38"/>
            <p:cNvSpPr/>
            <p:nvPr/>
          </p:nvSpPr>
          <p:spPr>
            <a:xfrm>
              <a:off x="2227942" y="2787057"/>
              <a:ext cx="257310" cy="132918"/>
            </a:xfrm>
            <a:prstGeom prst="rect">
              <a:avLst/>
            </a:prstGeom>
            <a:solidFill>
              <a:srgbClr val="1CABE2">
                <a:alpha val="100000"/>
              </a:srgbClr>
            </a:solidFill>
          </p:spPr>
          <p:txBody>
            <a:bodyPr/>
            <a:lstStyle/>
            <a:p/>
          </p:txBody>
        </p:sp>
        <p:sp>
          <p:nvSpPr>
            <p:cNvPr id="39" name="rc39"/>
            <p:cNvSpPr/>
            <p:nvPr/>
          </p:nvSpPr>
          <p:spPr>
            <a:xfrm>
              <a:off x="2513843" y="2852511"/>
              <a:ext cx="257310" cy="1190678"/>
            </a:xfrm>
            <a:prstGeom prst="rect">
              <a:avLst/>
            </a:prstGeom>
            <a:solidFill>
              <a:srgbClr val="80BD41">
                <a:alpha val="100000"/>
              </a:srgbClr>
            </a:solidFill>
          </p:spPr>
          <p:txBody>
            <a:bodyPr/>
            <a:lstStyle/>
            <a:p/>
          </p:txBody>
        </p:sp>
        <p:sp>
          <p:nvSpPr>
            <p:cNvPr id="40" name="rc40"/>
            <p:cNvSpPr/>
            <p:nvPr/>
          </p:nvSpPr>
          <p:spPr>
            <a:xfrm>
              <a:off x="2513843" y="2751325"/>
              <a:ext cx="257310" cy="101186"/>
            </a:xfrm>
            <a:prstGeom prst="rect">
              <a:avLst/>
            </a:prstGeom>
            <a:solidFill>
              <a:srgbClr val="1CABE2">
                <a:alpha val="100000"/>
              </a:srgbClr>
            </a:solidFill>
          </p:spPr>
          <p:txBody>
            <a:bodyPr/>
            <a:lstStyle/>
            <a:p/>
          </p:txBody>
        </p:sp>
        <p:sp>
          <p:nvSpPr>
            <p:cNvPr id="41" name="rc41"/>
            <p:cNvSpPr/>
            <p:nvPr/>
          </p:nvSpPr>
          <p:spPr>
            <a:xfrm>
              <a:off x="2799743" y="2796796"/>
              <a:ext cx="257310" cy="1246394"/>
            </a:xfrm>
            <a:prstGeom prst="rect">
              <a:avLst/>
            </a:prstGeom>
            <a:solidFill>
              <a:srgbClr val="80BD41">
                <a:alpha val="100000"/>
              </a:srgbClr>
            </a:solidFill>
          </p:spPr>
          <p:txBody>
            <a:bodyPr/>
            <a:lstStyle/>
            <a:p/>
          </p:txBody>
        </p:sp>
        <p:sp>
          <p:nvSpPr>
            <p:cNvPr id="42" name="rc42"/>
            <p:cNvSpPr/>
            <p:nvPr/>
          </p:nvSpPr>
          <p:spPr>
            <a:xfrm>
              <a:off x="2799743" y="2734475"/>
              <a:ext cx="257310" cy="62320"/>
            </a:xfrm>
            <a:prstGeom prst="rect">
              <a:avLst/>
            </a:prstGeom>
            <a:solidFill>
              <a:srgbClr val="1CABE2">
                <a:alpha val="100000"/>
              </a:srgbClr>
            </a:solidFill>
          </p:spPr>
          <p:txBody>
            <a:bodyPr/>
            <a:lstStyle/>
            <a:p/>
          </p:txBody>
        </p:sp>
        <p:sp>
          <p:nvSpPr>
            <p:cNvPr id="43" name="rc43"/>
            <p:cNvSpPr/>
            <p:nvPr/>
          </p:nvSpPr>
          <p:spPr>
            <a:xfrm>
              <a:off x="3085644" y="2765745"/>
              <a:ext cx="257310" cy="1277444"/>
            </a:xfrm>
            <a:prstGeom prst="rect">
              <a:avLst/>
            </a:prstGeom>
            <a:solidFill>
              <a:srgbClr val="80BD41">
                <a:alpha val="100000"/>
              </a:srgbClr>
            </a:solidFill>
          </p:spPr>
          <p:txBody>
            <a:bodyPr/>
            <a:lstStyle/>
            <a:p/>
          </p:txBody>
        </p:sp>
        <p:sp>
          <p:nvSpPr>
            <p:cNvPr id="44" name="rc44"/>
            <p:cNvSpPr/>
            <p:nvPr/>
          </p:nvSpPr>
          <p:spPr>
            <a:xfrm>
              <a:off x="3085644" y="2699786"/>
              <a:ext cx="257310" cy="65958"/>
            </a:xfrm>
            <a:prstGeom prst="rect">
              <a:avLst/>
            </a:prstGeom>
            <a:solidFill>
              <a:srgbClr val="1CABE2">
                <a:alpha val="100000"/>
              </a:srgbClr>
            </a:solidFill>
          </p:spPr>
          <p:txBody>
            <a:bodyPr/>
            <a:lstStyle/>
            <a:p/>
          </p:txBody>
        </p:sp>
        <p:sp>
          <p:nvSpPr>
            <p:cNvPr id="45" name="rc45"/>
            <p:cNvSpPr/>
            <p:nvPr/>
          </p:nvSpPr>
          <p:spPr>
            <a:xfrm>
              <a:off x="3371544" y="2705765"/>
              <a:ext cx="257310" cy="1337424"/>
            </a:xfrm>
            <a:prstGeom prst="rect">
              <a:avLst/>
            </a:prstGeom>
            <a:solidFill>
              <a:srgbClr val="80BD41">
                <a:alpha val="100000"/>
              </a:srgbClr>
            </a:solidFill>
          </p:spPr>
          <p:txBody>
            <a:bodyPr/>
            <a:lstStyle/>
            <a:p/>
          </p:txBody>
        </p:sp>
        <p:sp>
          <p:nvSpPr>
            <p:cNvPr id="46" name="rc46"/>
            <p:cNvSpPr/>
            <p:nvPr/>
          </p:nvSpPr>
          <p:spPr>
            <a:xfrm>
              <a:off x="3371544" y="2664520"/>
              <a:ext cx="257310" cy="41245"/>
            </a:xfrm>
            <a:prstGeom prst="rect">
              <a:avLst/>
            </a:prstGeom>
            <a:solidFill>
              <a:srgbClr val="1CABE2">
                <a:alpha val="100000"/>
              </a:srgbClr>
            </a:solidFill>
          </p:spPr>
          <p:txBody>
            <a:bodyPr/>
            <a:lstStyle/>
            <a:p/>
          </p:txBody>
        </p:sp>
        <p:sp>
          <p:nvSpPr>
            <p:cNvPr id="47" name="rc47"/>
            <p:cNvSpPr/>
            <p:nvPr/>
          </p:nvSpPr>
          <p:spPr>
            <a:xfrm>
              <a:off x="3657445" y="2673288"/>
              <a:ext cx="257310" cy="1369901"/>
            </a:xfrm>
            <a:prstGeom prst="rect">
              <a:avLst/>
            </a:prstGeom>
            <a:solidFill>
              <a:srgbClr val="80BD41">
                <a:alpha val="100000"/>
              </a:srgbClr>
            </a:solidFill>
          </p:spPr>
          <p:txBody>
            <a:bodyPr/>
            <a:lstStyle/>
            <a:p/>
          </p:txBody>
        </p:sp>
        <p:sp>
          <p:nvSpPr>
            <p:cNvPr id="48" name="rc48"/>
            <p:cNvSpPr/>
            <p:nvPr/>
          </p:nvSpPr>
          <p:spPr>
            <a:xfrm>
              <a:off x="3657445" y="2619939"/>
              <a:ext cx="257310" cy="53348"/>
            </a:xfrm>
            <a:prstGeom prst="rect">
              <a:avLst/>
            </a:prstGeom>
            <a:solidFill>
              <a:srgbClr val="1CABE2">
                <a:alpha val="100000"/>
              </a:srgbClr>
            </a:solidFill>
          </p:spPr>
          <p:txBody>
            <a:bodyPr/>
            <a:lstStyle/>
            <a:p/>
          </p:txBody>
        </p:sp>
        <p:sp>
          <p:nvSpPr>
            <p:cNvPr id="49" name="rc49"/>
            <p:cNvSpPr/>
            <p:nvPr/>
          </p:nvSpPr>
          <p:spPr>
            <a:xfrm>
              <a:off x="3943345" y="2690816"/>
              <a:ext cx="257310" cy="1352373"/>
            </a:xfrm>
            <a:prstGeom prst="rect">
              <a:avLst/>
            </a:prstGeom>
            <a:solidFill>
              <a:srgbClr val="80BD41">
                <a:alpha val="100000"/>
              </a:srgbClr>
            </a:solidFill>
          </p:spPr>
          <p:txBody>
            <a:bodyPr/>
            <a:lstStyle/>
            <a:p/>
          </p:txBody>
        </p:sp>
        <p:sp>
          <p:nvSpPr>
            <p:cNvPr id="50" name="rc50"/>
            <p:cNvSpPr/>
            <p:nvPr/>
          </p:nvSpPr>
          <p:spPr>
            <a:xfrm>
              <a:off x="3943345" y="2604194"/>
              <a:ext cx="257310" cy="86622"/>
            </a:xfrm>
            <a:prstGeom prst="rect">
              <a:avLst/>
            </a:prstGeom>
            <a:solidFill>
              <a:srgbClr val="1CABE2">
                <a:alpha val="100000"/>
              </a:srgbClr>
            </a:solidFill>
          </p:spPr>
          <p:txBody>
            <a:bodyPr/>
            <a:lstStyle/>
            <a:p/>
          </p:txBody>
        </p:sp>
        <p:sp>
          <p:nvSpPr>
            <p:cNvPr id="51" name="rc51"/>
            <p:cNvSpPr/>
            <p:nvPr/>
          </p:nvSpPr>
          <p:spPr>
            <a:xfrm>
              <a:off x="4229246" y="2724309"/>
              <a:ext cx="257310" cy="1318880"/>
            </a:xfrm>
            <a:prstGeom prst="rect">
              <a:avLst/>
            </a:prstGeom>
            <a:solidFill>
              <a:srgbClr val="80BD41">
                <a:alpha val="100000"/>
              </a:srgbClr>
            </a:solidFill>
          </p:spPr>
          <p:txBody>
            <a:bodyPr/>
            <a:lstStyle/>
            <a:p/>
          </p:txBody>
        </p:sp>
        <p:sp>
          <p:nvSpPr>
            <p:cNvPr id="52" name="rc52"/>
            <p:cNvSpPr/>
            <p:nvPr/>
          </p:nvSpPr>
          <p:spPr>
            <a:xfrm>
              <a:off x="4229246" y="2616578"/>
              <a:ext cx="257310" cy="107731"/>
            </a:xfrm>
            <a:prstGeom prst="rect">
              <a:avLst/>
            </a:prstGeom>
            <a:solidFill>
              <a:srgbClr val="1CABE2">
                <a:alpha val="100000"/>
              </a:srgbClr>
            </a:solidFill>
          </p:spPr>
          <p:txBody>
            <a:bodyPr/>
            <a:lstStyle/>
            <a:p/>
          </p:txBody>
        </p:sp>
        <p:sp>
          <p:nvSpPr>
            <p:cNvPr id="53" name="rc53"/>
            <p:cNvSpPr/>
            <p:nvPr/>
          </p:nvSpPr>
          <p:spPr>
            <a:xfrm>
              <a:off x="4515146" y="2735054"/>
              <a:ext cx="257310" cy="1308135"/>
            </a:xfrm>
            <a:prstGeom prst="rect">
              <a:avLst/>
            </a:prstGeom>
            <a:solidFill>
              <a:srgbClr val="80BD41">
                <a:alpha val="100000"/>
              </a:srgbClr>
            </a:solidFill>
          </p:spPr>
          <p:txBody>
            <a:bodyPr/>
            <a:lstStyle/>
            <a:p/>
          </p:txBody>
        </p:sp>
        <p:sp>
          <p:nvSpPr>
            <p:cNvPr id="54" name="rc54"/>
            <p:cNvSpPr/>
            <p:nvPr/>
          </p:nvSpPr>
          <p:spPr>
            <a:xfrm>
              <a:off x="4515146" y="2624896"/>
              <a:ext cx="257310" cy="110158"/>
            </a:xfrm>
            <a:prstGeom prst="rect">
              <a:avLst/>
            </a:prstGeom>
            <a:solidFill>
              <a:srgbClr val="1CABE2">
                <a:alpha val="100000"/>
              </a:srgbClr>
            </a:solidFill>
          </p:spPr>
          <p:txBody>
            <a:bodyPr/>
            <a:lstStyle/>
            <a:p/>
          </p:txBody>
        </p:sp>
        <p:sp>
          <p:nvSpPr>
            <p:cNvPr id="55" name="rc55"/>
            <p:cNvSpPr/>
            <p:nvPr/>
          </p:nvSpPr>
          <p:spPr>
            <a:xfrm>
              <a:off x="4801047" y="2666247"/>
              <a:ext cx="257310" cy="1376943"/>
            </a:xfrm>
            <a:prstGeom prst="rect">
              <a:avLst/>
            </a:prstGeom>
            <a:solidFill>
              <a:srgbClr val="80BD41">
                <a:alpha val="100000"/>
              </a:srgbClr>
            </a:solidFill>
          </p:spPr>
          <p:txBody>
            <a:bodyPr/>
            <a:lstStyle/>
            <a:p/>
          </p:txBody>
        </p:sp>
        <p:sp>
          <p:nvSpPr>
            <p:cNvPr id="56" name="rc56"/>
            <p:cNvSpPr/>
            <p:nvPr/>
          </p:nvSpPr>
          <p:spPr>
            <a:xfrm>
              <a:off x="4801047" y="2589776"/>
              <a:ext cx="257310" cy="76470"/>
            </a:xfrm>
            <a:prstGeom prst="rect">
              <a:avLst/>
            </a:prstGeom>
            <a:solidFill>
              <a:srgbClr val="1CABE2">
                <a:alpha val="100000"/>
              </a:srgbClr>
            </a:solidFill>
          </p:spPr>
          <p:txBody>
            <a:bodyPr/>
            <a:lstStyle/>
            <a:p/>
          </p:txBody>
        </p:sp>
        <p:sp>
          <p:nvSpPr>
            <p:cNvPr id="57" name="rc57"/>
            <p:cNvSpPr/>
            <p:nvPr/>
          </p:nvSpPr>
          <p:spPr>
            <a:xfrm>
              <a:off x="5086947" y="2640397"/>
              <a:ext cx="257310" cy="1402792"/>
            </a:xfrm>
            <a:prstGeom prst="rect">
              <a:avLst/>
            </a:prstGeom>
            <a:solidFill>
              <a:srgbClr val="80BD41">
                <a:alpha val="100000"/>
              </a:srgbClr>
            </a:solidFill>
          </p:spPr>
          <p:txBody>
            <a:bodyPr/>
            <a:lstStyle/>
            <a:p/>
          </p:txBody>
        </p:sp>
        <p:sp>
          <p:nvSpPr>
            <p:cNvPr id="58" name="rc58"/>
            <p:cNvSpPr/>
            <p:nvPr/>
          </p:nvSpPr>
          <p:spPr>
            <a:xfrm>
              <a:off x="5086947" y="2578301"/>
              <a:ext cx="257310" cy="62096"/>
            </a:xfrm>
            <a:prstGeom prst="rect">
              <a:avLst/>
            </a:prstGeom>
            <a:solidFill>
              <a:srgbClr val="1CABE2">
                <a:alpha val="100000"/>
              </a:srgbClr>
            </a:solidFill>
          </p:spPr>
          <p:txBody>
            <a:bodyPr/>
            <a:lstStyle/>
            <a:p/>
          </p:txBody>
        </p:sp>
        <p:sp>
          <p:nvSpPr>
            <p:cNvPr id="59" name="rc59"/>
            <p:cNvSpPr/>
            <p:nvPr/>
          </p:nvSpPr>
          <p:spPr>
            <a:xfrm>
              <a:off x="5372848" y="2644648"/>
              <a:ext cx="257310" cy="1398541"/>
            </a:xfrm>
            <a:prstGeom prst="rect">
              <a:avLst/>
            </a:prstGeom>
            <a:solidFill>
              <a:srgbClr val="80BD41">
                <a:alpha val="100000"/>
              </a:srgbClr>
            </a:solidFill>
          </p:spPr>
          <p:txBody>
            <a:bodyPr/>
            <a:lstStyle/>
            <a:p/>
          </p:txBody>
        </p:sp>
        <p:sp>
          <p:nvSpPr>
            <p:cNvPr id="60" name="rc60"/>
            <p:cNvSpPr/>
            <p:nvPr/>
          </p:nvSpPr>
          <p:spPr>
            <a:xfrm>
              <a:off x="5372848" y="2540522"/>
              <a:ext cx="257310" cy="104126"/>
            </a:xfrm>
            <a:prstGeom prst="rect">
              <a:avLst/>
            </a:prstGeom>
            <a:solidFill>
              <a:srgbClr val="1CABE2">
                <a:alpha val="100000"/>
              </a:srgbClr>
            </a:solidFill>
          </p:spPr>
          <p:txBody>
            <a:bodyPr/>
            <a:lstStyle/>
            <a:p/>
          </p:txBody>
        </p:sp>
        <p:sp>
          <p:nvSpPr>
            <p:cNvPr id="61" name="rc61"/>
            <p:cNvSpPr/>
            <p:nvPr/>
          </p:nvSpPr>
          <p:spPr>
            <a:xfrm>
              <a:off x="5658748" y="2632835"/>
              <a:ext cx="257310" cy="1410355"/>
            </a:xfrm>
            <a:prstGeom prst="rect">
              <a:avLst/>
            </a:prstGeom>
            <a:solidFill>
              <a:srgbClr val="80BD41">
                <a:alpha val="100000"/>
              </a:srgbClr>
            </a:solidFill>
          </p:spPr>
          <p:txBody>
            <a:bodyPr/>
            <a:lstStyle/>
            <a:p/>
          </p:txBody>
        </p:sp>
        <p:sp>
          <p:nvSpPr>
            <p:cNvPr id="62" name="rc62"/>
            <p:cNvSpPr/>
            <p:nvPr/>
          </p:nvSpPr>
          <p:spPr>
            <a:xfrm>
              <a:off x="5658748" y="2543632"/>
              <a:ext cx="257310" cy="89202"/>
            </a:xfrm>
            <a:prstGeom prst="rect">
              <a:avLst/>
            </a:prstGeom>
            <a:solidFill>
              <a:srgbClr val="1CABE2">
                <a:alpha val="100000"/>
              </a:srgbClr>
            </a:solidFill>
          </p:spPr>
          <p:txBody>
            <a:bodyPr/>
            <a:lstStyle/>
            <a:p/>
          </p:txBody>
        </p:sp>
        <p:sp>
          <p:nvSpPr>
            <p:cNvPr id="63" name="rc63"/>
            <p:cNvSpPr/>
            <p:nvPr/>
          </p:nvSpPr>
          <p:spPr>
            <a:xfrm>
              <a:off x="5944649" y="2663315"/>
              <a:ext cx="257310" cy="1379874"/>
            </a:xfrm>
            <a:prstGeom prst="rect">
              <a:avLst/>
            </a:prstGeom>
            <a:solidFill>
              <a:srgbClr val="80BD41">
                <a:alpha val="100000"/>
              </a:srgbClr>
            </a:solidFill>
          </p:spPr>
          <p:txBody>
            <a:bodyPr/>
            <a:lstStyle/>
            <a:p/>
          </p:txBody>
        </p:sp>
        <p:sp>
          <p:nvSpPr>
            <p:cNvPr id="64" name="rc64"/>
            <p:cNvSpPr/>
            <p:nvPr/>
          </p:nvSpPr>
          <p:spPr>
            <a:xfrm>
              <a:off x="5944649" y="2548461"/>
              <a:ext cx="257310" cy="114853"/>
            </a:xfrm>
            <a:prstGeom prst="rect">
              <a:avLst/>
            </a:prstGeom>
            <a:solidFill>
              <a:srgbClr val="1CABE2">
                <a:alpha val="100000"/>
              </a:srgbClr>
            </a:solidFill>
          </p:spPr>
          <p:txBody>
            <a:bodyPr/>
            <a:lstStyle/>
            <a:p/>
          </p:txBody>
        </p:sp>
        <p:sp>
          <p:nvSpPr>
            <p:cNvPr id="65" name="rc65"/>
            <p:cNvSpPr/>
            <p:nvPr/>
          </p:nvSpPr>
          <p:spPr>
            <a:xfrm>
              <a:off x="6230549" y="2655589"/>
              <a:ext cx="257310" cy="1387600"/>
            </a:xfrm>
            <a:prstGeom prst="rect">
              <a:avLst/>
            </a:prstGeom>
            <a:solidFill>
              <a:srgbClr val="80BD41">
                <a:alpha val="100000"/>
              </a:srgbClr>
            </a:solidFill>
          </p:spPr>
          <p:txBody>
            <a:bodyPr/>
            <a:lstStyle/>
            <a:p/>
          </p:txBody>
        </p:sp>
        <p:sp>
          <p:nvSpPr>
            <p:cNvPr id="66" name="rc66"/>
            <p:cNvSpPr/>
            <p:nvPr/>
          </p:nvSpPr>
          <p:spPr>
            <a:xfrm>
              <a:off x="6230549" y="2579961"/>
              <a:ext cx="257310" cy="75628"/>
            </a:xfrm>
            <a:prstGeom prst="rect">
              <a:avLst/>
            </a:prstGeom>
            <a:solidFill>
              <a:srgbClr val="1CABE2">
                <a:alpha val="100000"/>
              </a:srgbClr>
            </a:solidFill>
          </p:spPr>
          <p:txBody>
            <a:bodyPr/>
            <a:lstStyle/>
            <a:p/>
          </p:txBody>
        </p:sp>
        <p:sp>
          <p:nvSpPr>
            <p:cNvPr id="67" name="rc67"/>
            <p:cNvSpPr/>
            <p:nvPr/>
          </p:nvSpPr>
          <p:spPr>
            <a:xfrm>
              <a:off x="6516450" y="2628908"/>
              <a:ext cx="257310" cy="1414281"/>
            </a:xfrm>
            <a:prstGeom prst="rect">
              <a:avLst/>
            </a:prstGeom>
            <a:solidFill>
              <a:srgbClr val="80BD41">
                <a:alpha val="100000"/>
              </a:srgbClr>
            </a:solidFill>
          </p:spPr>
          <p:txBody>
            <a:bodyPr/>
            <a:lstStyle/>
            <a:p/>
          </p:txBody>
        </p:sp>
        <p:sp>
          <p:nvSpPr>
            <p:cNvPr id="68" name="rc68"/>
            <p:cNvSpPr/>
            <p:nvPr/>
          </p:nvSpPr>
          <p:spPr>
            <a:xfrm>
              <a:off x="6516450" y="2587529"/>
              <a:ext cx="257310" cy="41378"/>
            </a:xfrm>
            <a:prstGeom prst="rect">
              <a:avLst/>
            </a:prstGeom>
            <a:solidFill>
              <a:srgbClr val="1CABE2">
                <a:alpha val="100000"/>
              </a:srgbClr>
            </a:solidFill>
          </p:spPr>
          <p:txBody>
            <a:bodyPr/>
            <a:lstStyle/>
            <a:p/>
          </p:txBody>
        </p:sp>
        <p:sp>
          <p:nvSpPr>
            <p:cNvPr id="69" name="rc69"/>
            <p:cNvSpPr/>
            <p:nvPr/>
          </p:nvSpPr>
          <p:spPr>
            <a:xfrm>
              <a:off x="6802350" y="2655094"/>
              <a:ext cx="257310" cy="1388095"/>
            </a:xfrm>
            <a:prstGeom prst="rect">
              <a:avLst/>
            </a:prstGeom>
            <a:solidFill>
              <a:srgbClr val="80BD41">
                <a:alpha val="100000"/>
              </a:srgbClr>
            </a:solidFill>
          </p:spPr>
          <p:txBody>
            <a:bodyPr/>
            <a:lstStyle/>
            <a:p/>
          </p:txBody>
        </p:sp>
        <p:sp>
          <p:nvSpPr>
            <p:cNvPr id="70" name="rc70"/>
            <p:cNvSpPr/>
            <p:nvPr/>
          </p:nvSpPr>
          <p:spPr>
            <a:xfrm>
              <a:off x="6802350" y="2613279"/>
              <a:ext cx="257310" cy="41815"/>
            </a:xfrm>
            <a:prstGeom prst="rect">
              <a:avLst/>
            </a:prstGeom>
            <a:solidFill>
              <a:srgbClr val="1CABE2">
                <a:alpha val="100000"/>
              </a:srgbClr>
            </a:solidFill>
          </p:spPr>
          <p:txBody>
            <a:bodyPr/>
            <a:lstStyle/>
            <a:p/>
          </p:txBody>
        </p:sp>
        <p:sp>
          <p:nvSpPr>
            <p:cNvPr id="71" name="rc71"/>
            <p:cNvSpPr/>
            <p:nvPr/>
          </p:nvSpPr>
          <p:spPr>
            <a:xfrm>
              <a:off x="7088251" y="2696280"/>
              <a:ext cx="257310" cy="1346909"/>
            </a:xfrm>
            <a:prstGeom prst="rect">
              <a:avLst/>
            </a:prstGeom>
            <a:solidFill>
              <a:srgbClr val="80BD41">
                <a:alpha val="100000"/>
              </a:srgbClr>
            </a:solidFill>
          </p:spPr>
          <p:txBody>
            <a:bodyPr/>
            <a:lstStyle/>
            <a:p/>
          </p:txBody>
        </p:sp>
        <p:sp>
          <p:nvSpPr>
            <p:cNvPr id="72" name="rc72"/>
            <p:cNvSpPr/>
            <p:nvPr/>
          </p:nvSpPr>
          <p:spPr>
            <a:xfrm>
              <a:off x="7088251" y="2638909"/>
              <a:ext cx="257310" cy="57371"/>
            </a:xfrm>
            <a:prstGeom prst="rect">
              <a:avLst/>
            </a:prstGeom>
            <a:solidFill>
              <a:srgbClr val="1CABE2">
                <a:alpha val="100000"/>
              </a:srgbClr>
            </a:solidFill>
          </p:spPr>
          <p:txBody>
            <a:bodyPr/>
            <a:lstStyle/>
            <a:p/>
          </p:txBody>
        </p:sp>
        <p:sp>
          <p:nvSpPr>
            <p:cNvPr id="73" name="rc73"/>
            <p:cNvSpPr/>
            <p:nvPr/>
          </p:nvSpPr>
          <p:spPr>
            <a:xfrm>
              <a:off x="7374151" y="2708297"/>
              <a:ext cx="257310" cy="1334892"/>
            </a:xfrm>
            <a:prstGeom prst="rect">
              <a:avLst/>
            </a:prstGeom>
            <a:solidFill>
              <a:srgbClr val="80BD41">
                <a:alpha val="100000"/>
              </a:srgbClr>
            </a:solidFill>
          </p:spPr>
          <p:txBody>
            <a:bodyPr/>
            <a:lstStyle/>
            <a:p/>
          </p:txBody>
        </p:sp>
        <p:sp>
          <p:nvSpPr>
            <p:cNvPr id="74" name="rc74"/>
            <p:cNvSpPr/>
            <p:nvPr/>
          </p:nvSpPr>
          <p:spPr>
            <a:xfrm>
              <a:off x="7374151" y="2652307"/>
              <a:ext cx="257310" cy="55990"/>
            </a:xfrm>
            <a:prstGeom prst="rect">
              <a:avLst/>
            </a:prstGeom>
            <a:solidFill>
              <a:srgbClr val="1CABE2">
                <a:alpha val="100000"/>
              </a:srgbClr>
            </a:solidFill>
          </p:spPr>
          <p:txBody>
            <a:bodyPr/>
            <a:lstStyle/>
            <a:p/>
          </p:txBody>
        </p:sp>
        <p:sp>
          <p:nvSpPr>
            <p:cNvPr id="75" name="rc75"/>
            <p:cNvSpPr/>
            <p:nvPr/>
          </p:nvSpPr>
          <p:spPr>
            <a:xfrm>
              <a:off x="7660051" y="2768995"/>
              <a:ext cx="257310" cy="1274194"/>
            </a:xfrm>
            <a:prstGeom prst="rect">
              <a:avLst/>
            </a:prstGeom>
            <a:solidFill>
              <a:srgbClr val="80BD41">
                <a:alpha val="100000"/>
              </a:srgbClr>
            </a:solidFill>
          </p:spPr>
          <p:txBody>
            <a:bodyPr/>
            <a:lstStyle/>
            <a:p/>
          </p:txBody>
        </p:sp>
        <p:sp>
          <p:nvSpPr>
            <p:cNvPr id="76" name="rc76"/>
            <p:cNvSpPr/>
            <p:nvPr/>
          </p:nvSpPr>
          <p:spPr>
            <a:xfrm>
              <a:off x="7660051" y="2719021"/>
              <a:ext cx="257310" cy="49974"/>
            </a:xfrm>
            <a:prstGeom prst="rect">
              <a:avLst/>
            </a:prstGeom>
            <a:solidFill>
              <a:srgbClr val="1CABE2">
                <a:alpha val="100000"/>
              </a:srgbClr>
            </a:solidFill>
          </p:spPr>
          <p:txBody>
            <a:bodyPr/>
            <a:lstStyle/>
            <a:p/>
          </p:txBody>
        </p:sp>
        <p:sp>
          <p:nvSpPr>
            <p:cNvPr id="77" name="rc77"/>
            <p:cNvSpPr/>
            <p:nvPr/>
          </p:nvSpPr>
          <p:spPr>
            <a:xfrm>
              <a:off x="7945952" y="2774622"/>
              <a:ext cx="257310" cy="1268568"/>
            </a:xfrm>
            <a:prstGeom prst="rect">
              <a:avLst/>
            </a:prstGeom>
            <a:solidFill>
              <a:srgbClr val="80BD41">
                <a:alpha val="100000"/>
              </a:srgbClr>
            </a:solidFill>
          </p:spPr>
          <p:txBody>
            <a:bodyPr/>
            <a:lstStyle/>
            <a:p/>
          </p:txBody>
        </p:sp>
        <p:sp>
          <p:nvSpPr>
            <p:cNvPr id="78" name="rc78"/>
            <p:cNvSpPr/>
            <p:nvPr/>
          </p:nvSpPr>
          <p:spPr>
            <a:xfrm>
              <a:off x="7945952" y="2734113"/>
              <a:ext cx="257310" cy="40509"/>
            </a:xfrm>
            <a:prstGeom prst="rect">
              <a:avLst/>
            </a:prstGeom>
            <a:solidFill>
              <a:srgbClr val="1CABE2">
                <a:alpha val="100000"/>
              </a:srgbClr>
            </a:solidFill>
          </p:spPr>
          <p:txBody>
            <a:bodyPr/>
            <a:lstStyle/>
            <a:p/>
          </p:txBody>
        </p:sp>
        <p:sp>
          <p:nvSpPr>
            <p:cNvPr id="79" name="pl79"/>
            <p:cNvSpPr/>
            <p:nvPr/>
          </p:nvSpPr>
          <p:spPr>
            <a:xfrm>
              <a:off x="1498896" y="1128014"/>
              <a:ext cx="6575711" cy="240426"/>
            </a:xfrm>
            <a:custGeom>
              <a:avLst/>
              <a:pathLst>
                <a:path w="6575711" h="240426">
                  <a:moveTo>
                    <a:pt x="0" y="60106"/>
                  </a:moveTo>
                  <a:lnTo>
                    <a:pt x="285900" y="30053"/>
                  </a:lnTo>
                  <a:lnTo>
                    <a:pt x="571800" y="150266"/>
                  </a:lnTo>
                  <a:lnTo>
                    <a:pt x="857701" y="240426"/>
                  </a:lnTo>
                  <a:lnTo>
                    <a:pt x="1143601" y="150266"/>
                  </a:lnTo>
                  <a:lnTo>
                    <a:pt x="1429502" y="60106"/>
                  </a:lnTo>
                  <a:lnTo>
                    <a:pt x="1715402" y="60106"/>
                  </a:lnTo>
                  <a:lnTo>
                    <a:pt x="2001303" y="0"/>
                  </a:lnTo>
                  <a:lnTo>
                    <a:pt x="2287203" y="30053"/>
                  </a:lnTo>
                  <a:lnTo>
                    <a:pt x="2573104" y="90160"/>
                  </a:lnTo>
                  <a:lnTo>
                    <a:pt x="2859004" y="150266"/>
                  </a:lnTo>
                  <a:lnTo>
                    <a:pt x="3144905" y="150266"/>
                  </a:lnTo>
                  <a:lnTo>
                    <a:pt x="3430805" y="60106"/>
                  </a:lnTo>
                  <a:lnTo>
                    <a:pt x="3716706" y="30053"/>
                  </a:lnTo>
                  <a:lnTo>
                    <a:pt x="4002606" y="120213"/>
                  </a:lnTo>
                  <a:lnTo>
                    <a:pt x="4288507" y="90160"/>
                  </a:lnTo>
                  <a:lnTo>
                    <a:pt x="4574407" y="150266"/>
                  </a:lnTo>
                  <a:lnTo>
                    <a:pt x="4860308" y="60106"/>
                  </a:lnTo>
                  <a:lnTo>
                    <a:pt x="5146208" y="0"/>
                  </a:lnTo>
                  <a:lnTo>
                    <a:pt x="5432109" y="0"/>
                  </a:lnTo>
                  <a:lnTo>
                    <a:pt x="5718009" y="30053"/>
                  </a:lnTo>
                  <a:lnTo>
                    <a:pt x="6003910" y="30053"/>
                  </a:lnTo>
                  <a:lnTo>
                    <a:pt x="6289810" y="30053"/>
                  </a:lnTo>
                  <a:lnTo>
                    <a:pt x="6575711" y="0"/>
                  </a:lnTo>
                </a:path>
              </a:pathLst>
            </a:custGeom>
            <a:ln w="27101" cap="flat">
              <a:solidFill>
                <a:srgbClr val="0058AB">
                  <a:alpha val="100000"/>
                </a:srgbClr>
              </a:solidFill>
              <a:prstDash val="solid"/>
              <a:round/>
            </a:ln>
          </p:spPr>
          <p:txBody>
            <a:bodyPr/>
            <a:lstStyle/>
            <a:p/>
          </p:txBody>
        </p:sp>
        <p:sp>
          <p:nvSpPr>
            <p:cNvPr id="80" name="tx80"/>
            <p:cNvSpPr/>
            <p:nvPr/>
          </p:nvSpPr>
          <p:spPr>
            <a:xfrm>
              <a:off x="1428558"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1" name="tx81"/>
            <p:cNvSpPr/>
            <p:nvPr/>
          </p:nvSpPr>
          <p:spPr>
            <a:xfrm>
              <a:off x="2858061"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2" name="tx82"/>
            <p:cNvSpPr/>
            <p:nvPr/>
          </p:nvSpPr>
          <p:spPr>
            <a:xfrm>
              <a:off x="4287563"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3" name="tx83"/>
            <p:cNvSpPr/>
            <p:nvPr/>
          </p:nvSpPr>
          <p:spPr>
            <a:xfrm>
              <a:off x="5717065"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4" name="tx84"/>
            <p:cNvSpPr/>
            <p:nvPr/>
          </p:nvSpPr>
          <p:spPr>
            <a:xfrm>
              <a:off x="686066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5" name="tx85"/>
            <p:cNvSpPr/>
            <p:nvPr/>
          </p:nvSpPr>
          <p:spPr>
            <a:xfrm>
              <a:off x="7146568"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6" name="tx86"/>
            <p:cNvSpPr/>
            <p:nvPr/>
          </p:nvSpPr>
          <p:spPr>
            <a:xfrm>
              <a:off x="7432468"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7" name="tx87"/>
            <p:cNvSpPr/>
            <p:nvPr/>
          </p:nvSpPr>
          <p:spPr>
            <a:xfrm>
              <a:off x="7718369"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8" name="tx88"/>
            <p:cNvSpPr/>
            <p:nvPr/>
          </p:nvSpPr>
          <p:spPr>
            <a:xfrm>
              <a:off x="8004269"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9" name="tx89"/>
            <p:cNvSpPr/>
            <p:nvPr/>
          </p:nvSpPr>
          <p:spPr>
            <a:xfrm>
              <a:off x="1423547" y="33951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0" name="tx90"/>
            <p:cNvSpPr/>
            <p:nvPr/>
          </p:nvSpPr>
          <p:spPr>
            <a:xfrm>
              <a:off x="1423547" y="27552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1" name="tx91"/>
            <p:cNvSpPr/>
            <p:nvPr/>
          </p:nvSpPr>
          <p:spPr>
            <a:xfrm>
              <a:off x="2853050" y="33795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2" name="tx92"/>
            <p:cNvSpPr/>
            <p:nvPr/>
          </p:nvSpPr>
          <p:spPr>
            <a:xfrm>
              <a:off x="2853050" y="27251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3" name="tx93"/>
            <p:cNvSpPr/>
            <p:nvPr/>
          </p:nvSpPr>
          <p:spPr>
            <a:xfrm>
              <a:off x="4327756" y="334495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4" name="tx94"/>
            <p:cNvSpPr/>
            <p:nvPr/>
          </p:nvSpPr>
          <p:spPr>
            <a:xfrm>
              <a:off x="4282552" y="26299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5" name="tx95"/>
            <p:cNvSpPr/>
            <p:nvPr/>
          </p:nvSpPr>
          <p:spPr>
            <a:xfrm>
              <a:off x="5712054" y="32975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6" name="tx96"/>
            <p:cNvSpPr/>
            <p:nvPr/>
          </p:nvSpPr>
          <p:spPr>
            <a:xfrm>
              <a:off x="5712054" y="25477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7" name="tx97"/>
            <p:cNvSpPr/>
            <p:nvPr/>
          </p:nvSpPr>
          <p:spPr>
            <a:xfrm>
              <a:off x="6855656" y="33100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 name="tx98"/>
            <p:cNvSpPr/>
            <p:nvPr/>
          </p:nvSpPr>
          <p:spPr>
            <a:xfrm>
              <a:off x="6855656" y="25937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9" name="tx99"/>
            <p:cNvSpPr/>
            <p:nvPr/>
          </p:nvSpPr>
          <p:spPr>
            <a:xfrm>
              <a:off x="7141557" y="33306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7141557" y="26271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1" name="tx101"/>
            <p:cNvSpPr/>
            <p:nvPr/>
          </p:nvSpPr>
          <p:spPr>
            <a:xfrm>
              <a:off x="7472661" y="33369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7427457" y="26398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3" name="tx103"/>
            <p:cNvSpPr/>
            <p:nvPr/>
          </p:nvSpPr>
          <p:spPr>
            <a:xfrm>
              <a:off x="7713358" y="33655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7713358" y="27035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5" name="tx105"/>
            <p:cNvSpPr/>
            <p:nvPr/>
          </p:nvSpPr>
          <p:spPr>
            <a:xfrm>
              <a:off x="7999258" y="33684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999258" y="2713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7" name="tx107"/>
            <p:cNvSpPr/>
            <p:nvPr/>
          </p:nvSpPr>
          <p:spPr>
            <a:xfrm>
              <a:off x="1423547" y="26062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8" name="tx108"/>
            <p:cNvSpPr/>
            <p:nvPr/>
          </p:nvSpPr>
          <p:spPr>
            <a:xfrm>
              <a:off x="2898254" y="2579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9" name="tx109"/>
            <p:cNvSpPr/>
            <p:nvPr/>
          </p:nvSpPr>
          <p:spPr>
            <a:xfrm>
              <a:off x="4282552" y="2459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0" name="tx110"/>
            <p:cNvSpPr/>
            <p:nvPr/>
          </p:nvSpPr>
          <p:spPr>
            <a:xfrm>
              <a:off x="5712054" y="238711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1" name="tx111"/>
            <p:cNvSpPr/>
            <p:nvPr/>
          </p:nvSpPr>
          <p:spPr>
            <a:xfrm>
              <a:off x="6855656" y="2456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2" name="tx112"/>
            <p:cNvSpPr/>
            <p:nvPr/>
          </p:nvSpPr>
          <p:spPr>
            <a:xfrm>
              <a:off x="7141557" y="2482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13" name="tx113"/>
            <p:cNvSpPr/>
            <p:nvPr/>
          </p:nvSpPr>
          <p:spPr>
            <a:xfrm>
              <a:off x="7427457" y="24967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14" name="tx114"/>
            <p:cNvSpPr/>
            <p:nvPr/>
          </p:nvSpPr>
          <p:spPr>
            <a:xfrm>
              <a:off x="7758562" y="25638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8044462" y="25789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6" name="tx116"/>
            <p:cNvSpPr/>
            <p:nvPr/>
          </p:nvSpPr>
          <p:spPr>
            <a:xfrm>
              <a:off x="655386" y="399107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17" name="tx117"/>
            <p:cNvSpPr/>
            <p:nvPr/>
          </p:nvSpPr>
          <p:spPr>
            <a:xfrm>
              <a:off x="655386" y="316693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18" name="tx118"/>
            <p:cNvSpPr/>
            <p:nvPr/>
          </p:nvSpPr>
          <p:spPr>
            <a:xfrm>
              <a:off x="655386" y="234280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19" name="tx119"/>
            <p:cNvSpPr/>
            <p:nvPr/>
          </p:nvSpPr>
          <p:spPr>
            <a:xfrm>
              <a:off x="655386" y="1519076"/>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0" name="tx120"/>
            <p:cNvSpPr/>
            <p:nvPr/>
          </p:nvSpPr>
          <p:spPr>
            <a:xfrm>
              <a:off x="577692" y="694530"/>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2822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757730"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8723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61673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603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4623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321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803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903901"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7" name="pl137"/>
            <p:cNvSpPr/>
            <p:nvPr/>
          </p:nvSpPr>
          <p:spPr>
            <a:xfrm>
              <a:off x="257049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2837593"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95551" y="4984592"/>
              <a:ext cx="201456" cy="201456"/>
            </a:xfrm>
            <a:prstGeom prst="rect">
              <a:avLst/>
            </a:prstGeom>
            <a:solidFill>
              <a:srgbClr val="1CABE2">
                <a:alpha val="100000"/>
              </a:srgbClr>
            </a:solidFill>
          </p:spPr>
          <p:txBody>
            <a:bodyPr/>
            <a:lstStyle/>
            <a:p/>
          </p:txBody>
        </p:sp>
        <p:sp>
          <p:nvSpPr>
            <p:cNvPr id="140" name="rc140"/>
            <p:cNvSpPr/>
            <p:nvPr/>
          </p:nvSpPr>
          <p:spPr>
            <a:xfrm>
              <a:off x="6053709" y="4984592"/>
              <a:ext cx="201456" cy="201456"/>
            </a:xfrm>
            <a:prstGeom prst="rect">
              <a:avLst/>
            </a:prstGeom>
            <a:solidFill>
              <a:srgbClr val="80BD41">
                <a:alpha val="100000"/>
              </a:srgbClr>
            </a:solidFill>
          </p:spPr>
          <p:txBody>
            <a:bodyPr/>
            <a:lstStyle/>
            <a:p/>
          </p:txBody>
        </p:sp>
        <p:sp>
          <p:nvSpPr>
            <p:cNvPr id="141" name="tx141"/>
            <p:cNvSpPr/>
            <p:nvPr/>
          </p:nvSpPr>
          <p:spPr>
            <a:xfrm>
              <a:off x="4375596"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33375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1028590" y="467611"/>
              <a:ext cx="74270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ECAR, 2000-2023</a:t>
              </a:r>
            </a:p>
          </p:txBody>
        </p:sp>
        <p:sp>
          <p:nvSpPr>
            <p:cNvPr id="144" name="pl144"/>
            <p:cNvSpPr/>
            <p:nvPr/>
          </p:nvSpPr>
          <p:spPr>
            <a:xfrm>
              <a:off x="1028590" y="575093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45" name="pl145"/>
            <p:cNvSpPr/>
            <p:nvPr/>
          </p:nvSpPr>
          <p:spPr>
            <a:xfrm>
              <a:off x="212038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2066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12095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62123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12152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1028590" y="594512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1" name="pl151"/>
            <p:cNvSpPr/>
            <p:nvPr/>
          </p:nvSpPr>
          <p:spPr>
            <a:xfrm>
              <a:off x="1028590" y="5556741"/>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2" name="pl152"/>
            <p:cNvSpPr/>
            <p:nvPr/>
          </p:nvSpPr>
          <p:spPr>
            <a:xfrm>
              <a:off x="1370241"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87052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37081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71095"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37138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70241" y="5823753"/>
              <a:ext cx="6317335" cy="242738"/>
            </a:xfrm>
            <a:prstGeom prst="rect">
              <a:avLst/>
            </a:prstGeom>
            <a:solidFill>
              <a:srgbClr val="80BD41">
                <a:alpha val="100000"/>
              </a:srgbClr>
            </a:solidFill>
          </p:spPr>
          <p:txBody>
            <a:bodyPr/>
            <a:lstStyle/>
            <a:p/>
          </p:txBody>
        </p:sp>
        <p:sp>
          <p:nvSpPr>
            <p:cNvPr id="158" name="rc158"/>
            <p:cNvSpPr/>
            <p:nvPr/>
          </p:nvSpPr>
          <p:spPr>
            <a:xfrm>
              <a:off x="7687577" y="5823753"/>
              <a:ext cx="190303" cy="242738"/>
            </a:xfrm>
            <a:prstGeom prst="rect">
              <a:avLst/>
            </a:prstGeom>
            <a:solidFill>
              <a:srgbClr val="1CABE2">
                <a:alpha val="100000"/>
              </a:srgbClr>
            </a:solidFill>
          </p:spPr>
          <p:txBody>
            <a:bodyPr/>
            <a:lstStyle/>
            <a:p/>
          </p:txBody>
        </p:sp>
        <p:sp>
          <p:nvSpPr>
            <p:cNvPr id="159" name="rc159"/>
            <p:cNvSpPr/>
            <p:nvPr/>
          </p:nvSpPr>
          <p:spPr>
            <a:xfrm>
              <a:off x="1370241" y="5435371"/>
              <a:ext cx="5773356" cy="242738"/>
            </a:xfrm>
            <a:prstGeom prst="rect">
              <a:avLst/>
            </a:prstGeom>
            <a:solidFill>
              <a:srgbClr val="80BD41">
                <a:alpha val="100000"/>
              </a:srgbClr>
            </a:solidFill>
          </p:spPr>
          <p:txBody>
            <a:bodyPr/>
            <a:lstStyle/>
            <a:p/>
          </p:txBody>
        </p:sp>
        <p:sp>
          <p:nvSpPr>
            <p:cNvPr id="160" name="rc160"/>
            <p:cNvSpPr/>
            <p:nvPr/>
          </p:nvSpPr>
          <p:spPr>
            <a:xfrm>
              <a:off x="7143598" y="5435371"/>
              <a:ext cx="184360" cy="242738"/>
            </a:xfrm>
            <a:prstGeom prst="rect">
              <a:avLst/>
            </a:prstGeom>
            <a:solidFill>
              <a:srgbClr val="1CABE2">
                <a:alpha val="100000"/>
              </a:srgbClr>
            </a:solidFill>
          </p:spPr>
          <p:txBody>
            <a:bodyPr/>
            <a:lstStyle/>
            <a:p/>
          </p:txBody>
        </p:sp>
        <p:sp>
          <p:nvSpPr>
            <p:cNvPr id="161" name="tx161"/>
            <p:cNvSpPr/>
            <p:nvPr/>
          </p:nvSpPr>
          <p:spPr>
            <a:xfrm>
              <a:off x="4431458"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4.2</a:t>
              </a:r>
            </a:p>
          </p:txBody>
        </p:sp>
        <p:sp>
          <p:nvSpPr>
            <p:cNvPr id="162" name="tx162"/>
            <p:cNvSpPr/>
            <p:nvPr/>
          </p:nvSpPr>
          <p:spPr>
            <a:xfrm>
              <a:off x="7685277"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0.1</a:t>
              </a:r>
            </a:p>
          </p:txBody>
        </p:sp>
        <p:sp>
          <p:nvSpPr>
            <p:cNvPr id="163" name="tx163"/>
            <p:cNvSpPr/>
            <p:nvPr/>
          </p:nvSpPr>
          <p:spPr>
            <a:xfrm>
              <a:off x="4159468"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3.8</a:t>
              </a:r>
            </a:p>
          </p:txBody>
        </p:sp>
        <p:sp>
          <p:nvSpPr>
            <p:cNvPr id="164" name="tx164"/>
            <p:cNvSpPr/>
            <p:nvPr/>
          </p:nvSpPr>
          <p:spPr>
            <a:xfrm>
              <a:off x="7138327"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0.1</a:t>
              </a:r>
            </a:p>
          </p:txBody>
        </p:sp>
        <p:sp>
          <p:nvSpPr>
            <p:cNvPr id="165" name="tx165"/>
            <p:cNvSpPr/>
            <p:nvPr/>
          </p:nvSpPr>
          <p:spPr>
            <a:xfrm>
              <a:off x="8102797" y="5891132"/>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4.3</a:t>
              </a:r>
            </a:p>
          </p:txBody>
        </p:sp>
        <p:sp>
          <p:nvSpPr>
            <p:cNvPr id="166" name="tx166"/>
            <p:cNvSpPr/>
            <p:nvPr/>
          </p:nvSpPr>
          <p:spPr>
            <a:xfrm>
              <a:off x="7585651" y="5505008"/>
              <a:ext cx="80386"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a:t>
              </a:r>
            </a:p>
          </p:txBody>
        </p:sp>
        <p:sp>
          <p:nvSpPr>
            <p:cNvPr id="167" name="tx167"/>
            <p:cNvSpPr/>
            <p:nvPr/>
          </p:nvSpPr>
          <p:spPr>
            <a:xfrm>
              <a:off x="65518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65518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1253802"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0" name="tx170"/>
            <p:cNvSpPr/>
            <p:nvPr/>
          </p:nvSpPr>
          <p:spPr>
            <a:xfrm>
              <a:off x="2754086"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71" name="tx171"/>
            <p:cNvSpPr/>
            <p:nvPr/>
          </p:nvSpPr>
          <p:spPr>
            <a:xfrm>
              <a:off x="4254371"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72" name="tx172"/>
            <p:cNvSpPr/>
            <p:nvPr/>
          </p:nvSpPr>
          <p:spPr>
            <a:xfrm>
              <a:off x="5754656"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73" name="tx173"/>
            <p:cNvSpPr/>
            <p:nvPr/>
          </p:nvSpPr>
          <p:spPr>
            <a:xfrm>
              <a:off x="7254940"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74" name="tx174"/>
            <p:cNvSpPr/>
            <p:nvPr/>
          </p:nvSpPr>
          <p:spPr>
            <a:xfrm>
              <a:off x="3897835"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5" name="tx17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(97%) was the same as in 2019 (97%).
The number of children vaccinated with DTP1 decreased 9% from 4.2m in 2019 to 3.8m in 2023.
The number of surviving infants decreased approximately 8% from 4.3m in 2019 to 4m in 2023.
In 2023, 400,000 fewer children were vaccinated than in 2019.
In 2023, there were 400,000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DAPMHHIV-502652578-1553556</_dlc_DocId>
    <_dlc_DocIdUrl xmlns="9e17fbd9-fb4c-4d20-9ec4-18aa77a91b0d">
      <Url>https://unicef.sharepoint.com/teams/DAPM-Health-HIV/_layouts/15/DocIdRedir.aspx?ID=DAPMHHIV-502652578-1553556</Url>
      <Description>DAPMHHIV-502652578-1553556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05ac1858-19db-4e96-b8b7-65e66c8b4bd3</vt:lpwstr>
  </property>
  <property fmtid="{D5CDD505-2E9C-101B-9397-08002B2CF9AE}" pid="4" name="MediaServiceImageTags">
    <vt:lpwstr/>
  </property>
</Properties>
</file>