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0" r:id="rId66"/>
    <p:sldId id="311" r:id="rId67"/>
    <p:sldId id="312" r:id="rId68"/>
    <p:sldId id="313" r:id="rId69"/>
    <p:sldId id="314" r:id="rId70"/>
    <p:sldId id="315"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BEDE7F-9734-419C-ADEB-8159F2185F5E}" v="19" dt="2024-07-07T13:52:56.9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28" autoAdjust="0"/>
    <p:restoredTop sz="94660"/>
  </p:normalViewPr>
  <p:slideViewPr>
    <p:cSldViewPr snapToGrid="0">
      <p:cViewPr varScale="1">
        <p:scale>
          <a:sx n="74" d="100"/>
          <a:sy n="74" d="100"/>
        </p:scale>
        <p:origin x="3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 Id="rId54" Type="http://schemas.openxmlformats.org/officeDocument/2006/relationships/slide" Target="slides/slide43.xml"/>
<Relationship Id="rId55" Type="http://schemas.openxmlformats.org/officeDocument/2006/relationships/slide" Target="slides/slide44.xml"/>
<Relationship Id="rId56" Type="http://schemas.openxmlformats.org/officeDocument/2006/relationships/slide" Target="slides/slide45.xml"/>
<Relationship Id="rId57" Type="http://schemas.openxmlformats.org/officeDocument/2006/relationships/slide" Target="slides/slide46.xml"/>
<Relationship Id="rId58" Type="http://schemas.openxmlformats.org/officeDocument/2006/relationships/slide" Target="slides/slide47.xml"/>
<Relationship Id="rId59" Type="http://schemas.openxmlformats.org/officeDocument/2006/relationships/slide" Target="slides/slide48.xml"/>
<Relationship Id="rId60" Type="http://schemas.openxmlformats.org/officeDocument/2006/relationships/slide" Target="slides/slide49.xml"/>
<Relationship Id="rId61" Type="http://schemas.openxmlformats.org/officeDocument/2006/relationships/slide" Target="slides/slide50.xml"/>
<Relationship Id="rId62" Type="http://schemas.openxmlformats.org/officeDocument/2006/relationships/slide" Target="slides/slide51.xml"/>
<Relationship Id="rId63" Type="http://schemas.openxmlformats.org/officeDocument/2006/relationships/slide" Target="slides/slide52.xml"/>
<Relationship Id="rId64" Type="http://schemas.openxmlformats.org/officeDocument/2006/relationships/slide" Target="slides/slide53.xml"/>
<Relationship Id="rId65" Type="http://schemas.openxmlformats.org/officeDocument/2006/relationships/slide" Target="slides/slide54.xml"/>
<Relationship Id="rId66" Type="http://schemas.openxmlformats.org/officeDocument/2006/relationships/slide" Target="slides/slide55.xml"/>
<Relationship Id="rId67" Type="http://schemas.openxmlformats.org/officeDocument/2006/relationships/slide" Target="slides/slide56.xml"/>
<Relationship Id="rId68" Type="http://schemas.openxmlformats.org/officeDocument/2006/relationships/slide" Target="slides/slide57.xml"/>
<Relationship Id="rId69" Type="http://schemas.openxmlformats.org/officeDocument/2006/relationships/slide" Target="slides/slide58.xml"/>
<Relationship Id="rId70" Type="http://schemas.openxmlformats.org/officeDocument/2006/relationships/slide" Target="slides/slide59.xml"/>
<Relationship Id="rId71" Type="http://schemas.openxmlformats.org/officeDocument/2006/relationships/slide" Target="slides/slide6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4BBEDE7F-9734-419C-ADEB-8159F2185F5E}"/>
    <pc:docChg chg="undo custSel modMainMaster">
      <pc:chgData name="Lauren Francis" userId="b7c8c318-11b6-44df-a20d-cbfd05c86935" providerId="ADAL" clId="{4BBEDE7F-9734-419C-ADEB-8159F2185F5E}" dt="2024-07-07T14:56:33.865" v="818" actId="208"/>
      <pc:docMkLst>
        <pc:docMk/>
      </pc:docMkLst>
      <pc:sldMasterChg chg="delSldLayout modSldLayout">
        <pc:chgData name="Lauren Francis" userId="b7c8c318-11b6-44df-a20d-cbfd05c86935" providerId="ADAL" clId="{4BBEDE7F-9734-419C-ADEB-8159F2185F5E}" dt="2024-07-07T14:56:33.865" v="818" actId="208"/>
        <pc:sldMasterMkLst>
          <pc:docMk/>
          <pc:sldMasterMk cId="783407565" sldId="2147483648"/>
        </pc:sldMasterMkLst>
        <pc:sldLayoutChg chg="addSp delSp modSp mod">
          <pc:chgData name="Lauren Francis" userId="b7c8c318-11b6-44df-a20d-cbfd05c86935" providerId="ADAL" clId="{4BBEDE7F-9734-419C-ADEB-8159F2185F5E}" dt="2024-07-07T14:56:33.865" v="818" actId="208"/>
          <pc:sldLayoutMkLst>
            <pc:docMk/>
            <pc:sldMasterMk cId="783407565" sldId="2147483648"/>
            <pc:sldLayoutMk cId="294763625" sldId="2147483659"/>
          </pc:sldLayoutMkLst>
          <pc:spChg chg="mod">
            <ac:chgData name="Lauren Francis" userId="b7c8c318-11b6-44df-a20d-cbfd05c86935" providerId="ADAL" clId="{4BBEDE7F-9734-419C-ADEB-8159F2185F5E}" dt="2024-07-05T15:21:10.837" v="539" actId="20577"/>
            <ac:spMkLst>
              <pc:docMk/>
              <pc:sldMasterMk cId="783407565" sldId="2147483648"/>
              <pc:sldLayoutMk cId="294763625" sldId="2147483659"/>
              <ac:spMk id="14" creationId="{49B9043E-4280-904D-D697-3E0FE566A506}"/>
            </ac:spMkLst>
          </pc:spChg>
          <pc:picChg chg="add del mod">
            <ac:chgData name="Lauren Francis" userId="b7c8c318-11b6-44df-a20d-cbfd05c86935" providerId="ADAL" clId="{4BBEDE7F-9734-419C-ADEB-8159F2185F5E}" dt="2024-07-07T14:56:24.647" v="814" actId="478"/>
            <ac:picMkLst>
              <pc:docMk/>
              <pc:sldMasterMk cId="783407565" sldId="2147483648"/>
              <pc:sldLayoutMk cId="294763625" sldId="2147483659"/>
              <ac:picMk id="3" creationId="{B3D53FE9-BAEA-9BC6-6860-06B36151B6DF}"/>
            </ac:picMkLst>
          </pc:picChg>
          <pc:picChg chg="add del mod ord">
            <ac:chgData name="Lauren Francis" userId="b7c8c318-11b6-44df-a20d-cbfd05c86935" providerId="ADAL" clId="{4BBEDE7F-9734-419C-ADEB-8159F2185F5E}" dt="2024-07-07T14:44:13.884" v="653" actId="478"/>
            <ac:picMkLst>
              <pc:docMk/>
              <pc:sldMasterMk cId="783407565" sldId="2147483648"/>
              <pc:sldLayoutMk cId="294763625" sldId="2147483659"/>
              <ac:picMk id="5" creationId="{206A64E6-3D44-77B8-D0AD-2F7CC861EE39}"/>
            </ac:picMkLst>
          </pc:picChg>
          <pc:picChg chg="add mod ord">
            <ac:chgData name="Lauren Francis" userId="b7c8c318-11b6-44df-a20d-cbfd05c86935" providerId="ADAL" clId="{4BBEDE7F-9734-419C-ADEB-8159F2185F5E}" dt="2024-07-07T14:48:08.205" v="710" actId="1076"/>
            <ac:picMkLst>
              <pc:docMk/>
              <pc:sldMasterMk cId="783407565" sldId="2147483648"/>
              <pc:sldLayoutMk cId="294763625" sldId="2147483659"/>
              <ac:picMk id="7" creationId="{8AECD395-CB05-514A-5925-838F840F123E}"/>
            </ac:picMkLst>
          </pc:picChg>
          <pc:picChg chg="add mod ord">
            <ac:chgData name="Lauren Francis" userId="b7c8c318-11b6-44df-a20d-cbfd05c86935" providerId="ADAL" clId="{4BBEDE7F-9734-419C-ADEB-8159F2185F5E}" dt="2024-07-07T14:48:04.636" v="708" actId="1076"/>
            <ac:picMkLst>
              <pc:docMk/>
              <pc:sldMasterMk cId="783407565" sldId="2147483648"/>
              <pc:sldLayoutMk cId="294763625" sldId="2147483659"/>
              <ac:picMk id="13" creationId="{305D251E-FEA7-9EDB-1D51-6CCFE05C2F69}"/>
            </ac:picMkLst>
          </pc:picChg>
          <pc:picChg chg="del">
            <ac:chgData name="Lauren Francis" userId="b7c8c318-11b6-44df-a20d-cbfd05c86935" providerId="ADAL" clId="{4BBEDE7F-9734-419C-ADEB-8159F2185F5E}" dt="2024-07-07T14:43:25.901" v="642" actId="478"/>
            <ac:picMkLst>
              <pc:docMk/>
              <pc:sldMasterMk cId="783407565" sldId="2147483648"/>
              <pc:sldLayoutMk cId="294763625" sldId="2147483659"/>
              <ac:picMk id="16" creationId="{F8A99FF6-4126-B0D8-9825-9FB1EBB5EB54}"/>
            </ac:picMkLst>
          </pc:picChg>
          <pc:picChg chg="del">
            <ac:chgData name="Lauren Francis" userId="b7c8c318-11b6-44df-a20d-cbfd05c86935" providerId="ADAL" clId="{4BBEDE7F-9734-419C-ADEB-8159F2185F5E}" dt="2024-07-07T14:43:26.356" v="643" actId="478"/>
            <ac:picMkLst>
              <pc:docMk/>
              <pc:sldMasterMk cId="783407565" sldId="2147483648"/>
              <pc:sldLayoutMk cId="294763625" sldId="2147483659"/>
              <ac:picMk id="17" creationId="{AE5A17BD-631D-3156-6AAA-4FAC1ADA8054}"/>
            </ac:picMkLst>
          </pc:picChg>
          <pc:picChg chg="del">
            <ac:chgData name="Lauren Francis" userId="b7c8c318-11b6-44df-a20d-cbfd05c86935" providerId="ADAL" clId="{4BBEDE7F-9734-419C-ADEB-8159F2185F5E}" dt="2024-07-07T14:43:25.356" v="641" actId="478"/>
            <ac:picMkLst>
              <pc:docMk/>
              <pc:sldMasterMk cId="783407565" sldId="2147483648"/>
              <pc:sldLayoutMk cId="294763625" sldId="2147483659"/>
              <ac:picMk id="18" creationId="{09838414-E636-4B21-01DA-DCF19E1F973C}"/>
            </ac:picMkLst>
          </pc:picChg>
          <pc:picChg chg="add mod">
            <ac:chgData name="Lauren Francis" userId="b7c8c318-11b6-44df-a20d-cbfd05c86935" providerId="ADAL" clId="{4BBEDE7F-9734-419C-ADEB-8159F2185F5E}" dt="2024-07-07T14:56:33.865" v="818" actId="208"/>
            <ac:picMkLst>
              <pc:docMk/>
              <pc:sldMasterMk cId="783407565" sldId="2147483648"/>
              <pc:sldLayoutMk cId="294763625" sldId="2147483659"/>
              <ac:picMk id="20" creationId="{710340CC-7906-F20C-4CCA-10F264B2A596}"/>
            </ac:picMkLst>
          </pc:picChg>
        </pc:sldLayoutChg>
        <pc:sldLayoutChg chg="addSp delSp modSp mod">
          <pc:chgData name="Lauren Francis" userId="b7c8c318-11b6-44df-a20d-cbfd05c86935" providerId="ADAL" clId="{4BBEDE7F-9734-419C-ADEB-8159F2185F5E}" dt="2024-07-07T14:48:19.283" v="712" actId="14100"/>
          <pc:sldLayoutMkLst>
            <pc:docMk/>
            <pc:sldMasterMk cId="783407565" sldId="2147483648"/>
            <pc:sldLayoutMk cId="2728238326" sldId="2147483660"/>
          </pc:sldLayoutMkLst>
          <pc:spChg chg="add mod">
            <ac:chgData name="Lauren Francis" userId="b7c8c318-11b6-44df-a20d-cbfd05c86935" providerId="ADAL" clId="{4BBEDE7F-9734-419C-ADEB-8159F2185F5E}" dt="2024-07-05T15:21:08.309" v="538" actId="20577"/>
            <ac:spMkLst>
              <pc:docMk/>
              <pc:sldMasterMk cId="783407565" sldId="2147483648"/>
              <pc:sldLayoutMk cId="2728238326" sldId="2147483660"/>
              <ac:spMk id="2" creationId="{CAA0BBFD-2057-33CB-0BDE-A738B3CD75D1}"/>
            </ac:spMkLst>
          </pc:spChg>
          <pc:spChg chg="del mod">
            <ac:chgData name="Lauren Francis" userId="b7c8c318-11b6-44df-a20d-cbfd05c86935" providerId="ADAL" clId="{4BBEDE7F-9734-419C-ADEB-8159F2185F5E}" dt="2024-07-05T15:16:04.845" v="520" actId="478"/>
            <ac:spMkLst>
              <pc:docMk/>
              <pc:sldMasterMk cId="783407565" sldId="2147483648"/>
              <pc:sldLayoutMk cId="2728238326" sldId="2147483660"/>
              <ac:spMk id="10" creationId="{38F0F942-CF92-6FD1-4E02-E7ED63F8B0D6}"/>
            </ac:spMkLst>
          </pc:sp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3" creationId="{2E3E0BFC-C5E1-4E29-51A7-06E97C9CDB2F}"/>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4" creationId="{2D65887D-3A67-551B-C715-BB419F344AC8}"/>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4BBEDE7F-9734-419C-ADEB-8159F2185F5E}" dt="2024-07-07T14:48:19.283" v="712" actId="14100"/>
            <ac:picMkLst>
              <pc:docMk/>
              <pc:sldMasterMk cId="783407565" sldId="2147483648"/>
              <pc:sldLayoutMk cId="2728238326" sldId="2147483660"/>
              <ac:picMk id="12" creationId="{44009942-AB20-D0DC-8D2B-65A38061DCB5}"/>
            </ac:picMkLst>
          </pc:picChg>
          <pc:picChg chg="add mod ord">
            <ac:chgData name="Lauren Francis" userId="b7c8c318-11b6-44df-a20d-cbfd05c86935" providerId="ADAL" clId="{4BBEDE7F-9734-419C-ADEB-8159F2185F5E}" dt="2024-07-07T14:47:52.402" v="704" actId="1076"/>
            <ac:picMkLst>
              <pc:docMk/>
              <pc:sldMasterMk cId="783407565" sldId="2147483648"/>
              <pc:sldLayoutMk cId="2728238326" sldId="2147483660"/>
              <ac:picMk id="14" creationId="{E98FD6BA-F5D7-2CCE-669B-5979C600F0DE}"/>
            </ac:picMkLst>
          </pc:picChg>
          <pc:picChg chg="add mod ord">
            <ac:chgData name="Lauren Francis" userId="b7c8c318-11b6-44df-a20d-cbfd05c86935" providerId="ADAL" clId="{4BBEDE7F-9734-419C-ADEB-8159F2185F5E}" dt="2024-07-07T14:47:55.395" v="705" actId="1076"/>
            <ac:picMkLst>
              <pc:docMk/>
              <pc:sldMasterMk cId="783407565" sldId="2147483648"/>
              <pc:sldLayoutMk cId="2728238326" sldId="2147483660"/>
              <ac:picMk id="16" creationId="{4397BBB3-97A6-5D33-CE32-6F89DCC9F802}"/>
            </ac:picMkLst>
          </pc:picChg>
        </pc:sldLayoutChg>
        <pc:sldLayoutChg chg="addSp delSp modSp mod">
          <pc:chgData name="Lauren Francis" userId="b7c8c318-11b6-44df-a20d-cbfd05c86935" providerId="ADAL" clId="{4BBEDE7F-9734-419C-ADEB-8159F2185F5E}" dt="2024-07-07T14:49:59.672" v="732" actId="1076"/>
          <pc:sldLayoutMkLst>
            <pc:docMk/>
            <pc:sldMasterMk cId="783407565" sldId="2147483648"/>
            <pc:sldLayoutMk cId="392758585" sldId="2147483661"/>
          </pc:sldLayoutMkLst>
          <pc:spChg chg="add mod">
            <ac:chgData name="Lauren Francis" userId="b7c8c318-11b6-44df-a20d-cbfd05c86935" providerId="ADAL" clId="{4BBEDE7F-9734-419C-ADEB-8159F2185F5E}" dt="2024-07-05T15:21:05.933" v="537" actId="20577"/>
            <ac:spMkLst>
              <pc:docMk/>
              <pc:sldMasterMk cId="783407565" sldId="2147483648"/>
              <pc:sldLayoutMk cId="392758585" sldId="2147483661"/>
              <ac:spMk id="2" creationId="{E5F2A43C-0EC9-C0C3-D78D-6FFF22E15934}"/>
            </ac:spMkLst>
          </pc:spChg>
          <pc:spChg chg="del mod">
            <ac:chgData name="Lauren Francis" userId="b7c8c318-11b6-44df-a20d-cbfd05c86935" providerId="ADAL" clId="{4BBEDE7F-9734-419C-ADEB-8159F2185F5E}" dt="2024-07-05T15:16:09.575" v="522" actId="478"/>
            <ac:spMkLst>
              <pc:docMk/>
              <pc:sldMasterMk cId="783407565" sldId="2147483648"/>
              <pc:sldLayoutMk cId="392758585" sldId="2147483661"/>
              <ac:spMk id="10" creationId="{AC4531A2-C0EB-FBAF-BC3F-0E4D8432C1D4}"/>
            </ac:spMkLst>
          </pc:sp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3" creationId="{112C7AC1-3988-7C1E-0569-4C7364BAD9A6}"/>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4" creationId="{FF84EA3F-D675-CCCF-F49A-F03BA84DADDB}"/>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4BBEDE7F-9734-419C-ADEB-8159F2185F5E}" dt="2024-07-07T14:49:47.387" v="728" actId="208"/>
            <ac:picMkLst>
              <pc:docMk/>
              <pc:sldMasterMk cId="783407565" sldId="2147483648"/>
              <pc:sldLayoutMk cId="392758585" sldId="2147483661"/>
              <ac:picMk id="12" creationId="{242EA42C-DB0F-9E22-8666-A381D588B382}"/>
            </ac:picMkLst>
          </pc:picChg>
          <pc:picChg chg="add mod ord">
            <ac:chgData name="Lauren Francis" userId="b7c8c318-11b6-44df-a20d-cbfd05c86935" providerId="ADAL" clId="{4BBEDE7F-9734-419C-ADEB-8159F2185F5E}" dt="2024-07-07T14:49:51.017" v="730" actId="208"/>
            <ac:picMkLst>
              <pc:docMk/>
              <pc:sldMasterMk cId="783407565" sldId="2147483648"/>
              <pc:sldLayoutMk cId="392758585" sldId="2147483661"/>
              <ac:picMk id="14" creationId="{98E18356-F51B-2718-E15B-FDF87F1CA0A3}"/>
            </ac:picMkLst>
          </pc:picChg>
          <pc:picChg chg="add mod ord">
            <ac:chgData name="Lauren Francis" userId="b7c8c318-11b6-44df-a20d-cbfd05c86935" providerId="ADAL" clId="{4BBEDE7F-9734-419C-ADEB-8159F2185F5E}" dt="2024-07-07T14:49:59.672" v="732" actId="1076"/>
            <ac:picMkLst>
              <pc:docMk/>
              <pc:sldMasterMk cId="783407565" sldId="2147483648"/>
              <pc:sldLayoutMk cId="392758585" sldId="2147483661"/>
              <ac:picMk id="16" creationId="{665B2219-A656-939E-271E-90682A960784}"/>
            </ac:picMkLst>
          </pc:picChg>
        </pc:sldLayoutChg>
        <pc:sldLayoutChg chg="addSp delSp modSp mod">
          <pc:chgData name="Lauren Francis" userId="b7c8c318-11b6-44df-a20d-cbfd05c86935" providerId="ADAL" clId="{4BBEDE7F-9734-419C-ADEB-8159F2185F5E}" dt="2024-07-07T14:51:39.903" v="752" actId="1076"/>
          <pc:sldLayoutMkLst>
            <pc:docMk/>
            <pc:sldMasterMk cId="783407565" sldId="2147483648"/>
            <pc:sldLayoutMk cId="2364423304" sldId="2147483662"/>
          </pc:sldLayoutMkLst>
          <pc:spChg chg="add mod">
            <ac:chgData name="Lauren Francis" userId="b7c8c318-11b6-44df-a20d-cbfd05c86935" providerId="ADAL" clId="{4BBEDE7F-9734-419C-ADEB-8159F2185F5E}" dt="2024-07-05T15:21:03.370" v="536" actId="20577"/>
            <ac:spMkLst>
              <pc:docMk/>
              <pc:sldMasterMk cId="783407565" sldId="2147483648"/>
              <pc:sldLayoutMk cId="2364423304" sldId="2147483662"/>
              <ac:spMk id="2" creationId="{0FF861A2-B94D-AD35-5E4C-F181B15E7E06}"/>
            </ac:spMkLst>
          </pc:spChg>
          <pc:spChg chg="del mod">
            <ac:chgData name="Lauren Francis" userId="b7c8c318-11b6-44df-a20d-cbfd05c86935" providerId="ADAL" clId="{4BBEDE7F-9734-419C-ADEB-8159F2185F5E}" dt="2024-07-05T15:16:13.915" v="524" actId="478"/>
            <ac:spMkLst>
              <pc:docMk/>
              <pc:sldMasterMk cId="783407565" sldId="2147483648"/>
              <pc:sldLayoutMk cId="2364423304" sldId="2147483662"/>
              <ac:spMk id="10" creationId="{85A94DC4-AAF3-B465-5804-0123938A91AF}"/>
            </ac:spMkLst>
          </pc:sp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3" creationId="{619397AC-991B-256F-92C7-697645C7AF68}"/>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4" creationId="{FD9C278B-A320-9013-9D86-B525B3EFDECA}"/>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4BBEDE7F-9734-419C-ADEB-8159F2185F5E}" dt="2024-07-07T14:51:30.641" v="747" actId="208"/>
            <ac:picMkLst>
              <pc:docMk/>
              <pc:sldMasterMk cId="783407565" sldId="2147483648"/>
              <pc:sldLayoutMk cId="2364423304" sldId="2147483662"/>
              <ac:picMk id="12" creationId="{C6A88207-7F7E-88DD-B3FD-79FCABD503DF}"/>
            </ac:picMkLst>
          </pc:picChg>
          <pc:picChg chg="add mod ord">
            <ac:chgData name="Lauren Francis" userId="b7c8c318-11b6-44df-a20d-cbfd05c86935" providerId="ADAL" clId="{4BBEDE7F-9734-419C-ADEB-8159F2185F5E}" dt="2024-07-07T14:51:36.313" v="750" actId="14100"/>
            <ac:picMkLst>
              <pc:docMk/>
              <pc:sldMasterMk cId="783407565" sldId="2147483648"/>
              <pc:sldLayoutMk cId="2364423304" sldId="2147483662"/>
              <ac:picMk id="14" creationId="{D919B080-643F-94EF-7210-0542A2DD7FCA}"/>
            </ac:picMkLst>
          </pc:picChg>
          <pc:picChg chg="add mod ord">
            <ac:chgData name="Lauren Francis" userId="b7c8c318-11b6-44df-a20d-cbfd05c86935" providerId="ADAL" clId="{4BBEDE7F-9734-419C-ADEB-8159F2185F5E}" dt="2024-07-07T14:51:39.903" v="752" actId="1076"/>
            <ac:picMkLst>
              <pc:docMk/>
              <pc:sldMasterMk cId="783407565" sldId="2147483648"/>
              <pc:sldLayoutMk cId="2364423304" sldId="2147483662"/>
              <ac:picMk id="16" creationId="{F05EC6E2-69C6-BC88-A898-8BA2F5D17299}"/>
            </ac:picMkLst>
          </pc:picChg>
        </pc:sldLayoutChg>
        <pc:sldLayoutChg chg="addSp delSp modSp mod">
          <pc:chgData name="Lauren Francis" userId="b7c8c318-11b6-44df-a20d-cbfd05c86935" providerId="ADAL" clId="{4BBEDE7F-9734-419C-ADEB-8159F2185F5E}" dt="2024-07-07T14:53:20.749" v="778" actId="1076"/>
          <pc:sldLayoutMkLst>
            <pc:docMk/>
            <pc:sldMasterMk cId="783407565" sldId="2147483648"/>
            <pc:sldLayoutMk cId="2006673658" sldId="2147483663"/>
          </pc:sldLayoutMkLst>
          <pc:spChg chg="add mod">
            <ac:chgData name="Lauren Francis" userId="b7c8c318-11b6-44df-a20d-cbfd05c86935" providerId="ADAL" clId="{4BBEDE7F-9734-419C-ADEB-8159F2185F5E}" dt="2024-07-05T15:21:01.463" v="535" actId="20577"/>
            <ac:spMkLst>
              <pc:docMk/>
              <pc:sldMasterMk cId="783407565" sldId="2147483648"/>
              <pc:sldLayoutMk cId="2006673658" sldId="2147483663"/>
              <ac:spMk id="2" creationId="{096A09CB-4F96-2217-27F8-CF436EB271A1}"/>
            </ac:spMkLst>
          </pc:spChg>
          <pc:spChg chg="del mod">
            <ac:chgData name="Lauren Francis" userId="b7c8c318-11b6-44df-a20d-cbfd05c86935" providerId="ADAL" clId="{4BBEDE7F-9734-419C-ADEB-8159F2185F5E}" dt="2024-07-05T15:16:16.991" v="526" actId="478"/>
            <ac:spMkLst>
              <pc:docMk/>
              <pc:sldMasterMk cId="783407565" sldId="2147483648"/>
              <pc:sldLayoutMk cId="2006673658" sldId="2147483663"/>
              <ac:spMk id="10" creationId="{C2B2B5FE-9E18-9E62-35EB-F252E22ED5F6}"/>
            </ac:spMkLst>
          </pc:sp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3" creationId="{F0F1D36C-2FD0-2725-9029-03CB83D5F9A4}"/>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4" creationId="{DD0422A4-9B64-C19E-6C20-B78EB6C37F86}"/>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4BBEDE7F-9734-419C-ADEB-8159F2185F5E}" dt="2024-07-07T14:53:11.443" v="773" actId="208"/>
            <ac:picMkLst>
              <pc:docMk/>
              <pc:sldMasterMk cId="783407565" sldId="2147483648"/>
              <pc:sldLayoutMk cId="2006673658" sldId="2147483663"/>
              <ac:picMk id="12" creationId="{B04E43BE-045F-12F7-EEA1-86CE91C1C81C}"/>
            </ac:picMkLst>
          </pc:picChg>
          <pc:picChg chg="add mod ord">
            <ac:chgData name="Lauren Francis" userId="b7c8c318-11b6-44df-a20d-cbfd05c86935" providerId="ADAL" clId="{4BBEDE7F-9734-419C-ADEB-8159F2185F5E}" dt="2024-07-07T14:53:19.575" v="777" actId="1076"/>
            <ac:picMkLst>
              <pc:docMk/>
              <pc:sldMasterMk cId="783407565" sldId="2147483648"/>
              <pc:sldLayoutMk cId="2006673658" sldId="2147483663"/>
              <ac:picMk id="14" creationId="{4A9E9BEB-2C49-0858-FA0C-9155AAC8EF63}"/>
            </ac:picMkLst>
          </pc:picChg>
          <pc:picChg chg="add mod ord">
            <ac:chgData name="Lauren Francis" userId="b7c8c318-11b6-44df-a20d-cbfd05c86935" providerId="ADAL" clId="{4BBEDE7F-9734-419C-ADEB-8159F2185F5E}" dt="2024-07-07T14:53:20.749" v="778" actId="1076"/>
            <ac:picMkLst>
              <pc:docMk/>
              <pc:sldMasterMk cId="783407565" sldId="2147483648"/>
              <pc:sldLayoutMk cId="2006673658" sldId="2147483663"/>
              <ac:picMk id="16" creationId="{F0DC1EEC-8956-4339-1290-D73E9CD50383}"/>
            </ac:picMkLst>
          </pc:picChg>
        </pc:sldLayoutChg>
        <pc:sldLayoutChg chg="addSp delSp modSp mod">
          <pc:chgData name="Lauren Francis" userId="b7c8c318-11b6-44df-a20d-cbfd05c86935" providerId="ADAL" clId="{4BBEDE7F-9734-419C-ADEB-8159F2185F5E}" dt="2024-07-07T14:54:58.985" v="795" actId="208"/>
          <pc:sldLayoutMkLst>
            <pc:docMk/>
            <pc:sldMasterMk cId="783407565" sldId="2147483648"/>
            <pc:sldLayoutMk cId="1105485309" sldId="2147483664"/>
          </pc:sldLayoutMkLst>
          <pc:spChg chg="add mod">
            <ac:chgData name="Lauren Francis" userId="b7c8c318-11b6-44df-a20d-cbfd05c86935" providerId="ADAL" clId="{4BBEDE7F-9734-419C-ADEB-8159F2185F5E}" dt="2024-07-05T15:20:58.233" v="534" actId="20577"/>
            <ac:spMkLst>
              <pc:docMk/>
              <pc:sldMasterMk cId="783407565" sldId="2147483648"/>
              <pc:sldLayoutMk cId="1105485309" sldId="2147483664"/>
              <ac:spMk id="2" creationId="{40DD98CC-C3F4-FFAE-BBE7-2E6976BFDFC6}"/>
            </ac:spMkLst>
          </pc:spChg>
          <pc:spChg chg="del mod">
            <ac:chgData name="Lauren Francis" userId="b7c8c318-11b6-44df-a20d-cbfd05c86935" providerId="ADAL" clId="{4BBEDE7F-9734-419C-ADEB-8159F2185F5E}" dt="2024-07-05T15:16:20.304" v="528" actId="478"/>
            <ac:spMkLst>
              <pc:docMk/>
              <pc:sldMasterMk cId="783407565" sldId="2147483648"/>
              <pc:sldLayoutMk cId="1105485309" sldId="2147483664"/>
              <ac:spMk id="7" creationId="{64DAFAF8-BB64-FEB1-88AE-9F0D9EF307F0}"/>
            </ac:spMkLst>
          </pc:sp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9" creationId="{66FA7975-C279-C4F1-8F27-3395E7A19AEC}"/>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0" creationId="{DAAA3903-B227-235E-BB16-015068685A61}"/>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1" creationId="{05201A29-085B-C847-A2DD-3D13D8D3AA95}"/>
            </ac:picMkLst>
          </pc:picChg>
          <pc:picChg chg="add mod">
            <ac:chgData name="Lauren Francis" userId="b7c8c318-11b6-44df-a20d-cbfd05c86935" providerId="ADAL" clId="{4BBEDE7F-9734-419C-ADEB-8159F2185F5E}" dt="2024-07-07T14:54:57.411" v="794" actId="208"/>
            <ac:picMkLst>
              <pc:docMk/>
              <pc:sldMasterMk cId="783407565" sldId="2147483648"/>
              <pc:sldLayoutMk cId="1105485309" sldId="2147483664"/>
              <ac:picMk id="12" creationId="{6A74A302-1750-767F-EF10-3C573F2C691A}"/>
            </ac:picMkLst>
          </pc:picChg>
          <pc:picChg chg="add mod ord">
            <ac:chgData name="Lauren Francis" userId="b7c8c318-11b6-44df-a20d-cbfd05c86935" providerId="ADAL" clId="{4BBEDE7F-9734-419C-ADEB-8159F2185F5E}" dt="2024-07-07T14:54:58.985" v="795" actId="208"/>
            <ac:picMkLst>
              <pc:docMk/>
              <pc:sldMasterMk cId="783407565" sldId="2147483648"/>
              <pc:sldLayoutMk cId="1105485309" sldId="2147483664"/>
              <ac:picMk id="14" creationId="{F1BC84C8-1C67-5303-29A1-4E6E3C7B0449}"/>
            </ac:picMkLst>
          </pc:picChg>
          <pc:picChg chg="add mod ord">
            <ac:chgData name="Lauren Francis" userId="b7c8c318-11b6-44df-a20d-cbfd05c86935" providerId="ADAL" clId="{4BBEDE7F-9734-419C-ADEB-8159F2185F5E}" dt="2024-07-07T14:54:54.766" v="793" actId="208"/>
            <ac:picMkLst>
              <pc:docMk/>
              <pc:sldMasterMk cId="783407565" sldId="2147483648"/>
              <pc:sldLayoutMk cId="1105485309" sldId="2147483664"/>
              <ac:picMk id="16" creationId="{21EA6A10-94F9-12D8-6A40-3FD8B895CA7C}"/>
            </ac:picMkLst>
          </pc:picChg>
        </pc:sldLayoutChg>
        <pc:sldLayoutChg chg="addSp delSp modSp mod">
          <pc:chgData name="Lauren Francis" userId="b7c8c318-11b6-44df-a20d-cbfd05c86935" providerId="ADAL" clId="{4BBEDE7F-9734-419C-ADEB-8159F2185F5E}" dt="2024-07-07T14:56:04.502" v="813" actId="208"/>
          <pc:sldLayoutMkLst>
            <pc:docMk/>
            <pc:sldMasterMk cId="783407565" sldId="2147483648"/>
            <pc:sldLayoutMk cId="2902913774" sldId="2147483665"/>
          </pc:sldLayoutMkLst>
          <pc:spChg chg="add mod">
            <ac:chgData name="Lauren Francis" userId="b7c8c318-11b6-44df-a20d-cbfd05c86935" providerId="ADAL" clId="{4BBEDE7F-9734-419C-ADEB-8159F2185F5E}" dt="2024-07-05T15:20:54.311" v="533" actId="20577"/>
            <ac:spMkLst>
              <pc:docMk/>
              <pc:sldMasterMk cId="783407565" sldId="2147483648"/>
              <pc:sldLayoutMk cId="2902913774" sldId="2147483665"/>
              <ac:spMk id="2" creationId="{A709A2EB-43E8-E88F-504B-014E12DA2246}"/>
            </ac:spMkLst>
          </pc:spChg>
          <pc:spChg chg="del mod">
            <ac:chgData name="Lauren Francis" userId="b7c8c318-11b6-44df-a20d-cbfd05c86935" providerId="ADAL" clId="{4BBEDE7F-9734-419C-ADEB-8159F2185F5E}" dt="2024-07-05T15:16:24.395" v="530" actId="478"/>
            <ac:spMkLst>
              <pc:docMk/>
              <pc:sldMasterMk cId="783407565" sldId="2147483648"/>
              <pc:sldLayoutMk cId="2902913774" sldId="2147483665"/>
              <ac:spMk id="10" creationId="{E8F98A27-81A1-A4DC-8788-7DEFF4C540EC}"/>
            </ac:spMkLst>
          </pc:sp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3" creationId="{6A29406C-8919-74D3-B66C-51CE55529DED}"/>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4" creationId="{914E38EF-FE60-C329-0FA9-06F9754099AF}"/>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4BBEDE7F-9734-419C-ADEB-8159F2185F5E}" dt="2024-07-07T14:56:04.502" v="813" actId="208"/>
            <ac:picMkLst>
              <pc:docMk/>
              <pc:sldMasterMk cId="783407565" sldId="2147483648"/>
              <pc:sldLayoutMk cId="2902913774" sldId="2147483665"/>
              <ac:picMk id="12" creationId="{3E286448-CC1E-A3C3-69F3-827B19A96BF6}"/>
            </ac:picMkLst>
          </pc:picChg>
          <pc:picChg chg="add mod ord">
            <ac:chgData name="Lauren Francis" userId="b7c8c318-11b6-44df-a20d-cbfd05c86935" providerId="ADAL" clId="{4BBEDE7F-9734-419C-ADEB-8159F2185F5E}" dt="2024-07-07T14:56:03.101" v="812" actId="208"/>
            <ac:picMkLst>
              <pc:docMk/>
              <pc:sldMasterMk cId="783407565" sldId="2147483648"/>
              <pc:sldLayoutMk cId="2902913774" sldId="2147483665"/>
              <ac:picMk id="14" creationId="{1DB0824E-24E4-DFF2-AD2F-0E140E2ABC37}"/>
            </ac:picMkLst>
          </pc:picChg>
          <pc:picChg chg="add mod ord">
            <ac:chgData name="Lauren Francis" userId="b7c8c318-11b6-44df-a20d-cbfd05c86935" providerId="ADAL" clId="{4BBEDE7F-9734-419C-ADEB-8159F2185F5E}" dt="2024-07-07T14:56:01.472" v="811" actId="208"/>
            <ac:picMkLst>
              <pc:docMk/>
              <pc:sldMasterMk cId="783407565" sldId="2147483648"/>
              <pc:sldLayoutMk cId="2902913774" sldId="2147483665"/>
              <ac:picMk id="16" creationId="{4BA8A8B3-BA36-C301-C3B3-5008B7F25906}"/>
            </ac:picMkLst>
          </pc:picChg>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pChg chg="mod">
            <ac:chgData name="Lauren Francis" userId="b7c8c318-11b6-44df-a20d-cbfd05c86935" providerId="ADAL" clId="{4BBEDE7F-9734-419C-ADEB-8159F2185F5E}" dt="2024-07-07T13:50:11.760" v="606" actId="1076"/>
            <ac:spMkLst>
              <pc:docMk/>
              <pc:sldMasterMk cId="783407565" sldId="2147483648"/>
              <pc:sldLayoutMk cId="3451759316" sldId="2147483671"/>
              <ac:spMk id="19" creationId="{00608F6B-0818-8C97-2AA3-955405B8FBCA}"/>
            </ac:spMkLst>
          </pc:spChg>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pChg chg="mod">
            <ac:chgData name="Lauren Francis" userId="b7c8c318-11b6-44df-a20d-cbfd05c86935" providerId="ADAL" clId="{4BBEDE7F-9734-419C-ADEB-8159F2185F5E}" dt="2024-07-07T13:49:39.398" v="599" actId="1076"/>
            <ac:spMkLst>
              <pc:docMk/>
              <pc:sldMasterMk cId="783407565" sldId="2147483648"/>
              <pc:sldLayoutMk cId="2839592603" sldId="2147483674"/>
              <ac:spMk id="11" creationId="{D467AB6F-5056-5571-6A53-4276B6678E81}"/>
            </ac:spMkLst>
          </pc:spChg>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pChg chg="add mod">
            <ac:chgData name="Lauren Francis" userId="b7c8c318-11b6-44df-a20d-cbfd05c86935" providerId="ADAL" clId="{4BBEDE7F-9734-419C-ADEB-8159F2185F5E}" dt="2024-07-04T21:35:22.835" v="442" actId="1035"/>
            <ac:spMkLst>
              <pc:docMk/>
              <pc:sldMasterMk cId="783407565" sldId="2147483648"/>
              <pc:sldLayoutMk cId="753425887" sldId="2147483676"/>
              <ac:spMk id="2" creationId="{B4BB6C55-EFB0-B13C-453D-644DC4282242}"/>
            </ac:spMkLst>
          </pc:spChg>
          <pc:spChg chg="mod">
            <ac:chgData name="Lauren Francis" userId="b7c8c318-11b6-44df-a20d-cbfd05c86935" providerId="ADAL" clId="{4BBEDE7F-9734-419C-ADEB-8159F2185F5E}" dt="2024-07-04T21:35:33.381" v="448" actId="1035"/>
            <ac:spMkLst>
              <pc:docMk/>
              <pc:sldMasterMk cId="783407565" sldId="2147483648"/>
              <pc:sldLayoutMk cId="753425887" sldId="2147483676"/>
              <ac:spMk id="5" creationId="{24EAF092-EEE0-8503-C501-1FD8B47F4494}"/>
            </ac:spMkLst>
          </pc:spChg>
        </pc:sldLayoutChg>
        <pc:sldLayoutChg chg="delSp mod">
          <pc:chgData name="Lauren Francis" userId="b7c8c318-11b6-44df-a20d-cbfd05c86935" providerId="ADAL" clId="{4BBEDE7F-9734-419C-ADEB-8159F2185F5E}" dt="2024-07-05T13:36:20.329" v="451" actId="6014"/>
          <pc:sldLayoutMkLst>
            <pc:docMk/>
            <pc:sldMasterMk cId="783407565" sldId="2147483648"/>
            <pc:sldLayoutMk cId="3920694061" sldId="2147483677"/>
          </pc:sldLayoutMkLst>
          <pc:spChg chg="del">
            <ac:chgData name="Lauren Francis" userId="b7c8c318-11b6-44df-a20d-cbfd05c86935" providerId="ADAL" clId="{4BBEDE7F-9734-419C-ADEB-8159F2185F5E}" dt="2024-07-05T13:36:12.467" v="449" actId="478"/>
            <ac:spMkLst>
              <pc:docMk/>
              <pc:sldMasterMk cId="783407565" sldId="2147483648"/>
              <pc:sldLayoutMk cId="3920694061" sldId="2147483677"/>
              <ac:spMk id="3" creationId="{6E6B2815-9F97-329C-3782-EE06EFD316C9}"/>
            </ac:spMkLst>
          </pc:spChg>
          <pc:spChg chg="del">
            <ac:chgData name="Lauren Francis" userId="b7c8c318-11b6-44df-a20d-cbfd05c86935" providerId="ADAL" clId="{4BBEDE7F-9734-419C-ADEB-8159F2185F5E}" dt="2024-07-05T13:36:14.048" v="450" actId="478"/>
            <ac:spMkLst>
              <pc:docMk/>
              <pc:sldMasterMk cId="783407565" sldId="2147483648"/>
              <pc:sldLayoutMk cId="3920694061" sldId="2147483677"/>
              <ac:spMk id="5" creationId="{24EAF092-EEE0-8503-C501-1FD8B47F4494}"/>
            </ac:spMkLst>
          </pc:spChg>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pChg chg="del">
            <ac:chgData name="Lauren Francis" userId="b7c8c318-11b6-44df-a20d-cbfd05c86935" providerId="ADAL" clId="{4BBEDE7F-9734-419C-ADEB-8159F2185F5E}" dt="2024-07-07T13:44:45.675" v="541" actId="478"/>
            <ac:spMkLst>
              <pc:docMk/>
              <pc:sldMasterMk cId="783407565" sldId="2147483648"/>
              <pc:sldLayoutMk cId="3049626277" sldId="2147483678"/>
              <ac:spMk id="6" creationId="{A0E1ECE0-07AB-EED7-43AF-6A65242F3022}"/>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7" creationId="{75436EFE-19C3-C680-68BC-967B0E2C40CC}"/>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9" creationId="{8822E159-1B24-1D06-967A-B79D2BE50A4D}"/>
            </ac:spMkLst>
          </pc:spChg>
          <pc:spChg chg="del">
            <ac:chgData name="Lauren Francis" userId="b7c8c318-11b6-44df-a20d-cbfd05c86935" providerId="ADAL" clId="{4BBEDE7F-9734-419C-ADEB-8159F2185F5E}" dt="2024-07-07T13:52:37.530" v="635" actId="478"/>
            <ac:spMkLst>
              <pc:docMk/>
              <pc:sldMasterMk cId="783407565" sldId="2147483648"/>
              <pc:sldLayoutMk cId="3049626277" sldId="2147483678"/>
              <ac:spMk id="12" creationId="{B11C40C4-CCE7-FF1C-9907-835950ED1229}"/>
            </ac:spMkLst>
          </pc:spChg>
          <pc:spChg chg="del">
            <ac:chgData name="Lauren Francis" userId="b7c8c318-11b6-44df-a20d-cbfd05c86935" providerId="ADAL" clId="{4BBEDE7F-9734-419C-ADEB-8159F2185F5E}" dt="2024-07-07T13:44:54.470" v="546" actId="478"/>
            <ac:spMkLst>
              <pc:docMk/>
              <pc:sldMasterMk cId="783407565" sldId="2147483648"/>
              <pc:sldLayoutMk cId="3049626277" sldId="2147483678"/>
              <ac:spMk id="19" creationId="{00608F6B-0818-8C97-2AA3-955405B8FBCA}"/>
            </ac:spMkLst>
          </pc:spChg>
          <pc:spChg chg="del mod">
            <ac:chgData name="Lauren Francis" userId="b7c8c318-11b6-44df-a20d-cbfd05c86935" providerId="ADAL" clId="{4BBEDE7F-9734-419C-ADEB-8159F2185F5E}" dt="2024-07-07T13:44:47.775" v="543" actId="478"/>
            <ac:spMkLst>
              <pc:docMk/>
              <pc:sldMasterMk cId="783407565" sldId="2147483648"/>
              <pc:sldLayoutMk cId="3049626277" sldId="2147483678"/>
              <ac:spMk id="22" creationId="{6E3B0B49-027D-8F06-5A33-6EAC6E5D5BF6}"/>
            </ac:spMkLst>
          </pc:spChg>
          <pc:spChg chg="add mod">
            <ac:chgData name="Lauren Francis" userId="b7c8c318-11b6-44df-a20d-cbfd05c86935" providerId="ADAL" clId="{4BBEDE7F-9734-419C-ADEB-8159F2185F5E}" dt="2024-07-07T13:52:52.039" v="637"/>
            <ac:spMkLst>
              <pc:docMk/>
              <pc:sldMasterMk cId="783407565" sldId="2147483648"/>
              <pc:sldLayoutMk cId="3049626277" sldId="2147483678"/>
              <ac:spMk id="23" creationId="{C345A233-A48B-40D0-205A-51BF78B79F83}"/>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4" creationId="{28AD9568-2078-99EC-FA55-A933A0D183B2}"/>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6" creationId="{B50BE3C3-33AE-F99E-55F0-DC091B974F67}"/>
            </ac:spMkLst>
          </pc:spChg>
          <pc:picChg chg="mod ord">
            <ac:chgData name="Lauren Francis" userId="b7c8c318-11b6-44df-a20d-cbfd05c86935" providerId="ADAL" clId="{4BBEDE7F-9734-419C-ADEB-8159F2185F5E}" dt="2024-07-07T13:49:08.693" v="595" actId="167"/>
            <ac:picMkLst>
              <pc:docMk/>
              <pc:sldMasterMk cId="783407565" sldId="2147483648"/>
              <pc:sldLayoutMk cId="3049626277" sldId="2147483678"/>
              <ac:picMk id="2" creationId="{D8F3C0BD-298D-F51E-B324-4A74A9C0ABC5}"/>
            </ac:picMkLst>
          </pc:picChg>
          <pc:picChg chg="mod">
            <ac:chgData name="Lauren Francis" userId="b7c8c318-11b6-44df-a20d-cbfd05c86935" providerId="ADAL" clId="{4BBEDE7F-9734-419C-ADEB-8159F2185F5E}" dt="2024-07-07T13:47:01.333" v="567" actId="1076"/>
            <ac:picMkLst>
              <pc:docMk/>
              <pc:sldMasterMk cId="783407565" sldId="2147483648"/>
              <pc:sldLayoutMk cId="3049626277" sldId="2147483678"/>
              <ac:picMk id="3" creationId="{741188A5-8A9C-86DC-29A5-E40F76168104}"/>
            </ac:picMkLst>
          </pc:picChg>
          <pc:picChg chg="mod ord modCrop">
            <ac:chgData name="Lauren Francis" userId="b7c8c318-11b6-44df-a20d-cbfd05c86935" providerId="ADAL" clId="{4BBEDE7F-9734-419C-ADEB-8159F2185F5E}" dt="2024-07-07T13:48:20.192" v="585" actId="167"/>
            <ac:picMkLst>
              <pc:docMk/>
              <pc:sldMasterMk cId="783407565" sldId="2147483648"/>
              <pc:sldLayoutMk cId="3049626277" sldId="2147483678"/>
              <ac:picMk id="4" creationId="{6A977FE2-8A2E-6FD2-91C7-70807858A447}"/>
            </ac:picMkLst>
          </pc:picChg>
          <pc:picChg chg="mod modCrop">
            <ac:chgData name="Lauren Francis" userId="b7c8c318-11b6-44df-a20d-cbfd05c86935" providerId="ADAL" clId="{4BBEDE7F-9734-419C-ADEB-8159F2185F5E}" dt="2024-07-07T13:48:58.038" v="593" actId="1076"/>
            <ac:picMkLst>
              <pc:docMk/>
              <pc:sldMasterMk cId="783407565" sldId="2147483648"/>
              <pc:sldLayoutMk cId="3049626277" sldId="2147483678"/>
              <ac:picMk id="5" creationId="{6BEB3AFE-1F41-611F-CC78-52C2062A0A97}"/>
            </ac:picMkLst>
          </pc:picChg>
          <pc:picChg chg="del mod">
            <ac:chgData name="Lauren Francis" userId="b7c8c318-11b6-44df-a20d-cbfd05c86935" providerId="ADAL" clId="{4BBEDE7F-9734-419C-ADEB-8159F2185F5E}" dt="2024-07-07T13:46:50.459" v="564" actId="478"/>
            <ac:picMkLst>
              <pc:docMk/>
              <pc:sldMasterMk cId="783407565" sldId="2147483648"/>
              <pc:sldLayoutMk cId="3049626277" sldId="2147483678"/>
              <ac:picMk id="8" creationId="{F5290273-5C3F-27E5-CF91-750453FF512A}"/>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0" creationId="{312B5C7A-0F74-CF44-D33B-9F4387BFFB47}"/>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1" creationId="{6B09F921-E4C1-067D-C21B-733A2279B8F3}"/>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3" creationId="{E38446FD-4C9F-8B09-4647-B465E5B66E77}"/>
            </ac:picMkLst>
          </pc:picChg>
          <pc:picChg chg="mod modCrop">
            <ac:chgData name="Lauren Francis" userId="b7c8c318-11b6-44df-a20d-cbfd05c86935" providerId="ADAL" clId="{4BBEDE7F-9734-419C-ADEB-8159F2185F5E}" dt="2024-07-07T13:50:27.863" v="611" actId="1076"/>
            <ac:picMkLst>
              <pc:docMk/>
              <pc:sldMasterMk cId="783407565" sldId="2147483648"/>
              <pc:sldLayoutMk cId="3049626277" sldId="2147483678"/>
              <ac:picMk id="14" creationId="{8AE5FAA1-D4EF-D64A-3DE1-93B5747A66E4}"/>
            </ac:picMkLst>
          </pc:picChg>
          <pc:picChg chg="add del mod modCrop">
            <ac:chgData name="Lauren Francis" userId="b7c8c318-11b6-44df-a20d-cbfd05c86935" providerId="ADAL" clId="{4BBEDE7F-9734-419C-ADEB-8159F2185F5E}" dt="2024-07-07T13:50:03.980" v="604" actId="478"/>
            <ac:picMkLst>
              <pc:docMk/>
              <pc:sldMasterMk cId="783407565" sldId="2147483648"/>
              <pc:sldLayoutMk cId="3049626277" sldId="2147483678"/>
              <ac:picMk id="15" creationId="{6EE45D72-5300-FADE-BB60-6AA340A798D1}"/>
            </ac:picMkLst>
          </pc:picChg>
          <pc:picChg chg="add mod ord modCrop">
            <ac:chgData name="Lauren Francis" userId="b7c8c318-11b6-44df-a20d-cbfd05c86935" providerId="ADAL" clId="{4BBEDE7F-9734-419C-ADEB-8159F2185F5E}" dt="2024-07-07T13:52:32.665" v="634" actId="732"/>
            <ac:picMkLst>
              <pc:docMk/>
              <pc:sldMasterMk cId="783407565" sldId="2147483648"/>
              <pc:sldLayoutMk cId="3049626277" sldId="2147483678"/>
              <ac:picMk id="16" creationId="{702EBF41-7F75-25E5-9B64-A82CF5D3ACFE}"/>
            </ac:picMkLst>
          </pc:picChg>
          <pc:picChg chg="del mod ord">
            <ac:chgData name="Lauren Francis" userId="b7c8c318-11b6-44df-a20d-cbfd05c86935" providerId="ADAL" clId="{4BBEDE7F-9734-419C-ADEB-8159F2185F5E}" dt="2024-07-07T13:52:22.847" v="632" actId="478"/>
            <ac:picMkLst>
              <pc:docMk/>
              <pc:sldMasterMk cId="783407565" sldId="2147483648"/>
              <pc:sldLayoutMk cId="3049626277" sldId="2147483678"/>
              <ac:picMk id="17" creationId="{1FA245F2-5403-DC60-6EB6-E8AD80C5D232}"/>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8" creationId="{6A892379-7F99-9D0C-09EB-4569EB8BF149}"/>
            </ac:picMkLst>
          </pc:picChg>
          <pc:picChg chg="del mod ord">
            <ac:chgData name="Lauren Francis" userId="b7c8c318-11b6-44df-a20d-cbfd05c86935" providerId="ADAL" clId="{4BBEDE7F-9734-419C-ADEB-8159F2185F5E}" dt="2024-07-07T13:46:39.645" v="562" actId="478"/>
            <ac:picMkLst>
              <pc:docMk/>
              <pc:sldMasterMk cId="783407565" sldId="2147483648"/>
              <pc:sldLayoutMk cId="3049626277" sldId="2147483678"/>
              <ac:picMk id="20" creationId="{419F3F17-6E6C-684E-5FFD-3B7AE0705273}"/>
            </ac:picMkLst>
          </pc:picChg>
          <pc:picChg chg="del">
            <ac:chgData name="Lauren Francis" userId="b7c8c318-11b6-44df-a20d-cbfd05c86935" providerId="ADAL" clId="{4BBEDE7F-9734-419C-ADEB-8159F2185F5E}" dt="2024-07-07T13:44:50.268" v="545" actId="478"/>
            <ac:picMkLst>
              <pc:docMk/>
              <pc:sldMasterMk cId="783407565" sldId="2147483648"/>
              <pc:sldLayoutMk cId="3049626277" sldId="2147483678"/>
              <ac:picMk id="21" creationId="{4BD1E55C-E0AB-3F84-B803-637DF3562C03}"/>
            </ac:picMkLst>
          </pc:picChg>
          <pc:picChg chg="del">
            <ac:chgData name="Lauren Francis" userId="b7c8c318-11b6-44df-a20d-cbfd05c86935" providerId="ADAL" clId="{4BBEDE7F-9734-419C-ADEB-8159F2185F5E}" dt="2024-07-07T13:44:49.772" v="544" actId="478"/>
            <ac:picMkLst>
              <pc:docMk/>
              <pc:sldMasterMk cId="783407565" sldId="2147483648"/>
              <pc:sldLayoutMk cId="3049626277" sldId="2147483678"/>
              <ac:picMk id="25" creationId="{A756EF23-522F-AF76-A5DD-EC0267C20AB8}"/>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7" creationId="{EC8C28DE-8CE5-325E-5115-51DA8A366623}"/>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8" creationId="{6CC1C0AD-4010-8FF4-B455-2FCA74BA523A}"/>
            </ac:picMkLst>
          </pc:pic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pChg chg="mod">
          <ac:chgData name="Lauren Francis" userId="b7c8c318-11b6-44df-a20d-cbfd05c86935" providerId="ADAL" clId="{C38C7FE3-EEFC-4541-A9F6-30EA223E2397}" dt="2024-04-09T22:52:35.891" v="34" actId="122"/>
          <ac:spMkLst>
            <pc:docMk/>
            <pc:sldMasterMk cId="783407565" sldId="2147483648"/>
            <ac:spMk id="2" creationId="{7DC530BC-E96F-A655-74F4-F47880701A39}"/>
          </ac:spMkLst>
        </pc:spChg>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pChg chg="add mod ord">
            <ac:chgData name="Lauren Francis" userId="b7c8c318-11b6-44df-a20d-cbfd05c86935" providerId="ADAL" clId="{C38C7FE3-EEFC-4541-A9F6-30EA223E2397}" dt="2024-04-09T22:51:41.630" v="21" actId="207"/>
            <ac:spMkLst>
              <pc:docMk/>
              <pc:sldMasterMk cId="783407565" sldId="2147483648"/>
              <pc:sldLayoutMk cId="1462231767" sldId="2147483649"/>
              <ac:spMk id="2" creationId="{D795ED70-1292-CD30-5013-47BC9058BBE7}"/>
            </ac:spMkLst>
          </pc:spChg>
          <pc:spChg chg="del mod">
            <ac:chgData name="Lauren Francis" userId="b7c8c318-11b6-44df-a20d-cbfd05c86935" providerId="ADAL" clId="{C38C7FE3-EEFC-4541-A9F6-30EA223E2397}" dt="2024-04-09T22:51:23.537" v="18" actId="478"/>
            <ac:spMkLst>
              <pc:docMk/>
              <pc:sldMasterMk cId="783407565" sldId="2147483648"/>
              <pc:sldLayoutMk cId="1462231767" sldId="2147483649"/>
              <ac:spMk id="7" creationId="{67974EA7-E98A-F6FC-D6F9-6C01A4BDE7EC}"/>
            </ac:spMkLst>
          </pc:spChg>
          <pc:spChg chg="mod">
            <ac:chgData name="Lauren Francis" userId="b7c8c318-11b6-44df-a20d-cbfd05c86935" providerId="ADAL" clId="{C38C7FE3-EEFC-4541-A9F6-30EA223E2397}" dt="2024-04-09T22:59:07.055" v="60" actId="14100"/>
            <ac:spMkLst>
              <pc:docMk/>
              <pc:sldMasterMk cId="783407565" sldId="2147483648"/>
              <pc:sldLayoutMk cId="1462231767" sldId="2147483649"/>
              <ac:spMk id="11" creationId="{9EB5AE9F-4287-A334-4516-24BC8782E828}"/>
            </ac:spMkLst>
          </pc:spChg>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pChg chg="add mod ord">
            <ac:chgData name="Lauren Francis" userId="b7c8c318-11b6-44df-a20d-cbfd05c86935" providerId="ADAL" clId="{C38C7FE3-EEFC-4541-A9F6-30EA223E2397}" dt="2024-04-09T22:52:04.099" v="25" actId="207"/>
            <ac:spMkLst>
              <pc:docMk/>
              <pc:sldMasterMk cId="783407565" sldId="2147483648"/>
              <pc:sldLayoutMk cId="347735146" sldId="2147483650"/>
              <ac:spMk id="2" creationId="{5CAC93C0-C36A-F527-BF02-80463FF3DFBE}"/>
            </ac:spMkLst>
          </pc:spChg>
          <pc:spChg chg="add mod">
            <ac:chgData name="Lauren Francis" userId="b7c8c318-11b6-44df-a20d-cbfd05c86935" providerId="ADAL" clId="{C38C7FE3-EEFC-4541-A9F6-30EA223E2397}" dt="2024-04-09T22:59:15.986" v="63" actId="1076"/>
            <ac:spMkLst>
              <pc:docMk/>
              <pc:sldMasterMk cId="783407565" sldId="2147483648"/>
              <pc:sldLayoutMk cId="347735146" sldId="2147483650"/>
              <ac:spMk id="3" creationId="{778DF02C-1EBA-1328-DD96-1CAA7B82F88C}"/>
            </ac:spMkLst>
          </pc:spChg>
          <pc:spChg chg="del mod">
            <ac:chgData name="Lauren Francis" userId="b7c8c318-11b6-44df-a20d-cbfd05c86935" providerId="ADAL" clId="{C38C7FE3-EEFC-4541-A9F6-30EA223E2397}" dt="2024-04-09T22:51:53.685" v="22" actId="478"/>
            <ac:spMkLst>
              <pc:docMk/>
              <pc:sldMasterMk cId="783407565" sldId="2147483648"/>
              <pc:sldLayoutMk cId="347735146" sldId="2147483650"/>
              <ac:spMk id="6" creationId="{41F5C69E-B735-DD22-B9AA-9F8484C8D7AF}"/>
            </ac:spMkLst>
          </pc:spChg>
          <pc:spChg chg="del">
            <ac:chgData name="Lauren Francis" userId="b7c8c318-11b6-44df-a20d-cbfd05c86935" providerId="ADAL" clId="{C38C7FE3-EEFC-4541-A9F6-30EA223E2397}" dt="2024-04-09T22:59:11.870" v="61" actId="478"/>
            <ac:spMkLst>
              <pc:docMk/>
              <pc:sldMasterMk cId="783407565" sldId="2147483648"/>
              <pc:sldLayoutMk cId="347735146" sldId="2147483650"/>
              <ac:spMk id="10" creationId="{4D3782F3-C3EA-163C-CCC1-D7800BCF412F}"/>
            </ac:spMkLst>
          </pc:spChg>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pChg chg="add del mod">
            <ac:chgData name="Lauren Francis" userId="b7c8c318-11b6-44df-a20d-cbfd05c86935" providerId="ADAL" clId="{C38C7FE3-EEFC-4541-A9F6-30EA223E2397}" dt="2024-04-09T22:59:22.753" v="65" actId="478"/>
            <ac:spMkLst>
              <pc:docMk/>
              <pc:sldMasterMk cId="783407565" sldId="2147483648"/>
              <pc:sldLayoutMk cId="3249202066" sldId="2147483651"/>
              <ac:spMk id="2" creationId="{C7482411-A33C-9D1C-FFF3-E13310F82D04}"/>
            </ac:spMkLst>
          </pc:spChg>
          <pc:spChg chg="add del mod">
            <ac:chgData name="Lauren Francis" userId="b7c8c318-11b6-44df-a20d-cbfd05c86935" providerId="ADAL" clId="{C38C7FE3-EEFC-4541-A9F6-30EA223E2397}" dt="2024-04-09T22:52:14.859" v="27" actId="478"/>
            <ac:spMkLst>
              <pc:docMk/>
              <pc:sldMasterMk cId="783407565" sldId="2147483648"/>
              <pc:sldLayoutMk cId="3249202066" sldId="2147483651"/>
              <ac:spMk id="2" creationId="{E87F3631-982D-2DA0-73B9-8CE30B49D7A8}"/>
            </ac:spMkLst>
          </pc:spChg>
          <pc:spChg chg="add mod ord">
            <ac:chgData name="Lauren Francis" userId="b7c8c318-11b6-44df-a20d-cbfd05c86935" providerId="ADAL" clId="{C38C7FE3-EEFC-4541-A9F6-30EA223E2397}" dt="2024-04-09T22:52:23.463" v="31" actId="207"/>
            <ac:spMkLst>
              <pc:docMk/>
              <pc:sldMasterMk cId="783407565" sldId="2147483648"/>
              <pc:sldLayoutMk cId="3249202066" sldId="2147483651"/>
              <ac:spMk id="3" creationId="{FC3A3DCC-B4A1-1548-61FE-0D38A75AF36C}"/>
            </ac:spMkLst>
          </pc:spChg>
          <pc:spChg chg="del mod">
            <ac:chgData name="Lauren Francis" userId="b7c8c318-11b6-44df-a20d-cbfd05c86935" providerId="ADAL" clId="{C38C7FE3-EEFC-4541-A9F6-30EA223E2397}" dt="2024-04-09T22:52:16.795" v="28" actId="478"/>
            <ac:spMkLst>
              <pc:docMk/>
              <pc:sldMasterMk cId="783407565" sldId="2147483648"/>
              <pc:sldLayoutMk cId="3249202066" sldId="2147483651"/>
              <ac:spMk id="6" creationId="{28ECAA5C-4799-27E6-F308-9E2EA744B518}"/>
            </ac:spMkLst>
          </pc:spChg>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pChg chg="add del mod">
            <ac:chgData name="Lauren Francis" userId="b7c8c318-11b6-44df-a20d-cbfd05c86935" providerId="ADAL" clId="{C38C7FE3-EEFC-4541-A9F6-30EA223E2397}" dt="2024-04-09T22:53:44.634" v="37" actId="478"/>
            <ac:spMkLst>
              <pc:docMk/>
              <pc:sldMasterMk cId="783407565" sldId="2147483648"/>
              <pc:sldLayoutMk cId="1756085151" sldId="2147483652"/>
              <ac:spMk id="2" creationId="{81AF0803-336A-339D-826B-968D6555CE9A}"/>
            </ac:spMkLst>
          </pc:spChg>
          <pc:spChg chg="add mod">
            <ac:chgData name="Lauren Francis" userId="b7c8c318-11b6-44df-a20d-cbfd05c86935" providerId="ADAL" clId="{C38C7FE3-EEFC-4541-A9F6-30EA223E2397}" dt="2024-04-09T22:54:01.932" v="42" actId="207"/>
            <ac:spMkLst>
              <pc:docMk/>
              <pc:sldMasterMk cId="783407565" sldId="2147483648"/>
              <pc:sldLayoutMk cId="1756085151" sldId="2147483652"/>
              <ac:spMk id="3" creationId="{157BCFB4-E32A-E84D-FE4A-2ECE084CD541}"/>
            </ac:spMkLst>
          </pc:spChg>
          <pc:spChg chg="del">
            <ac:chgData name="Lauren Francis" userId="b7c8c318-11b6-44df-a20d-cbfd05c86935" providerId="ADAL" clId="{C38C7FE3-EEFC-4541-A9F6-30EA223E2397}" dt="2024-04-09T18:09:02.823" v="5" actId="478"/>
            <ac:spMkLst>
              <pc:docMk/>
              <pc:sldMasterMk cId="783407565" sldId="2147483648"/>
              <pc:sldLayoutMk cId="1756085151" sldId="2147483652"/>
              <ac:spMk id="7" creationId="{AC659F81-41D5-BE74-12A3-A7D409F5CD60}"/>
            </ac:spMkLst>
          </pc:spChg>
          <pc:spChg chg="add mod ord">
            <ac:chgData name="Lauren Francis" userId="b7c8c318-11b6-44df-a20d-cbfd05c86935" providerId="ADAL" clId="{C38C7FE3-EEFC-4541-A9F6-30EA223E2397}" dt="2024-04-09T18:09:16.727" v="9" actId="207"/>
            <ac:spMkLst>
              <pc:docMk/>
              <pc:sldMasterMk cId="783407565" sldId="2147483648"/>
              <pc:sldLayoutMk cId="1756085151" sldId="2147483652"/>
              <ac:spMk id="11" creationId="{D467AB6F-5056-5571-6A53-4276B6678E81}"/>
            </ac:spMkLst>
          </pc:spChg>
          <pc:picChg chg="ord">
            <ac:chgData name="Lauren Francis" userId="b7c8c318-11b6-44df-a20d-cbfd05c86935" providerId="ADAL" clId="{C38C7FE3-EEFC-4541-A9F6-30EA223E2397}" dt="2024-04-09T18:09:07.609" v="8" actId="167"/>
            <ac:picMkLst>
              <pc:docMk/>
              <pc:sldMasterMk cId="783407565" sldId="2147483648"/>
              <pc:sldLayoutMk cId="1756085151" sldId="2147483652"/>
              <ac:picMk id="6" creationId="{B1839FCA-ED11-DB80-A874-B0F3613C6EF6}"/>
            </ac:picMkLst>
          </pc:picChg>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pChg chg="del">
            <ac:chgData name="Lauren Francis" userId="b7c8c318-11b6-44df-a20d-cbfd05c86935" providerId="ADAL" clId="{C38C7FE3-EEFC-4541-A9F6-30EA223E2397}" dt="2024-04-09T18:08:51.343" v="0" actId="478"/>
            <ac:spMkLst>
              <pc:docMk/>
              <pc:sldMasterMk cId="783407565" sldId="2147483648"/>
              <pc:sldLayoutMk cId="3339540598" sldId="2147483653"/>
              <ac:spMk id="8" creationId="{252B01E0-780B-CD8D-39C3-90E87D26713D}"/>
            </ac:spMkLst>
          </pc:spChg>
          <pc:spChg chg="add mod ord">
            <ac:chgData name="Lauren Francis" userId="b7c8c318-11b6-44df-a20d-cbfd05c86935" providerId="ADAL" clId="{C38C7FE3-EEFC-4541-A9F6-30EA223E2397}" dt="2024-04-09T18:08:55.725" v="3" actId="167"/>
            <ac:spMkLst>
              <pc:docMk/>
              <pc:sldMasterMk cId="783407565" sldId="2147483648"/>
              <pc:sldLayoutMk cId="3339540598" sldId="2147483653"/>
              <ac:spMk id="13" creationId="{51771CE8-4371-D8D6-1C7A-A267D2CF504A}"/>
            </ac:spMkLst>
          </pc:spChg>
          <pc:picChg chg="ord">
            <ac:chgData name="Lauren Francis" userId="b7c8c318-11b6-44df-a20d-cbfd05c86935" providerId="ADAL" clId="{C38C7FE3-EEFC-4541-A9F6-30EA223E2397}" dt="2024-04-09T18:08:57.891" v="4" actId="167"/>
            <ac:picMkLst>
              <pc:docMk/>
              <pc:sldMasterMk cId="783407565" sldId="2147483648"/>
              <pc:sldLayoutMk cId="3339540598" sldId="2147483653"/>
              <ac:picMk id="7" creationId="{AF9E4685-1C39-1676-E912-1F2868A837A0}"/>
            </ac:picMkLst>
          </pc:picChg>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pChg chg="del">
            <ac:chgData name="Lauren Francis" userId="b7c8c318-11b6-44df-a20d-cbfd05c86935" providerId="ADAL" clId="{C38C7FE3-EEFC-4541-A9F6-30EA223E2397}" dt="2024-04-09T22:58:10.333" v="44" actId="478"/>
            <ac:spMkLst>
              <pc:docMk/>
              <pc:sldMasterMk cId="783407565" sldId="2147483648"/>
              <pc:sldLayoutMk cId="294763625" sldId="2147483659"/>
              <ac:spMk id="2" creationId="{C227FD4A-15F1-D92D-4E9F-0F1DDDBA2087}"/>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3" creationId="{6CF933CF-601C-1260-66AA-D891F71B1070}"/>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6" creationId="{5691A99D-61BE-3D51-2709-5CD3ADAF5E8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7" creationId="{9BA21959-C0B4-8061-1793-BD5C727C6C4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8" creationId="{84421EA4-4635-06EE-B76F-667C7B5EA638}"/>
            </ac:spMkLst>
          </pc:spChg>
          <pc:spChg chg="add mod">
            <ac:chgData name="Lauren Francis" userId="b7c8c318-11b6-44df-a20d-cbfd05c86935" providerId="ADAL" clId="{C38C7FE3-EEFC-4541-A9F6-30EA223E2397}" dt="2024-04-09T22:58:39.522" v="47"/>
            <ac:spMkLst>
              <pc:docMk/>
              <pc:sldMasterMk cId="783407565" sldId="2147483648"/>
              <pc:sldLayoutMk cId="294763625" sldId="2147483659"/>
              <ac:spMk id="9" creationId="{07214D5E-0291-DA4B-19E7-2D1E7A3B884E}"/>
            </ac:spMkLst>
          </pc:spChg>
          <pc:spChg chg="add del mod">
            <ac:chgData name="Lauren Francis" userId="b7c8c318-11b6-44df-a20d-cbfd05c86935" providerId="ADAL" clId="{C38C7FE3-EEFC-4541-A9F6-30EA223E2397}" dt="2024-04-09T22:59:26.849" v="66" actId="478"/>
            <ac:spMkLst>
              <pc:docMk/>
              <pc:sldMasterMk cId="783407565" sldId="2147483648"/>
              <pc:sldLayoutMk cId="294763625" sldId="2147483659"/>
              <ac:spMk id="13" creationId="{3D1EC411-FEF3-DBB6-CBFD-0DBAEC08939B}"/>
            </ac:spMkLst>
          </pc:spChg>
          <pc:spChg chg="add mod">
            <ac:chgData name="Lauren Francis" userId="b7c8c318-11b6-44df-a20d-cbfd05c86935" providerId="ADAL" clId="{C38C7FE3-EEFC-4541-A9F6-30EA223E2397}" dt="2024-04-09T22:58:52.011" v="49" actId="1076"/>
            <ac:spMkLst>
              <pc:docMk/>
              <pc:sldMasterMk cId="783407565" sldId="2147483648"/>
              <pc:sldLayoutMk cId="294763625" sldId="2147483659"/>
              <ac:spMk id="14" creationId="{49B9043E-4280-904D-D697-3E0FE566A506}"/>
            </ac:spMkLst>
          </pc:spChg>
          <pc:spChg chg="add mod">
            <ac:chgData name="Lauren Francis" userId="b7c8c318-11b6-44df-a20d-cbfd05c86935" providerId="ADAL" clId="{C38C7FE3-EEFC-4541-A9F6-30EA223E2397}" dt="2024-04-09T22:59:27.425" v="67"/>
            <ac:spMkLst>
              <pc:docMk/>
              <pc:sldMasterMk cId="783407565" sldId="2147483648"/>
              <pc:sldLayoutMk cId="294763625" sldId="2147483659"/>
              <ac:spMk id="15" creationId="{F219940B-2638-94F1-291C-E7FAF8615CF2}"/>
            </ac:spMkLst>
          </pc:spChg>
          <pc:picChg chg="add del mod">
            <ac:chgData name="Lauren Francis" userId="b7c8c318-11b6-44df-a20d-cbfd05c86935" providerId="ADAL" clId="{C38C7FE3-EEFC-4541-A9F6-30EA223E2397}" dt="2024-04-09T22:58:58.989" v="50" actId="478"/>
            <ac:picMkLst>
              <pc:docMk/>
              <pc:sldMasterMk cId="783407565" sldId="2147483648"/>
              <pc:sldLayoutMk cId="294763625" sldId="2147483659"/>
              <ac:picMk id="4" creationId="{3698F6DC-A0A8-2F3B-93FC-1BFE5DE625DB}"/>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0" creationId="{C8ADB860-58E2-47D0-F878-906BDEF57A02}"/>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1" creationId="{6442C20E-CFF8-E424-D3D4-82CDD85A3A2C}"/>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6" creationId="{F8A99FF6-4126-B0D8-9825-9FB1EBB5EB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7" creationId="{AE5A17BD-631D-3156-6AAA-4FAC1ADA80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8" creationId="{09838414-E636-4B21-01DA-DCF19E1F973C}"/>
            </ac:picMkLst>
          </pc:picChg>
          <pc:cxnChg chg="add del mod">
            <ac:chgData name="Lauren Francis" userId="b7c8c318-11b6-44df-a20d-cbfd05c86935" providerId="ADAL" clId="{C38C7FE3-EEFC-4541-A9F6-30EA223E2397}" dt="2024-04-09T22:58:58.989" v="50" actId="478"/>
            <ac:cxnSpMkLst>
              <pc:docMk/>
              <pc:sldMasterMk cId="783407565" sldId="2147483648"/>
              <pc:sldLayoutMk cId="294763625" sldId="2147483659"/>
              <ac:cxnSpMk id="5" creationId="{CBECBE1C-6858-885B-D348-848EEBA469C2}"/>
            </ac:cxnSpMkLst>
          </pc:cxnChg>
          <pc:cxnChg chg="add mod">
            <ac:chgData name="Lauren Francis" userId="b7c8c318-11b6-44df-a20d-cbfd05c86935" providerId="ADAL" clId="{C38C7FE3-EEFC-4541-A9F6-30EA223E2397}" dt="2024-04-09T22:58:39.522" v="47"/>
            <ac:cxnSpMkLst>
              <pc:docMk/>
              <pc:sldMasterMk cId="783407565" sldId="2147483648"/>
              <pc:sldLayoutMk cId="294763625" sldId="2147483659"/>
              <ac:cxnSpMk id="12" creationId="{21FA5F04-B8D6-F4D3-8CAE-F93BC1D6F725}"/>
            </ac:cxnSpMkLst>
          </pc:cxnChg>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pChg chg="del">
            <ac:chgData name="Lauren Francis" userId="b7c8c318-11b6-44df-a20d-cbfd05c86935" providerId="ADAL" clId="{C38C7FE3-EEFC-4541-A9F6-30EA223E2397}" dt="2024-04-09T23:00:28.470" v="73" actId="478"/>
            <ac:spMkLst>
              <pc:docMk/>
              <pc:sldMasterMk cId="783407565" sldId="2147483648"/>
              <pc:sldLayoutMk cId="2728238326" sldId="2147483660"/>
              <ac:spMk id="2" creationId="{B40C42EF-7677-70B5-D9C1-C8FFA759D5E5}"/>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6" creationId="{3A94A2CA-E548-F1FF-277D-55EF096A1C9B}"/>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0" creationId="{38F0F942-CF92-6FD1-4E02-E7ED63F8B0D6}"/>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1" creationId="{4BF5A9A2-96E9-DF35-F3A2-EC9593C3F8ED}"/>
            </ac:spMkLst>
          </pc:sp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3" creationId="{2E3E0BFC-C5E1-4E29-51A7-06E97C9CDB2F}"/>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4" creationId="{2D65887D-3A67-551B-C715-BB419F344AC8}"/>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7" creationId="{995B041F-0AD6-48B0-E873-42F569743988}"/>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8" creationId="{E607F22F-DAAC-E1D6-617A-5E46E8B3EE68}"/>
            </ac:picMkLst>
          </pc:picChg>
          <pc:cxnChg chg="add mod">
            <ac:chgData name="Lauren Francis" userId="b7c8c318-11b6-44df-a20d-cbfd05c86935" providerId="ADAL" clId="{C38C7FE3-EEFC-4541-A9F6-30EA223E2397}" dt="2024-04-09T23:00:53.817" v="75"/>
            <ac:cxnSpMkLst>
              <pc:docMk/>
              <pc:sldMasterMk cId="783407565" sldId="2147483648"/>
              <pc:sldLayoutMk cId="2728238326" sldId="2147483660"/>
              <ac:cxnSpMk id="9" creationId="{B00DAF1A-A16C-CC7E-F880-B2858B11F043}"/>
            </ac:cxnSpMkLst>
          </pc:cxnChg>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pChg chg="del">
            <ac:chgData name="Lauren Francis" userId="b7c8c318-11b6-44df-a20d-cbfd05c86935" providerId="ADAL" clId="{C38C7FE3-EEFC-4541-A9F6-30EA223E2397}" dt="2024-04-09T23:01:21.547" v="78" actId="478"/>
            <ac:spMkLst>
              <pc:docMk/>
              <pc:sldMasterMk cId="783407565" sldId="2147483648"/>
              <pc:sldLayoutMk cId="392758585" sldId="2147483661"/>
              <ac:spMk id="2" creationId="{75AB9297-BEF8-F8F9-D220-2A7C36B0732B}"/>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6" creationId="{7DDB053D-6033-9B0A-D481-C3C1ED994CA8}"/>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0" creationId="{AC4531A2-C0EB-FBAF-BC3F-0E4D8432C1D4}"/>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1" creationId="{8B3E239C-881A-0DF8-A345-67A88FFA69E6}"/>
            </ac:spMkLst>
          </pc:sp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3" creationId="{112C7AC1-3988-7C1E-0569-4C7364BAD9A6}"/>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4" creationId="{FF84EA3F-D675-CCCF-F49A-F03BA84DADDB}"/>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7" creationId="{6DAE41DF-3286-9531-63BB-FD01A4BD7494}"/>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8" creationId="{D3CB52BA-FAE6-4D2E-5271-2DBD9BB647D6}"/>
            </ac:picMkLst>
          </pc:picChg>
          <pc:cxnChg chg="add mod">
            <ac:chgData name="Lauren Francis" userId="b7c8c318-11b6-44df-a20d-cbfd05c86935" providerId="ADAL" clId="{C38C7FE3-EEFC-4541-A9F6-30EA223E2397}" dt="2024-04-09T23:01:39.577" v="80"/>
            <ac:cxnSpMkLst>
              <pc:docMk/>
              <pc:sldMasterMk cId="783407565" sldId="2147483648"/>
              <pc:sldLayoutMk cId="392758585" sldId="2147483661"/>
              <ac:cxnSpMk id="9" creationId="{314F8C88-DD70-ECEB-E16D-33CC3884E2A3}"/>
            </ac:cxnSpMkLst>
          </pc:cxnChg>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pChg chg="del">
            <ac:chgData name="Lauren Francis" userId="b7c8c318-11b6-44df-a20d-cbfd05c86935" providerId="ADAL" clId="{C38C7FE3-EEFC-4541-A9F6-30EA223E2397}" dt="2024-04-09T23:02:01.854" v="83" actId="478"/>
            <ac:spMkLst>
              <pc:docMk/>
              <pc:sldMasterMk cId="783407565" sldId="2147483648"/>
              <pc:sldLayoutMk cId="2364423304" sldId="2147483662"/>
              <ac:spMk id="2" creationId="{21D5FB38-CB84-37B8-EC84-7D1B59B84605}"/>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6" creationId="{2A6CC2E3-1D0E-FE60-279E-0C8A364EF846}"/>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0" creationId="{85A94DC4-AAF3-B465-5804-0123938A91AF}"/>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1" creationId="{6883C858-39F8-502E-872E-5FBCD1880B5D}"/>
            </ac:spMkLst>
          </pc:sp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3" creationId="{619397AC-991B-256F-92C7-697645C7AF68}"/>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4" creationId="{FD9C278B-A320-9013-9D86-B525B3EFDECA}"/>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7" creationId="{3D2EA53C-6146-A5D4-3484-2EA4F3C88FED}"/>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8" creationId="{18FABE87-C173-6CB3-7337-4A82E314DC4F}"/>
            </ac:picMkLst>
          </pc:picChg>
          <pc:cxnChg chg="add mod">
            <ac:chgData name="Lauren Francis" userId="b7c8c318-11b6-44df-a20d-cbfd05c86935" providerId="ADAL" clId="{C38C7FE3-EEFC-4541-A9F6-30EA223E2397}" dt="2024-04-09T23:02:06.313" v="85"/>
            <ac:cxnSpMkLst>
              <pc:docMk/>
              <pc:sldMasterMk cId="783407565" sldId="2147483648"/>
              <pc:sldLayoutMk cId="2364423304" sldId="2147483662"/>
              <ac:cxnSpMk id="9" creationId="{D1820A3A-362E-E0FE-52D2-69E30C23DB80}"/>
            </ac:cxnSpMkLst>
          </pc:cxnChg>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pChg chg="del">
            <ac:chgData name="Lauren Francis" userId="b7c8c318-11b6-44df-a20d-cbfd05c86935" providerId="ADAL" clId="{C38C7FE3-EEFC-4541-A9F6-30EA223E2397}" dt="2024-04-09T23:02:18.628" v="88" actId="478"/>
            <ac:spMkLst>
              <pc:docMk/>
              <pc:sldMasterMk cId="783407565" sldId="2147483648"/>
              <pc:sldLayoutMk cId="2006673658" sldId="2147483663"/>
              <ac:spMk id="2" creationId="{35A6843B-02A7-1ECA-B6BD-C93DC1921E72}"/>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6" creationId="{FB1561EC-8FD1-9C2A-B8B6-A311EFC6FC4C}"/>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0" creationId="{C2B2B5FE-9E18-9E62-35EB-F252E22ED5F6}"/>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1" creationId="{3B950337-2A6E-0EB5-AF90-63D4474C0DBA}"/>
            </ac:spMkLst>
          </pc:sp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3" creationId="{F0F1D36C-2FD0-2725-9029-03CB83D5F9A4}"/>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4" creationId="{DD0422A4-9B64-C19E-6C20-B78EB6C37F86}"/>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7" creationId="{FC43404A-A772-9CA1-02CF-652CA480582C}"/>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8" creationId="{BA6734B9-29B9-C437-3F2A-7ADBE89D7DDC}"/>
            </ac:picMkLst>
          </pc:picChg>
          <pc:cxnChg chg="add mod">
            <ac:chgData name="Lauren Francis" userId="b7c8c318-11b6-44df-a20d-cbfd05c86935" providerId="ADAL" clId="{C38C7FE3-EEFC-4541-A9F6-30EA223E2397}" dt="2024-04-09T23:02:35.847" v="91"/>
            <ac:cxnSpMkLst>
              <pc:docMk/>
              <pc:sldMasterMk cId="783407565" sldId="2147483648"/>
              <pc:sldLayoutMk cId="2006673658" sldId="2147483663"/>
              <ac:cxnSpMk id="9" creationId="{44A4FC71-B237-62B1-4B96-B6CD09CF949D}"/>
            </ac:cxnSpMkLst>
          </pc:cxnChg>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pChg chg="del">
            <ac:chgData name="Lauren Francis" userId="b7c8c318-11b6-44df-a20d-cbfd05c86935" providerId="ADAL" clId="{C38C7FE3-EEFC-4541-A9F6-30EA223E2397}" dt="2024-04-09T23:02:40.132" v="93" actId="478"/>
            <ac:spMkLst>
              <pc:docMk/>
              <pc:sldMasterMk cId="783407565" sldId="2147483648"/>
              <pc:sldLayoutMk cId="1105485309" sldId="2147483664"/>
              <ac:spMk id="2" creationId="{EEC6388E-5EC1-C69E-0F62-21FDD31E1E08}"/>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3" creationId="{2010E84C-6A94-3CB3-E539-6E8F108ABFCE}"/>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7" creationId="{64DAFAF8-BB64-FEB1-88AE-9F0D9EF307F0}"/>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8" creationId="{672252C6-1597-1A56-C8B5-21D5924C3DF3}"/>
            </ac:spMkLst>
          </pc:sp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4" creationId="{BFAE86D9-64FB-3D34-20B2-7CBB1822766F}"/>
            </ac:picMkLst>
          </pc:pic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5" creationId="{DA787029-0774-1A28-369A-60B8A83FDA8B}"/>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9" creationId="{66FA7975-C279-C4F1-8F27-3395E7A19AEC}"/>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0" creationId="{DAAA3903-B227-235E-BB16-015068685A61}"/>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1" creationId="{05201A29-085B-C847-A2DD-3D13D8D3AA95}"/>
            </ac:picMkLst>
          </pc:picChg>
          <pc:cxnChg chg="add mod">
            <ac:chgData name="Lauren Francis" userId="b7c8c318-11b6-44df-a20d-cbfd05c86935" providerId="ADAL" clId="{C38C7FE3-EEFC-4541-A9F6-30EA223E2397}" dt="2024-04-09T23:02:44.988" v="94"/>
            <ac:cxnSpMkLst>
              <pc:docMk/>
              <pc:sldMasterMk cId="783407565" sldId="2147483648"/>
              <pc:sldLayoutMk cId="1105485309" sldId="2147483664"/>
              <ac:cxnSpMk id="6" creationId="{309175A1-CD93-FB14-2151-68FDF2831075}"/>
            </ac:cxnSpMkLst>
          </pc:cxnChg>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pChg chg="del">
            <ac:chgData name="Lauren Francis" userId="b7c8c318-11b6-44df-a20d-cbfd05c86935" providerId="ADAL" clId="{C38C7FE3-EEFC-4541-A9F6-30EA223E2397}" dt="2024-04-09T23:03:10.646" v="98" actId="478"/>
            <ac:spMkLst>
              <pc:docMk/>
              <pc:sldMasterMk cId="783407565" sldId="2147483648"/>
              <pc:sldLayoutMk cId="2902913774" sldId="2147483665"/>
              <ac:spMk id="2" creationId="{49D47306-FE2C-BD5A-43D9-5A5E2DE3BACF}"/>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6" creationId="{5D56488C-85C2-28D9-EFC4-602E0AFC96A3}"/>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0" creationId="{E8F98A27-81A1-A4DC-8788-7DEFF4C540EC}"/>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1" creationId="{ED69B491-6E68-455F-284B-45EE3C103ABB}"/>
            </ac:spMkLst>
          </pc:sp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3" creationId="{6A29406C-8919-74D3-B66C-51CE55529DED}"/>
            </ac:picMkLst>
          </pc:picChg>
          <pc:picChg chg="add mod">
            <ac:chgData name="Lauren Francis" userId="b7c8c318-11b6-44df-a20d-cbfd05c86935" providerId="ADAL" clId="{C38C7FE3-EEFC-4541-A9F6-30EA223E2397}" dt="2024-04-09T23:03:25.949" v="102" actId="1076"/>
            <ac:picMkLst>
              <pc:docMk/>
              <pc:sldMasterMk cId="783407565" sldId="2147483648"/>
              <pc:sldLayoutMk cId="2902913774" sldId="2147483665"/>
              <ac:picMk id="4" creationId="{914E38EF-FE60-C329-0FA9-06F9754099AF}"/>
            </ac:picMkLst>
          </pc:pic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7" creationId="{7FB64564-EA92-52A7-DE67-D9CF906995C6}"/>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8" creationId="{3CA231FA-9A14-DD2C-CE80-9949B580CA8B}"/>
            </ac:picMkLst>
          </pc:picChg>
          <pc:cxnChg chg="add mod">
            <ac:chgData name="Lauren Francis" userId="b7c8c318-11b6-44df-a20d-cbfd05c86935" providerId="ADAL" clId="{C38C7FE3-EEFC-4541-A9F6-30EA223E2397}" dt="2024-04-09T23:03:30.010" v="103"/>
            <ac:cxnSpMkLst>
              <pc:docMk/>
              <pc:sldMasterMk cId="783407565" sldId="2147483648"/>
              <pc:sldLayoutMk cId="2902913774" sldId="2147483665"/>
              <ac:cxnSpMk id="9" creationId="{D706DFEA-AB94-F76A-DD0C-C01B824176DB}"/>
            </ac:cxnSpMkLst>
          </pc:cxnChg>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pChg chg="add del">
          <ac:chgData name="Lauren Francis" userId="b7c8c318-11b6-44df-a20d-cbfd05c86935" providerId="ADAL" clId="{65C9459A-0CE4-4905-8325-71C5D01DA6A3}" dt="2024-06-14T20:43:20.522" v="650" actId="478"/>
          <ac:spMkLst>
            <pc:docMk/>
            <pc:sldMk cId="0" sldId="267"/>
            <ac:spMk id="2"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3"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7"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8"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9" creationId="{00000000-0000-0000-0000-000000000000}"/>
          </ac:spMkLst>
        </pc:spChg>
        <pc:spChg chg="add del mod">
          <ac:chgData name="Lauren Francis" userId="b7c8c318-11b6-44df-a20d-cbfd05c86935" providerId="ADAL" clId="{65C9459A-0CE4-4905-8325-71C5D01DA6A3}" dt="2024-06-14T20:43:20.522" v="650" actId="478"/>
          <ac:spMkLst>
            <pc:docMk/>
            <pc:sldMk cId="0" sldId="267"/>
            <ac:spMk id="11" creationId="{02323191-E6EB-A458-8593-91E92FD11E58}"/>
          </ac:spMkLst>
        </pc:spChg>
        <pc:spChg chg="add del mod">
          <ac:chgData name="Lauren Francis" userId="b7c8c318-11b6-44df-a20d-cbfd05c86935" providerId="ADAL" clId="{65C9459A-0CE4-4905-8325-71C5D01DA6A3}" dt="2024-06-14T20:43:20.522" v="650" actId="478"/>
          <ac:spMkLst>
            <pc:docMk/>
            <pc:sldMk cId="0" sldId="267"/>
            <ac:spMk id="13" creationId="{6923FDDA-018D-EFB2-3C9B-F42A6C155CFD}"/>
          </ac:spMkLst>
        </pc:spChg>
        <pc:spChg chg="add del mod">
          <ac:chgData name="Lauren Francis" userId="b7c8c318-11b6-44df-a20d-cbfd05c86935" providerId="ADAL" clId="{65C9459A-0CE4-4905-8325-71C5D01DA6A3}" dt="2024-06-14T20:43:20.522" v="650" actId="478"/>
          <ac:spMkLst>
            <pc:docMk/>
            <pc:sldMk cId="0" sldId="267"/>
            <ac:spMk id="15" creationId="{E715CC48-0E5B-A53C-527B-FD63EE35C031}"/>
          </ac:spMkLst>
        </pc:spChg>
        <pc:spChg chg="add del mod">
          <ac:chgData name="Lauren Francis" userId="b7c8c318-11b6-44df-a20d-cbfd05c86935" providerId="ADAL" clId="{65C9459A-0CE4-4905-8325-71C5D01DA6A3}" dt="2024-06-14T20:43:20.522" v="650" actId="478"/>
          <ac:spMkLst>
            <pc:docMk/>
            <pc:sldMk cId="0" sldId="267"/>
            <ac:spMk id="17" creationId="{2850A090-C490-02C4-A0F8-53ACC28D5C43}"/>
          </ac:spMkLst>
        </pc:spChg>
        <pc:spChg chg="add del mod">
          <ac:chgData name="Lauren Francis" userId="b7c8c318-11b6-44df-a20d-cbfd05c86935" providerId="ADAL" clId="{65C9459A-0CE4-4905-8325-71C5D01DA6A3}" dt="2024-06-14T20:43:20.522" v="650" actId="478"/>
          <ac:spMkLst>
            <pc:docMk/>
            <pc:sldMk cId="0" sldId="267"/>
            <ac:spMk id="19" creationId="{623D2E1B-5D4C-28FE-DED5-F9C7B37154CF}"/>
          </ac:spMkLst>
        </pc:spChg>
        <pc:spChg chg="add del mod">
          <ac:chgData name="Lauren Francis" userId="b7c8c318-11b6-44df-a20d-cbfd05c86935" providerId="ADAL" clId="{65C9459A-0CE4-4905-8325-71C5D01DA6A3}" dt="2024-06-14T20:43:20.522" v="650" actId="478"/>
          <ac:spMkLst>
            <pc:docMk/>
            <pc:sldMk cId="0" sldId="267"/>
            <ac:spMk id="21" creationId="{FEA8F386-3E16-9ADA-FEDA-B1FB63768586}"/>
          </ac:spMkLst>
        </pc:spChg>
        <pc:graphicFrameChg chg="add del">
          <ac:chgData name="Lauren Francis" userId="b7c8c318-11b6-44df-a20d-cbfd05c86935" providerId="ADAL" clId="{65C9459A-0CE4-4905-8325-71C5D01DA6A3}" dt="2024-06-14T20:43:20.522" v="650" actId="478"/>
          <ac:graphicFrameMkLst>
            <pc:docMk/>
            <pc:sldMk cId="0" sldId="267"/>
            <ac:graphicFrameMk id="5" creationId="{00000000-0000-0000-0000-000000000000}"/>
          </ac:graphicFrameMkLst>
        </pc:graphicFrameChg>
        <pc:graphicFrameChg chg="add del">
          <ac:chgData name="Lauren Francis" userId="b7c8c318-11b6-44df-a20d-cbfd05c86935" providerId="ADAL" clId="{65C9459A-0CE4-4905-8325-71C5D01DA6A3}" dt="2024-06-14T20:43:20.522" v="650" actId="478"/>
          <ac:graphicFrameMkLst>
            <pc:docMk/>
            <pc:sldMk cId="0" sldId="267"/>
            <ac:graphicFrameMk id="6" creationId="{00000000-0000-0000-0000-000000000000}"/>
          </ac:graphicFrameMkLst>
        </pc:graphicFrameChg>
        <pc:picChg chg="add del">
          <ac:chgData name="Lauren Francis" userId="b7c8c318-11b6-44df-a20d-cbfd05c86935" providerId="ADAL" clId="{65C9459A-0CE4-4905-8325-71C5D01DA6A3}" dt="2024-06-14T20:43:20.522" v="650" actId="478"/>
          <ac:picMkLst>
            <pc:docMk/>
            <pc:sldMk cId="0" sldId="267"/>
            <ac:picMk id="4" creationId="{00000000-0000-0000-0000-000000000000}"/>
          </ac:picMkLst>
        </pc:picChg>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8" creationId="{8412F8FB-319A-506A-9307-6134A89FF9BD}"/>
            </ac:picMkLst>
          </pc:picChg>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9" creationId="{A59FB520-FC60-F42A-38AA-0134E49DA426}"/>
            </ac:picMkLst>
          </pc:picChg>
          <pc:cxnChg chg="mod">
            <ac:chgData name="Lauren Francis" userId="b7c8c318-11b6-44df-a20d-cbfd05c86935" providerId="ADAL" clId="{65C9459A-0CE4-4905-8325-71C5D01DA6A3}" dt="2024-05-23T16:09:01.343" v="39" actId="1035"/>
            <ac:cxnSpMkLst>
              <pc:docMk/>
              <pc:sldMasterMk cId="783407565" sldId="2147483648"/>
              <pc:sldLayoutMk cId="1462231767" sldId="2147483649"/>
              <ac:cxnSpMk id="10" creationId="{FBA22388-34CD-7440-9F59-61D346F7B5AB}"/>
            </ac:cxnSpMkLst>
          </pc:cxnChg>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pChg chg="mod">
            <ac:chgData name="Lauren Francis" userId="b7c8c318-11b6-44df-a20d-cbfd05c86935" providerId="ADAL" clId="{65C9459A-0CE4-4905-8325-71C5D01DA6A3}" dt="2024-05-30T03:36:42.010" v="46"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65C9459A-0CE4-4905-8325-71C5D01DA6A3}" dt="2024-05-30T17:35:18.394" v="59" actId="1036"/>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65C9459A-0CE4-4905-8325-71C5D01DA6A3}" dt="2024-05-30T17:35:16.426" v="55" actId="1036"/>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65C9459A-0CE4-4905-8325-71C5D01DA6A3}" dt="2024-05-30T17:35:22.531" v="65" actId="1036"/>
            <ac:cxnSpMkLst>
              <pc:docMk/>
              <pc:sldMasterMk cId="783407565" sldId="2147483648"/>
              <pc:sldLayoutMk cId="3249202066" sldId="2147483651"/>
              <ac:cxnSpMk id="9" creationId="{6434DA2D-3C3E-913B-FF11-5B782E92E1CE}"/>
            </ac:cxnSpMkLst>
          </pc:cxnChg>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pChg chg="add mod ord">
            <ac:chgData name="Lauren Francis" userId="b7c8c318-11b6-44df-a20d-cbfd05c86935" providerId="ADAL" clId="{65C9459A-0CE4-4905-8325-71C5D01DA6A3}" dt="2024-06-26T19:02:04.329" v="1123" actId="1076"/>
            <ac:spMkLst>
              <pc:docMk/>
              <pc:sldMasterMk cId="783407565" sldId="2147483648"/>
              <pc:sldLayoutMk cId="3339540598" sldId="2147483653"/>
              <ac:spMk id="2" creationId="{621CEEF3-19FF-2A18-CE98-E9366301C3FE}"/>
            </ac:spMkLst>
          </pc:spChg>
          <pc:spChg chg="add mod">
            <ac:chgData name="Lauren Francis" userId="b7c8c318-11b6-44df-a20d-cbfd05c86935" providerId="ADAL" clId="{65C9459A-0CE4-4905-8325-71C5D01DA6A3}" dt="2024-06-26T19:02:13.013" v="1124"/>
            <ac:spMkLst>
              <pc:docMk/>
              <pc:sldMasterMk cId="783407565" sldId="2147483648"/>
              <pc:sldLayoutMk cId="3339540598" sldId="2147483653"/>
              <ac:spMk id="5" creationId="{3629638F-39EF-3E49-D034-4234E60B8C9C}"/>
            </ac:spMkLst>
          </pc:spChg>
          <pc:spChg chg="del">
            <ac:chgData name="Lauren Francis" userId="b7c8c318-11b6-44df-a20d-cbfd05c86935" providerId="ADAL" clId="{65C9459A-0CE4-4905-8325-71C5D01DA6A3}" dt="2024-06-26T19:01:42.017" v="1118" actId="478"/>
            <ac:spMkLst>
              <pc:docMk/>
              <pc:sldMasterMk cId="783407565" sldId="2147483648"/>
              <pc:sldLayoutMk cId="3339540598" sldId="2147483653"/>
              <ac:spMk id="9" creationId="{8615DD7E-BF14-146F-B0DA-80854A83A766}"/>
            </ac:spMkLst>
          </pc:spChg>
          <pc:spChg chg="mod ord">
            <ac:chgData name="Lauren Francis" userId="b7c8c318-11b6-44df-a20d-cbfd05c86935" providerId="ADAL" clId="{65C9459A-0CE4-4905-8325-71C5D01DA6A3}" dt="2024-06-26T19:01:31.543" v="1116" actId="167"/>
            <ac:spMkLst>
              <pc:docMk/>
              <pc:sldMasterMk cId="783407565" sldId="2147483648"/>
              <pc:sldLayoutMk cId="3339540598" sldId="2147483653"/>
              <ac:spMk id="13" creationId="{51771CE8-4371-D8D6-1C7A-A267D2CF504A}"/>
            </ac:spMkLst>
          </pc:sp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3" creationId="{412FF3E4-4B01-6162-4666-0C80F5DD572C}"/>
            </ac:picMkLst>
          </pc:pic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4" creationId="{E440AF53-66B9-8EB2-D2D2-BDDADDDBCA1F}"/>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6" creationId="{9C26E5D0-BD3A-4088-9E5A-264A8DCFCFFF}"/>
            </ac:picMkLst>
          </pc:picChg>
          <pc:picChg chg="mod ord modCrop">
            <ac:chgData name="Lauren Francis" userId="b7c8c318-11b6-44df-a20d-cbfd05c86935" providerId="ADAL" clId="{65C9459A-0CE4-4905-8325-71C5D01DA6A3}" dt="2024-06-26T19:01:34.998" v="1117" actId="167"/>
            <ac:picMkLst>
              <pc:docMk/>
              <pc:sldMasterMk cId="783407565" sldId="2147483648"/>
              <pc:sldLayoutMk cId="3339540598" sldId="2147483653"/>
              <ac:picMk id="7" creationId="{AF9E4685-1C39-1676-E912-1F2868A837A0}"/>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8" creationId="{F56E0BF5-6F68-A3B6-69CE-59B039178DDE}"/>
            </ac:picMkLst>
          </pc:picChg>
          <pc:picChg chg="del">
            <ac:chgData name="Lauren Francis" userId="b7c8c318-11b6-44df-a20d-cbfd05c86935" providerId="ADAL" clId="{65C9459A-0CE4-4905-8325-71C5D01DA6A3}" dt="2024-06-26T19:01:43.795" v="1119" actId="478"/>
            <ac:picMkLst>
              <pc:docMk/>
              <pc:sldMasterMk cId="783407565" sldId="2147483648"/>
              <pc:sldLayoutMk cId="3339540598" sldId="2147483653"/>
              <ac:picMk id="10" creationId="{1B33087D-5ED1-8C85-CC2E-45C58DC4B9EB}"/>
            </ac:picMkLst>
          </pc:picChg>
          <pc:picChg chg="del">
            <ac:chgData name="Lauren Francis" userId="b7c8c318-11b6-44df-a20d-cbfd05c86935" providerId="ADAL" clId="{65C9459A-0CE4-4905-8325-71C5D01DA6A3}" dt="2024-06-26T19:01:45.093" v="1120" actId="478"/>
            <ac:picMkLst>
              <pc:docMk/>
              <pc:sldMasterMk cId="783407565" sldId="2147483648"/>
              <pc:sldLayoutMk cId="3339540598" sldId="2147483653"/>
              <ac:picMk id="11" creationId="{4345177A-023F-E419-1983-BD59EC05F259}"/>
            </ac:picMkLst>
          </pc:picChg>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pChg chg="add mod">
            <ac:chgData name="Lauren Francis" userId="b7c8c318-11b6-44df-a20d-cbfd05c86935" providerId="ADAL" clId="{65C9459A-0CE4-4905-8325-71C5D01DA6A3}" dt="2024-06-26T18:59:43.444" v="1100" actId="1582"/>
            <ac:spMkLst>
              <pc:docMk/>
              <pc:sldMasterMk cId="783407565" sldId="2147483648"/>
              <pc:sldLayoutMk cId="1547160261" sldId="2147483654"/>
              <ac:spMk id="2" creationId="{B1632629-A546-52E1-E66F-33BC72149BEB}"/>
            </ac:spMkLst>
          </pc:spChg>
          <pc:spChg chg="add mod">
            <ac:chgData name="Lauren Francis" userId="b7c8c318-11b6-44df-a20d-cbfd05c86935" providerId="ADAL" clId="{65C9459A-0CE4-4905-8325-71C5D01DA6A3}" dt="2024-06-19T15:19:33.593" v="912"/>
            <ac:spMkLst>
              <pc:docMk/>
              <pc:sldMasterMk cId="783407565" sldId="2147483648"/>
              <pc:sldLayoutMk cId="1547160261" sldId="2147483654"/>
              <ac:spMk id="3" creationId="{6F92560A-AF42-0B84-8249-117DCC5B9825}"/>
            </ac:spMkLst>
          </pc:spChg>
          <pc:spChg chg="del mod">
            <ac:chgData name="Lauren Francis" userId="b7c8c318-11b6-44df-a20d-cbfd05c86935" providerId="ADAL" clId="{65C9459A-0CE4-4905-8325-71C5D01DA6A3}" dt="2024-06-19T15:19:19.624" v="907" actId="478"/>
            <ac:spMkLst>
              <pc:docMk/>
              <pc:sldMasterMk cId="783407565" sldId="2147483648"/>
              <pc:sldLayoutMk cId="1547160261" sldId="2147483654"/>
              <ac:spMk id="7" creationId="{3F062B55-5D36-B17D-CF12-B5AC7EFDECE7}"/>
            </ac:spMkLst>
          </pc:spChg>
          <pc:spChg chg="del">
            <ac:chgData name="Lauren Francis" userId="b7c8c318-11b6-44df-a20d-cbfd05c86935" providerId="ADAL" clId="{65C9459A-0CE4-4905-8325-71C5D01DA6A3}" dt="2024-06-19T15:19:20.886" v="908" actId="478"/>
            <ac:spMkLst>
              <pc:docMk/>
              <pc:sldMasterMk cId="783407565" sldId="2147483648"/>
              <pc:sldLayoutMk cId="1547160261" sldId="2147483654"/>
              <ac:spMk id="8" creationId="{26C0A688-E168-1116-7671-E54FB639D7E3}"/>
            </ac:spMkLst>
          </pc:spChg>
          <pc:spChg chg="add mod ord">
            <ac:chgData name="Lauren Francis" userId="b7c8c318-11b6-44df-a20d-cbfd05c86935" providerId="ADAL" clId="{65C9459A-0CE4-4905-8325-71C5D01DA6A3}" dt="2024-06-26T18:59:35.444" v="1098" actId="1036"/>
            <ac:spMkLst>
              <pc:docMk/>
              <pc:sldMasterMk cId="783407565" sldId="2147483648"/>
              <pc:sldLayoutMk cId="1547160261" sldId="2147483654"/>
              <ac:spMk id="12" creationId="{07EC4299-E316-11E0-05DB-F037CE581634}"/>
            </ac:spMkLst>
          </pc:spChg>
          <pc:spChg chg="add del">
            <ac:chgData name="Lauren Francis" userId="b7c8c318-11b6-44df-a20d-cbfd05c86935" providerId="ADAL" clId="{65C9459A-0CE4-4905-8325-71C5D01DA6A3}" dt="2024-06-19T15:30:51.540" v="919" actId="478"/>
            <ac:spMkLst>
              <pc:docMk/>
              <pc:sldMasterMk cId="783407565" sldId="2147483648"/>
              <pc:sldLayoutMk cId="1547160261" sldId="2147483654"/>
              <ac:spMk id="13" creationId="{C37FD0F8-A614-E9EE-C8B9-4DBD5497A9AE}"/>
            </ac:spMkLst>
          </pc:sp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4" creationId="{54C6664E-44BF-BA9E-5D90-E9885AE84572}"/>
            </ac:picMkLst>
          </pc:pic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5" creationId="{230FEBFF-8C9F-E418-E5BC-38954075CB27}"/>
            </ac:picMkLst>
          </pc:picChg>
          <pc:picChg chg="del mod ord modCrop">
            <ac:chgData name="Lauren Francis" userId="b7c8c318-11b6-44df-a20d-cbfd05c86935" providerId="ADAL" clId="{65C9459A-0CE4-4905-8325-71C5D01DA6A3}" dt="2024-06-19T15:30:49.564" v="917" actId="478"/>
            <ac:picMkLst>
              <pc:docMk/>
              <pc:sldMasterMk cId="783407565" sldId="2147483648"/>
              <pc:sldLayoutMk cId="1547160261" sldId="2147483654"/>
              <ac:picMk id="6" creationId="{934C9D9A-2D5A-73F3-DA95-2EBFB753975E}"/>
            </ac:picMkLst>
          </pc:picChg>
          <pc:picChg chg="del">
            <ac:chgData name="Lauren Francis" userId="b7c8c318-11b6-44df-a20d-cbfd05c86935" providerId="ADAL" clId="{65C9459A-0CE4-4905-8325-71C5D01DA6A3}" dt="2024-06-19T15:19:21.618" v="909" actId="478"/>
            <ac:picMkLst>
              <pc:docMk/>
              <pc:sldMasterMk cId="783407565" sldId="2147483648"/>
              <pc:sldLayoutMk cId="1547160261" sldId="2147483654"/>
              <ac:picMk id="9" creationId="{252A7962-9958-5594-C65B-312386913C1A}"/>
            </ac:picMkLst>
          </pc:picChg>
          <pc:picChg chg="del">
            <ac:chgData name="Lauren Francis" userId="b7c8c318-11b6-44df-a20d-cbfd05c86935" providerId="ADAL" clId="{65C9459A-0CE4-4905-8325-71C5D01DA6A3}" dt="2024-06-19T15:19:22.187" v="910" actId="478"/>
            <ac:picMkLst>
              <pc:docMk/>
              <pc:sldMasterMk cId="783407565" sldId="2147483648"/>
              <pc:sldLayoutMk cId="1547160261" sldId="2147483654"/>
              <ac:picMk id="10" creationId="{B5EAFC63-1C6A-40D9-8857-8F192CBF4F94}"/>
            </ac:picMkLst>
          </pc:picChg>
          <pc:picChg chg="add mod ord modCrop">
            <ac:chgData name="Lauren Francis" userId="b7c8c318-11b6-44df-a20d-cbfd05c86935" providerId="ADAL" clId="{65C9459A-0CE4-4905-8325-71C5D01DA6A3}" dt="2024-06-19T15:31:07.579" v="925" actId="1076"/>
            <ac:picMkLst>
              <pc:docMk/>
              <pc:sldMasterMk cId="783407565" sldId="2147483648"/>
              <pc:sldLayoutMk cId="1547160261" sldId="2147483654"/>
              <ac:picMk id="14" creationId="{634C0993-78DB-029B-3E69-B5AE6BD79510}"/>
            </ac:picMkLst>
          </pc:picChg>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pChg chg="add mod">
            <ac:chgData name="Lauren Francis" userId="b7c8c318-11b6-44df-a20d-cbfd05c86935" providerId="ADAL" clId="{65C9459A-0CE4-4905-8325-71C5D01DA6A3}" dt="2024-06-26T18:59:22.806" v="1096" actId="1582"/>
            <ac:spMkLst>
              <pc:docMk/>
              <pc:sldMasterMk cId="783407565" sldId="2147483648"/>
              <pc:sldLayoutMk cId="416266728" sldId="2147483655"/>
              <ac:spMk id="2" creationId="{FA81CECB-3833-D315-565E-F3A6CF7962F8}"/>
            </ac:spMkLst>
          </pc:spChg>
          <pc:spChg chg="add mod">
            <ac:chgData name="Lauren Francis" userId="b7c8c318-11b6-44df-a20d-cbfd05c86935" providerId="ADAL" clId="{65C9459A-0CE4-4905-8325-71C5D01DA6A3}" dt="2024-06-19T15:10:02.610" v="883"/>
            <ac:spMkLst>
              <pc:docMk/>
              <pc:sldMasterMk cId="783407565" sldId="2147483648"/>
              <pc:sldLayoutMk cId="416266728" sldId="2147483655"/>
              <ac:spMk id="3" creationId="{D561E3F1-6C1F-EBAC-BDA9-7E4569F5F8BA}"/>
            </ac:spMkLst>
          </pc:spChg>
          <pc:spChg chg="add del">
            <ac:chgData name="Lauren Francis" userId="b7c8c318-11b6-44df-a20d-cbfd05c86935" providerId="ADAL" clId="{65C9459A-0CE4-4905-8325-71C5D01DA6A3}" dt="2024-06-19T15:13:42.910" v="888" actId="478"/>
            <ac:spMkLst>
              <pc:docMk/>
              <pc:sldMasterMk cId="783407565" sldId="2147483648"/>
              <pc:sldLayoutMk cId="416266728" sldId="2147483655"/>
              <ac:spMk id="6" creationId="{B374AB18-CBDA-C2E4-1644-54569EB075E5}"/>
            </ac:spMkLst>
          </pc:spChg>
          <pc:spChg chg="del">
            <ac:chgData name="Lauren Francis" userId="b7c8c318-11b6-44df-a20d-cbfd05c86935" providerId="ADAL" clId="{65C9459A-0CE4-4905-8325-71C5D01DA6A3}" dt="2024-06-19T15:09:44.711" v="877" actId="478"/>
            <ac:spMkLst>
              <pc:docMk/>
              <pc:sldMasterMk cId="783407565" sldId="2147483648"/>
              <pc:sldLayoutMk cId="416266728" sldId="2147483655"/>
              <ac:spMk id="8" creationId="{C60EF00A-346C-A9DD-9697-952289A26176}"/>
            </ac:spMkLst>
          </pc:spChg>
          <pc:spChg chg="del">
            <ac:chgData name="Lauren Francis" userId="b7c8c318-11b6-44df-a20d-cbfd05c86935" providerId="ADAL" clId="{65C9459A-0CE4-4905-8325-71C5D01DA6A3}" dt="2024-06-19T15:14:11.160" v="895" actId="478"/>
            <ac:spMkLst>
              <pc:docMk/>
              <pc:sldMasterMk cId="783407565" sldId="2147483648"/>
              <pc:sldLayoutMk cId="416266728" sldId="2147483655"/>
              <ac:spMk id="11" creationId="{3CC8E818-7CAD-E563-F369-FF38C728451F}"/>
            </ac:spMkLst>
          </pc:spChg>
          <pc:spChg chg="add mod">
            <ac:chgData name="Lauren Francis" userId="b7c8c318-11b6-44df-a20d-cbfd05c86935" providerId="ADAL" clId="{65C9459A-0CE4-4905-8325-71C5D01DA6A3}" dt="2024-06-19T15:14:56.216" v="900" actId="207"/>
            <ac:spMkLst>
              <pc:docMk/>
              <pc:sldMasterMk cId="783407565" sldId="2147483648"/>
              <pc:sldLayoutMk cId="416266728" sldId="2147483655"/>
              <ac:spMk id="12" creationId="{1A8EC7DC-BBA3-66E2-F3B4-EC86EA73C431}"/>
            </ac:spMkLst>
          </pc:spChg>
          <pc:spChg chg="add mod ord">
            <ac:chgData name="Lauren Francis" userId="b7c8c318-11b6-44df-a20d-cbfd05c86935" providerId="ADAL" clId="{65C9459A-0CE4-4905-8325-71C5D01DA6A3}" dt="2024-06-19T15:15:06.560" v="904" actId="167"/>
            <ac:spMkLst>
              <pc:docMk/>
              <pc:sldMasterMk cId="783407565" sldId="2147483648"/>
              <pc:sldLayoutMk cId="416266728" sldId="2147483655"/>
              <ac:spMk id="13" creationId="{F403DC02-0D31-CA3F-1EDC-1B63E3CE7376}"/>
            </ac:spMkLst>
          </pc:spChg>
          <pc:spChg chg="del">
            <ac:chgData name="Lauren Francis" userId="b7c8c318-11b6-44df-a20d-cbfd05c86935" providerId="ADAL" clId="{65C9459A-0CE4-4905-8325-71C5D01DA6A3}" dt="2024-06-19T15:09:46.181" v="880" actId="478"/>
            <ac:spMkLst>
              <pc:docMk/>
              <pc:sldMasterMk cId="783407565" sldId="2147483648"/>
              <pc:sldLayoutMk cId="416266728" sldId="2147483655"/>
              <ac:spMk id="17" creationId="{3F30B083-489C-6A41-C16A-1A329C98D301}"/>
            </ac:spMkLst>
          </pc:sp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4" creationId="{DDB43010-177C-E5E0-D270-5DD41B1698C0}"/>
            </ac:picMkLst>
          </pc:pic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5" creationId="{279FBD2B-01A3-B84B-FFD4-75EF0EC8EFFC}"/>
            </ac:picMkLst>
          </pc:picChg>
          <pc:picChg chg="add mod ord modCrop">
            <ac:chgData name="Lauren Francis" userId="b7c8c318-11b6-44df-a20d-cbfd05c86935" providerId="ADAL" clId="{65C9459A-0CE4-4905-8325-71C5D01DA6A3}" dt="2024-06-19T15:15:07.964" v="905" actId="167"/>
            <ac:picMkLst>
              <pc:docMk/>
              <pc:sldMasterMk cId="783407565" sldId="2147483648"/>
              <pc:sldLayoutMk cId="416266728" sldId="2147483655"/>
              <ac:picMk id="7" creationId="{74E00017-91D0-2ADF-990E-71BAD430CB76}"/>
            </ac:picMkLst>
          </pc:picChg>
          <pc:picChg chg="del">
            <ac:chgData name="Lauren Francis" userId="b7c8c318-11b6-44df-a20d-cbfd05c86935" providerId="ADAL" clId="{65C9459A-0CE4-4905-8325-71C5D01DA6A3}" dt="2024-06-19T15:09:45.443" v="878" actId="478"/>
            <ac:picMkLst>
              <pc:docMk/>
              <pc:sldMasterMk cId="783407565" sldId="2147483648"/>
              <pc:sldLayoutMk cId="416266728" sldId="2147483655"/>
              <ac:picMk id="9" creationId="{3E6530E2-16EC-B980-C054-C7E54012FEB4}"/>
            </ac:picMkLst>
          </pc:picChg>
          <pc:picChg chg="del">
            <ac:chgData name="Lauren Francis" userId="b7c8c318-11b6-44df-a20d-cbfd05c86935" providerId="ADAL" clId="{65C9459A-0CE4-4905-8325-71C5D01DA6A3}" dt="2024-06-19T15:09:45.836" v="879" actId="478"/>
            <ac:picMkLst>
              <pc:docMk/>
              <pc:sldMasterMk cId="783407565" sldId="2147483648"/>
              <pc:sldLayoutMk cId="416266728" sldId="2147483655"/>
              <ac:picMk id="10" creationId="{D074DBE5-48D9-F888-9F4B-03A5803757D2}"/>
            </ac:picMkLst>
          </pc:picChg>
          <pc:picChg chg="del mod modCrop">
            <ac:chgData name="Lauren Francis" userId="b7c8c318-11b6-44df-a20d-cbfd05c86935" providerId="ADAL" clId="{65C9459A-0CE4-4905-8325-71C5D01DA6A3}" dt="2024-06-19T15:13:40.215" v="886" actId="478"/>
            <ac:picMkLst>
              <pc:docMk/>
              <pc:sldMasterMk cId="783407565" sldId="2147483648"/>
              <pc:sldLayoutMk cId="416266728" sldId="2147483655"/>
              <ac:picMk id="16" creationId="{6F40DA21-31EA-A0A2-990E-109BD30CD78E}"/>
            </ac:picMkLst>
          </pc:picChg>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pChg chg="add mod">
            <ac:chgData name="Lauren Francis" userId="b7c8c318-11b6-44df-a20d-cbfd05c86935" providerId="ADAL" clId="{65C9459A-0CE4-4905-8325-71C5D01DA6A3}" dt="2024-06-26T18:59:00.915" v="1092" actId="1582"/>
            <ac:spMkLst>
              <pc:docMk/>
              <pc:sldMasterMk cId="783407565" sldId="2147483648"/>
              <pc:sldLayoutMk cId="1558470754" sldId="2147483656"/>
              <ac:spMk id="2" creationId="{933CBDCF-086E-5AF1-8CEE-4856948B8A2A}"/>
            </ac:spMkLst>
          </pc:spChg>
          <pc:spChg chg="add mod">
            <ac:chgData name="Lauren Francis" userId="b7c8c318-11b6-44df-a20d-cbfd05c86935" providerId="ADAL" clId="{65C9459A-0CE4-4905-8325-71C5D01DA6A3}" dt="2024-06-19T15:07:53.906" v="853"/>
            <ac:spMkLst>
              <pc:docMk/>
              <pc:sldMasterMk cId="783407565" sldId="2147483648"/>
              <pc:sldLayoutMk cId="1558470754" sldId="2147483656"/>
              <ac:spMk id="3" creationId="{F51A328A-5190-BA35-2549-E87E84590250}"/>
            </ac:spMkLst>
          </pc:spChg>
          <pc:spChg chg="del mod">
            <ac:chgData name="Lauren Francis" userId="b7c8c318-11b6-44df-a20d-cbfd05c86935" providerId="ADAL" clId="{65C9459A-0CE4-4905-8325-71C5D01DA6A3}" dt="2024-06-19T15:07:45.451" v="849" actId="478"/>
            <ac:spMkLst>
              <pc:docMk/>
              <pc:sldMasterMk cId="783407565" sldId="2147483648"/>
              <pc:sldLayoutMk cId="1558470754" sldId="2147483656"/>
              <ac:spMk id="7" creationId="{87250C88-32FA-B24E-1712-66D7104FCE70}"/>
            </ac:spMkLst>
          </pc:spChg>
          <pc:spChg chg="del">
            <ac:chgData name="Lauren Francis" userId="b7c8c318-11b6-44df-a20d-cbfd05c86935" providerId="ADAL" clId="{65C9459A-0CE4-4905-8325-71C5D01DA6A3}" dt="2024-06-19T15:07:46.629" v="850" actId="478"/>
            <ac:spMkLst>
              <pc:docMk/>
              <pc:sldMasterMk cId="783407565" sldId="2147483648"/>
              <pc:sldLayoutMk cId="1558470754" sldId="2147483656"/>
              <ac:spMk id="8" creationId="{C16D5E77-5524-380F-CE7A-A3E7B463F933}"/>
            </ac:spMkLst>
          </pc:spChg>
          <pc:spChg chg="add mod ord">
            <ac:chgData name="Lauren Francis" userId="b7c8c318-11b6-44df-a20d-cbfd05c86935" providerId="ADAL" clId="{65C9459A-0CE4-4905-8325-71C5D01DA6A3}" dt="2024-06-19T15:08:25.394" v="861" actId="167"/>
            <ac:spMkLst>
              <pc:docMk/>
              <pc:sldMasterMk cId="783407565" sldId="2147483648"/>
              <pc:sldLayoutMk cId="1558470754" sldId="2147483656"/>
              <ac:spMk id="12" creationId="{60C3D00A-6564-ED11-98EB-968C3773AAF2}"/>
            </ac:spMkLst>
          </pc:sp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4" creationId="{229A5E1F-FAE0-B2DB-8A1F-BB8E7BD1E2CA}"/>
            </ac:picMkLst>
          </pc:pic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5" creationId="{1D1303A1-E061-8396-D16E-0E19BC3F9300}"/>
            </ac:picMkLst>
          </pc:picChg>
          <pc:picChg chg="mod ord modCrop">
            <ac:chgData name="Lauren Francis" userId="b7c8c318-11b6-44df-a20d-cbfd05c86935" providerId="ADAL" clId="{65C9459A-0CE4-4905-8325-71C5D01DA6A3}" dt="2024-06-19T15:08:27.245" v="862" actId="167"/>
            <ac:picMkLst>
              <pc:docMk/>
              <pc:sldMasterMk cId="783407565" sldId="2147483648"/>
              <pc:sldLayoutMk cId="1558470754" sldId="2147483656"/>
              <ac:picMk id="6" creationId="{24117198-1773-A98E-5A2B-37B5C5AD5E76}"/>
            </ac:picMkLst>
          </pc:picChg>
          <pc:picChg chg="del">
            <ac:chgData name="Lauren Francis" userId="b7c8c318-11b6-44df-a20d-cbfd05c86935" providerId="ADAL" clId="{65C9459A-0CE4-4905-8325-71C5D01DA6A3}" dt="2024-06-19T15:07:47.743" v="851" actId="478"/>
            <ac:picMkLst>
              <pc:docMk/>
              <pc:sldMasterMk cId="783407565" sldId="2147483648"/>
              <pc:sldLayoutMk cId="1558470754" sldId="2147483656"/>
              <ac:picMk id="9" creationId="{AB5DBFED-469E-0DD4-806B-B1837622923A}"/>
            </ac:picMkLst>
          </pc:picChg>
          <pc:picChg chg="del">
            <ac:chgData name="Lauren Francis" userId="b7c8c318-11b6-44df-a20d-cbfd05c86935" providerId="ADAL" clId="{65C9459A-0CE4-4905-8325-71C5D01DA6A3}" dt="2024-06-19T15:07:48.294" v="852" actId="478"/>
            <ac:picMkLst>
              <pc:docMk/>
              <pc:sldMasterMk cId="783407565" sldId="2147483648"/>
              <pc:sldLayoutMk cId="1558470754" sldId="2147483656"/>
              <ac:picMk id="10" creationId="{92EB84A3-71B3-8C55-3176-6BA3C41C7D02}"/>
            </ac:picMkLst>
          </pc:picChg>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pChg chg="mod">
            <ac:chgData name="Lauren Francis" userId="b7c8c318-11b6-44df-a20d-cbfd05c86935" providerId="ADAL" clId="{65C9459A-0CE4-4905-8325-71C5D01DA6A3}" dt="2024-06-19T15:05:25.732" v="821" actId="1076"/>
            <ac:spMkLst>
              <pc:docMk/>
              <pc:sldMasterMk cId="783407565" sldId="2147483648"/>
              <pc:sldLayoutMk cId="3953456683" sldId="2147483657"/>
              <ac:spMk id="8" creationId="{4866B4DF-E8BF-ABCB-785A-2FFBEB3E1272}"/>
            </ac:spMkLst>
          </pc:spChg>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pChg chg="add mod">
            <ac:chgData name="Lauren Francis" userId="b7c8c318-11b6-44df-a20d-cbfd05c86935" providerId="ADAL" clId="{65C9459A-0CE4-4905-8325-71C5D01DA6A3}" dt="2024-06-19T15:08:20.370" v="859"/>
            <ac:spMkLst>
              <pc:docMk/>
              <pc:sldMasterMk cId="783407565" sldId="2147483648"/>
              <pc:sldLayoutMk cId="1231232591" sldId="2147483658"/>
              <ac:spMk id="2" creationId="{F073D081-A1F3-B66A-9244-66A41809DCE8}"/>
            </ac:spMkLst>
          </pc:spChg>
          <pc:spChg chg="add mod">
            <ac:chgData name="Lauren Francis" userId="b7c8c318-11b6-44df-a20d-cbfd05c86935" providerId="ADAL" clId="{65C9459A-0CE4-4905-8325-71C5D01DA6A3}" dt="2024-06-26T18:59:10.322" v="1094" actId="1582"/>
            <ac:spMkLst>
              <pc:docMk/>
              <pc:sldMasterMk cId="783407565" sldId="2147483648"/>
              <pc:sldLayoutMk cId="1231232591" sldId="2147483658"/>
              <ac:spMk id="3" creationId="{A133CF1F-35F1-AEB9-CF04-EC79D6C19AC5}"/>
            </ac:spMkLst>
          </pc:spChg>
          <pc:spChg chg="add mod">
            <ac:chgData name="Lauren Francis" userId="b7c8c318-11b6-44df-a20d-cbfd05c86935" providerId="ADAL" clId="{65C9459A-0CE4-4905-8325-71C5D01DA6A3}" dt="2024-06-19T15:09:17.080" v="872"/>
            <ac:spMkLst>
              <pc:docMk/>
              <pc:sldMasterMk cId="783407565" sldId="2147483648"/>
              <pc:sldLayoutMk cId="1231232591" sldId="2147483658"/>
              <ac:spMk id="4" creationId="{F31FAE0C-05FD-E97F-8593-5CE7337F4550}"/>
            </ac:spMkLst>
          </pc:spChg>
          <pc:spChg chg="del">
            <ac:chgData name="Lauren Francis" userId="b7c8c318-11b6-44df-a20d-cbfd05c86935" providerId="ADAL" clId="{65C9459A-0CE4-4905-8325-71C5D01DA6A3}" dt="2024-06-19T15:08:48.833" v="863" actId="478"/>
            <ac:spMkLst>
              <pc:docMk/>
              <pc:sldMasterMk cId="783407565" sldId="2147483648"/>
              <pc:sldLayoutMk cId="1231232591" sldId="2147483658"/>
              <ac:spMk id="7" creationId="{F3E0EC45-F934-440C-8C32-4BC498380E72}"/>
            </ac:spMkLst>
          </pc:spChg>
          <pc:spChg chg="del">
            <ac:chgData name="Lauren Francis" userId="b7c8c318-11b6-44df-a20d-cbfd05c86935" providerId="ADAL" clId="{65C9459A-0CE4-4905-8325-71C5D01DA6A3}" dt="2024-06-19T15:08:53.808" v="868" actId="478"/>
            <ac:spMkLst>
              <pc:docMk/>
              <pc:sldMasterMk cId="783407565" sldId="2147483648"/>
              <pc:sldLayoutMk cId="1231232591" sldId="2147483658"/>
              <ac:spMk id="8" creationId="{EFD99921-BAF6-FA12-0C28-00495101C0B2}"/>
            </ac:spMkLst>
          </pc:spChg>
          <pc:spChg chg="add del mod ord">
            <ac:chgData name="Lauren Francis" userId="b7c8c318-11b6-44df-a20d-cbfd05c86935" providerId="ADAL" clId="{65C9459A-0CE4-4905-8325-71C5D01DA6A3}" dt="2024-06-19T15:15:02.669" v="902" actId="21"/>
            <ac:spMkLst>
              <pc:docMk/>
              <pc:sldMasterMk cId="783407565" sldId="2147483648"/>
              <pc:sldLayoutMk cId="1231232591" sldId="2147483658"/>
              <ac:spMk id="13" creationId="{2EFC01B6-BA3C-8F7F-B27F-D9222D65090F}"/>
            </ac:spMkLst>
          </pc:sp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5" creationId="{172A1D28-06B7-6CB0-550E-2C73500AD168}"/>
            </ac:picMkLst>
          </pc:picChg>
          <pc:picChg chg="add del mod ord modCrop">
            <ac:chgData name="Lauren Francis" userId="b7c8c318-11b6-44df-a20d-cbfd05c86935" providerId="ADAL" clId="{65C9459A-0CE4-4905-8325-71C5D01DA6A3}" dt="2024-06-19T15:09:30.128" v="876" actId="167"/>
            <ac:picMkLst>
              <pc:docMk/>
              <pc:sldMasterMk cId="783407565" sldId="2147483648"/>
              <pc:sldLayoutMk cId="1231232591" sldId="2147483658"/>
              <ac:picMk id="6" creationId="{9B7203F3-B6DC-378C-CF63-AF700EED0708}"/>
            </ac:picMkLst>
          </pc:picChg>
          <pc:picChg chg="del">
            <ac:chgData name="Lauren Francis" userId="b7c8c318-11b6-44df-a20d-cbfd05c86935" providerId="ADAL" clId="{65C9459A-0CE4-4905-8325-71C5D01DA6A3}" dt="2024-06-19T15:08:52.159" v="866" actId="478"/>
            <ac:picMkLst>
              <pc:docMk/>
              <pc:sldMasterMk cId="783407565" sldId="2147483648"/>
              <pc:sldLayoutMk cId="1231232591" sldId="2147483658"/>
              <ac:picMk id="9" creationId="{78B4731E-4A25-F553-B5FD-A95CAFEA4438}"/>
            </ac:picMkLst>
          </pc:picChg>
          <pc:picChg chg="del">
            <ac:chgData name="Lauren Francis" userId="b7c8c318-11b6-44df-a20d-cbfd05c86935" providerId="ADAL" clId="{65C9459A-0CE4-4905-8325-71C5D01DA6A3}" dt="2024-06-19T15:08:52.792" v="867" actId="478"/>
            <ac:picMkLst>
              <pc:docMk/>
              <pc:sldMasterMk cId="783407565" sldId="2147483648"/>
              <pc:sldLayoutMk cId="1231232591" sldId="2147483658"/>
              <ac:picMk id="10" creationId="{47CF9434-C96E-931A-74C8-1E51EB50E57E}"/>
            </ac:picMkLst>
          </pc:pic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12" creationId="{4EA8A5B0-231D-7C67-C7CB-882554213405}"/>
            </ac:picMkLst>
          </pc:picChg>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pChg chg="mod">
            <ac:chgData name="Lauren Francis" userId="b7c8c318-11b6-44df-a20d-cbfd05c86935" providerId="ADAL" clId="{65C9459A-0CE4-4905-8325-71C5D01DA6A3}" dt="2024-06-19T14:48:04.202" v="666" actId="207"/>
            <ac:spMkLst>
              <pc:docMk/>
              <pc:sldMasterMk cId="783407565" sldId="2147483648"/>
              <pc:sldLayoutMk cId="294763625" sldId="2147483659"/>
              <ac:spMk id="9" creationId="{07214D5E-0291-DA4B-19E7-2D1E7A3B884E}"/>
            </ac:spMkLst>
          </pc:spChg>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pChg chg="add mod ord">
            <ac:chgData name="Lauren Francis" userId="b7c8c318-11b6-44df-a20d-cbfd05c86935" providerId="ADAL" clId="{65C9459A-0CE4-4905-8325-71C5D01DA6A3}" dt="2024-06-26T19:00:16.165" v="1106" actId="1582"/>
            <ac:spMkLst>
              <pc:docMk/>
              <pc:sldMasterMk cId="783407565" sldId="2147483648"/>
              <pc:sldLayoutMk cId="4083002021" sldId="2147483666"/>
              <ac:spMk id="2" creationId="{9916A348-59ED-3D34-81E0-7B90E39F237C}"/>
            </ac:spMkLst>
          </pc:spChg>
          <pc:spChg chg="mod">
            <ac:chgData name="Lauren Francis" userId="b7c8c318-11b6-44df-a20d-cbfd05c86935" providerId="ADAL" clId="{65C9459A-0CE4-4905-8325-71C5D01DA6A3}" dt="2024-06-19T15:02:48.649" v="798" actId="404"/>
            <ac:spMkLst>
              <pc:docMk/>
              <pc:sldMasterMk cId="783407565" sldId="2147483648"/>
              <pc:sldLayoutMk cId="4083002021" sldId="2147483666"/>
              <ac:spMk id="8" creationId="{4C046EC4-C94E-67DE-C0E5-44A63B8FAA00}"/>
            </ac:spMkLst>
          </pc:spChg>
          <pc:spChg chg="mod ord">
            <ac:chgData name="Lauren Francis" userId="b7c8c318-11b6-44df-a20d-cbfd05c86935" providerId="ADAL" clId="{65C9459A-0CE4-4905-8325-71C5D01DA6A3}" dt="2024-06-19T15:04:38.467" v="817" actId="1035"/>
            <ac:spMkLst>
              <pc:docMk/>
              <pc:sldMasterMk cId="783407565" sldId="2147483648"/>
              <pc:sldLayoutMk cId="4083002021" sldId="2147483666"/>
              <ac:spMk id="11" creationId="{D467AB6F-5056-5571-6A53-4276B6678E81}"/>
            </ac:spMkLst>
          </pc:spChg>
          <pc:picChg chg="mod ord modCrop">
            <ac:chgData name="Lauren Francis" userId="b7c8c318-11b6-44df-a20d-cbfd05c86935" providerId="ADAL" clId="{65C9459A-0CE4-4905-8325-71C5D01DA6A3}" dt="2024-06-19T15:02:29.042" v="796" actId="167"/>
            <ac:picMkLst>
              <pc:docMk/>
              <pc:sldMasterMk cId="783407565" sldId="2147483648"/>
              <pc:sldLayoutMk cId="4083002021" sldId="2147483666"/>
              <ac:picMk id="6" creationId="{B1839FCA-ED11-DB80-A874-B0F3613C6EF6}"/>
            </ac:picMkLst>
          </pc:picChg>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pChg chg="del">
            <ac:chgData name="Lauren Francis" userId="b7c8c318-11b6-44df-a20d-cbfd05c86935" providerId="ADAL" clId="{65C9459A-0CE4-4905-8325-71C5D01DA6A3}" dt="2024-05-15T21:23:28.844" v="3" actId="478"/>
            <ac:spMkLst>
              <pc:docMk/>
              <pc:sldMasterMk cId="783407565" sldId="2147483648"/>
              <pc:sldLayoutMk cId="190540867" sldId="2147483667"/>
              <ac:spMk id="2" creationId="{557DB68A-300F-FFF6-D016-D554CF4B1918}"/>
            </ac:spMkLst>
          </pc:spChg>
          <pc:spChg chg="add mod">
            <ac:chgData name="Lauren Francis" userId="b7c8c318-11b6-44df-a20d-cbfd05c86935" providerId="ADAL" clId="{65C9459A-0CE4-4905-8325-71C5D01DA6A3}" dt="2024-05-15T21:23:37.853" v="6" actId="14100"/>
            <ac:spMkLst>
              <pc:docMk/>
              <pc:sldMasterMk cId="783407565" sldId="2147483648"/>
              <pc:sldLayoutMk cId="190540867" sldId="2147483667"/>
              <ac:spMk id="3" creationId="{E276FBD5-6F47-8B1A-8F86-CAA5E4BF611D}"/>
            </ac:spMkLst>
          </pc:spChg>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pChg chg="mod">
            <ac:chgData name="Lauren Francis" userId="b7c8c318-11b6-44df-a20d-cbfd05c86935" providerId="ADAL" clId="{65C9459A-0CE4-4905-8325-71C5D01DA6A3}" dt="2024-06-14T19:09:08.327" v="150" actId="1076"/>
            <ac:spMkLst>
              <pc:docMk/>
              <pc:sldMasterMk cId="783407565" sldId="2147483648"/>
              <pc:sldLayoutMk cId="3868494951" sldId="2147483668"/>
              <ac:spMk id="11" creationId="{D467AB6F-5056-5571-6A53-4276B6678E81}"/>
            </ac:spMkLst>
          </pc:spChg>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pChg chg="del">
            <ac:chgData name="Lauren Francis" userId="b7c8c318-11b6-44df-a20d-cbfd05c86935" providerId="ADAL" clId="{65C9459A-0CE4-4905-8325-71C5D01DA6A3}" dt="2024-05-30T03:47:39.274" v="50" actId="478"/>
            <ac:spMkLst>
              <pc:docMk/>
              <pc:sldMasterMk cId="783407565" sldId="2147483648"/>
              <pc:sldLayoutMk cId="1597473240" sldId="2147483669"/>
              <ac:spMk id="11" creationId="{9EB5AE9F-4287-A334-4516-24BC8782E828}"/>
            </ac:spMkLst>
          </pc:sp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8" creationId="{8412F8FB-319A-506A-9307-6134A89FF9BD}"/>
            </ac:picMkLst>
          </pc:pic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9" creationId="{A59FB520-FC60-F42A-38AA-0134E49DA426}"/>
            </ac:picMkLst>
          </pc:picChg>
          <pc:cxnChg chg="del">
            <ac:chgData name="Lauren Francis" userId="b7c8c318-11b6-44df-a20d-cbfd05c86935" providerId="ADAL" clId="{65C9459A-0CE4-4905-8325-71C5D01DA6A3}" dt="2024-05-30T03:47:39.274" v="50" actId="478"/>
            <ac:cxnSpMkLst>
              <pc:docMk/>
              <pc:sldMasterMk cId="783407565" sldId="2147483648"/>
              <pc:sldLayoutMk cId="1597473240" sldId="2147483669"/>
              <ac:cxnSpMk id="10" creationId="{FBA22388-34CD-7440-9F59-61D346F7B5AB}"/>
            </ac:cxnSpMkLst>
          </pc:cxnChg>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pChg chg="add">
            <ac:chgData name="Lauren Francis" userId="b7c8c318-11b6-44df-a20d-cbfd05c86935" providerId="ADAL" clId="{65C9459A-0CE4-4905-8325-71C5D01DA6A3}" dt="2024-06-07T00:23:15.222" v="84"/>
            <ac:spMkLst>
              <pc:docMk/>
              <pc:sldMasterMk cId="783407565" sldId="2147483648"/>
              <pc:sldLayoutMk cId="2709734850" sldId="2147483670"/>
              <ac:spMk id="2" creationId="{4A4674CC-C2CD-8E89-3972-7C02E879ACA5}"/>
            </ac:spMkLst>
          </pc:spChg>
          <pc:spChg chg="add mod">
            <ac:chgData name="Lauren Francis" userId="b7c8c318-11b6-44df-a20d-cbfd05c86935" providerId="ADAL" clId="{65C9459A-0CE4-4905-8325-71C5D01DA6A3}" dt="2024-06-26T18:58:13.777" v="1088" actId="1582"/>
            <ac:spMkLst>
              <pc:docMk/>
              <pc:sldMasterMk cId="783407565" sldId="2147483648"/>
              <pc:sldLayoutMk cId="2709734850" sldId="2147483670"/>
              <ac:spMk id="2" creationId="{B5D72630-232D-E421-4330-97C84CEB6373}"/>
            </ac:spMkLst>
          </pc:spChg>
          <pc:spChg chg="add mod">
            <ac:chgData name="Lauren Francis" userId="b7c8c318-11b6-44df-a20d-cbfd05c86935" providerId="ADAL" clId="{65C9459A-0CE4-4905-8325-71C5D01DA6A3}" dt="2024-06-19T15:06:51.361" v="837"/>
            <ac:spMkLst>
              <pc:docMk/>
              <pc:sldMasterMk cId="783407565" sldId="2147483648"/>
              <pc:sldLayoutMk cId="2709734850" sldId="2147483670"/>
              <ac:spMk id="4" creationId="{BB4FD43B-3B83-4C82-68C2-4E1E908341CE}"/>
            </ac:spMkLst>
          </pc:spChg>
          <pc:spChg chg="add mod ord">
            <ac:chgData name="Lauren Francis" userId="b7c8c318-11b6-44df-a20d-cbfd05c86935" providerId="ADAL" clId="{65C9459A-0CE4-4905-8325-71C5D01DA6A3}" dt="2024-06-26T18:57:37.254" v="1085" actId="14100"/>
            <ac:spMkLst>
              <pc:docMk/>
              <pc:sldMasterMk cId="783407565" sldId="2147483648"/>
              <pc:sldLayoutMk cId="2709734850" sldId="2147483670"/>
              <ac:spMk id="7" creationId="{CD3ABE77-B8EA-2F42-B02F-F1CDA060D111}"/>
            </ac:spMkLst>
          </pc:spChg>
          <pc:spChg chg="del mod">
            <ac:chgData name="Lauren Francis" userId="b7c8c318-11b6-44df-a20d-cbfd05c86935" providerId="ADAL" clId="{65C9459A-0CE4-4905-8325-71C5D01DA6A3}" dt="2024-06-19T15:06:42.275" v="833" actId="478"/>
            <ac:spMkLst>
              <pc:docMk/>
              <pc:sldMasterMk cId="783407565" sldId="2147483648"/>
              <pc:sldLayoutMk cId="2709734850" sldId="2147483670"/>
              <ac:spMk id="8" creationId="{4866B4DF-E8BF-ABCB-785A-2FFBEB3E1272}"/>
            </ac:spMkLst>
          </pc:spChg>
          <pc:spChg chg="del">
            <ac:chgData name="Lauren Francis" userId="b7c8c318-11b6-44df-a20d-cbfd05c86935" providerId="ADAL" clId="{65C9459A-0CE4-4905-8325-71C5D01DA6A3}" dt="2024-06-19T15:06:45.703" v="834" actId="478"/>
            <ac:spMkLst>
              <pc:docMk/>
              <pc:sldMasterMk cId="783407565" sldId="2147483648"/>
              <pc:sldLayoutMk cId="2709734850" sldId="2147483670"/>
              <ac:spMk id="9" creationId="{8818F345-6E75-3190-5F68-FE8926922392}"/>
            </ac:spMkLst>
          </pc:spChg>
          <pc:spChg chg="mod">
            <ac:chgData name="Lauren Francis" userId="b7c8c318-11b6-44df-a20d-cbfd05c86935" providerId="ADAL" clId="{65C9459A-0CE4-4905-8325-71C5D01DA6A3}" dt="2024-06-07T00:24:55.511" v="133" actId="20577"/>
            <ac:spMkLst>
              <pc:docMk/>
              <pc:sldMasterMk cId="783407565" sldId="2147483648"/>
              <pc:sldLayoutMk cId="2709734850" sldId="2147483670"/>
              <ac:spMk id="12" creationId="{B11C40C4-CCE7-FF1C-9907-835950ED1229}"/>
            </ac:spMkLst>
          </pc:spChg>
          <pc:picChg chg="add mod ord modCrop">
            <ac:chgData name="Lauren Francis" userId="b7c8c318-11b6-44df-a20d-cbfd05c86935" providerId="ADAL" clId="{65C9459A-0CE4-4905-8325-71C5D01DA6A3}" dt="2024-06-26T18:57:32.684" v="1084" actId="14100"/>
            <ac:picMkLst>
              <pc:docMk/>
              <pc:sldMasterMk cId="783407565" sldId="2147483648"/>
              <pc:sldLayoutMk cId="2709734850" sldId="2147483670"/>
              <ac:picMk id="3" creationId="{741188A5-8A9C-86DC-29A5-E40F76168104}"/>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5" creationId="{34EFF398-11E2-BC9B-BCCD-393934C67525}"/>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6" creationId="{2C451E85-E7C3-32EA-B7D6-022531F79C85}"/>
            </ac:picMkLst>
          </pc:picChg>
          <pc:picChg chg="del">
            <ac:chgData name="Lauren Francis" userId="b7c8c318-11b6-44df-a20d-cbfd05c86935" providerId="ADAL" clId="{65C9459A-0CE4-4905-8325-71C5D01DA6A3}" dt="2024-06-07T00:21:41.128" v="68" actId="478"/>
            <ac:picMkLst>
              <pc:docMk/>
              <pc:sldMasterMk cId="783407565" sldId="2147483648"/>
              <pc:sldLayoutMk cId="2709734850" sldId="2147483670"/>
              <ac:picMk id="7" creationId="{57F8C5B6-BF47-5131-CD4C-0E609B4B8C7F}"/>
            </ac:picMkLst>
          </pc:picChg>
          <pc:picChg chg="del">
            <ac:chgData name="Lauren Francis" userId="b7c8c318-11b6-44df-a20d-cbfd05c86935" providerId="ADAL" clId="{65C9459A-0CE4-4905-8325-71C5D01DA6A3}" dt="2024-06-19T15:06:46.285" v="835" actId="478"/>
            <ac:picMkLst>
              <pc:docMk/>
              <pc:sldMasterMk cId="783407565" sldId="2147483648"/>
              <pc:sldLayoutMk cId="2709734850" sldId="2147483670"/>
              <ac:picMk id="10" creationId="{15E92780-60FD-8ECF-A5DA-DF9E73B44038}"/>
            </ac:picMkLst>
          </pc:picChg>
          <pc:picChg chg="del">
            <ac:chgData name="Lauren Francis" userId="b7c8c318-11b6-44df-a20d-cbfd05c86935" providerId="ADAL" clId="{65C9459A-0CE4-4905-8325-71C5D01DA6A3}" dt="2024-06-19T15:06:46.740" v="836" actId="478"/>
            <ac:picMkLst>
              <pc:docMk/>
              <pc:sldMasterMk cId="783407565" sldId="2147483648"/>
              <pc:sldLayoutMk cId="2709734850" sldId="2147483670"/>
              <ac:picMk id="11" creationId="{6B09F921-E4C1-067D-C21B-733A2279B8F3}"/>
            </ac:picMkLst>
          </pc:picChg>
          <pc:picChg chg="add del mod">
            <ac:chgData name="Lauren Francis" userId="b7c8c318-11b6-44df-a20d-cbfd05c86935" providerId="ADAL" clId="{65C9459A-0CE4-4905-8325-71C5D01DA6A3}" dt="2024-06-07T00:23:13.216" v="83" actId="478"/>
            <ac:picMkLst>
              <pc:docMk/>
              <pc:sldMasterMk cId="783407565" sldId="2147483648"/>
              <pc:sldLayoutMk cId="2709734850" sldId="2147483670"/>
              <ac:picMk id="1026" creationId="{CE104F9D-2D19-57CB-6362-1A1EBD046427}"/>
            </ac:picMkLst>
          </pc:picChg>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pChg chg="add del mod">
            <ac:chgData name="Lauren Francis" userId="b7c8c318-11b6-44df-a20d-cbfd05c86935" providerId="ADAL" clId="{65C9459A-0CE4-4905-8325-71C5D01DA6A3}" dt="2024-06-26T11:17:07.806" v="942" actId="478"/>
            <ac:spMkLst>
              <pc:docMk/>
              <pc:sldMasterMk cId="783407565" sldId="2147483648"/>
              <pc:sldLayoutMk cId="3451759316" sldId="2147483671"/>
              <ac:spMk id="5" creationId="{0CE7CDE1-BB1A-8BBC-0C4C-940E82FF9C20}"/>
            </ac:spMkLst>
          </pc:spChg>
          <pc:spChg chg="add del">
            <ac:chgData name="Lauren Francis" userId="b7c8c318-11b6-44df-a20d-cbfd05c86935" providerId="ADAL" clId="{65C9459A-0CE4-4905-8325-71C5D01DA6A3}" dt="2024-06-14T19:10:54.836" v="164" actId="478"/>
            <ac:spMkLst>
              <pc:docMk/>
              <pc:sldMasterMk cId="783407565" sldId="2147483648"/>
              <pc:sldLayoutMk cId="3451759316" sldId="2147483671"/>
              <ac:spMk id="6" creationId="{3F32B276-0F39-6BCC-2EA6-63925635031A}"/>
            </ac:spMkLst>
          </pc:spChg>
          <pc:spChg chg="add mod ord">
            <ac:chgData name="Lauren Francis" userId="b7c8c318-11b6-44df-a20d-cbfd05c86935" providerId="ADAL" clId="{65C9459A-0CE4-4905-8325-71C5D01DA6A3}" dt="2024-06-26T19:02:36.982" v="1125" actId="1037"/>
            <ac:spMkLst>
              <pc:docMk/>
              <pc:sldMasterMk cId="783407565" sldId="2147483648"/>
              <pc:sldLayoutMk cId="3451759316" sldId="2147483671"/>
              <ac:spMk id="6" creationId="{A0E1ECE0-07AB-EED7-43AF-6A65242F3022}"/>
            </ac:spMkLst>
          </pc:spChg>
          <pc:spChg chg="add del mod">
            <ac:chgData name="Lauren Francis" userId="b7c8c318-11b6-44df-a20d-cbfd05c86935" providerId="ADAL" clId="{65C9459A-0CE4-4905-8325-71C5D01DA6A3}" dt="2024-06-26T11:17:32.474" v="944" actId="478"/>
            <ac:spMkLst>
              <pc:docMk/>
              <pc:sldMasterMk cId="783407565" sldId="2147483648"/>
              <pc:sldLayoutMk cId="3451759316" sldId="2147483671"/>
              <ac:spMk id="7" creationId="{AAD0DA64-2896-85B8-8C51-43E21A970472}"/>
            </ac:spMkLst>
          </pc:spChg>
          <pc:spChg chg="del mod ord">
            <ac:chgData name="Lauren Francis" userId="b7c8c318-11b6-44df-a20d-cbfd05c86935" providerId="ADAL" clId="{65C9459A-0CE4-4905-8325-71C5D01DA6A3}" dt="2024-06-19T14:45:48.565" v="654" actId="478"/>
            <ac:spMkLst>
              <pc:docMk/>
              <pc:sldMasterMk cId="783407565" sldId="2147483648"/>
              <pc:sldLayoutMk cId="3451759316" sldId="2147483671"/>
              <ac:spMk id="8" creationId="{4866B4DF-E8BF-ABCB-785A-2FFBEB3E1272}"/>
            </ac:spMkLst>
          </pc:spChg>
          <pc:spChg chg="del">
            <ac:chgData name="Lauren Francis" userId="b7c8c318-11b6-44df-a20d-cbfd05c86935" providerId="ADAL" clId="{65C9459A-0CE4-4905-8325-71C5D01DA6A3}" dt="2024-06-19T14:58:20.981" v="761" actId="478"/>
            <ac:spMkLst>
              <pc:docMk/>
              <pc:sldMasterMk cId="783407565" sldId="2147483648"/>
              <pc:sldLayoutMk cId="3451759316" sldId="2147483671"/>
              <ac:spMk id="9" creationId="{8818F345-6E75-3190-5F68-FE8926922392}"/>
            </ac:spMkLst>
          </pc:spChg>
          <pc:spChg chg="add del mod">
            <ac:chgData name="Lauren Francis" userId="b7c8c318-11b6-44df-a20d-cbfd05c86935" providerId="ADAL" clId="{65C9459A-0CE4-4905-8325-71C5D01DA6A3}" dt="2024-06-26T18:56:53.337" v="1075" actId="478"/>
            <ac:spMkLst>
              <pc:docMk/>
              <pc:sldMasterMk cId="783407565" sldId="2147483648"/>
              <pc:sldLayoutMk cId="3451759316" sldId="2147483671"/>
              <ac:spMk id="9" creationId="{91A75346-CCAB-BE12-EFAA-12CA4328D1E9}"/>
            </ac:spMkLst>
          </pc:spChg>
          <pc:spChg chg="add mod">
            <ac:chgData name="Lauren Francis" userId="b7c8c318-11b6-44df-a20d-cbfd05c86935" providerId="ADAL" clId="{65C9459A-0CE4-4905-8325-71C5D01DA6A3}" dt="2024-06-26T18:56:11.133" v="1060" actId="1037"/>
            <ac:spMkLst>
              <pc:docMk/>
              <pc:sldMasterMk cId="783407565" sldId="2147483648"/>
              <pc:sldLayoutMk cId="3451759316" sldId="2147483671"/>
              <ac:spMk id="19" creationId="{00608F6B-0818-8C97-2AA3-955405B8FBCA}"/>
            </ac:spMkLst>
          </pc:spChg>
          <pc:spChg chg="add mod">
            <ac:chgData name="Lauren Francis" userId="b7c8c318-11b6-44df-a20d-cbfd05c86935" providerId="ADAL" clId="{65C9459A-0CE4-4905-8325-71C5D01DA6A3}" dt="2024-06-14T19:19:46.015" v="211"/>
            <ac:spMkLst>
              <pc:docMk/>
              <pc:sldMasterMk cId="783407565" sldId="2147483648"/>
              <pc:sldLayoutMk cId="3451759316" sldId="2147483671"/>
              <ac:spMk id="19" creationId="{2350CD72-8C02-AD29-4328-39015375F7A5}"/>
            </ac:spMkLst>
          </pc:spChg>
          <pc:spChg chg="add mod ord">
            <ac:chgData name="Lauren Francis" userId="b7c8c318-11b6-44df-a20d-cbfd05c86935" providerId="ADAL" clId="{65C9459A-0CE4-4905-8325-71C5D01DA6A3}" dt="2024-06-26T18:56:39.322" v="1066" actId="1036"/>
            <ac:spMkLst>
              <pc:docMk/>
              <pc:sldMasterMk cId="783407565" sldId="2147483648"/>
              <pc:sldLayoutMk cId="3451759316" sldId="2147483671"/>
              <ac:spMk id="22" creationId="{6E3B0B49-027D-8F06-5A33-6EAC6E5D5BF6}"/>
            </ac:spMkLst>
          </pc:spChg>
          <pc:picChg chg="add mod ord modCrop">
            <ac:chgData name="Lauren Francis" userId="b7c8c318-11b6-44df-a20d-cbfd05c86935" providerId="ADAL" clId="{65C9459A-0CE4-4905-8325-71C5D01DA6A3}" dt="2024-06-26T18:55:44.056" v="1029" actId="167"/>
            <ac:picMkLst>
              <pc:docMk/>
              <pc:sldMasterMk cId="783407565" sldId="2147483648"/>
              <pc:sldLayoutMk cId="3451759316" sldId="2147483671"/>
              <ac:picMk id="2" creationId="{D8F3C0BD-298D-F51E-B324-4A74A9C0ABC5}"/>
            </ac:picMkLst>
          </pc:picChg>
          <pc:picChg chg="mod">
            <ac:chgData name="Lauren Francis" userId="b7c8c318-11b6-44df-a20d-cbfd05c86935" providerId="ADAL" clId="{65C9459A-0CE4-4905-8325-71C5D01DA6A3}" dt="2024-06-19T14:46:14.618" v="658" actId="1035"/>
            <ac:picMkLst>
              <pc:docMk/>
              <pc:sldMasterMk cId="783407565" sldId="2147483648"/>
              <pc:sldLayoutMk cId="3451759316" sldId="2147483671"/>
              <ac:picMk id="3" creationId="{741188A5-8A9C-86DC-29A5-E40F76168104}"/>
            </ac:picMkLst>
          </pc:picChg>
          <pc:picChg chg="add mod ord">
            <ac:chgData name="Lauren Francis" userId="b7c8c318-11b6-44df-a20d-cbfd05c86935" providerId="ADAL" clId="{65C9459A-0CE4-4905-8325-71C5D01DA6A3}" dt="2024-06-19T14:46:15.782" v="660" actId="1035"/>
            <ac:picMkLst>
              <pc:docMk/>
              <pc:sldMasterMk cId="783407565" sldId="2147483648"/>
              <pc:sldLayoutMk cId="3451759316" sldId="2147483671"/>
              <ac:picMk id="4" creationId="{6A977FE2-8A2E-6FD2-91C7-70807858A447}"/>
            </ac:picMkLst>
          </pc:picChg>
          <pc:picChg chg="add mod ord modCrop">
            <ac:chgData name="Lauren Francis" userId="b7c8c318-11b6-44df-a20d-cbfd05c86935" providerId="ADAL" clId="{65C9459A-0CE4-4905-8325-71C5D01DA6A3}" dt="2024-06-26T18:53:15.297" v="1001" actId="732"/>
            <ac:picMkLst>
              <pc:docMk/>
              <pc:sldMasterMk cId="783407565" sldId="2147483648"/>
              <pc:sldLayoutMk cId="3451759316" sldId="2147483671"/>
              <ac:picMk id="5" creationId="{6BEB3AFE-1F41-611F-CC78-52C2062A0A97}"/>
            </ac:picMkLst>
          </pc:picChg>
          <pc:picChg chg="add del mod modCrop">
            <ac:chgData name="Lauren Francis" userId="b7c8c318-11b6-44df-a20d-cbfd05c86935" providerId="ADAL" clId="{65C9459A-0CE4-4905-8325-71C5D01DA6A3}" dt="2024-06-19T14:50:15.959" v="695" actId="21"/>
            <ac:picMkLst>
              <pc:docMk/>
              <pc:sldMasterMk cId="783407565" sldId="2147483648"/>
              <pc:sldLayoutMk cId="3451759316" sldId="2147483671"/>
              <ac:picMk id="5" creationId="{BE9EBF4B-BC1F-7F25-DFB0-BC45AB9EF517}"/>
            </ac:picMkLst>
          </pc:picChg>
          <pc:picChg chg="add del mod ord">
            <ac:chgData name="Lauren Francis" userId="b7c8c318-11b6-44df-a20d-cbfd05c86935" providerId="ADAL" clId="{65C9459A-0CE4-4905-8325-71C5D01DA6A3}" dt="2024-06-26T18:50:14.180" v="967" actId="478"/>
            <ac:picMkLst>
              <pc:docMk/>
              <pc:sldMasterMk cId="783407565" sldId="2147483648"/>
              <pc:sldLayoutMk cId="3451759316" sldId="2147483671"/>
              <ac:picMk id="7" creationId="{1C61F521-F2AB-8C2F-EFE9-58F31630E52A}"/>
            </ac:picMkLst>
          </pc:picChg>
          <pc:picChg chg="add del mod ord modCrop">
            <ac:chgData name="Lauren Francis" userId="b7c8c318-11b6-44df-a20d-cbfd05c86935" providerId="ADAL" clId="{65C9459A-0CE4-4905-8325-71C5D01DA6A3}" dt="2024-06-19T14:58:14.473" v="759" actId="478"/>
            <ac:picMkLst>
              <pc:docMk/>
              <pc:sldMasterMk cId="783407565" sldId="2147483648"/>
              <pc:sldLayoutMk cId="3451759316" sldId="2147483671"/>
              <ac:picMk id="7" creationId="{2FB1AC49-E798-5E7E-CCFA-F84C74174A09}"/>
            </ac:picMkLst>
          </pc:picChg>
          <pc:picChg chg="add mod ord modCrop">
            <ac:chgData name="Lauren Francis" userId="b7c8c318-11b6-44df-a20d-cbfd05c86935" providerId="ADAL" clId="{65C9459A-0CE4-4905-8325-71C5D01DA6A3}" dt="2024-06-26T18:56:01.811" v="1055" actId="1036"/>
            <ac:picMkLst>
              <pc:docMk/>
              <pc:sldMasterMk cId="783407565" sldId="2147483648"/>
              <pc:sldLayoutMk cId="3451759316" sldId="2147483671"/>
              <ac:picMk id="8" creationId="{F5290273-5C3F-27E5-CF91-750453FF512A}"/>
            </ac:picMkLst>
          </pc:picChg>
          <pc:picChg chg="del">
            <ac:chgData name="Lauren Francis" userId="b7c8c318-11b6-44df-a20d-cbfd05c86935" providerId="ADAL" clId="{65C9459A-0CE4-4905-8325-71C5D01DA6A3}" dt="2024-06-19T14:57:44.563" v="736" actId="478"/>
            <ac:picMkLst>
              <pc:docMk/>
              <pc:sldMasterMk cId="783407565" sldId="2147483648"/>
              <pc:sldLayoutMk cId="3451759316" sldId="2147483671"/>
              <ac:picMk id="10" creationId="{15E92780-60FD-8ECF-A5DA-DF9E73B44038}"/>
            </ac:picMkLst>
          </pc:picChg>
          <pc:picChg chg="add del mod modCrop">
            <ac:chgData name="Lauren Francis" userId="b7c8c318-11b6-44df-a20d-cbfd05c86935" providerId="ADAL" clId="{65C9459A-0CE4-4905-8325-71C5D01DA6A3}" dt="2024-06-19T14:46:04.928" v="655" actId="478"/>
            <ac:picMkLst>
              <pc:docMk/>
              <pc:sldMasterMk cId="783407565" sldId="2147483648"/>
              <pc:sldLayoutMk cId="3451759316" sldId="2147483671"/>
              <ac:picMk id="13" creationId="{51705061-8665-9463-D945-7C966AAD1D06}"/>
            </ac:picMkLst>
          </pc:picChg>
          <pc:picChg chg="add mod">
            <ac:chgData name="Lauren Francis" userId="b7c8c318-11b6-44df-a20d-cbfd05c86935" providerId="ADAL" clId="{65C9459A-0CE4-4905-8325-71C5D01DA6A3}" dt="2024-06-19T14:59:24.651" v="775" actId="1076"/>
            <ac:picMkLst>
              <pc:docMk/>
              <pc:sldMasterMk cId="783407565" sldId="2147483648"/>
              <pc:sldLayoutMk cId="3451759316" sldId="2147483671"/>
              <ac:picMk id="14" creationId="{8AE5FAA1-D4EF-D64A-3DE1-93B5747A66E4}"/>
            </ac:picMkLst>
          </pc:picChg>
          <pc:picChg chg="add del mod ord modCrop">
            <ac:chgData name="Lauren Francis" userId="b7c8c318-11b6-44df-a20d-cbfd05c86935" providerId="ADAL" clId="{65C9459A-0CE4-4905-8325-71C5D01DA6A3}" dt="2024-06-19T14:47:34.642" v="664" actId="478"/>
            <ac:picMkLst>
              <pc:docMk/>
              <pc:sldMasterMk cId="783407565" sldId="2147483648"/>
              <pc:sldLayoutMk cId="3451759316" sldId="2147483671"/>
              <ac:picMk id="15" creationId="{AD78E634-66CA-56E3-CCBA-A52421A23D9E}"/>
            </ac:picMkLst>
          </pc:picChg>
          <pc:picChg chg="add del mod ord modCrop">
            <ac:chgData name="Lauren Francis" userId="b7c8c318-11b6-44df-a20d-cbfd05c86935" providerId="ADAL" clId="{65C9459A-0CE4-4905-8325-71C5D01DA6A3}" dt="2024-06-26T18:46:30.072" v="956" actId="478"/>
            <ac:picMkLst>
              <pc:docMk/>
              <pc:sldMasterMk cId="783407565" sldId="2147483648"/>
              <pc:sldLayoutMk cId="3451759316" sldId="2147483671"/>
              <ac:picMk id="16" creationId="{5F6131C1-3A85-7A96-DF04-93E0747972A4}"/>
            </ac:picMkLst>
          </pc:picChg>
          <pc:picChg chg="add mod">
            <ac:chgData name="Lauren Francis" userId="b7c8c318-11b6-44df-a20d-cbfd05c86935" providerId="ADAL" clId="{65C9459A-0CE4-4905-8325-71C5D01DA6A3}" dt="2024-06-19T14:56:13.329" v="727" actId="1036"/>
            <ac:picMkLst>
              <pc:docMk/>
              <pc:sldMasterMk cId="783407565" sldId="2147483648"/>
              <pc:sldLayoutMk cId="3451759316" sldId="2147483671"/>
              <ac:picMk id="17" creationId="{1FA245F2-5403-DC60-6EB6-E8AD80C5D232}"/>
            </ac:picMkLst>
          </pc:picChg>
          <pc:picChg chg="add mod">
            <ac:chgData name="Lauren Francis" userId="b7c8c318-11b6-44df-a20d-cbfd05c86935" providerId="ADAL" clId="{65C9459A-0CE4-4905-8325-71C5D01DA6A3}" dt="2024-06-14T19:22:13.226" v="244" actId="1035"/>
            <ac:picMkLst>
              <pc:docMk/>
              <pc:sldMasterMk cId="783407565" sldId="2147483648"/>
              <pc:sldLayoutMk cId="3451759316" sldId="2147483671"/>
              <ac:picMk id="18" creationId="{6A892379-7F99-9D0C-09EB-4569EB8BF149}"/>
            </ac:picMkLst>
          </pc:picChg>
          <pc:picChg chg="add mod ord">
            <ac:chgData name="Lauren Francis" userId="b7c8c318-11b6-44df-a20d-cbfd05c86935" providerId="ADAL" clId="{65C9459A-0CE4-4905-8325-71C5D01DA6A3}" dt="2024-06-19T14:57:57.955" v="743" actId="14100"/>
            <ac:picMkLst>
              <pc:docMk/>
              <pc:sldMasterMk cId="783407565" sldId="2147483648"/>
              <pc:sldLayoutMk cId="3451759316" sldId="2147483671"/>
              <ac:picMk id="20" creationId="{419F3F17-6E6C-684E-5FFD-3B7AE0705273}"/>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0" creationId="{6976E53B-0C34-04BB-CF24-3841508A8D02}"/>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1" creationId="{2AC890F7-96F8-F54D-3B43-4F4B4CE881AB}"/>
            </ac:picMkLst>
          </pc:picChg>
          <pc:picChg chg="add mod">
            <ac:chgData name="Lauren Francis" userId="b7c8c318-11b6-44df-a20d-cbfd05c86935" providerId="ADAL" clId="{65C9459A-0CE4-4905-8325-71C5D01DA6A3}" dt="2024-06-19T15:00:44.958" v="783" actId="1076"/>
            <ac:picMkLst>
              <pc:docMk/>
              <pc:sldMasterMk cId="783407565" sldId="2147483648"/>
              <pc:sldLayoutMk cId="3451759316" sldId="2147483671"/>
              <ac:picMk id="21" creationId="{4BD1E55C-E0AB-3F84-B803-637DF3562C03}"/>
            </ac:picMkLst>
          </pc:picChg>
          <pc:picChg chg="add del mod ord">
            <ac:chgData name="Lauren Francis" userId="b7c8c318-11b6-44df-a20d-cbfd05c86935" providerId="ADAL" clId="{65C9459A-0CE4-4905-8325-71C5D01DA6A3}" dt="2024-06-19T15:00:17.234" v="779" actId="478"/>
            <ac:picMkLst>
              <pc:docMk/>
              <pc:sldMasterMk cId="783407565" sldId="2147483648"/>
              <pc:sldLayoutMk cId="3451759316" sldId="2147483671"/>
              <ac:picMk id="23" creationId="{A11A95B9-00B4-3059-8AA9-56E5ACF91989}"/>
            </ac:picMkLst>
          </pc:picChg>
          <pc:picChg chg="add del mod ord">
            <ac:chgData name="Lauren Francis" userId="b7c8c318-11b6-44df-a20d-cbfd05c86935" providerId="ADAL" clId="{65C9459A-0CE4-4905-8325-71C5D01DA6A3}" dt="2024-06-19T15:00:16.572" v="778" actId="478"/>
            <ac:picMkLst>
              <pc:docMk/>
              <pc:sldMasterMk cId="783407565" sldId="2147483648"/>
              <pc:sldLayoutMk cId="3451759316" sldId="2147483671"/>
              <ac:picMk id="24" creationId="{1E45B26F-B047-DDBF-90C6-8FA4ABD0728C}"/>
            </ac:picMkLst>
          </pc:picChg>
          <pc:picChg chg="add mod">
            <ac:chgData name="Lauren Francis" userId="b7c8c318-11b6-44df-a20d-cbfd05c86935" providerId="ADAL" clId="{65C9459A-0CE4-4905-8325-71C5D01DA6A3}" dt="2024-06-19T15:00:32.313" v="781" actId="14100"/>
            <ac:picMkLst>
              <pc:docMk/>
              <pc:sldMasterMk cId="783407565" sldId="2147483648"/>
              <pc:sldLayoutMk cId="3451759316" sldId="2147483671"/>
              <ac:picMk id="25" creationId="{A756EF23-522F-AF76-A5DD-EC0267C20AB8}"/>
            </ac:picMkLst>
          </pc:picChg>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pChg chg="del">
            <ac:chgData name="Lauren Francis" userId="b7c8c318-11b6-44df-a20d-cbfd05c86935" providerId="ADAL" clId="{65C9459A-0CE4-4905-8325-71C5D01DA6A3}" dt="2024-06-14T19:59:42.635" v="249" actId="478"/>
            <ac:spMkLst>
              <pc:docMk/>
              <pc:sldMasterMk cId="783407565" sldId="2147483648"/>
              <pc:sldLayoutMk cId="10904998" sldId="2147483672"/>
              <ac:spMk id="2" creationId="{228BD87E-960D-6475-489B-701AAD997B8C}"/>
            </ac:spMkLst>
          </pc:spChg>
          <pc:spChg chg="add mod">
            <ac:chgData name="Lauren Francis" userId="b7c8c318-11b6-44df-a20d-cbfd05c86935" providerId="ADAL" clId="{65C9459A-0CE4-4905-8325-71C5D01DA6A3}" dt="2024-06-14T19:59:49.459" v="252" actId="14100"/>
            <ac:spMkLst>
              <pc:docMk/>
              <pc:sldMasterMk cId="783407565" sldId="2147483648"/>
              <pc:sldLayoutMk cId="10904998" sldId="2147483672"/>
              <ac:spMk id="3" creationId="{6E6B2815-9F97-329C-3782-EE06EFD316C9}"/>
            </ac:spMkLst>
          </pc:spChg>
          <pc:spChg chg="add del mod">
            <ac:chgData name="Lauren Francis" userId="b7c8c318-11b6-44df-a20d-cbfd05c86935" providerId="ADAL" clId="{65C9459A-0CE4-4905-8325-71C5D01DA6A3}" dt="2024-06-14T21:07:45.667" v="652" actId="478"/>
            <ac:spMkLst>
              <pc:docMk/>
              <pc:sldMasterMk cId="783407565" sldId="2147483648"/>
              <pc:sldLayoutMk cId="10904998" sldId="2147483672"/>
              <ac:spMk id="4" creationId="{671ADE66-9267-BC26-C3C8-67C15411708E}"/>
            </ac:spMkLst>
          </pc:spChg>
          <pc:spChg chg="add mod">
            <ac:chgData name="Lauren Francis" userId="b7c8c318-11b6-44df-a20d-cbfd05c86935" providerId="ADAL" clId="{65C9459A-0CE4-4905-8325-71C5D01DA6A3}" dt="2024-06-14T20:12:44.126" v="482" actId="20577"/>
            <ac:spMkLst>
              <pc:docMk/>
              <pc:sldMasterMk cId="783407565" sldId="2147483648"/>
              <pc:sldLayoutMk cId="10904998" sldId="2147483672"/>
              <ac:spMk id="5" creationId="{24EAF092-EEE0-8503-C501-1FD8B47F4494}"/>
            </ac:spMkLst>
          </pc:spChg>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pChg chg="mod">
            <ac:chgData name="Lauren Francis" userId="b7c8c318-11b6-44df-a20d-cbfd05c86935" providerId="ADAL" clId="{65C9459A-0CE4-4905-8325-71C5D01DA6A3}" dt="2024-06-26T19:00:07.568" v="1104" actId="1582"/>
            <ac:spMkLst>
              <pc:docMk/>
              <pc:sldMasterMk cId="783407565" sldId="2147483648"/>
              <pc:sldLayoutMk cId="505361819" sldId="2147483673"/>
              <ac:spMk id="2" creationId="{9916A348-59ED-3D34-81E0-7B90E39F237C}"/>
            </ac:spMkLst>
          </pc:spChg>
          <pc:spChg chg="mod">
            <ac:chgData name="Lauren Francis" userId="b7c8c318-11b6-44df-a20d-cbfd05c86935" providerId="ADAL" clId="{65C9459A-0CE4-4905-8325-71C5D01DA6A3}" dt="2024-06-19T15:04:36.540" v="814" actId="1035"/>
            <ac:spMkLst>
              <pc:docMk/>
              <pc:sldMasterMk cId="783407565" sldId="2147483648"/>
              <pc:sldLayoutMk cId="505361819" sldId="2147483673"/>
              <ac:spMk id="11" creationId="{D467AB6F-5056-5571-6A53-4276B6678E81}"/>
            </ac:spMkLst>
          </pc:spChg>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pChg chg="add del">
            <ac:chgData name="Lauren Francis" userId="b7c8c318-11b6-44df-a20d-cbfd05c86935" providerId="ADAL" clId="{65C9459A-0CE4-4905-8325-71C5D01DA6A3}" dt="2024-06-14T20:43:17.770" v="645" actId="478"/>
            <ac:spMkLst>
              <pc:docMk/>
              <pc:sldMasterMk cId="783407565" sldId="2147483648"/>
              <pc:sldLayoutMk cId="2938973593" sldId="2147483673"/>
              <ac:spMk id="5" creationId="{226A3070-CE06-4CEE-A226-D97212C3BEE6}"/>
            </ac:spMkLst>
          </pc:spChg>
          <pc:spChg chg="add del mod">
            <ac:chgData name="Lauren Francis" userId="b7c8c318-11b6-44df-a20d-cbfd05c86935" providerId="ADAL" clId="{65C9459A-0CE4-4905-8325-71C5D01DA6A3}" dt="2024-06-14T20:43:17.525" v="644" actId="1076"/>
            <ac:spMkLst>
              <pc:docMk/>
              <pc:sldMasterMk cId="783407565" sldId="2147483648"/>
              <pc:sldLayoutMk cId="2938973593" sldId="2147483673"/>
              <ac:spMk id="8" creationId="{C887375E-F637-44FE-AF63-8A8B04BD6ACA}"/>
            </ac:spMkLst>
          </pc:spChg>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pChg chg="mod">
            <ac:chgData name="Lauren Francis" userId="b7c8c318-11b6-44df-a20d-cbfd05c86935" providerId="ADAL" clId="{65C9459A-0CE4-4905-8325-71C5D01DA6A3}" dt="2024-06-26T18:59:52.669" v="1102" actId="1582"/>
            <ac:spMkLst>
              <pc:docMk/>
              <pc:sldMasterMk cId="783407565" sldId="2147483648"/>
              <pc:sldLayoutMk cId="2839592603" sldId="2147483674"/>
              <ac:spMk id="2" creationId="{9916A348-59ED-3D34-81E0-7B90E39F237C}"/>
            </ac:spMkLst>
          </pc:spChg>
          <pc:spChg chg="mod">
            <ac:chgData name="Lauren Francis" userId="b7c8c318-11b6-44df-a20d-cbfd05c86935" providerId="ADAL" clId="{65C9459A-0CE4-4905-8325-71C5D01DA6A3}" dt="2024-06-19T15:04:32.497" v="811" actId="1035"/>
            <ac:spMkLst>
              <pc:docMk/>
              <pc:sldMasterMk cId="783407565" sldId="2147483648"/>
              <pc:sldLayoutMk cId="2839592603" sldId="2147483674"/>
              <ac:spMk id="11" creationId="{D467AB6F-5056-5571-6A53-4276B6678E81}"/>
            </ac:spMkLst>
          </pc:spChg>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pChg chg="mod">
            <ac:chgData name="Lauren Francis" userId="b7c8c318-11b6-44df-a20d-cbfd05c86935" providerId="ADAL" clId="{65C9459A-0CE4-4905-8325-71C5D01DA6A3}" dt="2024-06-26T18:58:47.115" v="1090" actId="1582"/>
            <ac:spMkLst>
              <pc:docMk/>
              <pc:sldMasterMk cId="783407565" sldId="2147483648"/>
              <pc:sldLayoutMk cId="3585109708" sldId="2147483675"/>
              <ac:spMk id="2" creationId="{9916A348-59ED-3D34-81E0-7B90E39F237C}"/>
            </ac:spMkLst>
          </pc:spChg>
          <pc:spChg chg="del">
            <ac:chgData name="Lauren Francis" userId="b7c8c318-11b6-44df-a20d-cbfd05c86935" providerId="ADAL" clId="{65C9459A-0CE4-4905-8325-71C5D01DA6A3}" dt="2024-06-19T15:05:23.763" v="820" actId="478"/>
            <ac:spMkLst>
              <pc:docMk/>
              <pc:sldMasterMk cId="783407565" sldId="2147483648"/>
              <pc:sldLayoutMk cId="3585109708" sldId="2147483675"/>
              <ac:spMk id="3" creationId="{157BCFB4-E32A-E84D-FE4A-2ECE084CD541}"/>
            </ac:spMkLst>
          </pc:spChg>
          <pc:spChg chg="add mod ord">
            <ac:chgData name="Lauren Francis" userId="b7c8c318-11b6-44df-a20d-cbfd05c86935" providerId="ADAL" clId="{65C9459A-0CE4-4905-8325-71C5D01DA6A3}" dt="2024-06-19T15:06:03.461" v="829" actId="1076"/>
            <ac:spMkLst>
              <pc:docMk/>
              <pc:sldMasterMk cId="783407565" sldId="2147483648"/>
              <pc:sldLayoutMk cId="3585109708" sldId="2147483675"/>
              <ac:spMk id="5" creationId="{50EBBDF8-B8A6-6B4B-1997-0B51FA93FA27}"/>
            </ac:spMkLst>
          </pc:spChg>
          <pc:spChg chg="add mod">
            <ac:chgData name="Lauren Francis" userId="b7c8c318-11b6-44df-a20d-cbfd05c86935" providerId="ADAL" clId="{65C9459A-0CE4-4905-8325-71C5D01DA6A3}" dt="2024-06-19T15:06:08.868" v="830"/>
            <ac:spMkLst>
              <pc:docMk/>
              <pc:sldMasterMk cId="783407565" sldId="2147483648"/>
              <pc:sldLayoutMk cId="3585109708" sldId="2147483675"/>
              <ac:spMk id="7" creationId="{EAE9E160-B243-BB74-01B6-9337A9C71D68}"/>
            </ac:spMkLst>
          </pc:spChg>
          <pc:spChg chg="del">
            <ac:chgData name="Lauren Francis" userId="b7c8c318-11b6-44df-a20d-cbfd05c86935" providerId="ADAL" clId="{65C9459A-0CE4-4905-8325-71C5D01DA6A3}" dt="2024-06-19T15:05:14.049" v="818" actId="478"/>
            <ac:spMkLst>
              <pc:docMk/>
              <pc:sldMasterMk cId="783407565" sldId="2147483648"/>
              <pc:sldLayoutMk cId="3585109708" sldId="2147483675"/>
              <ac:spMk id="11" creationId="{D467AB6F-5056-5571-6A53-4276B6678E81}"/>
            </ac:spMkLst>
          </pc:spChg>
          <pc:picChg chg="add mod ord modCrop">
            <ac:chgData name="Lauren Francis" userId="b7c8c318-11b6-44df-a20d-cbfd05c86935" providerId="ADAL" clId="{65C9459A-0CE4-4905-8325-71C5D01DA6A3}" dt="2024-06-19T15:05:56.967" v="828" actId="167"/>
            <ac:picMkLst>
              <pc:docMk/>
              <pc:sldMasterMk cId="783407565" sldId="2147483648"/>
              <pc:sldLayoutMk cId="3585109708" sldId="2147483675"/>
              <ac:picMk id="4" creationId="{440C1A9C-9442-5DCD-D01B-B3E4A2513B15}"/>
            </ac:picMkLst>
          </pc:picChg>
          <pc:picChg chg="del">
            <ac:chgData name="Lauren Francis" userId="b7c8c318-11b6-44df-a20d-cbfd05c86935" providerId="ADAL" clId="{65C9459A-0CE4-4905-8325-71C5D01DA6A3}" dt="2024-06-19T15:05:21.386" v="819" actId="478"/>
            <ac:picMkLst>
              <pc:docMk/>
              <pc:sldMasterMk cId="783407565" sldId="2147483648"/>
              <pc:sldLayoutMk cId="3585109708" sldId="2147483675"/>
              <ac:picMk id="6" creationId="{B1839FCA-ED11-DB80-A874-B0F3613C6EF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13" name="Rectangle 12">
            <a:extLst>
              <a:ext uri="{FF2B5EF4-FFF2-40B4-BE49-F238E27FC236}">
                <a16:creationId xmlns:a16="http://schemas.microsoft.com/office/drawing/2014/main" id="{F403DC02-0D31-CA3F-1EDC-1B63E3CE7376}"/>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D561E3F1-6C1F-EBAC-BDA9-7E4569F5F8BA}"/>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DDB43010-177C-E5E0-D270-5DD41B1698C0}"/>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79FBD2B-01A3-B84B-FFD4-75EF0EC8EFFC}"/>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3" name="Rectangle 12">
            <a:extLst>
              <a:ext uri="{FF2B5EF4-FFF2-40B4-BE49-F238E27FC236}">
                <a16:creationId xmlns:a16="http://schemas.microsoft.com/office/drawing/2014/main" id="{2EFC01B6-BA3C-8F7F-B27F-D9222D65090F}"/>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F31FAE0C-05FD-E97F-8593-5CE7337F45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172A1D28-06B7-6CB0-550E-2C73500AD168}"/>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2" name="Picture 11">
            <a:extLst>
              <a:ext uri="{FF2B5EF4-FFF2-40B4-BE49-F238E27FC236}">
                <a16:creationId xmlns:a16="http://schemas.microsoft.com/office/drawing/2014/main" id="{4EA8A5B0-231D-7C67-C7CB-88255421340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2" name="Rectangle 11">
            <a:extLst>
              <a:ext uri="{FF2B5EF4-FFF2-40B4-BE49-F238E27FC236}">
                <a16:creationId xmlns:a16="http://schemas.microsoft.com/office/drawing/2014/main" id="{60C3D00A-6564-ED11-98EB-968C3773AAF2}"/>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F51A328A-5190-BA35-2549-E87E845902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229A5E1F-FAE0-B2DB-8A1F-BB8E7BD1E2CA}"/>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1D1303A1-E061-8396-D16E-0E19BC3F9300}"/>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5" name="Rectangle 4">
            <a:extLst>
              <a:ext uri="{FF2B5EF4-FFF2-40B4-BE49-F238E27FC236}">
                <a16:creationId xmlns:a16="http://schemas.microsoft.com/office/drawing/2014/main" id="{50EBBDF8-B8A6-6B4B-1997-0B51FA93FA27}"/>
              </a:ext>
            </a:extLst>
          </p:cNvPr>
          <p:cNvSpPr/>
          <p:nvPr userDrawn="1"/>
        </p:nvSpPr>
        <p:spPr>
          <a:xfrm>
            <a:off x="9837" y="15389"/>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7" name="Rectangle 6">
            <a:extLst>
              <a:ext uri="{FF2B5EF4-FFF2-40B4-BE49-F238E27FC236}">
                <a16:creationId xmlns:a16="http://schemas.microsoft.com/office/drawing/2014/main" id="{CD3ABE77-B8EA-2F42-B02F-F1CDA060D111}"/>
              </a:ext>
            </a:extLst>
          </p:cNvPr>
          <p:cNvSpPr/>
          <p:nvPr userDrawn="1"/>
        </p:nvSpPr>
        <p:spPr>
          <a:xfrm>
            <a:off x="9837" y="6597"/>
            <a:ext cx="12192000" cy="6866792"/>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BB4FD43B-3B83-4C82-68C2-4E1E908341CE}"/>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34EFF398-11E2-BC9B-BCCD-393934C67525}"/>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6" name="Picture 5">
            <a:extLst>
              <a:ext uri="{FF2B5EF4-FFF2-40B4-BE49-F238E27FC236}">
                <a16:creationId xmlns:a16="http://schemas.microsoft.com/office/drawing/2014/main" id="{2C451E85-E7C3-32EA-B7D6-022531F79C8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3" name="Rectangle 22">
            <a:extLst>
              <a:ext uri="{FF2B5EF4-FFF2-40B4-BE49-F238E27FC236}">
                <a16:creationId xmlns:a16="http://schemas.microsoft.com/office/drawing/2014/main" id="{C345A233-A48B-40D0-205A-51BF78B79F83}"/>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9">
            <a:extLst>
              <a:ext uri="{FF2B5EF4-FFF2-40B4-BE49-F238E27FC236}">
                <a16:creationId xmlns:a16="http://schemas.microsoft.com/office/drawing/2014/main" id="{B50BE3C3-33AE-F99E-55F0-DC091B974F67}"/>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27" name="Picture 26">
            <a:extLst>
              <a:ext uri="{FF2B5EF4-FFF2-40B4-BE49-F238E27FC236}">
                <a16:creationId xmlns:a16="http://schemas.microsoft.com/office/drawing/2014/main" id="{EC8C28DE-8CE5-325E-5115-51DA8A366623}"/>
              </a:ext>
            </a:extLst>
          </p:cNvPr>
          <p:cNvPicPr>
            <a:picLocks noChangeAspect="1"/>
          </p:cNvPicPr>
          <p:nvPr userDrawn="1"/>
        </p:nvPicPr>
        <p:blipFill>
          <a:blip r:embed="rId8"/>
          <a:stretch>
            <a:fillRect/>
          </a:stretch>
        </p:blipFill>
        <p:spPr>
          <a:xfrm>
            <a:off x="7243956" y="6009079"/>
            <a:ext cx="2171174" cy="522523"/>
          </a:xfrm>
          <a:prstGeom prst="rect">
            <a:avLst/>
          </a:prstGeom>
        </p:spPr>
      </p:pic>
      <p:pic>
        <p:nvPicPr>
          <p:cNvPr id="28" name="Picture 27">
            <a:extLst>
              <a:ext uri="{FF2B5EF4-FFF2-40B4-BE49-F238E27FC236}">
                <a16:creationId xmlns:a16="http://schemas.microsoft.com/office/drawing/2014/main" id="{6CC1C0AD-4010-8FF4-B455-2FCA74BA523A}"/>
              </a:ext>
            </a:extLst>
          </p:cNvPr>
          <p:cNvPicPr>
            <a:picLocks noChangeAspect="1"/>
          </p:cNvPicPr>
          <p:nvPr userDrawn="1"/>
        </p:nvPicPr>
        <p:blipFill>
          <a:blip r:embed="rId9"/>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9">
            <a:extLst>
              <a:ext uri="{FF2B5EF4-FFF2-40B4-BE49-F238E27FC236}">
                <a16:creationId xmlns:a16="http://schemas.microsoft.com/office/drawing/2014/main" id="{6E3B0B49-027D-8F06-5A33-6EAC6E5D5BF6}"/>
              </a:ext>
            </a:extLst>
          </p:cNvPr>
          <p:cNvSpPr txBox="1">
            <a:spLocks/>
          </p:cNvSpPr>
          <p:nvPr userDrawn="1"/>
        </p:nvSpPr>
        <p:spPr>
          <a:xfrm>
            <a:off x="3049754" y="3579949"/>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chemeClr val="bg1"/>
                </a:solidFill>
              </a:rPr>
              <a:t>WUENIC 2023 revision,</a:t>
            </a:r>
          </a:p>
          <a:p>
            <a:pPr marL="0" indent="0" algn="ctr">
              <a:buNone/>
            </a:pPr>
            <a:r>
              <a:rPr lang="en-GB" sz="2400" dirty="0">
                <a:solidFill>
                  <a:schemeClr val="bg1"/>
                </a:solidFill>
              </a:rPr>
              <a:t>Published 15 July 2024</a:t>
            </a:r>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7566708" y="6194471"/>
            <a:ext cx="2140488" cy="515138"/>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224307" y="6168864"/>
            <a:ext cx="1816201" cy="565207"/>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542936" y="142147"/>
            <a:ext cx="4459395" cy="5395478"/>
          </a:xfrm>
          <a:prstGeom prst="rect">
            <a:avLst/>
          </a:prstGeom>
          <a:ln>
            <a:solidFill>
              <a:schemeClr val="accent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accent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90989" y="538389"/>
            <a:ext cx="4367172" cy="5537625"/>
          </a:xfrm>
          <a:prstGeom prst="rect">
            <a:avLst/>
          </a:prstGeom>
          <a:ln>
            <a:solidFill>
              <a:schemeClr val="accent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accent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accent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443567"/>
            <a:ext cx="4389083" cy="5457893"/>
          </a:xfrm>
          <a:prstGeom prst="rect">
            <a:avLst/>
          </a:prstGeom>
          <a:ln>
            <a:solidFill>
              <a:schemeClr val="accent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accent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accent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accent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accent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accent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449222" y="641687"/>
            <a:ext cx="4308136" cy="5582992"/>
          </a:xfrm>
          <a:prstGeom prst="rect">
            <a:avLst/>
          </a:prstGeom>
          <a:ln>
            <a:solidFill>
              <a:schemeClr val="accent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accent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accent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accent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90354" y="142147"/>
            <a:ext cx="3967515" cy="4823138"/>
          </a:xfrm>
          <a:prstGeom prst="rect">
            <a:avLst/>
          </a:prstGeom>
          <a:ln>
            <a:solidFill>
              <a:schemeClr val="accent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602086" y="1293973"/>
            <a:ext cx="4409090" cy="5320431"/>
          </a:xfrm>
          <a:prstGeom prst="rect">
            <a:avLst/>
          </a:prstGeom>
          <a:ln>
            <a:solidFill>
              <a:schemeClr val="accent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06241" y="538656"/>
            <a:ext cx="4437556" cy="5686023"/>
          </a:xfrm>
          <a:prstGeom prst="rect">
            <a:avLst/>
          </a:prstGeom>
          <a:ln>
            <a:solidFill>
              <a:schemeClr val="accent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accent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accent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accent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2023 revision</a:t>
            </a:r>
          </a:p>
        </p:txBody>
      </p:sp>
    </p:spTree>
    <p:extLst>
      <p:ext uri="{BB962C8B-B14F-4D97-AF65-F5344CB8AC3E}">
        <p14:creationId xmlns:p14="http://schemas.microsoft.com/office/powerpoint/2010/main" val="10904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1432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810893"/>
            <a:ext cx="11179831" cy="5893921"/>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lain_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69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13" name="Rectangle 12">
            <a:extLst>
              <a:ext uri="{FF2B5EF4-FFF2-40B4-BE49-F238E27FC236}">
                <a16:creationId xmlns:a16="http://schemas.microsoft.com/office/drawing/2014/main" id="{51771CE8-4371-D8D6-1C7A-A267D2CF504A}"/>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sp>
        <p:nvSpPr>
          <p:cNvPr id="5" name="Subtitle 9">
            <a:extLst>
              <a:ext uri="{FF2B5EF4-FFF2-40B4-BE49-F238E27FC236}">
                <a16:creationId xmlns:a16="http://schemas.microsoft.com/office/drawing/2014/main" id="{3629638F-39EF-3E49-D034-4234E60B8C9C}"/>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6" name="Picture 5">
            <a:extLst>
              <a:ext uri="{FF2B5EF4-FFF2-40B4-BE49-F238E27FC236}">
                <a16:creationId xmlns:a16="http://schemas.microsoft.com/office/drawing/2014/main" id="{9C26E5D0-BD3A-4088-9E5A-264A8DCFCFFF}"/>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8" name="Picture 7">
            <a:extLst>
              <a:ext uri="{FF2B5EF4-FFF2-40B4-BE49-F238E27FC236}">
                <a16:creationId xmlns:a16="http://schemas.microsoft.com/office/drawing/2014/main" id="{F56E0BF5-6F68-A3B6-69CE-59B039178DDE}"/>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2" name="Rectangle 11">
            <a:extLst>
              <a:ext uri="{FF2B5EF4-FFF2-40B4-BE49-F238E27FC236}">
                <a16:creationId xmlns:a16="http://schemas.microsoft.com/office/drawing/2014/main" id="{07EC4299-E316-11E0-05DB-F037CE581634}"/>
              </a:ext>
            </a:extLst>
          </p:cNvPr>
          <p:cNvSpPr/>
          <p:nvPr userDrawn="1"/>
        </p:nvSpPr>
        <p:spPr>
          <a:xfrm>
            <a:off x="9837" y="1863"/>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6F92560A-AF42-0B84-8249-117DCC5B9825}"/>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54C6664E-44BF-BA9E-5D90-E9885AE84572}"/>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30FEBFF-8C9F-E418-E5BC-38954075CB27}"/>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2" r:id="rId24"/>
    <p:sldLayoutId id="2147483676" r:id="rId25"/>
    <p:sldLayoutId id="2147483677" r:id="rId26"/>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6192cc692f0cbbd8178d513fb7bb8d016077956.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7b3a3bc3a5c776c68514ac3d3afe1207b88a063.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9c6570a594ae8223614ea037a5f807fd575c7e8.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1.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e9a0376b37d4858ebf2df751df59e1d7e789a33.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1a3a9d0aa0434fece7ee973f19898f78cbe2b7d.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306cec10327fdc2e2769581f93b17ef8b3fb0cb.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2169b37f2272bc09d1a06e93b0289139283d462.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2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f131419d1ee4146d7a3ce8b03ec80af8a321bc2.png"/>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7b76b83f349472d492e61b6b77a087bfca0f535.png"/>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33a0f70fa9e1df1dc59f738d02c64a0af14050b.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8473b4a992e381414cab2289cda0664a615f325.png"/>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691972ea2962e89d8498b5b526a560387f7e663.png"/>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21.xml"/>
<Relationship Id="rId2" Type="http://schemas.openxmlformats.org/officeDocument/2006/relationships/hyperlink" Target="https://data.unicef.org/resources/regional-immunization-snapshot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91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4513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983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5159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6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85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27174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249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782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049478"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58913"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68348"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77784"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87219"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96654"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06090"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15525"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4960"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734396"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143831"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553266"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962702"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372137"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781573"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191008"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600443"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09879"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419314"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828749"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3" name="rc33"/>
            <p:cNvSpPr/>
            <p:nvPr/>
          </p:nvSpPr>
          <p:spPr>
            <a:xfrm>
              <a:off x="865232" y="2062652"/>
              <a:ext cx="368491" cy="1702636"/>
            </a:xfrm>
            <a:prstGeom prst="rect">
              <a:avLst/>
            </a:prstGeom>
            <a:solidFill>
              <a:srgbClr val="80BD41">
                <a:alpha val="100000"/>
              </a:srgbClr>
            </a:solidFill>
          </p:spPr>
          <p:txBody>
            <a:bodyPr/>
            <a:lstStyle/>
            <a:p/>
          </p:txBody>
        </p:sp>
        <p:sp>
          <p:nvSpPr>
            <p:cNvPr id="34" name="rc34"/>
            <p:cNvSpPr/>
            <p:nvPr/>
          </p:nvSpPr>
          <p:spPr>
            <a:xfrm>
              <a:off x="1274667" y="2062652"/>
              <a:ext cx="368491" cy="1702636"/>
            </a:xfrm>
            <a:prstGeom prst="rect">
              <a:avLst/>
            </a:prstGeom>
            <a:solidFill>
              <a:srgbClr val="80BD41">
                <a:alpha val="100000"/>
              </a:srgbClr>
            </a:solidFill>
          </p:spPr>
          <p:txBody>
            <a:bodyPr/>
            <a:lstStyle/>
            <a:p/>
          </p:txBody>
        </p:sp>
        <p:sp>
          <p:nvSpPr>
            <p:cNvPr id="35" name="rc35"/>
            <p:cNvSpPr/>
            <p:nvPr/>
          </p:nvSpPr>
          <p:spPr>
            <a:xfrm>
              <a:off x="1684102" y="1614590"/>
              <a:ext cx="368491" cy="2150698"/>
            </a:xfrm>
            <a:prstGeom prst="rect">
              <a:avLst/>
            </a:prstGeom>
            <a:solidFill>
              <a:srgbClr val="80BD41">
                <a:alpha val="100000"/>
              </a:srgbClr>
            </a:solidFill>
          </p:spPr>
          <p:txBody>
            <a:bodyPr/>
            <a:lstStyle/>
            <a:p/>
          </p:txBody>
        </p:sp>
        <p:sp>
          <p:nvSpPr>
            <p:cNvPr id="36" name="rc36"/>
            <p:cNvSpPr/>
            <p:nvPr/>
          </p:nvSpPr>
          <p:spPr>
            <a:xfrm>
              <a:off x="2093538" y="1554848"/>
              <a:ext cx="368491" cy="2210439"/>
            </a:xfrm>
            <a:prstGeom prst="rect">
              <a:avLst/>
            </a:prstGeom>
            <a:solidFill>
              <a:srgbClr val="80BD41">
                <a:alpha val="100000"/>
              </a:srgbClr>
            </a:solidFill>
          </p:spPr>
          <p:txBody>
            <a:bodyPr/>
            <a:lstStyle/>
            <a:p/>
          </p:txBody>
        </p:sp>
        <p:sp>
          <p:nvSpPr>
            <p:cNvPr id="37" name="rc37"/>
            <p:cNvSpPr/>
            <p:nvPr/>
          </p:nvSpPr>
          <p:spPr>
            <a:xfrm>
              <a:off x="2502973" y="1465236"/>
              <a:ext cx="368491" cy="2300052"/>
            </a:xfrm>
            <a:prstGeom prst="rect">
              <a:avLst/>
            </a:prstGeom>
            <a:solidFill>
              <a:srgbClr val="80BD41">
                <a:alpha val="100000"/>
              </a:srgbClr>
            </a:solidFill>
          </p:spPr>
          <p:txBody>
            <a:bodyPr/>
            <a:lstStyle/>
            <a:p/>
          </p:txBody>
        </p:sp>
        <p:sp>
          <p:nvSpPr>
            <p:cNvPr id="38" name="rc38"/>
            <p:cNvSpPr/>
            <p:nvPr/>
          </p:nvSpPr>
          <p:spPr>
            <a:xfrm>
              <a:off x="2912409" y="1435365"/>
              <a:ext cx="368491" cy="2329923"/>
            </a:xfrm>
            <a:prstGeom prst="rect">
              <a:avLst/>
            </a:prstGeom>
            <a:solidFill>
              <a:srgbClr val="80BD41">
                <a:alpha val="100000"/>
              </a:srgbClr>
            </a:solidFill>
          </p:spPr>
          <p:txBody>
            <a:bodyPr/>
            <a:lstStyle/>
            <a:p/>
          </p:txBody>
        </p:sp>
        <p:sp>
          <p:nvSpPr>
            <p:cNvPr id="39" name="rc39"/>
            <p:cNvSpPr/>
            <p:nvPr/>
          </p:nvSpPr>
          <p:spPr>
            <a:xfrm>
              <a:off x="3321844" y="1136657"/>
              <a:ext cx="368491" cy="2628631"/>
            </a:xfrm>
            <a:prstGeom prst="rect">
              <a:avLst/>
            </a:prstGeom>
            <a:solidFill>
              <a:srgbClr val="80BD41">
                <a:alpha val="100000"/>
              </a:srgbClr>
            </a:solidFill>
          </p:spPr>
          <p:txBody>
            <a:bodyPr/>
            <a:lstStyle/>
            <a:p/>
          </p:txBody>
        </p:sp>
        <p:sp>
          <p:nvSpPr>
            <p:cNvPr id="40" name="rc40"/>
            <p:cNvSpPr/>
            <p:nvPr/>
          </p:nvSpPr>
          <p:spPr>
            <a:xfrm>
              <a:off x="3731279" y="867820"/>
              <a:ext cx="368491" cy="2897468"/>
            </a:xfrm>
            <a:prstGeom prst="rect">
              <a:avLst/>
            </a:prstGeom>
            <a:solidFill>
              <a:srgbClr val="80BD41">
                <a:alpha val="100000"/>
              </a:srgbClr>
            </a:solidFill>
          </p:spPr>
          <p:txBody>
            <a:bodyPr/>
            <a:lstStyle/>
            <a:p/>
          </p:txBody>
        </p:sp>
        <p:sp>
          <p:nvSpPr>
            <p:cNvPr id="41" name="rc41"/>
            <p:cNvSpPr/>
            <p:nvPr/>
          </p:nvSpPr>
          <p:spPr>
            <a:xfrm>
              <a:off x="4550150" y="867820"/>
              <a:ext cx="368491" cy="2897468"/>
            </a:xfrm>
            <a:prstGeom prst="rect">
              <a:avLst/>
            </a:prstGeom>
            <a:solidFill>
              <a:srgbClr val="80BD41">
                <a:alpha val="100000"/>
              </a:srgbClr>
            </a:solidFill>
          </p:spPr>
          <p:txBody>
            <a:bodyPr/>
            <a:lstStyle/>
            <a:p/>
          </p:txBody>
        </p:sp>
        <p:sp>
          <p:nvSpPr>
            <p:cNvPr id="42" name="rc42"/>
            <p:cNvSpPr/>
            <p:nvPr/>
          </p:nvSpPr>
          <p:spPr>
            <a:xfrm>
              <a:off x="4140715" y="867820"/>
              <a:ext cx="368491" cy="2897468"/>
            </a:xfrm>
            <a:prstGeom prst="rect">
              <a:avLst/>
            </a:prstGeom>
            <a:solidFill>
              <a:srgbClr val="80BD41">
                <a:alpha val="100000"/>
              </a:srgbClr>
            </a:solidFill>
          </p:spPr>
          <p:txBody>
            <a:bodyPr/>
            <a:lstStyle/>
            <a:p/>
          </p:txBody>
        </p:sp>
        <p:sp>
          <p:nvSpPr>
            <p:cNvPr id="43" name="rc43"/>
            <p:cNvSpPr/>
            <p:nvPr/>
          </p:nvSpPr>
          <p:spPr>
            <a:xfrm>
              <a:off x="5369021" y="837949"/>
              <a:ext cx="368491" cy="2927339"/>
            </a:xfrm>
            <a:prstGeom prst="rect">
              <a:avLst/>
            </a:prstGeom>
            <a:solidFill>
              <a:srgbClr val="80BD41">
                <a:alpha val="100000"/>
              </a:srgbClr>
            </a:solidFill>
          </p:spPr>
          <p:txBody>
            <a:bodyPr/>
            <a:lstStyle/>
            <a:p/>
          </p:txBody>
        </p:sp>
        <p:sp>
          <p:nvSpPr>
            <p:cNvPr id="44" name="rc44"/>
            <p:cNvSpPr/>
            <p:nvPr/>
          </p:nvSpPr>
          <p:spPr>
            <a:xfrm>
              <a:off x="4959585" y="837949"/>
              <a:ext cx="368491" cy="2927339"/>
            </a:xfrm>
            <a:prstGeom prst="rect">
              <a:avLst/>
            </a:prstGeom>
            <a:solidFill>
              <a:srgbClr val="80BD41">
                <a:alpha val="100000"/>
              </a:srgbClr>
            </a:solidFill>
          </p:spPr>
          <p:txBody>
            <a:bodyPr/>
            <a:lstStyle/>
            <a:p/>
          </p:txBody>
        </p:sp>
        <p:sp>
          <p:nvSpPr>
            <p:cNvPr id="45" name="rc45"/>
            <p:cNvSpPr/>
            <p:nvPr/>
          </p:nvSpPr>
          <p:spPr>
            <a:xfrm>
              <a:off x="5778456" y="837949"/>
              <a:ext cx="368491" cy="2927339"/>
            </a:xfrm>
            <a:prstGeom prst="rect">
              <a:avLst/>
            </a:prstGeom>
            <a:solidFill>
              <a:srgbClr val="80BD41">
                <a:alpha val="100000"/>
              </a:srgbClr>
            </a:solidFill>
          </p:spPr>
          <p:txBody>
            <a:bodyPr/>
            <a:lstStyle/>
            <a:p/>
          </p:txBody>
        </p:sp>
        <p:sp>
          <p:nvSpPr>
            <p:cNvPr id="46" name="rc46"/>
            <p:cNvSpPr/>
            <p:nvPr/>
          </p:nvSpPr>
          <p:spPr>
            <a:xfrm>
              <a:off x="6597327" y="808078"/>
              <a:ext cx="368491" cy="2957210"/>
            </a:xfrm>
            <a:prstGeom prst="rect">
              <a:avLst/>
            </a:prstGeom>
            <a:solidFill>
              <a:srgbClr val="80BD41">
                <a:alpha val="100000"/>
              </a:srgbClr>
            </a:solidFill>
          </p:spPr>
          <p:txBody>
            <a:bodyPr/>
            <a:lstStyle/>
            <a:p/>
          </p:txBody>
        </p:sp>
        <p:sp>
          <p:nvSpPr>
            <p:cNvPr id="47" name="rc47"/>
            <p:cNvSpPr/>
            <p:nvPr/>
          </p:nvSpPr>
          <p:spPr>
            <a:xfrm>
              <a:off x="7416197" y="808078"/>
              <a:ext cx="368491" cy="2957210"/>
            </a:xfrm>
            <a:prstGeom prst="rect">
              <a:avLst/>
            </a:prstGeom>
            <a:solidFill>
              <a:srgbClr val="80BD41">
                <a:alpha val="100000"/>
              </a:srgbClr>
            </a:solidFill>
          </p:spPr>
          <p:txBody>
            <a:bodyPr/>
            <a:lstStyle/>
            <a:p/>
          </p:txBody>
        </p:sp>
        <p:sp>
          <p:nvSpPr>
            <p:cNvPr id="48" name="rc48"/>
            <p:cNvSpPr/>
            <p:nvPr/>
          </p:nvSpPr>
          <p:spPr>
            <a:xfrm>
              <a:off x="8644503" y="808078"/>
              <a:ext cx="368491" cy="2957210"/>
            </a:xfrm>
            <a:prstGeom prst="rect">
              <a:avLst/>
            </a:prstGeom>
            <a:solidFill>
              <a:srgbClr val="80BD41">
                <a:alpha val="100000"/>
              </a:srgbClr>
            </a:solidFill>
          </p:spPr>
          <p:txBody>
            <a:bodyPr/>
            <a:lstStyle/>
            <a:p/>
          </p:txBody>
        </p:sp>
        <p:sp>
          <p:nvSpPr>
            <p:cNvPr id="49" name="rc49"/>
            <p:cNvSpPr/>
            <p:nvPr/>
          </p:nvSpPr>
          <p:spPr>
            <a:xfrm>
              <a:off x="7825633" y="808078"/>
              <a:ext cx="368491" cy="2957210"/>
            </a:xfrm>
            <a:prstGeom prst="rect">
              <a:avLst/>
            </a:prstGeom>
            <a:solidFill>
              <a:srgbClr val="80BD41">
                <a:alpha val="100000"/>
              </a:srgbClr>
            </a:solidFill>
          </p:spPr>
          <p:txBody>
            <a:bodyPr/>
            <a:lstStyle/>
            <a:p/>
          </p:txBody>
        </p:sp>
        <p:sp>
          <p:nvSpPr>
            <p:cNvPr id="50" name="rc50"/>
            <p:cNvSpPr/>
            <p:nvPr/>
          </p:nvSpPr>
          <p:spPr>
            <a:xfrm>
              <a:off x="7006762" y="808078"/>
              <a:ext cx="368491" cy="2957210"/>
            </a:xfrm>
            <a:prstGeom prst="rect">
              <a:avLst/>
            </a:prstGeom>
            <a:solidFill>
              <a:srgbClr val="80BD41">
                <a:alpha val="100000"/>
              </a:srgbClr>
            </a:solidFill>
          </p:spPr>
          <p:txBody>
            <a:bodyPr/>
            <a:lstStyle/>
            <a:p/>
          </p:txBody>
        </p:sp>
        <p:sp>
          <p:nvSpPr>
            <p:cNvPr id="51" name="rc51"/>
            <p:cNvSpPr/>
            <p:nvPr/>
          </p:nvSpPr>
          <p:spPr>
            <a:xfrm>
              <a:off x="8235068" y="808078"/>
              <a:ext cx="368491" cy="2957210"/>
            </a:xfrm>
            <a:prstGeom prst="rect">
              <a:avLst/>
            </a:prstGeom>
            <a:solidFill>
              <a:srgbClr val="80BD41">
                <a:alpha val="100000"/>
              </a:srgbClr>
            </a:solidFill>
          </p:spPr>
          <p:txBody>
            <a:bodyPr/>
            <a:lstStyle/>
            <a:p/>
          </p:txBody>
        </p:sp>
        <p:sp>
          <p:nvSpPr>
            <p:cNvPr id="52" name="rc52"/>
            <p:cNvSpPr/>
            <p:nvPr/>
          </p:nvSpPr>
          <p:spPr>
            <a:xfrm>
              <a:off x="6187891" y="808078"/>
              <a:ext cx="368491" cy="2957210"/>
            </a:xfrm>
            <a:prstGeom prst="rect">
              <a:avLst/>
            </a:prstGeom>
            <a:solidFill>
              <a:srgbClr val="80BD41">
                <a:alpha val="100000"/>
              </a:srgbClr>
            </a:solidFill>
          </p:spPr>
          <p:txBody>
            <a:bodyPr/>
            <a:lstStyle/>
            <a:p/>
          </p:txBody>
        </p:sp>
        <p:sp>
          <p:nvSpPr>
            <p:cNvPr id="53" name="rc53"/>
            <p:cNvSpPr/>
            <p:nvPr/>
          </p:nvSpPr>
          <p:spPr>
            <a:xfrm>
              <a:off x="865232" y="2062652"/>
              <a:ext cx="368491" cy="1702636"/>
            </a:xfrm>
            <a:prstGeom prst="rect">
              <a:avLst/>
            </a:prstGeom>
            <a:solidFill>
              <a:srgbClr val="80BD41">
                <a:alpha val="100000"/>
              </a:srgbClr>
            </a:solidFill>
          </p:spPr>
          <p:txBody>
            <a:bodyPr/>
            <a:lstStyle/>
            <a:p/>
          </p:txBody>
        </p:sp>
        <p:sp>
          <p:nvSpPr>
            <p:cNvPr id="54" name="rc54"/>
            <p:cNvSpPr/>
            <p:nvPr/>
          </p:nvSpPr>
          <p:spPr>
            <a:xfrm>
              <a:off x="1274667" y="2062652"/>
              <a:ext cx="368491" cy="1702636"/>
            </a:xfrm>
            <a:prstGeom prst="rect">
              <a:avLst/>
            </a:prstGeom>
            <a:solidFill>
              <a:srgbClr val="80BD41">
                <a:alpha val="100000"/>
              </a:srgbClr>
            </a:solidFill>
          </p:spPr>
          <p:txBody>
            <a:bodyPr/>
            <a:lstStyle/>
            <a:p/>
          </p:txBody>
        </p:sp>
        <p:sp>
          <p:nvSpPr>
            <p:cNvPr id="55" name="rc55"/>
            <p:cNvSpPr/>
            <p:nvPr/>
          </p:nvSpPr>
          <p:spPr>
            <a:xfrm>
              <a:off x="1684102" y="1614590"/>
              <a:ext cx="368491" cy="2150698"/>
            </a:xfrm>
            <a:prstGeom prst="rect">
              <a:avLst/>
            </a:prstGeom>
            <a:solidFill>
              <a:srgbClr val="80BD41">
                <a:alpha val="100000"/>
              </a:srgbClr>
            </a:solidFill>
          </p:spPr>
          <p:txBody>
            <a:bodyPr/>
            <a:lstStyle/>
            <a:p/>
          </p:txBody>
        </p:sp>
        <p:sp>
          <p:nvSpPr>
            <p:cNvPr id="56" name="rc56"/>
            <p:cNvSpPr/>
            <p:nvPr/>
          </p:nvSpPr>
          <p:spPr>
            <a:xfrm>
              <a:off x="2093538" y="1554848"/>
              <a:ext cx="368491" cy="2210439"/>
            </a:xfrm>
            <a:prstGeom prst="rect">
              <a:avLst/>
            </a:prstGeom>
            <a:solidFill>
              <a:srgbClr val="80BD41">
                <a:alpha val="100000"/>
              </a:srgbClr>
            </a:solidFill>
          </p:spPr>
          <p:txBody>
            <a:bodyPr/>
            <a:lstStyle/>
            <a:p/>
          </p:txBody>
        </p:sp>
        <p:sp>
          <p:nvSpPr>
            <p:cNvPr id="57" name="rc57"/>
            <p:cNvSpPr/>
            <p:nvPr/>
          </p:nvSpPr>
          <p:spPr>
            <a:xfrm>
              <a:off x="2502973" y="1465236"/>
              <a:ext cx="368491" cy="2300052"/>
            </a:xfrm>
            <a:prstGeom prst="rect">
              <a:avLst/>
            </a:prstGeom>
            <a:solidFill>
              <a:srgbClr val="80BD41">
                <a:alpha val="100000"/>
              </a:srgbClr>
            </a:solidFill>
          </p:spPr>
          <p:txBody>
            <a:bodyPr/>
            <a:lstStyle/>
            <a:p/>
          </p:txBody>
        </p:sp>
        <p:sp>
          <p:nvSpPr>
            <p:cNvPr id="58" name="rc58"/>
            <p:cNvSpPr/>
            <p:nvPr/>
          </p:nvSpPr>
          <p:spPr>
            <a:xfrm>
              <a:off x="2912409" y="1435365"/>
              <a:ext cx="368491" cy="2329923"/>
            </a:xfrm>
            <a:prstGeom prst="rect">
              <a:avLst/>
            </a:prstGeom>
            <a:solidFill>
              <a:srgbClr val="80BD41">
                <a:alpha val="100000"/>
              </a:srgbClr>
            </a:solidFill>
          </p:spPr>
          <p:txBody>
            <a:bodyPr/>
            <a:lstStyle/>
            <a:p/>
          </p:txBody>
        </p:sp>
        <p:sp>
          <p:nvSpPr>
            <p:cNvPr id="59" name="rc59"/>
            <p:cNvSpPr/>
            <p:nvPr/>
          </p:nvSpPr>
          <p:spPr>
            <a:xfrm>
              <a:off x="3321844" y="1136657"/>
              <a:ext cx="368491" cy="2628631"/>
            </a:xfrm>
            <a:prstGeom prst="rect">
              <a:avLst/>
            </a:prstGeom>
            <a:solidFill>
              <a:srgbClr val="80BD41">
                <a:alpha val="100000"/>
              </a:srgbClr>
            </a:solidFill>
          </p:spPr>
          <p:txBody>
            <a:bodyPr/>
            <a:lstStyle/>
            <a:p/>
          </p:txBody>
        </p:sp>
        <p:sp>
          <p:nvSpPr>
            <p:cNvPr id="60" name="rc60"/>
            <p:cNvSpPr/>
            <p:nvPr/>
          </p:nvSpPr>
          <p:spPr>
            <a:xfrm>
              <a:off x="3731279" y="867820"/>
              <a:ext cx="368491" cy="2897468"/>
            </a:xfrm>
            <a:prstGeom prst="rect">
              <a:avLst/>
            </a:prstGeom>
            <a:solidFill>
              <a:srgbClr val="80BD41">
                <a:alpha val="100000"/>
              </a:srgbClr>
            </a:solidFill>
          </p:spPr>
          <p:txBody>
            <a:bodyPr/>
            <a:lstStyle/>
            <a:p/>
          </p:txBody>
        </p:sp>
        <p:sp>
          <p:nvSpPr>
            <p:cNvPr id="61" name="rc61"/>
            <p:cNvSpPr/>
            <p:nvPr/>
          </p:nvSpPr>
          <p:spPr>
            <a:xfrm>
              <a:off x="4550150" y="867820"/>
              <a:ext cx="368491" cy="2897468"/>
            </a:xfrm>
            <a:prstGeom prst="rect">
              <a:avLst/>
            </a:prstGeom>
            <a:solidFill>
              <a:srgbClr val="80BD41">
                <a:alpha val="100000"/>
              </a:srgbClr>
            </a:solidFill>
          </p:spPr>
          <p:txBody>
            <a:bodyPr/>
            <a:lstStyle/>
            <a:p/>
          </p:txBody>
        </p:sp>
        <p:sp>
          <p:nvSpPr>
            <p:cNvPr id="62" name="rc62"/>
            <p:cNvSpPr/>
            <p:nvPr/>
          </p:nvSpPr>
          <p:spPr>
            <a:xfrm>
              <a:off x="4140715" y="867820"/>
              <a:ext cx="368491" cy="2897468"/>
            </a:xfrm>
            <a:prstGeom prst="rect">
              <a:avLst/>
            </a:prstGeom>
            <a:solidFill>
              <a:srgbClr val="80BD41">
                <a:alpha val="100000"/>
              </a:srgbClr>
            </a:solidFill>
          </p:spPr>
          <p:txBody>
            <a:bodyPr/>
            <a:lstStyle/>
            <a:p/>
          </p:txBody>
        </p:sp>
        <p:sp>
          <p:nvSpPr>
            <p:cNvPr id="63" name="rc63"/>
            <p:cNvSpPr/>
            <p:nvPr/>
          </p:nvSpPr>
          <p:spPr>
            <a:xfrm>
              <a:off x="5369021" y="837949"/>
              <a:ext cx="368491" cy="2927339"/>
            </a:xfrm>
            <a:prstGeom prst="rect">
              <a:avLst/>
            </a:prstGeom>
            <a:solidFill>
              <a:srgbClr val="80BD41">
                <a:alpha val="100000"/>
              </a:srgbClr>
            </a:solidFill>
          </p:spPr>
          <p:txBody>
            <a:bodyPr/>
            <a:lstStyle/>
            <a:p/>
          </p:txBody>
        </p:sp>
        <p:sp>
          <p:nvSpPr>
            <p:cNvPr id="64" name="rc64"/>
            <p:cNvSpPr/>
            <p:nvPr/>
          </p:nvSpPr>
          <p:spPr>
            <a:xfrm>
              <a:off x="4959585" y="837949"/>
              <a:ext cx="368491" cy="2927339"/>
            </a:xfrm>
            <a:prstGeom prst="rect">
              <a:avLst/>
            </a:prstGeom>
            <a:solidFill>
              <a:srgbClr val="80BD41">
                <a:alpha val="100000"/>
              </a:srgbClr>
            </a:solidFill>
          </p:spPr>
          <p:txBody>
            <a:bodyPr/>
            <a:lstStyle/>
            <a:p/>
          </p:txBody>
        </p:sp>
        <p:sp>
          <p:nvSpPr>
            <p:cNvPr id="65" name="rc65"/>
            <p:cNvSpPr/>
            <p:nvPr/>
          </p:nvSpPr>
          <p:spPr>
            <a:xfrm>
              <a:off x="5778456" y="837949"/>
              <a:ext cx="368491" cy="2927339"/>
            </a:xfrm>
            <a:prstGeom prst="rect">
              <a:avLst/>
            </a:prstGeom>
            <a:solidFill>
              <a:srgbClr val="80BD41">
                <a:alpha val="100000"/>
              </a:srgbClr>
            </a:solidFill>
          </p:spPr>
          <p:txBody>
            <a:bodyPr/>
            <a:lstStyle/>
            <a:p/>
          </p:txBody>
        </p:sp>
        <p:sp>
          <p:nvSpPr>
            <p:cNvPr id="66" name="rc66"/>
            <p:cNvSpPr/>
            <p:nvPr/>
          </p:nvSpPr>
          <p:spPr>
            <a:xfrm>
              <a:off x="6597327" y="808078"/>
              <a:ext cx="368491" cy="2957210"/>
            </a:xfrm>
            <a:prstGeom prst="rect">
              <a:avLst/>
            </a:prstGeom>
            <a:solidFill>
              <a:srgbClr val="80BD41">
                <a:alpha val="100000"/>
              </a:srgbClr>
            </a:solidFill>
          </p:spPr>
          <p:txBody>
            <a:bodyPr/>
            <a:lstStyle/>
            <a:p/>
          </p:txBody>
        </p:sp>
        <p:sp>
          <p:nvSpPr>
            <p:cNvPr id="67" name="rc67"/>
            <p:cNvSpPr/>
            <p:nvPr/>
          </p:nvSpPr>
          <p:spPr>
            <a:xfrm>
              <a:off x="7416197" y="808078"/>
              <a:ext cx="368491" cy="2957210"/>
            </a:xfrm>
            <a:prstGeom prst="rect">
              <a:avLst/>
            </a:prstGeom>
            <a:solidFill>
              <a:srgbClr val="80BD41">
                <a:alpha val="100000"/>
              </a:srgbClr>
            </a:solidFill>
          </p:spPr>
          <p:txBody>
            <a:bodyPr/>
            <a:lstStyle/>
            <a:p/>
          </p:txBody>
        </p:sp>
        <p:sp>
          <p:nvSpPr>
            <p:cNvPr id="68" name="rc68"/>
            <p:cNvSpPr/>
            <p:nvPr/>
          </p:nvSpPr>
          <p:spPr>
            <a:xfrm>
              <a:off x="8644503" y="808078"/>
              <a:ext cx="368491" cy="2957210"/>
            </a:xfrm>
            <a:prstGeom prst="rect">
              <a:avLst/>
            </a:prstGeom>
            <a:solidFill>
              <a:srgbClr val="80BD41">
                <a:alpha val="100000"/>
              </a:srgbClr>
            </a:solidFill>
          </p:spPr>
          <p:txBody>
            <a:bodyPr/>
            <a:lstStyle/>
            <a:p/>
          </p:txBody>
        </p:sp>
        <p:sp>
          <p:nvSpPr>
            <p:cNvPr id="69" name="rc69"/>
            <p:cNvSpPr/>
            <p:nvPr/>
          </p:nvSpPr>
          <p:spPr>
            <a:xfrm>
              <a:off x="7825633" y="808078"/>
              <a:ext cx="368491" cy="2957210"/>
            </a:xfrm>
            <a:prstGeom prst="rect">
              <a:avLst/>
            </a:prstGeom>
            <a:solidFill>
              <a:srgbClr val="80BD41">
                <a:alpha val="100000"/>
              </a:srgbClr>
            </a:solidFill>
          </p:spPr>
          <p:txBody>
            <a:bodyPr/>
            <a:lstStyle/>
            <a:p/>
          </p:txBody>
        </p:sp>
        <p:sp>
          <p:nvSpPr>
            <p:cNvPr id="70" name="rc70"/>
            <p:cNvSpPr/>
            <p:nvPr/>
          </p:nvSpPr>
          <p:spPr>
            <a:xfrm>
              <a:off x="7006762" y="808078"/>
              <a:ext cx="368491" cy="2957210"/>
            </a:xfrm>
            <a:prstGeom prst="rect">
              <a:avLst/>
            </a:prstGeom>
            <a:solidFill>
              <a:srgbClr val="80BD41">
                <a:alpha val="100000"/>
              </a:srgbClr>
            </a:solidFill>
          </p:spPr>
          <p:txBody>
            <a:bodyPr/>
            <a:lstStyle/>
            <a:p/>
          </p:txBody>
        </p:sp>
        <p:sp>
          <p:nvSpPr>
            <p:cNvPr id="71" name="rc71"/>
            <p:cNvSpPr/>
            <p:nvPr/>
          </p:nvSpPr>
          <p:spPr>
            <a:xfrm>
              <a:off x="8235068" y="808078"/>
              <a:ext cx="368491" cy="2957210"/>
            </a:xfrm>
            <a:prstGeom prst="rect">
              <a:avLst/>
            </a:prstGeom>
            <a:solidFill>
              <a:srgbClr val="80BD41">
                <a:alpha val="100000"/>
              </a:srgbClr>
            </a:solidFill>
          </p:spPr>
          <p:txBody>
            <a:bodyPr/>
            <a:lstStyle/>
            <a:p/>
          </p:txBody>
        </p:sp>
        <p:sp>
          <p:nvSpPr>
            <p:cNvPr id="72" name="rc72"/>
            <p:cNvSpPr/>
            <p:nvPr/>
          </p:nvSpPr>
          <p:spPr>
            <a:xfrm>
              <a:off x="6187891" y="808078"/>
              <a:ext cx="368491" cy="2957210"/>
            </a:xfrm>
            <a:prstGeom prst="rect">
              <a:avLst/>
            </a:prstGeom>
            <a:solidFill>
              <a:srgbClr val="80BD41">
                <a:alpha val="100000"/>
              </a:srgbClr>
            </a:solidFill>
          </p:spPr>
          <p:txBody>
            <a:bodyPr/>
            <a:lstStyle/>
            <a:p/>
          </p:txBody>
        </p:sp>
        <p:sp>
          <p:nvSpPr>
            <p:cNvPr id="73" name="pg73"/>
            <p:cNvSpPr/>
            <p:nvPr/>
          </p:nvSpPr>
          <p:spPr>
            <a:xfrm>
              <a:off x="1155739" y="3687303"/>
              <a:ext cx="77985" cy="77985"/>
            </a:xfrm>
            <a:custGeom>
              <a:avLst/>
              <a:pathLst>
                <a:path w="77985" h="77985">
                  <a:moveTo>
                    <a:pt x="77985" y="0"/>
                  </a:moveTo>
                  <a:lnTo>
                    <a:pt x="77985" y="9200"/>
                  </a:lnTo>
                  <a:lnTo>
                    <a:pt x="9200" y="77985"/>
                  </a:lnTo>
                  <a:lnTo>
                    <a:pt x="0" y="779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063732" y="3595296"/>
              <a:ext cx="169991" cy="169991"/>
            </a:xfrm>
            <a:custGeom>
              <a:avLst/>
              <a:pathLst>
                <a:path w="169991" h="169991">
                  <a:moveTo>
                    <a:pt x="169991" y="0"/>
                  </a:moveTo>
                  <a:lnTo>
                    <a:pt x="169991" y="9200"/>
                  </a:lnTo>
                  <a:lnTo>
                    <a:pt x="9200" y="169991"/>
                  </a:lnTo>
                  <a:lnTo>
                    <a:pt x="0" y="169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971725" y="3503289"/>
              <a:ext cx="261998" cy="261998"/>
            </a:xfrm>
            <a:custGeom>
              <a:avLst/>
              <a:pathLst>
                <a:path w="261998" h="261998">
                  <a:moveTo>
                    <a:pt x="261998" y="0"/>
                  </a:moveTo>
                  <a:lnTo>
                    <a:pt x="261998" y="9200"/>
                  </a:lnTo>
                  <a:lnTo>
                    <a:pt x="9200" y="261998"/>
                  </a:lnTo>
                  <a:lnTo>
                    <a:pt x="0" y="261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79718" y="3411283"/>
              <a:ext cx="354005" cy="354005"/>
            </a:xfrm>
            <a:custGeom>
              <a:avLst/>
              <a:pathLst>
                <a:path w="354005" h="354005">
                  <a:moveTo>
                    <a:pt x="354005" y="0"/>
                  </a:moveTo>
                  <a:lnTo>
                    <a:pt x="354005" y="9200"/>
                  </a:lnTo>
                  <a:lnTo>
                    <a:pt x="9200" y="354005"/>
                  </a:lnTo>
                  <a:lnTo>
                    <a:pt x="0" y="354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65232" y="331927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865232" y="322726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865232" y="313526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865232" y="304325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865232" y="295124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865232" y="285924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865232" y="276723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865232" y="267522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865232" y="258322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865232" y="249121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865232" y="239920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865232" y="230720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865232" y="221519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865232" y="212318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865232" y="2062652"/>
              <a:ext cx="346221" cy="346221"/>
            </a:xfrm>
            <a:custGeom>
              <a:avLst/>
              <a:pathLst>
                <a:path w="346221" h="346221">
                  <a:moveTo>
                    <a:pt x="337020" y="0"/>
                  </a:moveTo>
                  <a:lnTo>
                    <a:pt x="346221" y="0"/>
                  </a:lnTo>
                  <a:lnTo>
                    <a:pt x="0" y="346221"/>
                  </a:lnTo>
                  <a:lnTo>
                    <a:pt x="0" y="337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865232" y="2062652"/>
              <a:ext cx="254214" cy="254214"/>
            </a:xfrm>
            <a:custGeom>
              <a:avLst/>
              <a:pathLst>
                <a:path w="254214" h="254214">
                  <a:moveTo>
                    <a:pt x="245013" y="0"/>
                  </a:moveTo>
                  <a:lnTo>
                    <a:pt x="254214" y="0"/>
                  </a:lnTo>
                  <a:lnTo>
                    <a:pt x="0" y="254214"/>
                  </a:lnTo>
                  <a:lnTo>
                    <a:pt x="0" y="245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865232" y="2062652"/>
              <a:ext cx="162207" cy="162207"/>
            </a:xfrm>
            <a:custGeom>
              <a:avLst/>
              <a:pathLst>
                <a:path w="162207" h="162207">
                  <a:moveTo>
                    <a:pt x="153007" y="0"/>
                  </a:moveTo>
                  <a:lnTo>
                    <a:pt x="162207" y="0"/>
                  </a:lnTo>
                  <a:lnTo>
                    <a:pt x="0" y="162207"/>
                  </a:lnTo>
                  <a:lnTo>
                    <a:pt x="0" y="153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865232" y="2062652"/>
              <a:ext cx="70201" cy="70201"/>
            </a:xfrm>
            <a:custGeom>
              <a:avLst/>
              <a:pathLst>
                <a:path w="70201" h="70201">
                  <a:moveTo>
                    <a:pt x="61000" y="0"/>
                  </a:moveTo>
                  <a:lnTo>
                    <a:pt x="70201" y="0"/>
                  </a:lnTo>
                  <a:lnTo>
                    <a:pt x="0" y="70201"/>
                  </a:lnTo>
                  <a:lnTo>
                    <a:pt x="0" y="61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15772" y="3737901"/>
              <a:ext cx="27386" cy="27386"/>
            </a:xfrm>
            <a:custGeom>
              <a:avLst/>
              <a:pathLst>
                <a:path w="27386" h="27386">
                  <a:moveTo>
                    <a:pt x="27386" y="0"/>
                  </a:moveTo>
                  <a:lnTo>
                    <a:pt x="27386" y="9200"/>
                  </a:lnTo>
                  <a:lnTo>
                    <a:pt x="9200" y="27386"/>
                  </a:lnTo>
                  <a:lnTo>
                    <a:pt x="0" y="27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23766" y="3645895"/>
              <a:ext cx="119393" cy="119393"/>
            </a:xfrm>
            <a:custGeom>
              <a:avLst/>
              <a:pathLst>
                <a:path w="119393" h="119393">
                  <a:moveTo>
                    <a:pt x="119393" y="0"/>
                  </a:moveTo>
                  <a:lnTo>
                    <a:pt x="119393" y="9200"/>
                  </a:lnTo>
                  <a:lnTo>
                    <a:pt x="9200" y="119393"/>
                  </a:lnTo>
                  <a:lnTo>
                    <a:pt x="0" y="119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431759" y="3553888"/>
              <a:ext cx="211400" cy="211400"/>
            </a:xfrm>
            <a:custGeom>
              <a:avLst/>
              <a:pathLst>
                <a:path w="211400" h="211400">
                  <a:moveTo>
                    <a:pt x="211400" y="0"/>
                  </a:moveTo>
                  <a:lnTo>
                    <a:pt x="211400" y="9200"/>
                  </a:lnTo>
                  <a:lnTo>
                    <a:pt x="9200" y="211400"/>
                  </a:lnTo>
                  <a:lnTo>
                    <a:pt x="0" y="211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339752" y="3461881"/>
              <a:ext cx="303406" cy="303406"/>
            </a:xfrm>
            <a:custGeom>
              <a:avLst/>
              <a:pathLst>
                <a:path w="303406" h="303406">
                  <a:moveTo>
                    <a:pt x="303406" y="0"/>
                  </a:moveTo>
                  <a:lnTo>
                    <a:pt x="303406" y="9200"/>
                  </a:lnTo>
                  <a:lnTo>
                    <a:pt x="9200" y="303406"/>
                  </a:lnTo>
                  <a:lnTo>
                    <a:pt x="0" y="303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74667" y="336987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74667" y="327786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74667" y="318586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74667" y="309385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74667" y="300184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74667" y="290984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74667" y="281783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74667" y="272582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74667" y="263382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74667" y="254181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74667" y="244980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74667" y="235780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74667" y="226579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74667" y="217378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74667" y="208177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74667" y="2062652"/>
              <a:ext cx="304813" cy="304813"/>
            </a:xfrm>
            <a:custGeom>
              <a:avLst/>
              <a:pathLst>
                <a:path w="304813" h="304813">
                  <a:moveTo>
                    <a:pt x="295612" y="0"/>
                  </a:moveTo>
                  <a:lnTo>
                    <a:pt x="304813" y="0"/>
                  </a:lnTo>
                  <a:lnTo>
                    <a:pt x="0" y="304813"/>
                  </a:lnTo>
                  <a:lnTo>
                    <a:pt x="0" y="2956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74667" y="2062652"/>
              <a:ext cx="212806" cy="212806"/>
            </a:xfrm>
            <a:custGeom>
              <a:avLst/>
              <a:pathLst>
                <a:path w="212806" h="212806">
                  <a:moveTo>
                    <a:pt x="203605" y="0"/>
                  </a:moveTo>
                  <a:lnTo>
                    <a:pt x="212806" y="0"/>
                  </a:lnTo>
                  <a:lnTo>
                    <a:pt x="0" y="212806"/>
                  </a:lnTo>
                  <a:lnTo>
                    <a:pt x="0" y="203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74667" y="2062652"/>
              <a:ext cx="120799" cy="120799"/>
            </a:xfrm>
            <a:custGeom>
              <a:avLst/>
              <a:pathLst>
                <a:path w="120799" h="120799">
                  <a:moveTo>
                    <a:pt x="111598" y="0"/>
                  </a:moveTo>
                  <a:lnTo>
                    <a:pt x="120799" y="0"/>
                  </a:lnTo>
                  <a:lnTo>
                    <a:pt x="0" y="120799"/>
                  </a:lnTo>
                  <a:lnTo>
                    <a:pt x="0" y="1115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74667" y="2062652"/>
              <a:ext cx="28792" cy="28792"/>
            </a:xfrm>
            <a:custGeom>
              <a:avLst/>
              <a:pathLst>
                <a:path w="28792" h="28792">
                  <a:moveTo>
                    <a:pt x="19592" y="0"/>
                  </a:moveTo>
                  <a:lnTo>
                    <a:pt x="28792" y="0"/>
                  </a:lnTo>
                  <a:lnTo>
                    <a:pt x="0" y="28792"/>
                  </a:lnTo>
                  <a:lnTo>
                    <a:pt x="0" y="19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983800" y="3696493"/>
              <a:ext cx="68794" cy="68794"/>
            </a:xfrm>
            <a:custGeom>
              <a:avLst/>
              <a:pathLst>
                <a:path w="68794" h="68794">
                  <a:moveTo>
                    <a:pt x="68794" y="0"/>
                  </a:moveTo>
                  <a:lnTo>
                    <a:pt x="68794" y="9200"/>
                  </a:lnTo>
                  <a:lnTo>
                    <a:pt x="9200" y="68794"/>
                  </a:lnTo>
                  <a:lnTo>
                    <a:pt x="0" y="687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891793" y="3604486"/>
              <a:ext cx="160801" cy="160801"/>
            </a:xfrm>
            <a:custGeom>
              <a:avLst/>
              <a:pathLst>
                <a:path w="160801" h="160801">
                  <a:moveTo>
                    <a:pt x="160801" y="0"/>
                  </a:moveTo>
                  <a:lnTo>
                    <a:pt x="160801" y="9200"/>
                  </a:lnTo>
                  <a:lnTo>
                    <a:pt x="9200" y="160801"/>
                  </a:lnTo>
                  <a:lnTo>
                    <a:pt x="0" y="1608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799786" y="3512480"/>
              <a:ext cx="252808" cy="252808"/>
            </a:xfrm>
            <a:custGeom>
              <a:avLst/>
              <a:pathLst>
                <a:path w="252808" h="252808">
                  <a:moveTo>
                    <a:pt x="252808" y="0"/>
                  </a:moveTo>
                  <a:lnTo>
                    <a:pt x="252808" y="9200"/>
                  </a:lnTo>
                  <a:lnTo>
                    <a:pt x="9200" y="252808"/>
                  </a:lnTo>
                  <a:lnTo>
                    <a:pt x="0" y="252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07779" y="3420473"/>
              <a:ext cx="344815" cy="344815"/>
            </a:xfrm>
            <a:custGeom>
              <a:avLst/>
              <a:pathLst>
                <a:path w="344815" h="344815">
                  <a:moveTo>
                    <a:pt x="344815" y="0"/>
                  </a:moveTo>
                  <a:lnTo>
                    <a:pt x="344815" y="9200"/>
                  </a:lnTo>
                  <a:lnTo>
                    <a:pt x="9200" y="344815"/>
                  </a:lnTo>
                  <a:lnTo>
                    <a:pt x="0" y="344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84102" y="332846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84102" y="323645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84102" y="314445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84102" y="305244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84102" y="296043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84102" y="286843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84102" y="277642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84102" y="268441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84102" y="259241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84102" y="250040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84102" y="240839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84102" y="231639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84102" y="222438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84102" y="213237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84102" y="204037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84102" y="194836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84102" y="185635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84102" y="176435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84102" y="167234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84102" y="1614590"/>
              <a:ext cx="343439" cy="343439"/>
            </a:xfrm>
            <a:custGeom>
              <a:avLst/>
              <a:pathLst>
                <a:path w="343439" h="343439">
                  <a:moveTo>
                    <a:pt x="334239" y="0"/>
                  </a:moveTo>
                  <a:lnTo>
                    <a:pt x="343439" y="0"/>
                  </a:lnTo>
                  <a:lnTo>
                    <a:pt x="0" y="343439"/>
                  </a:lnTo>
                  <a:lnTo>
                    <a:pt x="0" y="334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84102" y="1614590"/>
              <a:ext cx="251433" cy="251433"/>
            </a:xfrm>
            <a:custGeom>
              <a:avLst/>
              <a:pathLst>
                <a:path w="251433" h="251433">
                  <a:moveTo>
                    <a:pt x="242232" y="0"/>
                  </a:moveTo>
                  <a:lnTo>
                    <a:pt x="251433" y="0"/>
                  </a:lnTo>
                  <a:lnTo>
                    <a:pt x="0" y="251433"/>
                  </a:lnTo>
                  <a:lnTo>
                    <a:pt x="0" y="242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84102" y="1614590"/>
              <a:ext cx="159426" cy="159426"/>
            </a:xfrm>
            <a:custGeom>
              <a:avLst/>
              <a:pathLst>
                <a:path w="159426" h="159426">
                  <a:moveTo>
                    <a:pt x="150225" y="0"/>
                  </a:moveTo>
                  <a:lnTo>
                    <a:pt x="159426" y="0"/>
                  </a:lnTo>
                  <a:lnTo>
                    <a:pt x="0" y="159426"/>
                  </a:lnTo>
                  <a:lnTo>
                    <a:pt x="0" y="150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84102" y="1614590"/>
              <a:ext cx="67419" cy="67419"/>
            </a:xfrm>
            <a:custGeom>
              <a:avLst/>
              <a:pathLst>
                <a:path w="67419" h="67419">
                  <a:moveTo>
                    <a:pt x="58218" y="0"/>
                  </a:moveTo>
                  <a:lnTo>
                    <a:pt x="67419" y="0"/>
                  </a:lnTo>
                  <a:lnTo>
                    <a:pt x="0" y="67419"/>
                  </a:lnTo>
                  <a:lnTo>
                    <a:pt x="0" y="58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833" y="3747092"/>
              <a:ext cx="18196" cy="18196"/>
            </a:xfrm>
            <a:custGeom>
              <a:avLst/>
              <a:pathLst>
                <a:path w="18196" h="18196">
                  <a:moveTo>
                    <a:pt x="18196" y="0"/>
                  </a:moveTo>
                  <a:lnTo>
                    <a:pt x="18196" y="9200"/>
                  </a:lnTo>
                  <a:lnTo>
                    <a:pt x="9200" y="18196"/>
                  </a:lnTo>
                  <a:lnTo>
                    <a:pt x="0" y="181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51827" y="3655085"/>
              <a:ext cx="110202" cy="110202"/>
            </a:xfrm>
            <a:custGeom>
              <a:avLst/>
              <a:pathLst>
                <a:path w="110202" h="110202">
                  <a:moveTo>
                    <a:pt x="110202" y="0"/>
                  </a:moveTo>
                  <a:lnTo>
                    <a:pt x="110202" y="9200"/>
                  </a:lnTo>
                  <a:lnTo>
                    <a:pt x="9200" y="110202"/>
                  </a:lnTo>
                  <a:lnTo>
                    <a:pt x="0" y="110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259820" y="3563078"/>
              <a:ext cx="202209" cy="202209"/>
            </a:xfrm>
            <a:custGeom>
              <a:avLst/>
              <a:pathLst>
                <a:path w="202209" h="202209">
                  <a:moveTo>
                    <a:pt x="202209" y="0"/>
                  </a:moveTo>
                  <a:lnTo>
                    <a:pt x="202209" y="9200"/>
                  </a:lnTo>
                  <a:lnTo>
                    <a:pt x="9200" y="202209"/>
                  </a:lnTo>
                  <a:lnTo>
                    <a:pt x="0" y="2022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167813" y="3471071"/>
              <a:ext cx="294216" cy="294216"/>
            </a:xfrm>
            <a:custGeom>
              <a:avLst/>
              <a:pathLst>
                <a:path w="294216" h="294216">
                  <a:moveTo>
                    <a:pt x="294216" y="0"/>
                  </a:moveTo>
                  <a:lnTo>
                    <a:pt x="294216" y="9200"/>
                  </a:lnTo>
                  <a:lnTo>
                    <a:pt x="9200" y="294216"/>
                  </a:lnTo>
                  <a:lnTo>
                    <a:pt x="0" y="2942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093538" y="337906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93538" y="328705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93538" y="319505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93538" y="310304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93538" y="301103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93538" y="291903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93538" y="282702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93538" y="273501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93538" y="264301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93538" y="255100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93538" y="245899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93538" y="236699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93538" y="227498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93538" y="218297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93538" y="209097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93538" y="199896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93538" y="190695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93538" y="181494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93538" y="172294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93538" y="163093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93538" y="1554848"/>
              <a:ext cx="361773" cy="361773"/>
            </a:xfrm>
            <a:custGeom>
              <a:avLst/>
              <a:pathLst>
                <a:path w="361773" h="361773">
                  <a:moveTo>
                    <a:pt x="352572" y="0"/>
                  </a:moveTo>
                  <a:lnTo>
                    <a:pt x="361773" y="0"/>
                  </a:lnTo>
                  <a:lnTo>
                    <a:pt x="0" y="361773"/>
                  </a:lnTo>
                  <a:lnTo>
                    <a:pt x="0" y="3525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93538" y="1554848"/>
              <a:ext cx="269766" cy="269766"/>
            </a:xfrm>
            <a:custGeom>
              <a:avLst/>
              <a:pathLst>
                <a:path w="269766" h="269766">
                  <a:moveTo>
                    <a:pt x="260565" y="0"/>
                  </a:moveTo>
                  <a:lnTo>
                    <a:pt x="269766" y="0"/>
                  </a:lnTo>
                  <a:lnTo>
                    <a:pt x="0" y="269766"/>
                  </a:lnTo>
                  <a:lnTo>
                    <a:pt x="0" y="260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93538" y="1554848"/>
              <a:ext cx="177759" cy="177759"/>
            </a:xfrm>
            <a:custGeom>
              <a:avLst/>
              <a:pathLst>
                <a:path w="177759" h="177759">
                  <a:moveTo>
                    <a:pt x="168559" y="0"/>
                  </a:moveTo>
                  <a:lnTo>
                    <a:pt x="177759" y="0"/>
                  </a:lnTo>
                  <a:lnTo>
                    <a:pt x="0" y="177759"/>
                  </a:lnTo>
                  <a:lnTo>
                    <a:pt x="0" y="16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93538" y="1554848"/>
              <a:ext cx="85752" cy="85752"/>
            </a:xfrm>
            <a:custGeom>
              <a:avLst/>
              <a:pathLst>
                <a:path w="85752" h="85752">
                  <a:moveTo>
                    <a:pt x="76552" y="0"/>
                  </a:moveTo>
                  <a:lnTo>
                    <a:pt x="85752" y="0"/>
                  </a:lnTo>
                  <a:lnTo>
                    <a:pt x="0" y="85752"/>
                  </a:lnTo>
                  <a:lnTo>
                    <a:pt x="0" y="765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71895" y="3756282"/>
              <a:ext cx="9005" cy="9005"/>
            </a:xfrm>
            <a:custGeom>
              <a:avLst/>
              <a:pathLst>
                <a:path w="9005" h="9005">
                  <a:moveTo>
                    <a:pt x="9005" y="0"/>
                  </a:moveTo>
                  <a:lnTo>
                    <a:pt x="9005" y="9005"/>
                  </a:lnTo>
                  <a:lnTo>
                    <a:pt x="0" y="9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179888" y="3664275"/>
              <a:ext cx="101012" cy="101012"/>
            </a:xfrm>
            <a:custGeom>
              <a:avLst/>
              <a:pathLst>
                <a:path w="101012" h="101012">
                  <a:moveTo>
                    <a:pt x="101012" y="0"/>
                  </a:moveTo>
                  <a:lnTo>
                    <a:pt x="101012" y="9200"/>
                  </a:lnTo>
                  <a:lnTo>
                    <a:pt x="9200" y="101012"/>
                  </a:lnTo>
                  <a:lnTo>
                    <a:pt x="0" y="101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087881" y="3572269"/>
              <a:ext cx="193019" cy="193019"/>
            </a:xfrm>
            <a:custGeom>
              <a:avLst/>
              <a:pathLst>
                <a:path w="193019" h="193019">
                  <a:moveTo>
                    <a:pt x="193019" y="0"/>
                  </a:moveTo>
                  <a:lnTo>
                    <a:pt x="193019" y="9200"/>
                  </a:lnTo>
                  <a:lnTo>
                    <a:pt x="9200" y="193019"/>
                  </a:lnTo>
                  <a:lnTo>
                    <a:pt x="0" y="1930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95874" y="3480262"/>
              <a:ext cx="285026" cy="285026"/>
            </a:xfrm>
            <a:custGeom>
              <a:avLst/>
              <a:pathLst>
                <a:path w="285026" h="285026">
                  <a:moveTo>
                    <a:pt x="285026" y="0"/>
                  </a:moveTo>
                  <a:lnTo>
                    <a:pt x="285026" y="9200"/>
                  </a:lnTo>
                  <a:lnTo>
                    <a:pt x="9200" y="285026"/>
                  </a:lnTo>
                  <a:lnTo>
                    <a:pt x="0" y="2850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3388255"/>
              <a:ext cx="368491" cy="377032"/>
            </a:xfrm>
            <a:custGeom>
              <a:avLst/>
              <a:pathLst>
                <a:path w="368491" h="377032">
                  <a:moveTo>
                    <a:pt x="368491" y="0"/>
                  </a:moveTo>
                  <a:lnTo>
                    <a:pt x="368491" y="9200"/>
                  </a:lnTo>
                  <a:lnTo>
                    <a:pt x="659" y="377032"/>
                  </a:lnTo>
                  <a:lnTo>
                    <a:pt x="0" y="37703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329624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320424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311223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302022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292822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283621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274420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265220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256019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246818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237618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228417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219216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210016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12409" y="200815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12409" y="191614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12409" y="182414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12409" y="173213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12409" y="164012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12409" y="154811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12409" y="145611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12409" y="1435365"/>
              <a:ext cx="306433" cy="306433"/>
            </a:xfrm>
            <a:custGeom>
              <a:avLst/>
              <a:pathLst>
                <a:path w="306433" h="306433">
                  <a:moveTo>
                    <a:pt x="297232" y="0"/>
                  </a:moveTo>
                  <a:lnTo>
                    <a:pt x="306433" y="0"/>
                  </a:lnTo>
                  <a:lnTo>
                    <a:pt x="0" y="306433"/>
                  </a:lnTo>
                  <a:lnTo>
                    <a:pt x="0" y="297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12409" y="1435365"/>
              <a:ext cx="214426" cy="214426"/>
            </a:xfrm>
            <a:custGeom>
              <a:avLst/>
              <a:pathLst>
                <a:path w="214426" h="214426">
                  <a:moveTo>
                    <a:pt x="205225" y="0"/>
                  </a:moveTo>
                  <a:lnTo>
                    <a:pt x="214426" y="0"/>
                  </a:lnTo>
                  <a:lnTo>
                    <a:pt x="0" y="214426"/>
                  </a:lnTo>
                  <a:lnTo>
                    <a:pt x="0" y="205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12409" y="1435365"/>
              <a:ext cx="122419" cy="122419"/>
            </a:xfrm>
            <a:custGeom>
              <a:avLst/>
              <a:pathLst>
                <a:path w="122419" h="122419">
                  <a:moveTo>
                    <a:pt x="113219" y="0"/>
                  </a:moveTo>
                  <a:lnTo>
                    <a:pt x="122419" y="0"/>
                  </a:lnTo>
                  <a:lnTo>
                    <a:pt x="0" y="122419"/>
                  </a:lnTo>
                  <a:lnTo>
                    <a:pt x="0" y="113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12409" y="1435365"/>
              <a:ext cx="30413" cy="30413"/>
            </a:xfrm>
            <a:custGeom>
              <a:avLst/>
              <a:pathLst>
                <a:path w="30413" h="30413">
                  <a:moveTo>
                    <a:pt x="21212" y="0"/>
                  </a:moveTo>
                  <a:lnTo>
                    <a:pt x="30413" y="0"/>
                  </a:lnTo>
                  <a:lnTo>
                    <a:pt x="0" y="30413"/>
                  </a:lnTo>
                  <a:lnTo>
                    <a:pt x="0" y="212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639922" y="3714874"/>
              <a:ext cx="50413" cy="50413"/>
            </a:xfrm>
            <a:custGeom>
              <a:avLst/>
              <a:pathLst>
                <a:path w="50413" h="50413">
                  <a:moveTo>
                    <a:pt x="50413" y="0"/>
                  </a:moveTo>
                  <a:lnTo>
                    <a:pt x="50413" y="9200"/>
                  </a:lnTo>
                  <a:lnTo>
                    <a:pt x="9200" y="50413"/>
                  </a:lnTo>
                  <a:lnTo>
                    <a:pt x="0" y="504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47915" y="3622867"/>
              <a:ext cx="142420" cy="142420"/>
            </a:xfrm>
            <a:custGeom>
              <a:avLst/>
              <a:pathLst>
                <a:path w="142420" h="142420">
                  <a:moveTo>
                    <a:pt x="142420" y="0"/>
                  </a:moveTo>
                  <a:lnTo>
                    <a:pt x="142420" y="9200"/>
                  </a:lnTo>
                  <a:lnTo>
                    <a:pt x="9200" y="142420"/>
                  </a:lnTo>
                  <a:lnTo>
                    <a:pt x="0" y="1424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55908" y="3530860"/>
              <a:ext cx="234427" cy="234427"/>
            </a:xfrm>
            <a:custGeom>
              <a:avLst/>
              <a:pathLst>
                <a:path w="234427" h="234427">
                  <a:moveTo>
                    <a:pt x="234427" y="0"/>
                  </a:moveTo>
                  <a:lnTo>
                    <a:pt x="234427" y="9200"/>
                  </a:lnTo>
                  <a:lnTo>
                    <a:pt x="9200" y="234427"/>
                  </a:lnTo>
                  <a:lnTo>
                    <a:pt x="0" y="2344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363901" y="3438854"/>
              <a:ext cx="326434" cy="326434"/>
            </a:xfrm>
            <a:custGeom>
              <a:avLst/>
              <a:pathLst>
                <a:path w="326434" h="326434">
                  <a:moveTo>
                    <a:pt x="326434" y="0"/>
                  </a:moveTo>
                  <a:lnTo>
                    <a:pt x="326434" y="9200"/>
                  </a:lnTo>
                  <a:lnTo>
                    <a:pt x="9200" y="326434"/>
                  </a:lnTo>
                  <a:lnTo>
                    <a:pt x="0" y="326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321844" y="334684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321844" y="325484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321844" y="316283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321844" y="307082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321844" y="297882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321844" y="288681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321844" y="279480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321844" y="270279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321844" y="261079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321844" y="251878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321844" y="242677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321844" y="233477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321844" y="224276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321844" y="215075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321844" y="205875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321844" y="196674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321844" y="187473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321844" y="178273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321844" y="169072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321844" y="159871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321844" y="150671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321844" y="141470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321844" y="132269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321844" y="123069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321844" y="113868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321844" y="1136657"/>
              <a:ext cx="287712" cy="287712"/>
            </a:xfrm>
            <a:custGeom>
              <a:avLst/>
              <a:pathLst>
                <a:path w="287712" h="287712">
                  <a:moveTo>
                    <a:pt x="278512" y="0"/>
                  </a:moveTo>
                  <a:lnTo>
                    <a:pt x="287712" y="0"/>
                  </a:lnTo>
                  <a:lnTo>
                    <a:pt x="0" y="287712"/>
                  </a:lnTo>
                  <a:lnTo>
                    <a:pt x="0" y="278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321844" y="1136657"/>
              <a:ext cx="195706" cy="195706"/>
            </a:xfrm>
            <a:custGeom>
              <a:avLst/>
              <a:pathLst>
                <a:path w="195706" h="195706">
                  <a:moveTo>
                    <a:pt x="186505" y="0"/>
                  </a:moveTo>
                  <a:lnTo>
                    <a:pt x="195706" y="0"/>
                  </a:lnTo>
                  <a:lnTo>
                    <a:pt x="0" y="195706"/>
                  </a:lnTo>
                  <a:lnTo>
                    <a:pt x="0" y="186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321844" y="1136657"/>
              <a:ext cx="103699" cy="103699"/>
            </a:xfrm>
            <a:custGeom>
              <a:avLst/>
              <a:pathLst>
                <a:path w="103699" h="103699">
                  <a:moveTo>
                    <a:pt x="94498" y="0"/>
                  </a:moveTo>
                  <a:lnTo>
                    <a:pt x="103699" y="0"/>
                  </a:lnTo>
                  <a:lnTo>
                    <a:pt x="0" y="103699"/>
                  </a:lnTo>
                  <a:lnTo>
                    <a:pt x="0" y="944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21844" y="1136657"/>
              <a:ext cx="11692" cy="11692"/>
            </a:xfrm>
            <a:custGeom>
              <a:avLst/>
              <a:pathLst>
                <a:path w="11692" h="11692">
                  <a:moveTo>
                    <a:pt x="2491" y="0"/>
                  </a:moveTo>
                  <a:lnTo>
                    <a:pt x="11692" y="0"/>
                  </a:lnTo>
                  <a:lnTo>
                    <a:pt x="0" y="11692"/>
                  </a:lnTo>
                  <a:lnTo>
                    <a:pt x="0" y="2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007949" y="3673466"/>
              <a:ext cx="91822" cy="91822"/>
            </a:xfrm>
            <a:custGeom>
              <a:avLst/>
              <a:pathLst>
                <a:path w="91822" h="91822">
                  <a:moveTo>
                    <a:pt x="91822" y="0"/>
                  </a:moveTo>
                  <a:lnTo>
                    <a:pt x="91822" y="9200"/>
                  </a:lnTo>
                  <a:lnTo>
                    <a:pt x="9200" y="91822"/>
                  </a:lnTo>
                  <a:lnTo>
                    <a:pt x="0" y="91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15942" y="3581459"/>
              <a:ext cx="183828" cy="183828"/>
            </a:xfrm>
            <a:custGeom>
              <a:avLst/>
              <a:pathLst>
                <a:path w="183828" h="183828">
                  <a:moveTo>
                    <a:pt x="183828" y="0"/>
                  </a:moveTo>
                  <a:lnTo>
                    <a:pt x="183828" y="9200"/>
                  </a:lnTo>
                  <a:lnTo>
                    <a:pt x="9200" y="183828"/>
                  </a:lnTo>
                  <a:lnTo>
                    <a:pt x="0" y="183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823935" y="3489452"/>
              <a:ext cx="275835" cy="275835"/>
            </a:xfrm>
            <a:custGeom>
              <a:avLst/>
              <a:pathLst>
                <a:path w="275835" h="275835">
                  <a:moveTo>
                    <a:pt x="275835" y="0"/>
                  </a:moveTo>
                  <a:lnTo>
                    <a:pt x="275835" y="9200"/>
                  </a:lnTo>
                  <a:lnTo>
                    <a:pt x="9200" y="275835"/>
                  </a:lnTo>
                  <a:lnTo>
                    <a:pt x="0" y="275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731928" y="3397445"/>
              <a:ext cx="367842" cy="367842"/>
            </a:xfrm>
            <a:custGeom>
              <a:avLst/>
              <a:pathLst>
                <a:path w="367842" h="367842">
                  <a:moveTo>
                    <a:pt x="367842" y="0"/>
                  </a:moveTo>
                  <a:lnTo>
                    <a:pt x="367842" y="9200"/>
                  </a:lnTo>
                  <a:lnTo>
                    <a:pt x="9200" y="367842"/>
                  </a:lnTo>
                  <a:lnTo>
                    <a:pt x="0" y="3678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731279" y="330543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731279" y="321343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731279" y="312142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731279" y="302941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731279" y="293741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731279" y="284540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731279" y="275339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731279" y="266139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731279" y="256938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731279" y="247737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731279" y="238537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731279" y="229336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731279" y="220135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731279" y="210935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731279" y="201734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731279" y="192533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731279" y="183333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731279" y="174132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731279" y="164931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731279" y="155731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731279" y="146530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731279" y="137329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731279" y="128128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3731279" y="118928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3731279" y="109727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731279" y="100526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731279" y="91326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731279" y="867820"/>
              <a:ext cx="331128" cy="331128"/>
            </a:xfrm>
            <a:custGeom>
              <a:avLst/>
              <a:pathLst>
                <a:path w="331128" h="331128">
                  <a:moveTo>
                    <a:pt x="321927" y="0"/>
                  </a:moveTo>
                  <a:lnTo>
                    <a:pt x="331128" y="0"/>
                  </a:lnTo>
                  <a:lnTo>
                    <a:pt x="0" y="331128"/>
                  </a:lnTo>
                  <a:lnTo>
                    <a:pt x="0" y="321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731279" y="867820"/>
              <a:ext cx="239121" cy="239121"/>
            </a:xfrm>
            <a:custGeom>
              <a:avLst/>
              <a:pathLst>
                <a:path w="239121" h="239121">
                  <a:moveTo>
                    <a:pt x="229920" y="0"/>
                  </a:moveTo>
                  <a:lnTo>
                    <a:pt x="239121" y="0"/>
                  </a:lnTo>
                  <a:lnTo>
                    <a:pt x="0" y="239121"/>
                  </a:lnTo>
                  <a:lnTo>
                    <a:pt x="0" y="22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731279" y="867820"/>
              <a:ext cx="147114" cy="147114"/>
            </a:xfrm>
            <a:custGeom>
              <a:avLst/>
              <a:pathLst>
                <a:path w="147114" h="147114">
                  <a:moveTo>
                    <a:pt x="137914" y="0"/>
                  </a:moveTo>
                  <a:lnTo>
                    <a:pt x="147114" y="0"/>
                  </a:lnTo>
                  <a:lnTo>
                    <a:pt x="0" y="147114"/>
                  </a:lnTo>
                  <a:lnTo>
                    <a:pt x="0" y="137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731279" y="867820"/>
              <a:ext cx="55108" cy="55108"/>
            </a:xfrm>
            <a:custGeom>
              <a:avLst/>
              <a:pathLst>
                <a:path w="55108" h="55108">
                  <a:moveTo>
                    <a:pt x="45907" y="0"/>
                  </a:moveTo>
                  <a:lnTo>
                    <a:pt x="55108" y="0"/>
                  </a:lnTo>
                  <a:lnTo>
                    <a:pt x="0" y="55108"/>
                  </a:lnTo>
                  <a:lnTo>
                    <a:pt x="0" y="45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36010" y="3682656"/>
              <a:ext cx="82631" cy="82631"/>
            </a:xfrm>
            <a:custGeom>
              <a:avLst/>
              <a:pathLst>
                <a:path w="82631" h="82631">
                  <a:moveTo>
                    <a:pt x="82631" y="0"/>
                  </a:moveTo>
                  <a:lnTo>
                    <a:pt x="82631" y="9200"/>
                  </a:lnTo>
                  <a:lnTo>
                    <a:pt x="9200" y="82631"/>
                  </a:lnTo>
                  <a:lnTo>
                    <a:pt x="0" y="8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744003" y="3590649"/>
              <a:ext cx="174638" cy="174638"/>
            </a:xfrm>
            <a:custGeom>
              <a:avLst/>
              <a:pathLst>
                <a:path w="174638" h="174638">
                  <a:moveTo>
                    <a:pt x="174638" y="0"/>
                  </a:moveTo>
                  <a:lnTo>
                    <a:pt x="174638" y="9200"/>
                  </a:lnTo>
                  <a:lnTo>
                    <a:pt x="9200" y="174638"/>
                  </a:lnTo>
                  <a:lnTo>
                    <a:pt x="0" y="1746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51996" y="3498643"/>
              <a:ext cx="266645" cy="266645"/>
            </a:xfrm>
            <a:custGeom>
              <a:avLst/>
              <a:pathLst>
                <a:path w="266645" h="266645">
                  <a:moveTo>
                    <a:pt x="266645" y="0"/>
                  </a:moveTo>
                  <a:lnTo>
                    <a:pt x="266645" y="9200"/>
                  </a:lnTo>
                  <a:lnTo>
                    <a:pt x="9200" y="266645"/>
                  </a:lnTo>
                  <a:lnTo>
                    <a:pt x="0" y="266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9990" y="3406636"/>
              <a:ext cx="358652" cy="358652"/>
            </a:xfrm>
            <a:custGeom>
              <a:avLst/>
              <a:pathLst>
                <a:path w="358652" h="358652">
                  <a:moveTo>
                    <a:pt x="358652" y="0"/>
                  </a:moveTo>
                  <a:lnTo>
                    <a:pt x="358652" y="9200"/>
                  </a:lnTo>
                  <a:lnTo>
                    <a:pt x="9200" y="358652"/>
                  </a:lnTo>
                  <a:lnTo>
                    <a:pt x="0" y="358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331462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322262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313061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303860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294660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285459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276258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267058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257857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248656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239456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230255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221054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211854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202653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550150" y="193452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550150" y="184252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550150" y="175051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550150" y="165850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550150" y="156650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550150" y="147449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550150" y="138248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550150" y="129048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550150" y="119847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550150" y="110646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550150" y="101445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550150" y="92245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550150" y="867820"/>
              <a:ext cx="340318" cy="340318"/>
            </a:xfrm>
            <a:custGeom>
              <a:avLst/>
              <a:pathLst>
                <a:path w="340318" h="340318">
                  <a:moveTo>
                    <a:pt x="331118" y="0"/>
                  </a:moveTo>
                  <a:lnTo>
                    <a:pt x="340318" y="0"/>
                  </a:lnTo>
                  <a:lnTo>
                    <a:pt x="0" y="340318"/>
                  </a:lnTo>
                  <a:lnTo>
                    <a:pt x="0" y="331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550150" y="867820"/>
              <a:ext cx="248311" cy="248311"/>
            </a:xfrm>
            <a:custGeom>
              <a:avLst/>
              <a:pathLst>
                <a:path w="248311" h="248311">
                  <a:moveTo>
                    <a:pt x="239111" y="0"/>
                  </a:moveTo>
                  <a:lnTo>
                    <a:pt x="248311" y="0"/>
                  </a:lnTo>
                  <a:lnTo>
                    <a:pt x="0" y="248311"/>
                  </a:lnTo>
                  <a:lnTo>
                    <a:pt x="0" y="239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550150" y="867820"/>
              <a:ext cx="156305" cy="156305"/>
            </a:xfrm>
            <a:custGeom>
              <a:avLst/>
              <a:pathLst>
                <a:path w="156305" h="156305">
                  <a:moveTo>
                    <a:pt x="147104" y="0"/>
                  </a:moveTo>
                  <a:lnTo>
                    <a:pt x="156305" y="0"/>
                  </a:lnTo>
                  <a:lnTo>
                    <a:pt x="0" y="156305"/>
                  </a:lnTo>
                  <a:lnTo>
                    <a:pt x="0" y="14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550150" y="867820"/>
              <a:ext cx="64298" cy="64298"/>
            </a:xfrm>
            <a:custGeom>
              <a:avLst/>
              <a:pathLst>
                <a:path w="64298" h="64298">
                  <a:moveTo>
                    <a:pt x="55097" y="0"/>
                  </a:moveTo>
                  <a:lnTo>
                    <a:pt x="64298" y="0"/>
                  </a:lnTo>
                  <a:lnTo>
                    <a:pt x="0" y="64298"/>
                  </a:lnTo>
                  <a:lnTo>
                    <a:pt x="0" y="55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664071" y="3691846"/>
              <a:ext cx="73441" cy="73441"/>
            </a:xfrm>
            <a:custGeom>
              <a:avLst/>
              <a:pathLst>
                <a:path w="73441" h="73441">
                  <a:moveTo>
                    <a:pt x="73441" y="0"/>
                  </a:moveTo>
                  <a:lnTo>
                    <a:pt x="73441" y="9200"/>
                  </a:lnTo>
                  <a:lnTo>
                    <a:pt x="9200" y="73441"/>
                  </a:lnTo>
                  <a:lnTo>
                    <a:pt x="0" y="734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572064" y="3599840"/>
              <a:ext cx="165448" cy="165448"/>
            </a:xfrm>
            <a:custGeom>
              <a:avLst/>
              <a:pathLst>
                <a:path w="165448" h="165448">
                  <a:moveTo>
                    <a:pt x="165448" y="0"/>
                  </a:moveTo>
                  <a:lnTo>
                    <a:pt x="165448" y="9200"/>
                  </a:lnTo>
                  <a:lnTo>
                    <a:pt x="9200" y="165448"/>
                  </a:lnTo>
                  <a:lnTo>
                    <a:pt x="0" y="1654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480057" y="3507833"/>
              <a:ext cx="257455" cy="257455"/>
            </a:xfrm>
            <a:custGeom>
              <a:avLst/>
              <a:pathLst>
                <a:path w="257455" h="257455">
                  <a:moveTo>
                    <a:pt x="257455" y="0"/>
                  </a:moveTo>
                  <a:lnTo>
                    <a:pt x="257455" y="9200"/>
                  </a:lnTo>
                  <a:lnTo>
                    <a:pt x="9200" y="257455"/>
                  </a:lnTo>
                  <a:lnTo>
                    <a:pt x="0" y="257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88051" y="3415826"/>
              <a:ext cx="349461" cy="349461"/>
            </a:xfrm>
            <a:custGeom>
              <a:avLst/>
              <a:pathLst>
                <a:path w="349461" h="349461">
                  <a:moveTo>
                    <a:pt x="349461" y="0"/>
                  </a:moveTo>
                  <a:lnTo>
                    <a:pt x="349461" y="9200"/>
                  </a:lnTo>
                  <a:lnTo>
                    <a:pt x="9200" y="349461"/>
                  </a:lnTo>
                  <a:lnTo>
                    <a:pt x="0" y="349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332381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323181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313980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304779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295579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286378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277177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267977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258776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249575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240375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231174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221973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369021" y="212773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369021" y="203572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369021" y="194371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369021" y="185171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369021" y="175970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369021" y="166769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369021" y="157569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369021" y="148368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369021" y="139167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369021" y="129967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369021" y="120766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369021" y="111565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369021" y="102365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369021" y="93164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369021" y="83963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369021" y="837949"/>
              <a:ext cx="287373" cy="287373"/>
            </a:xfrm>
            <a:custGeom>
              <a:avLst/>
              <a:pathLst>
                <a:path w="287373" h="287373">
                  <a:moveTo>
                    <a:pt x="278172" y="0"/>
                  </a:moveTo>
                  <a:lnTo>
                    <a:pt x="287373" y="0"/>
                  </a:lnTo>
                  <a:lnTo>
                    <a:pt x="0" y="287373"/>
                  </a:lnTo>
                  <a:lnTo>
                    <a:pt x="0" y="278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5369021" y="837949"/>
              <a:ext cx="195366" cy="195366"/>
            </a:xfrm>
            <a:custGeom>
              <a:avLst/>
              <a:pathLst>
                <a:path w="195366" h="195366">
                  <a:moveTo>
                    <a:pt x="186165" y="0"/>
                  </a:moveTo>
                  <a:lnTo>
                    <a:pt x="195366" y="0"/>
                  </a:lnTo>
                  <a:lnTo>
                    <a:pt x="0" y="195366"/>
                  </a:lnTo>
                  <a:lnTo>
                    <a:pt x="0" y="186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5369021" y="837949"/>
              <a:ext cx="103359" cy="103359"/>
            </a:xfrm>
            <a:custGeom>
              <a:avLst/>
              <a:pathLst>
                <a:path w="103359" h="103359">
                  <a:moveTo>
                    <a:pt x="94158" y="0"/>
                  </a:moveTo>
                  <a:lnTo>
                    <a:pt x="103359" y="0"/>
                  </a:lnTo>
                  <a:lnTo>
                    <a:pt x="0" y="103359"/>
                  </a:lnTo>
                  <a:lnTo>
                    <a:pt x="0" y="941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5369021" y="837949"/>
              <a:ext cx="11352" cy="11352"/>
            </a:xfrm>
            <a:custGeom>
              <a:avLst/>
              <a:pathLst>
                <a:path w="11352" h="11352">
                  <a:moveTo>
                    <a:pt x="2152" y="0"/>
                  </a:moveTo>
                  <a:lnTo>
                    <a:pt x="11352" y="0"/>
                  </a:lnTo>
                  <a:lnTo>
                    <a:pt x="0" y="11352"/>
                  </a:lnTo>
                  <a:lnTo>
                    <a:pt x="0" y="2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5296044" y="3733255"/>
              <a:ext cx="32033" cy="32033"/>
            </a:xfrm>
            <a:custGeom>
              <a:avLst/>
              <a:pathLst>
                <a:path w="32033" h="32033">
                  <a:moveTo>
                    <a:pt x="32033" y="0"/>
                  </a:moveTo>
                  <a:lnTo>
                    <a:pt x="32033" y="9200"/>
                  </a:lnTo>
                  <a:lnTo>
                    <a:pt x="9200" y="32033"/>
                  </a:lnTo>
                  <a:lnTo>
                    <a:pt x="0" y="32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5204037" y="3641248"/>
              <a:ext cx="124040" cy="124040"/>
            </a:xfrm>
            <a:custGeom>
              <a:avLst/>
              <a:pathLst>
                <a:path w="124040" h="124040">
                  <a:moveTo>
                    <a:pt x="124040" y="0"/>
                  </a:moveTo>
                  <a:lnTo>
                    <a:pt x="124040" y="9200"/>
                  </a:lnTo>
                  <a:lnTo>
                    <a:pt x="9200" y="124040"/>
                  </a:lnTo>
                  <a:lnTo>
                    <a:pt x="0" y="1240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5112030" y="3549241"/>
              <a:ext cx="216046" cy="216046"/>
            </a:xfrm>
            <a:custGeom>
              <a:avLst/>
              <a:pathLst>
                <a:path w="216046" h="216046">
                  <a:moveTo>
                    <a:pt x="216046" y="0"/>
                  </a:moveTo>
                  <a:lnTo>
                    <a:pt x="216046" y="9200"/>
                  </a:lnTo>
                  <a:lnTo>
                    <a:pt x="9200" y="216046"/>
                  </a:lnTo>
                  <a:lnTo>
                    <a:pt x="0" y="21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5020023" y="3457234"/>
              <a:ext cx="308053" cy="308053"/>
            </a:xfrm>
            <a:custGeom>
              <a:avLst/>
              <a:pathLst>
                <a:path w="308053" h="308053">
                  <a:moveTo>
                    <a:pt x="308053" y="0"/>
                  </a:moveTo>
                  <a:lnTo>
                    <a:pt x="308053" y="9200"/>
                  </a:lnTo>
                  <a:lnTo>
                    <a:pt x="9200" y="308053"/>
                  </a:lnTo>
                  <a:lnTo>
                    <a:pt x="0" y="308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4959585" y="336522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4959585" y="327322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4959585" y="318121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4959585" y="308920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4959585" y="299720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4959585" y="290519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4959585" y="281318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4959585" y="272118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4959585" y="262917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4959585" y="253716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4959585" y="244516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4959585" y="235315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4959585" y="226114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4959585" y="216913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4959585" y="207713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959585" y="198512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959585" y="189311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959585" y="180111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959585" y="170910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4959585" y="161709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4959585" y="152509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4959585" y="143308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4959585" y="134107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4959585" y="124907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4959585" y="115706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4959585" y="106505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4959585" y="97305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4959585" y="88104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4959585" y="837949"/>
              <a:ext cx="328781" cy="328781"/>
            </a:xfrm>
            <a:custGeom>
              <a:avLst/>
              <a:pathLst>
                <a:path w="328781" h="328781">
                  <a:moveTo>
                    <a:pt x="319580" y="0"/>
                  </a:moveTo>
                  <a:lnTo>
                    <a:pt x="328781" y="0"/>
                  </a:lnTo>
                  <a:lnTo>
                    <a:pt x="0" y="328781"/>
                  </a:lnTo>
                  <a:lnTo>
                    <a:pt x="0" y="319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4959585" y="837949"/>
              <a:ext cx="236774" cy="236774"/>
            </a:xfrm>
            <a:custGeom>
              <a:avLst/>
              <a:pathLst>
                <a:path w="236774" h="236774">
                  <a:moveTo>
                    <a:pt x="227573" y="0"/>
                  </a:moveTo>
                  <a:lnTo>
                    <a:pt x="236774" y="0"/>
                  </a:lnTo>
                  <a:lnTo>
                    <a:pt x="0" y="236774"/>
                  </a:lnTo>
                  <a:lnTo>
                    <a:pt x="0" y="227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4959585" y="837949"/>
              <a:ext cx="144767" cy="144767"/>
            </a:xfrm>
            <a:custGeom>
              <a:avLst/>
              <a:pathLst>
                <a:path w="144767" h="144767">
                  <a:moveTo>
                    <a:pt x="135567" y="0"/>
                  </a:moveTo>
                  <a:lnTo>
                    <a:pt x="144767" y="0"/>
                  </a:lnTo>
                  <a:lnTo>
                    <a:pt x="0" y="144767"/>
                  </a:lnTo>
                  <a:lnTo>
                    <a:pt x="0" y="135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959585" y="837949"/>
              <a:ext cx="52761" cy="52761"/>
            </a:xfrm>
            <a:custGeom>
              <a:avLst/>
              <a:pathLst>
                <a:path w="52761" h="52761">
                  <a:moveTo>
                    <a:pt x="43560" y="0"/>
                  </a:moveTo>
                  <a:lnTo>
                    <a:pt x="52761" y="0"/>
                  </a:lnTo>
                  <a:lnTo>
                    <a:pt x="0" y="52761"/>
                  </a:lnTo>
                  <a:lnTo>
                    <a:pt x="0" y="435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865232" y="2062652"/>
              <a:ext cx="368491" cy="1702636"/>
            </a:xfrm>
            <a:prstGeom prst="rect">
              <a:avLst/>
            </a:prstGeom>
            <a:ln w="1355" cap="sq">
              <a:solidFill>
                <a:srgbClr val="000000">
                  <a:alpha val="100000"/>
                </a:srgbClr>
              </a:solidFill>
              <a:prstDash val="solid"/>
              <a:miter/>
            </a:ln>
          </p:spPr>
          <p:txBody>
            <a:bodyPr/>
            <a:lstStyle/>
            <a:p/>
          </p:txBody>
        </p:sp>
        <p:sp>
          <p:nvSpPr>
            <p:cNvPr id="379" name="rc379"/>
            <p:cNvSpPr/>
            <p:nvPr/>
          </p:nvSpPr>
          <p:spPr>
            <a:xfrm>
              <a:off x="1274667" y="2062652"/>
              <a:ext cx="368491" cy="1702636"/>
            </a:xfrm>
            <a:prstGeom prst="rect">
              <a:avLst/>
            </a:prstGeom>
            <a:ln w="1355" cap="sq">
              <a:solidFill>
                <a:srgbClr val="000000">
                  <a:alpha val="100000"/>
                </a:srgbClr>
              </a:solidFill>
              <a:prstDash val="solid"/>
              <a:miter/>
            </a:ln>
          </p:spPr>
          <p:txBody>
            <a:bodyPr/>
            <a:lstStyle/>
            <a:p/>
          </p:txBody>
        </p:sp>
        <p:sp>
          <p:nvSpPr>
            <p:cNvPr id="380" name="rc380"/>
            <p:cNvSpPr/>
            <p:nvPr/>
          </p:nvSpPr>
          <p:spPr>
            <a:xfrm>
              <a:off x="1684102" y="1614590"/>
              <a:ext cx="368491" cy="2150698"/>
            </a:xfrm>
            <a:prstGeom prst="rect">
              <a:avLst/>
            </a:prstGeom>
            <a:ln w="1355" cap="sq">
              <a:solidFill>
                <a:srgbClr val="000000">
                  <a:alpha val="100000"/>
                </a:srgbClr>
              </a:solidFill>
              <a:prstDash val="solid"/>
              <a:miter/>
            </a:ln>
          </p:spPr>
          <p:txBody>
            <a:bodyPr/>
            <a:lstStyle/>
            <a:p/>
          </p:txBody>
        </p:sp>
        <p:sp>
          <p:nvSpPr>
            <p:cNvPr id="381" name="rc381"/>
            <p:cNvSpPr/>
            <p:nvPr/>
          </p:nvSpPr>
          <p:spPr>
            <a:xfrm>
              <a:off x="2093538" y="1554848"/>
              <a:ext cx="368491" cy="2210439"/>
            </a:xfrm>
            <a:prstGeom prst="rect">
              <a:avLst/>
            </a:prstGeom>
            <a:ln w="1355" cap="sq">
              <a:solidFill>
                <a:srgbClr val="000000">
                  <a:alpha val="100000"/>
                </a:srgbClr>
              </a:solidFill>
              <a:prstDash val="solid"/>
              <a:miter/>
            </a:ln>
          </p:spPr>
          <p:txBody>
            <a:bodyPr/>
            <a:lstStyle/>
            <a:p/>
          </p:txBody>
        </p:sp>
        <p:sp>
          <p:nvSpPr>
            <p:cNvPr id="382" name="rc382"/>
            <p:cNvSpPr/>
            <p:nvPr/>
          </p:nvSpPr>
          <p:spPr>
            <a:xfrm>
              <a:off x="2502973" y="1465236"/>
              <a:ext cx="368491" cy="2300052"/>
            </a:xfrm>
            <a:prstGeom prst="rect">
              <a:avLst/>
            </a:prstGeom>
            <a:ln w="1355" cap="sq">
              <a:solidFill>
                <a:srgbClr val="000000">
                  <a:alpha val="100000"/>
                </a:srgbClr>
              </a:solidFill>
              <a:prstDash val="solid"/>
              <a:miter/>
            </a:ln>
          </p:spPr>
          <p:txBody>
            <a:bodyPr/>
            <a:lstStyle/>
            <a:p/>
          </p:txBody>
        </p:sp>
        <p:sp>
          <p:nvSpPr>
            <p:cNvPr id="383" name="rc383"/>
            <p:cNvSpPr/>
            <p:nvPr/>
          </p:nvSpPr>
          <p:spPr>
            <a:xfrm>
              <a:off x="2912409" y="1435365"/>
              <a:ext cx="368491" cy="2329923"/>
            </a:xfrm>
            <a:prstGeom prst="rect">
              <a:avLst/>
            </a:prstGeom>
            <a:ln w="1355" cap="sq">
              <a:solidFill>
                <a:srgbClr val="000000">
                  <a:alpha val="100000"/>
                </a:srgbClr>
              </a:solidFill>
              <a:prstDash val="solid"/>
              <a:miter/>
            </a:ln>
          </p:spPr>
          <p:txBody>
            <a:bodyPr/>
            <a:lstStyle/>
            <a:p/>
          </p:txBody>
        </p:sp>
        <p:sp>
          <p:nvSpPr>
            <p:cNvPr id="384" name="rc384"/>
            <p:cNvSpPr/>
            <p:nvPr/>
          </p:nvSpPr>
          <p:spPr>
            <a:xfrm>
              <a:off x="3321844" y="1136657"/>
              <a:ext cx="368491" cy="2628631"/>
            </a:xfrm>
            <a:prstGeom prst="rect">
              <a:avLst/>
            </a:prstGeom>
            <a:ln w="1355" cap="sq">
              <a:solidFill>
                <a:srgbClr val="000000">
                  <a:alpha val="100000"/>
                </a:srgbClr>
              </a:solidFill>
              <a:prstDash val="solid"/>
              <a:miter/>
            </a:ln>
          </p:spPr>
          <p:txBody>
            <a:bodyPr/>
            <a:lstStyle/>
            <a:p/>
          </p:txBody>
        </p:sp>
        <p:sp>
          <p:nvSpPr>
            <p:cNvPr id="385" name="rc385"/>
            <p:cNvSpPr/>
            <p:nvPr/>
          </p:nvSpPr>
          <p:spPr>
            <a:xfrm>
              <a:off x="3731279" y="867820"/>
              <a:ext cx="368491" cy="2897468"/>
            </a:xfrm>
            <a:prstGeom prst="rect">
              <a:avLst/>
            </a:prstGeom>
            <a:ln w="1355" cap="sq">
              <a:solidFill>
                <a:srgbClr val="000000">
                  <a:alpha val="100000"/>
                </a:srgbClr>
              </a:solidFill>
              <a:prstDash val="solid"/>
              <a:miter/>
            </a:ln>
          </p:spPr>
          <p:txBody>
            <a:bodyPr/>
            <a:lstStyle/>
            <a:p/>
          </p:txBody>
        </p:sp>
        <p:sp>
          <p:nvSpPr>
            <p:cNvPr id="386" name="rc386"/>
            <p:cNvSpPr/>
            <p:nvPr/>
          </p:nvSpPr>
          <p:spPr>
            <a:xfrm>
              <a:off x="4550150" y="867820"/>
              <a:ext cx="368491" cy="2897468"/>
            </a:xfrm>
            <a:prstGeom prst="rect">
              <a:avLst/>
            </a:prstGeom>
            <a:ln w="1355" cap="sq">
              <a:solidFill>
                <a:srgbClr val="000000">
                  <a:alpha val="100000"/>
                </a:srgbClr>
              </a:solidFill>
              <a:prstDash val="solid"/>
              <a:miter/>
            </a:ln>
          </p:spPr>
          <p:txBody>
            <a:bodyPr/>
            <a:lstStyle/>
            <a:p/>
          </p:txBody>
        </p:sp>
        <p:sp>
          <p:nvSpPr>
            <p:cNvPr id="387" name="rc387"/>
            <p:cNvSpPr/>
            <p:nvPr/>
          </p:nvSpPr>
          <p:spPr>
            <a:xfrm>
              <a:off x="4140715" y="867820"/>
              <a:ext cx="368491" cy="2897468"/>
            </a:xfrm>
            <a:prstGeom prst="rect">
              <a:avLst/>
            </a:prstGeom>
            <a:ln w="1355" cap="sq">
              <a:solidFill>
                <a:srgbClr val="000000">
                  <a:alpha val="100000"/>
                </a:srgbClr>
              </a:solidFill>
              <a:prstDash val="solid"/>
              <a:miter/>
            </a:ln>
          </p:spPr>
          <p:txBody>
            <a:bodyPr/>
            <a:lstStyle/>
            <a:p/>
          </p:txBody>
        </p:sp>
        <p:sp>
          <p:nvSpPr>
            <p:cNvPr id="388" name="rc388"/>
            <p:cNvSpPr/>
            <p:nvPr/>
          </p:nvSpPr>
          <p:spPr>
            <a:xfrm>
              <a:off x="5369021" y="837949"/>
              <a:ext cx="368491" cy="2927339"/>
            </a:xfrm>
            <a:prstGeom prst="rect">
              <a:avLst/>
            </a:prstGeom>
            <a:ln w="1355" cap="sq">
              <a:solidFill>
                <a:srgbClr val="000000">
                  <a:alpha val="100000"/>
                </a:srgbClr>
              </a:solidFill>
              <a:prstDash val="solid"/>
              <a:miter/>
            </a:ln>
          </p:spPr>
          <p:txBody>
            <a:bodyPr/>
            <a:lstStyle/>
            <a:p/>
          </p:txBody>
        </p:sp>
        <p:sp>
          <p:nvSpPr>
            <p:cNvPr id="389" name="rc389"/>
            <p:cNvSpPr/>
            <p:nvPr/>
          </p:nvSpPr>
          <p:spPr>
            <a:xfrm>
              <a:off x="4959585" y="837949"/>
              <a:ext cx="368491" cy="2927339"/>
            </a:xfrm>
            <a:prstGeom prst="rect">
              <a:avLst/>
            </a:prstGeom>
            <a:ln w="1355" cap="sq">
              <a:solidFill>
                <a:srgbClr val="000000">
                  <a:alpha val="100000"/>
                </a:srgbClr>
              </a:solidFill>
              <a:prstDash val="solid"/>
              <a:miter/>
            </a:ln>
          </p:spPr>
          <p:txBody>
            <a:bodyPr/>
            <a:lstStyle/>
            <a:p/>
          </p:txBody>
        </p:sp>
        <p:sp>
          <p:nvSpPr>
            <p:cNvPr id="390" name="rc390"/>
            <p:cNvSpPr/>
            <p:nvPr/>
          </p:nvSpPr>
          <p:spPr>
            <a:xfrm>
              <a:off x="5778456" y="837949"/>
              <a:ext cx="368491" cy="2927339"/>
            </a:xfrm>
            <a:prstGeom prst="rect">
              <a:avLst/>
            </a:prstGeom>
            <a:ln w="1355" cap="sq">
              <a:solidFill>
                <a:srgbClr val="000000">
                  <a:alpha val="100000"/>
                </a:srgbClr>
              </a:solidFill>
              <a:prstDash val="solid"/>
              <a:miter/>
            </a:ln>
          </p:spPr>
          <p:txBody>
            <a:bodyPr/>
            <a:lstStyle/>
            <a:p/>
          </p:txBody>
        </p:sp>
        <p:sp>
          <p:nvSpPr>
            <p:cNvPr id="391" name="rc391"/>
            <p:cNvSpPr/>
            <p:nvPr/>
          </p:nvSpPr>
          <p:spPr>
            <a:xfrm>
              <a:off x="6597327" y="808078"/>
              <a:ext cx="368491" cy="2957210"/>
            </a:xfrm>
            <a:prstGeom prst="rect">
              <a:avLst/>
            </a:prstGeom>
            <a:ln w="1355" cap="sq">
              <a:solidFill>
                <a:srgbClr val="000000">
                  <a:alpha val="100000"/>
                </a:srgbClr>
              </a:solidFill>
              <a:prstDash val="solid"/>
              <a:miter/>
            </a:ln>
          </p:spPr>
          <p:txBody>
            <a:bodyPr/>
            <a:lstStyle/>
            <a:p/>
          </p:txBody>
        </p:sp>
        <p:sp>
          <p:nvSpPr>
            <p:cNvPr id="392" name="rc392"/>
            <p:cNvSpPr/>
            <p:nvPr/>
          </p:nvSpPr>
          <p:spPr>
            <a:xfrm>
              <a:off x="7416197" y="808078"/>
              <a:ext cx="368491" cy="2957210"/>
            </a:xfrm>
            <a:prstGeom prst="rect">
              <a:avLst/>
            </a:prstGeom>
            <a:ln w="1355" cap="sq">
              <a:solidFill>
                <a:srgbClr val="000000">
                  <a:alpha val="100000"/>
                </a:srgbClr>
              </a:solidFill>
              <a:prstDash val="solid"/>
              <a:miter/>
            </a:ln>
          </p:spPr>
          <p:txBody>
            <a:bodyPr/>
            <a:lstStyle/>
            <a:p/>
          </p:txBody>
        </p:sp>
        <p:sp>
          <p:nvSpPr>
            <p:cNvPr id="393" name="rc393"/>
            <p:cNvSpPr/>
            <p:nvPr/>
          </p:nvSpPr>
          <p:spPr>
            <a:xfrm>
              <a:off x="8644503" y="808078"/>
              <a:ext cx="368491" cy="2957210"/>
            </a:xfrm>
            <a:prstGeom prst="rect">
              <a:avLst/>
            </a:prstGeom>
            <a:ln w="1355" cap="sq">
              <a:solidFill>
                <a:srgbClr val="000000">
                  <a:alpha val="100000"/>
                </a:srgbClr>
              </a:solidFill>
              <a:prstDash val="solid"/>
              <a:miter/>
            </a:ln>
          </p:spPr>
          <p:txBody>
            <a:bodyPr/>
            <a:lstStyle/>
            <a:p/>
          </p:txBody>
        </p:sp>
        <p:sp>
          <p:nvSpPr>
            <p:cNvPr id="394" name="rc394"/>
            <p:cNvSpPr/>
            <p:nvPr/>
          </p:nvSpPr>
          <p:spPr>
            <a:xfrm>
              <a:off x="7825633" y="808078"/>
              <a:ext cx="368491" cy="2957210"/>
            </a:xfrm>
            <a:prstGeom prst="rect">
              <a:avLst/>
            </a:prstGeom>
            <a:ln w="1355" cap="sq">
              <a:solidFill>
                <a:srgbClr val="000000">
                  <a:alpha val="100000"/>
                </a:srgbClr>
              </a:solidFill>
              <a:prstDash val="solid"/>
              <a:miter/>
            </a:ln>
          </p:spPr>
          <p:txBody>
            <a:bodyPr/>
            <a:lstStyle/>
            <a:p/>
          </p:txBody>
        </p:sp>
        <p:sp>
          <p:nvSpPr>
            <p:cNvPr id="395" name="rc395"/>
            <p:cNvSpPr/>
            <p:nvPr/>
          </p:nvSpPr>
          <p:spPr>
            <a:xfrm>
              <a:off x="7006762" y="808078"/>
              <a:ext cx="368491" cy="2957210"/>
            </a:xfrm>
            <a:prstGeom prst="rect">
              <a:avLst/>
            </a:prstGeom>
            <a:ln w="1355" cap="sq">
              <a:solidFill>
                <a:srgbClr val="000000">
                  <a:alpha val="100000"/>
                </a:srgbClr>
              </a:solidFill>
              <a:prstDash val="solid"/>
              <a:miter/>
            </a:ln>
          </p:spPr>
          <p:txBody>
            <a:bodyPr/>
            <a:lstStyle/>
            <a:p/>
          </p:txBody>
        </p:sp>
        <p:sp>
          <p:nvSpPr>
            <p:cNvPr id="396" name="rc396"/>
            <p:cNvSpPr/>
            <p:nvPr/>
          </p:nvSpPr>
          <p:spPr>
            <a:xfrm>
              <a:off x="8235068" y="808078"/>
              <a:ext cx="368491" cy="2957210"/>
            </a:xfrm>
            <a:prstGeom prst="rect">
              <a:avLst/>
            </a:prstGeom>
            <a:ln w="1355" cap="sq">
              <a:solidFill>
                <a:srgbClr val="000000">
                  <a:alpha val="100000"/>
                </a:srgbClr>
              </a:solidFill>
              <a:prstDash val="solid"/>
              <a:miter/>
            </a:ln>
          </p:spPr>
          <p:txBody>
            <a:bodyPr/>
            <a:lstStyle/>
            <a:p/>
          </p:txBody>
        </p:sp>
        <p:sp>
          <p:nvSpPr>
            <p:cNvPr id="397" name="rc397"/>
            <p:cNvSpPr/>
            <p:nvPr/>
          </p:nvSpPr>
          <p:spPr>
            <a:xfrm>
              <a:off x="6187891" y="808078"/>
              <a:ext cx="368491" cy="2957210"/>
            </a:xfrm>
            <a:prstGeom prst="rect">
              <a:avLst/>
            </a:prstGeom>
            <a:ln w="1355" cap="sq">
              <a:solidFill>
                <a:srgbClr val="000000">
                  <a:alpha val="100000"/>
                </a:srgbClr>
              </a:solidFill>
              <a:prstDash val="solid"/>
              <a:miter/>
            </a:ln>
          </p:spPr>
          <p:txBody>
            <a:bodyPr/>
            <a:lstStyle/>
            <a:p/>
          </p:txBody>
        </p:sp>
        <p:sp>
          <p:nvSpPr>
            <p:cNvPr id="398" name="tx398"/>
            <p:cNvSpPr/>
            <p:nvPr/>
          </p:nvSpPr>
          <p:spPr>
            <a:xfrm>
              <a:off x="969091" y="1907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399" name="tx399"/>
            <p:cNvSpPr/>
            <p:nvPr/>
          </p:nvSpPr>
          <p:spPr>
            <a:xfrm>
              <a:off x="1378527" y="1907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400" name="tx400"/>
            <p:cNvSpPr/>
            <p:nvPr/>
          </p:nvSpPr>
          <p:spPr>
            <a:xfrm>
              <a:off x="1787962" y="145896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401" name="tx401"/>
            <p:cNvSpPr/>
            <p:nvPr/>
          </p:nvSpPr>
          <p:spPr>
            <a:xfrm>
              <a:off x="2197397" y="139965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402" name="tx402"/>
            <p:cNvSpPr/>
            <p:nvPr/>
          </p:nvSpPr>
          <p:spPr>
            <a:xfrm>
              <a:off x="2606833" y="1311380"/>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403" name="tx403"/>
            <p:cNvSpPr/>
            <p:nvPr/>
          </p:nvSpPr>
          <p:spPr>
            <a:xfrm>
              <a:off x="3016268" y="12779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404" name="tx404"/>
            <p:cNvSpPr/>
            <p:nvPr/>
          </p:nvSpPr>
          <p:spPr>
            <a:xfrm>
              <a:off x="3425704" y="979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405" name="tx405"/>
            <p:cNvSpPr/>
            <p:nvPr/>
          </p:nvSpPr>
          <p:spPr>
            <a:xfrm>
              <a:off x="3835139" y="7104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06" name="tx406"/>
            <p:cNvSpPr/>
            <p:nvPr/>
          </p:nvSpPr>
          <p:spPr>
            <a:xfrm>
              <a:off x="4654010" y="7104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07" name="tx407"/>
            <p:cNvSpPr/>
            <p:nvPr/>
          </p:nvSpPr>
          <p:spPr>
            <a:xfrm>
              <a:off x="4244574" y="7104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08" name="tx408"/>
            <p:cNvSpPr/>
            <p:nvPr/>
          </p:nvSpPr>
          <p:spPr>
            <a:xfrm>
              <a:off x="5472880" y="68056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09" name="tx409"/>
            <p:cNvSpPr/>
            <p:nvPr/>
          </p:nvSpPr>
          <p:spPr>
            <a:xfrm>
              <a:off x="5063445" y="68056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10" name="tx410"/>
            <p:cNvSpPr/>
            <p:nvPr/>
          </p:nvSpPr>
          <p:spPr>
            <a:xfrm>
              <a:off x="5882316" y="68056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11" name="tx411"/>
            <p:cNvSpPr/>
            <p:nvPr/>
          </p:nvSpPr>
          <p:spPr>
            <a:xfrm>
              <a:off x="6701186"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12" name="tx412"/>
            <p:cNvSpPr/>
            <p:nvPr/>
          </p:nvSpPr>
          <p:spPr>
            <a:xfrm>
              <a:off x="7520057"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13" name="tx413"/>
            <p:cNvSpPr/>
            <p:nvPr/>
          </p:nvSpPr>
          <p:spPr>
            <a:xfrm>
              <a:off x="8748363"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14" name="tx414"/>
            <p:cNvSpPr/>
            <p:nvPr/>
          </p:nvSpPr>
          <p:spPr>
            <a:xfrm>
              <a:off x="7929492"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15" name="tx415"/>
            <p:cNvSpPr/>
            <p:nvPr/>
          </p:nvSpPr>
          <p:spPr>
            <a:xfrm>
              <a:off x="7110622"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16" name="tx416"/>
            <p:cNvSpPr/>
            <p:nvPr/>
          </p:nvSpPr>
          <p:spPr>
            <a:xfrm>
              <a:off x="8338928"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17" name="tx417"/>
            <p:cNvSpPr/>
            <p:nvPr/>
          </p:nvSpPr>
          <p:spPr>
            <a:xfrm>
              <a:off x="6291751"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18" name="pg418"/>
            <p:cNvSpPr/>
            <p:nvPr/>
          </p:nvSpPr>
          <p:spPr>
            <a:xfrm>
              <a:off x="986811" y="2812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9" name="tx419"/>
            <p:cNvSpPr/>
            <p:nvPr/>
          </p:nvSpPr>
          <p:spPr>
            <a:xfrm>
              <a:off x="1019333" y="28449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0" name="pg420"/>
            <p:cNvSpPr/>
            <p:nvPr/>
          </p:nvSpPr>
          <p:spPr>
            <a:xfrm>
              <a:off x="1396247" y="2812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1" name="tx421"/>
            <p:cNvSpPr/>
            <p:nvPr/>
          </p:nvSpPr>
          <p:spPr>
            <a:xfrm>
              <a:off x="1428768" y="28449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2" name="pg422"/>
            <p:cNvSpPr/>
            <p:nvPr/>
          </p:nvSpPr>
          <p:spPr>
            <a:xfrm>
              <a:off x="1805682" y="25887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838204" y="261957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4" name="pg424"/>
            <p:cNvSpPr/>
            <p:nvPr/>
          </p:nvSpPr>
          <p:spPr>
            <a:xfrm>
              <a:off x="2215117" y="25588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2247639" y="25897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26" name="pg426"/>
            <p:cNvSpPr/>
            <p:nvPr/>
          </p:nvSpPr>
          <p:spPr>
            <a:xfrm>
              <a:off x="3033988" y="24991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066510" y="253266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28" name="pg428"/>
            <p:cNvSpPr/>
            <p:nvPr/>
          </p:nvSpPr>
          <p:spPr>
            <a:xfrm>
              <a:off x="3443423" y="2349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475945" y="23806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0" name="pg430"/>
            <p:cNvSpPr/>
            <p:nvPr/>
          </p:nvSpPr>
          <p:spPr>
            <a:xfrm>
              <a:off x="3852859" y="22153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885380" y="22476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2" name="pg432"/>
            <p:cNvSpPr/>
            <p:nvPr/>
          </p:nvSpPr>
          <p:spPr>
            <a:xfrm>
              <a:off x="4641585" y="22153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674106" y="22462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4" name="pg434"/>
            <p:cNvSpPr/>
            <p:nvPr/>
          </p:nvSpPr>
          <p:spPr>
            <a:xfrm>
              <a:off x="5490600" y="220042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5523122" y="22329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6" name="pg436"/>
            <p:cNvSpPr/>
            <p:nvPr/>
          </p:nvSpPr>
          <p:spPr>
            <a:xfrm>
              <a:off x="5081165" y="220042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5113686" y="22313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8" name="tx438"/>
            <p:cNvSpPr/>
            <p:nvPr/>
          </p:nvSpPr>
          <p:spPr>
            <a:xfrm>
              <a:off x="663492" y="371317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9" name="tx439"/>
            <p:cNvSpPr/>
            <p:nvPr/>
          </p:nvSpPr>
          <p:spPr>
            <a:xfrm>
              <a:off x="585797" y="29664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0" name="tx440"/>
            <p:cNvSpPr/>
            <p:nvPr/>
          </p:nvSpPr>
          <p:spPr>
            <a:xfrm>
              <a:off x="585797" y="22196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1" name="tx441"/>
            <p:cNvSpPr/>
            <p:nvPr/>
          </p:nvSpPr>
          <p:spPr>
            <a:xfrm>
              <a:off x="585797" y="147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2" name="tx442"/>
            <p:cNvSpPr/>
            <p:nvPr/>
          </p:nvSpPr>
          <p:spPr>
            <a:xfrm>
              <a:off x="508103" y="7260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3" name="tx443"/>
            <p:cNvSpPr/>
            <p:nvPr/>
          </p:nvSpPr>
          <p:spPr>
            <a:xfrm rot="-5400000">
              <a:off x="850947" y="4691332"/>
              <a:ext cx="367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Sudan</a:t>
              </a:r>
            </a:p>
          </p:txBody>
        </p:sp>
        <p:sp>
          <p:nvSpPr>
            <p:cNvPr id="444" name="tx444"/>
            <p:cNvSpPr/>
            <p:nvPr/>
          </p:nvSpPr>
          <p:spPr>
            <a:xfrm rot="-5400000">
              <a:off x="750147"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(701,000)</a:t>
              </a:r>
            </a:p>
          </p:txBody>
        </p:sp>
        <p:sp>
          <p:nvSpPr>
            <p:cNvPr id="445" name="tx445"/>
            <p:cNvSpPr/>
            <p:nvPr/>
          </p:nvSpPr>
          <p:spPr>
            <a:xfrm rot="-5400000">
              <a:off x="1243608" y="47097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Yemen</a:t>
              </a:r>
            </a:p>
          </p:txBody>
        </p:sp>
        <p:sp>
          <p:nvSpPr>
            <p:cNvPr id="446" name="tx446"/>
            <p:cNvSpPr/>
            <p:nvPr/>
          </p:nvSpPr>
          <p:spPr>
            <a:xfrm rot="-5400000">
              <a:off x="1159582"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(580,000)</a:t>
              </a:r>
            </a:p>
          </p:txBody>
        </p:sp>
        <p:sp>
          <p:nvSpPr>
            <p:cNvPr id="447" name="tx447"/>
            <p:cNvSpPr/>
            <p:nvPr/>
          </p:nvSpPr>
          <p:spPr>
            <a:xfrm rot="-5400000">
              <a:off x="1696173" y="4639800"/>
              <a:ext cx="28934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Syria</a:t>
              </a:r>
            </a:p>
          </p:txBody>
        </p:sp>
        <p:sp>
          <p:nvSpPr>
            <p:cNvPr id="448" name="tx448"/>
            <p:cNvSpPr/>
            <p:nvPr/>
          </p:nvSpPr>
          <p:spPr>
            <a:xfrm rot="-5400000">
              <a:off x="1569018"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(144,000)</a:t>
              </a:r>
            </a:p>
          </p:txBody>
        </p:sp>
        <p:sp>
          <p:nvSpPr>
            <p:cNvPr id="449" name="tx449"/>
            <p:cNvSpPr/>
            <p:nvPr/>
          </p:nvSpPr>
          <p:spPr>
            <a:xfrm rot="-5400000">
              <a:off x="2099252" y="4577075"/>
              <a:ext cx="303609"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Libya</a:t>
              </a:r>
            </a:p>
          </p:txBody>
        </p:sp>
        <p:sp>
          <p:nvSpPr>
            <p:cNvPr id="450" name="tx450"/>
            <p:cNvSpPr/>
            <p:nvPr/>
          </p:nvSpPr>
          <p:spPr>
            <a:xfrm rot="-5400000">
              <a:off x="2013769"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(32,000)</a:t>
              </a:r>
            </a:p>
          </p:txBody>
        </p:sp>
        <p:sp>
          <p:nvSpPr>
            <p:cNvPr id="451" name="tx451"/>
            <p:cNvSpPr/>
            <p:nvPr/>
          </p:nvSpPr>
          <p:spPr>
            <a:xfrm rot="-5400000">
              <a:off x="2448722" y="4566409"/>
              <a:ext cx="42354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Djibouti</a:t>
              </a:r>
            </a:p>
          </p:txBody>
        </p:sp>
        <p:sp>
          <p:nvSpPr>
            <p:cNvPr id="452" name="tx452"/>
            <p:cNvSpPr/>
            <p:nvPr/>
          </p:nvSpPr>
          <p:spPr>
            <a:xfrm rot="-5400000">
              <a:off x="2458520"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53" name="tx453"/>
            <p:cNvSpPr/>
            <p:nvPr/>
          </p:nvSpPr>
          <p:spPr>
            <a:xfrm rot="-5400000">
              <a:off x="2835337" y="4685100"/>
              <a:ext cx="49441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Lebanon</a:t>
              </a:r>
            </a:p>
          </p:txBody>
        </p:sp>
        <p:sp>
          <p:nvSpPr>
            <p:cNvPr id="454" name="tx454"/>
            <p:cNvSpPr/>
            <p:nvPr/>
          </p:nvSpPr>
          <p:spPr>
            <a:xfrm rot="-5400000">
              <a:off x="2832640"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455" name="tx455"/>
            <p:cNvSpPr/>
            <p:nvPr/>
          </p:nvSpPr>
          <p:spPr>
            <a:xfrm rot="-5400000">
              <a:off x="3342906" y="5284288"/>
              <a:ext cx="29654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State</a:t>
              </a:r>
            </a:p>
          </p:txBody>
        </p:sp>
        <p:sp>
          <p:nvSpPr>
            <p:cNvPr id="456" name="tx456"/>
            <p:cNvSpPr/>
            <p:nvPr/>
          </p:nvSpPr>
          <p:spPr>
            <a:xfrm rot="-5400000">
              <a:off x="3438249" y="5047806"/>
              <a:ext cx="105916" cy="939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of</a:t>
              </a:r>
            </a:p>
          </p:txBody>
        </p:sp>
        <p:sp>
          <p:nvSpPr>
            <p:cNvPr id="457" name="tx457"/>
            <p:cNvSpPr/>
            <p:nvPr/>
          </p:nvSpPr>
          <p:spPr>
            <a:xfrm rot="-5400000">
              <a:off x="3230758" y="4699114"/>
              <a:ext cx="5224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Palestine</a:t>
              </a:r>
            </a:p>
          </p:txBody>
        </p:sp>
        <p:sp>
          <p:nvSpPr>
            <p:cNvPr id="458" name="tx458"/>
            <p:cNvSpPr/>
            <p:nvPr/>
          </p:nvSpPr>
          <p:spPr>
            <a:xfrm rot="-5400000">
              <a:off x="3242075"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(17,000)</a:t>
              </a:r>
            </a:p>
          </p:txBody>
        </p:sp>
        <p:sp>
          <p:nvSpPr>
            <p:cNvPr id="459" name="tx459"/>
            <p:cNvSpPr/>
            <p:nvPr/>
          </p:nvSpPr>
          <p:spPr>
            <a:xfrm rot="-5400000">
              <a:off x="3780123" y="4535434"/>
              <a:ext cx="218839"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Iraq</a:t>
              </a:r>
            </a:p>
          </p:txBody>
        </p:sp>
        <p:sp>
          <p:nvSpPr>
            <p:cNvPr id="460" name="tx460"/>
            <p:cNvSpPr/>
            <p:nvPr/>
          </p:nvSpPr>
          <p:spPr>
            <a:xfrm rot="-5400000">
              <a:off x="3651510"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(34,000)</a:t>
              </a:r>
            </a:p>
          </p:txBody>
        </p:sp>
        <p:sp>
          <p:nvSpPr>
            <p:cNvPr id="461" name="tx461"/>
            <p:cNvSpPr/>
            <p:nvPr/>
          </p:nvSpPr>
          <p:spPr>
            <a:xfrm rot="-5400000">
              <a:off x="4116663" y="4561386"/>
              <a:ext cx="388317"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Jordan</a:t>
              </a:r>
            </a:p>
          </p:txBody>
        </p:sp>
        <p:sp>
          <p:nvSpPr>
            <p:cNvPr id="462" name="tx462"/>
            <p:cNvSpPr/>
            <p:nvPr/>
          </p:nvSpPr>
          <p:spPr>
            <a:xfrm rot="-5400000">
              <a:off x="4096261"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463" name="tx463"/>
            <p:cNvSpPr/>
            <p:nvPr/>
          </p:nvSpPr>
          <p:spPr>
            <a:xfrm rot="-5400000">
              <a:off x="4557073" y="5001887"/>
              <a:ext cx="324817"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Saudi</a:t>
              </a:r>
            </a:p>
          </p:txBody>
        </p:sp>
        <p:sp>
          <p:nvSpPr>
            <p:cNvPr id="464" name="tx464"/>
            <p:cNvSpPr/>
            <p:nvPr/>
          </p:nvSpPr>
          <p:spPr>
            <a:xfrm rot="-5400000">
              <a:off x="4536733" y="4621445"/>
              <a:ext cx="3671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Arabia</a:t>
              </a:r>
            </a:p>
          </p:txBody>
        </p:sp>
        <p:sp>
          <p:nvSpPr>
            <p:cNvPr id="465" name="tx465"/>
            <p:cNvSpPr/>
            <p:nvPr/>
          </p:nvSpPr>
          <p:spPr>
            <a:xfrm rot="-5400000">
              <a:off x="4470381"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(16,000)</a:t>
              </a:r>
            </a:p>
          </p:txBody>
        </p:sp>
        <p:sp>
          <p:nvSpPr>
            <p:cNvPr id="466" name="tx466"/>
            <p:cNvSpPr/>
            <p:nvPr/>
          </p:nvSpPr>
          <p:spPr>
            <a:xfrm rot="-5400000">
              <a:off x="4919442" y="4622933"/>
              <a:ext cx="395324"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Algeria</a:t>
              </a:r>
            </a:p>
          </p:txBody>
        </p:sp>
        <p:sp>
          <p:nvSpPr>
            <p:cNvPr id="467" name="tx467"/>
            <p:cNvSpPr/>
            <p:nvPr/>
          </p:nvSpPr>
          <p:spPr>
            <a:xfrm rot="-5400000">
              <a:off x="4879816"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(18,000)</a:t>
              </a:r>
            </a:p>
          </p:txBody>
        </p:sp>
        <p:sp>
          <p:nvSpPr>
            <p:cNvPr id="468" name="tx468"/>
            <p:cNvSpPr/>
            <p:nvPr/>
          </p:nvSpPr>
          <p:spPr>
            <a:xfrm rot="-5400000">
              <a:off x="5364162" y="4587648"/>
              <a:ext cx="324755"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Egypt</a:t>
              </a:r>
            </a:p>
          </p:txBody>
        </p:sp>
        <p:sp>
          <p:nvSpPr>
            <p:cNvPr id="469" name="tx469"/>
            <p:cNvSpPr/>
            <p:nvPr/>
          </p:nvSpPr>
          <p:spPr>
            <a:xfrm rot="-5400000">
              <a:off x="5289252"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(47,000)</a:t>
              </a:r>
            </a:p>
          </p:txBody>
        </p:sp>
        <p:sp>
          <p:nvSpPr>
            <p:cNvPr id="470" name="tx470"/>
            <p:cNvSpPr/>
            <p:nvPr/>
          </p:nvSpPr>
          <p:spPr>
            <a:xfrm rot="-5400000">
              <a:off x="5765008" y="5390669"/>
              <a:ext cx="367109"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United</a:t>
              </a:r>
            </a:p>
          </p:txBody>
        </p:sp>
        <p:sp>
          <p:nvSpPr>
            <p:cNvPr id="471" name="tx471"/>
            <p:cNvSpPr/>
            <p:nvPr/>
          </p:nvSpPr>
          <p:spPr>
            <a:xfrm rot="-5400000">
              <a:off x="5814463" y="5037729"/>
              <a:ext cx="2682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Arab</a:t>
              </a:r>
            </a:p>
          </p:txBody>
        </p:sp>
        <p:sp>
          <p:nvSpPr>
            <p:cNvPr id="472" name="tx472"/>
            <p:cNvSpPr/>
            <p:nvPr/>
          </p:nvSpPr>
          <p:spPr>
            <a:xfrm rot="-5400000">
              <a:off x="5698067" y="4617786"/>
              <a:ext cx="5010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Emirates</a:t>
              </a:r>
            </a:p>
          </p:txBody>
        </p:sp>
        <p:sp>
          <p:nvSpPr>
            <p:cNvPr id="473" name="tx473"/>
            <p:cNvSpPr/>
            <p:nvPr/>
          </p:nvSpPr>
          <p:spPr>
            <a:xfrm rot="-5400000">
              <a:off x="5734003"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74" name="tx474"/>
            <p:cNvSpPr/>
            <p:nvPr/>
          </p:nvSpPr>
          <p:spPr>
            <a:xfrm rot="-5400000">
              <a:off x="6139159" y="4554379"/>
              <a:ext cx="4377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Bahrain</a:t>
              </a:r>
            </a:p>
          </p:txBody>
        </p:sp>
        <p:sp>
          <p:nvSpPr>
            <p:cNvPr id="475" name="tx475"/>
            <p:cNvSpPr/>
            <p:nvPr/>
          </p:nvSpPr>
          <p:spPr>
            <a:xfrm rot="-5400000">
              <a:off x="6159313" y="4101507"/>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476" name="tx476"/>
            <p:cNvSpPr/>
            <p:nvPr/>
          </p:nvSpPr>
          <p:spPr>
            <a:xfrm rot="-5400000">
              <a:off x="6658045" y="4547310"/>
              <a:ext cx="2188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Iran</a:t>
              </a:r>
            </a:p>
          </p:txBody>
        </p:sp>
        <p:sp>
          <p:nvSpPr>
            <p:cNvPr id="477" name="tx477"/>
            <p:cNvSpPr/>
            <p:nvPr/>
          </p:nvSpPr>
          <p:spPr>
            <a:xfrm rot="-5400000">
              <a:off x="6517558"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(12,000)</a:t>
              </a:r>
            </a:p>
          </p:txBody>
        </p:sp>
        <p:sp>
          <p:nvSpPr>
            <p:cNvPr id="478" name="tx478"/>
            <p:cNvSpPr/>
            <p:nvPr/>
          </p:nvSpPr>
          <p:spPr>
            <a:xfrm rot="-5400000">
              <a:off x="6986307" y="4526102"/>
              <a:ext cx="38118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Kuwait</a:t>
              </a:r>
            </a:p>
          </p:txBody>
        </p:sp>
        <p:sp>
          <p:nvSpPr>
            <p:cNvPr id="479" name="tx479"/>
            <p:cNvSpPr/>
            <p:nvPr/>
          </p:nvSpPr>
          <p:spPr>
            <a:xfrm rot="-5400000">
              <a:off x="6978184" y="4101507"/>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480" name="tx480"/>
            <p:cNvSpPr/>
            <p:nvPr/>
          </p:nvSpPr>
          <p:spPr>
            <a:xfrm rot="-5400000">
              <a:off x="7342847" y="4610748"/>
              <a:ext cx="48697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Morocco</a:t>
              </a:r>
            </a:p>
          </p:txBody>
        </p:sp>
        <p:sp>
          <p:nvSpPr>
            <p:cNvPr id="481" name="tx481"/>
            <p:cNvSpPr/>
            <p:nvPr/>
          </p:nvSpPr>
          <p:spPr>
            <a:xfrm rot="-5400000">
              <a:off x="7371744"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482" name="tx482"/>
            <p:cNvSpPr/>
            <p:nvPr/>
          </p:nvSpPr>
          <p:spPr>
            <a:xfrm rot="-5400000">
              <a:off x="7822014" y="4613507"/>
              <a:ext cx="345839"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Oman</a:t>
              </a:r>
            </a:p>
          </p:txBody>
        </p:sp>
        <p:sp>
          <p:nvSpPr>
            <p:cNvPr id="483" name="tx483"/>
            <p:cNvSpPr/>
            <p:nvPr/>
          </p:nvSpPr>
          <p:spPr>
            <a:xfrm rot="-5400000">
              <a:off x="7744096" y="4154465"/>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484" name="tx484"/>
            <p:cNvSpPr/>
            <p:nvPr/>
          </p:nvSpPr>
          <p:spPr>
            <a:xfrm rot="-5400000">
              <a:off x="8242798" y="4490724"/>
              <a:ext cx="317624" cy="99590"/>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Qatar</a:t>
              </a:r>
            </a:p>
          </p:txBody>
        </p:sp>
        <p:sp>
          <p:nvSpPr>
            <p:cNvPr id="485" name="tx485"/>
            <p:cNvSpPr/>
            <p:nvPr/>
          </p:nvSpPr>
          <p:spPr>
            <a:xfrm rot="-5400000">
              <a:off x="8206490" y="4101507"/>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486" name="tx486"/>
            <p:cNvSpPr/>
            <p:nvPr/>
          </p:nvSpPr>
          <p:spPr>
            <a:xfrm rot="-5400000">
              <a:off x="8609941" y="4571959"/>
              <a:ext cx="4094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Tunisia</a:t>
              </a:r>
            </a:p>
          </p:txBody>
        </p:sp>
        <p:sp>
          <p:nvSpPr>
            <p:cNvPr id="487" name="tx487"/>
            <p:cNvSpPr/>
            <p:nvPr/>
          </p:nvSpPr>
          <p:spPr>
            <a:xfrm rot="-5400000">
              <a:off x="8600050"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88" name="tx488"/>
            <p:cNvSpPr/>
            <p:nvPr/>
          </p:nvSpPr>
          <p:spPr>
            <a:xfrm rot="-5400000">
              <a:off x="-52544" y="222113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046718" y="5993415"/>
              <a:ext cx="219456" cy="219455"/>
            </a:xfrm>
            <a:prstGeom prst="rect">
              <a:avLst/>
            </a:prstGeom>
            <a:solidFill>
              <a:srgbClr val="FFFFFF">
                <a:alpha val="100000"/>
              </a:srgbClr>
            </a:solidFill>
          </p:spPr>
          <p:txBody>
            <a:bodyPr/>
            <a:lstStyle/>
            <a:p/>
          </p:txBody>
        </p:sp>
        <p:sp>
          <p:nvSpPr>
            <p:cNvPr id="490" name="pg490"/>
            <p:cNvSpPr/>
            <p:nvPr/>
          </p:nvSpPr>
          <p:spPr>
            <a:xfrm>
              <a:off x="3231270"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136660"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04678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04678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04678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046718" y="5993415"/>
              <a:ext cx="219456" cy="219455"/>
            </a:xfrm>
            <a:prstGeom prst="rect">
              <a:avLst/>
            </a:prstGeom>
            <a:ln w="476" cap="sq">
              <a:solidFill>
                <a:srgbClr val="000000">
                  <a:alpha val="100000"/>
                </a:srgbClr>
              </a:solidFill>
              <a:prstDash val="solid"/>
              <a:miter/>
            </a:ln>
          </p:spPr>
          <p:txBody>
            <a:bodyPr/>
            <a:lstStyle/>
            <a:p/>
          </p:txBody>
        </p:sp>
        <p:sp>
          <p:nvSpPr>
            <p:cNvPr id="496" name="rc496"/>
            <p:cNvSpPr/>
            <p:nvPr/>
          </p:nvSpPr>
          <p:spPr>
            <a:xfrm>
              <a:off x="4500306" y="5993415"/>
              <a:ext cx="219455" cy="219455"/>
            </a:xfrm>
            <a:prstGeom prst="rect">
              <a:avLst/>
            </a:prstGeom>
            <a:solidFill>
              <a:srgbClr val="FFFFFF">
                <a:alpha val="100000"/>
              </a:srgbClr>
            </a:solidFill>
          </p:spPr>
          <p:txBody>
            <a:bodyPr/>
            <a:lstStyle/>
            <a:p/>
          </p:txBody>
        </p:sp>
        <p:sp>
          <p:nvSpPr>
            <p:cNvPr id="497" name="rc497"/>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498" name="tx498"/>
            <p:cNvSpPr/>
            <p:nvPr/>
          </p:nvSpPr>
          <p:spPr>
            <a:xfrm>
              <a:off x="3335764" y="6024971"/>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99" name="tx499"/>
            <p:cNvSpPr/>
            <p:nvPr/>
          </p:nvSpPr>
          <p:spPr>
            <a:xfrm>
              <a:off x="4789351" y="6022038"/>
              <a:ext cx="20421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zero-dose (no stripes)</a:t>
              </a:r>
            </a:p>
          </p:txBody>
        </p:sp>
        <p:sp>
          <p:nvSpPr>
            <p:cNvPr id="500" name="tx500"/>
            <p:cNvSpPr/>
            <p:nvPr/>
          </p:nvSpPr>
          <p:spPr>
            <a:xfrm>
              <a:off x="803816" y="399578"/>
              <a:ext cx="307481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MENA, 2023</a:t>
              </a:r>
            </a:p>
          </p:txBody>
        </p:sp>
        <p:sp>
          <p:nvSpPr>
            <p:cNvPr id="501" name="tx501"/>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02" name="tx502"/>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503" name="tx503"/>
            <p:cNvSpPr/>
            <p:nvPr/>
          </p:nvSpPr>
          <p:spPr>
            <a:xfrm>
              <a:off x="1625781" y="6568567"/>
              <a:ext cx="74486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zero-dose children.Number in parentheses shows number of zero-dose children.</a:t>
              </a:r>
            </a:p>
          </p:txBody>
        </p:sp>
      </p:grpSp>
      <p:sp>
        <p:nvSpPr>
          <p:cNvPr id="5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2023, DTP1 coverage ranged from 57% in Sudan and Yemen to 99% in Iran, Morocco, Tunisia, Oman, Kuwait, Qatar, and Bahrain.
13 out of 20 (65%) countries had coverage of at least 90%.
Sudan had DTP1 coverage of 57% and the highest absolute number of zero-dose children in the region, followed by Yemen.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576167" y="1939583"/>
              <a:ext cx="1601622" cy="1601622"/>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5" name="pt5"/>
            <p:cNvSpPr/>
            <p:nvPr/>
          </p:nvSpPr>
          <p:spPr>
            <a:xfrm>
              <a:off x="1718605" y="2006257"/>
              <a:ext cx="1468275" cy="1468275"/>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 name="pt6"/>
            <p:cNvSpPr/>
            <p:nvPr/>
          </p:nvSpPr>
          <p:spPr>
            <a:xfrm>
              <a:off x="3051792" y="2263679"/>
              <a:ext cx="953432" cy="953432"/>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7" name="pt7"/>
            <p:cNvSpPr/>
            <p:nvPr/>
          </p:nvSpPr>
          <p:spPr>
            <a:xfrm>
              <a:off x="3651229" y="1787351"/>
              <a:ext cx="1906087" cy="190608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8" name="pt8"/>
            <p:cNvSpPr/>
            <p:nvPr/>
          </p:nvSpPr>
          <p:spPr>
            <a:xfrm>
              <a:off x="4999894" y="2060251"/>
              <a:ext cx="1360287" cy="136028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9" name="pt9"/>
            <p:cNvSpPr/>
            <p:nvPr/>
          </p:nvSpPr>
          <p:spPr>
            <a:xfrm>
              <a:off x="6496561" y="2481154"/>
              <a:ext cx="518481" cy="518481"/>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0" name="pt10"/>
            <p:cNvSpPr/>
            <p:nvPr/>
          </p:nvSpPr>
          <p:spPr>
            <a:xfrm>
              <a:off x="7601665" y="2510493"/>
              <a:ext cx="459803" cy="459803"/>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1" name="pt11"/>
            <p:cNvSpPr/>
            <p:nvPr/>
          </p:nvSpPr>
          <p:spPr>
            <a:xfrm>
              <a:off x="8298488" y="2131551"/>
              <a:ext cx="1217687" cy="121768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2" name="pt12"/>
            <p:cNvSpPr/>
            <p:nvPr/>
          </p:nvSpPr>
          <p:spPr>
            <a:xfrm>
              <a:off x="9705518" y="2462817"/>
              <a:ext cx="555156" cy="555156"/>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13" name="pt13"/>
            <p:cNvSpPr/>
            <p:nvPr/>
          </p:nvSpPr>
          <p:spPr>
            <a:xfrm>
              <a:off x="10570126" y="2251660"/>
              <a:ext cx="977470" cy="977470"/>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4" name="pt14"/>
            <p:cNvSpPr/>
            <p:nvPr/>
          </p:nvSpPr>
          <p:spPr>
            <a:xfrm>
              <a:off x="830189" y="2193605"/>
              <a:ext cx="1093579" cy="1093579"/>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1950000" y="2237652"/>
              <a:ext cx="1005485" cy="100548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251456" y="2463343"/>
              <a:ext cx="554103" cy="55410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430735" y="2566858"/>
              <a:ext cx="347074" cy="34707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531089" y="2591447"/>
              <a:ext cx="297896" cy="29789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611988" y="2596580"/>
              <a:ext cx="287628" cy="28762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723493" y="2632321"/>
              <a:ext cx="216147" cy="216147"/>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812689" y="2645752"/>
              <a:ext cx="189284" cy="18928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92454" y="2649753"/>
              <a:ext cx="181282" cy="181282"/>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168002" y="1552777"/>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25" name="tx25"/>
            <p:cNvSpPr/>
            <p:nvPr/>
          </p:nvSpPr>
          <p:spPr>
            <a:xfrm>
              <a:off x="1115741"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701,000</a:t>
              </a:r>
            </a:p>
          </p:txBody>
        </p:sp>
        <p:sp>
          <p:nvSpPr>
            <p:cNvPr id="26" name="tx26"/>
            <p:cNvSpPr/>
            <p:nvPr/>
          </p:nvSpPr>
          <p:spPr>
            <a:xfrm>
              <a:off x="2223759" y="1554612"/>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27" name="tx27"/>
            <p:cNvSpPr/>
            <p:nvPr/>
          </p:nvSpPr>
          <p:spPr>
            <a:xfrm>
              <a:off x="219150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580,000</a:t>
              </a:r>
            </a:p>
          </p:txBody>
        </p:sp>
        <p:sp>
          <p:nvSpPr>
            <p:cNvPr id="28" name="tx28"/>
            <p:cNvSpPr/>
            <p:nvPr/>
          </p:nvSpPr>
          <p:spPr>
            <a:xfrm>
              <a:off x="3363854" y="1524123"/>
              <a:ext cx="329308"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Syria</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144,000</a:t>
              </a:r>
            </a:p>
          </p:txBody>
        </p:sp>
        <p:sp>
          <p:nvSpPr>
            <p:cNvPr id="30" name="tx30"/>
            <p:cNvSpPr/>
            <p:nvPr/>
          </p:nvSpPr>
          <p:spPr>
            <a:xfrm>
              <a:off x="4419469" y="1525888"/>
              <a:ext cx="36960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Egypt</a:t>
              </a:r>
            </a:p>
          </p:txBody>
        </p:sp>
        <p:sp>
          <p:nvSpPr>
            <p:cNvPr id="31" name="tx31"/>
            <p:cNvSpPr/>
            <p:nvPr/>
          </p:nvSpPr>
          <p:spPr>
            <a:xfrm>
              <a:off x="4383228"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47,000</a:t>
              </a:r>
            </a:p>
          </p:txBody>
        </p:sp>
        <p:sp>
          <p:nvSpPr>
            <p:cNvPr id="32" name="tx32"/>
            <p:cNvSpPr/>
            <p:nvPr/>
          </p:nvSpPr>
          <p:spPr>
            <a:xfrm>
              <a:off x="5555505" y="1527582"/>
              <a:ext cx="249063"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Iraq</a:t>
              </a:r>
            </a:p>
          </p:txBody>
        </p:sp>
        <p:sp>
          <p:nvSpPr>
            <p:cNvPr id="33" name="tx33"/>
            <p:cNvSpPr/>
            <p:nvPr/>
          </p:nvSpPr>
          <p:spPr>
            <a:xfrm>
              <a:off x="5458993"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34,000</a:t>
              </a:r>
            </a:p>
          </p:txBody>
        </p:sp>
        <p:sp>
          <p:nvSpPr>
            <p:cNvPr id="34" name="tx34"/>
            <p:cNvSpPr/>
            <p:nvPr/>
          </p:nvSpPr>
          <p:spPr>
            <a:xfrm>
              <a:off x="6583031" y="1525888"/>
              <a:ext cx="345540"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Libya</a:t>
              </a:r>
            </a:p>
          </p:txBody>
        </p:sp>
        <p:sp>
          <p:nvSpPr>
            <p:cNvPr id="35" name="tx35"/>
            <p:cNvSpPr/>
            <p:nvPr/>
          </p:nvSpPr>
          <p:spPr>
            <a:xfrm>
              <a:off x="653475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32,000</a:t>
              </a:r>
            </a:p>
          </p:txBody>
        </p:sp>
        <p:sp>
          <p:nvSpPr>
            <p:cNvPr id="36" name="tx36"/>
            <p:cNvSpPr/>
            <p:nvPr/>
          </p:nvSpPr>
          <p:spPr>
            <a:xfrm>
              <a:off x="7550215" y="1554612"/>
              <a:ext cx="562703"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Lebanon</a:t>
              </a:r>
            </a:p>
          </p:txBody>
        </p:sp>
        <p:sp>
          <p:nvSpPr>
            <p:cNvPr id="37" name="tx37"/>
            <p:cNvSpPr/>
            <p:nvPr/>
          </p:nvSpPr>
          <p:spPr>
            <a:xfrm>
              <a:off x="7610522"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20,000</a:t>
              </a:r>
            </a:p>
          </p:txBody>
        </p:sp>
        <p:sp>
          <p:nvSpPr>
            <p:cNvPr id="38" name="tx38"/>
            <p:cNvSpPr/>
            <p:nvPr/>
          </p:nvSpPr>
          <p:spPr>
            <a:xfrm>
              <a:off x="8682370" y="1525888"/>
              <a:ext cx="44992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Algeria</a:t>
              </a:r>
            </a:p>
          </p:txBody>
        </p:sp>
        <p:sp>
          <p:nvSpPr>
            <p:cNvPr id="39" name="tx39"/>
            <p:cNvSpPr/>
            <p:nvPr/>
          </p:nvSpPr>
          <p:spPr>
            <a:xfrm>
              <a:off x="868628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18,000</a:t>
              </a:r>
            </a:p>
          </p:txBody>
        </p:sp>
        <p:sp>
          <p:nvSpPr>
            <p:cNvPr id="40" name="tx40"/>
            <p:cNvSpPr/>
            <p:nvPr/>
          </p:nvSpPr>
          <p:spPr>
            <a:xfrm>
              <a:off x="9416616" y="1552777"/>
              <a:ext cx="113295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State of Palestine</a:t>
              </a:r>
            </a:p>
          </p:txBody>
        </p:sp>
        <p:sp>
          <p:nvSpPr>
            <p:cNvPr id="41" name="tx41"/>
            <p:cNvSpPr/>
            <p:nvPr/>
          </p:nvSpPr>
          <p:spPr>
            <a:xfrm>
              <a:off x="9762051"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17,000</a:t>
              </a:r>
            </a:p>
          </p:txBody>
        </p:sp>
        <p:sp>
          <p:nvSpPr>
            <p:cNvPr id="42" name="tx42"/>
            <p:cNvSpPr/>
            <p:nvPr/>
          </p:nvSpPr>
          <p:spPr>
            <a:xfrm>
              <a:off x="10645037" y="1552777"/>
              <a:ext cx="8276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Saudi Arabia</a:t>
              </a:r>
            </a:p>
          </p:txBody>
        </p:sp>
        <p:sp>
          <p:nvSpPr>
            <p:cNvPr id="43" name="tx43"/>
            <p:cNvSpPr/>
            <p:nvPr/>
          </p:nvSpPr>
          <p:spPr>
            <a:xfrm>
              <a:off x="10837816"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16,000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4252253" y="3486476"/>
              <a:ext cx="122667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65" name="pt65"/>
            <p:cNvSpPr/>
            <p:nvPr/>
          </p:nvSpPr>
          <p:spPr>
            <a:xfrm>
              <a:off x="5572439"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6168044"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7" name="pt67"/>
            <p:cNvSpPr/>
            <p:nvPr/>
          </p:nvSpPr>
          <p:spPr>
            <a:xfrm>
              <a:off x="6883978"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8" name="pt68"/>
            <p:cNvSpPr/>
            <p:nvPr/>
          </p:nvSpPr>
          <p:spPr>
            <a:xfrm>
              <a:off x="7599911" y="3481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69" name="tx69"/>
            <p:cNvSpPr/>
            <p:nvPr/>
          </p:nvSpPr>
          <p:spPr>
            <a:xfrm>
              <a:off x="5837560"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0" name="tx70"/>
            <p:cNvSpPr/>
            <p:nvPr/>
          </p:nvSpPr>
          <p:spPr>
            <a:xfrm>
              <a:off x="6433165"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70-79</a:t>
              </a:r>
            </a:p>
          </p:txBody>
        </p:sp>
        <p:sp>
          <p:nvSpPr>
            <p:cNvPr id="71" name="tx71"/>
            <p:cNvSpPr/>
            <p:nvPr/>
          </p:nvSpPr>
          <p:spPr>
            <a:xfrm>
              <a:off x="7149098"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2" name="tx72"/>
            <p:cNvSpPr/>
            <p:nvPr/>
          </p:nvSpPr>
          <p:spPr>
            <a:xfrm>
              <a:off x="7865032" y="3515467"/>
              <a:ext cx="3185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&gt;=95</a:t>
              </a:r>
            </a:p>
          </p:txBody>
        </p:sp>
        <p:sp>
          <p:nvSpPr>
            <p:cNvPr id="73" name="tx73"/>
            <p:cNvSpPr/>
            <p:nvPr/>
          </p:nvSpPr>
          <p:spPr>
            <a:xfrm>
              <a:off x="731520" y="819543"/>
              <a:ext cx="4174628"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zero-dose children, 2023</a:t>
              </a:r>
            </a:p>
          </p:txBody>
        </p:sp>
        <p:sp>
          <p:nvSpPr>
            <p:cNvPr id="74" name="tx74"/>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5" name="tx75"/>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6" name="tx76"/>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0" name="tx80"/>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1" name="tx81"/>
            <p:cNvSpPr/>
            <p:nvPr/>
          </p:nvSpPr>
          <p:spPr>
            <a:xfrm>
              <a:off x="5585132" y="3842715"/>
              <a:ext cx="61191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zero-dose children while the outer bubble reflects size of target population    </a:t>
              </a:r>
            </a:p>
          </p:txBody>
        </p:sp>
      </p:grpSp>
      <p:sp>
        <p:nvSpPr>
          <p:cNvPr id="82"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1,645,000 zero-dose children in MENA.
The top 10 countries (out of 20) accounted for 1,610,000 (98%) of zero-dose children in MENA.
Sudan had the highest number of zero-dose children (701,000), followed by Yemen (580,000). These account for approximately 43% and 35% of zero-dose children in the region, respectively.
Absolute numbers of zero-dose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20208" y="2709665"/>
              <a:ext cx="4929038" cy="1287824"/>
            </a:xfrm>
            <a:custGeom>
              <a:avLst/>
              <a:pathLst>
                <a:path w="4929038" h="1287824">
                  <a:moveTo>
                    <a:pt x="0" y="1287824"/>
                  </a:moveTo>
                  <a:lnTo>
                    <a:pt x="49788" y="1287748"/>
                  </a:lnTo>
                  <a:lnTo>
                    <a:pt x="99576" y="1287659"/>
                  </a:lnTo>
                  <a:lnTo>
                    <a:pt x="149364" y="1287554"/>
                  </a:lnTo>
                  <a:lnTo>
                    <a:pt x="199153" y="1287431"/>
                  </a:lnTo>
                  <a:lnTo>
                    <a:pt x="248941" y="1287287"/>
                  </a:lnTo>
                  <a:lnTo>
                    <a:pt x="298729" y="1287117"/>
                  </a:lnTo>
                  <a:lnTo>
                    <a:pt x="348517" y="1286917"/>
                  </a:lnTo>
                  <a:lnTo>
                    <a:pt x="398306" y="1286683"/>
                  </a:lnTo>
                  <a:lnTo>
                    <a:pt x="448094" y="1286407"/>
                  </a:lnTo>
                  <a:lnTo>
                    <a:pt x="497882" y="1286084"/>
                  </a:lnTo>
                  <a:lnTo>
                    <a:pt x="547670" y="1285703"/>
                  </a:lnTo>
                  <a:lnTo>
                    <a:pt x="597459" y="1285257"/>
                  </a:lnTo>
                  <a:lnTo>
                    <a:pt x="647247" y="1284732"/>
                  </a:lnTo>
                  <a:lnTo>
                    <a:pt x="697035" y="1284116"/>
                  </a:lnTo>
                  <a:lnTo>
                    <a:pt x="746824" y="1283392"/>
                  </a:lnTo>
                  <a:lnTo>
                    <a:pt x="796612" y="1282543"/>
                  </a:lnTo>
                  <a:lnTo>
                    <a:pt x="846400" y="1281546"/>
                  </a:lnTo>
                  <a:lnTo>
                    <a:pt x="896188" y="1280376"/>
                  </a:lnTo>
                  <a:lnTo>
                    <a:pt x="945977" y="1279004"/>
                  </a:lnTo>
                  <a:lnTo>
                    <a:pt x="995765" y="1277394"/>
                  </a:lnTo>
                  <a:lnTo>
                    <a:pt x="1045553" y="1275508"/>
                  </a:lnTo>
                  <a:lnTo>
                    <a:pt x="1095341" y="1273298"/>
                  </a:lnTo>
                  <a:lnTo>
                    <a:pt x="1145130" y="1270710"/>
                  </a:lnTo>
                  <a:lnTo>
                    <a:pt x="1194918" y="1267681"/>
                  </a:lnTo>
                  <a:lnTo>
                    <a:pt x="1244706" y="1264140"/>
                  </a:lnTo>
                  <a:lnTo>
                    <a:pt x="1294495" y="1260002"/>
                  </a:lnTo>
                  <a:lnTo>
                    <a:pt x="1344283" y="1255173"/>
                  </a:lnTo>
                  <a:lnTo>
                    <a:pt x="1394071" y="1249545"/>
                  </a:lnTo>
                  <a:lnTo>
                    <a:pt x="1443859" y="1242993"/>
                  </a:lnTo>
                  <a:lnTo>
                    <a:pt x="1493648" y="1235379"/>
                  </a:lnTo>
                  <a:lnTo>
                    <a:pt x="1543436" y="1226548"/>
                  </a:lnTo>
                  <a:lnTo>
                    <a:pt x="1593224" y="1216328"/>
                  </a:lnTo>
                  <a:lnTo>
                    <a:pt x="1643012" y="1204531"/>
                  </a:lnTo>
                  <a:lnTo>
                    <a:pt x="1692801" y="1190954"/>
                  </a:lnTo>
                  <a:lnTo>
                    <a:pt x="1742589" y="1175381"/>
                  </a:lnTo>
                  <a:lnTo>
                    <a:pt x="1792377" y="1157589"/>
                  </a:lnTo>
                  <a:lnTo>
                    <a:pt x="1842166" y="1137353"/>
                  </a:lnTo>
                  <a:lnTo>
                    <a:pt x="1891954" y="1114453"/>
                  </a:lnTo>
                  <a:lnTo>
                    <a:pt x="1941742" y="1088688"/>
                  </a:lnTo>
                  <a:lnTo>
                    <a:pt x="1991530" y="1059885"/>
                  </a:lnTo>
                  <a:lnTo>
                    <a:pt x="2041319" y="1027919"/>
                  </a:lnTo>
                  <a:lnTo>
                    <a:pt x="2091107" y="992726"/>
                  </a:lnTo>
                  <a:lnTo>
                    <a:pt x="2140895" y="954321"/>
                  </a:lnTo>
                  <a:lnTo>
                    <a:pt x="2190683" y="912811"/>
                  </a:lnTo>
                  <a:lnTo>
                    <a:pt x="2240472" y="868410"/>
                  </a:lnTo>
                  <a:lnTo>
                    <a:pt x="2290260" y="821442"/>
                  </a:lnTo>
                  <a:lnTo>
                    <a:pt x="2340048" y="772340"/>
                  </a:lnTo>
                  <a:lnTo>
                    <a:pt x="2389837" y="721634"/>
                  </a:lnTo>
                  <a:lnTo>
                    <a:pt x="2439625" y="669932"/>
                  </a:lnTo>
                  <a:lnTo>
                    <a:pt x="2489413" y="617892"/>
                  </a:lnTo>
                  <a:lnTo>
                    <a:pt x="2539201" y="566190"/>
                  </a:lnTo>
                  <a:lnTo>
                    <a:pt x="2588990" y="515484"/>
                  </a:lnTo>
                  <a:lnTo>
                    <a:pt x="2638778" y="466382"/>
                  </a:lnTo>
                  <a:lnTo>
                    <a:pt x="2688566" y="419414"/>
                  </a:lnTo>
                  <a:lnTo>
                    <a:pt x="2738354" y="375013"/>
                  </a:lnTo>
                  <a:lnTo>
                    <a:pt x="2788143" y="333503"/>
                  </a:lnTo>
                  <a:lnTo>
                    <a:pt x="2837931" y="295097"/>
                  </a:lnTo>
                  <a:lnTo>
                    <a:pt x="2887719" y="259904"/>
                  </a:lnTo>
                  <a:lnTo>
                    <a:pt x="2937508" y="227938"/>
                  </a:lnTo>
                  <a:lnTo>
                    <a:pt x="2987296" y="199136"/>
                  </a:lnTo>
                  <a:lnTo>
                    <a:pt x="3037084" y="173370"/>
                  </a:lnTo>
                  <a:lnTo>
                    <a:pt x="3086872" y="150470"/>
                  </a:lnTo>
                  <a:lnTo>
                    <a:pt x="3136661" y="130234"/>
                  </a:lnTo>
                  <a:lnTo>
                    <a:pt x="3186449" y="112442"/>
                  </a:lnTo>
                  <a:lnTo>
                    <a:pt x="3236237" y="96870"/>
                  </a:lnTo>
                  <a:lnTo>
                    <a:pt x="3286025" y="83292"/>
                  </a:lnTo>
                  <a:lnTo>
                    <a:pt x="3335814" y="71495"/>
                  </a:lnTo>
                  <a:lnTo>
                    <a:pt x="3385602" y="61275"/>
                  </a:lnTo>
                  <a:lnTo>
                    <a:pt x="3435390" y="52444"/>
                  </a:lnTo>
                  <a:lnTo>
                    <a:pt x="3485179" y="44831"/>
                  </a:lnTo>
                  <a:lnTo>
                    <a:pt x="3534967" y="38279"/>
                  </a:lnTo>
                  <a:lnTo>
                    <a:pt x="3584755" y="32650"/>
                  </a:lnTo>
                  <a:lnTo>
                    <a:pt x="3634543" y="27821"/>
                  </a:lnTo>
                  <a:lnTo>
                    <a:pt x="3684332" y="23684"/>
                  </a:lnTo>
                  <a:lnTo>
                    <a:pt x="3734120" y="20142"/>
                  </a:lnTo>
                  <a:lnTo>
                    <a:pt x="3783908" y="17114"/>
                  </a:lnTo>
                  <a:lnTo>
                    <a:pt x="3833696" y="14526"/>
                  </a:lnTo>
                  <a:lnTo>
                    <a:pt x="3883485" y="12315"/>
                  </a:lnTo>
                  <a:lnTo>
                    <a:pt x="3933273" y="10429"/>
                  </a:lnTo>
                  <a:lnTo>
                    <a:pt x="3983061" y="8820"/>
                  </a:lnTo>
                  <a:lnTo>
                    <a:pt x="4032850" y="7447"/>
                  </a:lnTo>
                  <a:lnTo>
                    <a:pt x="4082638" y="6278"/>
                  </a:lnTo>
                  <a:lnTo>
                    <a:pt x="4132426" y="5281"/>
                  </a:lnTo>
                  <a:lnTo>
                    <a:pt x="4182214" y="4431"/>
                  </a:lnTo>
                  <a:lnTo>
                    <a:pt x="4232003" y="3708"/>
                  </a:lnTo>
                  <a:lnTo>
                    <a:pt x="4281791" y="3092"/>
                  </a:lnTo>
                  <a:lnTo>
                    <a:pt x="4331579" y="2567"/>
                  </a:lnTo>
                  <a:lnTo>
                    <a:pt x="4381367" y="2120"/>
                  </a:lnTo>
                  <a:lnTo>
                    <a:pt x="4431156" y="1740"/>
                  </a:lnTo>
                  <a:lnTo>
                    <a:pt x="4480944" y="1416"/>
                  </a:lnTo>
                  <a:lnTo>
                    <a:pt x="4530732" y="1141"/>
                  </a:lnTo>
                  <a:lnTo>
                    <a:pt x="4580521" y="906"/>
                  </a:lnTo>
                  <a:lnTo>
                    <a:pt x="4630309" y="706"/>
                  </a:lnTo>
                  <a:lnTo>
                    <a:pt x="4680097" y="537"/>
                  </a:lnTo>
                  <a:lnTo>
                    <a:pt x="4729885" y="392"/>
                  </a:lnTo>
                  <a:lnTo>
                    <a:pt x="4779674" y="269"/>
                  </a:lnTo>
                  <a:lnTo>
                    <a:pt x="4829462" y="164"/>
                  </a:lnTo>
                  <a:lnTo>
                    <a:pt x="4879250" y="75"/>
                  </a:lnTo>
                  <a:lnTo>
                    <a:pt x="4929038" y="0"/>
                  </a:lnTo>
                </a:path>
              </a:pathLst>
            </a:custGeom>
            <a:ln w="40651" cap="flat">
              <a:solidFill>
                <a:srgbClr val="D3D3D3">
                  <a:alpha val="100000"/>
                </a:srgbClr>
              </a:solidFill>
              <a:prstDash val="solid"/>
              <a:round/>
            </a:ln>
          </p:spPr>
          <p:txBody>
            <a:bodyPr/>
            <a:lstStyle/>
            <a:p/>
          </p:txBody>
        </p:sp>
        <p:sp>
          <p:nvSpPr>
            <p:cNvPr id="25" name="pl25"/>
            <p:cNvSpPr/>
            <p:nvPr/>
          </p:nvSpPr>
          <p:spPr>
            <a:xfrm>
              <a:off x="2420208" y="2966970"/>
              <a:ext cx="4929038" cy="0"/>
            </a:xfrm>
            <a:custGeom>
              <a:avLst/>
              <a:pathLst>
                <a:path w="4929038" h="0">
                  <a:moveTo>
                    <a:pt x="0" y="0"/>
                  </a:moveTo>
                  <a:lnTo>
                    <a:pt x="49788" y="0"/>
                  </a:lnTo>
                  <a:lnTo>
                    <a:pt x="99576" y="0"/>
                  </a:lnTo>
                  <a:lnTo>
                    <a:pt x="149364" y="0"/>
                  </a:lnTo>
                  <a:lnTo>
                    <a:pt x="199153" y="0"/>
                  </a:lnTo>
                  <a:lnTo>
                    <a:pt x="248941" y="0"/>
                  </a:lnTo>
                  <a:lnTo>
                    <a:pt x="298729" y="0"/>
                  </a:lnTo>
                  <a:lnTo>
                    <a:pt x="348517" y="0"/>
                  </a:lnTo>
                  <a:lnTo>
                    <a:pt x="398306" y="0"/>
                  </a:lnTo>
                  <a:lnTo>
                    <a:pt x="448094" y="0"/>
                  </a:lnTo>
                  <a:lnTo>
                    <a:pt x="497882" y="0"/>
                  </a:lnTo>
                  <a:lnTo>
                    <a:pt x="547670" y="0"/>
                  </a:lnTo>
                  <a:lnTo>
                    <a:pt x="597459" y="0"/>
                  </a:lnTo>
                  <a:lnTo>
                    <a:pt x="647247" y="0"/>
                  </a:lnTo>
                  <a:lnTo>
                    <a:pt x="697035" y="0"/>
                  </a:lnTo>
                  <a:lnTo>
                    <a:pt x="746824" y="0"/>
                  </a:lnTo>
                  <a:lnTo>
                    <a:pt x="796612" y="0"/>
                  </a:lnTo>
                  <a:lnTo>
                    <a:pt x="846400" y="0"/>
                  </a:lnTo>
                  <a:lnTo>
                    <a:pt x="896188" y="0"/>
                  </a:lnTo>
                  <a:lnTo>
                    <a:pt x="945977" y="0"/>
                  </a:lnTo>
                  <a:lnTo>
                    <a:pt x="995765" y="0"/>
                  </a:lnTo>
                  <a:lnTo>
                    <a:pt x="1045553" y="0"/>
                  </a:lnTo>
                  <a:lnTo>
                    <a:pt x="1095341" y="0"/>
                  </a:lnTo>
                  <a:lnTo>
                    <a:pt x="1145130" y="0"/>
                  </a:lnTo>
                  <a:lnTo>
                    <a:pt x="1194918" y="0"/>
                  </a:lnTo>
                  <a:lnTo>
                    <a:pt x="1244706" y="0"/>
                  </a:lnTo>
                  <a:lnTo>
                    <a:pt x="1294495" y="0"/>
                  </a:lnTo>
                  <a:lnTo>
                    <a:pt x="1344283" y="0"/>
                  </a:lnTo>
                  <a:lnTo>
                    <a:pt x="1394071" y="0"/>
                  </a:lnTo>
                  <a:lnTo>
                    <a:pt x="1443859" y="0"/>
                  </a:lnTo>
                  <a:lnTo>
                    <a:pt x="1493648" y="0"/>
                  </a:lnTo>
                  <a:lnTo>
                    <a:pt x="1543436" y="0"/>
                  </a:lnTo>
                  <a:lnTo>
                    <a:pt x="1593224" y="0"/>
                  </a:lnTo>
                  <a:lnTo>
                    <a:pt x="1643012" y="0"/>
                  </a:lnTo>
                  <a:lnTo>
                    <a:pt x="1692801" y="0"/>
                  </a:lnTo>
                  <a:lnTo>
                    <a:pt x="1742589" y="0"/>
                  </a:lnTo>
                  <a:lnTo>
                    <a:pt x="1792377" y="0"/>
                  </a:lnTo>
                  <a:lnTo>
                    <a:pt x="1842166" y="0"/>
                  </a:lnTo>
                  <a:lnTo>
                    <a:pt x="1891954" y="0"/>
                  </a:lnTo>
                  <a:lnTo>
                    <a:pt x="1941742" y="0"/>
                  </a:lnTo>
                  <a:lnTo>
                    <a:pt x="1991530" y="0"/>
                  </a:lnTo>
                  <a:lnTo>
                    <a:pt x="2041319" y="0"/>
                  </a:lnTo>
                  <a:lnTo>
                    <a:pt x="2091107" y="0"/>
                  </a:lnTo>
                  <a:lnTo>
                    <a:pt x="2140895" y="0"/>
                  </a:lnTo>
                  <a:lnTo>
                    <a:pt x="2190683" y="0"/>
                  </a:lnTo>
                  <a:lnTo>
                    <a:pt x="2240472" y="0"/>
                  </a:lnTo>
                  <a:lnTo>
                    <a:pt x="2290260" y="0"/>
                  </a:lnTo>
                  <a:lnTo>
                    <a:pt x="2340048" y="0"/>
                  </a:lnTo>
                  <a:lnTo>
                    <a:pt x="2389837" y="0"/>
                  </a:lnTo>
                  <a:lnTo>
                    <a:pt x="2439625" y="0"/>
                  </a:lnTo>
                  <a:lnTo>
                    <a:pt x="2489413" y="0"/>
                  </a:lnTo>
                  <a:lnTo>
                    <a:pt x="2539201" y="0"/>
                  </a:lnTo>
                  <a:lnTo>
                    <a:pt x="2588990" y="0"/>
                  </a:lnTo>
                  <a:lnTo>
                    <a:pt x="2638778" y="0"/>
                  </a:lnTo>
                  <a:lnTo>
                    <a:pt x="2688566" y="0"/>
                  </a:lnTo>
                  <a:lnTo>
                    <a:pt x="2738354" y="0"/>
                  </a:lnTo>
                  <a:lnTo>
                    <a:pt x="2788143" y="0"/>
                  </a:lnTo>
                  <a:lnTo>
                    <a:pt x="2837931" y="0"/>
                  </a:lnTo>
                  <a:lnTo>
                    <a:pt x="2887719" y="0"/>
                  </a:lnTo>
                  <a:lnTo>
                    <a:pt x="2937508" y="0"/>
                  </a:lnTo>
                  <a:lnTo>
                    <a:pt x="2987296" y="0"/>
                  </a:lnTo>
                  <a:lnTo>
                    <a:pt x="3037084" y="0"/>
                  </a:lnTo>
                  <a:lnTo>
                    <a:pt x="3086872" y="0"/>
                  </a:lnTo>
                  <a:lnTo>
                    <a:pt x="3136661" y="0"/>
                  </a:lnTo>
                  <a:lnTo>
                    <a:pt x="3186449" y="0"/>
                  </a:lnTo>
                  <a:lnTo>
                    <a:pt x="3236237" y="0"/>
                  </a:lnTo>
                  <a:lnTo>
                    <a:pt x="3286025" y="0"/>
                  </a:lnTo>
                  <a:lnTo>
                    <a:pt x="3335814" y="0"/>
                  </a:lnTo>
                  <a:lnTo>
                    <a:pt x="3385602" y="0"/>
                  </a:lnTo>
                  <a:lnTo>
                    <a:pt x="3435390" y="0"/>
                  </a:lnTo>
                  <a:lnTo>
                    <a:pt x="3485179" y="0"/>
                  </a:lnTo>
                  <a:lnTo>
                    <a:pt x="3534967" y="0"/>
                  </a:lnTo>
                  <a:lnTo>
                    <a:pt x="3584755" y="0"/>
                  </a:lnTo>
                  <a:lnTo>
                    <a:pt x="3634543" y="0"/>
                  </a:lnTo>
                  <a:lnTo>
                    <a:pt x="3684332" y="0"/>
                  </a:lnTo>
                  <a:lnTo>
                    <a:pt x="3734120" y="0"/>
                  </a:lnTo>
                  <a:lnTo>
                    <a:pt x="3783908" y="0"/>
                  </a:lnTo>
                  <a:lnTo>
                    <a:pt x="3833696" y="0"/>
                  </a:lnTo>
                  <a:lnTo>
                    <a:pt x="3883485" y="0"/>
                  </a:lnTo>
                  <a:lnTo>
                    <a:pt x="3933273" y="0"/>
                  </a:lnTo>
                  <a:lnTo>
                    <a:pt x="3983061" y="0"/>
                  </a:lnTo>
                  <a:lnTo>
                    <a:pt x="4032850" y="0"/>
                  </a:lnTo>
                  <a:lnTo>
                    <a:pt x="4082638" y="0"/>
                  </a:lnTo>
                  <a:lnTo>
                    <a:pt x="4132426" y="0"/>
                  </a:lnTo>
                  <a:lnTo>
                    <a:pt x="4182214" y="0"/>
                  </a:lnTo>
                  <a:lnTo>
                    <a:pt x="4232003" y="0"/>
                  </a:lnTo>
                  <a:lnTo>
                    <a:pt x="4281791" y="0"/>
                  </a:lnTo>
                  <a:lnTo>
                    <a:pt x="4331579" y="0"/>
                  </a:lnTo>
                  <a:lnTo>
                    <a:pt x="4381367" y="0"/>
                  </a:lnTo>
                  <a:lnTo>
                    <a:pt x="4431156" y="0"/>
                  </a:lnTo>
                  <a:lnTo>
                    <a:pt x="4480944" y="0"/>
                  </a:lnTo>
                  <a:lnTo>
                    <a:pt x="4530732" y="0"/>
                  </a:lnTo>
                  <a:lnTo>
                    <a:pt x="4580521" y="0"/>
                  </a:lnTo>
                  <a:lnTo>
                    <a:pt x="4630309" y="0"/>
                  </a:lnTo>
                  <a:lnTo>
                    <a:pt x="4680097" y="0"/>
                  </a:lnTo>
                  <a:lnTo>
                    <a:pt x="4729885" y="0"/>
                  </a:lnTo>
                  <a:lnTo>
                    <a:pt x="4779674" y="0"/>
                  </a:lnTo>
                  <a:lnTo>
                    <a:pt x="4829462" y="0"/>
                  </a:lnTo>
                  <a:lnTo>
                    <a:pt x="4879250" y="0"/>
                  </a:lnTo>
                  <a:lnTo>
                    <a:pt x="4929038" y="0"/>
                  </a:lnTo>
                </a:path>
              </a:pathLst>
            </a:custGeom>
            <a:ln w="40651" cap="flat">
              <a:solidFill>
                <a:srgbClr val="D3D3D3">
                  <a:alpha val="100000"/>
                </a:srgbClr>
              </a:solidFill>
              <a:prstDash val="solid"/>
              <a:round/>
            </a:ln>
          </p:spPr>
          <p:txBody>
            <a:bodyPr/>
            <a:lstStyle/>
            <a:p/>
          </p:txBody>
        </p:sp>
        <p:sp>
          <p:nvSpPr>
            <p:cNvPr id="26" name="pl26"/>
            <p:cNvSpPr/>
            <p:nvPr/>
          </p:nvSpPr>
          <p:spPr>
            <a:xfrm>
              <a:off x="2420208" y="5028959"/>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27" name="pl27"/>
            <p:cNvSpPr/>
            <p:nvPr/>
          </p:nvSpPr>
          <p:spPr>
            <a:xfrm>
              <a:off x="2420208" y="1678454"/>
              <a:ext cx="4929038" cy="515129"/>
            </a:xfrm>
            <a:custGeom>
              <a:avLst/>
              <a:pathLst>
                <a:path w="4929038" h="515129">
                  <a:moveTo>
                    <a:pt x="0" y="515129"/>
                  </a:moveTo>
                  <a:lnTo>
                    <a:pt x="49788" y="515099"/>
                  </a:lnTo>
                  <a:lnTo>
                    <a:pt x="99576" y="515063"/>
                  </a:lnTo>
                  <a:lnTo>
                    <a:pt x="149364" y="515021"/>
                  </a:lnTo>
                  <a:lnTo>
                    <a:pt x="199153" y="514972"/>
                  </a:lnTo>
                  <a:lnTo>
                    <a:pt x="248941" y="514914"/>
                  </a:lnTo>
                  <a:lnTo>
                    <a:pt x="298729" y="514847"/>
                  </a:lnTo>
                  <a:lnTo>
                    <a:pt x="348517" y="514767"/>
                  </a:lnTo>
                  <a:lnTo>
                    <a:pt x="398306" y="514673"/>
                  </a:lnTo>
                  <a:lnTo>
                    <a:pt x="448094" y="514563"/>
                  </a:lnTo>
                  <a:lnTo>
                    <a:pt x="497882" y="514433"/>
                  </a:lnTo>
                  <a:lnTo>
                    <a:pt x="547670" y="514281"/>
                  </a:lnTo>
                  <a:lnTo>
                    <a:pt x="597459" y="514102"/>
                  </a:lnTo>
                  <a:lnTo>
                    <a:pt x="647247" y="513892"/>
                  </a:lnTo>
                  <a:lnTo>
                    <a:pt x="697035" y="513646"/>
                  </a:lnTo>
                  <a:lnTo>
                    <a:pt x="746824" y="513357"/>
                  </a:lnTo>
                  <a:lnTo>
                    <a:pt x="796612" y="513017"/>
                  </a:lnTo>
                  <a:lnTo>
                    <a:pt x="846400" y="512618"/>
                  </a:lnTo>
                  <a:lnTo>
                    <a:pt x="896188" y="512150"/>
                  </a:lnTo>
                  <a:lnTo>
                    <a:pt x="945977" y="511601"/>
                  </a:lnTo>
                  <a:lnTo>
                    <a:pt x="995765" y="510957"/>
                  </a:lnTo>
                  <a:lnTo>
                    <a:pt x="1045553" y="510203"/>
                  </a:lnTo>
                  <a:lnTo>
                    <a:pt x="1095341" y="509319"/>
                  </a:lnTo>
                  <a:lnTo>
                    <a:pt x="1145130" y="508284"/>
                  </a:lnTo>
                  <a:lnTo>
                    <a:pt x="1194918" y="507072"/>
                  </a:lnTo>
                  <a:lnTo>
                    <a:pt x="1244706" y="505656"/>
                  </a:lnTo>
                  <a:lnTo>
                    <a:pt x="1294495" y="504001"/>
                  </a:lnTo>
                  <a:lnTo>
                    <a:pt x="1344283" y="502069"/>
                  </a:lnTo>
                  <a:lnTo>
                    <a:pt x="1394071" y="499818"/>
                  </a:lnTo>
                  <a:lnTo>
                    <a:pt x="1443859" y="497197"/>
                  </a:lnTo>
                  <a:lnTo>
                    <a:pt x="1493648" y="494151"/>
                  </a:lnTo>
                  <a:lnTo>
                    <a:pt x="1543436" y="490619"/>
                  </a:lnTo>
                  <a:lnTo>
                    <a:pt x="1593224" y="486531"/>
                  </a:lnTo>
                  <a:lnTo>
                    <a:pt x="1643012" y="481812"/>
                  </a:lnTo>
                  <a:lnTo>
                    <a:pt x="1692801" y="476381"/>
                  </a:lnTo>
                  <a:lnTo>
                    <a:pt x="1742589" y="470152"/>
                  </a:lnTo>
                  <a:lnTo>
                    <a:pt x="1792377" y="463035"/>
                  </a:lnTo>
                  <a:lnTo>
                    <a:pt x="1842166" y="454941"/>
                  </a:lnTo>
                  <a:lnTo>
                    <a:pt x="1891954" y="445781"/>
                  </a:lnTo>
                  <a:lnTo>
                    <a:pt x="1941742" y="435475"/>
                  </a:lnTo>
                  <a:lnTo>
                    <a:pt x="1991530" y="423954"/>
                  </a:lnTo>
                  <a:lnTo>
                    <a:pt x="2041319" y="411167"/>
                  </a:lnTo>
                  <a:lnTo>
                    <a:pt x="2091107" y="397090"/>
                  </a:lnTo>
                  <a:lnTo>
                    <a:pt x="2140895" y="381728"/>
                  </a:lnTo>
                  <a:lnTo>
                    <a:pt x="2190683" y="365124"/>
                  </a:lnTo>
                  <a:lnTo>
                    <a:pt x="2240472" y="347364"/>
                  </a:lnTo>
                  <a:lnTo>
                    <a:pt x="2290260" y="328576"/>
                  </a:lnTo>
                  <a:lnTo>
                    <a:pt x="2340048" y="308936"/>
                  </a:lnTo>
                  <a:lnTo>
                    <a:pt x="2389837" y="288653"/>
                  </a:lnTo>
                  <a:lnTo>
                    <a:pt x="2439625" y="267972"/>
                  </a:lnTo>
                  <a:lnTo>
                    <a:pt x="2489413" y="247156"/>
                  </a:lnTo>
                  <a:lnTo>
                    <a:pt x="2539201" y="226476"/>
                  </a:lnTo>
                  <a:lnTo>
                    <a:pt x="2588990" y="206193"/>
                  </a:lnTo>
                  <a:lnTo>
                    <a:pt x="2638778" y="186552"/>
                  </a:lnTo>
                  <a:lnTo>
                    <a:pt x="2688566" y="167765"/>
                  </a:lnTo>
                  <a:lnTo>
                    <a:pt x="2738354" y="150005"/>
                  </a:lnTo>
                  <a:lnTo>
                    <a:pt x="2788143" y="133401"/>
                  </a:lnTo>
                  <a:lnTo>
                    <a:pt x="2837931" y="118039"/>
                  </a:lnTo>
                  <a:lnTo>
                    <a:pt x="2887719" y="103961"/>
                  </a:lnTo>
                  <a:lnTo>
                    <a:pt x="2937508" y="91175"/>
                  </a:lnTo>
                  <a:lnTo>
                    <a:pt x="2987296" y="79654"/>
                  </a:lnTo>
                  <a:lnTo>
                    <a:pt x="3037084" y="69348"/>
                  </a:lnTo>
                  <a:lnTo>
                    <a:pt x="3086872" y="60188"/>
                  </a:lnTo>
                  <a:lnTo>
                    <a:pt x="3136661" y="52093"/>
                  </a:lnTo>
                  <a:lnTo>
                    <a:pt x="3186449" y="44977"/>
                  </a:lnTo>
                  <a:lnTo>
                    <a:pt x="3236237" y="38748"/>
                  </a:lnTo>
                  <a:lnTo>
                    <a:pt x="3286025" y="33317"/>
                  </a:lnTo>
                  <a:lnTo>
                    <a:pt x="3335814" y="28598"/>
                  </a:lnTo>
                  <a:lnTo>
                    <a:pt x="3385602" y="24510"/>
                  </a:lnTo>
                  <a:lnTo>
                    <a:pt x="3435390" y="20977"/>
                  </a:lnTo>
                  <a:lnTo>
                    <a:pt x="3485179" y="17932"/>
                  </a:lnTo>
                  <a:lnTo>
                    <a:pt x="3534967" y="15311"/>
                  </a:lnTo>
                  <a:lnTo>
                    <a:pt x="3584755" y="13060"/>
                  </a:lnTo>
                  <a:lnTo>
                    <a:pt x="3634543" y="11128"/>
                  </a:lnTo>
                  <a:lnTo>
                    <a:pt x="3684332" y="9473"/>
                  </a:lnTo>
                  <a:lnTo>
                    <a:pt x="3734120" y="8057"/>
                  </a:lnTo>
                  <a:lnTo>
                    <a:pt x="3783908" y="6845"/>
                  </a:lnTo>
                  <a:lnTo>
                    <a:pt x="3833696" y="5810"/>
                  </a:lnTo>
                  <a:lnTo>
                    <a:pt x="3883485" y="4926"/>
                  </a:lnTo>
                  <a:lnTo>
                    <a:pt x="3933273" y="4171"/>
                  </a:lnTo>
                  <a:lnTo>
                    <a:pt x="3983061" y="3528"/>
                  </a:lnTo>
                  <a:lnTo>
                    <a:pt x="4032850" y="2979"/>
                  </a:lnTo>
                  <a:lnTo>
                    <a:pt x="4082638" y="2511"/>
                  </a:lnTo>
                  <a:lnTo>
                    <a:pt x="4132426" y="2112"/>
                  </a:lnTo>
                  <a:lnTo>
                    <a:pt x="4182214" y="1772"/>
                  </a:lnTo>
                  <a:lnTo>
                    <a:pt x="4232003" y="1483"/>
                  </a:lnTo>
                  <a:lnTo>
                    <a:pt x="4281791" y="1236"/>
                  </a:lnTo>
                  <a:lnTo>
                    <a:pt x="4331579" y="1026"/>
                  </a:lnTo>
                  <a:lnTo>
                    <a:pt x="4381367" y="848"/>
                  </a:lnTo>
                  <a:lnTo>
                    <a:pt x="4431156" y="696"/>
                  </a:lnTo>
                  <a:lnTo>
                    <a:pt x="4480944" y="566"/>
                  </a:lnTo>
                  <a:lnTo>
                    <a:pt x="4530732" y="456"/>
                  </a:lnTo>
                  <a:lnTo>
                    <a:pt x="4580521" y="362"/>
                  </a:lnTo>
                  <a:lnTo>
                    <a:pt x="4630309" y="282"/>
                  </a:lnTo>
                  <a:lnTo>
                    <a:pt x="4680097" y="214"/>
                  </a:lnTo>
                  <a:lnTo>
                    <a:pt x="4729885" y="156"/>
                  </a:lnTo>
                  <a:lnTo>
                    <a:pt x="4779674" y="107"/>
                  </a:lnTo>
                  <a:lnTo>
                    <a:pt x="4829462" y="65"/>
                  </a:lnTo>
                  <a:lnTo>
                    <a:pt x="4879250" y="30"/>
                  </a:lnTo>
                  <a:lnTo>
                    <a:pt x="4929038" y="0"/>
                  </a:lnTo>
                </a:path>
              </a:pathLst>
            </a:custGeom>
            <a:ln w="40651" cap="flat">
              <a:solidFill>
                <a:srgbClr val="D3D3D3">
                  <a:alpha val="100000"/>
                </a:srgbClr>
              </a:solidFill>
              <a:prstDash val="solid"/>
              <a:round/>
            </a:ln>
          </p:spPr>
          <p:txBody>
            <a:bodyPr/>
            <a:lstStyle/>
            <a:p/>
          </p:txBody>
        </p:sp>
        <p:sp>
          <p:nvSpPr>
            <p:cNvPr id="28" name="pl28"/>
            <p:cNvSpPr/>
            <p:nvPr/>
          </p:nvSpPr>
          <p:spPr>
            <a:xfrm>
              <a:off x="2420208" y="1420630"/>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29" name="pl29"/>
            <p:cNvSpPr/>
            <p:nvPr/>
          </p:nvSpPr>
          <p:spPr>
            <a:xfrm>
              <a:off x="2420208" y="905155"/>
              <a:ext cx="4929038" cy="257564"/>
            </a:xfrm>
            <a:custGeom>
              <a:avLst/>
              <a:pathLst>
                <a:path w="4929038" h="257564">
                  <a:moveTo>
                    <a:pt x="0" y="0"/>
                  </a:moveTo>
                  <a:lnTo>
                    <a:pt x="49788" y="15"/>
                  </a:lnTo>
                  <a:lnTo>
                    <a:pt x="99576" y="32"/>
                  </a:lnTo>
                  <a:lnTo>
                    <a:pt x="149364" y="53"/>
                  </a:lnTo>
                  <a:lnTo>
                    <a:pt x="199153" y="78"/>
                  </a:lnTo>
                  <a:lnTo>
                    <a:pt x="248941" y="107"/>
                  </a:lnTo>
                  <a:lnTo>
                    <a:pt x="298729" y="141"/>
                  </a:lnTo>
                  <a:lnTo>
                    <a:pt x="348517" y="181"/>
                  </a:lnTo>
                  <a:lnTo>
                    <a:pt x="398306" y="228"/>
                  </a:lnTo>
                  <a:lnTo>
                    <a:pt x="448094" y="283"/>
                  </a:lnTo>
                  <a:lnTo>
                    <a:pt x="497882" y="348"/>
                  </a:lnTo>
                  <a:lnTo>
                    <a:pt x="547670" y="424"/>
                  </a:lnTo>
                  <a:lnTo>
                    <a:pt x="597459" y="513"/>
                  </a:lnTo>
                  <a:lnTo>
                    <a:pt x="647247" y="618"/>
                  </a:lnTo>
                  <a:lnTo>
                    <a:pt x="697035" y="741"/>
                  </a:lnTo>
                  <a:lnTo>
                    <a:pt x="746824" y="886"/>
                  </a:lnTo>
                  <a:lnTo>
                    <a:pt x="796612" y="1056"/>
                  </a:lnTo>
                  <a:lnTo>
                    <a:pt x="846400" y="1255"/>
                  </a:lnTo>
                  <a:lnTo>
                    <a:pt x="896188" y="1489"/>
                  </a:lnTo>
                  <a:lnTo>
                    <a:pt x="945977" y="1764"/>
                  </a:lnTo>
                  <a:lnTo>
                    <a:pt x="995765" y="2085"/>
                  </a:lnTo>
                  <a:lnTo>
                    <a:pt x="1045553" y="2463"/>
                  </a:lnTo>
                  <a:lnTo>
                    <a:pt x="1095341" y="2905"/>
                  </a:lnTo>
                  <a:lnTo>
                    <a:pt x="1145130" y="3422"/>
                  </a:lnTo>
                  <a:lnTo>
                    <a:pt x="1194918" y="4028"/>
                  </a:lnTo>
                  <a:lnTo>
                    <a:pt x="1244706" y="4736"/>
                  </a:lnTo>
                  <a:lnTo>
                    <a:pt x="1294495" y="5564"/>
                  </a:lnTo>
                  <a:lnTo>
                    <a:pt x="1344283" y="6530"/>
                  </a:lnTo>
                  <a:lnTo>
                    <a:pt x="1394071" y="7655"/>
                  </a:lnTo>
                  <a:lnTo>
                    <a:pt x="1443859" y="8966"/>
                  </a:lnTo>
                  <a:lnTo>
                    <a:pt x="1493648" y="10488"/>
                  </a:lnTo>
                  <a:lnTo>
                    <a:pt x="1543436" y="12255"/>
                  </a:lnTo>
                  <a:lnTo>
                    <a:pt x="1593224" y="14299"/>
                  </a:lnTo>
                  <a:lnTo>
                    <a:pt x="1643012" y="16658"/>
                  </a:lnTo>
                  <a:lnTo>
                    <a:pt x="1692801" y="19374"/>
                  </a:lnTo>
                  <a:lnTo>
                    <a:pt x="1742589" y="22488"/>
                  </a:lnTo>
                  <a:lnTo>
                    <a:pt x="1792377" y="26046"/>
                  </a:lnTo>
                  <a:lnTo>
                    <a:pt x="1842166" y="30094"/>
                  </a:lnTo>
                  <a:lnTo>
                    <a:pt x="1891954" y="34674"/>
                  </a:lnTo>
                  <a:lnTo>
                    <a:pt x="1941742" y="39827"/>
                  </a:lnTo>
                  <a:lnTo>
                    <a:pt x="1991530" y="45587"/>
                  </a:lnTo>
                  <a:lnTo>
                    <a:pt x="2041319" y="51980"/>
                  </a:lnTo>
                  <a:lnTo>
                    <a:pt x="2091107" y="59019"/>
                  </a:lnTo>
                  <a:lnTo>
                    <a:pt x="2140895" y="66700"/>
                  </a:lnTo>
                  <a:lnTo>
                    <a:pt x="2190683" y="75002"/>
                  </a:lnTo>
                  <a:lnTo>
                    <a:pt x="2240472" y="83882"/>
                  </a:lnTo>
                  <a:lnTo>
                    <a:pt x="2290260" y="93276"/>
                  </a:lnTo>
                  <a:lnTo>
                    <a:pt x="2340048" y="103096"/>
                  </a:lnTo>
                  <a:lnTo>
                    <a:pt x="2389837" y="113238"/>
                  </a:lnTo>
                  <a:lnTo>
                    <a:pt x="2439625" y="123578"/>
                  </a:lnTo>
                  <a:lnTo>
                    <a:pt x="2489413" y="133986"/>
                  </a:lnTo>
                  <a:lnTo>
                    <a:pt x="2539201" y="144326"/>
                  </a:lnTo>
                  <a:lnTo>
                    <a:pt x="2588990" y="154468"/>
                  </a:lnTo>
                  <a:lnTo>
                    <a:pt x="2638778" y="164288"/>
                  </a:lnTo>
                  <a:lnTo>
                    <a:pt x="2688566" y="173682"/>
                  </a:lnTo>
                  <a:lnTo>
                    <a:pt x="2738354" y="182562"/>
                  </a:lnTo>
                  <a:lnTo>
                    <a:pt x="2788143" y="190864"/>
                  </a:lnTo>
                  <a:lnTo>
                    <a:pt x="2837931" y="198545"/>
                  </a:lnTo>
                  <a:lnTo>
                    <a:pt x="2887719" y="205583"/>
                  </a:lnTo>
                  <a:lnTo>
                    <a:pt x="2937508" y="211977"/>
                  </a:lnTo>
                  <a:lnTo>
                    <a:pt x="2987296" y="217737"/>
                  </a:lnTo>
                  <a:lnTo>
                    <a:pt x="3037084" y="222890"/>
                  </a:lnTo>
                  <a:lnTo>
                    <a:pt x="3086872" y="227470"/>
                  </a:lnTo>
                  <a:lnTo>
                    <a:pt x="3136661" y="231517"/>
                  </a:lnTo>
                  <a:lnTo>
                    <a:pt x="3186449" y="235076"/>
                  </a:lnTo>
                  <a:lnTo>
                    <a:pt x="3236237" y="238190"/>
                  </a:lnTo>
                  <a:lnTo>
                    <a:pt x="3286025" y="240906"/>
                  </a:lnTo>
                  <a:lnTo>
                    <a:pt x="3335814" y="243265"/>
                  </a:lnTo>
                  <a:lnTo>
                    <a:pt x="3385602" y="245309"/>
                  </a:lnTo>
                  <a:lnTo>
                    <a:pt x="3435390" y="247075"/>
                  </a:lnTo>
                  <a:lnTo>
                    <a:pt x="3485179" y="248598"/>
                  </a:lnTo>
                  <a:lnTo>
                    <a:pt x="3534967" y="249909"/>
                  </a:lnTo>
                  <a:lnTo>
                    <a:pt x="3584755" y="251034"/>
                  </a:lnTo>
                  <a:lnTo>
                    <a:pt x="3634543" y="252000"/>
                  </a:lnTo>
                  <a:lnTo>
                    <a:pt x="3684332" y="252828"/>
                  </a:lnTo>
                  <a:lnTo>
                    <a:pt x="3734120" y="253536"/>
                  </a:lnTo>
                  <a:lnTo>
                    <a:pt x="3783908" y="254142"/>
                  </a:lnTo>
                  <a:lnTo>
                    <a:pt x="3833696" y="254659"/>
                  </a:lnTo>
                  <a:lnTo>
                    <a:pt x="3883485" y="255101"/>
                  </a:lnTo>
                  <a:lnTo>
                    <a:pt x="3933273" y="255478"/>
                  </a:lnTo>
                  <a:lnTo>
                    <a:pt x="3983061" y="255800"/>
                  </a:lnTo>
                  <a:lnTo>
                    <a:pt x="4032850" y="256075"/>
                  </a:lnTo>
                  <a:lnTo>
                    <a:pt x="4082638" y="256309"/>
                  </a:lnTo>
                  <a:lnTo>
                    <a:pt x="4132426" y="256508"/>
                  </a:lnTo>
                  <a:lnTo>
                    <a:pt x="4182214" y="256678"/>
                  </a:lnTo>
                  <a:lnTo>
                    <a:pt x="4232003" y="256823"/>
                  </a:lnTo>
                  <a:lnTo>
                    <a:pt x="4281791" y="256946"/>
                  </a:lnTo>
                  <a:lnTo>
                    <a:pt x="4331579" y="257051"/>
                  </a:lnTo>
                  <a:lnTo>
                    <a:pt x="4381367" y="257140"/>
                  </a:lnTo>
                  <a:lnTo>
                    <a:pt x="4431156" y="257216"/>
                  </a:lnTo>
                  <a:lnTo>
                    <a:pt x="4480944" y="257281"/>
                  </a:lnTo>
                  <a:lnTo>
                    <a:pt x="4530732" y="257336"/>
                  </a:lnTo>
                  <a:lnTo>
                    <a:pt x="4580521" y="257383"/>
                  </a:lnTo>
                  <a:lnTo>
                    <a:pt x="4630309" y="257423"/>
                  </a:lnTo>
                  <a:lnTo>
                    <a:pt x="4680097" y="257457"/>
                  </a:lnTo>
                  <a:lnTo>
                    <a:pt x="4729885" y="257486"/>
                  </a:lnTo>
                  <a:lnTo>
                    <a:pt x="4779674" y="257510"/>
                  </a:lnTo>
                  <a:lnTo>
                    <a:pt x="4829462" y="257531"/>
                  </a:lnTo>
                  <a:lnTo>
                    <a:pt x="4879250" y="257549"/>
                  </a:lnTo>
                  <a:lnTo>
                    <a:pt x="4929038" y="257564"/>
                  </a:lnTo>
                </a:path>
              </a:pathLst>
            </a:custGeom>
            <a:ln w="40651" cap="flat">
              <a:solidFill>
                <a:srgbClr val="D3D3D3">
                  <a:alpha val="100000"/>
                </a:srgbClr>
              </a:solidFill>
              <a:prstDash val="solid"/>
              <a:round/>
            </a:ln>
          </p:spPr>
          <p:txBody>
            <a:bodyPr/>
            <a:lstStyle/>
            <a:p/>
          </p:txBody>
        </p:sp>
        <p:sp>
          <p:nvSpPr>
            <p:cNvPr id="30" name="pl30"/>
            <p:cNvSpPr/>
            <p:nvPr/>
          </p:nvSpPr>
          <p:spPr>
            <a:xfrm>
              <a:off x="2420208" y="1420803"/>
              <a:ext cx="4929038" cy="772694"/>
            </a:xfrm>
            <a:custGeom>
              <a:avLst/>
              <a:pathLst>
                <a:path w="4929038" h="772694">
                  <a:moveTo>
                    <a:pt x="0" y="0"/>
                  </a:moveTo>
                  <a:lnTo>
                    <a:pt x="49788" y="45"/>
                  </a:lnTo>
                  <a:lnTo>
                    <a:pt x="99576" y="98"/>
                  </a:lnTo>
                  <a:lnTo>
                    <a:pt x="149364" y="161"/>
                  </a:lnTo>
                  <a:lnTo>
                    <a:pt x="199153" y="235"/>
                  </a:lnTo>
                  <a:lnTo>
                    <a:pt x="248941" y="322"/>
                  </a:lnTo>
                  <a:lnTo>
                    <a:pt x="298729" y="424"/>
                  </a:lnTo>
                  <a:lnTo>
                    <a:pt x="348517" y="543"/>
                  </a:lnTo>
                  <a:lnTo>
                    <a:pt x="398306" y="684"/>
                  </a:lnTo>
                  <a:lnTo>
                    <a:pt x="448094" y="849"/>
                  </a:lnTo>
                  <a:lnTo>
                    <a:pt x="497882" y="1044"/>
                  </a:lnTo>
                  <a:lnTo>
                    <a:pt x="547670" y="1272"/>
                  </a:lnTo>
                  <a:lnTo>
                    <a:pt x="597459" y="1540"/>
                  </a:lnTo>
                  <a:lnTo>
                    <a:pt x="647247" y="1855"/>
                  </a:lnTo>
                  <a:lnTo>
                    <a:pt x="697035" y="2224"/>
                  </a:lnTo>
                  <a:lnTo>
                    <a:pt x="746824" y="2659"/>
                  </a:lnTo>
                  <a:lnTo>
                    <a:pt x="796612" y="3168"/>
                  </a:lnTo>
                  <a:lnTo>
                    <a:pt x="846400" y="3766"/>
                  </a:lnTo>
                  <a:lnTo>
                    <a:pt x="896188" y="4468"/>
                  </a:lnTo>
                  <a:lnTo>
                    <a:pt x="945977" y="5292"/>
                  </a:lnTo>
                  <a:lnTo>
                    <a:pt x="995765" y="6257"/>
                  </a:lnTo>
                  <a:lnTo>
                    <a:pt x="1045553" y="7389"/>
                  </a:lnTo>
                  <a:lnTo>
                    <a:pt x="1095341" y="8715"/>
                  </a:lnTo>
                  <a:lnTo>
                    <a:pt x="1145130" y="10268"/>
                  </a:lnTo>
                  <a:lnTo>
                    <a:pt x="1194918" y="12085"/>
                  </a:lnTo>
                  <a:lnTo>
                    <a:pt x="1244706" y="14210"/>
                  </a:lnTo>
                  <a:lnTo>
                    <a:pt x="1294495" y="16693"/>
                  </a:lnTo>
                  <a:lnTo>
                    <a:pt x="1344283" y="19590"/>
                  </a:lnTo>
                  <a:lnTo>
                    <a:pt x="1394071" y="22967"/>
                  </a:lnTo>
                  <a:lnTo>
                    <a:pt x="1443859" y="26898"/>
                  </a:lnTo>
                  <a:lnTo>
                    <a:pt x="1493648" y="31466"/>
                  </a:lnTo>
                  <a:lnTo>
                    <a:pt x="1543436" y="36765"/>
                  </a:lnTo>
                  <a:lnTo>
                    <a:pt x="1593224" y="42897"/>
                  </a:lnTo>
                  <a:lnTo>
                    <a:pt x="1643012" y="49975"/>
                  </a:lnTo>
                  <a:lnTo>
                    <a:pt x="1692801" y="58122"/>
                  </a:lnTo>
                  <a:lnTo>
                    <a:pt x="1742589" y="67465"/>
                  </a:lnTo>
                  <a:lnTo>
                    <a:pt x="1792377" y="78140"/>
                  </a:lnTo>
                  <a:lnTo>
                    <a:pt x="1842166" y="90282"/>
                  </a:lnTo>
                  <a:lnTo>
                    <a:pt x="1891954" y="104022"/>
                  </a:lnTo>
                  <a:lnTo>
                    <a:pt x="1941742" y="119481"/>
                  </a:lnTo>
                  <a:lnTo>
                    <a:pt x="1991530" y="136763"/>
                  </a:lnTo>
                  <a:lnTo>
                    <a:pt x="2041319" y="155942"/>
                  </a:lnTo>
                  <a:lnTo>
                    <a:pt x="2091107" y="177058"/>
                  </a:lnTo>
                  <a:lnTo>
                    <a:pt x="2140895" y="200102"/>
                  </a:lnTo>
                  <a:lnTo>
                    <a:pt x="2190683" y="225008"/>
                  </a:lnTo>
                  <a:lnTo>
                    <a:pt x="2240472" y="251648"/>
                  </a:lnTo>
                  <a:lnTo>
                    <a:pt x="2290260" y="279829"/>
                  </a:lnTo>
                  <a:lnTo>
                    <a:pt x="2340048" y="309290"/>
                  </a:lnTo>
                  <a:lnTo>
                    <a:pt x="2389837" y="339714"/>
                  </a:lnTo>
                  <a:lnTo>
                    <a:pt x="2439625" y="370735"/>
                  </a:lnTo>
                  <a:lnTo>
                    <a:pt x="2489413" y="401959"/>
                  </a:lnTo>
                  <a:lnTo>
                    <a:pt x="2539201" y="432980"/>
                  </a:lnTo>
                  <a:lnTo>
                    <a:pt x="2588990" y="463404"/>
                  </a:lnTo>
                  <a:lnTo>
                    <a:pt x="2638778" y="492865"/>
                  </a:lnTo>
                  <a:lnTo>
                    <a:pt x="2688566" y="521046"/>
                  </a:lnTo>
                  <a:lnTo>
                    <a:pt x="2738354" y="547686"/>
                  </a:lnTo>
                  <a:lnTo>
                    <a:pt x="2788143" y="572592"/>
                  </a:lnTo>
                  <a:lnTo>
                    <a:pt x="2837931" y="595636"/>
                  </a:lnTo>
                  <a:lnTo>
                    <a:pt x="2887719" y="616751"/>
                  </a:lnTo>
                  <a:lnTo>
                    <a:pt x="2937508" y="635931"/>
                  </a:lnTo>
                  <a:lnTo>
                    <a:pt x="2987296" y="653213"/>
                  </a:lnTo>
                  <a:lnTo>
                    <a:pt x="3037084" y="668672"/>
                  </a:lnTo>
                  <a:lnTo>
                    <a:pt x="3086872" y="682412"/>
                  </a:lnTo>
                  <a:lnTo>
                    <a:pt x="3136661" y="694553"/>
                  </a:lnTo>
                  <a:lnTo>
                    <a:pt x="3186449" y="705228"/>
                  </a:lnTo>
                  <a:lnTo>
                    <a:pt x="3236237" y="714572"/>
                  </a:lnTo>
                  <a:lnTo>
                    <a:pt x="3286025" y="722718"/>
                  </a:lnTo>
                  <a:lnTo>
                    <a:pt x="3335814" y="729797"/>
                  </a:lnTo>
                  <a:lnTo>
                    <a:pt x="3385602" y="735929"/>
                  </a:lnTo>
                  <a:lnTo>
                    <a:pt x="3435390" y="741227"/>
                  </a:lnTo>
                  <a:lnTo>
                    <a:pt x="3485179" y="745796"/>
                  </a:lnTo>
                  <a:lnTo>
                    <a:pt x="3534967" y="749727"/>
                  </a:lnTo>
                  <a:lnTo>
                    <a:pt x="3584755" y="753104"/>
                  </a:lnTo>
                  <a:lnTo>
                    <a:pt x="3634543" y="756001"/>
                  </a:lnTo>
                  <a:lnTo>
                    <a:pt x="3684332" y="758484"/>
                  </a:lnTo>
                  <a:lnTo>
                    <a:pt x="3734120" y="760608"/>
                  </a:lnTo>
                  <a:lnTo>
                    <a:pt x="3783908" y="762426"/>
                  </a:lnTo>
                  <a:lnTo>
                    <a:pt x="3833696" y="763979"/>
                  </a:lnTo>
                  <a:lnTo>
                    <a:pt x="3883485" y="765305"/>
                  </a:lnTo>
                  <a:lnTo>
                    <a:pt x="3933273" y="766436"/>
                  </a:lnTo>
                  <a:lnTo>
                    <a:pt x="3983061" y="767402"/>
                  </a:lnTo>
                  <a:lnTo>
                    <a:pt x="4032850" y="768225"/>
                  </a:lnTo>
                  <a:lnTo>
                    <a:pt x="4082638" y="768927"/>
                  </a:lnTo>
                  <a:lnTo>
                    <a:pt x="4132426" y="769525"/>
                  </a:lnTo>
                  <a:lnTo>
                    <a:pt x="4182214" y="770035"/>
                  </a:lnTo>
                  <a:lnTo>
                    <a:pt x="4232003" y="770469"/>
                  </a:lnTo>
                  <a:lnTo>
                    <a:pt x="4281791" y="770839"/>
                  </a:lnTo>
                  <a:lnTo>
                    <a:pt x="4331579" y="771154"/>
                  </a:lnTo>
                  <a:lnTo>
                    <a:pt x="4381367" y="771422"/>
                  </a:lnTo>
                  <a:lnTo>
                    <a:pt x="4431156" y="771650"/>
                  </a:lnTo>
                  <a:lnTo>
                    <a:pt x="4480944" y="771844"/>
                  </a:lnTo>
                  <a:lnTo>
                    <a:pt x="4530732" y="772010"/>
                  </a:lnTo>
                  <a:lnTo>
                    <a:pt x="4580521" y="772150"/>
                  </a:lnTo>
                  <a:lnTo>
                    <a:pt x="4630309" y="772270"/>
                  </a:lnTo>
                  <a:lnTo>
                    <a:pt x="4680097" y="772372"/>
                  </a:lnTo>
                  <a:lnTo>
                    <a:pt x="4729885" y="772459"/>
                  </a:lnTo>
                  <a:lnTo>
                    <a:pt x="4779674" y="772532"/>
                  </a:lnTo>
                  <a:lnTo>
                    <a:pt x="4829462" y="772595"/>
                  </a:lnTo>
                  <a:lnTo>
                    <a:pt x="4879250" y="772649"/>
                  </a:lnTo>
                  <a:lnTo>
                    <a:pt x="4929038" y="772694"/>
                  </a:lnTo>
                </a:path>
              </a:pathLst>
            </a:custGeom>
            <a:ln w="40651" cap="flat">
              <a:solidFill>
                <a:srgbClr val="D3D3D3">
                  <a:alpha val="100000"/>
                </a:srgbClr>
              </a:solidFill>
              <a:prstDash val="solid"/>
              <a:round/>
            </a:ln>
          </p:spPr>
          <p:txBody>
            <a:bodyPr/>
            <a:lstStyle/>
            <a:p/>
          </p:txBody>
        </p:sp>
        <p:sp>
          <p:nvSpPr>
            <p:cNvPr id="31" name="pl31"/>
            <p:cNvSpPr/>
            <p:nvPr/>
          </p:nvSpPr>
          <p:spPr>
            <a:xfrm>
              <a:off x="2420208" y="3998181"/>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p:txBody>
        </p:sp>
        <p:sp>
          <p:nvSpPr>
            <p:cNvPr id="32" name="pl32"/>
            <p:cNvSpPr/>
            <p:nvPr/>
          </p:nvSpPr>
          <p:spPr>
            <a:xfrm>
              <a:off x="2420208" y="425574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3" name="pl33"/>
            <p:cNvSpPr/>
            <p:nvPr/>
          </p:nvSpPr>
          <p:spPr>
            <a:xfrm>
              <a:off x="2420208" y="3225572"/>
              <a:ext cx="4929038" cy="2575648"/>
            </a:xfrm>
            <a:custGeom>
              <a:avLst/>
              <a:pathLst>
                <a:path w="4929038" h="2575648">
                  <a:moveTo>
                    <a:pt x="0" y="0"/>
                  </a:moveTo>
                  <a:lnTo>
                    <a:pt x="49788" y="151"/>
                  </a:lnTo>
                  <a:lnTo>
                    <a:pt x="99576" y="329"/>
                  </a:lnTo>
                  <a:lnTo>
                    <a:pt x="149364" y="538"/>
                  </a:lnTo>
                  <a:lnTo>
                    <a:pt x="199153" y="784"/>
                  </a:lnTo>
                  <a:lnTo>
                    <a:pt x="248941" y="1074"/>
                  </a:lnTo>
                  <a:lnTo>
                    <a:pt x="298729" y="1413"/>
                  </a:lnTo>
                  <a:lnTo>
                    <a:pt x="348517" y="1812"/>
                  </a:lnTo>
                  <a:lnTo>
                    <a:pt x="398306" y="2282"/>
                  </a:lnTo>
                  <a:lnTo>
                    <a:pt x="448094" y="2833"/>
                  </a:lnTo>
                  <a:lnTo>
                    <a:pt x="497882" y="3480"/>
                  </a:lnTo>
                  <a:lnTo>
                    <a:pt x="547670" y="4241"/>
                  </a:lnTo>
                  <a:lnTo>
                    <a:pt x="597459" y="5134"/>
                  </a:lnTo>
                  <a:lnTo>
                    <a:pt x="647247" y="6184"/>
                  </a:lnTo>
                  <a:lnTo>
                    <a:pt x="697035" y="7416"/>
                  </a:lnTo>
                  <a:lnTo>
                    <a:pt x="746824" y="8863"/>
                  </a:lnTo>
                  <a:lnTo>
                    <a:pt x="796612" y="10562"/>
                  </a:lnTo>
                  <a:lnTo>
                    <a:pt x="846400" y="12556"/>
                  </a:lnTo>
                  <a:lnTo>
                    <a:pt x="896188" y="14895"/>
                  </a:lnTo>
                  <a:lnTo>
                    <a:pt x="945977" y="17640"/>
                  </a:lnTo>
                  <a:lnTo>
                    <a:pt x="995765" y="20859"/>
                  </a:lnTo>
                  <a:lnTo>
                    <a:pt x="1045553" y="24631"/>
                  </a:lnTo>
                  <a:lnTo>
                    <a:pt x="1095341" y="29052"/>
                  </a:lnTo>
                  <a:lnTo>
                    <a:pt x="1145130" y="34228"/>
                  </a:lnTo>
                  <a:lnTo>
                    <a:pt x="1194918" y="40285"/>
                  </a:lnTo>
                  <a:lnTo>
                    <a:pt x="1244706" y="47368"/>
                  </a:lnTo>
                  <a:lnTo>
                    <a:pt x="1294495" y="55643"/>
                  </a:lnTo>
                  <a:lnTo>
                    <a:pt x="1344283" y="65301"/>
                  </a:lnTo>
                  <a:lnTo>
                    <a:pt x="1394071" y="76558"/>
                  </a:lnTo>
                  <a:lnTo>
                    <a:pt x="1443859" y="89662"/>
                  </a:lnTo>
                  <a:lnTo>
                    <a:pt x="1493648" y="104889"/>
                  </a:lnTo>
                  <a:lnTo>
                    <a:pt x="1543436" y="122551"/>
                  </a:lnTo>
                  <a:lnTo>
                    <a:pt x="1593224" y="142991"/>
                  </a:lnTo>
                  <a:lnTo>
                    <a:pt x="1643012" y="166585"/>
                  </a:lnTo>
                  <a:lnTo>
                    <a:pt x="1692801" y="193740"/>
                  </a:lnTo>
                  <a:lnTo>
                    <a:pt x="1742589" y="224885"/>
                  </a:lnTo>
                  <a:lnTo>
                    <a:pt x="1792377" y="260469"/>
                  </a:lnTo>
                  <a:lnTo>
                    <a:pt x="1842166" y="300941"/>
                  </a:lnTo>
                  <a:lnTo>
                    <a:pt x="1891954" y="346741"/>
                  </a:lnTo>
                  <a:lnTo>
                    <a:pt x="1941742" y="398272"/>
                  </a:lnTo>
                  <a:lnTo>
                    <a:pt x="1991530" y="455877"/>
                  </a:lnTo>
                  <a:lnTo>
                    <a:pt x="2041319" y="519808"/>
                  </a:lnTo>
                  <a:lnTo>
                    <a:pt x="2091107" y="590195"/>
                  </a:lnTo>
                  <a:lnTo>
                    <a:pt x="2140895" y="667006"/>
                  </a:lnTo>
                  <a:lnTo>
                    <a:pt x="2190683" y="750026"/>
                  </a:lnTo>
                  <a:lnTo>
                    <a:pt x="2240472" y="838828"/>
                  </a:lnTo>
                  <a:lnTo>
                    <a:pt x="2290260" y="932764"/>
                  </a:lnTo>
                  <a:lnTo>
                    <a:pt x="2340048" y="1030968"/>
                  </a:lnTo>
                  <a:lnTo>
                    <a:pt x="2389837" y="1132380"/>
                  </a:lnTo>
                  <a:lnTo>
                    <a:pt x="2439625" y="1235784"/>
                  </a:lnTo>
                  <a:lnTo>
                    <a:pt x="2489413" y="1339864"/>
                  </a:lnTo>
                  <a:lnTo>
                    <a:pt x="2539201" y="1443268"/>
                  </a:lnTo>
                  <a:lnTo>
                    <a:pt x="2588990" y="1544680"/>
                  </a:lnTo>
                  <a:lnTo>
                    <a:pt x="2638778" y="1642884"/>
                  </a:lnTo>
                  <a:lnTo>
                    <a:pt x="2688566" y="1736820"/>
                  </a:lnTo>
                  <a:lnTo>
                    <a:pt x="2738354" y="1825622"/>
                  </a:lnTo>
                  <a:lnTo>
                    <a:pt x="2788143" y="1908642"/>
                  </a:lnTo>
                  <a:lnTo>
                    <a:pt x="2837931" y="1985453"/>
                  </a:lnTo>
                  <a:lnTo>
                    <a:pt x="2887719" y="2055839"/>
                  </a:lnTo>
                  <a:lnTo>
                    <a:pt x="2937508" y="2119771"/>
                  </a:lnTo>
                  <a:lnTo>
                    <a:pt x="2987296" y="2177376"/>
                  </a:lnTo>
                  <a:lnTo>
                    <a:pt x="3037084" y="2228907"/>
                  </a:lnTo>
                  <a:lnTo>
                    <a:pt x="3086872" y="2274707"/>
                  </a:lnTo>
                  <a:lnTo>
                    <a:pt x="3136661" y="2315179"/>
                  </a:lnTo>
                  <a:lnTo>
                    <a:pt x="3186449" y="2350763"/>
                  </a:lnTo>
                  <a:lnTo>
                    <a:pt x="3236237" y="2381908"/>
                  </a:lnTo>
                  <a:lnTo>
                    <a:pt x="3286025" y="2409063"/>
                  </a:lnTo>
                  <a:lnTo>
                    <a:pt x="3335814" y="2432657"/>
                  </a:lnTo>
                  <a:lnTo>
                    <a:pt x="3385602" y="2453097"/>
                  </a:lnTo>
                  <a:lnTo>
                    <a:pt x="3435390" y="2470759"/>
                  </a:lnTo>
                  <a:lnTo>
                    <a:pt x="3485179" y="2485986"/>
                  </a:lnTo>
                  <a:lnTo>
                    <a:pt x="3534967" y="2499090"/>
                  </a:lnTo>
                  <a:lnTo>
                    <a:pt x="3584755" y="2510347"/>
                  </a:lnTo>
                  <a:lnTo>
                    <a:pt x="3634543" y="2520005"/>
                  </a:lnTo>
                  <a:lnTo>
                    <a:pt x="3684332" y="2528280"/>
                  </a:lnTo>
                  <a:lnTo>
                    <a:pt x="3734120" y="2535363"/>
                  </a:lnTo>
                  <a:lnTo>
                    <a:pt x="3783908" y="2541420"/>
                  </a:lnTo>
                  <a:lnTo>
                    <a:pt x="3833696" y="2546596"/>
                  </a:lnTo>
                  <a:lnTo>
                    <a:pt x="3883485" y="2551017"/>
                  </a:lnTo>
                  <a:lnTo>
                    <a:pt x="3933273" y="2554789"/>
                  </a:lnTo>
                  <a:lnTo>
                    <a:pt x="3983061" y="2558008"/>
                  </a:lnTo>
                  <a:lnTo>
                    <a:pt x="4032850" y="2560753"/>
                  </a:lnTo>
                  <a:lnTo>
                    <a:pt x="4082638" y="2563092"/>
                  </a:lnTo>
                  <a:lnTo>
                    <a:pt x="4132426" y="2565086"/>
                  </a:lnTo>
                  <a:lnTo>
                    <a:pt x="4182214" y="2566785"/>
                  </a:lnTo>
                  <a:lnTo>
                    <a:pt x="4232003" y="2568232"/>
                  </a:lnTo>
                  <a:lnTo>
                    <a:pt x="4281791" y="2569464"/>
                  </a:lnTo>
                  <a:lnTo>
                    <a:pt x="4331579" y="2570514"/>
                  </a:lnTo>
                  <a:lnTo>
                    <a:pt x="4381367" y="2571407"/>
                  </a:lnTo>
                  <a:lnTo>
                    <a:pt x="4431156" y="2572168"/>
                  </a:lnTo>
                  <a:lnTo>
                    <a:pt x="4480944" y="2572815"/>
                  </a:lnTo>
                  <a:lnTo>
                    <a:pt x="4530732" y="2573366"/>
                  </a:lnTo>
                  <a:lnTo>
                    <a:pt x="4580521" y="2573835"/>
                  </a:lnTo>
                  <a:lnTo>
                    <a:pt x="4630309" y="2574235"/>
                  </a:lnTo>
                  <a:lnTo>
                    <a:pt x="4680097" y="2574574"/>
                  </a:lnTo>
                  <a:lnTo>
                    <a:pt x="4729885" y="2574863"/>
                  </a:lnTo>
                  <a:lnTo>
                    <a:pt x="4779674" y="2575109"/>
                  </a:lnTo>
                  <a:lnTo>
                    <a:pt x="4829462" y="2575319"/>
                  </a:lnTo>
                  <a:lnTo>
                    <a:pt x="4879250" y="2575497"/>
                  </a:lnTo>
                  <a:lnTo>
                    <a:pt x="4929038" y="2575648"/>
                  </a:lnTo>
                </a:path>
              </a:pathLst>
            </a:custGeom>
            <a:ln w="40651" cap="flat">
              <a:solidFill>
                <a:srgbClr val="D3D3D3">
                  <a:alpha val="100000"/>
                </a:srgbClr>
              </a:solidFill>
              <a:prstDash val="solid"/>
              <a:round/>
            </a:ln>
          </p:spPr>
          <p:txBody>
            <a:bodyPr/>
            <a:lstStyle/>
            <a:p/>
          </p:txBody>
        </p:sp>
        <p:sp>
          <p:nvSpPr>
            <p:cNvPr id="34" name="pl34"/>
            <p:cNvSpPr/>
            <p:nvPr/>
          </p:nvSpPr>
          <p:spPr>
            <a:xfrm>
              <a:off x="2420208" y="90515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5" name="pl35"/>
            <p:cNvSpPr/>
            <p:nvPr/>
          </p:nvSpPr>
          <p:spPr>
            <a:xfrm>
              <a:off x="2420208" y="2709405"/>
              <a:ext cx="4929038" cy="515129"/>
            </a:xfrm>
            <a:custGeom>
              <a:avLst/>
              <a:pathLst>
                <a:path w="4929038" h="515129">
                  <a:moveTo>
                    <a:pt x="0" y="0"/>
                  </a:moveTo>
                  <a:lnTo>
                    <a:pt x="49788" y="30"/>
                  </a:lnTo>
                  <a:lnTo>
                    <a:pt x="99576" y="65"/>
                  </a:lnTo>
                  <a:lnTo>
                    <a:pt x="149364" y="107"/>
                  </a:lnTo>
                  <a:lnTo>
                    <a:pt x="199153" y="156"/>
                  </a:lnTo>
                  <a:lnTo>
                    <a:pt x="248941" y="214"/>
                  </a:lnTo>
                  <a:lnTo>
                    <a:pt x="298729" y="282"/>
                  </a:lnTo>
                  <a:lnTo>
                    <a:pt x="348517" y="362"/>
                  </a:lnTo>
                  <a:lnTo>
                    <a:pt x="398306" y="456"/>
                  </a:lnTo>
                  <a:lnTo>
                    <a:pt x="448094" y="566"/>
                  </a:lnTo>
                  <a:lnTo>
                    <a:pt x="497882" y="696"/>
                  </a:lnTo>
                  <a:lnTo>
                    <a:pt x="547670" y="848"/>
                  </a:lnTo>
                  <a:lnTo>
                    <a:pt x="597459" y="1026"/>
                  </a:lnTo>
                  <a:lnTo>
                    <a:pt x="647247" y="1236"/>
                  </a:lnTo>
                  <a:lnTo>
                    <a:pt x="697035" y="1483"/>
                  </a:lnTo>
                  <a:lnTo>
                    <a:pt x="746824" y="1772"/>
                  </a:lnTo>
                  <a:lnTo>
                    <a:pt x="796612" y="2112"/>
                  </a:lnTo>
                  <a:lnTo>
                    <a:pt x="846400" y="2511"/>
                  </a:lnTo>
                  <a:lnTo>
                    <a:pt x="896188" y="2979"/>
                  </a:lnTo>
                  <a:lnTo>
                    <a:pt x="945977" y="3528"/>
                  </a:lnTo>
                  <a:lnTo>
                    <a:pt x="995765" y="4171"/>
                  </a:lnTo>
                  <a:lnTo>
                    <a:pt x="1045553" y="4926"/>
                  </a:lnTo>
                  <a:lnTo>
                    <a:pt x="1095341" y="5810"/>
                  </a:lnTo>
                  <a:lnTo>
                    <a:pt x="1145130" y="6845"/>
                  </a:lnTo>
                  <a:lnTo>
                    <a:pt x="1194918" y="8057"/>
                  </a:lnTo>
                  <a:lnTo>
                    <a:pt x="1244706" y="9473"/>
                  </a:lnTo>
                  <a:lnTo>
                    <a:pt x="1294495" y="11128"/>
                  </a:lnTo>
                  <a:lnTo>
                    <a:pt x="1344283" y="13060"/>
                  </a:lnTo>
                  <a:lnTo>
                    <a:pt x="1394071" y="15311"/>
                  </a:lnTo>
                  <a:lnTo>
                    <a:pt x="1443859" y="17932"/>
                  </a:lnTo>
                  <a:lnTo>
                    <a:pt x="1493648" y="20977"/>
                  </a:lnTo>
                  <a:lnTo>
                    <a:pt x="1543436" y="24510"/>
                  </a:lnTo>
                  <a:lnTo>
                    <a:pt x="1593224" y="28598"/>
                  </a:lnTo>
                  <a:lnTo>
                    <a:pt x="1643012" y="33317"/>
                  </a:lnTo>
                  <a:lnTo>
                    <a:pt x="1692801" y="38748"/>
                  </a:lnTo>
                  <a:lnTo>
                    <a:pt x="1742589" y="44977"/>
                  </a:lnTo>
                  <a:lnTo>
                    <a:pt x="1792377" y="52093"/>
                  </a:lnTo>
                  <a:lnTo>
                    <a:pt x="1842166" y="60188"/>
                  </a:lnTo>
                  <a:lnTo>
                    <a:pt x="1891954" y="69348"/>
                  </a:lnTo>
                  <a:lnTo>
                    <a:pt x="1941742" y="79654"/>
                  </a:lnTo>
                  <a:lnTo>
                    <a:pt x="1991530" y="91175"/>
                  </a:lnTo>
                  <a:lnTo>
                    <a:pt x="2041319" y="103961"/>
                  </a:lnTo>
                  <a:lnTo>
                    <a:pt x="2091107" y="118039"/>
                  </a:lnTo>
                  <a:lnTo>
                    <a:pt x="2140895" y="133401"/>
                  </a:lnTo>
                  <a:lnTo>
                    <a:pt x="2190683" y="150005"/>
                  </a:lnTo>
                  <a:lnTo>
                    <a:pt x="2240472" y="167765"/>
                  </a:lnTo>
                  <a:lnTo>
                    <a:pt x="2290260" y="186552"/>
                  </a:lnTo>
                  <a:lnTo>
                    <a:pt x="2340048" y="206193"/>
                  </a:lnTo>
                  <a:lnTo>
                    <a:pt x="2389837" y="226476"/>
                  </a:lnTo>
                  <a:lnTo>
                    <a:pt x="2439625" y="247156"/>
                  </a:lnTo>
                  <a:lnTo>
                    <a:pt x="2489413" y="267972"/>
                  </a:lnTo>
                  <a:lnTo>
                    <a:pt x="2539201" y="288653"/>
                  </a:lnTo>
                  <a:lnTo>
                    <a:pt x="2588990" y="308936"/>
                  </a:lnTo>
                  <a:lnTo>
                    <a:pt x="2638778" y="328576"/>
                  </a:lnTo>
                  <a:lnTo>
                    <a:pt x="2688566" y="347364"/>
                  </a:lnTo>
                  <a:lnTo>
                    <a:pt x="2738354" y="365124"/>
                  </a:lnTo>
                  <a:lnTo>
                    <a:pt x="2788143" y="381728"/>
                  </a:lnTo>
                  <a:lnTo>
                    <a:pt x="2837931" y="397090"/>
                  </a:lnTo>
                  <a:lnTo>
                    <a:pt x="2887719" y="411167"/>
                  </a:lnTo>
                  <a:lnTo>
                    <a:pt x="2937508" y="423954"/>
                  </a:lnTo>
                  <a:lnTo>
                    <a:pt x="2987296" y="435475"/>
                  </a:lnTo>
                  <a:lnTo>
                    <a:pt x="3037084" y="445781"/>
                  </a:lnTo>
                  <a:lnTo>
                    <a:pt x="3086872" y="454941"/>
                  </a:lnTo>
                  <a:lnTo>
                    <a:pt x="3136661" y="463035"/>
                  </a:lnTo>
                  <a:lnTo>
                    <a:pt x="3186449" y="470152"/>
                  </a:lnTo>
                  <a:lnTo>
                    <a:pt x="3236237" y="476381"/>
                  </a:lnTo>
                  <a:lnTo>
                    <a:pt x="3286025" y="481812"/>
                  </a:lnTo>
                  <a:lnTo>
                    <a:pt x="3335814" y="486531"/>
                  </a:lnTo>
                  <a:lnTo>
                    <a:pt x="3385602" y="490619"/>
                  </a:lnTo>
                  <a:lnTo>
                    <a:pt x="3435390" y="494151"/>
                  </a:lnTo>
                  <a:lnTo>
                    <a:pt x="3485179" y="497197"/>
                  </a:lnTo>
                  <a:lnTo>
                    <a:pt x="3534967" y="499818"/>
                  </a:lnTo>
                  <a:lnTo>
                    <a:pt x="3584755" y="502069"/>
                  </a:lnTo>
                  <a:lnTo>
                    <a:pt x="3634543" y="504001"/>
                  </a:lnTo>
                  <a:lnTo>
                    <a:pt x="3684332" y="505656"/>
                  </a:lnTo>
                  <a:lnTo>
                    <a:pt x="3734120" y="507072"/>
                  </a:lnTo>
                  <a:lnTo>
                    <a:pt x="3783908" y="508284"/>
                  </a:lnTo>
                  <a:lnTo>
                    <a:pt x="3833696" y="509319"/>
                  </a:lnTo>
                  <a:lnTo>
                    <a:pt x="3883485" y="510203"/>
                  </a:lnTo>
                  <a:lnTo>
                    <a:pt x="3933273" y="510957"/>
                  </a:lnTo>
                  <a:lnTo>
                    <a:pt x="3983061" y="511601"/>
                  </a:lnTo>
                  <a:lnTo>
                    <a:pt x="4032850" y="512150"/>
                  </a:lnTo>
                  <a:lnTo>
                    <a:pt x="4082638" y="512618"/>
                  </a:lnTo>
                  <a:lnTo>
                    <a:pt x="4132426" y="513017"/>
                  </a:lnTo>
                  <a:lnTo>
                    <a:pt x="4182214" y="513357"/>
                  </a:lnTo>
                  <a:lnTo>
                    <a:pt x="4232003" y="513646"/>
                  </a:lnTo>
                  <a:lnTo>
                    <a:pt x="4281791" y="513892"/>
                  </a:lnTo>
                  <a:lnTo>
                    <a:pt x="4331579" y="514102"/>
                  </a:lnTo>
                  <a:lnTo>
                    <a:pt x="4381367" y="514281"/>
                  </a:lnTo>
                  <a:lnTo>
                    <a:pt x="4431156" y="514433"/>
                  </a:lnTo>
                  <a:lnTo>
                    <a:pt x="4480944" y="514563"/>
                  </a:lnTo>
                  <a:lnTo>
                    <a:pt x="4530732" y="514673"/>
                  </a:lnTo>
                  <a:lnTo>
                    <a:pt x="4580521" y="514767"/>
                  </a:lnTo>
                  <a:lnTo>
                    <a:pt x="4630309" y="514847"/>
                  </a:lnTo>
                  <a:lnTo>
                    <a:pt x="4680097" y="514914"/>
                  </a:lnTo>
                  <a:lnTo>
                    <a:pt x="4729885" y="514972"/>
                  </a:lnTo>
                  <a:lnTo>
                    <a:pt x="4779674" y="515021"/>
                  </a:lnTo>
                  <a:lnTo>
                    <a:pt x="4829462" y="515063"/>
                  </a:lnTo>
                  <a:lnTo>
                    <a:pt x="4879250" y="515099"/>
                  </a:lnTo>
                  <a:lnTo>
                    <a:pt x="4929038" y="515129"/>
                  </a:lnTo>
                </a:path>
              </a:pathLst>
            </a:custGeom>
            <a:ln w="40651" cap="flat">
              <a:solidFill>
                <a:srgbClr val="D3D3D3">
                  <a:alpha val="100000"/>
                </a:srgbClr>
              </a:solidFill>
              <a:prstDash val="solid"/>
              <a:round/>
            </a:ln>
          </p:spPr>
          <p:txBody>
            <a:bodyPr/>
            <a:lstStyle/>
            <a:p/>
          </p:txBody>
        </p:sp>
        <p:sp>
          <p:nvSpPr>
            <p:cNvPr id="36" name="pl36"/>
            <p:cNvSpPr/>
            <p:nvPr/>
          </p:nvSpPr>
          <p:spPr>
            <a:xfrm>
              <a:off x="2420208" y="3482705"/>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p:txBody>
        </p:sp>
        <p:sp>
          <p:nvSpPr>
            <p:cNvPr id="37" name="pl37"/>
            <p:cNvSpPr/>
            <p:nvPr/>
          </p:nvSpPr>
          <p:spPr>
            <a:xfrm>
              <a:off x="2420208" y="3740875"/>
              <a:ext cx="4929038" cy="2060519"/>
            </a:xfrm>
            <a:custGeom>
              <a:avLst/>
              <a:pathLst>
                <a:path w="4929038" h="2060519">
                  <a:moveTo>
                    <a:pt x="0" y="2060519"/>
                  </a:moveTo>
                  <a:lnTo>
                    <a:pt x="49788" y="2060397"/>
                  </a:lnTo>
                  <a:lnTo>
                    <a:pt x="99576" y="2060255"/>
                  </a:lnTo>
                  <a:lnTo>
                    <a:pt x="149364" y="2060087"/>
                  </a:lnTo>
                  <a:lnTo>
                    <a:pt x="199153" y="2059891"/>
                  </a:lnTo>
                  <a:lnTo>
                    <a:pt x="248941" y="2059659"/>
                  </a:lnTo>
                  <a:lnTo>
                    <a:pt x="298729" y="2059388"/>
                  </a:lnTo>
                  <a:lnTo>
                    <a:pt x="348517" y="2059068"/>
                  </a:lnTo>
                  <a:lnTo>
                    <a:pt x="398306" y="2058693"/>
                  </a:lnTo>
                  <a:lnTo>
                    <a:pt x="448094" y="2058252"/>
                  </a:lnTo>
                  <a:lnTo>
                    <a:pt x="497882" y="2057734"/>
                  </a:lnTo>
                  <a:lnTo>
                    <a:pt x="547670" y="2057126"/>
                  </a:lnTo>
                  <a:lnTo>
                    <a:pt x="597459" y="2056411"/>
                  </a:lnTo>
                  <a:lnTo>
                    <a:pt x="647247" y="2055571"/>
                  </a:lnTo>
                  <a:lnTo>
                    <a:pt x="697035" y="2054585"/>
                  </a:lnTo>
                  <a:lnTo>
                    <a:pt x="746824" y="2053428"/>
                  </a:lnTo>
                  <a:lnTo>
                    <a:pt x="796612" y="2052069"/>
                  </a:lnTo>
                  <a:lnTo>
                    <a:pt x="846400" y="2050474"/>
                  </a:lnTo>
                  <a:lnTo>
                    <a:pt x="896188" y="2048602"/>
                  </a:lnTo>
                  <a:lnTo>
                    <a:pt x="945977" y="2046406"/>
                  </a:lnTo>
                  <a:lnTo>
                    <a:pt x="995765" y="2043831"/>
                  </a:lnTo>
                  <a:lnTo>
                    <a:pt x="1045553" y="2040813"/>
                  </a:lnTo>
                  <a:lnTo>
                    <a:pt x="1095341" y="2037277"/>
                  </a:lnTo>
                  <a:lnTo>
                    <a:pt x="1145130" y="2033136"/>
                  </a:lnTo>
                  <a:lnTo>
                    <a:pt x="1194918" y="2028290"/>
                  </a:lnTo>
                  <a:lnTo>
                    <a:pt x="1244706" y="2022624"/>
                  </a:lnTo>
                  <a:lnTo>
                    <a:pt x="1294495" y="2016004"/>
                  </a:lnTo>
                  <a:lnTo>
                    <a:pt x="1344283" y="2008278"/>
                  </a:lnTo>
                  <a:lnTo>
                    <a:pt x="1394071" y="1999272"/>
                  </a:lnTo>
                  <a:lnTo>
                    <a:pt x="1443859" y="1988789"/>
                  </a:lnTo>
                  <a:lnTo>
                    <a:pt x="1493648" y="1976607"/>
                  </a:lnTo>
                  <a:lnTo>
                    <a:pt x="1543436" y="1962477"/>
                  </a:lnTo>
                  <a:lnTo>
                    <a:pt x="1593224" y="1946125"/>
                  </a:lnTo>
                  <a:lnTo>
                    <a:pt x="1643012" y="1927250"/>
                  </a:lnTo>
                  <a:lnTo>
                    <a:pt x="1692801" y="1905526"/>
                  </a:lnTo>
                  <a:lnTo>
                    <a:pt x="1742589" y="1880610"/>
                  </a:lnTo>
                  <a:lnTo>
                    <a:pt x="1792377" y="1852143"/>
                  </a:lnTo>
                  <a:lnTo>
                    <a:pt x="1842166" y="1819765"/>
                  </a:lnTo>
                  <a:lnTo>
                    <a:pt x="1891954" y="1783126"/>
                  </a:lnTo>
                  <a:lnTo>
                    <a:pt x="1941742" y="1741901"/>
                  </a:lnTo>
                  <a:lnTo>
                    <a:pt x="1991530" y="1695817"/>
                  </a:lnTo>
                  <a:lnTo>
                    <a:pt x="2041319" y="1644671"/>
                  </a:lnTo>
                  <a:lnTo>
                    <a:pt x="2091107" y="1588362"/>
                  </a:lnTo>
                  <a:lnTo>
                    <a:pt x="2140895" y="1526913"/>
                  </a:lnTo>
                  <a:lnTo>
                    <a:pt x="2190683" y="1460497"/>
                  </a:lnTo>
                  <a:lnTo>
                    <a:pt x="2240472" y="1389456"/>
                  </a:lnTo>
                  <a:lnTo>
                    <a:pt x="2290260" y="1314307"/>
                  </a:lnTo>
                  <a:lnTo>
                    <a:pt x="2340048" y="1235744"/>
                  </a:lnTo>
                  <a:lnTo>
                    <a:pt x="2389837" y="1154614"/>
                  </a:lnTo>
                  <a:lnTo>
                    <a:pt x="2439625" y="1071891"/>
                  </a:lnTo>
                  <a:lnTo>
                    <a:pt x="2489413" y="988627"/>
                  </a:lnTo>
                  <a:lnTo>
                    <a:pt x="2539201" y="905904"/>
                  </a:lnTo>
                  <a:lnTo>
                    <a:pt x="2588990" y="824774"/>
                  </a:lnTo>
                  <a:lnTo>
                    <a:pt x="2638778" y="746211"/>
                  </a:lnTo>
                  <a:lnTo>
                    <a:pt x="2688566" y="671062"/>
                  </a:lnTo>
                  <a:lnTo>
                    <a:pt x="2738354" y="600021"/>
                  </a:lnTo>
                  <a:lnTo>
                    <a:pt x="2788143" y="533605"/>
                  </a:lnTo>
                  <a:lnTo>
                    <a:pt x="2837931" y="472156"/>
                  </a:lnTo>
                  <a:lnTo>
                    <a:pt x="2887719" y="415847"/>
                  </a:lnTo>
                  <a:lnTo>
                    <a:pt x="2937508" y="364701"/>
                  </a:lnTo>
                  <a:lnTo>
                    <a:pt x="2987296" y="318617"/>
                  </a:lnTo>
                  <a:lnTo>
                    <a:pt x="3037084" y="277393"/>
                  </a:lnTo>
                  <a:lnTo>
                    <a:pt x="3086872" y="240753"/>
                  </a:lnTo>
                  <a:lnTo>
                    <a:pt x="3136661" y="208375"/>
                  </a:lnTo>
                  <a:lnTo>
                    <a:pt x="3186449" y="179908"/>
                  </a:lnTo>
                  <a:lnTo>
                    <a:pt x="3236237" y="154992"/>
                  </a:lnTo>
                  <a:lnTo>
                    <a:pt x="3286025" y="133268"/>
                  </a:lnTo>
                  <a:lnTo>
                    <a:pt x="3335814" y="114393"/>
                  </a:lnTo>
                  <a:lnTo>
                    <a:pt x="3385602" y="98041"/>
                  </a:lnTo>
                  <a:lnTo>
                    <a:pt x="3435390" y="83911"/>
                  </a:lnTo>
                  <a:lnTo>
                    <a:pt x="3485179" y="71729"/>
                  </a:lnTo>
                  <a:lnTo>
                    <a:pt x="3534967" y="61246"/>
                  </a:lnTo>
                  <a:lnTo>
                    <a:pt x="3584755" y="52240"/>
                  </a:lnTo>
                  <a:lnTo>
                    <a:pt x="3634543" y="44514"/>
                  </a:lnTo>
                  <a:lnTo>
                    <a:pt x="3684332" y="37894"/>
                  </a:lnTo>
                  <a:lnTo>
                    <a:pt x="3734120" y="32228"/>
                  </a:lnTo>
                  <a:lnTo>
                    <a:pt x="3783908" y="27382"/>
                  </a:lnTo>
                  <a:lnTo>
                    <a:pt x="3833696" y="23241"/>
                  </a:lnTo>
                  <a:lnTo>
                    <a:pt x="3883485" y="19705"/>
                  </a:lnTo>
                  <a:lnTo>
                    <a:pt x="3933273" y="16687"/>
                  </a:lnTo>
                  <a:lnTo>
                    <a:pt x="3983061" y="14112"/>
                  </a:lnTo>
                  <a:lnTo>
                    <a:pt x="4032850" y="11916"/>
                  </a:lnTo>
                  <a:lnTo>
                    <a:pt x="4082638" y="10044"/>
                  </a:lnTo>
                  <a:lnTo>
                    <a:pt x="4132426" y="8449"/>
                  </a:lnTo>
                  <a:lnTo>
                    <a:pt x="4182214" y="7090"/>
                  </a:lnTo>
                  <a:lnTo>
                    <a:pt x="4232003" y="5933"/>
                  </a:lnTo>
                  <a:lnTo>
                    <a:pt x="4281791" y="4947"/>
                  </a:lnTo>
                  <a:lnTo>
                    <a:pt x="4331579" y="4107"/>
                  </a:lnTo>
                  <a:lnTo>
                    <a:pt x="4381367" y="3392"/>
                  </a:lnTo>
                  <a:lnTo>
                    <a:pt x="4431156" y="2784"/>
                  </a:lnTo>
                  <a:lnTo>
                    <a:pt x="4480944" y="2266"/>
                  </a:lnTo>
                  <a:lnTo>
                    <a:pt x="4530732" y="1825"/>
                  </a:lnTo>
                  <a:lnTo>
                    <a:pt x="4580521" y="1450"/>
                  </a:lnTo>
                  <a:lnTo>
                    <a:pt x="4630309" y="1131"/>
                  </a:lnTo>
                  <a:lnTo>
                    <a:pt x="4680097" y="859"/>
                  </a:lnTo>
                  <a:lnTo>
                    <a:pt x="4729885" y="627"/>
                  </a:lnTo>
                  <a:lnTo>
                    <a:pt x="4779674" y="431"/>
                  </a:lnTo>
                  <a:lnTo>
                    <a:pt x="4829462" y="263"/>
                  </a:lnTo>
                  <a:lnTo>
                    <a:pt x="4879250" y="121"/>
                  </a:lnTo>
                  <a:lnTo>
                    <a:pt x="4929038" y="0"/>
                  </a:lnTo>
                </a:path>
              </a:pathLst>
            </a:custGeom>
            <a:ln w="40651" cap="flat">
              <a:solidFill>
                <a:srgbClr val="D3D3D3">
                  <a:alpha val="100000"/>
                </a:srgbClr>
              </a:solidFill>
              <a:prstDash val="solid"/>
              <a:round/>
            </a:ln>
          </p:spPr>
          <p:txBody>
            <a:bodyPr/>
            <a:lstStyle/>
            <a:p/>
          </p:txBody>
        </p:sp>
        <p:sp>
          <p:nvSpPr>
            <p:cNvPr id="38" name="pt38"/>
            <p:cNvSpPr/>
            <p:nvPr/>
          </p:nvSpPr>
          <p:spPr>
            <a:xfrm>
              <a:off x="2334404"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9" name="pt39"/>
            <p:cNvSpPr/>
            <p:nvPr/>
          </p:nvSpPr>
          <p:spPr>
            <a:xfrm>
              <a:off x="2334404"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0" name="pt40"/>
            <p:cNvSpPr/>
            <p:nvPr/>
          </p:nvSpPr>
          <p:spPr>
            <a:xfrm>
              <a:off x="2334404"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334404"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334404"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334404"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334404"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334404"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334404"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334404"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334404"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334404"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334404"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334404"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334404"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334404"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334404"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334404"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334404"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334404"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7263443"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7263443"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263443"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263443"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263443" y="185021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3" name="pt63"/>
            <p:cNvSpPr/>
            <p:nvPr/>
          </p:nvSpPr>
          <p:spPr>
            <a:xfrm>
              <a:off x="7263443"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263443" y="2365691"/>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p:txBody>
        </p:sp>
        <p:sp>
          <p:nvSpPr>
            <p:cNvPr id="65" name="pt65"/>
            <p:cNvSpPr/>
            <p:nvPr/>
          </p:nvSpPr>
          <p:spPr>
            <a:xfrm>
              <a:off x="7263443"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263443"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263443"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263443"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263443"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263443"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263443"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263443"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263443"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263443"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263443"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263443"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263443"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tx78"/>
            <p:cNvSpPr/>
            <p:nvPr/>
          </p:nvSpPr>
          <p:spPr>
            <a:xfrm>
              <a:off x="108088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(2,711,000)</a:t>
              </a:r>
            </a:p>
          </p:txBody>
        </p:sp>
        <p:sp>
          <p:nvSpPr>
            <p:cNvPr id="79" name="tx79"/>
            <p:cNvSpPr/>
            <p:nvPr/>
          </p:nvSpPr>
          <p:spPr>
            <a:xfrm>
              <a:off x="936414" y="1078891"/>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(2,247,000)</a:t>
              </a:r>
            </a:p>
          </p:txBody>
        </p:sp>
        <p:sp>
          <p:nvSpPr>
            <p:cNvPr id="80" name="tx80"/>
            <p:cNvSpPr/>
            <p:nvPr/>
          </p:nvSpPr>
          <p:spPr>
            <a:xfrm>
              <a:off x="767455" y="1336629"/>
              <a:ext cx="14063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(1,150,000)</a:t>
              </a:r>
            </a:p>
          </p:txBody>
        </p:sp>
        <p:sp>
          <p:nvSpPr>
            <p:cNvPr id="81" name="tx81"/>
            <p:cNvSpPr/>
            <p:nvPr/>
          </p:nvSpPr>
          <p:spPr>
            <a:xfrm>
              <a:off x="871978" y="1594366"/>
              <a:ext cx="13017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(1,134,000)</a:t>
              </a:r>
            </a:p>
          </p:txBody>
        </p:sp>
        <p:sp>
          <p:nvSpPr>
            <p:cNvPr id="82" name="tx82"/>
            <p:cNvSpPr/>
            <p:nvPr/>
          </p:nvSpPr>
          <p:spPr>
            <a:xfrm>
              <a:off x="695256" y="1852104"/>
              <a:ext cx="14785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 (1,048,000)</a:t>
              </a:r>
            </a:p>
          </p:txBody>
        </p:sp>
        <p:sp>
          <p:nvSpPr>
            <p:cNvPr id="83" name="tx83"/>
            <p:cNvSpPr/>
            <p:nvPr/>
          </p:nvSpPr>
          <p:spPr>
            <a:xfrm>
              <a:off x="1201710" y="2109842"/>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(734,000)</a:t>
              </a:r>
            </a:p>
          </p:txBody>
        </p:sp>
        <p:sp>
          <p:nvSpPr>
            <p:cNvPr id="84" name="tx84"/>
            <p:cNvSpPr/>
            <p:nvPr/>
          </p:nvSpPr>
          <p:spPr>
            <a:xfrm>
              <a:off x="1153436" y="2367580"/>
              <a:ext cx="1020319"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 (710,000)</a:t>
              </a:r>
            </a:p>
          </p:txBody>
        </p:sp>
        <p:sp>
          <p:nvSpPr>
            <p:cNvPr id="85" name="tx85"/>
            <p:cNvSpPr/>
            <p:nvPr/>
          </p:nvSpPr>
          <p:spPr>
            <a:xfrm>
              <a:off x="960481" y="262531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(611,000)</a:t>
              </a:r>
            </a:p>
          </p:txBody>
        </p:sp>
        <p:sp>
          <p:nvSpPr>
            <p:cNvPr id="86" name="tx86"/>
            <p:cNvSpPr/>
            <p:nvPr/>
          </p:nvSpPr>
          <p:spPr>
            <a:xfrm>
              <a:off x="1064793"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(553,000)</a:t>
              </a:r>
            </a:p>
          </p:txBody>
        </p:sp>
        <p:sp>
          <p:nvSpPr>
            <p:cNvPr id="87" name="tx87"/>
            <p:cNvSpPr/>
            <p:nvPr/>
          </p:nvSpPr>
          <p:spPr>
            <a:xfrm>
              <a:off x="912489" y="3140793"/>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(492,000)</a:t>
              </a:r>
            </a:p>
          </p:txBody>
        </p:sp>
        <p:sp>
          <p:nvSpPr>
            <p:cNvPr id="88" name="tx88"/>
            <p:cNvSpPr/>
            <p:nvPr/>
          </p:nvSpPr>
          <p:spPr>
            <a:xfrm>
              <a:off x="920253" y="3398531"/>
              <a:ext cx="125350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 (402,000)</a:t>
              </a:r>
            </a:p>
          </p:txBody>
        </p:sp>
        <p:sp>
          <p:nvSpPr>
            <p:cNvPr id="89" name="tx89"/>
            <p:cNvSpPr/>
            <p:nvPr/>
          </p:nvSpPr>
          <p:spPr>
            <a:xfrm>
              <a:off x="687351" y="3656268"/>
              <a:ext cx="148640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 (372,000)</a:t>
              </a:r>
            </a:p>
          </p:txBody>
        </p:sp>
        <p:sp>
          <p:nvSpPr>
            <p:cNvPr id="90" name="tx90"/>
            <p:cNvSpPr/>
            <p:nvPr/>
          </p:nvSpPr>
          <p:spPr>
            <a:xfrm>
              <a:off x="751434" y="3914006"/>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(361,000)</a:t>
              </a:r>
            </a:p>
          </p:txBody>
        </p:sp>
        <p:sp>
          <p:nvSpPr>
            <p:cNvPr id="91" name="tx91"/>
            <p:cNvSpPr/>
            <p:nvPr/>
          </p:nvSpPr>
          <p:spPr>
            <a:xfrm>
              <a:off x="992664" y="4171744"/>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(338,000)</a:t>
              </a:r>
            </a:p>
          </p:txBody>
        </p:sp>
        <p:sp>
          <p:nvSpPr>
            <p:cNvPr id="92" name="tx92"/>
            <p:cNvSpPr/>
            <p:nvPr/>
          </p:nvSpPr>
          <p:spPr>
            <a:xfrm>
              <a:off x="1057029" y="4429482"/>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(317,000)</a:t>
              </a:r>
            </a:p>
          </p:txBody>
        </p:sp>
        <p:sp>
          <p:nvSpPr>
            <p:cNvPr id="93" name="tx93"/>
            <p:cNvSpPr/>
            <p:nvPr/>
          </p:nvSpPr>
          <p:spPr>
            <a:xfrm>
              <a:off x="719463" y="4687219"/>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(304,000)</a:t>
              </a:r>
            </a:p>
          </p:txBody>
        </p:sp>
        <p:sp>
          <p:nvSpPr>
            <p:cNvPr id="94" name="tx94"/>
            <p:cNvSpPr/>
            <p:nvPr/>
          </p:nvSpPr>
          <p:spPr>
            <a:xfrm>
              <a:off x="840007" y="4944957"/>
              <a:ext cx="1333748"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 (219,000)</a:t>
              </a:r>
            </a:p>
          </p:txBody>
        </p:sp>
        <p:sp>
          <p:nvSpPr>
            <p:cNvPr id="95" name="tx95"/>
            <p:cNvSpPr/>
            <p:nvPr/>
          </p:nvSpPr>
          <p:spPr>
            <a:xfrm>
              <a:off x="1113278" y="5202695"/>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(197,000)</a:t>
              </a:r>
            </a:p>
          </p:txBody>
        </p:sp>
        <p:sp>
          <p:nvSpPr>
            <p:cNvPr id="96" name="tx96"/>
            <p:cNvSpPr/>
            <p:nvPr/>
          </p:nvSpPr>
          <p:spPr>
            <a:xfrm>
              <a:off x="1169316" y="5460433"/>
              <a:ext cx="100444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 (191,000)</a:t>
              </a:r>
            </a:p>
          </p:txBody>
        </p:sp>
        <p:sp>
          <p:nvSpPr>
            <p:cNvPr id="97" name="tx97"/>
            <p:cNvSpPr/>
            <p:nvPr/>
          </p:nvSpPr>
          <p:spPr>
            <a:xfrm>
              <a:off x="920464" y="5718170"/>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(187,000)</a:t>
              </a:r>
            </a:p>
          </p:txBody>
        </p:sp>
        <p:sp>
          <p:nvSpPr>
            <p:cNvPr id="98" name="tx98"/>
            <p:cNvSpPr/>
            <p:nvPr/>
          </p:nvSpPr>
          <p:spPr>
            <a:xfrm>
              <a:off x="7595699" y="821153"/>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(2,134,000)</a:t>
              </a:r>
            </a:p>
          </p:txBody>
        </p:sp>
        <p:sp>
          <p:nvSpPr>
            <p:cNvPr id="99" name="tx99"/>
            <p:cNvSpPr/>
            <p:nvPr/>
          </p:nvSpPr>
          <p:spPr>
            <a:xfrm>
              <a:off x="7595699" y="1078891"/>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(1,592,000)</a:t>
              </a:r>
            </a:p>
          </p:txBody>
        </p:sp>
        <p:sp>
          <p:nvSpPr>
            <p:cNvPr id="100" name="tx100"/>
            <p:cNvSpPr/>
            <p:nvPr/>
          </p:nvSpPr>
          <p:spPr>
            <a:xfrm>
              <a:off x="7595699" y="1336629"/>
              <a:ext cx="118123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(917,000)</a:t>
              </a:r>
            </a:p>
          </p:txBody>
        </p:sp>
        <p:sp>
          <p:nvSpPr>
            <p:cNvPr id="101" name="tx101"/>
            <p:cNvSpPr/>
            <p:nvPr/>
          </p:nvSpPr>
          <p:spPr>
            <a:xfrm>
              <a:off x="7595699" y="1594366"/>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(839,000)</a:t>
              </a:r>
            </a:p>
          </p:txBody>
        </p:sp>
        <p:sp>
          <p:nvSpPr>
            <p:cNvPr id="102" name="tx102"/>
            <p:cNvSpPr/>
            <p:nvPr/>
          </p:nvSpPr>
          <p:spPr>
            <a:xfrm>
              <a:off x="7595699" y="1852104"/>
              <a:ext cx="10768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 (701,000)</a:t>
              </a:r>
            </a:p>
          </p:txBody>
        </p:sp>
        <p:sp>
          <p:nvSpPr>
            <p:cNvPr id="103" name="tx103"/>
            <p:cNvSpPr/>
            <p:nvPr/>
          </p:nvSpPr>
          <p:spPr>
            <a:xfrm>
              <a:off x="7595699" y="2109842"/>
              <a:ext cx="128575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(662,000)</a:t>
              </a:r>
            </a:p>
          </p:txBody>
        </p:sp>
        <p:sp>
          <p:nvSpPr>
            <p:cNvPr id="104" name="tx104"/>
            <p:cNvSpPr/>
            <p:nvPr/>
          </p:nvSpPr>
          <p:spPr>
            <a:xfrm>
              <a:off x="7595699" y="2367580"/>
              <a:ext cx="111686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 (580,000)</a:t>
              </a:r>
            </a:p>
          </p:txBody>
        </p:sp>
        <p:sp>
          <p:nvSpPr>
            <p:cNvPr id="105" name="tx105"/>
            <p:cNvSpPr/>
            <p:nvPr/>
          </p:nvSpPr>
          <p:spPr>
            <a:xfrm>
              <a:off x="7595699" y="262531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(467,000)</a:t>
              </a:r>
            </a:p>
          </p:txBody>
        </p:sp>
        <p:sp>
          <p:nvSpPr>
            <p:cNvPr id="106" name="tx106"/>
            <p:cNvSpPr/>
            <p:nvPr/>
          </p:nvSpPr>
          <p:spPr>
            <a:xfrm>
              <a:off x="7595699"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(411,000)</a:t>
              </a:r>
            </a:p>
          </p:txBody>
        </p:sp>
        <p:sp>
          <p:nvSpPr>
            <p:cNvPr id="107" name="tx107"/>
            <p:cNvSpPr/>
            <p:nvPr/>
          </p:nvSpPr>
          <p:spPr>
            <a:xfrm>
              <a:off x="7595699" y="3140793"/>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(396,000)</a:t>
              </a:r>
            </a:p>
          </p:txBody>
        </p:sp>
        <p:sp>
          <p:nvSpPr>
            <p:cNvPr id="108" name="tx108"/>
            <p:cNvSpPr/>
            <p:nvPr/>
          </p:nvSpPr>
          <p:spPr>
            <a:xfrm>
              <a:off x="7595699" y="3398531"/>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(359,000)</a:t>
              </a:r>
            </a:p>
          </p:txBody>
        </p:sp>
        <p:sp>
          <p:nvSpPr>
            <p:cNvPr id="109" name="tx109"/>
            <p:cNvSpPr/>
            <p:nvPr/>
          </p:nvSpPr>
          <p:spPr>
            <a:xfrm>
              <a:off x="7595699" y="3656268"/>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(274,000)</a:t>
              </a:r>
            </a:p>
          </p:txBody>
        </p:sp>
        <p:sp>
          <p:nvSpPr>
            <p:cNvPr id="110" name="tx110"/>
            <p:cNvSpPr/>
            <p:nvPr/>
          </p:nvSpPr>
          <p:spPr>
            <a:xfrm>
              <a:off x="7595699" y="3914006"/>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(251,000)</a:t>
              </a:r>
            </a:p>
          </p:txBody>
        </p:sp>
        <p:sp>
          <p:nvSpPr>
            <p:cNvPr id="111" name="tx111"/>
            <p:cNvSpPr/>
            <p:nvPr/>
          </p:nvSpPr>
          <p:spPr>
            <a:xfrm>
              <a:off x="7595699" y="4171744"/>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(222,000)</a:t>
              </a:r>
            </a:p>
          </p:txBody>
        </p:sp>
        <p:sp>
          <p:nvSpPr>
            <p:cNvPr id="112" name="tx112"/>
            <p:cNvSpPr/>
            <p:nvPr/>
          </p:nvSpPr>
          <p:spPr>
            <a:xfrm>
              <a:off x="7595699" y="4429482"/>
              <a:ext cx="144624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 (220,000)</a:t>
              </a:r>
            </a:p>
          </p:txBody>
        </p:sp>
        <p:sp>
          <p:nvSpPr>
            <p:cNvPr id="113" name="tx113"/>
            <p:cNvSpPr/>
            <p:nvPr/>
          </p:nvSpPr>
          <p:spPr>
            <a:xfrm>
              <a:off x="7595699" y="4687219"/>
              <a:ext cx="92391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Mali (199,000)</a:t>
              </a:r>
            </a:p>
          </p:txBody>
        </p:sp>
        <p:sp>
          <p:nvSpPr>
            <p:cNvPr id="114" name="tx114"/>
            <p:cNvSpPr/>
            <p:nvPr/>
          </p:nvSpPr>
          <p:spPr>
            <a:xfrm>
              <a:off x="7595699" y="4944957"/>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(199,000)</a:t>
              </a:r>
            </a:p>
          </p:txBody>
        </p:sp>
        <p:sp>
          <p:nvSpPr>
            <p:cNvPr id="115" name="tx115"/>
            <p:cNvSpPr/>
            <p:nvPr/>
          </p:nvSpPr>
          <p:spPr>
            <a:xfrm>
              <a:off x="7595699" y="5202695"/>
              <a:ext cx="103655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 (177,000)</a:t>
              </a:r>
            </a:p>
          </p:txBody>
        </p:sp>
        <p:sp>
          <p:nvSpPr>
            <p:cNvPr id="116" name="tx116"/>
            <p:cNvSpPr/>
            <p:nvPr/>
          </p:nvSpPr>
          <p:spPr>
            <a:xfrm>
              <a:off x="7595699" y="5460433"/>
              <a:ext cx="112498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Guinea (176,000)</a:t>
              </a:r>
            </a:p>
          </p:txBody>
        </p:sp>
        <p:sp>
          <p:nvSpPr>
            <p:cNvPr id="117" name="tx117"/>
            <p:cNvSpPr/>
            <p:nvPr/>
          </p:nvSpPr>
          <p:spPr>
            <a:xfrm>
              <a:off x="7595699" y="5718170"/>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(176,000)</a:t>
              </a:r>
            </a:p>
          </p:txBody>
        </p:sp>
        <p:sp>
          <p:nvSpPr>
            <p:cNvPr id="118" name="tx118"/>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19" name="tx119"/>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0" name="tx120"/>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1" name="tx121"/>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2" name="tx122"/>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3" name="tx123"/>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4" name="tx124"/>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5" name="tx125"/>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6" name="tx126"/>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7" name="tx127"/>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29" name="tx129"/>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0" name="tx130"/>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1" name="tx131"/>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2" name="tx132"/>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3" name="tx133"/>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4" name="tx134"/>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5" name="tx135"/>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6" name="tx136"/>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7" name="tx137"/>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2021-2023</a:t>
              </a:r>
            </a:p>
          </p:txBody>
        </p:sp>
        <p:sp>
          <p:nvSpPr>
            <p:cNvPr id="141" name="tx1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3601554" y="6568567"/>
              <a:ext cx="54728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in MENA are highlighted in colour. Number in parentheses is the number of zero-dose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20 countries were prioritised in the context of the Immunization Agenda 2030, based on their number of zero-dose children in 2021. This chart compares the ranking of the top 20 countries in 2021 and 2023. Rank 1 indicates the country with the highest absolute number of zero-dose children.
In 2021, 0 countries in MENA were among the top 20 countries with the most zero-dose children globally.
In 2023, 2 countries in the region were among the top 20 zero-dose countries (Sudan and Yemen). Since 2021, Sudan moved into the top 20 countries and Yemen moved into the top 20 countries.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20208" y="1678368"/>
              <a:ext cx="4929038" cy="1030518"/>
            </a:xfrm>
            <a:custGeom>
              <a:avLst/>
              <a:pathLst>
                <a:path w="4929038" h="1030518">
                  <a:moveTo>
                    <a:pt x="0" y="257564"/>
                  </a:moveTo>
                  <a:lnTo>
                    <a:pt x="24894" y="257549"/>
                  </a:lnTo>
                  <a:lnTo>
                    <a:pt x="49788" y="257531"/>
                  </a:lnTo>
                  <a:lnTo>
                    <a:pt x="74682" y="257510"/>
                  </a:lnTo>
                  <a:lnTo>
                    <a:pt x="99576" y="257486"/>
                  </a:lnTo>
                  <a:lnTo>
                    <a:pt x="124470" y="257457"/>
                  </a:lnTo>
                  <a:lnTo>
                    <a:pt x="149364" y="257423"/>
                  </a:lnTo>
                  <a:lnTo>
                    <a:pt x="174258" y="257383"/>
                  </a:lnTo>
                  <a:lnTo>
                    <a:pt x="199153" y="257336"/>
                  </a:lnTo>
                  <a:lnTo>
                    <a:pt x="224047" y="257281"/>
                  </a:lnTo>
                  <a:lnTo>
                    <a:pt x="248941" y="257216"/>
                  </a:lnTo>
                  <a:lnTo>
                    <a:pt x="273835" y="257140"/>
                  </a:lnTo>
                  <a:lnTo>
                    <a:pt x="298729" y="257051"/>
                  </a:lnTo>
                  <a:lnTo>
                    <a:pt x="323623" y="256946"/>
                  </a:lnTo>
                  <a:lnTo>
                    <a:pt x="348517" y="256823"/>
                  </a:lnTo>
                  <a:lnTo>
                    <a:pt x="373412" y="256678"/>
                  </a:lnTo>
                  <a:lnTo>
                    <a:pt x="398306" y="256508"/>
                  </a:lnTo>
                  <a:lnTo>
                    <a:pt x="423200" y="256309"/>
                  </a:lnTo>
                  <a:lnTo>
                    <a:pt x="448094" y="256075"/>
                  </a:lnTo>
                  <a:lnTo>
                    <a:pt x="472988" y="255800"/>
                  </a:lnTo>
                  <a:lnTo>
                    <a:pt x="497882" y="255478"/>
                  </a:lnTo>
                  <a:lnTo>
                    <a:pt x="522776" y="255101"/>
                  </a:lnTo>
                  <a:lnTo>
                    <a:pt x="547670" y="254659"/>
                  </a:lnTo>
                  <a:lnTo>
                    <a:pt x="572565" y="254142"/>
                  </a:lnTo>
                  <a:lnTo>
                    <a:pt x="597459" y="253536"/>
                  </a:lnTo>
                  <a:lnTo>
                    <a:pt x="622353" y="252828"/>
                  </a:lnTo>
                  <a:lnTo>
                    <a:pt x="647247" y="252000"/>
                  </a:lnTo>
                  <a:lnTo>
                    <a:pt x="672141" y="251034"/>
                  </a:lnTo>
                  <a:lnTo>
                    <a:pt x="697035" y="249909"/>
                  </a:lnTo>
                  <a:lnTo>
                    <a:pt x="721929" y="248598"/>
                  </a:lnTo>
                  <a:lnTo>
                    <a:pt x="746824" y="247075"/>
                  </a:lnTo>
                  <a:lnTo>
                    <a:pt x="771718" y="245309"/>
                  </a:lnTo>
                  <a:lnTo>
                    <a:pt x="796612" y="243265"/>
                  </a:lnTo>
                  <a:lnTo>
                    <a:pt x="821506" y="240906"/>
                  </a:lnTo>
                  <a:lnTo>
                    <a:pt x="846400" y="238190"/>
                  </a:lnTo>
                  <a:lnTo>
                    <a:pt x="871294" y="235076"/>
                  </a:lnTo>
                  <a:lnTo>
                    <a:pt x="896188" y="231517"/>
                  </a:lnTo>
                  <a:lnTo>
                    <a:pt x="921083" y="227470"/>
                  </a:lnTo>
                  <a:lnTo>
                    <a:pt x="945977" y="222890"/>
                  </a:lnTo>
                  <a:lnTo>
                    <a:pt x="970871" y="217737"/>
                  </a:lnTo>
                  <a:lnTo>
                    <a:pt x="995765" y="211977"/>
                  </a:lnTo>
                  <a:lnTo>
                    <a:pt x="1020659" y="205583"/>
                  </a:lnTo>
                  <a:lnTo>
                    <a:pt x="1045553" y="198545"/>
                  </a:lnTo>
                  <a:lnTo>
                    <a:pt x="1070447" y="190864"/>
                  </a:lnTo>
                  <a:lnTo>
                    <a:pt x="1095341" y="182562"/>
                  </a:lnTo>
                  <a:lnTo>
                    <a:pt x="1120236" y="173682"/>
                  </a:lnTo>
                  <a:lnTo>
                    <a:pt x="1145130" y="164288"/>
                  </a:lnTo>
                  <a:lnTo>
                    <a:pt x="1170024" y="154468"/>
                  </a:lnTo>
                  <a:lnTo>
                    <a:pt x="1194918" y="144326"/>
                  </a:lnTo>
                  <a:lnTo>
                    <a:pt x="1219812" y="133986"/>
                  </a:lnTo>
                  <a:lnTo>
                    <a:pt x="1244706" y="123578"/>
                  </a:lnTo>
                  <a:lnTo>
                    <a:pt x="1269600" y="113238"/>
                  </a:lnTo>
                  <a:lnTo>
                    <a:pt x="1294495" y="103096"/>
                  </a:lnTo>
                  <a:lnTo>
                    <a:pt x="1319389" y="93276"/>
                  </a:lnTo>
                  <a:lnTo>
                    <a:pt x="1344283" y="83882"/>
                  </a:lnTo>
                  <a:lnTo>
                    <a:pt x="1369177" y="75002"/>
                  </a:lnTo>
                  <a:lnTo>
                    <a:pt x="1394071" y="66700"/>
                  </a:lnTo>
                  <a:lnTo>
                    <a:pt x="1418965" y="59019"/>
                  </a:lnTo>
                  <a:lnTo>
                    <a:pt x="1443859" y="51980"/>
                  </a:lnTo>
                  <a:lnTo>
                    <a:pt x="1468754" y="45587"/>
                  </a:lnTo>
                  <a:lnTo>
                    <a:pt x="1493648" y="39827"/>
                  </a:lnTo>
                  <a:lnTo>
                    <a:pt x="1518542" y="34674"/>
                  </a:lnTo>
                  <a:lnTo>
                    <a:pt x="1543436" y="30094"/>
                  </a:lnTo>
                  <a:lnTo>
                    <a:pt x="1568330" y="26046"/>
                  </a:lnTo>
                  <a:lnTo>
                    <a:pt x="1593224" y="22488"/>
                  </a:lnTo>
                  <a:lnTo>
                    <a:pt x="1618118" y="19374"/>
                  </a:lnTo>
                  <a:lnTo>
                    <a:pt x="1643012" y="16658"/>
                  </a:lnTo>
                  <a:lnTo>
                    <a:pt x="1667907" y="14299"/>
                  </a:lnTo>
                  <a:lnTo>
                    <a:pt x="1692801" y="12255"/>
                  </a:lnTo>
                  <a:lnTo>
                    <a:pt x="1717695" y="10488"/>
                  </a:lnTo>
                  <a:lnTo>
                    <a:pt x="1742589" y="8966"/>
                  </a:lnTo>
                  <a:lnTo>
                    <a:pt x="1767483" y="7655"/>
                  </a:lnTo>
                  <a:lnTo>
                    <a:pt x="1792377" y="6530"/>
                  </a:lnTo>
                  <a:lnTo>
                    <a:pt x="1817271" y="5564"/>
                  </a:lnTo>
                  <a:lnTo>
                    <a:pt x="1842166" y="4736"/>
                  </a:lnTo>
                  <a:lnTo>
                    <a:pt x="1867060" y="4028"/>
                  </a:lnTo>
                  <a:lnTo>
                    <a:pt x="1891954" y="3422"/>
                  </a:lnTo>
                  <a:lnTo>
                    <a:pt x="1916848" y="2905"/>
                  </a:lnTo>
                  <a:lnTo>
                    <a:pt x="1941742" y="2463"/>
                  </a:lnTo>
                  <a:lnTo>
                    <a:pt x="1966636" y="2085"/>
                  </a:lnTo>
                  <a:lnTo>
                    <a:pt x="1991530" y="1764"/>
                  </a:lnTo>
                  <a:lnTo>
                    <a:pt x="2016425" y="1489"/>
                  </a:lnTo>
                  <a:lnTo>
                    <a:pt x="2041319" y="1255"/>
                  </a:lnTo>
                  <a:lnTo>
                    <a:pt x="2066213" y="1056"/>
                  </a:lnTo>
                  <a:lnTo>
                    <a:pt x="2091107" y="886"/>
                  </a:lnTo>
                  <a:lnTo>
                    <a:pt x="2116001" y="741"/>
                  </a:lnTo>
                  <a:lnTo>
                    <a:pt x="2140895" y="618"/>
                  </a:lnTo>
                  <a:lnTo>
                    <a:pt x="2165789" y="513"/>
                  </a:lnTo>
                  <a:lnTo>
                    <a:pt x="2190683" y="424"/>
                  </a:lnTo>
                  <a:lnTo>
                    <a:pt x="2215578" y="348"/>
                  </a:lnTo>
                  <a:lnTo>
                    <a:pt x="2240472" y="283"/>
                  </a:lnTo>
                  <a:lnTo>
                    <a:pt x="2265366" y="228"/>
                  </a:lnTo>
                  <a:lnTo>
                    <a:pt x="2290260" y="181"/>
                  </a:lnTo>
                  <a:lnTo>
                    <a:pt x="2315154" y="141"/>
                  </a:lnTo>
                  <a:lnTo>
                    <a:pt x="2340048" y="107"/>
                  </a:lnTo>
                  <a:lnTo>
                    <a:pt x="2364942" y="78"/>
                  </a:lnTo>
                  <a:lnTo>
                    <a:pt x="2389837" y="53"/>
                  </a:lnTo>
                  <a:lnTo>
                    <a:pt x="2414731" y="32"/>
                  </a:lnTo>
                  <a:lnTo>
                    <a:pt x="2439625" y="15"/>
                  </a:lnTo>
                  <a:lnTo>
                    <a:pt x="2464519" y="0"/>
                  </a:lnTo>
                  <a:lnTo>
                    <a:pt x="2464519" y="259"/>
                  </a:lnTo>
                  <a:lnTo>
                    <a:pt x="2489413" y="319"/>
                  </a:lnTo>
                  <a:lnTo>
                    <a:pt x="2514307" y="391"/>
                  </a:lnTo>
                  <a:lnTo>
                    <a:pt x="2539201" y="474"/>
                  </a:lnTo>
                  <a:lnTo>
                    <a:pt x="2564096" y="573"/>
                  </a:lnTo>
                  <a:lnTo>
                    <a:pt x="2588990" y="688"/>
                  </a:lnTo>
                  <a:lnTo>
                    <a:pt x="2613884" y="824"/>
                  </a:lnTo>
                  <a:lnTo>
                    <a:pt x="2638778" y="984"/>
                  </a:lnTo>
                  <a:lnTo>
                    <a:pt x="2663672" y="1172"/>
                  </a:lnTo>
                  <a:lnTo>
                    <a:pt x="2688566" y="1392"/>
                  </a:lnTo>
                  <a:lnTo>
                    <a:pt x="2713460" y="1651"/>
                  </a:lnTo>
                  <a:lnTo>
                    <a:pt x="2738354" y="1955"/>
                  </a:lnTo>
                  <a:lnTo>
                    <a:pt x="2763249" y="2313"/>
                  </a:lnTo>
                  <a:lnTo>
                    <a:pt x="2788143" y="2732"/>
                  </a:lnTo>
                  <a:lnTo>
                    <a:pt x="2813037" y="3225"/>
                  </a:lnTo>
                  <a:lnTo>
                    <a:pt x="2837931" y="3804"/>
                  </a:lnTo>
                  <a:lnTo>
                    <a:pt x="2862825" y="4484"/>
                  </a:lnTo>
                  <a:lnTo>
                    <a:pt x="2887719" y="5281"/>
                  </a:lnTo>
                  <a:lnTo>
                    <a:pt x="2912613" y="6217"/>
                  </a:lnTo>
                  <a:lnTo>
                    <a:pt x="2937508" y="7315"/>
                  </a:lnTo>
                  <a:lnTo>
                    <a:pt x="2962402" y="8602"/>
                  </a:lnTo>
                  <a:lnTo>
                    <a:pt x="2987296" y="10112"/>
                  </a:lnTo>
                  <a:lnTo>
                    <a:pt x="3012190" y="11880"/>
                  </a:lnTo>
                  <a:lnTo>
                    <a:pt x="3037084" y="13950"/>
                  </a:lnTo>
                  <a:lnTo>
                    <a:pt x="3061978" y="16373"/>
                  </a:lnTo>
                  <a:lnTo>
                    <a:pt x="3086872" y="19206"/>
                  </a:lnTo>
                  <a:lnTo>
                    <a:pt x="3111767" y="22516"/>
                  </a:lnTo>
                  <a:lnTo>
                    <a:pt x="3136661" y="26379"/>
                  </a:lnTo>
                  <a:lnTo>
                    <a:pt x="3161555" y="30882"/>
                  </a:lnTo>
                  <a:lnTo>
                    <a:pt x="3186449" y="36124"/>
                  </a:lnTo>
                  <a:lnTo>
                    <a:pt x="3211343" y="42215"/>
                  </a:lnTo>
                  <a:lnTo>
                    <a:pt x="3236237" y="49279"/>
                  </a:lnTo>
                  <a:lnTo>
                    <a:pt x="3261131" y="57455"/>
                  </a:lnTo>
                  <a:lnTo>
                    <a:pt x="3286025" y="66893"/>
                  </a:lnTo>
                  <a:lnTo>
                    <a:pt x="3310920" y="77755"/>
                  </a:lnTo>
                  <a:lnTo>
                    <a:pt x="3335814" y="90213"/>
                  </a:lnTo>
                  <a:lnTo>
                    <a:pt x="3360708" y="104446"/>
                  </a:lnTo>
                  <a:lnTo>
                    <a:pt x="3385602" y="120635"/>
                  </a:lnTo>
                  <a:lnTo>
                    <a:pt x="3410496" y="138955"/>
                  </a:lnTo>
                  <a:lnTo>
                    <a:pt x="3435390" y="159568"/>
                  </a:lnTo>
                  <a:lnTo>
                    <a:pt x="3460284" y="182610"/>
                  </a:lnTo>
                  <a:lnTo>
                    <a:pt x="3485179" y="208182"/>
                  </a:lnTo>
                  <a:lnTo>
                    <a:pt x="3510073" y="236337"/>
                  </a:lnTo>
                  <a:lnTo>
                    <a:pt x="3534967" y="267061"/>
                  </a:lnTo>
                  <a:lnTo>
                    <a:pt x="3559861" y="300269"/>
                  </a:lnTo>
                  <a:lnTo>
                    <a:pt x="3584755" y="335790"/>
                  </a:lnTo>
                  <a:lnTo>
                    <a:pt x="3609649" y="373364"/>
                  </a:lnTo>
                  <a:lnTo>
                    <a:pt x="3634543" y="412646"/>
                  </a:lnTo>
                  <a:lnTo>
                    <a:pt x="3659438" y="453211"/>
                  </a:lnTo>
                  <a:lnTo>
                    <a:pt x="3684332" y="494573"/>
                  </a:lnTo>
                  <a:lnTo>
                    <a:pt x="3709226" y="536205"/>
                  </a:lnTo>
                  <a:lnTo>
                    <a:pt x="3734120" y="577566"/>
                  </a:lnTo>
                  <a:lnTo>
                    <a:pt x="3759014" y="618131"/>
                  </a:lnTo>
                  <a:lnTo>
                    <a:pt x="3783908" y="657413"/>
                  </a:lnTo>
                  <a:lnTo>
                    <a:pt x="3808802" y="694987"/>
                  </a:lnTo>
                  <a:lnTo>
                    <a:pt x="3833696" y="730508"/>
                  </a:lnTo>
                  <a:lnTo>
                    <a:pt x="3858591" y="763716"/>
                  </a:lnTo>
                  <a:lnTo>
                    <a:pt x="3883485" y="794440"/>
                  </a:lnTo>
                  <a:lnTo>
                    <a:pt x="3908379" y="822595"/>
                  </a:lnTo>
                  <a:lnTo>
                    <a:pt x="3933273" y="848167"/>
                  </a:lnTo>
                  <a:lnTo>
                    <a:pt x="3958167" y="871209"/>
                  </a:lnTo>
                  <a:lnTo>
                    <a:pt x="3983061" y="891822"/>
                  </a:lnTo>
                  <a:lnTo>
                    <a:pt x="4007955" y="910142"/>
                  </a:lnTo>
                  <a:lnTo>
                    <a:pt x="4032850" y="926331"/>
                  </a:lnTo>
                  <a:lnTo>
                    <a:pt x="4057744" y="940564"/>
                  </a:lnTo>
                  <a:lnTo>
                    <a:pt x="4082638" y="953022"/>
                  </a:lnTo>
                  <a:lnTo>
                    <a:pt x="4107532" y="963884"/>
                  </a:lnTo>
                  <a:lnTo>
                    <a:pt x="4132426" y="973322"/>
                  </a:lnTo>
                  <a:lnTo>
                    <a:pt x="4157320" y="981498"/>
                  </a:lnTo>
                  <a:lnTo>
                    <a:pt x="4182214" y="988562"/>
                  </a:lnTo>
                  <a:lnTo>
                    <a:pt x="4207109" y="994654"/>
                  </a:lnTo>
                  <a:lnTo>
                    <a:pt x="4232003" y="999895"/>
                  </a:lnTo>
                  <a:lnTo>
                    <a:pt x="4256897" y="1004398"/>
                  </a:lnTo>
                  <a:lnTo>
                    <a:pt x="4281791" y="1008261"/>
                  </a:lnTo>
                  <a:lnTo>
                    <a:pt x="4306685" y="1011571"/>
                  </a:lnTo>
                  <a:lnTo>
                    <a:pt x="4331579" y="1014404"/>
                  </a:lnTo>
                  <a:lnTo>
                    <a:pt x="4356473" y="1016827"/>
                  </a:lnTo>
                  <a:lnTo>
                    <a:pt x="4381367" y="1018897"/>
                  </a:lnTo>
                  <a:lnTo>
                    <a:pt x="4406262" y="1020666"/>
                  </a:lnTo>
                  <a:lnTo>
                    <a:pt x="4431156" y="1022175"/>
                  </a:lnTo>
                  <a:lnTo>
                    <a:pt x="4456050" y="1023462"/>
                  </a:lnTo>
                  <a:lnTo>
                    <a:pt x="4480944" y="1024560"/>
                  </a:lnTo>
                  <a:lnTo>
                    <a:pt x="4505838" y="1025496"/>
                  </a:lnTo>
                  <a:lnTo>
                    <a:pt x="4530732" y="1026293"/>
                  </a:lnTo>
                  <a:lnTo>
                    <a:pt x="4555626" y="1026973"/>
                  </a:lnTo>
                  <a:lnTo>
                    <a:pt x="4580521" y="1027552"/>
                  </a:lnTo>
                  <a:lnTo>
                    <a:pt x="4605415" y="1028045"/>
                  </a:lnTo>
                  <a:lnTo>
                    <a:pt x="4630309" y="1028464"/>
                  </a:lnTo>
                  <a:lnTo>
                    <a:pt x="4655203" y="1028822"/>
                  </a:lnTo>
                  <a:lnTo>
                    <a:pt x="4680097" y="1029126"/>
                  </a:lnTo>
                  <a:lnTo>
                    <a:pt x="4704991" y="1029385"/>
                  </a:lnTo>
                  <a:lnTo>
                    <a:pt x="4729885" y="1029606"/>
                  </a:lnTo>
                  <a:lnTo>
                    <a:pt x="4754780" y="1029793"/>
                  </a:lnTo>
                  <a:lnTo>
                    <a:pt x="4779674" y="1029953"/>
                  </a:lnTo>
                  <a:lnTo>
                    <a:pt x="4804568" y="1030089"/>
                  </a:lnTo>
                  <a:lnTo>
                    <a:pt x="4829462" y="1030204"/>
                  </a:lnTo>
                  <a:lnTo>
                    <a:pt x="4854356" y="1030303"/>
                  </a:lnTo>
                  <a:lnTo>
                    <a:pt x="4879250" y="1030386"/>
                  </a:lnTo>
                  <a:lnTo>
                    <a:pt x="4904144" y="1030458"/>
                  </a:lnTo>
                  <a:lnTo>
                    <a:pt x="4929038" y="1030518"/>
                  </a:lnTo>
                </a:path>
              </a:pathLst>
            </a:custGeom>
            <a:ln w="40651" cap="flat">
              <a:solidFill>
                <a:srgbClr val="F8766D">
                  <a:alpha val="100000"/>
                </a:srgbClr>
              </a:solidFill>
              <a:prstDash val="solid"/>
              <a:round/>
            </a:ln>
          </p:spPr>
          <p:txBody>
            <a:bodyPr/>
            <a:lstStyle/>
            <a:p/>
          </p:txBody>
        </p:sp>
        <p:sp>
          <p:nvSpPr>
            <p:cNvPr id="25" name="pl25"/>
            <p:cNvSpPr/>
            <p:nvPr/>
          </p:nvSpPr>
          <p:spPr>
            <a:xfrm>
              <a:off x="2420208" y="5286783"/>
              <a:ext cx="4929038" cy="515129"/>
            </a:xfrm>
            <a:custGeom>
              <a:avLst/>
              <a:pathLst>
                <a:path w="4929038" h="515129">
                  <a:moveTo>
                    <a:pt x="0" y="515129"/>
                  </a:moveTo>
                  <a:lnTo>
                    <a:pt x="24894" y="515099"/>
                  </a:lnTo>
                  <a:lnTo>
                    <a:pt x="49788" y="515063"/>
                  </a:lnTo>
                  <a:lnTo>
                    <a:pt x="74682" y="515021"/>
                  </a:lnTo>
                  <a:lnTo>
                    <a:pt x="99576" y="514972"/>
                  </a:lnTo>
                  <a:lnTo>
                    <a:pt x="124470" y="514914"/>
                  </a:lnTo>
                  <a:lnTo>
                    <a:pt x="149364" y="514847"/>
                  </a:lnTo>
                  <a:lnTo>
                    <a:pt x="174258" y="514767"/>
                  </a:lnTo>
                  <a:lnTo>
                    <a:pt x="199153" y="514673"/>
                  </a:lnTo>
                  <a:lnTo>
                    <a:pt x="224047" y="514563"/>
                  </a:lnTo>
                  <a:lnTo>
                    <a:pt x="248941" y="514433"/>
                  </a:lnTo>
                  <a:lnTo>
                    <a:pt x="273835" y="514281"/>
                  </a:lnTo>
                  <a:lnTo>
                    <a:pt x="298729" y="514102"/>
                  </a:lnTo>
                  <a:lnTo>
                    <a:pt x="323623" y="513892"/>
                  </a:lnTo>
                  <a:lnTo>
                    <a:pt x="348517" y="513646"/>
                  </a:lnTo>
                  <a:lnTo>
                    <a:pt x="373412" y="513357"/>
                  </a:lnTo>
                  <a:lnTo>
                    <a:pt x="398306" y="513017"/>
                  </a:lnTo>
                  <a:lnTo>
                    <a:pt x="423200" y="512618"/>
                  </a:lnTo>
                  <a:lnTo>
                    <a:pt x="448094" y="512150"/>
                  </a:lnTo>
                  <a:lnTo>
                    <a:pt x="472988" y="511601"/>
                  </a:lnTo>
                  <a:lnTo>
                    <a:pt x="497882" y="510957"/>
                  </a:lnTo>
                  <a:lnTo>
                    <a:pt x="522776" y="510203"/>
                  </a:lnTo>
                  <a:lnTo>
                    <a:pt x="547670" y="509319"/>
                  </a:lnTo>
                  <a:lnTo>
                    <a:pt x="572565" y="508284"/>
                  </a:lnTo>
                  <a:lnTo>
                    <a:pt x="597459" y="507072"/>
                  </a:lnTo>
                  <a:lnTo>
                    <a:pt x="622353" y="505656"/>
                  </a:lnTo>
                  <a:lnTo>
                    <a:pt x="647247" y="504001"/>
                  </a:lnTo>
                  <a:lnTo>
                    <a:pt x="672141" y="502069"/>
                  </a:lnTo>
                  <a:lnTo>
                    <a:pt x="697035" y="499818"/>
                  </a:lnTo>
                  <a:lnTo>
                    <a:pt x="721929" y="497197"/>
                  </a:lnTo>
                  <a:lnTo>
                    <a:pt x="746824" y="494151"/>
                  </a:lnTo>
                  <a:lnTo>
                    <a:pt x="771718" y="490619"/>
                  </a:lnTo>
                  <a:lnTo>
                    <a:pt x="796612" y="486531"/>
                  </a:lnTo>
                  <a:lnTo>
                    <a:pt x="821506" y="481812"/>
                  </a:lnTo>
                  <a:lnTo>
                    <a:pt x="846400" y="476381"/>
                  </a:lnTo>
                  <a:lnTo>
                    <a:pt x="871294" y="470152"/>
                  </a:lnTo>
                  <a:lnTo>
                    <a:pt x="896188" y="463035"/>
                  </a:lnTo>
                  <a:lnTo>
                    <a:pt x="921083" y="454941"/>
                  </a:lnTo>
                  <a:lnTo>
                    <a:pt x="945977" y="445781"/>
                  </a:lnTo>
                  <a:lnTo>
                    <a:pt x="970871" y="435475"/>
                  </a:lnTo>
                  <a:lnTo>
                    <a:pt x="995765" y="423954"/>
                  </a:lnTo>
                  <a:lnTo>
                    <a:pt x="1020659" y="411167"/>
                  </a:lnTo>
                  <a:lnTo>
                    <a:pt x="1045553" y="397090"/>
                  </a:lnTo>
                  <a:lnTo>
                    <a:pt x="1070447" y="381728"/>
                  </a:lnTo>
                  <a:lnTo>
                    <a:pt x="1095341" y="365124"/>
                  </a:lnTo>
                  <a:lnTo>
                    <a:pt x="1120236" y="347364"/>
                  </a:lnTo>
                  <a:lnTo>
                    <a:pt x="1145130" y="328576"/>
                  </a:lnTo>
                  <a:lnTo>
                    <a:pt x="1170024" y="308936"/>
                  </a:lnTo>
                  <a:lnTo>
                    <a:pt x="1194918" y="288653"/>
                  </a:lnTo>
                  <a:lnTo>
                    <a:pt x="1219812" y="267972"/>
                  </a:lnTo>
                  <a:lnTo>
                    <a:pt x="1244706" y="247156"/>
                  </a:lnTo>
                  <a:lnTo>
                    <a:pt x="1269600" y="226476"/>
                  </a:lnTo>
                  <a:lnTo>
                    <a:pt x="1294495" y="206193"/>
                  </a:lnTo>
                  <a:lnTo>
                    <a:pt x="1319389" y="186552"/>
                  </a:lnTo>
                  <a:lnTo>
                    <a:pt x="1344283" y="167765"/>
                  </a:lnTo>
                  <a:lnTo>
                    <a:pt x="1369177" y="150005"/>
                  </a:lnTo>
                  <a:lnTo>
                    <a:pt x="1394071" y="133401"/>
                  </a:lnTo>
                  <a:lnTo>
                    <a:pt x="1418965" y="118039"/>
                  </a:lnTo>
                  <a:lnTo>
                    <a:pt x="1443859" y="103961"/>
                  </a:lnTo>
                  <a:lnTo>
                    <a:pt x="1468754" y="91175"/>
                  </a:lnTo>
                  <a:lnTo>
                    <a:pt x="1493648" y="79654"/>
                  </a:lnTo>
                  <a:lnTo>
                    <a:pt x="1518542" y="69348"/>
                  </a:lnTo>
                  <a:lnTo>
                    <a:pt x="1543436" y="60188"/>
                  </a:lnTo>
                  <a:lnTo>
                    <a:pt x="1568330" y="52093"/>
                  </a:lnTo>
                  <a:lnTo>
                    <a:pt x="1593224" y="44977"/>
                  </a:lnTo>
                  <a:lnTo>
                    <a:pt x="1618118" y="38748"/>
                  </a:lnTo>
                  <a:lnTo>
                    <a:pt x="1643012" y="33317"/>
                  </a:lnTo>
                  <a:lnTo>
                    <a:pt x="1667907" y="28598"/>
                  </a:lnTo>
                  <a:lnTo>
                    <a:pt x="1692801" y="24510"/>
                  </a:lnTo>
                  <a:lnTo>
                    <a:pt x="1717695" y="20977"/>
                  </a:lnTo>
                  <a:lnTo>
                    <a:pt x="1742589" y="17932"/>
                  </a:lnTo>
                  <a:lnTo>
                    <a:pt x="1767483" y="15311"/>
                  </a:lnTo>
                  <a:lnTo>
                    <a:pt x="1792377" y="13060"/>
                  </a:lnTo>
                  <a:lnTo>
                    <a:pt x="1817271" y="11128"/>
                  </a:lnTo>
                  <a:lnTo>
                    <a:pt x="1842166" y="9473"/>
                  </a:lnTo>
                  <a:lnTo>
                    <a:pt x="1867060" y="8057"/>
                  </a:lnTo>
                  <a:lnTo>
                    <a:pt x="1891954" y="6845"/>
                  </a:lnTo>
                  <a:lnTo>
                    <a:pt x="1916848" y="5810"/>
                  </a:lnTo>
                  <a:lnTo>
                    <a:pt x="1941742" y="4926"/>
                  </a:lnTo>
                  <a:lnTo>
                    <a:pt x="1966636" y="4171"/>
                  </a:lnTo>
                  <a:lnTo>
                    <a:pt x="1991530" y="3528"/>
                  </a:lnTo>
                  <a:lnTo>
                    <a:pt x="2016425" y="2979"/>
                  </a:lnTo>
                  <a:lnTo>
                    <a:pt x="2041319" y="2511"/>
                  </a:lnTo>
                  <a:lnTo>
                    <a:pt x="2066213" y="2112"/>
                  </a:lnTo>
                  <a:lnTo>
                    <a:pt x="2091107" y="1772"/>
                  </a:lnTo>
                  <a:lnTo>
                    <a:pt x="2116001" y="1483"/>
                  </a:lnTo>
                  <a:lnTo>
                    <a:pt x="2140895" y="1236"/>
                  </a:lnTo>
                  <a:lnTo>
                    <a:pt x="2165789" y="1026"/>
                  </a:lnTo>
                  <a:lnTo>
                    <a:pt x="2190683" y="848"/>
                  </a:lnTo>
                  <a:lnTo>
                    <a:pt x="2215578" y="696"/>
                  </a:lnTo>
                  <a:lnTo>
                    <a:pt x="2240472" y="566"/>
                  </a:lnTo>
                  <a:lnTo>
                    <a:pt x="2265366" y="456"/>
                  </a:lnTo>
                  <a:lnTo>
                    <a:pt x="2290260" y="362"/>
                  </a:lnTo>
                  <a:lnTo>
                    <a:pt x="2315154" y="282"/>
                  </a:lnTo>
                  <a:lnTo>
                    <a:pt x="2340048" y="214"/>
                  </a:lnTo>
                  <a:lnTo>
                    <a:pt x="2364942" y="156"/>
                  </a:lnTo>
                  <a:lnTo>
                    <a:pt x="2389837" y="107"/>
                  </a:lnTo>
                  <a:lnTo>
                    <a:pt x="2414731" y="65"/>
                  </a:lnTo>
                  <a:lnTo>
                    <a:pt x="2439625" y="30"/>
                  </a:lnTo>
                  <a:lnTo>
                    <a:pt x="2464519" y="0"/>
                  </a:lnTo>
                  <a:lnTo>
                    <a:pt x="2464519" y="0"/>
                  </a:lnTo>
                  <a:lnTo>
                    <a:pt x="2489413" y="30"/>
                  </a:lnTo>
                  <a:lnTo>
                    <a:pt x="2514307" y="65"/>
                  </a:lnTo>
                  <a:lnTo>
                    <a:pt x="2539201" y="107"/>
                  </a:lnTo>
                  <a:lnTo>
                    <a:pt x="2564096" y="156"/>
                  </a:lnTo>
                  <a:lnTo>
                    <a:pt x="2588990" y="214"/>
                  </a:lnTo>
                  <a:lnTo>
                    <a:pt x="2613884" y="282"/>
                  </a:lnTo>
                  <a:lnTo>
                    <a:pt x="2638778" y="362"/>
                  </a:lnTo>
                  <a:lnTo>
                    <a:pt x="2663672" y="456"/>
                  </a:lnTo>
                  <a:lnTo>
                    <a:pt x="2688566" y="566"/>
                  </a:lnTo>
                  <a:lnTo>
                    <a:pt x="2713460" y="696"/>
                  </a:lnTo>
                  <a:lnTo>
                    <a:pt x="2738354" y="848"/>
                  </a:lnTo>
                  <a:lnTo>
                    <a:pt x="2763249" y="1026"/>
                  </a:lnTo>
                  <a:lnTo>
                    <a:pt x="2788143" y="1236"/>
                  </a:lnTo>
                  <a:lnTo>
                    <a:pt x="2813037" y="1483"/>
                  </a:lnTo>
                  <a:lnTo>
                    <a:pt x="2837931" y="1772"/>
                  </a:lnTo>
                  <a:lnTo>
                    <a:pt x="2862825" y="2112"/>
                  </a:lnTo>
                  <a:lnTo>
                    <a:pt x="2887719" y="2511"/>
                  </a:lnTo>
                  <a:lnTo>
                    <a:pt x="2912613" y="2979"/>
                  </a:lnTo>
                  <a:lnTo>
                    <a:pt x="2937508" y="3528"/>
                  </a:lnTo>
                  <a:lnTo>
                    <a:pt x="2962402" y="4171"/>
                  </a:lnTo>
                  <a:lnTo>
                    <a:pt x="2987296" y="4926"/>
                  </a:lnTo>
                  <a:lnTo>
                    <a:pt x="3012190" y="5810"/>
                  </a:lnTo>
                  <a:lnTo>
                    <a:pt x="3037084" y="6845"/>
                  </a:lnTo>
                  <a:lnTo>
                    <a:pt x="3061978" y="8057"/>
                  </a:lnTo>
                  <a:lnTo>
                    <a:pt x="3086872" y="9473"/>
                  </a:lnTo>
                  <a:lnTo>
                    <a:pt x="3111767" y="11128"/>
                  </a:lnTo>
                  <a:lnTo>
                    <a:pt x="3136661" y="13060"/>
                  </a:lnTo>
                  <a:lnTo>
                    <a:pt x="3161555" y="15311"/>
                  </a:lnTo>
                  <a:lnTo>
                    <a:pt x="3186449" y="17932"/>
                  </a:lnTo>
                  <a:lnTo>
                    <a:pt x="3211343" y="20977"/>
                  </a:lnTo>
                  <a:lnTo>
                    <a:pt x="3236237" y="24510"/>
                  </a:lnTo>
                  <a:lnTo>
                    <a:pt x="3261131" y="28598"/>
                  </a:lnTo>
                  <a:lnTo>
                    <a:pt x="3286025" y="33317"/>
                  </a:lnTo>
                  <a:lnTo>
                    <a:pt x="3310920" y="38748"/>
                  </a:lnTo>
                  <a:lnTo>
                    <a:pt x="3335814" y="44977"/>
                  </a:lnTo>
                  <a:lnTo>
                    <a:pt x="3360708" y="52093"/>
                  </a:lnTo>
                  <a:lnTo>
                    <a:pt x="3385602" y="60188"/>
                  </a:lnTo>
                  <a:lnTo>
                    <a:pt x="3410496" y="69348"/>
                  </a:lnTo>
                  <a:lnTo>
                    <a:pt x="3435390" y="79654"/>
                  </a:lnTo>
                  <a:lnTo>
                    <a:pt x="3460284" y="91175"/>
                  </a:lnTo>
                  <a:lnTo>
                    <a:pt x="3485179" y="103961"/>
                  </a:lnTo>
                  <a:lnTo>
                    <a:pt x="3510073" y="118039"/>
                  </a:lnTo>
                  <a:lnTo>
                    <a:pt x="3534967" y="133401"/>
                  </a:lnTo>
                  <a:lnTo>
                    <a:pt x="3559861" y="150005"/>
                  </a:lnTo>
                  <a:lnTo>
                    <a:pt x="3584755" y="167765"/>
                  </a:lnTo>
                  <a:lnTo>
                    <a:pt x="3609649" y="186552"/>
                  </a:lnTo>
                  <a:lnTo>
                    <a:pt x="3634543" y="206193"/>
                  </a:lnTo>
                  <a:lnTo>
                    <a:pt x="3659438" y="226476"/>
                  </a:lnTo>
                  <a:lnTo>
                    <a:pt x="3684332" y="247156"/>
                  </a:lnTo>
                  <a:lnTo>
                    <a:pt x="3709226" y="267972"/>
                  </a:lnTo>
                  <a:lnTo>
                    <a:pt x="3734120" y="288653"/>
                  </a:lnTo>
                  <a:lnTo>
                    <a:pt x="3759014" y="308936"/>
                  </a:lnTo>
                  <a:lnTo>
                    <a:pt x="3783908" y="328576"/>
                  </a:lnTo>
                  <a:lnTo>
                    <a:pt x="3808802" y="347364"/>
                  </a:lnTo>
                  <a:lnTo>
                    <a:pt x="3833696" y="365124"/>
                  </a:lnTo>
                  <a:lnTo>
                    <a:pt x="3858591" y="381728"/>
                  </a:lnTo>
                  <a:lnTo>
                    <a:pt x="3883485" y="397090"/>
                  </a:lnTo>
                  <a:lnTo>
                    <a:pt x="3908379" y="411167"/>
                  </a:lnTo>
                  <a:lnTo>
                    <a:pt x="3933273" y="423954"/>
                  </a:lnTo>
                  <a:lnTo>
                    <a:pt x="3958167" y="435475"/>
                  </a:lnTo>
                  <a:lnTo>
                    <a:pt x="3983061" y="445781"/>
                  </a:lnTo>
                  <a:lnTo>
                    <a:pt x="4007955" y="454941"/>
                  </a:lnTo>
                  <a:lnTo>
                    <a:pt x="4032850" y="463035"/>
                  </a:lnTo>
                  <a:lnTo>
                    <a:pt x="4057744" y="470152"/>
                  </a:lnTo>
                  <a:lnTo>
                    <a:pt x="4082638" y="476381"/>
                  </a:lnTo>
                  <a:lnTo>
                    <a:pt x="4107532" y="481812"/>
                  </a:lnTo>
                  <a:lnTo>
                    <a:pt x="4132426" y="486531"/>
                  </a:lnTo>
                  <a:lnTo>
                    <a:pt x="4157320" y="490619"/>
                  </a:lnTo>
                  <a:lnTo>
                    <a:pt x="4182214" y="494151"/>
                  </a:lnTo>
                  <a:lnTo>
                    <a:pt x="4207109" y="497197"/>
                  </a:lnTo>
                  <a:lnTo>
                    <a:pt x="4232003" y="499818"/>
                  </a:lnTo>
                  <a:lnTo>
                    <a:pt x="4256897" y="502069"/>
                  </a:lnTo>
                  <a:lnTo>
                    <a:pt x="4281791" y="504001"/>
                  </a:lnTo>
                  <a:lnTo>
                    <a:pt x="4306685" y="505656"/>
                  </a:lnTo>
                  <a:lnTo>
                    <a:pt x="4331579" y="507072"/>
                  </a:lnTo>
                  <a:lnTo>
                    <a:pt x="4356473" y="508284"/>
                  </a:lnTo>
                  <a:lnTo>
                    <a:pt x="4381367" y="509319"/>
                  </a:lnTo>
                  <a:lnTo>
                    <a:pt x="4406262" y="510203"/>
                  </a:lnTo>
                  <a:lnTo>
                    <a:pt x="4431156" y="510957"/>
                  </a:lnTo>
                  <a:lnTo>
                    <a:pt x="4456050" y="511601"/>
                  </a:lnTo>
                  <a:lnTo>
                    <a:pt x="4480944" y="512150"/>
                  </a:lnTo>
                  <a:lnTo>
                    <a:pt x="4505838" y="512618"/>
                  </a:lnTo>
                  <a:lnTo>
                    <a:pt x="4530732" y="513017"/>
                  </a:lnTo>
                  <a:lnTo>
                    <a:pt x="4555626" y="513357"/>
                  </a:lnTo>
                  <a:lnTo>
                    <a:pt x="4580521" y="513646"/>
                  </a:lnTo>
                  <a:lnTo>
                    <a:pt x="4605415" y="513892"/>
                  </a:lnTo>
                  <a:lnTo>
                    <a:pt x="4630309" y="514102"/>
                  </a:lnTo>
                  <a:lnTo>
                    <a:pt x="4655203" y="514281"/>
                  </a:lnTo>
                  <a:lnTo>
                    <a:pt x="4680097" y="514433"/>
                  </a:lnTo>
                  <a:lnTo>
                    <a:pt x="4704991" y="514563"/>
                  </a:lnTo>
                  <a:lnTo>
                    <a:pt x="4729885" y="514673"/>
                  </a:lnTo>
                  <a:lnTo>
                    <a:pt x="4754780" y="514767"/>
                  </a:lnTo>
                  <a:lnTo>
                    <a:pt x="4779674" y="514847"/>
                  </a:lnTo>
                  <a:lnTo>
                    <a:pt x="4804568" y="514914"/>
                  </a:lnTo>
                  <a:lnTo>
                    <a:pt x="4829462" y="514972"/>
                  </a:lnTo>
                  <a:lnTo>
                    <a:pt x="4854356" y="515021"/>
                  </a:lnTo>
                  <a:lnTo>
                    <a:pt x="4879250" y="515063"/>
                  </a:lnTo>
                  <a:lnTo>
                    <a:pt x="4904144" y="515099"/>
                  </a:lnTo>
                  <a:lnTo>
                    <a:pt x="4929038" y="515129"/>
                  </a:lnTo>
                </a:path>
              </a:pathLst>
            </a:custGeom>
            <a:ln w="40651" cap="flat">
              <a:solidFill>
                <a:srgbClr val="EA8331">
                  <a:alpha val="100000"/>
                </a:srgbClr>
              </a:solidFill>
              <a:prstDash val="solid"/>
              <a:round/>
            </a:ln>
          </p:spPr>
          <p:txBody>
            <a:bodyPr/>
            <a:lstStyle/>
            <a:p/>
          </p:txBody>
        </p:sp>
        <p:sp>
          <p:nvSpPr>
            <p:cNvPr id="26" name="pl26"/>
            <p:cNvSpPr/>
            <p:nvPr/>
          </p:nvSpPr>
          <p:spPr>
            <a:xfrm>
              <a:off x="2420208" y="3740184"/>
              <a:ext cx="4929038" cy="515302"/>
            </a:xfrm>
            <a:custGeom>
              <a:avLst/>
              <a:pathLst>
                <a:path w="4929038" h="515302">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172"/>
                  </a:lnTo>
                  <a:lnTo>
                    <a:pt x="2489413" y="203"/>
                  </a:lnTo>
                  <a:lnTo>
                    <a:pt x="2514307" y="238"/>
                  </a:lnTo>
                  <a:lnTo>
                    <a:pt x="2539201" y="280"/>
                  </a:lnTo>
                  <a:lnTo>
                    <a:pt x="2564096" y="329"/>
                  </a:lnTo>
                  <a:lnTo>
                    <a:pt x="2588990" y="387"/>
                  </a:lnTo>
                  <a:lnTo>
                    <a:pt x="2613884" y="455"/>
                  </a:lnTo>
                  <a:lnTo>
                    <a:pt x="2638778" y="535"/>
                  </a:lnTo>
                  <a:lnTo>
                    <a:pt x="2663672" y="629"/>
                  </a:lnTo>
                  <a:lnTo>
                    <a:pt x="2688566" y="739"/>
                  </a:lnTo>
                  <a:lnTo>
                    <a:pt x="2713460" y="868"/>
                  </a:lnTo>
                  <a:lnTo>
                    <a:pt x="2738354" y="1021"/>
                  </a:lnTo>
                  <a:lnTo>
                    <a:pt x="2763249" y="1199"/>
                  </a:lnTo>
                  <a:lnTo>
                    <a:pt x="2788143" y="1409"/>
                  </a:lnTo>
                  <a:lnTo>
                    <a:pt x="2813037" y="1656"/>
                  </a:lnTo>
                  <a:lnTo>
                    <a:pt x="2837931" y="1945"/>
                  </a:lnTo>
                  <a:lnTo>
                    <a:pt x="2862825" y="2285"/>
                  </a:lnTo>
                  <a:lnTo>
                    <a:pt x="2887719" y="2684"/>
                  </a:lnTo>
                  <a:lnTo>
                    <a:pt x="2912613" y="3152"/>
                  </a:lnTo>
                  <a:lnTo>
                    <a:pt x="2937508" y="3700"/>
                  </a:lnTo>
                  <a:lnTo>
                    <a:pt x="2962402" y="4344"/>
                  </a:lnTo>
                  <a:lnTo>
                    <a:pt x="2987296" y="5099"/>
                  </a:lnTo>
                  <a:lnTo>
                    <a:pt x="3012190" y="5983"/>
                  </a:lnTo>
                  <a:lnTo>
                    <a:pt x="3037084" y="7018"/>
                  </a:lnTo>
                  <a:lnTo>
                    <a:pt x="3061978" y="8229"/>
                  </a:lnTo>
                  <a:lnTo>
                    <a:pt x="3086872" y="9646"/>
                  </a:lnTo>
                  <a:lnTo>
                    <a:pt x="3111767" y="11301"/>
                  </a:lnTo>
                  <a:lnTo>
                    <a:pt x="3136661" y="13233"/>
                  </a:lnTo>
                  <a:lnTo>
                    <a:pt x="3161555" y="15484"/>
                  </a:lnTo>
                  <a:lnTo>
                    <a:pt x="3186449" y="18105"/>
                  </a:lnTo>
                  <a:lnTo>
                    <a:pt x="3211343" y="21150"/>
                  </a:lnTo>
                  <a:lnTo>
                    <a:pt x="3236237" y="24683"/>
                  </a:lnTo>
                  <a:lnTo>
                    <a:pt x="3261131" y="28771"/>
                  </a:lnTo>
                  <a:lnTo>
                    <a:pt x="3286025" y="33490"/>
                  </a:lnTo>
                  <a:lnTo>
                    <a:pt x="3310920" y="38920"/>
                  </a:lnTo>
                  <a:lnTo>
                    <a:pt x="3335814" y="45150"/>
                  </a:lnTo>
                  <a:lnTo>
                    <a:pt x="3360708" y="52266"/>
                  </a:lnTo>
                  <a:lnTo>
                    <a:pt x="3385602" y="60361"/>
                  </a:lnTo>
                  <a:lnTo>
                    <a:pt x="3410496" y="69521"/>
                  </a:lnTo>
                  <a:lnTo>
                    <a:pt x="3435390" y="79827"/>
                  </a:lnTo>
                  <a:lnTo>
                    <a:pt x="3460284" y="91348"/>
                  </a:lnTo>
                  <a:lnTo>
                    <a:pt x="3485179" y="104134"/>
                  </a:lnTo>
                  <a:lnTo>
                    <a:pt x="3510073" y="118211"/>
                  </a:lnTo>
                  <a:lnTo>
                    <a:pt x="3534967" y="133574"/>
                  </a:lnTo>
                  <a:lnTo>
                    <a:pt x="3559861" y="150178"/>
                  </a:lnTo>
                  <a:lnTo>
                    <a:pt x="3584755" y="167938"/>
                  </a:lnTo>
                  <a:lnTo>
                    <a:pt x="3609649" y="186725"/>
                  </a:lnTo>
                  <a:lnTo>
                    <a:pt x="3634543" y="206366"/>
                  </a:lnTo>
                  <a:lnTo>
                    <a:pt x="3659438" y="226648"/>
                  </a:lnTo>
                  <a:lnTo>
                    <a:pt x="3684332" y="247329"/>
                  </a:lnTo>
                  <a:lnTo>
                    <a:pt x="3709226" y="268145"/>
                  </a:lnTo>
                  <a:lnTo>
                    <a:pt x="3734120" y="288826"/>
                  </a:lnTo>
                  <a:lnTo>
                    <a:pt x="3759014" y="309109"/>
                  </a:lnTo>
                  <a:lnTo>
                    <a:pt x="3783908" y="328749"/>
                  </a:lnTo>
                  <a:lnTo>
                    <a:pt x="3808802" y="347536"/>
                  </a:lnTo>
                  <a:lnTo>
                    <a:pt x="3833696" y="365297"/>
                  </a:lnTo>
                  <a:lnTo>
                    <a:pt x="3858591" y="381901"/>
                  </a:lnTo>
                  <a:lnTo>
                    <a:pt x="3883485" y="397263"/>
                  </a:lnTo>
                  <a:lnTo>
                    <a:pt x="3908379" y="411340"/>
                  </a:lnTo>
                  <a:lnTo>
                    <a:pt x="3933273" y="424127"/>
                  </a:lnTo>
                  <a:lnTo>
                    <a:pt x="3958167" y="435648"/>
                  </a:lnTo>
                  <a:lnTo>
                    <a:pt x="3983061" y="445954"/>
                  </a:lnTo>
                  <a:lnTo>
                    <a:pt x="4007955" y="455114"/>
                  </a:lnTo>
                  <a:lnTo>
                    <a:pt x="4032850" y="463208"/>
                  </a:lnTo>
                  <a:lnTo>
                    <a:pt x="4057744" y="470325"/>
                  </a:lnTo>
                  <a:lnTo>
                    <a:pt x="4082638" y="476554"/>
                  </a:lnTo>
                  <a:lnTo>
                    <a:pt x="4107532" y="481985"/>
                  </a:lnTo>
                  <a:lnTo>
                    <a:pt x="4132426" y="486704"/>
                  </a:lnTo>
                  <a:lnTo>
                    <a:pt x="4157320" y="490792"/>
                  </a:lnTo>
                  <a:lnTo>
                    <a:pt x="4182214" y="494324"/>
                  </a:lnTo>
                  <a:lnTo>
                    <a:pt x="4207109" y="497370"/>
                  </a:lnTo>
                  <a:lnTo>
                    <a:pt x="4232003" y="499990"/>
                  </a:lnTo>
                  <a:lnTo>
                    <a:pt x="4256897" y="502242"/>
                  </a:lnTo>
                  <a:lnTo>
                    <a:pt x="4281791" y="504173"/>
                  </a:lnTo>
                  <a:lnTo>
                    <a:pt x="4306685" y="505828"/>
                  </a:lnTo>
                  <a:lnTo>
                    <a:pt x="4331579" y="507245"/>
                  </a:lnTo>
                  <a:lnTo>
                    <a:pt x="4356473" y="508456"/>
                  </a:lnTo>
                  <a:lnTo>
                    <a:pt x="4381367" y="509492"/>
                  </a:lnTo>
                  <a:lnTo>
                    <a:pt x="4406262" y="510376"/>
                  </a:lnTo>
                  <a:lnTo>
                    <a:pt x="4431156" y="511130"/>
                  </a:lnTo>
                  <a:lnTo>
                    <a:pt x="4456050" y="511774"/>
                  </a:lnTo>
                  <a:lnTo>
                    <a:pt x="4480944" y="512323"/>
                  </a:lnTo>
                  <a:lnTo>
                    <a:pt x="4505838" y="512791"/>
                  </a:lnTo>
                  <a:lnTo>
                    <a:pt x="4530732" y="513190"/>
                  </a:lnTo>
                  <a:lnTo>
                    <a:pt x="4555626" y="513529"/>
                  </a:lnTo>
                  <a:lnTo>
                    <a:pt x="4580521" y="513819"/>
                  </a:lnTo>
                  <a:lnTo>
                    <a:pt x="4605415" y="514065"/>
                  </a:lnTo>
                  <a:lnTo>
                    <a:pt x="4630309" y="514275"/>
                  </a:lnTo>
                  <a:lnTo>
                    <a:pt x="4655203" y="514454"/>
                  </a:lnTo>
                  <a:lnTo>
                    <a:pt x="4680097" y="514606"/>
                  </a:lnTo>
                  <a:lnTo>
                    <a:pt x="4704991" y="514736"/>
                  </a:lnTo>
                  <a:lnTo>
                    <a:pt x="4729885" y="514846"/>
                  </a:lnTo>
                  <a:lnTo>
                    <a:pt x="4754780" y="514940"/>
                  </a:lnTo>
                  <a:lnTo>
                    <a:pt x="4779674" y="515019"/>
                  </a:lnTo>
                  <a:lnTo>
                    <a:pt x="4804568" y="515087"/>
                  </a:lnTo>
                  <a:lnTo>
                    <a:pt x="4829462" y="515145"/>
                  </a:lnTo>
                  <a:lnTo>
                    <a:pt x="4854356" y="515194"/>
                  </a:lnTo>
                  <a:lnTo>
                    <a:pt x="4879250" y="515236"/>
                  </a:lnTo>
                  <a:lnTo>
                    <a:pt x="4904144" y="515272"/>
                  </a:lnTo>
                  <a:lnTo>
                    <a:pt x="4929038" y="515302"/>
                  </a:lnTo>
                </a:path>
              </a:pathLst>
            </a:custGeom>
            <a:ln w="40651" cap="flat">
              <a:solidFill>
                <a:srgbClr val="D89000">
                  <a:alpha val="100000"/>
                </a:srgbClr>
              </a:solidFill>
              <a:prstDash val="solid"/>
              <a:round/>
            </a:ln>
          </p:spPr>
          <p:txBody>
            <a:bodyPr/>
            <a:lstStyle/>
            <a:p/>
          </p:txBody>
        </p:sp>
        <p:sp>
          <p:nvSpPr>
            <p:cNvPr id="27" name="pl27"/>
            <p:cNvSpPr/>
            <p:nvPr/>
          </p:nvSpPr>
          <p:spPr>
            <a:xfrm>
              <a:off x="2420208" y="1678368"/>
              <a:ext cx="4929038" cy="515302"/>
            </a:xfrm>
            <a:custGeom>
              <a:avLst/>
              <a:pathLst>
                <a:path w="4929038" h="515302">
                  <a:moveTo>
                    <a:pt x="0" y="515302"/>
                  </a:moveTo>
                  <a:lnTo>
                    <a:pt x="24894" y="515287"/>
                  </a:lnTo>
                  <a:lnTo>
                    <a:pt x="49788" y="515269"/>
                  </a:lnTo>
                  <a:lnTo>
                    <a:pt x="74682" y="515248"/>
                  </a:lnTo>
                  <a:lnTo>
                    <a:pt x="99576" y="515224"/>
                  </a:lnTo>
                  <a:lnTo>
                    <a:pt x="124470" y="515195"/>
                  </a:lnTo>
                  <a:lnTo>
                    <a:pt x="149364" y="515161"/>
                  </a:lnTo>
                  <a:lnTo>
                    <a:pt x="174258" y="515121"/>
                  </a:lnTo>
                  <a:lnTo>
                    <a:pt x="199153" y="515074"/>
                  </a:lnTo>
                  <a:lnTo>
                    <a:pt x="224047" y="515019"/>
                  </a:lnTo>
                  <a:lnTo>
                    <a:pt x="248941" y="514954"/>
                  </a:lnTo>
                  <a:lnTo>
                    <a:pt x="273835" y="514878"/>
                  </a:lnTo>
                  <a:lnTo>
                    <a:pt x="298729" y="514789"/>
                  </a:lnTo>
                  <a:lnTo>
                    <a:pt x="323623" y="514684"/>
                  </a:lnTo>
                  <a:lnTo>
                    <a:pt x="348517" y="514560"/>
                  </a:lnTo>
                  <a:lnTo>
                    <a:pt x="373412" y="514416"/>
                  </a:lnTo>
                  <a:lnTo>
                    <a:pt x="398306" y="514246"/>
                  </a:lnTo>
                  <a:lnTo>
                    <a:pt x="423200" y="514047"/>
                  </a:lnTo>
                  <a:lnTo>
                    <a:pt x="448094" y="513813"/>
                  </a:lnTo>
                  <a:lnTo>
                    <a:pt x="472988" y="513538"/>
                  </a:lnTo>
                  <a:lnTo>
                    <a:pt x="497882" y="513216"/>
                  </a:lnTo>
                  <a:lnTo>
                    <a:pt x="522776" y="512839"/>
                  </a:lnTo>
                  <a:lnTo>
                    <a:pt x="547670" y="512397"/>
                  </a:lnTo>
                  <a:lnTo>
                    <a:pt x="572565" y="511879"/>
                  </a:lnTo>
                  <a:lnTo>
                    <a:pt x="597459" y="511274"/>
                  </a:lnTo>
                  <a:lnTo>
                    <a:pt x="622353" y="510565"/>
                  </a:lnTo>
                  <a:lnTo>
                    <a:pt x="647247" y="509738"/>
                  </a:lnTo>
                  <a:lnTo>
                    <a:pt x="672141" y="508772"/>
                  </a:lnTo>
                  <a:lnTo>
                    <a:pt x="697035" y="507646"/>
                  </a:lnTo>
                  <a:lnTo>
                    <a:pt x="721929" y="506336"/>
                  </a:lnTo>
                  <a:lnTo>
                    <a:pt x="746824" y="504813"/>
                  </a:lnTo>
                  <a:lnTo>
                    <a:pt x="771718" y="503047"/>
                  </a:lnTo>
                  <a:lnTo>
                    <a:pt x="796612" y="501003"/>
                  </a:lnTo>
                  <a:lnTo>
                    <a:pt x="821506" y="498644"/>
                  </a:lnTo>
                  <a:lnTo>
                    <a:pt x="846400" y="495928"/>
                  </a:lnTo>
                  <a:lnTo>
                    <a:pt x="871294" y="492814"/>
                  </a:lnTo>
                  <a:lnTo>
                    <a:pt x="896188" y="489255"/>
                  </a:lnTo>
                  <a:lnTo>
                    <a:pt x="921083" y="485208"/>
                  </a:lnTo>
                  <a:lnTo>
                    <a:pt x="945977" y="480628"/>
                  </a:lnTo>
                  <a:lnTo>
                    <a:pt x="970871" y="475475"/>
                  </a:lnTo>
                  <a:lnTo>
                    <a:pt x="995765" y="469714"/>
                  </a:lnTo>
                  <a:lnTo>
                    <a:pt x="1020659" y="463321"/>
                  </a:lnTo>
                  <a:lnTo>
                    <a:pt x="1045553" y="456283"/>
                  </a:lnTo>
                  <a:lnTo>
                    <a:pt x="1070447" y="448601"/>
                  </a:lnTo>
                  <a:lnTo>
                    <a:pt x="1095341" y="440299"/>
                  </a:lnTo>
                  <a:lnTo>
                    <a:pt x="1120236" y="431419"/>
                  </a:lnTo>
                  <a:lnTo>
                    <a:pt x="1145130" y="422026"/>
                  </a:lnTo>
                  <a:lnTo>
                    <a:pt x="1170024" y="412205"/>
                  </a:lnTo>
                  <a:lnTo>
                    <a:pt x="1194918" y="402064"/>
                  </a:lnTo>
                  <a:lnTo>
                    <a:pt x="1219812" y="391724"/>
                  </a:lnTo>
                  <a:lnTo>
                    <a:pt x="1244706" y="381316"/>
                  </a:lnTo>
                  <a:lnTo>
                    <a:pt x="1269600" y="370975"/>
                  </a:lnTo>
                  <a:lnTo>
                    <a:pt x="1294495" y="360834"/>
                  </a:lnTo>
                  <a:lnTo>
                    <a:pt x="1319389" y="351014"/>
                  </a:lnTo>
                  <a:lnTo>
                    <a:pt x="1344283" y="341620"/>
                  </a:lnTo>
                  <a:lnTo>
                    <a:pt x="1369177" y="332740"/>
                  </a:lnTo>
                  <a:lnTo>
                    <a:pt x="1394071" y="324438"/>
                  </a:lnTo>
                  <a:lnTo>
                    <a:pt x="1418965" y="316757"/>
                  </a:lnTo>
                  <a:lnTo>
                    <a:pt x="1443859" y="309718"/>
                  </a:lnTo>
                  <a:lnTo>
                    <a:pt x="1468754" y="303325"/>
                  </a:lnTo>
                  <a:lnTo>
                    <a:pt x="1493648" y="297564"/>
                  </a:lnTo>
                  <a:lnTo>
                    <a:pt x="1518542" y="292411"/>
                  </a:lnTo>
                  <a:lnTo>
                    <a:pt x="1543436" y="287831"/>
                  </a:lnTo>
                  <a:lnTo>
                    <a:pt x="1568330" y="283784"/>
                  </a:lnTo>
                  <a:lnTo>
                    <a:pt x="1593224" y="280226"/>
                  </a:lnTo>
                  <a:lnTo>
                    <a:pt x="1618118" y="277111"/>
                  </a:lnTo>
                  <a:lnTo>
                    <a:pt x="1643012" y="274396"/>
                  </a:lnTo>
                  <a:lnTo>
                    <a:pt x="1667907" y="272036"/>
                  </a:lnTo>
                  <a:lnTo>
                    <a:pt x="1692801" y="269992"/>
                  </a:lnTo>
                  <a:lnTo>
                    <a:pt x="1717695" y="268226"/>
                  </a:lnTo>
                  <a:lnTo>
                    <a:pt x="1742589" y="266703"/>
                  </a:lnTo>
                  <a:lnTo>
                    <a:pt x="1767483" y="265393"/>
                  </a:lnTo>
                  <a:lnTo>
                    <a:pt x="1792377" y="264267"/>
                  </a:lnTo>
                  <a:lnTo>
                    <a:pt x="1817271" y="263302"/>
                  </a:lnTo>
                  <a:lnTo>
                    <a:pt x="1842166" y="262474"/>
                  </a:lnTo>
                  <a:lnTo>
                    <a:pt x="1867060" y="261766"/>
                  </a:lnTo>
                  <a:lnTo>
                    <a:pt x="1891954" y="261160"/>
                  </a:lnTo>
                  <a:lnTo>
                    <a:pt x="1916848" y="260642"/>
                  </a:lnTo>
                  <a:lnTo>
                    <a:pt x="1941742" y="260200"/>
                  </a:lnTo>
                  <a:lnTo>
                    <a:pt x="1966636" y="259823"/>
                  </a:lnTo>
                  <a:lnTo>
                    <a:pt x="1991530" y="259501"/>
                  </a:lnTo>
                  <a:lnTo>
                    <a:pt x="2016425" y="259227"/>
                  </a:lnTo>
                  <a:lnTo>
                    <a:pt x="2041319" y="258993"/>
                  </a:lnTo>
                  <a:lnTo>
                    <a:pt x="2066213" y="258793"/>
                  </a:lnTo>
                  <a:lnTo>
                    <a:pt x="2091107" y="258624"/>
                  </a:lnTo>
                  <a:lnTo>
                    <a:pt x="2116001" y="258479"/>
                  </a:lnTo>
                  <a:lnTo>
                    <a:pt x="2140895" y="258356"/>
                  </a:lnTo>
                  <a:lnTo>
                    <a:pt x="2165789" y="258251"/>
                  </a:lnTo>
                  <a:lnTo>
                    <a:pt x="2190683" y="258161"/>
                  </a:lnTo>
                  <a:lnTo>
                    <a:pt x="2215578" y="258085"/>
                  </a:lnTo>
                  <a:lnTo>
                    <a:pt x="2240472" y="258021"/>
                  </a:lnTo>
                  <a:lnTo>
                    <a:pt x="2265366" y="257965"/>
                  </a:lnTo>
                  <a:lnTo>
                    <a:pt x="2290260" y="257919"/>
                  </a:lnTo>
                  <a:lnTo>
                    <a:pt x="2315154" y="257879"/>
                  </a:lnTo>
                  <a:lnTo>
                    <a:pt x="2340048" y="257845"/>
                  </a:lnTo>
                  <a:lnTo>
                    <a:pt x="2364942" y="257816"/>
                  </a:lnTo>
                  <a:lnTo>
                    <a:pt x="2389837" y="257791"/>
                  </a:lnTo>
                  <a:lnTo>
                    <a:pt x="2414731" y="257770"/>
                  </a:lnTo>
                  <a:lnTo>
                    <a:pt x="2439625" y="257752"/>
                  </a:lnTo>
                  <a:lnTo>
                    <a:pt x="2464519" y="257737"/>
                  </a:lnTo>
                  <a:lnTo>
                    <a:pt x="2464519" y="257564"/>
                  </a:lnTo>
                  <a:lnTo>
                    <a:pt x="2489413" y="257549"/>
                  </a:lnTo>
                  <a:lnTo>
                    <a:pt x="2514307" y="257531"/>
                  </a:lnTo>
                  <a:lnTo>
                    <a:pt x="2539201" y="257510"/>
                  </a:lnTo>
                  <a:lnTo>
                    <a:pt x="2564096" y="257486"/>
                  </a:lnTo>
                  <a:lnTo>
                    <a:pt x="2588990" y="257457"/>
                  </a:lnTo>
                  <a:lnTo>
                    <a:pt x="2613884" y="257423"/>
                  </a:lnTo>
                  <a:lnTo>
                    <a:pt x="2638778" y="257383"/>
                  </a:lnTo>
                  <a:lnTo>
                    <a:pt x="2663672" y="257336"/>
                  </a:lnTo>
                  <a:lnTo>
                    <a:pt x="2688566" y="257281"/>
                  </a:lnTo>
                  <a:lnTo>
                    <a:pt x="2713460" y="257216"/>
                  </a:lnTo>
                  <a:lnTo>
                    <a:pt x="2738354" y="257140"/>
                  </a:lnTo>
                  <a:lnTo>
                    <a:pt x="2763249" y="257051"/>
                  </a:lnTo>
                  <a:lnTo>
                    <a:pt x="2788143" y="256946"/>
                  </a:lnTo>
                  <a:lnTo>
                    <a:pt x="2813037" y="256823"/>
                  </a:lnTo>
                  <a:lnTo>
                    <a:pt x="2837931" y="256678"/>
                  </a:lnTo>
                  <a:lnTo>
                    <a:pt x="2862825" y="256508"/>
                  </a:lnTo>
                  <a:lnTo>
                    <a:pt x="2887719" y="256309"/>
                  </a:lnTo>
                  <a:lnTo>
                    <a:pt x="2912613" y="256075"/>
                  </a:lnTo>
                  <a:lnTo>
                    <a:pt x="2937508" y="255800"/>
                  </a:lnTo>
                  <a:lnTo>
                    <a:pt x="2962402" y="255478"/>
                  </a:lnTo>
                  <a:lnTo>
                    <a:pt x="2987296" y="255101"/>
                  </a:lnTo>
                  <a:lnTo>
                    <a:pt x="3012190" y="254659"/>
                  </a:lnTo>
                  <a:lnTo>
                    <a:pt x="3037084" y="254142"/>
                  </a:lnTo>
                  <a:lnTo>
                    <a:pt x="3061978" y="253536"/>
                  </a:lnTo>
                  <a:lnTo>
                    <a:pt x="3086872" y="252828"/>
                  </a:lnTo>
                  <a:lnTo>
                    <a:pt x="3111767" y="252000"/>
                  </a:lnTo>
                  <a:lnTo>
                    <a:pt x="3136661" y="251034"/>
                  </a:lnTo>
                  <a:lnTo>
                    <a:pt x="3161555" y="249909"/>
                  </a:lnTo>
                  <a:lnTo>
                    <a:pt x="3186449" y="248598"/>
                  </a:lnTo>
                  <a:lnTo>
                    <a:pt x="3211343" y="247075"/>
                  </a:lnTo>
                  <a:lnTo>
                    <a:pt x="3236237" y="245309"/>
                  </a:lnTo>
                  <a:lnTo>
                    <a:pt x="3261131" y="243265"/>
                  </a:lnTo>
                  <a:lnTo>
                    <a:pt x="3286025" y="240906"/>
                  </a:lnTo>
                  <a:lnTo>
                    <a:pt x="3310920" y="238190"/>
                  </a:lnTo>
                  <a:lnTo>
                    <a:pt x="3335814" y="235076"/>
                  </a:lnTo>
                  <a:lnTo>
                    <a:pt x="3360708" y="231517"/>
                  </a:lnTo>
                  <a:lnTo>
                    <a:pt x="3385602" y="227470"/>
                  </a:lnTo>
                  <a:lnTo>
                    <a:pt x="3410496" y="222890"/>
                  </a:lnTo>
                  <a:lnTo>
                    <a:pt x="3435390" y="217737"/>
                  </a:lnTo>
                  <a:lnTo>
                    <a:pt x="3460284" y="211977"/>
                  </a:lnTo>
                  <a:lnTo>
                    <a:pt x="3485179" y="205583"/>
                  </a:lnTo>
                  <a:lnTo>
                    <a:pt x="3510073" y="198545"/>
                  </a:lnTo>
                  <a:lnTo>
                    <a:pt x="3534967" y="190864"/>
                  </a:lnTo>
                  <a:lnTo>
                    <a:pt x="3559861" y="182562"/>
                  </a:lnTo>
                  <a:lnTo>
                    <a:pt x="3584755" y="173682"/>
                  </a:lnTo>
                  <a:lnTo>
                    <a:pt x="3609649" y="164288"/>
                  </a:lnTo>
                  <a:lnTo>
                    <a:pt x="3634543" y="154468"/>
                  </a:lnTo>
                  <a:lnTo>
                    <a:pt x="3659438" y="144326"/>
                  </a:lnTo>
                  <a:lnTo>
                    <a:pt x="3684332" y="133986"/>
                  </a:lnTo>
                  <a:lnTo>
                    <a:pt x="3709226" y="123578"/>
                  </a:lnTo>
                  <a:lnTo>
                    <a:pt x="3734120" y="113238"/>
                  </a:lnTo>
                  <a:lnTo>
                    <a:pt x="3759014" y="103096"/>
                  </a:lnTo>
                  <a:lnTo>
                    <a:pt x="3783908" y="93276"/>
                  </a:lnTo>
                  <a:lnTo>
                    <a:pt x="3808802" y="83882"/>
                  </a:lnTo>
                  <a:lnTo>
                    <a:pt x="3833696" y="75002"/>
                  </a:lnTo>
                  <a:lnTo>
                    <a:pt x="3858591" y="66700"/>
                  </a:lnTo>
                  <a:lnTo>
                    <a:pt x="3883485" y="59019"/>
                  </a:lnTo>
                  <a:lnTo>
                    <a:pt x="3908379" y="51980"/>
                  </a:lnTo>
                  <a:lnTo>
                    <a:pt x="3933273" y="45587"/>
                  </a:lnTo>
                  <a:lnTo>
                    <a:pt x="3958167" y="39827"/>
                  </a:lnTo>
                  <a:lnTo>
                    <a:pt x="3983061" y="34674"/>
                  </a:lnTo>
                  <a:lnTo>
                    <a:pt x="4007955" y="30094"/>
                  </a:lnTo>
                  <a:lnTo>
                    <a:pt x="4032850" y="26046"/>
                  </a:lnTo>
                  <a:lnTo>
                    <a:pt x="4057744" y="22488"/>
                  </a:lnTo>
                  <a:lnTo>
                    <a:pt x="4082638" y="19374"/>
                  </a:lnTo>
                  <a:lnTo>
                    <a:pt x="4107532" y="16658"/>
                  </a:lnTo>
                  <a:lnTo>
                    <a:pt x="4132426" y="14299"/>
                  </a:lnTo>
                  <a:lnTo>
                    <a:pt x="4157320" y="12255"/>
                  </a:lnTo>
                  <a:lnTo>
                    <a:pt x="4182214" y="10488"/>
                  </a:lnTo>
                  <a:lnTo>
                    <a:pt x="4207109" y="8966"/>
                  </a:lnTo>
                  <a:lnTo>
                    <a:pt x="4232003" y="7655"/>
                  </a:lnTo>
                  <a:lnTo>
                    <a:pt x="4256897" y="6530"/>
                  </a:lnTo>
                  <a:lnTo>
                    <a:pt x="4281791" y="5564"/>
                  </a:lnTo>
                  <a:lnTo>
                    <a:pt x="4306685" y="4736"/>
                  </a:lnTo>
                  <a:lnTo>
                    <a:pt x="4331579" y="4028"/>
                  </a:lnTo>
                  <a:lnTo>
                    <a:pt x="4356473" y="3422"/>
                  </a:lnTo>
                  <a:lnTo>
                    <a:pt x="4381367" y="2905"/>
                  </a:lnTo>
                  <a:lnTo>
                    <a:pt x="4406262" y="2463"/>
                  </a:lnTo>
                  <a:lnTo>
                    <a:pt x="4431156" y="2085"/>
                  </a:lnTo>
                  <a:lnTo>
                    <a:pt x="4456050" y="1764"/>
                  </a:lnTo>
                  <a:lnTo>
                    <a:pt x="4480944" y="1489"/>
                  </a:lnTo>
                  <a:lnTo>
                    <a:pt x="4505838" y="1255"/>
                  </a:lnTo>
                  <a:lnTo>
                    <a:pt x="4530732" y="1056"/>
                  </a:lnTo>
                  <a:lnTo>
                    <a:pt x="4555626" y="886"/>
                  </a:lnTo>
                  <a:lnTo>
                    <a:pt x="4580521" y="741"/>
                  </a:lnTo>
                  <a:lnTo>
                    <a:pt x="4605415" y="618"/>
                  </a:lnTo>
                  <a:lnTo>
                    <a:pt x="4630309" y="513"/>
                  </a:lnTo>
                  <a:lnTo>
                    <a:pt x="4655203" y="424"/>
                  </a:lnTo>
                  <a:lnTo>
                    <a:pt x="4680097" y="348"/>
                  </a:lnTo>
                  <a:lnTo>
                    <a:pt x="4704991" y="283"/>
                  </a:lnTo>
                  <a:lnTo>
                    <a:pt x="4729885" y="228"/>
                  </a:lnTo>
                  <a:lnTo>
                    <a:pt x="4754780" y="181"/>
                  </a:lnTo>
                  <a:lnTo>
                    <a:pt x="4779674" y="141"/>
                  </a:lnTo>
                  <a:lnTo>
                    <a:pt x="4804568" y="107"/>
                  </a:lnTo>
                  <a:lnTo>
                    <a:pt x="4829462" y="78"/>
                  </a:lnTo>
                  <a:lnTo>
                    <a:pt x="4854356" y="53"/>
                  </a:lnTo>
                  <a:lnTo>
                    <a:pt x="4879250" y="32"/>
                  </a:lnTo>
                  <a:lnTo>
                    <a:pt x="4904144" y="15"/>
                  </a:lnTo>
                  <a:lnTo>
                    <a:pt x="4929038" y="0"/>
                  </a:lnTo>
                </a:path>
              </a:pathLst>
            </a:custGeom>
            <a:ln w="40651" cap="flat">
              <a:solidFill>
                <a:srgbClr val="C09B00">
                  <a:alpha val="100000"/>
                </a:srgbClr>
              </a:solidFill>
              <a:prstDash val="solid"/>
              <a:round/>
            </a:ln>
          </p:spPr>
          <p:txBody>
            <a:bodyPr/>
            <a:lstStyle/>
            <a:p/>
          </p:txBody>
        </p:sp>
        <p:sp>
          <p:nvSpPr>
            <p:cNvPr id="28" name="pl28"/>
            <p:cNvSpPr/>
            <p:nvPr/>
          </p:nvSpPr>
          <p:spPr>
            <a:xfrm>
              <a:off x="2420208" y="2709319"/>
              <a:ext cx="4929038" cy="772867"/>
            </a:xfrm>
            <a:custGeom>
              <a:avLst/>
              <a:pathLst>
                <a:path w="4929038" h="772867">
                  <a:moveTo>
                    <a:pt x="0" y="257564"/>
                  </a:moveTo>
                  <a:lnTo>
                    <a:pt x="24894" y="257549"/>
                  </a:lnTo>
                  <a:lnTo>
                    <a:pt x="49788" y="257531"/>
                  </a:lnTo>
                  <a:lnTo>
                    <a:pt x="74682" y="257510"/>
                  </a:lnTo>
                  <a:lnTo>
                    <a:pt x="99576" y="257486"/>
                  </a:lnTo>
                  <a:lnTo>
                    <a:pt x="124470" y="257457"/>
                  </a:lnTo>
                  <a:lnTo>
                    <a:pt x="149364" y="257423"/>
                  </a:lnTo>
                  <a:lnTo>
                    <a:pt x="174258" y="257383"/>
                  </a:lnTo>
                  <a:lnTo>
                    <a:pt x="199153" y="257336"/>
                  </a:lnTo>
                  <a:lnTo>
                    <a:pt x="224047" y="257281"/>
                  </a:lnTo>
                  <a:lnTo>
                    <a:pt x="248941" y="257216"/>
                  </a:lnTo>
                  <a:lnTo>
                    <a:pt x="273835" y="257140"/>
                  </a:lnTo>
                  <a:lnTo>
                    <a:pt x="298729" y="257051"/>
                  </a:lnTo>
                  <a:lnTo>
                    <a:pt x="323623" y="256946"/>
                  </a:lnTo>
                  <a:lnTo>
                    <a:pt x="348517" y="256823"/>
                  </a:lnTo>
                  <a:lnTo>
                    <a:pt x="373412" y="256678"/>
                  </a:lnTo>
                  <a:lnTo>
                    <a:pt x="398306" y="256508"/>
                  </a:lnTo>
                  <a:lnTo>
                    <a:pt x="423200" y="256309"/>
                  </a:lnTo>
                  <a:lnTo>
                    <a:pt x="448094" y="256075"/>
                  </a:lnTo>
                  <a:lnTo>
                    <a:pt x="472988" y="255800"/>
                  </a:lnTo>
                  <a:lnTo>
                    <a:pt x="497882" y="255478"/>
                  </a:lnTo>
                  <a:lnTo>
                    <a:pt x="522776" y="255101"/>
                  </a:lnTo>
                  <a:lnTo>
                    <a:pt x="547670" y="254659"/>
                  </a:lnTo>
                  <a:lnTo>
                    <a:pt x="572565" y="254142"/>
                  </a:lnTo>
                  <a:lnTo>
                    <a:pt x="597459" y="253536"/>
                  </a:lnTo>
                  <a:lnTo>
                    <a:pt x="622353" y="252828"/>
                  </a:lnTo>
                  <a:lnTo>
                    <a:pt x="647247" y="252000"/>
                  </a:lnTo>
                  <a:lnTo>
                    <a:pt x="672141" y="251034"/>
                  </a:lnTo>
                  <a:lnTo>
                    <a:pt x="697035" y="249909"/>
                  </a:lnTo>
                  <a:lnTo>
                    <a:pt x="721929" y="248598"/>
                  </a:lnTo>
                  <a:lnTo>
                    <a:pt x="746824" y="247075"/>
                  </a:lnTo>
                  <a:lnTo>
                    <a:pt x="771718" y="245309"/>
                  </a:lnTo>
                  <a:lnTo>
                    <a:pt x="796612" y="243265"/>
                  </a:lnTo>
                  <a:lnTo>
                    <a:pt x="821506" y="240906"/>
                  </a:lnTo>
                  <a:lnTo>
                    <a:pt x="846400" y="238190"/>
                  </a:lnTo>
                  <a:lnTo>
                    <a:pt x="871294" y="235076"/>
                  </a:lnTo>
                  <a:lnTo>
                    <a:pt x="896188" y="231517"/>
                  </a:lnTo>
                  <a:lnTo>
                    <a:pt x="921083" y="227470"/>
                  </a:lnTo>
                  <a:lnTo>
                    <a:pt x="945977" y="222890"/>
                  </a:lnTo>
                  <a:lnTo>
                    <a:pt x="970871" y="217737"/>
                  </a:lnTo>
                  <a:lnTo>
                    <a:pt x="995765" y="211977"/>
                  </a:lnTo>
                  <a:lnTo>
                    <a:pt x="1020659" y="205583"/>
                  </a:lnTo>
                  <a:lnTo>
                    <a:pt x="1045553" y="198545"/>
                  </a:lnTo>
                  <a:lnTo>
                    <a:pt x="1070447" y="190864"/>
                  </a:lnTo>
                  <a:lnTo>
                    <a:pt x="1095341" y="182562"/>
                  </a:lnTo>
                  <a:lnTo>
                    <a:pt x="1120236" y="173682"/>
                  </a:lnTo>
                  <a:lnTo>
                    <a:pt x="1145130" y="164288"/>
                  </a:lnTo>
                  <a:lnTo>
                    <a:pt x="1170024" y="154468"/>
                  </a:lnTo>
                  <a:lnTo>
                    <a:pt x="1194918" y="144326"/>
                  </a:lnTo>
                  <a:lnTo>
                    <a:pt x="1219812" y="133986"/>
                  </a:lnTo>
                  <a:lnTo>
                    <a:pt x="1244706" y="123578"/>
                  </a:lnTo>
                  <a:lnTo>
                    <a:pt x="1269600" y="113238"/>
                  </a:lnTo>
                  <a:lnTo>
                    <a:pt x="1294495" y="103096"/>
                  </a:lnTo>
                  <a:lnTo>
                    <a:pt x="1319389" y="93276"/>
                  </a:lnTo>
                  <a:lnTo>
                    <a:pt x="1344283" y="83882"/>
                  </a:lnTo>
                  <a:lnTo>
                    <a:pt x="1369177" y="75002"/>
                  </a:lnTo>
                  <a:lnTo>
                    <a:pt x="1394071" y="66700"/>
                  </a:lnTo>
                  <a:lnTo>
                    <a:pt x="1418965" y="59019"/>
                  </a:lnTo>
                  <a:lnTo>
                    <a:pt x="1443859" y="51980"/>
                  </a:lnTo>
                  <a:lnTo>
                    <a:pt x="1468754" y="45587"/>
                  </a:lnTo>
                  <a:lnTo>
                    <a:pt x="1493648" y="39827"/>
                  </a:lnTo>
                  <a:lnTo>
                    <a:pt x="1518542" y="34674"/>
                  </a:lnTo>
                  <a:lnTo>
                    <a:pt x="1543436" y="30094"/>
                  </a:lnTo>
                  <a:lnTo>
                    <a:pt x="1568330" y="26046"/>
                  </a:lnTo>
                  <a:lnTo>
                    <a:pt x="1593224" y="22488"/>
                  </a:lnTo>
                  <a:lnTo>
                    <a:pt x="1618118" y="19374"/>
                  </a:lnTo>
                  <a:lnTo>
                    <a:pt x="1643012" y="16658"/>
                  </a:lnTo>
                  <a:lnTo>
                    <a:pt x="1667907" y="14299"/>
                  </a:lnTo>
                  <a:lnTo>
                    <a:pt x="1692801" y="12255"/>
                  </a:lnTo>
                  <a:lnTo>
                    <a:pt x="1717695" y="10488"/>
                  </a:lnTo>
                  <a:lnTo>
                    <a:pt x="1742589" y="8966"/>
                  </a:lnTo>
                  <a:lnTo>
                    <a:pt x="1767483" y="7655"/>
                  </a:lnTo>
                  <a:lnTo>
                    <a:pt x="1792377" y="6530"/>
                  </a:lnTo>
                  <a:lnTo>
                    <a:pt x="1817271" y="5564"/>
                  </a:lnTo>
                  <a:lnTo>
                    <a:pt x="1842166" y="4736"/>
                  </a:lnTo>
                  <a:lnTo>
                    <a:pt x="1867060" y="4028"/>
                  </a:lnTo>
                  <a:lnTo>
                    <a:pt x="1891954" y="3422"/>
                  </a:lnTo>
                  <a:lnTo>
                    <a:pt x="1916848" y="2905"/>
                  </a:lnTo>
                  <a:lnTo>
                    <a:pt x="1941742" y="2463"/>
                  </a:lnTo>
                  <a:lnTo>
                    <a:pt x="1966636" y="2085"/>
                  </a:lnTo>
                  <a:lnTo>
                    <a:pt x="1991530" y="1764"/>
                  </a:lnTo>
                  <a:lnTo>
                    <a:pt x="2016425" y="1489"/>
                  </a:lnTo>
                  <a:lnTo>
                    <a:pt x="2041319" y="1255"/>
                  </a:lnTo>
                  <a:lnTo>
                    <a:pt x="2066213" y="1056"/>
                  </a:lnTo>
                  <a:lnTo>
                    <a:pt x="2091107" y="886"/>
                  </a:lnTo>
                  <a:lnTo>
                    <a:pt x="2116001" y="741"/>
                  </a:lnTo>
                  <a:lnTo>
                    <a:pt x="2140895" y="618"/>
                  </a:lnTo>
                  <a:lnTo>
                    <a:pt x="2165789" y="513"/>
                  </a:lnTo>
                  <a:lnTo>
                    <a:pt x="2190683" y="424"/>
                  </a:lnTo>
                  <a:lnTo>
                    <a:pt x="2215578" y="348"/>
                  </a:lnTo>
                  <a:lnTo>
                    <a:pt x="2240472" y="283"/>
                  </a:lnTo>
                  <a:lnTo>
                    <a:pt x="2265366" y="228"/>
                  </a:lnTo>
                  <a:lnTo>
                    <a:pt x="2290260" y="181"/>
                  </a:lnTo>
                  <a:lnTo>
                    <a:pt x="2315154" y="141"/>
                  </a:lnTo>
                  <a:lnTo>
                    <a:pt x="2340048" y="107"/>
                  </a:lnTo>
                  <a:lnTo>
                    <a:pt x="2364942" y="78"/>
                  </a:lnTo>
                  <a:lnTo>
                    <a:pt x="2389837" y="53"/>
                  </a:lnTo>
                  <a:lnTo>
                    <a:pt x="2414731" y="32"/>
                  </a:lnTo>
                  <a:lnTo>
                    <a:pt x="2439625" y="15"/>
                  </a:lnTo>
                  <a:lnTo>
                    <a:pt x="2464519" y="0"/>
                  </a:lnTo>
                  <a:lnTo>
                    <a:pt x="2464519" y="172"/>
                  </a:lnTo>
                  <a:lnTo>
                    <a:pt x="2489413" y="218"/>
                  </a:lnTo>
                  <a:lnTo>
                    <a:pt x="2514307" y="271"/>
                  </a:lnTo>
                  <a:lnTo>
                    <a:pt x="2539201" y="334"/>
                  </a:lnTo>
                  <a:lnTo>
                    <a:pt x="2564096" y="408"/>
                  </a:lnTo>
                  <a:lnTo>
                    <a:pt x="2588990" y="495"/>
                  </a:lnTo>
                  <a:lnTo>
                    <a:pt x="2613884" y="596"/>
                  </a:lnTo>
                  <a:lnTo>
                    <a:pt x="2638778" y="716"/>
                  </a:lnTo>
                  <a:lnTo>
                    <a:pt x="2663672" y="857"/>
                  </a:lnTo>
                  <a:lnTo>
                    <a:pt x="2688566" y="1022"/>
                  </a:lnTo>
                  <a:lnTo>
                    <a:pt x="2713460" y="1217"/>
                  </a:lnTo>
                  <a:lnTo>
                    <a:pt x="2738354" y="1445"/>
                  </a:lnTo>
                  <a:lnTo>
                    <a:pt x="2763249" y="1713"/>
                  </a:lnTo>
                  <a:lnTo>
                    <a:pt x="2788143" y="2028"/>
                  </a:lnTo>
                  <a:lnTo>
                    <a:pt x="2813037" y="2397"/>
                  </a:lnTo>
                  <a:lnTo>
                    <a:pt x="2837931" y="2831"/>
                  </a:lnTo>
                  <a:lnTo>
                    <a:pt x="2862825" y="3341"/>
                  </a:lnTo>
                  <a:lnTo>
                    <a:pt x="2887719" y="3939"/>
                  </a:lnTo>
                  <a:lnTo>
                    <a:pt x="2912613" y="4641"/>
                  </a:lnTo>
                  <a:lnTo>
                    <a:pt x="2937508" y="5465"/>
                  </a:lnTo>
                  <a:lnTo>
                    <a:pt x="2962402" y="6430"/>
                  </a:lnTo>
                  <a:lnTo>
                    <a:pt x="2987296" y="7562"/>
                  </a:lnTo>
                  <a:lnTo>
                    <a:pt x="3012190" y="8888"/>
                  </a:lnTo>
                  <a:lnTo>
                    <a:pt x="3037084" y="10441"/>
                  </a:lnTo>
                  <a:lnTo>
                    <a:pt x="3061978" y="12258"/>
                  </a:lnTo>
                  <a:lnTo>
                    <a:pt x="3086872" y="14383"/>
                  </a:lnTo>
                  <a:lnTo>
                    <a:pt x="3111767" y="16865"/>
                  </a:lnTo>
                  <a:lnTo>
                    <a:pt x="3136661" y="19763"/>
                  </a:lnTo>
                  <a:lnTo>
                    <a:pt x="3161555" y="23140"/>
                  </a:lnTo>
                  <a:lnTo>
                    <a:pt x="3186449" y="27071"/>
                  </a:lnTo>
                  <a:lnTo>
                    <a:pt x="3211343" y="31639"/>
                  </a:lnTo>
                  <a:lnTo>
                    <a:pt x="3236237" y="36938"/>
                  </a:lnTo>
                  <a:lnTo>
                    <a:pt x="3261131" y="43070"/>
                  </a:lnTo>
                  <a:lnTo>
                    <a:pt x="3286025" y="50148"/>
                  </a:lnTo>
                  <a:lnTo>
                    <a:pt x="3310920" y="58294"/>
                  </a:lnTo>
                  <a:lnTo>
                    <a:pt x="3335814" y="67638"/>
                  </a:lnTo>
                  <a:lnTo>
                    <a:pt x="3360708" y="78313"/>
                  </a:lnTo>
                  <a:lnTo>
                    <a:pt x="3385602" y="90455"/>
                  </a:lnTo>
                  <a:lnTo>
                    <a:pt x="3410496" y="104195"/>
                  </a:lnTo>
                  <a:lnTo>
                    <a:pt x="3435390" y="119654"/>
                  </a:lnTo>
                  <a:lnTo>
                    <a:pt x="3460284" y="136936"/>
                  </a:lnTo>
                  <a:lnTo>
                    <a:pt x="3485179" y="156115"/>
                  </a:lnTo>
                  <a:lnTo>
                    <a:pt x="3510073" y="177231"/>
                  </a:lnTo>
                  <a:lnTo>
                    <a:pt x="3534967" y="200274"/>
                  </a:lnTo>
                  <a:lnTo>
                    <a:pt x="3559861" y="225180"/>
                  </a:lnTo>
                  <a:lnTo>
                    <a:pt x="3584755" y="251821"/>
                  </a:lnTo>
                  <a:lnTo>
                    <a:pt x="3609649" y="280002"/>
                  </a:lnTo>
                  <a:lnTo>
                    <a:pt x="3634543" y="309463"/>
                  </a:lnTo>
                  <a:lnTo>
                    <a:pt x="3659438" y="339886"/>
                  </a:lnTo>
                  <a:lnTo>
                    <a:pt x="3684332" y="370908"/>
                  </a:lnTo>
                  <a:lnTo>
                    <a:pt x="3709226" y="402132"/>
                  </a:lnTo>
                  <a:lnTo>
                    <a:pt x="3734120" y="433153"/>
                  </a:lnTo>
                  <a:lnTo>
                    <a:pt x="3759014" y="463577"/>
                  </a:lnTo>
                  <a:lnTo>
                    <a:pt x="3783908" y="493038"/>
                  </a:lnTo>
                  <a:lnTo>
                    <a:pt x="3808802" y="521218"/>
                  </a:lnTo>
                  <a:lnTo>
                    <a:pt x="3833696" y="547859"/>
                  </a:lnTo>
                  <a:lnTo>
                    <a:pt x="3858591" y="572765"/>
                  </a:lnTo>
                  <a:lnTo>
                    <a:pt x="3883485" y="595808"/>
                  </a:lnTo>
                  <a:lnTo>
                    <a:pt x="3908379" y="616924"/>
                  </a:lnTo>
                  <a:lnTo>
                    <a:pt x="3933273" y="636104"/>
                  </a:lnTo>
                  <a:lnTo>
                    <a:pt x="3958167" y="653385"/>
                  </a:lnTo>
                  <a:lnTo>
                    <a:pt x="3983061" y="668845"/>
                  </a:lnTo>
                  <a:lnTo>
                    <a:pt x="4007955" y="682585"/>
                  </a:lnTo>
                  <a:lnTo>
                    <a:pt x="4032850" y="694726"/>
                  </a:lnTo>
                  <a:lnTo>
                    <a:pt x="4057744" y="705401"/>
                  </a:lnTo>
                  <a:lnTo>
                    <a:pt x="4082638" y="714745"/>
                  </a:lnTo>
                  <a:lnTo>
                    <a:pt x="4107532" y="722891"/>
                  </a:lnTo>
                  <a:lnTo>
                    <a:pt x="4132426" y="729970"/>
                  </a:lnTo>
                  <a:lnTo>
                    <a:pt x="4157320" y="736102"/>
                  </a:lnTo>
                  <a:lnTo>
                    <a:pt x="4182214" y="741400"/>
                  </a:lnTo>
                  <a:lnTo>
                    <a:pt x="4207109" y="745968"/>
                  </a:lnTo>
                  <a:lnTo>
                    <a:pt x="4232003" y="749899"/>
                  </a:lnTo>
                  <a:lnTo>
                    <a:pt x="4256897" y="753277"/>
                  </a:lnTo>
                  <a:lnTo>
                    <a:pt x="4281791" y="756174"/>
                  </a:lnTo>
                  <a:lnTo>
                    <a:pt x="4306685" y="758656"/>
                  </a:lnTo>
                  <a:lnTo>
                    <a:pt x="4331579" y="760781"/>
                  </a:lnTo>
                  <a:lnTo>
                    <a:pt x="4356473" y="762599"/>
                  </a:lnTo>
                  <a:lnTo>
                    <a:pt x="4381367" y="764151"/>
                  </a:lnTo>
                  <a:lnTo>
                    <a:pt x="4406262" y="765477"/>
                  </a:lnTo>
                  <a:lnTo>
                    <a:pt x="4431156" y="766609"/>
                  </a:lnTo>
                  <a:lnTo>
                    <a:pt x="4456050" y="767575"/>
                  </a:lnTo>
                  <a:lnTo>
                    <a:pt x="4480944" y="768398"/>
                  </a:lnTo>
                  <a:lnTo>
                    <a:pt x="4505838" y="769100"/>
                  </a:lnTo>
                  <a:lnTo>
                    <a:pt x="4530732" y="769698"/>
                  </a:lnTo>
                  <a:lnTo>
                    <a:pt x="4555626" y="770208"/>
                  </a:lnTo>
                  <a:lnTo>
                    <a:pt x="4580521" y="770642"/>
                  </a:lnTo>
                  <a:lnTo>
                    <a:pt x="4605415" y="771012"/>
                  </a:lnTo>
                  <a:lnTo>
                    <a:pt x="4630309" y="771327"/>
                  </a:lnTo>
                  <a:lnTo>
                    <a:pt x="4655203" y="771595"/>
                  </a:lnTo>
                  <a:lnTo>
                    <a:pt x="4680097" y="771823"/>
                  </a:lnTo>
                  <a:lnTo>
                    <a:pt x="4704991" y="772017"/>
                  </a:lnTo>
                  <a:lnTo>
                    <a:pt x="4729885" y="772182"/>
                  </a:lnTo>
                  <a:lnTo>
                    <a:pt x="4754780" y="772323"/>
                  </a:lnTo>
                  <a:lnTo>
                    <a:pt x="4779674" y="772443"/>
                  </a:lnTo>
                  <a:lnTo>
                    <a:pt x="4804568" y="772545"/>
                  </a:lnTo>
                  <a:lnTo>
                    <a:pt x="4829462" y="772632"/>
                  </a:lnTo>
                  <a:lnTo>
                    <a:pt x="4854356" y="772705"/>
                  </a:lnTo>
                  <a:lnTo>
                    <a:pt x="4879250" y="772768"/>
                  </a:lnTo>
                  <a:lnTo>
                    <a:pt x="4904144" y="772822"/>
                  </a:lnTo>
                  <a:lnTo>
                    <a:pt x="4929038" y="772867"/>
                  </a:lnTo>
                </a:path>
              </a:pathLst>
            </a:custGeom>
            <a:ln w="40651" cap="flat">
              <a:solidFill>
                <a:srgbClr val="A3A500">
                  <a:alpha val="100000"/>
                </a:srgbClr>
              </a:solidFill>
              <a:prstDash val="solid"/>
              <a:round/>
            </a:ln>
          </p:spPr>
          <p:txBody>
            <a:bodyPr/>
            <a:lstStyle/>
            <a:p/>
          </p:txBody>
        </p:sp>
        <p:sp>
          <p:nvSpPr>
            <p:cNvPr id="29" name="pl29"/>
            <p:cNvSpPr/>
            <p:nvPr/>
          </p:nvSpPr>
          <p:spPr>
            <a:xfrm>
              <a:off x="2420208" y="1421062"/>
              <a:ext cx="4929038" cy="1545562"/>
            </a:xfrm>
            <a:custGeom>
              <a:avLst/>
              <a:pathLst>
                <a:path w="4929038" h="1545562">
                  <a:moveTo>
                    <a:pt x="0" y="0"/>
                  </a:moveTo>
                  <a:lnTo>
                    <a:pt x="24894" y="90"/>
                  </a:lnTo>
                  <a:lnTo>
                    <a:pt x="49788" y="197"/>
                  </a:lnTo>
                  <a:lnTo>
                    <a:pt x="74682" y="323"/>
                  </a:lnTo>
                  <a:lnTo>
                    <a:pt x="99576" y="470"/>
                  </a:lnTo>
                  <a:lnTo>
                    <a:pt x="124470" y="644"/>
                  </a:lnTo>
                  <a:lnTo>
                    <a:pt x="149364" y="848"/>
                  </a:lnTo>
                  <a:lnTo>
                    <a:pt x="174258" y="1087"/>
                  </a:lnTo>
                  <a:lnTo>
                    <a:pt x="199153" y="1369"/>
                  </a:lnTo>
                  <a:lnTo>
                    <a:pt x="224047" y="1699"/>
                  </a:lnTo>
                  <a:lnTo>
                    <a:pt x="248941" y="2088"/>
                  </a:lnTo>
                  <a:lnTo>
                    <a:pt x="273835" y="2544"/>
                  </a:lnTo>
                  <a:lnTo>
                    <a:pt x="298729" y="3080"/>
                  </a:lnTo>
                  <a:lnTo>
                    <a:pt x="323623" y="3710"/>
                  </a:lnTo>
                  <a:lnTo>
                    <a:pt x="348517" y="4449"/>
                  </a:lnTo>
                  <a:lnTo>
                    <a:pt x="373412" y="5318"/>
                  </a:lnTo>
                  <a:lnTo>
                    <a:pt x="398306" y="6337"/>
                  </a:lnTo>
                  <a:lnTo>
                    <a:pt x="423200" y="7533"/>
                  </a:lnTo>
                  <a:lnTo>
                    <a:pt x="448094" y="8937"/>
                  </a:lnTo>
                  <a:lnTo>
                    <a:pt x="472988" y="10584"/>
                  </a:lnTo>
                  <a:lnTo>
                    <a:pt x="497882" y="12515"/>
                  </a:lnTo>
                  <a:lnTo>
                    <a:pt x="522776" y="14779"/>
                  </a:lnTo>
                  <a:lnTo>
                    <a:pt x="547670" y="17431"/>
                  </a:lnTo>
                  <a:lnTo>
                    <a:pt x="572565" y="20536"/>
                  </a:lnTo>
                  <a:lnTo>
                    <a:pt x="597459" y="24171"/>
                  </a:lnTo>
                  <a:lnTo>
                    <a:pt x="622353" y="28421"/>
                  </a:lnTo>
                  <a:lnTo>
                    <a:pt x="647247" y="33386"/>
                  </a:lnTo>
                  <a:lnTo>
                    <a:pt x="672141" y="39180"/>
                  </a:lnTo>
                  <a:lnTo>
                    <a:pt x="697035" y="45935"/>
                  </a:lnTo>
                  <a:lnTo>
                    <a:pt x="721929" y="53797"/>
                  </a:lnTo>
                  <a:lnTo>
                    <a:pt x="746824" y="62933"/>
                  </a:lnTo>
                  <a:lnTo>
                    <a:pt x="771718" y="73530"/>
                  </a:lnTo>
                  <a:lnTo>
                    <a:pt x="796612" y="85794"/>
                  </a:lnTo>
                  <a:lnTo>
                    <a:pt x="821506" y="99951"/>
                  </a:lnTo>
                  <a:lnTo>
                    <a:pt x="846400" y="116244"/>
                  </a:lnTo>
                  <a:lnTo>
                    <a:pt x="871294" y="134931"/>
                  </a:lnTo>
                  <a:lnTo>
                    <a:pt x="896188" y="156281"/>
                  </a:lnTo>
                  <a:lnTo>
                    <a:pt x="921083" y="180565"/>
                  </a:lnTo>
                  <a:lnTo>
                    <a:pt x="945977" y="208044"/>
                  </a:lnTo>
                  <a:lnTo>
                    <a:pt x="970871" y="238963"/>
                  </a:lnTo>
                  <a:lnTo>
                    <a:pt x="995765" y="273526"/>
                  </a:lnTo>
                  <a:lnTo>
                    <a:pt x="1020659" y="311885"/>
                  </a:lnTo>
                  <a:lnTo>
                    <a:pt x="1045553" y="354117"/>
                  </a:lnTo>
                  <a:lnTo>
                    <a:pt x="1070447" y="400204"/>
                  </a:lnTo>
                  <a:lnTo>
                    <a:pt x="1095341" y="450016"/>
                  </a:lnTo>
                  <a:lnTo>
                    <a:pt x="1120236" y="503297"/>
                  </a:lnTo>
                  <a:lnTo>
                    <a:pt x="1145130" y="559658"/>
                  </a:lnTo>
                  <a:lnTo>
                    <a:pt x="1170024" y="618580"/>
                  </a:lnTo>
                  <a:lnTo>
                    <a:pt x="1194918" y="679428"/>
                  </a:lnTo>
                  <a:lnTo>
                    <a:pt x="1219812" y="741470"/>
                  </a:lnTo>
                  <a:lnTo>
                    <a:pt x="1244706" y="803918"/>
                  </a:lnTo>
                  <a:lnTo>
                    <a:pt x="1269600" y="865961"/>
                  </a:lnTo>
                  <a:lnTo>
                    <a:pt x="1294495" y="926808"/>
                  </a:lnTo>
                  <a:lnTo>
                    <a:pt x="1319389" y="985730"/>
                  </a:lnTo>
                  <a:lnTo>
                    <a:pt x="1344283" y="1042092"/>
                  </a:lnTo>
                  <a:lnTo>
                    <a:pt x="1369177" y="1095373"/>
                  </a:lnTo>
                  <a:lnTo>
                    <a:pt x="1394071" y="1145185"/>
                  </a:lnTo>
                  <a:lnTo>
                    <a:pt x="1418965" y="1191272"/>
                  </a:lnTo>
                  <a:lnTo>
                    <a:pt x="1443859" y="1233503"/>
                  </a:lnTo>
                  <a:lnTo>
                    <a:pt x="1468754" y="1271862"/>
                  </a:lnTo>
                  <a:lnTo>
                    <a:pt x="1493648" y="1306426"/>
                  </a:lnTo>
                  <a:lnTo>
                    <a:pt x="1518542" y="1337344"/>
                  </a:lnTo>
                  <a:lnTo>
                    <a:pt x="1543436" y="1364824"/>
                  </a:lnTo>
                  <a:lnTo>
                    <a:pt x="1568330" y="1389107"/>
                  </a:lnTo>
                  <a:lnTo>
                    <a:pt x="1593224" y="1410457"/>
                  </a:lnTo>
                  <a:lnTo>
                    <a:pt x="1618118" y="1429145"/>
                  </a:lnTo>
                  <a:lnTo>
                    <a:pt x="1643012" y="1445437"/>
                  </a:lnTo>
                  <a:lnTo>
                    <a:pt x="1667907" y="1459594"/>
                  </a:lnTo>
                  <a:lnTo>
                    <a:pt x="1692801" y="1471858"/>
                  </a:lnTo>
                  <a:lnTo>
                    <a:pt x="1717695" y="1482455"/>
                  </a:lnTo>
                  <a:lnTo>
                    <a:pt x="1742589" y="1491592"/>
                  </a:lnTo>
                  <a:lnTo>
                    <a:pt x="1767483" y="1499454"/>
                  </a:lnTo>
                  <a:lnTo>
                    <a:pt x="1792377" y="1506208"/>
                  </a:lnTo>
                  <a:lnTo>
                    <a:pt x="1817271" y="1512003"/>
                  </a:lnTo>
                  <a:lnTo>
                    <a:pt x="1842166" y="1516968"/>
                  </a:lnTo>
                  <a:lnTo>
                    <a:pt x="1867060" y="1521217"/>
                  </a:lnTo>
                  <a:lnTo>
                    <a:pt x="1891954" y="1524852"/>
                  </a:lnTo>
                  <a:lnTo>
                    <a:pt x="1916848" y="1527958"/>
                  </a:lnTo>
                  <a:lnTo>
                    <a:pt x="1941742" y="1530610"/>
                  </a:lnTo>
                  <a:lnTo>
                    <a:pt x="1966636" y="1532873"/>
                  </a:lnTo>
                  <a:lnTo>
                    <a:pt x="1991530" y="1534805"/>
                  </a:lnTo>
                  <a:lnTo>
                    <a:pt x="2016425" y="1536451"/>
                  </a:lnTo>
                  <a:lnTo>
                    <a:pt x="2041319" y="1537855"/>
                  </a:lnTo>
                  <a:lnTo>
                    <a:pt x="2066213" y="1539051"/>
                  </a:lnTo>
                  <a:lnTo>
                    <a:pt x="2091107" y="1540071"/>
                  </a:lnTo>
                  <a:lnTo>
                    <a:pt x="2116001" y="1540939"/>
                  </a:lnTo>
                  <a:lnTo>
                    <a:pt x="2140895" y="1541678"/>
                  </a:lnTo>
                  <a:lnTo>
                    <a:pt x="2165789" y="1542308"/>
                  </a:lnTo>
                  <a:lnTo>
                    <a:pt x="2190683" y="1542844"/>
                  </a:lnTo>
                  <a:lnTo>
                    <a:pt x="2215578" y="1543300"/>
                  </a:lnTo>
                  <a:lnTo>
                    <a:pt x="2240472" y="1543689"/>
                  </a:lnTo>
                  <a:lnTo>
                    <a:pt x="2265366" y="1544020"/>
                  </a:lnTo>
                  <a:lnTo>
                    <a:pt x="2290260" y="1544301"/>
                  </a:lnTo>
                  <a:lnTo>
                    <a:pt x="2315154" y="1544541"/>
                  </a:lnTo>
                  <a:lnTo>
                    <a:pt x="2340048" y="1544744"/>
                  </a:lnTo>
                  <a:lnTo>
                    <a:pt x="2364942" y="1544918"/>
                  </a:lnTo>
                  <a:lnTo>
                    <a:pt x="2389837" y="1545065"/>
                  </a:lnTo>
                  <a:lnTo>
                    <a:pt x="2414731" y="1545191"/>
                  </a:lnTo>
                  <a:lnTo>
                    <a:pt x="2439625" y="1545298"/>
                  </a:lnTo>
                  <a:lnTo>
                    <a:pt x="2464519" y="1545389"/>
                  </a:lnTo>
                  <a:lnTo>
                    <a:pt x="2464519" y="1545562"/>
                  </a:lnTo>
                  <a:lnTo>
                    <a:pt x="2489413" y="1545501"/>
                  </a:lnTo>
                  <a:lnTo>
                    <a:pt x="2514307" y="1545430"/>
                  </a:lnTo>
                  <a:lnTo>
                    <a:pt x="2539201" y="1545346"/>
                  </a:lnTo>
                  <a:lnTo>
                    <a:pt x="2564096" y="1545248"/>
                  </a:lnTo>
                  <a:lnTo>
                    <a:pt x="2588990" y="1545132"/>
                  </a:lnTo>
                  <a:lnTo>
                    <a:pt x="2613884" y="1544996"/>
                  </a:lnTo>
                  <a:lnTo>
                    <a:pt x="2638778" y="1544836"/>
                  </a:lnTo>
                  <a:lnTo>
                    <a:pt x="2663672" y="1544649"/>
                  </a:lnTo>
                  <a:lnTo>
                    <a:pt x="2688566" y="1544428"/>
                  </a:lnTo>
                  <a:lnTo>
                    <a:pt x="2713460" y="1544169"/>
                  </a:lnTo>
                  <a:lnTo>
                    <a:pt x="2738354" y="1543865"/>
                  </a:lnTo>
                  <a:lnTo>
                    <a:pt x="2763249" y="1543508"/>
                  </a:lnTo>
                  <a:lnTo>
                    <a:pt x="2788143" y="1543088"/>
                  </a:lnTo>
                  <a:lnTo>
                    <a:pt x="2813037" y="1542595"/>
                  </a:lnTo>
                  <a:lnTo>
                    <a:pt x="2837931" y="1542016"/>
                  </a:lnTo>
                  <a:lnTo>
                    <a:pt x="2862825" y="1541337"/>
                  </a:lnTo>
                  <a:lnTo>
                    <a:pt x="2887719" y="1540539"/>
                  </a:lnTo>
                  <a:lnTo>
                    <a:pt x="2912613" y="1539603"/>
                  </a:lnTo>
                  <a:lnTo>
                    <a:pt x="2937508" y="1538505"/>
                  </a:lnTo>
                  <a:lnTo>
                    <a:pt x="2962402" y="1537218"/>
                  </a:lnTo>
                  <a:lnTo>
                    <a:pt x="2987296" y="1535709"/>
                  </a:lnTo>
                  <a:lnTo>
                    <a:pt x="3012190" y="1533941"/>
                  </a:lnTo>
                  <a:lnTo>
                    <a:pt x="3037084" y="1531870"/>
                  </a:lnTo>
                  <a:lnTo>
                    <a:pt x="3061978" y="1529447"/>
                  </a:lnTo>
                  <a:lnTo>
                    <a:pt x="3086872" y="1526614"/>
                  </a:lnTo>
                  <a:lnTo>
                    <a:pt x="3111767" y="1523304"/>
                  </a:lnTo>
                  <a:lnTo>
                    <a:pt x="3136661" y="1519441"/>
                  </a:lnTo>
                  <a:lnTo>
                    <a:pt x="3161555" y="1514938"/>
                  </a:lnTo>
                  <a:lnTo>
                    <a:pt x="3186449" y="1509697"/>
                  </a:lnTo>
                  <a:lnTo>
                    <a:pt x="3211343" y="1503606"/>
                  </a:lnTo>
                  <a:lnTo>
                    <a:pt x="3236237" y="1496541"/>
                  </a:lnTo>
                  <a:lnTo>
                    <a:pt x="3261131" y="1488365"/>
                  </a:lnTo>
                  <a:lnTo>
                    <a:pt x="3286025" y="1478927"/>
                  </a:lnTo>
                  <a:lnTo>
                    <a:pt x="3310920" y="1468066"/>
                  </a:lnTo>
                  <a:lnTo>
                    <a:pt x="3335814" y="1455607"/>
                  </a:lnTo>
                  <a:lnTo>
                    <a:pt x="3360708" y="1441374"/>
                  </a:lnTo>
                  <a:lnTo>
                    <a:pt x="3385602" y="1425185"/>
                  </a:lnTo>
                  <a:lnTo>
                    <a:pt x="3410496" y="1406865"/>
                  </a:lnTo>
                  <a:lnTo>
                    <a:pt x="3435390" y="1386253"/>
                  </a:lnTo>
                  <a:lnTo>
                    <a:pt x="3460284" y="1363211"/>
                  </a:lnTo>
                  <a:lnTo>
                    <a:pt x="3485179" y="1337638"/>
                  </a:lnTo>
                  <a:lnTo>
                    <a:pt x="3510073" y="1309484"/>
                  </a:lnTo>
                  <a:lnTo>
                    <a:pt x="3534967" y="1278759"/>
                  </a:lnTo>
                  <a:lnTo>
                    <a:pt x="3559861" y="1245551"/>
                  </a:lnTo>
                  <a:lnTo>
                    <a:pt x="3584755" y="1210030"/>
                  </a:lnTo>
                  <a:lnTo>
                    <a:pt x="3609649" y="1172456"/>
                  </a:lnTo>
                  <a:lnTo>
                    <a:pt x="3634543" y="1133174"/>
                  </a:lnTo>
                  <a:lnTo>
                    <a:pt x="3659438" y="1092610"/>
                  </a:lnTo>
                  <a:lnTo>
                    <a:pt x="3684332" y="1051248"/>
                  </a:lnTo>
                  <a:lnTo>
                    <a:pt x="3709226" y="1009616"/>
                  </a:lnTo>
                  <a:lnTo>
                    <a:pt x="3734120" y="968254"/>
                  </a:lnTo>
                  <a:lnTo>
                    <a:pt x="3759014" y="927689"/>
                  </a:lnTo>
                  <a:lnTo>
                    <a:pt x="3783908" y="888408"/>
                  </a:lnTo>
                  <a:lnTo>
                    <a:pt x="3808802" y="850834"/>
                  </a:lnTo>
                  <a:lnTo>
                    <a:pt x="3833696" y="815313"/>
                  </a:lnTo>
                  <a:lnTo>
                    <a:pt x="3858591" y="782105"/>
                  </a:lnTo>
                  <a:lnTo>
                    <a:pt x="3883485" y="751380"/>
                  </a:lnTo>
                  <a:lnTo>
                    <a:pt x="3908379" y="723226"/>
                  </a:lnTo>
                  <a:lnTo>
                    <a:pt x="3933273" y="697653"/>
                  </a:lnTo>
                  <a:lnTo>
                    <a:pt x="3958167" y="674611"/>
                  </a:lnTo>
                  <a:lnTo>
                    <a:pt x="3983061" y="653999"/>
                  </a:lnTo>
                  <a:lnTo>
                    <a:pt x="4007955" y="635679"/>
                  </a:lnTo>
                  <a:lnTo>
                    <a:pt x="4032850" y="619490"/>
                  </a:lnTo>
                  <a:lnTo>
                    <a:pt x="4057744" y="605256"/>
                  </a:lnTo>
                  <a:lnTo>
                    <a:pt x="4082638" y="592798"/>
                  </a:lnTo>
                  <a:lnTo>
                    <a:pt x="4107532" y="581936"/>
                  </a:lnTo>
                  <a:lnTo>
                    <a:pt x="4132426" y="572499"/>
                  </a:lnTo>
                  <a:lnTo>
                    <a:pt x="4157320" y="564323"/>
                  </a:lnTo>
                  <a:lnTo>
                    <a:pt x="4182214" y="557258"/>
                  </a:lnTo>
                  <a:lnTo>
                    <a:pt x="4207109" y="551167"/>
                  </a:lnTo>
                  <a:lnTo>
                    <a:pt x="4232003" y="545925"/>
                  </a:lnTo>
                  <a:lnTo>
                    <a:pt x="4256897" y="541423"/>
                  </a:lnTo>
                  <a:lnTo>
                    <a:pt x="4281791" y="537560"/>
                  </a:lnTo>
                  <a:lnTo>
                    <a:pt x="4306685" y="534250"/>
                  </a:lnTo>
                  <a:lnTo>
                    <a:pt x="4331579" y="531416"/>
                  </a:lnTo>
                  <a:lnTo>
                    <a:pt x="4356473" y="528993"/>
                  </a:lnTo>
                  <a:lnTo>
                    <a:pt x="4381367" y="526923"/>
                  </a:lnTo>
                  <a:lnTo>
                    <a:pt x="4406262" y="525155"/>
                  </a:lnTo>
                  <a:lnTo>
                    <a:pt x="4431156" y="523646"/>
                  </a:lnTo>
                  <a:lnTo>
                    <a:pt x="4456050" y="522358"/>
                  </a:lnTo>
                  <a:lnTo>
                    <a:pt x="4480944" y="521260"/>
                  </a:lnTo>
                  <a:lnTo>
                    <a:pt x="4505838" y="520325"/>
                  </a:lnTo>
                  <a:lnTo>
                    <a:pt x="4530732" y="519527"/>
                  </a:lnTo>
                  <a:lnTo>
                    <a:pt x="4555626" y="518848"/>
                  </a:lnTo>
                  <a:lnTo>
                    <a:pt x="4580521" y="518269"/>
                  </a:lnTo>
                  <a:lnTo>
                    <a:pt x="4605415" y="517776"/>
                  </a:lnTo>
                  <a:lnTo>
                    <a:pt x="4630309" y="517356"/>
                  </a:lnTo>
                  <a:lnTo>
                    <a:pt x="4655203" y="516999"/>
                  </a:lnTo>
                  <a:lnTo>
                    <a:pt x="4680097" y="516694"/>
                  </a:lnTo>
                  <a:lnTo>
                    <a:pt x="4704991" y="516435"/>
                  </a:lnTo>
                  <a:lnTo>
                    <a:pt x="4729885" y="516215"/>
                  </a:lnTo>
                  <a:lnTo>
                    <a:pt x="4754780" y="516027"/>
                  </a:lnTo>
                  <a:lnTo>
                    <a:pt x="4779674" y="515868"/>
                  </a:lnTo>
                  <a:lnTo>
                    <a:pt x="4804568" y="515732"/>
                  </a:lnTo>
                  <a:lnTo>
                    <a:pt x="4829462" y="515616"/>
                  </a:lnTo>
                  <a:lnTo>
                    <a:pt x="4854356" y="515518"/>
                  </a:lnTo>
                  <a:lnTo>
                    <a:pt x="4879250" y="515434"/>
                  </a:lnTo>
                  <a:lnTo>
                    <a:pt x="4904144" y="515363"/>
                  </a:lnTo>
                  <a:lnTo>
                    <a:pt x="4929038" y="515302"/>
                  </a:lnTo>
                </a:path>
              </a:pathLst>
            </a:custGeom>
            <a:ln w="40651" cap="flat">
              <a:solidFill>
                <a:srgbClr val="7CAE00">
                  <a:alpha val="100000"/>
                </a:srgbClr>
              </a:solidFill>
              <a:prstDash val="solid"/>
              <a:round/>
            </a:ln>
          </p:spPr>
          <p:txBody>
            <a:bodyPr/>
            <a:lstStyle/>
            <a:p/>
          </p:txBody>
        </p:sp>
        <p:sp>
          <p:nvSpPr>
            <p:cNvPr id="30" name="pl30"/>
            <p:cNvSpPr/>
            <p:nvPr/>
          </p:nvSpPr>
          <p:spPr>
            <a:xfrm>
              <a:off x="2420208" y="2451495"/>
              <a:ext cx="4929038" cy="1288256"/>
            </a:xfrm>
            <a:custGeom>
              <a:avLst/>
              <a:pathLst>
                <a:path w="4929038" h="1288256">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432"/>
                  </a:lnTo>
                  <a:lnTo>
                    <a:pt x="2489413" y="507"/>
                  </a:lnTo>
                  <a:lnTo>
                    <a:pt x="2514307" y="596"/>
                  </a:lnTo>
                  <a:lnTo>
                    <a:pt x="2539201" y="701"/>
                  </a:lnTo>
                  <a:lnTo>
                    <a:pt x="2564096" y="824"/>
                  </a:lnTo>
                  <a:lnTo>
                    <a:pt x="2588990" y="969"/>
                  </a:lnTo>
                  <a:lnTo>
                    <a:pt x="2613884" y="1139"/>
                  </a:lnTo>
                  <a:lnTo>
                    <a:pt x="2638778" y="1338"/>
                  </a:lnTo>
                  <a:lnTo>
                    <a:pt x="2663672" y="1573"/>
                  </a:lnTo>
                  <a:lnTo>
                    <a:pt x="2688566" y="1848"/>
                  </a:lnTo>
                  <a:lnTo>
                    <a:pt x="2713460" y="2172"/>
                  </a:lnTo>
                  <a:lnTo>
                    <a:pt x="2738354" y="2552"/>
                  </a:lnTo>
                  <a:lnTo>
                    <a:pt x="2763249" y="2999"/>
                  </a:lnTo>
                  <a:lnTo>
                    <a:pt x="2788143" y="3524"/>
                  </a:lnTo>
                  <a:lnTo>
                    <a:pt x="2813037" y="4140"/>
                  </a:lnTo>
                  <a:lnTo>
                    <a:pt x="2837931" y="4863"/>
                  </a:lnTo>
                  <a:lnTo>
                    <a:pt x="2862825" y="5713"/>
                  </a:lnTo>
                  <a:lnTo>
                    <a:pt x="2887719" y="6710"/>
                  </a:lnTo>
                  <a:lnTo>
                    <a:pt x="2912613" y="7880"/>
                  </a:lnTo>
                  <a:lnTo>
                    <a:pt x="2937508" y="9252"/>
                  </a:lnTo>
                  <a:lnTo>
                    <a:pt x="2962402" y="10861"/>
                  </a:lnTo>
                  <a:lnTo>
                    <a:pt x="2987296" y="12748"/>
                  </a:lnTo>
                  <a:lnTo>
                    <a:pt x="3012190" y="14958"/>
                  </a:lnTo>
                  <a:lnTo>
                    <a:pt x="3037084" y="17546"/>
                  </a:lnTo>
                  <a:lnTo>
                    <a:pt x="3061978" y="20574"/>
                  </a:lnTo>
                  <a:lnTo>
                    <a:pt x="3086872" y="24116"/>
                  </a:lnTo>
                  <a:lnTo>
                    <a:pt x="3111767" y="28253"/>
                  </a:lnTo>
                  <a:lnTo>
                    <a:pt x="3136661" y="33082"/>
                  </a:lnTo>
                  <a:lnTo>
                    <a:pt x="3161555" y="38711"/>
                  </a:lnTo>
                  <a:lnTo>
                    <a:pt x="3186449" y="45263"/>
                  </a:lnTo>
                  <a:lnTo>
                    <a:pt x="3211343" y="52876"/>
                  </a:lnTo>
                  <a:lnTo>
                    <a:pt x="3236237" y="61707"/>
                  </a:lnTo>
                  <a:lnTo>
                    <a:pt x="3261131" y="71927"/>
                  </a:lnTo>
                  <a:lnTo>
                    <a:pt x="3286025" y="83725"/>
                  </a:lnTo>
                  <a:lnTo>
                    <a:pt x="3310920" y="97302"/>
                  </a:lnTo>
                  <a:lnTo>
                    <a:pt x="3335814" y="112875"/>
                  </a:lnTo>
                  <a:lnTo>
                    <a:pt x="3360708" y="130666"/>
                  </a:lnTo>
                  <a:lnTo>
                    <a:pt x="3385602" y="150903"/>
                  </a:lnTo>
                  <a:lnTo>
                    <a:pt x="3410496" y="173802"/>
                  </a:lnTo>
                  <a:lnTo>
                    <a:pt x="3435390" y="199568"/>
                  </a:lnTo>
                  <a:lnTo>
                    <a:pt x="3460284" y="228370"/>
                  </a:lnTo>
                  <a:lnTo>
                    <a:pt x="3485179" y="260336"/>
                  </a:lnTo>
                  <a:lnTo>
                    <a:pt x="3510073" y="295529"/>
                  </a:lnTo>
                  <a:lnTo>
                    <a:pt x="3534967" y="333935"/>
                  </a:lnTo>
                  <a:lnTo>
                    <a:pt x="3559861" y="375445"/>
                  </a:lnTo>
                  <a:lnTo>
                    <a:pt x="3584755" y="419846"/>
                  </a:lnTo>
                  <a:lnTo>
                    <a:pt x="3609649" y="466814"/>
                  </a:lnTo>
                  <a:lnTo>
                    <a:pt x="3634543" y="515916"/>
                  </a:lnTo>
                  <a:lnTo>
                    <a:pt x="3659438" y="566622"/>
                  </a:lnTo>
                  <a:lnTo>
                    <a:pt x="3684332" y="618324"/>
                  </a:lnTo>
                  <a:lnTo>
                    <a:pt x="3709226" y="670364"/>
                  </a:lnTo>
                  <a:lnTo>
                    <a:pt x="3734120" y="722066"/>
                  </a:lnTo>
                  <a:lnTo>
                    <a:pt x="3759014" y="772772"/>
                  </a:lnTo>
                  <a:lnTo>
                    <a:pt x="3783908" y="821874"/>
                  </a:lnTo>
                  <a:lnTo>
                    <a:pt x="3808802" y="868842"/>
                  </a:lnTo>
                  <a:lnTo>
                    <a:pt x="3833696" y="913243"/>
                  </a:lnTo>
                  <a:lnTo>
                    <a:pt x="3858591" y="954753"/>
                  </a:lnTo>
                  <a:lnTo>
                    <a:pt x="3883485" y="993158"/>
                  </a:lnTo>
                  <a:lnTo>
                    <a:pt x="3908379" y="1028352"/>
                  </a:lnTo>
                  <a:lnTo>
                    <a:pt x="3933273" y="1060317"/>
                  </a:lnTo>
                  <a:lnTo>
                    <a:pt x="3958167" y="1089120"/>
                  </a:lnTo>
                  <a:lnTo>
                    <a:pt x="3983061" y="1114885"/>
                  </a:lnTo>
                  <a:lnTo>
                    <a:pt x="4007955" y="1137785"/>
                  </a:lnTo>
                  <a:lnTo>
                    <a:pt x="4032850" y="1158021"/>
                  </a:lnTo>
                  <a:lnTo>
                    <a:pt x="4057744" y="1175813"/>
                  </a:lnTo>
                  <a:lnTo>
                    <a:pt x="4082638" y="1191386"/>
                  </a:lnTo>
                  <a:lnTo>
                    <a:pt x="4107532" y="1204963"/>
                  </a:lnTo>
                  <a:lnTo>
                    <a:pt x="4132426" y="1216760"/>
                  </a:lnTo>
                  <a:lnTo>
                    <a:pt x="4157320" y="1226980"/>
                  </a:lnTo>
                  <a:lnTo>
                    <a:pt x="4182214" y="1235811"/>
                  </a:lnTo>
                  <a:lnTo>
                    <a:pt x="4207109" y="1243425"/>
                  </a:lnTo>
                  <a:lnTo>
                    <a:pt x="4232003" y="1249977"/>
                  </a:lnTo>
                  <a:lnTo>
                    <a:pt x="4256897" y="1255606"/>
                  </a:lnTo>
                  <a:lnTo>
                    <a:pt x="4281791" y="1260434"/>
                  </a:lnTo>
                  <a:lnTo>
                    <a:pt x="4306685" y="1264572"/>
                  </a:lnTo>
                  <a:lnTo>
                    <a:pt x="4331579" y="1268113"/>
                  </a:lnTo>
                  <a:lnTo>
                    <a:pt x="4356473" y="1271142"/>
                  </a:lnTo>
                  <a:lnTo>
                    <a:pt x="4381367" y="1273730"/>
                  </a:lnTo>
                  <a:lnTo>
                    <a:pt x="4406262" y="1275940"/>
                  </a:lnTo>
                  <a:lnTo>
                    <a:pt x="4431156" y="1277827"/>
                  </a:lnTo>
                  <a:lnTo>
                    <a:pt x="4456050" y="1279436"/>
                  </a:lnTo>
                  <a:lnTo>
                    <a:pt x="4480944" y="1280808"/>
                  </a:lnTo>
                  <a:lnTo>
                    <a:pt x="4505838" y="1281978"/>
                  </a:lnTo>
                  <a:lnTo>
                    <a:pt x="4530732" y="1282975"/>
                  </a:lnTo>
                  <a:lnTo>
                    <a:pt x="4555626" y="1283824"/>
                  </a:lnTo>
                  <a:lnTo>
                    <a:pt x="4580521" y="1284548"/>
                  </a:lnTo>
                  <a:lnTo>
                    <a:pt x="4605415" y="1285164"/>
                  </a:lnTo>
                  <a:lnTo>
                    <a:pt x="4630309" y="1285689"/>
                  </a:lnTo>
                  <a:lnTo>
                    <a:pt x="4655203" y="1286135"/>
                  </a:lnTo>
                  <a:lnTo>
                    <a:pt x="4680097" y="1286516"/>
                  </a:lnTo>
                  <a:lnTo>
                    <a:pt x="4704991" y="1286840"/>
                  </a:lnTo>
                  <a:lnTo>
                    <a:pt x="4729885" y="1287115"/>
                  </a:lnTo>
                  <a:lnTo>
                    <a:pt x="4754780" y="1287350"/>
                  </a:lnTo>
                  <a:lnTo>
                    <a:pt x="4779674" y="1287549"/>
                  </a:lnTo>
                  <a:lnTo>
                    <a:pt x="4804568" y="1287719"/>
                  </a:lnTo>
                  <a:lnTo>
                    <a:pt x="4829462" y="1287864"/>
                  </a:lnTo>
                  <a:lnTo>
                    <a:pt x="4854356" y="1287987"/>
                  </a:lnTo>
                  <a:lnTo>
                    <a:pt x="4879250" y="1288091"/>
                  </a:lnTo>
                  <a:lnTo>
                    <a:pt x="4904144" y="1288180"/>
                  </a:lnTo>
                  <a:lnTo>
                    <a:pt x="4929038" y="1288256"/>
                  </a:lnTo>
                </a:path>
              </a:pathLst>
            </a:custGeom>
            <a:ln w="40651" cap="flat">
              <a:solidFill>
                <a:srgbClr val="39B600">
                  <a:alpha val="100000"/>
                </a:srgbClr>
              </a:solidFill>
              <a:prstDash val="solid"/>
              <a:round/>
            </a:ln>
          </p:spPr>
          <p:txBody>
            <a:bodyPr/>
            <a:lstStyle/>
            <a:p/>
          </p:txBody>
        </p:sp>
        <p:sp>
          <p:nvSpPr>
            <p:cNvPr id="31" name="pl31"/>
            <p:cNvSpPr/>
            <p:nvPr/>
          </p:nvSpPr>
          <p:spPr>
            <a:xfrm>
              <a:off x="2420208" y="5286696"/>
              <a:ext cx="4929038" cy="257564"/>
            </a:xfrm>
            <a:custGeom>
              <a:avLst/>
              <a:pathLst>
                <a:path w="4929038" h="257564">
                  <a:moveTo>
                    <a:pt x="0" y="0"/>
                  </a:moveTo>
                  <a:lnTo>
                    <a:pt x="24894" y="15"/>
                  </a:lnTo>
                  <a:lnTo>
                    <a:pt x="49788" y="32"/>
                  </a:lnTo>
                  <a:lnTo>
                    <a:pt x="74682" y="53"/>
                  </a:lnTo>
                  <a:lnTo>
                    <a:pt x="99576" y="78"/>
                  </a:lnTo>
                  <a:lnTo>
                    <a:pt x="124470" y="107"/>
                  </a:lnTo>
                  <a:lnTo>
                    <a:pt x="149364" y="141"/>
                  </a:lnTo>
                  <a:lnTo>
                    <a:pt x="174258" y="181"/>
                  </a:lnTo>
                  <a:lnTo>
                    <a:pt x="199153" y="228"/>
                  </a:lnTo>
                  <a:lnTo>
                    <a:pt x="224047" y="283"/>
                  </a:lnTo>
                  <a:lnTo>
                    <a:pt x="248941" y="348"/>
                  </a:lnTo>
                  <a:lnTo>
                    <a:pt x="273835" y="424"/>
                  </a:lnTo>
                  <a:lnTo>
                    <a:pt x="298729" y="513"/>
                  </a:lnTo>
                  <a:lnTo>
                    <a:pt x="323623" y="618"/>
                  </a:lnTo>
                  <a:lnTo>
                    <a:pt x="348517" y="741"/>
                  </a:lnTo>
                  <a:lnTo>
                    <a:pt x="373412" y="886"/>
                  </a:lnTo>
                  <a:lnTo>
                    <a:pt x="398306" y="1056"/>
                  </a:lnTo>
                  <a:lnTo>
                    <a:pt x="423200" y="1255"/>
                  </a:lnTo>
                  <a:lnTo>
                    <a:pt x="448094" y="1489"/>
                  </a:lnTo>
                  <a:lnTo>
                    <a:pt x="472988" y="1764"/>
                  </a:lnTo>
                  <a:lnTo>
                    <a:pt x="497882" y="2085"/>
                  </a:lnTo>
                  <a:lnTo>
                    <a:pt x="522776" y="2463"/>
                  </a:lnTo>
                  <a:lnTo>
                    <a:pt x="547670" y="2905"/>
                  </a:lnTo>
                  <a:lnTo>
                    <a:pt x="572565" y="3422"/>
                  </a:lnTo>
                  <a:lnTo>
                    <a:pt x="597459" y="4028"/>
                  </a:lnTo>
                  <a:lnTo>
                    <a:pt x="622353" y="4736"/>
                  </a:lnTo>
                  <a:lnTo>
                    <a:pt x="647247" y="5564"/>
                  </a:lnTo>
                  <a:lnTo>
                    <a:pt x="672141" y="6530"/>
                  </a:lnTo>
                  <a:lnTo>
                    <a:pt x="697035" y="7655"/>
                  </a:lnTo>
                  <a:lnTo>
                    <a:pt x="721929" y="8966"/>
                  </a:lnTo>
                  <a:lnTo>
                    <a:pt x="746824" y="10488"/>
                  </a:lnTo>
                  <a:lnTo>
                    <a:pt x="771718" y="12255"/>
                  </a:lnTo>
                  <a:lnTo>
                    <a:pt x="796612" y="14299"/>
                  </a:lnTo>
                  <a:lnTo>
                    <a:pt x="821506" y="16658"/>
                  </a:lnTo>
                  <a:lnTo>
                    <a:pt x="846400" y="19374"/>
                  </a:lnTo>
                  <a:lnTo>
                    <a:pt x="871294" y="22488"/>
                  </a:lnTo>
                  <a:lnTo>
                    <a:pt x="896188" y="26046"/>
                  </a:lnTo>
                  <a:lnTo>
                    <a:pt x="921083" y="30094"/>
                  </a:lnTo>
                  <a:lnTo>
                    <a:pt x="945977" y="34674"/>
                  </a:lnTo>
                  <a:lnTo>
                    <a:pt x="970871" y="39827"/>
                  </a:lnTo>
                  <a:lnTo>
                    <a:pt x="995765" y="45587"/>
                  </a:lnTo>
                  <a:lnTo>
                    <a:pt x="1020659" y="51980"/>
                  </a:lnTo>
                  <a:lnTo>
                    <a:pt x="1045553" y="59019"/>
                  </a:lnTo>
                  <a:lnTo>
                    <a:pt x="1070447" y="66700"/>
                  </a:lnTo>
                  <a:lnTo>
                    <a:pt x="1095341" y="75002"/>
                  </a:lnTo>
                  <a:lnTo>
                    <a:pt x="1120236" y="83882"/>
                  </a:lnTo>
                  <a:lnTo>
                    <a:pt x="1145130" y="93276"/>
                  </a:lnTo>
                  <a:lnTo>
                    <a:pt x="1170024" y="103096"/>
                  </a:lnTo>
                  <a:lnTo>
                    <a:pt x="1194918" y="113238"/>
                  </a:lnTo>
                  <a:lnTo>
                    <a:pt x="1219812" y="123578"/>
                  </a:lnTo>
                  <a:lnTo>
                    <a:pt x="1244706" y="133986"/>
                  </a:lnTo>
                  <a:lnTo>
                    <a:pt x="1269600" y="144326"/>
                  </a:lnTo>
                  <a:lnTo>
                    <a:pt x="1294495" y="154468"/>
                  </a:lnTo>
                  <a:lnTo>
                    <a:pt x="1319389" y="164288"/>
                  </a:lnTo>
                  <a:lnTo>
                    <a:pt x="1344283" y="173682"/>
                  </a:lnTo>
                  <a:lnTo>
                    <a:pt x="1369177" y="182562"/>
                  </a:lnTo>
                  <a:lnTo>
                    <a:pt x="1394071" y="190864"/>
                  </a:lnTo>
                  <a:lnTo>
                    <a:pt x="1418965" y="198545"/>
                  </a:lnTo>
                  <a:lnTo>
                    <a:pt x="1443859" y="205583"/>
                  </a:lnTo>
                  <a:lnTo>
                    <a:pt x="1468754" y="211977"/>
                  </a:lnTo>
                  <a:lnTo>
                    <a:pt x="1493648" y="217737"/>
                  </a:lnTo>
                  <a:lnTo>
                    <a:pt x="1518542" y="222890"/>
                  </a:lnTo>
                  <a:lnTo>
                    <a:pt x="1543436" y="227470"/>
                  </a:lnTo>
                  <a:lnTo>
                    <a:pt x="1568330" y="231517"/>
                  </a:lnTo>
                  <a:lnTo>
                    <a:pt x="1593224" y="235076"/>
                  </a:lnTo>
                  <a:lnTo>
                    <a:pt x="1618118" y="238190"/>
                  </a:lnTo>
                  <a:lnTo>
                    <a:pt x="1643012" y="240906"/>
                  </a:lnTo>
                  <a:lnTo>
                    <a:pt x="1667907" y="243265"/>
                  </a:lnTo>
                  <a:lnTo>
                    <a:pt x="1692801" y="245309"/>
                  </a:lnTo>
                  <a:lnTo>
                    <a:pt x="1717695" y="247075"/>
                  </a:lnTo>
                  <a:lnTo>
                    <a:pt x="1742589" y="248598"/>
                  </a:lnTo>
                  <a:lnTo>
                    <a:pt x="1767483" y="249909"/>
                  </a:lnTo>
                  <a:lnTo>
                    <a:pt x="1792377" y="251034"/>
                  </a:lnTo>
                  <a:lnTo>
                    <a:pt x="1817271" y="252000"/>
                  </a:lnTo>
                  <a:lnTo>
                    <a:pt x="1842166" y="252828"/>
                  </a:lnTo>
                  <a:lnTo>
                    <a:pt x="1867060" y="253536"/>
                  </a:lnTo>
                  <a:lnTo>
                    <a:pt x="1891954" y="254142"/>
                  </a:lnTo>
                  <a:lnTo>
                    <a:pt x="1916848" y="254659"/>
                  </a:lnTo>
                  <a:lnTo>
                    <a:pt x="1941742" y="255101"/>
                  </a:lnTo>
                  <a:lnTo>
                    <a:pt x="1966636" y="255478"/>
                  </a:lnTo>
                  <a:lnTo>
                    <a:pt x="1991530" y="255800"/>
                  </a:lnTo>
                  <a:lnTo>
                    <a:pt x="2016425" y="256075"/>
                  </a:lnTo>
                  <a:lnTo>
                    <a:pt x="2041319" y="256309"/>
                  </a:lnTo>
                  <a:lnTo>
                    <a:pt x="2066213" y="256508"/>
                  </a:lnTo>
                  <a:lnTo>
                    <a:pt x="2091107" y="256678"/>
                  </a:lnTo>
                  <a:lnTo>
                    <a:pt x="2116001" y="256823"/>
                  </a:lnTo>
                  <a:lnTo>
                    <a:pt x="2140895" y="256946"/>
                  </a:lnTo>
                  <a:lnTo>
                    <a:pt x="2165789" y="257051"/>
                  </a:lnTo>
                  <a:lnTo>
                    <a:pt x="2190683" y="257140"/>
                  </a:lnTo>
                  <a:lnTo>
                    <a:pt x="2215578" y="257216"/>
                  </a:lnTo>
                  <a:lnTo>
                    <a:pt x="2240472" y="257281"/>
                  </a:lnTo>
                  <a:lnTo>
                    <a:pt x="2265366" y="257336"/>
                  </a:lnTo>
                  <a:lnTo>
                    <a:pt x="2290260" y="257383"/>
                  </a:lnTo>
                  <a:lnTo>
                    <a:pt x="2315154" y="257423"/>
                  </a:lnTo>
                  <a:lnTo>
                    <a:pt x="2340048" y="257457"/>
                  </a:lnTo>
                  <a:lnTo>
                    <a:pt x="2364942" y="257486"/>
                  </a:lnTo>
                  <a:lnTo>
                    <a:pt x="2389837" y="257510"/>
                  </a:lnTo>
                  <a:lnTo>
                    <a:pt x="2414731" y="257531"/>
                  </a:lnTo>
                  <a:lnTo>
                    <a:pt x="2439625" y="257549"/>
                  </a:lnTo>
                  <a:lnTo>
                    <a:pt x="2464519" y="257564"/>
                  </a:lnTo>
                  <a:lnTo>
                    <a:pt x="2464519" y="257564"/>
                  </a:lnTo>
                  <a:lnTo>
                    <a:pt x="2489413" y="257549"/>
                  </a:lnTo>
                  <a:lnTo>
                    <a:pt x="2514307" y="257531"/>
                  </a:lnTo>
                  <a:lnTo>
                    <a:pt x="2539201" y="257510"/>
                  </a:lnTo>
                  <a:lnTo>
                    <a:pt x="2564096" y="257486"/>
                  </a:lnTo>
                  <a:lnTo>
                    <a:pt x="2588990" y="257457"/>
                  </a:lnTo>
                  <a:lnTo>
                    <a:pt x="2613884" y="257423"/>
                  </a:lnTo>
                  <a:lnTo>
                    <a:pt x="2638778" y="257383"/>
                  </a:lnTo>
                  <a:lnTo>
                    <a:pt x="2663672" y="257336"/>
                  </a:lnTo>
                  <a:lnTo>
                    <a:pt x="2688566" y="257281"/>
                  </a:lnTo>
                  <a:lnTo>
                    <a:pt x="2713460" y="257216"/>
                  </a:lnTo>
                  <a:lnTo>
                    <a:pt x="2738354" y="257140"/>
                  </a:lnTo>
                  <a:lnTo>
                    <a:pt x="2763249" y="257051"/>
                  </a:lnTo>
                  <a:lnTo>
                    <a:pt x="2788143" y="256946"/>
                  </a:lnTo>
                  <a:lnTo>
                    <a:pt x="2813037" y="256823"/>
                  </a:lnTo>
                  <a:lnTo>
                    <a:pt x="2837931" y="256678"/>
                  </a:lnTo>
                  <a:lnTo>
                    <a:pt x="2862825" y="256508"/>
                  </a:lnTo>
                  <a:lnTo>
                    <a:pt x="2887719" y="256309"/>
                  </a:lnTo>
                  <a:lnTo>
                    <a:pt x="2912613" y="256075"/>
                  </a:lnTo>
                  <a:lnTo>
                    <a:pt x="2937508" y="255800"/>
                  </a:lnTo>
                  <a:lnTo>
                    <a:pt x="2962402" y="255478"/>
                  </a:lnTo>
                  <a:lnTo>
                    <a:pt x="2987296" y="255101"/>
                  </a:lnTo>
                  <a:lnTo>
                    <a:pt x="3012190" y="254659"/>
                  </a:lnTo>
                  <a:lnTo>
                    <a:pt x="3037084" y="254142"/>
                  </a:lnTo>
                  <a:lnTo>
                    <a:pt x="3061978" y="253536"/>
                  </a:lnTo>
                  <a:lnTo>
                    <a:pt x="3086872" y="252828"/>
                  </a:lnTo>
                  <a:lnTo>
                    <a:pt x="3111767" y="252000"/>
                  </a:lnTo>
                  <a:lnTo>
                    <a:pt x="3136661" y="251034"/>
                  </a:lnTo>
                  <a:lnTo>
                    <a:pt x="3161555" y="249909"/>
                  </a:lnTo>
                  <a:lnTo>
                    <a:pt x="3186449" y="248598"/>
                  </a:lnTo>
                  <a:lnTo>
                    <a:pt x="3211343" y="247075"/>
                  </a:lnTo>
                  <a:lnTo>
                    <a:pt x="3236237" y="245309"/>
                  </a:lnTo>
                  <a:lnTo>
                    <a:pt x="3261131" y="243265"/>
                  </a:lnTo>
                  <a:lnTo>
                    <a:pt x="3286025" y="240906"/>
                  </a:lnTo>
                  <a:lnTo>
                    <a:pt x="3310920" y="238190"/>
                  </a:lnTo>
                  <a:lnTo>
                    <a:pt x="3335814" y="235076"/>
                  </a:lnTo>
                  <a:lnTo>
                    <a:pt x="3360708" y="231517"/>
                  </a:lnTo>
                  <a:lnTo>
                    <a:pt x="3385602" y="227470"/>
                  </a:lnTo>
                  <a:lnTo>
                    <a:pt x="3410496" y="222890"/>
                  </a:lnTo>
                  <a:lnTo>
                    <a:pt x="3435390" y="217737"/>
                  </a:lnTo>
                  <a:lnTo>
                    <a:pt x="3460284" y="211977"/>
                  </a:lnTo>
                  <a:lnTo>
                    <a:pt x="3485179" y="205583"/>
                  </a:lnTo>
                  <a:lnTo>
                    <a:pt x="3510073" y="198545"/>
                  </a:lnTo>
                  <a:lnTo>
                    <a:pt x="3534967" y="190864"/>
                  </a:lnTo>
                  <a:lnTo>
                    <a:pt x="3559861" y="182562"/>
                  </a:lnTo>
                  <a:lnTo>
                    <a:pt x="3584755" y="173682"/>
                  </a:lnTo>
                  <a:lnTo>
                    <a:pt x="3609649" y="164288"/>
                  </a:lnTo>
                  <a:lnTo>
                    <a:pt x="3634543" y="154468"/>
                  </a:lnTo>
                  <a:lnTo>
                    <a:pt x="3659438" y="144326"/>
                  </a:lnTo>
                  <a:lnTo>
                    <a:pt x="3684332" y="133986"/>
                  </a:lnTo>
                  <a:lnTo>
                    <a:pt x="3709226" y="123578"/>
                  </a:lnTo>
                  <a:lnTo>
                    <a:pt x="3734120" y="113238"/>
                  </a:lnTo>
                  <a:lnTo>
                    <a:pt x="3759014" y="103096"/>
                  </a:lnTo>
                  <a:lnTo>
                    <a:pt x="3783908" y="93276"/>
                  </a:lnTo>
                  <a:lnTo>
                    <a:pt x="3808802" y="83882"/>
                  </a:lnTo>
                  <a:lnTo>
                    <a:pt x="3833696" y="75002"/>
                  </a:lnTo>
                  <a:lnTo>
                    <a:pt x="3858591" y="66700"/>
                  </a:lnTo>
                  <a:lnTo>
                    <a:pt x="3883485" y="59019"/>
                  </a:lnTo>
                  <a:lnTo>
                    <a:pt x="3908379" y="51980"/>
                  </a:lnTo>
                  <a:lnTo>
                    <a:pt x="3933273" y="45587"/>
                  </a:lnTo>
                  <a:lnTo>
                    <a:pt x="3958167" y="39827"/>
                  </a:lnTo>
                  <a:lnTo>
                    <a:pt x="3983061" y="34674"/>
                  </a:lnTo>
                  <a:lnTo>
                    <a:pt x="4007955" y="30094"/>
                  </a:lnTo>
                  <a:lnTo>
                    <a:pt x="4032850" y="26046"/>
                  </a:lnTo>
                  <a:lnTo>
                    <a:pt x="4057744" y="22488"/>
                  </a:lnTo>
                  <a:lnTo>
                    <a:pt x="4082638" y="19374"/>
                  </a:lnTo>
                  <a:lnTo>
                    <a:pt x="4107532" y="16658"/>
                  </a:lnTo>
                  <a:lnTo>
                    <a:pt x="4132426" y="14299"/>
                  </a:lnTo>
                  <a:lnTo>
                    <a:pt x="4157320" y="12255"/>
                  </a:lnTo>
                  <a:lnTo>
                    <a:pt x="4182214" y="10488"/>
                  </a:lnTo>
                  <a:lnTo>
                    <a:pt x="4207109" y="8966"/>
                  </a:lnTo>
                  <a:lnTo>
                    <a:pt x="4232003" y="7655"/>
                  </a:lnTo>
                  <a:lnTo>
                    <a:pt x="4256897" y="6530"/>
                  </a:lnTo>
                  <a:lnTo>
                    <a:pt x="4281791" y="5564"/>
                  </a:lnTo>
                  <a:lnTo>
                    <a:pt x="4306685" y="4736"/>
                  </a:lnTo>
                  <a:lnTo>
                    <a:pt x="4331579" y="4028"/>
                  </a:lnTo>
                  <a:lnTo>
                    <a:pt x="4356473" y="3422"/>
                  </a:lnTo>
                  <a:lnTo>
                    <a:pt x="4381367" y="2905"/>
                  </a:lnTo>
                  <a:lnTo>
                    <a:pt x="4406262" y="2463"/>
                  </a:lnTo>
                  <a:lnTo>
                    <a:pt x="4431156" y="2085"/>
                  </a:lnTo>
                  <a:lnTo>
                    <a:pt x="4456050" y="1764"/>
                  </a:lnTo>
                  <a:lnTo>
                    <a:pt x="4480944" y="1489"/>
                  </a:lnTo>
                  <a:lnTo>
                    <a:pt x="4505838" y="1255"/>
                  </a:lnTo>
                  <a:lnTo>
                    <a:pt x="4530732" y="1056"/>
                  </a:lnTo>
                  <a:lnTo>
                    <a:pt x="4555626" y="886"/>
                  </a:lnTo>
                  <a:lnTo>
                    <a:pt x="4580521" y="741"/>
                  </a:lnTo>
                  <a:lnTo>
                    <a:pt x="4605415" y="618"/>
                  </a:lnTo>
                  <a:lnTo>
                    <a:pt x="4630309" y="513"/>
                  </a:lnTo>
                  <a:lnTo>
                    <a:pt x="4655203" y="424"/>
                  </a:lnTo>
                  <a:lnTo>
                    <a:pt x="4680097" y="348"/>
                  </a:lnTo>
                  <a:lnTo>
                    <a:pt x="4704991" y="283"/>
                  </a:lnTo>
                  <a:lnTo>
                    <a:pt x="4729885" y="228"/>
                  </a:lnTo>
                  <a:lnTo>
                    <a:pt x="4754780" y="181"/>
                  </a:lnTo>
                  <a:lnTo>
                    <a:pt x="4779674" y="141"/>
                  </a:lnTo>
                  <a:lnTo>
                    <a:pt x="4804568" y="107"/>
                  </a:lnTo>
                  <a:lnTo>
                    <a:pt x="4829462" y="78"/>
                  </a:lnTo>
                  <a:lnTo>
                    <a:pt x="4854356" y="53"/>
                  </a:lnTo>
                  <a:lnTo>
                    <a:pt x="4879250" y="32"/>
                  </a:lnTo>
                  <a:lnTo>
                    <a:pt x="4904144" y="15"/>
                  </a:lnTo>
                  <a:lnTo>
                    <a:pt x="4929038" y="0"/>
                  </a:lnTo>
                </a:path>
              </a:pathLst>
            </a:custGeom>
            <a:ln w="40651" cap="flat">
              <a:solidFill>
                <a:srgbClr val="00BB4E">
                  <a:alpha val="100000"/>
                </a:srgbClr>
              </a:solidFill>
              <a:prstDash val="solid"/>
              <a:round/>
            </a:ln>
          </p:spPr>
          <p:txBody>
            <a:bodyPr/>
            <a:lstStyle/>
            <a:p/>
          </p:txBody>
        </p:sp>
        <p:sp>
          <p:nvSpPr>
            <p:cNvPr id="32" name="pl32"/>
            <p:cNvSpPr/>
            <p:nvPr/>
          </p:nvSpPr>
          <p:spPr>
            <a:xfrm>
              <a:off x="2420208" y="2451754"/>
              <a:ext cx="4929038" cy="1030605"/>
            </a:xfrm>
            <a:custGeom>
              <a:avLst/>
              <a:pathLst>
                <a:path w="4929038" h="1030605">
                  <a:moveTo>
                    <a:pt x="0" y="1030605"/>
                  </a:moveTo>
                  <a:lnTo>
                    <a:pt x="24894" y="1030590"/>
                  </a:lnTo>
                  <a:lnTo>
                    <a:pt x="49788" y="1030572"/>
                  </a:lnTo>
                  <a:lnTo>
                    <a:pt x="74682" y="1030551"/>
                  </a:lnTo>
                  <a:lnTo>
                    <a:pt x="99576" y="1030526"/>
                  </a:lnTo>
                  <a:lnTo>
                    <a:pt x="124470" y="1030497"/>
                  </a:lnTo>
                  <a:lnTo>
                    <a:pt x="149364" y="1030463"/>
                  </a:lnTo>
                  <a:lnTo>
                    <a:pt x="174258" y="1030423"/>
                  </a:lnTo>
                  <a:lnTo>
                    <a:pt x="199153" y="1030377"/>
                  </a:lnTo>
                  <a:lnTo>
                    <a:pt x="224047" y="1030321"/>
                  </a:lnTo>
                  <a:lnTo>
                    <a:pt x="248941" y="1030257"/>
                  </a:lnTo>
                  <a:lnTo>
                    <a:pt x="273835" y="1030181"/>
                  </a:lnTo>
                  <a:lnTo>
                    <a:pt x="298729" y="1030091"/>
                  </a:lnTo>
                  <a:lnTo>
                    <a:pt x="323623" y="1029986"/>
                  </a:lnTo>
                  <a:lnTo>
                    <a:pt x="348517" y="1029863"/>
                  </a:lnTo>
                  <a:lnTo>
                    <a:pt x="373412" y="1029718"/>
                  </a:lnTo>
                  <a:lnTo>
                    <a:pt x="398306" y="1029549"/>
                  </a:lnTo>
                  <a:lnTo>
                    <a:pt x="423200" y="1029349"/>
                  </a:lnTo>
                  <a:lnTo>
                    <a:pt x="448094" y="1029115"/>
                  </a:lnTo>
                  <a:lnTo>
                    <a:pt x="472988" y="1028841"/>
                  </a:lnTo>
                  <a:lnTo>
                    <a:pt x="497882" y="1028519"/>
                  </a:lnTo>
                  <a:lnTo>
                    <a:pt x="522776" y="1028142"/>
                  </a:lnTo>
                  <a:lnTo>
                    <a:pt x="547670" y="1027700"/>
                  </a:lnTo>
                  <a:lnTo>
                    <a:pt x="572565" y="1027182"/>
                  </a:lnTo>
                  <a:lnTo>
                    <a:pt x="597459" y="1026576"/>
                  </a:lnTo>
                  <a:lnTo>
                    <a:pt x="622353" y="1025868"/>
                  </a:lnTo>
                  <a:lnTo>
                    <a:pt x="647247" y="1025040"/>
                  </a:lnTo>
                  <a:lnTo>
                    <a:pt x="672141" y="1024075"/>
                  </a:lnTo>
                  <a:lnTo>
                    <a:pt x="697035" y="1022949"/>
                  </a:lnTo>
                  <a:lnTo>
                    <a:pt x="721929" y="1021639"/>
                  </a:lnTo>
                  <a:lnTo>
                    <a:pt x="746824" y="1020116"/>
                  </a:lnTo>
                  <a:lnTo>
                    <a:pt x="771718" y="1018350"/>
                  </a:lnTo>
                  <a:lnTo>
                    <a:pt x="796612" y="1016306"/>
                  </a:lnTo>
                  <a:lnTo>
                    <a:pt x="821506" y="1013946"/>
                  </a:lnTo>
                  <a:lnTo>
                    <a:pt x="846400" y="1011231"/>
                  </a:lnTo>
                  <a:lnTo>
                    <a:pt x="871294" y="1008116"/>
                  </a:lnTo>
                  <a:lnTo>
                    <a:pt x="896188" y="1004558"/>
                  </a:lnTo>
                  <a:lnTo>
                    <a:pt x="921083" y="1000511"/>
                  </a:lnTo>
                  <a:lnTo>
                    <a:pt x="945977" y="995931"/>
                  </a:lnTo>
                  <a:lnTo>
                    <a:pt x="970871" y="990778"/>
                  </a:lnTo>
                  <a:lnTo>
                    <a:pt x="995765" y="985017"/>
                  </a:lnTo>
                  <a:lnTo>
                    <a:pt x="1020659" y="978624"/>
                  </a:lnTo>
                  <a:lnTo>
                    <a:pt x="1045553" y="971585"/>
                  </a:lnTo>
                  <a:lnTo>
                    <a:pt x="1070447" y="963904"/>
                  </a:lnTo>
                  <a:lnTo>
                    <a:pt x="1095341" y="955602"/>
                  </a:lnTo>
                  <a:lnTo>
                    <a:pt x="1120236" y="946722"/>
                  </a:lnTo>
                  <a:lnTo>
                    <a:pt x="1145130" y="937328"/>
                  </a:lnTo>
                  <a:lnTo>
                    <a:pt x="1170024" y="927508"/>
                  </a:lnTo>
                  <a:lnTo>
                    <a:pt x="1194918" y="917367"/>
                  </a:lnTo>
                  <a:lnTo>
                    <a:pt x="1219812" y="907026"/>
                  </a:lnTo>
                  <a:lnTo>
                    <a:pt x="1244706" y="896618"/>
                  </a:lnTo>
                  <a:lnTo>
                    <a:pt x="1269600" y="886278"/>
                  </a:lnTo>
                  <a:lnTo>
                    <a:pt x="1294495" y="876137"/>
                  </a:lnTo>
                  <a:lnTo>
                    <a:pt x="1319389" y="866316"/>
                  </a:lnTo>
                  <a:lnTo>
                    <a:pt x="1344283" y="856923"/>
                  </a:lnTo>
                  <a:lnTo>
                    <a:pt x="1369177" y="848043"/>
                  </a:lnTo>
                  <a:lnTo>
                    <a:pt x="1394071" y="839741"/>
                  </a:lnTo>
                  <a:lnTo>
                    <a:pt x="1418965" y="832059"/>
                  </a:lnTo>
                  <a:lnTo>
                    <a:pt x="1443859" y="825021"/>
                  </a:lnTo>
                  <a:lnTo>
                    <a:pt x="1468754" y="818628"/>
                  </a:lnTo>
                  <a:lnTo>
                    <a:pt x="1493648" y="812867"/>
                  </a:lnTo>
                  <a:lnTo>
                    <a:pt x="1518542" y="807714"/>
                  </a:lnTo>
                  <a:lnTo>
                    <a:pt x="1543436" y="803134"/>
                  </a:lnTo>
                  <a:lnTo>
                    <a:pt x="1568330" y="799087"/>
                  </a:lnTo>
                  <a:lnTo>
                    <a:pt x="1593224" y="795528"/>
                  </a:lnTo>
                  <a:lnTo>
                    <a:pt x="1618118" y="792414"/>
                  </a:lnTo>
                  <a:lnTo>
                    <a:pt x="1643012" y="789698"/>
                  </a:lnTo>
                  <a:lnTo>
                    <a:pt x="1667907" y="787339"/>
                  </a:lnTo>
                  <a:lnTo>
                    <a:pt x="1692801" y="785295"/>
                  </a:lnTo>
                  <a:lnTo>
                    <a:pt x="1717695" y="783529"/>
                  </a:lnTo>
                  <a:lnTo>
                    <a:pt x="1742589" y="782006"/>
                  </a:lnTo>
                  <a:lnTo>
                    <a:pt x="1767483" y="780696"/>
                  </a:lnTo>
                  <a:lnTo>
                    <a:pt x="1792377" y="779570"/>
                  </a:lnTo>
                  <a:lnTo>
                    <a:pt x="1817271" y="778604"/>
                  </a:lnTo>
                  <a:lnTo>
                    <a:pt x="1842166" y="777777"/>
                  </a:lnTo>
                  <a:lnTo>
                    <a:pt x="1867060" y="777068"/>
                  </a:lnTo>
                  <a:lnTo>
                    <a:pt x="1891954" y="776463"/>
                  </a:lnTo>
                  <a:lnTo>
                    <a:pt x="1916848" y="775945"/>
                  </a:lnTo>
                  <a:lnTo>
                    <a:pt x="1941742" y="775503"/>
                  </a:lnTo>
                  <a:lnTo>
                    <a:pt x="1966636" y="775126"/>
                  </a:lnTo>
                  <a:lnTo>
                    <a:pt x="1991530" y="774804"/>
                  </a:lnTo>
                  <a:lnTo>
                    <a:pt x="2016425" y="774529"/>
                  </a:lnTo>
                  <a:lnTo>
                    <a:pt x="2041319" y="774295"/>
                  </a:lnTo>
                  <a:lnTo>
                    <a:pt x="2066213" y="774096"/>
                  </a:lnTo>
                  <a:lnTo>
                    <a:pt x="2091107" y="773926"/>
                  </a:lnTo>
                  <a:lnTo>
                    <a:pt x="2116001" y="773782"/>
                  </a:lnTo>
                  <a:lnTo>
                    <a:pt x="2140895" y="773658"/>
                  </a:lnTo>
                  <a:lnTo>
                    <a:pt x="2165789" y="773553"/>
                  </a:lnTo>
                  <a:lnTo>
                    <a:pt x="2190683" y="773464"/>
                  </a:lnTo>
                  <a:lnTo>
                    <a:pt x="2215578" y="773388"/>
                  </a:lnTo>
                  <a:lnTo>
                    <a:pt x="2240472" y="773323"/>
                  </a:lnTo>
                  <a:lnTo>
                    <a:pt x="2265366" y="773268"/>
                  </a:lnTo>
                  <a:lnTo>
                    <a:pt x="2290260" y="773221"/>
                  </a:lnTo>
                  <a:lnTo>
                    <a:pt x="2315154" y="773181"/>
                  </a:lnTo>
                  <a:lnTo>
                    <a:pt x="2340048" y="773147"/>
                  </a:lnTo>
                  <a:lnTo>
                    <a:pt x="2364942" y="773118"/>
                  </a:lnTo>
                  <a:lnTo>
                    <a:pt x="2389837" y="773094"/>
                  </a:lnTo>
                  <a:lnTo>
                    <a:pt x="2414731" y="773073"/>
                  </a:lnTo>
                  <a:lnTo>
                    <a:pt x="2439625" y="773055"/>
                  </a:lnTo>
                  <a:lnTo>
                    <a:pt x="2464519" y="773040"/>
                  </a:lnTo>
                  <a:lnTo>
                    <a:pt x="2464519" y="772694"/>
                  </a:lnTo>
                  <a:lnTo>
                    <a:pt x="2489413" y="772649"/>
                  </a:lnTo>
                  <a:lnTo>
                    <a:pt x="2514307" y="772595"/>
                  </a:lnTo>
                  <a:lnTo>
                    <a:pt x="2539201" y="772532"/>
                  </a:lnTo>
                  <a:lnTo>
                    <a:pt x="2564096" y="772459"/>
                  </a:lnTo>
                  <a:lnTo>
                    <a:pt x="2588990" y="772372"/>
                  </a:lnTo>
                  <a:lnTo>
                    <a:pt x="2613884" y="772270"/>
                  </a:lnTo>
                  <a:lnTo>
                    <a:pt x="2638778" y="772150"/>
                  </a:lnTo>
                  <a:lnTo>
                    <a:pt x="2663672" y="772010"/>
                  </a:lnTo>
                  <a:lnTo>
                    <a:pt x="2688566" y="771844"/>
                  </a:lnTo>
                  <a:lnTo>
                    <a:pt x="2713460" y="771650"/>
                  </a:lnTo>
                  <a:lnTo>
                    <a:pt x="2738354" y="771422"/>
                  </a:lnTo>
                  <a:lnTo>
                    <a:pt x="2763249" y="771154"/>
                  </a:lnTo>
                  <a:lnTo>
                    <a:pt x="2788143" y="770839"/>
                  </a:lnTo>
                  <a:lnTo>
                    <a:pt x="2813037" y="770469"/>
                  </a:lnTo>
                  <a:lnTo>
                    <a:pt x="2837931" y="770035"/>
                  </a:lnTo>
                  <a:lnTo>
                    <a:pt x="2862825" y="769525"/>
                  </a:lnTo>
                  <a:lnTo>
                    <a:pt x="2887719" y="768927"/>
                  </a:lnTo>
                  <a:lnTo>
                    <a:pt x="2912613" y="768225"/>
                  </a:lnTo>
                  <a:lnTo>
                    <a:pt x="2937508" y="767402"/>
                  </a:lnTo>
                  <a:lnTo>
                    <a:pt x="2962402" y="766436"/>
                  </a:lnTo>
                  <a:lnTo>
                    <a:pt x="2987296" y="765305"/>
                  </a:lnTo>
                  <a:lnTo>
                    <a:pt x="3012190" y="763979"/>
                  </a:lnTo>
                  <a:lnTo>
                    <a:pt x="3037084" y="762426"/>
                  </a:lnTo>
                  <a:lnTo>
                    <a:pt x="3061978" y="760608"/>
                  </a:lnTo>
                  <a:lnTo>
                    <a:pt x="3086872" y="758484"/>
                  </a:lnTo>
                  <a:lnTo>
                    <a:pt x="3111767" y="756001"/>
                  </a:lnTo>
                  <a:lnTo>
                    <a:pt x="3136661" y="753104"/>
                  </a:lnTo>
                  <a:lnTo>
                    <a:pt x="3161555" y="749727"/>
                  </a:lnTo>
                  <a:lnTo>
                    <a:pt x="3186449" y="745796"/>
                  </a:lnTo>
                  <a:lnTo>
                    <a:pt x="3211343" y="741227"/>
                  </a:lnTo>
                  <a:lnTo>
                    <a:pt x="3236237" y="735929"/>
                  </a:lnTo>
                  <a:lnTo>
                    <a:pt x="3261131" y="729797"/>
                  </a:lnTo>
                  <a:lnTo>
                    <a:pt x="3286025" y="722718"/>
                  </a:lnTo>
                  <a:lnTo>
                    <a:pt x="3310920" y="714572"/>
                  </a:lnTo>
                  <a:lnTo>
                    <a:pt x="3335814" y="705228"/>
                  </a:lnTo>
                  <a:lnTo>
                    <a:pt x="3360708" y="694553"/>
                  </a:lnTo>
                  <a:lnTo>
                    <a:pt x="3385602" y="682412"/>
                  </a:lnTo>
                  <a:lnTo>
                    <a:pt x="3410496" y="668672"/>
                  </a:lnTo>
                  <a:lnTo>
                    <a:pt x="3435390" y="653213"/>
                  </a:lnTo>
                  <a:lnTo>
                    <a:pt x="3460284" y="635931"/>
                  </a:lnTo>
                  <a:lnTo>
                    <a:pt x="3485179" y="616751"/>
                  </a:lnTo>
                  <a:lnTo>
                    <a:pt x="3510073" y="595636"/>
                  </a:lnTo>
                  <a:lnTo>
                    <a:pt x="3534967" y="572592"/>
                  </a:lnTo>
                  <a:lnTo>
                    <a:pt x="3559861" y="547686"/>
                  </a:lnTo>
                  <a:lnTo>
                    <a:pt x="3584755" y="521046"/>
                  </a:lnTo>
                  <a:lnTo>
                    <a:pt x="3609649" y="492865"/>
                  </a:lnTo>
                  <a:lnTo>
                    <a:pt x="3634543" y="463404"/>
                  </a:lnTo>
                  <a:lnTo>
                    <a:pt x="3659438" y="432980"/>
                  </a:lnTo>
                  <a:lnTo>
                    <a:pt x="3684332" y="401959"/>
                  </a:lnTo>
                  <a:lnTo>
                    <a:pt x="3709226" y="370735"/>
                  </a:lnTo>
                  <a:lnTo>
                    <a:pt x="3734120" y="339714"/>
                  </a:lnTo>
                  <a:lnTo>
                    <a:pt x="3759014" y="309290"/>
                  </a:lnTo>
                  <a:lnTo>
                    <a:pt x="3783908" y="279829"/>
                  </a:lnTo>
                  <a:lnTo>
                    <a:pt x="3808802" y="251648"/>
                  </a:lnTo>
                  <a:lnTo>
                    <a:pt x="3833696" y="225008"/>
                  </a:lnTo>
                  <a:lnTo>
                    <a:pt x="3858591" y="200102"/>
                  </a:lnTo>
                  <a:lnTo>
                    <a:pt x="3883485" y="177058"/>
                  </a:lnTo>
                  <a:lnTo>
                    <a:pt x="3908379" y="155942"/>
                  </a:lnTo>
                  <a:lnTo>
                    <a:pt x="3933273" y="136763"/>
                  </a:lnTo>
                  <a:lnTo>
                    <a:pt x="3958167" y="119481"/>
                  </a:lnTo>
                  <a:lnTo>
                    <a:pt x="3983061" y="104022"/>
                  </a:lnTo>
                  <a:lnTo>
                    <a:pt x="4007955" y="90282"/>
                  </a:lnTo>
                  <a:lnTo>
                    <a:pt x="4032850" y="78140"/>
                  </a:lnTo>
                  <a:lnTo>
                    <a:pt x="4057744" y="67465"/>
                  </a:lnTo>
                  <a:lnTo>
                    <a:pt x="4082638" y="58122"/>
                  </a:lnTo>
                  <a:lnTo>
                    <a:pt x="4107532" y="49975"/>
                  </a:lnTo>
                  <a:lnTo>
                    <a:pt x="4132426" y="42897"/>
                  </a:lnTo>
                  <a:lnTo>
                    <a:pt x="4157320" y="36765"/>
                  </a:lnTo>
                  <a:lnTo>
                    <a:pt x="4182214" y="31466"/>
                  </a:lnTo>
                  <a:lnTo>
                    <a:pt x="4207109" y="26898"/>
                  </a:lnTo>
                  <a:lnTo>
                    <a:pt x="4232003" y="22967"/>
                  </a:lnTo>
                  <a:lnTo>
                    <a:pt x="4256897" y="19590"/>
                  </a:lnTo>
                  <a:lnTo>
                    <a:pt x="4281791" y="16693"/>
                  </a:lnTo>
                  <a:lnTo>
                    <a:pt x="4306685" y="14210"/>
                  </a:lnTo>
                  <a:lnTo>
                    <a:pt x="4331579" y="12085"/>
                  </a:lnTo>
                  <a:lnTo>
                    <a:pt x="4356473" y="10268"/>
                  </a:lnTo>
                  <a:lnTo>
                    <a:pt x="4381367" y="8715"/>
                  </a:lnTo>
                  <a:lnTo>
                    <a:pt x="4406262" y="7389"/>
                  </a:lnTo>
                  <a:lnTo>
                    <a:pt x="4431156" y="6257"/>
                  </a:lnTo>
                  <a:lnTo>
                    <a:pt x="4456050" y="5292"/>
                  </a:lnTo>
                  <a:lnTo>
                    <a:pt x="4480944" y="4468"/>
                  </a:lnTo>
                  <a:lnTo>
                    <a:pt x="4505838" y="3766"/>
                  </a:lnTo>
                  <a:lnTo>
                    <a:pt x="4530732" y="3168"/>
                  </a:lnTo>
                  <a:lnTo>
                    <a:pt x="4555626" y="2659"/>
                  </a:lnTo>
                  <a:lnTo>
                    <a:pt x="4580521" y="2224"/>
                  </a:lnTo>
                  <a:lnTo>
                    <a:pt x="4605415" y="1855"/>
                  </a:lnTo>
                  <a:lnTo>
                    <a:pt x="4630309" y="1540"/>
                  </a:lnTo>
                  <a:lnTo>
                    <a:pt x="4655203" y="1272"/>
                  </a:lnTo>
                  <a:lnTo>
                    <a:pt x="4680097" y="1044"/>
                  </a:lnTo>
                  <a:lnTo>
                    <a:pt x="4704991" y="849"/>
                  </a:lnTo>
                  <a:lnTo>
                    <a:pt x="4729885" y="684"/>
                  </a:lnTo>
                  <a:lnTo>
                    <a:pt x="4754780" y="543"/>
                  </a:lnTo>
                  <a:lnTo>
                    <a:pt x="4779674" y="424"/>
                  </a:lnTo>
                  <a:lnTo>
                    <a:pt x="4804568" y="322"/>
                  </a:lnTo>
                  <a:lnTo>
                    <a:pt x="4829462" y="235"/>
                  </a:lnTo>
                  <a:lnTo>
                    <a:pt x="4854356" y="161"/>
                  </a:lnTo>
                  <a:lnTo>
                    <a:pt x="4879250" y="98"/>
                  </a:lnTo>
                  <a:lnTo>
                    <a:pt x="4904144" y="45"/>
                  </a:lnTo>
                  <a:lnTo>
                    <a:pt x="4929038" y="0"/>
                  </a:lnTo>
                </a:path>
              </a:pathLst>
            </a:custGeom>
            <a:ln w="40651" cap="flat">
              <a:solidFill>
                <a:srgbClr val="00BF7D">
                  <a:alpha val="100000"/>
                </a:srgbClr>
              </a:solidFill>
              <a:prstDash val="solid"/>
              <a:round/>
            </a:ln>
          </p:spPr>
          <p:txBody>
            <a:bodyPr/>
            <a:lstStyle/>
            <a:p/>
          </p:txBody>
        </p:sp>
        <p:sp>
          <p:nvSpPr>
            <p:cNvPr id="33" name="pl33"/>
            <p:cNvSpPr/>
            <p:nvPr/>
          </p:nvSpPr>
          <p:spPr>
            <a:xfrm>
              <a:off x="2420208" y="2193757"/>
              <a:ext cx="4929038" cy="515302"/>
            </a:xfrm>
            <a:custGeom>
              <a:avLst/>
              <a:pathLst>
                <a:path w="4929038" h="515302">
                  <a:moveTo>
                    <a:pt x="0" y="515302"/>
                  </a:moveTo>
                  <a:lnTo>
                    <a:pt x="24894" y="515272"/>
                  </a:lnTo>
                  <a:lnTo>
                    <a:pt x="49788" y="515236"/>
                  </a:lnTo>
                  <a:lnTo>
                    <a:pt x="74682" y="515194"/>
                  </a:lnTo>
                  <a:lnTo>
                    <a:pt x="99576" y="515145"/>
                  </a:lnTo>
                  <a:lnTo>
                    <a:pt x="124470" y="515087"/>
                  </a:lnTo>
                  <a:lnTo>
                    <a:pt x="149364" y="515019"/>
                  </a:lnTo>
                  <a:lnTo>
                    <a:pt x="174258" y="514940"/>
                  </a:lnTo>
                  <a:lnTo>
                    <a:pt x="199153" y="514846"/>
                  </a:lnTo>
                  <a:lnTo>
                    <a:pt x="224047" y="514736"/>
                  </a:lnTo>
                  <a:lnTo>
                    <a:pt x="248941" y="514606"/>
                  </a:lnTo>
                  <a:lnTo>
                    <a:pt x="273835" y="514454"/>
                  </a:lnTo>
                  <a:lnTo>
                    <a:pt x="298729" y="514275"/>
                  </a:lnTo>
                  <a:lnTo>
                    <a:pt x="323623" y="514065"/>
                  </a:lnTo>
                  <a:lnTo>
                    <a:pt x="348517" y="513819"/>
                  </a:lnTo>
                  <a:lnTo>
                    <a:pt x="373412" y="513529"/>
                  </a:lnTo>
                  <a:lnTo>
                    <a:pt x="398306" y="513190"/>
                  </a:lnTo>
                  <a:lnTo>
                    <a:pt x="423200" y="512791"/>
                  </a:lnTo>
                  <a:lnTo>
                    <a:pt x="448094" y="512323"/>
                  </a:lnTo>
                  <a:lnTo>
                    <a:pt x="472988" y="511774"/>
                  </a:lnTo>
                  <a:lnTo>
                    <a:pt x="497882" y="511130"/>
                  </a:lnTo>
                  <a:lnTo>
                    <a:pt x="522776" y="510376"/>
                  </a:lnTo>
                  <a:lnTo>
                    <a:pt x="547670" y="509492"/>
                  </a:lnTo>
                  <a:lnTo>
                    <a:pt x="572565" y="508456"/>
                  </a:lnTo>
                  <a:lnTo>
                    <a:pt x="597459" y="507245"/>
                  </a:lnTo>
                  <a:lnTo>
                    <a:pt x="622353" y="505828"/>
                  </a:lnTo>
                  <a:lnTo>
                    <a:pt x="647247" y="504173"/>
                  </a:lnTo>
                  <a:lnTo>
                    <a:pt x="672141" y="502242"/>
                  </a:lnTo>
                  <a:lnTo>
                    <a:pt x="697035" y="499990"/>
                  </a:lnTo>
                  <a:lnTo>
                    <a:pt x="721929" y="497370"/>
                  </a:lnTo>
                  <a:lnTo>
                    <a:pt x="746824" y="494324"/>
                  </a:lnTo>
                  <a:lnTo>
                    <a:pt x="771718" y="490792"/>
                  </a:lnTo>
                  <a:lnTo>
                    <a:pt x="796612" y="486704"/>
                  </a:lnTo>
                  <a:lnTo>
                    <a:pt x="821506" y="481985"/>
                  </a:lnTo>
                  <a:lnTo>
                    <a:pt x="846400" y="476554"/>
                  </a:lnTo>
                  <a:lnTo>
                    <a:pt x="871294" y="470325"/>
                  </a:lnTo>
                  <a:lnTo>
                    <a:pt x="896188" y="463208"/>
                  </a:lnTo>
                  <a:lnTo>
                    <a:pt x="921083" y="455114"/>
                  </a:lnTo>
                  <a:lnTo>
                    <a:pt x="945977" y="445954"/>
                  </a:lnTo>
                  <a:lnTo>
                    <a:pt x="970871" y="435648"/>
                  </a:lnTo>
                  <a:lnTo>
                    <a:pt x="995765" y="424127"/>
                  </a:lnTo>
                  <a:lnTo>
                    <a:pt x="1020659" y="411340"/>
                  </a:lnTo>
                  <a:lnTo>
                    <a:pt x="1045553" y="397263"/>
                  </a:lnTo>
                  <a:lnTo>
                    <a:pt x="1070447" y="381901"/>
                  </a:lnTo>
                  <a:lnTo>
                    <a:pt x="1095341" y="365297"/>
                  </a:lnTo>
                  <a:lnTo>
                    <a:pt x="1120236" y="347536"/>
                  </a:lnTo>
                  <a:lnTo>
                    <a:pt x="1145130" y="328749"/>
                  </a:lnTo>
                  <a:lnTo>
                    <a:pt x="1170024" y="309109"/>
                  </a:lnTo>
                  <a:lnTo>
                    <a:pt x="1194918" y="288826"/>
                  </a:lnTo>
                  <a:lnTo>
                    <a:pt x="1219812" y="268145"/>
                  </a:lnTo>
                  <a:lnTo>
                    <a:pt x="1244706" y="247329"/>
                  </a:lnTo>
                  <a:lnTo>
                    <a:pt x="1269600" y="226648"/>
                  </a:lnTo>
                  <a:lnTo>
                    <a:pt x="1294495" y="206366"/>
                  </a:lnTo>
                  <a:lnTo>
                    <a:pt x="1319389" y="186725"/>
                  </a:lnTo>
                  <a:lnTo>
                    <a:pt x="1344283" y="167938"/>
                  </a:lnTo>
                  <a:lnTo>
                    <a:pt x="1369177" y="150178"/>
                  </a:lnTo>
                  <a:lnTo>
                    <a:pt x="1394071" y="133574"/>
                  </a:lnTo>
                  <a:lnTo>
                    <a:pt x="1418965" y="118211"/>
                  </a:lnTo>
                  <a:lnTo>
                    <a:pt x="1443859" y="104134"/>
                  </a:lnTo>
                  <a:lnTo>
                    <a:pt x="1468754" y="91348"/>
                  </a:lnTo>
                  <a:lnTo>
                    <a:pt x="1493648" y="79827"/>
                  </a:lnTo>
                  <a:lnTo>
                    <a:pt x="1518542" y="69521"/>
                  </a:lnTo>
                  <a:lnTo>
                    <a:pt x="1543436" y="60361"/>
                  </a:lnTo>
                  <a:lnTo>
                    <a:pt x="1568330" y="52266"/>
                  </a:lnTo>
                  <a:lnTo>
                    <a:pt x="1593224" y="45150"/>
                  </a:lnTo>
                  <a:lnTo>
                    <a:pt x="1618118" y="38920"/>
                  </a:lnTo>
                  <a:lnTo>
                    <a:pt x="1643012" y="33490"/>
                  </a:lnTo>
                  <a:lnTo>
                    <a:pt x="1667907" y="28771"/>
                  </a:lnTo>
                  <a:lnTo>
                    <a:pt x="1692801" y="24683"/>
                  </a:lnTo>
                  <a:lnTo>
                    <a:pt x="1717695" y="21150"/>
                  </a:lnTo>
                  <a:lnTo>
                    <a:pt x="1742589" y="18105"/>
                  </a:lnTo>
                  <a:lnTo>
                    <a:pt x="1767483" y="15484"/>
                  </a:lnTo>
                  <a:lnTo>
                    <a:pt x="1792377" y="13233"/>
                  </a:lnTo>
                  <a:lnTo>
                    <a:pt x="1817271" y="11301"/>
                  </a:lnTo>
                  <a:lnTo>
                    <a:pt x="1842166" y="9646"/>
                  </a:lnTo>
                  <a:lnTo>
                    <a:pt x="1867060" y="8229"/>
                  </a:lnTo>
                  <a:lnTo>
                    <a:pt x="1891954" y="7018"/>
                  </a:lnTo>
                  <a:lnTo>
                    <a:pt x="1916848" y="5983"/>
                  </a:lnTo>
                  <a:lnTo>
                    <a:pt x="1941742" y="5099"/>
                  </a:lnTo>
                  <a:lnTo>
                    <a:pt x="1966636" y="4344"/>
                  </a:lnTo>
                  <a:lnTo>
                    <a:pt x="1991530" y="3700"/>
                  </a:lnTo>
                  <a:lnTo>
                    <a:pt x="2016425" y="3152"/>
                  </a:lnTo>
                  <a:lnTo>
                    <a:pt x="2041319" y="2684"/>
                  </a:lnTo>
                  <a:lnTo>
                    <a:pt x="2066213" y="2285"/>
                  </a:lnTo>
                  <a:lnTo>
                    <a:pt x="2091107" y="1945"/>
                  </a:lnTo>
                  <a:lnTo>
                    <a:pt x="2116001" y="1656"/>
                  </a:lnTo>
                  <a:lnTo>
                    <a:pt x="2140895" y="1409"/>
                  </a:lnTo>
                  <a:lnTo>
                    <a:pt x="2165789" y="1199"/>
                  </a:lnTo>
                  <a:lnTo>
                    <a:pt x="2190683" y="1021"/>
                  </a:lnTo>
                  <a:lnTo>
                    <a:pt x="2215578" y="868"/>
                  </a:lnTo>
                  <a:lnTo>
                    <a:pt x="2240472" y="739"/>
                  </a:lnTo>
                  <a:lnTo>
                    <a:pt x="2265366" y="629"/>
                  </a:lnTo>
                  <a:lnTo>
                    <a:pt x="2290260" y="535"/>
                  </a:lnTo>
                  <a:lnTo>
                    <a:pt x="2315154" y="455"/>
                  </a:lnTo>
                  <a:lnTo>
                    <a:pt x="2340048" y="387"/>
                  </a:lnTo>
                  <a:lnTo>
                    <a:pt x="2364942" y="329"/>
                  </a:lnTo>
                  <a:lnTo>
                    <a:pt x="2389837" y="280"/>
                  </a:lnTo>
                  <a:lnTo>
                    <a:pt x="2414731" y="238"/>
                  </a:lnTo>
                  <a:lnTo>
                    <a:pt x="2439625" y="203"/>
                  </a:lnTo>
                  <a:lnTo>
                    <a:pt x="2464519" y="172"/>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C1A3">
                  <a:alpha val="100000"/>
                </a:srgbClr>
              </a:solidFill>
              <a:prstDash val="solid"/>
              <a:round/>
            </a:ln>
          </p:spPr>
          <p:txBody>
            <a:bodyPr/>
            <a:lstStyle/>
            <a:p/>
          </p:txBody>
        </p:sp>
        <p:sp>
          <p:nvSpPr>
            <p:cNvPr id="34" name="pl34"/>
            <p:cNvSpPr/>
            <p:nvPr/>
          </p:nvSpPr>
          <p:spPr>
            <a:xfrm>
              <a:off x="2420208" y="3997921"/>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BFC4">
                  <a:alpha val="100000"/>
                </a:srgbClr>
              </a:solidFill>
              <a:prstDash val="solid"/>
              <a:round/>
            </a:ln>
          </p:spPr>
          <p:txBody>
            <a:bodyPr/>
            <a:lstStyle/>
            <a:p/>
          </p:txBody>
        </p:sp>
        <p:sp>
          <p:nvSpPr>
            <p:cNvPr id="35" name="pl35"/>
            <p:cNvSpPr/>
            <p:nvPr/>
          </p:nvSpPr>
          <p:spPr>
            <a:xfrm>
              <a:off x="2420208" y="5028872"/>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BAE0">
                  <a:alpha val="100000"/>
                </a:srgbClr>
              </a:solidFill>
              <a:prstDash val="solid"/>
              <a:round/>
            </a:ln>
          </p:spPr>
          <p:txBody>
            <a:bodyPr/>
            <a:lstStyle/>
            <a:p/>
          </p:txBody>
        </p:sp>
        <p:sp>
          <p:nvSpPr>
            <p:cNvPr id="36" name="pl36"/>
            <p:cNvSpPr/>
            <p:nvPr/>
          </p:nvSpPr>
          <p:spPr>
            <a:xfrm>
              <a:off x="2420208" y="5544434"/>
              <a:ext cx="4929038" cy="257564"/>
            </a:xfrm>
            <a:custGeom>
              <a:avLst/>
              <a:pathLst>
                <a:path w="4929038" h="257564">
                  <a:moveTo>
                    <a:pt x="0" y="0"/>
                  </a:moveTo>
                  <a:lnTo>
                    <a:pt x="24894" y="15"/>
                  </a:lnTo>
                  <a:lnTo>
                    <a:pt x="49788" y="32"/>
                  </a:lnTo>
                  <a:lnTo>
                    <a:pt x="74682" y="53"/>
                  </a:lnTo>
                  <a:lnTo>
                    <a:pt x="99576" y="78"/>
                  </a:lnTo>
                  <a:lnTo>
                    <a:pt x="124470" y="107"/>
                  </a:lnTo>
                  <a:lnTo>
                    <a:pt x="149364" y="141"/>
                  </a:lnTo>
                  <a:lnTo>
                    <a:pt x="174258" y="181"/>
                  </a:lnTo>
                  <a:lnTo>
                    <a:pt x="199153" y="228"/>
                  </a:lnTo>
                  <a:lnTo>
                    <a:pt x="224047" y="283"/>
                  </a:lnTo>
                  <a:lnTo>
                    <a:pt x="248941" y="348"/>
                  </a:lnTo>
                  <a:lnTo>
                    <a:pt x="273835" y="424"/>
                  </a:lnTo>
                  <a:lnTo>
                    <a:pt x="298729" y="513"/>
                  </a:lnTo>
                  <a:lnTo>
                    <a:pt x="323623" y="618"/>
                  </a:lnTo>
                  <a:lnTo>
                    <a:pt x="348517" y="741"/>
                  </a:lnTo>
                  <a:lnTo>
                    <a:pt x="373412" y="886"/>
                  </a:lnTo>
                  <a:lnTo>
                    <a:pt x="398306" y="1056"/>
                  </a:lnTo>
                  <a:lnTo>
                    <a:pt x="423200" y="1255"/>
                  </a:lnTo>
                  <a:lnTo>
                    <a:pt x="448094" y="1489"/>
                  </a:lnTo>
                  <a:lnTo>
                    <a:pt x="472988" y="1764"/>
                  </a:lnTo>
                  <a:lnTo>
                    <a:pt x="497882" y="2085"/>
                  </a:lnTo>
                  <a:lnTo>
                    <a:pt x="522776" y="2463"/>
                  </a:lnTo>
                  <a:lnTo>
                    <a:pt x="547670" y="2905"/>
                  </a:lnTo>
                  <a:lnTo>
                    <a:pt x="572565" y="3422"/>
                  </a:lnTo>
                  <a:lnTo>
                    <a:pt x="597459" y="4028"/>
                  </a:lnTo>
                  <a:lnTo>
                    <a:pt x="622353" y="4736"/>
                  </a:lnTo>
                  <a:lnTo>
                    <a:pt x="647247" y="5564"/>
                  </a:lnTo>
                  <a:lnTo>
                    <a:pt x="672141" y="6530"/>
                  </a:lnTo>
                  <a:lnTo>
                    <a:pt x="697035" y="7655"/>
                  </a:lnTo>
                  <a:lnTo>
                    <a:pt x="721929" y="8966"/>
                  </a:lnTo>
                  <a:lnTo>
                    <a:pt x="746824" y="10488"/>
                  </a:lnTo>
                  <a:lnTo>
                    <a:pt x="771718" y="12255"/>
                  </a:lnTo>
                  <a:lnTo>
                    <a:pt x="796612" y="14299"/>
                  </a:lnTo>
                  <a:lnTo>
                    <a:pt x="821506" y="16658"/>
                  </a:lnTo>
                  <a:lnTo>
                    <a:pt x="846400" y="19374"/>
                  </a:lnTo>
                  <a:lnTo>
                    <a:pt x="871294" y="22488"/>
                  </a:lnTo>
                  <a:lnTo>
                    <a:pt x="896188" y="26046"/>
                  </a:lnTo>
                  <a:lnTo>
                    <a:pt x="921083" y="30094"/>
                  </a:lnTo>
                  <a:lnTo>
                    <a:pt x="945977" y="34674"/>
                  </a:lnTo>
                  <a:lnTo>
                    <a:pt x="970871" y="39827"/>
                  </a:lnTo>
                  <a:lnTo>
                    <a:pt x="995765" y="45587"/>
                  </a:lnTo>
                  <a:lnTo>
                    <a:pt x="1020659" y="51980"/>
                  </a:lnTo>
                  <a:lnTo>
                    <a:pt x="1045553" y="59019"/>
                  </a:lnTo>
                  <a:lnTo>
                    <a:pt x="1070447" y="66700"/>
                  </a:lnTo>
                  <a:lnTo>
                    <a:pt x="1095341" y="75002"/>
                  </a:lnTo>
                  <a:lnTo>
                    <a:pt x="1120236" y="83882"/>
                  </a:lnTo>
                  <a:lnTo>
                    <a:pt x="1145130" y="93276"/>
                  </a:lnTo>
                  <a:lnTo>
                    <a:pt x="1170024" y="103096"/>
                  </a:lnTo>
                  <a:lnTo>
                    <a:pt x="1194918" y="113238"/>
                  </a:lnTo>
                  <a:lnTo>
                    <a:pt x="1219812" y="123578"/>
                  </a:lnTo>
                  <a:lnTo>
                    <a:pt x="1244706" y="133986"/>
                  </a:lnTo>
                  <a:lnTo>
                    <a:pt x="1269600" y="144326"/>
                  </a:lnTo>
                  <a:lnTo>
                    <a:pt x="1294495" y="154468"/>
                  </a:lnTo>
                  <a:lnTo>
                    <a:pt x="1319389" y="164288"/>
                  </a:lnTo>
                  <a:lnTo>
                    <a:pt x="1344283" y="173682"/>
                  </a:lnTo>
                  <a:lnTo>
                    <a:pt x="1369177" y="182562"/>
                  </a:lnTo>
                  <a:lnTo>
                    <a:pt x="1394071" y="190864"/>
                  </a:lnTo>
                  <a:lnTo>
                    <a:pt x="1418965" y="198545"/>
                  </a:lnTo>
                  <a:lnTo>
                    <a:pt x="1443859" y="205583"/>
                  </a:lnTo>
                  <a:lnTo>
                    <a:pt x="1468754" y="211977"/>
                  </a:lnTo>
                  <a:lnTo>
                    <a:pt x="1493648" y="217737"/>
                  </a:lnTo>
                  <a:lnTo>
                    <a:pt x="1518542" y="222890"/>
                  </a:lnTo>
                  <a:lnTo>
                    <a:pt x="1543436" y="227470"/>
                  </a:lnTo>
                  <a:lnTo>
                    <a:pt x="1568330" y="231517"/>
                  </a:lnTo>
                  <a:lnTo>
                    <a:pt x="1593224" y="235076"/>
                  </a:lnTo>
                  <a:lnTo>
                    <a:pt x="1618118" y="238190"/>
                  </a:lnTo>
                  <a:lnTo>
                    <a:pt x="1643012" y="240906"/>
                  </a:lnTo>
                  <a:lnTo>
                    <a:pt x="1667907" y="243265"/>
                  </a:lnTo>
                  <a:lnTo>
                    <a:pt x="1692801" y="245309"/>
                  </a:lnTo>
                  <a:lnTo>
                    <a:pt x="1717695" y="247075"/>
                  </a:lnTo>
                  <a:lnTo>
                    <a:pt x="1742589" y="248598"/>
                  </a:lnTo>
                  <a:lnTo>
                    <a:pt x="1767483" y="249909"/>
                  </a:lnTo>
                  <a:lnTo>
                    <a:pt x="1792377" y="251034"/>
                  </a:lnTo>
                  <a:lnTo>
                    <a:pt x="1817271" y="252000"/>
                  </a:lnTo>
                  <a:lnTo>
                    <a:pt x="1842166" y="252828"/>
                  </a:lnTo>
                  <a:lnTo>
                    <a:pt x="1867060" y="253536"/>
                  </a:lnTo>
                  <a:lnTo>
                    <a:pt x="1891954" y="254142"/>
                  </a:lnTo>
                  <a:lnTo>
                    <a:pt x="1916848" y="254659"/>
                  </a:lnTo>
                  <a:lnTo>
                    <a:pt x="1941742" y="255101"/>
                  </a:lnTo>
                  <a:lnTo>
                    <a:pt x="1966636" y="255478"/>
                  </a:lnTo>
                  <a:lnTo>
                    <a:pt x="1991530" y="255800"/>
                  </a:lnTo>
                  <a:lnTo>
                    <a:pt x="2016425" y="256075"/>
                  </a:lnTo>
                  <a:lnTo>
                    <a:pt x="2041319" y="256309"/>
                  </a:lnTo>
                  <a:lnTo>
                    <a:pt x="2066213" y="256508"/>
                  </a:lnTo>
                  <a:lnTo>
                    <a:pt x="2091107" y="256678"/>
                  </a:lnTo>
                  <a:lnTo>
                    <a:pt x="2116001" y="256823"/>
                  </a:lnTo>
                  <a:lnTo>
                    <a:pt x="2140895" y="256946"/>
                  </a:lnTo>
                  <a:lnTo>
                    <a:pt x="2165789" y="257051"/>
                  </a:lnTo>
                  <a:lnTo>
                    <a:pt x="2190683" y="257140"/>
                  </a:lnTo>
                  <a:lnTo>
                    <a:pt x="2215578" y="257216"/>
                  </a:lnTo>
                  <a:lnTo>
                    <a:pt x="2240472" y="257281"/>
                  </a:lnTo>
                  <a:lnTo>
                    <a:pt x="2265366" y="257336"/>
                  </a:lnTo>
                  <a:lnTo>
                    <a:pt x="2290260" y="257383"/>
                  </a:lnTo>
                  <a:lnTo>
                    <a:pt x="2315154" y="257423"/>
                  </a:lnTo>
                  <a:lnTo>
                    <a:pt x="2340048" y="257457"/>
                  </a:lnTo>
                  <a:lnTo>
                    <a:pt x="2364942" y="257486"/>
                  </a:lnTo>
                  <a:lnTo>
                    <a:pt x="2389837" y="257510"/>
                  </a:lnTo>
                  <a:lnTo>
                    <a:pt x="2414731" y="257531"/>
                  </a:lnTo>
                  <a:lnTo>
                    <a:pt x="2439625" y="257549"/>
                  </a:lnTo>
                  <a:lnTo>
                    <a:pt x="2464519" y="257564"/>
                  </a:lnTo>
                  <a:lnTo>
                    <a:pt x="2464519" y="257564"/>
                  </a:lnTo>
                  <a:lnTo>
                    <a:pt x="2489413" y="257549"/>
                  </a:lnTo>
                  <a:lnTo>
                    <a:pt x="2514307" y="257531"/>
                  </a:lnTo>
                  <a:lnTo>
                    <a:pt x="2539201" y="257510"/>
                  </a:lnTo>
                  <a:lnTo>
                    <a:pt x="2564096" y="257486"/>
                  </a:lnTo>
                  <a:lnTo>
                    <a:pt x="2588990" y="257457"/>
                  </a:lnTo>
                  <a:lnTo>
                    <a:pt x="2613884" y="257423"/>
                  </a:lnTo>
                  <a:lnTo>
                    <a:pt x="2638778" y="257383"/>
                  </a:lnTo>
                  <a:lnTo>
                    <a:pt x="2663672" y="257336"/>
                  </a:lnTo>
                  <a:lnTo>
                    <a:pt x="2688566" y="257281"/>
                  </a:lnTo>
                  <a:lnTo>
                    <a:pt x="2713460" y="257216"/>
                  </a:lnTo>
                  <a:lnTo>
                    <a:pt x="2738354" y="257140"/>
                  </a:lnTo>
                  <a:lnTo>
                    <a:pt x="2763249" y="257051"/>
                  </a:lnTo>
                  <a:lnTo>
                    <a:pt x="2788143" y="256946"/>
                  </a:lnTo>
                  <a:lnTo>
                    <a:pt x="2813037" y="256823"/>
                  </a:lnTo>
                  <a:lnTo>
                    <a:pt x="2837931" y="256678"/>
                  </a:lnTo>
                  <a:lnTo>
                    <a:pt x="2862825" y="256508"/>
                  </a:lnTo>
                  <a:lnTo>
                    <a:pt x="2887719" y="256309"/>
                  </a:lnTo>
                  <a:lnTo>
                    <a:pt x="2912613" y="256075"/>
                  </a:lnTo>
                  <a:lnTo>
                    <a:pt x="2937508" y="255800"/>
                  </a:lnTo>
                  <a:lnTo>
                    <a:pt x="2962402" y="255478"/>
                  </a:lnTo>
                  <a:lnTo>
                    <a:pt x="2987296" y="255101"/>
                  </a:lnTo>
                  <a:lnTo>
                    <a:pt x="3012190" y="254659"/>
                  </a:lnTo>
                  <a:lnTo>
                    <a:pt x="3037084" y="254142"/>
                  </a:lnTo>
                  <a:lnTo>
                    <a:pt x="3061978" y="253536"/>
                  </a:lnTo>
                  <a:lnTo>
                    <a:pt x="3086872" y="252828"/>
                  </a:lnTo>
                  <a:lnTo>
                    <a:pt x="3111767" y="252000"/>
                  </a:lnTo>
                  <a:lnTo>
                    <a:pt x="3136661" y="251034"/>
                  </a:lnTo>
                  <a:lnTo>
                    <a:pt x="3161555" y="249909"/>
                  </a:lnTo>
                  <a:lnTo>
                    <a:pt x="3186449" y="248598"/>
                  </a:lnTo>
                  <a:lnTo>
                    <a:pt x="3211343" y="247075"/>
                  </a:lnTo>
                  <a:lnTo>
                    <a:pt x="3236237" y="245309"/>
                  </a:lnTo>
                  <a:lnTo>
                    <a:pt x="3261131" y="243265"/>
                  </a:lnTo>
                  <a:lnTo>
                    <a:pt x="3286025" y="240906"/>
                  </a:lnTo>
                  <a:lnTo>
                    <a:pt x="3310920" y="238190"/>
                  </a:lnTo>
                  <a:lnTo>
                    <a:pt x="3335814" y="235076"/>
                  </a:lnTo>
                  <a:lnTo>
                    <a:pt x="3360708" y="231517"/>
                  </a:lnTo>
                  <a:lnTo>
                    <a:pt x="3385602" y="227470"/>
                  </a:lnTo>
                  <a:lnTo>
                    <a:pt x="3410496" y="222890"/>
                  </a:lnTo>
                  <a:lnTo>
                    <a:pt x="3435390" y="217737"/>
                  </a:lnTo>
                  <a:lnTo>
                    <a:pt x="3460284" y="211977"/>
                  </a:lnTo>
                  <a:lnTo>
                    <a:pt x="3485179" y="205583"/>
                  </a:lnTo>
                  <a:lnTo>
                    <a:pt x="3510073" y="198545"/>
                  </a:lnTo>
                  <a:lnTo>
                    <a:pt x="3534967" y="190864"/>
                  </a:lnTo>
                  <a:lnTo>
                    <a:pt x="3559861" y="182562"/>
                  </a:lnTo>
                  <a:lnTo>
                    <a:pt x="3584755" y="173682"/>
                  </a:lnTo>
                  <a:lnTo>
                    <a:pt x="3609649" y="164288"/>
                  </a:lnTo>
                  <a:lnTo>
                    <a:pt x="3634543" y="154468"/>
                  </a:lnTo>
                  <a:lnTo>
                    <a:pt x="3659438" y="144326"/>
                  </a:lnTo>
                  <a:lnTo>
                    <a:pt x="3684332" y="133986"/>
                  </a:lnTo>
                  <a:lnTo>
                    <a:pt x="3709226" y="123578"/>
                  </a:lnTo>
                  <a:lnTo>
                    <a:pt x="3734120" y="113238"/>
                  </a:lnTo>
                  <a:lnTo>
                    <a:pt x="3759014" y="103096"/>
                  </a:lnTo>
                  <a:lnTo>
                    <a:pt x="3783908" y="93276"/>
                  </a:lnTo>
                  <a:lnTo>
                    <a:pt x="3808802" y="83882"/>
                  </a:lnTo>
                  <a:lnTo>
                    <a:pt x="3833696" y="75002"/>
                  </a:lnTo>
                  <a:lnTo>
                    <a:pt x="3858591" y="66700"/>
                  </a:lnTo>
                  <a:lnTo>
                    <a:pt x="3883485" y="59019"/>
                  </a:lnTo>
                  <a:lnTo>
                    <a:pt x="3908379" y="51980"/>
                  </a:lnTo>
                  <a:lnTo>
                    <a:pt x="3933273" y="45587"/>
                  </a:lnTo>
                  <a:lnTo>
                    <a:pt x="3958167" y="39827"/>
                  </a:lnTo>
                  <a:lnTo>
                    <a:pt x="3983061" y="34674"/>
                  </a:lnTo>
                  <a:lnTo>
                    <a:pt x="4007955" y="30094"/>
                  </a:lnTo>
                  <a:lnTo>
                    <a:pt x="4032850" y="26046"/>
                  </a:lnTo>
                  <a:lnTo>
                    <a:pt x="4057744" y="22488"/>
                  </a:lnTo>
                  <a:lnTo>
                    <a:pt x="4082638" y="19374"/>
                  </a:lnTo>
                  <a:lnTo>
                    <a:pt x="4107532" y="16658"/>
                  </a:lnTo>
                  <a:lnTo>
                    <a:pt x="4132426" y="14299"/>
                  </a:lnTo>
                  <a:lnTo>
                    <a:pt x="4157320" y="12255"/>
                  </a:lnTo>
                  <a:lnTo>
                    <a:pt x="4182214" y="10488"/>
                  </a:lnTo>
                  <a:lnTo>
                    <a:pt x="4207109" y="8966"/>
                  </a:lnTo>
                  <a:lnTo>
                    <a:pt x="4232003" y="7655"/>
                  </a:lnTo>
                  <a:lnTo>
                    <a:pt x="4256897" y="6530"/>
                  </a:lnTo>
                  <a:lnTo>
                    <a:pt x="4281791" y="5564"/>
                  </a:lnTo>
                  <a:lnTo>
                    <a:pt x="4306685" y="4736"/>
                  </a:lnTo>
                  <a:lnTo>
                    <a:pt x="4331579" y="4028"/>
                  </a:lnTo>
                  <a:lnTo>
                    <a:pt x="4356473" y="3422"/>
                  </a:lnTo>
                  <a:lnTo>
                    <a:pt x="4381367" y="2905"/>
                  </a:lnTo>
                  <a:lnTo>
                    <a:pt x="4406262" y="2463"/>
                  </a:lnTo>
                  <a:lnTo>
                    <a:pt x="4431156" y="2085"/>
                  </a:lnTo>
                  <a:lnTo>
                    <a:pt x="4456050" y="1764"/>
                  </a:lnTo>
                  <a:lnTo>
                    <a:pt x="4480944" y="1489"/>
                  </a:lnTo>
                  <a:lnTo>
                    <a:pt x="4505838" y="1255"/>
                  </a:lnTo>
                  <a:lnTo>
                    <a:pt x="4530732" y="1056"/>
                  </a:lnTo>
                  <a:lnTo>
                    <a:pt x="4555626" y="886"/>
                  </a:lnTo>
                  <a:lnTo>
                    <a:pt x="4580521" y="741"/>
                  </a:lnTo>
                  <a:lnTo>
                    <a:pt x="4605415" y="618"/>
                  </a:lnTo>
                  <a:lnTo>
                    <a:pt x="4630309" y="513"/>
                  </a:lnTo>
                  <a:lnTo>
                    <a:pt x="4655203" y="424"/>
                  </a:lnTo>
                  <a:lnTo>
                    <a:pt x="4680097" y="348"/>
                  </a:lnTo>
                  <a:lnTo>
                    <a:pt x="4704991" y="283"/>
                  </a:lnTo>
                  <a:lnTo>
                    <a:pt x="4729885" y="228"/>
                  </a:lnTo>
                  <a:lnTo>
                    <a:pt x="4754780" y="181"/>
                  </a:lnTo>
                  <a:lnTo>
                    <a:pt x="4779674" y="141"/>
                  </a:lnTo>
                  <a:lnTo>
                    <a:pt x="4804568" y="107"/>
                  </a:lnTo>
                  <a:lnTo>
                    <a:pt x="4829462" y="78"/>
                  </a:lnTo>
                  <a:lnTo>
                    <a:pt x="4854356" y="53"/>
                  </a:lnTo>
                  <a:lnTo>
                    <a:pt x="4879250" y="32"/>
                  </a:lnTo>
                  <a:lnTo>
                    <a:pt x="4904144" y="15"/>
                  </a:lnTo>
                  <a:lnTo>
                    <a:pt x="4929038" y="0"/>
                  </a:lnTo>
                </a:path>
              </a:pathLst>
            </a:custGeom>
            <a:ln w="40651" cap="flat">
              <a:solidFill>
                <a:srgbClr val="00B0F6">
                  <a:alpha val="100000"/>
                </a:srgbClr>
              </a:solidFill>
              <a:prstDash val="solid"/>
              <a:round/>
            </a:ln>
          </p:spPr>
          <p:txBody>
            <a:bodyPr/>
            <a:lstStyle/>
            <a:p/>
          </p:txBody>
        </p:sp>
        <p:sp>
          <p:nvSpPr>
            <p:cNvPr id="37" name="pl37"/>
            <p:cNvSpPr/>
            <p:nvPr/>
          </p:nvSpPr>
          <p:spPr>
            <a:xfrm>
              <a:off x="2420208" y="3224794"/>
              <a:ext cx="4929038" cy="257564"/>
            </a:xfrm>
            <a:custGeom>
              <a:avLst/>
              <a:pathLst>
                <a:path w="4929038" h="257564">
                  <a:moveTo>
                    <a:pt x="0" y="0"/>
                  </a:moveTo>
                  <a:lnTo>
                    <a:pt x="24894" y="15"/>
                  </a:lnTo>
                  <a:lnTo>
                    <a:pt x="49788" y="32"/>
                  </a:lnTo>
                  <a:lnTo>
                    <a:pt x="74682" y="53"/>
                  </a:lnTo>
                  <a:lnTo>
                    <a:pt x="99576" y="78"/>
                  </a:lnTo>
                  <a:lnTo>
                    <a:pt x="124470" y="107"/>
                  </a:lnTo>
                  <a:lnTo>
                    <a:pt x="149364" y="141"/>
                  </a:lnTo>
                  <a:lnTo>
                    <a:pt x="174258" y="181"/>
                  </a:lnTo>
                  <a:lnTo>
                    <a:pt x="199153" y="228"/>
                  </a:lnTo>
                  <a:lnTo>
                    <a:pt x="224047" y="283"/>
                  </a:lnTo>
                  <a:lnTo>
                    <a:pt x="248941" y="348"/>
                  </a:lnTo>
                  <a:lnTo>
                    <a:pt x="273835" y="424"/>
                  </a:lnTo>
                  <a:lnTo>
                    <a:pt x="298729" y="513"/>
                  </a:lnTo>
                  <a:lnTo>
                    <a:pt x="323623" y="618"/>
                  </a:lnTo>
                  <a:lnTo>
                    <a:pt x="348517" y="741"/>
                  </a:lnTo>
                  <a:lnTo>
                    <a:pt x="373412" y="886"/>
                  </a:lnTo>
                  <a:lnTo>
                    <a:pt x="398306" y="1056"/>
                  </a:lnTo>
                  <a:lnTo>
                    <a:pt x="423200" y="1255"/>
                  </a:lnTo>
                  <a:lnTo>
                    <a:pt x="448094" y="1489"/>
                  </a:lnTo>
                  <a:lnTo>
                    <a:pt x="472988" y="1764"/>
                  </a:lnTo>
                  <a:lnTo>
                    <a:pt x="497882" y="2085"/>
                  </a:lnTo>
                  <a:lnTo>
                    <a:pt x="522776" y="2463"/>
                  </a:lnTo>
                  <a:lnTo>
                    <a:pt x="547670" y="2905"/>
                  </a:lnTo>
                  <a:lnTo>
                    <a:pt x="572565" y="3422"/>
                  </a:lnTo>
                  <a:lnTo>
                    <a:pt x="597459" y="4028"/>
                  </a:lnTo>
                  <a:lnTo>
                    <a:pt x="622353" y="4736"/>
                  </a:lnTo>
                  <a:lnTo>
                    <a:pt x="647247" y="5564"/>
                  </a:lnTo>
                  <a:lnTo>
                    <a:pt x="672141" y="6530"/>
                  </a:lnTo>
                  <a:lnTo>
                    <a:pt x="697035" y="7655"/>
                  </a:lnTo>
                  <a:lnTo>
                    <a:pt x="721929" y="8966"/>
                  </a:lnTo>
                  <a:lnTo>
                    <a:pt x="746824" y="10488"/>
                  </a:lnTo>
                  <a:lnTo>
                    <a:pt x="771718" y="12255"/>
                  </a:lnTo>
                  <a:lnTo>
                    <a:pt x="796612" y="14299"/>
                  </a:lnTo>
                  <a:lnTo>
                    <a:pt x="821506" y="16658"/>
                  </a:lnTo>
                  <a:lnTo>
                    <a:pt x="846400" y="19374"/>
                  </a:lnTo>
                  <a:lnTo>
                    <a:pt x="871294" y="22488"/>
                  </a:lnTo>
                  <a:lnTo>
                    <a:pt x="896188" y="26046"/>
                  </a:lnTo>
                  <a:lnTo>
                    <a:pt x="921083" y="30094"/>
                  </a:lnTo>
                  <a:lnTo>
                    <a:pt x="945977" y="34674"/>
                  </a:lnTo>
                  <a:lnTo>
                    <a:pt x="970871" y="39827"/>
                  </a:lnTo>
                  <a:lnTo>
                    <a:pt x="995765" y="45587"/>
                  </a:lnTo>
                  <a:lnTo>
                    <a:pt x="1020659" y="51980"/>
                  </a:lnTo>
                  <a:lnTo>
                    <a:pt x="1045553" y="59019"/>
                  </a:lnTo>
                  <a:lnTo>
                    <a:pt x="1070447" y="66700"/>
                  </a:lnTo>
                  <a:lnTo>
                    <a:pt x="1095341" y="75002"/>
                  </a:lnTo>
                  <a:lnTo>
                    <a:pt x="1120236" y="83882"/>
                  </a:lnTo>
                  <a:lnTo>
                    <a:pt x="1145130" y="93276"/>
                  </a:lnTo>
                  <a:lnTo>
                    <a:pt x="1170024" y="103096"/>
                  </a:lnTo>
                  <a:lnTo>
                    <a:pt x="1194918" y="113238"/>
                  </a:lnTo>
                  <a:lnTo>
                    <a:pt x="1219812" y="123578"/>
                  </a:lnTo>
                  <a:lnTo>
                    <a:pt x="1244706" y="133986"/>
                  </a:lnTo>
                  <a:lnTo>
                    <a:pt x="1269600" y="144326"/>
                  </a:lnTo>
                  <a:lnTo>
                    <a:pt x="1294495" y="154468"/>
                  </a:lnTo>
                  <a:lnTo>
                    <a:pt x="1319389" y="164288"/>
                  </a:lnTo>
                  <a:lnTo>
                    <a:pt x="1344283" y="173682"/>
                  </a:lnTo>
                  <a:lnTo>
                    <a:pt x="1369177" y="182562"/>
                  </a:lnTo>
                  <a:lnTo>
                    <a:pt x="1394071" y="190864"/>
                  </a:lnTo>
                  <a:lnTo>
                    <a:pt x="1418965" y="198545"/>
                  </a:lnTo>
                  <a:lnTo>
                    <a:pt x="1443859" y="205583"/>
                  </a:lnTo>
                  <a:lnTo>
                    <a:pt x="1468754" y="211977"/>
                  </a:lnTo>
                  <a:lnTo>
                    <a:pt x="1493648" y="217737"/>
                  </a:lnTo>
                  <a:lnTo>
                    <a:pt x="1518542" y="222890"/>
                  </a:lnTo>
                  <a:lnTo>
                    <a:pt x="1543436" y="227470"/>
                  </a:lnTo>
                  <a:lnTo>
                    <a:pt x="1568330" y="231517"/>
                  </a:lnTo>
                  <a:lnTo>
                    <a:pt x="1593224" y="235076"/>
                  </a:lnTo>
                  <a:lnTo>
                    <a:pt x="1618118" y="238190"/>
                  </a:lnTo>
                  <a:lnTo>
                    <a:pt x="1643012" y="240906"/>
                  </a:lnTo>
                  <a:lnTo>
                    <a:pt x="1667907" y="243265"/>
                  </a:lnTo>
                  <a:lnTo>
                    <a:pt x="1692801" y="245309"/>
                  </a:lnTo>
                  <a:lnTo>
                    <a:pt x="1717695" y="247075"/>
                  </a:lnTo>
                  <a:lnTo>
                    <a:pt x="1742589" y="248598"/>
                  </a:lnTo>
                  <a:lnTo>
                    <a:pt x="1767483" y="249909"/>
                  </a:lnTo>
                  <a:lnTo>
                    <a:pt x="1792377" y="251034"/>
                  </a:lnTo>
                  <a:lnTo>
                    <a:pt x="1817271" y="252000"/>
                  </a:lnTo>
                  <a:lnTo>
                    <a:pt x="1842166" y="252828"/>
                  </a:lnTo>
                  <a:lnTo>
                    <a:pt x="1867060" y="253536"/>
                  </a:lnTo>
                  <a:lnTo>
                    <a:pt x="1891954" y="254142"/>
                  </a:lnTo>
                  <a:lnTo>
                    <a:pt x="1916848" y="254659"/>
                  </a:lnTo>
                  <a:lnTo>
                    <a:pt x="1941742" y="255101"/>
                  </a:lnTo>
                  <a:lnTo>
                    <a:pt x="1966636" y="255478"/>
                  </a:lnTo>
                  <a:lnTo>
                    <a:pt x="1991530" y="255800"/>
                  </a:lnTo>
                  <a:lnTo>
                    <a:pt x="2016425" y="256075"/>
                  </a:lnTo>
                  <a:lnTo>
                    <a:pt x="2041319" y="256309"/>
                  </a:lnTo>
                  <a:lnTo>
                    <a:pt x="2066213" y="256508"/>
                  </a:lnTo>
                  <a:lnTo>
                    <a:pt x="2091107" y="256678"/>
                  </a:lnTo>
                  <a:lnTo>
                    <a:pt x="2116001" y="256823"/>
                  </a:lnTo>
                  <a:lnTo>
                    <a:pt x="2140895" y="256946"/>
                  </a:lnTo>
                  <a:lnTo>
                    <a:pt x="2165789" y="257051"/>
                  </a:lnTo>
                  <a:lnTo>
                    <a:pt x="2190683" y="257140"/>
                  </a:lnTo>
                  <a:lnTo>
                    <a:pt x="2215578" y="257216"/>
                  </a:lnTo>
                  <a:lnTo>
                    <a:pt x="2240472" y="257281"/>
                  </a:lnTo>
                  <a:lnTo>
                    <a:pt x="2265366" y="257336"/>
                  </a:lnTo>
                  <a:lnTo>
                    <a:pt x="2290260" y="257383"/>
                  </a:lnTo>
                  <a:lnTo>
                    <a:pt x="2315154" y="257423"/>
                  </a:lnTo>
                  <a:lnTo>
                    <a:pt x="2340048" y="257457"/>
                  </a:lnTo>
                  <a:lnTo>
                    <a:pt x="2364942" y="257486"/>
                  </a:lnTo>
                  <a:lnTo>
                    <a:pt x="2389837" y="257510"/>
                  </a:lnTo>
                  <a:lnTo>
                    <a:pt x="2414731" y="257531"/>
                  </a:lnTo>
                  <a:lnTo>
                    <a:pt x="2439625" y="257549"/>
                  </a:lnTo>
                  <a:lnTo>
                    <a:pt x="2464519" y="257564"/>
                  </a:lnTo>
                  <a:lnTo>
                    <a:pt x="2464519" y="257564"/>
                  </a:lnTo>
                  <a:lnTo>
                    <a:pt x="2489413" y="257549"/>
                  </a:lnTo>
                  <a:lnTo>
                    <a:pt x="2514307" y="257531"/>
                  </a:lnTo>
                  <a:lnTo>
                    <a:pt x="2539201" y="257510"/>
                  </a:lnTo>
                  <a:lnTo>
                    <a:pt x="2564096" y="257486"/>
                  </a:lnTo>
                  <a:lnTo>
                    <a:pt x="2588990" y="257457"/>
                  </a:lnTo>
                  <a:lnTo>
                    <a:pt x="2613884" y="257423"/>
                  </a:lnTo>
                  <a:lnTo>
                    <a:pt x="2638778" y="257383"/>
                  </a:lnTo>
                  <a:lnTo>
                    <a:pt x="2663672" y="257336"/>
                  </a:lnTo>
                  <a:lnTo>
                    <a:pt x="2688566" y="257281"/>
                  </a:lnTo>
                  <a:lnTo>
                    <a:pt x="2713460" y="257216"/>
                  </a:lnTo>
                  <a:lnTo>
                    <a:pt x="2738354" y="257140"/>
                  </a:lnTo>
                  <a:lnTo>
                    <a:pt x="2763249" y="257051"/>
                  </a:lnTo>
                  <a:lnTo>
                    <a:pt x="2788143" y="256946"/>
                  </a:lnTo>
                  <a:lnTo>
                    <a:pt x="2813037" y="256823"/>
                  </a:lnTo>
                  <a:lnTo>
                    <a:pt x="2837931" y="256678"/>
                  </a:lnTo>
                  <a:lnTo>
                    <a:pt x="2862825" y="256508"/>
                  </a:lnTo>
                  <a:lnTo>
                    <a:pt x="2887719" y="256309"/>
                  </a:lnTo>
                  <a:lnTo>
                    <a:pt x="2912613" y="256075"/>
                  </a:lnTo>
                  <a:lnTo>
                    <a:pt x="2937508" y="255800"/>
                  </a:lnTo>
                  <a:lnTo>
                    <a:pt x="2962402" y="255478"/>
                  </a:lnTo>
                  <a:lnTo>
                    <a:pt x="2987296" y="255101"/>
                  </a:lnTo>
                  <a:lnTo>
                    <a:pt x="3012190" y="254659"/>
                  </a:lnTo>
                  <a:lnTo>
                    <a:pt x="3037084" y="254142"/>
                  </a:lnTo>
                  <a:lnTo>
                    <a:pt x="3061978" y="253536"/>
                  </a:lnTo>
                  <a:lnTo>
                    <a:pt x="3086872" y="252828"/>
                  </a:lnTo>
                  <a:lnTo>
                    <a:pt x="3111767" y="252000"/>
                  </a:lnTo>
                  <a:lnTo>
                    <a:pt x="3136661" y="251034"/>
                  </a:lnTo>
                  <a:lnTo>
                    <a:pt x="3161555" y="249909"/>
                  </a:lnTo>
                  <a:lnTo>
                    <a:pt x="3186449" y="248598"/>
                  </a:lnTo>
                  <a:lnTo>
                    <a:pt x="3211343" y="247075"/>
                  </a:lnTo>
                  <a:lnTo>
                    <a:pt x="3236237" y="245309"/>
                  </a:lnTo>
                  <a:lnTo>
                    <a:pt x="3261131" y="243265"/>
                  </a:lnTo>
                  <a:lnTo>
                    <a:pt x="3286025" y="240906"/>
                  </a:lnTo>
                  <a:lnTo>
                    <a:pt x="3310920" y="238190"/>
                  </a:lnTo>
                  <a:lnTo>
                    <a:pt x="3335814" y="235076"/>
                  </a:lnTo>
                  <a:lnTo>
                    <a:pt x="3360708" y="231517"/>
                  </a:lnTo>
                  <a:lnTo>
                    <a:pt x="3385602" y="227470"/>
                  </a:lnTo>
                  <a:lnTo>
                    <a:pt x="3410496" y="222890"/>
                  </a:lnTo>
                  <a:lnTo>
                    <a:pt x="3435390" y="217737"/>
                  </a:lnTo>
                  <a:lnTo>
                    <a:pt x="3460284" y="211977"/>
                  </a:lnTo>
                  <a:lnTo>
                    <a:pt x="3485179" y="205583"/>
                  </a:lnTo>
                  <a:lnTo>
                    <a:pt x="3510073" y="198545"/>
                  </a:lnTo>
                  <a:lnTo>
                    <a:pt x="3534967" y="190864"/>
                  </a:lnTo>
                  <a:lnTo>
                    <a:pt x="3559861" y="182562"/>
                  </a:lnTo>
                  <a:lnTo>
                    <a:pt x="3584755" y="173682"/>
                  </a:lnTo>
                  <a:lnTo>
                    <a:pt x="3609649" y="164288"/>
                  </a:lnTo>
                  <a:lnTo>
                    <a:pt x="3634543" y="154468"/>
                  </a:lnTo>
                  <a:lnTo>
                    <a:pt x="3659438" y="144326"/>
                  </a:lnTo>
                  <a:lnTo>
                    <a:pt x="3684332" y="133986"/>
                  </a:lnTo>
                  <a:lnTo>
                    <a:pt x="3709226" y="123578"/>
                  </a:lnTo>
                  <a:lnTo>
                    <a:pt x="3734120" y="113238"/>
                  </a:lnTo>
                  <a:lnTo>
                    <a:pt x="3759014" y="103096"/>
                  </a:lnTo>
                  <a:lnTo>
                    <a:pt x="3783908" y="93276"/>
                  </a:lnTo>
                  <a:lnTo>
                    <a:pt x="3808802" y="83882"/>
                  </a:lnTo>
                  <a:lnTo>
                    <a:pt x="3833696" y="75002"/>
                  </a:lnTo>
                  <a:lnTo>
                    <a:pt x="3858591" y="66700"/>
                  </a:lnTo>
                  <a:lnTo>
                    <a:pt x="3883485" y="59019"/>
                  </a:lnTo>
                  <a:lnTo>
                    <a:pt x="3908379" y="51980"/>
                  </a:lnTo>
                  <a:lnTo>
                    <a:pt x="3933273" y="45587"/>
                  </a:lnTo>
                  <a:lnTo>
                    <a:pt x="3958167" y="39827"/>
                  </a:lnTo>
                  <a:lnTo>
                    <a:pt x="3983061" y="34674"/>
                  </a:lnTo>
                  <a:lnTo>
                    <a:pt x="4007955" y="30094"/>
                  </a:lnTo>
                  <a:lnTo>
                    <a:pt x="4032850" y="26046"/>
                  </a:lnTo>
                  <a:lnTo>
                    <a:pt x="4057744" y="22488"/>
                  </a:lnTo>
                  <a:lnTo>
                    <a:pt x="4082638" y="19374"/>
                  </a:lnTo>
                  <a:lnTo>
                    <a:pt x="4107532" y="16658"/>
                  </a:lnTo>
                  <a:lnTo>
                    <a:pt x="4132426" y="14299"/>
                  </a:lnTo>
                  <a:lnTo>
                    <a:pt x="4157320" y="12255"/>
                  </a:lnTo>
                  <a:lnTo>
                    <a:pt x="4182214" y="10488"/>
                  </a:lnTo>
                  <a:lnTo>
                    <a:pt x="4207109" y="8966"/>
                  </a:lnTo>
                  <a:lnTo>
                    <a:pt x="4232003" y="7655"/>
                  </a:lnTo>
                  <a:lnTo>
                    <a:pt x="4256897" y="6530"/>
                  </a:lnTo>
                  <a:lnTo>
                    <a:pt x="4281791" y="5564"/>
                  </a:lnTo>
                  <a:lnTo>
                    <a:pt x="4306685" y="4736"/>
                  </a:lnTo>
                  <a:lnTo>
                    <a:pt x="4331579" y="4028"/>
                  </a:lnTo>
                  <a:lnTo>
                    <a:pt x="4356473" y="3422"/>
                  </a:lnTo>
                  <a:lnTo>
                    <a:pt x="4381367" y="2905"/>
                  </a:lnTo>
                  <a:lnTo>
                    <a:pt x="4406262" y="2463"/>
                  </a:lnTo>
                  <a:lnTo>
                    <a:pt x="4431156" y="2085"/>
                  </a:lnTo>
                  <a:lnTo>
                    <a:pt x="4456050" y="1764"/>
                  </a:lnTo>
                  <a:lnTo>
                    <a:pt x="4480944" y="1489"/>
                  </a:lnTo>
                  <a:lnTo>
                    <a:pt x="4505838" y="1255"/>
                  </a:lnTo>
                  <a:lnTo>
                    <a:pt x="4530732" y="1056"/>
                  </a:lnTo>
                  <a:lnTo>
                    <a:pt x="4555626" y="886"/>
                  </a:lnTo>
                  <a:lnTo>
                    <a:pt x="4580521" y="741"/>
                  </a:lnTo>
                  <a:lnTo>
                    <a:pt x="4605415" y="618"/>
                  </a:lnTo>
                  <a:lnTo>
                    <a:pt x="4630309" y="513"/>
                  </a:lnTo>
                  <a:lnTo>
                    <a:pt x="4655203" y="424"/>
                  </a:lnTo>
                  <a:lnTo>
                    <a:pt x="4680097" y="348"/>
                  </a:lnTo>
                  <a:lnTo>
                    <a:pt x="4704991" y="283"/>
                  </a:lnTo>
                  <a:lnTo>
                    <a:pt x="4729885" y="228"/>
                  </a:lnTo>
                  <a:lnTo>
                    <a:pt x="4754780" y="181"/>
                  </a:lnTo>
                  <a:lnTo>
                    <a:pt x="4779674" y="141"/>
                  </a:lnTo>
                  <a:lnTo>
                    <a:pt x="4804568" y="107"/>
                  </a:lnTo>
                  <a:lnTo>
                    <a:pt x="4829462" y="78"/>
                  </a:lnTo>
                  <a:lnTo>
                    <a:pt x="4854356" y="53"/>
                  </a:lnTo>
                  <a:lnTo>
                    <a:pt x="4879250" y="32"/>
                  </a:lnTo>
                  <a:lnTo>
                    <a:pt x="4904144" y="15"/>
                  </a:lnTo>
                  <a:lnTo>
                    <a:pt x="4929038" y="0"/>
                  </a:lnTo>
                </a:path>
              </a:pathLst>
            </a:custGeom>
            <a:ln w="40651" cap="flat">
              <a:solidFill>
                <a:srgbClr val="35A2FF">
                  <a:alpha val="100000"/>
                </a:srgbClr>
              </a:solidFill>
              <a:prstDash val="solid"/>
              <a:round/>
            </a:ln>
          </p:spPr>
          <p:txBody>
            <a:bodyPr/>
            <a:lstStyle/>
            <a:p/>
          </p:txBody>
        </p:sp>
        <p:sp>
          <p:nvSpPr>
            <p:cNvPr id="38" name="pl38"/>
            <p:cNvSpPr/>
            <p:nvPr/>
          </p:nvSpPr>
          <p:spPr>
            <a:xfrm>
              <a:off x="2420208" y="2967575"/>
              <a:ext cx="4929038" cy="1803559"/>
            </a:xfrm>
            <a:custGeom>
              <a:avLst/>
              <a:pathLst>
                <a:path w="4929038" h="1803559">
                  <a:moveTo>
                    <a:pt x="0" y="1803559"/>
                  </a:moveTo>
                  <a:lnTo>
                    <a:pt x="24894" y="1803559"/>
                  </a:lnTo>
                  <a:lnTo>
                    <a:pt x="49788" y="1803559"/>
                  </a:lnTo>
                  <a:lnTo>
                    <a:pt x="74682" y="1803559"/>
                  </a:lnTo>
                  <a:lnTo>
                    <a:pt x="99576" y="1803559"/>
                  </a:lnTo>
                  <a:lnTo>
                    <a:pt x="124470" y="1803559"/>
                  </a:lnTo>
                  <a:lnTo>
                    <a:pt x="149364" y="1803559"/>
                  </a:lnTo>
                  <a:lnTo>
                    <a:pt x="174258" y="1803559"/>
                  </a:lnTo>
                  <a:lnTo>
                    <a:pt x="199153" y="1803559"/>
                  </a:lnTo>
                  <a:lnTo>
                    <a:pt x="224047" y="1803559"/>
                  </a:lnTo>
                  <a:lnTo>
                    <a:pt x="248941" y="1803559"/>
                  </a:lnTo>
                  <a:lnTo>
                    <a:pt x="273835" y="1803559"/>
                  </a:lnTo>
                  <a:lnTo>
                    <a:pt x="298729" y="1803559"/>
                  </a:lnTo>
                  <a:lnTo>
                    <a:pt x="323623" y="1803559"/>
                  </a:lnTo>
                  <a:lnTo>
                    <a:pt x="348517" y="1803559"/>
                  </a:lnTo>
                  <a:lnTo>
                    <a:pt x="373412" y="1803559"/>
                  </a:lnTo>
                  <a:lnTo>
                    <a:pt x="398306" y="1803559"/>
                  </a:lnTo>
                  <a:lnTo>
                    <a:pt x="423200" y="1803559"/>
                  </a:lnTo>
                  <a:lnTo>
                    <a:pt x="448094" y="1803559"/>
                  </a:lnTo>
                  <a:lnTo>
                    <a:pt x="472988" y="1803559"/>
                  </a:lnTo>
                  <a:lnTo>
                    <a:pt x="497882" y="1803559"/>
                  </a:lnTo>
                  <a:lnTo>
                    <a:pt x="522776" y="1803559"/>
                  </a:lnTo>
                  <a:lnTo>
                    <a:pt x="547670" y="1803559"/>
                  </a:lnTo>
                  <a:lnTo>
                    <a:pt x="572565" y="1803559"/>
                  </a:lnTo>
                  <a:lnTo>
                    <a:pt x="597459" y="1803559"/>
                  </a:lnTo>
                  <a:lnTo>
                    <a:pt x="622353" y="1803559"/>
                  </a:lnTo>
                  <a:lnTo>
                    <a:pt x="647247" y="1803559"/>
                  </a:lnTo>
                  <a:lnTo>
                    <a:pt x="672141" y="1803559"/>
                  </a:lnTo>
                  <a:lnTo>
                    <a:pt x="697035" y="1803559"/>
                  </a:lnTo>
                  <a:lnTo>
                    <a:pt x="721929" y="1803559"/>
                  </a:lnTo>
                  <a:lnTo>
                    <a:pt x="746824" y="1803559"/>
                  </a:lnTo>
                  <a:lnTo>
                    <a:pt x="771718" y="1803559"/>
                  </a:lnTo>
                  <a:lnTo>
                    <a:pt x="796612" y="1803559"/>
                  </a:lnTo>
                  <a:lnTo>
                    <a:pt x="821506" y="1803559"/>
                  </a:lnTo>
                  <a:lnTo>
                    <a:pt x="846400" y="1803559"/>
                  </a:lnTo>
                  <a:lnTo>
                    <a:pt x="871294" y="1803559"/>
                  </a:lnTo>
                  <a:lnTo>
                    <a:pt x="896188" y="1803559"/>
                  </a:lnTo>
                  <a:lnTo>
                    <a:pt x="921083" y="1803559"/>
                  </a:lnTo>
                  <a:lnTo>
                    <a:pt x="945977" y="1803559"/>
                  </a:lnTo>
                  <a:lnTo>
                    <a:pt x="970871" y="1803559"/>
                  </a:lnTo>
                  <a:lnTo>
                    <a:pt x="995765" y="1803559"/>
                  </a:lnTo>
                  <a:lnTo>
                    <a:pt x="1020659" y="1803559"/>
                  </a:lnTo>
                  <a:lnTo>
                    <a:pt x="1045553" y="1803559"/>
                  </a:lnTo>
                  <a:lnTo>
                    <a:pt x="1070447" y="1803559"/>
                  </a:lnTo>
                  <a:lnTo>
                    <a:pt x="1095341" y="1803559"/>
                  </a:lnTo>
                  <a:lnTo>
                    <a:pt x="1120236" y="1803559"/>
                  </a:lnTo>
                  <a:lnTo>
                    <a:pt x="1145130" y="1803559"/>
                  </a:lnTo>
                  <a:lnTo>
                    <a:pt x="1170024" y="1803559"/>
                  </a:lnTo>
                  <a:lnTo>
                    <a:pt x="1194918" y="1803559"/>
                  </a:lnTo>
                  <a:lnTo>
                    <a:pt x="1219812" y="1803559"/>
                  </a:lnTo>
                  <a:lnTo>
                    <a:pt x="1244706" y="1803559"/>
                  </a:lnTo>
                  <a:lnTo>
                    <a:pt x="1269600" y="1803559"/>
                  </a:lnTo>
                  <a:lnTo>
                    <a:pt x="1294495" y="1803559"/>
                  </a:lnTo>
                  <a:lnTo>
                    <a:pt x="1319389" y="1803559"/>
                  </a:lnTo>
                  <a:lnTo>
                    <a:pt x="1344283" y="1803559"/>
                  </a:lnTo>
                  <a:lnTo>
                    <a:pt x="1369177" y="1803559"/>
                  </a:lnTo>
                  <a:lnTo>
                    <a:pt x="1394071" y="1803559"/>
                  </a:lnTo>
                  <a:lnTo>
                    <a:pt x="1418965" y="1803559"/>
                  </a:lnTo>
                  <a:lnTo>
                    <a:pt x="1443859" y="1803559"/>
                  </a:lnTo>
                  <a:lnTo>
                    <a:pt x="1468754" y="1803559"/>
                  </a:lnTo>
                  <a:lnTo>
                    <a:pt x="1493648" y="1803559"/>
                  </a:lnTo>
                  <a:lnTo>
                    <a:pt x="1518542" y="1803559"/>
                  </a:lnTo>
                  <a:lnTo>
                    <a:pt x="1543436" y="1803559"/>
                  </a:lnTo>
                  <a:lnTo>
                    <a:pt x="1568330" y="1803559"/>
                  </a:lnTo>
                  <a:lnTo>
                    <a:pt x="1593224" y="1803559"/>
                  </a:lnTo>
                  <a:lnTo>
                    <a:pt x="1618118" y="1803559"/>
                  </a:lnTo>
                  <a:lnTo>
                    <a:pt x="1643012" y="1803559"/>
                  </a:lnTo>
                  <a:lnTo>
                    <a:pt x="1667907" y="1803559"/>
                  </a:lnTo>
                  <a:lnTo>
                    <a:pt x="1692801" y="1803559"/>
                  </a:lnTo>
                  <a:lnTo>
                    <a:pt x="1717695" y="1803559"/>
                  </a:lnTo>
                  <a:lnTo>
                    <a:pt x="1742589" y="1803559"/>
                  </a:lnTo>
                  <a:lnTo>
                    <a:pt x="1767483" y="1803559"/>
                  </a:lnTo>
                  <a:lnTo>
                    <a:pt x="1792377" y="1803559"/>
                  </a:lnTo>
                  <a:lnTo>
                    <a:pt x="1817271" y="1803559"/>
                  </a:lnTo>
                  <a:lnTo>
                    <a:pt x="1842166" y="1803559"/>
                  </a:lnTo>
                  <a:lnTo>
                    <a:pt x="1867060" y="1803559"/>
                  </a:lnTo>
                  <a:lnTo>
                    <a:pt x="1891954" y="1803559"/>
                  </a:lnTo>
                  <a:lnTo>
                    <a:pt x="1916848" y="1803559"/>
                  </a:lnTo>
                  <a:lnTo>
                    <a:pt x="1941742" y="1803559"/>
                  </a:lnTo>
                  <a:lnTo>
                    <a:pt x="1966636" y="1803559"/>
                  </a:lnTo>
                  <a:lnTo>
                    <a:pt x="1991530" y="1803559"/>
                  </a:lnTo>
                  <a:lnTo>
                    <a:pt x="2016425" y="1803559"/>
                  </a:lnTo>
                  <a:lnTo>
                    <a:pt x="2041319" y="1803559"/>
                  </a:lnTo>
                  <a:lnTo>
                    <a:pt x="2066213" y="1803559"/>
                  </a:lnTo>
                  <a:lnTo>
                    <a:pt x="2091107" y="1803559"/>
                  </a:lnTo>
                  <a:lnTo>
                    <a:pt x="2116001" y="1803559"/>
                  </a:lnTo>
                  <a:lnTo>
                    <a:pt x="2140895" y="1803559"/>
                  </a:lnTo>
                  <a:lnTo>
                    <a:pt x="2165789" y="1803559"/>
                  </a:lnTo>
                  <a:lnTo>
                    <a:pt x="2190683" y="1803559"/>
                  </a:lnTo>
                  <a:lnTo>
                    <a:pt x="2215578" y="1803559"/>
                  </a:lnTo>
                  <a:lnTo>
                    <a:pt x="2240472" y="1803559"/>
                  </a:lnTo>
                  <a:lnTo>
                    <a:pt x="2265366" y="1803559"/>
                  </a:lnTo>
                  <a:lnTo>
                    <a:pt x="2290260" y="1803559"/>
                  </a:lnTo>
                  <a:lnTo>
                    <a:pt x="2315154" y="1803559"/>
                  </a:lnTo>
                  <a:lnTo>
                    <a:pt x="2340048" y="1803559"/>
                  </a:lnTo>
                  <a:lnTo>
                    <a:pt x="2364942" y="1803559"/>
                  </a:lnTo>
                  <a:lnTo>
                    <a:pt x="2389837" y="1803559"/>
                  </a:lnTo>
                  <a:lnTo>
                    <a:pt x="2414731" y="1803559"/>
                  </a:lnTo>
                  <a:lnTo>
                    <a:pt x="2439625" y="1803559"/>
                  </a:lnTo>
                  <a:lnTo>
                    <a:pt x="2464519" y="1803559"/>
                  </a:lnTo>
                  <a:lnTo>
                    <a:pt x="2464519" y="1802954"/>
                  </a:lnTo>
                  <a:lnTo>
                    <a:pt x="2489413" y="1802848"/>
                  </a:lnTo>
                  <a:lnTo>
                    <a:pt x="2514307" y="1802723"/>
                  </a:lnTo>
                  <a:lnTo>
                    <a:pt x="2539201" y="1802576"/>
                  </a:lnTo>
                  <a:lnTo>
                    <a:pt x="2564096" y="1802404"/>
                  </a:lnTo>
                  <a:lnTo>
                    <a:pt x="2588990" y="1802202"/>
                  </a:lnTo>
                  <a:lnTo>
                    <a:pt x="2613884" y="1801964"/>
                  </a:lnTo>
                  <a:lnTo>
                    <a:pt x="2638778" y="1801685"/>
                  </a:lnTo>
                  <a:lnTo>
                    <a:pt x="2663672" y="1801356"/>
                  </a:lnTo>
                  <a:lnTo>
                    <a:pt x="2688566" y="1800971"/>
                  </a:lnTo>
                  <a:lnTo>
                    <a:pt x="2713460" y="1800517"/>
                  </a:lnTo>
                  <a:lnTo>
                    <a:pt x="2738354" y="1799985"/>
                  </a:lnTo>
                  <a:lnTo>
                    <a:pt x="2763249" y="1799359"/>
                  </a:lnTo>
                  <a:lnTo>
                    <a:pt x="2788143" y="1798625"/>
                  </a:lnTo>
                  <a:lnTo>
                    <a:pt x="2813037" y="1797762"/>
                  </a:lnTo>
                  <a:lnTo>
                    <a:pt x="2837931" y="1796749"/>
                  </a:lnTo>
                  <a:lnTo>
                    <a:pt x="2862825" y="1795560"/>
                  </a:lnTo>
                  <a:lnTo>
                    <a:pt x="2887719" y="1794164"/>
                  </a:lnTo>
                  <a:lnTo>
                    <a:pt x="2912613" y="1792527"/>
                  </a:lnTo>
                  <a:lnTo>
                    <a:pt x="2937508" y="1790605"/>
                  </a:lnTo>
                  <a:lnTo>
                    <a:pt x="2962402" y="1788352"/>
                  </a:lnTo>
                  <a:lnTo>
                    <a:pt x="2987296" y="1785711"/>
                  </a:lnTo>
                  <a:lnTo>
                    <a:pt x="3012190" y="1782617"/>
                  </a:lnTo>
                  <a:lnTo>
                    <a:pt x="3037084" y="1778994"/>
                  </a:lnTo>
                  <a:lnTo>
                    <a:pt x="3061978" y="1774754"/>
                  </a:lnTo>
                  <a:lnTo>
                    <a:pt x="3086872" y="1769796"/>
                  </a:lnTo>
                  <a:lnTo>
                    <a:pt x="3111767" y="1764003"/>
                  </a:lnTo>
                  <a:lnTo>
                    <a:pt x="3136661" y="1757243"/>
                  </a:lnTo>
                  <a:lnTo>
                    <a:pt x="3161555" y="1749363"/>
                  </a:lnTo>
                  <a:lnTo>
                    <a:pt x="3186449" y="1740190"/>
                  </a:lnTo>
                  <a:lnTo>
                    <a:pt x="3211343" y="1729531"/>
                  </a:lnTo>
                  <a:lnTo>
                    <a:pt x="3236237" y="1717168"/>
                  </a:lnTo>
                  <a:lnTo>
                    <a:pt x="3261131" y="1702860"/>
                  </a:lnTo>
                  <a:lnTo>
                    <a:pt x="3286025" y="1686344"/>
                  </a:lnTo>
                  <a:lnTo>
                    <a:pt x="3310920" y="1667336"/>
                  </a:lnTo>
                  <a:lnTo>
                    <a:pt x="3335814" y="1645534"/>
                  </a:lnTo>
                  <a:lnTo>
                    <a:pt x="3360708" y="1620625"/>
                  </a:lnTo>
                  <a:lnTo>
                    <a:pt x="3385602" y="1592295"/>
                  </a:lnTo>
                  <a:lnTo>
                    <a:pt x="3410496" y="1560235"/>
                  </a:lnTo>
                  <a:lnTo>
                    <a:pt x="3435390" y="1524163"/>
                  </a:lnTo>
                  <a:lnTo>
                    <a:pt x="3460284" y="1483840"/>
                  </a:lnTo>
                  <a:lnTo>
                    <a:pt x="3485179" y="1439087"/>
                  </a:lnTo>
                  <a:lnTo>
                    <a:pt x="3510073" y="1389817"/>
                  </a:lnTo>
                  <a:lnTo>
                    <a:pt x="3534967" y="1336049"/>
                  </a:lnTo>
                  <a:lnTo>
                    <a:pt x="3559861" y="1277935"/>
                  </a:lnTo>
                  <a:lnTo>
                    <a:pt x="3584755" y="1215774"/>
                  </a:lnTo>
                  <a:lnTo>
                    <a:pt x="3609649" y="1150019"/>
                  </a:lnTo>
                  <a:lnTo>
                    <a:pt x="3634543" y="1081276"/>
                  </a:lnTo>
                  <a:lnTo>
                    <a:pt x="3659438" y="1010288"/>
                  </a:lnTo>
                  <a:lnTo>
                    <a:pt x="3684332" y="937905"/>
                  </a:lnTo>
                  <a:lnTo>
                    <a:pt x="3709226" y="865049"/>
                  </a:lnTo>
                  <a:lnTo>
                    <a:pt x="3734120" y="792666"/>
                  </a:lnTo>
                  <a:lnTo>
                    <a:pt x="3759014" y="721677"/>
                  </a:lnTo>
                  <a:lnTo>
                    <a:pt x="3783908" y="652934"/>
                  </a:lnTo>
                  <a:lnTo>
                    <a:pt x="3808802" y="587179"/>
                  </a:lnTo>
                  <a:lnTo>
                    <a:pt x="3833696" y="525018"/>
                  </a:lnTo>
                  <a:lnTo>
                    <a:pt x="3858591" y="466904"/>
                  </a:lnTo>
                  <a:lnTo>
                    <a:pt x="3883485" y="413136"/>
                  </a:lnTo>
                  <a:lnTo>
                    <a:pt x="3908379" y="363866"/>
                  </a:lnTo>
                  <a:lnTo>
                    <a:pt x="3933273" y="319114"/>
                  </a:lnTo>
                  <a:lnTo>
                    <a:pt x="3958167" y="278790"/>
                  </a:lnTo>
                  <a:lnTo>
                    <a:pt x="3983061" y="242718"/>
                  </a:lnTo>
                  <a:lnTo>
                    <a:pt x="4007955" y="210659"/>
                  </a:lnTo>
                  <a:lnTo>
                    <a:pt x="4032850" y="182328"/>
                  </a:lnTo>
                  <a:lnTo>
                    <a:pt x="4057744" y="157420"/>
                  </a:lnTo>
                  <a:lnTo>
                    <a:pt x="4082638" y="135618"/>
                  </a:lnTo>
                  <a:lnTo>
                    <a:pt x="4107532" y="116610"/>
                  </a:lnTo>
                  <a:lnTo>
                    <a:pt x="4132426" y="100094"/>
                  </a:lnTo>
                  <a:lnTo>
                    <a:pt x="4157320" y="85786"/>
                  </a:lnTo>
                  <a:lnTo>
                    <a:pt x="4182214" y="73422"/>
                  </a:lnTo>
                  <a:lnTo>
                    <a:pt x="4207109" y="62763"/>
                  </a:lnTo>
                  <a:lnTo>
                    <a:pt x="4232003" y="53590"/>
                  </a:lnTo>
                  <a:lnTo>
                    <a:pt x="4256897" y="45710"/>
                  </a:lnTo>
                  <a:lnTo>
                    <a:pt x="4281791" y="38950"/>
                  </a:lnTo>
                  <a:lnTo>
                    <a:pt x="4306685" y="33157"/>
                  </a:lnTo>
                  <a:lnTo>
                    <a:pt x="4331579" y="28199"/>
                  </a:lnTo>
                  <a:lnTo>
                    <a:pt x="4356473" y="23959"/>
                  </a:lnTo>
                  <a:lnTo>
                    <a:pt x="4381367" y="20336"/>
                  </a:lnTo>
                  <a:lnTo>
                    <a:pt x="4406262" y="17242"/>
                  </a:lnTo>
                  <a:lnTo>
                    <a:pt x="4431156" y="14601"/>
                  </a:lnTo>
                  <a:lnTo>
                    <a:pt x="4456050" y="12348"/>
                  </a:lnTo>
                  <a:lnTo>
                    <a:pt x="4480944" y="10427"/>
                  </a:lnTo>
                  <a:lnTo>
                    <a:pt x="4505838" y="8789"/>
                  </a:lnTo>
                  <a:lnTo>
                    <a:pt x="4530732" y="7393"/>
                  </a:lnTo>
                  <a:lnTo>
                    <a:pt x="4555626" y="6204"/>
                  </a:lnTo>
                  <a:lnTo>
                    <a:pt x="4580521" y="5191"/>
                  </a:lnTo>
                  <a:lnTo>
                    <a:pt x="4605415" y="4328"/>
                  </a:lnTo>
                  <a:lnTo>
                    <a:pt x="4630309" y="3594"/>
                  </a:lnTo>
                  <a:lnTo>
                    <a:pt x="4655203" y="2968"/>
                  </a:lnTo>
                  <a:lnTo>
                    <a:pt x="4680097" y="2436"/>
                  </a:lnTo>
                  <a:lnTo>
                    <a:pt x="4704991" y="1983"/>
                  </a:lnTo>
                  <a:lnTo>
                    <a:pt x="4729885" y="1597"/>
                  </a:lnTo>
                  <a:lnTo>
                    <a:pt x="4754780" y="1269"/>
                  </a:lnTo>
                  <a:lnTo>
                    <a:pt x="4779674" y="989"/>
                  </a:lnTo>
                  <a:lnTo>
                    <a:pt x="4804568" y="751"/>
                  </a:lnTo>
                  <a:lnTo>
                    <a:pt x="4829462" y="549"/>
                  </a:lnTo>
                  <a:lnTo>
                    <a:pt x="4854356" y="377"/>
                  </a:lnTo>
                  <a:lnTo>
                    <a:pt x="4879250" y="230"/>
                  </a:lnTo>
                  <a:lnTo>
                    <a:pt x="4904144" y="106"/>
                  </a:lnTo>
                  <a:lnTo>
                    <a:pt x="4929038" y="0"/>
                  </a:lnTo>
                </a:path>
              </a:pathLst>
            </a:custGeom>
            <a:ln w="40651" cap="flat">
              <a:solidFill>
                <a:srgbClr val="9590FF">
                  <a:alpha val="100000"/>
                </a:srgbClr>
              </a:solidFill>
              <a:prstDash val="solid"/>
              <a:round/>
            </a:ln>
          </p:spPr>
          <p:txBody>
            <a:bodyPr/>
            <a:lstStyle/>
            <a:p/>
          </p:txBody>
        </p:sp>
        <p:sp>
          <p:nvSpPr>
            <p:cNvPr id="39" name="pl39"/>
            <p:cNvSpPr/>
            <p:nvPr/>
          </p:nvSpPr>
          <p:spPr>
            <a:xfrm>
              <a:off x="2420208" y="905068"/>
              <a:ext cx="4929038" cy="772953"/>
            </a:xfrm>
            <a:custGeom>
              <a:avLst/>
              <a:pathLst>
                <a:path w="4929038" h="772953">
                  <a:moveTo>
                    <a:pt x="0" y="772953"/>
                  </a:moveTo>
                  <a:lnTo>
                    <a:pt x="24894" y="772908"/>
                  </a:lnTo>
                  <a:lnTo>
                    <a:pt x="49788" y="772855"/>
                  </a:lnTo>
                  <a:lnTo>
                    <a:pt x="74682" y="772792"/>
                  </a:lnTo>
                  <a:lnTo>
                    <a:pt x="99576" y="772718"/>
                  </a:lnTo>
                  <a:lnTo>
                    <a:pt x="124470" y="772631"/>
                  </a:lnTo>
                  <a:lnTo>
                    <a:pt x="149364" y="772529"/>
                  </a:lnTo>
                  <a:lnTo>
                    <a:pt x="174258" y="772410"/>
                  </a:lnTo>
                  <a:lnTo>
                    <a:pt x="199153" y="772269"/>
                  </a:lnTo>
                  <a:lnTo>
                    <a:pt x="224047" y="772104"/>
                  </a:lnTo>
                  <a:lnTo>
                    <a:pt x="248941" y="771909"/>
                  </a:lnTo>
                  <a:lnTo>
                    <a:pt x="273835" y="771681"/>
                  </a:lnTo>
                  <a:lnTo>
                    <a:pt x="298729" y="771413"/>
                  </a:lnTo>
                  <a:lnTo>
                    <a:pt x="323623" y="771098"/>
                  </a:lnTo>
                  <a:lnTo>
                    <a:pt x="348517" y="770729"/>
                  </a:lnTo>
                  <a:lnTo>
                    <a:pt x="373412" y="770294"/>
                  </a:lnTo>
                  <a:lnTo>
                    <a:pt x="398306" y="769785"/>
                  </a:lnTo>
                  <a:lnTo>
                    <a:pt x="423200" y="769187"/>
                  </a:lnTo>
                  <a:lnTo>
                    <a:pt x="448094" y="768485"/>
                  </a:lnTo>
                  <a:lnTo>
                    <a:pt x="472988" y="767661"/>
                  </a:lnTo>
                  <a:lnTo>
                    <a:pt x="497882" y="766696"/>
                  </a:lnTo>
                  <a:lnTo>
                    <a:pt x="522776" y="765564"/>
                  </a:lnTo>
                  <a:lnTo>
                    <a:pt x="547670" y="764238"/>
                  </a:lnTo>
                  <a:lnTo>
                    <a:pt x="572565" y="762685"/>
                  </a:lnTo>
                  <a:lnTo>
                    <a:pt x="597459" y="760868"/>
                  </a:lnTo>
                  <a:lnTo>
                    <a:pt x="622353" y="758743"/>
                  </a:lnTo>
                  <a:lnTo>
                    <a:pt x="647247" y="756260"/>
                  </a:lnTo>
                  <a:lnTo>
                    <a:pt x="672141" y="753363"/>
                  </a:lnTo>
                  <a:lnTo>
                    <a:pt x="697035" y="749986"/>
                  </a:lnTo>
                  <a:lnTo>
                    <a:pt x="721929" y="746055"/>
                  </a:lnTo>
                  <a:lnTo>
                    <a:pt x="746824" y="741487"/>
                  </a:lnTo>
                  <a:lnTo>
                    <a:pt x="771718" y="736188"/>
                  </a:lnTo>
                  <a:lnTo>
                    <a:pt x="796612" y="730056"/>
                  </a:lnTo>
                  <a:lnTo>
                    <a:pt x="821506" y="722978"/>
                  </a:lnTo>
                  <a:lnTo>
                    <a:pt x="846400" y="714831"/>
                  </a:lnTo>
                  <a:lnTo>
                    <a:pt x="871294" y="705488"/>
                  </a:lnTo>
                  <a:lnTo>
                    <a:pt x="896188" y="694813"/>
                  </a:lnTo>
                  <a:lnTo>
                    <a:pt x="921083" y="682671"/>
                  </a:lnTo>
                  <a:lnTo>
                    <a:pt x="945977" y="668931"/>
                  </a:lnTo>
                  <a:lnTo>
                    <a:pt x="970871" y="653472"/>
                  </a:lnTo>
                  <a:lnTo>
                    <a:pt x="995765" y="636190"/>
                  </a:lnTo>
                  <a:lnTo>
                    <a:pt x="1020659" y="617011"/>
                  </a:lnTo>
                  <a:lnTo>
                    <a:pt x="1045553" y="595895"/>
                  </a:lnTo>
                  <a:lnTo>
                    <a:pt x="1070447" y="572851"/>
                  </a:lnTo>
                  <a:lnTo>
                    <a:pt x="1095341" y="547945"/>
                  </a:lnTo>
                  <a:lnTo>
                    <a:pt x="1120236" y="521305"/>
                  </a:lnTo>
                  <a:lnTo>
                    <a:pt x="1145130" y="493124"/>
                  </a:lnTo>
                  <a:lnTo>
                    <a:pt x="1170024" y="463663"/>
                  </a:lnTo>
                  <a:lnTo>
                    <a:pt x="1194918" y="433239"/>
                  </a:lnTo>
                  <a:lnTo>
                    <a:pt x="1219812" y="402218"/>
                  </a:lnTo>
                  <a:lnTo>
                    <a:pt x="1244706" y="370994"/>
                  </a:lnTo>
                  <a:lnTo>
                    <a:pt x="1269600" y="339973"/>
                  </a:lnTo>
                  <a:lnTo>
                    <a:pt x="1294495" y="309549"/>
                  </a:lnTo>
                  <a:lnTo>
                    <a:pt x="1319389" y="280088"/>
                  </a:lnTo>
                  <a:lnTo>
                    <a:pt x="1344283" y="251907"/>
                  </a:lnTo>
                  <a:lnTo>
                    <a:pt x="1369177" y="225267"/>
                  </a:lnTo>
                  <a:lnTo>
                    <a:pt x="1394071" y="200361"/>
                  </a:lnTo>
                  <a:lnTo>
                    <a:pt x="1418965" y="177317"/>
                  </a:lnTo>
                  <a:lnTo>
                    <a:pt x="1443859" y="156201"/>
                  </a:lnTo>
                  <a:lnTo>
                    <a:pt x="1468754" y="137022"/>
                  </a:lnTo>
                  <a:lnTo>
                    <a:pt x="1493648" y="119740"/>
                  </a:lnTo>
                  <a:lnTo>
                    <a:pt x="1518542" y="104281"/>
                  </a:lnTo>
                  <a:lnTo>
                    <a:pt x="1543436" y="90541"/>
                  </a:lnTo>
                  <a:lnTo>
                    <a:pt x="1568330" y="78400"/>
                  </a:lnTo>
                  <a:lnTo>
                    <a:pt x="1593224" y="67725"/>
                  </a:lnTo>
                  <a:lnTo>
                    <a:pt x="1618118" y="58381"/>
                  </a:lnTo>
                  <a:lnTo>
                    <a:pt x="1643012" y="50235"/>
                  </a:lnTo>
                  <a:lnTo>
                    <a:pt x="1667907" y="43156"/>
                  </a:lnTo>
                  <a:lnTo>
                    <a:pt x="1692801" y="37024"/>
                  </a:lnTo>
                  <a:lnTo>
                    <a:pt x="1717695" y="31726"/>
                  </a:lnTo>
                  <a:lnTo>
                    <a:pt x="1742589" y="27157"/>
                  </a:lnTo>
                  <a:lnTo>
                    <a:pt x="1767483" y="23226"/>
                  </a:lnTo>
                  <a:lnTo>
                    <a:pt x="1792377" y="19849"/>
                  </a:lnTo>
                  <a:lnTo>
                    <a:pt x="1817271" y="16952"/>
                  </a:lnTo>
                  <a:lnTo>
                    <a:pt x="1842166" y="14469"/>
                  </a:lnTo>
                  <a:lnTo>
                    <a:pt x="1867060" y="12344"/>
                  </a:lnTo>
                  <a:lnTo>
                    <a:pt x="1891954" y="10527"/>
                  </a:lnTo>
                  <a:lnTo>
                    <a:pt x="1916848" y="8974"/>
                  </a:lnTo>
                  <a:lnTo>
                    <a:pt x="1941742" y="7648"/>
                  </a:lnTo>
                  <a:lnTo>
                    <a:pt x="1966636" y="6516"/>
                  </a:lnTo>
                  <a:lnTo>
                    <a:pt x="1991530" y="5551"/>
                  </a:lnTo>
                  <a:lnTo>
                    <a:pt x="2016425" y="4728"/>
                  </a:lnTo>
                  <a:lnTo>
                    <a:pt x="2041319" y="4026"/>
                  </a:lnTo>
                  <a:lnTo>
                    <a:pt x="2066213" y="3427"/>
                  </a:lnTo>
                  <a:lnTo>
                    <a:pt x="2091107" y="2918"/>
                  </a:lnTo>
                  <a:lnTo>
                    <a:pt x="2116001" y="2484"/>
                  </a:lnTo>
                  <a:lnTo>
                    <a:pt x="2140895" y="2114"/>
                  </a:lnTo>
                  <a:lnTo>
                    <a:pt x="2165789" y="1799"/>
                  </a:lnTo>
                  <a:lnTo>
                    <a:pt x="2190683" y="1531"/>
                  </a:lnTo>
                  <a:lnTo>
                    <a:pt x="2215578" y="1303"/>
                  </a:lnTo>
                  <a:lnTo>
                    <a:pt x="2240472" y="1109"/>
                  </a:lnTo>
                  <a:lnTo>
                    <a:pt x="2265366" y="943"/>
                  </a:lnTo>
                  <a:lnTo>
                    <a:pt x="2290260" y="803"/>
                  </a:lnTo>
                  <a:lnTo>
                    <a:pt x="2315154" y="683"/>
                  </a:lnTo>
                  <a:lnTo>
                    <a:pt x="2340048" y="581"/>
                  </a:lnTo>
                  <a:lnTo>
                    <a:pt x="2364942" y="494"/>
                  </a:lnTo>
                  <a:lnTo>
                    <a:pt x="2389837" y="420"/>
                  </a:lnTo>
                  <a:lnTo>
                    <a:pt x="2414731" y="358"/>
                  </a:lnTo>
                  <a:lnTo>
                    <a:pt x="2439625" y="304"/>
                  </a:lnTo>
                  <a:lnTo>
                    <a:pt x="2464519" y="259"/>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C77CFF">
                  <a:alpha val="100000"/>
                </a:srgbClr>
              </a:solidFill>
              <a:prstDash val="solid"/>
              <a:round/>
            </a:ln>
          </p:spPr>
          <p:txBody>
            <a:bodyPr/>
            <a:lstStyle/>
            <a:p/>
          </p:txBody>
        </p:sp>
        <p:sp>
          <p:nvSpPr>
            <p:cNvPr id="40" name="pl40"/>
            <p:cNvSpPr/>
            <p:nvPr/>
          </p:nvSpPr>
          <p:spPr>
            <a:xfrm>
              <a:off x="2420208" y="1162892"/>
              <a:ext cx="4929038" cy="257651"/>
            </a:xfrm>
            <a:custGeom>
              <a:avLst/>
              <a:pathLst>
                <a:path w="4929038" h="257651">
                  <a:moveTo>
                    <a:pt x="0" y="0"/>
                  </a:moveTo>
                  <a:lnTo>
                    <a:pt x="24894" y="15"/>
                  </a:lnTo>
                  <a:lnTo>
                    <a:pt x="49788" y="32"/>
                  </a:lnTo>
                  <a:lnTo>
                    <a:pt x="74682" y="53"/>
                  </a:lnTo>
                  <a:lnTo>
                    <a:pt x="99576" y="78"/>
                  </a:lnTo>
                  <a:lnTo>
                    <a:pt x="124470" y="107"/>
                  </a:lnTo>
                  <a:lnTo>
                    <a:pt x="149364" y="141"/>
                  </a:lnTo>
                  <a:lnTo>
                    <a:pt x="174258" y="181"/>
                  </a:lnTo>
                  <a:lnTo>
                    <a:pt x="199153" y="228"/>
                  </a:lnTo>
                  <a:lnTo>
                    <a:pt x="224047" y="283"/>
                  </a:lnTo>
                  <a:lnTo>
                    <a:pt x="248941" y="348"/>
                  </a:lnTo>
                  <a:lnTo>
                    <a:pt x="273835" y="424"/>
                  </a:lnTo>
                  <a:lnTo>
                    <a:pt x="298729" y="513"/>
                  </a:lnTo>
                  <a:lnTo>
                    <a:pt x="323623" y="618"/>
                  </a:lnTo>
                  <a:lnTo>
                    <a:pt x="348517" y="741"/>
                  </a:lnTo>
                  <a:lnTo>
                    <a:pt x="373412" y="886"/>
                  </a:lnTo>
                  <a:lnTo>
                    <a:pt x="398306" y="1056"/>
                  </a:lnTo>
                  <a:lnTo>
                    <a:pt x="423200" y="1255"/>
                  </a:lnTo>
                  <a:lnTo>
                    <a:pt x="448094" y="1489"/>
                  </a:lnTo>
                  <a:lnTo>
                    <a:pt x="472988" y="1764"/>
                  </a:lnTo>
                  <a:lnTo>
                    <a:pt x="497882" y="2085"/>
                  </a:lnTo>
                  <a:lnTo>
                    <a:pt x="522776" y="2463"/>
                  </a:lnTo>
                  <a:lnTo>
                    <a:pt x="547670" y="2905"/>
                  </a:lnTo>
                  <a:lnTo>
                    <a:pt x="572565" y="3422"/>
                  </a:lnTo>
                  <a:lnTo>
                    <a:pt x="597459" y="4028"/>
                  </a:lnTo>
                  <a:lnTo>
                    <a:pt x="622353" y="4736"/>
                  </a:lnTo>
                  <a:lnTo>
                    <a:pt x="647247" y="5564"/>
                  </a:lnTo>
                  <a:lnTo>
                    <a:pt x="672141" y="6530"/>
                  </a:lnTo>
                  <a:lnTo>
                    <a:pt x="697035" y="7655"/>
                  </a:lnTo>
                  <a:lnTo>
                    <a:pt x="721929" y="8966"/>
                  </a:lnTo>
                  <a:lnTo>
                    <a:pt x="746824" y="10488"/>
                  </a:lnTo>
                  <a:lnTo>
                    <a:pt x="771718" y="12255"/>
                  </a:lnTo>
                  <a:lnTo>
                    <a:pt x="796612" y="14299"/>
                  </a:lnTo>
                  <a:lnTo>
                    <a:pt x="821506" y="16658"/>
                  </a:lnTo>
                  <a:lnTo>
                    <a:pt x="846400" y="19374"/>
                  </a:lnTo>
                  <a:lnTo>
                    <a:pt x="871294" y="22488"/>
                  </a:lnTo>
                  <a:lnTo>
                    <a:pt x="896188" y="26046"/>
                  </a:lnTo>
                  <a:lnTo>
                    <a:pt x="921083" y="30094"/>
                  </a:lnTo>
                  <a:lnTo>
                    <a:pt x="945977" y="34674"/>
                  </a:lnTo>
                  <a:lnTo>
                    <a:pt x="970871" y="39827"/>
                  </a:lnTo>
                  <a:lnTo>
                    <a:pt x="995765" y="45587"/>
                  </a:lnTo>
                  <a:lnTo>
                    <a:pt x="1020659" y="51980"/>
                  </a:lnTo>
                  <a:lnTo>
                    <a:pt x="1045553" y="59019"/>
                  </a:lnTo>
                  <a:lnTo>
                    <a:pt x="1070447" y="66700"/>
                  </a:lnTo>
                  <a:lnTo>
                    <a:pt x="1095341" y="75002"/>
                  </a:lnTo>
                  <a:lnTo>
                    <a:pt x="1120236" y="83882"/>
                  </a:lnTo>
                  <a:lnTo>
                    <a:pt x="1145130" y="93276"/>
                  </a:lnTo>
                  <a:lnTo>
                    <a:pt x="1170024" y="103096"/>
                  </a:lnTo>
                  <a:lnTo>
                    <a:pt x="1194918" y="113238"/>
                  </a:lnTo>
                  <a:lnTo>
                    <a:pt x="1219812" y="123578"/>
                  </a:lnTo>
                  <a:lnTo>
                    <a:pt x="1244706" y="133986"/>
                  </a:lnTo>
                  <a:lnTo>
                    <a:pt x="1269600" y="144326"/>
                  </a:lnTo>
                  <a:lnTo>
                    <a:pt x="1294495" y="154468"/>
                  </a:lnTo>
                  <a:lnTo>
                    <a:pt x="1319389" y="164288"/>
                  </a:lnTo>
                  <a:lnTo>
                    <a:pt x="1344283" y="173682"/>
                  </a:lnTo>
                  <a:lnTo>
                    <a:pt x="1369177" y="182562"/>
                  </a:lnTo>
                  <a:lnTo>
                    <a:pt x="1394071" y="190864"/>
                  </a:lnTo>
                  <a:lnTo>
                    <a:pt x="1418965" y="198545"/>
                  </a:lnTo>
                  <a:lnTo>
                    <a:pt x="1443859" y="205583"/>
                  </a:lnTo>
                  <a:lnTo>
                    <a:pt x="1468754" y="211977"/>
                  </a:lnTo>
                  <a:lnTo>
                    <a:pt x="1493648" y="217737"/>
                  </a:lnTo>
                  <a:lnTo>
                    <a:pt x="1518542" y="222890"/>
                  </a:lnTo>
                  <a:lnTo>
                    <a:pt x="1543436" y="227470"/>
                  </a:lnTo>
                  <a:lnTo>
                    <a:pt x="1568330" y="231517"/>
                  </a:lnTo>
                  <a:lnTo>
                    <a:pt x="1593224" y="235076"/>
                  </a:lnTo>
                  <a:lnTo>
                    <a:pt x="1618118" y="238190"/>
                  </a:lnTo>
                  <a:lnTo>
                    <a:pt x="1643012" y="240906"/>
                  </a:lnTo>
                  <a:lnTo>
                    <a:pt x="1667907" y="243265"/>
                  </a:lnTo>
                  <a:lnTo>
                    <a:pt x="1692801" y="245309"/>
                  </a:lnTo>
                  <a:lnTo>
                    <a:pt x="1717695" y="247075"/>
                  </a:lnTo>
                  <a:lnTo>
                    <a:pt x="1742589" y="248598"/>
                  </a:lnTo>
                  <a:lnTo>
                    <a:pt x="1767483" y="249909"/>
                  </a:lnTo>
                  <a:lnTo>
                    <a:pt x="1792377" y="251034"/>
                  </a:lnTo>
                  <a:lnTo>
                    <a:pt x="1817271" y="252000"/>
                  </a:lnTo>
                  <a:lnTo>
                    <a:pt x="1842166" y="252828"/>
                  </a:lnTo>
                  <a:lnTo>
                    <a:pt x="1867060" y="253536"/>
                  </a:lnTo>
                  <a:lnTo>
                    <a:pt x="1891954" y="254142"/>
                  </a:lnTo>
                  <a:lnTo>
                    <a:pt x="1916848" y="254659"/>
                  </a:lnTo>
                  <a:lnTo>
                    <a:pt x="1941742" y="255101"/>
                  </a:lnTo>
                  <a:lnTo>
                    <a:pt x="1966636" y="255478"/>
                  </a:lnTo>
                  <a:lnTo>
                    <a:pt x="1991530" y="255800"/>
                  </a:lnTo>
                  <a:lnTo>
                    <a:pt x="2016425" y="256075"/>
                  </a:lnTo>
                  <a:lnTo>
                    <a:pt x="2041319" y="256309"/>
                  </a:lnTo>
                  <a:lnTo>
                    <a:pt x="2066213" y="256508"/>
                  </a:lnTo>
                  <a:lnTo>
                    <a:pt x="2091107" y="256678"/>
                  </a:lnTo>
                  <a:lnTo>
                    <a:pt x="2116001" y="256823"/>
                  </a:lnTo>
                  <a:lnTo>
                    <a:pt x="2140895" y="256946"/>
                  </a:lnTo>
                  <a:lnTo>
                    <a:pt x="2165789" y="257051"/>
                  </a:lnTo>
                  <a:lnTo>
                    <a:pt x="2190683" y="257140"/>
                  </a:lnTo>
                  <a:lnTo>
                    <a:pt x="2215578" y="257216"/>
                  </a:lnTo>
                  <a:lnTo>
                    <a:pt x="2240472" y="257281"/>
                  </a:lnTo>
                  <a:lnTo>
                    <a:pt x="2265366" y="257336"/>
                  </a:lnTo>
                  <a:lnTo>
                    <a:pt x="2290260" y="257383"/>
                  </a:lnTo>
                  <a:lnTo>
                    <a:pt x="2315154" y="257423"/>
                  </a:lnTo>
                  <a:lnTo>
                    <a:pt x="2340048" y="257457"/>
                  </a:lnTo>
                  <a:lnTo>
                    <a:pt x="2364942" y="257486"/>
                  </a:lnTo>
                  <a:lnTo>
                    <a:pt x="2389837" y="257510"/>
                  </a:lnTo>
                  <a:lnTo>
                    <a:pt x="2414731" y="257531"/>
                  </a:lnTo>
                  <a:lnTo>
                    <a:pt x="2439625" y="257549"/>
                  </a:lnTo>
                  <a:lnTo>
                    <a:pt x="2464519" y="257564"/>
                  </a:lnTo>
                  <a:lnTo>
                    <a:pt x="2464519" y="257651"/>
                  </a:lnTo>
                  <a:lnTo>
                    <a:pt x="2489413" y="257651"/>
                  </a:lnTo>
                  <a:lnTo>
                    <a:pt x="2514307" y="257651"/>
                  </a:lnTo>
                  <a:lnTo>
                    <a:pt x="2539201" y="257651"/>
                  </a:lnTo>
                  <a:lnTo>
                    <a:pt x="2564096" y="257651"/>
                  </a:lnTo>
                  <a:lnTo>
                    <a:pt x="2588990" y="257651"/>
                  </a:lnTo>
                  <a:lnTo>
                    <a:pt x="2613884" y="257651"/>
                  </a:lnTo>
                  <a:lnTo>
                    <a:pt x="2638778" y="257651"/>
                  </a:lnTo>
                  <a:lnTo>
                    <a:pt x="2663672" y="257651"/>
                  </a:lnTo>
                  <a:lnTo>
                    <a:pt x="2688566" y="257651"/>
                  </a:lnTo>
                  <a:lnTo>
                    <a:pt x="2713460" y="257651"/>
                  </a:lnTo>
                  <a:lnTo>
                    <a:pt x="2738354" y="257651"/>
                  </a:lnTo>
                  <a:lnTo>
                    <a:pt x="2763249" y="257651"/>
                  </a:lnTo>
                  <a:lnTo>
                    <a:pt x="2788143" y="257651"/>
                  </a:lnTo>
                  <a:lnTo>
                    <a:pt x="2813037" y="257651"/>
                  </a:lnTo>
                  <a:lnTo>
                    <a:pt x="2837931" y="257651"/>
                  </a:lnTo>
                  <a:lnTo>
                    <a:pt x="2862825" y="257651"/>
                  </a:lnTo>
                  <a:lnTo>
                    <a:pt x="2887719" y="257651"/>
                  </a:lnTo>
                  <a:lnTo>
                    <a:pt x="2912613" y="257651"/>
                  </a:lnTo>
                  <a:lnTo>
                    <a:pt x="2937508" y="257651"/>
                  </a:lnTo>
                  <a:lnTo>
                    <a:pt x="2962402" y="257651"/>
                  </a:lnTo>
                  <a:lnTo>
                    <a:pt x="2987296" y="257651"/>
                  </a:lnTo>
                  <a:lnTo>
                    <a:pt x="3012190" y="257651"/>
                  </a:lnTo>
                  <a:lnTo>
                    <a:pt x="3037084" y="257651"/>
                  </a:lnTo>
                  <a:lnTo>
                    <a:pt x="3061978" y="257651"/>
                  </a:lnTo>
                  <a:lnTo>
                    <a:pt x="3086872" y="257651"/>
                  </a:lnTo>
                  <a:lnTo>
                    <a:pt x="3111767" y="257651"/>
                  </a:lnTo>
                  <a:lnTo>
                    <a:pt x="3136661" y="257651"/>
                  </a:lnTo>
                  <a:lnTo>
                    <a:pt x="3161555" y="257651"/>
                  </a:lnTo>
                  <a:lnTo>
                    <a:pt x="3186449" y="257651"/>
                  </a:lnTo>
                  <a:lnTo>
                    <a:pt x="3211343" y="257651"/>
                  </a:lnTo>
                  <a:lnTo>
                    <a:pt x="3236237" y="257651"/>
                  </a:lnTo>
                  <a:lnTo>
                    <a:pt x="3261131" y="257651"/>
                  </a:lnTo>
                  <a:lnTo>
                    <a:pt x="3286025" y="257651"/>
                  </a:lnTo>
                  <a:lnTo>
                    <a:pt x="3310920" y="257651"/>
                  </a:lnTo>
                  <a:lnTo>
                    <a:pt x="3335814" y="257651"/>
                  </a:lnTo>
                  <a:lnTo>
                    <a:pt x="3360708" y="257651"/>
                  </a:lnTo>
                  <a:lnTo>
                    <a:pt x="3385602" y="257651"/>
                  </a:lnTo>
                  <a:lnTo>
                    <a:pt x="3410496" y="257651"/>
                  </a:lnTo>
                  <a:lnTo>
                    <a:pt x="3435390" y="257651"/>
                  </a:lnTo>
                  <a:lnTo>
                    <a:pt x="3460284" y="257651"/>
                  </a:lnTo>
                  <a:lnTo>
                    <a:pt x="3485179" y="257651"/>
                  </a:lnTo>
                  <a:lnTo>
                    <a:pt x="3510073" y="257651"/>
                  </a:lnTo>
                  <a:lnTo>
                    <a:pt x="3534967" y="257651"/>
                  </a:lnTo>
                  <a:lnTo>
                    <a:pt x="3559861" y="257651"/>
                  </a:lnTo>
                  <a:lnTo>
                    <a:pt x="3584755" y="257651"/>
                  </a:lnTo>
                  <a:lnTo>
                    <a:pt x="3609649" y="257651"/>
                  </a:lnTo>
                  <a:lnTo>
                    <a:pt x="3634543" y="257651"/>
                  </a:lnTo>
                  <a:lnTo>
                    <a:pt x="3659438" y="257651"/>
                  </a:lnTo>
                  <a:lnTo>
                    <a:pt x="3684332" y="257651"/>
                  </a:lnTo>
                  <a:lnTo>
                    <a:pt x="3709226" y="257651"/>
                  </a:lnTo>
                  <a:lnTo>
                    <a:pt x="3734120" y="257651"/>
                  </a:lnTo>
                  <a:lnTo>
                    <a:pt x="3759014" y="257651"/>
                  </a:lnTo>
                  <a:lnTo>
                    <a:pt x="3783908" y="257651"/>
                  </a:lnTo>
                  <a:lnTo>
                    <a:pt x="3808802" y="257651"/>
                  </a:lnTo>
                  <a:lnTo>
                    <a:pt x="3833696" y="257651"/>
                  </a:lnTo>
                  <a:lnTo>
                    <a:pt x="3858591" y="257651"/>
                  </a:lnTo>
                  <a:lnTo>
                    <a:pt x="3883485" y="257651"/>
                  </a:lnTo>
                  <a:lnTo>
                    <a:pt x="3908379" y="257651"/>
                  </a:lnTo>
                  <a:lnTo>
                    <a:pt x="3933273" y="257651"/>
                  </a:lnTo>
                  <a:lnTo>
                    <a:pt x="3958167" y="257651"/>
                  </a:lnTo>
                  <a:lnTo>
                    <a:pt x="3983061" y="257651"/>
                  </a:lnTo>
                  <a:lnTo>
                    <a:pt x="4007955" y="257651"/>
                  </a:lnTo>
                  <a:lnTo>
                    <a:pt x="4032850" y="257651"/>
                  </a:lnTo>
                  <a:lnTo>
                    <a:pt x="4057744" y="257651"/>
                  </a:lnTo>
                  <a:lnTo>
                    <a:pt x="4082638" y="257651"/>
                  </a:lnTo>
                  <a:lnTo>
                    <a:pt x="4107532" y="257651"/>
                  </a:lnTo>
                  <a:lnTo>
                    <a:pt x="4132426" y="257651"/>
                  </a:lnTo>
                  <a:lnTo>
                    <a:pt x="4157320" y="257651"/>
                  </a:lnTo>
                  <a:lnTo>
                    <a:pt x="4182214" y="257651"/>
                  </a:lnTo>
                  <a:lnTo>
                    <a:pt x="4207109" y="257651"/>
                  </a:lnTo>
                  <a:lnTo>
                    <a:pt x="4232003" y="257651"/>
                  </a:lnTo>
                  <a:lnTo>
                    <a:pt x="4256897" y="257651"/>
                  </a:lnTo>
                  <a:lnTo>
                    <a:pt x="4281791" y="257651"/>
                  </a:lnTo>
                  <a:lnTo>
                    <a:pt x="4306685" y="257651"/>
                  </a:lnTo>
                  <a:lnTo>
                    <a:pt x="4331579" y="257651"/>
                  </a:lnTo>
                  <a:lnTo>
                    <a:pt x="4356473" y="257651"/>
                  </a:lnTo>
                  <a:lnTo>
                    <a:pt x="4381367" y="257651"/>
                  </a:lnTo>
                  <a:lnTo>
                    <a:pt x="4406262" y="257651"/>
                  </a:lnTo>
                  <a:lnTo>
                    <a:pt x="4431156" y="257651"/>
                  </a:lnTo>
                  <a:lnTo>
                    <a:pt x="4456050" y="257651"/>
                  </a:lnTo>
                  <a:lnTo>
                    <a:pt x="4480944" y="257651"/>
                  </a:lnTo>
                  <a:lnTo>
                    <a:pt x="4505838" y="257651"/>
                  </a:lnTo>
                  <a:lnTo>
                    <a:pt x="4530732" y="257651"/>
                  </a:lnTo>
                  <a:lnTo>
                    <a:pt x="4555626" y="257651"/>
                  </a:lnTo>
                  <a:lnTo>
                    <a:pt x="4580521" y="257651"/>
                  </a:lnTo>
                  <a:lnTo>
                    <a:pt x="4605415" y="257651"/>
                  </a:lnTo>
                  <a:lnTo>
                    <a:pt x="4630309" y="257651"/>
                  </a:lnTo>
                  <a:lnTo>
                    <a:pt x="4655203" y="257651"/>
                  </a:lnTo>
                  <a:lnTo>
                    <a:pt x="4680097" y="257651"/>
                  </a:lnTo>
                  <a:lnTo>
                    <a:pt x="4704991" y="257651"/>
                  </a:lnTo>
                  <a:lnTo>
                    <a:pt x="4729885" y="257651"/>
                  </a:lnTo>
                  <a:lnTo>
                    <a:pt x="4754780" y="257651"/>
                  </a:lnTo>
                  <a:lnTo>
                    <a:pt x="4779674" y="257651"/>
                  </a:lnTo>
                  <a:lnTo>
                    <a:pt x="4804568" y="257651"/>
                  </a:lnTo>
                  <a:lnTo>
                    <a:pt x="4829462" y="257651"/>
                  </a:lnTo>
                  <a:lnTo>
                    <a:pt x="4854356" y="257651"/>
                  </a:lnTo>
                  <a:lnTo>
                    <a:pt x="4879250" y="257651"/>
                  </a:lnTo>
                  <a:lnTo>
                    <a:pt x="4904144" y="257651"/>
                  </a:lnTo>
                  <a:lnTo>
                    <a:pt x="4929038" y="257651"/>
                  </a:lnTo>
                </a:path>
              </a:pathLst>
            </a:custGeom>
            <a:ln w="40651" cap="flat">
              <a:solidFill>
                <a:srgbClr val="E76BF3">
                  <a:alpha val="100000"/>
                </a:srgbClr>
              </a:solidFill>
              <a:prstDash val="solid"/>
              <a:round/>
            </a:ln>
          </p:spPr>
          <p:txBody>
            <a:bodyPr/>
            <a:lstStyle/>
            <a:p/>
          </p:txBody>
        </p:sp>
        <p:sp>
          <p:nvSpPr>
            <p:cNvPr id="41" name="pl41"/>
            <p:cNvSpPr/>
            <p:nvPr/>
          </p:nvSpPr>
          <p:spPr>
            <a:xfrm>
              <a:off x="2420208" y="4513397"/>
              <a:ext cx="4929038" cy="257651"/>
            </a:xfrm>
            <a:custGeom>
              <a:avLst/>
              <a:pathLst>
                <a:path w="4929038" h="257651">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86"/>
                  </a:lnTo>
                  <a:lnTo>
                    <a:pt x="2489413" y="101"/>
                  </a:lnTo>
                  <a:lnTo>
                    <a:pt x="2514307" y="119"/>
                  </a:lnTo>
                  <a:lnTo>
                    <a:pt x="2539201" y="140"/>
                  </a:lnTo>
                  <a:lnTo>
                    <a:pt x="2564096" y="164"/>
                  </a:lnTo>
                  <a:lnTo>
                    <a:pt x="2588990" y="193"/>
                  </a:lnTo>
                  <a:lnTo>
                    <a:pt x="2613884" y="227"/>
                  </a:lnTo>
                  <a:lnTo>
                    <a:pt x="2638778" y="267"/>
                  </a:lnTo>
                  <a:lnTo>
                    <a:pt x="2663672" y="314"/>
                  </a:lnTo>
                  <a:lnTo>
                    <a:pt x="2688566" y="369"/>
                  </a:lnTo>
                  <a:lnTo>
                    <a:pt x="2713460" y="434"/>
                  </a:lnTo>
                  <a:lnTo>
                    <a:pt x="2738354" y="510"/>
                  </a:lnTo>
                  <a:lnTo>
                    <a:pt x="2763249" y="599"/>
                  </a:lnTo>
                  <a:lnTo>
                    <a:pt x="2788143" y="704"/>
                  </a:lnTo>
                  <a:lnTo>
                    <a:pt x="2813037" y="828"/>
                  </a:lnTo>
                  <a:lnTo>
                    <a:pt x="2837931" y="972"/>
                  </a:lnTo>
                  <a:lnTo>
                    <a:pt x="2862825" y="1142"/>
                  </a:lnTo>
                  <a:lnTo>
                    <a:pt x="2887719" y="1342"/>
                  </a:lnTo>
                  <a:lnTo>
                    <a:pt x="2912613" y="1576"/>
                  </a:lnTo>
                  <a:lnTo>
                    <a:pt x="2937508" y="1850"/>
                  </a:lnTo>
                  <a:lnTo>
                    <a:pt x="2962402" y="2172"/>
                  </a:lnTo>
                  <a:lnTo>
                    <a:pt x="2987296" y="2549"/>
                  </a:lnTo>
                  <a:lnTo>
                    <a:pt x="3012190" y="2991"/>
                  </a:lnTo>
                  <a:lnTo>
                    <a:pt x="3037084" y="3509"/>
                  </a:lnTo>
                  <a:lnTo>
                    <a:pt x="3061978" y="4114"/>
                  </a:lnTo>
                  <a:lnTo>
                    <a:pt x="3086872" y="4823"/>
                  </a:lnTo>
                  <a:lnTo>
                    <a:pt x="3111767" y="5650"/>
                  </a:lnTo>
                  <a:lnTo>
                    <a:pt x="3136661" y="6616"/>
                  </a:lnTo>
                  <a:lnTo>
                    <a:pt x="3161555" y="7742"/>
                  </a:lnTo>
                  <a:lnTo>
                    <a:pt x="3186449" y="9052"/>
                  </a:lnTo>
                  <a:lnTo>
                    <a:pt x="3211343" y="10575"/>
                  </a:lnTo>
                  <a:lnTo>
                    <a:pt x="3236237" y="12341"/>
                  </a:lnTo>
                  <a:lnTo>
                    <a:pt x="3261131" y="14385"/>
                  </a:lnTo>
                  <a:lnTo>
                    <a:pt x="3286025" y="16745"/>
                  </a:lnTo>
                  <a:lnTo>
                    <a:pt x="3310920" y="19460"/>
                  </a:lnTo>
                  <a:lnTo>
                    <a:pt x="3335814" y="22575"/>
                  </a:lnTo>
                  <a:lnTo>
                    <a:pt x="3360708" y="26133"/>
                  </a:lnTo>
                  <a:lnTo>
                    <a:pt x="3385602" y="30180"/>
                  </a:lnTo>
                  <a:lnTo>
                    <a:pt x="3410496" y="34760"/>
                  </a:lnTo>
                  <a:lnTo>
                    <a:pt x="3435390" y="39913"/>
                  </a:lnTo>
                  <a:lnTo>
                    <a:pt x="3460284" y="45674"/>
                  </a:lnTo>
                  <a:lnTo>
                    <a:pt x="3485179" y="52067"/>
                  </a:lnTo>
                  <a:lnTo>
                    <a:pt x="3510073" y="59105"/>
                  </a:lnTo>
                  <a:lnTo>
                    <a:pt x="3534967" y="66787"/>
                  </a:lnTo>
                  <a:lnTo>
                    <a:pt x="3559861" y="75089"/>
                  </a:lnTo>
                  <a:lnTo>
                    <a:pt x="3584755" y="83969"/>
                  </a:lnTo>
                  <a:lnTo>
                    <a:pt x="3609649" y="93362"/>
                  </a:lnTo>
                  <a:lnTo>
                    <a:pt x="3634543" y="103183"/>
                  </a:lnTo>
                  <a:lnTo>
                    <a:pt x="3659438" y="113324"/>
                  </a:lnTo>
                  <a:lnTo>
                    <a:pt x="3684332" y="123664"/>
                  </a:lnTo>
                  <a:lnTo>
                    <a:pt x="3709226" y="134072"/>
                  </a:lnTo>
                  <a:lnTo>
                    <a:pt x="3734120" y="144413"/>
                  </a:lnTo>
                  <a:lnTo>
                    <a:pt x="3759014" y="154554"/>
                  </a:lnTo>
                  <a:lnTo>
                    <a:pt x="3783908" y="164374"/>
                  </a:lnTo>
                  <a:lnTo>
                    <a:pt x="3808802" y="173768"/>
                  </a:lnTo>
                  <a:lnTo>
                    <a:pt x="3833696" y="182648"/>
                  </a:lnTo>
                  <a:lnTo>
                    <a:pt x="3858591" y="190950"/>
                  </a:lnTo>
                  <a:lnTo>
                    <a:pt x="3883485" y="198631"/>
                  </a:lnTo>
                  <a:lnTo>
                    <a:pt x="3908379" y="205670"/>
                  </a:lnTo>
                  <a:lnTo>
                    <a:pt x="3933273" y="212063"/>
                  </a:lnTo>
                  <a:lnTo>
                    <a:pt x="3958167" y="217824"/>
                  </a:lnTo>
                  <a:lnTo>
                    <a:pt x="3983061" y="222977"/>
                  </a:lnTo>
                  <a:lnTo>
                    <a:pt x="4007955" y="227557"/>
                  </a:lnTo>
                  <a:lnTo>
                    <a:pt x="4032850" y="231604"/>
                  </a:lnTo>
                  <a:lnTo>
                    <a:pt x="4057744" y="235162"/>
                  </a:lnTo>
                  <a:lnTo>
                    <a:pt x="4082638" y="238277"/>
                  </a:lnTo>
                  <a:lnTo>
                    <a:pt x="4107532" y="240992"/>
                  </a:lnTo>
                  <a:lnTo>
                    <a:pt x="4132426" y="243352"/>
                  </a:lnTo>
                  <a:lnTo>
                    <a:pt x="4157320" y="245396"/>
                  </a:lnTo>
                  <a:lnTo>
                    <a:pt x="4182214" y="247162"/>
                  </a:lnTo>
                  <a:lnTo>
                    <a:pt x="4207109" y="248685"/>
                  </a:lnTo>
                  <a:lnTo>
                    <a:pt x="4232003" y="249995"/>
                  </a:lnTo>
                  <a:lnTo>
                    <a:pt x="4256897" y="251121"/>
                  </a:lnTo>
                  <a:lnTo>
                    <a:pt x="4281791" y="252086"/>
                  </a:lnTo>
                  <a:lnTo>
                    <a:pt x="4306685" y="252914"/>
                  </a:lnTo>
                  <a:lnTo>
                    <a:pt x="4331579" y="253622"/>
                  </a:lnTo>
                  <a:lnTo>
                    <a:pt x="4356473" y="254228"/>
                  </a:lnTo>
                  <a:lnTo>
                    <a:pt x="4381367" y="254746"/>
                  </a:lnTo>
                  <a:lnTo>
                    <a:pt x="4406262" y="255188"/>
                  </a:lnTo>
                  <a:lnTo>
                    <a:pt x="4431156" y="255565"/>
                  </a:lnTo>
                  <a:lnTo>
                    <a:pt x="4456050" y="255887"/>
                  </a:lnTo>
                  <a:lnTo>
                    <a:pt x="4480944" y="256161"/>
                  </a:lnTo>
                  <a:lnTo>
                    <a:pt x="4505838" y="256395"/>
                  </a:lnTo>
                  <a:lnTo>
                    <a:pt x="4530732" y="256595"/>
                  </a:lnTo>
                  <a:lnTo>
                    <a:pt x="4555626" y="256764"/>
                  </a:lnTo>
                  <a:lnTo>
                    <a:pt x="4580521" y="256909"/>
                  </a:lnTo>
                  <a:lnTo>
                    <a:pt x="4605415" y="257032"/>
                  </a:lnTo>
                  <a:lnTo>
                    <a:pt x="4630309" y="257137"/>
                  </a:lnTo>
                  <a:lnTo>
                    <a:pt x="4655203" y="257227"/>
                  </a:lnTo>
                  <a:lnTo>
                    <a:pt x="4680097" y="257303"/>
                  </a:lnTo>
                  <a:lnTo>
                    <a:pt x="4704991" y="257368"/>
                  </a:lnTo>
                  <a:lnTo>
                    <a:pt x="4729885" y="257423"/>
                  </a:lnTo>
                  <a:lnTo>
                    <a:pt x="4754780" y="257470"/>
                  </a:lnTo>
                  <a:lnTo>
                    <a:pt x="4779674" y="257509"/>
                  </a:lnTo>
                  <a:lnTo>
                    <a:pt x="4804568" y="257543"/>
                  </a:lnTo>
                  <a:lnTo>
                    <a:pt x="4829462" y="257572"/>
                  </a:lnTo>
                  <a:lnTo>
                    <a:pt x="4854356" y="257597"/>
                  </a:lnTo>
                  <a:lnTo>
                    <a:pt x="4879250" y="257618"/>
                  </a:lnTo>
                  <a:lnTo>
                    <a:pt x="4904144" y="257636"/>
                  </a:lnTo>
                  <a:lnTo>
                    <a:pt x="4929038" y="257651"/>
                  </a:lnTo>
                </a:path>
              </a:pathLst>
            </a:custGeom>
            <a:ln w="40651" cap="flat">
              <a:solidFill>
                <a:srgbClr val="FA62DB">
                  <a:alpha val="100000"/>
                </a:srgbClr>
              </a:solidFill>
              <a:prstDash val="solid"/>
              <a:round/>
            </a:ln>
          </p:spPr>
          <p:txBody>
            <a:bodyPr/>
            <a:lstStyle/>
            <a:p/>
          </p:txBody>
        </p:sp>
        <p:sp>
          <p:nvSpPr>
            <p:cNvPr id="42" name="pl42"/>
            <p:cNvSpPr/>
            <p:nvPr/>
          </p:nvSpPr>
          <p:spPr>
            <a:xfrm>
              <a:off x="2420208" y="4255659"/>
              <a:ext cx="4929038" cy="257651"/>
            </a:xfrm>
            <a:custGeom>
              <a:avLst/>
              <a:pathLst>
                <a:path w="4929038" h="257651">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86"/>
                  </a:lnTo>
                  <a:lnTo>
                    <a:pt x="2489413" y="101"/>
                  </a:lnTo>
                  <a:lnTo>
                    <a:pt x="2514307" y="119"/>
                  </a:lnTo>
                  <a:lnTo>
                    <a:pt x="2539201" y="140"/>
                  </a:lnTo>
                  <a:lnTo>
                    <a:pt x="2564096" y="164"/>
                  </a:lnTo>
                  <a:lnTo>
                    <a:pt x="2588990" y="193"/>
                  </a:lnTo>
                  <a:lnTo>
                    <a:pt x="2613884" y="227"/>
                  </a:lnTo>
                  <a:lnTo>
                    <a:pt x="2638778" y="267"/>
                  </a:lnTo>
                  <a:lnTo>
                    <a:pt x="2663672" y="314"/>
                  </a:lnTo>
                  <a:lnTo>
                    <a:pt x="2688566" y="369"/>
                  </a:lnTo>
                  <a:lnTo>
                    <a:pt x="2713460" y="434"/>
                  </a:lnTo>
                  <a:lnTo>
                    <a:pt x="2738354" y="510"/>
                  </a:lnTo>
                  <a:lnTo>
                    <a:pt x="2763249" y="599"/>
                  </a:lnTo>
                  <a:lnTo>
                    <a:pt x="2788143" y="704"/>
                  </a:lnTo>
                  <a:lnTo>
                    <a:pt x="2813037" y="828"/>
                  </a:lnTo>
                  <a:lnTo>
                    <a:pt x="2837931" y="972"/>
                  </a:lnTo>
                  <a:lnTo>
                    <a:pt x="2862825" y="1142"/>
                  </a:lnTo>
                  <a:lnTo>
                    <a:pt x="2887719" y="1342"/>
                  </a:lnTo>
                  <a:lnTo>
                    <a:pt x="2912613" y="1576"/>
                  </a:lnTo>
                  <a:lnTo>
                    <a:pt x="2937508" y="1850"/>
                  </a:lnTo>
                  <a:lnTo>
                    <a:pt x="2962402" y="2172"/>
                  </a:lnTo>
                  <a:lnTo>
                    <a:pt x="2987296" y="2549"/>
                  </a:lnTo>
                  <a:lnTo>
                    <a:pt x="3012190" y="2991"/>
                  </a:lnTo>
                  <a:lnTo>
                    <a:pt x="3037084" y="3509"/>
                  </a:lnTo>
                  <a:lnTo>
                    <a:pt x="3061978" y="4114"/>
                  </a:lnTo>
                  <a:lnTo>
                    <a:pt x="3086872" y="4823"/>
                  </a:lnTo>
                  <a:lnTo>
                    <a:pt x="3111767" y="5650"/>
                  </a:lnTo>
                  <a:lnTo>
                    <a:pt x="3136661" y="6616"/>
                  </a:lnTo>
                  <a:lnTo>
                    <a:pt x="3161555" y="7742"/>
                  </a:lnTo>
                  <a:lnTo>
                    <a:pt x="3186449" y="9052"/>
                  </a:lnTo>
                  <a:lnTo>
                    <a:pt x="3211343" y="10575"/>
                  </a:lnTo>
                  <a:lnTo>
                    <a:pt x="3236237" y="12341"/>
                  </a:lnTo>
                  <a:lnTo>
                    <a:pt x="3261131" y="14385"/>
                  </a:lnTo>
                  <a:lnTo>
                    <a:pt x="3286025" y="16745"/>
                  </a:lnTo>
                  <a:lnTo>
                    <a:pt x="3310920" y="19460"/>
                  </a:lnTo>
                  <a:lnTo>
                    <a:pt x="3335814" y="22575"/>
                  </a:lnTo>
                  <a:lnTo>
                    <a:pt x="3360708" y="26133"/>
                  </a:lnTo>
                  <a:lnTo>
                    <a:pt x="3385602" y="30180"/>
                  </a:lnTo>
                  <a:lnTo>
                    <a:pt x="3410496" y="34760"/>
                  </a:lnTo>
                  <a:lnTo>
                    <a:pt x="3435390" y="39913"/>
                  </a:lnTo>
                  <a:lnTo>
                    <a:pt x="3460284" y="45674"/>
                  </a:lnTo>
                  <a:lnTo>
                    <a:pt x="3485179" y="52067"/>
                  </a:lnTo>
                  <a:lnTo>
                    <a:pt x="3510073" y="59105"/>
                  </a:lnTo>
                  <a:lnTo>
                    <a:pt x="3534967" y="66787"/>
                  </a:lnTo>
                  <a:lnTo>
                    <a:pt x="3559861" y="75089"/>
                  </a:lnTo>
                  <a:lnTo>
                    <a:pt x="3584755" y="83969"/>
                  </a:lnTo>
                  <a:lnTo>
                    <a:pt x="3609649" y="93362"/>
                  </a:lnTo>
                  <a:lnTo>
                    <a:pt x="3634543" y="103183"/>
                  </a:lnTo>
                  <a:lnTo>
                    <a:pt x="3659438" y="113324"/>
                  </a:lnTo>
                  <a:lnTo>
                    <a:pt x="3684332" y="123664"/>
                  </a:lnTo>
                  <a:lnTo>
                    <a:pt x="3709226" y="134072"/>
                  </a:lnTo>
                  <a:lnTo>
                    <a:pt x="3734120" y="144413"/>
                  </a:lnTo>
                  <a:lnTo>
                    <a:pt x="3759014" y="154554"/>
                  </a:lnTo>
                  <a:lnTo>
                    <a:pt x="3783908" y="164374"/>
                  </a:lnTo>
                  <a:lnTo>
                    <a:pt x="3808802" y="173768"/>
                  </a:lnTo>
                  <a:lnTo>
                    <a:pt x="3833696" y="182648"/>
                  </a:lnTo>
                  <a:lnTo>
                    <a:pt x="3858591" y="190950"/>
                  </a:lnTo>
                  <a:lnTo>
                    <a:pt x="3883485" y="198631"/>
                  </a:lnTo>
                  <a:lnTo>
                    <a:pt x="3908379" y="205670"/>
                  </a:lnTo>
                  <a:lnTo>
                    <a:pt x="3933273" y="212063"/>
                  </a:lnTo>
                  <a:lnTo>
                    <a:pt x="3958167" y="217824"/>
                  </a:lnTo>
                  <a:lnTo>
                    <a:pt x="3983061" y="222977"/>
                  </a:lnTo>
                  <a:lnTo>
                    <a:pt x="4007955" y="227557"/>
                  </a:lnTo>
                  <a:lnTo>
                    <a:pt x="4032850" y="231604"/>
                  </a:lnTo>
                  <a:lnTo>
                    <a:pt x="4057744" y="235162"/>
                  </a:lnTo>
                  <a:lnTo>
                    <a:pt x="4082638" y="238277"/>
                  </a:lnTo>
                  <a:lnTo>
                    <a:pt x="4107532" y="240992"/>
                  </a:lnTo>
                  <a:lnTo>
                    <a:pt x="4132426" y="243352"/>
                  </a:lnTo>
                  <a:lnTo>
                    <a:pt x="4157320" y="245396"/>
                  </a:lnTo>
                  <a:lnTo>
                    <a:pt x="4182214" y="247162"/>
                  </a:lnTo>
                  <a:lnTo>
                    <a:pt x="4207109" y="248685"/>
                  </a:lnTo>
                  <a:lnTo>
                    <a:pt x="4232003" y="249995"/>
                  </a:lnTo>
                  <a:lnTo>
                    <a:pt x="4256897" y="251121"/>
                  </a:lnTo>
                  <a:lnTo>
                    <a:pt x="4281791" y="252086"/>
                  </a:lnTo>
                  <a:lnTo>
                    <a:pt x="4306685" y="252914"/>
                  </a:lnTo>
                  <a:lnTo>
                    <a:pt x="4331579" y="253622"/>
                  </a:lnTo>
                  <a:lnTo>
                    <a:pt x="4356473" y="254228"/>
                  </a:lnTo>
                  <a:lnTo>
                    <a:pt x="4381367" y="254746"/>
                  </a:lnTo>
                  <a:lnTo>
                    <a:pt x="4406262" y="255188"/>
                  </a:lnTo>
                  <a:lnTo>
                    <a:pt x="4431156" y="255565"/>
                  </a:lnTo>
                  <a:lnTo>
                    <a:pt x="4456050" y="255887"/>
                  </a:lnTo>
                  <a:lnTo>
                    <a:pt x="4480944" y="256161"/>
                  </a:lnTo>
                  <a:lnTo>
                    <a:pt x="4505838" y="256395"/>
                  </a:lnTo>
                  <a:lnTo>
                    <a:pt x="4530732" y="256595"/>
                  </a:lnTo>
                  <a:lnTo>
                    <a:pt x="4555626" y="256764"/>
                  </a:lnTo>
                  <a:lnTo>
                    <a:pt x="4580521" y="256909"/>
                  </a:lnTo>
                  <a:lnTo>
                    <a:pt x="4605415" y="257032"/>
                  </a:lnTo>
                  <a:lnTo>
                    <a:pt x="4630309" y="257137"/>
                  </a:lnTo>
                  <a:lnTo>
                    <a:pt x="4655203" y="257227"/>
                  </a:lnTo>
                  <a:lnTo>
                    <a:pt x="4680097" y="257303"/>
                  </a:lnTo>
                  <a:lnTo>
                    <a:pt x="4704991" y="257368"/>
                  </a:lnTo>
                  <a:lnTo>
                    <a:pt x="4729885" y="257423"/>
                  </a:lnTo>
                  <a:lnTo>
                    <a:pt x="4754780" y="257470"/>
                  </a:lnTo>
                  <a:lnTo>
                    <a:pt x="4779674" y="257509"/>
                  </a:lnTo>
                  <a:lnTo>
                    <a:pt x="4804568" y="257543"/>
                  </a:lnTo>
                  <a:lnTo>
                    <a:pt x="4829462" y="257572"/>
                  </a:lnTo>
                  <a:lnTo>
                    <a:pt x="4854356" y="257597"/>
                  </a:lnTo>
                  <a:lnTo>
                    <a:pt x="4879250" y="257618"/>
                  </a:lnTo>
                  <a:lnTo>
                    <a:pt x="4904144" y="257636"/>
                  </a:lnTo>
                  <a:lnTo>
                    <a:pt x="4929038" y="257651"/>
                  </a:lnTo>
                </a:path>
              </a:pathLst>
            </a:custGeom>
            <a:ln w="40651" cap="flat">
              <a:solidFill>
                <a:srgbClr val="FF62BC">
                  <a:alpha val="100000"/>
                </a:srgbClr>
              </a:solidFill>
              <a:prstDash val="solid"/>
              <a:round/>
            </a:ln>
          </p:spPr>
          <p:txBody>
            <a:bodyPr/>
            <a:lstStyle/>
            <a:p/>
          </p:txBody>
        </p:sp>
        <p:sp>
          <p:nvSpPr>
            <p:cNvPr id="43" name="pl43"/>
            <p:cNvSpPr/>
            <p:nvPr/>
          </p:nvSpPr>
          <p:spPr>
            <a:xfrm>
              <a:off x="2420208" y="905155"/>
              <a:ext cx="4929038" cy="257651"/>
            </a:xfrm>
            <a:custGeom>
              <a:avLst/>
              <a:pathLst>
                <a:path w="4929038" h="257651">
                  <a:moveTo>
                    <a:pt x="0" y="0"/>
                  </a:moveTo>
                  <a:lnTo>
                    <a:pt x="24894" y="15"/>
                  </a:lnTo>
                  <a:lnTo>
                    <a:pt x="49788" y="32"/>
                  </a:lnTo>
                  <a:lnTo>
                    <a:pt x="74682" y="53"/>
                  </a:lnTo>
                  <a:lnTo>
                    <a:pt x="99576" y="78"/>
                  </a:lnTo>
                  <a:lnTo>
                    <a:pt x="124470" y="107"/>
                  </a:lnTo>
                  <a:lnTo>
                    <a:pt x="149364" y="141"/>
                  </a:lnTo>
                  <a:lnTo>
                    <a:pt x="174258" y="181"/>
                  </a:lnTo>
                  <a:lnTo>
                    <a:pt x="199153" y="228"/>
                  </a:lnTo>
                  <a:lnTo>
                    <a:pt x="224047" y="283"/>
                  </a:lnTo>
                  <a:lnTo>
                    <a:pt x="248941" y="348"/>
                  </a:lnTo>
                  <a:lnTo>
                    <a:pt x="273835" y="424"/>
                  </a:lnTo>
                  <a:lnTo>
                    <a:pt x="298729" y="513"/>
                  </a:lnTo>
                  <a:lnTo>
                    <a:pt x="323623" y="618"/>
                  </a:lnTo>
                  <a:lnTo>
                    <a:pt x="348517" y="741"/>
                  </a:lnTo>
                  <a:lnTo>
                    <a:pt x="373412" y="886"/>
                  </a:lnTo>
                  <a:lnTo>
                    <a:pt x="398306" y="1056"/>
                  </a:lnTo>
                  <a:lnTo>
                    <a:pt x="423200" y="1255"/>
                  </a:lnTo>
                  <a:lnTo>
                    <a:pt x="448094" y="1489"/>
                  </a:lnTo>
                  <a:lnTo>
                    <a:pt x="472988" y="1764"/>
                  </a:lnTo>
                  <a:lnTo>
                    <a:pt x="497882" y="2085"/>
                  </a:lnTo>
                  <a:lnTo>
                    <a:pt x="522776" y="2463"/>
                  </a:lnTo>
                  <a:lnTo>
                    <a:pt x="547670" y="2905"/>
                  </a:lnTo>
                  <a:lnTo>
                    <a:pt x="572565" y="3422"/>
                  </a:lnTo>
                  <a:lnTo>
                    <a:pt x="597459" y="4028"/>
                  </a:lnTo>
                  <a:lnTo>
                    <a:pt x="622353" y="4736"/>
                  </a:lnTo>
                  <a:lnTo>
                    <a:pt x="647247" y="5564"/>
                  </a:lnTo>
                  <a:lnTo>
                    <a:pt x="672141" y="6530"/>
                  </a:lnTo>
                  <a:lnTo>
                    <a:pt x="697035" y="7655"/>
                  </a:lnTo>
                  <a:lnTo>
                    <a:pt x="721929" y="8966"/>
                  </a:lnTo>
                  <a:lnTo>
                    <a:pt x="746824" y="10488"/>
                  </a:lnTo>
                  <a:lnTo>
                    <a:pt x="771718" y="12255"/>
                  </a:lnTo>
                  <a:lnTo>
                    <a:pt x="796612" y="14299"/>
                  </a:lnTo>
                  <a:lnTo>
                    <a:pt x="821506" y="16658"/>
                  </a:lnTo>
                  <a:lnTo>
                    <a:pt x="846400" y="19374"/>
                  </a:lnTo>
                  <a:lnTo>
                    <a:pt x="871294" y="22488"/>
                  </a:lnTo>
                  <a:lnTo>
                    <a:pt x="896188" y="26046"/>
                  </a:lnTo>
                  <a:lnTo>
                    <a:pt x="921083" y="30094"/>
                  </a:lnTo>
                  <a:lnTo>
                    <a:pt x="945977" y="34674"/>
                  </a:lnTo>
                  <a:lnTo>
                    <a:pt x="970871" y="39827"/>
                  </a:lnTo>
                  <a:lnTo>
                    <a:pt x="995765" y="45587"/>
                  </a:lnTo>
                  <a:lnTo>
                    <a:pt x="1020659" y="51980"/>
                  </a:lnTo>
                  <a:lnTo>
                    <a:pt x="1045553" y="59019"/>
                  </a:lnTo>
                  <a:lnTo>
                    <a:pt x="1070447" y="66700"/>
                  </a:lnTo>
                  <a:lnTo>
                    <a:pt x="1095341" y="75002"/>
                  </a:lnTo>
                  <a:lnTo>
                    <a:pt x="1120236" y="83882"/>
                  </a:lnTo>
                  <a:lnTo>
                    <a:pt x="1145130" y="93276"/>
                  </a:lnTo>
                  <a:lnTo>
                    <a:pt x="1170024" y="103096"/>
                  </a:lnTo>
                  <a:lnTo>
                    <a:pt x="1194918" y="113238"/>
                  </a:lnTo>
                  <a:lnTo>
                    <a:pt x="1219812" y="123578"/>
                  </a:lnTo>
                  <a:lnTo>
                    <a:pt x="1244706" y="133986"/>
                  </a:lnTo>
                  <a:lnTo>
                    <a:pt x="1269600" y="144326"/>
                  </a:lnTo>
                  <a:lnTo>
                    <a:pt x="1294495" y="154468"/>
                  </a:lnTo>
                  <a:lnTo>
                    <a:pt x="1319389" y="164288"/>
                  </a:lnTo>
                  <a:lnTo>
                    <a:pt x="1344283" y="173682"/>
                  </a:lnTo>
                  <a:lnTo>
                    <a:pt x="1369177" y="182562"/>
                  </a:lnTo>
                  <a:lnTo>
                    <a:pt x="1394071" y="190864"/>
                  </a:lnTo>
                  <a:lnTo>
                    <a:pt x="1418965" y="198545"/>
                  </a:lnTo>
                  <a:lnTo>
                    <a:pt x="1443859" y="205583"/>
                  </a:lnTo>
                  <a:lnTo>
                    <a:pt x="1468754" y="211977"/>
                  </a:lnTo>
                  <a:lnTo>
                    <a:pt x="1493648" y="217737"/>
                  </a:lnTo>
                  <a:lnTo>
                    <a:pt x="1518542" y="222890"/>
                  </a:lnTo>
                  <a:lnTo>
                    <a:pt x="1543436" y="227470"/>
                  </a:lnTo>
                  <a:lnTo>
                    <a:pt x="1568330" y="231517"/>
                  </a:lnTo>
                  <a:lnTo>
                    <a:pt x="1593224" y="235076"/>
                  </a:lnTo>
                  <a:lnTo>
                    <a:pt x="1618118" y="238190"/>
                  </a:lnTo>
                  <a:lnTo>
                    <a:pt x="1643012" y="240906"/>
                  </a:lnTo>
                  <a:lnTo>
                    <a:pt x="1667907" y="243265"/>
                  </a:lnTo>
                  <a:lnTo>
                    <a:pt x="1692801" y="245309"/>
                  </a:lnTo>
                  <a:lnTo>
                    <a:pt x="1717695" y="247075"/>
                  </a:lnTo>
                  <a:lnTo>
                    <a:pt x="1742589" y="248598"/>
                  </a:lnTo>
                  <a:lnTo>
                    <a:pt x="1767483" y="249909"/>
                  </a:lnTo>
                  <a:lnTo>
                    <a:pt x="1792377" y="251034"/>
                  </a:lnTo>
                  <a:lnTo>
                    <a:pt x="1817271" y="252000"/>
                  </a:lnTo>
                  <a:lnTo>
                    <a:pt x="1842166" y="252828"/>
                  </a:lnTo>
                  <a:lnTo>
                    <a:pt x="1867060" y="253536"/>
                  </a:lnTo>
                  <a:lnTo>
                    <a:pt x="1891954" y="254142"/>
                  </a:lnTo>
                  <a:lnTo>
                    <a:pt x="1916848" y="254659"/>
                  </a:lnTo>
                  <a:lnTo>
                    <a:pt x="1941742" y="255101"/>
                  </a:lnTo>
                  <a:lnTo>
                    <a:pt x="1966636" y="255478"/>
                  </a:lnTo>
                  <a:lnTo>
                    <a:pt x="1991530" y="255800"/>
                  </a:lnTo>
                  <a:lnTo>
                    <a:pt x="2016425" y="256075"/>
                  </a:lnTo>
                  <a:lnTo>
                    <a:pt x="2041319" y="256309"/>
                  </a:lnTo>
                  <a:lnTo>
                    <a:pt x="2066213" y="256508"/>
                  </a:lnTo>
                  <a:lnTo>
                    <a:pt x="2091107" y="256678"/>
                  </a:lnTo>
                  <a:lnTo>
                    <a:pt x="2116001" y="256823"/>
                  </a:lnTo>
                  <a:lnTo>
                    <a:pt x="2140895" y="256946"/>
                  </a:lnTo>
                  <a:lnTo>
                    <a:pt x="2165789" y="257051"/>
                  </a:lnTo>
                  <a:lnTo>
                    <a:pt x="2190683" y="257140"/>
                  </a:lnTo>
                  <a:lnTo>
                    <a:pt x="2215578" y="257216"/>
                  </a:lnTo>
                  <a:lnTo>
                    <a:pt x="2240472" y="257281"/>
                  </a:lnTo>
                  <a:lnTo>
                    <a:pt x="2265366" y="257336"/>
                  </a:lnTo>
                  <a:lnTo>
                    <a:pt x="2290260" y="257383"/>
                  </a:lnTo>
                  <a:lnTo>
                    <a:pt x="2315154" y="257423"/>
                  </a:lnTo>
                  <a:lnTo>
                    <a:pt x="2340048" y="257457"/>
                  </a:lnTo>
                  <a:lnTo>
                    <a:pt x="2364942" y="257486"/>
                  </a:lnTo>
                  <a:lnTo>
                    <a:pt x="2389837" y="257510"/>
                  </a:lnTo>
                  <a:lnTo>
                    <a:pt x="2414731" y="257531"/>
                  </a:lnTo>
                  <a:lnTo>
                    <a:pt x="2439625" y="257549"/>
                  </a:lnTo>
                  <a:lnTo>
                    <a:pt x="2464519" y="257564"/>
                  </a:lnTo>
                  <a:lnTo>
                    <a:pt x="2464519" y="257651"/>
                  </a:lnTo>
                  <a:lnTo>
                    <a:pt x="2489413" y="257651"/>
                  </a:lnTo>
                  <a:lnTo>
                    <a:pt x="2514307" y="257651"/>
                  </a:lnTo>
                  <a:lnTo>
                    <a:pt x="2539201" y="257651"/>
                  </a:lnTo>
                  <a:lnTo>
                    <a:pt x="2564096" y="257651"/>
                  </a:lnTo>
                  <a:lnTo>
                    <a:pt x="2588990" y="257651"/>
                  </a:lnTo>
                  <a:lnTo>
                    <a:pt x="2613884" y="257651"/>
                  </a:lnTo>
                  <a:lnTo>
                    <a:pt x="2638778" y="257651"/>
                  </a:lnTo>
                  <a:lnTo>
                    <a:pt x="2663672" y="257651"/>
                  </a:lnTo>
                  <a:lnTo>
                    <a:pt x="2688566" y="257651"/>
                  </a:lnTo>
                  <a:lnTo>
                    <a:pt x="2713460" y="257651"/>
                  </a:lnTo>
                  <a:lnTo>
                    <a:pt x="2738354" y="257651"/>
                  </a:lnTo>
                  <a:lnTo>
                    <a:pt x="2763249" y="257651"/>
                  </a:lnTo>
                  <a:lnTo>
                    <a:pt x="2788143" y="257651"/>
                  </a:lnTo>
                  <a:lnTo>
                    <a:pt x="2813037" y="257651"/>
                  </a:lnTo>
                  <a:lnTo>
                    <a:pt x="2837931" y="257651"/>
                  </a:lnTo>
                  <a:lnTo>
                    <a:pt x="2862825" y="257651"/>
                  </a:lnTo>
                  <a:lnTo>
                    <a:pt x="2887719" y="257651"/>
                  </a:lnTo>
                  <a:lnTo>
                    <a:pt x="2912613" y="257651"/>
                  </a:lnTo>
                  <a:lnTo>
                    <a:pt x="2937508" y="257651"/>
                  </a:lnTo>
                  <a:lnTo>
                    <a:pt x="2962402" y="257651"/>
                  </a:lnTo>
                  <a:lnTo>
                    <a:pt x="2987296" y="257651"/>
                  </a:lnTo>
                  <a:lnTo>
                    <a:pt x="3012190" y="257651"/>
                  </a:lnTo>
                  <a:lnTo>
                    <a:pt x="3037084" y="257651"/>
                  </a:lnTo>
                  <a:lnTo>
                    <a:pt x="3061978" y="257651"/>
                  </a:lnTo>
                  <a:lnTo>
                    <a:pt x="3086872" y="257651"/>
                  </a:lnTo>
                  <a:lnTo>
                    <a:pt x="3111767" y="257651"/>
                  </a:lnTo>
                  <a:lnTo>
                    <a:pt x="3136661" y="257651"/>
                  </a:lnTo>
                  <a:lnTo>
                    <a:pt x="3161555" y="257651"/>
                  </a:lnTo>
                  <a:lnTo>
                    <a:pt x="3186449" y="257651"/>
                  </a:lnTo>
                  <a:lnTo>
                    <a:pt x="3211343" y="257651"/>
                  </a:lnTo>
                  <a:lnTo>
                    <a:pt x="3236237" y="257651"/>
                  </a:lnTo>
                  <a:lnTo>
                    <a:pt x="3261131" y="257651"/>
                  </a:lnTo>
                  <a:lnTo>
                    <a:pt x="3286025" y="257651"/>
                  </a:lnTo>
                  <a:lnTo>
                    <a:pt x="3310920" y="257651"/>
                  </a:lnTo>
                  <a:lnTo>
                    <a:pt x="3335814" y="257651"/>
                  </a:lnTo>
                  <a:lnTo>
                    <a:pt x="3360708" y="257651"/>
                  </a:lnTo>
                  <a:lnTo>
                    <a:pt x="3385602" y="257651"/>
                  </a:lnTo>
                  <a:lnTo>
                    <a:pt x="3410496" y="257651"/>
                  </a:lnTo>
                  <a:lnTo>
                    <a:pt x="3435390" y="257651"/>
                  </a:lnTo>
                  <a:lnTo>
                    <a:pt x="3460284" y="257651"/>
                  </a:lnTo>
                  <a:lnTo>
                    <a:pt x="3485179" y="257651"/>
                  </a:lnTo>
                  <a:lnTo>
                    <a:pt x="3510073" y="257651"/>
                  </a:lnTo>
                  <a:lnTo>
                    <a:pt x="3534967" y="257651"/>
                  </a:lnTo>
                  <a:lnTo>
                    <a:pt x="3559861" y="257651"/>
                  </a:lnTo>
                  <a:lnTo>
                    <a:pt x="3584755" y="257651"/>
                  </a:lnTo>
                  <a:lnTo>
                    <a:pt x="3609649" y="257651"/>
                  </a:lnTo>
                  <a:lnTo>
                    <a:pt x="3634543" y="257651"/>
                  </a:lnTo>
                  <a:lnTo>
                    <a:pt x="3659438" y="257651"/>
                  </a:lnTo>
                  <a:lnTo>
                    <a:pt x="3684332" y="257651"/>
                  </a:lnTo>
                  <a:lnTo>
                    <a:pt x="3709226" y="257651"/>
                  </a:lnTo>
                  <a:lnTo>
                    <a:pt x="3734120" y="257651"/>
                  </a:lnTo>
                  <a:lnTo>
                    <a:pt x="3759014" y="257651"/>
                  </a:lnTo>
                  <a:lnTo>
                    <a:pt x="3783908" y="257651"/>
                  </a:lnTo>
                  <a:lnTo>
                    <a:pt x="3808802" y="257651"/>
                  </a:lnTo>
                  <a:lnTo>
                    <a:pt x="3833696" y="257651"/>
                  </a:lnTo>
                  <a:lnTo>
                    <a:pt x="3858591" y="257651"/>
                  </a:lnTo>
                  <a:lnTo>
                    <a:pt x="3883485" y="257651"/>
                  </a:lnTo>
                  <a:lnTo>
                    <a:pt x="3908379" y="257651"/>
                  </a:lnTo>
                  <a:lnTo>
                    <a:pt x="3933273" y="257651"/>
                  </a:lnTo>
                  <a:lnTo>
                    <a:pt x="3958167" y="257651"/>
                  </a:lnTo>
                  <a:lnTo>
                    <a:pt x="3983061" y="257651"/>
                  </a:lnTo>
                  <a:lnTo>
                    <a:pt x="4007955" y="257651"/>
                  </a:lnTo>
                  <a:lnTo>
                    <a:pt x="4032850" y="257651"/>
                  </a:lnTo>
                  <a:lnTo>
                    <a:pt x="4057744" y="257651"/>
                  </a:lnTo>
                  <a:lnTo>
                    <a:pt x="4082638" y="257651"/>
                  </a:lnTo>
                  <a:lnTo>
                    <a:pt x="4107532" y="257651"/>
                  </a:lnTo>
                  <a:lnTo>
                    <a:pt x="4132426" y="257651"/>
                  </a:lnTo>
                  <a:lnTo>
                    <a:pt x="4157320" y="257651"/>
                  </a:lnTo>
                  <a:lnTo>
                    <a:pt x="4182214" y="257651"/>
                  </a:lnTo>
                  <a:lnTo>
                    <a:pt x="4207109" y="257651"/>
                  </a:lnTo>
                  <a:lnTo>
                    <a:pt x="4232003" y="257651"/>
                  </a:lnTo>
                  <a:lnTo>
                    <a:pt x="4256897" y="257651"/>
                  </a:lnTo>
                  <a:lnTo>
                    <a:pt x="4281791" y="257651"/>
                  </a:lnTo>
                  <a:lnTo>
                    <a:pt x="4306685" y="257651"/>
                  </a:lnTo>
                  <a:lnTo>
                    <a:pt x="4331579" y="257651"/>
                  </a:lnTo>
                  <a:lnTo>
                    <a:pt x="4356473" y="257651"/>
                  </a:lnTo>
                  <a:lnTo>
                    <a:pt x="4381367" y="257651"/>
                  </a:lnTo>
                  <a:lnTo>
                    <a:pt x="4406262" y="257651"/>
                  </a:lnTo>
                  <a:lnTo>
                    <a:pt x="4431156" y="257651"/>
                  </a:lnTo>
                  <a:lnTo>
                    <a:pt x="4456050" y="257651"/>
                  </a:lnTo>
                  <a:lnTo>
                    <a:pt x="4480944" y="257651"/>
                  </a:lnTo>
                  <a:lnTo>
                    <a:pt x="4505838" y="257651"/>
                  </a:lnTo>
                  <a:lnTo>
                    <a:pt x="4530732" y="257651"/>
                  </a:lnTo>
                  <a:lnTo>
                    <a:pt x="4555626" y="257651"/>
                  </a:lnTo>
                  <a:lnTo>
                    <a:pt x="4580521" y="257651"/>
                  </a:lnTo>
                  <a:lnTo>
                    <a:pt x="4605415" y="257651"/>
                  </a:lnTo>
                  <a:lnTo>
                    <a:pt x="4630309" y="257651"/>
                  </a:lnTo>
                  <a:lnTo>
                    <a:pt x="4655203" y="257651"/>
                  </a:lnTo>
                  <a:lnTo>
                    <a:pt x="4680097" y="257651"/>
                  </a:lnTo>
                  <a:lnTo>
                    <a:pt x="4704991" y="257651"/>
                  </a:lnTo>
                  <a:lnTo>
                    <a:pt x="4729885" y="257651"/>
                  </a:lnTo>
                  <a:lnTo>
                    <a:pt x="4754780" y="257651"/>
                  </a:lnTo>
                  <a:lnTo>
                    <a:pt x="4779674" y="257651"/>
                  </a:lnTo>
                  <a:lnTo>
                    <a:pt x="4804568" y="257651"/>
                  </a:lnTo>
                  <a:lnTo>
                    <a:pt x="4829462" y="257651"/>
                  </a:lnTo>
                  <a:lnTo>
                    <a:pt x="4854356" y="257651"/>
                  </a:lnTo>
                  <a:lnTo>
                    <a:pt x="4879250" y="257651"/>
                  </a:lnTo>
                  <a:lnTo>
                    <a:pt x="4904144" y="257651"/>
                  </a:lnTo>
                  <a:lnTo>
                    <a:pt x="4929038" y="257651"/>
                  </a:lnTo>
                </a:path>
              </a:pathLst>
            </a:custGeom>
            <a:ln w="40651" cap="flat">
              <a:solidFill>
                <a:srgbClr val="FF6A98">
                  <a:alpha val="100000"/>
                </a:srgbClr>
              </a:solidFill>
              <a:prstDash val="solid"/>
              <a:round/>
            </a:ln>
          </p:spPr>
          <p:txBody>
            <a:bodyPr/>
            <a:lstStyle/>
            <a:p/>
          </p:txBody>
        </p:sp>
        <p:sp>
          <p:nvSpPr>
            <p:cNvPr id="44" name="pt44"/>
            <p:cNvSpPr/>
            <p:nvPr/>
          </p:nvSpPr>
          <p:spPr>
            <a:xfrm>
              <a:off x="7290544" y="846366"/>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5" name="pt45"/>
            <p:cNvSpPr/>
            <p:nvPr/>
          </p:nvSpPr>
          <p:spPr>
            <a:xfrm>
              <a:off x="7290544" y="1104104"/>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p:txBody>
        </p:sp>
        <p:sp>
          <p:nvSpPr>
            <p:cNvPr id="46" name="pt46"/>
            <p:cNvSpPr/>
            <p:nvPr/>
          </p:nvSpPr>
          <p:spPr>
            <a:xfrm>
              <a:off x="2361505" y="846366"/>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p:txBody>
        </p:sp>
        <p:sp>
          <p:nvSpPr>
            <p:cNvPr id="47" name="pt47"/>
            <p:cNvSpPr/>
            <p:nvPr/>
          </p:nvSpPr>
          <p:spPr>
            <a:xfrm>
              <a:off x="4826025" y="846366"/>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8" name="pt48"/>
            <p:cNvSpPr/>
            <p:nvPr/>
          </p:nvSpPr>
          <p:spPr>
            <a:xfrm>
              <a:off x="4826025" y="1104104"/>
              <a:ext cx="117405" cy="117405"/>
            </a:xfrm>
            <a:prstGeom prst="ellipse">
              <a:avLst/>
            </a:prstGeom>
            <a:solidFill>
              <a:srgbClr val="FF6A98">
                <a:alpha val="100000"/>
              </a:srgbClr>
            </a:solidFill>
            <a:ln w="9000" cap="rnd">
              <a:solidFill>
                <a:srgbClr val="FF6A98">
                  <a:alpha val="100000"/>
                </a:srgbClr>
              </a:solidFill>
              <a:prstDash val="solid"/>
              <a:round/>
            </a:ln>
          </p:spPr>
          <p:txBody>
            <a:bodyPr/>
            <a:lstStyle/>
            <a:p/>
          </p:txBody>
        </p:sp>
        <p:sp>
          <p:nvSpPr>
            <p:cNvPr id="49" name="pt49"/>
            <p:cNvSpPr/>
            <p:nvPr/>
          </p:nvSpPr>
          <p:spPr>
            <a:xfrm>
              <a:off x="4826025" y="1361841"/>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50" name="pt50"/>
            <p:cNvSpPr/>
            <p:nvPr/>
          </p:nvSpPr>
          <p:spPr>
            <a:xfrm>
              <a:off x="7290544" y="1361841"/>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51" name="pt51"/>
            <p:cNvSpPr/>
            <p:nvPr/>
          </p:nvSpPr>
          <p:spPr>
            <a:xfrm>
              <a:off x="2361505" y="1104104"/>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52" name="pt52"/>
            <p:cNvSpPr/>
            <p:nvPr/>
          </p:nvSpPr>
          <p:spPr>
            <a:xfrm>
              <a:off x="2361505" y="1361841"/>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53" name="pt53"/>
            <p:cNvSpPr/>
            <p:nvPr/>
          </p:nvSpPr>
          <p:spPr>
            <a:xfrm>
              <a:off x="2361505" y="1619579"/>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54" name="pt54"/>
            <p:cNvSpPr/>
            <p:nvPr/>
          </p:nvSpPr>
          <p:spPr>
            <a:xfrm>
              <a:off x="4826025" y="1619579"/>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5" name="pt55"/>
            <p:cNvSpPr/>
            <p:nvPr/>
          </p:nvSpPr>
          <p:spPr>
            <a:xfrm>
              <a:off x="2361505" y="187731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6" name="pt56"/>
            <p:cNvSpPr/>
            <p:nvPr/>
          </p:nvSpPr>
          <p:spPr>
            <a:xfrm>
              <a:off x="4826025" y="1877317"/>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p:txBody>
        </p:sp>
        <p:sp>
          <p:nvSpPr>
            <p:cNvPr id="57" name="pt57"/>
            <p:cNvSpPr/>
            <p:nvPr/>
          </p:nvSpPr>
          <p:spPr>
            <a:xfrm>
              <a:off x="2361505" y="2135055"/>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p:txBody>
        </p:sp>
        <p:sp>
          <p:nvSpPr>
            <p:cNvPr id="58" name="pt58"/>
            <p:cNvSpPr/>
            <p:nvPr/>
          </p:nvSpPr>
          <p:spPr>
            <a:xfrm>
              <a:off x="7290544" y="1619579"/>
              <a:ext cx="117405" cy="117405"/>
            </a:xfrm>
            <a:prstGeom prst="ellipse">
              <a:avLst/>
            </a:prstGeom>
            <a:solidFill>
              <a:srgbClr val="C09B00">
                <a:alpha val="100000"/>
              </a:srgbClr>
            </a:solidFill>
            <a:ln w="9000" cap="rnd">
              <a:solidFill>
                <a:srgbClr val="C09B00">
                  <a:alpha val="100000"/>
                </a:srgbClr>
              </a:solidFill>
              <a:prstDash val="solid"/>
              <a:round/>
            </a:ln>
          </p:spPr>
          <p:txBody>
            <a:bodyPr/>
            <a:lstStyle/>
            <a:p/>
          </p:txBody>
        </p:sp>
        <p:sp>
          <p:nvSpPr>
            <p:cNvPr id="59" name="pt59"/>
            <p:cNvSpPr/>
            <p:nvPr/>
          </p:nvSpPr>
          <p:spPr>
            <a:xfrm>
              <a:off x="2361505" y="2392792"/>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60" name="pt60"/>
            <p:cNvSpPr/>
            <p:nvPr/>
          </p:nvSpPr>
          <p:spPr>
            <a:xfrm>
              <a:off x="7290544" y="1877317"/>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61" name="pt61"/>
            <p:cNvSpPr/>
            <p:nvPr/>
          </p:nvSpPr>
          <p:spPr>
            <a:xfrm>
              <a:off x="2361505" y="2650530"/>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p:txBody>
        </p:sp>
        <p:sp>
          <p:nvSpPr>
            <p:cNvPr id="62" name="pt62"/>
            <p:cNvSpPr/>
            <p:nvPr/>
          </p:nvSpPr>
          <p:spPr>
            <a:xfrm>
              <a:off x="4826025" y="2135055"/>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p:txBody>
        </p:sp>
        <p:sp>
          <p:nvSpPr>
            <p:cNvPr id="63" name="pt63"/>
            <p:cNvSpPr/>
            <p:nvPr/>
          </p:nvSpPr>
          <p:spPr>
            <a:xfrm>
              <a:off x="7290544" y="2135055"/>
              <a:ext cx="117405" cy="117405"/>
            </a:xfrm>
            <a:prstGeom prst="ellipse">
              <a:avLst/>
            </a:prstGeom>
            <a:solidFill>
              <a:srgbClr val="00C1A3">
                <a:alpha val="100000"/>
              </a:srgbClr>
            </a:solidFill>
            <a:ln w="9000" cap="rnd">
              <a:solidFill>
                <a:srgbClr val="00C1A3">
                  <a:alpha val="100000"/>
                </a:srgbClr>
              </a:solidFill>
              <a:prstDash val="solid"/>
              <a:round/>
            </a:ln>
          </p:spPr>
          <p:txBody>
            <a:bodyPr/>
            <a:lstStyle/>
            <a:p/>
          </p:txBody>
        </p:sp>
        <p:sp>
          <p:nvSpPr>
            <p:cNvPr id="64" name="pt64"/>
            <p:cNvSpPr/>
            <p:nvPr/>
          </p:nvSpPr>
          <p:spPr>
            <a:xfrm>
              <a:off x="2361505" y="2908268"/>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65" name="pt65"/>
            <p:cNvSpPr/>
            <p:nvPr/>
          </p:nvSpPr>
          <p:spPr>
            <a:xfrm>
              <a:off x="7290544" y="2392792"/>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66" name="pt66"/>
            <p:cNvSpPr/>
            <p:nvPr/>
          </p:nvSpPr>
          <p:spPr>
            <a:xfrm>
              <a:off x="4826025" y="2392792"/>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67" name="pt67"/>
            <p:cNvSpPr/>
            <p:nvPr/>
          </p:nvSpPr>
          <p:spPr>
            <a:xfrm>
              <a:off x="7290544" y="2650530"/>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68" name="pt68"/>
            <p:cNvSpPr/>
            <p:nvPr/>
          </p:nvSpPr>
          <p:spPr>
            <a:xfrm>
              <a:off x="7290544" y="2908268"/>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69" name="pt69"/>
            <p:cNvSpPr/>
            <p:nvPr/>
          </p:nvSpPr>
          <p:spPr>
            <a:xfrm>
              <a:off x="7290544" y="3166006"/>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p:txBody>
        </p:sp>
        <p:sp>
          <p:nvSpPr>
            <p:cNvPr id="70" name="pt70"/>
            <p:cNvSpPr/>
            <p:nvPr/>
          </p:nvSpPr>
          <p:spPr>
            <a:xfrm>
              <a:off x="2361505" y="3166006"/>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p:txBody>
        </p:sp>
        <p:sp>
          <p:nvSpPr>
            <p:cNvPr id="71" name="pt71"/>
            <p:cNvSpPr/>
            <p:nvPr/>
          </p:nvSpPr>
          <p:spPr>
            <a:xfrm>
              <a:off x="4826025" y="2650530"/>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72" name="pt72"/>
            <p:cNvSpPr/>
            <p:nvPr/>
          </p:nvSpPr>
          <p:spPr>
            <a:xfrm>
              <a:off x="7290544" y="3423743"/>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73" name="pt73"/>
            <p:cNvSpPr/>
            <p:nvPr/>
          </p:nvSpPr>
          <p:spPr>
            <a:xfrm>
              <a:off x="4826025" y="2908268"/>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74" name="pt74"/>
            <p:cNvSpPr/>
            <p:nvPr/>
          </p:nvSpPr>
          <p:spPr>
            <a:xfrm>
              <a:off x="2361505" y="3423743"/>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75" name="pt75"/>
            <p:cNvSpPr/>
            <p:nvPr/>
          </p:nvSpPr>
          <p:spPr>
            <a:xfrm>
              <a:off x="4826025" y="3166006"/>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76" name="pt76"/>
            <p:cNvSpPr/>
            <p:nvPr/>
          </p:nvSpPr>
          <p:spPr>
            <a:xfrm>
              <a:off x="4826025" y="3423743"/>
              <a:ext cx="117405" cy="117405"/>
            </a:xfrm>
            <a:prstGeom prst="ellipse">
              <a:avLst/>
            </a:prstGeom>
            <a:solidFill>
              <a:srgbClr val="35A2FF">
                <a:alpha val="100000"/>
              </a:srgbClr>
            </a:solidFill>
            <a:ln w="9000" cap="rnd">
              <a:solidFill>
                <a:srgbClr val="35A2FF">
                  <a:alpha val="100000"/>
                </a:srgbClr>
              </a:solidFill>
              <a:prstDash val="solid"/>
              <a:round/>
            </a:ln>
          </p:spPr>
          <p:txBody>
            <a:bodyPr/>
            <a:lstStyle/>
            <a:p/>
          </p:txBody>
        </p:sp>
        <p:sp>
          <p:nvSpPr>
            <p:cNvPr id="77" name="pt77"/>
            <p:cNvSpPr/>
            <p:nvPr/>
          </p:nvSpPr>
          <p:spPr>
            <a:xfrm>
              <a:off x="7290544" y="3681481"/>
              <a:ext cx="117405" cy="117405"/>
            </a:xfrm>
            <a:prstGeom prst="ellipse">
              <a:avLst/>
            </a:prstGeom>
            <a:solidFill>
              <a:srgbClr val="39B600">
                <a:alpha val="100000"/>
              </a:srgbClr>
            </a:solidFill>
            <a:ln w="9000" cap="rnd">
              <a:solidFill>
                <a:srgbClr val="39B600">
                  <a:alpha val="100000"/>
                </a:srgbClr>
              </a:solidFill>
              <a:prstDash val="solid"/>
              <a:round/>
            </a:ln>
          </p:spPr>
          <p:txBody>
            <a:bodyPr/>
            <a:lstStyle/>
            <a:p/>
          </p:txBody>
        </p:sp>
        <p:sp>
          <p:nvSpPr>
            <p:cNvPr id="78" name="pt78"/>
            <p:cNvSpPr/>
            <p:nvPr/>
          </p:nvSpPr>
          <p:spPr>
            <a:xfrm>
              <a:off x="4826025" y="3681481"/>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79" name="pt79"/>
            <p:cNvSpPr/>
            <p:nvPr/>
          </p:nvSpPr>
          <p:spPr>
            <a:xfrm>
              <a:off x="2361505" y="3681481"/>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80" name="pt80"/>
            <p:cNvSpPr/>
            <p:nvPr/>
          </p:nvSpPr>
          <p:spPr>
            <a:xfrm>
              <a:off x="2361505" y="3939219"/>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81" name="pt81"/>
            <p:cNvSpPr/>
            <p:nvPr/>
          </p:nvSpPr>
          <p:spPr>
            <a:xfrm>
              <a:off x="4826025" y="3939219"/>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82" name="pt82"/>
            <p:cNvSpPr/>
            <p:nvPr/>
          </p:nvSpPr>
          <p:spPr>
            <a:xfrm>
              <a:off x="7290544" y="3939219"/>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83" name="pt83"/>
            <p:cNvSpPr/>
            <p:nvPr/>
          </p:nvSpPr>
          <p:spPr>
            <a:xfrm>
              <a:off x="7290544" y="4196957"/>
              <a:ext cx="117405" cy="117405"/>
            </a:xfrm>
            <a:prstGeom prst="ellipse">
              <a:avLst/>
            </a:prstGeom>
            <a:solidFill>
              <a:srgbClr val="D89000">
                <a:alpha val="100000"/>
              </a:srgbClr>
            </a:solidFill>
            <a:ln w="9000" cap="rnd">
              <a:solidFill>
                <a:srgbClr val="D89000">
                  <a:alpha val="100000"/>
                </a:srgbClr>
              </a:solidFill>
              <a:prstDash val="solid"/>
              <a:round/>
            </a:ln>
          </p:spPr>
          <p:txBody>
            <a:bodyPr/>
            <a:lstStyle/>
            <a:p/>
          </p:txBody>
        </p:sp>
        <p:sp>
          <p:nvSpPr>
            <p:cNvPr id="84" name="pt84"/>
            <p:cNvSpPr/>
            <p:nvPr/>
          </p:nvSpPr>
          <p:spPr>
            <a:xfrm>
              <a:off x="2361505" y="4196957"/>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85" name="pt85"/>
            <p:cNvSpPr/>
            <p:nvPr/>
          </p:nvSpPr>
          <p:spPr>
            <a:xfrm>
              <a:off x="7290544" y="4454694"/>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86" name="pt86"/>
            <p:cNvSpPr/>
            <p:nvPr/>
          </p:nvSpPr>
          <p:spPr>
            <a:xfrm>
              <a:off x="4826025" y="4196957"/>
              <a:ext cx="117405" cy="117405"/>
            </a:xfrm>
            <a:prstGeom prst="ellipse">
              <a:avLst/>
            </a:prstGeom>
            <a:solidFill>
              <a:srgbClr val="FF62BC">
                <a:alpha val="100000"/>
              </a:srgbClr>
            </a:solidFill>
            <a:ln w="9000" cap="rnd">
              <a:solidFill>
                <a:srgbClr val="FF62BC">
                  <a:alpha val="100000"/>
                </a:srgbClr>
              </a:solidFill>
              <a:prstDash val="solid"/>
              <a:round/>
            </a:ln>
          </p:spPr>
          <p:txBody>
            <a:bodyPr/>
            <a:lstStyle/>
            <a:p/>
          </p:txBody>
        </p:sp>
        <p:sp>
          <p:nvSpPr>
            <p:cNvPr id="87" name="pt87"/>
            <p:cNvSpPr/>
            <p:nvPr/>
          </p:nvSpPr>
          <p:spPr>
            <a:xfrm>
              <a:off x="4826025" y="4454694"/>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p:txBody>
        </p:sp>
        <p:sp>
          <p:nvSpPr>
            <p:cNvPr id="88" name="pt88"/>
            <p:cNvSpPr/>
            <p:nvPr/>
          </p:nvSpPr>
          <p:spPr>
            <a:xfrm>
              <a:off x="2361505" y="4454694"/>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p:txBody>
        </p:sp>
        <p:sp>
          <p:nvSpPr>
            <p:cNvPr id="89" name="pt89"/>
            <p:cNvSpPr/>
            <p:nvPr/>
          </p:nvSpPr>
          <p:spPr>
            <a:xfrm>
              <a:off x="7290544" y="4712432"/>
              <a:ext cx="117405" cy="117405"/>
            </a:xfrm>
            <a:prstGeom prst="ellipse">
              <a:avLst/>
            </a:prstGeom>
            <a:solidFill>
              <a:srgbClr val="FA62DB">
                <a:alpha val="100000"/>
              </a:srgbClr>
            </a:solidFill>
            <a:ln w="9000" cap="rnd">
              <a:solidFill>
                <a:srgbClr val="FA62DB">
                  <a:alpha val="100000"/>
                </a:srgbClr>
              </a:solidFill>
              <a:prstDash val="solid"/>
              <a:round/>
            </a:ln>
          </p:spPr>
          <p:txBody>
            <a:bodyPr/>
            <a:lstStyle/>
            <a:p/>
          </p:txBody>
        </p:sp>
        <p:sp>
          <p:nvSpPr>
            <p:cNvPr id="90" name="pt90"/>
            <p:cNvSpPr/>
            <p:nvPr/>
          </p:nvSpPr>
          <p:spPr>
            <a:xfrm>
              <a:off x="2361505" y="4712432"/>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91" name="pt91"/>
            <p:cNvSpPr/>
            <p:nvPr/>
          </p:nvSpPr>
          <p:spPr>
            <a:xfrm>
              <a:off x="4826025" y="4712432"/>
              <a:ext cx="117405" cy="117405"/>
            </a:xfrm>
            <a:prstGeom prst="ellipse">
              <a:avLst/>
            </a:prstGeom>
            <a:solidFill>
              <a:srgbClr val="9590FF">
                <a:alpha val="100000"/>
              </a:srgbClr>
            </a:solidFill>
            <a:ln w="9000" cap="rnd">
              <a:solidFill>
                <a:srgbClr val="9590FF">
                  <a:alpha val="100000"/>
                </a:srgbClr>
              </a:solidFill>
              <a:prstDash val="solid"/>
              <a:round/>
            </a:ln>
          </p:spPr>
          <p:txBody>
            <a:bodyPr/>
            <a:lstStyle/>
            <a:p/>
          </p:txBody>
        </p:sp>
        <p:sp>
          <p:nvSpPr>
            <p:cNvPr id="92" name="pt92"/>
            <p:cNvSpPr/>
            <p:nvPr/>
          </p:nvSpPr>
          <p:spPr>
            <a:xfrm>
              <a:off x="7290544" y="4970170"/>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p:txBody>
        </p:sp>
        <p:sp>
          <p:nvSpPr>
            <p:cNvPr id="93" name="pt93"/>
            <p:cNvSpPr/>
            <p:nvPr/>
          </p:nvSpPr>
          <p:spPr>
            <a:xfrm>
              <a:off x="2361505" y="4970170"/>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p:txBody>
        </p:sp>
        <p:sp>
          <p:nvSpPr>
            <p:cNvPr id="94" name="pt94"/>
            <p:cNvSpPr/>
            <p:nvPr/>
          </p:nvSpPr>
          <p:spPr>
            <a:xfrm>
              <a:off x="4826025" y="4970170"/>
              <a:ext cx="117405" cy="117405"/>
            </a:xfrm>
            <a:prstGeom prst="ellipse">
              <a:avLst/>
            </a:prstGeom>
            <a:solidFill>
              <a:srgbClr val="00BAE0">
                <a:alpha val="100000"/>
              </a:srgbClr>
            </a:solidFill>
            <a:ln w="9000" cap="rnd">
              <a:solidFill>
                <a:srgbClr val="00BAE0">
                  <a:alpha val="100000"/>
                </a:srgbClr>
              </a:solidFill>
              <a:prstDash val="solid"/>
              <a:round/>
            </a:ln>
          </p:spPr>
          <p:txBody>
            <a:bodyPr/>
            <a:lstStyle/>
            <a:p/>
          </p:txBody>
        </p:sp>
        <p:sp>
          <p:nvSpPr>
            <p:cNvPr id="95" name="pt95"/>
            <p:cNvSpPr/>
            <p:nvPr/>
          </p:nvSpPr>
          <p:spPr>
            <a:xfrm>
              <a:off x="4826025" y="5227908"/>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p:txBody>
        </p:sp>
        <p:sp>
          <p:nvSpPr>
            <p:cNvPr id="96" name="pt96"/>
            <p:cNvSpPr/>
            <p:nvPr/>
          </p:nvSpPr>
          <p:spPr>
            <a:xfrm>
              <a:off x="7290544" y="5227908"/>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p:txBody>
        </p:sp>
        <p:sp>
          <p:nvSpPr>
            <p:cNvPr id="97" name="pt97"/>
            <p:cNvSpPr/>
            <p:nvPr/>
          </p:nvSpPr>
          <p:spPr>
            <a:xfrm>
              <a:off x="4826025" y="5485645"/>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p:txBody>
        </p:sp>
        <p:sp>
          <p:nvSpPr>
            <p:cNvPr id="98" name="pt98"/>
            <p:cNvSpPr/>
            <p:nvPr/>
          </p:nvSpPr>
          <p:spPr>
            <a:xfrm>
              <a:off x="2361505" y="5227908"/>
              <a:ext cx="117405" cy="117405"/>
            </a:xfrm>
            <a:prstGeom prst="ellipse">
              <a:avLst/>
            </a:prstGeom>
            <a:solidFill>
              <a:srgbClr val="00BB4E">
                <a:alpha val="100000"/>
              </a:srgbClr>
            </a:solidFill>
            <a:ln w="9000" cap="rnd">
              <a:solidFill>
                <a:srgbClr val="00BB4E">
                  <a:alpha val="100000"/>
                </a:srgbClr>
              </a:solidFill>
              <a:prstDash val="solid"/>
              <a:round/>
            </a:ln>
          </p:spPr>
          <p:txBody>
            <a:bodyPr/>
            <a:lstStyle/>
            <a:p/>
          </p:txBody>
        </p:sp>
        <p:sp>
          <p:nvSpPr>
            <p:cNvPr id="99" name="pt99"/>
            <p:cNvSpPr/>
            <p:nvPr/>
          </p:nvSpPr>
          <p:spPr>
            <a:xfrm>
              <a:off x="7290544" y="5485645"/>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100" name="pt100"/>
            <p:cNvSpPr/>
            <p:nvPr/>
          </p:nvSpPr>
          <p:spPr>
            <a:xfrm>
              <a:off x="4826025" y="5743383"/>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101" name="pt101"/>
            <p:cNvSpPr/>
            <p:nvPr/>
          </p:nvSpPr>
          <p:spPr>
            <a:xfrm>
              <a:off x="2361505" y="5485645"/>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102" name="pt102"/>
            <p:cNvSpPr/>
            <p:nvPr/>
          </p:nvSpPr>
          <p:spPr>
            <a:xfrm>
              <a:off x="2361505" y="5743383"/>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p:txBody>
        </p:sp>
        <p:sp>
          <p:nvSpPr>
            <p:cNvPr id="103" name="pt103"/>
            <p:cNvSpPr/>
            <p:nvPr/>
          </p:nvSpPr>
          <p:spPr>
            <a:xfrm>
              <a:off x="7290544" y="5743383"/>
              <a:ext cx="117405" cy="117405"/>
            </a:xfrm>
            <a:prstGeom prst="ellipse">
              <a:avLst/>
            </a:prstGeom>
            <a:solidFill>
              <a:srgbClr val="EA8331">
                <a:alpha val="100000"/>
              </a:srgbClr>
            </a:solidFill>
            <a:ln w="9000" cap="rnd">
              <a:solidFill>
                <a:srgbClr val="EA8331">
                  <a:alpha val="100000"/>
                </a:srgbClr>
              </a:solidFill>
              <a:prstDash val="solid"/>
              <a:round/>
            </a:ln>
          </p:spPr>
          <p:txBody>
            <a:bodyPr/>
            <a:lstStyle/>
            <a:p/>
          </p:txBody>
        </p:sp>
        <p:sp>
          <p:nvSpPr>
            <p:cNvPr id="104" name="tx104"/>
            <p:cNvSpPr/>
            <p:nvPr/>
          </p:nvSpPr>
          <p:spPr>
            <a:xfrm>
              <a:off x="119649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05" name="tx105"/>
            <p:cNvSpPr/>
            <p:nvPr/>
          </p:nvSpPr>
          <p:spPr>
            <a:xfrm>
              <a:off x="130907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06" name="tx106"/>
            <p:cNvSpPr/>
            <p:nvPr/>
          </p:nvSpPr>
          <p:spPr>
            <a:xfrm>
              <a:off x="1379289"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07" name="tx107"/>
            <p:cNvSpPr/>
            <p:nvPr/>
          </p:nvSpPr>
          <p:spPr>
            <a:xfrm>
              <a:off x="123151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08" name="tx108"/>
            <p:cNvSpPr/>
            <p:nvPr/>
          </p:nvSpPr>
          <p:spPr>
            <a:xfrm>
              <a:off x="127387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09" name="tx109"/>
            <p:cNvSpPr/>
            <p:nvPr/>
          </p:nvSpPr>
          <p:spPr>
            <a:xfrm>
              <a:off x="1344151"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10" name="tx110"/>
            <p:cNvSpPr/>
            <p:nvPr/>
          </p:nvSpPr>
          <p:spPr>
            <a:xfrm>
              <a:off x="1280853"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11" name="tx111"/>
            <p:cNvSpPr/>
            <p:nvPr/>
          </p:nvSpPr>
          <p:spPr>
            <a:xfrm>
              <a:off x="136520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12" name="tx112"/>
            <p:cNvSpPr/>
            <p:nvPr/>
          </p:nvSpPr>
          <p:spPr>
            <a:xfrm>
              <a:off x="1449627"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13" name="tx113"/>
            <p:cNvSpPr/>
            <p:nvPr/>
          </p:nvSpPr>
          <p:spPr>
            <a:xfrm>
              <a:off x="94336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14" name="tx114"/>
            <p:cNvSpPr/>
            <p:nvPr/>
          </p:nvSpPr>
          <p:spPr>
            <a:xfrm>
              <a:off x="117519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15" name="tx115"/>
            <p:cNvSpPr/>
            <p:nvPr/>
          </p:nvSpPr>
          <p:spPr>
            <a:xfrm>
              <a:off x="131611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16" name="tx116"/>
            <p:cNvSpPr/>
            <p:nvPr/>
          </p:nvSpPr>
          <p:spPr>
            <a:xfrm>
              <a:off x="125294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17" name="tx117"/>
            <p:cNvSpPr/>
            <p:nvPr/>
          </p:nvSpPr>
          <p:spPr>
            <a:xfrm>
              <a:off x="535912" y="4182233"/>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18" name="tx118"/>
            <p:cNvSpPr/>
            <p:nvPr/>
          </p:nvSpPr>
          <p:spPr>
            <a:xfrm>
              <a:off x="1330194" y="4439971"/>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(2,000)</a:t>
              </a:r>
            </a:p>
          </p:txBody>
        </p:sp>
        <p:sp>
          <p:nvSpPr>
            <p:cNvPr id="119" name="tx119"/>
            <p:cNvSpPr/>
            <p:nvPr/>
          </p:nvSpPr>
          <p:spPr>
            <a:xfrm>
              <a:off x="746556"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20" name="tx120"/>
            <p:cNvSpPr/>
            <p:nvPr/>
          </p:nvSpPr>
          <p:spPr>
            <a:xfrm>
              <a:off x="131963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21" name="tx121"/>
            <p:cNvSpPr/>
            <p:nvPr/>
          </p:nvSpPr>
          <p:spPr>
            <a:xfrm>
              <a:off x="138991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22" name="tx122"/>
            <p:cNvSpPr/>
            <p:nvPr/>
          </p:nvSpPr>
          <p:spPr>
            <a:xfrm>
              <a:off x="145320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23" name="tx123"/>
            <p:cNvSpPr/>
            <p:nvPr/>
          </p:nvSpPr>
          <p:spPr>
            <a:xfrm>
              <a:off x="1333591"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24" name="tx124"/>
            <p:cNvSpPr/>
            <p:nvPr/>
          </p:nvSpPr>
          <p:spPr>
            <a:xfrm>
              <a:off x="7595699"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(701,000)</a:t>
              </a:r>
            </a:p>
          </p:txBody>
        </p:sp>
        <p:sp>
          <p:nvSpPr>
            <p:cNvPr id="125" name="tx125"/>
            <p:cNvSpPr/>
            <p:nvPr/>
          </p:nvSpPr>
          <p:spPr>
            <a:xfrm>
              <a:off x="7595699"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(580,000)</a:t>
              </a:r>
            </a:p>
          </p:txBody>
        </p:sp>
        <p:sp>
          <p:nvSpPr>
            <p:cNvPr id="126" name="tx126"/>
            <p:cNvSpPr/>
            <p:nvPr/>
          </p:nvSpPr>
          <p:spPr>
            <a:xfrm>
              <a:off x="7595699"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(144,000)</a:t>
              </a:r>
            </a:p>
          </p:txBody>
        </p:sp>
        <p:sp>
          <p:nvSpPr>
            <p:cNvPr id="127" name="tx127"/>
            <p:cNvSpPr/>
            <p:nvPr/>
          </p:nvSpPr>
          <p:spPr>
            <a:xfrm>
              <a:off x="7595699" y="1604856"/>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(47,000)</a:t>
              </a:r>
            </a:p>
          </p:txBody>
        </p:sp>
        <p:sp>
          <p:nvSpPr>
            <p:cNvPr id="128" name="tx128"/>
            <p:cNvSpPr/>
            <p:nvPr/>
          </p:nvSpPr>
          <p:spPr>
            <a:xfrm>
              <a:off x="7595699" y="1862594"/>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(34,000)</a:t>
              </a:r>
            </a:p>
          </p:txBody>
        </p:sp>
        <p:sp>
          <p:nvSpPr>
            <p:cNvPr id="129" name="tx129"/>
            <p:cNvSpPr/>
            <p:nvPr/>
          </p:nvSpPr>
          <p:spPr>
            <a:xfrm>
              <a:off x="7595699" y="2120331"/>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(32,000)</a:t>
              </a:r>
            </a:p>
          </p:txBody>
        </p:sp>
        <p:sp>
          <p:nvSpPr>
            <p:cNvPr id="130" name="tx130"/>
            <p:cNvSpPr/>
            <p:nvPr/>
          </p:nvSpPr>
          <p:spPr>
            <a:xfrm>
              <a:off x="7595699" y="2378069"/>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(20,000)</a:t>
              </a:r>
            </a:p>
          </p:txBody>
        </p:sp>
        <p:sp>
          <p:nvSpPr>
            <p:cNvPr id="131" name="tx131"/>
            <p:cNvSpPr/>
            <p:nvPr/>
          </p:nvSpPr>
          <p:spPr>
            <a:xfrm>
              <a:off x="7595699" y="26358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(18,000)</a:t>
              </a:r>
            </a:p>
          </p:txBody>
        </p:sp>
        <p:sp>
          <p:nvSpPr>
            <p:cNvPr id="132" name="tx132"/>
            <p:cNvSpPr/>
            <p:nvPr/>
          </p:nvSpPr>
          <p:spPr>
            <a:xfrm>
              <a:off x="7595699" y="2893545"/>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33" name="tx133"/>
            <p:cNvSpPr/>
            <p:nvPr/>
          </p:nvSpPr>
          <p:spPr>
            <a:xfrm>
              <a:off x="7595699"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(16,000)</a:t>
              </a:r>
            </a:p>
          </p:txBody>
        </p:sp>
        <p:sp>
          <p:nvSpPr>
            <p:cNvPr id="134" name="tx134"/>
            <p:cNvSpPr/>
            <p:nvPr/>
          </p:nvSpPr>
          <p:spPr>
            <a:xfrm>
              <a:off x="7595699" y="3409020"/>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(12,000)</a:t>
              </a:r>
            </a:p>
          </p:txBody>
        </p:sp>
        <p:sp>
          <p:nvSpPr>
            <p:cNvPr id="135" name="tx135"/>
            <p:cNvSpPr/>
            <p:nvPr/>
          </p:nvSpPr>
          <p:spPr>
            <a:xfrm>
              <a:off x="7595699"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36" name="tx136"/>
            <p:cNvSpPr/>
            <p:nvPr/>
          </p:nvSpPr>
          <p:spPr>
            <a:xfrm>
              <a:off x="7595699"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7595699"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(5,000)</a:t>
              </a:r>
            </a:p>
          </p:txBody>
        </p:sp>
        <p:sp>
          <p:nvSpPr>
            <p:cNvPr id="138" name="tx138"/>
            <p:cNvSpPr/>
            <p:nvPr/>
          </p:nvSpPr>
          <p:spPr>
            <a:xfrm>
              <a:off x="7595699"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39" name="tx139"/>
            <p:cNvSpPr/>
            <p:nvPr/>
          </p:nvSpPr>
          <p:spPr>
            <a:xfrm>
              <a:off x="7595699" y="469770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(2,000)</a:t>
              </a:r>
            </a:p>
          </p:txBody>
        </p:sp>
        <p:sp>
          <p:nvSpPr>
            <p:cNvPr id="140" name="tx140"/>
            <p:cNvSpPr/>
            <p:nvPr/>
          </p:nvSpPr>
          <p:spPr>
            <a:xfrm>
              <a:off x="7595699"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7595699"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7595699"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7595699"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31910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77CFF">
                      <a:alpha val="100000"/>
                    </a:srgbClr>
                  </a:solidFill>
                  <a:latin typeface="Arial"/>
                  <a:cs typeface="Arial"/>
                </a:rPr>
                <a:t>1</a:t>
              </a:r>
            </a:p>
          </p:txBody>
        </p:sp>
        <p:sp>
          <p:nvSpPr>
            <p:cNvPr id="145" name="tx145"/>
            <p:cNvSpPr/>
            <p:nvPr/>
          </p:nvSpPr>
          <p:spPr>
            <a:xfrm>
              <a:off x="7319102" y="11236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A98">
                      <a:alpha val="100000"/>
                    </a:srgbClr>
                  </a:solidFill>
                  <a:latin typeface="Arial"/>
                  <a:cs typeface="Arial"/>
                </a:rPr>
                <a:t>2</a:t>
              </a:r>
            </a:p>
          </p:txBody>
        </p:sp>
        <p:sp>
          <p:nvSpPr>
            <p:cNvPr id="146" name="tx146"/>
            <p:cNvSpPr/>
            <p:nvPr/>
          </p:nvSpPr>
          <p:spPr>
            <a:xfrm>
              <a:off x="2390063"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A98">
                      <a:alpha val="100000"/>
                    </a:srgbClr>
                  </a:solidFill>
                  <a:latin typeface="Arial"/>
                  <a:cs typeface="Arial"/>
                </a:rPr>
                <a:t>1</a:t>
              </a:r>
            </a:p>
          </p:txBody>
        </p:sp>
        <p:sp>
          <p:nvSpPr>
            <p:cNvPr id="147" name="tx147"/>
            <p:cNvSpPr/>
            <p:nvPr/>
          </p:nvSpPr>
          <p:spPr>
            <a:xfrm>
              <a:off x="485458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77CFF">
                      <a:alpha val="100000"/>
                    </a:srgbClr>
                  </a:solidFill>
                  <a:latin typeface="Arial"/>
                  <a:cs typeface="Arial"/>
                </a:rPr>
                <a:t>1</a:t>
              </a:r>
            </a:p>
          </p:txBody>
        </p:sp>
        <p:sp>
          <p:nvSpPr>
            <p:cNvPr id="148" name="tx148"/>
            <p:cNvSpPr/>
            <p:nvPr/>
          </p:nvSpPr>
          <p:spPr>
            <a:xfrm>
              <a:off x="4854582" y="11236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A98">
                      <a:alpha val="100000"/>
                    </a:srgbClr>
                  </a:solidFill>
                  <a:latin typeface="Arial"/>
                  <a:cs typeface="Arial"/>
                </a:rPr>
                <a:t>2</a:t>
              </a:r>
            </a:p>
          </p:txBody>
        </p:sp>
        <p:sp>
          <p:nvSpPr>
            <p:cNvPr id="149" name="tx149"/>
            <p:cNvSpPr/>
            <p:nvPr/>
          </p:nvSpPr>
          <p:spPr>
            <a:xfrm>
              <a:off x="4854582" y="138005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76BF3">
                      <a:alpha val="100000"/>
                    </a:srgbClr>
                  </a:solidFill>
                  <a:latin typeface="Arial"/>
                  <a:cs typeface="Arial"/>
                </a:rPr>
                <a:t>3</a:t>
              </a:r>
            </a:p>
          </p:txBody>
        </p:sp>
        <p:sp>
          <p:nvSpPr>
            <p:cNvPr id="150" name="tx150"/>
            <p:cNvSpPr/>
            <p:nvPr/>
          </p:nvSpPr>
          <p:spPr>
            <a:xfrm>
              <a:off x="7319102" y="138005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76BF3">
                      <a:alpha val="100000"/>
                    </a:srgbClr>
                  </a:solidFill>
                  <a:latin typeface="Arial"/>
                  <a:cs typeface="Arial"/>
                </a:rPr>
                <a:t>3</a:t>
              </a:r>
            </a:p>
          </p:txBody>
        </p:sp>
        <p:sp>
          <p:nvSpPr>
            <p:cNvPr id="151" name="tx151"/>
            <p:cNvSpPr/>
            <p:nvPr/>
          </p:nvSpPr>
          <p:spPr>
            <a:xfrm>
              <a:off x="2390063" y="11236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76BF3">
                      <a:alpha val="100000"/>
                    </a:srgbClr>
                  </a:solidFill>
                  <a:latin typeface="Arial"/>
                  <a:cs typeface="Arial"/>
                </a:rPr>
                <a:t>2</a:t>
              </a:r>
            </a:p>
          </p:txBody>
        </p:sp>
        <p:sp>
          <p:nvSpPr>
            <p:cNvPr id="152" name="tx152"/>
            <p:cNvSpPr/>
            <p:nvPr/>
          </p:nvSpPr>
          <p:spPr>
            <a:xfrm>
              <a:off x="2390063" y="138005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AE00">
                      <a:alpha val="100000"/>
                    </a:srgbClr>
                  </a:solidFill>
                  <a:latin typeface="Arial"/>
                  <a:cs typeface="Arial"/>
                </a:rPr>
                <a:t>3</a:t>
              </a:r>
            </a:p>
          </p:txBody>
        </p:sp>
        <p:sp>
          <p:nvSpPr>
            <p:cNvPr id="153" name="tx153"/>
            <p:cNvSpPr/>
            <p:nvPr/>
          </p:nvSpPr>
          <p:spPr>
            <a:xfrm>
              <a:off x="2390063" y="163948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77CFF">
                      <a:alpha val="100000"/>
                    </a:srgbClr>
                  </a:solidFill>
                  <a:latin typeface="Arial"/>
                  <a:cs typeface="Arial"/>
                </a:rPr>
                <a:t>4</a:t>
              </a:r>
            </a:p>
          </p:txBody>
        </p:sp>
        <p:sp>
          <p:nvSpPr>
            <p:cNvPr id="154" name="tx154"/>
            <p:cNvSpPr/>
            <p:nvPr/>
          </p:nvSpPr>
          <p:spPr>
            <a:xfrm>
              <a:off x="4854582" y="163948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4</a:t>
              </a:r>
            </a:p>
          </p:txBody>
        </p:sp>
        <p:sp>
          <p:nvSpPr>
            <p:cNvPr id="155" name="tx155"/>
            <p:cNvSpPr/>
            <p:nvPr/>
          </p:nvSpPr>
          <p:spPr>
            <a:xfrm>
              <a:off x="2390063" y="189695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5</a:t>
              </a:r>
            </a:p>
          </p:txBody>
        </p:sp>
        <p:sp>
          <p:nvSpPr>
            <p:cNvPr id="156" name="tx156"/>
            <p:cNvSpPr/>
            <p:nvPr/>
          </p:nvSpPr>
          <p:spPr>
            <a:xfrm>
              <a:off x="4854582" y="189695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09B00">
                      <a:alpha val="100000"/>
                    </a:srgbClr>
                  </a:solidFill>
                  <a:latin typeface="Arial"/>
                  <a:cs typeface="Arial"/>
                </a:rPr>
                <a:t>5</a:t>
              </a:r>
            </a:p>
          </p:txBody>
        </p:sp>
        <p:sp>
          <p:nvSpPr>
            <p:cNvPr id="157" name="tx157"/>
            <p:cNvSpPr/>
            <p:nvPr/>
          </p:nvSpPr>
          <p:spPr>
            <a:xfrm>
              <a:off x="2390063" y="21533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09B00">
                      <a:alpha val="100000"/>
                    </a:srgbClr>
                  </a:solidFill>
                  <a:latin typeface="Arial"/>
                  <a:cs typeface="Arial"/>
                </a:rPr>
                <a:t>6</a:t>
              </a:r>
            </a:p>
          </p:txBody>
        </p:sp>
        <p:sp>
          <p:nvSpPr>
            <p:cNvPr id="158" name="tx158"/>
            <p:cNvSpPr/>
            <p:nvPr/>
          </p:nvSpPr>
          <p:spPr>
            <a:xfrm>
              <a:off x="7319102" y="163948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09B00">
                      <a:alpha val="100000"/>
                    </a:srgbClr>
                  </a:solidFill>
                  <a:latin typeface="Arial"/>
                  <a:cs typeface="Arial"/>
                </a:rPr>
                <a:t>4</a:t>
              </a:r>
            </a:p>
          </p:txBody>
        </p:sp>
        <p:sp>
          <p:nvSpPr>
            <p:cNvPr id="159" name="tx159"/>
            <p:cNvSpPr/>
            <p:nvPr/>
          </p:nvSpPr>
          <p:spPr>
            <a:xfrm>
              <a:off x="2390063" y="24137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9B600">
                      <a:alpha val="100000"/>
                    </a:srgbClr>
                  </a:solidFill>
                  <a:latin typeface="Arial"/>
                  <a:cs typeface="Arial"/>
                </a:rPr>
                <a:t>7</a:t>
              </a:r>
            </a:p>
          </p:txBody>
        </p:sp>
        <p:sp>
          <p:nvSpPr>
            <p:cNvPr id="160" name="tx160"/>
            <p:cNvSpPr/>
            <p:nvPr/>
          </p:nvSpPr>
          <p:spPr>
            <a:xfrm>
              <a:off x="7319102" y="189695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AE00">
                      <a:alpha val="100000"/>
                    </a:srgbClr>
                  </a:solidFill>
                  <a:latin typeface="Arial"/>
                  <a:cs typeface="Arial"/>
                </a:rPr>
                <a:t>5</a:t>
              </a:r>
            </a:p>
          </p:txBody>
        </p:sp>
        <p:sp>
          <p:nvSpPr>
            <p:cNvPr id="161" name="tx161"/>
            <p:cNvSpPr/>
            <p:nvPr/>
          </p:nvSpPr>
          <p:spPr>
            <a:xfrm>
              <a:off x="2390063" y="26687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A3">
                      <a:alpha val="100000"/>
                    </a:srgbClr>
                  </a:solidFill>
                  <a:latin typeface="Arial"/>
                  <a:cs typeface="Arial"/>
                </a:rPr>
                <a:t>8</a:t>
              </a:r>
            </a:p>
          </p:txBody>
        </p:sp>
        <p:sp>
          <p:nvSpPr>
            <p:cNvPr id="162" name="tx162"/>
            <p:cNvSpPr/>
            <p:nvPr/>
          </p:nvSpPr>
          <p:spPr>
            <a:xfrm>
              <a:off x="4854582" y="21533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A3">
                      <a:alpha val="100000"/>
                    </a:srgbClr>
                  </a:solidFill>
                  <a:latin typeface="Arial"/>
                  <a:cs typeface="Arial"/>
                </a:rPr>
                <a:t>6</a:t>
              </a:r>
            </a:p>
          </p:txBody>
        </p:sp>
        <p:sp>
          <p:nvSpPr>
            <p:cNvPr id="163" name="tx163"/>
            <p:cNvSpPr/>
            <p:nvPr/>
          </p:nvSpPr>
          <p:spPr>
            <a:xfrm>
              <a:off x="7319102" y="21533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A3">
                      <a:alpha val="100000"/>
                    </a:srgbClr>
                  </a:solidFill>
                  <a:latin typeface="Arial"/>
                  <a:cs typeface="Arial"/>
                </a:rPr>
                <a:t>6</a:t>
              </a:r>
            </a:p>
          </p:txBody>
        </p:sp>
        <p:sp>
          <p:nvSpPr>
            <p:cNvPr id="164" name="tx164"/>
            <p:cNvSpPr/>
            <p:nvPr/>
          </p:nvSpPr>
          <p:spPr>
            <a:xfrm>
              <a:off x="2390063" y="2926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3A500">
                      <a:alpha val="100000"/>
                    </a:srgbClr>
                  </a:solidFill>
                  <a:latin typeface="Arial"/>
                  <a:cs typeface="Arial"/>
                </a:rPr>
                <a:t>9</a:t>
              </a:r>
            </a:p>
          </p:txBody>
        </p:sp>
        <p:sp>
          <p:nvSpPr>
            <p:cNvPr id="165" name="tx165"/>
            <p:cNvSpPr/>
            <p:nvPr/>
          </p:nvSpPr>
          <p:spPr>
            <a:xfrm>
              <a:off x="7319102" y="24137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7D">
                      <a:alpha val="100000"/>
                    </a:srgbClr>
                  </a:solidFill>
                  <a:latin typeface="Arial"/>
                  <a:cs typeface="Arial"/>
                </a:rPr>
                <a:t>7</a:t>
              </a:r>
            </a:p>
          </p:txBody>
        </p:sp>
        <p:sp>
          <p:nvSpPr>
            <p:cNvPr id="166" name="tx166"/>
            <p:cNvSpPr/>
            <p:nvPr/>
          </p:nvSpPr>
          <p:spPr>
            <a:xfrm>
              <a:off x="4854582" y="24137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9B600">
                      <a:alpha val="100000"/>
                    </a:srgbClr>
                  </a:solidFill>
                  <a:latin typeface="Arial"/>
                  <a:cs typeface="Arial"/>
                </a:rPr>
                <a:t>7</a:t>
              </a:r>
            </a:p>
          </p:txBody>
        </p:sp>
        <p:sp>
          <p:nvSpPr>
            <p:cNvPr id="167" name="tx167"/>
            <p:cNvSpPr/>
            <p:nvPr/>
          </p:nvSpPr>
          <p:spPr>
            <a:xfrm>
              <a:off x="7319102" y="26687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a:t>
              </a:r>
            </a:p>
          </p:txBody>
        </p:sp>
        <p:sp>
          <p:nvSpPr>
            <p:cNvPr id="168" name="tx168"/>
            <p:cNvSpPr/>
            <p:nvPr/>
          </p:nvSpPr>
          <p:spPr>
            <a:xfrm>
              <a:off x="7319102" y="2926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590FF">
                      <a:alpha val="100000"/>
                    </a:srgbClr>
                  </a:solidFill>
                  <a:latin typeface="Arial"/>
                  <a:cs typeface="Arial"/>
                </a:rPr>
                <a:t>9</a:t>
              </a:r>
            </a:p>
          </p:txBody>
        </p:sp>
        <p:sp>
          <p:nvSpPr>
            <p:cNvPr id="169" name="tx169"/>
            <p:cNvSpPr/>
            <p:nvPr/>
          </p:nvSpPr>
          <p:spPr>
            <a:xfrm>
              <a:off x="7288957" y="31842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5A2FF">
                      <a:alpha val="100000"/>
                    </a:srgbClr>
                  </a:solidFill>
                  <a:latin typeface="Arial"/>
                  <a:cs typeface="Arial"/>
                </a:rPr>
                <a:t>10</a:t>
              </a:r>
            </a:p>
          </p:txBody>
        </p:sp>
        <p:sp>
          <p:nvSpPr>
            <p:cNvPr id="170" name="tx170"/>
            <p:cNvSpPr/>
            <p:nvPr/>
          </p:nvSpPr>
          <p:spPr>
            <a:xfrm>
              <a:off x="2359918" y="31842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5A2FF">
                      <a:alpha val="100000"/>
                    </a:srgbClr>
                  </a:solidFill>
                  <a:latin typeface="Arial"/>
                  <a:cs typeface="Arial"/>
                </a:rPr>
                <a:t>10</a:t>
              </a:r>
            </a:p>
          </p:txBody>
        </p:sp>
        <p:sp>
          <p:nvSpPr>
            <p:cNvPr id="171" name="tx171"/>
            <p:cNvSpPr/>
            <p:nvPr/>
          </p:nvSpPr>
          <p:spPr>
            <a:xfrm>
              <a:off x="4854582" y="26687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3A500">
                      <a:alpha val="100000"/>
                    </a:srgbClr>
                  </a:solidFill>
                  <a:latin typeface="Arial"/>
                  <a:cs typeface="Arial"/>
                </a:rPr>
                <a:t>8</a:t>
              </a:r>
            </a:p>
          </p:txBody>
        </p:sp>
        <p:sp>
          <p:nvSpPr>
            <p:cNvPr id="172" name="tx172"/>
            <p:cNvSpPr/>
            <p:nvPr/>
          </p:nvSpPr>
          <p:spPr>
            <a:xfrm>
              <a:off x="7288957" y="34433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3A500">
                      <a:alpha val="100000"/>
                    </a:srgbClr>
                  </a:solidFill>
                  <a:latin typeface="Arial"/>
                  <a:cs typeface="Arial"/>
                </a:rPr>
                <a:t>11</a:t>
              </a:r>
            </a:p>
          </p:txBody>
        </p:sp>
        <p:sp>
          <p:nvSpPr>
            <p:cNvPr id="173" name="tx173"/>
            <p:cNvSpPr/>
            <p:nvPr/>
          </p:nvSpPr>
          <p:spPr>
            <a:xfrm>
              <a:off x="4854582" y="2926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AE00">
                      <a:alpha val="100000"/>
                    </a:srgbClr>
                  </a:solidFill>
                  <a:latin typeface="Arial"/>
                  <a:cs typeface="Arial"/>
                </a:rPr>
                <a:t>9</a:t>
              </a:r>
            </a:p>
          </p:txBody>
        </p:sp>
        <p:sp>
          <p:nvSpPr>
            <p:cNvPr id="174" name="tx174"/>
            <p:cNvSpPr/>
            <p:nvPr/>
          </p:nvSpPr>
          <p:spPr>
            <a:xfrm>
              <a:off x="2359918" y="34433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7D">
                      <a:alpha val="100000"/>
                    </a:srgbClr>
                  </a:solidFill>
                  <a:latin typeface="Arial"/>
                  <a:cs typeface="Arial"/>
                </a:rPr>
                <a:t>11</a:t>
              </a:r>
            </a:p>
          </p:txBody>
        </p:sp>
        <p:sp>
          <p:nvSpPr>
            <p:cNvPr id="175" name="tx175"/>
            <p:cNvSpPr/>
            <p:nvPr/>
          </p:nvSpPr>
          <p:spPr>
            <a:xfrm>
              <a:off x="4824438" y="31842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7D">
                      <a:alpha val="100000"/>
                    </a:srgbClr>
                  </a:solidFill>
                  <a:latin typeface="Arial"/>
                  <a:cs typeface="Arial"/>
                </a:rPr>
                <a:t>10</a:t>
              </a:r>
            </a:p>
          </p:txBody>
        </p:sp>
        <p:sp>
          <p:nvSpPr>
            <p:cNvPr id="176" name="tx176"/>
            <p:cNvSpPr/>
            <p:nvPr/>
          </p:nvSpPr>
          <p:spPr>
            <a:xfrm>
              <a:off x="4824438" y="34433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5A2FF">
                      <a:alpha val="100000"/>
                    </a:srgbClr>
                  </a:solidFill>
                  <a:latin typeface="Arial"/>
                  <a:cs typeface="Arial"/>
                </a:rPr>
                <a:t>11</a:t>
              </a:r>
            </a:p>
          </p:txBody>
        </p:sp>
        <p:sp>
          <p:nvSpPr>
            <p:cNvPr id="177" name="tx177"/>
            <p:cNvSpPr/>
            <p:nvPr/>
          </p:nvSpPr>
          <p:spPr>
            <a:xfrm>
              <a:off x="7288957" y="37010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9B600">
                      <a:alpha val="100000"/>
                    </a:srgbClr>
                  </a:solidFill>
                  <a:latin typeface="Arial"/>
                  <a:cs typeface="Arial"/>
                </a:rPr>
                <a:t>12</a:t>
              </a:r>
            </a:p>
          </p:txBody>
        </p:sp>
        <p:sp>
          <p:nvSpPr>
            <p:cNvPr id="178" name="tx178"/>
            <p:cNvSpPr/>
            <p:nvPr/>
          </p:nvSpPr>
          <p:spPr>
            <a:xfrm>
              <a:off x="4824438" y="37010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89000">
                      <a:alpha val="100000"/>
                    </a:srgbClr>
                  </a:solidFill>
                  <a:latin typeface="Arial"/>
                  <a:cs typeface="Arial"/>
                </a:rPr>
                <a:t>12</a:t>
              </a:r>
            </a:p>
          </p:txBody>
        </p:sp>
        <p:sp>
          <p:nvSpPr>
            <p:cNvPr id="179" name="tx179"/>
            <p:cNvSpPr/>
            <p:nvPr/>
          </p:nvSpPr>
          <p:spPr>
            <a:xfrm>
              <a:off x="2359918" y="37010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89000">
                      <a:alpha val="100000"/>
                    </a:srgbClr>
                  </a:solidFill>
                  <a:latin typeface="Arial"/>
                  <a:cs typeface="Arial"/>
                </a:rPr>
                <a:t>12</a:t>
              </a:r>
            </a:p>
          </p:txBody>
        </p:sp>
        <p:sp>
          <p:nvSpPr>
            <p:cNvPr id="180" name="tx180"/>
            <p:cNvSpPr/>
            <p:nvPr/>
          </p:nvSpPr>
          <p:spPr>
            <a:xfrm>
              <a:off x="2359918" y="39574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C4">
                      <a:alpha val="100000"/>
                    </a:srgbClr>
                  </a:solidFill>
                  <a:latin typeface="Arial"/>
                  <a:cs typeface="Arial"/>
                </a:rPr>
                <a:t>13</a:t>
              </a:r>
            </a:p>
          </p:txBody>
        </p:sp>
        <p:sp>
          <p:nvSpPr>
            <p:cNvPr id="181" name="tx181"/>
            <p:cNvSpPr/>
            <p:nvPr/>
          </p:nvSpPr>
          <p:spPr>
            <a:xfrm>
              <a:off x="4824438" y="39574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C4">
                      <a:alpha val="100000"/>
                    </a:srgbClr>
                  </a:solidFill>
                  <a:latin typeface="Arial"/>
                  <a:cs typeface="Arial"/>
                </a:rPr>
                <a:t>13</a:t>
              </a:r>
            </a:p>
          </p:txBody>
        </p:sp>
        <p:sp>
          <p:nvSpPr>
            <p:cNvPr id="182" name="tx182"/>
            <p:cNvSpPr/>
            <p:nvPr/>
          </p:nvSpPr>
          <p:spPr>
            <a:xfrm>
              <a:off x="7288957" y="39574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C4">
                      <a:alpha val="100000"/>
                    </a:srgbClr>
                  </a:solidFill>
                  <a:latin typeface="Arial"/>
                  <a:cs typeface="Arial"/>
                </a:rPr>
                <a:t>13</a:t>
              </a:r>
            </a:p>
          </p:txBody>
        </p:sp>
        <p:sp>
          <p:nvSpPr>
            <p:cNvPr id="183" name="tx183"/>
            <p:cNvSpPr/>
            <p:nvPr/>
          </p:nvSpPr>
          <p:spPr>
            <a:xfrm>
              <a:off x="7288957" y="42165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89000">
                      <a:alpha val="100000"/>
                    </a:srgbClr>
                  </a:solidFill>
                  <a:latin typeface="Arial"/>
                  <a:cs typeface="Arial"/>
                </a:rPr>
                <a:t>14</a:t>
              </a:r>
            </a:p>
          </p:txBody>
        </p:sp>
        <p:sp>
          <p:nvSpPr>
            <p:cNvPr id="184" name="tx184"/>
            <p:cNvSpPr/>
            <p:nvPr/>
          </p:nvSpPr>
          <p:spPr>
            <a:xfrm>
              <a:off x="2359918" y="42165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2BC">
                      <a:alpha val="100000"/>
                    </a:srgbClr>
                  </a:solidFill>
                  <a:latin typeface="Arial"/>
                  <a:cs typeface="Arial"/>
                </a:rPr>
                <a:t>14</a:t>
              </a:r>
            </a:p>
          </p:txBody>
        </p:sp>
        <p:sp>
          <p:nvSpPr>
            <p:cNvPr id="185" name="tx185"/>
            <p:cNvSpPr/>
            <p:nvPr/>
          </p:nvSpPr>
          <p:spPr>
            <a:xfrm>
              <a:off x="7288957" y="44729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2BC">
                      <a:alpha val="100000"/>
                    </a:srgbClr>
                  </a:solidFill>
                  <a:latin typeface="Arial"/>
                  <a:cs typeface="Arial"/>
                </a:rPr>
                <a:t>15</a:t>
              </a:r>
            </a:p>
          </p:txBody>
        </p:sp>
        <p:sp>
          <p:nvSpPr>
            <p:cNvPr id="186" name="tx186"/>
            <p:cNvSpPr/>
            <p:nvPr/>
          </p:nvSpPr>
          <p:spPr>
            <a:xfrm>
              <a:off x="4824438" y="42165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2BC">
                      <a:alpha val="100000"/>
                    </a:srgbClr>
                  </a:solidFill>
                  <a:latin typeface="Arial"/>
                  <a:cs typeface="Arial"/>
                </a:rPr>
                <a:t>14</a:t>
              </a:r>
            </a:p>
          </p:txBody>
        </p:sp>
        <p:sp>
          <p:nvSpPr>
            <p:cNvPr id="187" name="tx187"/>
            <p:cNvSpPr/>
            <p:nvPr/>
          </p:nvSpPr>
          <p:spPr>
            <a:xfrm>
              <a:off x="4824438" y="44729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A62DB">
                      <a:alpha val="100000"/>
                    </a:srgbClr>
                  </a:solidFill>
                  <a:latin typeface="Arial"/>
                  <a:cs typeface="Arial"/>
                </a:rPr>
                <a:t>15</a:t>
              </a:r>
            </a:p>
          </p:txBody>
        </p:sp>
        <p:sp>
          <p:nvSpPr>
            <p:cNvPr id="188" name="tx188"/>
            <p:cNvSpPr/>
            <p:nvPr/>
          </p:nvSpPr>
          <p:spPr>
            <a:xfrm>
              <a:off x="2359918" y="44729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A62DB">
                      <a:alpha val="100000"/>
                    </a:srgbClr>
                  </a:solidFill>
                  <a:latin typeface="Arial"/>
                  <a:cs typeface="Arial"/>
                </a:rPr>
                <a:t>15</a:t>
              </a:r>
            </a:p>
          </p:txBody>
        </p:sp>
        <p:sp>
          <p:nvSpPr>
            <p:cNvPr id="189" name="tx189"/>
            <p:cNvSpPr/>
            <p:nvPr/>
          </p:nvSpPr>
          <p:spPr>
            <a:xfrm>
              <a:off x="7288957" y="4730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A62DB">
                      <a:alpha val="100000"/>
                    </a:srgbClr>
                  </a:solidFill>
                  <a:latin typeface="Arial"/>
                  <a:cs typeface="Arial"/>
                </a:rPr>
                <a:t>16</a:t>
              </a:r>
            </a:p>
          </p:txBody>
        </p:sp>
        <p:sp>
          <p:nvSpPr>
            <p:cNvPr id="190" name="tx190"/>
            <p:cNvSpPr/>
            <p:nvPr/>
          </p:nvSpPr>
          <p:spPr>
            <a:xfrm>
              <a:off x="2359918" y="4730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590FF">
                      <a:alpha val="100000"/>
                    </a:srgbClr>
                  </a:solidFill>
                  <a:latin typeface="Arial"/>
                  <a:cs typeface="Arial"/>
                </a:rPr>
                <a:t>16</a:t>
              </a:r>
            </a:p>
          </p:txBody>
        </p:sp>
        <p:sp>
          <p:nvSpPr>
            <p:cNvPr id="191" name="tx191"/>
            <p:cNvSpPr/>
            <p:nvPr/>
          </p:nvSpPr>
          <p:spPr>
            <a:xfrm>
              <a:off x="4824438" y="4730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590FF">
                      <a:alpha val="100000"/>
                    </a:srgbClr>
                  </a:solidFill>
                  <a:latin typeface="Arial"/>
                  <a:cs typeface="Arial"/>
                </a:rPr>
                <a:t>16</a:t>
              </a:r>
            </a:p>
          </p:txBody>
        </p:sp>
        <p:sp>
          <p:nvSpPr>
            <p:cNvPr id="192" name="tx192"/>
            <p:cNvSpPr/>
            <p:nvPr/>
          </p:nvSpPr>
          <p:spPr>
            <a:xfrm>
              <a:off x="7288957" y="49897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E0">
                      <a:alpha val="100000"/>
                    </a:srgbClr>
                  </a:solidFill>
                  <a:latin typeface="Arial"/>
                  <a:cs typeface="Arial"/>
                </a:rPr>
                <a:t>17</a:t>
              </a:r>
            </a:p>
          </p:txBody>
        </p:sp>
        <p:sp>
          <p:nvSpPr>
            <p:cNvPr id="193" name="tx193"/>
            <p:cNvSpPr/>
            <p:nvPr/>
          </p:nvSpPr>
          <p:spPr>
            <a:xfrm>
              <a:off x="2359918" y="49897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E0">
                      <a:alpha val="100000"/>
                    </a:srgbClr>
                  </a:solidFill>
                  <a:latin typeface="Arial"/>
                  <a:cs typeface="Arial"/>
                </a:rPr>
                <a:t>17</a:t>
              </a:r>
            </a:p>
          </p:txBody>
        </p:sp>
        <p:sp>
          <p:nvSpPr>
            <p:cNvPr id="194" name="tx194"/>
            <p:cNvSpPr/>
            <p:nvPr/>
          </p:nvSpPr>
          <p:spPr>
            <a:xfrm>
              <a:off x="4824438" y="49897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E0">
                      <a:alpha val="100000"/>
                    </a:srgbClr>
                  </a:solidFill>
                  <a:latin typeface="Arial"/>
                  <a:cs typeface="Arial"/>
                </a:rPr>
                <a:t>17</a:t>
              </a:r>
            </a:p>
          </p:txBody>
        </p:sp>
        <p:sp>
          <p:nvSpPr>
            <p:cNvPr id="195" name="tx195"/>
            <p:cNvSpPr/>
            <p:nvPr/>
          </p:nvSpPr>
          <p:spPr>
            <a:xfrm>
              <a:off x="4824438" y="52461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A8331">
                      <a:alpha val="100000"/>
                    </a:srgbClr>
                  </a:solidFill>
                  <a:latin typeface="Arial"/>
                  <a:cs typeface="Arial"/>
                </a:rPr>
                <a:t>18</a:t>
              </a:r>
            </a:p>
          </p:txBody>
        </p:sp>
        <p:sp>
          <p:nvSpPr>
            <p:cNvPr id="196" name="tx196"/>
            <p:cNvSpPr/>
            <p:nvPr/>
          </p:nvSpPr>
          <p:spPr>
            <a:xfrm>
              <a:off x="7288957" y="52461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4E">
                      <a:alpha val="100000"/>
                    </a:srgbClr>
                  </a:solidFill>
                  <a:latin typeface="Arial"/>
                  <a:cs typeface="Arial"/>
                </a:rPr>
                <a:t>18</a:t>
              </a:r>
            </a:p>
          </p:txBody>
        </p:sp>
        <p:sp>
          <p:nvSpPr>
            <p:cNvPr id="197" name="tx197"/>
            <p:cNvSpPr/>
            <p:nvPr/>
          </p:nvSpPr>
          <p:spPr>
            <a:xfrm>
              <a:off x="4824438" y="550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4E">
                      <a:alpha val="100000"/>
                    </a:srgbClr>
                  </a:solidFill>
                  <a:latin typeface="Arial"/>
                  <a:cs typeface="Arial"/>
                </a:rPr>
                <a:t>19</a:t>
              </a:r>
            </a:p>
          </p:txBody>
        </p:sp>
        <p:sp>
          <p:nvSpPr>
            <p:cNvPr id="198" name="tx198"/>
            <p:cNvSpPr/>
            <p:nvPr/>
          </p:nvSpPr>
          <p:spPr>
            <a:xfrm>
              <a:off x="2359918" y="52461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4E">
                      <a:alpha val="100000"/>
                    </a:srgbClr>
                  </a:solidFill>
                  <a:latin typeface="Arial"/>
                  <a:cs typeface="Arial"/>
                </a:rPr>
                <a:t>18</a:t>
              </a:r>
            </a:p>
          </p:txBody>
        </p:sp>
        <p:sp>
          <p:nvSpPr>
            <p:cNvPr id="199" name="tx199"/>
            <p:cNvSpPr/>
            <p:nvPr/>
          </p:nvSpPr>
          <p:spPr>
            <a:xfrm>
              <a:off x="7288957" y="550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0F6">
                      <a:alpha val="100000"/>
                    </a:srgbClr>
                  </a:solidFill>
                  <a:latin typeface="Arial"/>
                  <a:cs typeface="Arial"/>
                </a:rPr>
                <a:t>19</a:t>
              </a:r>
            </a:p>
          </p:txBody>
        </p:sp>
        <p:sp>
          <p:nvSpPr>
            <p:cNvPr id="200" name="tx200"/>
            <p:cNvSpPr/>
            <p:nvPr/>
          </p:nvSpPr>
          <p:spPr>
            <a:xfrm>
              <a:off x="4824438" y="57616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0F6">
                      <a:alpha val="100000"/>
                    </a:srgbClr>
                  </a:solidFill>
                  <a:latin typeface="Arial"/>
                  <a:cs typeface="Arial"/>
                </a:rPr>
                <a:t>20</a:t>
              </a:r>
            </a:p>
          </p:txBody>
        </p:sp>
        <p:sp>
          <p:nvSpPr>
            <p:cNvPr id="201" name="tx201"/>
            <p:cNvSpPr/>
            <p:nvPr/>
          </p:nvSpPr>
          <p:spPr>
            <a:xfrm>
              <a:off x="2359918" y="550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0F6">
                      <a:alpha val="100000"/>
                    </a:srgbClr>
                  </a:solidFill>
                  <a:latin typeface="Arial"/>
                  <a:cs typeface="Arial"/>
                </a:rPr>
                <a:t>19</a:t>
              </a:r>
            </a:p>
          </p:txBody>
        </p:sp>
        <p:sp>
          <p:nvSpPr>
            <p:cNvPr id="202" name="tx202"/>
            <p:cNvSpPr/>
            <p:nvPr/>
          </p:nvSpPr>
          <p:spPr>
            <a:xfrm>
              <a:off x="2359918" y="57616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A8331">
                      <a:alpha val="100000"/>
                    </a:srgbClr>
                  </a:solidFill>
                  <a:latin typeface="Arial"/>
                  <a:cs typeface="Arial"/>
                </a:rPr>
                <a:t>20</a:t>
              </a:r>
            </a:p>
          </p:txBody>
        </p:sp>
        <p:sp>
          <p:nvSpPr>
            <p:cNvPr id="203" name="tx203"/>
            <p:cNvSpPr/>
            <p:nvPr/>
          </p:nvSpPr>
          <p:spPr>
            <a:xfrm>
              <a:off x="7288957" y="57616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A8331">
                      <a:alpha val="100000"/>
                    </a:srgbClr>
                  </a:solidFill>
                  <a:latin typeface="Arial"/>
                  <a:cs typeface="Arial"/>
                </a:rPr>
                <a:t>20</a:t>
              </a:r>
            </a:p>
          </p:txBody>
        </p:sp>
        <p:sp>
          <p:nvSpPr>
            <p:cNvPr id="204" name="tx20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05" name="tx20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06" name="tx20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07" name="tx20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8" name="tx20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9" name="tx20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10" name="tx21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11" name="tx21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12" name="tx21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13" name="tx21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14" name="tx21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15" name="tx21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16" name="tx21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17" name="tx21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8" name="tx21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9" name="tx21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20" name="tx22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21" name="tx22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22" name="tx22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23" name="tx22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24" name="tx224"/>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5" name="tx225"/>
            <p:cNvSpPr/>
            <p:nvPr/>
          </p:nvSpPr>
          <p:spPr>
            <a:xfrm>
              <a:off x="472933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6" name="tx226"/>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7" name="tx227"/>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2021-2023</a:t>
              </a:r>
            </a:p>
          </p:txBody>
        </p:sp>
        <p:sp>
          <p:nvSpPr>
            <p:cNvPr id="228" name="tx22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29" name="tx229"/>
            <p:cNvSpPr/>
            <p:nvPr/>
          </p:nvSpPr>
          <p:spPr>
            <a:xfrm>
              <a:off x="5831679" y="6569876"/>
              <a:ext cx="3242731"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in the region with the most zero-dose children.
In 2021, Yemen had the highest number of zero-dose children (424,000), followed by Syria (135,000).
In 2023, Sudan had the highest number of zero-dose children (701,000), followed by Yemen (580,000).
There was some change in the top 3 countries between 2021 and 2023.</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05047"/>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3144517"/>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1983987"/>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2136545"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3312654"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4488762"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547260"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488147"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193813"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8017089"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1079223" y="4885312"/>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5" name="pl15"/>
            <p:cNvSpPr/>
            <p:nvPr/>
          </p:nvSpPr>
          <p:spPr>
            <a:xfrm>
              <a:off x="1079223" y="3724782"/>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6" name="pl16"/>
            <p:cNvSpPr/>
            <p:nvPr/>
          </p:nvSpPr>
          <p:spPr>
            <a:xfrm>
              <a:off x="1079223" y="2564252"/>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7" name="pl17"/>
            <p:cNvSpPr/>
            <p:nvPr/>
          </p:nvSpPr>
          <p:spPr>
            <a:xfrm>
              <a:off x="1079223" y="1403723"/>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8" name="pl18"/>
            <p:cNvSpPr/>
            <p:nvPr/>
          </p:nvSpPr>
          <p:spPr>
            <a:xfrm>
              <a:off x="1548490"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24599"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00708"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76817"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1770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58591"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2903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605143"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42641" y="3238824"/>
              <a:ext cx="211699" cy="1646487"/>
            </a:xfrm>
            <a:prstGeom prst="rect">
              <a:avLst/>
            </a:prstGeom>
            <a:solidFill>
              <a:srgbClr val="0058AB">
                <a:alpha val="100000"/>
              </a:srgbClr>
            </a:solidFill>
          </p:spPr>
          <p:txBody>
            <a:bodyPr/>
            <a:lstStyle/>
            <a:p/>
          </p:txBody>
        </p:sp>
        <p:sp>
          <p:nvSpPr>
            <p:cNvPr id="27" name="rc27"/>
            <p:cNvSpPr/>
            <p:nvPr/>
          </p:nvSpPr>
          <p:spPr>
            <a:xfrm>
              <a:off x="1677862" y="3267587"/>
              <a:ext cx="211699" cy="1617725"/>
            </a:xfrm>
            <a:prstGeom prst="rect">
              <a:avLst/>
            </a:prstGeom>
            <a:solidFill>
              <a:srgbClr val="0058AB">
                <a:alpha val="100000"/>
              </a:srgbClr>
            </a:solidFill>
          </p:spPr>
          <p:txBody>
            <a:bodyPr/>
            <a:lstStyle/>
            <a:p/>
          </p:txBody>
        </p:sp>
        <p:sp>
          <p:nvSpPr>
            <p:cNvPr id="28" name="rc28"/>
            <p:cNvSpPr/>
            <p:nvPr/>
          </p:nvSpPr>
          <p:spPr>
            <a:xfrm>
              <a:off x="1913084" y="2862095"/>
              <a:ext cx="211699" cy="2023216"/>
            </a:xfrm>
            <a:prstGeom prst="rect">
              <a:avLst/>
            </a:prstGeom>
            <a:solidFill>
              <a:srgbClr val="0058AB">
                <a:alpha val="100000"/>
              </a:srgbClr>
            </a:solidFill>
          </p:spPr>
          <p:txBody>
            <a:bodyPr/>
            <a:lstStyle/>
            <a:p/>
          </p:txBody>
        </p:sp>
        <p:sp>
          <p:nvSpPr>
            <p:cNvPr id="29" name="rc29"/>
            <p:cNvSpPr/>
            <p:nvPr/>
          </p:nvSpPr>
          <p:spPr>
            <a:xfrm>
              <a:off x="2148306" y="3062099"/>
              <a:ext cx="211699" cy="1823213"/>
            </a:xfrm>
            <a:prstGeom prst="rect">
              <a:avLst/>
            </a:prstGeom>
            <a:solidFill>
              <a:srgbClr val="0058AB">
                <a:alpha val="100000"/>
              </a:srgbClr>
            </a:solidFill>
          </p:spPr>
          <p:txBody>
            <a:bodyPr/>
            <a:lstStyle/>
            <a:p/>
          </p:txBody>
        </p:sp>
        <p:sp>
          <p:nvSpPr>
            <p:cNvPr id="30" name="rc30"/>
            <p:cNvSpPr/>
            <p:nvPr/>
          </p:nvSpPr>
          <p:spPr>
            <a:xfrm>
              <a:off x="2383528" y="3262169"/>
              <a:ext cx="211699" cy="1623142"/>
            </a:xfrm>
            <a:prstGeom prst="rect">
              <a:avLst/>
            </a:prstGeom>
            <a:solidFill>
              <a:srgbClr val="0058AB">
                <a:alpha val="100000"/>
              </a:srgbClr>
            </a:solidFill>
          </p:spPr>
          <p:txBody>
            <a:bodyPr/>
            <a:lstStyle/>
            <a:p/>
          </p:txBody>
        </p:sp>
        <p:sp>
          <p:nvSpPr>
            <p:cNvPr id="31" name="rc31"/>
            <p:cNvSpPr/>
            <p:nvPr/>
          </p:nvSpPr>
          <p:spPr>
            <a:xfrm>
              <a:off x="2618749" y="3340055"/>
              <a:ext cx="211699" cy="1545256"/>
            </a:xfrm>
            <a:prstGeom prst="rect">
              <a:avLst/>
            </a:prstGeom>
            <a:solidFill>
              <a:srgbClr val="0058AB">
                <a:alpha val="100000"/>
              </a:srgbClr>
            </a:solidFill>
          </p:spPr>
          <p:txBody>
            <a:bodyPr/>
            <a:lstStyle/>
            <a:p/>
          </p:txBody>
        </p:sp>
        <p:sp>
          <p:nvSpPr>
            <p:cNvPr id="32" name="rc32"/>
            <p:cNvSpPr/>
            <p:nvPr/>
          </p:nvSpPr>
          <p:spPr>
            <a:xfrm>
              <a:off x="2853971" y="3286861"/>
              <a:ext cx="211699" cy="1598450"/>
            </a:xfrm>
            <a:prstGeom prst="rect">
              <a:avLst/>
            </a:prstGeom>
            <a:solidFill>
              <a:srgbClr val="0058AB">
                <a:alpha val="100000"/>
              </a:srgbClr>
            </a:solidFill>
          </p:spPr>
          <p:txBody>
            <a:bodyPr/>
            <a:lstStyle/>
            <a:p/>
          </p:txBody>
        </p:sp>
        <p:sp>
          <p:nvSpPr>
            <p:cNvPr id="33" name="rc33"/>
            <p:cNvSpPr/>
            <p:nvPr/>
          </p:nvSpPr>
          <p:spPr>
            <a:xfrm>
              <a:off x="3089193" y="3289781"/>
              <a:ext cx="211699" cy="1595531"/>
            </a:xfrm>
            <a:prstGeom prst="rect">
              <a:avLst/>
            </a:prstGeom>
            <a:solidFill>
              <a:srgbClr val="0058AB">
                <a:alpha val="100000"/>
              </a:srgbClr>
            </a:solidFill>
          </p:spPr>
          <p:txBody>
            <a:bodyPr/>
            <a:lstStyle/>
            <a:p/>
          </p:txBody>
        </p:sp>
        <p:sp>
          <p:nvSpPr>
            <p:cNvPr id="34" name="rc34"/>
            <p:cNvSpPr/>
            <p:nvPr/>
          </p:nvSpPr>
          <p:spPr>
            <a:xfrm>
              <a:off x="3324415" y="3550670"/>
              <a:ext cx="211699" cy="1334641"/>
            </a:xfrm>
            <a:prstGeom prst="rect">
              <a:avLst/>
            </a:prstGeom>
            <a:solidFill>
              <a:srgbClr val="0058AB">
                <a:alpha val="100000"/>
              </a:srgbClr>
            </a:solidFill>
          </p:spPr>
          <p:txBody>
            <a:bodyPr/>
            <a:lstStyle/>
            <a:p/>
          </p:txBody>
        </p:sp>
        <p:sp>
          <p:nvSpPr>
            <p:cNvPr id="35" name="rc35"/>
            <p:cNvSpPr/>
            <p:nvPr/>
          </p:nvSpPr>
          <p:spPr>
            <a:xfrm>
              <a:off x="3559636" y="3466768"/>
              <a:ext cx="211699" cy="1418543"/>
            </a:xfrm>
            <a:prstGeom prst="rect">
              <a:avLst/>
            </a:prstGeom>
            <a:solidFill>
              <a:srgbClr val="0058AB">
                <a:alpha val="100000"/>
              </a:srgbClr>
            </a:solidFill>
          </p:spPr>
          <p:txBody>
            <a:bodyPr/>
            <a:lstStyle/>
            <a:p/>
          </p:txBody>
        </p:sp>
        <p:sp>
          <p:nvSpPr>
            <p:cNvPr id="36" name="rc36"/>
            <p:cNvSpPr/>
            <p:nvPr/>
          </p:nvSpPr>
          <p:spPr>
            <a:xfrm>
              <a:off x="3794858" y="3667923"/>
              <a:ext cx="211699" cy="1217388"/>
            </a:xfrm>
            <a:prstGeom prst="rect">
              <a:avLst/>
            </a:prstGeom>
            <a:solidFill>
              <a:srgbClr val="0058AB">
                <a:alpha val="100000"/>
              </a:srgbClr>
            </a:solidFill>
          </p:spPr>
          <p:txBody>
            <a:bodyPr/>
            <a:lstStyle/>
            <a:p/>
          </p:txBody>
        </p:sp>
        <p:sp>
          <p:nvSpPr>
            <p:cNvPr id="37" name="rc37"/>
            <p:cNvSpPr/>
            <p:nvPr/>
          </p:nvSpPr>
          <p:spPr>
            <a:xfrm>
              <a:off x="4030080" y="3673809"/>
              <a:ext cx="211699" cy="1211502"/>
            </a:xfrm>
            <a:prstGeom prst="rect">
              <a:avLst/>
            </a:prstGeom>
            <a:solidFill>
              <a:srgbClr val="0058AB">
                <a:alpha val="100000"/>
              </a:srgbClr>
            </a:solidFill>
          </p:spPr>
          <p:txBody>
            <a:bodyPr/>
            <a:lstStyle/>
            <a:p/>
          </p:txBody>
        </p:sp>
        <p:sp>
          <p:nvSpPr>
            <p:cNvPr id="38" name="rc38"/>
            <p:cNvSpPr/>
            <p:nvPr/>
          </p:nvSpPr>
          <p:spPr>
            <a:xfrm>
              <a:off x="4265302" y="3167853"/>
              <a:ext cx="211699" cy="1717458"/>
            </a:xfrm>
            <a:prstGeom prst="rect">
              <a:avLst/>
            </a:prstGeom>
            <a:solidFill>
              <a:srgbClr val="0058AB">
                <a:alpha val="100000"/>
              </a:srgbClr>
            </a:solidFill>
          </p:spPr>
          <p:txBody>
            <a:bodyPr/>
            <a:lstStyle/>
            <a:p/>
          </p:txBody>
        </p:sp>
        <p:sp>
          <p:nvSpPr>
            <p:cNvPr id="39" name="rc39"/>
            <p:cNvSpPr/>
            <p:nvPr/>
          </p:nvSpPr>
          <p:spPr>
            <a:xfrm>
              <a:off x="4500523" y="3060759"/>
              <a:ext cx="211699" cy="1824552"/>
            </a:xfrm>
            <a:prstGeom prst="rect">
              <a:avLst/>
            </a:prstGeom>
            <a:solidFill>
              <a:srgbClr val="0058AB">
                <a:alpha val="100000"/>
              </a:srgbClr>
            </a:solidFill>
          </p:spPr>
          <p:txBody>
            <a:bodyPr/>
            <a:lstStyle/>
            <a:p/>
          </p:txBody>
        </p:sp>
        <p:sp>
          <p:nvSpPr>
            <p:cNvPr id="40" name="rc40"/>
            <p:cNvSpPr/>
            <p:nvPr/>
          </p:nvSpPr>
          <p:spPr>
            <a:xfrm>
              <a:off x="4735745" y="3124839"/>
              <a:ext cx="211699" cy="1760472"/>
            </a:xfrm>
            <a:prstGeom prst="rect">
              <a:avLst/>
            </a:prstGeom>
            <a:solidFill>
              <a:srgbClr val="0058AB">
                <a:alpha val="100000"/>
              </a:srgbClr>
            </a:solidFill>
          </p:spPr>
          <p:txBody>
            <a:bodyPr/>
            <a:lstStyle/>
            <a:p/>
          </p:txBody>
        </p:sp>
        <p:sp>
          <p:nvSpPr>
            <p:cNvPr id="41" name="rc41"/>
            <p:cNvSpPr/>
            <p:nvPr/>
          </p:nvSpPr>
          <p:spPr>
            <a:xfrm>
              <a:off x="4970967" y="2680147"/>
              <a:ext cx="211699" cy="2205164"/>
            </a:xfrm>
            <a:prstGeom prst="rect">
              <a:avLst/>
            </a:prstGeom>
            <a:solidFill>
              <a:srgbClr val="0058AB">
                <a:alpha val="100000"/>
              </a:srgbClr>
            </a:solidFill>
          </p:spPr>
          <p:txBody>
            <a:bodyPr/>
            <a:lstStyle/>
            <a:p/>
          </p:txBody>
        </p:sp>
        <p:sp>
          <p:nvSpPr>
            <p:cNvPr id="42" name="rc42"/>
            <p:cNvSpPr/>
            <p:nvPr/>
          </p:nvSpPr>
          <p:spPr>
            <a:xfrm>
              <a:off x="5206189" y="2470776"/>
              <a:ext cx="211699" cy="2414535"/>
            </a:xfrm>
            <a:prstGeom prst="rect">
              <a:avLst/>
            </a:prstGeom>
            <a:solidFill>
              <a:srgbClr val="0058AB">
                <a:alpha val="100000"/>
              </a:srgbClr>
            </a:solidFill>
          </p:spPr>
          <p:txBody>
            <a:bodyPr/>
            <a:lstStyle/>
            <a:p/>
          </p:txBody>
        </p:sp>
        <p:sp>
          <p:nvSpPr>
            <p:cNvPr id="43" name="rc43"/>
            <p:cNvSpPr/>
            <p:nvPr/>
          </p:nvSpPr>
          <p:spPr>
            <a:xfrm>
              <a:off x="5441410" y="2786034"/>
              <a:ext cx="211699" cy="2099277"/>
            </a:xfrm>
            <a:prstGeom prst="rect">
              <a:avLst/>
            </a:prstGeom>
            <a:solidFill>
              <a:srgbClr val="0058AB">
                <a:alpha val="100000"/>
              </a:srgbClr>
            </a:solidFill>
          </p:spPr>
          <p:txBody>
            <a:bodyPr/>
            <a:lstStyle/>
            <a:p/>
          </p:txBody>
        </p:sp>
        <p:sp>
          <p:nvSpPr>
            <p:cNvPr id="44" name="rc44"/>
            <p:cNvSpPr/>
            <p:nvPr/>
          </p:nvSpPr>
          <p:spPr>
            <a:xfrm>
              <a:off x="5676632" y="2823805"/>
              <a:ext cx="211699" cy="2061506"/>
            </a:xfrm>
            <a:prstGeom prst="rect">
              <a:avLst/>
            </a:prstGeom>
            <a:solidFill>
              <a:srgbClr val="0058AB">
                <a:alpha val="100000"/>
              </a:srgbClr>
            </a:solidFill>
          </p:spPr>
          <p:txBody>
            <a:bodyPr/>
            <a:lstStyle/>
            <a:p/>
          </p:txBody>
        </p:sp>
        <p:sp>
          <p:nvSpPr>
            <p:cNvPr id="45" name="rc45"/>
            <p:cNvSpPr/>
            <p:nvPr/>
          </p:nvSpPr>
          <p:spPr>
            <a:xfrm>
              <a:off x="5911854" y="2860575"/>
              <a:ext cx="211699" cy="2024736"/>
            </a:xfrm>
            <a:prstGeom prst="rect">
              <a:avLst/>
            </a:prstGeom>
            <a:solidFill>
              <a:srgbClr val="0058AB">
                <a:alpha val="100000"/>
              </a:srgbClr>
            </a:solidFill>
          </p:spPr>
          <p:txBody>
            <a:bodyPr/>
            <a:lstStyle/>
            <a:p/>
          </p:txBody>
        </p:sp>
        <p:sp>
          <p:nvSpPr>
            <p:cNvPr id="46" name="rc46"/>
            <p:cNvSpPr/>
            <p:nvPr/>
          </p:nvSpPr>
          <p:spPr>
            <a:xfrm>
              <a:off x="6147076" y="2428271"/>
              <a:ext cx="211699" cy="2457041"/>
            </a:xfrm>
            <a:prstGeom prst="rect">
              <a:avLst/>
            </a:prstGeom>
            <a:solidFill>
              <a:srgbClr val="0058AB">
                <a:alpha val="100000"/>
              </a:srgbClr>
            </a:solidFill>
          </p:spPr>
          <p:txBody>
            <a:bodyPr/>
            <a:lstStyle/>
            <a:p/>
          </p:txBody>
        </p:sp>
        <p:sp>
          <p:nvSpPr>
            <p:cNvPr id="47" name="rc47"/>
            <p:cNvSpPr/>
            <p:nvPr/>
          </p:nvSpPr>
          <p:spPr>
            <a:xfrm>
              <a:off x="6382297" y="2382664"/>
              <a:ext cx="211699" cy="2502647"/>
            </a:xfrm>
            <a:prstGeom prst="rect">
              <a:avLst/>
            </a:prstGeom>
            <a:solidFill>
              <a:srgbClr val="0058AB">
                <a:alpha val="100000"/>
              </a:srgbClr>
            </a:solidFill>
          </p:spPr>
          <p:txBody>
            <a:bodyPr/>
            <a:lstStyle/>
            <a:p/>
          </p:txBody>
        </p:sp>
        <p:sp>
          <p:nvSpPr>
            <p:cNvPr id="48" name="rc48"/>
            <p:cNvSpPr/>
            <p:nvPr/>
          </p:nvSpPr>
          <p:spPr>
            <a:xfrm>
              <a:off x="6617519" y="2077863"/>
              <a:ext cx="211699" cy="2807449"/>
            </a:xfrm>
            <a:prstGeom prst="rect">
              <a:avLst/>
            </a:prstGeom>
            <a:solidFill>
              <a:srgbClr val="0058AB">
                <a:alpha val="100000"/>
              </a:srgbClr>
            </a:solidFill>
          </p:spPr>
          <p:txBody>
            <a:bodyPr/>
            <a:lstStyle/>
            <a:p/>
          </p:txBody>
        </p:sp>
        <p:sp>
          <p:nvSpPr>
            <p:cNvPr id="49" name="rc49"/>
            <p:cNvSpPr/>
            <p:nvPr/>
          </p:nvSpPr>
          <p:spPr>
            <a:xfrm>
              <a:off x="6852741" y="1066043"/>
              <a:ext cx="211699" cy="3819268"/>
            </a:xfrm>
            <a:prstGeom prst="rect">
              <a:avLst/>
            </a:prstGeom>
            <a:solidFill>
              <a:srgbClr val="0058AB">
                <a:alpha val="100000"/>
              </a:srgbClr>
            </a:solidFill>
          </p:spPr>
          <p:txBody>
            <a:bodyPr/>
            <a:lstStyle/>
            <a:p/>
          </p:txBody>
        </p:sp>
        <p:sp>
          <p:nvSpPr>
            <p:cNvPr id="50" name="rc50"/>
            <p:cNvSpPr/>
            <p:nvPr/>
          </p:nvSpPr>
          <p:spPr>
            <a:xfrm>
              <a:off x="8499293" y="3872944"/>
              <a:ext cx="211699" cy="1012367"/>
            </a:xfrm>
            <a:prstGeom prst="rect">
              <a:avLst/>
            </a:prstGeom>
            <a:solidFill>
              <a:srgbClr val="69DBFF">
                <a:alpha val="100000"/>
              </a:srgbClr>
            </a:solidFill>
          </p:spPr>
          <p:txBody>
            <a:bodyPr/>
            <a:lstStyle/>
            <a:p/>
          </p:txBody>
        </p:sp>
        <p:sp>
          <p:nvSpPr>
            <p:cNvPr id="51" name="pl51"/>
            <p:cNvSpPr/>
            <p:nvPr/>
          </p:nvSpPr>
          <p:spPr>
            <a:xfrm>
              <a:off x="6252925" y="2860575"/>
              <a:ext cx="2352217" cy="1012368"/>
            </a:xfrm>
            <a:custGeom>
              <a:avLst/>
              <a:pathLst>
                <a:path w="2352217" h="1012368">
                  <a:moveTo>
                    <a:pt x="0" y="0"/>
                  </a:moveTo>
                  <a:lnTo>
                    <a:pt x="235221" y="101236"/>
                  </a:lnTo>
                  <a:lnTo>
                    <a:pt x="470443" y="202473"/>
                  </a:lnTo>
                  <a:lnTo>
                    <a:pt x="705665" y="303710"/>
                  </a:lnTo>
                  <a:lnTo>
                    <a:pt x="940887" y="404947"/>
                  </a:lnTo>
                  <a:lnTo>
                    <a:pt x="1176108" y="506184"/>
                  </a:lnTo>
                  <a:lnTo>
                    <a:pt x="1411330" y="607421"/>
                  </a:lnTo>
                  <a:lnTo>
                    <a:pt x="1646552" y="708657"/>
                  </a:lnTo>
                  <a:lnTo>
                    <a:pt x="1881774" y="809894"/>
                  </a:lnTo>
                  <a:lnTo>
                    <a:pt x="2116995" y="911131"/>
                  </a:lnTo>
                  <a:lnTo>
                    <a:pt x="2352217" y="1012368"/>
                  </a:lnTo>
                </a:path>
              </a:pathLst>
            </a:custGeom>
            <a:ln w="13550" cap="flat">
              <a:solidFill>
                <a:srgbClr val="000000">
                  <a:alpha val="100000"/>
                </a:srgbClr>
              </a:solidFill>
              <a:prstDash val="solid"/>
              <a:round/>
            </a:ln>
          </p:spPr>
          <p:txBody>
            <a:bodyPr/>
            <a:lstStyle/>
            <a:p/>
          </p:txBody>
        </p:sp>
        <p:sp>
          <p:nvSpPr>
            <p:cNvPr id="52" name="pt52"/>
            <p:cNvSpPr/>
            <p:nvPr/>
          </p:nvSpPr>
          <p:spPr>
            <a:xfrm>
              <a:off x="6228100" y="28357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3" name="pt53"/>
            <p:cNvSpPr/>
            <p:nvPr/>
          </p:nvSpPr>
          <p:spPr>
            <a:xfrm>
              <a:off x="6463321" y="29369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4" name="pt54"/>
            <p:cNvSpPr/>
            <p:nvPr/>
          </p:nvSpPr>
          <p:spPr>
            <a:xfrm>
              <a:off x="6698543" y="30382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6933765" y="31394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7168987" y="32406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7404208" y="33419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7639430" y="34431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7874652" y="35444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8109874" y="36456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345095" y="37468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8580317" y="38481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tx63"/>
            <p:cNvSpPr/>
            <p:nvPr/>
          </p:nvSpPr>
          <p:spPr>
            <a:xfrm>
              <a:off x="4915370" y="727649"/>
              <a:ext cx="322892"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MENA</a:t>
              </a:r>
            </a:p>
          </p:txBody>
        </p:sp>
        <p:sp>
          <p:nvSpPr>
            <p:cNvPr id="64" name="tx64"/>
            <p:cNvSpPr/>
            <p:nvPr/>
          </p:nvSpPr>
          <p:spPr>
            <a:xfrm rot="-5400000">
              <a:off x="142760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65" name="tx65"/>
            <p:cNvSpPr/>
            <p:nvPr/>
          </p:nvSpPr>
          <p:spPr>
            <a:xfrm rot="-5400000">
              <a:off x="26037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66" name="tx66"/>
            <p:cNvSpPr/>
            <p:nvPr/>
          </p:nvSpPr>
          <p:spPr>
            <a:xfrm rot="-5400000">
              <a:off x="377981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67" name="tx67"/>
            <p:cNvSpPr/>
            <p:nvPr/>
          </p:nvSpPr>
          <p:spPr>
            <a:xfrm rot="-5400000">
              <a:off x="49559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68" name="tx68"/>
            <p:cNvSpPr/>
            <p:nvPr/>
          </p:nvSpPr>
          <p:spPr>
            <a:xfrm rot="-5400000">
              <a:off x="589681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69" name="tx69"/>
            <p:cNvSpPr/>
            <p:nvPr/>
          </p:nvSpPr>
          <p:spPr>
            <a:xfrm rot="-5400000">
              <a:off x="6837674"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70" name="tx70"/>
            <p:cNvSpPr/>
            <p:nvPr/>
          </p:nvSpPr>
          <p:spPr>
            <a:xfrm rot="-5400000">
              <a:off x="730814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71" name="tx71"/>
            <p:cNvSpPr/>
            <p:nvPr/>
          </p:nvSpPr>
          <p:spPr>
            <a:xfrm rot="-5400000">
              <a:off x="848422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72" name="tx72"/>
            <p:cNvSpPr/>
            <p:nvPr/>
          </p:nvSpPr>
          <p:spPr>
            <a:xfrm>
              <a:off x="953025" y="48426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3" name="tx73"/>
            <p:cNvSpPr/>
            <p:nvPr/>
          </p:nvSpPr>
          <p:spPr>
            <a:xfrm>
              <a:off x="603427" y="366735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74" name="tx74"/>
            <p:cNvSpPr/>
            <p:nvPr/>
          </p:nvSpPr>
          <p:spPr>
            <a:xfrm>
              <a:off x="508103" y="250682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75" name="tx75"/>
            <p:cNvSpPr/>
            <p:nvPr/>
          </p:nvSpPr>
          <p:spPr>
            <a:xfrm>
              <a:off x="508103" y="134629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76" name="tx76"/>
            <p:cNvSpPr/>
            <p:nvPr/>
          </p:nvSpPr>
          <p:spPr>
            <a:xfrm rot="-5400000">
              <a:off x="-527885" y="2924006"/>
              <a:ext cx="184024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77" name="rc77"/>
            <p:cNvSpPr/>
            <p:nvPr/>
          </p:nvSpPr>
          <p:spPr>
            <a:xfrm>
              <a:off x="3740830" y="5761013"/>
              <a:ext cx="201456" cy="201456"/>
            </a:xfrm>
            <a:prstGeom prst="rect">
              <a:avLst/>
            </a:prstGeom>
            <a:solidFill>
              <a:srgbClr val="0058AB">
                <a:alpha val="100000"/>
              </a:srgbClr>
            </a:solidFill>
          </p:spPr>
          <p:txBody>
            <a:bodyPr/>
            <a:lstStyle/>
            <a:p/>
          </p:txBody>
        </p:sp>
        <p:sp>
          <p:nvSpPr>
            <p:cNvPr id="78" name="rc78"/>
            <p:cNvSpPr/>
            <p:nvPr/>
          </p:nvSpPr>
          <p:spPr>
            <a:xfrm>
              <a:off x="4642916" y="5761013"/>
              <a:ext cx="201456" cy="201456"/>
            </a:xfrm>
            <a:prstGeom prst="rect">
              <a:avLst/>
            </a:prstGeom>
            <a:solidFill>
              <a:srgbClr val="69DBFF">
                <a:alpha val="100000"/>
              </a:srgbClr>
            </a:solidFill>
          </p:spPr>
          <p:txBody>
            <a:bodyPr/>
            <a:lstStyle/>
            <a:p/>
          </p:txBody>
        </p:sp>
        <p:sp>
          <p:nvSpPr>
            <p:cNvPr id="79" name="tx79"/>
            <p:cNvSpPr/>
            <p:nvPr/>
          </p:nvSpPr>
          <p:spPr>
            <a:xfrm>
              <a:off x="4020875"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80" name="tx80"/>
            <p:cNvSpPr/>
            <p:nvPr/>
          </p:nvSpPr>
          <p:spPr>
            <a:xfrm>
              <a:off x="4922961"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81" name="tx81"/>
            <p:cNvSpPr/>
            <p:nvPr/>
          </p:nvSpPr>
          <p:spPr>
            <a:xfrm>
              <a:off x="2132107" y="398022"/>
              <a:ext cx="58894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2000-2023 and target by 2030, MENA</a:t>
              </a:r>
            </a:p>
          </p:txBody>
        </p:sp>
        <p:sp>
          <p:nvSpPr>
            <p:cNvPr id="82" name="tx82"/>
            <p:cNvSpPr/>
            <p:nvPr/>
          </p:nvSpPr>
          <p:spPr>
            <a:xfrm>
              <a:off x="4881773" y="608570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3" name="tx83"/>
            <p:cNvSpPr/>
            <p:nvPr/>
          </p:nvSpPr>
          <p:spPr>
            <a:xfrm>
              <a:off x="8857057" y="6311348"/>
              <a:ext cx="217353"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t>
              </a:r>
            </a:p>
          </p:txBody>
        </p:sp>
        <p:sp>
          <p:nvSpPr>
            <p:cNvPr id="84" name="tx8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5" name="tx85"/>
            <p:cNvSpPr/>
            <p:nvPr/>
          </p:nvSpPr>
          <p:spPr>
            <a:xfrm>
              <a:off x="1805918" y="6447866"/>
              <a:ext cx="7268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Dark blue bars are the estimated number of zero-dose children in 2000-2023, light blue bar is the target number of zero-dose children by 2030.</a:t>
              </a:r>
            </a:p>
          </p:txBody>
        </p:sp>
        <p:sp>
          <p:nvSpPr>
            <p:cNvPr id="86" name="tx86"/>
            <p:cNvSpPr/>
            <p:nvPr/>
          </p:nvSpPr>
          <p:spPr>
            <a:xfrm>
              <a:off x="2259124" y="6569603"/>
              <a:ext cx="6815286"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Line shows trajectory the country needs to be on, and points show annual goals to meet the target by 2030,assuming a linear decline.</a:t>
              </a:r>
            </a:p>
          </p:txBody>
        </p:sp>
      </p:grpSp>
      <p:sp>
        <p:nvSpPr>
          <p:cNvPr id="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2000-2023 (dark blue bars)
• Zero-dose target by 2030 (light blue bar)
• Annual goals to reach the 2030 target based on a linear trajectory (points)
In 2023, the number of zero-dose children was approximately 122% higher than the annual goal.</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Bahrain, Iran, Kuwait, Morocco, Oman, Qatar, and Tunisia had the highest coverage (99%), while Sudan and Yemen had the lowest coverage (57%).
DTP1 coverage increased in 6 out of 20 countries between 2022 and 2023. The largest increase was 7% points in Algeria from 91% to 98% and Djibouti from 70% to 77%.
6 countries saw a decrease in coverage (Iraq, Lebanon, Saudi Arabia, State of Palestine, Sudan, and Yemen). The largest decline was 18% points in Sudan from 75% to 57%.
Coverage remained constant between 2022 and 2023 in the remaining 8 countries.
In 2023, 13 out of 20 countries had achieved DTP1 coverage of at least 90%.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DTP1 coverage compared to 2019, by country.
Coverage was higher in 2023 compared to 2019 in 6 countries (Algeria, Egypt, Iraq, Jordan, Saudi Arabia, and Tunisia).
The largest increase in coverage was 7% points in Jordan from 90% in 2019 to 97% in 2023}.
Coverage was lower than in 2019 in 7 countries (Djibouti, Lebanon, State of Palestine, Sudan, Syria, United Arab Emirates, and Yemen).
The largest decline in coverage was 42% points in Sudan from 99% in 2019 to 57% in 2023}.</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MENA, 2 out of 20 (10%) countries had DTP1 coverage below 70% in 2023. These are Sudan and Yemen.
These countries account for approximately 2,978,000 (26%) of the total annual cohort of surviving infants in the region.
There were 13 (65%) countries that achieved DTP1 of 90% or higher, accounting for 7,421,000 (66%) of the total cohort.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7155" y="1154700"/>
              <a:ext cx="2256115" cy="4272848"/>
            </a:xfrm>
            <a:custGeom>
              <a:avLst/>
              <a:pathLst>
                <a:path w="2256115" h="4272848">
                  <a:moveTo>
                    <a:pt x="0" y="2256287"/>
                  </a:moveTo>
                  <a:lnTo>
                    <a:pt x="34899" y="2325824"/>
                  </a:lnTo>
                  <a:lnTo>
                    <a:pt x="69799" y="2395361"/>
                  </a:lnTo>
                  <a:lnTo>
                    <a:pt x="104698" y="2464897"/>
                  </a:lnTo>
                  <a:lnTo>
                    <a:pt x="139598" y="2534434"/>
                  </a:lnTo>
                  <a:lnTo>
                    <a:pt x="174497" y="2603970"/>
                  </a:lnTo>
                  <a:lnTo>
                    <a:pt x="209397" y="2673507"/>
                  </a:lnTo>
                  <a:lnTo>
                    <a:pt x="244296" y="2743043"/>
                  </a:lnTo>
                  <a:lnTo>
                    <a:pt x="279196" y="2812580"/>
                  </a:lnTo>
                  <a:lnTo>
                    <a:pt x="314095" y="2882116"/>
                  </a:lnTo>
                  <a:lnTo>
                    <a:pt x="348995" y="2951653"/>
                  </a:lnTo>
                  <a:lnTo>
                    <a:pt x="383894" y="3021190"/>
                  </a:lnTo>
                  <a:lnTo>
                    <a:pt x="418794" y="3090726"/>
                  </a:lnTo>
                  <a:lnTo>
                    <a:pt x="453694" y="3160263"/>
                  </a:lnTo>
                  <a:lnTo>
                    <a:pt x="488593" y="3229799"/>
                  </a:lnTo>
                  <a:lnTo>
                    <a:pt x="523493" y="3299336"/>
                  </a:lnTo>
                  <a:lnTo>
                    <a:pt x="558392" y="3368872"/>
                  </a:lnTo>
                  <a:lnTo>
                    <a:pt x="593292" y="3438409"/>
                  </a:lnTo>
                  <a:lnTo>
                    <a:pt x="628191" y="3507946"/>
                  </a:lnTo>
                  <a:lnTo>
                    <a:pt x="663091" y="3577482"/>
                  </a:lnTo>
                  <a:lnTo>
                    <a:pt x="697990" y="3647019"/>
                  </a:lnTo>
                  <a:lnTo>
                    <a:pt x="732890" y="3716555"/>
                  </a:lnTo>
                  <a:lnTo>
                    <a:pt x="767789" y="3786092"/>
                  </a:lnTo>
                  <a:lnTo>
                    <a:pt x="802689" y="3855628"/>
                  </a:lnTo>
                  <a:lnTo>
                    <a:pt x="837589" y="3925165"/>
                  </a:lnTo>
                  <a:lnTo>
                    <a:pt x="872488" y="3994702"/>
                  </a:lnTo>
                  <a:lnTo>
                    <a:pt x="907388" y="4064238"/>
                  </a:lnTo>
                  <a:lnTo>
                    <a:pt x="942287" y="4133775"/>
                  </a:lnTo>
                  <a:lnTo>
                    <a:pt x="977187" y="4203311"/>
                  </a:lnTo>
                  <a:lnTo>
                    <a:pt x="1012086" y="4272848"/>
                  </a:lnTo>
                  <a:lnTo>
                    <a:pt x="1079811" y="4237409"/>
                  </a:lnTo>
                  <a:lnTo>
                    <a:pt x="1146297" y="4199696"/>
                  </a:lnTo>
                  <a:lnTo>
                    <a:pt x="1211467" y="4159753"/>
                  </a:lnTo>
                  <a:lnTo>
                    <a:pt x="1275247" y="4117625"/>
                  </a:lnTo>
                  <a:lnTo>
                    <a:pt x="1337564" y="4073361"/>
                  </a:lnTo>
                  <a:lnTo>
                    <a:pt x="1398345" y="4027012"/>
                  </a:lnTo>
                  <a:lnTo>
                    <a:pt x="1457521" y="3978631"/>
                  </a:lnTo>
                  <a:lnTo>
                    <a:pt x="1515025" y="3928272"/>
                  </a:lnTo>
                  <a:lnTo>
                    <a:pt x="1570790" y="3875995"/>
                  </a:lnTo>
                  <a:lnTo>
                    <a:pt x="1624752" y="3821859"/>
                  </a:lnTo>
                  <a:lnTo>
                    <a:pt x="1676849" y="3765927"/>
                  </a:lnTo>
                  <a:lnTo>
                    <a:pt x="1727022" y="3708261"/>
                  </a:lnTo>
                  <a:lnTo>
                    <a:pt x="1775213" y="3648930"/>
                  </a:lnTo>
                  <a:lnTo>
                    <a:pt x="1821367" y="3588000"/>
                  </a:lnTo>
                  <a:lnTo>
                    <a:pt x="1865430" y="3525541"/>
                  </a:lnTo>
                  <a:lnTo>
                    <a:pt x="1907352" y="3461626"/>
                  </a:lnTo>
                  <a:lnTo>
                    <a:pt x="1947085" y="3396328"/>
                  </a:lnTo>
                  <a:lnTo>
                    <a:pt x="1984584" y="3329721"/>
                  </a:lnTo>
                  <a:lnTo>
                    <a:pt x="2019805" y="3261882"/>
                  </a:lnTo>
                  <a:lnTo>
                    <a:pt x="2052708" y="3192889"/>
                  </a:lnTo>
                  <a:lnTo>
                    <a:pt x="2083255" y="3122822"/>
                  </a:lnTo>
                  <a:lnTo>
                    <a:pt x="2111411" y="3051760"/>
                  </a:lnTo>
                  <a:lnTo>
                    <a:pt x="2137144" y="2979784"/>
                  </a:lnTo>
                  <a:lnTo>
                    <a:pt x="2160424" y="2906979"/>
                  </a:lnTo>
                  <a:lnTo>
                    <a:pt x="2181225" y="2833427"/>
                  </a:lnTo>
                  <a:lnTo>
                    <a:pt x="2199523" y="2759212"/>
                  </a:lnTo>
                  <a:lnTo>
                    <a:pt x="2215296" y="2684420"/>
                  </a:lnTo>
                  <a:lnTo>
                    <a:pt x="2228526" y="2609137"/>
                  </a:lnTo>
                  <a:lnTo>
                    <a:pt x="2239200" y="2533449"/>
                  </a:lnTo>
                  <a:lnTo>
                    <a:pt x="2247303" y="2457442"/>
                  </a:lnTo>
                  <a:lnTo>
                    <a:pt x="2252827" y="2381205"/>
                  </a:lnTo>
                  <a:lnTo>
                    <a:pt x="2255765" y="2304825"/>
                  </a:lnTo>
                  <a:lnTo>
                    <a:pt x="2256115" y="2228389"/>
                  </a:lnTo>
                  <a:lnTo>
                    <a:pt x="2253875" y="2151985"/>
                  </a:lnTo>
                  <a:lnTo>
                    <a:pt x="2249049" y="2075700"/>
                  </a:lnTo>
                  <a:lnTo>
                    <a:pt x="2241641" y="1999623"/>
                  </a:lnTo>
                  <a:lnTo>
                    <a:pt x="2231661" y="1923840"/>
                  </a:lnTo>
                  <a:lnTo>
                    <a:pt x="2219120" y="1848439"/>
                  </a:lnTo>
                  <a:lnTo>
                    <a:pt x="2204032" y="1773506"/>
                  </a:lnTo>
                  <a:lnTo>
                    <a:pt x="2186414" y="1699127"/>
                  </a:lnTo>
                  <a:lnTo>
                    <a:pt x="2166287" y="1625388"/>
                  </a:lnTo>
                  <a:lnTo>
                    <a:pt x="2143674" y="1552372"/>
                  </a:lnTo>
                  <a:lnTo>
                    <a:pt x="2118600" y="1480165"/>
                  </a:lnTo>
                  <a:lnTo>
                    <a:pt x="2091095" y="1408848"/>
                  </a:lnTo>
                  <a:lnTo>
                    <a:pt x="2061190" y="1338504"/>
                  </a:lnTo>
                  <a:lnTo>
                    <a:pt x="2028920" y="1269213"/>
                  </a:lnTo>
                  <a:lnTo>
                    <a:pt x="1994321" y="1201054"/>
                  </a:lnTo>
                  <a:lnTo>
                    <a:pt x="1957433" y="1134107"/>
                  </a:lnTo>
                  <a:lnTo>
                    <a:pt x="1918299" y="1068448"/>
                  </a:lnTo>
                  <a:lnTo>
                    <a:pt x="1876963" y="1004152"/>
                  </a:lnTo>
                  <a:lnTo>
                    <a:pt x="1833473" y="941294"/>
                  </a:lnTo>
                  <a:lnTo>
                    <a:pt x="1787879" y="879944"/>
                  </a:lnTo>
                  <a:lnTo>
                    <a:pt x="1740233" y="820174"/>
                  </a:lnTo>
                  <a:lnTo>
                    <a:pt x="1690590" y="762052"/>
                  </a:lnTo>
                  <a:lnTo>
                    <a:pt x="1639006" y="705645"/>
                  </a:lnTo>
                  <a:lnTo>
                    <a:pt x="1585542" y="651018"/>
                  </a:lnTo>
                  <a:lnTo>
                    <a:pt x="1530257" y="598232"/>
                  </a:lnTo>
                  <a:lnTo>
                    <a:pt x="1473217" y="547350"/>
                  </a:lnTo>
                  <a:lnTo>
                    <a:pt x="1414486" y="498430"/>
                  </a:lnTo>
                  <a:lnTo>
                    <a:pt x="1354131" y="451526"/>
                  </a:lnTo>
                  <a:lnTo>
                    <a:pt x="1292222" y="406694"/>
                  </a:lnTo>
                  <a:lnTo>
                    <a:pt x="1228830" y="363985"/>
                  </a:lnTo>
                  <a:lnTo>
                    <a:pt x="1164028" y="323447"/>
                  </a:lnTo>
                  <a:lnTo>
                    <a:pt x="1097890" y="285128"/>
                  </a:lnTo>
                  <a:lnTo>
                    <a:pt x="1030492" y="249070"/>
                  </a:lnTo>
                  <a:lnTo>
                    <a:pt x="961911" y="215317"/>
                  </a:lnTo>
                  <a:lnTo>
                    <a:pt x="892227" y="183906"/>
                  </a:lnTo>
                  <a:lnTo>
                    <a:pt x="821518" y="154873"/>
                  </a:lnTo>
                  <a:lnTo>
                    <a:pt x="749867" y="128252"/>
                  </a:lnTo>
                  <a:lnTo>
                    <a:pt x="677355" y="104073"/>
                  </a:lnTo>
                  <a:lnTo>
                    <a:pt x="604065" y="82365"/>
                  </a:lnTo>
                  <a:lnTo>
                    <a:pt x="530082" y="63151"/>
                  </a:lnTo>
                  <a:lnTo>
                    <a:pt x="455491" y="46454"/>
                  </a:lnTo>
                  <a:lnTo>
                    <a:pt x="380377" y="32294"/>
                  </a:lnTo>
                  <a:lnTo>
                    <a:pt x="304827" y="20686"/>
                  </a:lnTo>
                  <a:lnTo>
                    <a:pt x="228927" y="11643"/>
                  </a:lnTo>
                  <a:lnTo>
                    <a:pt x="152764" y="5177"/>
                  </a:lnTo>
                  <a:lnTo>
                    <a:pt x="76426" y="1294"/>
                  </a:lnTo>
                  <a:lnTo>
                    <a:pt x="0" y="0"/>
                  </a:lnTo>
                  <a:lnTo>
                    <a:pt x="0" y="77803"/>
                  </a:lnTo>
                  <a:lnTo>
                    <a:pt x="0" y="155606"/>
                  </a:lnTo>
                  <a:lnTo>
                    <a:pt x="0" y="233409"/>
                  </a:lnTo>
                  <a:lnTo>
                    <a:pt x="0" y="311212"/>
                  </a:lnTo>
                  <a:lnTo>
                    <a:pt x="0" y="389015"/>
                  </a:lnTo>
                  <a:lnTo>
                    <a:pt x="0" y="466818"/>
                  </a:lnTo>
                  <a:lnTo>
                    <a:pt x="0" y="544621"/>
                  </a:lnTo>
                  <a:lnTo>
                    <a:pt x="0" y="622424"/>
                  </a:lnTo>
                  <a:lnTo>
                    <a:pt x="0" y="700227"/>
                  </a:lnTo>
                  <a:lnTo>
                    <a:pt x="0" y="778030"/>
                  </a:lnTo>
                  <a:lnTo>
                    <a:pt x="0" y="855833"/>
                  </a:lnTo>
                  <a:lnTo>
                    <a:pt x="0" y="933636"/>
                  </a:lnTo>
                  <a:lnTo>
                    <a:pt x="0" y="1011439"/>
                  </a:lnTo>
                  <a:lnTo>
                    <a:pt x="0" y="1089242"/>
                  </a:lnTo>
                  <a:lnTo>
                    <a:pt x="0" y="1167045"/>
                  </a:lnTo>
                  <a:lnTo>
                    <a:pt x="0" y="1244848"/>
                  </a:lnTo>
                  <a:lnTo>
                    <a:pt x="0" y="1322651"/>
                  </a:lnTo>
                  <a:lnTo>
                    <a:pt x="0" y="1400454"/>
                  </a:lnTo>
                  <a:lnTo>
                    <a:pt x="0" y="1478257"/>
                  </a:lnTo>
                  <a:lnTo>
                    <a:pt x="0" y="1556060"/>
                  </a:lnTo>
                  <a:lnTo>
                    <a:pt x="0" y="1633863"/>
                  </a:lnTo>
                  <a:lnTo>
                    <a:pt x="0" y="1711666"/>
                  </a:lnTo>
                  <a:lnTo>
                    <a:pt x="0" y="1789469"/>
                  </a:lnTo>
                  <a:lnTo>
                    <a:pt x="0" y="1867272"/>
                  </a:lnTo>
                  <a:lnTo>
                    <a:pt x="0" y="1945075"/>
                  </a:lnTo>
                  <a:lnTo>
                    <a:pt x="0" y="2022878"/>
                  </a:lnTo>
                  <a:lnTo>
                    <a:pt x="0" y="2100681"/>
                  </a:lnTo>
                  <a:lnTo>
                    <a:pt x="0" y="2178484"/>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5" name="pg5"/>
            <p:cNvSpPr/>
            <p:nvPr/>
          </p:nvSpPr>
          <p:spPr>
            <a:xfrm>
              <a:off x="960930" y="3012128"/>
              <a:ext cx="3268312" cy="2654995"/>
            </a:xfrm>
            <a:custGeom>
              <a:avLst/>
              <a:pathLst>
                <a:path w="3268312" h="2654995">
                  <a:moveTo>
                    <a:pt x="2256225" y="398860"/>
                  </a:moveTo>
                  <a:lnTo>
                    <a:pt x="2179647" y="385106"/>
                  </a:lnTo>
                  <a:lnTo>
                    <a:pt x="2103070" y="371352"/>
                  </a:lnTo>
                  <a:lnTo>
                    <a:pt x="2026492" y="357598"/>
                  </a:lnTo>
                  <a:lnTo>
                    <a:pt x="1949914" y="343845"/>
                  </a:lnTo>
                  <a:lnTo>
                    <a:pt x="1873337" y="330091"/>
                  </a:lnTo>
                  <a:lnTo>
                    <a:pt x="1796759" y="316337"/>
                  </a:lnTo>
                  <a:lnTo>
                    <a:pt x="1720181" y="302583"/>
                  </a:lnTo>
                  <a:lnTo>
                    <a:pt x="1643604" y="288829"/>
                  </a:lnTo>
                  <a:lnTo>
                    <a:pt x="1567026" y="275076"/>
                  </a:lnTo>
                  <a:lnTo>
                    <a:pt x="1490448" y="261322"/>
                  </a:lnTo>
                  <a:lnTo>
                    <a:pt x="1413870" y="247568"/>
                  </a:lnTo>
                  <a:lnTo>
                    <a:pt x="1337293" y="233814"/>
                  </a:lnTo>
                  <a:lnTo>
                    <a:pt x="1260715" y="220060"/>
                  </a:lnTo>
                  <a:lnTo>
                    <a:pt x="1184137" y="206307"/>
                  </a:lnTo>
                  <a:lnTo>
                    <a:pt x="1107560" y="192553"/>
                  </a:lnTo>
                  <a:lnTo>
                    <a:pt x="1030982" y="178799"/>
                  </a:lnTo>
                  <a:lnTo>
                    <a:pt x="954404" y="165045"/>
                  </a:lnTo>
                  <a:lnTo>
                    <a:pt x="877826" y="151291"/>
                  </a:lnTo>
                  <a:lnTo>
                    <a:pt x="801249" y="137538"/>
                  </a:lnTo>
                  <a:lnTo>
                    <a:pt x="724671" y="123784"/>
                  </a:lnTo>
                  <a:lnTo>
                    <a:pt x="648093" y="110030"/>
                  </a:lnTo>
                  <a:lnTo>
                    <a:pt x="571516" y="96276"/>
                  </a:lnTo>
                  <a:lnTo>
                    <a:pt x="494938" y="82522"/>
                  </a:lnTo>
                  <a:lnTo>
                    <a:pt x="418360" y="68769"/>
                  </a:lnTo>
                  <a:lnTo>
                    <a:pt x="341783" y="55015"/>
                  </a:lnTo>
                  <a:lnTo>
                    <a:pt x="265205" y="41261"/>
                  </a:lnTo>
                  <a:lnTo>
                    <a:pt x="188627" y="27507"/>
                  </a:lnTo>
                  <a:lnTo>
                    <a:pt x="112049" y="13753"/>
                  </a:lnTo>
                  <a:lnTo>
                    <a:pt x="35472" y="0"/>
                  </a:lnTo>
                  <a:lnTo>
                    <a:pt x="23178" y="75847"/>
                  </a:lnTo>
                  <a:lnTo>
                    <a:pt x="13475" y="152069"/>
                  </a:lnTo>
                  <a:lnTo>
                    <a:pt x="6372" y="228577"/>
                  </a:lnTo>
                  <a:lnTo>
                    <a:pt x="1879" y="305283"/>
                  </a:lnTo>
                  <a:lnTo>
                    <a:pt x="0" y="382097"/>
                  </a:lnTo>
                  <a:lnTo>
                    <a:pt x="737" y="458931"/>
                  </a:lnTo>
                  <a:lnTo>
                    <a:pt x="4090" y="535695"/>
                  </a:lnTo>
                  <a:lnTo>
                    <a:pt x="10055" y="612301"/>
                  </a:lnTo>
                  <a:lnTo>
                    <a:pt x="18626" y="688658"/>
                  </a:lnTo>
                  <a:lnTo>
                    <a:pt x="29791" y="764680"/>
                  </a:lnTo>
                  <a:lnTo>
                    <a:pt x="43538" y="840278"/>
                  </a:lnTo>
                  <a:lnTo>
                    <a:pt x="59851" y="915363"/>
                  </a:lnTo>
                  <a:lnTo>
                    <a:pt x="78711" y="989850"/>
                  </a:lnTo>
                  <a:lnTo>
                    <a:pt x="100097" y="1063651"/>
                  </a:lnTo>
                  <a:lnTo>
                    <a:pt x="123983" y="1136681"/>
                  </a:lnTo>
                  <a:lnTo>
                    <a:pt x="150342" y="1208856"/>
                  </a:lnTo>
                  <a:lnTo>
                    <a:pt x="179144" y="1280091"/>
                  </a:lnTo>
                  <a:lnTo>
                    <a:pt x="210354" y="1350304"/>
                  </a:lnTo>
                  <a:lnTo>
                    <a:pt x="243937" y="1419414"/>
                  </a:lnTo>
                  <a:lnTo>
                    <a:pt x="279853" y="1487340"/>
                  </a:lnTo>
                  <a:lnTo>
                    <a:pt x="318062" y="1554004"/>
                  </a:lnTo>
                  <a:lnTo>
                    <a:pt x="358518" y="1619328"/>
                  </a:lnTo>
                  <a:lnTo>
                    <a:pt x="401175" y="1683237"/>
                  </a:lnTo>
                  <a:lnTo>
                    <a:pt x="445984" y="1745656"/>
                  </a:lnTo>
                  <a:lnTo>
                    <a:pt x="492891" y="1806514"/>
                  </a:lnTo>
                  <a:lnTo>
                    <a:pt x="541844" y="1865739"/>
                  </a:lnTo>
                  <a:lnTo>
                    <a:pt x="592785" y="1923262"/>
                  </a:lnTo>
                  <a:lnTo>
                    <a:pt x="645655" y="1979018"/>
                  </a:lnTo>
                  <a:lnTo>
                    <a:pt x="700393" y="2032941"/>
                  </a:lnTo>
                  <a:lnTo>
                    <a:pt x="756936" y="2084970"/>
                  </a:lnTo>
                  <a:lnTo>
                    <a:pt x="815217" y="2135042"/>
                  </a:lnTo>
                  <a:lnTo>
                    <a:pt x="875169" y="2183102"/>
                  </a:lnTo>
                  <a:lnTo>
                    <a:pt x="936723" y="2229092"/>
                  </a:lnTo>
                  <a:lnTo>
                    <a:pt x="999807" y="2272959"/>
                  </a:lnTo>
                  <a:lnTo>
                    <a:pt x="1064348" y="2314653"/>
                  </a:lnTo>
                  <a:lnTo>
                    <a:pt x="1130272" y="2354125"/>
                  </a:lnTo>
                  <a:lnTo>
                    <a:pt x="1197501" y="2391330"/>
                  </a:lnTo>
                  <a:lnTo>
                    <a:pt x="1265958" y="2426224"/>
                  </a:lnTo>
                  <a:lnTo>
                    <a:pt x="1335564" y="2458767"/>
                  </a:lnTo>
                  <a:lnTo>
                    <a:pt x="1406237" y="2488921"/>
                  </a:lnTo>
                  <a:lnTo>
                    <a:pt x="1477896" y="2516651"/>
                  </a:lnTo>
                  <a:lnTo>
                    <a:pt x="1550457" y="2541925"/>
                  </a:lnTo>
                  <a:lnTo>
                    <a:pt x="1623838" y="2564713"/>
                  </a:lnTo>
                  <a:lnTo>
                    <a:pt x="1697951" y="2584990"/>
                  </a:lnTo>
                  <a:lnTo>
                    <a:pt x="1772712" y="2602732"/>
                  </a:lnTo>
                  <a:lnTo>
                    <a:pt x="1848034" y="2617917"/>
                  </a:lnTo>
                  <a:lnTo>
                    <a:pt x="1923829" y="2630529"/>
                  </a:lnTo>
                  <a:lnTo>
                    <a:pt x="2000010" y="2640553"/>
                  </a:lnTo>
                  <a:lnTo>
                    <a:pt x="2076487" y="2647977"/>
                  </a:lnTo>
                  <a:lnTo>
                    <a:pt x="2153174" y="2652793"/>
                  </a:lnTo>
                  <a:lnTo>
                    <a:pt x="2229979" y="2654995"/>
                  </a:lnTo>
                  <a:lnTo>
                    <a:pt x="2306815" y="2654581"/>
                  </a:lnTo>
                  <a:lnTo>
                    <a:pt x="2383593" y="2651550"/>
                  </a:lnTo>
                  <a:lnTo>
                    <a:pt x="2460223" y="2645907"/>
                  </a:lnTo>
                  <a:lnTo>
                    <a:pt x="2536616" y="2637658"/>
                  </a:lnTo>
                  <a:lnTo>
                    <a:pt x="2612684" y="2626812"/>
                  </a:lnTo>
                  <a:lnTo>
                    <a:pt x="2688338" y="2613383"/>
                  </a:lnTo>
                  <a:lnTo>
                    <a:pt x="2763492" y="2597386"/>
                  </a:lnTo>
                  <a:lnTo>
                    <a:pt x="2838057" y="2578838"/>
                  </a:lnTo>
                  <a:lnTo>
                    <a:pt x="2911948" y="2557763"/>
                  </a:lnTo>
                  <a:lnTo>
                    <a:pt x="2985078" y="2534184"/>
                  </a:lnTo>
                  <a:lnTo>
                    <a:pt x="3057362" y="2508129"/>
                  </a:lnTo>
                  <a:lnTo>
                    <a:pt x="3128718" y="2479627"/>
                  </a:lnTo>
                  <a:lnTo>
                    <a:pt x="3199062" y="2448712"/>
                  </a:lnTo>
                  <a:lnTo>
                    <a:pt x="3268312" y="2415420"/>
                  </a:lnTo>
                  <a:lnTo>
                    <a:pt x="3233412" y="2345884"/>
                  </a:lnTo>
                  <a:lnTo>
                    <a:pt x="3198513" y="2276347"/>
                  </a:lnTo>
                  <a:lnTo>
                    <a:pt x="3163613" y="2206810"/>
                  </a:lnTo>
                  <a:lnTo>
                    <a:pt x="3128714" y="2137274"/>
                  </a:lnTo>
                  <a:lnTo>
                    <a:pt x="3093814" y="2067737"/>
                  </a:lnTo>
                  <a:lnTo>
                    <a:pt x="3058915" y="1998201"/>
                  </a:lnTo>
                  <a:lnTo>
                    <a:pt x="3024015" y="1928664"/>
                  </a:lnTo>
                  <a:lnTo>
                    <a:pt x="2989116" y="1859128"/>
                  </a:lnTo>
                  <a:lnTo>
                    <a:pt x="2954216" y="1789591"/>
                  </a:lnTo>
                  <a:lnTo>
                    <a:pt x="2919316" y="1720055"/>
                  </a:lnTo>
                  <a:lnTo>
                    <a:pt x="2884417" y="1650518"/>
                  </a:lnTo>
                  <a:lnTo>
                    <a:pt x="2849517" y="1580981"/>
                  </a:lnTo>
                  <a:lnTo>
                    <a:pt x="2814618" y="1511445"/>
                  </a:lnTo>
                  <a:lnTo>
                    <a:pt x="2779718" y="1441908"/>
                  </a:lnTo>
                  <a:lnTo>
                    <a:pt x="2744819" y="1372372"/>
                  </a:lnTo>
                  <a:lnTo>
                    <a:pt x="2709919" y="1302835"/>
                  </a:lnTo>
                  <a:lnTo>
                    <a:pt x="2675020" y="1233299"/>
                  </a:lnTo>
                  <a:lnTo>
                    <a:pt x="2640120" y="1163762"/>
                  </a:lnTo>
                  <a:lnTo>
                    <a:pt x="2605221" y="1094225"/>
                  </a:lnTo>
                  <a:lnTo>
                    <a:pt x="2570321" y="1024689"/>
                  </a:lnTo>
                  <a:lnTo>
                    <a:pt x="2535422" y="955152"/>
                  </a:lnTo>
                  <a:lnTo>
                    <a:pt x="2500522" y="885616"/>
                  </a:lnTo>
                  <a:lnTo>
                    <a:pt x="2465622" y="816079"/>
                  </a:lnTo>
                  <a:lnTo>
                    <a:pt x="2430723" y="746543"/>
                  </a:lnTo>
                  <a:lnTo>
                    <a:pt x="2395823" y="677006"/>
                  </a:lnTo>
                  <a:lnTo>
                    <a:pt x="2360924" y="607470"/>
                  </a:lnTo>
                  <a:lnTo>
                    <a:pt x="2326024" y="537933"/>
                  </a:lnTo>
                  <a:lnTo>
                    <a:pt x="2291125" y="468396"/>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6" name="pg6"/>
            <p:cNvSpPr/>
            <p:nvPr/>
          </p:nvSpPr>
          <p:spPr>
            <a:xfrm>
              <a:off x="996402" y="1911561"/>
              <a:ext cx="2220753" cy="1499427"/>
            </a:xfrm>
            <a:custGeom>
              <a:avLst/>
              <a:pathLst>
                <a:path w="2220753" h="1499427">
                  <a:moveTo>
                    <a:pt x="2220753" y="1499427"/>
                  </a:moveTo>
                  <a:lnTo>
                    <a:pt x="2162615" y="1447723"/>
                  </a:lnTo>
                  <a:lnTo>
                    <a:pt x="2104478" y="1396018"/>
                  </a:lnTo>
                  <a:lnTo>
                    <a:pt x="2046340" y="1344314"/>
                  </a:lnTo>
                  <a:lnTo>
                    <a:pt x="1988203" y="1292609"/>
                  </a:lnTo>
                  <a:lnTo>
                    <a:pt x="1930065" y="1240905"/>
                  </a:lnTo>
                  <a:lnTo>
                    <a:pt x="1871928" y="1189201"/>
                  </a:lnTo>
                  <a:lnTo>
                    <a:pt x="1813791" y="1137496"/>
                  </a:lnTo>
                  <a:lnTo>
                    <a:pt x="1755653" y="1085792"/>
                  </a:lnTo>
                  <a:lnTo>
                    <a:pt x="1697516" y="1034087"/>
                  </a:lnTo>
                  <a:lnTo>
                    <a:pt x="1639378" y="982383"/>
                  </a:lnTo>
                  <a:lnTo>
                    <a:pt x="1581241" y="930679"/>
                  </a:lnTo>
                  <a:lnTo>
                    <a:pt x="1523103" y="878974"/>
                  </a:lnTo>
                  <a:lnTo>
                    <a:pt x="1464966" y="827270"/>
                  </a:lnTo>
                  <a:lnTo>
                    <a:pt x="1406828" y="775565"/>
                  </a:lnTo>
                  <a:lnTo>
                    <a:pt x="1348691" y="723861"/>
                  </a:lnTo>
                  <a:lnTo>
                    <a:pt x="1290553" y="672157"/>
                  </a:lnTo>
                  <a:lnTo>
                    <a:pt x="1232416" y="620452"/>
                  </a:lnTo>
                  <a:lnTo>
                    <a:pt x="1174278" y="568748"/>
                  </a:lnTo>
                  <a:lnTo>
                    <a:pt x="1116141" y="517043"/>
                  </a:lnTo>
                  <a:lnTo>
                    <a:pt x="1058003" y="465339"/>
                  </a:lnTo>
                  <a:lnTo>
                    <a:pt x="999866" y="413635"/>
                  </a:lnTo>
                  <a:lnTo>
                    <a:pt x="941728" y="361930"/>
                  </a:lnTo>
                  <a:lnTo>
                    <a:pt x="883591" y="310226"/>
                  </a:lnTo>
                  <a:lnTo>
                    <a:pt x="825453" y="258521"/>
                  </a:lnTo>
                  <a:lnTo>
                    <a:pt x="767316" y="206817"/>
                  </a:lnTo>
                  <a:lnTo>
                    <a:pt x="709178" y="155113"/>
                  </a:lnTo>
                  <a:lnTo>
                    <a:pt x="651041" y="103408"/>
                  </a:lnTo>
                  <a:lnTo>
                    <a:pt x="592903" y="51704"/>
                  </a:lnTo>
                  <a:lnTo>
                    <a:pt x="534766" y="0"/>
                  </a:lnTo>
                  <a:lnTo>
                    <a:pt x="484302" y="58741"/>
                  </a:lnTo>
                  <a:lnTo>
                    <a:pt x="435885" y="119181"/>
                  </a:lnTo>
                  <a:lnTo>
                    <a:pt x="389569" y="181246"/>
                  </a:lnTo>
                  <a:lnTo>
                    <a:pt x="345411" y="244864"/>
                  </a:lnTo>
                  <a:lnTo>
                    <a:pt x="303463" y="309960"/>
                  </a:lnTo>
                  <a:lnTo>
                    <a:pt x="263772" y="376457"/>
                  </a:lnTo>
                  <a:lnTo>
                    <a:pt x="226388" y="444277"/>
                  </a:lnTo>
                  <a:lnTo>
                    <a:pt x="191352" y="513340"/>
                  </a:lnTo>
                  <a:lnTo>
                    <a:pt x="158708" y="583565"/>
                  </a:lnTo>
                  <a:lnTo>
                    <a:pt x="128492" y="654868"/>
                  </a:lnTo>
                  <a:lnTo>
                    <a:pt x="100741" y="727167"/>
                  </a:lnTo>
                  <a:lnTo>
                    <a:pt x="75488" y="800375"/>
                  </a:lnTo>
                  <a:lnTo>
                    <a:pt x="52762" y="874407"/>
                  </a:lnTo>
                  <a:lnTo>
                    <a:pt x="32590" y="949175"/>
                  </a:lnTo>
                  <a:lnTo>
                    <a:pt x="14995" y="1024591"/>
                  </a:lnTo>
                  <a:lnTo>
                    <a:pt x="0" y="1100567"/>
                  </a:lnTo>
                  <a:lnTo>
                    <a:pt x="76577" y="1114321"/>
                  </a:lnTo>
                  <a:lnTo>
                    <a:pt x="153155" y="1128074"/>
                  </a:lnTo>
                  <a:lnTo>
                    <a:pt x="229733" y="1141828"/>
                  </a:lnTo>
                  <a:lnTo>
                    <a:pt x="306310" y="1155582"/>
                  </a:lnTo>
                  <a:lnTo>
                    <a:pt x="382888" y="1169336"/>
                  </a:lnTo>
                  <a:lnTo>
                    <a:pt x="459466" y="1183090"/>
                  </a:lnTo>
                  <a:lnTo>
                    <a:pt x="536043" y="1196843"/>
                  </a:lnTo>
                  <a:lnTo>
                    <a:pt x="612621" y="1210597"/>
                  </a:lnTo>
                  <a:lnTo>
                    <a:pt x="689199" y="1224351"/>
                  </a:lnTo>
                  <a:lnTo>
                    <a:pt x="765777" y="1238105"/>
                  </a:lnTo>
                  <a:lnTo>
                    <a:pt x="842354" y="1251859"/>
                  </a:lnTo>
                  <a:lnTo>
                    <a:pt x="918932" y="1265612"/>
                  </a:lnTo>
                  <a:lnTo>
                    <a:pt x="995510" y="1279366"/>
                  </a:lnTo>
                  <a:lnTo>
                    <a:pt x="1072087" y="1293120"/>
                  </a:lnTo>
                  <a:lnTo>
                    <a:pt x="1148665" y="1306874"/>
                  </a:lnTo>
                  <a:lnTo>
                    <a:pt x="1225243" y="1320628"/>
                  </a:lnTo>
                  <a:lnTo>
                    <a:pt x="1301820" y="1334381"/>
                  </a:lnTo>
                  <a:lnTo>
                    <a:pt x="1378398" y="1348135"/>
                  </a:lnTo>
                  <a:lnTo>
                    <a:pt x="1454976" y="1361889"/>
                  </a:lnTo>
                  <a:lnTo>
                    <a:pt x="1531554" y="1375643"/>
                  </a:lnTo>
                  <a:lnTo>
                    <a:pt x="1608131" y="1389397"/>
                  </a:lnTo>
                  <a:lnTo>
                    <a:pt x="1684709" y="1403150"/>
                  </a:lnTo>
                  <a:lnTo>
                    <a:pt x="1761287" y="1416904"/>
                  </a:lnTo>
                  <a:lnTo>
                    <a:pt x="1837864" y="1430658"/>
                  </a:lnTo>
                  <a:lnTo>
                    <a:pt x="1914442" y="1444412"/>
                  </a:lnTo>
                  <a:lnTo>
                    <a:pt x="1991020" y="1458166"/>
                  </a:lnTo>
                  <a:lnTo>
                    <a:pt x="2067597" y="1471919"/>
                  </a:lnTo>
                  <a:lnTo>
                    <a:pt x="2144175" y="1485673"/>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7" name="pg7"/>
            <p:cNvSpPr/>
            <p:nvPr/>
          </p:nvSpPr>
          <p:spPr>
            <a:xfrm>
              <a:off x="1531168" y="1632044"/>
              <a:ext cx="1685986" cy="1778944"/>
            </a:xfrm>
            <a:custGeom>
              <a:avLst/>
              <a:pathLst>
                <a:path w="1685986" h="1778944">
                  <a:moveTo>
                    <a:pt x="1685986" y="1778944"/>
                  </a:moveTo>
                  <a:lnTo>
                    <a:pt x="1638129" y="1717601"/>
                  </a:lnTo>
                  <a:lnTo>
                    <a:pt x="1590271" y="1656258"/>
                  </a:lnTo>
                  <a:lnTo>
                    <a:pt x="1542413" y="1594915"/>
                  </a:lnTo>
                  <a:lnTo>
                    <a:pt x="1494556" y="1533572"/>
                  </a:lnTo>
                  <a:lnTo>
                    <a:pt x="1446698" y="1472229"/>
                  </a:lnTo>
                  <a:lnTo>
                    <a:pt x="1398840" y="1410887"/>
                  </a:lnTo>
                  <a:lnTo>
                    <a:pt x="1350983" y="1349544"/>
                  </a:lnTo>
                  <a:lnTo>
                    <a:pt x="1303125" y="1288201"/>
                  </a:lnTo>
                  <a:lnTo>
                    <a:pt x="1255267" y="1226858"/>
                  </a:lnTo>
                  <a:lnTo>
                    <a:pt x="1207410" y="1165515"/>
                  </a:lnTo>
                  <a:lnTo>
                    <a:pt x="1159552" y="1104172"/>
                  </a:lnTo>
                  <a:lnTo>
                    <a:pt x="1111694" y="1042829"/>
                  </a:lnTo>
                  <a:lnTo>
                    <a:pt x="1063837" y="981486"/>
                  </a:lnTo>
                  <a:lnTo>
                    <a:pt x="1015979" y="920143"/>
                  </a:lnTo>
                  <a:lnTo>
                    <a:pt x="968121" y="858800"/>
                  </a:lnTo>
                  <a:lnTo>
                    <a:pt x="920263" y="797457"/>
                  </a:lnTo>
                  <a:lnTo>
                    <a:pt x="872406" y="736114"/>
                  </a:lnTo>
                  <a:lnTo>
                    <a:pt x="824548" y="674772"/>
                  </a:lnTo>
                  <a:lnTo>
                    <a:pt x="776690" y="613429"/>
                  </a:lnTo>
                  <a:lnTo>
                    <a:pt x="728833" y="552086"/>
                  </a:lnTo>
                  <a:lnTo>
                    <a:pt x="680975" y="490743"/>
                  </a:lnTo>
                  <a:lnTo>
                    <a:pt x="633117" y="429400"/>
                  </a:lnTo>
                  <a:lnTo>
                    <a:pt x="585260" y="368057"/>
                  </a:lnTo>
                  <a:lnTo>
                    <a:pt x="537402" y="306714"/>
                  </a:lnTo>
                  <a:lnTo>
                    <a:pt x="489544" y="245371"/>
                  </a:lnTo>
                  <a:lnTo>
                    <a:pt x="441687" y="184028"/>
                  </a:lnTo>
                  <a:lnTo>
                    <a:pt x="393829" y="122685"/>
                  </a:lnTo>
                  <a:lnTo>
                    <a:pt x="345971" y="61342"/>
                  </a:lnTo>
                  <a:lnTo>
                    <a:pt x="298113" y="0"/>
                  </a:lnTo>
                  <a:lnTo>
                    <a:pt x="234512" y="51502"/>
                  </a:lnTo>
                  <a:lnTo>
                    <a:pt x="172820" y="105277"/>
                  </a:lnTo>
                  <a:lnTo>
                    <a:pt x="113118" y="161254"/>
                  </a:lnTo>
                  <a:lnTo>
                    <a:pt x="55486" y="219359"/>
                  </a:lnTo>
                  <a:lnTo>
                    <a:pt x="0" y="279516"/>
                  </a:lnTo>
                  <a:lnTo>
                    <a:pt x="58137" y="331221"/>
                  </a:lnTo>
                  <a:lnTo>
                    <a:pt x="116274" y="382925"/>
                  </a:lnTo>
                  <a:lnTo>
                    <a:pt x="174412" y="434630"/>
                  </a:lnTo>
                  <a:lnTo>
                    <a:pt x="232549" y="486334"/>
                  </a:lnTo>
                  <a:lnTo>
                    <a:pt x="290687" y="538038"/>
                  </a:lnTo>
                  <a:lnTo>
                    <a:pt x="348824" y="589743"/>
                  </a:lnTo>
                  <a:lnTo>
                    <a:pt x="406962" y="641447"/>
                  </a:lnTo>
                  <a:lnTo>
                    <a:pt x="465099" y="693152"/>
                  </a:lnTo>
                  <a:lnTo>
                    <a:pt x="523237" y="744856"/>
                  </a:lnTo>
                  <a:lnTo>
                    <a:pt x="581374" y="796560"/>
                  </a:lnTo>
                  <a:lnTo>
                    <a:pt x="639512" y="848265"/>
                  </a:lnTo>
                  <a:lnTo>
                    <a:pt x="697649" y="899969"/>
                  </a:lnTo>
                  <a:lnTo>
                    <a:pt x="755787" y="951674"/>
                  </a:lnTo>
                  <a:lnTo>
                    <a:pt x="813924" y="1003378"/>
                  </a:lnTo>
                  <a:lnTo>
                    <a:pt x="872062" y="1055082"/>
                  </a:lnTo>
                  <a:lnTo>
                    <a:pt x="930199" y="1106787"/>
                  </a:lnTo>
                  <a:lnTo>
                    <a:pt x="988337" y="1158491"/>
                  </a:lnTo>
                  <a:lnTo>
                    <a:pt x="1046474" y="1210196"/>
                  </a:lnTo>
                  <a:lnTo>
                    <a:pt x="1104612" y="1261900"/>
                  </a:lnTo>
                  <a:lnTo>
                    <a:pt x="1162749" y="1313604"/>
                  </a:lnTo>
                  <a:lnTo>
                    <a:pt x="1220887" y="1365309"/>
                  </a:lnTo>
                  <a:lnTo>
                    <a:pt x="1279024" y="1417013"/>
                  </a:lnTo>
                  <a:lnTo>
                    <a:pt x="1337162" y="1468718"/>
                  </a:lnTo>
                  <a:lnTo>
                    <a:pt x="1395299" y="1520422"/>
                  </a:lnTo>
                  <a:lnTo>
                    <a:pt x="1453437" y="1572126"/>
                  </a:lnTo>
                  <a:lnTo>
                    <a:pt x="1511574" y="1623831"/>
                  </a:lnTo>
                  <a:lnTo>
                    <a:pt x="1569712" y="1675535"/>
                  </a:lnTo>
                  <a:lnTo>
                    <a:pt x="1627849" y="1727240"/>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8" name="pg8"/>
            <p:cNvSpPr/>
            <p:nvPr/>
          </p:nvSpPr>
          <p:spPr>
            <a:xfrm>
              <a:off x="1829282" y="1466493"/>
              <a:ext cx="1387873" cy="1944495"/>
            </a:xfrm>
            <a:custGeom>
              <a:avLst/>
              <a:pathLst>
                <a:path w="1387873" h="1944495">
                  <a:moveTo>
                    <a:pt x="1387873" y="1944495"/>
                  </a:moveTo>
                  <a:lnTo>
                    <a:pt x="1348409" y="1877443"/>
                  </a:lnTo>
                  <a:lnTo>
                    <a:pt x="1308945" y="1810391"/>
                  </a:lnTo>
                  <a:lnTo>
                    <a:pt x="1269481" y="1743340"/>
                  </a:lnTo>
                  <a:lnTo>
                    <a:pt x="1230017" y="1676288"/>
                  </a:lnTo>
                  <a:lnTo>
                    <a:pt x="1190553" y="1609237"/>
                  </a:lnTo>
                  <a:lnTo>
                    <a:pt x="1151089" y="1542185"/>
                  </a:lnTo>
                  <a:lnTo>
                    <a:pt x="1111625" y="1475134"/>
                  </a:lnTo>
                  <a:lnTo>
                    <a:pt x="1072161" y="1408082"/>
                  </a:lnTo>
                  <a:lnTo>
                    <a:pt x="1032697" y="1341031"/>
                  </a:lnTo>
                  <a:lnTo>
                    <a:pt x="993233" y="1273979"/>
                  </a:lnTo>
                  <a:lnTo>
                    <a:pt x="953769" y="1206927"/>
                  </a:lnTo>
                  <a:lnTo>
                    <a:pt x="914305" y="1139876"/>
                  </a:lnTo>
                  <a:lnTo>
                    <a:pt x="874842" y="1072824"/>
                  </a:lnTo>
                  <a:lnTo>
                    <a:pt x="835378" y="1005773"/>
                  </a:lnTo>
                  <a:lnTo>
                    <a:pt x="795914" y="938721"/>
                  </a:lnTo>
                  <a:lnTo>
                    <a:pt x="756450" y="871670"/>
                  </a:lnTo>
                  <a:lnTo>
                    <a:pt x="716986" y="804618"/>
                  </a:lnTo>
                  <a:lnTo>
                    <a:pt x="677522" y="737567"/>
                  </a:lnTo>
                  <a:lnTo>
                    <a:pt x="638058" y="670515"/>
                  </a:lnTo>
                  <a:lnTo>
                    <a:pt x="598594" y="603463"/>
                  </a:lnTo>
                  <a:lnTo>
                    <a:pt x="559130" y="536412"/>
                  </a:lnTo>
                  <a:lnTo>
                    <a:pt x="519666" y="469360"/>
                  </a:lnTo>
                  <a:lnTo>
                    <a:pt x="480202" y="402309"/>
                  </a:lnTo>
                  <a:lnTo>
                    <a:pt x="440738" y="335257"/>
                  </a:lnTo>
                  <a:lnTo>
                    <a:pt x="401274" y="268206"/>
                  </a:lnTo>
                  <a:lnTo>
                    <a:pt x="361811" y="201154"/>
                  </a:lnTo>
                  <a:lnTo>
                    <a:pt x="322347" y="134103"/>
                  </a:lnTo>
                  <a:lnTo>
                    <a:pt x="282883" y="67051"/>
                  </a:lnTo>
                  <a:lnTo>
                    <a:pt x="243419" y="0"/>
                  </a:lnTo>
                  <a:lnTo>
                    <a:pt x="159902" y="51633"/>
                  </a:lnTo>
                  <a:lnTo>
                    <a:pt x="78711" y="106851"/>
                  </a:lnTo>
                  <a:lnTo>
                    <a:pt x="0" y="165550"/>
                  </a:lnTo>
                  <a:lnTo>
                    <a:pt x="47857" y="226893"/>
                  </a:lnTo>
                  <a:lnTo>
                    <a:pt x="95715" y="288236"/>
                  </a:lnTo>
                  <a:lnTo>
                    <a:pt x="143573" y="349579"/>
                  </a:lnTo>
                  <a:lnTo>
                    <a:pt x="191430" y="410922"/>
                  </a:lnTo>
                  <a:lnTo>
                    <a:pt x="239288" y="472265"/>
                  </a:lnTo>
                  <a:lnTo>
                    <a:pt x="287146" y="533607"/>
                  </a:lnTo>
                  <a:lnTo>
                    <a:pt x="335003" y="594950"/>
                  </a:lnTo>
                  <a:lnTo>
                    <a:pt x="382861" y="656293"/>
                  </a:lnTo>
                  <a:lnTo>
                    <a:pt x="430719" y="717636"/>
                  </a:lnTo>
                  <a:lnTo>
                    <a:pt x="478576" y="778979"/>
                  </a:lnTo>
                  <a:lnTo>
                    <a:pt x="526434" y="840322"/>
                  </a:lnTo>
                  <a:lnTo>
                    <a:pt x="574292" y="901665"/>
                  </a:lnTo>
                  <a:lnTo>
                    <a:pt x="622149" y="963008"/>
                  </a:lnTo>
                  <a:lnTo>
                    <a:pt x="670007" y="1024351"/>
                  </a:lnTo>
                  <a:lnTo>
                    <a:pt x="717865" y="1085694"/>
                  </a:lnTo>
                  <a:lnTo>
                    <a:pt x="765723" y="1147037"/>
                  </a:lnTo>
                  <a:lnTo>
                    <a:pt x="813580" y="1208380"/>
                  </a:lnTo>
                  <a:lnTo>
                    <a:pt x="861438" y="1269722"/>
                  </a:lnTo>
                  <a:lnTo>
                    <a:pt x="909296" y="1331065"/>
                  </a:lnTo>
                  <a:lnTo>
                    <a:pt x="957153" y="1392408"/>
                  </a:lnTo>
                  <a:lnTo>
                    <a:pt x="1005011" y="1453751"/>
                  </a:lnTo>
                  <a:lnTo>
                    <a:pt x="1052869" y="1515094"/>
                  </a:lnTo>
                  <a:lnTo>
                    <a:pt x="1100726" y="1576437"/>
                  </a:lnTo>
                  <a:lnTo>
                    <a:pt x="1148584" y="1637780"/>
                  </a:lnTo>
                  <a:lnTo>
                    <a:pt x="1196442" y="1699123"/>
                  </a:lnTo>
                  <a:lnTo>
                    <a:pt x="1244299" y="1760466"/>
                  </a:lnTo>
                  <a:lnTo>
                    <a:pt x="1292157" y="1821809"/>
                  </a:lnTo>
                  <a:lnTo>
                    <a:pt x="1340015" y="1883152"/>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9" name="pg9"/>
            <p:cNvSpPr/>
            <p:nvPr/>
          </p:nvSpPr>
          <p:spPr>
            <a:xfrm>
              <a:off x="2072702" y="1341914"/>
              <a:ext cx="1144453" cy="2069074"/>
            </a:xfrm>
            <a:custGeom>
              <a:avLst/>
              <a:pathLst>
                <a:path w="1144453" h="2069074">
                  <a:moveTo>
                    <a:pt x="1144453" y="2069074"/>
                  </a:moveTo>
                  <a:lnTo>
                    <a:pt x="1113423" y="1997727"/>
                  </a:lnTo>
                  <a:lnTo>
                    <a:pt x="1082393" y="1926379"/>
                  </a:lnTo>
                  <a:lnTo>
                    <a:pt x="1051363" y="1855032"/>
                  </a:lnTo>
                  <a:lnTo>
                    <a:pt x="1020333" y="1783685"/>
                  </a:lnTo>
                  <a:lnTo>
                    <a:pt x="989303" y="1712337"/>
                  </a:lnTo>
                  <a:lnTo>
                    <a:pt x="958273" y="1640990"/>
                  </a:lnTo>
                  <a:lnTo>
                    <a:pt x="927243" y="1569642"/>
                  </a:lnTo>
                  <a:lnTo>
                    <a:pt x="896213" y="1498295"/>
                  </a:lnTo>
                  <a:lnTo>
                    <a:pt x="865183" y="1426948"/>
                  </a:lnTo>
                  <a:lnTo>
                    <a:pt x="834153" y="1355600"/>
                  </a:lnTo>
                  <a:lnTo>
                    <a:pt x="803123" y="1284253"/>
                  </a:lnTo>
                  <a:lnTo>
                    <a:pt x="772093" y="1212905"/>
                  </a:lnTo>
                  <a:lnTo>
                    <a:pt x="741063" y="1141558"/>
                  </a:lnTo>
                  <a:lnTo>
                    <a:pt x="710033" y="1070211"/>
                  </a:lnTo>
                  <a:lnTo>
                    <a:pt x="679003" y="998863"/>
                  </a:lnTo>
                  <a:lnTo>
                    <a:pt x="647973" y="927516"/>
                  </a:lnTo>
                  <a:lnTo>
                    <a:pt x="616943" y="856168"/>
                  </a:lnTo>
                  <a:lnTo>
                    <a:pt x="585913" y="784821"/>
                  </a:lnTo>
                  <a:lnTo>
                    <a:pt x="554883" y="713474"/>
                  </a:lnTo>
                  <a:lnTo>
                    <a:pt x="523853" y="642126"/>
                  </a:lnTo>
                  <a:lnTo>
                    <a:pt x="492823" y="570779"/>
                  </a:lnTo>
                  <a:lnTo>
                    <a:pt x="461793" y="499431"/>
                  </a:lnTo>
                  <a:lnTo>
                    <a:pt x="430764" y="428084"/>
                  </a:lnTo>
                  <a:lnTo>
                    <a:pt x="399734" y="356737"/>
                  </a:lnTo>
                  <a:lnTo>
                    <a:pt x="368704" y="285389"/>
                  </a:lnTo>
                  <a:lnTo>
                    <a:pt x="337674" y="214042"/>
                  </a:lnTo>
                  <a:lnTo>
                    <a:pt x="306644" y="142694"/>
                  </a:lnTo>
                  <a:lnTo>
                    <a:pt x="275614" y="71347"/>
                  </a:lnTo>
                  <a:lnTo>
                    <a:pt x="244584" y="0"/>
                  </a:lnTo>
                  <a:lnTo>
                    <a:pt x="161392" y="38206"/>
                  </a:lnTo>
                  <a:lnTo>
                    <a:pt x="79820" y="79755"/>
                  </a:lnTo>
                  <a:lnTo>
                    <a:pt x="0" y="124579"/>
                  </a:lnTo>
                  <a:lnTo>
                    <a:pt x="39463" y="191631"/>
                  </a:lnTo>
                  <a:lnTo>
                    <a:pt x="78927" y="258682"/>
                  </a:lnTo>
                  <a:lnTo>
                    <a:pt x="118391" y="325734"/>
                  </a:lnTo>
                  <a:lnTo>
                    <a:pt x="157855" y="392785"/>
                  </a:lnTo>
                  <a:lnTo>
                    <a:pt x="197319" y="459837"/>
                  </a:lnTo>
                  <a:lnTo>
                    <a:pt x="236783" y="526888"/>
                  </a:lnTo>
                  <a:lnTo>
                    <a:pt x="276247" y="593940"/>
                  </a:lnTo>
                  <a:lnTo>
                    <a:pt x="315711" y="660992"/>
                  </a:lnTo>
                  <a:lnTo>
                    <a:pt x="355175" y="728043"/>
                  </a:lnTo>
                  <a:lnTo>
                    <a:pt x="394639" y="795095"/>
                  </a:lnTo>
                  <a:lnTo>
                    <a:pt x="434103" y="862146"/>
                  </a:lnTo>
                  <a:lnTo>
                    <a:pt x="473567" y="929198"/>
                  </a:lnTo>
                  <a:lnTo>
                    <a:pt x="513030" y="996249"/>
                  </a:lnTo>
                  <a:lnTo>
                    <a:pt x="552494" y="1063301"/>
                  </a:lnTo>
                  <a:lnTo>
                    <a:pt x="591958" y="1130352"/>
                  </a:lnTo>
                  <a:lnTo>
                    <a:pt x="631422" y="1197404"/>
                  </a:lnTo>
                  <a:lnTo>
                    <a:pt x="670886" y="1264455"/>
                  </a:lnTo>
                  <a:lnTo>
                    <a:pt x="710350" y="1331507"/>
                  </a:lnTo>
                  <a:lnTo>
                    <a:pt x="749814" y="1398559"/>
                  </a:lnTo>
                  <a:lnTo>
                    <a:pt x="789278" y="1465610"/>
                  </a:lnTo>
                  <a:lnTo>
                    <a:pt x="828742" y="1532662"/>
                  </a:lnTo>
                  <a:lnTo>
                    <a:pt x="868206" y="1599713"/>
                  </a:lnTo>
                  <a:lnTo>
                    <a:pt x="907670" y="1666765"/>
                  </a:lnTo>
                  <a:lnTo>
                    <a:pt x="947134" y="1733816"/>
                  </a:lnTo>
                  <a:lnTo>
                    <a:pt x="986598" y="1800868"/>
                  </a:lnTo>
                  <a:lnTo>
                    <a:pt x="1026061" y="1867919"/>
                  </a:lnTo>
                  <a:lnTo>
                    <a:pt x="1065525" y="1934971"/>
                  </a:lnTo>
                  <a:lnTo>
                    <a:pt x="1104989" y="2002023"/>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0" name="pg10"/>
            <p:cNvSpPr/>
            <p:nvPr/>
          </p:nvSpPr>
          <p:spPr>
            <a:xfrm>
              <a:off x="2317286" y="1278694"/>
              <a:ext cx="899869" cy="2132294"/>
            </a:xfrm>
            <a:custGeom>
              <a:avLst/>
              <a:pathLst>
                <a:path w="899869" h="2132294">
                  <a:moveTo>
                    <a:pt x="899869" y="2132294"/>
                  </a:moveTo>
                  <a:lnTo>
                    <a:pt x="874432" y="2058766"/>
                  </a:lnTo>
                  <a:lnTo>
                    <a:pt x="848995" y="1985239"/>
                  </a:lnTo>
                  <a:lnTo>
                    <a:pt x="823558" y="1911711"/>
                  </a:lnTo>
                  <a:lnTo>
                    <a:pt x="798122" y="1838184"/>
                  </a:lnTo>
                  <a:lnTo>
                    <a:pt x="772685" y="1764657"/>
                  </a:lnTo>
                  <a:lnTo>
                    <a:pt x="747248" y="1691129"/>
                  </a:lnTo>
                  <a:lnTo>
                    <a:pt x="721811" y="1617602"/>
                  </a:lnTo>
                  <a:lnTo>
                    <a:pt x="696374" y="1544075"/>
                  </a:lnTo>
                  <a:lnTo>
                    <a:pt x="670937" y="1470547"/>
                  </a:lnTo>
                  <a:lnTo>
                    <a:pt x="645500" y="1397020"/>
                  </a:lnTo>
                  <a:lnTo>
                    <a:pt x="620063" y="1323492"/>
                  </a:lnTo>
                  <a:lnTo>
                    <a:pt x="594626" y="1249965"/>
                  </a:lnTo>
                  <a:lnTo>
                    <a:pt x="569190" y="1176438"/>
                  </a:lnTo>
                  <a:lnTo>
                    <a:pt x="543753" y="1102910"/>
                  </a:lnTo>
                  <a:lnTo>
                    <a:pt x="518316" y="1029383"/>
                  </a:lnTo>
                  <a:lnTo>
                    <a:pt x="492879" y="955855"/>
                  </a:lnTo>
                  <a:lnTo>
                    <a:pt x="467442" y="882328"/>
                  </a:lnTo>
                  <a:lnTo>
                    <a:pt x="442005" y="808801"/>
                  </a:lnTo>
                  <a:lnTo>
                    <a:pt x="416568" y="735273"/>
                  </a:lnTo>
                  <a:lnTo>
                    <a:pt x="391131" y="661746"/>
                  </a:lnTo>
                  <a:lnTo>
                    <a:pt x="365694" y="588219"/>
                  </a:lnTo>
                  <a:lnTo>
                    <a:pt x="340258" y="514691"/>
                  </a:lnTo>
                  <a:lnTo>
                    <a:pt x="314821" y="441164"/>
                  </a:lnTo>
                  <a:lnTo>
                    <a:pt x="289384" y="367636"/>
                  </a:lnTo>
                  <a:lnTo>
                    <a:pt x="263947" y="294109"/>
                  </a:lnTo>
                  <a:lnTo>
                    <a:pt x="238510" y="220582"/>
                  </a:lnTo>
                  <a:lnTo>
                    <a:pt x="213073" y="147054"/>
                  </a:lnTo>
                  <a:lnTo>
                    <a:pt x="187636" y="73527"/>
                  </a:lnTo>
                  <a:lnTo>
                    <a:pt x="162199" y="0"/>
                  </a:lnTo>
                  <a:lnTo>
                    <a:pt x="80489" y="30044"/>
                  </a:lnTo>
                  <a:lnTo>
                    <a:pt x="0" y="63219"/>
                  </a:lnTo>
                  <a:lnTo>
                    <a:pt x="31029" y="134566"/>
                  </a:lnTo>
                  <a:lnTo>
                    <a:pt x="62059" y="205914"/>
                  </a:lnTo>
                  <a:lnTo>
                    <a:pt x="93089" y="277261"/>
                  </a:lnTo>
                  <a:lnTo>
                    <a:pt x="124119" y="348609"/>
                  </a:lnTo>
                  <a:lnTo>
                    <a:pt x="155149" y="419956"/>
                  </a:lnTo>
                  <a:lnTo>
                    <a:pt x="186179" y="491303"/>
                  </a:lnTo>
                  <a:lnTo>
                    <a:pt x="217209" y="562651"/>
                  </a:lnTo>
                  <a:lnTo>
                    <a:pt x="248239" y="633998"/>
                  </a:lnTo>
                  <a:lnTo>
                    <a:pt x="279269" y="705346"/>
                  </a:lnTo>
                  <a:lnTo>
                    <a:pt x="310299" y="776693"/>
                  </a:lnTo>
                  <a:lnTo>
                    <a:pt x="341329" y="848040"/>
                  </a:lnTo>
                  <a:lnTo>
                    <a:pt x="372359" y="919388"/>
                  </a:lnTo>
                  <a:lnTo>
                    <a:pt x="403389" y="990735"/>
                  </a:lnTo>
                  <a:lnTo>
                    <a:pt x="434419" y="1062083"/>
                  </a:lnTo>
                  <a:lnTo>
                    <a:pt x="465449" y="1133430"/>
                  </a:lnTo>
                  <a:lnTo>
                    <a:pt x="496479" y="1204777"/>
                  </a:lnTo>
                  <a:lnTo>
                    <a:pt x="527509" y="1276125"/>
                  </a:lnTo>
                  <a:lnTo>
                    <a:pt x="558539" y="1347472"/>
                  </a:lnTo>
                  <a:lnTo>
                    <a:pt x="589569" y="1418820"/>
                  </a:lnTo>
                  <a:lnTo>
                    <a:pt x="620599" y="1490167"/>
                  </a:lnTo>
                  <a:lnTo>
                    <a:pt x="651629" y="1561514"/>
                  </a:lnTo>
                  <a:lnTo>
                    <a:pt x="682659" y="1632862"/>
                  </a:lnTo>
                  <a:lnTo>
                    <a:pt x="713689" y="1704209"/>
                  </a:lnTo>
                  <a:lnTo>
                    <a:pt x="744719" y="1775557"/>
                  </a:lnTo>
                  <a:lnTo>
                    <a:pt x="775749" y="1846904"/>
                  </a:lnTo>
                  <a:lnTo>
                    <a:pt x="806779" y="1918251"/>
                  </a:lnTo>
                  <a:lnTo>
                    <a:pt x="837809" y="1989599"/>
                  </a:lnTo>
                  <a:lnTo>
                    <a:pt x="868839" y="2060946"/>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1" name="pg11"/>
            <p:cNvSpPr/>
            <p:nvPr/>
          </p:nvSpPr>
          <p:spPr>
            <a:xfrm>
              <a:off x="2479485" y="1233441"/>
              <a:ext cx="737669" cy="2177547"/>
            </a:xfrm>
            <a:custGeom>
              <a:avLst/>
              <a:pathLst>
                <a:path w="737669" h="2177547">
                  <a:moveTo>
                    <a:pt x="737669" y="2177547"/>
                  </a:moveTo>
                  <a:lnTo>
                    <a:pt x="717295" y="2102459"/>
                  </a:lnTo>
                  <a:lnTo>
                    <a:pt x="696920" y="2027371"/>
                  </a:lnTo>
                  <a:lnTo>
                    <a:pt x="676545" y="1952283"/>
                  </a:lnTo>
                  <a:lnTo>
                    <a:pt x="656170" y="1877195"/>
                  </a:lnTo>
                  <a:lnTo>
                    <a:pt x="635796" y="1802107"/>
                  </a:lnTo>
                  <a:lnTo>
                    <a:pt x="615421" y="1727020"/>
                  </a:lnTo>
                  <a:lnTo>
                    <a:pt x="595046" y="1651932"/>
                  </a:lnTo>
                  <a:lnTo>
                    <a:pt x="574672" y="1576844"/>
                  </a:lnTo>
                  <a:lnTo>
                    <a:pt x="554297" y="1501756"/>
                  </a:lnTo>
                  <a:lnTo>
                    <a:pt x="533922" y="1426668"/>
                  </a:lnTo>
                  <a:lnTo>
                    <a:pt x="513547" y="1351580"/>
                  </a:lnTo>
                  <a:lnTo>
                    <a:pt x="493173" y="1276493"/>
                  </a:lnTo>
                  <a:lnTo>
                    <a:pt x="472798" y="1201405"/>
                  </a:lnTo>
                  <a:lnTo>
                    <a:pt x="452423" y="1126317"/>
                  </a:lnTo>
                  <a:lnTo>
                    <a:pt x="432048" y="1051229"/>
                  </a:lnTo>
                  <a:lnTo>
                    <a:pt x="411674" y="976141"/>
                  </a:lnTo>
                  <a:lnTo>
                    <a:pt x="391299" y="901053"/>
                  </a:lnTo>
                  <a:lnTo>
                    <a:pt x="370924" y="825966"/>
                  </a:lnTo>
                  <a:lnTo>
                    <a:pt x="350549" y="750878"/>
                  </a:lnTo>
                  <a:lnTo>
                    <a:pt x="330175" y="675790"/>
                  </a:lnTo>
                  <a:lnTo>
                    <a:pt x="309800" y="600702"/>
                  </a:lnTo>
                  <a:lnTo>
                    <a:pt x="289425" y="525614"/>
                  </a:lnTo>
                  <a:lnTo>
                    <a:pt x="269051" y="450526"/>
                  </a:lnTo>
                  <a:lnTo>
                    <a:pt x="248676" y="375439"/>
                  </a:lnTo>
                  <a:lnTo>
                    <a:pt x="228301" y="300351"/>
                  </a:lnTo>
                  <a:lnTo>
                    <a:pt x="207926" y="225263"/>
                  </a:lnTo>
                  <a:lnTo>
                    <a:pt x="187552" y="150175"/>
                  </a:lnTo>
                  <a:lnTo>
                    <a:pt x="167177" y="75087"/>
                  </a:lnTo>
                  <a:lnTo>
                    <a:pt x="146802" y="0"/>
                  </a:lnTo>
                  <a:lnTo>
                    <a:pt x="73016" y="21376"/>
                  </a:lnTo>
                  <a:lnTo>
                    <a:pt x="0" y="45252"/>
                  </a:lnTo>
                  <a:lnTo>
                    <a:pt x="25436" y="118780"/>
                  </a:lnTo>
                  <a:lnTo>
                    <a:pt x="50873" y="192307"/>
                  </a:lnTo>
                  <a:lnTo>
                    <a:pt x="76310" y="265835"/>
                  </a:lnTo>
                  <a:lnTo>
                    <a:pt x="101747" y="339362"/>
                  </a:lnTo>
                  <a:lnTo>
                    <a:pt x="127184" y="412889"/>
                  </a:lnTo>
                  <a:lnTo>
                    <a:pt x="152621" y="486417"/>
                  </a:lnTo>
                  <a:lnTo>
                    <a:pt x="178058" y="559944"/>
                  </a:lnTo>
                  <a:lnTo>
                    <a:pt x="203495" y="633471"/>
                  </a:lnTo>
                  <a:lnTo>
                    <a:pt x="228932" y="706999"/>
                  </a:lnTo>
                  <a:lnTo>
                    <a:pt x="254368" y="780526"/>
                  </a:lnTo>
                  <a:lnTo>
                    <a:pt x="279805" y="854054"/>
                  </a:lnTo>
                  <a:lnTo>
                    <a:pt x="305242" y="927581"/>
                  </a:lnTo>
                  <a:lnTo>
                    <a:pt x="330679" y="1001108"/>
                  </a:lnTo>
                  <a:lnTo>
                    <a:pt x="356116" y="1074636"/>
                  </a:lnTo>
                  <a:lnTo>
                    <a:pt x="381553" y="1148163"/>
                  </a:lnTo>
                  <a:lnTo>
                    <a:pt x="406990" y="1221691"/>
                  </a:lnTo>
                  <a:lnTo>
                    <a:pt x="432427" y="1295218"/>
                  </a:lnTo>
                  <a:lnTo>
                    <a:pt x="457864" y="1368745"/>
                  </a:lnTo>
                  <a:lnTo>
                    <a:pt x="483300" y="1442273"/>
                  </a:lnTo>
                  <a:lnTo>
                    <a:pt x="508737" y="1515800"/>
                  </a:lnTo>
                  <a:lnTo>
                    <a:pt x="534174" y="1589327"/>
                  </a:lnTo>
                  <a:lnTo>
                    <a:pt x="559611" y="1662855"/>
                  </a:lnTo>
                  <a:lnTo>
                    <a:pt x="585048" y="1736382"/>
                  </a:lnTo>
                  <a:lnTo>
                    <a:pt x="610485" y="1809910"/>
                  </a:lnTo>
                  <a:lnTo>
                    <a:pt x="635922" y="1883437"/>
                  </a:lnTo>
                  <a:lnTo>
                    <a:pt x="661359" y="1956964"/>
                  </a:lnTo>
                  <a:lnTo>
                    <a:pt x="686796" y="2030492"/>
                  </a:lnTo>
                  <a:lnTo>
                    <a:pt x="712233" y="2104019"/>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2" name="pg12"/>
            <p:cNvSpPr/>
            <p:nvPr/>
          </p:nvSpPr>
          <p:spPr>
            <a:xfrm>
              <a:off x="2626288" y="1199122"/>
              <a:ext cx="590867" cy="2211865"/>
            </a:xfrm>
            <a:custGeom>
              <a:avLst/>
              <a:pathLst>
                <a:path w="590867" h="2211865">
                  <a:moveTo>
                    <a:pt x="590867" y="2211865"/>
                  </a:moveTo>
                  <a:lnTo>
                    <a:pt x="575504" y="2135594"/>
                  </a:lnTo>
                  <a:lnTo>
                    <a:pt x="560142" y="2059323"/>
                  </a:lnTo>
                  <a:lnTo>
                    <a:pt x="544779" y="1983052"/>
                  </a:lnTo>
                  <a:lnTo>
                    <a:pt x="529416" y="1906781"/>
                  </a:lnTo>
                  <a:lnTo>
                    <a:pt x="514054" y="1830509"/>
                  </a:lnTo>
                  <a:lnTo>
                    <a:pt x="498691" y="1754238"/>
                  </a:lnTo>
                  <a:lnTo>
                    <a:pt x="483329" y="1677967"/>
                  </a:lnTo>
                  <a:lnTo>
                    <a:pt x="467966" y="1601696"/>
                  </a:lnTo>
                  <a:lnTo>
                    <a:pt x="452603" y="1525424"/>
                  </a:lnTo>
                  <a:lnTo>
                    <a:pt x="437241" y="1449153"/>
                  </a:lnTo>
                  <a:lnTo>
                    <a:pt x="421878" y="1372882"/>
                  </a:lnTo>
                  <a:lnTo>
                    <a:pt x="406515" y="1296611"/>
                  </a:lnTo>
                  <a:lnTo>
                    <a:pt x="391153" y="1220339"/>
                  </a:lnTo>
                  <a:lnTo>
                    <a:pt x="375790" y="1144068"/>
                  </a:lnTo>
                  <a:lnTo>
                    <a:pt x="360428" y="1067797"/>
                  </a:lnTo>
                  <a:lnTo>
                    <a:pt x="345065" y="991526"/>
                  </a:lnTo>
                  <a:lnTo>
                    <a:pt x="329702" y="915254"/>
                  </a:lnTo>
                  <a:lnTo>
                    <a:pt x="314340" y="838983"/>
                  </a:lnTo>
                  <a:lnTo>
                    <a:pt x="298977" y="762712"/>
                  </a:lnTo>
                  <a:lnTo>
                    <a:pt x="283615" y="686441"/>
                  </a:lnTo>
                  <a:lnTo>
                    <a:pt x="268252" y="610169"/>
                  </a:lnTo>
                  <a:lnTo>
                    <a:pt x="252889" y="533898"/>
                  </a:lnTo>
                  <a:lnTo>
                    <a:pt x="237527" y="457627"/>
                  </a:lnTo>
                  <a:lnTo>
                    <a:pt x="222164" y="381356"/>
                  </a:lnTo>
                  <a:lnTo>
                    <a:pt x="206802" y="305084"/>
                  </a:lnTo>
                  <a:lnTo>
                    <a:pt x="191439" y="228813"/>
                  </a:lnTo>
                  <a:lnTo>
                    <a:pt x="176076" y="152542"/>
                  </a:lnTo>
                  <a:lnTo>
                    <a:pt x="160714" y="76271"/>
                  </a:lnTo>
                  <a:lnTo>
                    <a:pt x="145351" y="0"/>
                  </a:lnTo>
                  <a:lnTo>
                    <a:pt x="0" y="34318"/>
                  </a:lnTo>
                  <a:lnTo>
                    <a:pt x="20374" y="109406"/>
                  </a:lnTo>
                  <a:lnTo>
                    <a:pt x="40749" y="184494"/>
                  </a:lnTo>
                  <a:lnTo>
                    <a:pt x="61124" y="259582"/>
                  </a:lnTo>
                  <a:lnTo>
                    <a:pt x="81498" y="334670"/>
                  </a:lnTo>
                  <a:lnTo>
                    <a:pt x="101873" y="409758"/>
                  </a:lnTo>
                  <a:lnTo>
                    <a:pt x="122248" y="484845"/>
                  </a:lnTo>
                  <a:lnTo>
                    <a:pt x="142623" y="559933"/>
                  </a:lnTo>
                  <a:lnTo>
                    <a:pt x="162997" y="635021"/>
                  </a:lnTo>
                  <a:lnTo>
                    <a:pt x="183372" y="710109"/>
                  </a:lnTo>
                  <a:lnTo>
                    <a:pt x="203747" y="785197"/>
                  </a:lnTo>
                  <a:lnTo>
                    <a:pt x="224122" y="860285"/>
                  </a:lnTo>
                  <a:lnTo>
                    <a:pt x="244496" y="935372"/>
                  </a:lnTo>
                  <a:lnTo>
                    <a:pt x="264871" y="1010460"/>
                  </a:lnTo>
                  <a:lnTo>
                    <a:pt x="285246" y="1085548"/>
                  </a:lnTo>
                  <a:lnTo>
                    <a:pt x="305621" y="1160636"/>
                  </a:lnTo>
                  <a:lnTo>
                    <a:pt x="325995" y="1235724"/>
                  </a:lnTo>
                  <a:lnTo>
                    <a:pt x="346370" y="1310812"/>
                  </a:lnTo>
                  <a:lnTo>
                    <a:pt x="366745" y="1385899"/>
                  </a:lnTo>
                  <a:lnTo>
                    <a:pt x="387119" y="1460987"/>
                  </a:lnTo>
                  <a:lnTo>
                    <a:pt x="407494" y="1536075"/>
                  </a:lnTo>
                  <a:lnTo>
                    <a:pt x="427869" y="1611163"/>
                  </a:lnTo>
                  <a:lnTo>
                    <a:pt x="448244" y="1686251"/>
                  </a:lnTo>
                  <a:lnTo>
                    <a:pt x="468618" y="1761338"/>
                  </a:lnTo>
                  <a:lnTo>
                    <a:pt x="488993" y="1836426"/>
                  </a:lnTo>
                  <a:lnTo>
                    <a:pt x="509368" y="1911514"/>
                  </a:lnTo>
                  <a:lnTo>
                    <a:pt x="529743" y="1986602"/>
                  </a:lnTo>
                  <a:lnTo>
                    <a:pt x="550117" y="2061690"/>
                  </a:lnTo>
                  <a:lnTo>
                    <a:pt x="570492" y="2136778"/>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3" name="pg13"/>
            <p:cNvSpPr/>
            <p:nvPr/>
          </p:nvSpPr>
          <p:spPr>
            <a:xfrm>
              <a:off x="2771640" y="1175682"/>
              <a:ext cx="445515" cy="2235306"/>
            </a:xfrm>
            <a:custGeom>
              <a:avLst/>
              <a:pathLst>
                <a:path w="445515" h="2235306">
                  <a:moveTo>
                    <a:pt x="445515" y="2235306"/>
                  </a:moveTo>
                  <a:lnTo>
                    <a:pt x="434929" y="2158226"/>
                  </a:lnTo>
                  <a:lnTo>
                    <a:pt x="424343" y="2081147"/>
                  </a:lnTo>
                  <a:lnTo>
                    <a:pt x="413758" y="2004067"/>
                  </a:lnTo>
                  <a:lnTo>
                    <a:pt x="403172" y="1926987"/>
                  </a:lnTo>
                  <a:lnTo>
                    <a:pt x="392586" y="1849908"/>
                  </a:lnTo>
                  <a:lnTo>
                    <a:pt x="382000" y="1772828"/>
                  </a:lnTo>
                  <a:lnTo>
                    <a:pt x="371414" y="1695749"/>
                  </a:lnTo>
                  <a:lnTo>
                    <a:pt x="360829" y="1618669"/>
                  </a:lnTo>
                  <a:lnTo>
                    <a:pt x="350243" y="1541590"/>
                  </a:lnTo>
                  <a:lnTo>
                    <a:pt x="339657" y="1464510"/>
                  </a:lnTo>
                  <a:lnTo>
                    <a:pt x="329071" y="1387431"/>
                  </a:lnTo>
                  <a:lnTo>
                    <a:pt x="318485" y="1310351"/>
                  </a:lnTo>
                  <a:lnTo>
                    <a:pt x="307899" y="1233272"/>
                  </a:lnTo>
                  <a:lnTo>
                    <a:pt x="297314" y="1156192"/>
                  </a:lnTo>
                  <a:lnTo>
                    <a:pt x="286728" y="1079113"/>
                  </a:lnTo>
                  <a:lnTo>
                    <a:pt x="276142" y="1002033"/>
                  </a:lnTo>
                  <a:lnTo>
                    <a:pt x="265556" y="924954"/>
                  </a:lnTo>
                  <a:lnTo>
                    <a:pt x="254970" y="847874"/>
                  </a:lnTo>
                  <a:lnTo>
                    <a:pt x="244385" y="770795"/>
                  </a:lnTo>
                  <a:lnTo>
                    <a:pt x="233799" y="693715"/>
                  </a:lnTo>
                  <a:lnTo>
                    <a:pt x="223213" y="616636"/>
                  </a:lnTo>
                  <a:lnTo>
                    <a:pt x="212627" y="539556"/>
                  </a:lnTo>
                  <a:lnTo>
                    <a:pt x="202041" y="462477"/>
                  </a:lnTo>
                  <a:lnTo>
                    <a:pt x="191456" y="385397"/>
                  </a:lnTo>
                  <a:lnTo>
                    <a:pt x="180870" y="308318"/>
                  </a:lnTo>
                  <a:lnTo>
                    <a:pt x="170284" y="231238"/>
                  </a:lnTo>
                  <a:lnTo>
                    <a:pt x="159698" y="154159"/>
                  </a:lnTo>
                  <a:lnTo>
                    <a:pt x="149112" y="77079"/>
                  </a:lnTo>
                  <a:lnTo>
                    <a:pt x="138526" y="0"/>
                  </a:lnTo>
                  <a:lnTo>
                    <a:pt x="0" y="23440"/>
                  </a:lnTo>
                  <a:lnTo>
                    <a:pt x="15362" y="99711"/>
                  </a:lnTo>
                  <a:lnTo>
                    <a:pt x="30725" y="175982"/>
                  </a:lnTo>
                  <a:lnTo>
                    <a:pt x="46087" y="252253"/>
                  </a:lnTo>
                  <a:lnTo>
                    <a:pt x="61450" y="328525"/>
                  </a:lnTo>
                  <a:lnTo>
                    <a:pt x="76813" y="404796"/>
                  </a:lnTo>
                  <a:lnTo>
                    <a:pt x="92175" y="481067"/>
                  </a:lnTo>
                  <a:lnTo>
                    <a:pt x="107538" y="557338"/>
                  </a:lnTo>
                  <a:lnTo>
                    <a:pt x="122900" y="633610"/>
                  </a:lnTo>
                  <a:lnTo>
                    <a:pt x="138263" y="709881"/>
                  </a:lnTo>
                  <a:lnTo>
                    <a:pt x="153626" y="786152"/>
                  </a:lnTo>
                  <a:lnTo>
                    <a:pt x="168988" y="862423"/>
                  </a:lnTo>
                  <a:lnTo>
                    <a:pt x="184351" y="938694"/>
                  </a:lnTo>
                  <a:lnTo>
                    <a:pt x="199713" y="1014966"/>
                  </a:lnTo>
                  <a:lnTo>
                    <a:pt x="215076" y="1091237"/>
                  </a:lnTo>
                  <a:lnTo>
                    <a:pt x="230439" y="1167508"/>
                  </a:lnTo>
                  <a:lnTo>
                    <a:pt x="245801" y="1243779"/>
                  </a:lnTo>
                  <a:lnTo>
                    <a:pt x="261164" y="1320051"/>
                  </a:lnTo>
                  <a:lnTo>
                    <a:pt x="276526" y="1396322"/>
                  </a:lnTo>
                  <a:lnTo>
                    <a:pt x="291889" y="1472593"/>
                  </a:lnTo>
                  <a:lnTo>
                    <a:pt x="307252" y="1548864"/>
                  </a:lnTo>
                  <a:lnTo>
                    <a:pt x="322614" y="1625136"/>
                  </a:lnTo>
                  <a:lnTo>
                    <a:pt x="337977" y="1701407"/>
                  </a:lnTo>
                  <a:lnTo>
                    <a:pt x="353339" y="1777678"/>
                  </a:lnTo>
                  <a:lnTo>
                    <a:pt x="368702" y="1853949"/>
                  </a:lnTo>
                  <a:lnTo>
                    <a:pt x="384065" y="1930221"/>
                  </a:lnTo>
                  <a:lnTo>
                    <a:pt x="399427" y="2006492"/>
                  </a:lnTo>
                  <a:lnTo>
                    <a:pt x="414790" y="2082763"/>
                  </a:lnTo>
                  <a:lnTo>
                    <a:pt x="430152" y="2159034"/>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4" name="pg14"/>
            <p:cNvSpPr/>
            <p:nvPr/>
          </p:nvSpPr>
          <p:spPr>
            <a:xfrm>
              <a:off x="2910167" y="1164254"/>
              <a:ext cx="306988" cy="2246733"/>
            </a:xfrm>
            <a:custGeom>
              <a:avLst/>
              <a:pathLst>
                <a:path w="306988" h="2246733">
                  <a:moveTo>
                    <a:pt x="306988" y="2246733"/>
                  </a:moveTo>
                  <a:lnTo>
                    <a:pt x="299836" y="2169260"/>
                  </a:lnTo>
                  <a:lnTo>
                    <a:pt x="292683" y="2091786"/>
                  </a:lnTo>
                  <a:lnTo>
                    <a:pt x="285531" y="2014313"/>
                  </a:lnTo>
                  <a:lnTo>
                    <a:pt x="278379" y="1936839"/>
                  </a:lnTo>
                  <a:lnTo>
                    <a:pt x="271226" y="1859365"/>
                  </a:lnTo>
                  <a:lnTo>
                    <a:pt x="264074" y="1781892"/>
                  </a:lnTo>
                  <a:lnTo>
                    <a:pt x="256922" y="1704418"/>
                  </a:lnTo>
                  <a:lnTo>
                    <a:pt x="249769" y="1626945"/>
                  </a:lnTo>
                  <a:lnTo>
                    <a:pt x="242617" y="1549471"/>
                  </a:lnTo>
                  <a:lnTo>
                    <a:pt x="235465" y="1471998"/>
                  </a:lnTo>
                  <a:lnTo>
                    <a:pt x="228312" y="1394524"/>
                  </a:lnTo>
                  <a:lnTo>
                    <a:pt x="221160" y="1317050"/>
                  </a:lnTo>
                  <a:lnTo>
                    <a:pt x="214008" y="1239577"/>
                  </a:lnTo>
                  <a:lnTo>
                    <a:pt x="206855" y="1162103"/>
                  </a:lnTo>
                  <a:lnTo>
                    <a:pt x="199703" y="1084630"/>
                  </a:lnTo>
                  <a:lnTo>
                    <a:pt x="192551" y="1007156"/>
                  </a:lnTo>
                  <a:lnTo>
                    <a:pt x="185398" y="929682"/>
                  </a:lnTo>
                  <a:lnTo>
                    <a:pt x="178246" y="852209"/>
                  </a:lnTo>
                  <a:lnTo>
                    <a:pt x="171094" y="774735"/>
                  </a:lnTo>
                  <a:lnTo>
                    <a:pt x="163941" y="697262"/>
                  </a:lnTo>
                  <a:lnTo>
                    <a:pt x="156789" y="619788"/>
                  </a:lnTo>
                  <a:lnTo>
                    <a:pt x="149637" y="542315"/>
                  </a:lnTo>
                  <a:lnTo>
                    <a:pt x="142484" y="464841"/>
                  </a:lnTo>
                  <a:lnTo>
                    <a:pt x="135332" y="387367"/>
                  </a:lnTo>
                  <a:lnTo>
                    <a:pt x="128180" y="309894"/>
                  </a:lnTo>
                  <a:lnTo>
                    <a:pt x="121027" y="232420"/>
                  </a:lnTo>
                  <a:lnTo>
                    <a:pt x="113875" y="154947"/>
                  </a:lnTo>
                  <a:lnTo>
                    <a:pt x="106723" y="77473"/>
                  </a:lnTo>
                  <a:lnTo>
                    <a:pt x="99570" y="0"/>
                  </a:lnTo>
                  <a:lnTo>
                    <a:pt x="0" y="11427"/>
                  </a:lnTo>
                  <a:lnTo>
                    <a:pt x="10585" y="88507"/>
                  </a:lnTo>
                  <a:lnTo>
                    <a:pt x="21171" y="165586"/>
                  </a:lnTo>
                  <a:lnTo>
                    <a:pt x="31757" y="242666"/>
                  </a:lnTo>
                  <a:lnTo>
                    <a:pt x="42343" y="319745"/>
                  </a:lnTo>
                  <a:lnTo>
                    <a:pt x="52929" y="396825"/>
                  </a:lnTo>
                  <a:lnTo>
                    <a:pt x="63514" y="473904"/>
                  </a:lnTo>
                  <a:lnTo>
                    <a:pt x="74100" y="550984"/>
                  </a:lnTo>
                  <a:lnTo>
                    <a:pt x="84686" y="628063"/>
                  </a:lnTo>
                  <a:lnTo>
                    <a:pt x="95272" y="705143"/>
                  </a:lnTo>
                  <a:lnTo>
                    <a:pt x="105858" y="782222"/>
                  </a:lnTo>
                  <a:lnTo>
                    <a:pt x="116443" y="859302"/>
                  </a:lnTo>
                  <a:lnTo>
                    <a:pt x="127029" y="936382"/>
                  </a:lnTo>
                  <a:lnTo>
                    <a:pt x="137615" y="1013461"/>
                  </a:lnTo>
                  <a:lnTo>
                    <a:pt x="148201" y="1090541"/>
                  </a:lnTo>
                  <a:lnTo>
                    <a:pt x="158787" y="1167620"/>
                  </a:lnTo>
                  <a:lnTo>
                    <a:pt x="169373" y="1244700"/>
                  </a:lnTo>
                  <a:lnTo>
                    <a:pt x="179958" y="1321779"/>
                  </a:lnTo>
                  <a:lnTo>
                    <a:pt x="190544" y="1398859"/>
                  </a:lnTo>
                  <a:lnTo>
                    <a:pt x="201130" y="1475938"/>
                  </a:lnTo>
                  <a:lnTo>
                    <a:pt x="211716" y="1553018"/>
                  </a:lnTo>
                  <a:lnTo>
                    <a:pt x="222302" y="1630097"/>
                  </a:lnTo>
                  <a:lnTo>
                    <a:pt x="232887" y="1707177"/>
                  </a:lnTo>
                  <a:lnTo>
                    <a:pt x="243473" y="1784256"/>
                  </a:lnTo>
                  <a:lnTo>
                    <a:pt x="254059" y="1861336"/>
                  </a:lnTo>
                  <a:lnTo>
                    <a:pt x="264645" y="1938415"/>
                  </a:lnTo>
                  <a:lnTo>
                    <a:pt x="275231" y="2015495"/>
                  </a:lnTo>
                  <a:lnTo>
                    <a:pt x="285817" y="2092574"/>
                  </a:lnTo>
                  <a:lnTo>
                    <a:pt x="296402" y="2169654"/>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5" name="pg15"/>
            <p:cNvSpPr/>
            <p:nvPr/>
          </p:nvSpPr>
          <p:spPr>
            <a:xfrm>
              <a:off x="3009738" y="1159515"/>
              <a:ext cx="207417" cy="2251473"/>
            </a:xfrm>
            <a:custGeom>
              <a:avLst/>
              <a:pathLst>
                <a:path w="207417" h="2251473">
                  <a:moveTo>
                    <a:pt x="207417" y="2251473"/>
                  </a:moveTo>
                  <a:lnTo>
                    <a:pt x="202337" y="2173836"/>
                  </a:lnTo>
                  <a:lnTo>
                    <a:pt x="197257" y="2096199"/>
                  </a:lnTo>
                  <a:lnTo>
                    <a:pt x="192177" y="2018562"/>
                  </a:lnTo>
                  <a:lnTo>
                    <a:pt x="187097" y="1940925"/>
                  </a:lnTo>
                  <a:lnTo>
                    <a:pt x="182017" y="1863288"/>
                  </a:lnTo>
                  <a:lnTo>
                    <a:pt x="176937" y="1785651"/>
                  </a:lnTo>
                  <a:lnTo>
                    <a:pt x="171856" y="1708014"/>
                  </a:lnTo>
                  <a:lnTo>
                    <a:pt x="166776" y="1630377"/>
                  </a:lnTo>
                  <a:lnTo>
                    <a:pt x="161696" y="1552740"/>
                  </a:lnTo>
                  <a:lnTo>
                    <a:pt x="156616" y="1475103"/>
                  </a:lnTo>
                  <a:lnTo>
                    <a:pt x="151536" y="1397466"/>
                  </a:lnTo>
                  <a:lnTo>
                    <a:pt x="146456" y="1319829"/>
                  </a:lnTo>
                  <a:lnTo>
                    <a:pt x="141376" y="1242192"/>
                  </a:lnTo>
                  <a:lnTo>
                    <a:pt x="136296" y="1164555"/>
                  </a:lnTo>
                  <a:lnTo>
                    <a:pt x="131215" y="1086918"/>
                  </a:lnTo>
                  <a:lnTo>
                    <a:pt x="126135" y="1009281"/>
                  </a:lnTo>
                  <a:lnTo>
                    <a:pt x="121055" y="931644"/>
                  </a:lnTo>
                  <a:lnTo>
                    <a:pt x="115975" y="854007"/>
                  </a:lnTo>
                  <a:lnTo>
                    <a:pt x="110895" y="776370"/>
                  </a:lnTo>
                  <a:lnTo>
                    <a:pt x="105815" y="698733"/>
                  </a:lnTo>
                  <a:lnTo>
                    <a:pt x="100735" y="621096"/>
                  </a:lnTo>
                  <a:lnTo>
                    <a:pt x="95655" y="543459"/>
                  </a:lnTo>
                  <a:lnTo>
                    <a:pt x="90575" y="465822"/>
                  </a:lnTo>
                  <a:lnTo>
                    <a:pt x="85494" y="388185"/>
                  </a:lnTo>
                  <a:lnTo>
                    <a:pt x="80414" y="310548"/>
                  </a:lnTo>
                  <a:lnTo>
                    <a:pt x="75334" y="232911"/>
                  </a:lnTo>
                  <a:lnTo>
                    <a:pt x="70254" y="155274"/>
                  </a:lnTo>
                  <a:lnTo>
                    <a:pt x="65174" y="77637"/>
                  </a:lnTo>
                  <a:lnTo>
                    <a:pt x="60094" y="0"/>
                  </a:lnTo>
                  <a:lnTo>
                    <a:pt x="0" y="4739"/>
                  </a:lnTo>
                  <a:lnTo>
                    <a:pt x="7152" y="82212"/>
                  </a:lnTo>
                  <a:lnTo>
                    <a:pt x="14304" y="159686"/>
                  </a:lnTo>
                  <a:lnTo>
                    <a:pt x="21457" y="237159"/>
                  </a:lnTo>
                  <a:lnTo>
                    <a:pt x="28609" y="314633"/>
                  </a:lnTo>
                  <a:lnTo>
                    <a:pt x="35761" y="392107"/>
                  </a:lnTo>
                  <a:lnTo>
                    <a:pt x="42914" y="469580"/>
                  </a:lnTo>
                  <a:lnTo>
                    <a:pt x="50066" y="547054"/>
                  </a:lnTo>
                  <a:lnTo>
                    <a:pt x="57218" y="624527"/>
                  </a:lnTo>
                  <a:lnTo>
                    <a:pt x="64371" y="702001"/>
                  </a:lnTo>
                  <a:lnTo>
                    <a:pt x="71523" y="779475"/>
                  </a:lnTo>
                  <a:lnTo>
                    <a:pt x="78675" y="856948"/>
                  </a:lnTo>
                  <a:lnTo>
                    <a:pt x="85828" y="934422"/>
                  </a:lnTo>
                  <a:lnTo>
                    <a:pt x="92980" y="1011895"/>
                  </a:lnTo>
                  <a:lnTo>
                    <a:pt x="100132" y="1089369"/>
                  </a:lnTo>
                  <a:lnTo>
                    <a:pt x="107285" y="1166842"/>
                  </a:lnTo>
                  <a:lnTo>
                    <a:pt x="114437" y="1244316"/>
                  </a:lnTo>
                  <a:lnTo>
                    <a:pt x="121589" y="1321790"/>
                  </a:lnTo>
                  <a:lnTo>
                    <a:pt x="128742" y="1399263"/>
                  </a:lnTo>
                  <a:lnTo>
                    <a:pt x="135894" y="1476737"/>
                  </a:lnTo>
                  <a:lnTo>
                    <a:pt x="143046" y="1554210"/>
                  </a:lnTo>
                  <a:lnTo>
                    <a:pt x="150199" y="1631684"/>
                  </a:lnTo>
                  <a:lnTo>
                    <a:pt x="157351" y="1709157"/>
                  </a:lnTo>
                  <a:lnTo>
                    <a:pt x="164503" y="1786631"/>
                  </a:lnTo>
                  <a:lnTo>
                    <a:pt x="171656" y="1864105"/>
                  </a:lnTo>
                  <a:lnTo>
                    <a:pt x="178808" y="1941578"/>
                  </a:lnTo>
                  <a:lnTo>
                    <a:pt x="185960" y="2019052"/>
                  </a:lnTo>
                  <a:lnTo>
                    <a:pt x="193113" y="2096525"/>
                  </a:lnTo>
                  <a:lnTo>
                    <a:pt x="200265" y="217399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6" name="pg16"/>
            <p:cNvSpPr/>
            <p:nvPr/>
          </p:nvSpPr>
          <p:spPr>
            <a:xfrm>
              <a:off x="3069832" y="1156653"/>
              <a:ext cx="147323" cy="2254335"/>
            </a:xfrm>
            <a:custGeom>
              <a:avLst/>
              <a:pathLst>
                <a:path w="147323" h="2254335">
                  <a:moveTo>
                    <a:pt x="147323" y="2254335"/>
                  </a:moveTo>
                  <a:lnTo>
                    <a:pt x="144087" y="2176599"/>
                  </a:lnTo>
                  <a:lnTo>
                    <a:pt x="140851" y="2098863"/>
                  </a:lnTo>
                  <a:lnTo>
                    <a:pt x="137615" y="2021128"/>
                  </a:lnTo>
                  <a:lnTo>
                    <a:pt x="134379" y="1943392"/>
                  </a:lnTo>
                  <a:lnTo>
                    <a:pt x="131142" y="1865656"/>
                  </a:lnTo>
                  <a:lnTo>
                    <a:pt x="127906" y="1787921"/>
                  </a:lnTo>
                  <a:lnTo>
                    <a:pt x="124670" y="1710185"/>
                  </a:lnTo>
                  <a:lnTo>
                    <a:pt x="121434" y="1632449"/>
                  </a:lnTo>
                  <a:lnTo>
                    <a:pt x="118198" y="1554714"/>
                  </a:lnTo>
                  <a:lnTo>
                    <a:pt x="114962" y="1476978"/>
                  </a:lnTo>
                  <a:lnTo>
                    <a:pt x="111726" y="1399242"/>
                  </a:lnTo>
                  <a:lnTo>
                    <a:pt x="108490" y="1321506"/>
                  </a:lnTo>
                  <a:lnTo>
                    <a:pt x="105254" y="1243771"/>
                  </a:lnTo>
                  <a:lnTo>
                    <a:pt x="102017" y="1166035"/>
                  </a:lnTo>
                  <a:lnTo>
                    <a:pt x="98781" y="1088299"/>
                  </a:lnTo>
                  <a:lnTo>
                    <a:pt x="95545" y="1010564"/>
                  </a:lnTo>
                  <a:lnTo>
                    <a:pt x="92309" y="932828"/>
                  </a:lnTo>
                  <a:lnTo>
                    <a:pt x="89073" y="855092"/>
                  </a:lnTo>
                  <a:lnTo>
                    <a:pt x="85837" y="777357"/>
                  </a:lnTo>
                  <a:lnTo>
                    <a:pt x="82601" y="699621"/>
                  </a:lnTo>
                  <a:lnTo>
                    <a:pt x="79365" y="621885"/>
                  </a:lnTo>
                  <a:lnTo>
                    <a:pt x="76128" y="544149"/>
                  </a:lnTo>
                  <a:lnTo>
                    <a:pt x="72892" y="466414"/>
                  </a:lnTo>
                  <a:lnTo>
                    <a:pt x="69656" y="388678"/>
                  </a:lnTo>
                  <a:lnTo>
                    <a:pt x="66420" y="310942"/>
                  </a:lnTo>
                  <a:lnTo>
                    <a:pt x="63184" y="233207"/>
                  </a:lnTo>
                  <a:lnTo>
                    <a:pt x="59948" y="155471"/>
                  </a:lnTo>
                  <a:lnTo>
                    <a:pt x="56712" y="77735"/>
                  </a:lnTo>
                  <a:lnTo>
                    <a:pt x="53476" y="0"/>
                  </a:lnTo>
                  <a:lnTo>
                    <a:pt x="0" y="2862"/>
                  </a:lnTo>
                  <a:lnTo>
                    <a:pt x="5080" y="80499"/>
                  </a:lnTo>
                  <a:lnTo>
                    <a:pt x="10160" y="158136"/>
                  </a:lnTo>
                  <a:lnTo>
                    <a:pt x="15240" y="235773"/>
                  </a:lnTo>
                  <a:lnTo>
                    <a:pt x="20320" y="313410"/>
                  </a:lnTo>
                  <a:lnTo>
                    <a:pt x="25400" y="391047"/>
                  </a:lnTo>
                  <a:lnTo>
                    <a:pt x="30480" y="468684"/>
                  </a:lnTo>
                  <a:lnTo>
                    <a:pt x="35560" y="546321"/>
                  </a:lnTo>
                  <a:lnTo>
                    <a:pt x="40640" y="623958"/>
                  </a:lnTo>
                  <a:lnTo>
                    <a:pt x="45721" y="701595"/>
                  </a:lnTo>
                  <a:lnTo>
                    <a:pt x="50801" y="779232"/>
                  </a:lnTo>
                  <a:lnTo>
                    <a:pt x="55881" y="856869"/>
                  </a:lnTo>
                  <a:lnTo>
                    <a:pt x="60961" y="934506"/>
                  </a:lnTo>
                  <a:lnTo>
                    <a:pt x="66041" y="1012143"/>
                  </a:lnTo>
                  <a:lnTo>
                    <a:pt x="71121" y="1089780"/>
                  </a:lnTo>
                  <a:lnTo>
                    <a:pt x="76201" y="1167417"/>
                  </a:lnTo>
                  <a:lnTo>
                    <a:pt x="81281" y="1245054"/>
                  </a:lnTo>
                  <a:lnTo>
                    <a:pt x="86362" y="1322691"/>
                  </a:lnTo>
                  <a:lnTo>
                    <a:pt x="91442" y="1400328"/>
                  </a:lnTo>
                  <a:lnTo>
                    <a:pt x="96522" y="1477965"/>
                  </a:lnTo>
                  <a:lnTo>
                    <a:pt x="101602" y="1555602"/>
                  </a:lnTo>
                  <a:lnTo>
                    <a:pt x="106682" y="1633239"/>
                  </a:lnTo>
                  <a:lnTo>
                    <a:pt x="111762" y="1710876"/>
                  </a:lnTo>
                  <a:lnTo>
                    <a:pt x="116842" y="1788513"/>
                  </a:lnTo>
                  <a:lnTo>
                    <a:pt x="121922" y="1866150"/>
                  </a:lnTo>
                  <a:lnTo>
                    <a:pt x="127003" y="1943787"/>
                  </a:lnTo>
                  <a:lnTo>
                    <a:pt x="132083" y="2021424"/>
                  </a:lnTo>
                  <a:lnTo>
                    <a:pt x="137163" y="2099061"/>
                  </a:lnTo>
                  <a:lnTo>
                    <a:pt x="142243" y="217669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7" name="pg17"/>
            <p:cNvSpPr/>
            <p:nvPr/>
          </p:nvSpPr>
          <p:spPr>
            <a:xfrm>
              <a:off x="3123308" y="1155209"/>
              <a:ext cx="93847" cy="2255779"/>
            </a:xfrm>
            <a:custGeom>
              <a:avLst/>
              <a:pathLst>
                <a:path w="93847" h="2255779">
                  <a:moveTo>
                    <a:pt x="93847" y="2255779"/>
                  </a:moveTo>
                  <a:lnTo>
                    <a:pt x="92196" y="2177994"/>
                  </a:lnTo>
                  <a:lnTo>
                    <a:pt x="90544" y="2100208"/>
                  </a:lnTo>
                  <a:lnTo>
                    <a:pt x="88893" y="2022423"/>
                  </a:lnTo>
                  <a:lnTo>
                    <a:pt x="87241" y="1944637"/>
                  </a:lnTo>
                  <a:lnTo>
                    <a:pt x="85590" y="1866852"/>
                  </a:lnTo>
                  <a:lnTo>
                    <a:pt x="83939" y="1789066"/>
                  </a:lnTo>
                  <a:lnTo>
                    <a:pt x="82287" y="1711281"/>
                  </a:lnTo>
                  <a:lnTo>
                    <a:pt x="80636" y="1633495"/>
                  </a:lnTo>
                  <a:lnTo>
                    <a:pt x="78984" y="1555710"/>
                  </a:lnTo>
                  <a:lnTo>
                    <a:pt x="77333" y="1477924"/>
                  </a:lnTo>
                  <a:lnTo>
                    <a:pt x="75682" y="1400139"/>
                  </a:lnTo>
                  <a:lnTo>
                    <a:pt x="74030" y="1322353"/>
                  </a:lnTo>
                  <a:lnTo>
                    <a:pt x="72379" y="1244568"/>
                  </a:lnTo>
                  <a:lnTo>
                    <a:pt x="70728" y="1166782"/>
                  </a:lnTo>
                  <a:lnTo>
                    <a:pt x="69076" y="1088997"/>
                  </a:lnTo>
                  <a:lnTo>
                    <a:pt x="67425" y="1011211"/>
                  </a:lnTo>
                  <a:lnTo>
                    <a:pt x="65773" y="933426"/>
                  </a:lnTo>
                  <a:lnTo>
                    <a:pt x="64122" y="855640"/>
                  </a:lnTo>
                  <a:lnTo>
                    <a:pt x="62471" y="777855"/>
                  </a:lnTo>
                  <a:lnTo>
                    <a:pt x="60819" y="700069"/>
                  </a:lnTo>
                  <a:lnTo>
                    <a:pt x="59168" y="622284"/>
                  </a:lnTo>
                  <a:lnTo>
                    <a:pt x="57517" y="544498"/>
                  </a:lnTo>
                  <a:lnTo>
                    <a:pt x="55865" y="466713"/>
                  </a:lnTo>
                  <a:lnTo>
                    <a:pt x="54214" y="388927"/>
                  </a:lnTo>
                  <a:lnTo>
                    <a:pt x="52562" y="311142"/>
                  </a:lnTo>
                  <a:lnTo>
                    <a:pt x="50911" y="233356"/>
                  </a:lnTo>
                  <a:lnTo>
                    <a:pt x="49260" y="155571"/>
                  </a:lnTo>
                  <a:lnTo>
                    <a:pt x="47608" y="77785"/>
                  </a:lnTo>
                  <a:lnTo>
                    <a:pt x="45957" y="0"/>
                  </a:lnTo>
                  <a:lnTo>
                    <a:pt x="0" y="1444"/>
                  </a:lnTo>
                  <a:lnTo>
                    <a:pt x="3236" y="79179"/>
                  </a:lnTo>
                  <a:lnTo>
                    <a:pt x="6472" y="156915"/>
                  </a:lnTo>
                  <a:lnTo>
                    <a:pt x="9708" y="234651"/>
                  </a:lnTo>
                  <a:lnTo>
                    <a:pt x="12944" y="312387"/>
                  </a:lnTo>
                  <a:lnTo>
                    <a:pt x="16180" y="390122"/>
                  </a:lnTo>
                  <a:lnTo>
                    <a:pt x="19416" y="467858"/>
                  </a:lnTo>
                  <a:lnTo>
                    <a:pt x="22652" y="545594"/>
                  </a:lnTo>
                  <a:lnTo>
                    <a:pt x="25888" y="623329"/>
                  </a:lnTo>
                  <a:lnTo>
                    <a:pt x="29125" y="701065"/>
                  </a:lnTo>
                  <a:lnTo>
                    <a:pt x="32361" y="778801"/>
                  </a:lnTo>
                  <a:lnTo>
                    <a:pt x="35597" y="856537"/>
                  </a:lnTo>
                  <a:lnTo>
                    <a:pt x="38833" y="934272"/>
                  </a:lnTo>
                  <a:lnTo>
                    <a:pt x="42069" y="1012008"/>
                  </a:lnTo>
                  <a:lnTo>
                    <a:pt x="45305" y="1089744"/>
                  </a:lnTo>
                  <a:lnTo>
                    <a:pt x="48541" y="1167479"/>
                  </a:lnTo>
                  <a:lnTo>
                    <a:pt x="51777" y="1245215"/>
                  </a:lnTo>
                  <a:lnTo>
                    <a:pt x="55013" y="1322951"/>
                  </a:lnTo>
                  <a:lnTo>
                    <a:pt x="58250" y="1400686"/>
                  </a:lnTo>
                  <a:lnTo>
                    <a:pt x="61486" y="1478422"/>
                  </a:lnTo>
                  <a:lnTo>
                    <a:pt x="64722" y="1556158"/>
                  </a:lnTo>
                  <a:lnTo>
                    <a:pt x="67958" y="1633894"/>
                  </a:lnTo>
                  <a:lnTo>
                    <a:pt x="71194" y="1711629"/>
                  </a:lnTo>
                  <a:lnTo>
                    <a:pt x="74430" y="1789365"/>
                  </a:lnTo>
                  <a:lnTo>
                    <a:pt x="77666" y="1867101"/>
                  </a:lnTo>
                  <a:lnTo>
                    <a:pt x="80902" y="1944836"/>
                  </a:lnTo>
                  <a:lnTo>
                    <a:pt x="84139" y="2022572"/>
                  </a:lnTo>
                  <a:lnTo>
                    <a:pt x="87375" y="2100308"/>
                  </a:lnTo>
                  <a:lnTo>
                    <a:pt x="90611" y="2178043"/>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8" name="pg18"/>
            <p:cNvSpPr/>
            <p:nvPr/>
          </p:nvSpPr>
          <p:spPr>
            <a:xfrm>
              <a:off x="3169265" y="1154900"/>
              <a:ext cx="47889" cy="2256087"/>
            </a:xfrm>
            <a:custGeom>
              <a:avLst/>
              <a:pathLst>
                <a:path w="47889" h="2256087">
                  <a:moveTo>
                    <a:pt x="47889" y="2256087"/>
                  </a:moveTo>
                  <a:lnTo>
                    <a:pt x="46854" y="2178291"/>
                  </a:lnTo>
                  <a:lnTo>
                    <a:pt x="45818" y="2100495"/>
                  </a:lnTo>
                  <a:lnTo>
                    <a:pt x="44782" y="2022699"/>
                  </a:lnTo>
                  <a:lnTo>
                    <a:pt x="43746" y="1944903"/>
                  </a:lnTo>
                  <a:lnTo>
                    <a:pt x="42710" y="1867107"/>
                  </a:lnTo>
                  <a:lnTo>
                    <a:pt x="41674" y="1789311"/>
                  </a:lnTo>
                  <a:lnTo>
                    <a:pt x="40638" y="1711514"/>
                  </a:lnTo>
                  <a:lnTo>
                    <a:pt x="39602" y="1633718"/>
                  </a:lnTo>
                  <a:lnTo>
                    <a:pt x="38566" y="1555922"/>
                  </a:lnTo>
                  <a:lnTo>
                    <a:pt x="37530" y="1478126"/>
                  </a:lnTo>
                  <a:lnTo>
                    <a:pt x="36494" y="1400330"/>
                  </a:lnTo>
                  <a:lnTo>
                    <a:pt x="35459" y="1322534"/>
                  </a:lnTo>
                  <a:lnTo>
                    <a:pt x="34423" y="1244738"/>
                  </a:lnTo>
                  <a:lnTo>
                    <a:pt x="33387" y="1166942"/>
                  </a:lnTo>
                  <a:lnTo>
                    <a:pt x="32351" y="1089145"/>
                  </a:lnTo>
                  <a:lnTo>
                    <a:pt x="31315" y="1011349"/>
                  </a:lnTo>
                  <a:lnTo>
                    <a:pt x="30279" y="933553"/>
                  </a:lnTo>
                  <a:lnTo>
                    <a:pt x="29243" y="855757"/>
                  </a:lnTo>
                  <a:lnTo>
                    <a:pt x="28207" y="777961"/>
                  </a:lnTo>
                  <a:lnTo>
                    <a:pt x="27171" y="700165"/>
                  </a:lnTo>
                  <a:lnTo>
                    <a:pt x="26135" y="622369"/>
                  </a:lnTo>
                  <a:lnTo>
                    <a:pt x="25099" y="544572"/>
                  </a:lnTo>
                  <a:lnTo>
                    <a:pt x="24064" y="466776"/>
                  </a:lnTo>
                  <a:lnTo>
                    <a:pt x="23028" y="388980"/>
                  </a:lnTo>
                  <a:lnTo>
                    <a:pt x="21992" y="311184"/>
                  </a:lnTo>
                  <a:lnTo>
                    <a:pt x="20956" y="233388"/>
                  </a:lnTo>
                  <a:lnTo>
                    <a:pt x="19920" y="155592"/>
                  </a:lnTo>
                  <a:lnTo>
                    <a:pt x="18884" y="77796"/>
                  </a:lnTo>
                  <a:lnTo>
                    <a:pt x="17848" y="0"/>
                  </a:lnTo>
                  <a:lnTo>
                    <a:pt x="0" y="308"/>
                  </a:lnTo>
                  <a:lnTo>
                    <a:pt x="1651" y="78093"/>
                  </a:lnTo>
                  <a:lnTo>
                    <a:pt x="3302" y="155879"/>
                  </a:lnTo>
                  <a:lnTo>
                    <a:pt x="4954" y="233664"/>
                  </a:lnTo>
                  <a:lnTo>
                    <a:pt x="6605" y="311450"/>
                  </a:lnTo>
                  <a:lnTo>
                    <a:pt x="8256" y="389235"/>
                  </a:lnTo>
                  <a:lnTo>
                    <a:pt x="9908" y="467021"/>
                  </a:lnTo>
                  <a:lnTo>
                    <a:pt x="11559" y="544806"/>
                  </a:lnTo>
                  <a:lnTo>
                    <a:pt x="13211" y="622592"/>
                  </a:lnTo>
                  <a:lnTo>
                    <a:pt x="14862" y="700377"/>
                  </a:lnTo>
                  <a:lnTo>
                    <a:pt x="16513" y="778163"/>
                  </a:lnTo>
                  <a:lnTo>
                    <a:pt x="18165" y="855948"/>
                  </a:lnTo>
                  <a:lnTo>
                    <a:pt x="19816" y="933734"/>
                  </a:lnTo>
                  <a:lnTo>
                    <a:pt x="21467" y="1011519"/>
                  </a:lnTo>
                  <a:lnTo>
                    <a:pt x="23119" y="1089305"/>
                  </a:lnTo>
                  <a:lnTo>
                    <a:pt x="24770" y="1167090"/>
                  </a:lnTo>
                  <a:lnTo>
                    <a:pt x="26422" y="1244876"/>
                  </a:lnTo>
                  <a:lnTo>
                    <a:pt x="28073" y="1322661"/>
                  </a:lnTo>
                  <a:lnTo>
                    <a:pt x="29724" y="1400447"/>
                  </a:lnTo>
                  <a:lnTo>
                    <a:pt x="31376" y="1478232"/>
                  </a:lnTo>
                  <a:lnTo>
                    <a:pt x="33027" y="1556018"/>
                  </a:lnTo>
                  <a:lnTo>
                    <a:pt x="34678" y="1633803"/>
                  </a:lnTo>
                  <a:lnTo>
                    <a:pt x="36330" y="1711589"/>
                  </a:lnTo>
                  <a:lnTo>
                    <a:pt x="37981" y="1789374"/>
                  </a:lnTo>
                  <a:lnTo>
                    <a:pt x="39633" y="1867160"/>
                  </a:lnTo>
                  <a:lnTo>
                    <a:pt x="41284" y="1944945"/>
                  </a:lnTo>
                  <a:lnTo>
                    <a:pt x="42935" y="2022731"/>
                  </a:lnTo>
                  <a:lnTo>
                    <a:pt x="44587" y="2100516"/>
                  </a:lnTo>
                  <a:lnTo>
                    <a:pt x="46238" y="2178302"/>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9" name="pg19"/>
            <p:cNvSpPr/>
            <p:nvPr/>
          </p:nvSpPr>
          <p:spPr>
            <a:xfrm>
              <a:off x="3187114" y="1154755"/>
              <a:ext cx="30041" cy="2256233"/>
            </a:xfrm>
            <a:custGeom>
              <a:avLst/>
              <a:pathLst>
                <a:path w="30041" h="2256233">
                  <a:moveTo>
                    <a:pt x="30041" y="2256233"/>
                  </a:moveTo>
                  <a:lnTo>
                    <a:pt x="29499" y="2178432"/>
                  </a:lnTo>
                  <a:lnTo>
                    <a:pt x="28958" y="2100630"/>
                  </a:lnTo>
                  <a:lnTo>
                    <a:pt x="28416" y="2022829"/>
                  </a:lnTo>
                  <a:lnTo>
                    <a:pt x="27875" y="1945028"/>
                  </a:lnTo>
                  <a:lnTo>
                    <a:pt x="27333" y="1867227"/>
                  </a:lnTo>
                  <a:lnTo>
                    <a:pt x="26791" y="1789426"/>
                  </a:lnTo>
                  <a:lnTo>
                    <a:pt x="26250" y="1711625"/>
                  </a:lnTo>
                  <a:lnTo>
                    <a:pt x="25708" y="1633824"/>
                  </a:lnTo>
                  <a:lnTo>
                    <a:pt x="25167" y="1556022"/>
                  </a:lnTo>
                  <a:lnTo>
                    <a:pt x="24625" y="1478221"/>
                  </a:lnTo>
                  <a:lnTo>
                    <a:pt x="24083" y="1400420"/>
                  </a:lnTo>
                  <a:lnTo>
                    <a:pt x="23542" y="1322619"/>
                  </a:lnTo>
                  <a:lnTo>
                    <a:pt x="23000" y="1244818"/>
                  </a:lnTo>
                  <a:lnTo>
                    <a:pt x="22459" y="1167017"/>
                  </a:lnTo>
                  <a:lnTo>
                    <a:pt x="21917" y="1089216"/>
                  </a:lnTo>
                  <a:lnTo>
                    <a:pt x="21376" y="1011414"/>
                  </a:lnTo>
                  <a:lnTo>
                    <a:pt x="20834" y="933613"/>
                  </a:lnTo>
                  <a:lnTo>
                    <a:pt x="20292" y="855812"/>
                  </a:lnTo>
                  <a:lnTo>
                    <a:pt x="19751" y="778011"/>
                  </a:lnTo>
                  <a:lnTo>
                    <a:pt x="19209" y="700210"/>
                  </a:lnTo>
                  <a:lnTo>
                    <a:pt x="18668" y="622409"/>
                  </a:lnTo>
                  <a:lnTo>
                    <a:pt x="18126" y="544608"/>
                  </a:lnTo>
                  <a:lnTo>
                    <a:pt x="17584" y="466806"/>
                  </a:lnTo>
                  <a:lnTo>
                    <a:pt x="17043" y="389005"/>
                  </a:lnTo>
                  <a:lnTo>
                    <a:pt x="16501" y="311204"/>
                  </a:lnTo>
                  <a:lnTo>
                    <a:pt x="15960" y="233403"/>
                  </a:lnTo>
                  <a:lnTo>
                    <a:pt x="15418" y="155602"/>
                  </a:lnTo>
                  <a:lnTo>
                    <a:pt x="14877" y="77801"/>
                  </a:lnTo>
                  <a:lnTo>
                    <a:pt x="14335" y="0"/>
                  </a:lnTo>
                  <a:lnTo>
                    <a:pt x="0" y="145"/>
                  </a:lnTo>
                  <a:lnTo>
                    <a:pt x="1035" y="77941"/>
                  </a:lnTo>
                  <a:lnTo>
                    <a:pt x="2071" y="155737"/>
                  </a:lnTo>
                  <a:lnTo>
                    <a:pt x="3107" y="233533"/>
                  </a:lnTo>
                  <a:lnTo>
                    <a:pt x="4143" y="311329"/>
                  </a:lnTo>
                  <a:lnTo>
                    <a:pt x="5179" y="389126"/>
                  </a:lnTo>
                  <a:lnTo>
                    <a:pt x="6215" y="466922"/>
                  </a:lnTo>
                  <a:lnTo>
                    <a:pt x="7251" y="544718"/>
                  </a:lnTo>
                  <a:lnTo>
                    <a:pt x="8287" y="622514"/>
                  </a:lnTo>
                  <a:lnTo>
                    <a:pt x="9323" y="700310"/>
                  </a:lnTo>
                  <a:lnTo>
                    <a:pt x="10359" y="778106"/>
                  </a:lnTo>
                  <a:lnTo>
                    <a:pt x="11394" y="855902"/>
                  </a:lnTo>
                  <a:lnTo>
                    <a:pt x="12430" y="933698"/>
                  </a:lnTo>
                  <a:lnTo>
                    <a:pt x="13466" y="1011495"/>
                  </a:lnTo>
                  <a:lnTo>
                    <a:pt x="14502" y="1089291"/>
                  </a:lnTo>
                  <a:lnTo>
                    <a:pt x="15538" y="1167087"/>
                  </a:lnTo>
                  <a:lnTo>
                    <a:pt x="16574" y="1244883"/>
                  </a:lnTo>
                  <a:lnTo>
                    <a:pt x="17610" y="1322679"/>
                  </a:lnTo>
                  <a:lnTo>
                    <a:pt x="18646" y="1400475"/>
                  </a:lnTo>
                  <a:lnTo>
                    <a:pt x="19682" y="1478271"/>
                  </a:lnTo>
                  <a:lnTo>
                    <a:pt x="20718" y="1556068"/>
                  </a:lnTo>
                  <a:lnTo>
                    <a:pt x="21754" y="1633864"/>
                  </a:lnTo>
                  <a:lnTo>
                    <a:pt x="22789" y="1711660"/>
                  </a:lnTo>
                  <a:lnTo>
                    <a:pt x="23825" y="1789456"/>
                  </a:lnTo>
                  <a:lnTo>
                    <a:pt x="24861" y="1867252"/>
                  </a:lnTo>
                  <a:lnTo>
                    <a:pt x="25897" y="1945048"/>
                  </a:lnTo>
                  <a:lnTo>
                    <a:pt x="26933" y="2022844"/>
                  </a:lnTo>
                  <a:lnTo>
                    <a:pt x="27969" y="2100640"/>
                  </a:lnTo>
                  <a:lnTo>
                    <a:pt x="29005" y="2178437"/>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0" name="pg20"/>
            <p:cNvSpPr/>
            <p:nvPr/>
          </p:nvSpPr>
          <p:spPr>
            <a:xfrm>
              <a:off x="3201449" y="1154716"/>
              <a:ext cx="15705" cy="2256272"/>
            </a:xfrm>
            <a:custGeom>
              <a:avLst/>
              <a:pathLst>
                <a:path w="15705" h="2256272">
                  <a:moveTo>
                    <a:pt x="15705" y="2256272"/>
                  </a:moveTo>
                  <a:lnTo>
                    <a:pt x="15415" y="2178469"/>
                  </a:lnTo>
                  <a:lnTo>
                    <a:pt x="15124" y="2100667"/>
                  </a:lnTo>
                  <a:lnTo>
                    <a:pt x="14833" y="2022864"/>
                  </a:lnTo>
                  <a:lnTo>
                    <a:pt x="14542" y="1945062"/>
                  </a:lnTo>
                  <a:lnTo>
                    <a:pt x="14251" y="1867259"/>
                  </a:lnTo>
                  <a:lnTo>
                    <a:pt x="13960" y="1789457"/>
                  </a:lnTo>
                  <a:lnTo>
                    <a:pt x="13670" y="1711654"/>
                  </a:lnTo>
                  <a:lnTo>
                    <a:pt x="13379" y="1633852"/>
                  </a:lnTo>
                  <a:lnTo>
                    <a:pt x="13088" y="1556049"/>
                  </a:lnTo>
                  <a:lnTo>
                    <a:pt x="12797" y="1478247"/>
                  </a:lnTo>
                  <a:lnTo>
                    <a:pt x="12506" y="1400444"/>
                  </a:lnTo>
                  <a:lnTo>
                    <a:pt x="12215" y="1322642"/>
                  </a:lnTo>
                  <a:lnTo>
                    <a:pt x="11924" y="1244839"/>
                  </a:lnTo>
                  <a:lnTo>
                    <a:pt x="11634" y="1167037"/>
                  </a:lnTo>
                  <a:lnTo>
                    <a:pt x="11343" y="1089234"/>
                  </a:lnTo>
                  <a:lnTo>
                    <a:pt x="11052" y="1011432"/>
                  </a:lnTo>
                  <a:lnTo>
                    <a:pt x="10761" y="933629"/>
                  </a:lnTo>
                  <a:lnTo>
                    <a:pt x="10470" y="855827"/>
                  </a:lnTo>
                  <a:lnTo>
                    <a:pt x="10179" y="778024"/>
                  </a:lnTo>
                  <a:lnTo>
                    <a:pt x="9888" y="700222"/>
                  </a:lnTo>
                  <a:lnTo>
                    <a:pt x="9598" y="622419"/>
                  </a:lnTo>
                  <a:lnTo>
                    <a:pt x="9307" y="544617"/>
                  </a:lnTo>
                  <a:lnTo>
                    <a:pt x="9016" y="466814"/>
                  </a:lnTo>
                  <a:lnTo>
                    <a:pt x="8725" y="389012"/>
                  </a:lnTo>
                  <a:lnTo>
                    <a:pt x="8434" y="311209"/>
                  </a:lnTo>
                  <a:lnTo>
                    <a:pt x="8143" y="233407"/>
                  </a:lnTo>
                  <a:lnTo>
                    <a:pt x="7853" y="155604"/>
                  </a:lnTo>
                  <a:lnTo>
                    <a:pt x="7562" y="77802"/>
                  </a:lnTo>
                  <a:lnTo>
                    <a:pt x="7271" y="0"/>
                  </a:lnTo>
                  <a:lnTo>
                    <a:pt x="0" y="38"/>
                  </a:lnTo>
                  <a:lnTo>
                    <a:pt x="541" y="77840"/>
                  </a:lnTo>
                  <a:lnTo>
                    <a:pt x="1083" y="155641"/>
                  </a:lnTo>
                  <a:lnTo>
                    <a:pt x="1624" y="233442"/>
                  </a:lnTo>
                  <a:lnTo>
                    <a:pt x="2166" y="311243"/>
                  </a:lnTo>
                  <a:lnTo>
                    <a:pt x="2707" y="389044"/>
                  </a:lnTo>
                  <a:lnTo>
                    <a:pt x="3249" y="466845"/>
                  </a:lnTo>
                  <a:lnTo>
                    <a:pt x="3791" y="544646"/>
                  </a:lnTo>
                  <a:lnTo>
                    <a:pt x="4332" y="622448"/>
                  </a:lnTo>
                  <a:lnTo>
                    <a:pt x="4874" y="700249"/>
                  </a:lnTo>
                  <a:lnTo>
                    <a:pt x="5415" y="778050"/>
                  </a:lnTo>
                  <a:lnTo>
                    <a:pt x="5957" y="855851"/>
                  </a:lnTo>
                  <a:lnTo>
                    <a:pt x="6499" y="933652"/>
                  </a:lnTo>
                  <a:lnTo>
                    <a:pt x="7040" y="1011453"/>
                  </a:lnTo>
                  <a:lnTo>
                    <a:pt x="7582" y="1089254"/>
                  </a:lnTo>
                  <a:lnTo>
                    <a:pt x="8123" y="1167056"/>
                  </a:lnTo>
                  <a:lnTo>
                    <a:pt x="8665" y="1244857"/>
                  </a:lnTo>
                  <a:lnTo>
                    <a:pt x="9206" y="1322658"/>
                  </a:lnTo>
                  <a:lnTo>
                    <a:pt x="9748" y="1400459"/>
                  </a:lnTo>
                  <a:lnTo>
                    <a:pt x="10290" y="1478260"/>
                  </a:lnTo>
                  <a:lnTo>
                    <a:pt x="10831" y="1556061"/>
                  </a:lnTo>
                  <a:lnTo>
                    <a:pt x="11373" y="1633862"/>
                  </a:lnTo>
                  <a:lnTo>
                    <a:pt x="11914" y="1711664"/>
                  </a:lnTo>
                  <a:lnTo>
                    <a:pt x="12456" y="1789465"/>
                  </a:lnTo>
                  <a:lnTo>
                    <a:pt x="12998" y="1867266"/>
                  </a:lnTo>
                  <a:lnTo>
                    <a:pt x="13539" y="1945067"/>
                  </a:lnTo>
                  <a:lnTo>
                    <a:pt x="14081" y="2022868"/>
                  </a:lnTo>
                  <a:lnTo>
                    <a:pt x="14622" y="2100669"/>
                  </a:lnTo>
                  <a:lnTo>
                    <a:pt x="15164" y="2178471"/>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1" name="pg21"/>
            <p:cNvSpPr/>
            <p:nvPr/>
          </p:nvSpPr>
          <p:spPr>
            <a:xfrm>
              <a:off x="3208721" y="1154704"/>
              <a:ext cx="8434" cy="2256283"/>
            </a:xfrm>
            <a:custGeom>
              <a:avLst/>
              <a:pathLst>
                <a:path w="8434" h="2256283">
                  <a:moveTo>
                    <a:pt x="8434" y="2256283"/>
                  </a:moveTo>
                  <a:lnTo>
                    <a:pt x="8289" y="2178481"/>
                  </a:lnTo>
                  <a:lnTo>
                    <a:pt x="8144" y="2100678"/>
                  </a:lnTo>
                  <a:lnTo>
                    <a:pt x="7998" y="2022875"/>
                  </a:lnTo>
                  <a:lnTo>
                    <a:pt x="7853" y="1945072"/>
                  </a:lnTo>
                  <a:lnTo>
                    <a:pt x="7708" y="1867269"/>
                  </a:lnTo>
                  <a:lnTo>
                    <a:pt x="7562" y="1789466"/>
                  </a:lnTo>
                  <a:lnTo>
                    <a:pt x="7417" y="1711663"/>
                  </a:lnTo>
                  <a:lnTo>
                    <a:pt x="7272" y="1633860"/>
                  </a:lnTo>
                  <a:lnTo>
                    <a:pt x="7127" y="1556057"/>
                  </a:lnTo>
                  <a:lnTo>
                    <a:pt x="6981" y="1478255"/>
                  </a:lnTo>
                  <a:lnTo>
                    <a:pt x="6836" y="1400452"/>
                  </a:lnTo>
                  <a:lnTo>
                    <a:pt x="6691" y="1322649"/>
                  </a:lnTo>
                  <a:lnTo>
                    <a:pt x="6545" y="1244846"/>
                  </a:lnTo>
                  <a:lnTo>
                    <a:pt x="6400" y="1167043"/>
                  </a:lnTo>
                  <a:lnTo>
                    <a:pt x="6255" y="1089240"/>
                  </a:lnTo>
                  <a:lnTo>
                    <a:pt x="6110" y="1011437"/>
                  </a:lnTo>
                  <a:lnTo>
                    <a:pt x="5964" y="933634"/>
                  </a:lnTo>
                  <a:lnTo>
                    <a:pt x="5819" y="855831"/>
                  </a:lnTo>
                  <a:lnTo>
                    <a:pt x="5674" y="778028"/>
                  </a:lnTo>
                  <a:lnTo>
                    <a:pt x="5529" y="700226"/>
                  </a:lnTo>
                  <a:lnTo>
                    <a:pt x="5383" y="622423"/>
                  </a:lnTo>
                  <a:lnTo>
                    <a:pt x="5238" y="544620"/>
                  </a:lnTo>
                  <a:lnTo>
                    <a:pt x="5093" y="466817"/>
                  </a:lnTo>
                  <a:lnTo>
                    <a:pt x="4947" y="389014"/>
                  </a:lnTo>
                  <a:lnTo>
                    <a:pt x="4802" y="311211"/>
                  </a:lnTo>
                  <a:lnTo>
                    <a:pt x="4657" y="233408"/>
                  </a:lnTo>
                  <a:lnTo>
                    <a:pt x="4512" y="155605"/>
                  </a:lnTo>
                  <a:lnTo>
                    <a:pt x="4366" y="77802"/>
                  </a:lnTo>
                  <a:lnTo>
                    <a:pt x="4221" y="0"/>
                  </a:lnTo>
                  <a:lnTo>
                    <a:pt x="0" y="11"/>
                  </a:lnTo>
                  <a:lnTo>
                    <a:pt x="290" y="77814"/>
                  </a:lnTo>
                  <a:lnTo>
                    <a:pt x="581" y="155616"/>
                  </a:lnTo>
                  <a:lnTo>
                    <a:pt x="872" y="233419"/>
                  </a:lnTo>
                  <a:lnTo>
                    <a:pt x="1163" y="311221"/>
                  </a:lnTo>
                  <a:lnTo>
                    <a:pt x="1454" y="389024"/>
                  </a:lnTo>
                  <a:lnTo>
                    <a:pt x="1745" y="466826"/>
                  </a:lnTo>
                  <a:lnTo>
                    <a:pt x="2035" y="544629"/>
                  </a:lnTo>
                  <a:lnTo>
                    <a:pt x="2326" y="622431"/>
                  </a:lnTo>
                  <a:lnTo>
                    <a:pt x="2617" y="700234"/>
                  </a:lnTo>
                  <a:lnTo>
                    <a:pt x="2908" y="778036"/>
                  </a:lnTo>
                  <a:lnTo>
                    <a:pt x="3199" y="855839"/>
                  </a:lnTo>
                  <a:lnTo>
                    <a:pt x="3490" y="933641"/>
                  </a:lnTo>
                  <a:lnTo>
                    <a:pt x="3781" y="1011444"/>
                  </a:lnTo>
                  <a:lnTo>
                    <a:pt x="4071" y="1089246"/>
                  </a:lnTo>
                  <a:lnTo>
                    <a:pt x="4362" y="1167049"/>
                  </a:lnTo>
                  <a:lnTo>
                    <a:pt x="4653" y="1244851"/>
                  </a:lnTo>
                  <a:lnTo>
                    <a:pt x="4944" y="1322654"/>
                  </a:lnTo>
                  <a:lnTo>
                    <a:pt x="5235" y="1400456"/>
                  </a:lnTo>
                  <a:lnTo>
                    <a:pt x="5526" y="1478259"/>
                  </a:lnTo>
                  <a:lnTo>
                    <a:pt x="5816" y="1556061"/>
                  </a:lnTo>
                  <a:lnTo>
                    <a:pt x="6107" y="1633864"/>
                  </a:lnTo>
                  <a:lnTo>
                    <a:pt x="6398" y="1711666"/>
                  </a:lnTo>
                  <a:lnTo>
                    <a:pt x="6689" y="1789469"/>
                  </a:lnTo>
                  <a:lnTo>
                    <a:pt x="6980" y="1867271"/>
                  </a:lnTo>
                  <a:lnTo>
                    <a:pt x="7271" y="1945074"/>
                  </a:lnTo>
                  <a:lnTo>
                    <a:pt x="7562" y="2022876"/>
                  </a:lnTo>
                  <a:lnTo>
                    <a:pt x="7852" y="2100679"/>
                  </a:lnTo>
                  <a:lnTo>
                    <a:pt x="8143" y="2178481"/>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2" name="pg22"/>
            <p:cNvSpPr/>
            <p:nvPr/>
          </p:nvSpPr>
          <p:spPr>
            <a:xfrm>
              <a:off x="3212942" y="1154701"/>
              <a:ext cx="4212" cy="2256287"/>
            </a:xfrm>
            <a:custGeom>
              <a:avLst/>
              <a:pathLst>
                <a:path w="4212" h="2256287">
                  <a:moveTo>
                    <a:pt x="4212" y="2256287"/>
                  </a:moveTo>
                  <a:lnTo>
                    <a:pt x="4155" y="2178484"/>
                  </a:lnTo>
                  <a:lnTo>
                    <a:pt x="4097" y="2100681"/>
                  </a:lnTo>
                  <a:lnTo>
                    <a:pt x="4039" y="2022878"/>
                  </a:lnTo>
                  <a:lnTo>
                    <a:pt x="3981" y="1945075"/>
                  </a:lnTo>
                  <a:lnTo>
                    <a:pt x="3923" y="1867272"/>
                  </a:lnTo>
                  <a:lnTo>
                    <a:pt x="3865" y="1789469"/>
                  </a:lnTo>
                  <a:lnTo>
                    <a:pt x="3807" y="1711666"/>
                  </a:lnTo>
                  <a:lnTo>
                    <a:pt x="3749" y="1633863"/>
                  </a:lnTo>
                  <a:lnTo>
                    <a:pt x="3691" y="1556060"/>
                  </a:lnTo>
                  <a:lnTo>
                    <a:pt x="3633" y="1478257"/>
                  </a:lnTo>
                  <a:lnTo>
                    <a:pt x="3575" y="1400454"/>
                  </a:lnTo>
                  <a:lnTo>
                    <a:pt x="3517" y="1322651"/>
                  </a:lnTo>
                  <a:lnTo>
                    <a:pt x="3459" y="1244848"/>
                  </a:lnTo>
                  <a:lnTo>
                    <a:pt x="3401" y="1167045"/>
                  </a:lnTo>
                  <a:lnTo>
                    <a:pt x="3343" y="1089242"/>
                  </a:lnTo>
                  <a:lnTo>
                    <a:pt x="3286" y="1011439"/>
                  </a:lnTo>
                  <a:lnTo>
                    <a:pt x="3228" y="933636"/>
                  </a:lnTo>
                  <a:lnTo>
                    <a:pt x="3170" y="855833"/>
                  </a:lnTo>
                  <a:lnTo>
                    <a:pt x="3112" y="778030"/>
                  </a:lnTo>
                  <a:lnTo>
                    <a:pt x="3054" y="700227"/>
                  </a:lnTo>
                  <a:lnTo>
                    <a:pt x="2996" y="622424"/>
                  </a:lnTo>
                  <a:lnTo>
                    <a:pt x="2938" y="544621"/>
                  </a:lnTo>
                  <a:lnTo>
                    <a:pt x="2880" y="466818"/>
                  </a:lnTo>
                  <a:lnTo>
                    <a:pt x="2822" y="389015"/>
                  </a:lnTo>
                  <a:lnTo>
                    <a:pt x="2764" y="311212"/>
                  </a:lnTo>
                  <a:lnTo>
                    <a:pt x="2706" y="233409"/>
                  </a:lnTo>
                  <a:lnTo>
                    <a:pt x="2648" y="155606"/>
                  </a:lnTo>
                  <a:lnTo>
                    <a:pt x="2590" y="77803"/>
                  </a:lnTo>
                  <a:lnTo>
                    <a:pt x="2532" y="0"/>
                  </a:lnTo>
                  <a:lnTo>
                    <a:pt x="0" y="3"/>
                  </a:lnTo>
                  <a:lnTo>
                    <a:pt x="145" y="77806"/>
                  </a:lnTo>
                  <a:lnTo>
                    <a:pt x="290" y="155609"/>
                  </a:lnTo>
                  <a:lnTo>
                    <a:pt x="435" y="233411"/>
                  </a:lnTo>
                  <a:lnTo>
                    <a:pt x="581" y="311214"/>
                  </a:lnTo>
                  <a:lnTo>
                    <a:pt x="726" y="389017"/>
                  </a:lnTo>
                  <a:lnTo>
                    <a:pt x="871" y="466820"/>
                  </a:lnTo>
                  <a:lnTo>
                    <a:pt x="1016" y="544623"/>
                  </a:lnTo>
                  <a:lnTo>
                    <a:pt x="1162" y="622426"/>
                  </a:lnTo>
                  <a:lnTo>
                    <a:pt x="1307" y="700229"/>
                  </a:lnTo>
                  <a:lnTo>
                    <a:pt x="1452" y="778032"/>
                  </a:lnTo>
                  <a:lnTo>
                    <a:pt x="1598" y="855835"/>
                  </a:lnTo>
                  <a:lnTo>
                    <a:pt x="1743" y="933638"/>
                  </a:lnTo>
                  <a:lnTo>
                    <a:pt x="1888" y="1011440"/>
                  </a:lnTo>
                  <a:lnTo>
                    <a:pt x="2033" y="1089243"/>
                  </a:lnTo>
                  <a:lnTo>
                    <a:pt x="2179" y="1167046"/>
                  </a:lnTo>
                  <a:lnTo>
                    <a:pt x="2324" y="1244849"/>
                  </a:lnTo>
                  <a:lnTo>
                    <a:pt x="2469" y="1322652"/>
                  </a:lnTo>
                  <a:lnTo>
                    <a:pt x="2614" y="1400455"/>
                  </a:lnTo>
                  <a:lnTo>
                    <a:pt x="2760" y="1478258"/>
                  </a:lnTo>
                  <a:lnTo>
                    <a:pt x="2905" y="1556061"/>
                  </a:lnTo>
                  <a:lnTo>
                    <a:pt x="3050" y="1633864"/>
                  </a:lnTo>
                  <a:lnTo>
                    <a:pt x="3196" y="1711667"/>
                  </a:lnTo>
                  <a:lnTo>
                    <a:pt x="3341" y="1789469"/>
                  </a:lnTo>
                  <a:lnTo>
                    <a:pt x="3486" y="1867272"/>
                  </a:lnTo>
                  <a:lnTo>
                    <a:pt x="3631" y="1945075"/>
                  </a:lnTo>
                  <a:lnTo>
                    <a:pt x="3777" y="2022878"/>
                  </a:lnTo>
                  <a:lnTo>
                    <a:pt x="3922" y="2100681"/>
                  </a:lnTo>
                  <a:lnTo>
                    <a:pt x="4067" y="2178484"/>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3" name="pg23"/>
            <p:cNvSpPr/>
            <p:nvPr/>
          </p:nvSpPr>
          <p:spPr>
            <a:xfrm>
              <a:off x="3215475" y="1154700"/>
              <a:ext cx="1680" cy="2256287"/>
            </a:xfrm>
            <a:custGeom>
              <a:avLst/>
              <a:pathLst>
                <a:path w="1680" h="2256287">
                  <a:moveTo>
                    <a:pt x="1680" y="2256287"/>
                  </a:moveTo>
                  <a:lnTo>
                    <a:pt x="1680" y="2178484"/>
                  </a:lnTo>
                  <a:lnTo>
                    <a:pt x="1680" y="2100681"/>
                  </a:lnTo>
                  <a:lnTo>
                    <a:pt x="1680" y="2022878"/>
                  </a:lnTo>
                  <a:lnTo>
                    <a:pt x="1680" y="1945075"/>
                  </a:lnTo>
                  <a:lnTo>
                    <a:pt x="1680" y="1867272"/>
                  </a:lnTo>
                  <a:lnTo>
                    <a:pt x="1680" y="1789469"/>
                  </a:lnTo>
                  <a:lnTo>
                    <a:pt x="1680" y="1711666"/>
                  </a:lnTo>
                  <a:lnTo>
                    <a:pt x="1680" y="1633863"/>
                  </a:lnTo>
                  <a:lnTo>
                    <a:pt x="1680" y="1556060"/>
                  </a:lnTo>
                  <a:lnTo>
                    <a:pt x="1680" y="1478257"/>
                  </a:lnTo>
                  <a:lnTo>
                    <a:pt x="1680" y="1400454"/>
                  </a:lnTo>
                  <a:lnTo>
                    <a:pt x="1680" y="1322651"/>
                  </a:lnTo>
                  <a:lnTo>
                    <a:pt x="1680" y="1244848"/>
                  </a:lnTo>
                  <a:lnTo>
                    <a:pt x="1680" y="1167045"/>
                  </a:lnTo>
                  <a:lnTo>
                    <a:pt x="1680" y="1089242"/>
                  </a:lnTo>
                  <a:lnTo>
                    <a:pt x="1680" y="1011439"/>
                  </a:lnTo>
                  <a:lnTo>
                    <a:pt x="1680" y="933636"/>
                  </a:lnTo>
                  <a:lnTo>
                    <a:pt x="1680" y="855833"/>
                  </a:lnTo>
                  <a:lnTo>
                    <a:pt x="1680" y="778030"/>
                  </a:lnTo>
                  <a:lnTo>
                    <a:pt x="1680" y="700227"/>
                  </a:lnTo>
                  <a:lnTo>
                    <a:pt x="1680" y="622424"/>
                  </a:lnTo>
                  <a:lnTo>
                    <a:pt x="1680" y="544621"/>
                  </a:lnTo>
                  <a:lnTo>
                    <a:pt x="1680" y="466818"/>
                  </a:lnTo>
                  <a:lnTo>
                    <a:pt x="1680" y="389015"/>
                  </a:lnTo>
                  <a:lnTo>
                    <a:pt x="1680" y="311212"/>
                  </a:lnTo>
                  <a:lnTo>
                    <a:pt x="1680" y="233409"/>
                  </a:lnTo>
                  <a:lnTo>
                    <a:pt x="1680" y="155606"/>
                  </a:lnTo>
                  <a:lnTo>
                    <a:pt x="1680" y="77803"/>
                  </a:lnTo>
                  <a:lnTo>
                    <a:pt x="1680" y="0"/>
                  </a:lnTo>
                  <a:lnTo>
                    <a:pt x="0" y="0"/>
                  </a:lnTo>
                  <a:lnTo>
                    <a:pt x="57" y="77803"/>
                  </a:lnTo>
                  <a:lnTo>
                    <a:pt x="115" y="155606"/>
                  </a:lnTo>
                  <a:lnTo>
                    <a:pt x="173" y="233409"/>
                  </a:lnTo>
                  <a:lnTo>
                    <a:pt x="231" y="311212"/>
                  </a:lnTo>
                  <a:lnTo>
                    <a:pt x="289" y="389015"/>
                  </a:lnTo>
                  <a:lnTo>
                    <a:pt x="347" y="466818"/>
                  </a:lnTo>
                  <a:lnTo>
                    <a:pt x="405" y="544621"/>
                  </a:lnTo>
                  <a:lnTo>
                    <a:pt x="463" y="622424"/>
                  </a:lnTo>
                  <a:lnTo>
                    <a:pt x="521" y="700227"/>
                  </a:lnTo>
                  <a:lnTo>
                    <a:pt x="579" y="778030"/>
                  </a:lnTo>
                  <a:lnTo>
                    <a:pt x="637" y="855833"/>
                  </a:lnTo>
                  <a:lnTo>
                    <a:pt x="695" y="933636"/>
                  </a:lnTo>
                  <a:lnTo>
                    <a:pt x="753" y="1011439"/>
                  </a:lnTo>
                  <a:lnTo>
                    <a:pt x="811" y="1089242"/>
                  </a:lnTo>
                  <a:lnTo>
                    <a:pt x="868" y="1167045"/>
                  </a:lnTo>
                  <a:lnTo>
                    <a:pt x="926" y="1244848"/>
                  </a:lnTo>
                  <a:lnTo>
                    <a:pt x="984" y="1322651"/>
                  </a:lnTo>
                  <a:lnTo>
                    <a:pt x="1042" y="1400454"/>
                  </a:lnTo>
                  <a:lnTo>
                    <a:pt x="1100" y="1478257"/>
                  </a:lnTo>
                  <a:lnTo>
                    <a:pt x="1158" y="1556060"/>
                  </a:lnTo>
                  <a:lnTo>
                    <a:pt x="1216" y="1633863"/>
                  </a:lnTo>
                  <a:lnTo>
                    <a:pt x="1274" y="1711666"/>
                  </a:lnTo>
                  <a:lnTo>
                    <a:pt x="1332" y="1789469"/>
                  </a:lnTo>
                  <a:lnTo>
                    <a:pt x="1390" y="1867272"/>
                  </a:lnTo>
                  <a:lnTo>
                    <a:pt x="1448" y="1945075"/>
                  </a:lnTo>
                  <a:lnTo>
                    <a:pt x="1506" y="2022878"/>
                  </a:lnTo>
                  <a:lnTo>
                    <a:pt x="1564" y="2100681"/>
                  </a:lnTo>
                  <a:lnTo>
                    <a:pt x="1622" y="2178484"/>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24" name="tx24"/>
            <p:cNvSpPr/>
            <p:nvPr/>
          </p:nvSpPr>
          <p:spPr>
            <a:xfrm>
              <a:off x="6109515" y="1100529"/>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25" name="rc25"/>
            <p:cNvSpPr/>
            <p:nvPr/>
          </p:nvSpPr>
          <p:spPr>
            <a:xfrm>
              <a:off x="6118515" y="1324923"/>
              <a:ext cx="201456" cy="201455"/>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6" name="rc26"/>
            <p:cNvSpPr/>
            <p:nvPr/>
          </p:nvSpPr>
          <p:spPr>
            <a:xfrm>
              <a:off x="6118515" y="154437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7" name="rc27"/>
            <p:cNvSpPr/>
            <p:nvPr/>
          </p:nvSpPr>
          <p:spPr>
            <a:xfrm>
              <a:off x="6118515" y="176383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28" name="rc28"/>
            <p:cNvSpPr/>
            <p:nvPr/>
          </p:nvSpPr>
          <p:spPr>
            <a:xfrm>
              <a:off x="6118515" y="198329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29" name="rc29"/>
            <p:cNvSpPr/>
            <p:nvPr/>
          </p:nvSpPr>
          <p:spPr>
            <a:xfrm>
              <a:off x="6118515" y="220274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0" name="rc30"/>
            <p:cNvSpPr/>
            <p:nvPr/>
          </p:nvSpPr>
          <p:spPr>
            <a:xfrm>
              <a:off x="6118515" y="242220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1" name="rc31"/>
            <p:cNvSpPr/>
            <p:nvPr/>
          </p:nvSpPr>
          <p:spPr>
            <a:xfrm>
              <a:off x="6118515" y="264165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2" name="rc32"/>
            <p:cNvSpPr/>
            <p:nvPr/>
          </p:nvSpPr>
          <p:spPr>
            <a:xfrm>
              <a:off x="6118515" y="2861115"/>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3" name="rc33"/>
            <p:cNvSpPr/>
            <p:nvPr/>
          </p:nvSpPr>
          <p:spPr>
            <a:xfrm>
              <a:off x="6118515" y="3080571"/>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4" name="rc34"/>
            <p:cNvSpPr/>
            <p:nvPr/>
          </p:nvSpPr>
          <p:spPr>
            <a:xfrm>
              <a:off x="6118515" y="3300027"/>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5" name="rc35"/>
            <p:cNvSpPr/>
            <p:nvPr/>
          </p:nvSpPr>
          <p:spPr>
            <a:xfrm>
              <a:off x="6118515" y="351948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6" name="rc36"/>
            <p:cNvSpPr/>
            <p:nvPr/>
          </p:nvSpPr>
          <p:spPr>
            <a:xfrm>
              <a:off x="6118515" y="373893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7" name="rc37"/>
            <p:cNvSpPr/>
            <p:nvPr/>
          </p:nvSpPr>
          <p:spPr>
            <a:xfrm>
              <a:off x="6118515" y="395839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38" name="rc38"/>
            <p:cNvSpPr/>
            <p:nvPr/>
          </p:nvSpPr>
          <p:spPr>
            <a:xfrm>
              <a:off x="6118515" y="417785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39" name="rc39"/>
            <p:cNvSpPr/>
            <p:nvPr/>
          </p:nvSpPr>
          <p:spPr>
            <a:xfrm>
              <a:off x="6118515" y="439730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0" name="rc40"/>
            <p:cNvSpPr/>
            <p:nvPr/>
          </p:nvSpPr>
          <p:spPr>
            <a:xfrm>
              <a:off x="6118515" y="461676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1" name="rc41"/>
            <p:cNvSpPr/>
            <p:nvPr/>
          </p:nvSpPr>
          <p:spPr>
            <a:xfrm>
              <a:off x="6118515" y="483621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2" name="rc42"/>
            <p:cNvSpPr/>
            <p:nvPr/>
          </p:nvSpPr>
          <p:spPr>
            <a:xfrm>
              <a:off x="6118515" y="505567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3" name="rc43"/>
            <p:cNvSpPr/>
            <p:nvPr/>
          </p:nvSpPr>
          <p:spPr>
            <a:xfrm>
              <a:off x="6118515" y="527513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4" name="rc44"/>
            <p:cNvSpPr/>
            <p:nvPr/>
          </p:nvSpPr>
          <p:spPr>
            <a:xfrm>
              <a:off x="6118515" y="5494587"/>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45" name="tx45"/>
            <p:cNvSpPr/>
            <p:nvPr/>
          </p:nvSpPr>
          <p:spPr>
            <a:xfrm>
              <a:off x="6398560" y="1360767"/>
              <a:ext cx="12798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Sudan: 701,000 (43%) </a:t>
              </a:r>
            </a:p>
          </p:txBody>
        </p:sp>
        <p:sp>
          <p:nvSpPr>
            <p:cNvPr id="46" name="tx46"/>
            <p:cNvSpPr/>
            <p:nvPr/>
          </p:nvSpPr>
          <p:spPr>
            <a:xfrm>
              <a:off x="6398560" y="1580223"/>
              <a:ext cx="1310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Yemen: 580,000 (35%) </a:t>
              </a:r>
            </a:p>
          </p:txBody>
        </p:sp>
        <p:sp>
          <p:nvSpPr>
            <p:cNvPr id="47" name="tx47"/>
            <p:cNvSpPr/>
            <p:nvPr/>
          </p:nvSpPr>
          <p:spPr>
            <a:xfrm>
              <a:off x="6398560" y="1799679"/>
              <a:ext cx="11491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Syria: 144,000 (9%) </a:t>
              </a:r>
            </a:p>
          </p:txBody>
        </p:sp>
        <p:sp>
          <p:nvSpPr>
            <p:cNvPr id="48" name="tx48"/>
            <p:cNvSpPr/>
            <p:nvPr/>
          </p:nvSpPr>
          <p:spPr>
            <a:xfrm>
              <a:off x="6398560" y="2019135"/>
              <a:ext cx="111820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Egypt: 47,000 (3%) </a:t>
              </a:r>
            </a:p>
          </p:txBody>
        </p:sp>
        <p:sp>
          <p:nvSpPr>
            <p:cNvPr id="49" name="tx49"/>
            <p:cNvSpPr/>
            <p:nvPr/>
          </p:nvSpPr>
          <p:spPr>
            <a:xfrm>
              <a:off x="6398560" y="2238591"/>
              <a:ext cx="102499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Iraq: 34,000 (2%) </a:t>
              </a:r>
            </a:p>
          </p:txBody>
        </p:sp>
        <p:sp>
          <p:nvSpPr>
            <p:cNvPr id="50" name="tx50"/>
            <p:cNvSpPr/>
            <p:nvPr/>
          </p:nvSpPr>
          <p:spPr>
            <a:xfrm>
              <a:off x="6398560" y="2458047"/>
              <a:ext cx="109959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Libya: 32,000 (2%) </a:t>
              </a:r>
            </a:p>
          </p:txBody>
        </p:sp>
        <p:sp>
          <p:nvSpPr>
            <p:cNvPr id="51" name="tx51"/>
            <p:cNvSpPr/>
            <p:nvPr/>
          </p:nvSpPr>
          <p:spPr>
            <a:xfrm>
              <a:off x="6398560" y="2677503"/>
              <a:ext cx="12675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Lebanon: 20,000 (1%) </a:t>
              </a:r>
            </a:p>
          </p:txBody>
        </p:sp>
        <p:sp>
          <p:nvSpPr>
            <p:cNvPr id="52" name="tx52"/>
            <p:cNvSpPr/>
            <p:nvPr/>
          </p:nvSpPr>
          <p:spPr>
            <a:xfrm>
              <a:off x="6398560" y="2896959"/>
              <a:ext cx="11803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Algeria: 18,000 (1%) </a:t>
              </a:r>
            </a:p>
          </p:txBody>
        </p:sp>
        <p:sp>
          <p:nvSpPr>
            <p:cNvPr id="53" name="tx53"/>
            <p:cNvSpPr/>
            <p:nvPr/>
          </p:nvSpPr>
          <p:spPr>
            <a:xfrm>
              <a:off x="6398560" y="3116415"/>
              <a:ext cx="17084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State of Palestine: 17,000 (1%) </a:t>
              </a:r>
            </a:p>
          </p:txBody>
        </p:sp>
        <p:sp>
          <p:nvSpPr>
            <p:cNvPr id="54" name="tx54"/>
            <p:cNvSpPr/>
            <p:nvPr/>
          </p:nvSpPr>
          <p:spPr>
            <a:xfrm>
              <a:off x="6398560" y="3335871"/>
              <a:ext cx="15345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Saudi Arabia: 16,000 (1%) </a:t>
              </a:r>
            </a:p>
          </p:txBody>
        </p:sp>
        <p:sp>
          <p:nvSpPr>
            <p:cNvPr id="55" name="tx55"/>
            <p:cNvSpPr/>
            <p:nvPr/>
          </p:nvSpPr>
          <p:spPr>
            <a:xfrm>
              <a:off x="6398560" y="3555327"/>
              <a:ext cx="108714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Iran: 12,000 (1%) </a:t>
              </a:r>
            </a:p>
          </p:txBody>
        </p:sp>
        <p:sp>
          <p:nvSpPr>
            <p:cNvPr id="56" name="tx56"/>
            <p:cNvSpPr/>
            <p:nvPr/>
          </p:nvSpPr>
          <p:spPr>
            <a:xfrm>
              <a:off x="6398560" y="3774783"/>
              <a:ext cx="123940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Jordan: 7,000 (&lt;1%) </a:t>
              </a:r>
            </a:p>
          </p:txBody>
        </p:sp>
        <p:sp>
          <p:nvSpPr>
            <p:cNvPr id="57" name="tx57"/>
            <p:cNvSpPr/>
            <p:nvPr/>
          </p:nvSpPr>
          <p:spPr>
            <a:xfrm>
              <a:off x="6398560" y="3994239"/>
              <a:ext cx="132622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Morocco: 6,000 (&lt;1%) </a:t>
              </a:r>
            </a:p>
          </p:txBody>
        </p:sp>
        <p:sp>
          <p:nvSpPr>
            <p:cNvPr id="58" name="tx58"/>
            <p:cNvSpPr/>
            <p:nvPr/>
          </p:nvSpPr>
          <p:spPr>
            <a:xfrm>
              <a:off x="6398560" y="4213695"/>
              <a:ext cx="12703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Djibouti: 5,000 (&lt;1%) </a:t>
              </a:r>
            </a:p>
          </p:txBody>
        </p:sp>
        <p:sp>
          <p:nvSpPr>
            <p:cNvPr id="59" name="tx59"/>
            <p:cNvSpPr/>
            <p:nvPr/>
          </p:nvSpPr>
          <p:spPr>
            <a:xfrm>
              <a:off x="6398560" y="4433151"/>
              <a:ext cx="19598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United Arab Emirates: 2,000 (&lt;1%) </a:t>
              </a:r>
            </a:p>
          </p:txBody>
        </p:sp>
        <p:sp>
          <p:nvSpPr>
            <p:cNvPr id="60" name="tx60"/>
            <p:cNvSpPr/>
            <p:nvPr/>
          </p:nvSpPr>
          <p:spPr>
            <a:xfrm>
              <a:off x="6398560" y="4652607"/>
              <a:ext cx="12579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Tunisia: 2,000 (&lt;1%) </a:t>
              </a:r>
            </a:p>
          </p:txBody>
        </p:sp>
        <p:sp>
          <p:nvSpPr>
            <p:cNvPr id="61" name="tx61"/>
            <p:cNvSpPr/>
            <p:nvPr/>
          </p:nvSpPr>
          <p:spPr>
            <a:xfrm>
              <a:off x="6398560" y="4872008"/>
              <a:ext cx="12672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Oman: &lt;1,000 (&lt;1%) </a:t>
              </a:r>
            </a:p>
          </p:txBody>
        </p:sp>
        <p:sp>
          <p:nvSpPr>
            <p:cNvPr id="62" name="tx62"/>
            <p:cNvSpPr/>
            <p:nvPr/>
          </p:nvSpPr>
          <p:spPr>
            <a:xfrm>
              <a:off x="6398560" y="5091519"/>
              <a:ext cx="12051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Kuwait: &lt;500 (&lt;1%) </a:t>
              </a:r>
            </a:p>
          </p:txBody>
        </p:sp>
        <p:sp>
          <p:nvSpPr>
            <p:cNvPr id="63" name="tx63"/>
            <p:cNvSpPr/>
            <p:nvPr/>
          </p:nvSpPr>
          <p:spPr>
            <a:xfrm>
              <a:off x="6398560" y="5310920"/>
              <a:ext cx="1149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Qatar: &lt;500 (&lt;1%) </a:t>
              </a:r>
            </a:p>
          </p:txBody>
        </p:sp>
        <p:sp>
          <p:nvSpPr>
            <p:cNvPr id="64" name="tx64"/>
            <p:cNvSpPr/>
            <p:nvPr/>
          </p:nvSpPr>
          <p:spPr>
            <a:xfrm>
              <a:off x="6398560" y="5530431"/>
              <a:ext cx="125495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Bahrain: &lt;200 (&lt;1%) </a:t>
              </a:r>
            </a:p>
          </p:txBody>
        </p:sp>
        <p:sp>
          <p:nvSpPr>
            <p:cNvPr id="65" name="tx65"/>
            <p:cNvSpPr/>
            <p:nvPr/>
          </p:nvSpPr>
          <p:spPr>
            <a:xfrm>
              <a:off x="396795" y="398022"/>
              <a:ext cx="57867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zero-dose children, by country, MENA, 2023</a:t>
              </a:r>
            </a:p>
          </p:txBody>
        </p:sp>
        <p:sp>
          <p:nvSpPr>
            <p:cNvPr id="66" name="tx66"/>
            <p:cNvSpPr/>
            <p:nvPr/>
          </p:nvSpPr>
          <p:spPr>
            <a:xfrm>
              <a:off x="1875929" y="62759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7" name="tx67"/>
            <p:cNvSpPr/>
            <p:nvPr/>
          </p:nvSpPr>
          <p:spPr>
            <a:xfrm>
              <a:off x="1937266" y="6398118"/>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68" name="tx68"/>
            <p:cNvSpPr/>
            <p:nvPr/>
          </p:nvSpPr>
          <p:spPr>
            <a:xfrm>
              <a:off x="2421905" y="6518764"/>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69" name="tx69"/>
            <p:cNvSpPr/>
            <p:nvPr/>
          </p:nvSpPr>
          <p:spPr>
            <a:xfrm>
              <a:off x="3543161" y="6645850"/>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DTP1 = 1,645,000.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2 (10%) countries accounted for over half (78%) of all zero-dose children in MENA.
Sudan had the highest number of children who did not receive DTP1 (n = 701,000), which is approximately 43% of all zero-dose children in MENA (n = 1,645,000).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28082" y="336140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 name="rc5"/>
            <p:cNvSpPr/>
            <p:nvPr/>
          </p:nvSpPr>
          <p:spPr>
            <a:xfrm>
              <a:off x="2224610" y="336140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 name="rc6"/>
            <p:cNvSpPr/>
            <p:nvPr/>
          </p:nvSpPr>
          <p:spPr>
            <a:xfrm>
              <a:off x="2521138" y="336140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 name="rc7"/>
            <p:cNvSpPr/>
            <p:nvPr/>
          </p:nvSpPr>
          <p:spPr>
            <a:xfrm>
              <a:off x="2817666" y="336140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 name="rc8"/>
            <p:cNvSpPr/>
            <p:nvPr/>
          </p:nvSpPr>
          <p:spPr>
            <a:xfrm>
              <a:off x="3114194" y="336140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 name="rc9"/>
            <p:cNvSpPr/>
            <p:nvPr/>
          </p:nvSpPr>
          <p:spPr>
            <a:xfrm>
              <a:off x="3410722" y="336140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3707251" y="336140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4003779" y="336140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4300307" y="336140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 name="rc13"/>
            <p:cNvSpPr/>
            <p:nvPr/>
          </p:nvSpPr>
          <p:spPr>
            <a:xfrm>
              <a:off x="4596835" y="3361401"/>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 name="rc14"/>
            <p:cNvSpPr/>
            <p:nvPr/>
          </p:nvSpPr>
          <p:spPr>
            <a:xfrm>
              <a:off x="4893363" y="3361401"/>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 name="rc15"/>
            <p:cNvSpPr/>
            <p:nvPr/>
          </p:nvSpPr>
          <p:spPr>
            <a:xfrm>
              <a:off x="5189891" y="3361401"/>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 name="rc16"/>
            <p:cNvSpPr/>
            <p:nvPr/>
          </p:nvSpPr>
          <p:spPr>
            <a:xfrm>
              <a:off x="5486420" y="336140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 name="rc17"/>
            <p:cNvSpPr/>
            <p:nvPr/>
          </p:nvSpPr>
          <p:spPr>
            <a:xfrm>
              <a:off x="5782948" y="336140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 name="rc18"/>
            <p:cNvSpPr/>
            <p:nvPr/>
          </p:nvSpPr>
          <p:spPr>
            <a:xfrm>
              <a:off x="6079476" y="336140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 name="rc19"/>
            <p:cNvSpPr/>
            <p:nvPr/>
          </p:nvSpPr>
          <p:spPr>
            <a:xfrm>
              <a:off x="6376004" y="336140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 name="rc20"/>
            <p:cNvSpPr/>
            <p:nvPr/>
          </p:nvSpPr>
          <p:spPr>
            <a:xfrm>
              <a:off x="6672532" y="336140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 name="rc21"/>
            <p:cNvSpPr/>
            <p:nvPr/>
          </p:nvSpPr>
          <p:spPr>
            <a:xfrm>
              <a:off x="6969060" y="336140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7265589" y="336140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 name="rc23"/>
            <p:cNvSpPr/>
            <p:nvPr/>
          </p:nvSpPr>
          <p:spPr>
            <a:xfrm>
              <a:off x="7562117" y="336140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 name="rc24"/>
            <p:cNvSpPr/>
            <p:nvPr/>
          </p:nvSpPr>
          <p:spPr>
            <a:xfrm>
              <a:off x="7858645" y="3361401"/>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5" name="rc25"/>
            <p:cNvSpPr/>
            <p:nvPr/>
          </p:nvSpPr>
          <p:spPr>
            <a:xfrm>
              <a:off x="8155173" y="336140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 name="rc26"/>
            <p:cNvSpPr/>
            <p:nvPr/>
          </p:nvSpPr>
          <p:spPr>
            <a:xfrm>
              <a:off x="8451701" y="336140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 name="rc27"/>
            <p:cNvSpPr/>
            <p:nvPr/>
          </p:nvSpPr>
          <p:spPr>
            <a:xfrm>
              <a:off x="8748229" y="336140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 name="rc28"/>
            <p:cNvSpPr/>
            <p:nvPr/>
          </p:nvSpPr>
          <p:spPr>
            <a:xfrm>
              <a:off x="4893363"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 name="rc29"/>
            <p:cNvSpPr/>
            <p:nvPr/>
          </p:nvSpPr>
          <p:spPr>
            <a:xfrm>
              <a:off x="5189891"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 name="rc30"/>
            <p:cNvSpPr/>
            <p:nvPr/>
          </p:nvSpPr>
          <p:spPr>
            <a:xfrm>
              <a:off x="5486420"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 name="rc31"/>
            <p:cNvSpPr/>
            <p:nvPr/>
          </p:nvSpPr>
          <p:spPr>
            <a:xfrm>
              <a:off x="5782948"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 name="rc32"/>
            <p:cNvSpPr/>
            <p:nvPr/>
          </p:nvSpPr>
          <p:spPr>
            <a:xfrm>
              <a:off x="6079476"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 name="rc33"/>
            <p:cNvSpPr/>
            <p:nvPr/>
          </p:nvSpPr>
          <p:spPr>
            <a:xfrm>
              <a:off x="6376004" y="171824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 name="rc34"/>
            <p:cNvSpPr/>
            <p:nvPr/>
          </p:nvSpPr>
          <p:spPr>
            <a:xfrm>
              <a:off x="6672532"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 name="rc35"/>
            <p:cNvSpPr/>
            <p:nvPr/>
          </p:nvSpPr>
          <p:spPr>
            <a:xfrm>
              <a:off x="6969060" y="171824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 name="rc36"/>
            <p:cNvSpPr/>
            <p:nvPr/>
          </p:nvSpPr>
          <p:spPr>
            <a:xfrm>
              <a:off x="7265589"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 name="rc37"/>
            <p:cNvSpPr/>
            <p:nvPr/>
          </p:nvSpPr>
          <p:spPr>
            <a:xfrm>
              <a:off x="7562117"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 name="rc38"/>
            <p:cNvSpPr/>
            <p:nvPr/>
          </p:nvSpPr>
          <p:spPr>
            <a:xfrm>
              <a:off x="7858645"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 name="rc39"/>
            <p:cNvSpPr/>
            <p:nvPr/>
          </p:nvSpPr>
          <p:spPr>
            <a:xfrm>
              <a:off x="8155173"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 name="rc40"/>
            <p:cNvSpPr/>
            <p:nvPr/>
          </p:nvSpPr>
          <p:spPr>
            <a:xfrm>
              <a:off x="8451701" y="1718245"/>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8748229"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 name="rc42"/>
            <p:cNvSpPr/>
            <p:nvPr/>
          </p:nvSpPr>
          <p:spPr>
            <a:xfrm>
              <a:off x="1928082" y="171824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 name="rc43"/>
            <p:cNvSpPr/>
            <p:nvPr/>
          </p:nvSpPr>
          <p:spPr>
            <a:xfrm>
              <a:off x="2224610"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 name="rc44"/>
            <p:cNvSpPr/>
            <p:nvPr/>
          </p:nvSpPr>
          <p:spPr>
            <a:xfrm>
              <a:off x="2521138"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 name="rc45"/>
            <p:cNvSpPr/>
            <p:nvPr/>
          </p:nvSpPr>
          <p:spPr>
            <a:xfrm>
              <a:off x="2817666"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 name="rc46"/>
            <p:cNvSpPr/>
            <p:nvPr/>
          </p:nvSpPr>
          <p:spPr>
            <a:xfrm>
              <a:off x="3114194"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 name="rc47"/>
            <p:cNvSpPr/>
            <p:nvPr/>
          </p:nvSpPr>
          <p:spPr>
            <a:xfrm>
              <a:off x="3410722"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 name="rc48"/>
            <p:cNvSpPr/>
            <p:nvPr/>
          </p:nvSpPr>
          <p:spPr>
            <a:xfrm>
              <a:off x="3707251"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 name="rc49"/>
            <p:cNvSpPr/>
            <p:nvPr/>
          </p:nvSpPr>
          <p:spPr>
            <a:xfrm>
              <a:off x="4003779" y="1718245"/>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4300307" y="171824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 name="rc51"/>
            <p:cNvSpPr/>
            <p:nvPr/>
          </p:nvSpPr>
          <p:spPr>
            <a:xfrm>
              <a:off x="4596835" y="171824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 name="rc52"/>
            <p:cNvSpPr/>
            <p:nvPr/>
          </p:nvSpPr>
          <p:spPr>
            <a:xfrm>
              <a:off x="1928082" y="5004556"/>
              <a:ext cx="296528" cy="23473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3" name="rc53"/>
            <p:cNvSpPr/>
            <p:nvPr/>
          </p:nvSpPr>
          <p:spPr>
            <a:xfrm>
              <a:off x="2224610" y="5004556"/>
              <a:ext cx="296528" cy="23473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4" name="rc54"/>
            <p:cNvSpPr/>
            <p:nvPr/>
          </p:nvSpPr>
          <p:spPr>
            <a:xfrm>
              <a:off x="7858645" y="3596137"/>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 name="rc55"/>
            <p:cNvSpPr/>
            <p:nvPr/>
          </p:nvSpPr>
          <p:spPr>
            <a:xfrm>
              <a:off x="8155173" y="3596137"/>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6" name="rc56"/>
            <p:cNvSpPr/>
            <p:nvPr/>
          </p:nvSpPr>
          <p:spPr>
            <a:xfrm>
              <a:off x="8451701" y="3596137"/>
              <a:ext cx="296528" cy="23473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7" name="rc57"/>
            <p:cNvSpPr/>
            <p:nvPr/>
          </p:nvSpPr>
          <p:spPr>
            <a:xfrm>
              <a:off x="8748229" y="3596137"/>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8" name="rc58"/>
            <p:cNvSpPr/>
            <p:nvPr/>
          </p:nvSpPr>
          <p:spPr>
            <a:xfrm>
              <a:off x="2521138" y="5004556"/>
              <a:ext cx="296528" cy="23473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9" name="rc59"/>
            <p:cNvSpPr/>
            <p:nvPr/>
          </p:nvSpPr>
          <p:spPr>
            <a:xfrm>
              <a:off x="2817666" y="5004556"/>
              <a:ext cx="296528" cy="23473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0" name="rc60"/>
            <p:cNvSpPr/>
            <p:nvPr/>
          </p:nvSpPr>
          <p:spPr>
            <a:xfrm>
              <a:off x="3114194" y="5004556"/>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61" name="rc61"/>
            <p:cNvSpPr/>
            <p:nvPr/>
          </p:nvSpPr>
          <p:spPr>
            <a:xfrm>
              <a:off x="3410722" y="5004556"/>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2" name="rc62"/>
            <p:cNvSpPr/>
            <p:nvPr/>
          </p:nvSpPr>
          <p:spPr>
            <a:xfrm>
              <a:off x="3707251" y="5004556"/>
              <a:ext cx="296528" cy="23473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3" name="rc63"/>
            <p:cNvSpPr/>
            <p:nvPr/>
          </p:nvSpPr>
          <p:spPr>
            <a:xfrm>
              <a:off x="4003779" y="5004556"/>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4" name="rc64"/>
            <p:cNvSpPr/>
            <p:nvPr/>
          </p:nvSpPr>
          <p:spPr>
            <a:xfrm>
              <a:off x="4300307" y="5004556"/>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5" name="rc65"/>
            <p:cNvSpPr/>
            <p:nvPr/>
          </p:nvSpPr>
          <p:spPr>
            <a:xfrm>
              <a:off x="4596835" y="5004556"/>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6" name="rc66"/>
            <p:cNvSpPr/>
            <p:nvPr/>
          </p:nvSpPr>
          <p:spPr>
            <a:xfrm>
              <a:off x="4893363" y="5004556"/>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7" name="rc67"/>
            <p:cNvSpPr/>
            <p:nvPr/>
          </p:nvSpPr>
          <p:spPr>
            <a:xfrm>
              <a:off x="5189891" y="5004556"/>
              <a:ext cx="296528" cy="23473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 name="rc68"/>
            <p:cNvSpPr/>
            <p:nvPr/>
          </p:nvSpPr>
          <p:spPr>
            <a:xfrm>
              <a:off x="5486420" y="5004556"/>
              <a:ext cx="296528" cy="23473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9" name="rc69"/>
            <p:cNvSpPr/>
            <p:nvPr/>
          </p:nvSpPr>
          <p:spPr>
            <a:xfrm>
              <a:off x="5782948" y="5004556"/>
              <a:ext cx="296528" cy="23473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70" name="rc70"/>
            <p:cNvSpPr/>
            <p:nvPr/>
          </p:nvSpPr>
          <p:spPr>
            <a:xfrm>
              <a:off x="6079476" y="5004556"/>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1" name="rc71"/>
            <p:cNvSpPr/>
            <p:nvPr/>
          </p:nvSpPr>
          <p:spPr>
            <a:xfrm>
              <a:off x="6376004" y="5004556"/>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2" name="rc72"/>
            <p:cNvSpPr/>
            <p:nvPr/>
          </p:nvSpPr>
          <p:spPr>
            <a:xfrm>
              <a:off x="6672532" y="5004556"/>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3" name="rc73"/>
            <p:cNvSpPr/>
            <p:nvPr/>
          </p:nvSpPr>
          <p:spPr>
            <a:xfrm>
              <a:off x="6969060" y="5004556"/>
              <a:ext cx="296528" cy="23473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4" name="rc74"/>
            <p:cNvSpPr/>
            <p:nvPr/>
          </p:nvSpPr>
          <p:spPr>
            <a:xfrm>
              <a:off x="7265589" y="5004556"/>
              <a:ext cx="296528" cy="23473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5" name="rc75"/>
            <p:cNvSpPr/>
            <p:nvPr/>
          </p:nvSpPr>
          <p:spPr>
            <a:xfrm>
              <a:off x="7562117" y="5004556"/>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6" name="rc76"/>
            <p:cNvSpPr/>
            <p:nvPr/>
          </p:nvSpPr>
          <p:spPr>
            <a:xfrm>
              <a:off x="7858645" y="5004556"/>
              <a:ext cx="296528" cy="23473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7" name="rc77"/>
            <p:cNvSpPr/>
            <p:nvPr/>
          </p:nvSpPr>
          <p:spPr>
            <a:xfrm>
              <a:off x="8155173" y="5004556"/>
              <a:ext cx="296528" cy="23473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8" name="rc78"/>
            <p:cNvSpPr/>
            <p:nvPr/>
          </p:nvSpPr>
          <p:spPr>
            <a:xfrm>
              <a:off x="8451701" y="5004556"/>
              <a:ext cx="296528" cy="23473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9" name="rc79"/>
            <p:cNvSpPr/>
            <p:nvPr/>
          </p:nvSpPr>
          <p:spPr>
            <a:xfrm>
              <a:off x="8748229" y="5004556"/>
              <a:ext cx="296528" cy="23473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0" name="rc80"/>
            <p:cNvSpPr/>
            <p:nvPr/>
          </p:nvSpPr>
          <p:spPr>
            <a:xfrm>
              <a:off x="1928082" y="3596137"/>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1" name="rc81"/>
            <p:cNvSpPr/>
            <p:nvPr/>
          </p:nvSpPr>
          <p:spPr>
            <a:xfrm>
              <a:off x="2224610" y="3596137"/>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2" name="rc82"/>
            <p:cNvSpPr/>
            <p:nvPr/>
          </p:nvSpPr>
          <p:spPr>
            <a:xfrm>
              <a:off x="2521138" y="3596137"/>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3" name="rc83"/>
            <p:cNvSpPr/>
            <p:nvPr/>
          </p:nvSpPr>
          <p:spPr>
            <a:xfrm>
              <a:off x="2817666" y="3596137"/>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4" name="rc84"/>
            <p:cNvSpPr/>
            <p:nvPr/>
          </p:nvSpPr>
          <p:spPr>
            <a:xfrm>
              <a:off x="3114194" y="3596137"/>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5" name="rc85"/>
            <p:cNvSpPr/>
            <p:nvPr/>
          </p:nvSpPr>
          <p:spPr>
            <a:xfrm>
              <a:off x="3410722" y="3596137"/>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3707251" y="3596137"/>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7" name="rc87"/>
            <p:cNvSpPr/>
            <p:nvPr/>
          </p:nvSpPr>
          <p:spPr>
            <a:xfrm>
              <a:off x="4003779" y="3596137"/>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8" name="rc88"/>
            <p:cNvSpPr/>
            <p:nvPr/>
          </p:nvSpPr>
          <p:spPr>
            <a:xfrm>
              <a:off x="4300307" y="3596137"/>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4596835" y="3596137"/>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0" name="rc90"/>
            <p:cNvSpPr/>
            <p:nvPr/>
          </p:nvSpPr>
          <p:spPr>
            <a:xfrm>
              <a:off x="4893363" y="359613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1" name="rc91"/>
            <p:cNvSpPr/>
            <p:nvPr/>
          </p:nvSpPr>
          <p:spPr>
            <a:xfrm>
              <a:off x="5189891" y="359613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2" name="rc92"/>
            <p:cNvSpPr/>
            <p:nvPr/>
          </p:nvSpPr>
          <p:spPr>
            <a:xfrm>
              <a:off x="5486420" y="359613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3" name="rc93"/>
            <p:cNvSpPr/>
            <p:nvPr/>
          </p:nvSpPr>
          <p:spPr>
            <a:xfrm>
              <a:off x="5782948" y="359613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4" name="rc94"/>
            <p:cNvSpPr/>
            <p:nvPr/>
          </p:nvSpPr>
          <p:spPr>
            <a:xfrm>
              <a:off x="6079476" y="359613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5" name="rc95"/>
            <p:cNvSpPr/>
            <p:nvPr/>
          </p:nvSpPr>
          <p:spPr>
            <a:xfrm>
              <a:off x="6376004" y="359613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6" name="rc96"/>
            <p:cNvSpPr/>
            <p:nvPr/>
          </p:nvSpPr>
          <p:spPr>
            <a:xfrm>
              <a:off x="6672532" y="3596137"/>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7" name="rc97"/>
            <p:cNvSpPr/>
            <p:nvPr/>
          </p:nvSpPr>
          <p:spPr>
            <a:xfrm>
              <a:off x="6969060" y="3596137"/>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8" name="rc98"/>
            <p:cNvSpPr/>
            <p:nvPr/>
          </p:nvSpPr>
          <p:spPr>
            <a:xfrm>
              <a:off x="7265589" y="3596137"/>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9" name="rc99"/>
            <p:cNvSpPr/>
            <p:nvPr/>
          </p:nvSpPr>
          <p:spPr>
            <a:xfrm>
              <a:off x="7562117" y="3596137"/>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0" name="rc100"/>
            <p:cNvSpPr/>
            <p:nvPr/>
          </p:nvSpPr>
          <p:spPr>
            <a:xfrm>
              <a:off x="1928082" y="312666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1" name="rc101"/>
            <p:cNvSpPr/>
            <p:nvPr/>
          </p:nvSpPr>
          <p:spPr>
            <a:xfrm>
              <a:off x="2224610" y="312666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2" name="rc102"/>
            <p:cNvSpPr/>
            <p:nvPr/>
          </p:nvSpPr>
          <p:spPr>
            <a:xfrm>
              <a:off x="2521138" y="312666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3" name="rc103"/>
            <p:cNvSpPr/>
            <p:nvPr/>
          </p:nvSpPr>
          <p:spPr>
            <a:xfrm>
              <a:off x="2817666" y="312666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4" name="rc104"/>
            <p:cNvSpPr/>
            <p:nvPr/>
          </p:nvSpPr>
          <p:spPr>
            <a:xfrm>
              <a:off x="3114194" y="312666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5" name="rc105"/>
            <p:cNvSpPr/>
            <p:nvPr/>
          </p:nvSpPr>
          <p:spPr>
            <a:xfrm>
              <a:off x="3410722" y="312666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6" name="rc106"/>
            <p:cNvSpPr/>
            <p:nvPr/>
          </p:nvSpPr>
          <p:spPr>
            <a:xfrm>
              <a:off x="3707251" y="312666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7" name="rc107"/>
            <p:cNvSpPr/>
            <p:nvPr/>
          </p:nvSpPr>
          <p:spPr>
            <a:xfrm>
              <a:off x="4003779" y="312666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8" name="rc108"/>
            <p:cNvSpPr/>
            <p:nvPr/>
          </p:nvSpPr>
          <p:spPr>
            <a:xfrm>
              <a:off x="4300307" y="312666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9" name="rc109"/>
            <p:cNvSpPr/>
            <p:nvPr/>
          </p:nvSpPr>
          <p:spPr>
            <a:xfrm>
              <a:off x="4596835" y="3126664"/>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4893363" y="3126664"/>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5189891" y="3126664"/>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5486420" y="312666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3" name="rc113"/>
            <p:cNvSpPr/>
            <p:nvPr/>
          </p:nvSpPr>
          <p:spPr>
            <a:xfrm>
              <a:off x="5782948" y="3126664"/>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6079476" y="3126664"/>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5" name="rc115"/>
            <p:cNvSpPr/>
            <p:nvPr/>
          </p:nvSpPr>
          <p:spPr>
            <a:xfrm>
              <a:off x="6376004" y="312666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6" name="rc116"/>
            <p:cNvSpPr/>
            <p:nvPr/>
          </p:nvSpPr>
          <p:spPr>
            <a:xfrm>
              <a:off x="6672532" y="3126664"/>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7" name="rc117"/>
            <p:cNvSpPr/>
            <p:nvPr/>
          </p:nvSpPr>
          <p:spPr>
            <a:xfrm>
              <a:off x="6969060" y="3126664"/>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8" name="rc118"/>
            <p:cNvSpPr/>
            <p:nvPr/>
          </p:nvSpPr>
          <p:spPr>
            <a:xfrm>
              <a:off x="7265589" y="3126664"/>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9" name="rc119"/>
            <p:cNvSpPr/>
            <p:nvPr/>
          </p:nvSpPr>
          <p:spPr>
            <a:xfrm>
              <a:off x="7562117" y="3126664"/>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0" name="rc120"/>
            <p:cNvSpPr/>
            <p:nvPr/>
          </p:nvSpPr>
          <p:spPr>
            <a:xfrm>
              <a:off x="7858645" y="3126664"/>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1" name="rc121"/>
            <p:cNvSpPr/>
            <p:nvPr/>
          </p:nvSpPr>
          <p:spPr>
            <a:xfrm>
              <a:off x="8155173" y="3126664"/>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8451701" y="3126664"/>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8748229" y="312666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4" name="rc124"/>
            <p:cNvSpPr/>
            <p:nvPr/>
          </p:nvSpPr>
          <p:spPr>
            <a:xfrm>
              <a:off x="6376004" y="4769820"/>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25" name="rc125"/>
            <p:cNvSpPr/>
            <p:nvPr/>
          </p:nvSpPr>
          <p:spPr>
            <a:xfrm>
              <a:off x="6672532" y="4769820"/>
              <a:ext cx="296528" cy="23473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6" name="rc126"/>
            <p:cNvSpPr/>
            <p:nvPr/>
          </p:nvSpPr>
          <p:spPr>
            <a:xfrm>
              <a:off x="6969060" y="4769820"/>
              <a:ext cx="296528" cy="23473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7" name="rc127"/>
            <p:cNvSpPr/>
            <p:nvPr/>
          </p:nvSpPr>
          <p:spPr>
            <a:xfrm>
              <a:off x="7265589" y="4769820"/>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8" name="rc128"/>
            <p:cNvSpPr/>
            <p:nvPr/>
          </p:nvSpPr>
          <p:spPr>
            <a:xfrm>
              <a:off x="7562117" y="4769820"/>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29" name="rc129"/>
            <p:cNvSpPr/>
            <p:nvPr/>
          </p:nvSpPr>
          <p:spPr>
            <a:xfrm>
              <a:off x="7858645" y="4769820"/>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30" name="rc130"/>
            <p:cNvSpPr/>
            <p:nvPr/>
          </p:nvSpPr>
          <p:spPr>
            <a:xfrm>
              <a:off x="8155173" y="4769820"/>
              <a:ext cx="296528" cy="23473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1" name="rc131"/>
            <p:cNvSpPr/>
            <p:nvPr/>
          </p:nvSpPr>
          <p:spPr>
            <a:xfrm>
              <a:off x="8451701" y="4769820"/>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2" name="rc132"/>
            <p:cNvSpPr/>
            <p:nvPr/>
          </p:nvSpPr>
          <p:spPr>
            <a:xfrm>
              <a:off x="8748229" y="4769820"/>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1928082"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4" name="rc134"/>
            <p:cNvSpPr/>
            <p:nvPr/>
          </p:nvSpPr>
          <p:spPr>
            <a:xfrm>
              <a:off x="2224610" y="1483509"/>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5" name="rc135"/>
            <p:cNvSpPr/>
            <p:nvPr/>
          </p:nvSpPr>
          <p:spPr>
            <a:xfrm>
              <a:off x="2521138"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6" name="rc136"/>
            <p:cNvSpPr/>
            <p:nvPr/>
          </p:nvSpPr>
          <p:spPr>
            <a:xfrm>
              <a:off x="2817666"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7" name="rc137"/>
            <p:cNvSpPr/>
            <p:nvPr/>
          </p:nvSpPr>
          <p:spPr>
            <a:xfrm>
              <a:off x="3114194"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8" name="rc138"/>
            <p:cNvSpPr/>
            <p:nvPr/>
          </p:nvSpPr>
          <p:spPr>
            <a:xfrm>
              <a:off x="3410722" y="1483509"/>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3707251" y="1483509"/>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0" name="rc140"/>
            <p:cNvSpPr/>
            <p:nvPr/>
          </p:nvSpPr>
          <p:spPr>
            <a:xfrm>
              <a:off x="4003779"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1" name="rc141"/>
            <p:cNvSpPr/>
            <p:nvPr/>
          </p:nvSpPr>
          <p:spPr>
            <a:xfrm>
              <a:off x="4300307"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2" name="rc142"/>
            <p:cNvSpPr/>
            <p:nvPr/>
          </p:nvSpPr>
          <p:spPr>
            <a:xfrm>
              <a:off x="4596835"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3" name="rc143"/>
            <p:cNvSpPr/>
            <p:nvPr/>
          </p:nvSpPr>
          <p:spPr>
            <a:xfrm>
              <a:off x="4893363"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4" name="rc144"/>
            <p:cNvSpPr/>
            <p:nvPr/>
          </p:nvSpPr>
          <p:spPr>
            <a:xfrm>
              <a:off x="5189891"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5" name="rc145"/>
            <p:cNvSpPr/>
            <p:nvPr/>
          </p:nvSpPr>
          <p:spPr>
            <a:xfrm>
              <a:off x="5486420"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6" name="rc146"/>
            <p:cNvSpPr/>
            <p:nvPr/>
          </p:nvSpPr>
          <p:spPr>
            <a:xfrm>
              <a:off x="5782948" y="1483509"/>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7" name="rc147"/>
            <p:cNvSpPr/>
            <p:nvPr/>
          </p:nvSpPr>
          <p:spPr>
            <a:xfrm>
              <a:off x="6079476"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8" name="rc148"/>
            <p:cNvSpPr/>
            <p:nvPr/>
          </p:nvSpPr>
          <p:spPr>
            <a:xfrm>
              <a:off x="6376004"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9" name="rc149"/>
            <p:cNvSpPr/>
            <p:nvPr/>
          </p:nvSpPr>
          <p:spPr>
            <a:xfrm>
              <a:off x="6672532"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0" name="rc150"/>
            <p:cNvSpPr/>
            <p:nvPr/>
          </p:nvSpPr>
          <p:spPr>
            <a:xfrm>
              <a:off x="6969060"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1" name="rc151"/>
            <p:cNvSpPr/>
            <p:nvPr/>
          </p:nvSpPr>
          <p:spPr>
            <a:xfrm>
              <a:off x="7265589"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2" name="rc152"/>
            <p:cNvSpPr/>
            <p:nvPr/>
          </p:nvSpPr>
          <p:spPr>
            <a:xfrm>
              <a:off x="7562117"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3" name="rc153"/>
            <p:cNvSpPr/>
            <p:nvPr/>
          </p:nvSpPr>
          <p:spPr>
            <a:xfrm>
              <a:off x="7858645"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4" name="rc154"/>
            <p:cNvSpPr/>
            <p:nvPr/>
          </p:nvSpPr>
          <p:spPr>
            <a:xfrm>
              <a:off x="8155173" y="1483509"/>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5" name="rc155"/>
            <p:cNvSpPr/>
            <p:nvPr/>
          </p:nvSpPr>
          <p:spPr>
            <a:xfrm>
              <a:off x="8451701"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6" name="rc156"/>
            <p:cNvSpPr/>
            <p:nvPr/>
          </p:nvSpPr>
          <p:spPr>
            <a:xfrm>
              <a:off x="8748229"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7" name="rc157"/>
            <p:cNvSpPr/>
            <p:nvPr/>
          </p:nvSpPr>
          <p:spPr>
            <a:xfrm>
              <a:off x="1928082" y="4769820"/>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58" name="rc158"/>
            <p:cNvSpPr/>
            <p:nvPr/>
          </p:nvSpPr>
          <p:spPr>
            <a:xfrm>
              <a:off x="2224610" y="4769820"/>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59" name="rc159"/>
            <p:cNvSpPr/>
            <p:nvPr/>
          </p:nvSpPr>
          <p:spPr>
            <a:xfrm>
              <a:off x="2521138" y="4769820"/>
              <a:ext cx="296528" cy="23473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2817666" y="4769820"/>
              <a:ext cx="296528" cy="23473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61" name="rc161"/>
            <p:cNvSpPr/>
            <p:nvPr/>
          </p:nvSpPr>
          <p:spPr>
            <a:xfrm>
              <a:off x="3114194" y="4769820"/>
              <a:ext cx="296528" cy="23473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62" name="rc162"/>
            <p:cNvSpPr/>
            <p:nvPr/>
          </p:nvSpPr>
          <p:spPr>
            <a:xfrm>
              <a:off x="3410722" y="4769820"/>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3" name="rc163"/>
            <p:cNvSpPr/>
            <p:nvPr/>
          </p:nvSpPr>
          <p:spPr>
            <a:xfrm>
              <a:off x="3707251" y="4769820"/>
              <a:ext cx="296528" cy="23473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4" name="rc164"/>
            <p:cNvSpPr/>
            <p:nvPr/>
          </p:nvSpPr>
          <p:spPr>
            <a:xfrm>
              <a:off x="4003779" y="4769820"/>
              <a:ext cx="296528" cy="23473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5" name="rc165"/>
            <p:cNvSpPr/>
            <p:nvPr/>
          </p:nvSpPr>
          <p:spPr>
            <a:xfrm>
              <a:off x="4300307" y="4769820"/>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66" name="rc166"/>
            <p:cNvSpPr/>
            <p:nvPr/>
          </p:nvSpPr>
          <p:spPr>
            <a:xfrm>
              <a:off x="4596835" y="4769820"/>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7" name="rc167"/>
            <p:cNvSpPr/>
            <p:nvPr/>
          </p:nvSpPr>
          <p:spPr>
            <a:xfrm>
              <a:off x="4893363" y="4769820"/>
              <a:ext cx="296528" cy="23473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68" name="rc168"/>
            <p:cNvSpPr/>
            <p:nvPr/>
          </p:nvSpPr>
          <p:spPr>
            <a:xfrm>
              <a:off x="5189891" y="4769820"/>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9" name="rc169"/>
            <p:cNvSpPr/>
            <p:nvPr/>
          </p:nvSpPr>
          <p:spPr>
            <a:xfrm>
              <a:off x="5486420" y="4769820"/>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0" name="rc170"/>
            <p:cNvSpPr/>
            <p:nvPr/>
          </p:nvSpPr>
          <p:spPr>
            <a:xfrm>
              <a:off x="5782948" y="4769820"/>
              <a:ext cx="296528" cy="23473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1" name="rc171"/>
            <p:cNvSpPr/>
            <p:nvPr/>
          </p:nvSpPr>
          <p:spPr>
            <a:xfrm>
              <a:off x="6079476" y="4769820"/>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72" name="rc172"/>
            <p:cNvSpPr/>
            <p:nvPr/>
          </p:nvSpPr>
          <p:spPr>
            <a:xfrm>
              <a:off x="1928082" y="4535083"/>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3" name="rc173"/>
            <p:cNvSpPr/>
            <p:nvPr/>
          </p:nvSpPr>
          <p:spPr>
            <a:xfrm>
              <a:off x="8748229" y="4065610"/>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4" name="rc174"/>
            <p:cNvSpPr/>
            <p:nvPr/>
          </p:nvSpPr>
          <p:spPr>
            <a:xfrm>
              <a:off x="2224610" y="4535083"/>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5" name="rc175"/>
            <p:cNvSpPr/>
            <p:nvPr/>
          </p:nvSpPr>
          <p:spPr>
            <a:xfrm>
              <a:off x="2521138" y="4535083"/>
              <a:ext cx="296528" cy="23473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6" name="rc176"/>
            <p:cNvSpPr/>
            <p:nvPr/>
          </p:nvSpPr>
          <p:spPr>
            <a:xfrm>
              <a:off x="2817666" y="4535083"/>
              <a:ext cx="296528" cy="23473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7" name="rc177"/>
            <p:cNvSpPr/>
            <p:nvPr/>
          </p:nvSpPr>
          <p:spPr>
            <a:xfrm>
              <a:off x="3114194" y="4535083"/>
              <a:ext cx="296528" cy="23473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8" name="rc178"/>
            <p:cNvSpPr/>
            <p:nvPr/>
          </p:nvSpPr>
          <p:spPr>
            <a:xfrm>
              <a:off x="3410722" y="4535083"/>
              <a:ext cx="296528" cy="23473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9" name="rc179"/>
            <p:cNvSpPr/>
            <p:nvPr/>
          </p:nvSpPr>
          <p:spPr>
            <a:xfrm>
              <a:off x="3707251" y="4535083"/>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80" name="rc180"/>
            <p:cNvSpPr/>
            <p:nvPr/>
          </p:nvSpPr>
          <p:spPr>
            <a:xfrm>
              <a:off x="4003779" y="4535083"/>
              <a:ext cx="296528" cy="23473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81" name="rc181"/>
            <p:cNvSpPr/>
            <p:nvPr/>
          </p:nvSpPr>
          <p:spPr>
            <a:xfrm>
              <a:off x="4300307" y="4535083"/>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2" name="rc182"/>
            <p:cNvSpPr/>
            <p:nvPr/>
          </p:nvSpPr>
          <p:spPr>
            <a:xfrm>
              <a:off x="4596835" y="4535083"/>
              <a:ext cx="296528" cy="23473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83" name="rc183"/>
            <p:cNvSpPr/>
            <p:nvPr/>
          </p:nvSpPr>
          <p:spPr>
            <a:xfrm>
              <a:off x="4893363" y="4535083"/>
              <a:ext cx="296528" cy="23473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84" name="rc184"/>
            <p:cNvSpPr/>
            <p:nvPr/>
          </p:nvSpPr>
          <p:spPr>
            <a:xfrm>
              <a:off x="5189891" y="4535083"/>
              <a:ext cx="296528" cy="23473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5" name="rc185"/>
            <p:cNvSpPr/>
            <p:nvPr/>
          </p:nvSpPr>
          <p:spPr>
            <a:xfrm>
              <a:off x="5486420" y="4535083"/>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86" name="rc186"/>
            <p:cNvSpPr/>
            <p:nvPr/>
          </p:nvSpPr>
          <p:spPr>
            <a:xfrm>
              <a:off x="5782948" y="4535083"/>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7" name="rc187"/>
            <p:cNvSpPr/>
            <p:nvPr/>
          </p:nvSpPr>
          <p:spPr>
            <a:xfrm>
              <a:off x="1928082" y="3830874"/>
              <a:ext cx="296528" cy="23473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8" name="rc188"/>
            <p:cNvSpPr/>
            <p:nvPr/>
          </p:nvSpPr>
          <p:spPr>
            <a:xfrm>
              <a:off x="2224610" y="383087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9" name="rc189"/>
            <p:cNvSpPr/>
            <p:nvPr/>
          </p:nvSpPr>
          <p:spPr>
            <a:xfrm>
              <a:off x="2521138" y="3830874"/>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0" name="rc190"/>
            <p:cNvSpPr/>
            <p:nvPr/>
          </p:nvSpPr>
          <p:spPr>
            <a:xfrm>
              <a:off x="2817666"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1" name="rc191"/>
            <p:cNvSpPr/>
            <p:nvPr/>
          </p:nvSpPr>
          <p:spPr>
            <a:xfrm>
              <a:off x="3114194" y="3830874"/>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2" name="rc192"/>
            <p:cNvSpPr/>
            <p:nvPr/>
          </p:nvSpPr>
          <p:spPr>
            <a:xfrm>
              <a:off x="3410722"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3" name="rc193"/>
            <p:cNvSpPr/>
            <p:nvPr/>
          </p:nvSpPr>
          <p:spPr>
            <a:xfrm>
              <a:off x="3707251" y="383087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4" name="rc194"/>
            <p:cNvSpPr/>
            <p:nvPr/>
          </p:nvSpPr>
          <p:spPr>
            <a:xfrm>
              <a:off x="4003779" y="383087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5" name="rc195"/>
            <p:cNvSpPr/>
            <p:nvPr/>
          </p:nvSpPr>
          <p:spPr>
            <a:xfrm>
              <a:off x="4300307"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6" name="rc196"/>
            <p:cNvSpPr/>
            <p:nvPr/>
          </p:nvSpPr>
          <p:spPr>
            <a:xfrm>
              <a:off x="4596835"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7" name="rc197"/>
            <p:cNvSpPr/>
            <p:nvPr/>
          </p:nvSpPr>
          <p:spPr>
            <a:xfrm>
              <a:off x="4893363"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8" name="rc198"/>
            <p:cNvSpPr/>
            <p:nvPr/>
          </p:nvSpPr>
          <p:spPr>
            <a:xfrm>
              <a:off x="5189891"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9" name="rc199"/>
            <p:cNvSpPr/>
            <p:nvPr/>
          </p:nvSpPr>
          <p:spPr>
            <a:xfrm>
              <a:off x="5486420"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0" name="rc200"/>
            <p:cNvSpPr/>
            <p:nvPr/>
          </p:nvSpPr>
          <p:spPr>
            <a:xfrm>
              <a:off x="5782948" y="383087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1" name="rc201"/>
            <p:cNvSpPr/>
            <p:nvPr/>
          </p:nvSpPr>
          <p:spPr>
            <a:xfrm>
              <a:off x="6079476"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2" name="rc202"/>
            <p:cNvSpPr/>
            <p:nvPr/>
          </p:nvSpPr>
          <p:spPr>
            <a:xfrm>
              <a:off x="6376004" y="383087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3" name="rc203"/>
            <p:cNvSpPr/>
            <p:nvPr/>
          </p:nvSpPr>
          <p:spPr>
            <a:xfrm>
              <a:off x="6672532" y="383087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4" name="rc204"/>
            <p:cNvSpPr/>
            <p:nvPr/>
          </p:nvSpPr>
          <p:spPr>
            <a:xfrm>
              <a:off x="6969060" y="383087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5" name="rc205"/>
            <p:cNvSpPr/>
            <p:nvPr/>
          </p:nvSpPr>
          <p:spPr>
            <a:xfrm>
              <a:off x="7265589"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6" name="rc206"/>
            <p:cNvSpPr/>
            <p:nvPr/>
          </p:nvSpPr>
          <p:spPr>
            <a:xfrm>
              <a:off x="7562117" y="3830874"/>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07" name="rc207"/>
            <p:cNvSpPr/>
            <p:nvPr/>
          </p:nvSpPr>
          <p:spPr>
            <a:xfrm>
              <a:off x="7858645" y="3830874"/>
              <a:ext cx="296528" cy="23473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8" name="rc208"/>
            <p:cNvSpPr/>
            <p:nvPr/>
          </p:nvSpPr>
          <p:spPr>
            <a:xfrm>
              <a:off x="8155173" y="3830874"/>
              <a:ext cx="296528" cy="23473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09" name="rc209"/>
            <p:cNvSpPr/>
            <p:nvPr/>
          </p:nvSpPr>
          <p:spPr>
            <a:xfrm>
              <a:off x="8451701" y="3830874"/>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10" name="rc210"/>
            <p:cNvSpPr/>
            <p:nvPr/>
          </p:nvSpPr>
          <p:spPr>
            <a:xfrm>
              <a:off x="8748229" y="3830874"/>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1928082" y="124877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2" name="rc212"/>
            <p:cNvSpPr/>
            <p:nvPr/>
          </p:nvSpPr>
          <p:spPr>
            <a:xfrm>
              <a:off x="2224610"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3" name="rc213"/>
            <p:cNvSpPr/>
            <p:nvPr/>
          </p:nvSpPr>
          <p:spPr>
            <a:xfrm>
              <a:off x="2521138"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4" name="rc214"/>
            <p:cNvSpPr/>
            <p:nvPr/>
          </p:nvSpPr>
          <p:spPr>
            <a:xfrm>
              <a:off x="2817666"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5" name="rc215"/>
            <p:cNvSpPr/>
            <p:nvPr/>
          </p:nvSpPr>
          <p:spPr>
            <a:xfrm>
              <a:off x="3114194"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6" name="rc216"/>
            <p:cNvSpPr/>
            <p:nvPr/>
          </p:nvSpPr>
          <p:spPr>
            <a:xfrm>
              <a:off x="3410722"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7" name="rc217"/>
            <p:cNvSpPr/>
            <p:nvPr/>
          </p:nvSpPr>
          <p:spPr>
            <a:xfrm>
              <a:off x="3707251"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8" name="rc218"/>
            <p:cNvSpPr/>
            <p:nvPr/>
          </p:nvSpPr>
          <p:spPr>
            <a:xfrm>
              <a:off x="4003779"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9" name="rc219"/>
            <p:cNvSpPr/>
            <p:nvPr/>
          </p:nvSpPr>
          <p:spPr>
            <a:xfrm>
              <a:off x="4300307"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0" name="rc220"/>
            <p:cNvSpPr/>
            <p:nvPr/>
          </p:nvSpPr>
          <p:spPr>
            <a:xfrm>
              <a:off x="4596835"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1" name="rc221"/>
            <p:cNvSpPr/>
            <p:nvPr/>
          </p:nvSpPr>
          <p:spPr>
            <a:xfrm>
              <a:off x="4893363" y="124877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2" name="rc222"/>
            <p:cNvSpPr/>
            <p:nvPr/>
          </p:nvSpPr>
          <p:spPr>
            <a:xfrm>
              <a:off x="5189891"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3" name="rc223"/>
            <p:cNvSpPr/>
            <p:nvPr/>
          </p:nvSpPr>
          <p:spPr>
            <a:xfrm>
              <a:off x="5486420"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4" name="rc224"/>
            <p:cNvSpPr/>
            <p:nvPr/>
          </p:nvSpPr>
          <p:spPr>
            <a:xfrm>
              <a:off x="5782948"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5" name="rc225"/>
            <p:cNvSpPr/>
            <p:nvPr/>
          </p:nvSpPr>
          <p:spPr>
            <a:xfrm>
              <a:off x="6079476" y="1248772"/>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6" name="rc226"/>
            <p:cNvSpPr/>
            <p:nvPr/>
          </p:nvSpPr>
          <p:spPr>
            <a:xfrm>
              <a:off x="6376004"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7" name="rc227"/>
            <p:cNvSpPr/>
            <p:nvPr/>
          </p:nvSpPr>
          <p:spPr>
            <a:xfrm>
              <a:off x="6672532"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8" name="rc228"/>
            <p:cNvSpPr/>
            <p:nvPr/>
          </p:nvSpPr>
          <p:spPr>
            <a:xfrm>
              <a:off x="6969060"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9" name="rc229"/>
            <p:cNvSpPr/>
            <p:nvPr/>
          </p:nvSpPr>
          <p:spPr>
            <a:xfrm>
              <a:off x="7265589"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0" name="rc230"/>
            <p:cNvSpPr/>
            <p:nvPr/>
          </p:nvSpPr>
          <p:spPr>
            <a:xfrm>
              <a:off x="7562117"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1" name="rc231"/>
            <p:cNvSpPr/>
            <p:nvPr/>
          </p:nvSpPr>
          <p:spPr>
            <a:xfrm>
              <a:off x="7858645"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2" name="rc232"/>
            <p:cNvSpPr/>
            <p:nvPr/>
          </p:nvSpPr>
          <p:spPr>
            <a:xfrm>
              <a:off x="8155173"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3" name="rc233"/>
            <p:cNvSpPr/>
            <p:nvPr/>
          </p:nvSpPr>
          <p:spPr>
            <a:xfrm>
              <a:off x="8451701"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4" name="rc234"/>
            <p:cNvSpPr/>
            <p:nvPr/>
          </p:nvSpPr>
          <p:spPr>
            <a:xfrm>
              <a:off x="8748229"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5" name="rc235"/>
            <p:cNvSpPr/>
            <p:nvPr/>
          </p:nvSpPr>
          <p:spPr>
            <a:xfrm>
              <a:off x="2817666" y="4065610"/>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6" name="rc236"/>
            <p:cNvSpPr/>
            <p:nvPr/>
          </p:nvSpPr>
          <p:spPr>
            <a:xfrm>
              <a:off x="3114194" y="4065610"/>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7" name="rc237"/>
            <p:cNvSpPr/>
            <p:nvPr/>
          </p:nvSpPr>
          <p:spPr>
            <a:xfrm>
              <a:off x="3410722" y="4065610"/>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8" name="rc238"/>
            <p:cNvSpPr/>
            <p:nvPr/>
          </p:nvSpPr>
          <p:spPr>
            <a:xfrm>
              <a:off x="3707251" y="4065610"/>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9" name="rc239"/>
            <p:cNvSpPr/>
            <p:nvPr/>
          </p:nvSpPr>
          <p:spPr>
            <a:xfrm>
              <a:off x="4003779" y="4065610"/>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0" name="rc240"/>
            <p:cNvSpPr/>
            <p:nvPr/>
          </p:nvSpPr>
          <p:spPr>
            <a:xfrm>
              <a:off x="4300307" y="4065610"/>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1" name="rc241"/>
            <p:cNvSpPr/>
            <p:nvPr/>
          </p:nvSpPr>
          <p:spPr>
            <a:xfrm>
              <a:off x="4596835" y="4065610"/>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2" name="rc242"/>
            <p:cNvSpPr/>
            <p:nvPr/>
          </p:nvSpPr>
          <p:spPr>
            <a:xfrm>
              <a:off x="4893363" y="4065610"/>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3" name="rc243"/>
            <p:cNvSpPr/>
            <p:nvPr/>
          </p:nvSpPr>
          <p:spPr>
            <a:xfrm>
              <a:off x="5189891" y="4065610"/>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4" name="rc244"/>
            <p:cNvSpPr/>
            <p:nvPr/>
          </p:nvSpPr>
          <p:spPr>
            <a:xfrm>
              <a:off x="5486420" y="4065610"/>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5" name="rc245"/>
            <p:cNvSpPr/>
            <p:nvPr/>
          </p:nvSpPr>
          <p:spPr>
            <a:xfrm>
              <a:off x="5782948" y="4065610"/>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6" name="rc246"/>
            <p:cNvSpPr/>
            <p:nvPr/>
          </p:nvSpPr>
          <p:spPr>
            <a:xfrm>
              <a:off x="6079476" y="4065610"/>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7" name="rc247"/>
            <p:cNvSpPr/>
            <p:nvPr/>
          </p:nvSpPr>
          <p:spPr>
            <a:xfrm>
              <a:off x="6376004" y="4065610"/>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8" name="rc248"/>
            <p:cNvSpPr/>
            <p:nvPr/>
          </p:nvSpPr>
          <p:spPr>
            <a:xfrm>
              <a:off x="6672532" y="4065610"/>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9" name="rc249"/>
            <p:cNvSpPr/>
            <p:nvPr/>
          </p:nvSpPr>
          <p:spPr>
            <a:xfrm>
              <a:off x="6969060" y="4065610"/>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0" name="rc250"/>
            <p:cNvSpPr/>
            <p:nvPr/>
          </p:nvSpPr>
          <p:spPr>
            <a:xfrm>
              <a:off x="7265589" y="4065610"/>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1" name="rc251"/>
            <p:cNvSpPr/>
            <p:nvPr/>
          </p:nvSpPr>
          <p:spPr>
            <a:xfrm>
              <a:off x="7562117" y="4065610"/>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2" name="rc252"/>
            <p:cNvSpPr/>
            <p:nvPr/>
          </p:nvSpPr>
          <p:spPr>
            <a:xfrm>
              <a:off x="7858645" y="4065610"/>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3" name="rc253"/>
            <p:cNvSpPr/>
            <p:nvPr/>
          </p:nvSpPr>
          <p:spPr>
            <a:xfrm>
              <a:off x="8155173" y="4065610"/>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4" name="rc254"/>
            <p:cNvSpPr/>
            <p:nvPr/>
          </p:nvSpPr>
          <p:spPr>
            <a:xfrm>
              <a:off x="8451701" y="4065610"/>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5" name="rc255"/>
            <p:cNvSpPr/>
            <p:nvPr/>
          </p:nvSpPr>
          <p:spPr>
            <a:xfrm>
              <a:off x="6079476" y="4535083"/>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6" name="rc256"/>
            <p:cNvSpPr/>
            <p:nvPr/>
          </p:nvSpPr>
          <p:spPr>
            <a:xfrm>
              <a:off x="6376004" y="4535083"/>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57" name="rc257"/>
            <p:cNvSpPr/>
            <p:nvPr/>
          </p:nvSpPr>
          <p:spPr>
            <a:xfrm>
              <a:off x="6672532" y="4535083"/>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58" name="rc258"/>
            <p:cNvSpPr/>
            <p:nvPr/>
          </p:nvSpPr>
          <p:spPr>
            <a:xfrm>
              <a:off x="6969060" y="4535083"/>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9" name="rc259"/>
            <p:cNvSpPr/>
            <p:nvPr/>
          </p:nvSpPr>
          <p:spPr>
            <a:xfrm>
              <a:off x="7265589" y="4535083"/>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0" name="rc260"/>
            <p:cNvSpPr/>
            <p:nvPr/>
          </p:nvSpPr>
          <p:spPr>
            <a:xfrm>
              <a:off x="7562117" y="4535083"/>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1" name="rc261"/>
            <p:cNvSpPr/>
            <p:nvPr/>
          </p:nvSpPr>
          <p:spPr>
            <a:xfrm>
              <a:off x="7858645" y="4535083"/>
              <a:ext cx="296528" cy="23473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62" name="rc262"/>
            <p:cNvSpPr/>
            <p:nvPr/>
          </p:nvSpPr>
          <p:spPr>
            <a:xfrm>
              <a:off x="8155173" y="4535083"/>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63" name="rc263"/>
            <p:cNvSpPr/>
            <p:nvPr/>
          </p:nvSpPr>
          <p:spPr>
            <a:xfrm>
              <a:off x="8451701" y="4535083"/>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64" name="rc264"/>
            <p:cNvSpPr/>
            <p:nvPr/>
          </p:nvSpPr>
          <p:spPr>
            <a:xfrm>
              <a:off x="8748229" y="4535083"/>
              <a:ext cx="296528" cy="23473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5" name="rc265"/>
            <p:cNvSpPr/>
            <p:nvPr/>
          </p:nvSpPr>
          <p:spPr>
            <a:xfrm>
              <a:off x="1928082" y="4065610"/>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6" name="rc266"/>
            <p:cNvSpPr/>
            <p:nvPr/>
          </p:nvSpPr>
          <p:spPr>
            <a:xfrm>
              <a:off x="2224610" y="4065610"/>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7" name="rc267"/>
            <p:cNvSpPr/>
            <p:nvPr/>
          </p:nvSpPr>
          <p:spPr>
            <a:xfrm>
              <a:off x="2521138" y="4065610"/>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8" name="rc268"/>
            <p:cNvSpPr/>
            <p:nvPr/>
          </p:nvSpPr>
          <p:spPr>
            <a:xfrm>
              <a:off x="1928082"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9" name="rc269"/>
            <p:cNvSpPr/>
            <p:nvPr/>
          </p:nvSpPr>
          <p:spPr>
            <a:xfrm>
              <a:off x="2224610" y="1952982"/>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0" name="rc270"/>
            <p:cNvSpPr/>
            <p:nvPr/>
          </p:nvSpPr>
          <p:spPr>
            <a:xfrm>
              <a:off x="2521138"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1" name="rc271"/>
            <p:cNvSpPr/>
            <p:nvPr/>
          </p:nvSpPr>
          <p:spPr>
            <a:xfrm>
              <a:off x="2817666" y="1952982"/>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2" name="rc272"/>
            <p:cNvSpPr/>
            <p:nvPr/>
          </p:nvSpPr>
          <p:spPr>
            <a:xfrm>
              <a:off x="3114194"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3" name="rc273"/>
            <p:cNvSpPr/>
            <p:nvPr/>
          </p:nvSpPr>
          <p:spPr>
            <a:xfrm>
              <a:off x="3410722"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4" name="rc274"/>
            <p:cNvSpPr/>
            <p:nvPr/>
          </p:nvSpPr>
          <p:spPr>
            <a:xfrm>
              <a:off x="3707251"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5" name="rc275"/>
            <p:cNvSpPr/>
            <p:nvPr/>
          </p:nvSpPr>
          <p:spPr>
            <a:xfrm>
              <a:off x="4003779"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6" name="rc276"/>
            <p:cNvSpPr/>
            <p:nvPr/>
          </p:nvSpPr>
          <p:spPr>
            <a:xfrm>
              <a:off x="4300307"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7" name="rc277"/>
            <p:cNvSpPr/>
            <p:nvPr/>
          </p:nvSpPr>
          <p:spPr>
            <a:xfrm>
              <a:off x="4596835"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8" name="rc278"/>
            <p:cNvSpPr/>
            <p:nvPr/>
          </p:nvSpPr>
          <p:spPr>
            <a:xfrm>
              <a:off x="4893363"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9" name="rc279"/>
            <p:cNvSpPr/>
            <p:nvPr/>
          </p:nvSpPr>
          <p:spPr>
            <a:xfrm>
              <a:off x="5189891"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0" name="rc280"/>
            <p:cNvSpPr/>
            <p:nvPr/>
          </p:nvSpPr>
          <p:spPr>
            <a:xfrm>
              <a:off x="5486420"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1" name="rc281"/>
            <p:cNvSpPr/>
            <p:nvPr/>
          </p:nvSpPr>
          <p:spPr>
            <a:xfrm>
              <a:off x="5782948"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2" name="rc282"/>
            <p:cNvSpPr/>
            <p:nvPr/>
          </p:nvSpPr>
          <p:spPr>
            <a:xfrm>
              <a:off x="6079476"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3" name="rc283"/>
            <p:cNvSpPr/>
            <p:nvPr/>
          </p:nvSpPr>
          <p:spPr>
            <a:xfrm>
              <a:off x="6376004"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4" name="rc284"/>
            <p:cNvSpPr/>
            <p:nvPr/>
          </p:nvSpPr>
          <p:spPr>
            <a:xfrm>
              <a:off x="6672532"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5" name="rc285"/>
            <p:cNvSpPr/>
            <p:nvPr/>
          </p:nvSpPr>
          <p:spPr>
            <a:xfrm>
              <a:off x="6969060"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6" name="rc286"/>
            <p:cNvSpPr/>
            <p:nvPr/>
          </p:nvSpPr>
          <p:spPr>
            <a:xfrm>
              <a:off x="7265589"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7" name="rc287"/>
            <p:cNvSpPr/>
            <p:nvPr/>
          </p:nvSpPr>
          <p:spPr>
            <a:xfrm>
              <a:off x="7562117"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8" name="rc288"/>
            <p:cNvSpPr/>
            <p:nvPr/>
          </p:nvSpPr>
          <p:spPr>
            <a:xfrm>
              <a:off x="7858645"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9" name="rc289"/>
            <p:cNvSpPr/>
            <p:nvPr/>
          </p:nvSpPr>
          <p:spPr>
            <a:xfrm>
              <a:off x="8155173"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0" name="rc290"/>
            <p:cNvSpPr/>
            <p:nvPr/>
          </p:nvSpPr>
          <p:spPr>
            <a:xfrm>
              <a:off x="8451701"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1" name="rc291"/>
            <p:cNvSpPr/>
            <p:nvPr/>
          </p:nvSpPr>
          <p:spPr>
            <a:xfrm>
              <a:off x="8748229"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2" name="rc292"/>
            <p:cNvSpPr/>
            <p:nvPr/>
          </p:nvSpPr>
          <p:spPr>
            <a:xfrm>
              <a:off x="1928082"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3" name="rc293"/>
            <p:cNvSpPr/>
            <p:nvPr/>
          </p:nvSpPr>
          <p:spPr>
            <a:xfrm>
              <a:off x="2224610"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4" name="rc294"/>
            <p:cNvSpPr/>
            <p:nvPr/>
          </p:nvSpPr>
          <p:spPr>
            <a:xfrm>
              <a:off x="2521138"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5" name="rc295"/>
            <p:cNvSpPr/>
            <p:nvPr/>
          </p:nvSpPr>
          <p:spPr>
            <a:xfrm>
              <a:off x="2817666"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6" name="rc296"/>
            <p:cNvSpPr/>
            <p:nvPr/>
          </p:nvSpPr>
          <p:spPr>
            <a:xfrm>
              <a:off x="3114194"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7" name="rc297"/>
            <p:cNvSpPr/>
            <p:nvPr/>
          </p:nvSpPr>
          <p:spPr>
            <a:xfrm>
              <a:off x="3410722"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8" name="rc298"/>
            <p:cNvSpPr/>
            <p:nvPr/>
          </p:nvSpPr>
          <p:spPr>
            <a:xfrm>
              <a:off x="3707251" y="101403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9" name="rc299"/>
            <p:cNvSpPr/>
            <p:nvPr/>
          </p:nvSpPr>
          <p:spPr>
            <a:xfrm>
              <a:off x="4003779"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0" name="rc300"/>
            <p:cNvSpPr/>
            <p:nvPr/>
          </p:nvSpPr>
          <p:spPr>
            <a:xfrm>
              <a:off x="4300307"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1" name="rc301"/>
            <p:cNvSpPr/>
            <p:nvPr/>
          </p:nvSpPr>
          <p:spPr>
            <a:xfrm>
              <a:off x="4596835"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2" name="rc302"/>
            <p:cNvSpPr/>
            <p:nvPr/>
          </p:nvSpPr>
          <p:spPr>
            <a:xfrm>
              <a:off x="4893363"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3" name="rc303"/>
            <p:cNvSpPr/>
            <p:nvPr/>
          </p:nvSpPr>
          <p:spPr>
            <a:xfrm>
              <a:off x="5189891"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4" name="rc304"/>
            <p:cNvSpPr/>
            <p:nvPr/>
          </p:nvSpPr>
          <p:spPr>
            <a:xfrm>
              <a:off x="5486420"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5" name="rc305"/>
            <p:cNvSpPr/>
            <p:nvPr/>
          </p:nvSpPr>
          <p:spPr>
            <a:xfrm>
              <a:off x="5782948"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6" name="rc306"/>
            <p:cNvSpPr/>
            <p:nvPr/>
          </p:nvSpPr>
          <p:spPr>
            <a:xfrm>
              <a:off x="6079476"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7" name="rc307"/>
            <p:cNvSpPr/>
            <p:nvPr/>
          </p:nvSpPr>
          <p:spPr>
            <a:xfrm>
              <a:off x="6376004"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8" name="rc308"/>
            <p:cNvSpPr/>
            <p:nvPr/>
          </p:nvSpPr>
          <p:spPr>
            <a:xfrm>
              <a:off x="6672532"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69060"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0" name="rc310"/>
            <p:cNvSpPr/>
            <p:nvPr/>
          </p:nvSpPr>
          <p:spPr>
            <a:xfrm>
              <a:off x="7265589"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1" name="rc311"/>
            <p:cNvSpPr/>
            <p:nvPr/>
          </p:nvSpPr>
          <p:spPr>
            <a:xfrm>
              <a:off x="7562117"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2" name="rc312"/>
            <p:cNvSpPr/>
            <p:nvPr/>
          </p:nvSpPr>
          <p:spPr>
            <a:xfrm>
              <a:off x="7858645"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3" name="rc313"/>
            <p:cNvSpPr/>
            <p:nvPr/>
          </p:nvSpPr>
          <p:spPr>
            <a:xfrm>
              <a:off x="8155173"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4" name="rc314"/>
            <p:cNvSpPr/>
            <p:nvPr/>
          </p:nvSpPr>
          <p:spPr>
            <a:xfrm>
              <a:off x="8451701"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5" name="rc315"/>
            <p:cNvSpPr/>
            <p:nvPr/>
          </p:nvSpPr>
          <p:spPr>
            <a:xfrm>
              <a:off x="8748229"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6" name="rc316"/>
            <p:cNvSpPr/>
            <p:nvPr/>
          </p:nvSpPr>
          <p:spPr>
            <a:xfrm>
              <a:off x="1928082" y="2422455"/>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7" name="rc317"/>
            <p:cNvSpPr/>
            <p:nvPr/>
          </p:nvSpPr>
          <p:spPr>
            <a:xfrm>
              <a:off x="2224610" y="2422455"/>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8" name="rc318"/>
            <p:cNvSpPr/>
            <p:nvPr/>
          </p:nvSpPr>
          <p:spPr>
            <a:xfrm>
              <a:off x="2521138"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9" name="rc319"/>
            <p:cNvSpPr/>
            <p:nvPr/>
          </p:nvSpPr>
          <p:spPr>
            <a:xfrm>
              <a:off x="2817666"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0" name="rc320"/>
            <p:cNvSpPr/>
            <p:nvPr/>
          </p:nvSpPr>
          <p:spPr>
            <a:xfrm>
              <a:off x="3114194"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1" name="rc321"/>
            <p:cNvSpPr/>
            <p:nvPr/>
          </p:nvSpPr>
          <p:spPr>
            <a:xfrm>
              <a:off x="3410722"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2" name="rc322"/>
            <p:cNvSpPr/>
            <p:nvPr/>
          </p:nvSpPr>
          <p:spPr>
            <a:xfrm>
              <a:off x="3707251"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3" name="rc323"/>
            <p:cNvSpPr/>
            <p:nvPr/>
          </p:nvSpPr>
          <p:spPr>
            <a:xfrm>
              <a:off x="4003779"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4" name="rc324"/>
            <p:cNvSpPr/>
            <p:nvPr/>
          </p:nvSpPr>
          <p:spPr>
            <a:xfrm>
              <a:off x="4300307"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5" name="rc325"/>
            <p:cNvSpPr/>
            <p:nvPr/>
          </p:nvSpPr>
          <p:spPr>
            <a:xfrm>
              <a:off x="4596835"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6" name="rc326"/>
            <p:cNvSpPr/>
            <p:nvPr/>
          </p:nvSpPr>
          <p:spPr>
            <a:xfrm>
              <a:off x="4893363"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7" name="rc327"/>
            <p:cNvSpPr/>
            <p:nvPr/>
          </p:nvSpPr>
          <p:spPr>
            <a:xfrm>
              <a:off x="5189891"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8" name="rc328"/>
            <p:cNvSpPr/>
            <p:nvPr/>
          </p:nvSpPr>
          <p:spPr>
            <a:xfrm>
              <a:off x="5486420" y="242245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29" name="rc329"/>
            <p:cNvSpPr/>
            <p:nvPr/>
          </p:nvSpPr>
          <p:spPr>
            <a:xfrm>
              <a:off x="5782948"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0" name="rc330"/>
            <p:cNvSpPr/>
            <p:nvPr/>
          </p:nvSpPr>
          <p:spPr>
            <a:xfrm>
              <a:off x="6079476"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1" name="rc331"/>
            <p:cNvSpPr/>
            <p:nvPr/>
          </p:nvSpPr>
          <p:spPr>
            <a:xfrm>
              <a:off x="6376004"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2" name="rc332"/>
            <p:cNvSpPr/>
            <p:nvPr/>
          </p:nvSpPr>
          <p:spPr>
            <a:xfrm>
              <a:off x="6672532"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3" name="rc333"/>
            <p:cNvSpPr/>
            <p:nvPr/>
          </p:nvSpPr>
          <p:spPr>
            <a:xfrm>
              <a:off x="6969060"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4" name="rc334"/>
            <p:cNvSpPr/>
            <p:nvPr/>
          </p:nvSpPr>
          <p:spPr>
            <a:xfrm>
              <a:off x="7265589"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5" name="rc335"/>
            <p:cNvSpPr/>
            <p:nvPr/>
          </p:nvSpPr>
          <p:spPr>
            <a:xfrm>
              <a:off x="7562117"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6" name="rc336"/>
            <p:cNvSpPr/>
            <p:nvPr/>
          </p:nvSpPr>
          <p:spPr>
            <a:xfrm>
              <a:off x="7858645"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7" name="rc337"/>
            <p:cNvSpPr/>
            <p:nvPr/>
          </p:nvSpPr>
          <p:spPr>
            <a:xfrm>
              <a:off x="8155173"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8" name="rc338"/>
            <p:cNvSpPr/>
            <p:nvPr/>
          </p:nvSpPr>
          <p:spPr>
            <a:xfrm>
              <a:off x="8451701"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9" name="rc339"/>
            <p:cNvSpPr/>
            <p:nvPr/>
          </p:nvSpPr>
          <p:spPr>
            <a:xfrm>
              <a:off x="8748229" y="2422455"/>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40" name="rc340"/>
            <p:cNvSpPr/>
            <p:nvPr/>
          </p:nvSpPr>
          <p:spPr>
            <a:xfrm>
              <a:off x="1928082" y="2657191"/>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41" name="rc341"/>
            <p:cNvSpPr/>
            <p:nvPr/>
          </p:nvSpPr>
          <p:spPr>
            <a:xfrm>
              <a:off x="2224610" y="2657191"/>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2" name="rc342"/>
            <p:cNvSpPr/>
            <p:nvPr/>
          </p:nvSpPr>
          <p:spPr>
            <a:xfrm>
              <a:off x="2521138" y="265719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3" name="rc343"/>
            <p:cNvSpPr/>
            <p:nvPr/>
          </p:nvSpPr>
          <p:spPr>
            <a:xfrm>
              <a:off x="2817666" y="265719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4" name="rc344"/>
            <p:cNvSpPr/>
            <p:nvPr/>
          </p:nvSpPr>
          <p:spPr>
            <a:xfrm>
              <a:off x="3114194" y="265719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5" name="rc345"/>
            <p:cNvSpPr/>
            <p:nvPr/>
          </p:nvSpPr>
          <p:spPr>
            <a:xfrm>
              <a:off x="3410722" y="265719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6" name="rc346"/>
            <p:cNvSpPr/>
            <p:nvPr/>
          </p:nvSpPr>
          <p:spPr>
            <a:xfrm>
              <a:off x="3707251" y="265719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7" name="rc347"/>
            <p:cNvSpPr/>
            <p:nvPr/>
          </p:nvSpPr>
          <p:spPr>
            <a:xfrm>
              <a:off x="4003779" y="265719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8" name="rc348"/>
            <p:cNvSpPr/>
            <p:nvPr/>
          </p:nvSpPr>
          <p:spPr>
            <a:xfrm>
              <a:off x="4300307" y="265719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9" name="rc349"/>
            <p:cNvSpPr/>
            <p:nvPr/>
          </p:nvSpPr>
          <p:spPr>
            <a:xfrm>
              <a:off x="4596835" y="265719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0" name="rc350"/>
            <p:cNvSpPr/>
            <p:nvPr/>
          </p:nvSpPr>
          <p:spPr>
            <a:xfrm>
              <a:off x="4893363"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1" name="rc351"/>
            <p:cNvSpPr/>
            <p:nvPr/>
          </p:nvSpPr>
          <p:spPr>
            <a:xfrm>
              <a:off x="5189891" y="2657191"/>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2" name="rc352"/>
            <p:cNvSpPr/>
            <p:nvPr/>
          </p:nvSpPr>
          <p:spPr>
            <a:xfrm>
              <a:off x="5486420" y="2657191"/>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3" name="rc353"/>
            <p:cNvSpPr/>
            <p:nvPr/>
          </p:nvSpPr>
          <p:spPr>
            <a:xfrm>
              <a:off x="5782948" y="265719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4" name="rc354"/>
            <p:cNvSpPr/>
            <p:nvPr/>
          </p:nvSpPr>
          <p:spPr>
            <a:xfrm>
              <a:off x="6079476" y="265719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5" name="rc355"/>
            <p:cNvSpPr/>
            <p:nvPr/>
          </p:nvSpPr>
          <p:spPr>
            <a:xfrm>
              <a:off x="6376004" y="265719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6" name="rc356"/>
            <p:cNvSpPr/>
            <p:nvPr/>
          </p:nvSpPr>
          <p:spPr>
            <a:xfrm>
              <a:off x="6672532" y="265719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7" name="rc357"/>
            <p:cNvSpPr/>
            <p:nvPr/>
          </p:nvSpPr>
          <p:spPr>
            <a:xfrm>
              <a:off x="6969060"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8" name="rc358"/>
            <p:cNvSpPr/>
            <p:nvPr/>
          </p:nvSpPr>
          <p:spPr>
            <a:xfrm>
              <a:off x="7265589" y="265719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9" name="rc359"/>
            <p:cNvSpPr/>
            <p:nvPr/>
          </p:nvSpPr>
          <p:spPr>
            <a:xfrm>
              <a:off x="7562117" y="265719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0" name="rc360"/>
            <p:cNvSpPr/>
            <p:nvPr/>
          </p:nvSpPr>
          <p:spPr>
            <a:xfrm>
              <a:off x="7858645" y="265719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1" name="rc361"/>
            <p:cNvSpPr/>
            <p:nvPr/>
          </p:nvSpPr>
          <p:spPr>
            <a:xfrm>
              <a:off x="8155173" y="265719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2" name="rc362"/>
            <p:cNvSpPr/>
            <p:nvPr/>
          </p:nvSpPr>
          <p:spPr>
            <a:xfrm>
              <a:off x="8451701" y="265719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3" name="rc363"/>
            <p:cNvSpPr/>
            <p:nvPr/>
          </p:nvSpPr>
          <p:spPr>
            <a:xfrm>
              <a:off x="8748229" y="265719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4" name="rc364"/>
            <p:cNvSpPr/>
            <p:nvPr/>
          </p:nvSpPr>
          <p:spPr>
            <a:xfrm>
              <a:off x="1928082" y="2891928"/>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5" name="rc365"/>
            <p:cNvSpPr/>
            <p:nvPr/>
          </p:nvSpPr>
          <p:spPr>
            <a:xfrm>
              <a:off x="2224610" y="289192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6" name="rc366"/>
            <p:cNvSpPr/>
            <p:nvPr/>
          </p:nvSpPr>
          <p:spPr>
            <a:xfrm>
              <a:off x="2521138" y="2891928"/>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7" name="rc367"/>
            <p:cNvSpPr/>
            <p:nvPr/>
          </p:nvSpPr>
          <p:spPr>
            <a:xfrm>
              <a:off x="2817666" y="289192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8" name="rc368"/>
            <p:cNvSpPr/>
            <p:nvPr/>
          </p:nvSpPr>
          <p:spPr>
            <a:xfrm>
              <a:off x="3114194" y="289192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9" name="rc369"/>
            <p:cNvSpPr/>
            <p:nvPr/>
          </p:nvSpPr>
          <p:spPr>
            <a:xfrm>
              <a:off x="3410722" y="2891928"/>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0" name="rc370"/>
            <p:cNvSpPr/>
            <p:nvPr/>
          </p:nvSpPr>
          <p:spPr>
            <a:xfrm>
              <a:off x="3707251" y="2891928"/>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1" name="rc371"/>
            <p:cNvSpPr/>
            <p:nvPr/>
          </p:nvSpPr>
          <p:spPr>
            <a:xfrm>
              <a:off x="4003779" y="2891928"/>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2" name="rc372"/>
            <p:cNvSpPr/>
            <p:nvPr/>
          </p:nvSpPr>
          <p:spPr>
            <a:xfrm>
              <a:off x="4300307"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3" name="rc373"/>
            <p:cNvSpPr/>
            <p:nvPr/>
          </p:nvSpPr>
          <p:spPr>
            <a:xfrm>
              <a:off x="4596835"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4" name="rc374"/>
            <p:cNvSpPr/>
            <p:nvPr/>
          </p:nvSpPr>
          <p:spPr>
            <a:xfrm>
              <a:off x="4893363"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5" name="rc375"/>
            <p:cNvSpPr/>
            <p:nvPr/>
          </p:nvSpPr>
          <p:spPr>
            <a:xfrm>
              <a:off x="5189891" y="289192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6" name="rc376"/>
            <p:cNvSpPr/>
            <p:nvPr/>
          </p:nvSpPr>
          <p:spPr>
            <a:xfrm>
              <a:off x="5486420"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7" name="rc377"/>
            <p:cNvSpPr/>
            <p:nvPr/>
          </p:nvSpPr>
          <p:spPr>
            <a:xfrm>
              <a:off x="5782948"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8" name="rc378"/>
            <p:cNvSpPr/>
            <p:nvPr/>
          </p:nvSpPr>
          <p:spPr>
            <a:xfrm>
              <a:off x="6079476" y="289192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9" name="rc379"/>
            <p:cNvSpPr/>
            <p:nvPr/>
          </p:nvSpPr>
          <p:spPr>
            <a:xfrm>
              <a:off x="6376004"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0" name="rc380"/>
            <p:cNvSpPr/>
            <p:nvPr/>
          </p:nvSpPr>
          <p:spPr>
            <a:xfrm>
              <a:off x="6672532"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1" name="rc381"/>
            <p:cNvSpPr/>
            <p:nvPr/>
          </p:nvSpPr>
          <p:spPr>
            <a:xfrm>
              <a:off x="6969060" y="289192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2" name="rc382"/>
            <p:cNvSpPr/>
            <p:nvPr/>
          </p:nvSpPr>
          <p:spPr>
            <a:xfrm>
              <a:off x="7265589" y="289192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3" name="rc383"/>
            <p:cNvSpPr/>
            <p:nvPr/>
          </p:nvSpPr>
          <p:spPr>
            <a:xfrm>
              <a:off x="7562117" y="289192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4" name="rc384"/>
            <p:cNvSpPr/>
            <p:nvPr/>
          </p:nvSpPr>
          <p:spPr>
            <a:xfrm>
              <a:off x="7858645" y="289192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5" name="rc385"/>
            <p:cNvSpPr/>
            <p:nvPr/>
          </p:nvSpPr>
          <p:spPr>
            <a:xfrm>
              <a:off x="8155173" y="2891928"/>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6" name="rc386"/>
            <p:cNvSpPr/>
            <p:nvPr/>
          </p:nvSpPr>
          <p:spPr>
            <a:xfrm>
              <a:off x="8451701"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7" name="rc387"/>
            <p:cNvSpPr/>
            <p:nvPr/>
          </p:nvSpPr>
          <p:spPr>
            <a:xfrm>
              <a:off x="8748229" y="2891928"/>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8" name="rc388"/>
            <p:cNvSpPr/>
            <p:nvPr/>
          </p:nvSpPr>
          <p:spPr>
            <a:xfrm>
              <a:off x="1928082" y="4300347"/>
              <a:ext cx="296528" cy="23473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89" name="rc389"/>
            <p:cNvSpPr/>
            <p:nvPr/>
          </p:nvSpPr>
          <p:spPr>
            <a:xfrm>
              <a:off x="2224610" y="4300347"/>
              <a:ext cx="296528" cy="23473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0" name="rc390"/>
            <p:cNvSpPr/>
            <p:nvPr/>
          </p:nvSpPr>
          <p:spPr>
            <a:xfrm>
              <a:off x="2521138" y="4300347"/>
              <a:ext cx="296528" cy="23473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91" name="rc391"/>
            <p:cNvSpPr/>
            <p:nvPr/>
          </p:nvSpPr>
          <p:spPr>
            <a:xfrm>
              <a:off x="2817666" y="4300347"/>
              <a:ext cx="296528" cy="23473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92" name="rc392"/>
            <p:cNvSpPr/>
            <p:nvPr/>
          </p:nvSpPr>
          <p:spPr>
            <a:xfrm>
              <a:off x="3114194" y="4300347"/>
              <a:ext cx="296528" cy="23473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93" name="rc393"/>
            <p:cNvSpPr/>
            <p:nvPr/>
          </p:nvSpPr>
          <p:spPr>
            <a:xfrm>
              <a:off x="3410722" y="4300347"/>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94" name="rc394"/>
            <p:cNvSpPr/>
            <p:nvPr/>
          </p:nvSpPr>
          <p:spPr>
            <a:xfrm>
              <a:off x="3707251" y="4300347"/>
              <a:ext cx="296528" cy="23473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95" name="rc395"/>
            <p:cNvSpPr/>
            <p:nvPr/>
          </p:nvSpPr>
          <p:spPr>
            <a:xfrm>
              <a:off x="4003779" y="4300347"/>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96" name="rc396"/>
            <p:cNvSpPr/>
            <p:nvPr/>
          </p:nvSpPr>
          <p:spPr>
            <a:xfrm>
              <a:off x="4300307" y="4300347"/>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7" name="rc397"/>
            <p:cNvSpPr/>
            <p:nvPr/>
          </p:nvSpPr>
          <p:spPr>
            <a:xfrm>
              <a:off x="4596835" y="4300347"/>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98" name="rc398"/>
            <p:cNvSpPr/>
            <p:nvPr/>
          </p:nvSpPr>
          <p:spPr>
            <a:xfrm>
              <a:off x="4893363" y="430034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9" name="rc399"/>
            <p:cNvSpPr/>
            <p:nvPr/>
          </p:nvSpPr>
          <p:spPr>
            <a:xfrm>
              <a:off x="5189891" y="430034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0" name="rc400"/>
            <p:cNvSpPr/>
            <p:nvPr/>
          </p:nvSpPr>
          <p:spPr>
            <a:xfrm>
              <a:off x="5486420" y="430034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1" name="rc401"/>
            <p:cNvSpPr/>
            <p:nvPr/>
          </p:nvSpPr>
          <p:spPr>
            <a:xfrm>
              <a:off x="5782948" y="430034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2" name="rc402"/>
            <p:cNvSpPr/>
            <p:nvPr/>
          </p:nvSpPr>
          <p:spPr>
            <a:xfrm>
              <a:off x="6079476" y="430034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3" name="rc403"/>
            <p:cNvSpPr/>
            <p:nvPr/>
          </p:nvSpPr>
          <p:spPr>
            <a:xfrm>
              <a:off x="6376004" y="4300347"/>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4" name="rc404"/>
            <p:cNvSpPr/>
            <p:nvPr/>
          </p:nvSpPr>
          <p:spPr>
            <a:xfrm>
              <a:off x="6672532" y="430034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5" name="rc405"/>
            <p:cNvSpPr/>
            <p:nvPr/>
          </p:nvSpPr>
          <p:spPr>
            <a:xfrm>
              <a:off x="6969060" y="430034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6" name="rc406"/>
            <p:cNvSpPr/>
            <p:nvPr/>
          </p:nvSpPr>
          <p:spPr>
            <a:xfrm>
              <a:off x="7265589" y="430034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7" name="rc407"/>
            <p:cNvSpPr/>
            <p:nvPr/>
          </p:nvSpPr>
          <p:spPr>
            <a:xfrm>
              <a:off x="7562117" y="430034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8" name="rc408"/>
            <p:cNvSpPr/>
            <p:nvPr/>
          </p:nvSpPr>
          <p:spPr>
            <a:xfrm>
              <a:off x="7858645" y="4300347"/>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9" name="rc409"/>
            <p:cNvSpPr/>
            <p:nvPr/>
          </p:nvSpPr>
          <p:spPr>
            <a:xfrm>
              <a:off x="8155173" y="4300347"/>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10" name="rc410"/>
            <p:cNvSpPr/>
            <p:nvPr/>
          </p:nvSpPr>
          <p:spPr>
            <a:xfrm>
              <a:off x="8451701" y="4300347"/>
              <a:ext cx="296528" cy="23473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11" name="rc411"/>
            <p:cNvSpPr/>
            <p:nvPr/>
          </p:nvSpPr>
          <p:spPr>
            <a:xfrm>
              <a:off x="8748229" y="4300347"/>
              <a:ext cx="296528" cy="23473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12" name="rc412"/>
            <p:cNvSpPr/>
            <p:nvPr/>
          </p:nvSpPr>
          <p:spPr>
            <a:xfrm>
              <a:off x="3410722" y="5239293"/>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13" name="rc413"/>
            <p:cNvSpPr/>
            <p:nvPr/>
          </p:nvSpPr>
          <p:spPr>
            <a:xfrm>
              <a:off x="3707251" y="5239293"/>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14" name="rc414"/>
            <p:cNvSpPr/>
            <p:nvPr/>
          </p:nvSpPr>
          <p:spPr>
            <a:xfrm>
              <a:off x="4003779" y="5239293"/>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15" name="rc415"/>
            <p:cNvSpPr/>
            <p:nvPr/>
          </p:nvSpPr>
          <p:spPr>
            <a:xfrm>
              <a:off x="4300307" y="5239293"/>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16" name="rc416"/>
            <p:cNvSpPr/>
            <p:nvPr/>
          </p:nvSpPr>
          <p:spPr>
            <a:xfrm>
              <a:off x="4596835" y="5239293"/>
              <a:ext cx="296528" cy="23473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7" name="rc417"/>
            <p:cNvSpPr/>
            <p:nvPr/>
          </p:nvSpPr>
          <p:spPr>
            <a:xfrm>
              <a:off x="4893363" y="5239293"/>
              <a:ext cx="296528" cy="23473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8" name="rc418"/>
            <p:cNvSpPr/>
            <p:nvPr/>
          </p:nvSpPr>
          <p:spPr>
            <a:xfrm>
              <a:off x="5189891" y="5239293"/>
              <a:ext cx="296528" cy="23473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19" name="rc419"/>
            <p:cNvSpPr/>
            <p:nvPr/>
          </p:nvSpPr>
          <p:spPr>
            <a:xfrm>
              <a:off x="5486420" y="5239293"/>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20" name="rc420"/>
            <p:cNvSpPr/>
            <p:nvPr/>
          </p:nvSpPr>
          <p:spPr>
            <a:xfrm>
              <a:off x="5782948" y="5239293"/>
              <a:ext cx="296528" cy="23473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21" name="rc421"/>
            <p:cNvSpPr/>
            <p:nvPr/>
          </p:nvSpPr>
          <p:spPr>
            <a:xfrm>
              <a:off x="6079476" y="5239293"/>
              <a:ext cx="296528" cy="23473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22" name="rc422"/>
            <p:cNvSpPr/>
            <p:nvPr/>
          </p:nvSpPr>
          <p:spPr>
            <a:xfrm>
              <a:off x="6376004" y="5239293"/>
              <a:ext cx="296528" cy="23473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23" name="rc423"/>
            <p:cNvSpPr/>
            <p:nvPr/>
          </p:nvSpPr>
          <p:spPr>
            <a:xfrm>
              <a:off x="6672532" y="5239293"/>
              <a:ext cx="296528" cy="23473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24" name="rc424"/>
            <p:cNvSpPr/>
            <p:nvPr/>
          </p:nvSpPr>
          <p:spPr>
            <a:xfrm>
              <a:off x="6969060" y="5239293"/>
              <a:ext cx="296528" cy="23473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25" name="rc425"/>
            <p:cNvSpPr/>
            <p:nvPr/>
          </p:nvSpPr>
          <p:spPr>
            <a:xfrm>
              <a:off x="7265589" y="5239293"/>
              <a:ext cx="296528" cy="23473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26" name="rc426"/>
            <p:cNvSpPr/>
            <p:nvPr/>
          </p:nvSpPr>
          <p:spPr>
            <a:xfrm>
              <a:off x="7562117" y="5239293"/>
              <a:ext cx="296528" cy="23473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27" name="rc427"/>
            <p:cNvSpPr/>
            <p:nvPr/>
          </p:nvSpPr>
          <p:spPr>
            <a:xfrm>
              <a:off x="7858645" y="5239293"/>
              <a:ext cx="296528" cy="23473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28" name="rc428"/>
            <p:cNvSpPr/>
            <p:nvPr/>
          </p:nvSpPr>
          <p:spPr>
            <a:xfrm>
              <a:off x="8155173" y="5239293"/>
              <a:ext cx="296528" cy="23473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29" name="rc429"/>
            <p:cNvSpPr/>
            <p:nvPr/>
          </p:nvSpPr>
          <p:spPr>
            <a:xfrm>
              <a:off x="1928082" y="5239293"/>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30" name="rc430"/>
            <p:cNvSpPr/>
            <p:nvPr/>
          </p:nvSpPr>
          <p:spPr>
            <a:xfrm>
              <a:off x="2224610" y="5239293"/>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31" name="rc431"/>
            <p:cNvSpPr/>
            <p:nvPr/>
          </p:nvSpPr>
          <p:spPr>
            <a:xfrm>
              <a:off x="2521138" y="5239293"/>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32" name="rc432"/>
            <p:cNvSpPr/>
            <p:nvPr/>
          </p:nvSpPr>
          <p:spPr>
            <a:xfrm>
              <a:off x="2817666" y="5239293"/>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33" name="rc433"/>
            <p:cNvSpPr/>
            <p:nvPr/>
          </p:nvSpPr>
          <p:spPr>
            <a:xfrm>
              <a:off x="3114194" y="5239293"/>
              <a:ext cx="296528" cy="23473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4" name="rc434"/>
            <p:cNvSpPr/>
            <p:nvPr/>
          </p:nvSpPr>
          <p:spPr>
            <a:xfrm>
              <a:off x="8451701" y="5239293"/>
              <a:ext cx="296528" cy="23473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35" name="rc435"/>
            <p:cNvSpPr/>
            <p:nvPr/>
          </p:nvSpPr>
          <p:spPr>
            <a:xfrm>
              <a:off x="8748229" y="5239293"/>
              <a:ext cx="296528" cy="23473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36" name="rc436"/>
            <p:cNvSpPr/>
            <p:nvPr/>
          </p:nvSpPr>
          <p:spPr>
            <a:xfrm>
              <a:off x="1928082"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7" name="rc437"/>
            <p:cNvSpPr/>
            <p:nvPr/>
          </p:nvSpPr>
          <p:spPr>
            <a:xfrm>
              <a:off x="2224610"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8" name="rc438"/>
            <p:cNvSpPr/>
            <p:nvPr/>
          </p:nvSpPr>
          <p:spPr>
            <a:xfrm>
              <a:off x="2521138" y="218771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39" name="rc439"/>
            <p:cNvSpPr/>
            <p:nvPr/>
          </p:nvSpPr>
          <p:spPr>
            <a:xfrm>
              <a:off x="2817666" y="218771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40" name="rc440"/>
            <p:cNvSpPr/>
            <p:nvPr/>
          </p:nvSpPr>
          <p:spPr>
            <a:xfrm>
              <a:off x="3114194" y="2187718"/>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1" name="rc441"/>
            <p:cNvSpPr/>
            <p:nvPr/>
          </p:nvSpPr>
          <p:spPr>
            <a:xfrm>
              <a:off x="3410722" y="218771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2" name="rc442"/>
            <p:cNvSpPr/>
            <p:nvPr/>
          </p:nvSpPr>
          <p:spPr>
            <a:xfrm>
              <a:off x="3707251"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3" name="rc443"/>
            <p:cNvSpPr/>
            <p:nvPr/>
          </p:nvSpPr>
          <p:spPr>
            <a:xfrm>
              <a:off x="4003779"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4" name="rc444"/>
            <p:cNvSpPr/>
            <p:nvPr/>
          </p:nvSpPr>
          <p:spPr>
            <a:xfrm>
              <a:off x="4300307"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5" name="rc445"/>
            <p:cNvSpPr/>
            <p:nvPr/>
          </p:nvSpPr>
          <p:spPr>
            <a:xfrm>
              <a:off x="4596835"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6" name="rc446"/>
            <p:cNvSpPr/>
            <p:nvPr/>
          </p:nvSpPr>
          <p:spPr>
            <a:xfrm>
              <a:off x="4893363" y="218771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7" name="rc447"/>
            <p:cNvSpPr/>
            <p:nvPr/>
          </p:nvSpPr>
          <p:spPr>
            <a:xfrm>
              <a:off x="5189891" y="218771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8" name="rc448"/>
            <p:cNvSpPr/>
            <p:nvPr/>
          </p:nvSpPr>
          <p:spPr>
            <a:xfrm>
              <a:off x="5486420"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9" name="rc449"/>
            <p:cNvSpPr/>
            <p:nvPr/>
          </p:nvSpPr>
          <p:spPr>
            <a:xfrm>
              <a:off x="5782948"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0" name="rc450"/>
            <p:cNvSpPr/>
            <p:nvPr/>
          </p:nvSpPr>
          <p:spPr>
            <a:xfrm>
              <a:off x="6079476" y="218771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1" name="rc451"/>
            <p:cNvSpPr/>
            <p:nvPr/>
          </p:nvSpPr>
          <p:spPr>
            <a:xfrm>
              <a:off x="6376004" y="218771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2" name="rc452"/>
            <p:cNvSpPr/>
            <p:nvPr/>
          </p:nvSpPr>
          <p:spPr>
            <a:xfrm>
              <a:off x="6672532"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3" name="rc453"/>
            <p:cNvSpPr/>
            <p:nvPr/>
          </p:nvSpPr>
          <p:spPr>
            <a:xfrm>
              <a:off x="6969060"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4" name="rc454"/>
            <p:cNvSpPr/>
            <p:nvPr/>
          </p:nvSpPr>
          <p:spPr>
            <a:xfrm>
              <a:off x="7265589" y="218771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5" name="rc455"/>
            <p:cNvSpPr/>
            <p:nvPr/>
          </p:nvSpPr>
          <p:spPr>
            <a:xfrm>
              <a:off x="7562117" y="218771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6" name="rc456"/>
            <p:cNvSpPr/>
            <p:nvPr/>
          </p:nvSpPr>
          <p:spPr>
            <a:xfrm>
              <a:off x="7858645"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7" name="rc457"/>
            <p:cNvSpPr/>
            <p:nvPr/>
          </p:nvSpPr>
          <p:spPr>
            <a:xfrm>
              <a:off x="8155173"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8" name="rc458"/>
            <p:cNvSpPr/>
            <p:nvPr/>
          </p:nvSpPr>
          <p:spPr>
            <a:xfrm>
              <a:off x="8451701"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9" name="rc459"/>
            <p:cNvSpPr/>
            <p:nvPr/>
          </p:nvSpPr>
          <p:spPr>
            <a:xfrm>
              <a:off x="8748229"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0" name="rc460"/>
            <p:cNvSpPr/>
            <p:nvPr/>
          </p:nvSpPr>
          <p:spPr>
            <a:xfrm>
              <a:off x="2521138" y="5474029"/>
              <a:ext cx="296528" cy="23473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61" name="rc461"/>
            <p:cNvSpPr/>
            <p:nvPr/>
          </p:nvSpPr>
          <p:spPr>
            <a:xfrm>
              <a:off x="2817666" y="5474029"/>
              <a:ext cx="296528" cy="23473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62" name="rc462"/>
            <p:cNvSpPr/>
            <p:nvPr/>
          </p:nvSpPr>
          <p:spPr>
            <a:xfrm>
              <a:off x="3114194" y="5474029"/>
              <a:ext cx="296528" cy="23473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3" name="rc463"/>
            <p:cNvSpPr/>
            <p:nvPr/>
          </p:nvSpPr>
          <p:spPr>
            <a:xfrm>
              <a:off x="3410722" y="5474029"/>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64" name="rc464"/>
            <p:cNvSpPr/>
            <p:nvPr/>
          </p:nvSpPr>
          <p:spPr>
            <a:xfrm>
              <a:off x="3707251" y="5474029"/>
              <a:ext cx="296528" cy="23473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65" name="rc465"/>
            <p:cNvSpPr/>
            <p:nvPr/>
          </p:nvSpPr>
          <p:spPr>
            <a:xfrm>
              <a:off x="4003779" y="5474029"/>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66" name="rc466"/>
            <p:cNvSpPr/>
            <p:nvPr/>
          </p:nvSpPr>
          <p:spPr>
            <a:xfrm>
              <a:off x="4300307" y="5474029"/>
              <a:ext cx="296528" cy="23473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67" name="rc467"/>
            <p:cNvSpPr/>
            <p:nvPr/>
          </p:nvSpPr>
          <p:spPr>
            <a:xfrm>
              <a:off x="4596835" y="5474029"/>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68" name="rc468"/>
            <p:cNvSpPr/>
            <p:nvPr/>
          </p:nvSpPr>
          <p:spPr>
            <a:xfrm>
              <a:off x="4893363" y="5474029"/>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69" name="rc469"/>
            <p:cNvSpPr/>
            <p:nvPr/>
          </p:nvSpPr>
          <p:spPr>
            <a:xfrm>
              <a:off x="5189891" y="5474029"/>
              <a:ext cx="296528" cy="23473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70" name="rc470"/>
            <p:cNvSpPr/>
            <p:nvPr/>
          </p:nvSpPr>
          <p:spPr>
            <a:xfrm>
              <a:off x="5486420" y="5474029"/>
              <a:ext cx="296528" cy="23473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1" name="rc471"/>
            <p:cNvSpPr/>
            <p:nvPr/>
          </p:nvSpPr>
          <p:spPr>
            <a:xfrm>
              <a:off x="5782948" y="5474029"/>
              <a:ext cx="296528" cy="23473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72" name="rc472"/>
            <p:cNvSpPr/>
            <p:nvPr/>
          </p:nvSpPr>
          <p:spPr>
            <a:xfrm>
              <a:off x="6079476" y="5474029"/>
              <a:ext cx="296528" cy="23473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3" name="rc473"/>
            <p:cNvSpPr/>
            <p:nvPr/>
          </p:nvSpPr>
          <p:spPr>
            <a:xfrm>
              <a:off x="6376004" y="5474029"/>
              <a:ext cx="296528" cy="23473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74" name="rc474"/>
            <p:cNvSpPr/>
            <p:nvPr/>
          </p:nvSpPr>
          <p:spPr>
            <a:xfrm>
              <a:off x="6672532" y="5474029"/>
              <a:ext cx="296528" cy="23473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75" name="rc475"/>
            <p:cNvSpPr/>
            <p:nvPr/>
          </p:nvSpPr>
          <p:spPr>
            <a:xfrm>
              <a:off x="6969060" y="5474029"/>
              <a:ext cx="296528" cy="23473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6" name="rc476"/>
            <p:cNvSpPr/>
            <p:nvPr/>
          </p:nvSpPr>
          <p:spPr>
            <a:xfrm>
              <a:off x="7265589" y="5474029"/>
              <a:ext cx="296528" cy="23473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77" name="rc477"/>
            <p:cNvSpPr/>
            <p:nvPr/>
          </p:nvSpPr>
          <p:spPr>
            <a:xfrm>
              <a:off x="7562117" y="5474029"/>
              <a:ext cx="296528" cy="23473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78" name="rc478"/>
            <p:cNvSpPr/>
            <p:nvPr/>
          </p:nvSpPr>
          <p:spPr>
            <a:xfrm>
              <a:off x="7858645" y="5474029"/>
              <a:ext cx="296528" cy="23473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9" name="rc479"/>
            <p:cNvSpPr/>
            <p:nvPr/>
          </p:nvSpPr>
          <p:spPr>
            <a:xfrm>
              <a:off x="1928082" y="5474029"/>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80" name="rc480"/>
            <p:cNvSpPr/>
            <p:nvPr/>
          </p:nvSpPr>
          <p:spPr>
            <a:xfrm>
              <a:off x="2224610" y="5474029"/>
              <a:ext cx="296528" cy="23473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81" name="rc481"/>
            <p:cNvSpPr/>
            <p:nvPr/>
          </p:nvSpPr>
          <p:spPr>
            <a:xfrm>
              <a:off x="8155173" y="5474029"/>
              <a:ext cx="296528" cy="23473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82" name="rc482"/>
            <p:cNvSpPr/>
            <p:nvPr/>
          </p:nvSpPr>
          <p:spPr>
            <a:xfrm>
              <a:off x="8451701" y="5474029"/>
              <a:ext cx="296528" cy="23473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83" name="rc483"/>
            <p:cNvSpPr/>
            <p:nvPr/>
          </p:nvSpPr>
          <p:spPr>
            <a:xfrm>
              <a:off x="8748229" y="5474029"/>
              <a:ext cx="296528" cy="23473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84" name="tx484"/>
            <p:cNvSpPr/>
            <p:nvPr/>
          </p:nvSpPr>
          <p:spPr>
            <a:xfrm>
              <a:off x="2016056"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5" name="tx485"/>
            <p:cNvSpPr/>
            <p:nvPr/>
          </p:nvSpPr>
          <p:spPr>
            <a:xfrm>
              <a:off x="2312584"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6" name="tx486"/>
            <p:cNvSpPr/>
            <p:nvPr/>
          </p:nvSpPr>
          <p:spPr>
            <a:xfrm>
              <a:off x="2609112"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7" name="tx487"/>
            <p:cNvSpPr/>
            <p:nvPr/>
          </p:nvSpPr>
          <p:spPr>
            <a:xfrm>
              <a:off x="2905640"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8" name="tx488"/>
            <p:cNvSpPr/>
            <p:nvPr/>
          </p:nvSpPr>
          <p:spPr>
            <a:xfrm>
              <a:off x="3202169"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9" name="tx489"/>
            <p:cNvSpPr/>
            <p:nvPr/>
          </p:nvSpPr>
          <p:spPr>
            <a:xfrm>
              <a:off x="3498697"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0" name="tx490"/>
            <p:cNvSpPr/>
            <p:nvPr/>
          </p:nvSpPr>
          <p:spPr>
            <a:xfrm>
              <a:off x="3795225"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1" name="tx491"/>
            <p:cNvSpPr/>
            <p:nvPr/>
          </p:nvSpPr>
          <p:spPr>
            <a:xfrm>
              <a:off x="4091753"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2" name="tx492"/>
            <p:cNvSpPr/>
            <p:nvPr/>
          </p:nvSpPr>
          <p:spPr>
            <a:xfrm>
              <a:off x="4388281"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3" name="tx493"/>
            <p:cNvSpPr/>
            <p:nvPr/>
          </p:nvSpPr>
          <p:spPr>
            <a:xfrm>
              <a:off x="4684809"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4" name="tx494"/>
            <p:cNvSpPr/>
            <p:nvPr/>
          </p:nvSpPr>
          <p:spPr>
            <a:xfrm>
              <a:off x="4981338"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5" name="tx495"/>
            <p:cNvSpPr/>
            <p:nvPr/>
          </p:nvSpPr>
          <p:spPr>
            <a:xfrm>
              <a:off x="5277866"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6" name="tx496"/>
            <p:cNvSpPr/>
            <p:nvPr/>
          </p:nvSpPr>
          <p:spPr>
            <a:xfrm>
              <a:off x="5574394"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7" name="tx497"/>
            <p:cNvSpPr/>
            <p:nvPr/>
          </p:nvSpPr>
          <p:spPr>
            <a:xfrm>
              <a:off x="5870922"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8" name="tx498"/>
            <p:cNvSpPr/>
            <p:nvPr/>
          </p:nvSpPr>
          <p:spPr>
            <a:xfrm>
              <a:off x="6167450"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9" name="tx499"/>
            <p:cNvSpPr/>
            <p:nvPr/>
          </p:nvSpPr>
          <p:spPr>
            <a:xfrm>
              <a:off x="6463979"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0" name="tx500"/>
            <p:cNvSpPr/>
            <p:nvPr/>
          </p:nvSpPr>
          <p:spPr>
            <a:xfrm>
              <a:off x="6760507"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1" name="tx501"/>
            <p:cNvSpPr/>
            <p:nvPr/>
          </p:nvSpPr>
          <p:spPr>
            <a:xfrm>
              <a:off x="7057035"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2" name="tx502"/>
            <p:cNvSpPr/>
            <p:nvPr/>
          </p:nvSpPr>
          <p:spPr>
            <a:xfrm>
              <a:off x="7353563"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3" name="tx503"/>
            <p:cNvSpPr/>
            <p:nvPr/>
          </p:nvSpPr>
          <p:spPr>
            <a:xfrm>
              <a:off x="7650091"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4" name="tx504"/>
            <p:cNvSpPr/>
            <p:nvPr/>
          </p:nvSpPr>
          <p:spPr>
            <a:xfrm>
              <a:off x="7946619"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5" name="tx505"/>
            <p:cNvSpPr/>
            <p:nvPr/>
          </p:nvSpPr>
          <p:spPr>
            <a:xfrm>
              <a:off x="8243148"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6" name="tx506"/>
            <p:cNvSpPr/>
            <p:nvPr/>
          </p:nvSpPr>
          <p:spPr>
            <a:xfrm>
              <a:off x="8539676"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7" name="tx507"/>
            <p:cNvSpPr/>
            <p:nvPr/>
          </p:nvSpPr>
          <p:spPr>
            <a:xfrm>
              <a:off x="8836204"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8" name="tx508"/>
            <p:cNvSpPr/>
            <p:nvPr/>
          </p:nvSpPr>
          <p:spPr>
            <a:xfrm>
              <a:off x="4981338"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9" name="tx509"/>
            <p:cNvSpPr/>
            <p:nvPr/>
          </p:nvSpPr>
          <p:spPr>
            <a:xfrm>
              <a:off x="5277866"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5574394"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1" name="tx511"/>
            <p:cNvSpPr/>
            <p:nvPr/>
          </p:nvSpPr>
          <p:spPr>
            <a:xfrm>
              <a:off x="5870922"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6167450"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3" name="tx513"/>
            <p:cNvSpPr/>
            <p:nvPr/>
          </p:nvSpPr>
          <p:spPr>
            <a:xfrm>
              <a:off x="6463979"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4" name="tx514"/>
            <p:cNvSpPr/>
            <p:nvPr/>
          </p:nvSpPr>
          <p:spPr>
            <a:xfrm>
              <a:off x="6760507"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5" name="tx515"/>
            <p:cNvSpPr/>
            <p:nvPr/>
          </p:nvSpPr>
          <p:spPr>
            <a:xfrm>
              <a:off x="7057035"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6" name="tx516"/>
            <p:cNvSpPr/>
            <p:nvPr/>
          </p:nvSpPr>
          <p:spPr>
            <a:xfrm>
              <a:off x="7353563"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7" name="tx517"/>
            <p:cNvSpPr/>
            <p:nvPr/>
          </p:nvSpPr>
          <p:spPr>
            <a:xfrm>
              <a:off x="7650091"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8" name="tx518"/>
            <p:cNvSpPr/>
            <p:nvPr/>
          </p:nvSpPr>
          <p:spPr>
            <a:xfrm>
              <a:off x="7946619"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9" name="tx519"/>
            <p:cNvSpPr/>
            <p:nvPr/>
          </p:nvSpPr>
          <p:spPr>
            <a:xfrm>
              <a:off x="8243148"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0" name="tx520"/>
            <p:cNvSpPr/>
            <p:nvPr/>
          </p:nvSpPr>
          <p:spPr>
            <a:xfrm>
              <a:off x="8539676"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1" name="tx521"/>
            <p:cNvSpPr/>
            <p:nvPr/>
          </p:nvSpPr>
          <p:spPr>
            <a:xfrm>
              <a:off x="8836204"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2" name="tx522"/>
            <p:cNvSpPr/>
            <p:nvPr/>
          </p:nvSpPr>
          <p:spPr>
            <a:xfrm>
              <a:off x="2016056"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3" name="tx523"/>
            <p:cNvSpPr/>
            <p:nvPr/>
          </p:nvSpPr>
          <p:spPr>
            <a:xfrm>
              <a:off x="2312584"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2609112"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5" name="tx525"/>
            <p:cNvSpPr/>
            <p:nvPr/>
          </p:nvSpPr>
          <p:spPr>
            <a:xfrm>
              <a:off x="2905640"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6" name="tx526"/>
            <p:cNvSpPr/>
            <p:nvPr/>
          </p:nvSpPr>
          <p:spPr>
            <a:xfrm>
              <a:off x="3202169"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7" name="tx527"/>
            <p:cNvSpPr/>
            <p:nvPr/>
          </p:nvSpPr>
          <p:spPr>
            <a:xfrm>
              <a:off x="3498697"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8" name="tx528"/>
            <p:cNvSpPr/>
            <p:nvPr/>
          </p:nvSpPr>
          <p:spPr>
            <a:xfrm>
              <a:off x="3795225"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9" name="tx529"/>
            <p:cNvSpPr/>
            <p:nvPr/>
          </p:nvSpPr>
          <p:spPr>
            <a:xfrm>
              <a:off x="4091753"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0" name="tx530"/>
            <p:cNvSpPr/>
            <p:nvPr/>
          </p:nvSpPr>
          <p:spPr>
            <a:xfrm>
              <a:off x="4388281"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1" name="tx531"/>
            <p:cNvSpPr/>
            <p:nvPr/>
          </p:nvSpPr>
          <p:spPr>
            <a:xfrm>
              <a:off x="4684809"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2" name="tx532"/>
            <p:cNvSpPr/>
            <p:nvPr/>
          </p:nvSpPr>
          <p:spPr>
            <a:xfrm>
              <a:off x="2016056"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33" name="tx533"/>
            <p:cNvSpPr/>
            <p:nvPr/>
          </p:nvSpPr>
          <p:spPr>
            <a:xfrm>
              <a:off x="2312584"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34" name="tx534"/>
            <p:cNvSpPr/>
            <p:nvPr/>
          </p:nvSpPr>
          <p:spPr>
            <a:xfrm>
              <a:off x="7946619"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5" name="tx535"/>
            <p:cNvSpPr/>
            <p:nvPr/>
          </p:nvSpPr>
          <p:spPr>
            <a:xfrm>
              <a:off x="8243148"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6" name="tx536"/>
            <p:cNvSpPr/>
            <p:nvPr/>
          </p:nvSpPr>
          <p:spPr>
            <a:xfrm>
              <a:off x="8539676"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37" name="tx537"/>
            <p:cNvSpPr/>
            <p:nvPr/>
          </p:nvSpPr>
          <p:spPr>
            <a:xfrm>
              <a:off x="8836204"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8" name="tx538"/>
            <p:cNvSpPr/>
            <p:nvPr/>
          </p:nvSpPr>
          <p:spPr>
            <a:xfrm>
              <a:off x="2609112" y="50828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39" name="tx539"/>
            <p:cNvSpPr/>
            <p:nvPr/>
          </p:nvSpPr>
          <p:spPr>
            <a:xfrm>
              <a:off x="2905640"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40" name="tx540"/>
            <p:cNvSpPr/>
            <p:nvPr/>
          </p:nvSpPr>
          <p:spPr>
            <a:xfrm>
              <a:off x="3202169"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41" name="tx541"/>
            <p:cNvSpPr/>
            <p:nvPr/>
          </p:nvSpPr>
          <p:spPr>
            <a:xfrm>
              <a:off x="3498697" y="50814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42" name="tx542"/>
            <p:cNvSpPr/>
            <p:nvPr/>
          </p:nvSpPr>
          <p:spPr>
            <a:xfrm>
              <a:off x="3795225"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43" name="tx543"/>
            <p:cNvSpPr/>
            <p:nvPr/>
          </p:nvSpPr>
          <p:spPr>
            <a:xfrm>
              <a:off x="4091753"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44" name="tx544"/>
            <p:cNvSpPr/>
            <p:nvPr/>
          </p:nvSpPr>
          <p:spPr>
            <a:xfrm>
              <a:off x="4388281"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45" name="tx545"/>
            <p:cNvSpPr/>
            <p:nvPr/>
          </p:nvSpPr>
          <p:spPr>
            <a:xfrm>
              <a:off x="4684809"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46" name="tx546"/>
            <p:cNvSpPr/>
            <p:nvPr/>
          </p:nvSpPr>
          <p:spPr>
            <a:xfrm>
              <a:off x="4981338"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47" name="tx547"/>
            <p:cNvSpPr/>
            <p:nvPr/>
          </p:nvSpPr>
          <p:spPr>
            <a:xfrm>
              <a:off x="5277866"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48" name="tx548"/>
            <p:cNvSpPr/>
            <p:nvPr/>
          </p:nvSpPr>
          <p:spPr>
            <a:xfrm>
              <a:off x="5574394"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9" name="tx549"/>
            <p:cNvSpPr/>
            <p:nvPr/>
          </p:nvSpPr>
          <p:spPr>
            <a:xfrm>
              <a:off x="5870922"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50" name="tx550"/>
            <p:cNvSpPr/>
            <p:nvPr/>
          </p:nvSpPr>
          <p:spPr>
            <a:xfrm>
              <a:off x="6167450" y="50814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51" name="tx551"/>
            <p:cNvSpPr/>
            <p:nvPr/>
          </p:nvSpPr>
          <p:spPr>
            <a:xfrm>
              <a:off x="6463979"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52" name="tx552"/>
            <p:cNvSpPr/>
            <p:nvPr/>
          </p:nvSpPr>
          <p:spPr>
            <a:xfrm>
              <a:off x="6760507" y="50831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53" name="tx553"/>
            <p:cNvSpPr/>
            <p:nvPr/>
          </p:nvSpPr>
          <p:spPr>
            <a:xfrm>
              <a:off x="7057035" y="50814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54" name="tx554"/>
            <p:cNvSpPr/>
            <p:nvPr/>
          </p:nvSpPr>
          <p:spPr>
            <a:xfrm>
              <a:off x="7353563"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55" name="tx555"/>
            <p:cNvSpPr/>
            <p:nvPr/>
          </p:nvSpPr>
          <p:spPr>
            <a:xfrm>
              <a:off x="7650091"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56" name="tx556"/>
            <p:cNvSpPr/>
            <p:nvPr/>
          </p:nvSpPr>
          <p:spPr>
            <a:xfrm>
              <a:off x="7946619"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57" name="tx557"/>
            <p:cNvSpPr/>
            <p:nvPr/>
          </p:nvSpPr>
          <p:spPr>
            <a:xfrm>
              <a:off x="8243148"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58" name="tx558"/>
            <p:cNvSpPr/>
            <p:nvPr/>
          </p:nvSpPr>
          <p:spPr>
            <a:xfrm>
              <a:off x="8539676"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59" name="tx559"/>
            <p:cNvSpPr/>
            <p:nvPr/>
          </p:nvSpPr>
          <p:spPr>
            <a:xfrm>
              <a:off x="8836204" y="508413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60" name="tx560"/>
            <p:cNvSpPr/>
            <p:nvPr/>
          </p:nvSpPr>
          <p:spPr>
            <a:xfrm>
              <a:off x="2016056"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1" name="tx561"/>
            <p:cNvSpPr/>
            <p:nvPr/>
          </p:nvSpPr>
          <p:spPr>
            <a:xfrm>
              <a:off x="2312584"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62" name="tx562"/>
            <p:cNvSpPr/>
            <p:nvPr/>
          </p:nvSpPr>
          <p:spPr>
            <a:xfrm>
              <a:off x="2609112" y="36730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63" name="tx563"/>
            <p:cNvSpPr/>
            <p:nvPr/>
          </p:nvSpPr>
          <p:spPr>
            <a:xfrm>
              <a:off x="2905640" y="36730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64" name="tx564"/>
            <p:cNvSpPr/>
            <p:nvPr/>
          </p:nvSpPr>
          <p:spPr>
            <a:xfrm>
              <a:off x="3202169" y="36730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65" name="tx565"/>
            <p:cNvSpPr/>
            <p:nvPr/>
          </p:nvSpPr>
          <p:spPr>
            <a:xfrm>
              <a:off x="3498697"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66" name="tx566"/>
            <p:cNvSpPr/>
            <p:nvPr/>
          </p:nvSpPr>
          <p:spPr>
            <a:xfrm>
              <a:off x="3795225"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7" name="tx567"/>
            <p:cNvSpPr/>
            <p:nvPr/>
          </p:nvSpPr>
          <p:spPr>
            <a:xfrm>
              <a:off x="4091753"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8" name="tx568"/>
            <p:cNvSpPr/>
            <p:nvPr/>
          </p:nvSpPr>
          <p:spPr>
            <a:xfrm>
              <a:off x="4388281"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69" name="tx569"/>
            <p:cNvSpPr/>
            <p:nvPr/>
          </p:nvSpPr>
          <p:spPr>
            <a:xfrm>
              <a:off x="4684809"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70" name="tx570"/>
            <p:cNvSpPr/>
            <p:nvPr/>
          </p:nvSpPr>
          <p:spPr>
            <a:xfrm>
              <a:off x="4981338"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1" name="tx571"/>
            <p:cNvSpPr/>
            <p:nvPr/>
          </p:nvSpPr>
          <p:spPr>
            <a:xfrm>
              <a:off x="5277866"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2" name="tx572"/>
            <p:cNvSpPr/>
            <p:nvPr/>
          </p:nvSpPr>
          <p:spPr>
            <a:xfrm>
              <a:off x="5574394"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3" name="tx573"/>
            <p:cNvSpPr/>
            <p:nvPr/>
          </p:nvSpPr>
          <p:spPr>
            <a:xfrm>
              <a:off x="5870922"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4" name="tx574"/>
            <p:cNvSpPr/>
            <p:nvPr/>
          </p:nvSpPr>
          <p:spPr>
            <a:xfrm>
              <a:off x="6167450"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5" name="tx575"/>
            <p:cNvSpPr/>
            <p:nvPr/>
          </p:nvSpPr>
          <p:spPr>
            <a:xfrm>
              <a:off x="6463979"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6" name="tx576"/>
            <p:cNvSpPr/>
            <p:nvPr/>
          </p:nvSpPr>
          <p:spPr>
            <a:xfrm>
              <a:off x="6760507"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7" name="tx577"/>
            <p:cNvSpPr/>
            <p:nvPr/>
          </p:nvSpPr>
          <p:spPr>
            <a:xfrm>
              <a:off x="7057035"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8" name="tx578"/>
            <p:cNvSpPr/>
            <p:nvPr/>
          </p:nvSpPr>
          <p:spPr>
            <a:xfrm>
              <a:off x="7353563"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9" name="tx579"/>
            <p:cNvSpPr/>
            <p:nvPr/>
          </p:nvSpPr>
          <p:spPr>
            <a:xfrm>
              <a:off x="7650091"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80" name="tx580"/>
            <p:cNvSpPr/>
            <p:nvPr/>
          </p:nvSpPr>
          <p:spPr>
            <a:xfrm>
              <a:off x="2016056"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1" name="tx581"/>
            <p:cNvSpPr/>
            <p:nvPr/>
          </p:nvSpPr>
          <p:spPr>
            <a:xfrm>
              <a:off x="2312584"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82" name="tx582"/>
            <p:cNvSpPr/>
            <p:nvPr/>
          </p:nvSpPr>
          <p:spPr>
            <a:xfrm>
              <a:off x="2609112"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3" name="tx583"/>
            <p:cNvSpPr/>
            <p:nvPr/>
          </p:nvSpPr>
          <p:spPr>
            <a:xfrm>
              <a:off x="2905640"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4" name="tx584"/>
            <p:cNvSpPr/>
            <p:nvPr/>
          </p:nvSpPr>
          <p:spPr>
            <a:xfrm>
              <a:off x="3202169"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5" name="tx585"/>
            <p:cNvSpPr/>
            <p:nvPr/>
          </p:nvSpPr>
          <p:spPr>
            <a:xfrm>
              <a:off x="3498697"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6" name="tx586"/>
            <p:cNvSpPr/>
            <p:nvPr/>
          </p:nvSpPr>
          <p:spPr>
            <a:xfrm>
              <a:off x="3795225"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7" name="tx587"/>
            <p:cNvSpPr/>
            <p:nvPr/>
          </p:nvSpPr>
          <p:spPr>
            <a:xfrm>
              <a:off x="4091753"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8" name="tx588"/>
            <p:cNvSpPr/>
            <p:nvPr/>
          </p:nvSpPr>
          <p:spPr>
            <a:xfrm>
              <a:off x="4388281"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9" name="tx589"/>
            <p:cNvSpPr/>
            <p:nvPr/>
          </p:nvSpPr>
          <p:spPr>
            <a:xfrm>
              <a:off x="4684809"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90" name="tx590"/>
            <p:cNvSpPr/>
            <p:nvPr/>
          </p:nvSpPr>
          <p:spPr>
            <a:xfrm>
              <a:off x="4981338"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91" name="tx591"/>
            <p:cNvSpPr/>
            <p:nvPr/>
          </p:nvSpPr>
          <p:spPr>
            <a:xfrm>
              <a:off x="5277866"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92" name="tx592"/>
            <p:cNvSpPr/>
            <p:nvPr/>
          </p:nvSpPr>
          <p:spPr>
            <a:xfrm>
              <a:off x="5574394"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3" name="tx593"/>
            <p:cNvSpPr/>
            <p:nvPr/>
          </p:nvSpPr>
          <p:spPr>
            <a:xfrm>
              <a:off x="5870922"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94" name="tx594"/>
            <p:cNvSpPr/>
            <p:nvPr/>
          </p:nvSpPr>
          <p:spPr>
            <a:xfrm>
              <a:off x="6167450"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95" name="tx595"/>
            <p:cNvSpPr/>
            <p:nvPr/>
          </p:nvSpPr>
          <p:spPr>
            <a:xfrm>
              <a:off x="6463979"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6" name="tx596"/>
            <p:cNvSpPr/>
            <p:nvPr/>
          </p:nvSpPr>
          <p:spPr>
            <a:xfrm>
              <a:off x="6760507"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97" name="tx597"/>
            <p:cNvSpPr/>
            <p:nvPr/>
          </p:nvSpPr>
          <p:spPr>
            <a:xfrm>
              <a:off x="7057035"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8" name="tx598"/>
            <p:cNvSpPr/>
            <p:nvPr/>
          </p:nvSpPr>
          <p:spPr>
            <a:xfrm>
              <a:off x="7353563"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99" name="tx599"/>
            <p:cNvSpPr/>
            <p:nvPr/>
          </p:nvSpPr>
          <p:spPr>
            <a:xfrm>
              <a:off x="7650091"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00" name="tx600"/>
            <p:cNvSpPr/>
            <p:nvPr/>
          </p:nvSpPr>
          <p:spPr>
            <a:xfrm>
              <a:off x="7946619"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01" name="tx601"/>
            <p:cNvSpPr/>
            <p:nvPr/>
          </p:nvSpPr>
          <p:spPr>
            <a:xfrm>
              <a:off x="8243148"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2" name="tx602"/>
            <p:cNvSpPr/>
            <p:nvPr/>
          </p:nvSpPr>
          <p:spPr>
            <a:xfrm>
              <a:off x="8539676"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3" name="tx603"/>
            <p:cNvSpPr/>
            <p:nvPr/>
          </p:nvSpPr>
          <p:spPr>
            <a:xfrm>
              <a:off x="8836204"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04" name="tx604"/>
            <p:cNvSpPr/>
            <p:nvPr/>
          </p:nvSpPr>
          <p:spPr>
            <a:xfrm>
              <a:off x="6463979"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05" name="tx605"/>
            <p:cNvSpPr/>
            <p:nvPr/>
          </p:nvSpPr>
          <p:spPr>
            <a:xfrm>
              <a:off x="6760507" y="48480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06" name="tx606"/>
            <p:cNvSpPr/>
            <p:nvPr/>
          </p:nvSpPr>
          <p:spPr>
            <a:xfrm>
              <a:off x="7057035"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07" name="tx607"/>
            <p:cNvSpPr/>
            <p:nvPr/>
          </p:nvSpPr>
          <p:spPr>
            <a:xfrm>
              <a:off x="7353563"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08" name="tx608"/>
            <p:cNvSpPr/>
            <p:nvPr/>
          </p:nvSpPr>
          <p:spPr>
            <a:xfrm>
              <a:off x="7650091" y="48466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09" name="tx609"/>
            <p:cNvSpPr/>
            <p:nvPr/>
          </p:nvSpPr>
          <p:spPr>
            <a:xfrm>
              <a:off x="7946619"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10" name="tx610"/>
            <p:cNvSpPr/>
            <p:nvPr/>
          </p:nvSpPr>
          <p:spPr>
            <a:xfrm>
              <a:off x="8243148"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11" name="tx611"/>
            <p:cNvSpPr/>
            <p:nvPr/>
          </p:nvSpPr>
          <p:spPr>
            <a:xfrm>
              <a:off x="8539676"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2" name="tx612"/>
            <p:cNvSpPr/>
            <p:nvPr/>
          </p:nvSpPr>
          <p:spPr>
            <a:xfrm>
              <a:off x="8836204"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13" name="tx613"/>
            <p:cNvSpPr/>
            <p:nvPr/>
          </p:nvSpPr>
          <p:spPr>
            <a:xfrm>
              <a:off x="2016056"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4" name="tx614"/>
            <p:cNvSpPr/>
            <p:nvPr/>
          </p:nvSpPr>
          <p:spPr>
            <a:xfrm>
              <a:off x="2312584"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15" name="tx615"/>
            <p:cNvSpPr/>
            <p:nvPr/>
          </p:nvSpPr>
          <p:spPr>
            <a:xfrm>
              <a:off x="2609112"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6" name="tx616"/>
            <p:cNvSpPr/>
            <p:nvPr/>
          </p:nvSpPr>
          <p:spPr>
            <a:xfrm>
              <a:off x="2905640"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7" name="tx617"/>
            <p:cNvSpPr/>
            <p:nvPr/>
          </p:nvSpPr>
          <p:spPr>
            <a:xfrm>
              <a:off x="3202169"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8" name="tx618"/>
            <p:cNvSpPr/>
            <p:nvPr/>
          </p:nvSpPr>
          <p:spPr>
            <a:xfrm>
              <a:off x="3498697"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19" name="tx619"/>
            <p:cNvSpPr/>
            <p:nvPr/>
          </p:nvSpPr>
          <p:spPr>
            <a:xfrm>
              <a:off x="3795225"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20" name="tx620"/>
            <p:cNvSpPr/>
            <p:nvPr/>
          </p:nvSpPr>
          <p:spPr>
            <a:xfrm>
              <a:off x="4091753"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1" name="tx621"/>
            <p:cNvSpPr/>
            <p:nvPr/>
          </p:nvSpPr>
          <p:spPr>
            <a:xfrm>
              <a:off x="4388281"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2" name="tx622"/>
            <p:cNvSpPr/>
            <p:nvPr/>
          </p:nvSpPr>
          <p:spPr>
            <a:xfrm>
              <a:off x="4684809"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3" name="tx623"/>
            <p:cNvSpPr/>
            <p:nvPr/>
          </p:nvSpPr>
          <p:spPr>
            <a:xfrm>
              <a:off x="4981338"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4" name="tx624"/>
            <p:cNvSpPr/>
            <p:nvPr/>
          </p:nvSpPr>
          <p:spPr>
            <a:xfrm>
              <a:off x="5277866"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5" name="tx625"/>
            <p:cNvSpPr/>
            <p:nvPr/>
          </p:nvSpPr>
          <p:spPr>
            <a:xfrm>
              <a:off x="5574394"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6" name="tx626"/>
            <p:cNvSpPr/>
            <p:nvPr/>
          </p:nvSpPr>
          <p:spPr>
            <a:xfrm>
              <a:off x="5870922"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27" name="tx627"/>
            <p:cNvSpPr/>
            <p:nvPr/>
          </p:nvSpPr>
          <p:spPr>
            <a:xfrm>
              <a:off x="6167450"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8" name="tx628"/>
            <p:cNvSpPr/>
            <p:nvPr/>
          </p:nvSpPr>
          <p:spPr>
            <a:xfrm>
              <a:off x="6463979"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9" name="tx629"/>
            <p:cNvSpPr/>
            <p:nvPr/>
          </p:nvSpPr>
          <p:spPr>
            <a:xfrm>
              <a:off x="6760507"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0" name="tx630"/>
            <p:cNvSpPr/>
            <p:nvPr/>
          </p:nvSpPr>
          <p:spPr>
            <a:xfrm>
              <a:off x="7057035"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1" name="tx631"/>
            <p:cNvSpPr/>
            <p:nvPr/>
          </p:nvSpPr>
          <p:spPr>
            <a:xfrm>
              <a:off x="7353563"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2" name="tx632"/>
            <p:cNvSpPr/>
            <p:nvPr/>
          </p:nvSpPr>
          <p:spPr>
            <a:xfrm>
              <a:off x="7650091"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3" name="tx633"/>
            <p:cNvSpPr/>
            <p:nvPr/>
          </p:nvSpPr>
          <p:spPr>
            <a:xfrm>
              <a:off x="7946619"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4" name="tx634"/>
            <p:cNvSpPr/>
            <p:nvPr/>
          </p:nvSpPr>
          <p:spPr>
            <a:xfrm>
              <a:off x="8243148"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35" name="tx635"/>
            <p:cNvSpPr/>
            <p:nvPr/>
          </p:nvSpPr>
          <p:spPr>
            <a:xfrm>
              <a:off x="8539676"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6" name="tx636"/>
            <p:cNvSpPr/>
            <p:nvPr/>
          </p:nvSpPr>
          <p:spPr>
            <a:xfrm>
              <a:off x="8836204"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7" name="tx637"/>
            <p:cNvSpPr/>
            <p:nvPr/>
          </p:nvSpPr>
          <p:spPr>
            <a:xfrm>
              <a:off x="2016056"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38" name="tx638"/>
            <p:cNvSpPr/>
            <p:nvPr/>
          </p:nvSpPr>
          <p:spPr>
            <a:xfrm>
              <a:off x="2312584"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39" name="tx639"/>
            <p:cNvSpPr/>
            <p:nvPr/>
          </p:nvSpPr>
          <p:spPr>
            <a:xfrm>
              <a:off x="2609112"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40" name="tx640"/>
            <p:cNvSpPr/>
            <p:nvPr/>
          </p:nvSpPr>
          <p:spPr>
            <a:xfrm>
              <a:off x="2905640"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41" name="tx641"/>
            <p:cNvSpPr/>
            <p:nvPr/>
          </p:nvSpPr>
          <p:spPr>
            <a:xfrm>
              <a:off x="3202169"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42" name="tx642"/>
            <p:cNvSpPr/>
            <p:nvPr/>
          </p:nvSpPr>
          <p:spPr>
            <a:xfrm>
              <a:off x="3498697"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43" name="tx643"/>
            <p:cNvSpPr/>
            <p:nvPr/>
          </p:nvSpPr>
          <p:spPr>
            <a:xfrm>
              <a:off x="3795225"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44" name="tx644"/>
            <p:cNvSpPr/>
            <p:nvPr/>
          </p:nvSpPr>
          <p:spPr>
            <a:xfrm>
              <a:off x="4091753"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45" name="tx645"/>
            <p:cNvSpPr/>
            <p:nvPr/>
          </p:nvSpPr>
          <p:spPr>
            <a:xfrm>
              <a:off x="4388281"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46" name="tx646"/>
            <p:cNvSpPr/>
            <p:nvPr/>
          </p:nvSpPr>
          <p:spPr>
            <a:xfrm>
              <a:off x="4684809"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47" name="tx647"/>
            <p:cNvSpPr/>
            <p:nvPr/>
          </p:nvSpPr>
          <p:spPr>
            <a:xfrm>
              <a:off x="4981338"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48" name="tx648"/>
            <p:cNvSpPr/>
            <p:nvPr/>
          </p:nvSpPr>
          <p:spPr>
            <a:xfrm>
              <a:off x="5277866"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49" name="tx649"/>
            <p:cNvSpPr/>
            <p:nvPr/>
          </p:nvSpPr>
          <p:spPr>
            <a:xfrm>
              <a:off x="5574394"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50" name="tx650"/>
            <p:cNvSpPr/>
            <p:nvPr/>
          </p:nvSpPr>
          <p:spPr>
            <a:xfrm>
              <a:off x="5870922"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51" name="tx651"/>
            <p:cNvSpPr/>
            <p:nvPr/>
          </p:nvSpPr>
          <p:spPr>
            <a:xfrm>
              <a:off x="6167450"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52" name="tx652"/>
            <p:cNvSpPr/>
            <p:nvPr/>
          </p:nvSpPr>
          <p:spPr>
            <a:xfrm>
              <a:off x="2016056"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53" name="tx653"/>
            <p:cNvSpPr/>
            <p:nvPr/>
          </p:nvSpPr>
          <p:spPr>
            <a:xfrm>
              <a:off x="8836204" y="4144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54" name="tx654"/>
            <p:cNvSpPr/>
            <p:nvPr/>
          </p:nvSpPr>
          <p:spPr>
            <a:xfrm>
              <a:off x="2312584"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55" name="tx655"/>
            <p:cNvSpPr/>
            <p:nvPr/>
          </p:nvSpPr>
          <p:spPr>
            <a:xfrm>
              <a:off x="2609112"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56" name="tx656"/>
            <p:cNvSpPr/>
            <p:nvPr/>
          </p:nvSpPr>
          <p:spPr>
            <a:xfrm>
              <a:off x="2905640" y="46119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57" name="tx657"/>
            <p:cNvSpPr/>
            <p:nvPr/>
          </p:nvSpPr>
          <p:spPr>
            <a:xfrm>
              <a:off x="3202169" y="46119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58" name="tx658"/>
            <p:cNvSpPr/>
            <p:nvPr/>
          </p:nvSpPr>
          <p:spPr>
            <a:xfrm>
              <a:off x="3498697" y="46119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59" name="tx659"/>
            <p:cNvSpPr/>
            <p:nvPr/>
          </p:nvSpPr>
          <p:spPr>
            <a:xfrm>
              <a:off x="3795225"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60" name="tx660"/>
            <p:cNvSpPr/>
            <p:nvPr/>
          </p:nvSpPr>
          <p:spPr>
            <a:xfrm>
              <a:off x="4091753" y="46119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61" name="tx661"/>
            <p:cNvSpPr/>
            <p:nvPr/>
          </p:nvSpPr>
          <p:spPr>
            <a:xfrm>
              <a:off x="4388281"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2" name="tx662"/>
            <p:cNvSpPr/>
            <p:nvPr/>
          </p:nvSpPr>
          <p:spPr>
            <a:xfrm>
              <a:off x="4684809"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63" name="tx663"/>
            <p:cNvSpPr/>
            <p:nvPr/>
          </p:nvSpPr>
          <p:spPr>
            <a:xfrm>
              <a:off x="4981338"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64" name="tx664"/>
            <p:cNvSpPr/>
            <p:nvPr/>
          </p:nvSpPr>
          <p:spPr>
            <a:xfrm>
              <a:off x="5277866"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65" name="tx665"/>
            <p:cNvSpPr/>
            <p:nvPr/>
          </p:nvSpPr>
          <p:spPr>
            <a:xfrm>
              <a:off x="5574394"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66" name="tx666"/>
            <p:cNvSpPr/>
            <p:nvPr/>
          </p:nvSpPr>
          <p:spPr>
            <a:xfrm>
              <a:off x="5870922"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7" name="tx667"/>
            <p:cNvSpPr/>
            <p:nvPr/>
          </p:nvSpPr>
          <p:spPr>
            <a:xfrm>
              <a:off x="2016056"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68" name="tx668"/>
            <p:cNvSpPr/>
            <p:nvPr/>
          </p:nvSpPr>
          <p:spPr>
            <a:xfrm>
              <a:off x="2312584"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9" name="tx669"/>
            <p:cNvSpPr/>
            <p:nvPr/>
          </p:nvSpPr>
          <p:spPr>
            <a:xfrm>
              <a:off x="2609112"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0" name="tx670"/>
            <p:cNvSpPr/>
            <p:nvPr/>
          </p:nvSpPr>
          <p:spPr>
            <a:xfrm>
              <a:off x="2905640"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1" name="tx671"/>
            <p:cNvSpPr/>
            <p:nvPr/>
          </p:nvSpPr>
          <p:spPr>
            <a:xfrm>
              <a:off x="3202169"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2" name="tx672"/>
            <p:cNvSpPr/>
            <p:nvPr/>
          </p:nvSpPr>
          <p:spPr>
            <a:xfrm>
              <a:off x="3498697"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3" name="tx673"/>
            <p:cNvSpPr/>
            <p:nvPr/>
          </p:nvSpPr>
          <p:spPr>
            <a:xfrm>
              <a:off x="3795225"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4" name="tx674"/>
            <p:cNvSpPr/>
            <p:nvPr/>
          </p:nvSpPr>
          <p:spPr>
            <a:xfrm>
              <a:off x="4091753"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5" name="tx675"/>
            <p:cNvSpPr/>
            <p:nvPr/>
          </p:nvSpPr>
          <p:spPr>
            <a:xfrm>
              <a:off x="4388281"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6" name="tx676"/>
            <p:cNvSpPr/>
            <p:nvPr/>
          </p:nvSpPr>
          <p:spPr>
            <a:xfrm>
              <a:off x="4684809"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7" name="tx677"/>
            <p:cNvSpPr/>
            <p:nvPr/>
          </p:nvSpPr>
          <p:spPr>
            <a:xfrm>
              <a:off x="4981338"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8" name="tx678"/>
            <p:cNvSpPr/>
            <p:nvPr/>
          </p:nvSpPr>
          <p:spPr>
            <a:xfrm>
              <a:off x="5277866"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9" name="tx679"/>
            <p:cNvSpPr/>
            <p:nvPr/>
          </p:nvSpPr>
          <p:spPr>
            <a:xfrm>
              <a:off x="5574394"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0" name="tx680"/>
            <p:cNvSpPr/>
            <p:nvPr/>
          </p:nvSpPr>
          <p:spPr>
            <a:xfrm>
              <a:off x="5870922"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1" name="tx681"/>
            <p:cNvSpPr/>
            <p:nvPr/>
          </p:nvSpPr>
          <p:spPr>
            <a:xfrm>
              <a:off x="6167450"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2" name="tx682"/>
            <p:cNvSpPr/>
            <p:nvPr/>
          </p:nvSpPr>
          <p:spPr>
            <a:xfrm>
              <a:off x="6463979"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3" name="tx683"/>
            <p:cNvSpPr/>
            <p:nvPr/>
          </p:nvSpPr>
          <p:spPr>
            <a:xfrm>
              <a:off x="6760507"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4" name="tx684"/>
            <p:cNvSpPr/>
            <p:nvPr/>
          </p:nvSpPr>
          <p:spPr>
            <a:xfrm>
              <a:off x="7057035"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5" name="tx685"/>
            <p:cNvSpPr/>
            <p:nvPr/>
          </p:nvSpPr>
          <p:spPr>
            <a:xfrm>
              <a:off x="7353563"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6" name="tx686"/>
            <p:cNvSpPr/>
            <p:nvPr/>
          </p:nvSpPr>
          <p:spPr>
            <a:xfrm>
              <a:off x="7650091"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87" name="tx687"/>
            <p:cNvSpPr/>
            <p:nvPr/>
          </p:nvSpPr>
          <p:spPr>
            <a:xfrm>
              <a:off x="7946619"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88" name="tx688"/>
            <p:cNvSpPr/>
            <p:nvPr/>
          </p:nvSpPr>
          <p:spPr>
            <a:xfrm>
              <a:off x="8243148"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89" name="tx689"/>
            <p:cNvSpPr/>
            <p:nvPr/>
          </p:nvSpPr>
          <p:spPr>
            <a:xfrm>
              <a:off x="8539676"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90" name="tx690"/>
            <p:cNvSpPr/>
            <p:nvPr/>
          </p:nvSpPr>
          <p:spPr>
            <a:xfrm>
              <a:off x="8836204"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91" name="tx691"/>
            <p:cNvSpPr/>
            <p:nvPr/>
          </p:nvSpPr>
          <p:spPr>
            <a:xfrm>
              <a:off x="2016056"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2" name="tx692"/>
            <p:cNvSpPr/>
            <p:nvPr/>
          </p:nvSpPr>
          <p:spPr>
            <a:xfrm>
              <a:off x="2312584"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3" name="tx693"/>
            <p:cNvSpPr/>
            <p:nvPr/>
          </p:nvSpPr>
          <p:spPr>
            <a:xfrm>
              <a:off x="2609112"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4" name="tx694"/>
            <p:cNvSpPr/>
            <p:nvPr/>
          </p:nvSpPr>
          <p:spPr>
            <a:xfrm>
              <a:off x="2905640"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5" name="tx695"/>
            <p:cNvSpPr/>
            <p:nvPr/>
          </p:nvSpPr>
          <p:spPr>
            <a:xfrm>
              <a:off x="3202169"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6" name="tx696"/>
            <p:cNvSpPr/>
            <p:nvPr/>
          </p:nvSpPr>
          <p:spPr>
            <a:xfrm>
              <a:off x="3498697"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7" name="tx697"/>
            <p:cNvSpPr/>
            <p:nvPr/>
          </p:nvSpPr>
          <p:spPr>
            <a:xfrm>
              <a:off x="3795225"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8" name="tx698"/>
            <p:cNvSpPr/>
            <p:nvPr/>
          </p:nvSpPr>
          <p:spPr>
            <a:xfrm>
              <a:off x="4091753"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9" name="tx699"/>
            <p:cNvSpPr/>
            <p:nvPr/>
          </p:nvSpPr>
          <p:spPr>
            <a:xfrm>
              <a:off x="4388281"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0" name="tx700"/>
            <p:cNvSpPr/>
            <p:nvPr/>
          </p:nvSpPr>
          <p:spPr>
            <a:xfrm>
              <a:off x="4684809"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1" name="tx701"/>
            <p:cNvSpPr/>
            <p:nvPr/>
          </p:nvSpPr>
          <p:spPr>
            <a:xfrm>
              <a:off x="4981338"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02" name="tx702"/>
            <p:cNvSpPr/>
            <p:nvPr/>
          </p:nvSpPr>
          <p:spPr>
            <a:xfrm>
              <a:off x="5277866"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3" name="tx703"/>
            <p:cNvSpPr/>
            <p:nvPr/>
          </p:nvSpPr>
          <p:spPr>
            <a:xfrm>
              <a:off x="5574394"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4" name="tx704"/>
            <p:cNvSpPr/>
            <p:nvPr/>
          </p:nvSpPr>
          <p:spPr>
            <a:xfrm>
              <a:off x="5870922"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5" name="tx705"/>
            <p:cNvSpPr/>
            <p:nvPr/>
          </p:nvSpPr>
          <p:spPr>
            <a:xfrm>
              <a:off x="6167450"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06" name="tx706"/>
            <p:cNvSpPr/>
            <p:nvPr/>
          </p:nvSpPr>
          <p:spPr>
            <a:xfrm>
              <a:off x="6463979"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7" name="tx707"/>
            <p:cNvSpPr/>
            <p:nvPr/>
          </p:nvSpPr>
          <p:spPr>
            <a:xfrm>
              <a:off x="6760507"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8" name="tx708"/>
            <p:cNvSpPr/>
            <p:nvPr/>
          </p:nvSpPr>
          <p:spPr>
            <a:xfrm>
              <a:off x="7057035"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9" name="tx709"/>
            <p:cNvSpPr/>
            <p:nvPr/>
          </p:nvSpPr>
          <p:spPr>
            <a:xfrm>
              <a:off x="7353563"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0" name="tx710"/>
            <p:cNvSpPr/>
            <p:nvPr/>
          </p:nvSpPr>
          <p:spPr>
            <a:xfrm>
              <a:off x="7650091"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1" name="tx711"/>
            <p:cNvSpPr/>
            <p:nvPr/>
          </p:nvSpPr>
          <p:spPr>
            <a:xfrm>
              <a:off x="7946619"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2" name="tx712"/>
            <p:cNvSpPr/>
            <p:nvPr/>
          </p:nvSpPr>
          <p:spPr>
            <a:xfrm>
              <a:off x="8243148"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3" name="tx713"/>
            <p:cNvSpPr/>
            <p:nvPr/>
          </p:nvSpPr>
          <p:spPr>
            <a:xfrm>
              <a:off x="8539676"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4" name="tx714"/>
            <p:cNvSpPr/>
            <p:nvPr/>
          </p:nvSpPr>
          <p:spPr>
            <a:xfrm>
              <a:off x="8836204"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5" name="tx715"/>
            <p:cNvSpPr/>
            <p:nvPr/>
          </p:nvSpPr>
          <p:spPr>
            <a:xfrm>
              <a:off x="2905640"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6" name="tx716"/>
            <p:cNvSpPr/>
            <p:nvPr/>
          </p:nvSpPr>
          <p:spPr>
            <a:xfrm>
              <a:off x="3202169"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7" name="tx717"/>
            <p:cNvSpPr/>
            <p:nvPr/>
          </p:nvSpPr>
          <p:spPr>
            <a:xfrm>
              <a:off x="3498697"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8" name="tx718"/>
            <p:cNvSpPr/>
            <p:nvPr/>
          </p:nvSpPr>
          <p:spPr>
            <a:xfrm>
              <a:off x="3795225"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9" name="tx719"/>
            <p:cNvSpPr/>
            <p:nvPr/>
          </p:nvSpPr>
          <p:spPr>
            <a:xfrm>
              <a:off x="4091753"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0" name="tx720"/>
            <p:cNvSpPr/>
            <p:nvPr/>
          </p:nvSpPr>
          <p:spPr>
            <a:xfrm>
              <a:off x="4388281"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1" name="tx721"/>
            <p:cNvSpPr/>
            <p:nvPr/>
          </p:nvSpPr>
          <p:spPr>
            <a:xfrm>
              <a:off x="4684809"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2" name="tx722"/>
            <p:cNvSpPr/>
            <p:nvPr/>
          </p:nvSpPr>
          <p:spPr>
            <a:xfrm>
              <a:off x="4981338"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3" name="tx723"/>
            <p:cNvSpPr/>
            <p:nvPr/>
          </p:nvSpPr>
          <p:spPr>
            <a:xfrm>
              <a:off x="5277866"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4" name="tx724"/>
            <p:cNvSpPr/>
            <p:nvPr/>
          </p:nvSpPr>
          <p:spPr>
            <a:xfrm>
              <a:off x="5574394"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5" name="tx725"/>
            <p:cNvSpPr/>
            <p:nvPr/>
          </p:nvSpPr>
          <p:spPr>
            <a:xfrm>
              <a:off x="5870922"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6" name="tx726"/>
            <p:cNvSpPr/>
            <p:nvPr/>
          </p:nvSpPr>
          <p:spPr>
            <a:xfrm>
              <a:off x="6167450"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27" name="tx727"/>
            <p:cNvSpPr/>
            <p:nvPr/>
          </p:nvSpPr>
          <p:spPr>
            <a:xfrm>
              <a:off x="6463979"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8" name="tx728"/>
            <p:cNvSpPr/>
            <p:nvPr/>
          </p:nvSpPr>
          <p:spPr>
            <a:xfrm>
              <a:off x="6760507"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9" name="tx729"/>
            <p:cNvSpPr/>
            <p:nvPr/>
          </p:nvSpPr>
          <p:spPr>
            <a:xfrm>
              <a:off x="7057035"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0" name="tx730"/>
            <p:cNvSpPr/>
            <p:nvPr/>
          </p:nvSpPr>
          <p:spPr>
            <a:xfrm>
              <a:off x="7353563" y="4144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31" name="tx731"/>
            <p:cNvSpPr/>
            <p:nvPr/>
          </p:nvSpPr>
          <p:spPr>
            <a:xfrm>
              <a:off x="7650091" y="4144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32" name="tx732"/>
            <p:cNvSpPr/>
            <p:nvPr/>
          </p:nvSpPr>
          <p:spPr>
            <a:xfrm>
              <a:off x="7946619" y="4144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33" name="tx733"/>
            <p:cNvSpPr/>
            <p:nvPr/>
          </p:nvSpPr>
          <p:spPr>
            <a:xfrm>
              <a:off x="8243148" y="4144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34" name="tx734"/>
            <p:cNvSpPr/>
            <p:nvPr/>
          </p:nvSpPr>
          <p:spPr>
            <a:xfrm>
              <a:off x="8539676" y="4144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35" name="tx735"/>
            <p:cNvSpPr/>
            <p:nvPr/>
          </p:nvSpPr>
          <p:spPr>
            <a:xfrm>
              <a:off x="6167450"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36" name="tx736"/>
            <p:cNvSpPr/>
            <p:nvPr/>
          </p:nvSpPr>
          <p:spPr>
            <a:xfrm>
              <a:off x="6463979"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37" name="tx737"/>
            <p:cNvSpPr/>
            <p:nvPr/>
          </p:nvSpPr>
          <p:spPr>
            <a:xfrm>
              <a:off x="6760507"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38" name="tx738"/>
            <p:cNvSpPr/>
            <p:nvPr/>
          </p:nvSpPr>
          <p:spPr>
            <a:xfrm>
              <a:off x="7057035"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39" name="tx739"/>
            <p:cNvSpPr/>
            <p:nvPr/>
          </p:nvSpPr>
          <p:spPr>
            <a:xfrm>
              <a:off x="7353563" y="46119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40" name="tx740"/>
            <p:cNvSpPr/>
            <p:nvPr/>
          </p:nvSpPr>
          <p:spPr>
            <a:xfrm>
              <a:off x="7650091" y="46119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41" name="tx741"/>
            <p:cNvSpPr/>
            <p:nvPr/>
          </p:nvSpPr>
          <p:spPr>
            <a:xfrm>
              <a:off x="7946619"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42" name="tx742"/>
            <p:cNvSpPr/>
            <p:nvPr/>
          </p:nvSpPr>
          <p:spPr>
            <a:xfrm>
              <a:off x="8243148"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43" name="tx743"/>
            <p:cNvSpPr/>
            <p:nvPr/>
          </p:nvSpPr>
          <p:spPr>
            <a:xfrm>
              <a:off x="8539676"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44" name="tx744"/>
            <p:cNvSpPr/>
            <p:nvPr/>
          </p:nvSpPr>
          <p:spPr>
            <a:xfrm>
              <a:off x="8836204"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45" name="tx745"/>
            <p:cNvSpPr/>
            <p:nvPr/>
          </p:nvSpPr>
          <p:spPr>
            <a:xfrm>
              <a:off x="2016056"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6" name="tx746"/>
            <p:cNvSpPr/>
            <p:nvPr/>
          </p:nvSpPr>
          <p:spPr>
            <a:xfrm>
              <a:off x="2312584"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47" name="tx747"/>
            <p:cNvSpPr/>
            <p:nvPr/>
          </p:nvSpPr>
          <p:spPr>
            <a:xfrm>
              <a:off x="2609112"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8" name="tx748"/>
            <p:cNvSpPr/>
            <p:nvPr/>
          </p:nvSpPr>
          <p:spPr>
            <a:xfrm>
              <a:off x="2016056"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9" name="tx749"/>
            <p:cNvSpPr/>
            <p:nvPr/>
          </p:nvSpPr>
          <p:spPr>
            <a:xfrm>
              <a:off x="2312584"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50" name="tx750"/>
            <p:cNvSpPr/>
            <p:nvPr/>
          </p:nvSpPr>
          <p:spPr>
            <a:xfrm>
              <a:off x="2609112"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1" name="tx751"/>
            <p:cNvSpPr/>
            <p:nvPr/>
          </p:nvSpPr>
          <p:spPr>
            <a:xfrm>
              <a:off x="2905640"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52" name="tx752"/>
            <p:cNvSpPr/>
            <p:nvPr/>
          </p:nvSpPr>
          <p:spPr>
            <a:xfrm>
              <a:off x="3202169"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3" name="tx753"/>
            <p:cNvSpPr/>
            <p:nvPr/>
          </p:nvSpPr>
          <p:spPr>
            <a:xfrm>
              <a:off x="3498697"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4" name="tx754"/>
            <p:cNvSpPr/>
            <p:nvPr/>
          </p:nvSpPr>
          <p:spPr>
            <a:xfrm>
              <a:off x="3795225"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5" name="tx755"/>
            <p:cNvSpPr/>
            <p:nvPr/>
          </p:nvSpPr>
          <p:spPr>
            <a:xfrm>
              <a:off x="4091753"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6" name="tx756"/>
            <p:cNvSpPr/>
            <p:nvPr/>
          </p:nvSpPr>
          <p:spPr>
            <a:xfrm>
              <a:off x="4388281"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7" name="tx757"/>
            <p:cNvSpPr/>
            <p:nvPr/>
          </p:nvSpPr>
          <p:spPr>
            <a:xfrm>
              <a:off x="4684809"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8" name="tx758"/>
            <p:cNvSpPr/>
            <p:nvPr/>
          </p:nvSpPr>
          <p:spPr>
            <a:xfrm>
              <a:off x="4981338"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9" name="tx759"/>
            <p:cNvSpPr/>
            <p:nvPr/>
          </p:nvSpPr>
          <p:spPr>
            <a:xfrm>
              <a:off x="5277866"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0" name="tx760"/>
            <p:cNvSpPr/>
            <p:nvPr/>
          </p:nvSpPr>
          <p:spPr>
            <a:xfrm>
              <a:off x="5574394"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1" name="tx761"/>
            <p:cNvSpPr/>
            <p:nvPr/>
          </p:nvSpPr>
          <p:spPr>
            <a:xfrm>
              <a:off x="5870922"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2" name="tx762"/>
            <p:cNvSpPr/>
            <p:nvPr/>
          </p:nvSpPr>
          <p:spPr>
            <a:xfrm>
              <a:off x="6167450"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3" name="tx763"/>
            <p:cNvSpPr/>
            <p:nvPr/>
          </p:nvSpPr>
          <p:spPr>
            <a:xfrm>
              <a:off x="6463979"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4" name="tx764"/>
            <p:cNvSpPr/>
            <p:nvPr/>
          </p:nvSpPr>
          <p:spPr>
            <a:xfrm>
              <a:off x="6760507"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5" name="tx765"/>
            <p:cNvSpPr/>
            <p:nvPr/>
          </p:nvSpPr>
          <p:spPr>
            <a:xfrm>
              <a:off x="7057035"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6" name="tx766"/>
            <p:cNvSpPr/>
            <p:nvPr/>
          </p:nvSpPr>
          <p:spPr>
            <a:xfrm>
              <a:off x="7353563"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7" name="tx767"/>
            <p:cNvSpPr/>
            <p:nvPr/>
          </p:nvSpPr>
          <p:spPr>
            <a:xfrm>
              <a:off x="7650091"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8" name="tx768"/>
            <p:cNvSpPr/>
            <p:nvPr/>
          </p:nvSpPr>
          <p:spPr>
            <a:xfrm>
              <a:off x="7946619"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9" name="tx769"/>
            <p:cNvSpPr/>
            <p:nvPr/>
          </p:nvSpPr>
          <p:spPr>
            <a:xfrm>
              <a:off x="8243148"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0" name="tx770"/>
            <p:cNvSpPr/>
            <p:nvPr/>
          </p:nvSpPr>
          <p:spPr>
            <a:xfrm>
              <a:off x="8539676"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1" name="tx771"/>
            <p:cNvSpPr/>
            <p:nvPr/>
          </p:nvSpPr>
          <p:spPr>
            <a:xfrm>
              <a:off x="8836204"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2" name="tx772"/>
            <p:cNvSpPr/>
            <p:nvPr/>
          </p:nvSpPr>
          <p:spPr>
            <a:xfrm>
              <a:off x="2016056"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3" name="tx773"/>
            <p:cNvSpPr/>
            <p:nvPr/>
          </p:nvSpPr>
          <p:spPr>
            <a:xfrm>
              <a:off x="2312584"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4" name="tx774"/>
            <p:cNvSpPr/>
            <p:nvPr/>
          </p:nvSpPr>
          <p:spPr>
            <a:xfrm>
              <a:off x="2609112"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5" name="tx775"/>
            <p:cNvSpPr/>
            <p:nvPr/>
          </p:nvSpPr>
          <p:spPr>
            <a:xfrm>
              <a:off x="2905640"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6" name="tx776"/>
            <p:cNvSpPr/>
            <p:nvPr/>
          </p:nvSpPr>
          <p:spPr>
            <a:xfrm>
              <a:off x="3202169"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7" name="tx777"/>
            <p:cNvSpPr/>
            <p:nvPr/>
          </p:nvSpPr>
          <p:spPr>
            <a:xfrm>
              <a:off x="3498697"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8" name="tx778"/>
            <p:cNvSpPr/>
            <p:nvPr/>
          </p:nvSpPr>
          <p:spPr>
            <a:xfrm>
              <a:off x="3795225"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9" name="tx779"/>
            <p:cNvSpPr/>
            <p:nvPr/>
          </p:nvSpPr>
          <p:spPr>
            <a:xfrm>
              <a:off x="4091753"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0" name="tx780"/>
            <p:cNvSpPr/>
            <p:nvPr/>
          </p:nvSpPr>
          <p:spPr>
            <a:xfrm>
              <a:off x="4388281"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1" name="tx781"/>
            <p:cNvSpPr/>
            <p:nvPr/>
          </p:nvSpPr>
          <p:spPr>
            <a:xfrm>
              <a:off x="4684809"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2" name="tx782"/>
            <p:cNvSpPr/>
            <p:nvPr/>
          </p:nvSpPr>
          <p:spPr>
            <a:xfrm>
              <a:off x="4981338"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3" name="tx783"/>
            <p:cNvSpPr/>
            <p:nvPr/>
          </p:nvSpPr>
          <p:spPr>
            <a:xfrm>
              <a:off x="5277866"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4" name="tx784"/>
            <p:cNvSpPr/>
            <p:nvPr/>
          </p:nvSpPr>
          <p:spPr>
            <a:xfrm>
              <a:off x="5574394"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5" name="tx785"/>
            <p:cNvSpPr/>
            <p:nvPr/>
          </p:nvSpPr>
          <p:spPr>
            <a:xfrm>
              <a:off x="5870922"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6" name="tx786"/>
            <p:cNvSpPr/>
            <p:nvPr/>
          </p:nvSpPr>
          <p:spPr>
            <a:xfrm>
              <a:off x="6167450"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7" name="tx787"/>
            <p:cNvSpPr/>
            <p:nvPr/>
          </p:nvSpPr>
          <p:spPr>
            <a:xfrm>
              <a:off x="6463979"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8" name="tx788"/>
            <p:cNvSpPr/>
            <p:nvPr/>
          </p:nvSpPr>
          <p:spPr>
            <a:xfrm>
              <a:off x="6760507"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9" name="tx789"/>
            <p:cNvSpPr/>
            <p:nvPr/>
          </p:nvSpPr>
          <p:spPr>
            <a:xfrm>
              <a:off x="7057035"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0" name="tx790"/>
            <p:cNvSpPr/>
            <p:nvPr/>
          </p:nvSpPr>
          <p:spPr>
            <a:xfrm>
              <a:off x="7353563"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1" name="tx791"/>
            <p:cNvSpPr/>
            <p:nvPr/>
          </p:nvSpPr>
          <p:spPr>
            <a:xfrm>
              <a:off x="7650091"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2" name="tx792"/>
            <p:cNvSpPr/>
            <p:nvPr/>
          </p:nvSpPr>
          <p:spPr>
            <a:xfrm>
              <a:off x="7946619"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3" name="tx793"/>
            <p:cNvSpPr/>
            <p:nvPr/>
          </p:nvSpPr>
          <p:spPr>
            <a:xfrm>
              <a:off x="8243148"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4" name="tx794"/>
            <p:cNvSpPr/>
            <p:nvPr/>
          </p:nvSpPr>
          <p:spPr>
            <a:xfrm>
              <a:off x="8539676"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5" name="tx795"/>
            <p:cNvSpPr/>
            <p:nvPr/>
          </p:nvSpPr>
          <p:spPr>
            <a:xfrm>
              <a:off x="8836204"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6" name="tx796"/>
            <p:cNvSpPr/>
            <p:nvPr/>
          </p:nvSpPr>
          <p:spPr>
            <a:xfrm>
              <a:off x="2016056"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97" name="tx797"/>
            <p:cNvSpPr/>
            <p:nvPr/>
          </p:nvSpPr>
          <p:spPr>
            <a:xfrm>
              <a:off x="2312584"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98" name="tx798"/>
            <p:cNvSpPr/>
            <p:nvPr/>
          </p:nvSpPr>
          <p:spPr>
            <a:xfrm>
              <a:off x="2609112"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9" name="tx799"/>
            <p:cNvSpPr/>
            <p:nvPr/>
          </p:nvSpPr>
          <p:spPr>
            <a:xfrm>
              <a:off x="2905640"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0" name="tx800"/>
            <p:cNvSpPr/>
            <p:nvPr/>
          </p:nvSpPr>
          <p:spPr>
            <a:xfrm>
              <a:off x="3202169"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1" name="tx801"/>
            <p:cNvSpPr/>
            <p:nvPr/>
          </p:nvSpPr>
          <p:spPr>
            <a:xfrm>
              <a:off x="3498697"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2" name="tx802"/>
            <p:cNvSpPr/>
            <p:nvPr/>
          </p:nvSpPr>
          <p:spPr>
            <a:xfrm>
              <a:off x="3795225"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3" name="tx803"/>
            <p:cNvSpPr/>
            <p:nvPr/>
          </p:nvSpPr>
          <p:spPr>
            <a:xfrm>
              <a:off x="4091753"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4" name="tx804"/>
            <p:cNvSpPr/>
            <p:nvPr/>
          </p:nvSpPr>
          <p:spPr>
            <a:xfrm>
              <a:off x="4388281"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5" name="tx805"/>
            <p:cNvSpPr/>
            <p:nvPr/>
          </p:nvSpPr>
          <p:spPr>
            <a:xfrm>
              <a:off x="4684809"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6" name="tx806"/>
            <p:cNvSpPr/>
            <p:nvPr/>
          </p:nvSpPr>
          <p:spPr>
            <a:xfrm>
              <a:off x="4981338"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7" name="tx807"/>
            <p:cNvSpPr/>
            <p:nvPr/>
          </p:nvSpPr>
          <p:spPr>
            <a:xfrm>
              <a:off x="5277866"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8" name="tx808"/>
            <p:cNvSpPr/>
            <p:nvPr/>
          </p:nvSpPr>
          <p:spPr>
            <a:xfrm>
              <a:off x="5574394"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9" name="tx809"/>
            <p:cNvSpPr/>
            <p:nvPr/>
          </p:nvSpPr>
          <p:spPr>
            <a:xfrm>
              <a:off x="5870922"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0" name="tx810"/>
            <p:cNvSpPr/>
            <p:nvPr/>
          </p:nvSpPr>
          <p:spPr>
            <a:xfrm>
              <a:off x="6167450"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1" name="tx811"/>
            <p:cNvSpPr/>
            <p:nvPr/>
          </p:nvSpPr>
          <p:spPr>
            <a:xfrm>
              <a:off x="6463979"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2" name="tx812"/>
            <p:cNvSpPr/>
            <p:nvPr/>
          </p:nvSpPr>
          <p:spPr>
            <a:xfrm>
              <a:off x="6760507"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3" name="tx813"/>
            <p:cNvSpPr/>
            <p:nvPr/>
          </p:nvSpPr>
          <p:spPr>
            <a:xfrm>
              <a:off x="7057035"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4" name="tx814"/>
            <p:cNvSpPr/>
            <p:nvPr/>
          </p:nvSpPr>
          <p:spPr>
            <a:xfrm>
              <a:off x="7353563"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5" name="tx815"/>
            <p:cNvSpPr/>
            <p:nvPr/>
          </p:nvSpPr>
          <p:spPr>
            <a:xfrm>
              <a:off x="7650091"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6" name="tx816"/>
            <p:cNvSpPr/>
            <p:nvPr/>
          </p:nvSpPr>
          <p:spPr>
            <a:xfrm>
              <a:off x="7946619"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7" name="tx817"/>
            <p:cNvSpPr/>
            <p:nvPr/>
          </p:nvSpPr>
          <p:spPr>
            <a:xfrm>
              <a:off x="8243148"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8" name="tx818"/>
            <p:cNvSpPr/>
            <p:nvPr/>
          </p:nvSpPr>
          <p:spPr>
            <a:xfrm>
              <a:off x="8539676"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9" name="tx819"/>
            <p:cNvSpPr/>
            <p:nvPr/>
          </p:nvSpPr>
          <p:spPr>
            <a:xfrm>
              <a:off x="8836204"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20" name="tx820"/>
            <p:cNvSpPr/>
            <p:nvPr/>
          </p:nvSpPr>
          <p:spPr>
            <a:xfrm>
              <a:off x="2016056"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21" name="tx821"/>
            <p:cNvSpPr/>
            <p:nvPr/>
          </p:nvSpPr>
          <p:spPr>
            <a:xfrm>
              <a:off x="2312584"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22" name="tx822"/>
            <p:cNvSpPr/>
            <p:nvPr/>
          </p:nvSpPr>
          <p:spPr>
            <a:xfrm>
              <a:off x="2609112"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3" name="tx823"/>
            <p:cNvSpPr/>
            <p:nvPr/>
          </p:nvSpPr>
          <p:spPr>
            <a:xfrm>
              <a:off x="2905640"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4" name="tx824"/>
            <p:cNvSpPr/>
            <p:nvPr/>
          </p:nvSpPr>
          <p:spPr>
            <a:xfrm>
              <a:off x="3202169"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5" name="tx825"/>
            <p:cNvSpPr/>
            <p:nvPr/>
          </p:nvSpPr>
          <p:spPr>
            <a:xfrm>
              <a:off x="3498697"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6" name="tx826"/>
            <p:cNvSpPr/>
            <p:nvPr/>
          </p:nvSpPr>
          <p:spPr>
            <a:xfrm>
              <a:off x="3795225"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7" name="tx827"/>
            <p:cNvSpPr/>
            <p:nvPr/>
          </p:nvSpPr>
          <p:spPr>
            <a:xfrm>
              <a:off x="4091753"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8" name="tx828"/>
            <p:cNvSpPr/>
            <p:nvPr/>
          </p:nvSpPr>
          <p:spPr>
            <a:xfrm>
              <a:off x="4388281"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29" name="tx829"/>
            <p:cNvSpPr/>
            <p:nvPr/>
          </p:nvSpPr>
          <p:spPr>
            <a:xfrm>
              <a:off x="4684809"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0" name="tx830"/>
            <p:cNvSpPr/>
            <p:nvPr/>
          </p:nvSpPr>
          <p:spPr>
            <a:xfrm>
              <a:off x="4981338"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1" name="tx831"/>
            <p:cNvSpPr/>
            <p:nvPr/>
          </p:nvSpPr>
          <p:spPr>
            <a:xfrm>
              <a:off x="5277866"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32" name="tx832"/>
            <p:cNvSpPr/>
            <p:nvPr/>
          </p:nvSpPr>
          <p:spPr>
            <a:xfrm>
              <a:off x="5574394"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33" name="tx833"/>
            <p:cNvSpPr/>
            <p:nvPr/>
          </p:nvSpPr>
          <p:spPr>
            <a:xfrm>
              <a:off x="5870922"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4" name="tx834"/>
            <p:cNvSpPr/>
            <p:nvPr/>
          </p:nvSpPr>
          <p:spPr>
            <a:xfrm>
              <a:off x="6167450"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5" name="tx835"/>
            <p:cNvSpPr/>
            <p:nvPr/>
          </p:nvSpPr>
          <p:spPr>
            <a:xfrm>
              <a:off x="6463979"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6" name="tx836"/>
            <p:cNvSpPr/>
            <p:nvPr/>
          </p:nvSpPr>
          <p:spPr>
            <a:xfrm>
              <a:off x="6760507"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7" name="tx837"/>
            <p:cNvSpPr/>
            <p:nvPr/>
          </p:nvSpPr>
          <p:spPr>
            <a:xfrm>
              <a:off x="7057035"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8" name="tx838"/>
            <p:cNvSpPr/>
            <p:nvPr/>
          </p:nvSpPr>
          <p:spPr>
            <a:xfrm>
              <a:off x="7353563"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9" name="tx839"/>
            <p:cNvSpPr/>
            <p:nvPr/>
          </p:nvSpPr>
          <p:spPr>
            <a:xfrm>
              <a:off x="7650091"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40" name="tx840"/>
            <p:cNvSpPr/>
            <p:nvPr/>
          </p:nvSpPr>
          <p:spPr>
            <a:xfrm>
              <a:off x="7946619"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1" name="tx841"/>
            <p:cNvSpPr/>
            <p:nvPr/>
          </p:nvSpPr>
          <p:spPr>
            <a:xfrm>
              <a:off x="8243148"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42" name="tx842"/>
            <p:cNvSpPr/>
            <p:nvPr/>
          </p:nvSpPr>
          <p:spPr>
            <a:xfrm>
              <a:off x="8539676"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43" name="tx843"/>
            <p:cNvSpPr/>
            <p:nvPr/>
          </p:nvSpPr>
          <p:spPr>
            <a:xfrm>
              <a:off x="8836204"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44" name="tx844"/>
            <p:cNvSpPr/>
            <p:nvPr/>
          </p:nvSpPr>
          <p:spPr>
            <a:xfrm>
              <a:off x="2016056"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5" name="tx845"/>
            <p:cNvSpPr/>
            <p:nvPr/>
          </p:nvSpPr>
          <p:spPr>
            <a:xfrm>
              <a:off x="2312584"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46" name="tx846"/>
            <p:cNvSpPr/>
            <p:nvPr/>
          </p:nvSpPr>
          <p:spPr>
            <a:xfrm>
              <a:off x="2609112"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7" name="tx847"/>
            <p:cNvSpPr/>
            <p:nvPr/>
          </p:nvSpPr>
          <p:spPr>
            <a:xfrm>
              <a:off x="2905640"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8" name="tx848"/>
            <p:cNvSpPr/>
            <p:nvPr/>
          </p:nvSpPr>
          <p:spPr>
            <a:xfrm>
              <a:off x="3202169"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9" name="tx849"/>
            <p:cNvSpPr/>
            <p:nvPr/>
          </p:nvSpPr>
          <p:spPr>
            <a:xfrm>
              <a:off x="3498697"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50" name="tx850"/>
            <p:cNvSpPr/>
            <p:nvPr/>
          </p:nvSpPr>
          <p:spPr>
            <a:xfrm>
              <a:off x="3795225"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51" name="tx851"/>
            <p:cNvSpPr/>
            <p:nvPr/>
          </p:nvSpPr>
          <p:spPr>
            <a:xfrm>
              <a:off x="4091753"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52" name="tx852"/>
            <p:cNvSpPr/>
            <p:nvPr/>
          </p:nvSpPr>
          <p:spPr>
            <a:xfrm>
              <a:off x="4388281"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3" name="tx853"/>
            <p:cNvSpPr/>
            <p:nvPr/>
          </p:nvSpPr>
          <p:spPr>
            <a:xfrm>
              <a:off x="4684809"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4" name="tx854"/>
            <p:cNvSpPr/>
            <p:nvPr/>
          </p:nvSpPr>
          <p:spPr>
            <a:xfrm>
              <a:off x="4981338"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5" name="tx855"/>
            <p:cNvSpPr/>
            <p:nvPr/>
          </p:nvSpPr>
          <p:spPr>
            <a:xfrm>
              <a:off x="5277866"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56" name="tx856"/>
            <p:cNvSpPr/>
            <p:nvPr/>
          </p:nvSpPr>
          <p:spPr>
            <a:xfrm>
              <a:off x="5574394"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7" name="tx857"/>
            <p:cNvSpPr/>
            <p:nvPr/>
          </p:nvSpPr>
          <p:spPr>
            <a:xfrm>
              <a:off x="5870922"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8" name="tx858"/>
            <p:cNvSpPr/>
            <p:nvPr/>
          </p:nvSpPr>
          <p:spPr>
            <a:xfrm>
              <a:off x="6167450"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59" name="tx859"/>
            <p:cNvSpPr/>
            <p:nvPr/>
          </p:nvSpPr>
          <p:spPr>
            <a:xfrm>
              <a:off x="6463979"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0" name="tx860"/>
            <p:cNvSpPr/>
            <p:nvPr/>
          </p:nvSpPr>
          <p:spPr>
            <a:xfrm>
              <a:off x="6760507"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1" name="tx861"/>
            <p:cNvSpPr/>
            <p:nvPr/>
          </p:nvSpPr>
          <p:spPr>
            <a:xfrm>
              <a:off x="7057035"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62" name="tx862"/>
            <p:cNvSpPr/>
            <p:nvPr/>
          </p:nvSpPr>
          <p:spPr>
            <a:xfrm>
              <a:off x="7353563"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63" name="tx863"/>
            <p:cNvSpPr/>
            <p:nvPr/>
          </p:nvSpPr>
          <p:spPr>
            <a:xfrm>
              <a:off x="7650091"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64" name="tx864"/>
            <p:cNvSpPr/>
            <p:nvPr/>
          </p:nvSpPr>
          <p:spPr>
            <a:xfrm>
              <a:off x="7946619"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65" name="tx865"/>
            <p:cNvSpPr/>
            <p:nvPr/>
          </p:nvSpPr>
          <p:spPr>
            <a:xfrm>
              <a:off x="8243148"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66" name="tx866"/>
            <p:cNvSpPr/>
            <p:nvPr/>
          </p:nvSpPr>
          <p:spPr>
            <a:xfrm>
              <a:off x="8539676"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7" name="tx867"/>
            <p:cNvSpPr/>
            <p:nvPr/>
          </p:nvSpPr>
          <p:spPr>
            <a:xfrm>
              <a:off x="8836204"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68" name="tx868"/>
            <p:cNvSpPr/>
            <p:nvPr/>
          </p:nvSpPr>
          <p:spPr>
            <a:xfrm>
              <a:off x="2016056" y="43785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69" name="tx869"/>
            <p:cNvSpPr/>
            <p:nvPr/>
          </p:nvSpPr>
          <p:spPr>
            <a:xfrm>
              <a:off x="2312584"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70" name="tx870"/>
            <p:cNvSpPr/>
            <p:nvPr/>
          </p:nvSpPr>
          <p:spPr>
            <a:xfrm>
              <a:off x="2609112" y="43785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71" name="tx871"/>
            <p:cNvSpPr/>
            <p:nvPr/>
          </p:nvSpPr>
          <p:spPr>
            <a:xfrm>
              <a:off x="2905640" y="43772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72" name="tx872"/>
            <p:cNvSpPr/>
            <p:nvPr/>
          </p:nvSpPr>
          <p:spPr>
            <a:xfrm>
              <a:off x="3202169"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73" name="tx873"/>
            <p:cNvSpPr/>
            <p:nvPr/>
          </p:nvSpPr>
          <p:spPr>
            <a:xfrm>
              <a:off x="3498697"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74" name="tx874"/>
            <p:cNvSpPr/>
            <p:nvPr/>
          </p:nvSpPr>
          <p:spPr>
            <a:xfrm>
              <a:off x="3795225"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75" name="tx875"/>
            <p:cNvSpPr/>
            <p:nvPr/>
          </p:nvSpPr>
          <p:spPr>
            <a:xfrm>
              <a:off x="4091753"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76" name="tx876"/>
            <p:cNvSpPr/>
            <p:nvPr/>
          </p:nvSpPr>
          <p:spPr>
            <a:xfrm>
              <a:off x="4388281"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77" name="tx877"/>
            <p:cNvSpPr/>
            <p:nvPr/>
          </p:nvSpPr>
          <p:spPr>
            <a:xfrm>
              <a:off x="4684809"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78" name="tx878"/>
            <p:cNvSpPr/>
            <p:nvPr/>
          </p:nvSpPr>
          <p:spPr>
            <a:xfrm>
              <a:off x="4981338"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9" name="tx879"/>
            <p:cNvSpPr/>
            <p:nvPr/>
          </p:nvSpPr>
          <p:spPr>
            <a:xfrm>
              <a:off x="5277866"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0" name="tx880"/>
            <p:cNvSpPr/>
            <p:nvPr/>
          </p:nvSpPr>
          <p:spPr>
            <a:xfrm>
              <a:off x="5574394"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1" name="tx881"/>
            <p:cNvSpPr/>
            <p:nvPr/>
          </p:nvSpPr>
          <p:spPr>
            <a:xfrm>
              <a:off x="5870922"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2" name="tx882"/>
            <p:cNvSpPr/>
            <p:nvPr/>
          </p:nvSpPr>
          <p:spPr>
            <a:xfrm>
              <a:off x="6167450"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3" name="tx883"/>
            <p:cNvSpPr/>
            <p:nvPr/>
          </p:nvSpPr>
          <p:spPr>
            <a:xfrm>
              <a:off x="6463979"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4" name="tx884"/>
            <p:cNvSpPr/>
            <p:nvPr/>
          </p:nvSpPr>
          <p:spPr>
            <a:xfrm>
              <a:off x="6760507"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5" name="tx885"/>
            <p:cNvSpPr/>
            <p:nvPr/>
          </p:nvSpPr>
          <p:spPr>
            <a:xfrm>
              <a:off x="7057035"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6" name="tx886"/>
            <p:cNvSpPr/>
            <p:nvPr/>
          </p:nvSpPr>
          <p:spPr>
            <a:xfrm>
              <a:off x="7353563"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7" name="tx887"/>
            <p:cNvSpPr/>
            <p:nvPr/>
          </p:nvSpPr>
          <p:spPr>
            <a:xfrm>
              <a:off x="7650091"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8" name="tx888"/>
            <p:cNvSpPr/>
            <p:nvPr/>
          </p:nvSpPr>
          <p:spPr>
            <a:xfrm>
              <a:off x="7946619"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9" name="tx889"/>
            <p:cNvSpPr/>
            <p:nvPr/>
          </p:nvSpPr>
          <p:spPr>
            <a:xfrm>
              <a:off x="8243148" y="43772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90" name="tx890"/>
            <p:cNvSpPr/>
            <p:nvPr/>
          </p:nvSpPr>
          <p:spPr>
            <a:xfrm>
              <a:off x="8539676" y="43785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91" name="tx891"/>
            <p:cNvSpPr/>
            <p:nvPr/>
          </p:nvSpPr>
          <p:spPr>
            <a:xfrm>
              <a:off x="3498697"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92" name="tx892"/>
            <p:cNvSpPr/>
            <p:nvPr/>
          </p:nvSpPr>
          <p:spPr>
            <a:xfrm>
              <a:off x="3795225"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93" name="tx893"/>
            <p:cNvSpPr/>
            <p:nvPr/>
          </p:nvSpPr>
          <p:spPr>
            <a:xfrm>
              <a:off x="4091753"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94" name="tx894"/>
            <p:cNvSpPr/>
            <p:nvPr/>
          </p:nvSpPr>
          <p:spPr>
            <a:xfrm>
              <a:off x="4388281"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95" name="tx895"/>
            <p:cNvSpPr/>
            <p:nvPr/>
          </p:nvSpPr>
          <p:spPr>
            <a:xfrm>
              <a:off x="4684809"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96" name="tx896"/>
            <p:cNvSpPr/>
            <p:nvPr/>
          </p:nvSpPr>
          <p:spPr>
            <a:xfrm>
              <a:off x="4981338"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97" name="tx897"/>
            <p:cNvSpPr/>
            <p:nvPr/>
          </p:nvSpPr>
          <p:spPr>
            <a:xfrm>
              <a:off x="5277866"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98" name="tx898"/>
            <p:cNvSpPr/>
            <p:nvPr/>
          </p:nvSpPr>
          <p:spPr>
            <a:xfrm>
              <a:off x="5574394" y="5316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99" name="tx899"/>
            <p:cNvSpPr/>
            <p:nvPr/>
          </p:nvSpPr>
          <p:spPr>
            <a:xfrm>
              <a:off x="5870922"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900" name="tx900"/>
            <p:cNvSpPr/>
            <p:nvPr/>
          </p:nvSpPr>
          <p:spPr>
            <a:xfrm>
              <a:off x="6167450"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01" name="tx901"/>
            <p:cNvSpPr/>
            <p:nvPr/>
          </p:nvSpPr>
          <p:spPr>
            <a:xfrm>
              <a:off x="6463979"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902" name="tx902"/>
            <p:cNvSpPr/>
            <p:nvPr/>
          </p:nvSpPr>
          <p:spPr>
            <a:xfrm>
              <a:off x="6760507"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903" name="tx903"/>
            <p:cNvSpPr/>
            <p:nvPr/>
          </p:nvSpPr>
          <p:spPr>
            <a:xfrm>
              <a:off x="7057035"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904" name="tx904"/>
            <p:cNvSpPr/>
            <p:nvPr/>
          </p:nvSpPr>
          <p:spPr>
            <a:xfrm>
              <a:off x="7353563" y="5317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05" name="tx905"/>
            <p:cNvSpPr/>
            <p:nvPr/>
          </p:nvSpPr>
          <p:spPr>
            <a:xfrm>
              <a:off x="7650091" y="531886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06" name="tx906"/>
            <p:cNvSpPr/>
            <p:nvPr/>
          </p:nvSpPr>
          <p:spPr>
            <a:xfrm>
              <a:off x="7946619"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07" name="tx907"/>
            <p:cNvSpPr/>
            <p:nvPr/>
          </p:nvSpPr>
          <p:spPr>
            <a:xfrm>
              <a:off x="8243148"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08" name="tx908"/>
            <p:cNvSpPr/>
            <p:nvPr/>
          </p:nvSpPr>
          <p:spPr>
            <a:xfrm>
              <a:off x="2016056"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09" name="tx909"/>
            <p:cNvSpPr/>
            <p:nvPr/>
          </p:nvSpPr>
          <p:spPr>
            <a:xfrm>
              <a:off x="2312584"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10" name="tx910"/>
            <p:cNvSpPr/>
            <p:nvPr/>
          </p:nvSpPr>
          <p:spPr>
            <a:xfrm>
              <a:off x="2609112"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11" name="tx911"/>
            <p:cNvSpPr/>
            <p:nvPr/>
          </p:nvSpPr>
          <p:spPr>
            <a:xfrm>
              <a:off x="2905640"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12" name="tx912"/>
            <p:cNvSpPr/>
            <p:nvPr/>
          </p:nvSpPr>
          <p:spPr>
            <a:xfrm>
              <a:off x="3202169"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13" name="tx913"/>
            <p:cNvSpPr/>
            <p:nvPr/>
          </p:nvSpPr>
          <p:spPr>
            <a:xfrm>
              <a:off x="8539676"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14" name="tx914"/>
            <p:cNvSpPr/>
            <p:nvPr/>
          </p:nvSpPr>
          <p:spPr>
            <a:xfrm>
              <a:off x="8836204" y="5317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15" name="tx915"/>
            <p:cNvSpPr/>
            <p:nvPr/>
          </p:nvSpPr>
          <p:spPr>
            <a:xfrm>
              <a:off x="2016056"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6" name="tx916"/>
            <p:cNvSpPr/>
            <p:nvPr/>
          </p:nvSpPr>
          <p:spPr>
            <a:xfrm>
              <a:off x="2312584"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7" name="tx917"/>
            <p:cNvSpPr/>
            <p:nvPr/>
          </p:nvSpPr>
          <p:spPr>
            <a:xfrm>
              <a:off x="2609112"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8" name="tx918"/>
            <p:cNvSpPr/>
            <p:nvPr/>
          </p:nvSpPr>
          <p:spPr>
            <a:xfrm>
              <a:off x="2905640"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9" name="tx919"/>
            <p:cNvSpPr/>
            <p:nvPr/>
          </p:nvSpPr>
          <p:spPr>
            <a:xfrm>
              <a:off x="3202169"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0" name="tx920"/>
            <p:cNvSpPr/>
            <p:nvPr/>
          </p:nvSpPr>
          <p:spPr>
            <a:xfrm>
              <a:off x="3498697"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1" name="tx921"/>
            <p:cNvSpPr/>
            <p:nvPr/>
          </p:nvSpPr>
          <p:spPr>
            <a:xfrm>
              <a:off x="3795225"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2" name="tx922"/>
            <p:cNvSpPr/>
            <p:nvPr/>
          </p:nvSpPr>
          <p:spPr>
            <a:xfrm>
              <a:off x="4091753"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3" name="tx923"/>
            <p:cNvSpPr/>
            <p:nvPr/>
          </p:nvSpPr>
          <p:spPr>
            <a:xfrm>
              <a:off x="4388281"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4" name="tx924"/>
            <p:cNvSpPr/>
            <p:nvPr/>
          </p:nvSpPr>
          <p:spPr>
            <a:xfrm>
              <a:off x="4684809"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5" name="tx925"/>
            <p:cNvSpPr/>
            <p:nvPr/>
          </p:nvSpPr>
          <p:spPr>
            <a:xfrm>
              <a:off x="4981338"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6" name="tx926"/>
            <p:cNvSpPr/>
            <p:nvPr/>
          </p:nvSpPr>
          <p:spPr>
            <a:xfrm>
              <a:off x="5277866"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7" name="tx927"/>
            <p:cNvSpPr/>
            <p:nvPr/>
          </p:nvSpPr>
          <p:spPr>
            <a:xfrm>
              <a:off x="5574394"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8" name="tx928"/>
            <p:cNvSpPr/>
            <p:nvPr/>
          </p:nvSpPr>
          <p:spPr>
            <a:xfrm>
              <a:off x="5870922"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9" name="tx929"/>
            <p:cNvSpPr/>
            <p:nvPr/>
          </p:nvSpPr>
          <p:spPr>
            <a:xfrm>
              <a:off x="6167450"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0" name="tx930"/>
            <p:cNvSpPr/>
            <p:nvPr/>
          </p:nvSpPr>
          <p:spPr>
            <a:xfrm>
              <a:off x="6463979"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1" name="tx931"/>
            <p:cNvSpPr/>
            <p:nvPr/>
          </p:nvSpPr>
          <p:spPr>
            <a:xfrm>
              <a:off x="6760507"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2" name="tx932"/>
            <p:cNvSpPr/>
            <p:nvPr/>
          </p:nvSpPr>
          <p:spPr>
            <a:xfrm>
              <a:off x="7057035"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3" name="tx933"/>
            <p:cNvSpPr/>
            <p:nvPr/>
          </p:nvSpPr>
          <p:spPr>
            <a:xfrm>
              <a:off x="7353563"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4" name="tx934"/>
            <p:cNvSpPr/>
            <p:nvPr/>
          </p:nvSpPr>
          <p:spPr>
            <a:xfrm>
              <a:off x="7650091"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5" name="tx935"/>
            <p:cNvSpPr/>
            <p:nvPr/>
          </p:nvSpPr>
          <p:spPr>
            <a:xfrm>
              <a:off x="7946619"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6" name="tx936"/>
            <p:cNvSpPr/>
            <p:nvPr/>
          </p:nvSpPr>
          <p:spPr>
            <a:xfrm>
              <a:off x="8243148"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7" name="tx937"/>
            <p:cNvSpPr/>
            <p:nvPr/>
          </p:nvSpPr>
          <p:spPr>
            <a:xfrm>
              <a:off x="8539676"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8" name="tx938"/>
            <p:cNvSpPr/>
            <p:nvPr/>
          </p:nvSpPr>
          <p:spPr>
            <a:xfrm>
              <a:off x="8836204"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9" name="tx939"/>
            <p:cNvSpPr/>
            <p:nvPr/>
          </p:nvSpPr>
          <p:spPr>
            <a:xfrm>
              <a:off x="2609112" y="55522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40" name="tx940"/>
            <p:cNvSpPr/>
            <p:nvPr/>
          </p:nvSpPr>
          <p:spPr>
            <a:xfrm>
              <a:off x="2905640" y="555360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41" name="tx941"/>
            <p:cNvSpPr/>
            <p:nvPr/>
          </p:nvSpPr>
          <p:spPr>
            <a:xfrm>
              <a:off x="3202169"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42" name="tx942"/>
            <p:cNvSpPr/>
            <p:nvPr/>
          </p:nvSpPr>
          <p:spPr>
            <a:xfrm>
              <a:off x="3498697"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43" name="tx943"/>
            <p:cNvSpPr/>
            <p:nvPr/>
          </p:nvSpPr>
          <p:spPr>
            <a:xfrm>
              <a:off x="3795225"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44" name="tx944"/>
            <p:cNvSpPr/>
            <p:nvPr/>
          </p:nvSpPr>
          <p:spPr>
            <a:xfrm>
              <a:off x="4091753"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45" name="tx945"/>
            <p:cNvSpPr/>
            <p:nvPr/>
          </p:nvSpPr>
          <p:spPr>
            <a:xfrm>
              <a:off x="4388281"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46" name="tx946"/>
            <p:cNvSpPr/>
            <p:nvPr/>
          </p:nvSpPr>
          <p:spPr>
            <a:xfrm>
              <a:off x="4684809"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47" name="tx947"/>
            <p:cNvSpPr/>
            <p:nvPr/>
          </p:nvSpPr>
          <p:spPr>
            <a:xfrm>
              <a:off x="4981338"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48" name="tx948"/>
            <p:cNvSpPr/>
            <p:nvPr/>
          </p:nvSpPr>
          <p:spPr>
            <a:xfrm>
              <a:off x="5277866"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49" name="tx949"/>
            <p:cNvSpPr/>
            <p:nvPr/>
          </p:nvSpPr>
          <p:spPr>
            <a:xfrm>
              <a:off x="5574394" y="555360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50" name="tx950"/>
            <p:cNvSpPr/>
            <p:nvPr/>
          </p:nvSpPr>
          <p:spPr>
            <a:xfrm>
              <a:off x="5870922"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51" name="tx951"/>
            <p:cNvSpPr/>
            <p:nvPr/>
          </p:nvSpPr>
          <p:spPr>
            <a:xfrm>
              <a:off x="6167450" y="555360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52" name="tx952"/>
            <p:cNvSpPr/>
            <p:nvPr/>
          </p:nvSpPr>
          <p:spPr>
            <a:xfrm>
              <a:off x="6463979"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53" name="tx953"/>
            <p:cNvSpPr/>
            <p:nvPr/>
          </p:nvSpPr>
          <p:spPr>
            <a:xfrm>
              <a:off x="6760507"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954" name="tx954"/>
            <p:cNvSpPr/>
            <p:nvPr/>
          </p:nvSpPr>
          <p:spPr>
            <a:xfrm>
              <a:off x="7057035"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55" name="tx955"/>
            <p:cNvSpPr/>
            <p:nvPr/>
          </p:nvSpPr>
          <p:spPr>
            <a:xfrm>
              <a:off x="7353563"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956" name="tx956"/>
            <p:cNvSpPr/>
            <p:nvPr/>
          </p:nvSpPr>
          <p:spPr>
            <a:xfrm>
              <a:off x="7650091"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57" name="tx957"/>
            <p:cNvSpPr/>
            <p:nvPr/>
          </p:nvSpPr>
          <p:spPr>
            <a:xfrm>
              <a:off x="7946619"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58" name="tx958"/>
            <p:cNvSpPr/>
            <p:nvPr/>
          </p:nvSpPr>
          <p:spPr>
            <a:xfrm>
              <a:off x="2016056"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59" name="tx959"/>
            <p:cNvSpPr/>
            <p:nvPr/>
          </p:nvSpPr>
          <p:spPr>
            <a:xfrm>
              <a:off x="2312584"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60" name="tx960"/>
            <p:cNvSpPr/>
            <p:nvPr/>
          </p:nvSpPr>
          <p:spPr>
            <a:xfrm>
              <a:off x="8243148"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961" name="tx961"/>
            <p:cNvSpPr/>
            <p:nvPr/>
          </p:nvSpPr>
          <p:spPr>
            <a:xfrm>
              <a:off x="8539676"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62" name="tx962"/>
            <p:cNvSpPr/>
            <p:nvPr/>
          </p:nvSpPr>
          <p:spPr>
            <a:xfrm>
              <a:off x="8836204" y="43785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63" name="tx963"/>
            <p:cNvSpPr/>
            <p:nvPr/>
          </p:nvSpPr>
          <p:spPr>
            <a:xfrm>
              <a:off x="8836204" y="55522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64" name="tx964"/>
            <p:cNvSpPr/>
            <p:nvPr/>
          </p:nvSpPr>
          <p:spPr>
            <a:xfrm>
              <a:off x="19520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965" name="tx965"/>
            <p:cNvSpPr/>
            <p:nvPr/>
          </p:nvSpPr>
          <p:spPr>
            <a:xfrm>
              <a:off x="224856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966" name="tx966"/>
            <p:cNvSpPr/>
            <p:nvPr/>
          </p:nvSpPr>
          <p:spPr>
            <a:xfrm>
              <a:off x="254509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967" name="tx967"/>
            <p:cNvSpPr/>
            <p:nvPr/>
          </p:nvSpPr>
          <p:spPr>
            <a:xfrm>
              <a:off x="2841619"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968" name="tx968"/>
            <p:cNvSpPr/>
            <p:nvPr/>
          </p:nvSpPr>
          <p:spPr>
            <a:xfrm>
              <a:off x="313814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969" name="tx969"/>
            <p:cNvSpPr/>
            <p:nvPr/>
          </p:nvSpPr>
          <p:spPr>
            <a:xfrm>
              <a:off x="34346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970" name="tx970"/>
            <p:cNvSpPr/>
            <p:nvPr/>
          </p:nvSpPr>
          <p:spPr>
            <a:xfrm>
              <a:off x="373120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971" name="tx971"/>
            <p:cNvSpPr/>
            <p:nvPr/>
          </p:nvSpPr>
          <p:spPr>
            <a:xfrm>
              <a:off x="40277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972" name="tx972"/>
            <p:cNvSpPr/>
            <p:nvPr/>
          </p:nvSpPr>
          <p:spPr>
            <a:xfrm>
              <a:off x="432426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973" name="tx973"/>
            <p:cNvSpPr/>
            <p:nvPr/>
          </p:nvSpPr>
          <p:spPr>
            <a:xfrm>
              <a:off x="46207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974" name="tx974"/>
            <p:cNvSpPr/>
            <p:nvPr/>
          </p:nvSpPr>
          <p:spPr>
            <a:xfrm>
              <a:off x="49173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975" name="tx975"/>
            <p:cNvSpPr/>
            <p:nvPr/>
          </p:nvSpPr>
          <p:spPr>
            <a:xfrm>
              <a:off x="521384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976" name="tx976"/>
            <p:cNvSpPr/>
            <p:nvPr/>
          </p:nvSpPr>
          <p:spPr>
            <a:xfrm>
              <a:off x="551037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977" name="tx977"/>
            <p:cNvSpPr/>
            <p:nvPr/>
          </p:nvSpPr>
          <p:spPr>
            <a:xfrm>
              <a:off x="580690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978" name="tx978"/>
            <p:cNvSpPr/>
            <p:nvPr/>
          </p:nvSpPr>
          <p:spPr>
            <a:xfrm>
              <a:off x="610342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979" name="tx979"/>
            <p:cNvSpPr/>
            <p:nvPr/>
          </p:nvSpPr>
          <p:spPr>
            <a:xfrm>
              <a:off x="63999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980" name="tx980"/>
            <p:cNvSpPr/>
            <p:nvPr/>
          </p:nvSpPr>
          <p:spPr>
            <a:xfrm>
              <a:off x="66964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981" name="tx981"/>
            <p:cNvSpPr/>
            <p:nvPr/>
          </p:nvSpPr>
          <p:spPr>
            <a:xfrm>
              <a:off x="699301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982" name="tx982"/>
            <p:cNvSpPr/>
            <p:nvPr/>
          </p:nvSpPr>
          <p:spPr>
            <a:xfrm>
              <a:off x="728954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983" name="tx983"/>
            <p:cNvSpPr/>
            <p:nvPr/>
          </p:nvSpPr>
          <p:spPr>
            <a:xfrm>
              <a:off x="75860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984" name="tx984"/>
            <p:cNvSpPr/>
            <p:nvPr/>
          </p:nvSpPr>
          <p:spPr>
            <a:xfrm>
              <a:off x="78825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985" name="tx985"/>
            <p:cNvSpPr/>
            <p:nvPr/>
          </p:nvSpPr>
          <p:spPr>
            <a:xfrm>
              <a:off x="81791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986" name="tx986"/>
            <p:cNvSpPr/>
            <p:nvPr/>
          </p:nvSpPr>
          <p:spPr>
            <a:xfrm>
              <a:off x="847565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987" name="tx987"/>
            <p:cNvSpPr/>
            <p:nvPr/>
          </p:nvSpPr>
          <p:spPr>
            <a:xfrm>
              <a:off x="8772182"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988" name="tx988"/>
            <p:cNvSpPr/>
            <p:nvPr/>
          </p:nvSpPr>
          <p:spPr>
            <a:xfrm>
              <a:off x="1393165" y="5539761"/>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989" name="tx989"/>
            <p:cNvSpPr/>
            <p:nvPr/>
          </p:nvSpPr>
          <p:spPr>
            <a:xfrm>
              <a:off x="1517517" y="5275556"/>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990" name="tx990"/>
            <p:cNvSpPr/>
            <p:nvPr/>
          </p:nvSpPr>
          <p:spPr>
            <a:xfrm>
              <a:off x="1369905" y="5042525"/>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991" name="tx991"/>
            <p:cNvSpPr/>
            <p:nvPr/>
          </p:nvSpPr>
          <p:spPr>
            <a:xfrm>
              <a:off x="1595075" y="4809425"/>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992" name="tx992"/>
            <p:cNvSpPr/>
            <p:nvPr/>
          </p:nvSpPr>
          <p:spPr>
            <a:xfrm>
              <a:off x="1291937" y="4600814"/>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993" name="tx993"/>
            <p:cNvSpPr/>
            <p:nvPr/>
          </p:nvSpPr>
          <p:spPr>
            <a:xfrm>
              <a:off x="1431842" y="4364304"/>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994" name="tx994"/>
            <p:cNvSpPr/>
            <p:nvPr/>
          </p:nvSpPr>
          <p:spPr>
            <a:xfrm>
              <a:off x="1501828" y="4103579"/>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995" name="tx995"/>
            <p:cNvSpPr/>
            <p:nvPr/>
          </p:nvSpPr>
          <p:spPr>
            <a:xfrm>
              <a:off x="1408649" y="3896537"/>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996" name="tx996"/>
            <p:cNvSpPr/>
            <p:nvPr/>
          </p:nvSpPr>
          <p:spPr>
            <a:xfrm>
              <a:off x="1400941" y="3634106"/>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997" name="tx997"/>
            <p:cNvSpPr/>
            <p:nvPr/>
          </p:nvSpPr>
          <p:spPr>
            <a:xfrm>
              <a:off x="508103" y="342706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998" name="tx998"/>
            <p:cNvSpPr/>
            <p:nvPr/>
          </p:nvSpPr>
          <p:spPr>
            <a:xfrm>
              <a:off x="1478568" y="3164633"/>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999" name="tx999"/>
            <p:cNvSpPr/>
            <p:nvPr/>
          </p:nvSpPr>
          <p:spPr>
            <a:xfrm>
              <a:off x="1035866" y="2955885"/>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1000" name="tx1000"/>
            <p:cNvSpPr/>
            <p:nvPr/>
          </p:nvSpPr>
          <p:spPr>
            <a:xfrm>
              <a:off x="1486412" y="2715010"/>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1001" name="tx1001"/>
            <p:cNvSpPr/>
            <p:nvPr/>
          </p:nvSpPr>
          <p:spPr>
            <a:xfrm>
              <a:off x="740777" y="2486412"/>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1002" name="tx1002"/>
            <p:cNvSpPr/>
            <p:nvPr/>
          </p:nvSpPr>
          <p:spPr>
            <a:xfrm>
              <a:off x="1385457" y="225344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1003" name="tx1003"/>
            <p:cNvSpPr/>
            <p:nvPr/>
          </p:nvSpPr>
          <p:spPr>
            <a:xfrm>
              <a:off x="1300123" y="2018713"/>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1004" name="tx1004"/>
            <p:cNvSpPr/>
            <p:nvPr/>
          </p:nvSpPr>
          <p:spPr>
            <a:xfrm>
              <a:off x="1354284" y="1783976"/>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1005" name="tx1005"/>
            <p:cNvSpPr/>
            <p:nvPr/>
          </p:nvSpPr>
          <p:spPr>
            <a:xfrm>
              <a:off x="1595075" y="154924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1006" name="tx1006"/>
            <p:cNvSpPr/>
            <p:nvPr/>
          </p:nvSpPr>
          <p:spPr>
            <a:xfrm>
              <a:off x="1416494" y="1314503"/>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1007" name="tx1007"/>
            <p:cNvSpPr/>
            <p:nvPr/>
          </p:nvSpPr>
          <p:spPr>
            <a:xfrm>
              <a:off x="1455375" y="1077925"/>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1008" name="tx1008"/>
            <p:cNvSpPr/>
            <p:nvPr/>
          </p:nvSpPr>
          <p:spPr>
            <a:xfrm>
              <a:off x="3649523"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009" name="pic1009"/>
            <p:cNvPicPr/>
            <p:nvPr/>
          </p:nvPicPr>
          <p:blipFill>
            <a:blip r:embed="rId2" cstate="print"/>
            <a:stretch>
              <a:fillRect/>
            </a:stretch>
          </p:blipFill>
          <p:spPr>
            <a:xfrm>
              <a:off x="5163316" y="5941007"/>
              <a:ext cx="2160000" cy="219455"/>
            </a:xfrm>
            <a:prstGeom prst="rect">
              <a:avLst/>
            </a:prstGeom>
          </p:spPr>
        </p:pic>
        <p:sp>
          <p:nvSpPr>
            <p:cNvPr id="1010" name="pl1010"/>
            <p:cNvSpPr/>
            <p:nvPr/>
          </p:nvSpPr>
          <p:spPr>
            <a:xfrm>
              <a:off x="516691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1" name="pl1011"/>
            <p:cNvSpPr/>
            <p:nvPr/>
          </p:nvSpPr>
          <p:spPr>
            <a:xfrm>
              <a:off x="643706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2" name="pl1012"/>
            <p:cNvSpPr/>
            <p:nvPr/>
          </p:nvSpPr>
          <p:spPr>
            <a:xfrm>
              <a:off x="665234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3" name="pl1013"/>
            <p:cNvSpPr/>
            <p:nvPr/>
          </p:nvSpPr>
          <p:spPr>
            <a:xfrm>
              <a:off x="686762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4" name="pl1014"/>
            <p:cNvSpPr/>
            <p:nvPr/>
          </p:nvSpPr>
          <p:spPr>
            <a:xfrm>
              <a:off x="708290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5" name="pl1015"/>
            <p:cNvSpPr/>
            <p:nvPr/>
          </p:nvSpPr>
          <p:spPr>
            <a:xfrm>
              <a:off x="731971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6" name="pl1016"/>
            <p:cNvSpPr/>
            <p:nvPr/>
          </p:nvSpPr>
          <p:spPr>
            <a:xfrm>
              <a:off x="516691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17" name="pl1017"/>
            <p:cNvSpPr/>
            <p:nvPr/>
          </p:nvSpPr>
          <p:spPr>
            <a:xfrm>
              <a:off x="643706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18" name="pl1018"/>
            <p:cNvSpPr/>
            <p:nvPr/>
          </p:nvSpPr>
          <p:spPr>
            <a:xfrm>
              <a:off x="665234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19" name="pl1019"/>
            <p:cNvSpPr/>
            <p:nvPr/>
          </p:nvSpPr>
          <p:spPr>
            <a:xfrm>
              <a:off x="686762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20" name="pl1020"/>
            <p:cNvSpPr/>
            <p:nvPr/>
          </p:nvSpPr>
          <p:spPr>
            <a:xfrm>
              <a:off x="708290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21" name="pl1021"/>
            <p:cNvSpPr/>
            <p:nvPr/>
          </p:nvSpPr>
          <p:spPr>
            <a:xfrm>
              <a:off x="731971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22" name="tx1022"/>
            <p:cNvSpPr/>
            <p:nvPr/>
          </p:nvSpPr>
          <p:spPr>
            <a:xfrm>
              <a:off x="5135838"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023" name="tx1023"/>
            <p:cNvSpPr/>
            <p:nvPr/>
          </p:nvSpPr>
          <p:spPr>
            <a:xfrm>
              <a:off x="637491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024" name="tx1024"/>
            <p:cNvSpPr/>
            <p:nvPr/>
          </p:nvSpPr>
          <p:spPr>
            <a:xfrm>
              <a:off x="659019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025" name="tx1025"/>
            <p:cNvSpPr/>
            <p:nvPr/>
          </p:nvSpPr>
          <p:spPr>
            <a:xfrm>
              <a:off x="680547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026" name="tx1026"/>
            <p:cNvSpPr/>
            <p:nvPr/>
          </p:nvSpPr>
          <p:spPr>
            <a:xfrm>
              <a:off x="702075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027" name="tx1027"/>
            <p:cNvSpPr/>
            <p:nvPr/>
          </p:nvSpPr>
          <p:spPr>
            <a:xfrm>
              <a:off x="7226482"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028" name="tx1028"/>
            <p:cNvSpPr/>
            <p:nvPr/>
          </p:nvSpPr>
          <p:spPr>
            <a:xfrm>
              <a:off x="1898429" y="399578"/>
              <a:ext cx="35035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MENA, 2000-2023</a:t>
              </a:r>
            </a:p>
          </p:txBody>
        </p:sp>
        <p:sp>
          <p:nvSpPr>
            <p:cNvPr id="1029" name="tx10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30" name="tx1030"/>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DTP1 coverage across all years.</a:t>
              </a:r>
            </a:p>
          </p:txBody>
        </p:sp>
      </p:grpSp>
      <p:sp>
        <p:nvSpPr>
          <p:cNvPr id="10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Bahrain, Iran, Kuwait, Morocco, and Oman had the highest crude average DTP1 coverage (99%) and Yemen had the lowest (76%).
Over the last 5 years (2019-2023), 11 countries maintained coverage of at least 90%.
There were no countries with coverage consistently below 60% over the last 5 years.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6858000" y="1828800"/>
            <a:ext cx="5303520" cy="3017520"/>
          </a:xfrm>
        </p:spPr>
        <p:txBody>
          <a:bodyPr/>
          <a:lstStyle/>
          <a:p>
            <a:pPr algn="ctr" marL="0" marR="0">
              <a:lnSpc>
                <a:spcPct val="100000"/>
              </a:lnSpc>
              <a:spcBef>
                <a:spcPts val="0"/>
              </a:spcBef>
              <a:spcAft>
                <a:spcPts val="0"/>
              </a:spcAft>
              <a:buNone/>
            </a:pPr>
            <a:r>
              <a:rPr cap="none" sz="4800" i="0" b="0" u="none">
                <a:solidFill>
                  <a:srgbClr val="FFFFFF">
                    <a:alpha val="100000"/>
                  </a:srgbClr>
                </a:solidFill>
                <a:latin typeface="Arial"/>
                <a:cs typeface="Arial"/>
                <a:ea typeface="Arial"/>
                <a:sym typeface="Arial"/>
              </a:rPr>
              <a:t>Middle East and North Africa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91024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35568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0113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4657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898429" y="5677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9" name="pl9"/>
            <p:cNvSpPr/>
            <p:nvPr/>
          </p:nvSpPr>
          <p:spPr>
            <a:xfrm>
              <a:off x="1898429" y="5421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0" name="pl10"/>
            <p:cNvSpPr/>
            <p:nvPr/>
          </p:nvSpPr>
          <p:spPr>
            <a:xfrm>
              <a:off x="1898429" y="5165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1" name="pl11"/>
            <p:cNvSpPr/>
            <p:nvPr/>
          </p:nvSpPr>
          <p:spPr>
            <a:xfrm>
              <a:off x="1898429" y="4909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2" name="pl12"/>
            <p:cNvSpPr/>
            <p:nvPr/>
          </p:nvSpPr>
          <p:spPr>
            <a:xfrm>
              <a:off x="1898429" y="4653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3" name="pl13"/>
            <p:cNvSpPr/>
            <p:nvPr/>
          </p:nvSpPr>
          <p:spPr>
            <a:xfrm>
              <a:off x="1898429" y="4397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4" name="pl14"/>
            <p:cNvSpPr/>
            <p:nvPr/>
          </p:nvSpPr>
          <p:spPr>
            <a:xfrm>
              <a:off x="1898429" y="4141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5" name="pl15"/>
            <p:cNvSpPr/>
            <p:nvPr/>
          </p:nvSpPr>
          <p:spPr>
            <a:xfrm>
              <a:off x="1898429" y="3885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6" name="pl16"/>
            <p:cNvSpPr/>
            <p:nvPr/>
          </p:nvSpPr>
          <p:spPr>
            <a:xfrm>
              <a:off x="1898429" y="3629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7" name="pl17"/>
            <p:cNvSpPr/>
            <p:nvPr/>
          </p:nvSpPr>
          <p:spPr>
            <a:xfrm>
              <a:off x="1898429" y="3373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8" name="pl18"/>
            <p:cNvSpPr/>
            <p:nvPr/>
          </p:nvSpPr>
          <p:spPr>
            <a:xfrm>
              <a:off x="1898429" y="3117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9" name="pl19"/>
            <p:cNvSpPr/>
            <p:nvPr/>
          </p:nvSpPr>
          <p:spPr>
            <a:xfrm>
              <a:off x="1898429" y="2861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0" name="pl20"/>
            <p:cNvSpPr/>
            <p:nvPr/>
          </p:nvSpPr>
          <p:spPr>
            <a:xfrm>
              <a:off x="1898429" y="2605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1" name="pl21"/>
            <p:cNvSpPr/>
            <p:nvPr/>
          </p:nvSpPr>
          <p:spPr>
            <a:xfrm>
              <a:off x="1898429" y="2349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2" name="pl22"/>
            <p:cNvSpPr/>
            <p:nvPr/>
          </p:nvSpPr>
          <p:spPr>
            <a:xfrm>
              <a:off x="1898429" y="2093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3" name="pl23"/>
            <p:cNvSpPr/>
            <p:nvPr/>
          </p:nvSpPr>
          <p:spPr>
            <a:xfrm>
              <a:off x="1898429" y="1837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4" name="pl24"/>
            <p:cNvSpPr/>
            <p:nvPr/>
          </p:nvSpPr>
          <p:spPr>
            <a:xfrm>
              <a:off x="1898429" y="1581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5" name="pl25"/>
            <p:cNvSpPr/>
            <p:nvPr/>
          </p:nvSpPr>
          <p:spPr>
            <a:xfrm>
              <a:off x="1898429" y="1325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6" name="pl26"/>
            <p:cNvSpPr/>
            <p:nvPr/>
          </p:nvSpPr>
          <p:spPr>
            <a:xfrm>
              <a:off x="1898429" y="1069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7" name="pl27"/>
            <p:cNvSpPr/>
            <p:nvPr/>
          </p:nvSpPr>
          <p:spPr>
            <a:xfrm>
              <a:off x="1898429" y="813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8" name="pl28"/>
            <p:cNvSpPr/>
            <p:nvPr/>
          </p:nvSpPr>
          <p:spPr>
            <a:xfrm>
              <a:off x="218751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63296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7840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52385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96929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795844" y="813817"/>
              <a:ext cx="115635" cy="0"/>
            </a:xfrm>
            <a:custGeom>
              <a:avLst/>
              <a:pathLst>
                <a:path w="115635" h="0">
                  <a:moveTo>
                    <a:pt x="0" y="0"/>
                  </a:moveTo>
                  <a:lnTo>
                    <a:pt x="115635" y="0"/>
                  </a:lnTo>
                  <a:lnTo>
                    <a:pt x="115635" y="0"/>
                  </a:lnTo>
                  <a:lnTo>
                    <a:pt x="115635" y="0"/>
                  </a:lnTo>
                  <a:lnTo>
                    <a:pt x="115635" y="0"/>
                  </a:lnTo>
                </a:path>
              </a:pathLst>
            </a:custGeom>
            <a:ln w="108405" cap="flat">
              <a:solidFill>
                <a:srgbClr val="E8E8E8">
                  <a:alpha val="100000"/>
                </a:srgbClr>
              </a:solidFill>
              <a:prstDash val="solid"/>
              <a:round/>
            </a:ln>
          </p:spPr>
          <p:txBody>
            <a:bodyPr/>
            <a:lstStyle/>
            <a:p/>
          </p:txBody>
        </p:sp>
        <p:sp>
          <p:nvSpPr>
            <p:cNvPr id="34" name="pl34"/>
            <p:cNvSpPr/>
            <p:nvPr/>
          </p:nvSpPr>
          <p:spPr>
            <a:xfrm>
              <a:off x="7853662" y="1069817"/>
              <a:ext cx="57817" cy="0"/>
            </a:xfrm>
            <a:custGeom>
              <a:avLst/>
              <a:pathLst>
                <a:path w="57817" h="0">
                  <a:moveTo>
                    <a:pt x="0" y="0"/>
                  </a:moveTo>
                  <a:lnTo>
                    <a:pt x="57817" y="0"/>
                  </a:lnTo>
                  <a:lnTo>
                    <a:pt x="57817" y="0"/>
                  </a:lnTo>
                  <a:lnTo>
                    <a:pt x="57817" y="0"/>
                  </a:lnTo>
                  <a:lnTo>
                    <a:pt x="57817" y="0"/>
                  </a:lnTo>
                </a:path>
              </a:pathLst>
            </a:custGeom>
            <a:ln w="108405" cap="flat">
              <a:solidFill>
                <a:srgbClr val="E8E8E8">
                  <a:alpha val="100000"/>
                </a:srgbClr>
              </a:solidFill>
              <a:prstDash val="solid"/>
              <a:round/>
            </a:ln>
          </p:spPr>
          <p:txBody>
            <a:bodyPr/>
            <a:lstStyle/>
            <a:p/>
          </p:txBody>
        </p:sp>
        <p:sp>
          <p:nvSpPr>
            <p:cNvPr id="35" name="pl35"/>
            <p:cNvSpPr/>
            <p:nvPr/>
          </p:nvSpPr>
          <p:spPr>
            <a:xfrm>
              <a:off x="7911480" y="1325817"/>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6" name="pl36"/>
            <p:cNvSpPr/>
            <p:nvPr/>
          </p:nvSpPr>
          <p:spPr>
            <a:xfrm>
              <a:off x="7911480" y="1581817"/>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7" name="pl37"/>
            <p:cNvSpPr/>
            <p:nvPr/>
          </p:nvSpPr>
          <p:spPr>
            <a:xfrm>
              <a:off x="7911480" y="1837817"/>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8" name="pl38"/>
            <p:cNvSpPr/>
            <p:nvPr/>
          </p:nvSpPr>
          <p:spPr>
            <a:xfrm>
              <a:off x="7738027" y="2093817"/>
              <a:ext cx="173453" cy="0"/>
            </a:xfrm>
            <a:custGeom>
              <a:avLst/>
              <a:pathLst>
                <a:path w="173453" h="0">
                  <a:moveTo>
                    <a:pt x="0" y="0"/>
                  </a:moveTo>
                  <a:lnTo>
                    <a:pt x="173453" y="0"/>
                  </a:lnTo>
                  <a:lnTo>
                    <a:pt x="173453" y="0"/>
                  </a:lnTo>
                  <a:lnTo>
                    <a:pt x="173453" y="0"/>
                  </a:lnTo>
                  <a:lnTo>
                    <a:pt x="173453" y="0"/>
                  </a:lnTo>
                </a:path>
              </a:pathLst>
            </a:custGeom>
            <a:ln w="108405" cap="flat">
              <a:solidFill>
                <a:srgbClr val="E8E8E8">
                  <a:alpha val="100000"/>
                </a:srgbClr>
              </a:solidFill>
              <a:prstDash val="solid"/>
              <a:round/>
            </a:ln>
          </p:spPr>
          <p:txBody>
            <a:bodyPr/>
            <a:lstStyle/>
            <a:p/>
          </p:txBody>
        </p:sp>
        <p:sp>
          <p:nvSpPr>
            <p:cNvPr id="39" name="pl39"/>
            <p:cNvSpPr/>
            <p:nvPr/>
          </p:nvSpPr>
          <p:spPr>
            <a:xfrm>
              <a:off x="7853662" y="2349817"/>
              <a:ext cx="57817" cy="0"/>
            </a:xfrm>
            <a:custGeom>
              <a:avLst/>
              <a:pathLst>
                <a:path w="57817" h="0">
                  <a:moveTo>
                    <a:pt x="0" y="0"/>
                  </a:moveTo>
                  <a:lnTo>
                    <a:pt x="57817" y="0"/>
                  </a:lnTo>
                  <a:lnTo>
                    <a:pt x="57817" y="0"/>
                  </a:lnTo>
                  <a:lnTo>
                    <a:pt x="57817" y="0"/>
                  </a:lnTo>
                  <a:lnTo>
                    <a:pt x="57817" y="0"/>
                  </a:lnTo>
                </a:path>
              </a:pathLst>
            </a:custGeom>
            <a:ln w="108405" cap="flat">
              <a:solidFill>
                <a:srgbClr val="E8E8E8">
                  <a:alpha val="100000"/>
                </a:srgbClr>
              </a:solidFill>
              <a:prstDash val="solid"/>
              <a:round/>
            </a:ln>
          </p:spPr>
          <p:txBody>
            <a:bodyPr/>
            <a:lstStyle/>
            <a:p/>
          </p:txBody>
        </p:sp>
        <p:sp>
          <p:nvSpPr>
            <p:cNvPr id="40" name="pl40"/>
            <p:cNvSpPr/>
            <p:nvPr/>
          </p:nvSpPr>
          <p:spPr>
            <a:xfrm>
              <a:off x="7391120" y="2605816"/>
              <a:ext cx="520360" cy="0"/>
            </a:xfrm>
            <a:custGeom>
              <a:avLst/>
              <a:pathLst>
                <a:path w="520360" h="0">
                  <a:moveTo>
                    <a:pt x="0" y="0"/>
                  </a:moveTo>
                  <a:lnTo>
                    <a:pt x="346906" y="0"/>
                  </a:lnTo>
                  <a:lnTo>
                    <a:pt x="462542" y="0"/>
                  </a:lnTo>
                  <a:lnTo>
                    <a:pt x="462542" y="0"/>
                  </a:lnTo>
                  <a:lnTo>
                    <a:pt x="520360" y="0"/>
                  </a:lnTo>
                </a:path>
              </a:pathLst>
            </a:custGeom>
            <a:ln w="108405" cap="flat">
              <a:solidFill>
                <a:srgbClr val="E8E8E8">
                  <a:alpha val="100000"/>
                </a:srgbClr>
              </a:solidFill>
              <a:prstDash val="solid"/>
              <a:round/>
            </a:ln>
          </p:spPr>
          <p:txBody>
            <a:bodyPr/>
            <a:lstStyle/>
            <a:p/>
          </p:txBody>
        </p:sp>
        <p:sp>
          <p:nvSpPr>
            <p:cNvPr id="41" name="pl41"/>
            <p:cNvSpPr/>
            <p:nvPr/>
          </p:nvSpPr>
          <p:spPr>
            <a:xfrm>
              <a:off x="7448938" y="2861816"/>
              <a:ext cx="404724" cy="0"/>
            </a:xfrm>
            <a:custGeom>
              <a:avLst/>
              <a:pathLst>
                <a:path w="404724" h="0">
                  <a:moveTo>
                    <a:pt x="0" y="0"/>
                  </a:moveTo>
                  <a:lnTo>
                    <a:pt x="57817" y="0"/>
                  </a:lnTo>
                  <a:lnTo>
                    <a:pt x="173453" y="0"/>
                  </a:lnTo>
                  <a:lnTo>
                    <a:pt x="231271" y="0"/>
                  </a:lnTo>
                  <a:lnTo>
                    <a:pt x="404724" y="0"/>
                  </a:lnTo>
                </a:path>
              </a:pathLst>
            </a:custGeom>
            <a:ln w="108405" cap="flat">
              <a:solidFill>
                <a:srgbClr val="E8E8E8">
                  <a:alpha val="100000"/>
                </a:srgbClr>
              </a:solidFill>
              <a:prstDash val="solid"/>
              <a:round/>
            </a:ln>
          </p:spPr>
          <p:txBody>
            <a:bodyPr/>
            <a:lstStyle/>
            <a:p/>
          </p:txBody>
        </p:sp>
        <p:sp>
          <p:nvSpPr>
            <p:cNvPr id="42" name="pl42"/>
            <p:cNvSpPr/>
            <p:nvPr/>
          </p:nvSpPr>
          <p:spPr>
            <a:xfrm>
              <a:off x="7680209" y="3117816"/>
              <a:ext cx="173453" cy="0"/>
            </a:xfrm>
            <a:custGeom>
              <a:avLst/>
              <a:pathLst>
                <a:path w="173453" h="0">
                  <a:moveTo>
                    <a:pt x="0" y="0"/>
                  </a:moveTo>
                  <a:lnTo>
                    <a:pt x="57817" y="0"/>
                  </a:lnTo>
                  <a:lnTo>
                    <a:pt x="115635" y="0"/>
                  </a:lnTo>
                  <a:lnTo>
                    <a:pt x="115635" y="0"/>
                  </a:lnTo>
                  <a:lnTo>
                    <a:pt x="173453" y="0"/>
                  </a:lnTo>
                </a:path>
              </a:pathLst>
            </a:custGeom>
            <a:ln w="108405" cap="flat">
              <a:solidFill>
                <a:srgbClr val="E8E8E8">
                  <a:alpha val="100000"/>
                </a:srgbClr>
              </a:solidFill>
              <a:prstDash val="solid"/>
              <a:round/>
            </a:ln>
          </p:spPr>
          <p:txBody>
            <a:bodyPr/>
            <a:lstStyle/>
            <a:p/>
          </p:txBody>
        </p:sp>
        <p:sp>
          <p:nvSpPr>
            <p:cNvPr id="43" name="pl43"/>
            <p:cNvSpPr/>
            <p:nvPr/>
          </p:nvSpPr>
          <p:spPr>
            <a:xfrm>
              <a:off x="7333302" y="3373816"/>
              <a:ext cx="578178" cy="0"/>
            </a:xfrm>
            <a:custGeom>
              <a:avLst/>
              <a:pathLst>
                <a:path w="578178" h="0">
                  <a:moveTo>
                    <a:pt x="0" y="0"/>
                  </a:moveTo>
                  <a:lnTo>
                    <a:pt x="57817" y="0"/>
                  </a:lnTo>
                  <a:lnTo>
                    <a:pt x="231271" y="0"/>
                  </a:lnTo>
                  <a:lnTo>
                    <a:pt x="462542" y="0"/>
                  </a:lnTo>
                  <a:lnTo>
                    <a:pt x="578178" y="0"/>
                  </a:lnTo>
                </a:path>
              </a:pathLst>
            </a:custGeom>
            <a:ln w="108405" cap="flat">
              <a:solidFill>
                <a:srgbClr val="E8E8E8">
                  <a:alpha val="100000"/>
                </a:srgbClr>
              </a:solidFill>
              <a:prstDash val="solid"/>
              <a:round/>
            </a:ln>
          </p:spPr>
          <p:txBody>
            <a:bodyPr/>
            <a:lstStyle/>
            <a:p/>
          </p:txBody>
        </p:sp>
        <p:sp>
          <p:nvSpPr>
            <p:cNvPr id="44" name="pl44"/>
            <p:cNvSpPr/>
            <p:nvPr/>
          </p:nvSpPr>
          <p:spPr>
            <a:xfrm>
              <a:off x="6697306" y="3629816"/>
              <a:ext cx="1098538" cy="0"/>
            </a:xfrm>
            <a:custGeom>
              <a:avLst/>
              <a:pathLst>
                <a:path w="1098538" h="0">
                  <a:moveTo>
                    <a:pt x="0" y="0"/>
                  </a:moveTo>
                  <a:lnTo>
                    <a:pt x="404724" y="0"/>
                  </a:lnTo>
                  <a:lnTo>
                    <a:pt x="693813" y="0"/>
                  </a:lnTo>
                  <a:lnTo>
                    <a:pt x="809449" y="0"/>
                  </a:lnTo>
                  <a:lnTo>
                    <a:pt x="1098538" y="0"/>
                  </a:lnTo>
                </a:path>
              </a:pathLst>
            </a:custGeom>
            <a:ln w="108405" cap="flat">
              <a:solidFill>
                <a:srgbClr val="E8E8E8">
                  <a:alpha val="100000"/>
                </a:srgbClr>
              </a:solidFill>
              <a:prstDash val="solid"/>
              <a:round/>
            </a:ln>
          </p:spPr>
          <p:txBody>
            <a:bodyPr/>
            <a:lstStyle/>
            <a:p/>
          </p:txBody>
        </p:sp>
        <p:sp>
          <p:nvSpPr>
            <p:cNvPr id="45" name="pl45"/>
            <p:cNvSpPr/>
            <p:nvPr/>
          </p:nvSpPr>
          <p:spPr>
            <a:xfrm>
              <a:off x="7738027" y="3885816"/>
              <a:ext cx="115635" cy="0"/>
            </a:xfrm>
            <a:custGeom>
              <a:avLst/>
              <a:pathLst>
                <a:path w="115635" h="0">
                  <a:moveTo>
                    <a:pt x="0" y="0"/>
                  </a:moveTo>
                  <a:lnTo>
                    <a:pt x="0" y="0"/>
                  </a:lnTo>
                  <a:lnTo>
                    <a:pt x="57817" y="0"/>
                  </a:lnTo>
                  <a:lnTo>
                    <a:pt x="57817" y="0"/>
                  </a:lnTo>
                  <a:lnTo>
                    <a:pt x="115635" y="0"/>
                  </a:lnTo>
                </a:path>
              </a:pathLst>
            </a:custGeom>
            <a:ln w="108405" cap="flat">
              <a:solidFill>
                <a:srgbClr val="E8E8E8">
                  <a:alpha val="100000"/>
                </a:srgbClr>
              </a:solidFill>
              <a:prstDash val="solid"/>
              <a:round/>
            </a:ln>
          </p:spPr>
          <p:txBody>
            <a:bodyPr/>
            <a:lstStyle/>
            <a:p/>
          </p:txBody>
        </p:sp>
        <p:sp>
          <p:nvSpPr>
            <p:cNvPr id="46" name="pl46"/>
            <p:cNvSpPr/>
            <p:nvPr/>
          </p:nvSpPr>
          <p:spPr>
            <a:xfrm>
              <a:off x="7275484" y="4141816"/>
              <a:ext cx="635995" cy="0"/>
            </a:xfrm>
            <a:custGeom>
              <a:avLst/>
              <a:pathLst>
                <a:path w="635995" h="0">
                  <a:moveTo>
                    <a:pt x="0" y="0"/>
                  </a:moveTo>
                  <a:lnTo>
                    <a:pt x="635995" y="0"/>
                  </a:lnTo>
                  <a:lnTo>
                    <a:pt x="635995" y="0"/>
                  </a:lnTo>
                  <a:lnTo>
                    <a:pt x="635995" y="0"/>
                  </a:lnTo>
                  <a:lnTo>
                    <a:pt x="635995" y="0"/>
                  </a:lnTo>
                </a:path>
              </a:pathLst>
            </a:custGeom>
            <a:ln w="108405" cap="flat">
              <a:solidFill>
                <a:srgbClr val="E8E8E8">
                  <a:alpha val="100000"/>
                </a:srgbClr>
              </a:solidFill>
              <a:prstDash val="solid"/>
              <a:round/>
            </a:ln>
          </p:spPr>
          <p:txBody>
            <a:bodyPr/>
            <a:lstStyle/>
            <a:p/>
          </p:txBody>
        </p:sp>
        <p:sp>
          <p:nvSpPr>
            <p:cNvPr id="47" name="pl47"/>
            <p:cNvSpPr/>
            <p:nvPr/>
          </p:nvSpPr>
          <p:spPr>
            <a:xfrm>
              <a:off x="6697306" y="4397815"/>
              <a:ext cx="867267" cy="0"/>
            </a:xfrm>
            <a:custGeom>
              <a:avLst/>
              <a:pathLst>
                <a:path w="867267" h="0">
                  <a:moveTo>
                    <a:pt x="0" y="0"/>
                  </a:moveTo>
                  <a:lnTo>
                    <a:pt x="520360" y="0"/>
                  </a:lnTo>
                  <a:lnTo>
                    <a:pt x="578178" y="0"/>
                  </a:lnTo>
                  <a:lnTo>
                    <a:pt x="578178" y="0"/>
                  </a:lnTo>
                  <a:lnTo>
                    <a:pt x="867267" y="0"/>
                  </a:lnTo>
                </a:path>
              </a:pathLst>
            </a:custGeom>
            <a:ln w="108405" cap="flat">
              <a:solidFill>
                <a:srgbClr val="E8E8E8">
                  <a:alpha val="100000"/>
                </a:srgbClr>
              </a:solidFill>
              <a:prstDash val="solid"/>
              <a:round/>
            </a:ln>
          </p:spPr>
          <p:txBody>
            <a:bodyPr/>
            <a:lstStyle/>
            <a:p/>
          </p:txBody>
        </p:sp>
        <p:sp>
          <p:nvSpPr>
            <p:cNvPr id="48" name="pl48"/>
            <p:cNvSpPr/>
            <p:nvPr/>
          </p:nvSpPr>
          <p:spPr>
            <a:xfrm>
              <a:off x="6234764" y="4653815"/>
              <a:ext cx="1156356" cy="0"/>
            </a:xfrm>
            <a:custGeom>
              <a:avLst/>
              <a:pathLst>
                <a:path w="1156356" h="0">
                  <a:moveTo>
                    <a:pt x="0" y="0"/>
                  </a:moveTo>
                  <a:lnTo>
                    <a:pt x="0" y="0"/>
                  </a:lnTo>
                  <a:lnTo>
                    <a:pt x="346906" y="0"/>
                  </a:lnTo>
                  <a:lnTo>
                    <a:pt x="404724" y="0"/>
                  </a:lnTo>
                  <a:lnTo>
                    <a:pt x="1156356" y="0"/>
                  </a:lnTo>
                </a:path>
              </a:pathLst>
            </a:custGeom>
            <a:ln w="108405" cap="flat">
              <a:solidFill>
                <a:srgbClr val="E8E8E8">
                  <a:alpha val="100000"/>
                </a:srgbClr>
              </a:solidFill>
              <a:prstDash val="solid"/>
              <a:round/>
            </a:ln>
          </p:spPr>
          <p:txBody>
            <a:bodyPr/>
            <a:lstStyle/>
            <a:p/>
          </p:txBody>
        </p:sp>
        <p:sp>
          <p:nvSpPr>
            <p:cNvPr id="49" name="pl49"/>
            <p:cNvSpPr/>
            <p:nvPr/>
          </p:nvSpPr>
          <p:spPr>
            <a:xfrm>
              <a:off x="6466035" y="4909815"/>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0" name="pl50"/>
            <p:cNvSpPr/>
            <p:nvPr/>
          </p:nvSpPr>
          <p:spPr>
            <a:xfrm>
              <a:off x="6176946" y="5165815"/>
              <a:ext cx="462542" cy="0"/>
            </a:xfrm>
            <a:custGeom>
              <a:avLst/>
              <a:pathLst>
                <a:path w="462542" h="0">
                  <a:moveTo>
                    <a:pt x="0" y="0"/>
                  </a:moveTo>
                  <a:lnTo>
                    <a:pt x="57817" y="0"/>
                  </a:lnTo>
                  <a:lnTo>
                    <a:pt x="57817" y="0"/>
                  </a:lnTo>
                  <a:lnTo>
                    <a:pt x="173453" y="0"/>
                  </a:lnTo>
                  <a:lnTo>
                    <a:pt x="462542" y="0"/>
                  </a:lnTo>
                </a:path>
              </a:pathLst>
            </a:custGeom>
            <a:ln w="108405" cap="flat">
              <a:solidFill>
                <a:srgbClr val="E8E8E8">
                  <a:alpha val="100000"/>
                </a:srgbClr>
              </a:solidFill>
              <a:prstDash val="solid"/>
              <a:round/>
            </a:ln>
          </p:spPr>
          <p:txBody>
            <a:bodyPr/>
            <a:lstStyle/>
            <a:p/>
          </p:txBody>
        </p:sp>
        <p:sp>
          <p:nvSpPr>
            <p:cNvPr id="51" name="pl51"/>
            <p:cNvSpPr/>
            <p:nvPr/>
          </p:nvSpPr>
          <p:spPr>
            <a:xfrm>
              <a:off x="5483132" y="5421815"/>
              <a:ext cx="2428347" cy="0"/>
            </a:xfrm>
            <a:custGeom>
              <a:avLst/>
              <a:pathLst>
                <a:path w="2428347" h="0">
                  <a:moveTo>
                    <a:pt x="0" y="0"/>
                  </a:moveTo>
                  <a:lnTo>
                    <a:pt x="1040720" y="0"/>
                  </a:lnTo>
                  <a:lnTo>
                    <a:pt x="2081440" y="0"/>
                  </a:lnTo>
                  <a:lnTo>
                    <a:pt x="2370529" y="0"/>
                  </a:lnTo>
                  <a:lnTo>
                    <a:pt x="2428347" y="0"/>
                  </a:lnTo>
                </a:path>
              </a:pathLst>
            </a:custGeom>
            <a:ln w="108405" cap="flat">
              <a:solidFill>
                <a:srgbClr val="E8E8E8">
                  <a:alpha val="100000"/>
                </a:srgbClr>
              </a:solidFill>
              <a:prstDash val="solid"/>
              <a:round/>
            </a:ln>
          </p:spPr>
          <p:txBody>
            <a:bodyPr/>
            <a:lstStyle/>
            <a:p/>
          </p:txBody>
        </p:sp>
        <p:sp>
          <p:nvSpPr>
            <p:cNvPr id="52" name="pl52"/>
            <p:cNvSpPr/>
            <p:nvPr/>
          </p:nvSpPr>
          <p:spPr>
            <a:xfrm>
              <a:off x="5483132" y="5677815"/>
              <a:ext cx="751631" cy="0"/>
            </a:xfrm>
            <a:custGeom>
              <a:avLst/>
              <a:pathLst>
                <a:path w="751631" h="0">
                  <a:moveTo>
                    <a:pt x="0" y="0"/>
                  </a:moveTo>
                  <a:lnTo>
                    <a:pt x="404724" y="0"/>
                  </a:lnTo>
                  <a:lnTo>
                    <a:pt x="462542" y="0"/>
                  </a:lnTo>
                  <a:lnTo>
                    <a:pt x="578178" y="0"/>
                  </a:lnTo>
                  <a:lnTo>
                    <a:pt x="751631" y="0"/>
                  </a:lnTo>
                </a:path>
              </a:pathLst>
            </a:custGeom>
            <a:ln w="108405" cap="flat">
              <a:solidFill>
                <a:srgbClr val="E8E8E8">
                  <a:alpha val="100000"/>
                </a:srgbClr>
              </a:solidFill>
              <a:prstDash val="solid"/>
              <a:round/>
            </a:ln>
          </p:spPr>
          <p:txBody>
            <a:bodyPr/>
            <a:lstStyle/>
            <a:p/>
          </p:txBody>
        </p:sp>
        <p:sp>
          <p:nvSpPr>
            <p:cNvPr id="53" name="pt53"/>
            <p:cNvSpPr/>
            <p:nvPr/>
          </p:nvSpPr>
          <p:spPr>
            <a:xfrm>
              <a:off x="7906980"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386620"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733527"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49162"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49162"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791344"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17891"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02255"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44438"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49162"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386620"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577171"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230264"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230264"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634988"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75709"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733527"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75709"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91344"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91344"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49162"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60073"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386620"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28802"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06980"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791344"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49162"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461535"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386620"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692806"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097531"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02255"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91344"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461535"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461535"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461535"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461535"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560073"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213166"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270984"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270984"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692806"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906980"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906980"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906980"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906980"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270984"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906980"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733527"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906980"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906980"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906980"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733527"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733527"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791344"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849162"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791344"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906980"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849162"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560073"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519353"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5478632"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634988"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230264"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6230264"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6172446"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6345899"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849162"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5941175"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883357"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6056810"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6230264"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478632"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852778" y="254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7794960" y="254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7794960" y="254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7852778" y="755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7737142" y="755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7852778" y="755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7390235" y="2803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0" name="pt160"/>
            <p:cNvSpPr/>
            <p:nvPr/>
          </p:nvSpPr>
          <p:spPr>
            <a:xfrm>
              <a:off x="7794960" y="2803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1" name="pt161"/>
            <p:cNvSpPr/>
            <p:nvPr/>
          </p:nvSpPr>
          <p:spPr>
            <a:xfrm>
              <a:off x="7332417" y="4595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2" name="pt162"/>
            <p:cNvSpPr/>
            <p:nvPr/>
          </p:nvSpPr>
          <p:spPr>
            <a:xfrm>
              <a:off x="6176061" y="4595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3" name="pt163"/>
            <p:cNvSpPr/>
            <p:nvPr/>
          </p:nvSpPr>
          <p:spPr>
            <a:xfrm>
              <a:off x="6580786" y="4595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4" name="pt164"/>
            <p:cNvSpPr/>
            <p:nvPr/>
          </p:nvSpPr>
          <p:spPr>
            <a:xfrm>
              <a:off x="7621506" y="2803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5" name="pt165"/>
            <p:cNvSpPr/>
            <p:nvPr/>
          </p:nvSpPr>
          <p:spPr>
            <a:xfrm>
              <a:off x="7679324" y="3059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6" name="pt166"/>
            <p:cNvSpPr/>
            <p:nvPr/>
          </p:nvSpPr>
          <p:spPr>
            <a:xfrm>
              <a:off x="7737142" y="3059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7" name="pt167"/>
            <p:cNvSpPr/>
            <p:nvPr/>
          </p:nvSpPr>
          <p:spPr>
            <a:xfrm>
              <a:off x="7794960" y="3059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8" name="pt168"/>
            <p:cNvSpPr/>
            <p:nvPr/>
          </p:nvSpPr>
          <p:spPr>
            <a:xfrm>
              <a:off x="7505871" y="3315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9" name="pt169"/>
            <p:cNvSpPr/>
            <p:nvPr/>
          </p:nvSpPr>
          <p:spPr>
            <a:xfrm>
              <a:off x="7852778" y="3315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0" name="pt170"/>
            <p:cNvSpPr/>
            <p:nvPr/>
          </p:nvSpPr>
          <p:spPr>
            <a:xfrm>
              <a:off x="7737142" y="3315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1" name="pt171"/>
            <p:cNvSpPr/>
            <p:nvPr/>
          </p:nvSpPr>
          <p:spPr>
            <a:xfrm>
              <a:off x="7852778" y="1011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2" name="pt172"/>
            <p:cNvSpPr/>
            <p:nvPr/>
          </p:nvSpPr>
          <p:spPr>
            <a:xfrm>
              <a:off x="7852778" y="1011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3" name="pt173"/>
            <p:cNvSpPr/>
            <p:nvPr/>
          </p:nvSpPr>
          <p:spPr>
            <a:xfrm>
              <a:off x="7852778" y="1011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4" name="pt174"/>
            <p:cNvSpPr/>
            <p:nvPr/>
          </p:nvSpPr>
          <p:spPr>
            <a:xfrm>
              <a:off x="6407333" y="4851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7332417" y="3571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7448053" y="3571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737142" y="3571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7852778" y="1267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7852778" y="1267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7852778" y="1267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6407333" y="4851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6407333" y="4851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7505871" y="4339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4" name="pt184"/>
            <p:cNvSpPr/>
            <p:nvPr/>
          </p:nvSpPr>
          <p:spPr>
            <a:xfrm>
              <a:off x="7216782" y="4339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5" name="pt185"/>
            <p:cNvSpPr/>
            <p:nvPr/>
          </p:nvSpPr>
          <p:spPr>
            <a:xfrm>
              <a:off x="6638604" y="4339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6" name="pt186"/>
            <p:cNvSpPr/>
            <p:nvPr/>
          </p:nvSpPr>
          <p:spPr>
            <a:xfrm>
              <a:off x="7852778" y="1523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7" name="pt187"/>
            <p:cNvSpPr/>
            <p:nvPr/>
          </p:nvSpPr>
          <p:spPr>
            <a:xfrm>
              <a:off x="7852778" y="1523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8" name="pt188"/>
            <p:cNvSpPr/>
            <p:nvPr/>
          </p:nvSpPr>
          <p:spPr>
            <a:xfrm>
              <a:off x="7852778" y="1523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9" name="pt189"/>
            <p:cNvSpPr/>
            <p:nvPr/>
          </p:nvSpPr>
          <p:spPr>
            <a:xfrm>
              <a:off x="7852778" y="1779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0" name="pt190"/>
            <p:cNvSpPr/>
            <p:nvPr/>
          </p:nvSpPr>
          <p:spPr>
            <a:xfrm>
              <a:off x="7852778" y="1779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1" name="pt191"/>
            <p:cNvSpPr/>
            <p:nvPr/>
          </p:nvSpPr>
          <p:spPr>
            <a:xfrm>
              <a:off x="7852778" y="1779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2" name="pt192"/>
            <p:cNvSpPr/>
            <p:nvPr/>
          </p:nvSpPr>
          <p:spPr>
            <a:xfrm>
              <a:off x="7852778" y="4083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3" name="pt193"/>
            <p:cNvSpPr/>
            <p:nvPr/>
          </p:nvSpPr>
          <p:spPr>
            <a:xfrm>
              <a:off x="7852778" y="4083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4" name="pt194"/>
            <p:cNvSpPr/>
            <p:nvPr/>
          </p:nvSpPr>
          <p:spPr>
            <a:xfrm>
              <a:off x="7216782" y="4083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5" name="pt195"/>
            <p:cNvSpPr/>
            <p:nvPr/>
          </p:nvSpPr>
          <p:spPr>
            <a:xfrm>
              <a:off x="7852778" y="2035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6" name="pt196"/>
            <p:cNvSpPr/>
            <p:nvPr/>
          </p:nvSpPr>
          <p:spPr>
            <a:xfrm>
              <a:off x="7852778" y="2035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7" name="pt197"/>
            <p:cNvSpPr/>
            <p:nvPr/>
          </p:nvSpPr>
          <p:spPr>
            <a:xfrm>
              <a:off x="7852778" y="2035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8" name="pt198"/>
            <p:cNvSpPr/>
            <p:nvPr/>
          </p:nvSpPr>
          <p:spPr>
            <a:xfrm>
              <a:off x="7679324" y="3827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9" name="pt199"/>
            <p:cNvSpPr/>
            <p:nvPr/>
          </p:nvSpPr>
          <p:spPr>
            <a:xfrm>
              <a:off x="7794960" y="3827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0" name="pt200"/>
            <p:cNvSpPr/>
            <p:nvPr/>
          </p:nvSpPr>
          <p:spPr>
            <a:xfrm>
              <a:off x="7737142" y="3827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1" name="pt201"/>
            <p:cNvSpPr/>
            <p:nvPr/>
          </p:nvSpPr>
          <p:spPr>
            <a:xfrm>
              <a:off x="7852778" y="5363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2" name="pt202"/>
            <p:cNvSpPr/>
            <p:nvPr/>
          </p:nvSpPr>
          <p:spPr>
            <a:xfrm>
              <a:off x="6465150" y="5363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3" name="pt203"/>
            <p:cNvSpPr/>
            <p:nvPr/>
          </p:nvSpPr>
          <p:spPr>
            <a:xfrm>
              <a:off x="5424430" y="5363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4" name="pt204"/>
            <p:cNvSpPr/>
            <p:nvPr/>
          </p:nvSpPr>
          <p:spPr>
            <a:xfrm>
              <a:off x="6580786" y="5107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5" name="pt205"/>
            <p:cNvSpPr/>
            <p:nvPr/>
          </p:nvSpPr>
          <p:spPr>
            <a:xfrm>
              <a:off x="6118244" y="5107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6" name="pt206"/>
            <p:cNvSpPr/>
            <p:nvPr/>
          </p:nvSpPr>
          <p:spPr>
            <a:xfrm>
              <a:off x="6291697" y="5107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7" name="pt207"/>
            <p:cNvSpPr/>
            <p:nvPr/>
          </p:nvSpPr>
          <p:spPr>
            <a:xfrm>
              <a:off x="7794960" y="2291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8" name="pt208"/>
            <p:cNvSpPr/>
            <p:nvPr/>
          </p:nvSpPr>
          <p:spPr>
            <a:xfrm>
              <a:off x="7852778" y="2291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9" name="pt209"/>
            <p:cNvSpPr/>
            <p:nvPr/>
          </p:nvSpPr>
          <p:spPr>
            <a:xfrm>
              <a:off x="7852778" y="2291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0" name="pt210"/>
            <p:cNvSpPr/>
            <p:nvPr/>
          </p:nvSpPr>
          <p:spPr>
            <a:xfrm>
              <a:off x="5886972" y="5619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1" name="pt211"/>
            <p:cNvSpPr/>
            <p:nvPr/>
          </p:nvSpPr>
          <p:spPr>
            <a:xfrm>
              <a:off x="6176061" y="5619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2" name="pt212"/>
            <p:cNvSpPr/>
            <p:nvPr/>
          </p:nvSpPr>
          <p:spPr>
            <a:xfrm>
              <a:off x="5424430" y="5619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3" name="tx213"/>
            <p:cNvSpPr/>
            <p:nvPr/>
          </p:nvSpPr>
          <p:spPr>
            <a:xfrm>
              <a:off x="1338799" y="5609772"/>
              <a:ext cx="49699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Yemen*</a:t>
              </a:r>
            </a:p>
          </p:txBody>
        </p:sp>
        <p:sp>
          <p:nvSpPr>
            <p:cNvPr id="214" name="tx214"/>
            <p:cNvSpPr/>
            <p:nvPr/>
          </p:nvSpPr>
          <p:spPr>
            <a:xfrm>
              <a:off x="1377476" y="5353704"/>
              <a:ext cx="4583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Sudan*</a:t>
              </a:r>
            </a:p>
          </p:txBody>
        </p:sp>
        <p:sp>
          <p:nvSpPr>
            <p:cNvPr id="215" name="tx215"/>
            <p:cNvSpPr/>
            <p:nvPr/>
          </p:nvSpPr>
          <p:spPr>
            <a:xfrm>
              <a:off x="1463152" y="5070010"/>
              <a:ext cx="37264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Syria*</a:t>
              </a:r>
            </a:p>
          </p:txBody>
        </p:sp>
        <p:sp>
          <p:nvSpPr>
            <p:cNvPr id="216" name="tx216"/>
            <p:cNvSpPr/>
            <p:nvPr/>
          </p:nvSpPr>
          <p:spPr>
            <a:xfrm>
              <a:off x="1501828" y="4815716"/>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Libya</a:t>
              </a:r>
            </a:p>
          </p:txBody>
        </p:sp>
        <p:sp>
          <p:nvSpPr>
            <p:cNvPr id="217" name="tx217"/>
            <p:cNvSpPr/>
            <p:nvPr/>
          </p:nvSpPr>
          <p:spPr>
            <a:xfrm>
              <a:off x="1369905" y="455971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Djibouti</a:t>
              </a:r>
            </a:p>
          </p:txBody>
        </p:sp>
        <p:sp>
          <p:nvSpPr>
            <p:cNvPr id="218" name="tx218"/>
            <p:cNvSpPr/>
            <p:nvPr/>
          </p:nvSpPr>
          <p:spPr>
            <a:xfrm>
              <a:off x="1291937" y="4331478"/>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Lebanon</a:t>
              </a:r>
            </a:p>
          </p:txBody>
        </p:sp>
        <p:sp>
          <p:nvSpPr>
            <p:cNvPr id="219" name="tx219"/>
            <p:cNvSpPr/>
            <p:nvPr/>
          </p:nvSpPr>
          <p:spPr>
            <a:xfrm>
              <a:off x="740777" y="4073705"/>
              <a:ext cx="32619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State</a:t>
              </a:r>
            </a:p>
          </p:txBody>
        </p:sp>
        <p:sp>
          <p:nvSpPr>
            <p:cNvPr id="220" name="tx220"/>
            <p:cNvSpPr/>
            <p:nvPr/>
          </p:nvSpPr>
          <p:spPr>
            <a:xfrm>
              <a:off x="1105784" y="4073773"/>
              <a:ext cx="11650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of</a:t>
              </a:r>
            </a:p>
          </p:txBody>
        </p:sp>
        <p:sp>
          <p:nvSpPr>
            <p:cNvPr id="221" name="tx221"/>
            <p:cNvSpPr/>
            <p:nvPr/>
          </p:nvSpPr>
          <p:spPr>
            <a:xfrm>
              <a:off x="1261105" y="4075479"/>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Palestine</a:t>
              </a:r>
            </a:p>
          </p:txBody>
        </p:sp>
        <p:sp>
          <p:nvSpPr>
            <p:cNvPr id="222" name="tx222"/>
            <p:cNvSpPr/>
            <p:nvPr/>
          </p:nvSpPr>
          <p:spPr>
            <a:xfrm>
              <a:off x="1035866" y="3817705"/>
              <a:ext cx="35729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Saudi</a:t>
              </a:r>
            </a:p>
          </p:txBody>
        </p:sp>
        <p:sp>
          <p:nvSpPr>
            <p:cNvPr id="223" name="tx223"/>
            <p:cNvSpPr/>
            <p:nvPr/>
          </p:nvSpPr>
          <p:spPr>
            <a:xfrm>
              <a:off x="1431978" y="3819479"/>
              <a:ext cx="4038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Arabia</a:t>
              </a:r>
            </a:p>
          </p:txBody>
        </p:sp>
        <p:sp>
          <p:nvSpPr>
            <p:cNvPr id="224" name="tx224"/>
            <p:cNvSpPr/>
            <p:nvPr/>
          </p:nvSpPr>
          <p:spPr>
            <a:xfrm>
              <a:off x="1408649" y="3563411"/>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Jordan</a:t>
              </a:r>
            </a:p>
          </p:txBody>
        </p:sp>
        <p:sp>
          <p:nvSpPr>
            <p:cNvPr id="225" name="tx225"/>
            <p:cNvSpPr/>
            <p:nvPr/>
          </p:nvSpPr>
          <p:spPr>
            <a:xfrm>
              <a:off x="1595075" y="3281353"/>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Iraq</a:t>
              </a:r>
            </a:p>
          </p:txBody>
        </p:sp>
        <p:sp>
          <p:nvSpPr>
            <p:cNvPr id="226" name="tx226"/>
            <p:cNvSpPr/>
            <p:nvPr/>
          </p:nvSpPr>
          <p:spPr>
            <a:xfrm>
              <a:off x="1478568" y="3023716"/>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Egypt</a:t>
              </a:r>
            </a:p>
          </p:txBody>
        </p:sp>
        <p:sp>
          <p:nvSpPr>
            <p:cNvPr id="227" name="tx227"/>
            <p:cNvSpPr/>
            <p:nvPr/>
          </p:nvSpPr>
          <p:spPr>
            <a:xfrm>
              <a:off x="1400941" y="276771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Algeria</a:t>
              </a:r>
            </a:p>
          </p:txBody>
        </p:sp>
        <p:sp>
          <p:nvSpPr>
            <p:cNvPr id="228" name="tx228"/>
            <p:cNvSpPr/>
            <p:nvPr/>
          </p:nvSpPr>
          <p:spPr>
            <a:xfrm>
              <a:off x="508103" y="2539411"/>
              <a:ext cx="40382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United</a:t>
              </a:r>
            </a:p>
          </p:txBody>
        </p:sp>
        <p:sp>
          <p:nvSpPr>
            <p:cNvPr id="229" name="tx229"/>
            <p:cNvSpPr/>
            <p:nvPr/>
          </p:nvSpPr>
          <p:spPr>
            <a:xfrm>
              <a:off x="950736" y="2539479"/>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Arab</a:t>
              </a:r>
            </a:p>
          </p:txBody>
        </p:sp>
        <p:sp>
          <p:nvSpPr>
            <p:cNvPr id="230" name="tx230"/>
            <p:cNvSpPr/>
            <p:nvPr/>
          </p:nvSpPr>
          <p:spPr>
            <a:xfrm>
              <a:off x="1284638" y="2539479"/>
              <a:ext cx="5511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Emirates</a:t>
              </a:r>
            </a:p>
          </p:txBody>
        </p:sp>
        <p:sp>
          <p:nvSpPr>
            <p:cNvPr id="231" name="tx231"/>
            <p:cNvSpPr/>
            <p:nvPr/>
          </p:nvSpPr>
          <p:spPr>
            <a:xfrm>
              <a:off x="1385457" y="228347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Tunisia</a:t>
              </a:r>
            </a:p>
          </p:txBody>
        </p:sp>
        <p:sp>
          <p:nvSpPr>
            <p:cNvPr id="232" name="tx232"/>
            <p:cNvSpPr/>
            <p:nvPr/>
          </p:nvSpPr>
          <p:spPr>
            <a:xfrm>
              <a:off x="1486412" y="201956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Qatar</a:t>
              </a:r>
            </a:p>
          </p:txBody>
        </p:sp>
        <p:sp>
          <p:nvSpPr>
            <p:cNvPr id="233" name="tx233"/>
            <p:cNvSpPr/>
            <p:nvPr/>
          </p:nvSpPr>
          <p:spPr>
            <a:xfrm>
              <a:off x="1455375" y="1769638"/>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Oman</a:t>
              </a:r>
            </a:p>
          </p:txBody>
        </p:sp>
        <p:sp>
          <p:nvSpPr>
            <p:cNvPr id="234" name="tx234"/>
            <p:cNvSpPr/>
            <p:nvPr/>
          </p:nvSpPr>
          <p:spPr>
            <a:xfrm>
              <a:off x="1300123" y="1515480"/>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Morocco</a:t>
              </a:r>
            </a:p>
          </p:txBody>
        </p:sp>
        <p:sp>
          <p:nvSpPr>
            <p:cNvPr id="235" name="tx235"/>
            <p:cNvSpPr/>
            <p:nvPr/>
          </p:nvSpPr>
          <p:spPr>
            <a:xfrm>
              <a:off x="1416494" y="125948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Kuwait</a:t>
              </a:r>
            </a:p>
          </p:txBody>
        </p:sp>
        <p:sp>
          <p:nvSpPr>
            <p:cNvPr id="236" name="tx236"/>
            <p:cNvSpPr/>
            <p:nvPr/>
          </p:nvSpPr>
          <p:spPr>
            <a:xfrm>
              <a:off x="1595075" y="100348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Iran</a:t>
              </a:r>
            </a:p>
          </p:txBody>
        </p:sp>
        <p:sp>
          <p:nvSpPr>
            <p:cNvPr id="237" name="tx237"/>
            <p:cNvSpPr/>
            <p:nvPr/>
          </p:nvSpPr>
          <p:spPr>
            <a:xfrm>
              <a:off x="1354284" y="747480"/>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Bahrain</a:t>
              </a:r>
            </a:p>
          </p:txBody>
        </p:sp>
        <p:sp>
          <p:nvSpPr>
            <p:cNvPr id="238" name="tx238"/>
            <p:cNvSpPr/>
            <p:nvPr/>
          </p:nvSpPr>
          <p:spPr>
            <a:xfrm>
              <a:off x="2156440"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39" name="tx239"/>
            <p:cNvSpPr/>
            <p:nvPr/>
          </p:nvSpPr>
          <p:spPr>
            <a:xfrm>
              <a:off x="3570807"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0" name="tx240"/>
            <p:cNvSpPr/>
            <p:nvPr/>
          </p:nvSpPr>
          <p:spPr>
            <a:xfrm>
              <a:off x="5016252"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1" name="tx241"/>
            <p:cNvSpPr/>
            <p:nvPr/>
          </p:nvSpPr>
          <p:spPr>
            <a:xfrm>
              <a:off x="6461697"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42" name="tx242"/>
            <p:cNvSpPr/>
            <p:nvPr/>
          </p:nvSpPr>
          <p:spPr>
            <a:xfrm>
              <a:off x="7876065"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43" name="tx243"/>
            <p:cNvSpPr/>
            <p:nvPr/>
          </p:nvSpPr>
          <p:spPr>
            <a:xfrm>
              <a:off x="4647507"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pt244"/>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46" name="pt246"/>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7" name="tx247"/>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248" name="tx248"/>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249" name="tx249"/>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250" name="tx250"/>
            <p:cNvSpPr/>
            <p:nvPr/>
          </p:nvSpPr>
          <p:spPr>
            <a:xfrm>
              <a:off x="1898429" y="399578"/>
              <a:ext cx="35035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MENA, 2019-2023</a:t>
              </a:r>
            </a:p>
          </p:txBody>
        </p:sp>
        <p:sp>
          <p:nvSpPr>
            <p:cNvPr id="251" name="tx251"/>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52" name="tx252"/>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253" name="tx253"/>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254" name="tx254"/>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DTP1 coverage across years 2019 to 2023 (grey bars), and coverage in specific years (dots), by country. The chart can be used for assessing recovery to pre-pandemic levels and progress beyond 2019.
In 2022, 6 (out of 20) countries had lower coverage than in 2019.
In 2023, 6 countries had lower DTP1 coverage than in 2022.
In 2023, 7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93444"/>
              <a:ext cx="3397293" cy="388854"/>
            </a:xfrm>
            <a:custGeom>
              <a:avLst/>
              <a:pathLst>
                <a:path w="3397293" h="388854">
                  <a:moveTo>
                    <a:pt x="0" y="333304"/>
                  </a:moveTo>
                  <a:lnTo>
                    <a:pt x="147708" y="333304"/>
                  </a:lnTo>
                  <a:lnTo>
                    <a:pt x="295416" y="388854"/>
                  </a:lnTo>
                  <a:lnTo>
                    <a:pt x="443125" y="305528"/>
                  </a:lnTo>
                  <a:lnTo>
                    <a:pt x="590833" y="277753"/>
                  </a:lnTo>
                  <a:lnTo>
                    <a:pt x="738541" y="277753"/>
                  </a:lnTo>
                  <a:lnTo>
                    <a:pt x="886250" y="194427"/>
                  </a:lnTo>
                  <a:lnTo>
                    <a:pt x="1033958" y="166652"/>
                  </a:lnTo>
                  <a:lnTo>
                    <a:pt x="1181667" y="83326"/>
                  </a:lnTo>
                  <a:lnTo>
                    <a:pt x="1329375" y="27775"/>
                  </a:lnTo>
                  <a:lnTo>
                    <a:pt x="1477083" y="27775"/>
                  </a:lnTo>
                  <a:lnTo>
                    <a:pt x="1624792" y="27775"/>
                  </a:lnTo>
                  <a:lnTo>
                    <a:pt x="1772500" y="0"/>
                  </a:lnTo>
                  <a:lnTo>
                    <a:pt x="1920209" y="55550"/>
                  </a:lnTo>
                  <a:lnTo>
                    <a:pt x="2067917" y="0"/>
                  </a:lnTo>
                  <a:lnTo>
                    <a:pt x="2215625" y="55550"/>
                  </a:lnTo>
                  <a:lnTo>
                    <a:pt x="2363334" y="27775"/>
                  </a:lnTo>
                  <a:lnTo>
                    <a:pt x="2511042" y="27775"/>
                  </a:lnTo>
                  <a:lnTo>
                    <a:pt x="2658751" y="55550"/>
                  </a:lnTo>
                  <a:lnTo>
                    <a:pt x="2806459" y="55550"/>
                  </a:lnTo>
                  <a:lnTo>
                    <a:pt x="2954167" y="111101"/>
                  </a:lnTo>
                  <a:lnTo>
                    <a:pt x="3101876" y="305528"/>
                  </a:lnTo>
                  <a:lnTo>
                    <a:pt x="3249584" y="111101"/>
                  </a:lnTo>
                  <a:lnTo>
                    <a:pt x="3397293" y="222202"/>
                  </a:lnTo>
                </a:path>
              </a:pathLst>
            </a:custGeom>
            <a:ln w="27101" cap="flat">
              <a:solidFill>
                <a:srgbClr val="0058AB">
                  <a:alpha val="69803"/>
                </a:srgbClr>
              </a:solidFill>
              <a:prstDash val="solid"/>
              <a:round/>
            </a:ln>
          </p:spPr>
          <p:txBody>
            <a:bodyPr/>
            <a:lstStyle/>
            <a:p/>
          </p:txBody>
        </p:sp>
        <p:sp>
          <p:nvSpPr>
            <p:cNvPr id="26" name="pl26"/>
            <p:cNvSpPr/>
            <p:nvPr/>
          </p:nvSpPr>
          <p:spPr>
            <a:xfrm>
              <a:off x="1120965" y="993444"/>
              <a:ext cx="3397293" cy="305528"/>
            </a:xfrm>
            <a:custGeom>
              <a:avLst/>
              <a:pathLst>
                <a:path w="3397293" h="305528">
                  <a:moveTo>
                    <a:pt x="0" y="111101"/>
                  </a:moveTo>
                  <a:lnTo>
                    <a:pt x="147708" y="55550"/>
                  </a:lnTo>
                  <a:lnTo>
                    <a:pt x="295416" y="166652"/>
                  </a:lnTo>
                  <a:lnTo>
                    <a:pt x="443125" y="305528"/>
                  </a:lnTo>
                  <a:lnTo>
                    <a:pt x="590833" y="111101"/>
                  </a:lnTo>
                  <a:lnTo>
                    <a:pt x="738541" y="55550"/>
                  </a:lnTo>
                  <a:lnTo>
                    <a:pt x="886250" y="55550"/>
                  </a:lnTo>
                  <a:lnTo>
                    <a:pt x="1033958" y="0"/>
                  </a:lnTo>
                  <a:lnTo>
                    <a:pt x="1181667" y="0"/>
                  </a:lnTo>
                  <a:lnTo>
                    <a:pt x="1329375" y="83326"/>
                  </a:lnTo>
                  <a:lnTo>
                    <a:pt x="1477083" y="111101"/>
                  </a:lnTo>
                  <a:lnTo>
                    <a:pt x="1624792" y="111101"/>
                  </a:lnTo>
                  <a:lnTo>
                    <a:pt x="1772500" y="27775"/>
                  </a:lnTo>
                  <a:lnTo>
                    <a:pt x="1920209" y="0"/>
                  </a:lnTo>
                  <a:lnTo>
                    <a:pt x="2067917" y="194427"/>
                  </a:lnTo>
                  <a:lnTo>
                    <a:pt x="2215625" y="166652"/>
                  </a:lnTo>
                  <a:lnTo>
                    <a:pt x="2363334" y="194427"/>
                  </a:lnTo>
                  <a:lnTo>
                    <a:pt x="2511042" y="83326"/>
                  </a:lnTo>
                  <a:lnTo>
                    <a:pt x="2658751" y="27775"/>
                  </a:lnTo>
                  <a:lnTo>
                    <a:pt x="2806459" y="0"/>
                  </a:lnTo>
                  <a:lnTo>
                    <a:pt x="2954167" y="55550"/>
                  </a:lnTo>
                  <a:lnTo>
                    <a:pt x="3101876" y="55550"/>
                  </a:lnTo>
                  <a:lnTo>
                    <a:pt x="3249584" y="0"/>
                  </a:lnTo>
                  <a:lnTo>
                    <a:pt x="3397293" y="0"/>
                  </a:lnTo>
                </a:path>
              </a:pathLst>
            </a:custGeom>
            <a:ln w="27101" cap="flat">
              <a:solidFill>
                <a:srgbClr val="1CABE2">
                  <a:alpha val="69803"/>
                </a:srgbClr>
              </a:solidFill>
              <a:prstDash val="solid"/>
              <a:round/>
            </a:ln>
          </p:spPr>
          <p:txBody>
            <a:bodyPr/>
            <a:lstStyle/>
            <a:p/>
          </p:txBody>
        </p:sp>
        <p:sp>
          <p:nvSpPr>
            <p:cNvPr id="27" name="pl27"/>
            <p:cNvSpPr/>
            <p:nvPr/>
          </p:nvSpPr>
          <p:spPr>
            <a:xfrm>
              <a:off x="1120965" y="1410074"/>
              <a:ext cx="3397293" cy="583282"/>
            </a:xfrm>
            <a:custGeom>
              <a:avLst/>
              <a:pathLst>
                <a:path w="3397293" h="583282">
                  <a:moveTo>
                    <a:pt x="0" y="583282"/>
                  </a:moveTo>
                  <a:lnTo>
                    <a:pt x="147708" y="527731"/>
                  </a:lnTo>
                  <a:lnTo>
                    <a:pt x="295416" y="472180"/>
                  </a:lnTo>
                  <a:lnTo>
                    <a:pt x="443125" y="416630"/>
                  </a:lnTo>
                  <a:lnTo>
                    <a:pt x="590833" y="388854"/>
                  </a:lnTo>
                  <a:lnTo>
                    <a:pt x="738541" y="305528"/>
                  </a:lnTo>
                  <a:lnTo>
                    <a:pt x="886250" y="277753"/>
                  </a:lnTo>
                  <a:lnTo>
                    <a:pt x="1033958" y="249978"/>
                  </a:lnTo>
                  <a:lnTo>
                    <a:pt x="1181667" y="222202"/>
                  </a:lnTo>
                  <a:lnTo>
                    <a:pt x="1329375" y="166652"/>
                  </a:lnTo>
                  <a:lnTo>
                    <a:pt x="1477083" y="111101"/>
                  </a:lnTo>
                  <a:lnTo>
                    <a:pt x="1624792" y="83326"/>
                  </a:lnTo>
                  <a:lnTo>
                    <a:pt x="1772500" y="111101"/>
                  </a:lnTo>
                  <a:lnTo>
                    <a:pt x="1920209" y="111101"/>
                  </a:lnTo>
                  <a:lnTo>
                    <a:pt x="2067917" y="55550"/>
                  </a:lnTo>
                  <a:lnTo>
                    <a:pt x="2215625" y="55550"/>
                  </a:lnTo>
                  <a:lnTo>
                    <a:pt x="2363334" y="27775"/>
                  </a:lnTo>
                  <a:lnTo>
                    <a:pt x="2511042" y="55550"/>
                  </a:lnTo>
                  <a:lnTo>
                    <a:pt x="2658751" y="27775"/>
                  </a:lnTo>
                  <a:lnTo>
                    <a:pt x="2806459" y="0"/>
                  </a:lnTo>
                  <a:lnTo>
                    <a:pt x="2954167" y="55550"/>
                  </a:lnTo>
                  <a:lnTo>
                    <a:pt x="3101876" y="138876"/>
                  </a:lnTo>
                  <a:lnTo>
                    <a:pt x="3249584" y="138876"/>
                  </a:lnTo>
                  <a:lnTo>
                    <a:pt x="3397293" y="55550"/>
                  </a:lnTo>
                </a:path>
              </a:pathLst>
            </a:custGeom>
            <a:ln w="27101" cap="flat">
              <a:solidFill>
                <a:srgbClr val="00833D">
                  <a:alpha val="69803"/>
                </a:srgbClr>
              </a:solidFill>
              <a:prstDash val="solid"/>
              <a:round/>
            </a:ln>
          </p:spPr>
          <p:txBody>
            <a:bodyPr/>
            <a:lstStyle/>
            <a:p/>
          </p:txBody>
        </p:sp>
        <p:sp>
          <p:nvSpPr>
            <p:cNvPr id="28" name="pl28"/>
            <p:cNvSpPr/>
            <p:nvPr/>
          </p:nvSpPr>
          <p:spPr>
            <a:xfrm>
              <a:off x="1120965" y="1021219"/>
              <a:ext cx="3397293" cy="527731"/>
            </a:xfrm>
            <a:custGeom>
              <a:avLst/>
              <a:pathLst>
                <a:path w="3397293" h="527731">
                  <a:moveTo>
                    <a:pt x="0" y="83326"/>
                  </a:moveTo>
                  <a:lnTo>
                    <a:pt x="147708" y="111101"/>
                  </a:lnTo>
                  <a:lnTo>
                    <a:pt x="295416" y="83326"/>
                  </a:lnTo>
                  <a:lnTo>
                    <a:pt x="443125" y="55550"/>
                  </a:lnTo>
                  <a:lnTo>
                    <a:pt x="590833" y="27775"/>
                  </a:lnTo>
                  <a:lnTo>
                    <a:pt x="738541" y="0"/>
                  </a:lnTo>
                  <a:lnTo>
                    <a:pt x="886250" y="27775"/>
                  </a:lnTo>
                  <a:lnTo>
                    <a:pt x="1033958" y="27775"/>
                  </a:lnTo>
                  <a:lnTo>
                    <a:pt x="1181667" y="55550"/>
                  </a:lnTo>
                  <a:lnTo>
                    <a:pt x="1329375" y="0"/>
                  </a:lnTo>
                  <a:lnTo>
                    <a:pt x="1477083" y="27775"/>
                  </a:lnTo>
                  <a:lnTo>
                    <a:pt x="1624792" y="27775"/>
                  </a:lnTo>
                  <a:lnTo>
                    <a:pt x="1772500" y="27775"/>
                  </a:lnTo>
                  <a:lnTo>
                    <a:pt x="1920209" y="111101"/>
                  </a:lnTo>
                  <a:lnTo>
                    <a:pt x="2067917" y="138876"/>
                  </a:lnTo>
                  <a:lnTo>
                    <a:pt x="2215625" y="111101"/>
                  </a:lnTo>
                  <a:lnTo>
                    <a:pt x="2363334" y="111101"/>
                  </a:lnTo>
                  <a:lnTo>
                    <a:pt x="2511042" y="249978"/>
                  </a:lnTo>
                  <a:lnTo>
                    <a:pt x="2658751" y="222202"/>
                  </a:lnTo>
                  <a:lnTo>
                    <a:pt x="2806459" y="388854"/>
                  </a:lnTo>
                  <a:lnTo>
                    <a:pt x="2954167" y="499956"/>
                  </a:lnTo>
                  <a:lnTo>
                    <a:pt x="3101876" y="527731"/>
                  </a:lnTo>
                  <a:lnTo>
                    <a:pt x="3249584" y="416630"/>
                  </a:lnTo>
                  <a:lnTo>
                    <a:pt x="3397293" y="305528"/>
                  </a:lnTo>
                </a:path>
              </a:pathLst>
            </a:custGeom>
            <a:ln w="27101" cap="flat">
              <a:solidFill>
                <a:srgbClr val="80BD41">
                  <a:alpha val="69803"/>
                </a:srgbClr>
              </a:solidFill>
              <a:prstDash val="solid"/>
              <a:round/>
            </a:ln>
          </p:spPr>
          <p:txBody>
            <a:bodyPr/>
            <a:lstStyle/>
            <a:p/>
          </p:txBody>
        </p:sp>
        <p:sp>
          <p:nvSpPr>
            <p:cNvPr id="29" name="pl29"/>
            <p:cNvSpPr/>
            <p:nvPr/>
          </p:nvSpPr>
          <p:spPr>
            <a:xfrm>
              <a:off x="1120965" y="1104545"/>
              <a:ext cx="3397293" cy="277753"/>
            </a:xfrm>
            <a:custGeom>
              <a:avLst/>
              <a:pathLst>
                <a:path w="3397293" h="277753">
                  <a:moveTo>
                    <a:pt x="0" y="138876"/>
                  </a:moveTo>
                  <a:lnTo>
                    <a:pt x="147708" y="111101"/>
                  </a:lnTo>
                  <a:lnTo>
                    <a:pt x="295416" y="166652"/>
                  </a:lnTo>
                  <a:lnTo>
                    <a:pt x="443125" y="138876"/>
                  </a:lnTo>
                  <a:lnTo>
                    <a:pt x="590833" y="111101"/>
                  </a:lnTo>
                  <a:lnTo>
                    <a:pt x="738541" y="83326"/>
                  </a:lnTo>
                  <a:lnTo>
                    <a:pt x="886250" y="83326"/>
                  </a:lnTo>
                  <a:lnTo>
                    <a:pt x="1033958" y="55550"/>
                  </a:lnTo>
                  <a:lnTo>
                    <a:pt x="1181667" y="27775"/>
                  </a:lnTo>
                  <a:lnTo>
                    <a:pt x="1329375" y="27775"/>
                  </a:lnTo>
                  <a:lnTo>
                    <a:pt x="1477083" y="0"/>
                  </a:lnTo>
                  <a:lnTo>
                    <a:pt x="1624792" y="0"/>
                  </a:lnTo>
                  <a:lnTo>
                    <a:pt x="1772500" y="83326"/>
                  </a:lnTo>
                  <a:lnTo>
                    <a:pt x="1920209" y="27775"/>
                  </a:lnTo>
                  <a:lnTo>
                    <a:pt x="2067917" y="27775"/>
                  </a:lnTo>
                  <a:lnTo>
                    <a:pt x="2215625" y="83326"/>
                  </a:lnTo>
                  <a:lnTo>
                    <a:pt x="2363334" y="55550"/>
                  </a:lnTo>
                  <a:lnTo>
                    <a:pt x="2511042" y="55550"/>
                  </a:lnTo>
                  <a:lnTo>
                    <a:pt x="2658751" y="55550"/>
                  </a:lnTo>
                  <a:lnTo>
                    <a:pt x="2806459" y="55550"/>
                  </a:lnTo>
                  <a:lnTo>
                    <a:pt x="2954167" y="166652"/>
                  </a:lnTo>
                  <a:lnTo>
                    <a:pt x="3101876" y="166652"/>
                  </a:lnTo>
                  <a:lnTo>
                    <a:pt x="3249584" y="194427"/>
                  </a:lnTo>
                  <a:lnTo>
                    <a:pt x="3397293" y="277753"/>
                  </a:lnTo>
                </a:path>
              </a:pathLst>
            </a:custGeom>
            <a:ln w="27101" cap="flat">
              <a:solidFill>
                <a:srgbClr val="6A1E74">
                  <a:alpha val="69803"/>
                </a:srgbClr>
              </a:solidFill>
              <a:prstDash val="solid"/>
              <a:round/>
            </a:ln>
          </p:spPr>
          <p:txBody>
            <a:bodyPr/>
            <a:lstStyle/>
            <a:p/>
          </p:txBody>
        </p:sp>
        <p:sp>
          <p:nvSpPr>
            <p:cNvPr id="30" name="pl30"/>
            <p:cNvSpPr/>
            <p:nvPr/>
          </p:nvSpPr>
          <p:spPr>
            <a:xfrm>
              <a:off x="1120965" y="1104545"/>
              <a:ext cx="3397293" cy="861035"/>
            </a:xfrm>
            <a:custGeom>
              <a:avLst/>
              <a:pathLst>
                <a:path w="3397293" h="861035">
                  <a:moveTo>
                    <a:pt x="0" y="861035"/>
                  </a:moveTo>
                  <a:lnTo>
                    <a:pt x="147708" y="805484"/>
                  </a:lnTo>
                  <a:lnTo>
                    <a:pt x="295416" y="805484"/>
                  </a:lnTo>
                  <a:lnTo>
                    <a:pt x="443125" y="749934"/>
                  </a:lnTo>
                  <a:lnTo>
                    <a:pt x="590833" y="666608"/>
                  </a:lnTo>
                  <a:lnTo>
                    <a:pt x="738541" y="638832"/>
                  </a:lnTo>
                  <a:lnTo>
                    <a:pt x="886250" y="666608"/>
                  </a:lnTo>
                  <a:lnTo>
                    <a:pt x="1033958" y="694383"/>
                  </a:lnTo>
                  <a:lnTo>
                    <a:pt x="1181667" y="583282"/>
                  </a:lnTo>
                  <a:lnTo>
                    <a:pt x="1329375" y="499956"/>
                  </a:lnTo>
                  <a:lnTo>
                    <a:pt x="1477083" y="416630"/>
                  </a:lnTo>
                  <a:lnTo>
                    <a:pt x="1624792" y="305528"/>
                  </a:lnTo>
                  <a:lnTo>
                    <a:pt x="1772500" y="305528"/>
                  </a:lnTo>
                  <a:lnTo>
                    <a:pt x="1920209" y="277753"/>
                  </a:lnTo>
                  <a:lnTo>
                    <a:pt x="2067917" y="222202"/>
                  </a:lnTo>
                  <a:lnTo>
                    <a:pt x="2215625" y="166652"/>
                  </a:lnTo>
                  <a:lnTo>
                    <a:pt x="2363334" y="138876"/>
                  </a:lnTo>
                  <a:lnTo>
                    <a:pt x="2511042" y="138876"/>
                  </a:lnTo>
                  <a:lnTo>
                    <a:pt x="2658751" y="83326"/>
                  </a:lnTo>
                  <a:lnTo>
                    <a:pt x="2806459" y="55550"/>
                  </a:lnTo>
                  <a:lnTo>
                    <a:pt x="2954167" y="194427"/>
                  </a:lnTo>
                  <a:lnTo>
                    <a:pt x="3101876" y="166652"/>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632276"/>
              <a:ext cx="3397293" cy="888810"/>
            </a:xfrm>
            <a:custGeom>
              <a:avLst/>
              <a:pathLst>
                <a:path w="3397293" h="888810">
                  <a:moveTo>
                    <a:pt x="0" y="833260"/>
                  </a:moveTo>
                  <a:lnTo>
                    <a:pt x="147708" y="888810"/>
                  </a:lnTo>
                  <a:lnTo>
                    <a:pt x="295416" y="833260"/>
                  </a:lnTo>
                  <a:lnTo>
                    <a:pt x="443125" y="722158"/>
                  </a:lnTo>
                  <a:lnTo>
                    <a:pt x="590833" y="583282"/>
                  </a:lnTo>
                  <a:lnTo>
                    <a:pt x="738541" y="472180"/>
                  </a:lnTo>
                  <a:lnTo>
                    <a:pt x="886250" y="388854"/>
                  </a:lnTo>
                  <a:lnTo>
                    <a:pt x="1033958" y="333304"/>
                  </a:lnTo>
                  <a:lnTo>
                    <a:pt x="1181667" y="194427"/>
                  </a:lnTo>
                  <a:lnTo>
                    <a:pt x="1329375" y="55550"/>
                  </a:lnTo>
                  <a:lnTo>
                    <a:pt x="1477083" y="194427"/>
                  </a:lnTo>
                  <a:lnTo>
                    <a:pt x="1624792" y="249978"/>
                  </a:lnTo>
                  <a:lnTo>
                    <a:pt x="1772500" y="277753"/>
                  </a:lnTo>
                  <a:lnTo>
                    <a:pt x="1920209" y="277753"/>
                  </a:lnTo>
                  <a:lnTo>
                    <a:pt x="2067917" y="277753"/>
                  </a:lnTo>
                  <a:lnTo>
                    <a:pt x="2215625" y="277753"/>
                  </a:lnTo>
                  <a:lnTo>
                    <a:pt x="2363334" y="138876"/>
                  </a:lnTo>
                  <a:lnTo>
                    <a:pt x="2511042" y="111101"/>
                  </a:lnTo>
                  <a:lnTo>
                    <a:pt x="2658751" y="55550"/>
                  </a:lnTo>
                  <a:lnTo>
                    <a:pt x="2806459" y="0"/>
                  </a:lnTo>
                  <a:lnTo>
                    <a:pt x="2954167" y="83326"/>
                  </a:lnTo>
                  <a:lnTo>
                    <a:pt x="3101876" y="83326"/>
                  </a:lnTo>
                  <a:lnTo>
                    <a:pt x="3249584" y="55550"/>
                  </a:lnTo>
                  <a:lnTo>
                    <a:pt x="3397293" y="83326"/>
                  </a:lnTo>
                </a:path>
              </a:pathLst>
            </a:custGeom>
            <a:ln w="27101" cap="flat">
              <a:solidFill>
                <a:srgbClr val="F26A21">
                  <a:alpha val="69803"/>
                </a:srgbClr>
              </a:solidFill>
              <a:prstDash val="solid"/>
              <a:round/>
            </a:ln>
          </p:spPr>
          <p:txBody>
            <a:bodyPr/>
            <a:lstStyle/>
            <a:p/>
          </p:txBody>
        </p:sp>
        <p:sp>
          <p:nvSpPr>
            <p:cNvPr id="32" name="pl32"/>
            <p:cNvSpPr/>
            <p:nvPr/>
          </p:nvSpPr>
          <p:spPr>
            <a:xfrm>
              <a:off x="1120965" y="1104545"/>
              <a:ext cx="3397293" cy="277753"/>
            </a:xfrm>
            <a:custGeom>
              <a:avLst/>
              <a:pathLst>
                <a:path w="3397293" h="277753">
                  <a:moveTo>
                    <a:pt x="0" y="138876"/>
                  </a:moveTo>
                  <a:lnTo>
                    <a:pt x="147708" y="111101"/>
                  </a:lnTo>
                  <a:lnTo>
                    <a:pt x="295416" y="166652"/>
                  </a:lnTo>
                  <a:lnTo>
                    <a:pt x="443125" y="138876"/>
                  </a:lnTo>
                  <a:lnTo>
                    <a:pt x="590833" y="111101"/>
                  </a:lnTo>
                  <a:lnTo>
                    <a:pt x="738541" y="83326"/>
                  </a:lnTo>
                  <a:lnTo>
                    <a:pt x="886250" y="83326"/>
                  </a:lnTo>
                  <a:lnTo>
                    <a:pt x="1033958" y="55550"/>
                  </a:lnTo>
                  <a:lnTo>
                    <a:pt x="1181667" y="27775"/>
                  </a:lnTo>
                  <a:lnTo>
                    <a:pt x="1329375" y="27775"/>
                  </a:lnTo>
                  <a:lnTo>
                    <a:pt x="1477083" y="0"/>
                  </a:lnTo>
                  <a:lnTo>
                    <a:pt x="1624792" y="0"/>
                  </a:lnTo>
                  <a:lnTo>
                    <a:pt x="1772500" y="83326"/>
                  </a:lnTo>
                  <a:lnTo>
                    <a:pt x="1920209" y="27775"/>
                  </a:lnTo>
                  <a:lnTo>
                    <a:pt x="2067917" y="27775"/>
                  </a:lnTo>
                  <a:lnTo>
                    <a:pt x="2215625" y="83326"/>
                  </a:lnTo>
                  <a:lnTo>
                    <a:pt x="2363334" y="55550"/>
                  </a:lnTo>
                  <a:lnTo>
                    <a:pt x="2511042" y="55550"/>
                  </a:lnTo>
                  <a:lnTo>
                    <a:pt x="2658751" y="55550"/>
                  </a:lnTo>
                  <a:lnTo>
                    <a:pt x="2806459" y="55550"/>
                  </a:lnTo>
                  <a:lnTo>
                    <a:pt x="2954167" y="166652"/>
                  </a:lnTo>
                  <a:lnTo>
                    <a:pt x="3101876" y="166652"/>
                  </a:lnTo>
                  <a:lnTo>
                    <a:pt x="3249584" y="194427"/>
                  </a:lnTo>
                  <a:lnTo>
                    <a:pt x="3397293" y="277753"/>
                  </a:lnTo>
                </a:path>
              </a:pathLst>
            </a:custGeom>
            <a:ln w="65043" cap="flat">
              <a:solidFill>
                <a:srgbClr val="000000">
                  <a:alpha val="100000"/>
                </a:srgbClr>
              </a:solidFill>
              <a:prstDash val="solid"/>
              <a:round/>
            </a:ln>
          </p:spPr>
          <p:txBody>
            <a:bodyPr/>
            <a:lstStyle/>
            <a:p/>
          </p:txBody>
        </p:sp>
        <p:sp>
          <p:nvSpPr>
            <p:cNvPr id="33" name="pl33"/>
            <p:cNvSpPr/>
            <p:nvPr/>
          </p:nvSpPr>
          <p:spPr>
            <a:xfrm>
              <a:off x="1120965" y="1104545"/>
              <a:ext cx="3397293" cy="277753"/>
            </a:xfrm>
            <a:custGeom>
              <a:avLst/>
              <a:pathLst>
                <a:path w="3397293" h="277753">
                  <a:moveTo>
                    <a:pt x="0" y="138876"/>
                  </a:moveTo>
                  <a:lnTo>
                    <a:pt x="147708" y="111101"/>
                  </a:lnTo>
                  <a:lnTo>
                    <a:pt x="295416" y="166652"/>
                  </a:lnTo>
                  <a:lnTo>
                    <a:pt x="443125" y="138876"/>
                  </a:lnTo>
                  <a:lnTo>
                    <a:pt x="590833" y="111101"/>
                  </a:lnTo>
                  <a:lnTo>
                    <a:pt x="738541" y="83326"/>
                  </a:lnTo>
                  <a:lnTo>
                    <a:pt x="886250" y="83326"/>
                  </a:lnTo>
                  <a:lnTo>
                    <a:pt x="1033958" y="55550"/>
                  </a:lnTo>
                  <a:lnTo>
                    <a:pt x="1181667" y="27775"/>
                  </a:lnTo>
                  <a:lnTo>
                    <a:pt x="1329375" y="27775"/>
                  </a:lnTo>
                  <a:lnTo>
                    <a:pt x="1477083" y="0"/>
                  </a:lnTo>
                  <a:lnTo>
                    <a:pt x="1624792" y="0"/>
                  </a:lnTo>
                  <a:lnTo>
                    <a:pt x="1772500" y="83326"/>
                  </a:lnTo>
                  <a:lnTo>
                    <a:pt x="1920209" y="27775"/>
                  </a:lnTo>
                  <a:lnTo>
                    <a:pt x="2067917" y="27775"/>
                  </a:lnTo>
                  <a:lnTo>
                    <a:pt x="2215625" y="83326"/>
                  </a:lnTo>
                  <a:lnTo>
                    <a:pt x="2363334" y="55550"/>
                  </a:lnTo>
                  <a:lnTo>
                    <a:pt x="2511042" y="55550"/>
                  </a:lnTo>
                  <a:lnTo>
                    <a:pt x="2658751" y="55550"/>
                  </a:lnTo>
                  <a:lnTo>
                    <a:pt x="2806459" y="55550"/>
                  </a:lnTo>
                  <a:lnTo>
                    <a:pt x="2954167" y="166652"/>
                  </a:lnTo>
                  <a:lnTo>
                    <a:pt x="3101876" y="166652"/>
                  </a:lnTo>
                  <a:lnTo>
                    <a:pt x="3249584" y="194427"/>
                  </a:lnTo>
                  <a:lnTo>
                    <a:pt x="3397293" y="277753"/>
                  </a:lnTo>
                </a:path>
              </a:pathLst>
            </a:custGeom>
            <a:ln w="40651" cap="flat">
              <a:solidFill>
                <a:srgbClr val="6A1E74">
                  <a:alpha val="100000"/>
                </a:srgbClr>
              </a:solidFill>
              <a:prstDash val="solid"/>
              <a:round/>
            </a:ln>
          </p:spPr>
          <p:txBody>
            <a:bodyPr/>
            <a:lstStyle/>
            <a:p/>
          </p:txBody>
        </p:sp>
        <p:sp>
          <p:nvSpPr>
            <p:cNvPr id="34" name="tx34"/>
            <p:cNvSpPr/>
            <p:nvPr/>
          </p:nvSpPr>
          <p:spPr>
            <a:xfrm>
              <a:off x="1060675" y="10710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 name="tx35"/>
            <p:cNvSpPr/>
            <p:nvPr/>
          </p:nvSpPr>
          <p:spPr>
            <a:xfrm>
              <a:off x="1799217" y="1015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 name="tx36"/>
            <p:cNvSpPr/>
            <p:nvPr/>
          </p:nvSpPr>
          <p:spPr>
            <a:xfrm>
              <a:off x="2537759" y="9321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 name="tx37"/>
            <p:cNvSpPr/>
            <p:nvPr/>
          </p:nvSpPr>
          <p:spPr>
            <a:xfrm>
              <a:off x="3276301" y="1015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 name="tx38"/>
            <p:cNvSpPr/>
            <p:nvPr/>
          </p:nvSpPr>
          <p:spPr>
            <a:xfrm>
              <a:off x="3867135" y="987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 name="tx39"/>
            <p:cNvSpPr/>
            <p:nvPr/>
          </p:nvSpPr>
          <p:spPr>
            <a:xfrm>
              <a:off x="4457968" y="1209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45417" y="4638839"/>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58" name="pl58"/>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20950" y="472419"/>
              <a:ext cx="239732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MENA, 2000-2023</a:t>
              </a:r>
            </a:p>
          </p:txBody>
        </p:sp>
        <p:sp>
          <p:nvSpPr>
            <p:cNvPr id="68" name="pl68"/>
            <p:cNvSpPr/>
            <p:nvPr/>
          </p:nvSpPr>
          <p:spPr>
            <a:xfrm>
              <a:off x="5267799" y="32094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26056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0018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3979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267799" y="794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3" name="pl73"/>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5267799" y="35113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29075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23037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267799" y="16999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2" name="pl82"/>
            <p:cNvSpPr/>
            <p:nvPr/>
          </p:nvSpPr>
          <p:spPr>
            <a:xfrm>
              <a:off x="5267799" y="10960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437664" y="1579141"/>
              <a:ext cx="3397293" cy="845336"/>
            </a:xfrm>
            <a:custGeom>
              <a:avLst/>
              <a:pathLst>
                <a:path w="3397293" h="845336">
                  <a:moveTo>
                    <a:pt x="0" y="724574"/>
                  </a:moveTo>
                  <a:lnTo>
                    <a:pt x="147708" y="724574"/>
                  </a:lnTo>
                  <a:lnTo>
                    <a:pt x="295416" y="845336"/>
                  </a:lnTo>
                  <a:lnTo>
                    <a:pt x="443125" y="664192"/>
                  </a:lnTo>
                  <a:lnTo>
                    <a:pt x="590833" y="603811"/>
                  </a:lnTo>
                  <a:lnTo>
                    <a:pt x="738541" y="603811"/>
                  </a:lnTo>
                  <a:lnTo>
                    <a:pt x="886250" y="422668"/>
                  </a:lnTo>
                  <a:lnTo>
                    <a:pt x="1033958" y="362287"/>
                  </a:lnTo>
                  <a:lnTo>
                    <a:pt x="1181667" y="181143"/>
                  </a:lnTo>
                  <a:lnTo>
                    <a:pt x="1329375" y="60381"/>
                  </a:lnTo>
                  <a:lnTo>
                    <a:pt x="1477083" y="60381"/>
                  </a:lnTo>
                  <a:lnTo>
                    <a:pt x="1624792" y="60381"/>
                  </a:lnTo>
                  <a:lnTo>
                    <a:pt x="1772500" y="0"/>
                  </a:lnTo>
                  <a:lnTo>
                    <a:pt x="1920209" y="120762"/>
                  </a:lnTo>
                  <a:lnTo>
                    <a:pt x="2067917" y="0"/>
                  </a:lnTo>
                  <a:lnTo>
                    <a:pt x="2215625" y="120762"/>
                  </a:lnTo>
                  <a:lnTo>
                    <a:pt x="2363334" y="60381"/>
                  </a:lnTo>
                  <a:lnTo>
                    <a:pt x="2511042" y="60381"/>
                  </a:lnTo>
                  <a:lnTo>
                    <a:pt x="2658751" y="120762"/>
                  </a:lnTo>
                  <a:lnTo>
                    <a:pt x="2806459" y="120762"/>
                  </a:lnTo>
                  <a:lnTo>
                    <a:pt x="2954167" y="241524"/>
                  </a:lnTo>
                  <a:lnTo>
                    <a:pt x="3101876" y="664192"/>
                  </a:lnTo>
                  <a:lnTo>
                    <a:pt x="3249584" y="241524"/>
                  </a:lnTo>
                  <a:lnTo>
                    <a:pt x="3397293" y="483049"/>
                  </a:lnTo>
                </a:path>
              </a:pathLst>
            </a:custGeom>
            <a:ln w="27101" cap="flat">
              <a:solidFill>
                <a:srgbClr val="0058AB">
                  <a:alpha val="69803"/>
                </a:srgbClr>
              </a:solidFill>
              <a:prstDash val="solid"/>
              <a:round/>
            </a:ln>
          </p:spPr>
          <p:txBody>
            <a:bodyPr/>
            <a:lstStyle/>
            <a:p/>
          </p:txBody>
        </p:sp>
        <p:sp>
          <p:nvSpPr>
            <p:cNvPr id="90" name="pl90"/>
            <p:cNvSpPr/>
            <p:nvPr/>
          </p:nvSpPr>
          <p:spPr>
            <a:xfrm>
              <a:off x="5437664" y="1699903"/>
              <a:ext cx="3397293" cy="664192"/>
            </a:xfrm>
            <a:custGeom>
              <a:avLst/>
              <a:pathLst>
                <a:path w="3397293" h="664192">
                  <a:moveTo>
                    <a:pt x="0" y="241524"/>
                  </a:moveTo>
                  <a:lnTo>
                    <a:pt x="147708" y="120762"/>
                  </a:lnTo>
                  <a:lnTo>
                    <a:pt x="295416" y="362287"/>
                  </a:lnTo>
                  <a:lnTo>
                    <a:pt x="443125" y="664192"/>
                  </a:lnTo>
                  <a:lnTo>
                    <a:pt x="590833" y="241524"/>
                  </a:lnTo>
                  <a:lnTo>
                    <a:pt x="738541" y="120762"/>
                  </a:lnTo>
                  <a:lnTo>
                    <a:pt x="886250" y="120762"/>
                  </a:lnTo>
                  <a:lnTo>
                    <a:pt x="1033958" y="0"/>
                  </a:lnTo>
                  <a:lnTo>
                    <a:pt x="1181667" y="0"/>
                  </a:lnTo>
                  <a:lnTo>
                    <a:pt x="1329375" y="181143"/>
                  </a:lnTo>
                  <a:lnTo>
                    <a:pt x="1477083" y="241524"/>
                  </a:lnTo>
                  <a:lnTo>
                    <a:pt x="1624792" y="241524"/>
                  </a:lnTo>
                  <a:lnTo>
                    <a:pt x="1772500" y="60381"/>
                  </a:lnTo>
                  <a:lnTo>
                    <a:pt x="1920209" y="0"/>
                  </a:lnTo>
                  <a:lnTo>
                    <a:pt x="2067917" y="422668"/>
                  </a:lnTo>
                  <a:lnTo>
                    <a:pt x="2215625" y="362287"/>
                  </a:lnTo>
                  <a:lnTo>
                    <a:pt x="2363334" y="422668"/>
                  </a:lnTo>
                  <a:lnTo>
                    <a:pt x="2511042" y="181143"/>
                  </a:lnTo>
                  <a:lnTo>
                    <a:pt x="2658751" y="60381"/>
                  </a:lnTo>
                  <a:lnTo>
                    <a:pt x="2806459" y="0"/>
                  </a:lnTo>
                  <a:lnTo>
                    <a:pt x="2954167" y="120762"/>
                  </a:lnTo>
                  <a:lnTo>
                    <a:pt x="3101876" y="120762"/>
                  </a:lnTo>
                  <a:lnTo>
                    <a:pt x="3249584" y="0"/>
                  </a:lnTo>
                  <a:lnTo>
                    <a:pt x="3397293" y="0"/>
                  </a:lnTo>
                </a:path>
              </a:pathLst>
            </a:custGeom>
            <a:ln w="27101" cap="flat">
              <a:solidFill>
                <a:srgbClr val="1CABE2">
                  <a:alpha val="69803"/>
                </a:srgbClr>
              </a:solidFill>
              <a:prstDash val="solid"/>
              <a:round/>
            </a:ln>
          </p:spPr>
          <p:txBody>
            <a:bodyPr/>
            <a:lstStyle/>
            <a:p/>
          </p:txBody>
        </p:sp>
        <p:sp>
          <p:nvSpPr>
            <p:cNvPr id="91" name="pl91"/>
            <p:cNvSpPr/>
            <p:nvPr/>
          </p:nvSpPr>
          <p:spPr>
            <a:xfrm>
              <a:off x="5437664" y="1699903"/>
              <a:ext cx="3397293" cy="1268004"/>
            </a:xfrm>
            <a:custGeom>
              <a:avLst/>
              <a:pathLst>
                <a:path w="3397293" h="1268004">
                  <a:moveTo>
                    <a:pt x="0" y="1268004"/>
                  </a:moveTo>
                  <a:lnTo>
                    <a:pt x="147708" y="1147242"/>
                  </a:lnTo>
                  <a:lnTo>
                    <a:pt x="295416" y="1026479"/>
                  </a:lnTo>
                  <a:lnTo>
                    <a:pt x="443125" y="905717"/>
                  </a:lnTo>
                  <a:lnTo>
                    <a:pt x="590833" y="845336"/>
                  </a:lnTo>
                  <a:lnTo>
                    <a:pt x="738541" y="664192"/>
                  </a:lnTo>
                  <a:lnTo>
                    <a:pt x="886250" y="603811"/>
                  </a:lnTo>
                  <a:lnTo>
                    <a:pt x="1033958" y="543430"/>
                  </a:lnTo>
                  <a:lnTo>
                    <a:pt x="1181667" y="483049"/>
                  </a:lnTo>
                  <a:lnTo>
                    <a:pt x="1329375" y="362287"/>
                  </a:lnTo>
                  <a:lnTo>
                    <a:pt x="1477083" y="241524"/>
                  </a:lnTo>
                  <a:lnTo>
                    <a:pt x="1624792" y="181143"/>
                  </a:lnTo>
                  <a:lnTo>
                    <a:pt x="1772500" y="241524"/>
                  </a:lnTo>
                  <a:lnTo>
                    <a:pt x="1920209" y="241524"/>
                  </a:lnTo>
                  <a:lnTo>
                    <a:pt x="2067917" y="120762"/>
                  </a:lnTo>
                  <a:lnTo>
                    <a:pt x="2215625" y="120762"/>
                  </a:lnTo>
                  <a:lnTo>
                    <a:pt x="2363334" y="60381"/>
                  </a:lnTo>
                  <a:lnTo>
                    <a:pt x="2511042" y="120762"/>
                  </a:lnTo>
                  <a:lnTo>
                    <a:pt x="2658751" y="60381"/>
                  </a:lnTo>
                  <a:lnTo>
                    <a:pt x="2806459" y="0"/>
                  </a:lnTo>
                  <a:lnTo>
                    <a:pt x="2954167" y="120762"/>
                  </a:lnTo>
                  <a:lnTo>
                    <a:pt x="3101876" y="301905"/>
                  </a:lnTo>
                  <a:lnTo>
                    <a:pt x="3249584" y="301905"/>
                  </a:lnTo>
                  <a:lnTo>
                    <a:pt x="3397293" y="120762"/>
                  </a:lnTo>
                </a:path>
              </a:pathLst>
            </a:custGeom>
            <a:ln w="27101" cap="flat">
              <a:solidFill>
                <a:srgbClr val="00833D">
                  <a:alpha val="69803"/>
                </a:srgbClr>
              </a:solidFill>
              <a:prstDash val="solid"/>
              <a:round/>
            </a:ln>
          </p:spPr>
          <p:txBody>
            <a:bodyPr/>
            <a:lstStyle/>
            <a:p/>
          </p:txBody>
        </p:sp>
        <p:sp>
          <p:nvSpPr>
            <p:cNvPr id="92" name="pl92"/>
            <p:cNvSpPr/>
            <p:nvPr/>
          </p:nvSpPr>
          <p:spPr>
            <a:xfrm>
              <a:off x="5437664" y="854567"/>
              <a:ext cx="3397293" cy="1147242"/>
            </a:xfrm>
            <a:custGeom>
              <a:avLst/>
              <a:pathLst>
                <a:path w="3397293" h="1147242">
                  <a:moveTo>
                    <a:pt x="0" y="181143"/>
                  </a:moveTo>
                  <a:lnTo>
                    <a:pt x="147708" y="241524"/>
                  </a:lnTo>
                  <a:lnTo>
                    <a:pt x="295416" y="181143"/>
                  </a:lnTo>
                  <a:lnTo>
                    <a:pt x="443125" y="120762"/>
                  </a:lnTo>
                  <a:lnTo>
                    <a:pt x="590833" y="60381"/>
                  </a:lnTo>
                  <a:lnTo>
                    <a:pt x="738541" y="0"/>
                  </a:lnTo>
                  <a:lnTo>
                    <a:pt x="886250" y="60381"/>
                  </a:lnTo>
                  <a:lnTo>
                    <a:pt x="1033958" y="60381"/>
                  </a:lnTo>
                  <a:lnTo>
                    <a:pt x="1181667" y="120762"/>
                  </a:lnTo>
                  <a:lnTo>
                    <a:pt x="1329375" y="0"/>
                  </a:lnTo>
                  <a:lnTo>
                    <a:pt x="1477083" y="60381"/>
                  </a:lnTo>
                  <a:lnTo>
                    <a:pt x="1624792" y="60381"/>
                  </a:lnTo>
                  <a:lnTo>
                    <a:pt x="1772500" y="60381"/>
                  </a:lnTo>
                  <a:lnTo>
                    <a:pt x="1920209" y="241524"/>
                  </a:lnTo>
                  <a:lnTo>
                    <a:pt x="2067917" y="301905"/>
                  </a:lnTo>
                  <a:lnTo>
                    <a:pt x="2215625" y="241524"/>
                  </a:lnTo>
                  <a:lnTo>
                    <a:pt x="2363334" y="241524"/>
                  </a:lnTo>
                  <a:lnTo>
                    <a:pt x="2511042" y="543430"/>
                  </a:lnTo>
                  <a:lnTo>
                    <a:pt x="2658751" y="483049"/>
                  </a:lnTo>
                  <a:lnTo>
                    <a:pt x="2806459" y="845336"/>
                  </a:lnTo>
                  <a:lnTo>
                    <a:pt x="2954167" y="1086861"/>
                  </a:lnTo>
                  <a:lnTo>
                    <a:pt x="3101876" y="1147242"/>
                  </a:lnTo>
                  <a:lnTo>
                    <a:pt x="3249584" y="905717"/>
                  </a:lnTo>
                  <a:lnTo>
                    <a:pt x="3397293" y="664192"/>
                  </a:lnTo>
                </a:path>
              </a:pathLst>
            </a:custGeom>
            <a:ln w="27101" cap="flat">
              <a:solidFill>
                <a:srgbClr val="80BD41">
                  <a:alpha val="69803"/>
                </a:srgbClr>
              </a:solidFill>
              <a:prstDash val="solid"/>
              <a:round/>
            </a:ln>
          </p:spPr>
          <p:txBody>
            <a:bodyPr/>
            <a:lstStyle/>
            <a:p/>
          </p:txBody>
        </p:sp>
        <p:sp>
          <p:nvSpPr>
            <p:cNvPr id="93" name="pl93"/>
            <p:cNvSpPr/>
            <p:nvPr/>
          </p:nvSpPr>
          <p:spPr>
            <a:xfrm>
              <a:off x="5437664" y="1579141"/>
              <a:ext cx="3397293" cy="603811"/>
            </a:xfrm>
            <a:custGeom>
              <a:avLst/>
              <a:pathLst>
                <a:path w="3397293" h="603811">
                  <a:moveTo>
                    <a:pt x="0" y="301905"/>
                  </a:moveTo>
                  <a:lnTo>
                    <a:pt x="147708" y="241524"/>
                  </a:lnTo>
                  <a:lnTo>
                    <a:pt x="295416" y="362287"/>
                  </a:lnTo>
                  <a:lnTo>
                    <a:pt x="443125" y="301905"/>
                  </a:lnTo>
                  <a:lnTo>
                    <a:pt x="590833" y="241524"/>
                  </a:lnTo>
                  <a:lnTo>
                    <a:pt x="738541" y="181143"/>
                  </a:lnTo>
                  <a:lnTo>
                    <a:pt x="886250" y="181143"/>
                  </a:lnTo>
                  <a:lnTo>
                    <a:pt x="1033958" y="120762"/>
                  </a:lnTo>
                  <a:lnTo>
                    <a:pt x="1181667" y="60381"/>
                  </a:lnTo>
                  <a:lnTo>
                    <a:pt x="1329375" y="60381"/>
                  </a:lnTo>
                  <a:lnTo>
                    <a:pt x="1477083" y="0"/>
                  </a:lnTo>
                  <a:lnTo>
                    <a:pt x="1624792" y="0"/>
                  </a:lnTo>
                  <a:lnTo>
                    <a:pt x="1772500" y="181143"/>
                  </a:lnTo>
                  <a:lnTo>
                    <a:pt x="1920209" y="60381"/>
                  </a:lnTo>
                  <a:lnTo>
                    <a:pt x="2067917" y="60381"/>
                  </a:lnTo>
                  <a:lnTo>
                    <a:pt x="2215625" y="181143"/>
                  </a:lnTo>
                  <a:lnTo>
                    <a:pt x="2363334" y="120762"/>
                  </a:lnTo>
                  <a:lnTo>
                    <a:pt x="2511042" y="120762"/>
                  </a:lnTo>
                  <a:lnTo>
                    <a:pt x="2658751" y="120762"/>
                  </a:lnTo>
                  <a:lnTo>
                    <a:pt x="2806459" y="120762"/>
                  </a:lnTo>
                  <a:lnTo>
                    <a:pt x="2954167" y="362287"/>
                  </a:lnTo>
                  <a:lnTo>
                    <a:pt x="3101876" y="362287"/>
                  </a:lnTo>
                  <a:lnTo>
                    <a:pt x="3249584" y="422668"/>
                  </a:lnTo>
                  <a:lnTo>
                    <a:pt x="3397293" y="603811"/>
                  </a:lnTo>
                </a:path>
              </a:pathLst>
            </a:custGeom>
            <a:ln w="27101" cap="flat">
              <a:solidFill>
                <a:srgbClr val="6A1E74">
                  <a:alpha val="69803"/>
                </a:srgbClr>
              </a:solidFill>
              <a:prstDash val="solid"/>
              <a:round/>
            </a:ln>
          </p:spPr>
          <p:txBody>
            <a:bodyPr/>
            <a:lstStyle/>
            <a:p/>
          </p:txBody>
        </p:sp>
        <p:sp>
          <p:nvSpPr>
            <p:cNvPr id="94" name="pl94"/>
            <p:cNvSpPr/>
            <p:nvPr/>
          </p:nvSpPr>
          <p:spPr>
            <a:xfrm>
              <a:off x="5437664" y="1579141"/>
              <a:ext cx="3397293" cy="1871816"/>
            </a:xfrm>
            <a:custGeom>
              <a:avLst/>
              <a:pathLst>
                <a:path w="3397293" h="1871816">
                  <a:moveTo>
                    <a:pt x="0" y="1871816"/>
                  </a:moveTo>
                  <a:lnTo>
                    <a:pt x="147708" y="1751054"/>
                  </a:lnTo>
                  <a:lnTo>
                    <a:pt x="295416" y="1751054"/>
                  </a:lnTo>
                  <a:lnTo>
                    <a:pt x="443125" y="1630291"/>
                  </a:lnTo>
                  <a:lnTo>
                    <a:pt x="590833" y="1449148"/>
                  </a:lnTo>
                  <a:lnTo>
                    <a:pt x="738541" y="1388767"/>
                  </a:lnTo>
                  <a:lnTo>
                    <a:pt x="886250" y="1449148"/>
                  </a:lnTo>
                  <a:lnTo>
                    <a:pt x="1033958" y="1509529"/>
                  </a:lnTo>
                  <a:lnTo>
                    <a:pt x="1181667" y="1268004"/>
                  </a:lnTo>
                  <a:lnTo>
                    <a:pt x="1329375" y="1086861"/>
                  </a:lnTo>
                  <a:lnTo>
                    <a:pt x="1477083" y="905717"/>
                  </a:lnTo>
                  <a:lnTo>
                    <a:pt x="1624792" y="664192"/>
                  </a:lnTo>
                  <a:lnTo>
                    <a:pt x="1772500" y="664192"/>
                  </a:lnTo>
                  <a:lnTo>
                    <a:pt x="1920209" y="603811"/>
                  </a:lnTo>
                  <a:lnTo>
                    <a:pt x="2067917" y="483049"/>
                  </a:lnTo>
                  <a:lnTo>
                    <a:pt x="2215625" y="362287"/>
                  </a:lnTo>
                  <a:lnTo>
                    <a:pt x="2363334" y="301905"/>
                  </a:lnTo>
                  <a:lnTo>
                    <a:pt x="2511042" y="301905"/>
                  </a:lnTo>
                  <a:lnTo>
                    <a:pt x="2658751" y="181143"/>
                  </a:lnTo>
                  <a:lnTo>
                    <a:pt x="2806459" y="120762"/>
                  </a:lnTo>
                  <a:lnTo>
                    <a:pt x="2954167" y="422668"/>
                  </a:lnTo>
                  <a:lnTo>
                    <a:pt x="3101876" y="362287"/>
                  </a:lnTo>
                  <a:lnTo>
                    <a:pt x="3249584" y="0"/>
                  </a:lnTo>
                  <a:lnTo>
                    <a:pt x="3397293" y="60381"/>
                  </a:lnTo>
                </a:path>
              </a:pathLst>
            </a:custGeom>
            <a:ln w="27101" cap="flat">
              <a:solidFill>
                <a:srgbClr val="E2231A">
                  <a:alpha val="69803"/>
                </a:srgbClr>
              </a:solidFill>
              <a:prstDash val="solid"/>
              <a:round/>
            </a:ln>
          </p:spPr>
          <p:txBody>
            <a:bodyPr/>
            <a:lstStyle/>
            <a:p/>
          </p:txBody>
        </p:sp>
        <p:sp>
          <p:nvSpPr>
            <p:cNvPr id="95" name="pl95"/>
            <p:cNvSpPr/>
            <p:nvPr/>
          </p:nvSpPr>
          <p:spPr>
            <a:xfrm>
              <a:off x="5437664" y="1699903"/>
              <a:ext cx="3397293" cy="1932197"/>
            </a:xfrm>
            <a:custGeom>
              <a:avLst/>
              <a:pathLst>
                <a:path w="3397293" h="1932197">
                  <a:moveTo>
                    <a:pt x="0" y="1811435"/>
                  </a:moveTo>
                  <a:lnTo>
                    <a:pt x="147708" y="1932197"/>
                  </a:lnTo>
                  <a:lnTo>
                    <a:pt x="295416" y="1811435"/>
                  </a:lnTo>
                  <a:lnTo>
                    <a:pt x="443125" y="1569910"/>
                  </a:lnTo>
                  <a:lnTo>
                    <a:pt x="590833" y="1268004"/>
                  </a:lnTo>
                  <a:lnTo>
                    <a:pt x="738541" y="1026479"/>
                  </a:lnTo>
                  <a:lnTo>
                    <a:pt x="886250" y="845336"/>
                  </a:lnTo>
                  <a:lnTo>
                    <a:pt x="1033958" y="724574"/>
                  </a:lnTo>
                  <a:lnTo>
                    <a:pt x="1181667" y="422668"/>
                  </a:lnTo>
                  <a:lnTo>
                    <a:pt x="1329375" y="120762"/>
                  </a:lnTo>
                  <a:lnTo>
                    <a:pt x="1477083" y="422668"/>
                  </a:lnTo>
                  <a:lnTo>
                    <a:pt x="1624792" y="543430"/>
                  </a:lnTo>
                  <a:lnTo>
                    <a:pt x="1772500" y="603811"/>
                  </a:lnTo>
                  <a:lnTo>
                    <a:pt x="1920209" y="603811"/>
                  </a:lnTo>
                  <a:lnTo>
                    <a:pt x="2067917" y="603811"/>
                  </a:lnTo>
                  <a:lnTo>
                    <a:pt x="2215625" y="603811"/>
                  </a:lnTo>
                  <a:lnTo>
                    <a:pt x="2363334" y="301905"/>
                  </a:lnTo>
                  <a:lnTo>
                    <a:pt x="2511042" y="241524"/>
                  </a:lnTo>
                  <a:lnTo>
                    <a:pt x="2658751" y="120762"/>
                  </a:lnTo>
                  <a:lnTo>
                    <a:pt x="2806459" y="0"/>
                  </a:lnTo>
                  <a:lnTo>
                    <a:pt x="2954167" y="181143"/>
                  </a:lnTo>
                  <a:lnTo>
                    <a:pt x="3101876" y="181143"/>
                  </a:lnTo>
                  <a:lnTo>
                    <a:pt x="3249584" y="120762"/>
                  </a:lnTo>
                  <a:lnTo>
                    <a:pt x="3397293" y="181143"/>
                  </a:lnTo>
                </a:path>
              </a:pathLst>
            </a:custGeom>
            <a:ln w="27101" cap="flat">
              <a:solidFill>
                <a:srgbClr val="F26A21">
                  <a:alpha val="69803"/>
                </a:srgbClr>
              </a:solidFill>
              <a:prstDash val="solid"/>
              <a:round/>
            </a:ln>
          </p:spPr>
          <p:txBody>
            <a:bodyPr/>
            <a:lstStyle/>
            <a:p/>
          </p:txBody>
        </p:sp>
        <p:sp>
          <p:nvSpPr>
            <p:cNvPr id="96" name="pl96"/>
            <p:cNvSpPr/>
            <p:nvPr/>
          </p:nvSpPr>
          <p:spPr>
            <a:xfrm>
              <a:off x="5437664" y="1699903"/>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7" name="pl97"/>
            <p:cNvSpPr/>
            <p:nvPr/>
          </p:nvSpPr>
          <p:spPr>
            <a:xfrm>
              <a:off x="5437664" y="1579141"/>
              <a:ext cx="3397293" cy="603811"/>
            </a:xfrm>
            <a:custGeom>
              <a:avLst/>
              <a:pathLst>
                <a:path w="3397293" h="603811">
                  <a:moveTo>
                    <a:pt x="0" y="301905"/>
                  </a:moveTo>
                  <a:lnTo>
                    <a:pt x="147708" y="241524"/>
                  </a:lnTo>
                  <a:lnTo>
                    <a:pt x="295416" y="362287"/>
                  </a:lnTo>
                  <a:lnTo>
                    <a:pt x="443125" y="301905"/>
                  </a:lnTo>
                  <a:lnTo>
                    <a:pt x="590833" y="241524"/>
                  </a:lnTo>
                  <a:lnTo>
                    <a:pt x="738541" y="181143"/>
                  </a:lnTo>
                  <a:lnTo>
                    <a:pt x="886250" y="181143"/>
                  </a:lnTo>
                  <a:lnTo>
                    <a:pt x="1033958" y="120762"/>
                  </a:lnTo>
                  <a:lnTo>
                    <a:pt x="1181667" y="60381"/>
                  </a:lnTo>
                  <a:lnTo>
                    <a:pt x="1329375" y="60381"/>
                  </a:lnTo>
                  <a:lnTo>
                    <a:pt x="1477083" y="0"/>
                  </a:lnTo>
                  <a:lnTo>
                    <a:pt x="1624792" y="0"/>
                  </a:lnTo>
                  <a:lnTo>
                    <a:pt x="1772500" y="181143"/>
                  </a:lnTo>
                  <a:lnTo>
                    <a:pt x="1920209" y="60381"/>
                  </a:lnTo>
                  <a:lnTo>
                    <a:pt x="2067917" y="60381"/>
                  </a:lnTo>
                  <a:lnTo>
                    <a:pt x="2215625" y="181143"/>
                  </a:lnTo>
                  <a:lnTo>
                    <a:pt x="2363334" y="120762"/>
                  </a:lnTo>
                  <a:lnTo>
                    <a:pt x="2511042" y="120762"/>
                  </a:lnTo>
                  <a:lnTo>
                    <a:pt x="2658751" y="120762"/>
                  </a:lnTo>
                  <a:lnTo>
                    <a:pt x="2806459" y="120762"/>
                  </a:lnTo>
                  <a:lnTo>
                    <a:pt x="2954167" y="362287"/>
                  </a:lnTo>
                  <a:lnTo>
                    <a:pt x="3101876" y="362287"/>
                  </a:lnTo>
                  <a:lnTo>
                    <a:pt x="3249584" y="422668"/>
                  </a:lnTo>
                  <a:lnTo>
                    <a:pt x="3397293" y="603811"/>
                  </a:lnTo>
                </a:path>
              </a:pathLst>
            </a:custGeom>
            <a:ln w="65043" cap="flat">
              <a:solidFill>
                <a:srgbClr val="000000">
                  <a:alpha val="100000"/>
                </a:srgbClr>
              </a:solidFill>
              <a:prstDash val="solid"/>
              <a:round/>
            </a:ln>
          </p:spPr>
          <p:txBody>
            <a:bodyPr/>
            <a:lstStyle/>
            <a:p/>
          </p:txBody>
        </p:sp>
        <p:sp>
          <p:nvSpPr>
            <p:cNvPr id="98" name="pl98"/>
            <p:cNvSpPr/>
            <p:nvPr/>
          </p:nvSpPr>
          <p:spPr>
            <a:xfrm>
              <a:off x="5437664" y="1579141"/>
              <a:ext cx="3397293" cy="603811"/>
            </a:xfrm>
            <a:custGeom>
              <a:avLst/>
              <a:pathLst>
                <a:path w="3397293" h="603811">
                  <a:moveTo>
                    <a:pt x="0" y="301905"/>
                  </a:moveTo>
                  <a:lnTo>
                    <a:pt x="147708" y="241524"/>
                  </a:lnTo>
                  <a:lnTo>
                    <a:pt x="295416" y="362287"/>
                  </a:lnTo>
                  <a:lnTo>
                    <a:pt x="443125" y="301905"/>
                  </a:lnTo>
                  <a:lnTo>
                    <a:pt x="590833" y="241524"/>
                  </a:lnTo>
                  <a:lnTo>
                    <a:pt x="738541" y="181143"/>
                  </a:lnTo>
                  <a:lnTo>
                    <a:pt x="886250" y="181143"/>
                  </a:lnTo>
                  <a:lnTo>
                    <a:pt x="1033958" y="120762"/>
                  </a:lnTo>
                  <a:lnTo>
                    <a:pt x="1181667" y="60381"/>
                  </a:lnTo>
                  <a:lnTo>
                    <a:pt x="1329375" y="60381"/>
                  </a:lnTo>
                  <a:lnTo>
                    <a:pt x="1477083" y="0"/>
                  </a:lnTo>
                  <a:lnTo>
                    <a:pt x="1624792" y="0"/>
                  </a:lnTo>
                  <a:lnTo>
                    <a:pt x="1772500" y="181143"/>
                  </a:lnTo>
                  <a:lnTo>
                    <a:pt x="1920209" y="60381"/>
                  </a:lnTo>
                  <a:lnTo>
                    <a:pt x="2067917" y="60381"/>
                  </a:lnTo>
                  <a:lnTo>
                    <a:pt x="2215625" y="181143"/>
                  </a:lnTo>
                  <a:lnTo>
                    <a:pt x="2363334" y="120762"/>
                  </a:lnTo>
                  <a:lnTo>
                    <a:pt x="2511042" y="120762"/>
                  </a:lnTo>
                  <a:lnTo>
                    <a:pt x="2658751" y="120762"/>
                  </a:lnTo>
                  <a:lnTo>
                    <a:pt x="2806459" y="120762"/>
                  </a:lnTo>
                  <a:lnTo>
                    <a:pt x="2954167" y="362287"/>
                  </a:lnTo>
                  <a:lnTo>
                    <a:pt x="3101876" y="362287"/>
                  </a:lnTo>
                  <a:lnTo>
                    <a:pt x="3249584" y="422668"/>
                  </a:lnTo>
                  <a:lnTo>
                    <a:pt x="3397293" y="603811"/>
                  </a:lnTo>
                </a:path>
              </a:pathLst>
            </a:custGeom>
            <a:ln w="40651" cap="flat">
              <a:solidFill>
                <a:srgbClr val="6A1E74">
                  <a:alpha val="100000"/>
                </a:srgbClr>
              </a:solidFill>
              <a:prstDash val="solid"/>
              <a:round/>
            </a:ln>
          </p:spPr>
          <p:txBody>
            <a:bodyPr/>
            <a:lstStyle/>
            <a:p/>
          </p:txBody>
        </p:sp>
        <p:sp>
          <p:nvSpPr>
            <p:cNvPr id="99" name="tx99"/>
            <p:cNvSpPr/>
            <p:nvPr/>
          </p:nvSpPr>
          <p:spPr>
            <a:xfrm>
              <a:off x="5389469" y="170087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0" name="tx100"/>
            <p:cNvSpPr/>
            <p:nvPr/>
          </p:nvSpPr>
          <p:spPr>
            <a:xfrm>
              <a:off x="6128011" y="1581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1" name="tx101"/>
            <p:cNvSpPr/>
            <p:nvPr/>
          </p:nvSpPr>
          <p:spPr>
            <a:xfrm>
              <a:off x="6884603" y="14003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2" name="tx102"/>
            <p:cNvSpPr/>
            <p:nvPr/>
          </p:nvSpPr>
          <p:spPr>
            <a:xfrm>
              <a:off x="7605095" y="1581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3" name="tx103"/>
            <p:cNvSpPr/>
            <p:nvPr/>
          </p:nvSpPr>
          <p:spPr>
            <a:xfrm>
              <a:off x="8213978" y="15197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4" name="tx104"/>
            <p:cNvSpPr/>
            <p:nvPr/>
          </p:nvSpPr>
          <p:spPr>
            <a:xfrm>
              <a:off x="8786762" y="200283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05" name="tx105"/>
            <p:cNvSpPr/>
            <p:nvPr/>
          </p:nvSpPr>
          <p:spPr>
            <a:xfrm>
              <a:off x="5003259" y="345915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8554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2516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64778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10439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9" name="pl119"/>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l120"/>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22" name="pl122"/>
            <p:cNvSpPr/>
            <p:nvPr/>
          </p:nvSpPr>
          <p:spPr>
            <a:xfrm>
              <a:off x="7162116" y="4638839"/>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123" name="pl123"/>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4" name="pl124"/>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5" name="tx125"/>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7" name="tx127"/>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8" name="tx128"/>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9" name="tx129"/>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0" name="tx130"/>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1" name="tx131"/>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5353163" y="471005"/>
              <a:ext cx="35662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MENA</a:t>
              </a:r>
            </a:p>
          </p:txBody>
        </p:sp>
        <p:sp>
          <p:nvSpPr>
            <p:cNvPr id="133" name="pl133"/>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4" name="pl134"/>
            <p:cNvSpPr/>
            <p:nvPr/>
          </p:nvSpPr>
          <p:spPr>
            <a:xfrm>
              <a:off x="218879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393202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567525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741848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40" name="pl140"/>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06040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80363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54686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829009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317178" y="5793155"/>
              <a:ext cx="4532397" cy="194233"/>
            </a:xfrm>
            <a:prstGeom prst="rect">
              <a:avLst/>
            </a:prstGeom>
            <a:solidFill>
              <a:srgbClr val="6A1E74">
                <a:alpha val="80000"/>
              </a:srgbClr>
            </a:solidFill>
          </p:spPr>
          <p:txBody>
            <a:bodyPr/>
            <a:lstStyle/>
            <a:p/>
          </p:txBody>
        </p:sp>
        <p:sp>
          <p:nvSpPr>
            <p:cNvPr id="146" name="rc146"/>
            <p:cNvSpPr/>
            <p:nvPr/>
          </p:nvSpPr>
          <p:spPr>
            <a:xfrm>
              <a:off x="1317178" y="5482382"/>
              <a:ext cx="7321564" cy="194233"/>
            </a:xfrm>
            <a:prstGeom prst="rect">
              <a:avLst/>
            </a:prstGeom>
            <a:solidFill>
              <a:srgbClr val="6A1E74">
                <a:alpha val="80000"/>
              </a:srgbClr>
            </a:solidFill>
          </p:spPr>
          <p:txBody>
            <a:bodyPr/>
            <a:lstStyle/>
            <a:p/>
          </p:txBody>
        </p:sp>
        <p:sp>
          <p:nvSpPr>
            <p:cNvPr id="147" name="tx147"/>
            <p:cNvSpPr/>
            <p:nvPr/>
          </p:nvSpPr>
          <p:spPr>
            <a:xfrm>
              <a:off x="5924924" y="58497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48" name="tx148"/>
            <p:cNvSpPr/>
            <p:nvPr/>
          </p:nvSpPr>
          <p:spPr>
            <a:xfrm>
              <a:off x="8714092" y="55403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49" name="tx149"/>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52" name="tx152"/>
            <p:cNvSpPr/>
            <p:nvPr/>
          </p:nvSpPr>
          <p:spPr>
            <a:xfrm>
              <a:off x="286620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53" name="tx153"/>
            <p:cNvSpPr/>
            <p:nvPr/>
          </p:nvSpPr>
          <p:spPr>
            <a:xfrm>
              <a:off x="460943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4" name="tx154"/>
            <p:cNvSpPr/>
            <p:nvPr/>
          </p:nvSpPr>
          <p:spPr>
            <a:xfrm>
              <a:off x="6352665"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55" name="tx155"/>
            <p:cNvSpPr/>
            <p:nvPr/>
          </p:nvSpPr>
          <p:spPr>
            <a:xfrm>
              <a:off x="8095895"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6" name="tx156"/>
            <p:cNvSpPr/>
            <p:nvPr/>
          </p:nvSpPr>
          <p:spPr>
            <a:xfrm>
              <a:off x="4187411" y="6216841"/>
              <a:ext cx="158110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57" name="tx157"/>
            <p:cNvSpPr/>
            <p:nvPr/>
          </p:nvSpPr>
          <p:spPr>
            <a:xfrm>
              <a:off x="951100" y="5222938"/>
              <a:ext cx="4634135"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MENA, 2019 and 2023</a:t>
              </a:r>
            </a:p>
          </p:txBody>
        </p:sp>
        <p:sp>
          <p:nvSpPr>
            <p:cNvPr id="158" name="tx15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9" name="tx15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MENA ranked number 5 out of 7 UNICEF regions, with DTP3 coverage of 81%.
DTP3 coverage (81%) was 8 percentage points lower than in 2019 (89%).
This equates to 2,124,000 undervaccinated children in 2023 compared to 1,283,000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340635"/>
              <a:ext cx="3432608" cy="624945"/>
            </a:xfrm>
            <a:custGeom>
              <a:avLst/>
              <a:pathLst>
                <a:path w="3432608" h="624945">
                  <a:moveTo>
                    <a:pt x="0" y="0"/>
                  </a:moveTo>
                  <a:lnTo>
                    <a:pt x="686521" y="0"/>
                  </a:lnTo>
                  <a:lnTo>
                    <a:pt x="1373043" y="138876"/>
                  </a:lnTo>
                  <a:lnTo>
                    <a:pt x="2059565" y="624945"/>
                  </a:lnTo>
                  <a:lnTo>
                    <a:pt x="2746087" y="138876"/>
                  </a:lnTo>
                  <a:lnTo>
                    <a:pt x="3432608" y="416630"/>
                  </a:lnTo>
                </a:path>
              </a:pathLst>
            </a:custGeom>
            <a:ln w="27101" cap="flat">
              <a:solidFill>
                <a:srgbClr val="0058AB">
                  <a:alpha val="69803"/>
                </a:srgbClr>
              </a:solidFill>
              <a:prstDash val="solid"/>
              <a:round/>
            </a:ln>
          </p:spPr>
          <p:txBody>
            <a:bodyPr/>
            <a:lstStyle/>
            <a:p/>
          </p:txBody>
        </p:sp>
        <p:sp>
          <p:nvSpPr>
            <p:cNvPr id="26" name="pl26"/>
            <p:cNvSpPr/>
            <p:nvPr/>
          </p:nvSpPr>
          <p:spPr>
            <a:xfrm>
              <a:off x="1122730" y="1201759"/>
              <a:ext cx="3432608" cy="138876"/>
            </a:xfrm>
            <a:custGeom>
              <a:avLst/>
              <a:pathLst>
                <a:path w="3432608" h="138876">
                  <a:moveTo>
                    <a:pt x="0" y="69438"/>
                  </a:moveTo>
                  <a:lnTo>
                    <a:pt x="686521" y="0"/>
                  </a:lnTo>
                  <a:lnTo>
                    <a:pt x="1373043" y="138876"/>
                  </a:lnTo>
                  <a:lnTo>
                    <a:pt x="2059565" y="138876"/>
                  </a:lnTo>
                  <a:lnTo>
                    <a:pt x="2746087" y="0"/>
                  </a:lnTo>
                  <a:lnTo>
                    <a:pt x="3432608" y="0"/>
                  </a:lnTo>
                </a:path>
              </a:pathLst>
            </a:custGeom>
            <a:ln w="27101" cap="flat">
              <a:solidFill>
                <a:srgbClr val="1CABE2">
                  <a:alpha val="69803"/>
                </a:srgbClr>
              </a:solidFill>
              <a:prstDash val="solid"/>
              <a:round/>
            </a:ln>
          </p:spPr>
          <p:txBody>
            <a:bodyPr/>
            <a:lstStyle/>
            <a:p/>
          </p:txBody>
        </p:sp>
        <p:sp>
          <p:nvSpPr>
            <p:cNvPr id="27" name="pl27"/>
            <p:cNvSpPr/>
            <p:nvPr/>
          </p:nvSpPr>
          <p:spPr>
            <a:xfrm>
              <a:off x="1122730" y="2243334"/>
              <a:ext cx="3432608" cy="347191"/>
            </a:xfrm>
            <a:custGeom>
              <a:avLst/>
              <a:pathLst>
                <a:path w="3432608" h="347191">
                  <a:moveTo>
                    <a:pt x="0" y="69438"/>
                  </a:moveTo>
                  <a:lnTo>
                    <a:pt x="686521" y="0"/>
                  </a:lnTo>
                  <a:lnTo>
                    <a:pt x="1373043" y="138876"/>
                  </a:lnTo>
                  <a:lnTo>
                    <a:pt x="2059565" y="347191"/>
                  </a:lnTo>
                  <a:lnTo>
                    <a:pt x="2746087" y="347191"/>
                  </a:lnTo>
                  <a:lnTo>
                    <a:pt x="3432608" y="138876"/>
                  </a:lnTo>
                </a:path>
              </a:pathLst>
            </a:custGeom>
            <a:ln w="27101" cap="flat">
              <a:solidFill>
                <a:srgbClr val="00833D">
                  <a:alpha val="69803"/>
                </a:srgbClr>
              </a:solidFill>
              <a:prstDash val="solid"/>
              <a:round/>
            </a:ln>
          </p:spPr>
          <p:txBody>
            <a:bodyPr/>
            <a:lstStyle/>
            <a:p/>
          </p:txBody>
        </p:sp>
        <p:sp>
          <p:nvSpPr>
            <p:cNvPr id="28" name="pl28"/>
            <p:cNvSpPr/>
            <p:nvPr/>
          </p:nvSpPr>
          <p:spPr>
            <a:xfrm>
              <a:off x="1122730" y="1826704"/>
              <a:ext cx="3432608" cy="763821"/>
            </a:xfrm>
            <a:custGeom>
              <a:avLst/>
              <a:pathLst>
                <a:path w="3432608" h="763821">
                  <a:moveTo>
                    <a:pt x="0" y="0"/>
                  </a:moveTo>
                  <a:lnTo>
                    <a:pt x="686521" y="416630"/>
                  </a:lnTo>
                  <a:lnTo>
                    <a:pt x="1373043" y="694383"/>
                  </a:lnTo>
                  <a:lnTo>
                    <a:pt x="2059565" y="763821"/>
                  </a:lnTo>
                  <a:lnTo>
                    <a:pt x="2746087" y="486068"/>
                  </a:lnTo>
                  <a:lnTo>
                    <a:pt x="3432608" y="208315"/>
                  </a:lnTo>
                </a:path>
              </a:pathLst>
            </a:custGeom>
            <a:ln w="27101" cap="flat">
              <a:solidFill>
                <a:srgbClr val="80BD41">
                  <a:alpha val="69803"/>
                </a:srgbClr>
              </a:solidFill>
              <a:prstDash val="solid"/>
              <a:round/>
            </a:ln>
          </p:spPr>
          <p:txBody>
            <a:bodyPr/>
            <a:lstStyle/>
            <a:p/>
          </p:txBody>
        </p:sp>
        <p:sp>
          <p:nvSpPr>
            <p:cNvPr id="29" name="pl29"/>
            <p:cNvSpPr/>
            <p:nvPr/>
          </p:nvSpPr>
          <p:spPr>
            <a:xfrm>
              <a:off x="1122730" y="1618389"/>
              <a:ext cx="3432608" cy="555506"/>
            </a:xfrm>
            <a:custGeom>
              <a:avLst/>
              <a:pathLst>
                <a:path w="3432608" h="555506">
                  <a:moveTo>
                    <a:pt x="0" y="0"/>
                  </a:moveTo>
                  <a:lnTo>
                    <a:pt x="686521" y="0"/>
                  </a:lnTo>
                  <a:lnTo>
                    <a:pt x="1373043" y="277753"/>
                  </a:lnTo>
                  <a:lnTo>
                    <a:pt x="2059565" y="277753"/>
                  </a:lnTo>
                  <a:lnTo>
                    <a:pt x="2746087" y="347191"/>
                  </a:lnTo>
                  <a:lnTo>
                    <a:pt x="3432608" y="555506"/>
                  </a:lnTo>
                </a:path>
              </a:pathLst>
            </a:custGeom>
            <a:ln w="27101" cap="flat">
              <a:solidFill>
                <a:srgbClr val="6A1E74">
                  <a:alpha val="69803"/>
                </a:srgbClr>
              </a:solidFill>
              <a:prstDash val="solid"/>
              <a:round/>
            </a:ln>
          </p:spPr>
          <p:txBody>
            <a:bodyPr/>
            <a:lstStyle/>
            <a:p/>
          </p:txBody>
        </p:sp>
        <p:sp>
          <p:nvSpPr>
            <p:cNvPr id="30" name="pl30"/>
            <p:cNvSpPr/>
            <p:nvPr/>
          </p:nvSpPr>
          <p:spPr>
            <a:xfrm>
              <a:off x="1122730" y="1479512"/>
              <a:ext cx="3432608" cy="486068"/>
            </a:xfrm>
            <a:custGeom>
              <a:avLst/>
              <a:pathLst>
                <a:path w="3432608" h="486068">
                  <a:moveTo>
                    <a:pt x="0" y="208315"/>
                  </a:moveTo>
                  <a:lnTo>
                    <a:pt x="686521" y="138876"/>
                  </a:lnTo>
                  <a:lnTo>
                    <a:pt x="1373043" y="486068"/>
                  </a:lnTo>
                  <a:lnTo>
                    <a:pt x="2059565" y="416630"/>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2798841"/>
              <a:ext cx="3432608" cy="208315"/>
            </a:xfrm>
            <a:custGeom>
              <a:avLst/>
              <a:pathLst>
                <a:path w="3432608" h="208315">
                  <a:moveTo>
                    <a:pt x="0" y="138876"/>
                  </a:moveTo>
                  <a:lnTo>
                    <a:pt x="686521" y="0"/>
                  </a:lnTo>
                  <a:lnTo>
                    <a:pt x="1373043" y="208315"/>
                  </a:lnTo>
                  <a:lnTo>
                    <a:pt x="2059565" y="208315"/>
                  </a:lnTo>
                  <a:lnTo>
                    <a:pt x="2746087" y="138876"/>
                  </a:lnTo>
                  <a:lnTo>
                    <a:pt x="3432608" y="208315"/>
                  </a:lnTo>
                </a:path>
              </a:pathLst>
            </a:custGeom>
            <a:ln w="27101" cap="flat">
              <a:solidFill>
                <a:srgbClr val="F26A21">
                  <a:alpha val="69803"/>
                </a:srgbClr>
              </a:solidFill>
              <a:prstDash val="solid"/>
              <a:round/>
            </a:ln>
          </p:spPr>
          <p:txBody>
            <a:bodyPr/>
            <a:lstStyle/>
            <a:p/>
          </p:txBody>
        </p:sp>
        <p:sp>
          <p:nvSpPr>
            <p:cNvPr id="32" name="pl32"/>
            <p:cNvSpPr/>
            <p:nvPr/>
          </p:nvSpPr>
          <p:spPr>
            <a:xfrm>
              <a:off x="1122730" y="1618389"/>
              <a:ext cx="3432608" cy="555506"/>
            </a:xfrm>
            <a:custGeom>
              <a:avLst/>
              <a:pathLst>
                <a:path w="3432608" h="555506">
                  <a:moveTo>
                    <a:pt x="0" y="0"/>
                  </a:moveTo>
                  <a:lnTo>
                    <a:pt x="686521" y="0"/>
                  </a:lnTo>
                  <a:lnTo>
                    <a:pt x="1373043" y="277753"/>
                  </a:lnTo>
                  <a:lnTo>
                    <a:pt x="2059565" y="277753"/>
                  </a:lnTo>
                  <a:lnTo>
                    <a:pt x="2746087" y="347191"/>
                  </a:lnTo>
                  <a:lnTo>
                    <a:pt x="3432608" y="555506"/>
                  </a:lnTo>
                </a:path>
              </a:pathLst>
            </a:custGeom>
            <a:ln w="65043" cap="flat">
              <a:solidFill>
                <a:srgbClr val="000000">
                  <a:alpha val="100000"/>
                </a:srgbClr>
              </a:solidFill>
              <a:prstDash val="solid"/>
              <a:round/>
            </a:ln>
          </p:spPr>
          <p:txBody>
            <a:bodyPr/>
            <a:lstStyle/>
            <a:p/>
          </p:txBody>
        </p:sp>
        <p:sp>
          <p:nvSpPr>
            <p:cNvPr id="33" name="pl33"/>
            <p:cNvSpPr/>
            <p:nvPr/>
          </p:nvSpPr>
          <p:spPr>
            <a:xfrm>
              <a:off x="1122730" y="1618389"/>
              <a:ext cx="3432608" cy="555506"/>
            </a:xfrm>
            <a:custGeom>
              <a:avLst/>
              <a:pathLst>
                <a:path w="3432608" h="555506">
                  <a:moveTo>
                    <a:pt x="0" y="0"/>
                  </a:moveTo>
                  <a:lnTo>
                    <a:pt x="686521" y="0"/>
                  </a:lnTo>
                  <a:lnTo>
                    <a:pt x="1373043" y="277753"/>
                  </a:lnTo>
                  <a:lnTo>
                    <a:pt x="2059565" y="277753"/>
                  </a:lnTo>
                  <a:lnTo>
                    <a:pt x="2746087" y="347191"/>
                  </a:lnTo>
                  <a:lnTo>
                    <a:pt x="3432608" y="555506"/>
                  </a:lnTo>
                </a:path>
              </a:pathLst>
            </a:custGeom>
            <a:ln w="40651" cap="flat">
              <a:solidFill>
                <a:srgbClr val="6A1E74">
                  <a:alpha val="100000"/>
                </a:srgbClr>
              </a:solidFill>
              <a:prstDash val="solid"/>
              <a:round/>
            </a:ln>
          </p:spPr>
          <p:txBody>
            <a:bodyPr/>
            <a:lstStyle/>
            <a:p/>
          </p:txBody>
        </p:sp>
        <p:sp>
          <p:nvSpPr>
            <p:cNvPr id="34" name="tx34"/>
            <p:cNvSpPr/>
            <p:nvPr/>
          </p:nvSpPr>
          <p:spPr>
            <a:xfrm>
              <a:off x="1062441" y="14460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 name="tx35"/>
            <p:cNvSpPr/>
            <p:nvPr/>
          </p:nvSpPr>
          <p:spPr>
            <a:xfrm>
              <a:off x="1748963" y="14460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 name="tx36"/>
            <p:cNvSpPr/>
            <p:nvPr/>
          </p:nvSpPr>
          <p:spPr>
            <a:xfrm>
              <a:off x="2435484" y="17237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 name="tx37"/>
            <p:cNvSpPr/>
            <p:nvPr/>
          </p:nvSpPr>
          <p:spPr>
            <a:xfrm>
              <a:off x="3122006" y="17237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 name="tx38"/>
            <p:cNvSpPr/>
            <p:nvPr/>
          </p:nvSpPr>
          <p:spPr>
            <a:xfrm>
              <a:off x="3808528" y="17932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 name="tx39"/>
            <p:cNvSpPr/>
            <p:nvPr/>
          </p:nvSpPr>
          <p:spPr>
            <a:xfrm>
              <a:off x="4495050" y="200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64840" y="4638839"/>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58" name="pl58"/>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40373" y="472419"/>
              <a:ext cx="239732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MENA, 2018-2023</a:t>
              </a:r>
            </a:p>
          </p:txBody>
        </p:sp>
        <p:sp>
          <p:nvSpPr>
            <p:cNvPr id="68" name="pl68"/>
            <p:cNvSpPr/>
            <p:nvPr/>
          </p:nvSpPr>
          <p:spPr>
            <a:xfrm>
              <a:off x="5228952" y="3354347"/>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428503"/>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502658"/>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89142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96558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228952" y="1039736"/>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9" name="pl79"/>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400582" y="1965580"/>
              <a:ext cx="3432608" cy="1666520"/>
            </a:xfrm>
            <a:custGeom>
              <a:avLst/>
              <a:pathLst>
                <a:path w="3432608" h="1666520">
                  <a:moveTo>
                    <a:pt x="0" y="0"/>
                  </a:moveTo>
                  <a:lnTo>
                    <a:pt x="686521" y="0"/>
                  </a:lnTo>
                  <a:lnTo>
                    <a:pt x="1373043" y="370337"/>
                  </a:lnTo>
                  <a:lnTo>
                    <a:pt x="2059565" y="1666520"/>
                  </a:lnTo>
                  <a:lnTo>
                    <a:pt x="2746087" y="370337"/>
                  </a:lnTo>
                  <a:lnTo>
                    <a:pt x="3432608" y="1111013"/>
                  </a:lnTo>
                </a:path>
              </a:pathLst>
            </a:custGeom>
            <a:ln w="27101" cap="flat">
              <a:solidFill>
                <a:srgbClr val="0058AB">
                  <a:alpha val="69803"/>
                </a:srgbClr>
              </a:solidFill>
              <a:prstDash val="solid"/>
              <a:round/>
            </a:ln>
          </p:spPr>
          <p:txBody>
            <a:bodyPr/>
            <a:lstStyle/>
            <a:p/>
          </p:txBody>
        </p:sp>
        <p:sp>
          <p:nvSpPr>
            <p:cNvPr id="86" name="pl86"/>
            <p:cNvSpPr/>
            <p:nvPr/>
          </p:nvSpPr>
          <p:spPr>
            <a:xfrm>
              <a:off x="5400582" y="1965580"/>
              <a:ext cx="3432608" cy="370337"/>
            </a:xfrm>
            <a:custGeom>
              <a:avLst/>
              <a:pathLst>
                <a:path w="3432608" h="370337">
                  <a:moveTo>
                    <a:pt x="0" y="185168"/>
                  </a:moveTo>
                  <a:lnTo>
                    <a:pt x="686521" y="0"/>
                  </a:lnTo>
                  <a:lnTo>
                    <a:pt x="1373043" y="370337"/>
                  </a:lnTo>
                  <a:lnTo>
                    <a:pt x="2059565" y="370337"/>
                  </a:lnTo>
                  <a:lnTo>
                    <a:pt x="2746087" y="0"/>
                  </a:lnTo>
                  <a:lnTo>
                    <a:pt x="3432608" y="0"/>
                  </a:lnTo>
                </a:path>
              </a:pathLst>
            </a:custGeom>
            <a:ln w="27101" cap="flat">
              <a:solidFill>
                <a:srgbClr val="1CABE2">
                  <a:alpha val="69803"/>
                </a:srgbClr>
              </a:solidFill>
              <a:prstDash val="solid"/>
              <a:round/>
            </a:ln>
          </p:spPr>
          <p:txBody>
            <a:bodyPr/>
            <a:lstStyle/>
            <a:p/>
          </p:txBody>
        </p:sp>
        <p:sp>
          <p:nvSpPr>
            <p:cNvPr id="87" name="pl87"/>
            <p:cNvSpPr/>
            <p:nvPr/>
          </p:nvSpPr>
          <p:spPr>
            <a:xfrm>
              <a:off x="5400582" y="1965580"/>
              <a:ext cx="3432608" cy="925844"/>
            </a:xfrm>
            <a:custGeom>
              <a:avLst/>
              <a:pathLst>
                <a:path w="3432608" h="925844">
                  <a:moveTo>
                    <a:pt x="0" y="185168"/>
                  </a:moveTo>
                  <a:lnTo>
                    <a:pt x="686521" y="0"/>
                  </a:lnTo>
                  <a:lnTo>
                    <a:pt x="1373043" y="370337"/>
                  </a:lnTo>
                  <a:lnTo>
                    <a:pt x="2059565" y="925844"/>
                  </a:lnTo>
                  <a:lnTo>
                    <a:pt x="2746087" y="925844"/>
                  </a:lnTo>
                  <a:lnTo>
                    <a:pt x="3432608" y="370337"/>
                  </a:lnTo>
                </a:path>
              </a:pathLst>
            </a:custGeom>
            <a:ln w="27101" cap="flat">
              <a:solidFill>
                <a:srgbClr val="00833D">
                  <a:alpha val="69803"/>
                </a:srgbClr>
              </a:solidFill>
              <a:prstDash val="solid"/>
              <a:round/>
            </a:ln>
          </p:spPr>
          <p:txBody>
            <a:bodyPr/>
            <a:lstStyle/>
            <a:p/>
          </p:txBody>
        </p:sp>
        <p:sp>
          <p:nvSpPr>
            <p:cNvPr id="88" name="pl88"/>
            <p:cNvSpPr/>
            <p:nvPr/>
          </p:nvSpPr>
          <p:spPr>
            <a:xfrm>
              <a:off x="5400582" y="854567"/>
              <a:ext cx="3432608" cy="2036858"/>
            </a:xfrm>
            <a:custGeom>
              <a:avLst/>
              <a:pathLst>
                <a:path w="3432608" h="2036858">
                  <a:moveTo>
                    <a:pt x="0" y="0"/>
                  </a:moveTo>
                  <a:lnTo>
                    <a:pt x="686521" y="1111013"/>
                  </a:lnTo>
                  <a:lnTo>
                    <a:pt x="1373043" y="1851689"/>
                  </a:lnTo>
                  <a:lnTo>
                    <a:pt x="2059565" y="2036858"/>
                  </a:lnTo>
                  <a:lnTo>
                    <a:pt x="2746087" y="1296182"/>
                  </a:lnTo>
                  <a:lnTo>
                    <a:pt x="3432608" y="555506"/>
                  </a:lnTo>
                </a:path>
              </a:pathLst>
            </a:custGeom>
            <a:ln w="27101" cap="flat">
              <a:solidFill>
                <a:srgbClr val="80BD41">
                  <a:alpha val="69803"/>
                </a:srgbClr>
              </a:solidFill>
              <a:prstDash val="solid"/>
              <a:round/>
            </a:ln>
          </p:spPr>
          <p:txBody>
            <a:bodyPr/>
            <a:lstStyle/>
            <a:p/>
          </p:txBody>
        </p:sp>
        <p:sp>
          <p:nvSpPr>
            <p:cNvPr id="89" name="pl89"/>
            <p:cNvSpPr/>
            <p:nvPr/>
          </p:nvSpPr>
          <p:spPr>
            <a:xfrm>
              <a:off x="5400582" y="1965580"/>
              <a:ext cx="3432608" cy="1481351"/>
            </a:xfrm>
            <a:custGeom>
              <a:avLst/>
              <a:pathLst>
                <a:path w="3432608" h="1481351">
                  <a:moveTo>
                    <a:pt x="0" y="0"/>
                  </a:moveTo>
                  <a:lnTo>
                    <a:pt x="686521" y="0"/>
                  </a:lnTo>
                  <a:lnTo>
                    <a:pt x="1373043" y="740675"/>
                  </a:lnTo>
                  <a:lnTo>
                    <a:pt x="2059565" y="740675"/>
                  </a:lnTo>
                  <a:lnTo>
                    <a:pt x="2746087" y="925844"/>
                  </a:lnTo>
                  <a:lnTo>
                    <a:pt x="3432608" y="1481351"/>
                  </a:lnTo>
                </a:path>
              </a:pathLst>
            </a:custGeom>
            <a:ln w="27101" cap="flat">
              <a:solidFill>
                <a:srgbClr val="6A1E74">
                  <a:alpha val="69803"/>
                </a:srgbClr>
              </a:solidFill>
              <a:prstDash val="solid"/>
              <a:round/>
            </a:ln>
          </p:spPr>
          <p:txBody>
            <a:bodyPr/>
            <a:lstStyle/>
            <a:p/>
          </p:txBody>
        </p:sp>
        <p:sp>
          <p:nvSpPr>
            <p:cNvPr id="90" name="pl90"/>
            <p:cNvSpPr/>
            <p:nvPr/>
          </p:nvSpPr>
          <p:spPr>
            <a:xfrm>
              <a:off x="5400582" y="1595243"/>
              <a:ext cx="3432608" cy="1296182"/>
            </a:xfrm>
            <a:custGeom>
              <a:avLst/>
              <a:pathLst>
                <a:path w="3432608" h="1296182">
                  <a:moveTo>
                    <a:pt x="0" y="555506"/>
                  </a:moveTo>
                  <a:lnTo>
                    <a:pt x="686521" y="370337"/>
                  </a:lnTo>
                  <a:lnTo>
                    <a:pt x="1373043" y="1296182"/>
                  </a:lnTo>
                  <a:lnTo>
                    <a:pt x="2059565" y="1111013"/>
                  </a:lnTo>
                  <a:lnTo>
                    <a:pt x="2746087" y="0"/>
                  </a:lnTo>
                  <a:lnTo>
                    <a:pt x="3432608" y="185168"/>
                  </a:lnTo>
                </a:path>
              </a:pathLst>
            </a:custGeom>
            <a:ln w="27101" cap="flat">
              <a:solidFill>
                <a:srgbClr val="E2231A">
                  <a:alpha val="69803"/>
                </a:srgbClr>
              </a:solidFill>
              <a:prstDash val="solid"/>
              <a:round/>
            </a:ln>
          </p:spPr>
          <p:txBody>
            <a:bodyPr/>
            <a:lstStyle/>
            <a:p/>
          </p:txBody>
        </p:sp>
        <p:sp>
          <p:nvSpPr>
            <p:cNvPr id="91" name="pl91"/>
            <p:cNvSpPr/>
            <p:nvPr/>
          </p:nvSpPr>
          <p:spPr>
            <a:xfrm>
              <a:off x="5400582" y="1965580"/>
              <a:ext cx="3432608" cy="555506"/>
            </a:xfrm>
            <a:custGeom>
              <a:avLst/>
              <a:pathLst>
                <a:path w="3432608" h="555506">
                  <a:moveTo>
                    <a:pt x="0" y="370337"/>
                  </a:moveTo>
                  <a:lnTo>
                    <a:pt x="686521" y="0"/>
                  </a:lnTo>
                  <a:lnTo>
                    <a:pt x="1373043" y="555506"/>
                  </a:lnTo>
                  <a:lnTo>
                    <a:pt x="2059565" y="555506"/>
                  </a:lnTo>
                  <a:lnTo>
                    <a:pt x="2746087" y="370337"/>
                  </a:lnTo>
                  <a:lnTo>
                    <a:pt x="3432608" y="555506"/>
                  </a:lnTo>
                </a:path>
              </a:pathLst>
            </a:custGeom>
            <a:ln w="27101" cap="flat">
              <a:solidFill>
                <a:srgbClr val="F26A21">
                  <a:alpha val="69803"/>
                </a:srgbClr>
              </a:solidFill>
              <a:prstDash val="solid"/>
              <a:round/>
            </a:ln>
          </p:spPr>
          <p:txBody>
            <a:bodyPr/>
            <a:lstStyle/>
            <a:p/>
          </p:txBody>
        </p:sp>
        <p:sp>
          <p:nvSpPr>
            <p:cNvPr id="92" name="pl92"/>
            <p:cNvSpPr/>
            <p:nvPr/>
          </p:nvSpPr>
          <p:spPr>
            <a:xfrm>
              <a:off x="5400582" y="1965580"/>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3" name="pl93"/>
            <p:cNvSpPr/>
            <p:nvPr/>
          </p:nvSpPr>
          <p:spPr>
            <a:xfrm>
              <a:off x="5400582" y="1965580"/>
              <a:ext cx="3432608" cy="1481351"/>
            </a:xfrm>
            <a:custGeom>
              <a:avLst/>
              <a:pathLst>
                <a:path w="3432608" h="1481351">
                  <a:moveTo>
                    <a:pt x="0" y="0"/>
                  </a:moveTo>
                  <a:lnTo>
                    <a:pt x="686521" y="0"/>
                  </a:lnTo>
                  <a:lnTo>
                    <a:pt x="1373043" y="740675"/>
                  </a:lnTo>
                  <a:lnTo>
                    <a:pt x="2059565" y="740675"/>
                  </a:lnTo>
                  <a:lnTo>
                    <a:pt x="2746087" y="925844"/>
                  </a:lnTo>
                  <a:lnTo>
                    <a:pt x="3432608" y="1481351"/>
                  </a:lnTo>
                </a:path>
              </a:pathLst>
            </a:custGeom>
            <a:ln w="65043" cap="flat">
              <a:solidFill>
                <a:srgbClr val="000000">
                  <a:alpha val="100000"/>
                </a:srgbClr>
              </a:solidFill>
              <a:prstDash val="solid"/>
              <a:round/>
            </a:ln>
          </p:spPr>
          <p:txBody>
            <a:bodyPr/>
            <a:lstStyle/>
            <a:p/>
          </p:txBody>
        </p:sp>
        <p:sp>
          <p:nvSpPr>
            <p:cNvPr id="94" name="pl94"/>
            <p:cNvSpPr/>
            <p:nvPr/>
          </p:nvSpPr>
          <p:spPr>
            <a:xfrm>
              <a:off x="5400582" y="1965580"/>
              <a:ext cx="3432608" cy="1481351"/>
            </a:xfrm>
            <a:custGeom>
              <a:avLst/>
              <a:pathLst>
                <a:path w="3432608" h="1481351">
                  <a:moveTo>
                    <a:pt x="0" y="0"/>
                  </a:moveTo>
                  <a:lnTo>
                    <a:pt x="686521" y="0"/>
                  </a:lnTo>
                  <a:lnTo>
                    <a:pt x="1373043" y="740675"/>
                  </a:lnTo>
                  <a:lnTo>
                    <a:pt x="2059565" y="740675"/>
                  </a:lnTo>
                  <a:lnTo>
                    <a:pt x="2746087" y="925844"/>
                  </a:lnTo>
                  <a:lnTo>
                    <a:pt x="3432608" y="1481351"/>
                  </a:lnTo>
                </a:path>
              </a:pathLst>
            </a:custGeom>
            <a:ln w="40651" cap="flat">
              <a:solidFill>
                <a:srgbClr val="6A1E74">
                  <a:alpha val="100000"/>
                </a:srgbClr>
              </a:solidFill>
              <a:prstDash val="solid"/>
              <a:round/>
            </a:ln>
          </p:spPr>
          <p:txBody>
            <a:bodyPr/>
            <a:lstStyle/>
            <a:p/>
          </p:txBody>
        </p:sp>
        <p:sp>
          <p:nvSpPr>
            <p:cNvPr id="95" name="tx95"/>
            <p:cNvSpPr/>
            <p:nvPr/>
          </p:nvSpPr>
          <p:spPr>
            <a:xfrm>
              <a:off x="5370437" y="17854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6056959" y="17854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6725431" y="252778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8" name="tx98"/>
            <p:cNvSpPr/>
            <p:nvPr/>
          </p:nvSpPr>
          <p:spPr>
            <a:xfrm>
              <a:off x="7411953" y="252778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9" name="tx99"/>
            <p:cNvSpPr/>
            <p:nvPr/>
          </p:nvSpPr>
          <p:spPr>
            <a:xfrm>
              <a:off x="8098474" y="271268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0" name="tx100"/>
            <p:cNvSpPr/>
            <p:nvPr/>
          </p:nvSpPr>
          <p:spPr>
            <a:xfrm>
              <a:off x="8784996" y="326681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01" name="tx101"/>
            <p:cNvSpPr/>
            <p:nvPr/>
          </p:nvSpPr>
          <p:spPr>
            <a:xfrm>
              <a:off x="5042106" y="284108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088627" y="191346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88627" y="98939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5" name="tx105"/>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3" name="pl113"/>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4" name="pl114"/>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6" name="pl116"/>
            <p:cNvSpPr/>
            <p:nvPr/>
          </p:nvSpPr>
          <p:spPr>
            <a:xfrm>
              <a:off x="7142692" y="4638839"/>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117" name="pl117"/>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8" name="pl118"/>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9" name="tx119"/>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1" name="tx121"/>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5" name="tx125"/>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5333740" y="471005"/>
              <a:ext cx="35662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MENA</a:t>
              </a:r>
            </a:p>
          </p:txBody>
        </p:sp>
        <p:sp>
          <p:nvSpPr>
            <p:cNvPr id="127" name="pl127"/>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8" name="pl128"/>
            <p:cNvSpPr/>
            <p:nvPr/>
          </p:nvSpPr>
          <p:spPr>
            <a:xfrm>
              <a:off x="246117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74916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03715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60516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89315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181145"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793155"/>
              <a:ext cx="4118380" cy="194233"/>
            </a:xfrm>
            <a:prstGeom prst="rect">
              <a:avLst/>
            </a:prstGeom>
            <a:solidFill>
              <a:srgbClr val="6A1E74">
                <a:alpha val="80000"/>
              </a:srgbClr>
            </a:solidFill>
          </p:spPr>
          <p:txBody>
            <a:bodyPr/>
            <a:lstStyle/>
            <a:p/>
          </p:txBody>
        </p:sp>
        <p:sp>
          <p:nvSpPr>
            <p:cNvPr id="138" name="rc138"/>
            <p:cNvSpPr/>
            <p:nvPr/>
          </p:nvSpPr>
          <p:spPr>
            <a:xfrm>
              <a:off x="1317178" y="5482382"/>
              <a:ext cx="7321564" cy="194233"/>
            </a:xfrm>
            <a:prstGeom prst="rect">
              <a:avLst/>
            </a:prstGeom>
            <a:solidFill>
              <a:srgbClr val="6A1E74">
                <a:alpha val="80000"/>
              </a:srgbClr>
            </a:solidFill>
          </p:spPr>
          <p:txBody>
            <a:bodyPr/>
            <a:lstStyle/>
            <a:p/>
          </p:txBody>
        </p:sp>
        <p:sp>
          <p:nvSpPr>
            <p:cNvPr id="139" name="tx139"/>
            <p:cNvSpPr/>
            <p:nvPr/>
          </p:nvSpPr>
          <p:spPr>
            <a:xfrm>
              <a:off x="5510907"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0.9</a:t>
              </a:r>
            </a:p>
          </p:txBody>
        </p:sp>
        <p:sp>
          <p:nvSpPr>
            <p:cNvPr id="140" name="tx140"/>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41" name="tx141"/>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4" name="tx144"/>
            <p:cNvSpPr/>
            <p:nvPr/>
          </p:nvSpPr>
          <p:spPr>
            <a:xfrm>
              <a:off x="3410965"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45" name="tx145"/>
            <p:cNvSpPr/>
            <p:nvPr/>
          </p:nvSpPr>
          <p:spPr>
            <a:xfrm>
              <a:off x="5698954"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6" name="tx146"/>
            <p:cNvSpPr/>
            <p:nvPr/>
          </p:nvSpPr>
          <p:spPr>
            <a:xfrm>
              <a:off x="7986943"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7" name="tx147"/>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8" name="tx148"/>
            <p:cNvSpPr/>
            <p:nvPr/>
          </p:nvSpPr>
          <p:spPr>
            <a:xfrm>
              <a:off x="951100" y="5222938"/>
              <a:ext cx="363423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MENA, 2019 and 2023</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MENA ranked number 5 out of 7 UNICEF regions, with DTP3 coverage of 81%.
DTP3 coverage (81%) was 8 percentage points lower than in 2019 (89%).
This equates to 2,124,000 undervaccinated children in 2023 compared to 1,283,000 undervaccinated children in 2019.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33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35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437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040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642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34034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27636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21238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951100" y="1484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3" name="pl23"/>
            <p:cNvSpPr/>
            <p:nvPr/>
          </p:nvSpPr>
          <p:spPr>
            <a:xfrm>
              <a:off x="951100" y="8443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4" name="pl24"/>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3" name="rc33"/>
            <p:cNvSpPr/>
            <p:nvPr/>
          </p:nvSpPr>
          <p:spPr>
            <a:xfrm>
              <a:off x="1296273" y="3055691"/>
              <a:ext cx="259963" cy="987499"/>
            </a:xfrm>
            <a:prstGeom prst="rect">
              <a:avLst/>
            </a:prstGeom>
            <a:solidFill>
              <a:srgbClr val="80BD41">
                <a:alpha val="100000"/>
              </a:srgbClr>
            </a:solidFill>
          </p:spPr>
          <p:txBody>
            <a:bodyPr/>
            <a:lstStyle/>
            <a:p/>
          </p:txBody>
        </p:sp>
        <p:sp>
          <p:nvSpPr>
            <p:cNvPr id="34" name="rc34"/>
            <p:cNvSpPr/>
            <p:nvPr/>
          </p:nvSpPr>
          <p:spPr>
            <a:xfrm>
              <a:off x="1296273" y="2899641"/>
              <a:ext cx="259963" cy="156050"/>
            </a:xfrm>
            <a:prstGeom prst="rect">
              <a:avLst/>
            </a:prstGeom>
            <a:solidFill>
              <a:srgbClr val="1CABE2">
                <a:alpha val="100000"/>
              </a:srgbClr>
            </a:solidFill>
          </p:spPr>
          <p:txBody>
            <a:bodyPr/>
            <a:lstStyle/>
            <a:p/>
          </p:txBody>
        </p:sp>
        <p:sp>
          <p:nvSpPr>
            <p:cNvPr id="35" name="rc35"/>
            <p:cNvSpPr/>
            <p:nvPr/>
          </p:nvSpPr>
          <p:spPr>
            <a:xfrm>
              <a:off x="1585121" y="3036625"/>
              <a:ext cx="259963" cy="1006565"/>
            </a:xfrm>
            <a:prstGeom prst="rect">
              <a:avLst/>
            </a:prstGeom>
            <a:solidFill>
              <a:srgbClr val="80BD41">
                <a:alpha val="100000"/>
              </a:srgbClr>
            </a:solidFill>
          </p:spPr>
          <p:txBody>
            <a:bodyPr/>
            <a:lstStyle/>
            <a:p/>
          </p:txBody>
        </p:sp>
        <p:sp>
          <p:nvSpPr>
            <p:cNvPr id="36" name="rc36"/>
            <p:cNvSpPr/>
            <p:nvPr/>
          </p:nvSpPr>
          <p:spPr>
            <a:xfrm>
              <a:off x="1585121" y="2885761"/>
              <a:ext cx="259963" cy="150863"/>
            </a:xfrm>
            <a:prstGeom prst="rect">
              <a:avLst/>
            </a:prstGeom>
            <a:solidFill>
              <a:srgbClr val="1CABE2">
                <a:alpha val="100000"/>
              </a:srgbClr>
            </a:solidFill>
          </p:spPr>
          <p:txBody>
            <a:bodyPr/>
            <a:lstStyle/>
            <a:p/>
          </p:txBody>
        </p:sp>
        <p:sp>
          <p:nvSpPr>
            <p:cNvPr id="37" name="rc37"/>
            <p:cNvSpPr/>
            <p:nvPr/>
          </p:nvSpPr>
          <p:spPr>
            <a:xfrm>
              <a:off x="1873969" y="3052400"/>
              <a:ext cx="259963" cy="990789"/>
            </a:xfrm>
            <a:prstGeom prst="rect">
              <a:avLst/>
            </a:prstGeom>
            <a:solidFill>
              <a:srgbClr val="80BD41">
                <a:alpha val="100000"/>
              </a:srgbClr>
            </a:solidFill>
          </p:spPr>
          <p:txBody>
            <a:bodyPr/>
            <a:lstStyle/>
            <a:p/>
          </p:txBody>
        </p:sp>
        <p:sp>
          <p:nvSpPr>
            <p:cNvPr id="38" name="rc38"/>
            <p:cNvSpPr/>
            <p:nvPr/>
          </p:nvSpPr>
          <p:spPr>
            <a:xfrm>
              <a:off x="1873969" y="2873197"/>
              <a:ext cx="259963" cy="179203"/>
            </a:xfrm>
            <a:prstGeom prst="rect">
              <a:avLst/>
            </a:prstGeom>
            <a:solidFill>
              <a:srgbClr val="1CABE2">
                <a:alpha val="100000"/>
              </a:srgbClr>
            </a:solidFill>
          </p:spPr>
          <p:txBody>
            <a:bodyPr/>
            <a:lstStyle/>
            <a:p/>
          </p:txBody>
        </p:sp>
        <p:sp>
          <p:nvSpPr>
            <p:cNvPr id="39" name="rc39"/>
            <p:cNvSpPr/>
            <p:nvPr/>
          </p:nvSpPr>
          <p:spPr>
            <a:xfrm>
              <a:off x="2162817" y="3025722"/>
              <a:ext cx="259963" cy="1017467"/>
            </a:xfrm>
            <a:prstGeom prst="rect">
              <a:avLst/>
            </a:prstGeom>
            <a:solidFill>
              <a:srgbClr val="80BD41">
                <a:alpha val="100000"/>
              </a:srgbClr>
            </a:solidFill>
          </p:spPr>
          <p:txBody>
            <a:bodyPr/>
            <a:lstStyle/>
            <a:p/>
          </p:txBody>
        </p:sp>
        <p:sp>
          <p:nvSpPr>
            <p:cNvPr id="40" name="rc40"/>
            <p:cNvSpPr/>
            <p:nvPr/>
          </p:nvSpPr>
          <p:spPr>
            <a:xfrm>
              <a:off x="2162817" y="2853979"/>
              <a:ext cx="259963" cy="171742"/>
            </a:xfrm>
            <a:prstGeom prst="rect">
              <a:avLst/>
            </a:prstGeom>
            <a:solidFill>
              <a:srgbClr val="1CABE2">
                <a:alpha val="100000"/>
              </a:srgbClr>
            </a:solidFill>
          </p:spPr>
          <p:txBody>
            <a:bodyPr/>
            <a:lstStyle/>
            <a:p/>
          </p:txBody>
        </p:sp>
        <p:sp>
          <p:nvSpPr>
            <p:cNvPr id="41" name="rc41"/>
            <p:cNvSpPr/>
            <p:nvPr/>
          </p:nvSpPr>
          <p:spPr>
            <a:xfrm>
              <a:off x="2451665" y="2984475"/>
              <a:ext cx="259963" cy="1058714"/>
            </a:xfrm>
            <a:prstGeom prst="rect">
              <a:avLst/>
            </a:prstGeom>
            <a:solidFill>
              <a:srgbClr val="80BD41">
                <a:alpha val="100000"/>
              </a:srgbClr>
            </a:solidFill>
          </p:spPr>
          <p:txBody>
            <a:bodyPr/>
            <a:lstStyle/>
            <a:p/>
          </p:txBody>
        </p:sp>
        <p:sp>
          <p:nvSpPr>
            <p:cNvPr id="42" name="rc42"/>
            <p:cNvSpPr/>
            <p:nvPr/>
          </p:nvSpPr>
          <p:spPr>
            <a:xfrm>
              <a:off x="2451665" y="2829899"/>
              <a:ext cx="259963" cy="154575"/>
            </a:xfrm>
            <a:prstGeom prst="rect">
              <a:avLst/>
            </a:prstGeom>
            <a:solidFill>
              <a:srgbClr val="1CABE2">
                <a:alpha val="100000"/>
              </a:srgbClr>
            </a:solidFill>
          </p:spPr>
          <p:txBody>
            <a:bodyPr/>
            <a:lstStyle/>
            <a:p/>
          </p:txBody>
        </p:sp>
        <p:sp>
          <p:nvSpPr>
            <p:cNvPr id="43" name="rc43"/>
            <p:cNvSpPr/>
            <p:nvPr/>
          </p:nvSpPr>
          <p:spPr>
            <a:xfrm>
              <a:off x="2740513" y="2954905"/>
              <a:ext cx="259963" cy="1088284"/>
            </a:xfrm>
            <a:prstGeom prst="rect">
              <a:avLst/>
            </a:prstGeom>
            <a:solidFill>
              <a:srgbClr val="80BD41">
                <a:alpha val="100000"/>
              </a:srgbClr>
            </a:solidFill>
          </p:spPr>
          <p:txBody>
            <a:bodyPr/>
            <a:lstStyle/>
            <a:p/>
          </p:txBody>
        </p:sp>
        <p:sp>
          <p:nvSpPr>
            <p:cNvPr id="44" name="rc44"/>
            <p:cNvSpPr/>
            <p:nvPr/>
          </p:nvSpPr>
          <p:spPr>
            <a:xfrm>
              <a:off x="2740513" y="2801129"/>
              <a:ext cx="259963" cy="153776"/>
            </a:xfrm>
            <a:prstGeom prst="rect">
              <a:avLst/>
            </a:prstGeom>
            <a:solidFill>
              <a:srgbClr val="1CABE2">
                <a:alpha val="100000"/>
              </a:srgbClr>
            </a:solidFill>
          </p:spPr>
          <p:txBody>
            <a:bodyPr/>
            <a:lstStyle/>
            <a:p/>
          </p:txBody>
        </p:sp>
        <p:sp>
          <p:nvSpPr>
            <p:cNvPr id="45" name="rc45"/>
            <p:cNvSpPr/>
            <p:nvPr/>
          </p:nvSpPr>
          <p:spPr>
            <a:xfrm>
              <a:off x="3029361" y="2921581"/>
              <a:ext cx="259963" cy="1121609"/>
            </a:xfrm>
            <a:prstGeom prst="rect">
              <a:avLst/>
            </a:prstGeom>
            <a:solidFill>
              <a:srgbClr val="80BD41">
                <a:alpha val="100000"/>
              </a:srgbClr>
            </a:solidFill>
          </p:spPr>
          <p:txBody>
            <a:bodyPr/>
            <a:lstStyle/>
            <a:p/>
          </p:txBody>
        </p:sp>
        <p:sp>
          <p:nvSpPr>
            <p:cNvPr id="46" name="rc46"/>
            <p:cNvSpPr/>
            <p:nvPr/>
          </p:nvSpPr>
          <p:spPr>
            <a:xfrm>
              <a:off x="3029361" y="2765960"/>
              <a:ext cx="259963" cy="155620"/>
            </a:xfrm>
            <a:prstGeom prst="rect">
              <a:avLst/>
            </a:prstGeom>
            <a:solidFill>
              <a:srgbClr val="1CABE2">
                <a:alpha val="100000"/>
              </a:srgbClr>
            </a:solidFill>
          </p:spPr>
          <p:txBody>
            <a:bodyPr/>
            <a:lstStyle/>
            <a:p/>
          </p:txBody>
        </p:sp>
        <p:sp>
          <p:nvSpPr>
            <p:cNvPr id="47" name="rc47"/>
            <p:cNvSpPr/>
            <p:nvPr/>
          </p:nvSpPr>
          <p:spPr>
            <a:xfrm>
              <a:off x="3318209" y="2874588"/>
              <a:ext cx="259963" cy="1168601"/>
            </a:xfrm>
            <a:prstGeom prst="rect">
              <a:avLst/>
            </a:prstGeom>
            <a:solidFill>
              <a:srgbClr val="80BD41">
                <a:alpha val="100000"/>
              </a:srgbClr>
            </a:solidFill>
          </p:spPr>
          <p:txBody>
            <a:bodyPr/>
            <a:lstStyle/>
            <a:p/>
          </p:txBody>
        </p:sp>
        <p:sp>
          <p:nvSpPr>
            <p:cNvPr id="48" name="rc48"/>
            <p:cNvSpPr/>
            <p:nvPr/>
          </p:nvSpPr>
          <p:spPr>
            <a:xfrm>
              <a:off x="3318209" y="2728035"/>
              <a:ext cx="259963" cy="146552"/>
            </a:xfrm>
            <a:prstGeom prst="rect">
              <a:avLst/>
            </a:prstGeom>
            <a:solidFill>
              <a:srgbClr val="1CABE2">
                <a:alpha val="100000"/>
              </a:srgbClr>
            </a:solidFill>
          </p:spPr>
          <p:txBody>
            <a:bodyPr/>
            <a:lstStyle/>
            <a:p/>
          </p:txBody>
        </p:sp>
        <p:sp>
          <p:nvSpPr>
            <p:cNvPr id="49" name="rc49"/>
            <p:cNvSpPr/>
            <p:nvPr/>
          </p:nvSpPr>
          <p:spPr>
            <a:xfrm>
              <a:off x="3607057" y="2828055"/>
              <a:ext cx="259963" cy="1215135"/>
            </a:xfrm>
            <a:prstGeom prst="rect">
              <a:avLst/>
            </a:prstGeom>
            <a:solidFill>
              <a:srgbClr val="80BD41">
                <a:alpha val="100000"/>
              </a:srgbClr>
            </a:solidFill>
          </p:spPr>
          <p:txBody>
            <a:bodyPr/>
            <a:lstStyle/>
            <a:p/>
          </p:txBody>
        </p:sp>
        <p:sp>
          <p:nvSpPr>
            <p:cNvPr id="50" name="rc50"/>
            <p:cNvSpPr/>
            <p:nvPr/>
          </p:nvSpPr>
          <p:spPr>
            <a:xfrm>
              <a:off x="3607057" y="2694949"/>
              <a:ext cx="259963" cy="133106"/>
            </a:xfrm>
            <a:prstGeom prst="rect">
              <a:avLst/>
            </a:prstGeom>
            <a:solidFill>
              <a:srgbClr val="1CABE2">
                <a:alpha val="100000"/>
              </a:srgbClr>
            </a:solidFill>
          </p:spPr>
          <p:txBody>
            <a:bodyPr/>
            <a:lstStyle/>
            <a:p/>
          </p:txBody>
        </p:sp>
        <p:sp>
          <p:nvSpPr>
            <p:cNvPr id="51" name="rc51"/>
            <p:cNvSpPr/>
            <p:nvPr/>
          </p:nvSpPr>
          <p:spPr>
            <a:xfrm>
              <a:off x="3895905" y="2795888"/>
              <a:ext cx="259963" cy="1247302"/>
            </a:xfrm>
            <a:prstGeom prst="rect">
              <a:avLst/>
            </a:prstGeom>
            <a:solidFill>
              <a:srgbClr val="80BD41">
                <a:alpha val="100000"/>
              </a:srgbClr>
            </a:solidFill>
          </p:spPr>
          <p:txBody>
            <a:bodyPr/>
            <a:lstStyle/>
            <a:p/>
          </p:txBody>
        </p:sp>
        <p:sp>
          <p:nvSpPr>
            <p:cNvPr id="52" name="rc52"/>
            <p:cNvSpPr/>
            <p:nvPr/>
          </p:nvSpPr>
          <p:spPr>
            <a:xfrm>
              <a:off x="3895905" y="2661565"/>
              <a:ext cx="259963" cy="134322"/>
            </a:xfrm>
            <a:prstGeom prst="rect">
              <a:avLst/>
            </a:prstGeom>
            <a:solidFill>
              <a:srgbClr val="1CABE2">
                <a:alpha val="100000"/>
              </a:srgbClr>
            </a:solidFill>
          </p:spPr>
          <p:txBody>
            <a:bodyPr/>
            <a:lstStyle/>
            <a:p/>
          </p:txBody>
        </p:sp>
        <p:sp>
          <p:nvSpPr>
            <p:cNvPr id="53" name="rc53"/>
            <p:cNvSpPr/>
            <p:nvPr/>
          </p:nvSpPr>
          <p:spPr>
            <a:xfrm>
              <a:off x="4184753" y="2750103"/>
              <a:ext cx="259963" cy="1293086"/>
            </a:xfrm>
            <a:prstGeom prst="rect">
              <a:avLst/>
            </a:prstGeom>
            <a:solidFill>
              <a:srgbClr val="80BD41">
                <a:alpha val="100000"/>
              </a:srgbClr>
            </a:solidFill>
          </p:spPr>
          <p:txBody>
            <a:bodyPr/>
            <a:lstStyle/>
            <a:p/>
          </p:txBody>
        </p:sp>
        <p:sp>
          <p:nvSpPr>
            <p:cNvPr id="54" name="rc54"/>
            <p:cNvSpPr/>
            <p:nvPr/>
          </p:nvSpPr>
          <p:spPr>
            <a:xfrm>
              <a:off x="4184753" y="2626204"/>
              <a:ext cx="259963" cy="123899"/>
            </a:xfrm>
            <a:prstGeom prst="rect">
              <a:avLst/>
            </a:prstGeom>
            <a:solidFill>
              <a:srgbClr val="1CABE2">
                <a:alpha val="100000"/>
              </a:srgbClr>
            </a:solidFill>
          </p:spPr>
          <p:txBody>
            <a:bodyPr/>
            <a:lstStyle/>
            <a:p/>
          </p:txBody>
        </p:sp>
        <p:sp>
          <p:nvSpPr>
            <p:cNvPr id="55" name="rc55"/>
            <p:cNvSpPr/>
            <p:nvPr/>
          </p:nvSpPr>
          <p:spPr>
            <a:xfrm>
              <a:off x="4473601" y="2766177"/>
              <a:ext cx="259963" cy="1277012"/>
            </a:xfrm>
            <a:prstGeom prst="rect">
              <a:avLst/>
            </a:prstGeom>
            <a:solidFill>
              <a:srgbClr val="80BD41">
                <a:alpha val="100000"/>
              </a:srgbClr>
            </a:solidFill>
          </p:spPr>
          <p:txBody>
            <a:bodyPr/>
            <a:lstStyle/>
            <a:p/>
          </p:txBody>
        </p:sp>
        <p:sp>
          <p:nvSpPr>
            <p:cNvPr id="56" name="rc56"/>
            <p:cNvSpPr/>
            <p:nvPr/>
          </p:nvSpPr>
          <p:spPr>
            <a:xfrm>
              <a:off x="4473601" y="2641074"/>
              <a:ext cx="259963" cy="125103"/>
            </a:xfrm>
            <a:prstGeom prst="rect">
              <a:avLst/>
            </a:prstGeom>
            <a:solidFill>
              <a:srgbClr val="1CABE2">
                <a:alpha val="100000"/>
              </a:srgbClr>
            </a:solidFill>
          </p:spPr>
          <p:txBody>
            <a:bodyPr/>
            <a:lstStyle/>
            <a:p/>
          </p:txBody>
        </p:sp>
        <p:sp>
          <p:nvSpPr>
            <p:cNvPr id="57" name="rc57"/>
            <p:cNvSpPr/>
            <p:nvPr/>
          </p:nvSpPr>
          <p:spPr>
            <a:xfrm>
              <a:off x="4762449" y="2769024"/>
              <a:ext cx="259963" cy="1274165"/>
            </a:xfrm>
            <a:prstGeom prst="rect">
              <a:avLst/>
            </a:prstGeom>
            <a:solidFill>
              <a:srgbClr val="80BD41">
                <a:alpha val="100000"/>
              </a:srgbClr>
            </a:solidFill>
          </p:spPr>
          <p:txBody>
            <a:bodyPr/>
            <a:lstStyle/>
            <a:p/>
          </p:txBody>
        </p:sp>
        <p:sp>
          <p:nvSpPr>
            <p:cNvPr id="58" name="rc58"/>
            <p:cNvSpPr/>
            <p:nvPr/>
          </p:nvSpPr>
          <p:spPr>
            <a:xfrm>
              <a:off x="4762449" y="2601596"/>
              <a:ext cx="259963" cy="167428"/>
            </a:xfrm>
            <a:prstGeom prst="rect">
              <a:avLst/>
            </a:prstGeom>
            <a:solidFill>
              <a:srgbClr val="1CABE2">
                <a:alpha val="100000"/>
              </a:srgbClr>
            </a:solidFill>
          </p:spPr>
          <p:txBody>
            <a:bodyPr/>
            <a:lstStyle/>
            <a:p/>
          </p:txBody>
        </p:sp>
        <p:sp>
          <p:nvSpPr>
            <p:cNvPr id="59" name="rc59"/>
            <p:cNvSpPr/>
            <p:nvPr/>
          </p:nvSpPr>
          <p:spPr>
            <a:xfrm>
              <a:off x="5051297" y="2724886"/>
              <a:ext cx="259963" cy="1318304"/>
            </a:xfrm>
            <a:prstGeom prst="rect">
              <a:avLst/>
            </a:prstGeom>
            <a:solidFill>
              <a:srgbClr val="80BD41">
                <a:alpha val="100000"/>
              </a:srgbClr>
            </a:solidFill>
          </p:spPr>
          <p:txBody>
            <a:bodyPr/>
            <a:lstStyle/>
            <a:p/>
          </p:txBody>
        </p:sp>
        <p:sp>
          <p:nvSpPr>
            <p:cNvPr id="60" name="rc60"/>
            <p:cNvSpPr/>
            <p:nvPr/>
          </p:nvSpPr>
          <p:spPr>
            <a:xfrm>
              <a:off x="5051297" y="2573831"/>
              <a:ext cx="259963" cy="151054"/>
            </a:xfrm>
            <a:prstGeom prst="rect">
              <a:avLst/>
            </a:prstGeom>
            <a:solidFill>
              <a:srgbClr val="1CABE2">
                <a:alpha val="100000"/>
              </a:srgbClr>
            </a:solidFill>
          </p:spPr>
          <p:txBody>
            <a:bodyPr/>
            <a:lstStyle/>
            <a:p/>
          </p:txBody>
        </p:sp>
        <p:sp>
          <p:nvSpPr>
            <p:cNvPr id="61" name="rc61"/>
            <p:cNvSpPr/>
            <p:nvPr/>
          </p:nvSpPr>
          <p:spPr>
            <a:xfrm>
              <a:off x="5340145" y="2708847"/>
              <a:ext cx="259963" cy="1334342"/>
            </a:xfrm>
            <a:prstGeom prst="rect">
              <a:avLst/>
            </a:prstGeom>
            <a:solidFill>
              <a:srgbClr val="80BD41">
                <a:alpha val="100000"/>
              </a:srgbClr>
            </a:solidFill>
          </p:spPr>
          <p:txBody>
            <a:bodyPr/>
            <a:lstStyle/>
            <a:p/>
          </p:txBody>
        </p:sp>
        <p:sp>
          <p:nvSpPr>
            <p:cNvPr id="62" name="rc62"/>
            <p:cNvSpPr/>
            <p:nvPr/>
          </p:nvSpPr>
          <p:spPr>
            <a:xfrm>
              <a:off x="5340145" y="2552654"/>
              <a:ext cx="259963" cy="156193"/>
            </a:xfrm>
            <a:prstGeom prst="rect">
              <a:avLst/>
            </a:prstGeom>
            <a:solidFill>
              <a:srgbClr val="1CABE2">
                <a:alpha val="100000"/>
              </a:srgbClr>
            </a:solidFill>
          </p:spPr>
          <p:txBody>
            <a:bodyPr/>
            <a:lstStyle/>
            <a:p/>
          </p:txBody>
        </p:sp>
        <p:sp>
          <p:nvSpPr>
            <p:cNvPr id="63" name="rc63"/>
            <p:cNvSpPr/>
            <p:nvPr/>
          </p:nvSpPr>
          <p:spPr>
            <a:xfrm>
              <a:off x="5628993" y="2718271"/>
              <a:ext cx="259963" cy="1324919"/>
            </a:xfrm>
            <a:prstGeom prst="rect">
              <a:avLst/>
            </a:prstGeom>
            <a:solidFill>
              <a:srgbClr val="80BD41">
                <a:alpha val="100000"/>
              </a:srgbClr>
            </a:solidFill>
          </p:spPr>
          <p:txBody>
            <a:bodyPr/>
            <a:lstStyle/>
            <a:p/>
          </p:txBody>
        </p:sp>
        <p:sp>
          <p:nvSpPr>
            <p:cNvPr id="64" name="rc64"/>
            <p:cNvSpPr/>
            <p:nvPr/>
          </p:nvSpPr>
          <p:spPr>
            <a:xfrm>
              <a:off x="5628993" y="2540522"/>
              <a:ext cx="259963" cy="177749"/>
            </a:xfrm>
            <a:prstGeom prst="rect">
              <a:avLst/>
            </a:prstGeom>
            <a:solidFill>
              <a:srgbClr val="1CABE2">
                <a:alpha val="100000"/>
              </a:srgbClr>
            </a:solidFill>
          </p:spPr>
          <p:txBody>
            <a:bodyPr/>
            <a:lstStyle/>
            <a:p/>
          </p:txBody>
        </p:sp>
        <p:sp>
          <p:nvSpPr>
            <p:cNvPr id="65" name="rc65"/>
            <p:cNvSpPr/>
            <p:nvPr/>
          </p:nvSpPr>
          <p:spPr>
            <a:xfrm>
              <a:off x="5917841" y="2714781"/>
              <a:ext cx="259963" cy="1328408"/>
            </a:xfrm>
            <a:prstGeom prst="rect">
              <a:avLst/>
            </a:prstGeom>
            <a:solidFill>
              <a:srgbClr val="80BD41">
                <a:alpha val="100000"/>
              </a:srgbClr>
            </a:solidFill>
          </p:spPr>
          <p:txBody>
            <a:bodyPr/>
            <a:lstStyle/>
            <a:p/>
          </p:txBody>
        </p:sp>
        <p:sp>
          <p:nvSpPr>
            <p:cNvPr id="66" name="rc66"/>
            <p:cNvSpPr/>
            <p:nvPr/>
          </p:nvSpPr>
          <p:spPr>
            <a:xfrm>
              <a:off x="5917841" y="2546720"/>
              <a:ext cx="259963" cy="168060"/>
            </a:xfrm>
            <a:prstGeom prst="rect">
              <a:avLst/>
            </a:prstGeom>
            <a:solidFill>
              <a:srgbClr val="1CABE2">
                <a:alpha val="100000"/>
              </a:srgbClr>
            </a:solidFill>
          </p:spPr>
          <p:txBody>
            <a:bodyPr/>
            <a:lstStyle/>
            <a:p/>
          </p:txBody>
        </p:sp>
        <p:sp>
          <p:nvSpPr>
            <p:cNvPr id="67" name="rc67"/>
            <p:cNvSpPr/>
            <p:nvPr/>
          </p:nvSpPr>
          <p:spPr>
            <a:xfrm>
              <a:off x="6206689" y="2704953"/>
              <a:ext cx="259963" cy="1338236"/>
            </a:xfrm>
            <a:prstGeom prst="rect">
              <a:avLst/>
            </a:prstGeom>
            <a:solidFill>
              <a:srgbClr val="80BD41">
                <a:alpha val="100000"/>
              </a:srgbClr>
            </a:solidFill>
          </p:spPr>
          <p:txBody>
            <a:bodyPr/>
            <a:lstStyle/>
            <a:p/>
          </p:txBody>
        </p:sp>
        <p:sp>
          <p:nvSpPr>
            <p:cNvPr id="68" name="rc68"/>
            <p:cNvSpPr/>
            <p:nvPr/>
          </p:nvSpPr>
          <p:spPr>
            <a:xfrm>
              <a:off x="6206689" y="2547305"/>
              <a:ext cx="259963" cy="157648"/>
            </a:xfrm>
            <a:prstGeom prst="rect">
              <a:avLst/>
            </a:prstGeom>
            <a:solidFill>
              <a:srgbClr val="1CABE2">
                <a:alpha val="100000"/>
              </a:srgbClr>
            </a:solidFill>
          </p:spPr>
          <p:txBody>
            <a:bodyPr/>
            <a:lstStyle/>
            <a:p/>
          </p:txBody>
        </p:sp>
        <p:sp>
          <p:nvSpPr>
            <p:cNvPr id="69" name="rc69"/>
            <p:cNvSpPr/>
            <p:nvPr/>
          </p:nvSpPr>
          <p:spPr>
            <a:xfrm>
              <a:off x="6495537" y="2749533"/>
              <a:ext cx="259963" cy="1293656"/>
            </a:xfrm>
            <a:prstGeom prst="rect">
              <a:avLst/>
            </a:prstGeom>
            <a:solidFill>
              <a:srgbClr val="80BD41">
                <a:alpha val="100000"/>
              </a:srgbClr>
            </a:solidFill>
          </p:spPr>
          <p:txBody>
            <a:bodyPr/>
            <a:lstStyle/>
            <a:p/>
          </p:txBody>
        </p:sp>
        <p:sp>
          <p:nvSpPr>
            <p:cNvPr id="70" name="rc70"/>
            <p:cNvSpPr/>
            <p:nvPr/>
          </p:nvSpPr>
          <p:spPr>
            <a:xfrm>
              <a:off x="6495537" y="2583500"/>
              <a:ext cx="259963" cy="166033"/>
            </a:xfrm>
            <a:prstGeom prst="rect">
              <a:avLst/>
            </a:prstGeom>
            <a:solidFill>
              <a:srgbClr val="1CABE2">
                <a:alpha val="100000"/>
              </a:srgbClr>
            </a:solidFill>
          </p:spPr>
          <p:txBody>
            <a:bodyPr/>
            <a:lstStyle/>
            <a:p/>
          </p:txBody>
        </p:sp>
        <p:sp>
          <p:nvSpPr>
            <p:cNvPr id="71" name="rc71"/>
            <p:cNvSpPr/>
            <p:nvPr/>
          </p:nvSpPr>
          <p:spPr>
            <a:xfrm>
              <a:off x="6784385" y="2773177"/>
              <a:ext cx="259963" cy="1270013"/>
            </a:xfrm>
            <a:prstGeom prst="rect">
              <a:avLst/>
            </a:prstGeom>
            <a:solidFill>
              <a:srgbClr val="80BD41">
                <a:alpha val="100000"/>
              </a:srgbClr>
            </a:solidFill>
          </p:spPr>
          <p:txBody>
            <a:bodyPr/>
            <a:lstStyle/>
            <a:p/>
          </p:txBody>
        </p:sp>
        <p:sp>
          <p:nvSpPr>
            <p:cNvPr id="72" name="rc72"/>
            <p:cNvSpPr/>
            <p:nvPr/>
          </p:nvSpPr>
          <p:spPr>
            <a:xfrm>
              <a:off x="6784385" y="2608962"/>
              <a:ext cx="259963" cy="164214"/>
            </a:xfrm>
            <a:prstGeom prst="rect">
              <a:avLst/>
            </a:prstGeom>
            <a:solidFill>
              <a:srgbClr val="1CABE2">
                <a:alpha val="100000"/>
              </a:srgbClr>
            </a:solidFill>
          </p:spPr>
          <p:txBody>
            <a:bodyPr/>
            <a:lstStyle/>
            <a:p/>
          </p:txBody>
        </p:sp>
        <p:sp>
          <p:nvSpPr>
            <p:cNvPr id="73" name="rc73"/>
            <p:cNvSpPr/>
            <p:nvPr/>
          </p:nvSpPr>
          <p:spPr>
            <a:xfrm>
              <a:off x="7073233" y="2824079"/>
              <a:ext cx="259963" cy="1219110"/>
            </a:xfrm>
            <a:prstGeom prst="rect">
              <a:avLst/>
            </a:prstGeom>
            <a:solidFill>
              <a:srgbClr val="80BD41">
                <a:alpha val="100000"/>
              </a:srgbClr>
            </a:solidFill>
          </p:spPr>
          <p:txBody>
            <a:bodyPr/>
            <a:lstStyle/>
            <a:p/>
          </p:txBody>
        </p:sp>
        <p:sp>
          <p:nvSpPr>
            <p:cNvPr id="74" name="rc74"/>
            <p:cNvSpPr/>
            <p:nvPr/>
          </p:nvSpPr>
          <p:spPr>
            <a:xfrm>
              <a:off x="7073233" y="2614261"/>
              <a:ext cx="259963" cy="209818"/>
            </a:xfrm>
            <a:prstGeom prst="rect">
              <a:avLst/>
            </a:prstGeom>
            <a:solidFill>
              <a:srgbClr val="1CABE2">
                <a:alpha val="100000"/>
              </a:srgbClr>
            </a:solidFill>
          </p:spPr>
          <p:txBody>
            <a:bodyPr/>
            <a:lstStyle/>
            <a:p/>
          </p:txBody>
        </p:sp>
        <p:sp>
          <p:nvSpPr>
            <p:cNvPr id="75" name="rc75"/>
            <p:cNvSpPr/>
            <p:nvPr/>
          </p:nvSpPr>
          <p:spPr>
            <a:xfrm>
              <a:off x="7362081" y="2842128"/>
              <a:ext cx="259963" cy="1201062"/>
            </a:xfrm>
            <a:prstGeom prst="rect">
              <a:avLst/>
            </a:prstGeom>
            <a:solidFill>
              <a:srgbClr val="80BD41">
                <a:alpha val="100000"/>
              </a:srgbClr>
            </a:solidFill>
          </p:spPr>
          <p:txBody>
            <a:bodyPr/>
            <a:lstStyle/>
            <a:p/>
          </p:txBody>
        </p:sp>
        <p:sp>
          <p:nvSpPr>
            <p:cNvPr id="76" name="rc76"/>
            <p:cNvSpPr/>
            <p:nvPr/>
          </p:nvSpPr>
          <p:spPr>
            <a:xfrm>
              <a:off x="7362081" y="2626236"/>
              <a:ext cx="259963" cy="215892"/>
            </a:xfrm>
            <a:prstGeom prst="rect">
              <a:avLst/>
            </a:prstGeom>
            <a:solidFill>
              <a:srgbClr val="1CABE2">
                <a:alpha val="100000"/>
              </a:srgbClr>
            </a:solidFill>
          </p:spPr>
          <p:txBody>
            <a:bodyPr/>
            <a:lstStyle/>
            <a:p/>
          </p:txBody>
        </p:sp>
        <p:sp>
          <p:nvSpPr>
            <p:cNvPr id="77" name="rc77"/>
            <p:cNvSpPr/>
            <p:nvPr/>
          </p:nvSpPr>
          <p:spPr>
            <a:xfrm>
              <a:off x="7650929" y="2843688"/>
              <a:ext cx="259963" cy="1199502"/>
            </a:xfrm>
            <a:prstGeom prst="rect">
              <a:avLst/>
            </a:prstGeom>
            <a:solidFill>
              <a:srgbClr val="80BD41">
                <a:alpha val="100000"/>
              </a:srgbClr>
            </a:solidFill>
          </p:spPr>
          <p:txBody>
            <a:bodyPr/>
            <a:lstStyle/>
            <a:p/>
          </p:txBody>
        </p:sp>
        <p:sp>
          <p:nvSpPr>
            <p:cNvPr id="78" name="rc78"/>
            <p:cNvSpPr/>
            <p:nvPr/>
          </p:nvSpPr>
          <p:spPr>
            <a:xfrm>
              <a:off x="7650929" y="2619229"/>
              <a:ext cx="259963" cy="224458"/>
            </a:xfrm>
            <a:prstGeom prst="rect">
              <a:avLst/>
            </a:prstGeom>
            <a:solidFill>
              <a:srgbClr val="1CABE2">
                <a:alpha val="100000"/>
              </a:srgbClr>
            </a:solidFill>
          </p:spPr>
          <p:txBody>
            <a:bodyPr/>
            <a:lstStyle/>
            <a:p/>
          </p:txBody>
        </p:sp>
        <p:sp>
          <p:nvSpPr>
            <p:cNvPr id="79" name="rc79"/>
            <p:cNvSpPr/>
            <p:nvPr/>
          </p:nvSpPr>
          <p:spPr>
            <a:xfrm>
              <a:off x="7939777" y="2869808"/>
              <a:ext cx="259963" cy="1173381"/>
            </a:xfrm>
            <a:prstGeom prst="rect">
              <a:avLst/>
            </a:prstGeom>
            <a:solidFill>
              <a:srgbClr val="80BD41">
                <a:alpha val="100000"/>
              </a:srgbClr>
            </a:solidFill>
          </p:spPr>
          <p:txBody>
            <a:bodyPr/>
            <a:lstStyle/>
            <a:p/>
          </p:txBody>
        </p:sp>
        <p:sp>
          <p:nvSpPr>
            <p:cNvPr id="80" name="rc80"/>
            <p:cNvSpPr/>
            <p:nvPr/>
          </p:nvSpPr>
          <p:spPr>
            <a:xfrm>
              <a:off x="7939777" y="2598007"/>
              <a:ext cx="259963" cy="271801"/>
            </a:xfrm>
            <a:prstGeom prst="rect">
              <a:avLst/>
            </a:prstGeom>
            <a:solidFill>
              <a:srgbClr val="1CABE2">
                <a:alpha val="100000"/>
              </a:srgbClr>
            </a:solidFill>
          </p:spPr>
          <p:txBody>
            <a:bodyPr/>
            <a:lstStyle/>
            <a:p/>
          </p:txBody>
        </p:sp>
        <p:sp>
          <p:nvSpPr>
            <p:cNvPr id="81" name="pl81"/>
            <p:cNvSpPr/>
            <p:nvPr/>
          </p:nvSpPr>
          <p:spPr>
            <a:xfrm>
              <a:off x="1426255" y="1308334"/>
              <a:ext cx="6643503" cy="300533"/>
            </a:xfrm>
            <a:custGeom>
              <a:avLst/>
              <a:pathLst>
                <a:path w="6643503" h="300533">
                  <a:moveTo>
                    <a:pt x="0" y="150266"/>
                  </a:moveTo>
                  <a:lnTo>
                    <a:pt x="288847" y="120213"/>
                  </a:lnTo>
                  <a:lnTo>
                    <a:pt x="577695" y="180320"/>
                  </a:lnTo>
                  <a:lnTo>
                    <a:pt x="866543" y="150266"/>
                  </a:lnTo>
                  <a:lnTo>
                    <a:pt x="1155391" y="120213"/>
                  </a:lnTo>
                  <a:lnTo>
                    <a:pt x="1444239" y="90160"/>
                  </a:lnTo>
                  <a:lnTo>
                    <a:pt x="1733087" y="90160"/>
                  </a:lnTo>
                  <a:lnTo>
                    <a:pt x="2021935" y="60106"/>
                  </a:lnTo>
                  <a:lnTo>
                    <a:pt x="2310783" y="30053"/>
                  </a:lnTo>
                  <a:lnTo>
                    <a:pt x="2599631" y="30053"/>
                  </a:lnTo>
                  <a:lnTo>
                    <a:pt x="2888479" y="0"/>
                  </a:lnTo>
                  <a:lnTo>
                    <a:pt x="3177327" y="0"/>
                  </a:lnTo>
                  <a:lnTo>
                    <a:pt x="3466175" y="90160"/>
                  </a:lnTo>
                  <a:lnTo>
                    <a:pt x="3755023" y="30053"/>
                  </a:lnTo>
                  <a:lnTo>
                    <a:pt x="4043871" y="30053"/>
                  </a:lnTo>
                  <a:lnTo>
                    <a:pt x="4332719" y="90160"/>
                  </a:lnTo>
                  <a:lnTo>
                    <a:pt x="4621567" y="60106"/>
                  </a:lnTo>
                  <a:lnTo>
                    <a:pt x="4910415" y="60106"/>
                  </a:lnTo>
                  <a:lnTo>
                    <a:pt x="5199263" y="60106"/>
                  </a:lnTo>
                  <a:lnTo>
                    <a:pt x="5488111" y="60106"/>
                  </a:lnTo>
                  <a:lnTo>
                    <a:pt x="5776959" y="180320"/>
                  </a:lnTo>
                  <a:lnTo>
                    <a:pt x="6065807" y="180320"/>
                  </a:lnTo>
                  <a:lnTo>
                    <a:pt x="6354655" y="210373"/>
                  </a:lnTo>
                  <a:lnTo>
                    <a:pt x="6643503" y="300533"/>
                  </a:lnTo>
                </a:path>
              </a:pathLst>
            </a:custGeom>
            <a:ln w="27101" cap="flat">
              <a:solidFill>
                <a:srgbClr val="0058AB">
                  <a:alpha val="100000"/>
                </a:srgbClr>
              </a:solidFill>
              <a:prstDash val="solid"/>
              <a:round/>
            </a:ln>
          </p:spPr>
          <p:txBody>
            <a:bodyPr/>
            <a:lstStyle/>
            <a:p/>
          </p:txBody>
        </p:sp>
        <p:sp>
          <p:nvSpPr>
            <p:cNvPr id="82" name="tx82"/>
            <p:cNvSpPr/>
            <p:nvPr/>
          </p:nvSpPr>
          <p:spPr>
            <a:xfrm>
              <a:off x="1355917" y="12756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3" name="tx83"/>
            <p:cNvSpPr/>
            <p:nvPr/>
          </p:nvSpPr>
          <p:spPr>
            <a:xfrm>
              <a:off x="2800157" y="12155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84" name="tx84"/>
            <p:cNvSpPr/>
            <p:nvPr/>
          </p:nvSpPr>
          <p:spPr>
            <a:xfrm>
              <a:off x="4244397" y="1125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85" name="tx85"/>
            <p:cNvSpPr/>
            <p:nvPr/>
          </p:nvSpPr>
          <p:spPr>
            <a:xfrm>
              <a:off x="5688637" y="12155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86" name="tx86"/>
            <p:cNvSpPr/>
            <p:nvPr/>
          </p:nvSpPr>
          <p:spPr>
            <a:xfrm>
              <a:off x="6844029" y="11854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87" name="tx87"/>
            <p:cNvSpPr/>
            <p:nvPr/>
          </p:nvSpPr>
          <p:spPr>
            <a:xfrm>
              <a:off x="7132877"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8" name="tx88"/>
            <p:cNvSpPr/>
            <p:nvPr/>
          </p:nvSpPr>
          <p:spPr>
            <a:xfrm>
              <a:off x="7421725"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9" name="tx89"/>
            <p:cNvSpPr/>
            <p:nvPr/>
          </p:nvSpPr>
          <p:spPr>
            <a:xfrm>
              <a:off x="7710573" y="13357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90" name="tx90"/>
            <p:cNvSpPr/>
            <p:nvPr/>
          </p:nvSpPr>
          <p:spPr>
            <a:xfrm>
              <a:off x="7999421" y="14258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91" name="tx91"/>
            <p:cNvSpPr/>
            <p:nvPr/>
          </p:nvSpPr>
          <p:spPr>
            <a:xfrm>
              <a:off x="1350906" y="3511647"/>
              <a:ext cx="15069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92" name="tx92"/>
            <p:cNvSpPr/>
            <p:nvPr/>
          </p:nvSpPr>
          <p:spPr>
            <a:xfrm>
              <a:off x="1350906" y="29385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3" name="tx93"/>
            <p:cNvSpPr/>
            <p:nvPr/>
          </p:nvSpPr>
          <p:spPr>
            <a:xfrm>
              <a:off x="2795146" y="34586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4" name="tx94"/>
            <p:cNvSpPr/>
            <p:nvPr/>
          </p:nvSpPr>
          <p:spPr>
            <a:xfrm>
              <a:off x="2795146" y="28389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5" name="tx95"/>
            <p:cNvSpPr/>
            <p:nvPr/>
          </p:nvSpPr>
          <p:spPr>
            <a:xfrm>
              <a:off x="4209241" y="33562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96" name="tx96"/>
            <p:cNvSpPr/>
            <p:nvPr/>
          </p:nvSpPr>
          <p:spPr>
            <a:xfrm>
              <a:off x="4284590" y="26490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7" name="tx97"/>
            <p:cNvSpPr/>
            <p:nvPr/>
          </p:nvSpPr>
          <p:spPr>
            <a:xfrm>
              <a:off x="5653481" y="33402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98" name="tx98"/>
            <p:cNvSpPr/>
            <p:nvPr/>
          </p:nvSpPr>
          <p:spPr>
            <a:xfrm>
              <a:off x="5683626" y="259027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9" name="tx99"/>
            <p:cNvSpPr/>
            <p:nvPr/>
          </p:nvSpPr>
          <p:spPr>
            <a:xfrm>
              <a:off x="6839018" y="33677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00" name="tx100"/>
            <p:cNvSpPr/>
            <p:nvPr/>
          </p:nvSpPr>
          <p:spPr>
            <a:xfrm>
              <a:off x="6839018" y="265057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1" name="tx101"/>
            <p:cNvSpPr/>
            <p:nvPr/>
          </p:nvSpPr>
          <p:spPr>
            <a:xfrm>
              <a:off x="7127866" y="33931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102" name="tx102"/>
            <p:cNvSpPr/>
            <p:nvPr/>
          </p:nvSpPr>
          <p:spPr>
            <a:xfrm>
              <a:off x="7127866" y="26787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3" name="tx103"/>
            <p:cNvSpPr/>
            <p:nvPr/>
          </p:nvSpPr>
          <p:spPr>
            <a:xfrm>
              <a:off x="7416714" y="34022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04" name="tx104"/>
            <p:cNvSpPr/>
            <p:nvPr/>
          </p:nvSpPr>
          <p:spPr>
            <a:xfrm>
              <a:off x="7416714" y="269506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5" name="tx105"/>
            <p:cNvSpPr/>
            <p:nvPr/>
          </p:nvSpPr>
          <p:spPr>
            <a:xfrm>
              <a:off x="7705562" y="34029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06" name="tx106"/>
            <p:cNvSpPr/>
            <p:nvPr/>
          </p:nvSpPr>
          <p:spPr>
            <a:xfrm>
              <a:off x="7705562" y="26910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7" name="tx107"/>
            <p:cNvSpPr/>
            <p:nvPr/>
          </p:nvSpPr>
          <p:spPr>
            <a:xfrm>
              <a:off x="7994410" y="34160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08" name="tx108"/>
            <p:cNvSpPr/>
            <p:nvPr/>
          </p:nvSpPr>
          <p:spPr>
            <a:xfrm>
              <a:off x="7994410" y="269479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9" name="tx109"/>
            <p:cNvSpPr/>
            <p:nvPr/>
          </p:nvSpPr>
          <p:spPr>
            <a:xfrm>
              <a:off x="1350906" y="27428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0" name="tx110"/>
            <p:cNvSpPr/>
            <p:nvPr/>
          </p:nvSpPr>
          <p:spPr>
            <a:xfrm>
              <a:off x="2795146" y="26442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1" name="tx111"/>
            <p:cNvSpPr/>
            <p:nvPr/>
          </p:nvSpPr>
          <p:spPr>
            <a:xfrm>
              <a:off x="4209241" y="247068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11.1</a:t>
              </a:r>
            </a:p>
          </p:txBody>
        </p:sp>
        <p:sp>
          <p:nvSpPr>
            <p:cNvPr id="112" name="tx112"/>
            <p:cNvSpPr/>
            <p:nvPr/>
          </p:nvSpPr>
          <p:spPr>
            <a:xfrm>
              <a:off x="5653481" y="238500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a:t>
              </a:r>
            </a:p>
          </p:txBody>
        </p:sp>
        <p:sp>
          <p:nvSpPr>
            <p:cNvPr id="113" name="tx113"/>
            <p:cNvSpPr/>
            <p:nvPr/>
          </p:nvSpPr>
          <p:spPr>
            <a:xfrm>
              <a:off x="6808873" y="245344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11.2</a:t>
              </a:r>
            </a:p>
          </p:txBody>
        </p:sp>
        <p:sp>
          <p:nvSpPr>
            <p:cNvPr id="114" name="tx114"/>
            <p:cNvSpPr/>
            <p:nvPr/>
          </p:nvSpPr>
          <p:spPr>
            <a:xfrm>
              <a:off x="7097721" y="245874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11.2</a:t>
              </a:r>
            </a:p>
          </p:txBody>
        </p:sp>
        <p:sp>
          <p:nvSpPr>
            <p:cNvPr id="115" name="tx115"/>
            <p:cNvSpPr/>
            <p:nvPr/>
          </p:nvSpPr>
          <p:spPr>
            <a:xfrm>
              <a:off x="7386569" y="247072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11.1</a:t>
              </a:r>
            </a:p>
          </p:txBody>
        </p:sp>
        <p:sp>
          <p:nvSpPr>
            <p:cNvPr id="116" name="tx116"/>
            <p:cNvSpPr/>
            <p:nvPr/>
          </p:nvSpPr>
          <p:spPr>
            <a:xfrm>
              <a:off x="7675417" y="246371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11.1</a:t>
              </a:r>
            </a:p>
          </p:txBody>
        </p:sp>
        <p:sp>
          <p:nvSpPr>
            <p:cNvPr id="117" name="tx117"/>
            <p:cNvSpPr/>
            <p:nvPr/>
          </p:nvSpPr>
          <p:spPr>
            <a:xfrm>
              <a:off x="7964265" y="24411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11.3</a:t>
              </a:r>
            </a:p>
          </p:txBody>
        </p:sp>
        <p:sp>
          <p:nvSpPr>
            <p:cNvPr id="118" name="tx118"/>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9" name="tx119"/>
            <p:cNvSpPr/>
            <p:nvPr/>
          </p:nvSpPr>
          <p:spPr>
            <a:xfrm>
              <a:off x="694404" y="3351718"/>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20" name="tx120"/>
            <p:cNvSpPr/>
            <p:nvPr/>
          </p:nvSpPr>
          <p:spPr>
            <a:xfrm>
              <a:off x="616710" y="271154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1" name="tx121"/>
            <p:cNvSpPr/>
            <p:nvPr/>
          </p:nvSpPr>
          <p:spPr>
            <a:xfrm>
              <a:off x="616710" y="2071775"/>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2" name="tx122"/>
            <p:cNvSpPr/>
            <p:nvPr/>
          </p:nvSpPr>
          <p:spPr>
            <a:xfrm>
              <a:off x="616710" y="143200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23" name="tx123"/>
            <p:cNvSpPr/>
            <p:nvPr/>
          </p:nvSpPr>
          <p:spPr>
            <a:xfrm>
              <a:off x="616710" y="792241"/>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24" name="tx124"/>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30" name="tx130"/>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31" name="tx131"/>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32" name="tx132"/>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3" name="tx133"/>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4" name="tx134"/>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5" name="tx135"/>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6" name="tx136"/>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7" name="tx137"/>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8" name="tx138"/>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9" name="tx139"/>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 (%)</a:t>
              </a:r>
            </a:p>
          </p:txBody>
        </p:sp>
        <p:sp>
          <p:nvSpPr>
            <p:cNvPr id="140" name="pl140"/>
            <p:cNvSpPr/>
            <p:nvPr/>
          </p:nvSpPr>
          <p:spPr>
            <a:xfrm>
              <a:off x="2908284"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1" name="tx141"/>
            <p:cNvSpPr/>
            <p:nvPr/>
          </p:nvSpPr>
          <p:spPr>
            <a:xfrm>
              <a:off x="3175384"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2" name="rc142"/>
            <p:cNvSpPr/>
            <p:nvPr/>
          </p:nvSpPr>
          <p:spPr>
            <a:xfrm>
              <a:off x="4433341" y="4984592"/>
              <a:ext cx="201456" cy="201456"/>
            </a:xfrm>
            <a:prstGeom prst="rect">
              <a:avLst/>
            </a:prstGeom>
            <a:solidFill>
              <a:srgbClr val="1CABE2">
                <a:alpha val="100000"/>
              </a:srgbClr>
            </a:solidFill>
          </p:spPr>
          <p:txBody>
            <a:bodyPr/>
            <a:lstStyle/>
            <a:p/>
          </p:txBody>
        </p:sp>
        <p:sp>
          <p:nvSpPr>
            <p:cNvPr id="143" name="rc143"/>
            <p:cNvSpPr/>
            <p:nvPr/>
          </p:nvSpPr>
          <p:spPr>
            <a:xfrm>
              <a:off x="5638429" y="4984592"/>
              <a:ext cx="201456" cy="201456"/>
            </a:xfrm>
            <a:prstGeom prst="rect">
              <a:avLst/>
            </a:prstGeom>
            <a:solidFill>
              <a:srgbClr val="80BD41">
                <a:alpha val="100000"/>
              </a:srgbClr>
            </a:solidFill>
          </p:spPr>
          <p:txBody>
            <a:bodyPr/>
            <a:lstStyle/>
            <a:p/>
          </p:txBody>
        </p:sp>
        <p:sp>
          <p:nvSpPr>
            <p:cNvPr id="144" name="tx144"/>
            <p:cNvSpPr/>
            <p:nvPr/>
          </p:nvSpPr>
          <p:spPr>
            <a:xfrm>
              <a:off x="4713386"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5" name="tx145"/>
            <p:cNvSpPr/>
            <p:nvPr/>
          </p:nvSpPr>
          <p:spPr>
            <a:xfrm>
              <a:off x="5918474"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6" name="tx146"/>
            <p:cNvSpPr/>
            <p:nvPr/>
          </p:nvSpPr>
          <p:spPr>
            <a:xfrm>
              <a:off x="951100" y="467611"/>
              <a:ext cx="74456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 MENA, 2000-2023</a:t>
              </a:r>
            </a:p>
          </p:txBody>
        </p:sp>
        <p:sp>
          <p:nvSpPr>
            <p:cNvPr id="147" name="pl147"/>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8" name="pl148"/>
            <p:cNvSpPr/>
            <p:nvPr/>
          </p:nvSpPr>
          <p:spPr>
            <a:xfrm>
              <a:off x="2023914"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347919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4934476"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6389757"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84503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2751554"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206835"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62116"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117397"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23753"/>
              <a:ext cx="5777812" cy="242738"/>
            </a:xfrm>
            <a:prstGeom prst="rect">
              <a:avLst/>
            </a:prstGeom>
            <a:solidFill>
              <a:srgbClr val="80BD41">
                <a:alpha val="100000"/>
              </a:srgbClr>
            </a:solidFill>
          </p:spPr>
          <p:txBody>
            <a:bodyPr/>
            <a:lstStyle/>
            <a:p/>
          </p:txBody>
        </p:sp>
        <p:sp>
          <p:nvSpPr>
            <p:cNvPr id="161" name="rc161"/>
            <p:cNvSpPr/>
            <p:nvPr/>
          </p:nvSpPr>
          <p:spPr>
            <a:xfrm>
              <a:off x="7074086" y="5823753"/>
              <a:ext cx="747081" cy="242738"/>
            </a:xfrm>
            <a:prstGeom prst="rect">
              <a:avLst/>
            </a:prstGeom>
            <a:solidFill>
              <a:srgbClr val="1CABE2">
                <a:alpha val="100000"/>
              </a:srgbClr>
            </a:solidFill>
          </p:spPr>
          <p:txBody>
            <a:bodyPr/>
            <a:lstStyle/>
            <a:p/>
          </p:txBody>
        </p:sp>
        <p:sp>
          <p:nvSpPr>
            <p:cNvPr id="162" name="rc162"/>
            <p:cNvSpPr/>
            <p:nvPr/>
          </p:nvSpPr>
          <p:spPr>
            <a:xfrm>
              <a:off x="1296273" y="5435371"/>
              <a:ext cx="5338195" cy="242738"/>
            </a:xfrm>
            <a:prstGeom prst="rect">
              <a:avLst/>
            </a:prstGeom>
            <a:solidFill>
              <a:srgbClr val="80BD41">
                <a:alpha val="100000"/>
              </a:srgbClr>
            </a:solidFill>
          </p:spPr>
          <p:txBody>
            <a:bodyPr/>
            <a:lstStyle/>
            <a:p/>
          </p:txBody>
        </p:sp>
        <p:sp>
          <p:nvSpPr>
            <p:cNvPr id="163" name="rc163"/>
            <p:cNvSpPr/>
            <p:nvPr/>
          </p:nvSpPr>
          <p:spPr>
            <a:xfrm>
              <a:off x="6634469" y="5435371"/>
              <a:ext cx="1236534" cy="242738"/>
            </a:xfrm>
            <a:prstGeom prst="rect">
              <a:avLst/>
            </a:prstGeom>
            <a:solidFill>
              <a:srgbClr val="1CABE2">
                <a:alpha val="100000"/>
              </a:srgbClr>
            </a:solidFill>
          </p:spPr>
          <p:txBody>
            <a:bodyPr/>
            <a:lstStyle/>
            <a:p/>
          </p:txBody>
        </p:sp>
        <p:sp>
          <p:nvSpPr>
            <p:cNvPr id="164" name="tx164"/>
            <p:cNvSpPr/>
            <p:nvPr/>
          </p:nvSpPr>
          <p:spPr>
            <a:xfrm>
              <a:off x="4087728" y="5892820"/>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9.9</a:t>
              </a:r>
            </a:p>
          </p:txBody>
        </p:sp>
        <p:sp>
          <p:nvSpPr>
            <p:cNvPr id="165" name="tx165"/>
            <p:cNvSpPr/>
            <p:nvPr/>
          </p:nvSpPr>
          <p:spPr>
            <a:xfrm>
              <a:off x="7350175" y="5892752"/>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1.3</a:t>
              </a:r>
            </a:p>
          </p:txBody>
        </p:sp>
        <p:sp>
          <p:nvSpPr>
            <p:cNvPr id="166" name="tx166"/>
            <p:cNvSpPr/>
            <p:nvPr/>
          </p:nvSpPr>
          <p:spPr>
            <a:xfrm>
              <a:off x="3867920"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9.2</a:t>
              </a:r>
            </a:p>
          </p:txBody>
        </p:sp>
        <p:sp>
          <p:nvSpPr>
            <p:cNvPr id="167" name="tx167"/>
            <p:cNvSpPr/>
            <p:nvPr/>
          </p:nvSpPr>
          <p:spPr>
            <a:xfrm>
              <a:off x="7155285" y="5506150"/>
              <a:ext cx="194902"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2.1</a:t>
              </a:r>
            </a:p>
          </p:txBody>
        </p:sp>
        <p:sp>
          <p:nvSpPr>
            <p:cNvPr id="168" name="tx168"/>
            <p:cNvSpPr/>
            <p:nvPr/>
          </p:nvSpPr>
          <p:spPr>
            <a:xfrm>
              <a:off x="8006754" y="5892967"/>
              <a:ext cx="281316"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11.2</a:t>
              </a:r>
            </a:p>
          </p:txBody>
        </p:sp>
        <p:sp>
          <p:nvSpPr>
            <p:cNvPr id="169" name="tx169"/>
            <p:cNvSpPr/>
            <p:nvPr/>
          </p:nvSpPr>
          <p:spPr>
            <a:xfrm>
              <a:off x="8059082" y="5502750"/>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11.3</a:t>
              </a:r>
            </a:p>
          </p:txBody>
        </p:sp>
        <p:sp>
          <p:nvSpPr>
            <p:cNvPr id="170" name="tx170"/>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73" name="tx173"/>
            <p:cNvSpPr/>
            <p:nvPr/>
          </p:nvSpPr>
          <p:spPr>
            <a:xfrm>
              <a:off x="2576861"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174" name="tx174"/>
            <p:cNvSpPr/>
            <p:nvPr/>
          </p:nvSpPr>
          <p:spPr>
            <a:xfrm>
              <a:off x="4032142"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 M</a:t>
              </a:r>
            </a:p>
          </p:txBody>
        </p:sp>
        <p:sp>
          <p:nvSpPr>
            <p:cNvPr id="175" name="tx175"/>
            <p:cNvSpPr/>
            <p:nvPr/>
          </p:nvSpPr>
          <p:spPr>
            <a:xfrm>
              <a:off x="5487423" y="6158973"/>
              <a:ext cx="349386"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 M</a:t>
              </a:r>
            </a:p>
          </p:txBody>
        </p:sp>
        <p:sp>
          <p:nvSpPr>
            <p:cNvPr id="176" name="tx176"/>
            <p:cNvSpPr/>
            <p:nvPr/>
          </p:nvSpPr>
          <p:spPr>
            <a:xfrm>
              <a:off x="6903857"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77" name="tx177"/>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8" name="tx178"/>
            <p:cNvSpPr/>
            <p:nvPr/>
          </p:nvSpPr>
          <p:spPr>
            <a:xfrm>
              <a:off x="854592" y="6498923"/>
              <a:ext cx="76903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Note: Unvaccinated includes zero-dose and undervaccinated children.</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DTP3 coverage in 2023 (81%) was lower than in 2019 (89%).
The number of children vaccinated with DTP3 decreased 8% from 9.9m in 2019 to 9.2m in 2023.
The number of surviving infants increased approximately 1% from 11.2m in 2019 to 11.3m in 2023.
In 2023, 800,000 fewer children were vaccinated than in 2019.
In 2023,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91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4513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983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5159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6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85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27174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249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782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049478"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58913"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68348"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77784"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87219"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96654"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06090"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15525"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4960"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734396"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143831"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553266"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962702"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372137"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781573"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191008"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600443"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09879"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419314"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828749"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3" name="rc33"/>
            <p:cNvSpPr/>
            <p:nvPr/>
          </p:nvSpPr>
          <p:spPr>
            <a:xfrm>
              <a:off x="865232" y="2391231"/>
              <a:ext cx="368491" cy="1374057"/>
            </a:xfrm>
            <a:prstGeom prst="rect">
              <a:avLst/>
            </a:prstGeom>
            <a:solidFill>
              <a:srgbClr val="80BD41">
                <a:alpha val="100000"/>
              </a:srgbClr>
            </a:solidFill>
          </p:spPr>
          <p:txBody>
            <a:bodyPr/>
            <a:lstStyle/>
            <a:p/>
          </p:txBody>
        </p:sp>
        <p:sp>
          <p:nvSpPr>
            <p:cNvPr id="34" name="rc34"/>
            <p:cNvSpPr/>
            <p:nvPr/>
          </p:nvSpPr>
          <p:spPr>
            <a:xfrm>
              <a:off x="1274667" y="2241877"/>
              <a:ext cx="368491" cy="1523411"/>
            </a:xfrm>
            <a:prstGeom prst="rect">
              <a:avLst/>
            </a:prstGeom>
            <a:solidFill>
              <a:srgbClr val="80BD41">
                <a:alpha val="100000"/>
              </a:srgbClr>
            </a:solidFill>
          </p:spPr>
          <p:txBody>
            <a:bodyPr/>
            <a:lstStyle/>
            <a:p/>
          </p:txBody>
        </p:sp>
        <p:sp>
          <p:nvSpPr>
            <p:cNvPr id="35" name="rc35"/>
            <p:cNvSpPr/>
            <p:nvPr/>
          </p:nvSpPr>
          <p:spPr>
            <a:xfrm>
              <a:off x="1684102" y="2122393"/>
              <a:ext cx="368491" cy="1642894"/>
            </a:xfrm>
            <a:prstGeom prst="rect">
              <a:avLst/>
            </a:prstGeom>
            <a:solidFill>
              <a:srgbClr val="80BD41">
                <a:alpha val="100000"/>
              </a:srgbClr>
            </a:solidFill>
          </p:spPr>
          <p:txBody>
            <a:bodyPr/>
            <a:lstStyle/>
            <a:p/>
          </p:txBody>
        </p:sp>
        <p:sp>
          <p:nvSpPr>
            <p:cNvPr id="36" name="rc36"/>
            <p:cNvSpPr/>
            <p:nvPr/>
          </p:nvSpPr>
          <p:spPr>
            <a:xfrm>
              <a:off x="2093538" y="1793815"/>
              <a:ext cx="368491" cy="1971473"/>
            </a:xfrm>
            <a:prstGeom prst="rect">
              <a:avLst/>
            </a:prstGeom>
            <a:solidFill>
              <a:srgbClr val="80BD41">
                <a:alpha val="100000"/>
              </a:srgbClr>
            </a:solidFill>
          </p:spPr>
          <p:txBody>
            <a:bodyPr/>
            <a:lstStyle/>
            <a:p/>
          </p:txBody>
        </p:sp>
        <p:sp>
          <p:nvSpPr>
            <p:cNvPr id="37" name="rc37"/>
            <p:cNvSpPr/>
            <p:nvPr/>
          </p:nvSpPr>
          <p:spPr>
            <a:xfrm>
              <a:off x="2502973" y="1614590"/>
              <a:ext cx="368491" cy="2150698"/>
            </a:xfrm>
            <a:prstGeom prst="rect">
              <a:avLst/>
            </a:prstGeom>
            <a:solidFill>
              <a:srgbClr val="80BD41">
                <a:alpha val="100000"/>
              </a:srgbClr>
            </a:solidFill>
          </p:spPr>
          <p:txBody>
            <a:bodyPr/>
            <a:lstStyle/>
            <a:p/>
          </p:txBody>
        </p:sp>
        <p:sp>
          <p:nvSpPr>
            <p:cNvPr id="38" name="rc38"/>
            <p:cNvSpPr/>
            <p:nvPr/>
          </p:nvSpPr>
          <p:spPr>
            <a:xfrm>
              <a:off x="2912409" y="1584719"/>
              <a:ext cx="368491" cy="2180569"/>
            </a:xfrm>
            <a:prstGeom prst="rect">
              <a:avLst/>
            </a:prstGeom>
            <a:solidFill>
              <a:srgbClr val="80BD41">
                <a:alpha val="100000"/>
              </a:srgbClr>
            </a:solidFill>
          </p:spPr>
          <p:txBody>
            <a:bodyPr/>
            <a:lstStyle/>
            <a:p/>
          </p:txBody>
        </p:sp>
        <p:sp>
          <p:nvSpPr>
            <p:cNvPr id="39" name="rc39"/>
            <p:cNvSpPr/>
            <p:nvPr/>
          </p:nvSpPr>
          <p:spPr>
            <a:xfrm>
              <a:off x="3321844" y="1136657"/>
              <a:ext cx="368491" cy="2628631"/>
            </a:xfrm>
            <a:prstGeom prst="rect">
              <a:avLst/>
            </a:prstGeom>
            <a:solidFill>
              <a:srgbClr val="80BD41">
                <a:alpha val="100000"/>
              </a:srgbClr>
            </a:solidFill>
          </p:spPr>
          <p:txBody>
            <a:bodyPr/>
            <a:lstStyle/>
            <a:p/>
          </p:txBody>
        </p:sp>
        <p:sp>
          <p:nvSpPr>
            <p:cNvPr id="40" name="rc40"/>
            <p:cNvSpPr/>
            <p:nvPr/>
          </p:nvSpPr>
          <p:spPr>
            <a:xfrm>
              <a:off x="3731279" y="1047044"/>
              <a:ext cx="368491" cy="2718243"/>
            </a:xfrm>
            <a:prstGeom prst="rect">
              <a:avLst/>
            </a:prstGeom>
            <a:solidFill>
              <a:srgbClr val="80BD41">
                <a:alpha val="100000"/>
              </a:srgbClr>
            </a:solidFill>
          </p:spPr>
          <p:txBody>
            <a:bodyPr/>
            <a:lstStyle/>
            <a:p/>
          </p:txBody>
        </p:sp>
        <p:sp>
          <p:nvSpPr>
            <p:cNvPr id="41" name="rc41"/>
            <p:cNvSpPr/>
            <p:nvPr/>
          </p:nvSpPr>
          <p:spPr>
            <a:xfrm>
              <a:off x="4140715" y="1017174"/>
              <a:ext cx="368491" cy="2748114"/>
            </a:xfrm>
            <a:prstGeom prst="rect">
              <a:avLst/>
            </a:prstGeom>
            <a:solidFill>
              <a:srgbClr val="80BD41">
                <a:alpha val="100000"/>
              </a:srgbClr>
            </a:solidFill>
          </p:spPr>
          <p:txBody>
            <a:bodyPr/>
            <a:lstStyle/>
            <a:p/>
          </p:txBody>
        </p:sp>
        <p:sp>
          <p:nvSpPr>
            <p:cNvPr id="42" name="rc42"/>
            <p:cNvSpPr/>
            <p:nvPr/>
          </p:nvSpPr>
          <p:spPr>
            <a:xfrm>
              <a:off x="4550150" y="927561"/>
              <a:ext cx="368491" cy="2837726"/>
            </a:xfrm>
            <a:prstGeom prst="rect">
              <a:avLst/>
            </a:prstGeom>
            <a:solidFill>
              <a:srgbClr val="80BD41">
                <a:alpha val="100000"/>
              </a:srgbClr>
            </a:solidFill>
          </p:spPr>
          <p:txBody>
            <a:bodyPr/>
            <a:lstStyle/>
            <a:p/>
          </p:txBody>
        </p:sp>
        <p:sp>
          <p:nvSpPr>
            <p:cNvPr id="43" name="rc43"/>
            <p:cNvSpPr/>
            <p:nvPr/>
          </p:nvSpPr>
          <p:spPr>
            <a:xfrm>
              <a:off x="4959585" y="897690"/>
              <a:ext cx="368491" cy="2867597"/>
            </a:xfrm>
            <a:prstGeom prst="rect">
              <a:avLst/>
            </a:prstGeom>
            <a:solidFill>
              <a:srgbClr val="80BD41">
                <a:alpha val="100000"/>
              </a:srgbClr>
            </a:solidFill>
          </p:spPr>
          <p:txBody>
            <a:bodyPr/>
            <a:lstStyle/>
            <a:p/>
          </p:txBody>
        </p:sp>
        <p:sp>
          <p:nvSpPr>
            <p:cNvPr id="44" name="rc44"/>
            <p:cNvSpPr/>
            <p:nvPr/>
          </p:nvSpPr>
          <p:spPr>
            <a:xfrm>
              <a:off x="5369021" y="897690"/>
              <a:ext cx="368491" cy="2867597"/>
            </a:xfrm>
            <a:prstGeom prst="rect">
              <a:avLst/>
            </a:prstGeom>
            <a:solidFill>
              <a:srgbClr val="80BD41">
                <a:alpha val="100000"/>
              </a:srgbClr>
            </a:solidFill>
          </p:spPr>
          <p:txBody>
            <a:bodyPr/>
            <a:lstStyle/>
            <a:p/>
          </p:txBody>
        </p:sp>
        <p:sp>
          <p:nvSpPr>
            <p:cNvPr id="45" name="rc45"/>
            <p:cNvSpPr/>
            <p:nvPr/>
          </p:nvSpPr>
          <p:spPr>
            <a:xfrm>
              <a:off x="5778456" y="897690"/>
              <a:ext cx="368491" cy="2867597"/>
            </a:xfrm>
            <a:prstGeom prst="rect">
              <a:avLst/>
            </a:prstGeom>
            <a:solidFill>
              <a:srgbClr val="80BD41">
                <a:alpha val="100000"/>
              </a:srgbClr>
            </a:solidFill>
          </p:spPr>
          <p:txBody>
            <a:bodyPr/>
            <a:lstStyle/>
            <a:p/>
          </p:txBody>
        </p:sp>
        <p:sp>
          <p:nvSpPr>
            <p:cNvPr id="46" name="rc46"/>
            <p:cNvSpPr/>
            <p:nvPr/>
          </p:nvSpPr>
          <p:spPr>
            <a:xfrm>
              <a:off x="6187891" y="867820"/>
              <a:ext cx="368491" cy="2897468"/>
            </a:xfrm>
            <a:prstGeom prst="rect">
              <a:avLst/>
            </a:prstGeom>
            <a:solidFill>
              <a:srgbClr val="80BD41">
                <a:alpha val="100000"/>
              </a:srgbClr>
            </a:solidFill>
          </p:spPr>
          <p:txBody>
            <a:bodyPr/>
            <a:lstStyle/>
            <a:p/>
          </p:txBody>
        </p:sp>
        <p:sp>
          <p:nvSpPr>
            <p:cNvPr id="47" name="rc47"/>
            <p:cNvSpPr/>
            <p:nvPr/>
          </p:nvSpPr>
          <p:spPr>
            <a:xfrm>
              <a:off x="6597327" y="867820"/>
              <a:ext cx="368491" cy="2897468"/>
            </a:xfrm>
            <a:prstGeom prst="rect">
              <a:avLst/>
            </a:prstGeom>
            <a:solidFill>
              <a:srgbClr val="80BD41">
                <a:alpha val="100000"/>
              </a:srgbClr>
            </a:solidFill>
          </p:spPr>
          <p:txBody>
            <a:bodyPr/>
            <a:lstStyle/>
            <a:p/>
          </p:txBody>
        </p:sp>
        <p:sp>
          <p:nvSpPr>
            <p:cNvPr id="48" name="rc48"/>
            <p:cNvSpPr/>
            <p:nvPr/>
          </p:nvSpPr>
          <p:spPr>
            <a:xfrm>
              <a:off x="7416197" y="808078"/>
              <a:ext cx="368491" cy="2957210"/>
            </a:xfrm>
            <a:prstGeom prst="rect">
              <a:avLst/>
            </a:prstGeom>
            <a:solidFill>
              <a:srgbClr val="80BD41">
                <a:alpha val="100000"/>
              </a:srgbClr>
            </a:solidFill>
          </p:spPr>
          <p:txBody>
            <a:bodyPr/>
            <a:lstStyle/>
            <a:p/>
          </p:txBody>
        </p:sp>
        <p:sp>
          <p:nvSpPr>
            <p:cNvPr id="49" name="rc49"/>
            <p:cNvSpPr/>
            <p:nvPr/>
          </p:nvSpPr>
          <p:spPr>
            <a:xfrm>
              <a:off x="8235068" y="808078"/>
              <a:ext cx="368491" cy="2957210"/>
            </a:xfrm>
            <a:prstGeom prst="rect">
              <a:avLst/>
            </a:prstGeom>
            <a:solidFill>
              <a:srgbClr val="80BD41">
                <a:alpha val="100000"/>
              </a:srgbClr>
            </a:solidFill>
          </p:spPr>
          <p:txBody>
            <a:bodyPr/>
            <a:lstStyle/>
            <a:p/>
          </p:txBody>
        </p:sp>
        <p:sp>
          <p:nvSpPr>
            <p:cNvPr id="50" name="rc50"/>
            <p:cNvSpPr/>
            <p:nvPr/>
          </p:nvSpPr>
          <p:spPr>
            <a:xfrm>
              <a:off x="8644503" y="808078"/>
              <a:ext cx="368491" cy="2957210"/>
            </a:xfrm>
            <a:prstGeom prst="rect">
              <a:avLst/>
            </a:prstGeom>
            <a:solidFill>
              <a:srgbClr val="80BD41">
                <a:alpha val="100000"/>
              </a:srgbClr>
            </a:solidFill>
          </p:spPr>
          <p:txBody>
            <a:bodyPr/>
            <a:lstStyle/>
            <a:p/>
          </p:txBody>
        </p:sp>
        <p:sp>
          <p:nvSpPr>
            <p:cNvPr id="51" name="rc51"/>
            <p:cNvSpPr/>
            <p:nvPr/>
          </p:nvSpPr>
          <p:spPr>
            <a:xfrm>
              <a:off x="7825633" y="808078"/>
              <a:ext cx="368491" cy="2957210"/>
            </a:xfrm>
            <a:prstGeom prst="rect">
              <a:avLst/>
            </a:prstGeom>
            <a:solidFill>
              <a:srgbClr val="80BD41">
                <a:alpha val="100000"/>
              </a:srgbClr>
            </a:solidFill>
          </p:spPr>
          <p:txBody>
            <a:bodyPr/>
            <a:lstStyle/>
            <a:p/>
          </p:txBody>
        </p:sp>
        <p:sp>
          <p:nvSpPr>
            <p:cNvPr id="52" name="rc52"/>
            <p:cNvSpPr/>
            <p:nvPr/>
          </p:nvSpPr>
          <p:spPr>
            <a:xfrm>
              <a:off x="7006762" y="808078"/>
              <a:ext cx="368491" cy="2957210"/>
            </a:xfrm>
            <a:prstGeom prst="rect">
              <a:avLst/>
            </a:prstGeom>
            <a:solidFill>
              <a:srgbClr val="80BD41">
                <a:alpha val="100000"/>
              </a:srgbClr>
            </a:solidFill>
          </p:spPr>
          <p:txBody>
            <a:bodyPr/>
            <a:lstStyle/>
            <a:p/>
          </p:txBody>
        </p:sp>
        <p:sp>
          <p:nvSpPr>
            <p:cNvPr id="53" name="rc53"/>
            <p:cNvSpPr/>
            <p:nvPr/>
          </p:nvSpPr>
          <p:spPr>
            <a:xfrm>
              <a:off x="865232" y="2391231"/>
              <a:ext cx="368491" cy="1374057"/>
            </a:xfrm>
            <a:prstGeom prst="rect">
              <a:avLst/>
            </a:prstGeom>
            <a:solidFill>
              <a:srgbClr val="80BD41">
                <a:alpha val="100000"/>
              </a:srgbClr>
            </a:solidFill>
          </p:spPr>
          <p:txBody>
            <a:bodyPr/>
            <a:lstStyle/>
            <a:p/>
          </p:txBody>
        </p:sp>
        <p:sp>
          <p:nvSpPr>
            <p:cNvPr id="54" name="rc54"/>
            <p:cNvSpPr/>
            <p:nvPr/>
          </p:nvSpPr>
          <p:spPr>
            <a:xfrm>
              <a:off x="1274667" y="2241877"/>
              <a:ext cx="368491" cy="1523411"/>
            </a:xfrm>
            <a:prstGeom prst="rect">
              <a:avLst/>
            </a:prstGeom>
            <a:solidFill>
              <a:srgbClr val="80BD41">
                <a:alpha val="100000"/>
              </a:srgbClr>
            </a:solidFill>
          </p:spPr>
          <p:txBody>
            <a:bodyPr/>
            <a:lstStyle/>
            <a:p/>
          </p:txBody>
        </p:sp>
        <p:sp>
          <p:nvSpPr>
            <p:cNvPr id="55" name="rc55"/>
            <p:cNvSpPr/>
            <p:nvPr/>
          </p:nvSpPr>
          <p:spPr>
            <a:xfrm>
              <a:off x="1684102" y="2122393"/>
              <a:ext cx="368491" cy="1642894"/>
            </a:xfrm>
            <a:prstGeom prst="rect">
              <a:avLst/>
            </a:prstGeom>
            <a:solidFill>
              <a:srgbClr val="80BD41">
                <a:alpha val="100000"/>
              </a:srgbClr>
            </a:solidFill>
          </p:spPr>
          <p:txBody>
            <a:bodyPr/>
            <a:lstStyle/>
            <a:p/>
          </p:txBody>
        </p:sp>
        <p:sp>
          <p:nvSpPr>
            <p:cNvPr id="56" name="rc56"/>
            <p:cNvSpPr/>
            <p:nvPr/>
          </p:nvSpPr>
          <p:spPr>
            <a:xfrm>
              <a:off x="2093538" y="1793815"/>
              <a:ext cx="368491" cy="1971473"/>
            </a:xfrm>
            <a:prstGeom prst="rect">
              <a:avLst/>
            </a:prstGeom>
            <a:solidFill>
              <a:srgbClr val="80BD41">
                <a:alpha val="100000"/>
              </a:srgbClr>
            </a:solidFill>
          </p:spPr>
          <p:txBody>
            <a:bodyPr/>
            <a:lstStyle/>
            <a:p/>
          </p:txBody>
        </p:sp>
        <p:sp>
          <p:nvSpPr>
            <p:cNvPr id="57" name="rc57"/>
            <p:cNvSpPr/>
            <p:nvPr/>
          </p:nvSpPr>
          <p:spPr>
            <a:xfrm>
              <a:off x="2502973" y="1614590"/>
              <a:ext cx="368491" cy="2150698"/>
            </a:xfrm>
            <a:prstGeom prst="rect">
              <a:avLst/>
            </a:prstGeom>
            <a:solidFill>
              <a:srgbClr val="80BD41">
                <a:alpha val="100000"/>
              </a:srgbClr>
            </a:solidFill>
          </p:spPr>
          <p:txBody>
            <a:bodyPr/>
            <a:lstStyle/>
            <a:p/>
          </p:txBody>
        </p:sp>
        <p:sp>
          <p:nvSpPr>
            <p:cNvPr id="58" name="rc58"/>
            <p:cNvSpPr/>
            <p:nvPr/>
          </p:nvSpPr>
          <p:spPr>
            <a:xfrm>
              <a:off x="2912409" y="1584719"/>
              <a:ext cx="368491" cy="2180569"/>
            </a:xfrm>
            <a:prstGeom prst="rect">
              <a:avLst/>
            </a:prstGeom>
            <a:solidFill>
              <a:srgbClr val="80BD41">
                <a:alpha val="100000"/>
              </a:srgbClr>
            </a:solidFill>
          </p:spPr>
          <p:txBody>
            <a:bodyPr/>
            <a:lstStyle/>
            <a:p/>
          </p:txBody>
        </p:sp>
        <p:sp>
          <p:nvSpPr>
            <p:cNvPr id="59" name="rc59"/>
            <p:cNvSpPr/>
            <p:nvPr/>
          </p:nvSpPr>
          <p:spPr>
            <a:xfrm>
              <a:off x="3321844" y="1136657"/>
              <a:ext cx="368491" cy="2628631"/>
            </a:xfrm>
            <a:prstGeom prst="rect">
              <a:avLst/>
            </a:prstGeom>
            <a:solidFill>
              <a:srgbClr val="80BD41">
                <a:alpha val="100000"/>
              </a:srgbClr>
            </a:solidFill>
          </p:spPr>
          <p:txBody>
            <a:bodyPr/>
            <a:lstStyle/>
            <a:p/>
          </p:txBody>
        </p:sp>
        <p:sp>
          <p:nvSpPr>
            <p:cNvPr id="60" name="rc60"/>
            <p:cNvSpPr/>
            <p:nvPr/>
          </p:nvSpPr>
          <p:spPr>
            <a:xfrm>
              <a:off x="3731279" y="1047044"/>
              <a:ext cx="368491" cy="2718243"/>
            </a:xfrm>
            <a:prstGeom prst="rect">
              <a:avLst/>
            </a:prstGeom>
            <a:solidFill>
              <a:srgbClr val="80BD41">
                <a:alpha val="100000"/>
              </a:srgbClr>
            </a:solidFill>
          </p:spPr>
          <p:txBody>
            <a:bodyPr/>
            <a:lstStyle/>
            <a:p/>
          </p:txBody>
        </p:sp>
        <p:sp>
          <p:nvSpPr>
            <p:cNvPr id="61" name="rc61"/>
            <p:cNvSpPr/>
            <p:nvPr/>
          </p:nvSpPr>
          <p:spPr>
            <a:xfrm>
              <a:off x="4140715" y="1017174"/>
              <a:ext cx="368491" cy="2748114"/>
            </a:xfrm>
            <a:prstGeom prst="rect">
              <a:avLst/>
            </a:prstGeom>
            <a:solidFill>
              <a:srgbClr val="80BD41">
                <a:alpha val="100000"/>
              </a:srgbClr>
            </a:solidFill>
          </p:spPr>
          <p:txBody>
            <a:bodyPr/>
            <a:lstStyle/>
            <a:p/>
          </p:txBody>
        </p:sp>
        <p:sp>
          <p:nvSpPr>
            <p:cNvPr id="62" name="rc62"/>
            <p:cNvSpPr/>
            <p:nvPr/>
          </p:nvSpPr>
          <p:spPr>
            <a:xfrm>
              <a:off x="4550150" y="927561"/>
              <a:ext cx="368491" cy="2837726"/>
            </a:xfrm>
            <a:prstGeom prst="rect">
              <a:avLst/>
            </a:prstGeom>
            <a:solidFill>
              <a:srgbClr val="80BD41">
                <a:alpha val="100000"/>
              </a:srgbClr>
            </a:solidFill>
          </p:spPr>
          <p:txBody>
            <a:bodyPr/>
            <a:lstStyle/>
            <a:p/>
          </p:txBody>
        </p:sp>
        <p:sp>
          <p:nvSpPr>
            <p:cNvPr id="63" name="rc63"/>
            <p:cNvSpPr/>
            <p:nvPr/>
          </p:nvSpPr>
          <p:spPr>
            <a:xfrm>
              <a:off x="4959585" y="897690"/>
              <a:ext cx="368491" cy="2867597"/>
            </a:xfrm>
            <a:prstGeom prst="rect">
              <a:avLst/>
            </a:prstGeom>
            <a:solidFill>
              <a:srgbClr val="80BD41">
                <a:alpha val="100000"/>
              </a:srgbClr>
            </a:solidFill>
          </p:spPr>
          <p:txBody>
            <a:bodyPr/>
            <a:lstStyle/>
            <a:p/>
          </p:txBody>
        </p:sp>
        <p:sp>
          <p:nvSpPr>
            <p:cNvPr id="64" name="rc64"/>
            <p:cNvSpPr/>
            <p:nvPr/>
          </p:nvSpPr>
          <p:spPr>
            <a:xfrm>
              <a:off x="5369021" y="897690"/>
              <a:ext cx="368491" cy="2867597"/>
            </a:xfrm>
            <a:prstGeom prst="rect">
              <a:avLst/>
            </a:prstGeom>
            <a:solidFill>
              <a:srgbClr val="80BD41">
                <a:alpha val="100000"/>
              </a:srgbClr>
            </a:solidFill>
          </p:spPr>
          <p:txBody>
            <a:bodyPr/>
            <a:lstStyle/>
            <a:p/>
          </p:txBody>
        </p:sp>
        <p:sp>
          <p:nvSpPr>
            <p:cNvPr id="65" name="rc65"/>
            <p:cNvSpPr/>
            <p:nvPr/>
          </p:nvSpPr>
          <p:spPr>
            <a:xfrm>
              <a:off x="5778456" y="897690"/>
              <a:ext cx="368491" cy="2867597"/>
            </a:xfrm>
            <a:prstGeom prst="rect">
              <a:avLst/>
            </a:prstGeom>
            <a:solidFill>
              <a:srgbClr val="80BD41">
                <a:alpha val="100000"/>
              </a:srgbClr>
            </a:solidFill>
          </p:spPr>
          <p:txBody>
            <a:bodyPr/>
            <a:lstStyle/>
            <a:p/>
          </p:txBody>
        </p:sp>
        <p:sp>
          <p:nvSpPr>
            <p:cNvPr id="66" name="rc66"/>
            <p:cNvSpPr/>
            <p:nvPr/>
          </p:nvSpPr>
          <p:spPr>
            <a:xfrm>
              <a:off x="6187891" y="867820"/>
              <a:ext cx="368491" cy="2897468"/>
            </a:xfrm>
            <a:prstGeom prst="rect">
              <a:avLst/>
            </a:prstGeom>
            <a:solidFill>
              <a:srgbClr val="80BD41">
                <a:alpha val="100000"/>
              </a:srgbClr>
            </a:solidFill>
          </p:spPr>
          <p:txBody>
            <a:bodyPr/>
            <a:lstStyle/>
            <a:p/>
          </p:txBody>
        </p:sp>
        <p:sp>
          <p:nvSpPr>
            <p:cNvPr id="67" name="rc67"/>
            <p:cNvSpPr/>
            <p:nvPr/>
          </p:nvSpPr>
          <p:spPr>
            <a:xfrm>
              <a:off x="6597327" y="867820"/>
              <a:ext cx="368491" cy="2897468"/>
            </a:xfrm>
            <a:prstGeom prst="rect">
              <a:avLst/>
            </a:prstGeom>
            <a:solidFill>
              <a:srgbClr val="80BD41">
                <a:alpha val="100000"/>
              </a:srgbClr>
            </a:solidFill>
          </p:spPr>
          <p:txBody>
            <a:bodyPr/>
            <a:lstStyle/>
            <a:p/>
          </p:txBody>
        </p:sp>
        <p:sp>
          <p:nvSpPr>
            <p:cNvPr id="68" name="rc68"/>
            <p:cNvSpPr/>
            <p:nvPr/>
          </p:nvSpPr>
          <p:spPr>
            <a:xfrm>
              <a:off x="7416197" y="808078"/>
              <a:ext cx="368491" cy="2957210"/>
            </a:xfrm>
            <a:prstGeom prst="rect">
              <a:avLst/>
            </a:prstGeom>
            <a:solidFill>
              <a:srgbClr val="80BD41">
                <a:alpha val="100000"/>
              </a:srgbClr>
            </a:solidFill>
          </p:spPr>
          <p:txBody>
            <a:bodyPr/>
            <a:lstStyle/>
            <a:p/>
          </p:txBody>
        </p:sp>
        <p:sp>
          <p:nvSpPr>
            <p:cNvPr id="69" name="rc69"/>
            <p:cNvSpPr/>
            <p:nvPr/>
          </p:nvSpPr>
          <p:spPr>
            <a:xfrm>
              <a:off x="8235068" y="808078"/>
              <a:ext cx="368491" cy="2957210"/>
            </a:xfrm>
            <a:prstGeom prst="rect">
              <a:avLst/>
            </a:prstGeom>
            <a:solidFill>
              <a:srgbClr val="80BD41">
                <a:alpha val="100000"/>
              </a:srgbClr>
            </a:solidFill>
          </p:spPr>
          <p:txBody>
            <a:bodyPr/>
            <a:lstStyle/>
            <a:p/>
          </p:txBody>
        </p:sp>
        <p:sp>
          <p:nvSpPr>
            <p:cNvPr id="70" name="rc70"/>
            <p:cNvSpPr/>
            <p:nvPr/>
          </p:nvSpPr>
          <p:spPr>
            <a:xfrm>
              <a:off x="8644503" y="808078"/>
              <a:ext cx="368491" cy="2957210"/>
            </a:xfrm>
            <a:prstGeom prst="rect">
              <a:avLst/>
            </a:prstGeom>
            <a:solidFill>
              <a:srgbClr val="80BD41">
                <a:alpha val="100000"/>
              </a:srgbClr>
            </a:solidFill>
          </p:spPr>
          <p:txBody>
            <a:bodyPr/>
            <a:lstStyle/>
            <a:p/>
          </p:txBody>
        </p:sp>
        <p:sp>
          <p:nvSpPr>
            <p:cNvPr id="71" name="rc71"/>
            <p:cNvSpPr/>
            <p:nvPr/>
          </p:nvSpPr>
          <p:spPr>
            <a:xfrm>
              <a:off x="7825633" y="808078"/>
              <a:ext cx="368491" cy="2957210"/>
            </a:xfrm>
            <a:prstGeom prst="rect">
              <a:avLst/>
            </a:prstGeom>
            <a:solidFill>
              <a:srgbClr val="80BD41">
                <a:alpha val="100000"/>
              </a:srgbClr>
            </a:solidFill>
          </p:spPr>
          <p:txBody>
            <a:bodyPr/>
            <a:lstStyle/>
            <a:p/>
          </p:txBody>
        </p:sp>
        <p:sp>
          <p:nvSpPr>
            <p:cNvPr id="72" name="rc72"/>
            <p:cNvSpPr/>
            <p:nvPr/>
          </p:nvSpPr>
          <p:spPr>
            <a:xfrm>
              <a:off x="7006762" y="808078"/>
              <a:ext cx="368491" cy="2957210"/>
            </a:xfrm>
            <a:prstGeom prst="rect">
              <a:avLst/>
            </a:prstGeom>
            <a:solidFill>
              <a:srgbClr val="80BD41">
                <a:alpha val="100000"/>
              </a:srgbClr>
            </a:solidFill>
          </p:spPr>
          <p:txBody>
            <a:bodyPr/>
            <a:lstStyle/>
            <a:p/>
          </p:txBody>
        </p:sp>
        <p:sp>
          <p:nvSpPr>
            <p:cNvPr id="73" name="pg73"/>
            <p:cNvSpPr/>
            <p:nvPr/>
          </p:nvSpPr>
          <p:spPr>
            <a:xfrm>
              <a:off x="1155739" y="3687303"/>
              <a:ext cx="77985" cy="77985"/>
            </a:xfrm>
            <a:custGeom>
              <a:avLst/>
              <a:pathLst>
                <a:path w="77985" h="77985">
                  <a:moveTo>
                    <a:pt x="77985" y="0"/>
                  </a:moveTo>
                  <a:lnTo>
                    <a:pt x="77985" y="9200"/>
                  </a:lnTo>
                  <a:lnTo>
                    <a:pt x="9200" y="77985"/>
                  </a:lnTo>
                  <a:lnTo>
                    <a:pt x="0" y="779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063732" y="3595296"/>
              <a:ext cx="169991" cy="169991"/>
            </a:xfrm>
            <a:custGeom>
              <a:avLst/>
              <a:pathLst>
                <a:path w="169991" h="169991">
                  <a:moveTo>
                    <a:pt x="169991" y="0"/>
                  </a:moveTo>
                  <a:lnTo>
                    <a:pt x="169991" y="9200"/>
                  </a:lnTo>
                  <a:lnTo>
                    <a:pt x="9200" y="169991"/>
                  </a:lnTo>
                  <a:lnTo>
                    <a:pt x="0" y="169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971725" y="3503289"/>
              <a:ext cx="261998" cy="261998"/>
            </a:xfrm>
            <a:custGeom>
              <a:avLst/>
              <a:pathLst>
                <a:path w="261998" h="261998">
                  <a:moveTo>
                    <a:pt x="261998" y="0"/>
                  </a:moveTo>
                  <a:lnTo>
                    <a:pt x="261998" y="9200"/>
                  </a:lnTo>
                  <a:lnTo>
                    <a:pt x="9200" y="261998"/>
                  </a:lnTo>
                  <a:lnTo>
                    <a:pt x="0" y="261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79718" y="3411283"/>
              <a:ext cx="354005" cy="354005"/>
            </a:xfrm>
            <a:custGeom>
              <a:avLst/>
              <a:pathLst>
                <a:path w="354005" h="354005">
                  <a:moveTo>
                    <a:pt x="354005" y="0"/>
                  </a:moveTo>
                  <a:lnTo>
                    <a:pt x="354005" y="9200"/>
                  </a:lnTo>
                  <a:lnTo>
                    <a:pt x="9200" y="354005"/>
                  </a:lnTo>
                  <a:lnTo>
                    <a:pt x="0" y="354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65232" y="331927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865232" y="322726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865232" y="313526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865232" y="304325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865232" y="295124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865232" y="285924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865232" y="276723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865232" y="267522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865232" y="258322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865232" y="249121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865232" y="239920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865232" y="2391231"/>
              <a:ext cx="293662" cy="293662"/>
            </a:xfrm>
            <a:custGeom>
              <a:avLst/>
              <a:pathLst>
                <a:path w="293662" h="293662">
                  <a:moveTo>
                    <a:pt x="284462" y="0"/>
                  </a:moveTo>
                  <a:lnTo>
                    <a:pt x="293662" y="0"/>
                  </a:lnTo>
                  <a:lnTo>
                    <a:pt x="0" y="293662"/>
                  </a:lnTo>
                  <a:lnTo>
                    <a:pt x="0" y="2844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865232" y="2391231"/>
              <a:ext cx="201656" cy="201656"/>
            </a:xfrm>
            <a:custGeom>
              <a:avLst/>
              <a:pathLst>
                <a:path w="201656" h="201656">
                  <a:moveTo>
                    <a:pt x="192455" y="0"/>
                  </a:moveTo>
                  <a:lnTo>
                    <a:pt x="201656" y="0"/>
                  </a:lnTo>
                  <a:lnTo>
                    <a:pt x="0" y="201656"/>
                  </a:lnTo>
                  <a:lnTo>
                    <a:pt x="0" y="192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865232" y="2391231"/>
              <a:ext cx="109649" cy="109649"/>
            </a:xfrm>
            <a:custGeom>
              <a:avLst/>
              <a:pathLst>
                <a:path w="109649" h="109649">
                  <a:moveTo>
                    <a:pt x="100448" y="0"/>
                  </a:moveTo>
                  <a:lnTo>
                    <a:pt x="109649" y="0"/>
                  </a:lnTo>
                  <a:lnTo>
                    <a:pt x="0" y="109649"/>
                  </a:lnTo>
                  <a:lnTo>
                    <a:pt x="0" y="1004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865232" y="2391231"/>
              <a:ext cx="17642" cy="17642"/>
            </a:xfrm>
            <a:custGeom>
              <a:avLst/>
              <a:pathLst>
                <a:path w="17642" h="17642">
                  <a:moveTo>
                    <a:pt x="8441" y="0"/>
                  </a:moveTo>
                  <a:lnTo>
                    <a:pt x="17642" y="0"/>
                  </a:lnTo>
                  <a:lnTo>
                    <a:pt x="0" y="17642"/>
                  </a:lnTo>
                  <a:lnTo>
                    <a:pt x="0" y="84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15772" y="3737901"/>
              <a:ext cx="27386" cy="27386"/>
            </a:xfrm>
            <a:custGeom>
              <a:avLst/>
              <a:pathLst>
                <a:path w="27386" h="27386">
                  <a:moveTo>
                    <a:pt x="27386" y="0"/>
                  </a:moveTo>
                  <a:lnTo>
                    <a:pt x="27386" y="9200"/>
                  </a:lnTo>
                  <a:lnTo>
                    <a:pt x="9200" y="27386"/>
                  </a:lnTo>
                  <a:lnTo>
                    <a:pt x="0" y="27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23766" y="3645895"/>
              <a:ext cx="119393" cy="119393"/>
            </a:xfrm>
            <a:custGeom>
              <a:avLst/>
              <a:pathLst>
                <a:path w="119393" h="119393">
                  <a:moveTo>
                    <a:pt x="119393" y="0"/>
                  </a:moveTo>
                  <a:lnTo>
                    <a:pt x="119393" y="9200"/>
                  </a:lnTo>
                  <a:lnTo>
                    <a:pt x="9200" y="119393"/>
                  </a:lnTo>
                  <a:lnTo>
                    <a:pt x="0" y="119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431759" y="3553888"/>
              <a:ext cx="211400" cy="211400"/>
            </a:xfrm>
            <a:custGeom>
              <a:avLst/>
              <a:pathLst>
                <a:path w="211400" h="211400">
                  <a:moveTo>
                    <a:pt x="211400" y="0"/>
                  </a:moveTo>
                  <a:lnTo>
                    <a:pt x="211400" y="9200"/>
                  </a:lnTo>
                  <a:lnTo>
                    <a:pt x="9200" y="211400"/>
                  </a:lnTo>
                  <a:lnTo>
                    <a:pt x="0" y="211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339752" y="3461881"/>
              <a:ext cx="303406" cy="303406"/>
            </a:xfrm>
            <a:custGeom>
              <a:avLst/>
              <a:pathLst>
                <a:path w="303406" h="303406">
                  <a:moveTo>
                    <a:pt x="303406" y="0"/>
                  </a:moveTo>
                  <a:lnTo>
                    <a:pt x="303406" y="9200"/>
                  </a:lnTo>
                  <a:lnTo>
                    <a:pt x="9200" y="303406"/>
                  </a:lnTo>
                  <a:lnTo>
                    <a:pt x="0" y="303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74667" y="336987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74667" y="327786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74667" y="318586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74667" y="309385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74667" y="300184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74667" y="290984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74667" y="281783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74667" y="272582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74667" y="263382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74667" y="254181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74667" y="244980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74667" y="235780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74667" y="226579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74667" y="2241877"/>
              <a:ext cx="309601" cy="309601"/>
            </a:xfrm>
            <a:custGeom>
              <a:avLst/>
              <a:pathLst>
                <a:path w="309601" h="309601">
                  <a:moveTo>
                    <a:pt x="300401" y="0"/>
                  </a:moveTo>
                  <a:lnTo>
                    <a:pt x="309601" y="0"/>
                  </a:lnTo>
                  <a:lnTo>
                    <a:pt x="0" y="309601"/>
                  </a:lnTo>
                  <a:lnTo>
                    <a:pt x="0" y="300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74667" y="2241877"/>
              <a:ext cx="217595" cy="217595"/>
            </a:xfrm>
            <a:custGeom>
              <a:avLst/>
              <a:pathLst>
                <a:path w="217595" h="217595">
                  <a:moveTo>
                    <a:pt x="208394" y="0"/>
                  </a:moveTo>
                  <a:lnTo>
                    <a:pt x="217595" y="0"/>
                  </a:lnTo>
                  <a:lnTo>
                    <a:pt x="0" y="217595"/>
                  </a:lnTo>
                  <a:lnTo>
                    <a:pt x="0" y="208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74667" y="2241877"/>
              <a:ext cx="125588" cy="125588"/>
            </a:xfrm>
            <a:custGeom>
              <a:avLst/>
              <a:pathLst>
                <a:path w="125588" h="125588">
                  <a:moveTo>
                    <a:pt x="116387" y="0"/>
                  </a:moveTo>
                  <a:lnTo>
                    <a:pt x="125588" y="0"/>
                  </a:lnTo>
                  <a:lnTo>
                    <a:pt x="0" y="125588"/>
                  </a:lnTo>
                  <a:lnTo>
                    <a:pt x="0" y="116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74667" y="2241877"/>
              <a:ext cx="33581" cy="33581"/>
            </a:xfrm>
            <a:custGeom>
              <a:avLst/>
              <a:pathLst>
                <a:path w="33581" h="33581">
                  <a:moveTo>
                    <a:pt x="24380" y="0"/>
                  </a:moveTo>
                  <a:lnTo>
                    <a:pt x="33581" y="0"/>
                  </a:lnTo>
                  <a:lnTo>
                    <a:pt x="0" y="33581"/>
                  </a:lnTo>
                  <a:lnTo>
                    <a:pt x="0" y="24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983800" y="3696493"/>
              <a:ext cx="68794" cy="68794"/>
            </a:xfrm>
            <a:custGeom>
              <a:avLst/>
              <a:pathLst>
                <a:path w="68794" h="68794">
                  <a:moveTo>
                    <a:pt x="68794" y="0"/>
                  </a:moveTo>
                  <a:lnTo>
                    <a:pt x="68794" y="9200"/>
                  </a:lnTo>
                  <a:lnTo>
                    <a:pt x="9200" y="68794"/>
                  </a:lnTo>
                  <a:lnTo>
                    <a:pt x="0" y="687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891793" y="3604486"/>
              <a:ext cx="160801" cy="160801"/>
            </a:xfrm>
            <a:custGeom>
              <a:avLst/>
              <a:pathLst>
                <a:path w="160801" h="160801">
                  <a:moveTo>
                    <a:pt x="160801" y="0"/>
                  </a:moveTo>
                  <a:lnTo>
                    <a:pt x="160801" y="9200"/>
                  </a:lnTo>
                  <a:lnTo>
                    <a:pt x="9200" y="160801"/>
                  </a:lnTo>
                  <a:lnTo>
                    <a:pt x="0" y="1608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799786" y="3512480"/>
              <a:ext cx="252808" cy="252808"/>
            </a:xfrm>
            <a:custGeom>
              <a:avLst/>
              <a:pathLst>
                <a:path w="252808" h="252808">
                  <a:moveTo>
                    <a:pt x="252808" y="0"/>
                  </a:moveTo>
                  <a:lnTo>
                    <a:pt x="252808" y="9200"/>
                  </a:lnTo>
                  <a:lnTo>
                    <a:pt x="9200" y="252808"/>
                  </a:lnTo>
                  <a:lnTo>
                    <a:pt x="0" y="252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707779" y="3420473"/>
              <a:ext cx="344815" cy="344815"/>
            </a:xfrm>
            <a:custGeom>
              <a:avLst/>
              <a:pathLst>
                <a:path w="344815" h="344815">
                  <a:moveTo>
                    <a:pt x="344815" y="0"/>
                  </a:moveTo>
                  <a:lnTo>
                    <a:pt x="344815" y="9200"/>
                  </a:lnTo>
                  <a:lnTo>
                    <a:pt x="9200" y="344815"/>
                  </a:lnTo>
                  <a:lnTo>
                    <a:pt x="0" y="344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84102" y="332846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84102" y="323645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84102" y="314445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84102" y="305244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84102" y="296043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84102" y="286843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84102" y="277642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84102" y="268441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84102" y="259241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84102" y="250040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84102" y="240839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84102" y="231639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84102" y="222438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84102" y="213237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84102" y="2122393"/>
              <a:ext cx="295670" cy="295670"/>
            </a:xfrm>
            <a:custGeom>
              <a:avLst/>
              <a:pathLst>
                <a:path w="295670" h="295670">
                  <a:moveTo>
                    <a:pt x="286469" y="0"/>
                  </a:moveTo>
                  <a:lnTo>
                    <a:pt x="295670" y="0"/>
                  </a:lnTo>
                  <a:lnTo>
                    <a:pt x="0" y="295670"/>
                  </a:lnTo>
                  <a:lnTo>
                    <a:pt x="0" y="2864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84102" y="2122393"/>
              <a:ext cx="203663" cy="203663"/>
            </a:xfrm>
            <a:custGeom>
              <a:avLst/>
              <a:pathLst>
                <a:path w="203663" h="203663">
                  <a:moveTo>
                    <a:pt x="194462" y="0"/>
                  </a:moveTo>
                  <a:lnTo>
                    <a:pt x="203663" y="0"/>
                  </a:lnTo>
                  <a:lnTo>
                    <a:pt x="0" y="203663"/>
                  </a:lnTo>
                  <a:lnTo>
                    <a:pt x="0" y="1944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84102" y="2122393"/>
              <a:ext cx="111656" cy="111656"/>
            </a:xfrm>
            <a:custGeom>
              <a:avLst/>
              <a:pathLst>
                <a:path w="111656" h="111656">
                  <a:moveTo>
                    <a:pt x="102455" y="0"/>
                  </a:moveTo>
                  <a:lnTo>
                    <a:pt x="111656" y="0"/>
                  </a:lnTo>
                  <a:lnTo>
                    <a:pt x="0" y="111656"/>
                  </a:lnTo>
                  <a:lnTo>
                    <a:pt x="0" y="102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84102" y="2122393"/>
              <a:ext cx="19649" cy="19649"/>
            </a:xfrm>
            <a:custGeom>
              <a:avLst/>
              <a:pathLst>
                <a:path w="19649" h="19649">
                  <a:moveTo>
                    <a:pt x="10449" y="0"/>
                  </a:moveTo>
                  <a:lnTo>
                    <a:pt x="19649" y="0"/>
                  </a:lnTo>
                  <a:lnTo>
                    <a:pt x="0" y="19649"/>
                  </a:lnTo>
                  <a:lnTo>
                    <a:pt x="0" y="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43833" y="3747092"/>
              <a:ext cx="18196" cy="18196"/>
            </a:xfrm>
            <a:custGeom>
              <a:avLst/>
              <a:pathLst>
                <a:path w="18196" h="18196">
                  <a:moveTo>
                    <a:pt x="18196" y="0"/>
                  </a:moveTo>
                  <a:lnTo>
                    <a:pt x="18196" y="9200"/>
                  </a:lnTo>
                  <a:lnTo>
                    <a:pt x="9200" y="18196"/>
                  </a:lnTo>
                  <a:lnTo>
                    <a:pt x="0" y="181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351827" y="3655085"/>
              <a:ext cx="110202" cy="110202"/>
            </a:xfrm>
            <a:custGeom>
              <a:avLst/>
              <a:pathLst>
                <a:path w="110202" h="110202">
                  <a:moveTo>
                    <a:pt x="110202" y="0"/>
                  </a:moveTo>
                  <a:lnTo>
                    <a:pt x="110202" y="9200"/>
                  </a:lnTo>
                  <a:lnTo>
                    <a:pt x="9200" y="110202"/>
                  </a:lnTo>
                  <a:lnTo>
                    <a:pt x="0" y="110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259820" y="3563078"/>
              <a:ext cx="202209" cy="202209"/>
            </a:xfrm>
            <a:custGeom>
              <a:avLst/>
              <a:pathLst>
                <a:path w="202209" h="202209">
                  <a:moveTo>
                    <a:pt x="202209" y="0"/>
                  </a:moveTo>
                  <a:lnTo>
                    <a:pt x="202209" y="9200"/>
                  </a:lnTo>
                  <a:lnTo>
                    <a:pt x="9200" y="202209"/>
                  </a:lnTo>
                  <a:lnTo>
                    <a:pt x="0" y="2022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167813" y="3471071"/>
              <a:ext cx="294216" cy="294216"/>
            </a:xfrm>
            <a:custGeom>
              <a:avLst/>
              <a:pathLst>
                <a:path w="294216" h="294216">
                  <a:moveTo>
                    <a:pt x="294216" y="0"/>
                  </a:moveTo>
                  <a:lnTo>
                    <a:pt x="294216" y="9200"/>
                  </a:lnTo>
                  <a:lnTo>
                    <a:pt x="9200" y="294216"/>
                  </a:lnTo>
                  <a:lnTo>
                    <a:pt x="0" y="2942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93538" y="337906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93538" y="328705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93538" y="319505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93538" y="310304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93538" y="301103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93538" y="291903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093538" y="282702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093538" y="273501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093538" y="264301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093538" y="255100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093538" y="245899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93538" y="236699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93538" y="227498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93538" y="218297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93538" y="209097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93538" y="199896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93538" y="190695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93538" y="181494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93538" y="1793815"/>
              <a:ext cx="306820" cy="306820"/>
            </a:xfrm>
            <a:custGeom>
              <a:avLst/>
              <a:pathLst>
                <a:path w="306820" h="306820">
                  <a:moveTo>
                    <a:pt x="297619" y="0"/>
                  </a:moveTo>
                  <a:lnTo>
                    <a:pt x="306820" y="0"/>
                  </a:lnTo>
                  <a:lnTo>
                    <a:pt x="0" y="306820"/>
                  </a:lnTo>
                  <a:lnTo>
                    <a:pt x="0" y="29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93538" y="1793815"/>
              <a:ext cx="214813" cy="214813"/>
            </a:xfrm>
            <a:custGeom>
              <a:avLst/>
              <a:pathLst>
                <a:path w="214813" h="214813">
                  <a:moveTo>
                    <a:pt x="205612" y="0"/>
                  </a:moveTo>
                  <a:lnTo>
                    <a:pt x="214813" y="0"/>
                  </a:lnTo>
                  <a:lnTo>
                    <a:pt x="0" y="214813"/>
                  </a:lnTo>
                  <a:lnTo>
                    <a:pt x="0" y="2056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93538" y="1793815"/>
              <a:ext cx="122806" cy="122806"/>
            </a:xfrm>
            <a:custGeom>
              <a:avLst/>
              <a:pathLst>
                <a:path w="122806" h="122806">
                  <a:moveTo>
                    <a:pt x="113606" y="0"/>
                  </a:moveTo>
                  <a:lnTo>
                    <a:pt x="122806" y="0"/>
                  </a:lnTo>
                  <a:lnTo>
                    <a:pt x="0" y="122806"/>
                  </a:lnTo>
                  <a:lnTo>
                    <a:pt x="0" y="113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93538" y="1793815"/>
              <a:ext cx="30800" cy="30800"/>
            </a:xfrm>
            <a:custGeom>
              <a:avLst/>
              <a:pathLst>
                <a:path w="30800" h="30800">
                  <a:moveTo>
                    <a:pt x="21599" y="0"/>
                  </a:moveTo>
                  <a:lnTo>
                    <a:pt x="30800" y="0"/>
                  </a:lnTo>
                  <a:lnTo>
                    <a:pt x="0" y="30800"/>
                  </a:lnTo>
                  <a:lnTo>
                    <a:pt x="0" y="21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71895" y="3756282"/>
              <a:ext cx="9005" cy="9005"/>
            </a:xfrm>
            <a:custGeom>
              <a:avLst/>
              <a:pathLst>
                <a:path w="9005" h="9005">
                  <a:moveTo>
                    <a:pt x="9005" y="0"/>
                  </a:moveTo>
                  <a:lnTo>
                    <a:pt x="9005" y="9005"/>
                  </a:lnTo>
                  <a:lnTo>
                    <a:pt x="0" y="9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79888" y="3664275"/>
              <a:ext cx="101012" cy="101012"/>
            </a:xfrm>
            <a:custGeom>
              <a:avLst/>
              <a:pathLst>
                <a:path w="101012" h="101012">
                  <a:moveTo>
                    <a:pt x="101012" y="0"/>
                  </a:moveTo>
                  <a:lnTo>
                    <a:pt x="101012" y="9200"/>
                  </a:lnTo>
                  <a:lnTo>
                    <a:pt x="9200" y="101012"/>
                  </a:lnTo>
                  <a:lnTo>
                    <a:pt x="0" y="101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87881" y="3572269"/>
              <a:ext cx="193019" cy="193019"/>
            </a:xfrm>
            <a:custGeom>
              <a:avLst/>
              <a:pathLst>
                <a:path w="193019" h="193019">
                  <a:moveTo>
                    <a:pt x="193019" y="0"/>
                  </a:moveTo>
                  <a:lnTo>
                    <a:pt x="193019" y="9200"/>
                  </a:lnTo>
                  <a:lnTo>
                    <a:pt x="9200" y="193019"/>
                  </a:lnTo>
                  <a:lnTo>
                    <a:pt x="0" y="1930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95874" y="3480262"/>
              <a:ext cx="285026" cy="285026"/>
            </a:xfrm>
            <a:custGeom>
              <a:avLst/>
              <a:pathLst>
                <a:path w="285026" h="285026">
                  <a:moveTo>
                    <a:pt x="285026" y="0"/>
                  </a:moveTo>
                  <a:lnTo>
                    <a:pt x="285026" y="9200"/>
                  </a:lnTo>
                  <a:lnTo>
                    <a:pt x="9200" y="285026"/>
                  </a:lnTo>
                  <a:lnTo>
                    <a:pt x="0" y="2850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388255"/>
              <a:ext cx="368491" cy="377032"/>
            </a:xfrm>
            <a:custGeom>
              <a:avLst/>
              <a:pathLst>
                <a:path w="368491" h="377032">
                  <a:moveTo>
                    <a:pt x="368491" y="0"/>
                  </a:moveTo>
                  <a:lnTo>
                    <a:pt x="368491" y="9200"/>
                  </a:lnTo>
                  <a:lnTo>
                    <a:pt x="659" y="377032"/>
                  </a:lnTo>
                  <a:lnTo>
                    <a:pt x="0" y="37703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29624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20424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11223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02022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292822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283621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274420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65220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56019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46818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37618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28417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19216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10016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00815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191614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82414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73213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64012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584719"/>
              <a:ext cx="341092" cy="341092"/>
            </a:xfrm>
            <a:custGeom>
              <a:avLst/>
              <a:pathLst>
                <a:path w="341092" h="341092">
                  <a:moveTo>
                    <a:pt x="331892" y="0"/>
                  </a:moveTo>
                  <a:lnTo>
                    <a:pt x="341092" y="0"/>
                  </a:lnTo>
                  <a:lnTo>
                    <a:pt x="0" y="341092"/>
                  </a:lnTo>
                  <a:lnTo>
                    <a:pt x="0" y="331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84719"/>
              <a:ext cx="249086" cy="249086"/>
            </a:xfrm>
            <a:custGeom>
              <a:avLst/>
              <a:pathLst>
                <a:path w="249086" h="249086">
                  <a:moveTo>
                    <a:pt x="239885" y="0"/>
                  </a:moveTo>
                  <a:lnTo>
                    <a:pt x="249086" y="0"/>
                  </a:lnTo>
                  <a:lnTo>
                    <a:pt x="0" y="249086"/>
                  </a:lnTo>
                  <a:lnTo>
                    <a:pt x="0" y="239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584719"/>
              <a:ext cx="157079" cy="157079"/>
            </a:xfrm>
            <a:custGeom>
              <a:avLst/>
              <a:pathLst>
                <a:path w="157079" h="157079">
                  <a:moveTo>
                    <a:pt x="147878" y="0"/>
                  </a:moveTo>
                  <a:lnTo>
                    <a:pt x="157079" y="0"/>
                  </a:lnTo>
                  <a:lnTo>
                    <a:pt x="0" y="157079"/>
                  </a:lnTo>
                  <a:lnTo>
                    <a:pt x="0" y="147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584719"/>
              <a:ext cx="65072" cy="65072"/>
            </a:xfrm>
            <a:custGeom>
              <a:avLst/>
              <a:pathLst>
                <a:path w="65072" h="65072">
                  <a:moveTo>
                    <a:pt x="55871" y="0"/>
                  </a:moveTo>
                  <a:lnTo>
                    <a:pt x="65072" y="0"/>
                  </a:lnTo>
                  <a:lnTo>
                    <a:pt x="0" y="65072"/>
                  </a:lnTo>
                  <a:lnTo>
                    <a:pt x="0" y="5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639922" y="3714874"/>
              <a:ext cx="50413" cy="50413"/>
            </a:xfrm>
            <a:custGeom>
              <a:avLst/>
              <a:pathLst>
                <a:path w="50413" h="50413">
                  <a:moveTo>
                    <a:pt x="50413" y="0"/>
                  </a:moveTo>
                  <a:lnTo>
                    <a:pt x="50413" y="9200"/>
                  </a:lnTo>
                  <a:lnTo>
                    <a:pt x="9200" y="50413"/>
                  </a:lnTo>
                  <a:lnTo>
                    <a:pt x="0" y="504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47915" y="3622867"/>
              <a:ext cx="142420" cy="142420"/>
            </a:xfrm>
            <a:custGeom>
              <a:avLst/>
              <a:pathLst>
                <a:path w="142420" h="142420">
                  <a:moveTo>
                    <a:pt x="142420" y="0"/>
                  </a:moveTo>
                  <a:lnTo>
                    <a:pt x="142420" y="9200"/>
                  </a:lnTo>
                  <a:lnTo>
                    <a:pt x="9200" y="142420"/>
                  </a:lnTo>
                  <a:lnTo>
                    <a:pt x="0" y="1424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55908" y="3530860"/>
              <a:ext cx="234427" cy="234427"/>
            </a:xfrm>
            <a:custGeom>
              <a:avLst/>
              <a:pathLst>
                <a:path w="234427" h="234427">
                  <a:moveTo>
                    <a:pt x="234427" y="0"/>
                  </a:moveTo>
                  <a:lnTo>
                    <a:pt x="234427" y="9200"/>
                  </a:lnTo>
                  <a:lnTo>
                    <a:pt x="9200" y="234427"/>
                  </a:lnTo>
                  <a:lnTo>
                    <a:pt x="0" y="2344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363901" y="3438854"/>
              <a:ext cx="326434" cy="326434"/>
            </a:xfrm>
            <a:custGeom>
              <a:avLst/>
              <a:pathLst>
                <a:path w="326434" h="326434">
                  <a:moveTo>
                    <a:pt x="326434" y="0"/>
                  </a:moveTo>
                  <a:lnTo>
                    <a:pt x="326434" y="9200"/>
                  </a:lnTo>
                  <a:lnTo>
                    <a:pt x="9200" y="326434"/>
                  </a:lnTo>
                  <a:lnTo>
                    <a:pt x="0" y="326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321844" y="334684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321844" y="325484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321844" y="316283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321844" y="307082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321844" y="297882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321844" y="288681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321844" y="279480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321844" y="270279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321844" y="261079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321844" y="251878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321844" y="242677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321844" y="233477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321844" y="224276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321844" y="215075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321844" y="205875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321844" y="196674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321844" y="187473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321844" y="178273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321844" y="169072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321844" y="159871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321844" y="150671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321844" y="141470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321844" y="132269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321844" y="123069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321844" y="113868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321844" y="1136657"/>
              <a:ext cx="287712" cy="287712"/>
            </a:xfrm>
            <a:custGeom>
              <a:avLst/>
              <a:pathLst>
                <a:path w="287712" h="287712">
                  <a:moveTo>
                    <a:pt x="278512" y="0"/>
                  </a:moveTo>
                  <a:lnTo>
                    <a:pt x="287712" y="0"/>
                  </a:lnTo>
                  <a:lnTo>
                    <a:pt x="0" y="287712"/>
                  </a:lnTo>
                  <a:lnTo>
                    <a:pt x="0" y="278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321844" y="1136657"/>
              <a:ext cx="195706" cy="195706"/>
            </a:xfrm>
            <a:custGeom>
              <a:avLst/>
              <a:pathLst>
                <a:path w="195706" h="195706">
                  <a:moveTo>
                    <a:pt x="186505" y="0"/>
                  </a:moveTo>
                  <a:lnTo>
                    <a:pt x="195706" y="0"/>
                  </a:lnTo>
                  <a:lnTo>
                    <a:pt x="0" y="195706"/>
                  </a:lnTo>
                  <a:lnTo>
                    <a:pt x="0" y="186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321844" y="1136657"/>
              <a:ext cx="103699" cy="103699"/>
            </a:xfrm>
            <a:custGeom>
              <a:avLst/>
              <a:pathLst>
                <a:path w="103699" h="103699">
                  <a:moveTo>
                    <a:pt x="94498" y="0"/>
                  </a:moveTo>
                  <a:lnTo>
                    <a:pt x="103699" y="0"/>
                  </a:lnTo>
                  <a:lnTo>
                    <a:pt x="0" y="103699"/>
                  </a:lnTo>
                  <a:lnTo>
                    <a:pt x="0" y="944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321844" y="1136657"/>
              <a:ext cx="11692" cy="11692"/>
            </a:xfrm>
            <a:custGeom>
              <a:avLst/>
              <a:pathLst>
                <a:path w="11692" h="11692">
                  <a:moveTo>
                    <a:pt x="2491" y="0"/>
                  </a:moveTo>
                  <a:lnTo>
                    <a:pt x="11692" y="0"/>
                  </a:lnTo>
                  <a:lnTo>
                    <a:pt x="0" y="11692"/>
                  </a:lnTo>
                  <a:lnTo>
                    <a:pt x="0" y="2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007949" y="3673466"/>
              <a:ext cx="91822" cy="91822"/>
            </a:xfrm>
            <a:custGeom>
              <a:avLst/>
              <a:pathLst>
                <a:path w="91822" h="91822">
                  <a:moveTo>
                    <a:pt x="91822" y="0"/>
                  </a:moveTo>
                  <a:lnTo>
                    <a:pt x="91822" y="9200"/>
                  </a:lnTo>
                  <a:lnTo>
                    <a:pt x="9200" y="91822"/>
                  </a:lnTo>
                  <a:lnTo>
                    <a:pt x="0" y="91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15942" y="3581459"/>
              <a:ext cx="183828" cy="183828"/>
            </a:xfrm>
            <a:custGeom>
              <a:avLst/>
              <a:pathLst>
                <a:path w="183828" h="183828">
                  <a:moveTo>
                    <a:pt x="183828" y="0"/>
                  </a:moveTo>
                  <a:lnTo>
                    <a:pt x="183828" y="9200"/>
                  </a:lnTo>
                  <a:lnTo>
                    <a:pt x="9200" y="183828"/>
                  </a:lnTo>
                  <a:lnTo>
                    <a:pt x="0" y="183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823935" y="3489452"/>
              <a:ext cx="275835" cy="275835"/>
            </a:xfrm>
            <a:custGeom>
              <a:avLst/>
              <a:pathLst>
                <a:path w="275835" h="275835">
                  <a:moveTo>
                    <a:pt x="275835" y="0"/>
                  </a:moveTo>
                  <a:lnTo>
                    <a:pt x="275835" y="9200"/>
                  </a:lnTo>
                  <a:lnTo>
                    <a:pt x="9200" y="275835"/>
                  </a:lnTo>
                  <a:lnTo>
                    <a:pt x="0" y="275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731928" y="3397445"/>
              <a:ext cx="367842" cy="367842"/>
            </a:xfrm>
            <a:custGeom>
              <a:avLst/>
              <a:pathLst>
                <a:path w="367842" h="367842">
                  <a:moveTo>
                    <a:pt x="367842" y="0"/>
                  </a:moveTo>
                  <a:lnTo>
                    <a:pt x="367842" y="9200"/>
                  </a:lnTo>
                  <a:lnTo>
                    <a:pt x="9200" y="367842"/>
                  </a:lnTo>
                  <a:lnTo>
                    <a:pt x="0" y="3678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731279" y="330543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731279" y="321343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731279" y="312142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731279" y="302941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731279" y="293741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731279" y="284540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731279" y="275339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731279" y="266139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731279" y="256938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731279" y="247737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731279" y="238537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731279" y="229336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731279" y="220135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731279" y="210935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731279" y="201734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731279" y="192533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731279" y="183333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731279" y="174132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731279" y="164931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731279" y="155731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731279" y="146530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731279" y="137329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731279" y="128128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731279" y="118928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731279" y="109727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731279" y="1047044"/>
              <a:ext cx="335917" cy="335917"/>
            </a:xfrm>
            <a:custGeom>
              <a:avLst/>
              <a:pathLst>
                <a:path w="335917" h="335917">
                  <a:moveTo>
                    <a:pt x="326716" y="0"/>
                  </a:moveTo>
                  <a:lnTo>
                    <a:pt x="335917" y="0"/>
                  </a:lnTo>
                  <a:lnTo>
                    <a:pt x="0" y="335917"/>
                  </a:lnTo>
                  <a:lnTo>
                    <a:pt x="0" y="3267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731279" y="1047044"/>
              <a:ext cx="243910" cy="243910"/>
            </a:xfrm>
            <a:custGeom>
              <a:avLst/>
              <a:pathLst>
                <a:path w="243910" h="243910">
                  <a:moveTo>
                    <a:pt x="234709" y="0"/>
                  </a:moveTo>
                  <a:lnTo>
                    <a:pt x="243910" y="0"/>
                  </a:lnTo>
                  <a:lnTo>
                    <a:pt x="0" y="243910"/>
                  </a:lnTo>
                  <a:lnTo>
                    <a:pt x="0" y="2347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731279" y="1047044"/>
              <a:ext cx="151903" cy="151903"/>
            </a:xfrm>
            <a:custGeom>
              <a:avLst/>
              <a:pathLst>
                <a:path w="151903" h="151903">
                  <a:moveTo>
                    <a:pt x="142702" y="0"/>
                  </a:moveTo>
                  <a:lnTo>
                    <a:pt x="151903" y="0"/>
                  </a:lnTo>
                  <a:lnTo>
                    <a:pt x="0" y="151903"/>
                  </a:lnTo>
                  <a:lnTo>
                    <a:pt x="0" y="1427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731279" y="1047044"/>
              <a:ext cx="59896" cy="59896"/>
            </a:xfrm>
            <a:custGeom>
              <a:avLst/>
              <a:pathLst>
                <a:path w="59896" h="59896">
                  <a:moveTo>
                    <a:pt x="50696" y="0"/>
                  </a:moveTo>
                  <a:lnTo>
                    <a:pt x="59896" y="0"/>
                  </a:lnTo>
                  <a:lnTo>
                    <a:pt x="0" y="59896"/>
                  </a:lnTo>
                  <a:lnTo>
                    <a:pt x="0" y="50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67983" y="3724064"/>
              <a:ext cx="41223" cy="41223"/>
            </a:xfrm>
            <a:custGeom>
              <a:avLst/>
              <a:pathLst>
                <a:path w="41223" h="41223">
                  <a:moveTo>
                    <a:pt x="41223" y="0"/>
                  </a:moveTo>
                  <a:lnTo>
                    <a:pt x="41223" y="9200"/>
                  </a:lnTo>
                  <a:lnTo>
                    <a:pt x="9200" y="41223"/>
                  </a:lnTo>
                  <a:lnTo>
                    <a:pt x="0" y="412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375976" y="3632058"/>
              <a:ext cx="133230" cy="133230"/>
            </a:xfrm>
            <a:custGeom>
              <a:avLst/>
              <a:pathLst>
                <a:path w="133230" h="133230">
                  <a:moveTo>
                    <a:pt x="133230" y="0"/>
                  </a:moveTo>
                  <a:lnTo>
                    <a:pt x="133230" y="9200"/>
                  </a:lnTo>
                  <a:lnTo>
                    <a:pt x="9200" y="133230"/>
                  </a:lnTo>
                  <a:lnTo>
                    <a:pt x="0" y="13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283969" y="3540051"/>
              <a:ext cx="225237" cy="225237"/>
            </a:xfrm>
            <a:custGeom>
              <a:avLst/>
              <a:pathLst>
                <a:path w="225237" h="225237">
                  <a:moveTo>
                    <a:pt x="225237" y="0"/>
                  </a:moveTo>
                  <a:lnTo>
                    <a:pt x="225237" y="9200"/>
                  </a:lnTo>
                  <a:lnTo>
                    <a:pt x="9200" y="225237"/>
                  </a:lnTo>
                  <a:lnTo>
                    <a:pt x="0" y="2252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191962" y="3448044"/>
              <a:ext cx="317243" cy="317243"/>
            </a:xfrm>
            <a:custGeom>
              <a:avLst/>
              <a:pathLst>
                <a:path w="317243" h="317243">
                  <a:moveTo>
                    <a:pt x="317243" y="0"/>
                  </a:moveTo>
                  <a:lnTo>
                    <a:pt x="317243" y="9200"/>
                  </a:lnTo>
                  <a:lnTo>
                    <a:pt x="9200" y="317243"/>
                  </a:lnTo>
                  <a:lnTo>
                    <a:pt x="0" y="3172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140715" y="335603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140715" y="326403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140715" y="317202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140715" y="308001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40715" y="298801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140715" y="289600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140715" y="280399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140715" y="271199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140715" y="261998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140715" y="252797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140715" y="243596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140715" y="234396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140715" y="225195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140715" y="215994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140715" y="206794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140715" y="197593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140715" y="188392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140715" y="179192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140715" y="169991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140715" y="160790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140715" y="151590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140715" y="142389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140715" y="133188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140715" y="123988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140715" y="114787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140715" y="105586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140715" y="1017174"/>
              <a:ext cx="324379" cy="324379"/>
            </a:xfrm>
            <a:custGeom>
              <a:avLst/>
              <a:pathLst>
                <a:path w="324379" h="324379">
                  <a:moveTo>
                    <a:pt x="315179" y="0"/>
                  </a:moveTo>
                  <a:lnTo>
                    <a:pt x="324379" y="0"/>
                  </a:lnTo>
                  <a:lnTo>
                    <a:pt x="0" y="324379"/>
                  </a:lnTo>
                  <a:lnTo>
                    <a:pt x="0" y="315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140715" y="1017174"/>
              <a:ext cx="232372" cy="232372"/>
            </a:xfrm>
            <a:custGeom>
              <a:avLst/>
              <a:pathLst>
                <a:path w="232372" h="232372">
                  <a:moveTo>
                    <a:pt x="223172" y="0"/>
                  </a:moveTo>
                  <a:lnTo>
                    <a:pt x="232372" y="0"/>
                  </a:lnTo>
                  <a:lnTo>
                    <a:pt x="0" y="232372"/>
                  </a:lnTo>
                  <a:lnTo>
                    <a:pt x="0" y="22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140715" y="1017174"/>
              <a:ext cx="140366" cy="140366"/>
            </a:xfrm>
            <a:custGeom>
              <a:avLst/>
              <a:pathLst>
                <a:path w="140366" h="140366">
                  <a:moveTo>
                    <a:pt x="131165" y="0"/>
                  </a:moveTo>
                  <a:lnTo>
                    <a:pt x="140366" y="0"/>
                  </a:lnTo>
                  <a:lnTo>
                    <a:pt x="0" y="140366"/>
                  </a:lnTo>
                  <a:lnTo>
                    <a:pt x="0" y="1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140715" y="1017174"/>
              <a:ext cx="48359" cy="48359"/>
            </a:xfrm>
            <a:custGeom>
              <a:avLst/>
              <a:pathLst>
                <a:path w="48359" h="48359">
                  <a:moveTo>
                    <a:pt x="39158" y="0"/>
                  </a:moveTo>
                  <a:lnTo>
                    <a:pt x="48359" y="0"/>
                  </a:lnTo>
                  <a:lnTo>
                    <a:pt x="0" y="48359"/>
                  </a:lnTo>
                  <a:lnTo>
                    <a:pt x="0" y="391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96044" y="3733255"/>
              <a:ext cx="32033" cy="32033"/>
            </a:xfrm>
            <a:custGeom>
              <a:avLst/>
              <a:pathLst>
                <a:path w="32033" h="32033">
                  <a:moveTo>
                    <a:pt x="32033" y="0"/>
                  </a:moveTo>
                  <a:lnTo>
                    <a:pt x="32033" y="9200"/>
                  </a:lnTo>
                  <a:lnTo>
                    <a:pt x="9200" y="32033"/>
                  </a:lnTo>
                  <a:lnTo>
                    <a:pt x="0" y="32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4037" y="3641248"/>
              <a:ext cx="124040" cy="124040"/>
            </a:xfrm>
            <a:custGeom>
              <a:avLst/>
              <a:pathLst>
                <a:path w="124040" h="124040">
                  <a:moveTo>
                    <a:pt x="124040" y="0"/>
                  </a:moveTo>
                  <a:lnTo>
                    <a:pt x="124040" y="9200"/>
                  </a:lnTo>
                  <a:lnTo>
                    <a:pt x="9200" y="124040"/>
                  </a:lnTo>
                  <a:lnTo>
                    <a:pt x="0" y="1240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12030" y="3549241"/>
              <a:ext cx="216046" cy="216046"/>
            </a:xfrm>
            <a:custGeom>
              <a:avLst/>
              <a:pathLst>
                <a:path w="216046" h="216046">
                  <a:moveTo>
                    <a:pt x="216046" y="0"/>
                  </a:moveTo>
                  <a:lnTo>
                    <a:pt x="216046" y="9200"/>
                  </a:lnTo>
                  <a:lnTo>
                    <a:pt x="9200" y="216046"/>
                  </a:lnTo>
                  <a:lnTo>
                    <a:pt x="0" y="21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020023" y="3457234"/>
              <a:ext cx="308053" cy="308053"/>
            </a:xfrm>
            <a:custGeom>
              <a:avLst/>
              <a:pathLst>
                <a:path w="308053" h="308053">
                  <a:moveTo>
                    <a:pt x="308053" y="0"/>
                  </a:moveTo>
                  <a:lnTo>
                    <a:pt x="308053" y="9200"/>
                  </a:lnTo>
                  <a:lnTo>
                    <a:pt x="9200" y="308053"/>
                  </a:lnTo>
                  <a:lnTo>
                    <a:pt x="0" y="308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959585" y="336522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959585" y="327322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959585" y="318121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959585" y="308920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959585" y="299720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959585" y="290519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959585" y="281318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959585" y="272118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959585" y="262917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959585" y="253716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959585" y="244516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959585" y="235315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959585" y="226114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959585" y="216913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959585" y="207713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959585" y="198512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959585" y="189311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959585" y="180111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959585" y="170910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959585" y="161709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959585" y="152509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959585" y="143308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959585" y="134107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959585" y="124907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959585" y="115706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959585" y="106505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959585" y="97305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959585" y="897690"/>
              <a:ext cx="361046" cy="361046"/>
            </a:xfrm>
            <a:custGeom>
              <a:avLst/>
              <a:pathLst>
                <a:path w="361046" h="361046">
                  <a:moveTo>
                    <a:pt x="351845" y="0"/>
                  </a:moveTo>
                  <a:lnTo>
                    <a:pt x="361046" y="0"/>
                  </a:lnTo>
                  <a:lnTo>
                    <a:pt x="0" y="361046"/>
                  </a:lnTo>
                  <a:lnTo>
                    <a:pt x="0" y="351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959585" y="897690"/>
              <a:ext cx="269039" cy="269039"/>
            </a:xfrm>
            <a:custGeom>
              <a:avLst/>
              <a:pathLst>
                <a:path w="269039" h="269039">
                  <a:moveTo>
                    <a:pt x="259839" y="0"/>
                  </a:moveTo>
                  <a:lnTo>
                    <a:pt x="269039" y="0"/>
                  </a:lnTo>
                  <a:lnTo>
                    <a:pt x="0" y="269039"/>
                  </a:lnTo>
                  <a:lnTo>
                    <a:pt x="0" y="2598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959585" y="897690"/>
              <a:ext cx="177032" cy="177032"/>
            </a:xfrm>
            <a:custGeom>
              <a:avLst/>
              <a:pathLst>
                <a:path w="177032" h="177032">
                  <a:moveTo>
                    <a:pt x="167832" y="0"/>
                  </a:moveTo>
                  <a:lnTo>
                    <a:pt x="177032" y="0"/>
                  </a:lnTo>
                  <a:lnTo>
                    <a:pt x="0" y="177032"/>
                  </a:lnTo>
                  <a:lnTo>
                    <a:pt x="0" y="167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4959585" y="897690"/>
              <a:ext cx="85026" cy="85026"/>
            </a:xfrm>
            <a:custGeom>
              <a:avLst/>
              <a:pathLst>
                <a:path w="85026" h="85026">
                  <a:moveTo>
                    <a:pt x="75825" y="0"/>
                  </a:moveTo>
                  <a:lnTo>
                    <a:pt x="85026" y="0"/>
                  </a:lnTo>
                  <a:lnTo>
                    <a:pt x="0" y="85026"/>
                  </a:lnTo>
                  <a:lnTo>
                    <a:pt x="0" y="758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92132" y="3701037"/>
              <a:ext cx="64251" cy="64251"/>
            </a:xfrm>
            <a:custGeom>
              <a:avLst/>
              <a:pathLst>
                <a:path w="64251" h="64251">
                  <a:moveTo>
                    <a:pt x="64251" y="0"/>
                  </a:moveTo>
                  <a:lnTo>
                    <a:pt x="64251" y="9200"/>
                  </a:lnTo>
                  <a:lnTo>
                    <a:pt x="9200" y="64251"/>
                  </a:lnTo>
                  <a:lnTo>
                    <a:pt x="0" y="64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00125" y="3609030"/>
              <a:ext cx="156257" cy="156257"/>
            </a:xfrm>
            <a:custGeom>
              <a:avLst/>
              <a:pathLst>
                <a:path w="156257" h="156257">
                  <a:moveTo>
                    <a:pt x="156257" y="0"/>
                  </a:moveTo>
                  <a:lnTo>
                    <a:pt x="156257" y="9200"/>
                  </a:lnTo>
                  <a:lnTo>
                    <a:pt x="9200" y="156257"/>
                  </a:lnTo>
                  <a:lnTo>
                    <a:pt x="0" y="1562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308118" y="3517023"/>
              <a:ext cx="248264" cy="248264"/>
            </a:xfrm>
            <a:custGeom>
              <a:avLst/>
              <a:pathLst>
                <a:path w="248264" h="248264">
                  <a:moveTo>
                    <a:pt x="248264" y="0"/>
                  </a:moveTo>
                  <a:lnTo>
                    <a:pt x="248264" y="9200"/>
                  </a:lnTo>
                  <a:lnTo>
                    <a:pt x="9200" y="248264"/>
                  </a:lnTo>
                  <a:lnTo>
                    <a:pt x="0" y="248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216112" y="3425017"/>
              <a:ext cx="340271" cy="340271"/>
            </a:xfrm>
            <a:custGeom>
              <a:avLst/>
              <a:pathLst>
                <a:path w="340271" h="340271">
                  <a:moveTo>
                    <a:pt x="340271" y="0"/>
                  </a:moveTo>
                  <a:lnTo>
                    <a:pt x="340271" y="9200"/>
                  </a:lnTo>
                  <a:lnTo>
                    <a:pt x="9200" y="340271"/>
                  </a:lnTo>
                  <a:lnTo>
                    <a:pt x="0" y="340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187891" y="333301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187891" y="324100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187891" y="314899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187891" y="305698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187891" y="296498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187891" y="287297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187891" y="278096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187891" y="268896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187891" y="259695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187891" y="250494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187891" y="241294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187891" y="232093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187891" y="222892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187891" y="213692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187891" y="204491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187891" y="195290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187891" y="186090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187891" y="176889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187891" y="167688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187891" y="158488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187891" y="149287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187891" y="140086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187891" y="130886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187891" y="121685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187891" y="112484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187891" y="103284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187891" y="94083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187891" y="867820"/>
              <a:ext cx="358699" cy="358699"/>
            </a:xfrm>
            <a:custGeom>
              <a:avLst/>
              <a:pathLst>
                <a:path w="358699" h="358699">
                  <a:moveTo>
                    <a:pt x="349498" y="0"/>
                  </a:moveTo>
                  <a:lnTo>
                    <a:pt x="358699" y="0"/>
                  </a:lnTo>
                  <a:lnTo>
                    <a:pt x="0" y="358699"/>
                  </a:lnTo>
                  <a:lnTo>
                    <a:pt x="0" y="3494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187891" y="867820"/>
              <a:ext cx="266692" cy="266692"/>
            </a:xfrm>
            <a:custGeom>
              <a:avLst/>
              <a:pathLst>
                <a:path w="266692" h="266692">
                  <a:moveTo>
                    <a:pt x="257492" y="0"/>
                  </a:moveTo>
                  <a:lnTo>
                    <a:pt x="266692" y="0"/>
                  </a:lnTo>
                  <a:lnTo>
                    <a:pt x="0" y="266692"/>
                  </a:lnTo>
                  <a:lnTo>
                    <a:pt x="0" y="257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187891" y="867820"/>
              <a:ext cx="174685" cy="174685"/>
            </a:xfrm>
            <a:custGeom>
              <a:avLst/>
              <a:pathLst>
                <a:path w="174685" h="174685">
                  <a:moveTo>
                    <a:pt x="165485" y="0"/>
                  </a:moveTo>
                  <a:lnTo>
                    <a:pt x="174685" y="0"/>
                  </a:lnTo>
                  <a:lnTo>
                    <a:pt x="0" y="174685"/>
                  </a:lnTo>
                  <a:lnTo>
                    <a:pt x="0" y="1654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187891" y="867820"/>
              <a:ext cx="82679" cy="82679"/>
            </a:xfrm>
            <a:custGeom>
              <a:avLst/>
              <a:pathLst>
                <a:path w="82679" h="82679">
                  <a:moveTo>
                    <a:pt x="73478" y="0"/>
                  </a:moveTo>
                  <a:lnTo>
                    <a:pt x="82679" y="0"/>
                  </a:lnTo>
                  <a:lnTo>
                    <a:pt x="0" y="82679"/>
                  </a:lnTo>
                  <a:lnTo>
                    <a:pt x="0" y="73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rc359"/>
            <p:cNvSpPr/>
            <p:nvPr/>
          </p:nvSpPr>
          <p:spPr>
            <a:xfrm>
              <a:off x="865232" y="2391231"/>
              <a:ext cx="368491" cy="1374057"/>
            </a:xfrm>
            <a:prstGeom prst="rect">
              <a:avLst/>
            </a:prstGeom>
            <a:ln w="1355" cap="sq">
              <a:solidFill>
                <a:srgbClr val="000000">
                  <a:alpha val="100000"/>
                </a:srgbClr>
              </a:solidFill>
              <a:prstDash val="solid"/>
              <a:miter/>
            </a:ln>
          </p:spPr>
          <p:txBody>
            <a:bodyPr/>
            <a:lstStyle/>
            <a:p/>
          </p:txBody>
        </p:sp>
        <p:sp>
          <p:nvSpPr>
            <p:cNvPr id="360" name="rc360"/>
            <p:cNvSpPr/>
            <p:nvPr/>
          </p:nvSpPr>
          <p:spPr>
            <a:xfrm>
              <a:off x="1274667" y="2241877"/>
              <a:ext cx="368491" cy="1523411"/>
            </a:xfrm>
            <a:prstGeom prst="rect">
              <a:avLst/>
            </a:prstGeom>
            <a:ln w="1355" cap="sq">
              <a:solidFill>
                <a:srgbClr val="000000">
                  <a:alpha val="100000"/>
                </a:srgbClr>
              </a:solidFill>
              <a:prstDash val="solid"/>
              <a:miter/>
            </a:ln>
          </p:spPr>
          <p:txBody>
            <a:bodyPr/>
            <a:lstStyle/>
            <a:p/>
          </p:txBody>
        </p:sp>
        <p:sp>
          <p:nvSpPr>
            <p:cNvPr id="361" name="rc361"/>
            <p:cNvSpPr/>
            <p:nvPr/>
          </p:nvSpPr>
          <p:spPr>
            <a:xfrm>
              <a:off x="1684102" y="2122393"/>
              <a:ext cx="368491" cy="1642894"/>
            </a:xfrm>
            <a:prstGeom prst="rect">
              <a:avLst/>
            </a:prstGeom>
            <a:ln w="1355" cap="sq">
              <a:solidFill>
                <a:srgbClr val="000000">
                  <a:alpha val="100000"/>
                </a:srgbClr>
              </a:solidFill>
              <a:prstDash val="solid"/>
              <a:miter/>
            </a:ln>
          </p:spPr>
          <p:txBody>
            <a:bodyPr/>
            <a:lstStyle/>
            <a:p/>
          </p:txBody>
        </p:sp>
        <p:sp>
          <p:nvSpPr>
            <p:cNvPr id="362" name="rc362"/>
            <p:cNvSpPr/>
            <p:nvPr/>
          </p:nvSpPr>
          <p:spPr>
            <a:xfrm>
              <a:off x="2093538" y="1793815"/>
              <a:ext cx="368491" cy="1971473"/>
            </a:xfrm>
            <a:prstGeom prst="rect">
              <a:avLst/>
            </a:prstGeom>
            <a:ln w="1355" cap="sq">
              <a:solidFill>
                <a:srgbClr val="000000">
                  <a:alpha val="100000"/>
                </a:srgbClr>
              </a:solidFill>
              <a:prstDash val="solid"/>
              <a:miter/>
            </a:ln>
          </p:spPr>
          <p:txBody>
            <a:bodyPr/>
            <a:lstStyle/>
            <a:p/>
          </p:txBody>
        </p:sp>
        <p:sp>
          <p:nvSpPr>
            <p:cNvPr id="363" name="rc363"/>
            <p:cNvSpPr/>
            <p:nvPr/>
          </p:nvSpPr>
          <p:spPr>
            <a:xfrm>
              <a:off x="2502973" y="1614590"/>
              <a:ext cx="368491" cy="2150698"/>
            </a:xfrm>
            <a:prstGeom prst="rect">
              <a:avLst/>
            </a:prstGeom>
            <a:ln w="1355" cap="sq">
              <a:solidFill>
                <a:srgbClr val="000000">
                  <a:alpha val="100000"/>
                </a:srgbClr>
              </a:solidFill>
              <a:prstDash val="solid"/>
              <a:miter/>
            </a:ln>
          </p:spPr>
          <p:txBody>
            <a:bodyPr/>
            <a:lstStyle/>
            <a:p/>
          </p:txBody>
        </p:sp>
        <p:sp>
          <p:nvSpPr>
            <p:cNvPr id="364" name="rc364"/>
            <p:cNvSpPr/>
            <p:nvPr/>
          </p:nvSpPr>
          <p:spPr>
            <a:xfrm>
              <a:off x="2912409" y="1584719"/>
              <a:ext cx="368491" cy="2180569"/>
            </a:xfrm>
            <a:prstGeom prst="rect">
              <a:avLst/>
            </a:prstGeom>
            <a:ln w="1355" cap="sq">
              <a:solidFill>
                <a:srgbClr val="000000">
                  <a:alpha val="100000"/>
                </a:srgbClr>
              </a:solidFill>
              <a:prstDash val="solid"/>
              <a:miter/>
            </a:ln>
          </p:spPr>
          <p:txBody>
            <a:bodyPr/>
            <a:lstStyle/>
            <a:p/>
          </p:txBody>
        </p:sp>
        <p:sp>
          <p:nvSpPr>
            <p:cNvPr id="365" name="rc365"/>
            <p:cNvSpPr/>
            <p:nvPr/>
          </p:nvSpPr>
          <p:spPr>
            <a:xfrm>
              <a:off x="3321844" y="1136657"/>
              <a:ext cx="368491" cy="2628631"/>
            </a:xfrm>
            <a:prstGeom prst="rect">
              <a:avLst/>
            </a:prstGeom>
            <a:ln w="1355" cap="sq">
              <a:solidFill>
                <a:srgbClr val="000000">
                  <a:alpha val="100000"/>
                </a:srgbClr>
              </a:solidFill>
              <a:prstDash val="solid"/>
              <a:miter/>
            </a:ln>
          </p:spPr>
          <p:txBody>
            <a:bodyPr/>
            <a:lstStyle/>
            <a:p/>
          </p:txBody>
        </p:sp>
        <p:sp>
          <p:nvSpPr>
            <p:cNvPr id="366" name="rc366"/>
            <p:cNvSpPr/>
            <p:nvPr/>
          </p:nvSpPr>
          <p:spPr>
            <a:xfrm>
              <a:off x="3731279" y="1047044"/>
              <a:ext cx="368491" cy="2718243"/>
            </a:xfrm>
            <a:prstGeom prst="rect">
              <a:avLst/>
            </a:prstGeom>
            <a:ln w="1355" cap="sq">
              <a:solidFill>
                <a:srgbClr val="000000">
                  <a:alpha val="100000"/>
                </a:srgbClr>
              </a:solidFill>
              <a:prstDash val="solid"/>
              <a:miter/>
            </a:ln>
          </p:spPr>
          <p:txBody>
            <a:bodyPr/>
            <a:lstStyle/>
            <a:p/>
          </p:txBody>
        </p:sp>
        <p:sp>
          <p:nvSpPr>
            <p:cNvPr id="367" name="rc367"/>
            <p:cNvSpPr/>
            <p:nvPr/>
          </p:nvSpPr>
          <p:spPr>
            <a:xfrm>
              <a:off x="4140715" y="1017174"/>
              <a:ext cx="368491" cy="2748114"/>
            </a:xfrm>
            <a:prstGeom prst="rect">
              <a:avLst/>
            </a:prstGeom>
            <a:ln w="1355" cap="sq">
              <a:solidFill>
                <a:srgbClr val="000000">
                  <a:alpha val="100000"/>
                </a:srgbClr>
              </a:solidFill>
              <a:prstDash val="solid"/>
              <a:miter/>
            </a:ln>
          </p:spPr>
          <p:txBody>
            <a:bodyPr/>
            <a:lstStyle/>
            <a:p/>
          </p:txBody>
        </p:sp>
        <p:sp>
          <p:nvSpPr>
            <p:cNvPr id="368" name="rc368"/>
            <p:cNvSpPr/>
            <p:nvPr/>
          </p:nvSpPr>
          <p:spPr>
            <a:xfrm>
              <a:off x="4550150" y="927561"/>
              <a:ext cx="368491" cy="2837726"/>
            </a:xfrm>
            <a:prstGeom prst="rect">
              <a:avLst/>
            </a:prstGeom>
            <a:ln w="1355" cap="sq">
              <a:solidFill>
                <a:srgbClr val="000000">
                  <a:alpha val="100000"/>
                </a:srgbClr>
              </a:solidFill>
              <a:prstDash val="solid"/>
              <a:miter/>
            </a:ln>
          </p:spPr>
          <p:txBody>
            <a:bodyPr/>
            <a:lstStyle/>
            <a:p/>
          </p:txBody>
        </p:sp>
        <p:sp>
          <p:nvSpPr>
            <p:cNvPr id="369" name="rc369"/>
            <p:cNvSpPr/>
            <p:nvPr/>
          </p:nvSpPr>
          <p:spPr>
            <a:xfrm>
              <a:off x="4959585" y="897690"/>
              <a:ext cx="368491" cy="2867597"/>
            </a:xfrm>
            <a:prstGeom prst="rect">
              <a:avLst/>
            </a:prstGeom>
            <a:ln w="1355" cap="sq">
              <a:solidFill>
                <a:srgbClr val="000000">
                  <a:alpha val="100000"/>
                </a:srgbClr>
              </a:solidFill>
              <a:prstDash val="solid"/>
              <a:miter/>
            </a:ln>
          </p:spPr>
          <p:txBody>
            <a:bodyPr/>
            <a:lstStyle/>
            <a:p/>
          </p:txBody>
        </p:sp>
        <p:sp>
          <p:nvSpPr>
            <p:cNvPr id="370" name="rc370"/>
            <p:cNvSpPr/>
            <p:nvPr/>
          </p:nvSpPr>
          <p:spPr>
            <a:xfrm>
              <a:off x="5369021" y="897690"/>
              <a:ext cx="368491" cy="2867597"/>
            </a:xfrm>
            <a:prstGeom prst="rect">
              <a:avLst/>
            </a:prstGeom>
            <a:ln w="1355" cap="sq">
              <a:solidFill>
                <a:srgbClr val="000000">
                  <a:alpha val="100000"/>
                </a:srgbClr>
              </a:solidFill>
              <a:prstDash val="solid"/>
              <a:miter/>
            </a:ln>
          </p:spPr>
          <p:txBody>
            <a:bodyPr/>
            <a:lstStyle/>
            <a:p/>
          </p:txBody>
        </p:sp>
        <p:sp>
          <p:nvSpPr>
            <p:cNvPr id="371" name="rc371"/>
            <p:cNvSpPr/>
            <p:nvPr/>
          </p:nvSpPr>
          <p:spPr>
            <a:xfrm>
              <a:off x="5778456" y="897690"/>
              <a:ext cx="368491" cy="2867597"/>
            </a:xfrm>
            <a:prstGeom prst="rect">
              <a:avLst/>
            </a:prstGeom>
            <a:ln w="1355" cap="sq">
              <a:solidFill>
                <a:srgbClr val="000000">
                  <a:alpha val="100000"/>
                </a:srgbClr>
              </a:solidFill>
              <a:prstDash val="solid"/>
              <a:miter/>
            </a:ln>
          </p:spPr>
          <p:txBody>
            <a:bodyPr/>
            <a:lstStyle/>
            <a:p/>
          </p:txBody>
        </p:sp>
        <p:sp>
          <p:nvSpPr>
            <p:cNvPr id="372" name="rc372"/>
            <p:cNvSpPr/>
            <p:nvPr/>
          </p:nvSpPr>
          <p:spPr>
            <a:xfrm>
              <a:off x="6187891" y="867820"/>
              <a:ext cx="368491" cy="2897468"/>
            </a:xfrm>
            <a:prstGeom prst="rect">
              <a:avLst/>
            </a:prstGeom>
            <a:ln w="1355" cap="sq">
              <a:solidFill>
                <a:srgbClr val="000000">
                  <a:alpha val="100000"/>
                </a:srgbClr>
              </a:solidFill>
              <a:prstDash val="solid"/>
              <a:miter/>
            </a:ln>
          </p:spPr>
          <p:txBody>
            <a:bodyPr/>
            <a:lstStyle/>
            <a:p/>
          </p:txBody>
        </p:sp>
        <p:sp>
          <p:nvSpPr>
            <p:cNvPr id="373" name="rc373"/>
            <p:cNvSpPr/>
            <p:nvPr/>
          </p:nvSpPr>
          <p:spPr>
            <a:xfrm>
              <a:off x="6597327" y="867820"/>
              <a:ext cx="368491" cy="2897468"/>
            </a:xfrm>
            <a:prstGeom prst="rect">
              <a:avLst/>
            </a:prstGeom>
            <a:ln w="1355" cap="sq">
              <a:solidFill>
                <a:srgbClr val="000000">
                  <a:alpha val="100000"/>
                </a:srgbClr>
              </a:solidFill>
              <a:prstDash val="solid"/>
              <a:miter/>
            </a:ln>
          </p:spPr>
          <p:txBody>
            <a:bodyPr/>
            <a:lstStyle/>
            <a:p/>
          </p:txBody>
        </p:sp>
        <p:sp>
          <p:nvSpPr>
            <p:cNvPr id="374" name="rc374"/>
            <p:cNvSpPr/>
            <p:nvPr/>
          </p:nvSpPr>
          <p:spPr>
            <a:xfrm>
              <a:off x="7416197" y="808078"/>
              <a:ext cx="368491" cy="2957210"/>
            </a:xfrm>
            <a:prstGeom prst="rect">
              <a:avLst/>
            </a:prstGeom>
            <a:ln w="1355" cap="sq">
              <a:solidFill>
                <a:srgbClr val="000000">
                  <a:alpha val="100000"/>
                </a:srgbClr>
              </a:solidFill>
              <a:prstDash val="solid"/>
              <a:miter/>
            </a:ln>
          </p:spPr>
          <p:txBody>
            <a:bodyPr/>
            <a:lstStyle/>
            <a:p/>
          </p:txBody>
        </p:sp>
        <p:sp>
          <p:nvSpPr>
            <p:cNvPr id="375" name="rc375"/>
            <p:cNvSpPr/>
            <p:nvPr/>
          </p:nvSpPr>
          <p:spPr>
            <a:xfrm>
              <a:off x="8235068" y="808078"/>
              <a:ext cx="368491" cy="2957210"/>
            </a:xfrm>
            <a:prstGeom prst="rect">
              <a:avLst/>
            </a:prstGeom>
            <a:ln w="1355" cap="sq">
              <a:solidFill>
                <a:srgbClr val="000000">
                  <a:alpha val="100000"/>
                </a:srgbClr>
              </a:solidFill>
              <a:prstDash val="solid"/>
              <a:miter/>
            </a:ln>
          </p:spPr>
          <p:txBody>
            <a:bodyPr/>
            <a:lstStyle/>
            <a:p/>
          </p:txBody>
        </p:sp>
        <p:sp>
          <p:nvSpPr>
            <p:cNvPr id="376" name="rc376"/>
            <p:cNvSpPr/>
            <p:nvPr/>
          </p:nvSpPr>
          <p:spPr>
            <a:xfrm>
              <a:off x="8644503" y="808078"/>
              <a:ext cx="368491" cy="2957210"/>
            </a:xfrm>
            <a:prstGeom prst="rect">
              <a:avLst/>
            </a:prstGeom>
            <a:ln w="1355" cap="sq">
              <a:solidFill>
                <a:srgbClr val="000000">
                  <a:alpha val="100000"/>
                </a:srgbClr>
              </a:solidFill>
              <a:prstDash val="solid"/>
              <a:miter/>
            </a:ln>
          </p:spPr>
          <p:txBody>
            <a:bodyPr/>
            <a:lstStyle/>
            <a:p/>
          </p:txBody>
        </p:sp>
        <p:sp>
          <p:nvSpPr>
            <p:cNvPr id="377" name="rc377"/>
            <p:cNvSpPr/>
            <p:nvPr/>
          </p:nvSpPr>
          <p:spPr>
            <a:xfrm>
              <a:off x="7825633" y="808078"/>
              <a:ext cx="368491" cy="2957210"/>
            </a:xfrm>
            <a:prstGeom prst="rect">
              <a:avLst/>
            </a:prstGeom>
            <a:ln w="1355" cap="sq">
              <a:solidFill>
                <a:srgbClr val="000000">
                  <a:alpha val="100000"/>
                </a:srgbClr>
              </a:solidFill>
              <a:prstDash val="solid"/>
              <a:miter/>
            </a:ln>
          </p:spPr>
          <p:txBody>
            <a:bodyPr/>
            <a:lstStyle/>
            <a:p/>
          </p:txBody>
        </p:sp>
        <p:sp>
          <p:nvSpPr>
            <p:cNvPr id="378" name="rc378"/>
            <p:cNvSpPr/>
            <p:nvPr/>
          </p:nvSpPr>
          <p:spPr>
            <a:xfrm>
              <a:off x="7006762" y="808078"/>
              <a:ext cx="368491" cy="2957210"/>
            </a:xfrm>
            <a:prstGeom prst="rect">
              <a:avLst/>
            </a:prstGeom>
            <a:ln w="1355" cap="sq">
              <a:solidFill>
                <a:srgbClr val="000000">
                  <a:alpha val="100000"/>
                </a:srgbClr>
              </a:solidFill>
              <a:prstDash val="solid"/>
              <a:miter/>
            </a:ln>
          </p:spPr>
          <p:txBody>
            <a:bodyPr/>
            <a:lstStyle/>
            <a:p/>
          </p:txBody>
        </p:sp>
        <p:sp>
          <p:nvSpPr>
            <p:cNvPr id="379" name="tx379"/>
            <p:cNvSpPr/>
            <p:nvPr/>
          </p:nvSpPr>
          <p:spPr>
            <a:xfrm>
              <a:off x="969091" y="22338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80" name="tx380"/>
            <p:cNvSpPr/>
            <p:nvPr/>
          </p:nvSpPr>
          <p:spPr>
            <a:xfrm>
              <a:off x="1378527" y="20844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81" name="tx381"/>
            <p:cNvSpPr/>
            <p:nvPr/>
          </p:nvSpPr>
          <p:spPr>
            <a:xfrm>
              <a:off x="1787962" y="1966844"/>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382" name="tx382"/>
            <p:cNvSpPr/>
            <p:nvPr/>
          </p:nvSpPr>
          <p:spPr>
            <a:xfrm>
              <a:off x="2197397" y="163643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383" name="tx383"/>
            <p:cNvSpPr/>
            <p:nvPr/>
          </p:nvSpPr>
          <p:spPr>
            <a:xfrm>
              <a:off x="2606833" y="145896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84" name="tx384"/>
            <p:cNvSpPr/>
            <p:nvPr/>
          </p:nvSpPr>
          <p:spPr>
            <a:xfrm>
              <a:off x="3016268" y="14272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85" name="tx385"/>
            <p:cNvSpPr/>
            <p:nvPr/>
          </p:nvSpPr>
          <p:spPr>
            <a:xfrm>
              <a:off x="3425704" y="979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86" name="tx386"/>
            <p:cNvSpPr/>
            <p:nvPr/>
          </p:nvSpPr>
          <p:spPr>
            <a:xfrm>
              <a:off x="3835139" y="8896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87" name="tx387"/>
            <p:cNvSpPr/>
            <p:nvPr/>
          </p:nvSpPr>
          <p:spPr>
            <a:xfrm>
              <a:off x="4244574" y="8597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88" name="tx388"/>
            <p:cNvSpPr/>
            <p:nvPr/>
          </p:nvSpPr>
          <p:spPr>
            <a:xfrm>
              <a:off x="4654010" y="7701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89" name="tx389"/>
            <p:cNvSpPr/>
            <p:nvPr/>
          </p:nvSpPr>
          <p:spPr>
            <a:xfrm>
              <a:off x="5063445" y="7403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90" name="tx390"/>
            <p:cNvSpPr/>
            <p:nvPr/>
          </p:nvSpPr>
          <p:spPr>
            <a:xfrm>
              <a:off x="5472880" y="7403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91" name="tx391"/>
            <p:cNvSpPr/>
            <p:nvPr/>
          </p:nvSpPr>
          <p:spPr>
            <a:xfrm>
              <a:off x="5882316" y="7403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92" name="tx392"/>
            <p:cNvSpPr/>
            <p:nvPr/>
          </p:nvSpPr>
          <p:spPr>
            <a:xfrm>
              <a:off x="6291751" y="7104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93" name="tx393"/>
            <p:cNvSpPr/>
            <p:nvPr/>
          </p:nvSpPr>
          <p:spPr>
            <a:xfrm>
              <a:off x="6701186" y="7104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94" name="tx394"/>
            <p:cNvSpPr/>
            <p:nvPr/>
          </p:nvSpPr>
          <p:spPr>
            <a:xfrm>
              <a:off x="7520057"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95" name="tx395"/>
            <p:cNvSpPr/>
            <p:nvPr/>
          </p:nvSpPr>
          <p:spPr>
            <a:xfrm>
              <a:off x="8338928"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96" name="tx396"/>
            <p:cNvSpPr/>
            <p:nvPr/>
          </p:nvSpPr>
          <p:spPr>
            <a:xfrm>
              <a:off x="8748363"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97" name="tx397"/>
            <p:cNvSpPr/>
            <p:nvPr/>
          </p:nvSpPr>
          <p:spPr>
            <a:xfrm>
              <a:off x="7929492"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98" name="tx398"/>
            <p:cNvSpPr/>
            <p:nvPr/>
          </p:nvSpPr>
          <p:spPr>
            <a:xfrm>
              <a:off x="7110622"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99" name="pg399"/>
            <p:cNvSpPr/>
            <p:nvPr/>
          </p:nvSpPr>
          <p:spPr>
            <a:xfrm>
              <a:off x="986811" y="29770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1019333" y="30092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01" name="pg401"/>
            <p:cNvSpPr/>
            <p:nvPr/>
          </p:nvSpPr>
          <p:spPr>
            <a:xfrm>
              <a:off x="1396247" y="290239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1428768" y="29345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03" name="pg403"/>
            <p:cNvSpPr/>
            <p:nvPr/>
          </p:nvSpPr>
          <p:spPr>
            <a:xfrm>
              <a:off x="1805682" y="28426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1838204" y="287617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5" name="pg405"/>
            <p:cNvSpPr/>
            <p:nvPr/>
          </p:nvSpPr>
          <p:spPr>
            <a:xfrm>
              <a:off x="2215117" y="26783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6" name="tx406"/>
            <p:cNvSpPr/>
            <p:nvPr/>
          </p:nvSpPr>
          <p:spPr>
            <a:xfrm>
              <a:off x="2247639" y="270918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07" name="pg407"/>
            <p:cNvSpPr/>
            <p:nvPr/>
          </p:nvSpPr>
          <p:spPr>
            <a:xfrm>
              <a:off x="3033988" y="25738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8" name="tx408"/>
            <p:cNvSpPr/>
            <p:nvPr/>
          </p:nvSpPr>
          <p:spPr>
            <a:xfrm>
              <a:off x="3066510" y="26046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09" name="pg409"/>
            <p:cNvSpPr/>
            <p:nvPr/>
          </p:nvSpPr>
          <p:spPr>
            <a:xfrm>
              <a:off x="3443423" y="2349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0" name="tx410"/>
            <p:cNvSpPr/>
            <p:nvPr/>
          </p:nvSpPr>
          <p:spPr>
            <a:xfrm>
              <a:off x="3475945" y="23806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11" name="pg411"/>
            <p:cNvSpPr/>
            <p:nvPr/>
          </p:nvSpPr>
          <p:spPr>
            <a:xfrm>
              <a:off x="3852859" y="23049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2" name="tx412"/>
            <p:cNvSpPr/>
            <p:nvPr/>
          </p:nvSpPr>
          <p:spPr>
            <a:xfrm>
              <a:off x="3885380" y="233749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13" name="pg413"/>
            <p:cNvSpPr/>
            <p:nvPr/>
          </p:nvSpPr>
          <p:spPr>
            <a:xfrm>
              <a:off x="4262294" y="229003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4" name="tx414"/>
            <p:cNvSpPr/>
            <p:nvPr/>
          </p:nvSpPr>
          <p:spPr>
            <a:xfrm>
              <a:off x="4294816" y="23209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15" name="pg415"/>
            <p:cNvSpPr/>
            <p:nvPr/>
          </p:nvSpPr>
          <p:spPr>
            <a:xfrm>
              <a:off x="5081165" y="22302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6" name="tx416"/>
            <p:cNvSpPr/>
            <p:nvPr/>
          </p:nvSpPr>
          <p:spPr>
            <a:xfrm>
              <a:off x="5113686" y="2262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17" name="pg417"/>
            <p:cNvSpPr/>
            <p:nvPr/>
          </p:nvSpPr>
          <p:spPr>
            <a:xfrm>
              <a:off x="6279326" y="22153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8" name="tx418"/>
            <p:cNvSpPr/>
            <p:nvPr/>
          </p:nvSpPr>
          <p:spPr>
            <a:xfrm>
              <a:off x="6311847" y="22462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19" name="tx419"/>
            <p:cNvSpPr/>
            <p:nvPr/>
          </p:nvSpPr>
          <p:spPr>
            <a:xfrm>
              <a:off x="663492" y="371317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20" name="tx420"/>
            <p:cNvSpPr/>
            <p:nvPr/>
          </p:nvSpPr>
          <p:spPr>
            <a:xfrm>
              <a:off x="585797" y="29664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1" name="tx421"/>
            <p:cNvSpPr/>
            <p:nvPr/>
          </p:nvSpPr>
          <p:spPr>
            <a:xfrm>
              <a:off x="585797" y="22196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22" name="tx422"/>
            <p:cNvSpPr/>
            <p:nvPr/>
          </p:nvSpPr>
          <p:spPr>
            <a:xfrm>
              <a:off x="585797" y="147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23" name="tx423"/>
            <p:cNvSpPr/>
            <p:nvPr/>
          </p:nvSpPr>
          <p:spPr>
            <a:xfrm>
              <a:off x="508103" y="7260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24" name="tx424"/>
            <p:cNvSpPr/>
            <p:nvPr/>
          </p:nvSpPr>
          <p:spPr>
            <a:xfrm rot="-5400000">
              <a:off x="834173" y="47097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Yemen</a:t>
              </a:r>
            </a:p>
          </p:txBody>
        </p:sp>
        <p:sp>
          <p:nvSpPr>
            <p:cNvPr id="425" name="tx425"/>
            <p:cNvSpPr/>
            <p:nvPr/>
          </p:nvSpPr>
          <p:spPr>
            <a:xfrm rot="-5400000">
              <a:off x="750147"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(728,000)</a:t>
              </a:r>
            </a:p>
          </p:txBody>
        </p:sp>
        <p:sp>
          <p:nvSpPr>
            <p:cNvPr id="426" name="tx426"/>
            <p:cNvSpPr/>
            <p:nvPr/>
          </p:nvSpPr>
          <p:spPr>
            <a:xfrm rot="-5400000">
              <a:off x="1260383" y="4691332"/>
              <a:ext cx="367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Sudan</a:t>
              </a:r>
            </a:p>
          </p:txBody>
        </p:sp>
        <p:sp>
          <p:nvSpPr>
            <p:cNvPr id="427" name="tx427"/>
            <p:cNvSpPr/>
            <p:nvPr/>
          </p:nvSpPr>
          <p:spPr>
            <a:xfrm rot="-5400000">
              <a:off x="1159582"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(799,000)</a:t>
              </a:r>
            </a:p>
          </p:txBody>
        </p:sp>
        <p:sp>
          <p:nvSpPr>
            <p:cNvPr id="428" name="tx428"/>
            <p:cNvSpPr/>
            <p:nvPr/>
          </p:nvSpPr>
          <p:spPr>
            <a:xfrm rot="-5400000">
              <a:off x="1607031" y="4685100"/>
              <a:ext cx="49441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Lebanon</a:t>
              </a:r>
            </a:p>
          </p:txBody>
        </p:sp>
        <p:sp>
          <p:nvSpPr>
            <p:cNvPr id="429" name="tx429"/>
            <p:cNvSpPr/>
            <p:nvPr/>
          </p:nvSpPr>
          <p:spPr>
            <a:xfrm rot="-5400000">
              <a:off x="1604334"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(41,000)</a:t>
              </a:r>
            </a:p>
          </p:txBody>
        </p:sp>
        <p:sp>
          <p:nvSpPr>
            <p:cNvPr id="430" name="tx430"/>
            <p:cNvSpPr/>
            <p:nvPr/>
          </p:nvSpPr>
          <p:spPr>
            <a:xfrm rot="-5400000">
              <a:off x="2105608" y="4639800"/>
              <a:ext cx="28934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Syria</a:t>
              </a:r>
            </a:p>
          </p:txBody>
        </p:sp>
        <p:sp>
          <p:nvSpPr>
            <p:cNvPr id="431" name="tx431"/>
            <p:cNvSpPr/>
            <p:nvPr/>
          </p:nvSpPr>
          <p:spPr>
            <a:xfrm rot="-5400000">
              <a:off x="1978453"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(175,000)</a:t>
              </a:r>
            </a:p>
          </p:txBody>
        </p:sp>
        <p:sp>
          <p:nvSpPr>
            <p:cNvPr id="432" name="tx432"/>
            <p:cNvSpPr/>
            <p:nvPr/>
          </p:nvSpPr>
          <p:spPr>
            <a:xfrm rot="-5400000">
              <a:off x="2448722" y="4566409"/>
              <a:ext cx="42354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Djibouti</a:t>
              </a:r>
            </a:p>
          </p:txBody>
        </p:sp>
        <p:sp>
          <p:nvSpPr>
            <p:cNvPr id="433" name="tx433"/>
            <p:cNvSpPr/>
            <p:nvPr/>
          </p:nvSpPr>
          <p:spPr>
            <a:xfrm rot="-5400000">
              <a:off x="2458520"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434" name="tx434"/>
            <p:cNvSpPr/>
            <p:nvPr/>
          </p:nvSpPr>
          <p:spPr>
            <a:xfrm rot="-5400000">
              <a:off x="2918123" y="4577075"/>
              <a:ext cx="303609"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Libya</a:t>
              </a:r>
            </a:p>
          </p:txBody>
        </p:sp>
        <p:sp>
          <p:nvSpPr>
            <p:cNvPr id="435" name="tx435"/>
            <p:cNvSpPr/>
            <p:nvPr/>
          </p:nvSpPr>
          <p:spPr>
            <a:xfrm rot="-5400000">
              <a:off x="2832640"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(33,000)</a:t>
              </a:r>
            </a:p>
          </p:txBody>
        </p:sp>
        <p:sp>
          <p:nvSpPr>
            <p:cNvPr id="436" name="tx436"/>
            <p:cNvSpPr/>
            <p:nvPr/>
          </p:nvSpPr>
          <p:spPr>
            <a:xfrm rot="-5400000">
              <a:off x="3342906" y="5284288"/>
              <a:ext cx="29654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State</a:t>
              </a:r>
            </a:p>
          </p:txBody>
        </p:sp>
        <p:sp>
          <p:nvSpPr>
            <p:cNvPr id="437" name="tx437"/>
            <p:cNvSpPr/>
            <p:nvPr/>
          </p:nvSpPr>
          <p:spPr>
            <a:xfrm rot="-5400000">
              <a:off x="3438249" y="5047806"/>
              <a:ext cx="105916" cy="939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of</a:t>
              </a:r>
            </a:p>
          </p:txBody>
        </p:sp>
        <p:sp>
          <p:nvSpPr>
            <p:cNvPr id="438" name="tx438"/>
            <p:cNvSpPr/>
            <p:nvPr/>
          </p:nvSpPr>
          <p:spPr>
            <a:xfrm rot="-5400000">
              <a:off x="3230758" y="4699114"/>
              <a:ext cx="5224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Palestine</a:t>
              </a:r>
            </a:p>
          </p:txBody>
        </p:sp>
        <p:sp>
          <p:nvSpPr>
            <p:cNvPr id="439" name="tx439"/>
            <p:cNvSpPr/>
            <p:nvPr/>
          </p:nvSpPr>
          <p:spPr>
            <a:xfrm rot="-5400000">
              <a:off x="3242075"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(17,000)</a:t>
              </a:r>
            </a:p>
          </p:txBody>
        </p:sp>
        <p:sp>
          <p:nvSpPr>
            <p:cNvPr id="440" name="tx440"/>
            <p:cNvSpPr/>
            <p:nvPr/>
          </p:nvSpPr>
          <p:spPr>
            <a:xfrm rot="-5400000">
              <a:off x="3780123" y="4606066"/>
              <a:ext cx="218839"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Iraq</a:t>
              </a:r>
            </a:p>
          </p:txBody>
        </p:sp>
        <p:sp>
          <p:nvSpPr>
            <p:cNvPr id="441" name="tx441"/>
            <p:cNvSpPr/>
            <p:nvPr/>
          </p:nvSpPr>
          <p:spPr>
            <a:xfrm rot="-5400000">
              <a:off x="3616195"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(103,000)</a:t>
              </a:r>
            </a:p>
          </p:txBody>
        </p:sp>
        <p:sp>
          <p:nvSpPr>
            <p:cNvPr id="442" name="tx442"/>
            <p:cNvSpPr/>
            <p:nvPr/>
          </p:nvSpPr>
          <p:spPr>
            <a:xfrm rot="-5400000">
              <a:off x="4100571" y="4622933"/>
              <a:ext cx="395324"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Algeria</a:t>
              </a:r>
            </a:p>
          </p:txBody>
        </p:sp>
        <p:sp>
          <p:nvSpPr>
            <p:cNvPr id="443" name="tx443"/>
            <p:cNvSpPr/>
            <p:nvPr/>
          </p:nvSpPr>
          <p:spPr>
            <a:xfrm rot="-5400000">
              <a:off x="4060946"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(71,000)</a:t>
              </a:r>
            </a:p>
          </p:txBody>
        </p:sp>
        <p:sp>
          <p:nvSpPr>
            <p:cNvPr id="444" name="tx444"/>
            <p:cNvSpPr/>
            <p:nvPr/>
          </p:nvSpPr>
          <p:spPr>
            <a:xfrm rot="-5400000">
              <a:off x="4557879" y="4522474"/>
              <a:ext cx="317624" cy="99590"/>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Qatar</a:t>
              </a:r>
            </a:p>
          </p:txBody>
        </p:sp>
        <p:sp>
          <p:nvSpPr>
            <p:cNvPr id="445" name="tx445"/>
            <p:cNvSpPr/>
            <p:nvPr/>
          </p:nvSpPr>
          <p:spPr>
            <a:xfrm rot="-5400000">
              <a:off x="4505697"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446" name="tx446"/>
            <p:cNvSpPr/>
            <p:nvPr/>
          </p:nvSpPr>
          <p:spPr>
            <a:xfrm rot="-5400000">
              <a:off x="4954726" y="4587648"/>
              <a:ext cx="324755"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Egypt</a:t>
              </a:r>
            </a:p>
          </p:txBody>
        </p:sp>
        <p:sp>
          <p:nvSpPr>
            <p:cNvPr id="447" name="tx447"/>
            <p:cNvSpPr/>
            <p:nvPr/>
          </p:nvSpPr>
          <p:spPr>
            <a:xfrm rot="-5400000">
              <a:off x="4879816"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(95,000)</a:t>
              </a:r>
            </a:p>
          </p:txBody>
        </p:sp>
        <p:sp>
          <p:nvSpPr>
            <p:cNvPr id="448" name="tx448"/>
            <p:cNvSpPr/>
            <p:nvPr/>
          </p:nvSpPr>
          <p:spPr>
            <a:xfrm rot="-5400000">
              <a:off x="5344969" y="4561386"/>
              <a:ext cx="388317"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Jordan</a:t>
              </a:r>
            </a:p>
          </p:txBody>
        </p:sp>
        <p:sp>
          <p:nvSpPr>
            <p:cNvPr id="449" name="tx449"/>
            <p:cNvSpPr/>
            <p:nvPr/>
          </p:nvSpPr>
          <p:spPr>
            <a:xfrm rot="-5400000">
              <a:off x="5324567"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a:t>
              </a:r>
            </a:p>
          </p:txBody>
        </p:sp>
        <p:sp>
          <p:nvSpPr>
            <p:cNvPr id="450" name="tx450"/>
            <p:cNvSpPr/>
            <p:nvPr/>
          </p:nvSpPr>
          <p:spPr>
            <a:xfrm rot="-5400000">
              <a:off x="5765008" y="5390669"/>
              <a:ext cx="367109"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United</a:t>
              </a:r>
            </a:p>
          </p:txBody>
        </p:sp>
        <p:sp>
          <p:nvSpPr>
            <p:cNvPr id="451" name="tx451"/>
            <p:cNvSpPr/>
            <p:nvPr/>
          </p:nvSpPr>
          <p:spPr>
            <a:xfrm rot="-5400000">
              <a:off x="5814463" y="5037729"/>
              <a:ext cx="2682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Arab</a:t>
              </a:r>
            </a:p>
          </p:txBody>
        </p:sp>
        <p:sp>
          <p:nvSpPr>
            <p:cNvPr id="452" name="tx452"/>
            <p:cNvSpPr/>
            <p:nvPr/>
          </p:nvSpPr>
          <p:spPr>
            <a:xfrm rot="-5400000">
              <a:off x="5698067" y="4617786"/>
              <a:ext cx="5010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Emirates</a:t>
              </a:r>
            </a:p>
          </p:txBody>
        </p:sp>
        <p:sp>
          <p:nvSpPr>
            <p:cNvPr id="453" name="tx453"/>
            <p:cNvSpPr/>
            <p:nvPr/>
          </p:nvSpPr>
          <p:spPr>
            <a:xfrm rot="-5400000">
              <a:off x="5734003"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454" name="tx454"/>
            <p:cNvSpPr/>
            <p:nvPr/>
          </p:nvSpPr>
          <p:spPr>
            <a:xfrm rot="-5400000">
              <a:off x="6194815" y="5001887"/>
              <a:ext cx="324817"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Saudi</a:t>
              </a:r>
            </a:p>
          </p:txBody>
        </p:sp>
        <p:sp>
          <p:nvSpPr>
            <p:cNvPr id="455" name="tx455"/>
            <p:cNvSpPr/>
            <p:nvPr/>
          </p:nvSpPr>
          <p:spPr>
            <a:xfrm rot="-5400000">
              <a:off x="6174475" y="4621445"/>
              <a:ext cx="3671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Arabia</a:t>
              </a:r>
            </a:p>
          </p:txBody>
        </p:sp>
        <p:sp>
          <p:nvSpPr>
            <p:cNvPr id="456" name="tx456"/>
            <p:cNvSpPr/>
            <p:nvPr/>
          </p:nvSpPr>
          <p:spPr>
            <a:xfrm rot="-5400000">
              <a:off x="6108122"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(16,000)</a:t>
              </a:r>
            </a:p>
          </p:txBody>
        </p:sp>
        <p:sp>
          <p:nvSpPr>
            <p:cNvPr id="457" name="tx457"/>
            <p:cNvSpPr/>
            <p:nvPr/>
          </p:nvSpPr>
          <p:spPr>
            <a:xfrm rot="-5400000">
              <a:off x="6562764" y="4571959"/>
              <a:ext cx="4094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Tunisia</a:t>
              </a:r>
            </a:p>
          </p:txBody>
        </p:sp>
        <p:sp>
          <p:nvSpPr>
            <p:cNvPr id="458" name="tx458"/>
            <p:cNvSpPr/>
            <p:nvPr/>
          </p:nvSpPr>
          <p:spPr>
            <a:xfrm rot="-5400000">
              <a:off x="6552873"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59" name="tx459"/>
            <p:cNvSpPr/>
            <p:nvPr/>
          </p:nvSpPr>
          <p:spPr>
            <a:xfrm rot="-5400000">
              <a:off x="6958030" y="4554379"/>
              <a:ext cx="4377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Bahrain</a:t>
              </a:r>
            </a:p>
          </p:txBody>
        </p:sp>
        <p:sp>
          <p:nvSpPr>
            <p:cNvPr id="460" name="tx460"/>
            <p:cNvSpPr/>
            <p:nvPr/>
          </p:nvSpPr>
          <p:spPr>
            <a:xfrm rot="-5400000">
              <a:off x="6978184" y="4101507"/>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461" name="tx461"/>
            <p:cNvSpPr/>
            <p:nvPr/>
          </p:nvSpPr>
          <p:spPr>
            <a:xfrm rot="-5400000">
              <a:off x="7476916" y="4547310"/>
              <a:ext cx="2188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Iran</a:t>
              </a:r>
            </a:p>
          </p:txBody>
        </p:sp>
        <p:sp>
          <p:nvSpPr>
            <p:cNvPr id="462" name="tx462"/>
            <p:cNvSpPr/>
            <p:nvPr/>
          </p:nvSpPr>
          <p:spPr>
            <a:xfrm rot="-5400000">
              <a:off x="7336428"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(12,000)</a:t>
              </a:r>
            </a:p>
          </p:txBody>
        </p:sp>
        <p:sp>
          <p:nvSpPr>
            <p:cNvPr id="463" name="tx463"/>
            <p:cNvSpPr/>
            <p:nvPr/>
          </p:nvSpPr>
          <p:spPr>
            <a:xfrm rot="-5400000">
              <a:off x="7805178" y="4526102"/>
              <a:ext cx="38118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Kuwait</a:t>
              </a:r>
            </a:p>
          </p:txBody>
        </p:sp>
        <p:sp>
          <p:nvSpPr>
            <p:cNvPr id="464" name="tx464"/>
            <p:cNvSpPr/>
            <p:nvPr/>
          </p:nvSpPr>
          <p:spPr>
            <a:xfrm rot="-5400000">
              <a:off x="7797054" y="4101507"/>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465" name="tx465"/>
            <p:cNvSpPr/>
            <p:nvPr/>
          </p:nvSpPr>
          <p:spPr>
            <a:xfrm rot="-5400000">
              <a:off x="8161717" y="4610748"/>
              <a:ext cx="48697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Morocco</a:t>
              </a:r>
            </a:p>
          </p:txBody>
        </p:sp>
        <p:sp>
          <p:nvSpPr>
            <p:cNvPr id="466" name="tx466"/>
            <p:cNvSpPr/>
            <p:nvPr/>
          </p:nvSpPr>
          <p:spPr>
            <a:xfrm rot="-5400000">
              <a:off x="8190615"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467" name="tx467"/>
            <p:cNvSpPr/>
            <p:nvPr/>
          </p:nvSpPr>
          <p:spPr>
            <a:xfrm rot="-5400000">
              <a:off x="8640885" y="4613507"/>
              <a:ext cx="345839"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Oman</a:t>
              </a:r>
            </a:p>
          </p:txBody>
        </p:sp>
        <p:sp>
          <p:nvSpPr>
            <p:cNvPr id="468" name="tx468"/>
            <p:cNvSpPr/>
            <p:nvPr/>
          </p:nvSpPr>
          <p:spPr>
            <a:xfrm rot="-5400000">
              <a:off x="8562967" y="4154465"/>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469" name="tx469"/>
            <p:cNvSpPr/>
            <p:nvPr/>
          </p:nvSpPr>
          <p:spPr>
            <a:xfrm rot="-5400000">
              <a:off x="-52544" y="222113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70" name="rc470"/>
            <p:cNvSpPr/>
            <p:nvPr/>
          </p:nvSpPr>
          <p:spPr>
            <a:xfrm>
              <a:off x="2130142" y="5993415"/>
              <a:ext cx="219456" cy="219455"/>
            </a:xfrm>
            <a:prstGeom prst="rect">
              <a:avLst/>
            </a:prstGeom>
            <a:solidFill>
              <a:srgbClr val="FFFFFF">
                <a:alpha val="100000"/>
              </a:srgbClr>
            </a:solidFill>
          </p:spPr>
          <p:txBody>
            <a:bodyPr/>
            <a:lstStyle/>
            <a:p/>
          </p:txBody>
        </p:sp>
        <p:sp>
          <p:nvSpPr>
            <p:cNvPr id="471" name="pg471"/>
            <p:cNvSpPr/>
            <p:nvPr/>
          </p:nvSpPr>
          <p:spPr>
            <a:xfrm>
              <a:off x="2314693"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2" name="pg472"/>
            <p:cNvSpPr/>
            <p:nvPr/>
          </p:nvSpPr>
          <p:spPr>
            <a:xfrm>
              <a:off x="2220083"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3" name="pg473"/>
            <p:cNvSpPr/>
            <p:nvPr/>
          </p:nvSpPr>
          <p:spPr>
            <a:xfrm>
              <a:off x="2130204"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4" name="pg474"/>
            <p:cNvSpPr/>
            <p:nvPr/>
          </p:nvSpPr>
          <p:spPr>
            <a:xfrm>
              <a:off x="2130204"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5" name="pg475"/>
            <p:cNvSpPr/>
            <p:nvPr/>
          </p:nvSpPr>
          <p:spPr>
            <a:xfrm>
              <a:off x="2130204"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6" name="rc476"/>
            <p:cNvSpPr/>
            <p:nvPr/>
          </p:nvSpPr>
          <p:spPr>
            <a:xfrm>
              <a:off x="2130142" y="5993415"/>
              <a:ext cx="219456" cy="219455"/>
            </a:xfrm>
            <a:prstGeom prst="rect">
              <a:avLst/>
            </a:prstGeom>
            <a:ln w="476" cap="sq">
              <a:solidFill>
                <a:srgbClr val="000000">
                  <a:alpha val="100000"/>
                </a:srgbClr>
              </a:solidFill>
              <a:prstDash val="solid"/>
              <a:miter/>
            </a:ln>
          </p:spPr>
          <p:txBody>
            <a:bodyPr/>
            <a:lstStyle/>
            <a:p/>
          </p:txBody>
        </p:sp>
        <p:sp>
          <p:nvSpPr>
            <p:cNvPr id="477" name="rc477"/>
            <p:cNvSpPr/>
            <p:nvPr/>
          </p:nvSpPr>
          <p:spPr>
            <a:xfrm>
              <a:off x="4500306" y="5993415"/>
              <a:ext cx="219455" cy="219455"/>
            </a:xfrm>
            <a:prstGeom prst="rect">
              <a:avLst/>
            </a:prstGeom>
            <a:solidFill>
              <a:srgbClr val="FFFFFF">
                <a:alpha val="100000"/>
              </a:srgbClr>
            </a:solidFill>
          </p:spPr>
          <p:txBody>
            <a:bodyPr/>
            <a:lstStyle/>
            <a:p/>
          </p:txBody>
        </p:sp>
        <p:sp>
          <p:nvSpPr>
            <p:cNvPr id="478" name="rc478"/>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479" name="tx479"/>
            <p:cNvSpPr/>
            <p:nvPr/>
          </p:nvSpPr>
          <p:spPr>
            <a:xfrm>
              <a:off x="2419187" y="6024971"/>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80" name="tx480"/>
            <p:cNvSpPr/>
            <p:nvPr/>
          </p:nvSpPr>
          <p:spPr>
            <a:xfrm>
              <a:off x="4789351" y="6022038"/>
              <a:ext cx="295873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un- and undervaccinated (no stripes)</a:t>
              </a:r>
            </a:p>
          </p:txBody>
        </p:sp>
        <p:sp>
          <p:nvSpPr>
            <p:cNvPr id="481" name="tx481"/>
            <p:cNvSpPr/>
            <p:nvPr/>
          </p:nvSpPr>
          <p:spPr>
            <a:xfrm>
              <a:off x="803816" y="399578"/>
              <a:ext cx="307481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MENA, 2023</a:t>
              </a:r>
            </a:p>
          </p:txBody>
        </p:sp>
        <p:sp>
          <p:nvSpPr>
            <p:cNvPr id="482" name="tx482"/>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83" name="tx483"/>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84" name="tx484"/>
            <p:cNvSpPr/>
            <p:nvPr/>
          </p:nvSpPr>
          <p:spPr>
            <a:xfrm>
              <a:off x="159259" y="6568567"/>
              <a:ext cx="89151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 and undervaccinated children.Number in parentheses shows number of un- and undervaccinated children.</a:t>
              </a:r>
            </a:p>
          </p:txBody>
        </p:sp>
      </p:grpSp>
      <p:sp>
        <p:nvSpPr>
          <p:cNvPr id="4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2023, DTP3 coverage ranged from 46% in Yemen to 99% in Iran, Morocco, Oman, Kuwait, and Bahrain.
13 out of 20 (65%) countries had coverage of at least 90%.
Sudan had DTP3 coverage of 51% and the highest absolute number of un- and undervaccinated children in the region, followed by Yemen.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Bahrain, Iran, Kuwait, Morocco, and Oman had the highest coverage (99%), while Yemen had the lowest coverage (46%).
DTP3 coverage increased in 6 out of 20 countries between 2022 and 2023. The largest increase was 15% points in Algeria from 77% to 92%.
8 countries saw a decrease in coverage (Egypt, Iraq, Lebanon, Qatar, Saudi Arabia, State of Palestine, Sudan, and Yemen). The largest decline was 17% points in Sudan from 68% to 51%.
Coverage remained constant between 2022 and 2023 in the remaining 6 countries.
In 2023, 13 out of 20 countries had achieved DTP3 coverage of at least 90%.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DTP3 coverage compared to 2019, by country.
Coverage was higher in 2023 compared to 2019 in 6 countries (Algeria, Egypt, Iraq, Jordan, Kuwait, and Saudi Arabia).
The largest increase in coverage was 7% points in Iraq from 84% in 2019 to 91% in 2023, Jordan from 89% in 2019 to 96% in 2023, and Kuwait from 92% in 2019 to 99% in 2023}.
Coverage was lower than in 2019 in 9 countries (Djibouti, Lebanon, Qatar, State of Palestine, Sudan, Syria, Tunisia, United Arab Emirates, and Yemen).
The largest decline in coverage was 42% points in Sudan from 93% in 2019 to 51% in 2023}.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MENA, 4 out of 20 (20%) countries had DTP3 coverage below 70% in 2023. These are Lebanon, Sudan, Syria, and Yemen.
These countries account for approximately 3,584,000 (32%) of the total annual cohort of surviving infants in the region.
There were 13 (65%) countries that achieved DTP3 of 90% or higher, accounting for 7,421,000 (66%) of the total cohort.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7155" y="1154700"/>
              <a:ext cx="2256267" cy="3861812"/>
            </a:xfrm>
            <a:custGeom>
              <a:avLst/>
              <a:pathLst>
                <a:path w="2256267" h="3861812">
                  <a:moveTo>
                    <a:pt x="0" y="2256287"/>
                  </a:moveTo>
                  <a:lnTo>
                    <a:pt x="54664" y="2311650"/>
                  </a:lnTo>
                  <a:lnTo>
                    <a:pt x="109329" y="2367013"/>
                  </a:lnTo>
                  <a:lnTo>
                    <a:pt x="163994" y="2422376"/>
                  </a:lnTo>
                  <a:lnTo>
                    <a:pt x="218659" y="2477739"/>
                  </a:lnTo>
                  <a:lnTo>
                    <a:pt x="273324" y="2533102"/>
                  </a:lnTo>
                  <a:lnTo>
                    <a:pt x="327989" y="2588465"/>
                  </a:lnTo>
                  <a:lnTo>
                    <a:pt x="382654" y="2643828"/>
                  </a:lnTo>
                  <a:lnTo>
                    <a:pt x="437319" y="2699191"/>
                  </a:lnTo>
                  <a:lnTo>
                    <a:pt x="491984" y="2754554"/>
                  </a:lnTo>
                  <a:lnTo>
                    <a:pt x="546649" y="2809917"/>
                  </a:lnTo>
                  <a:lnTo>
                    <a:pt x="601314" y="2865279"/>
                  </a:lnTo>
                  <a:lnTo>
                    <a:pt x="655979" y="2920642"/>
                  </a:lnTo>
                  <a:lnTo>
                    <a:pt x="710644" y="2976005"/>
                  </a:lnTo>
                  <a:lnTo>
                    <a:pt x="765309" y="3031368"/>
                  </a:lnTo>
                  <a:lnTo>
                    <a:pt x="819974" y="3086731"/>
                  </a:lnTo>
                  <a:lnTo>
                    <a:pt x="874639" y="3142094"/>
                  </a:lnTo>
                  <a:lnTo>
                    <a:pt x="929304" y="3197457"/>
                  </a:lnTo>
                  <a:lnTo>
                    <a:pt x="983969" y="3252820"/>
                  </a:lnTo>
                  <a:lnTo>
                    <a:pt x="1038634" y="3308183"/>
                  </a:lnTo>
                  <a:lnTo>
                    <a:pt x="1093299" y="3363546"/>
                  </a:lnTo>
                  <a:lnTo>
                    <a:pt x="1147964" y="3418909"/>
                  </a:lnTo>
                  <a:lnTo>
                    <a:pt x="1202629" y="3474271"/>
                  </a:lnTo>
                  <a:lnTo>
                    <a:pt x="1257294" y="3529634"/>
                  </a:lnTo>
                  <a:lnTo>
                    <a:pt x="1311959" y="3584997"/>
                  </a:lnTo>
                  <a:lnTo>
                    <a:pt x="1366624" y="3640360"/>
                  </a:lnTo>
                  <a:lnTo>
                    <a:pt x="1421289" y="3695723"/>
                  </a:lnTo>
                  <a:lnTo>
                    <a:pt x="1475954" y="3751086"/>
                  </a:lnTo>
                  <a:lnTo>
                    <a:pt x="1530619" y="3806449"/>
                  </a:lnTo>
                  <a:lnTo>
                    <a:pt x="1585284" y="3861812"/>
                  </a:lnTo>
                  <a:lnTo>
                    <a:pt x="1639317" y="3806602"/>
                  </a:lnTo>
                  <a:lnTo>
                    <a:pt x="1691428" y="3749574"/>
                  </a:lnTo>
                  <a:lnTo>
                    <a:pt x="1741556" y="3690797"/>
                  </a:lnTo>
                  <a:lnTo>
                    <a:pt x="1789643" y="3630337"/>
                  </a:lnTo>
                  <a:lnTo>
                    <a:pt x="1835632" y="3568267"/>
                  </a:lnTo>
                  <a:lnTo>
                    <a:pt x="1879469" y="3504659"/>
                  </a:lnTo>
                  <a:lnTo>
                    <a:pt x="1921103" y="3439587"/>
                  </a:lnTo>
                  <a:lnTo>
                    <a:pt x="1960484" y="3373129"/>
                  </a:lnTo>
                  <a:lnTo>
                    <a:pt x="1997568" y="3305361"/>
                  </a:lnTo>
                  <a:lnTo>
                    <a:pt x="2032310" y="3236363"/>
                  </a:lnTo>
                  <a:lnTo>
                    <a:pt x="2064670" y="3166217"/>
                  </a:lnTo>
                  <a:lnTo>
                    <a:pt x="2094609" y="3095003"/>
                  </a:lnTo>
                  <a:lnTo>
                    <a:pt x="2122093" y="3022807"/>
                  </a:lnTo>
                  <a:lnTo>
                    <a:pt x="2147090" y="2949712"/>
                  </a:lnTo>
                  <a:lnTo>
                    <a:pt x="2169569" y="2875804"/>
                  </a:lnTo>
                  <a:lnTo>
                    <a:pt x="2189506" y="2801170"/>
                  </a:lnTo>
                  <a:lnTo>
                    <a:pt x="2206875" y="2725898"/>
                  </a:lnTo>
                  <a:lnTo>
                    <a:pt x="2221658" y="2650075"/>
                  </a:lnTo>
                  <a:lnTo>
                    <a:pt x="2233836" y="2573790"/>
                  </a:lnTo>
                  <a:lnTo>
                    <a:pt x="2243396" y="2497133"/>
                  </a:lnTo>
                  <a:lnTo>
                    <a:pt x="2250326" y="2420193"/>
                  </a:lnTo>
                  <a:lnTo>
                    <a:pt x="2254618" y="2343062"/>
                  </a:lnTo>
                  <a:lnTo>
                    <a:pt x="2256267" y="2265829"/>
                  </a:lnTo>
                  <a:lnTo>
                    <a:pt x="2255271" y="2188584"/>
                  </a:lnTo>
                  <a:lnTo>
                    <a:pt x="2251632" y="2111419"/>
                  </a:lnTo>
                  <a:lnTo>
                    <a:pt x="2245353" y="2034424"/>
                  </a:lnTo>
                  <a:lnTo>
                    <a:pt x="2236442" y="1957689"/>
                  </a:lnTo>
                  <a:lnTo>
                    <a:pt x="2224909" y="1881304"/>
                  </a:lnTo>
                  <a:lnTo>
                    <a:pt x="2210768" y="1805358"/>
                  </a:lnTo>
                  <a:lnTo>
                    <a:pt x="2194036" y="1729942"/>
                  </a:lnTo>
                  <a:lnTo>
                    <a:pt x="2174731" y="1655142"/>
                  </a:lnTo>
                  <a:lnTo>
                    <a:pt x="2152878" y="1581046"/>
                  </a:lnTo>
                  <a:lnTo>
                    <a:pt x="2128500" y="1507743"/>
                  </a:lnTo>
                  <a:lnTo>
                    <a:pt x="2101628" y="1435317"/>
                  </a:lnTo>
                  <a:lnTo>
                    <a:pt x="2072292" y="1363853"/>
                  </a:lnTo>
                  <a:lnTo>
                    <a:pt x="2040526" y="1293435"/>
                  </a:lnTo>
                  <a:lnTo>
                    <a:pt x="2006369" y="1224146"/>
                  </a:lnTo>
                  <a:lnTo>
                    <a:pt x="1969860" y="1156067"/>
                  </a:lnTo>
                  <a:lnTo>
                    <a:pt x="1931042" y="1089278"/>
                  </a:lnTo>
                  <a:lnTo>
                    <a:pt x="1889959" y="1023856"/>
                  </a:lnTo>
                  <a:lnTo>
                    <a:pt x="1846662" y="959880"/>
                  </a:lnTo>
                  <a:lnTo>
                    <a:pt x="1801200" y="897423"/>
                  </a:lnTo>
                  <a:lnTo>
                    <a:pt x="1753626" y="836559"/>
                  </a:lnTo>
                  <a:lnTo>
                    <a:pt x="1703997" y="777359"/>
                  </a:lnTo>
                  <a:lnTo>
                    <a:pt x="1652370" y="719893"/>
                  </a:lnTo>
                  <a:lnTo>
                    <a:pt x="1598806" y="664228"/>
                  </a:lnTo>
                  <a:lnTo>
                    <a:pt x="1543368" y="610429"/>
                  </a:lnTo>
                  <a:lnTo>
                    <a:pt x="1486121" y="558560"/>
                  </a:lnTo>
                  <a:lnTo>
                    <a:pt x="1427131" y="508680"/>
                  </a:lnTo>
                  <a:lnTo>
                    <a:pt x="1366469" y="460850"/>
                  </a:lnTo>
                  <a:lnTo>
                    <a:pt x="1304205" y="415124"/>
                  </a:lnTo>
                  <a:lnTo>
                    <a:pt x="1240412" y="371556"/>
                  </a:lnTo>
                  <a:lnTo>
                    <a:pt x="1175165" y="330198"/>
                  </a:lnTo>
                  <a:lnTo>
                    <a:pt x="1108540" y="291097"/>
                  </a:lnTo>
                  <a:lnTo>
                    <a:pt x="1040616" y="254300"/>
                  </a:lnTo>
                  <a:lnTo>
                    <a:pt x="971472" y="219850"/>
                  </a:lnTo>
                  <a:lnTo>
                    <a:pt x="901190" y="187788"/>
                  </a:lnTo>
                  <a:lnTo>
                    <a:pt x="829850" y="158150"/>
                  </a:lnTo>
                  <a:lnTo>
                    <a:pt x="757538" y="130971"/>
                  </a:lnTo>
                  <a:lnTo>
                    <a:pt x="684339" y="106284"/>
                  </a:lnTo>
                  <a:lnTo>
                    <a:pt x="610336" y="84117"/>
                  </a:lnTo>
                  <a:lnTo>
                    <a:pt x="535619" y="64497"/>
                  </a:lnTo>
                  <a:lnTo>
                    <a:pt x="460273" y="47445"/>
                  </a:lnTo>
                  <a:lnTo>
                    <a:pt x="384388" y="32983"/>
                  </a:lnTo>
                  <a:lnTo>
                    <a:pt x="308053" y="21128"/>
                  </a:lnTo>
                  <a:lnTo>
                    <a:pt x="231356" y="11892"/>
                  </a:lnTo>
                  <a:lnTo>
                    <a:pt x="154388" y="5288"/>
                  </a:lnTo>
                  <a:lnTo>
                    <a:pt x="77239" y="1322"/>
                  </a:lnTo>
                  <a:lnTo>
                    <a:pt x="0" y="0"/>
                  </a:lnTo>
                  <a:lnTo>
                    <a:pt x="0" y="77803"/>
                  </a:lnTo>
                  <a:lnTo>
                    <a:pt x="0" y="155606"/>
                  </a:lnTo>
                  <a:lnTo>
                    <a:pt x="0" y="233409"/>
                  </a:lnTo>
                  <a:lnTo>
                    <a:pt x="0" y="311212"/>
                  </a:lnTo>
                  <a:lnTo>
                    <a:pt x="0" y="389015"/>
                  </a:lnTo>
                  <a:lnTo>
                    <a:pt x="0" y="466818"/>
                  </a:lnTo>
                  <a:lnTo>
                    <a:pt x="0" y="544621"/>
                  </a:lnTo>
                  <a:lnTo>
                    <a:pt x="0" y="622424"/>
                  </a:lnTo>
                  <a:lnTo>
                    <a:pt x="0" y="700227"/>
                  </a:lnTo>
                  <a:lnTo>
                    <a:pt x="0" y="778030"/>
                  </a:lnTo>
                  <a:lnTo>
                    <a:pt x="0" y="855833"/>
                  </a:lnTo>
                  <a:lnTo>
                    <a:pt x="0" y="933636"/>
                  </a:lnTo>
                  <a:lnTo>
                    <a:pt x="0" y="1011439"/>
                  </a:lnTo>
                  <a:lnTo>
                    <a:pt x="0" y="1089242"/>
                  </a:lnTo>
                  <a:lnTo>
                    <a:pt x="0" y="1167045"/>
                  </a:lnTo>
                  <a:lnTo>
                    <a:pt x="0" y="1244848"/>
                  </a:lnTo>
                  <a:lnTo>
                    <a:pt x="0" y="1322651"/>
                  </a:lnTo>
                  <a:lnTo>
                    <a:pt x="0" y="1400454"/>
                  </a:lnTo>
                  <a:lnTo>
                    <a:pt x="0" y="1478257"/>
                  </a:lnTo>
                  <a:lnTo>
                    <a:pt x="0" y="1556060"/>
                  </a:lnTo>
                  <a:lnTo>
                    <a:pt x="0" y="1633863"/>
                  </a:lnTo>
                  <a:lnTo>
                    <a:pt x="0" y="1711666"/>
                  </a:lnTo>
                  <a:lnTo>
                    <a:pt x="0" y="1789469"/>
                  </a:lnTo>
                  <a:lnTo>
                    <a:pt x="0" y="1867272"/>
                  </a:lnTo>
                  <a:lnTo>
                    <a:pt x="0" y="1945075"/>
                  </a:lnTo>
                  <a:lnTo>
                    <a:pt x="0" y="2022878"/>
                  </a:lnTo>
                  <a:lnTo>
                    <a:pt x="0" y="2100681"/>
                  </a:lnTo>
                  <a:lnTo>
                    <a:pt x="0" y="2178484"/>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5" name="pg5"/>
            <p:cNvSpPr/>
            <p:nvPr/>
          </p:nvSpPr>
          <p:spPr>
            <a:xfrm>
              <a:off x="1004251" y="3410988"/>
              <a:ext cx="3798188" cy="2256230"/>
            </a:xfrm>
            <a:custGeom>
              <a:avLst/>
              <a:pathLst>
                <a:path w="3798188" h="2256230">
                  <a:moveTo>
                    <a:pt x="2212903" y="0"/>
                  </a:moveTo>
                  <a:lnTo>
                    <a:pt x="2136596" y="15183"/>
                  </a:lnTo>
                  <a:lnTo>
                    <a:pt x="2060289" y="30367"/>
                  </a:lnTo>
                  <a:lnTo>
                    <a:pt x="1983982" y="45551"/>
                  </a:lnTo>
                  <a:lnTo>
                    <a:pt x="1907675" y="60735"/>
                  </a:lnTo>
                  <a:lnTo>
                    <a:pt x="1831368" y="75919"/>
                  </a:lnTo>
                  <a:lnTo>
                    <a:pt x="1755061" y="91103"/>
                  </a:lnTo>
                  <a:lnTo>
                    <a:pt x="1678754" y="106286"/>
                  </a:lnTo>
                  <a:lnTo>
                    <a:pt x="1602447" y="121470"/>
                  </a:lnTo>
                  <a:lnTo>
                    <a:pt x="1526140" y="136654"/>
                  </a:lnTo>
                  <a:lnTo>
                    <a:pt x="1449833" y="151838"/>
                  </a:lnTo>
                  <a:lnTo>
                    <a:pt x="1373526" y="167022"/>
                  </a:lnTo>
                  <a:lnTo>
                    <a:pt x="1297219" y="182206"/>
                  </a:lnTo>
                  <a:lnTo>
                    <a:pt x="1220912" y="197389"/>
                  </a:lnTo>
                  <a:lnTo>
                    <a:pt x="1144605" y="212573"/>
                  </a:lnTo>
                  <a:lnTo>
                    <a:pt x="1068298" y="227757"/>
                  </a:lnTo>
                  <a:lnTo>
                    <a:pt x="991991" y="242941"/>
                  </a:lnTo>
                  <a:lnTo>
                    <a:pt x="915684" y="258125"/>
                  </a:lnTo>
                  <a:lnTo>
                    <a:pt x="839377" y="273309"/>
                  </a:lnTo>
                  <a:lnTo>
                    <a:pt x="763070" y="288492"/>
                  </a:lnTo>
                  <a:lnTo>
                    <a:pt x="686763" y="303676"/>
                  </a:lnTo>
                  <a:lnTo>
                    <a:pt x="610456" y="318860"/>
                  </a:lnTo>
                  <a:lnTo>
                    <a:pt x="534149" y="334044"/>
                  </a:lnTo>
                  <a:lnTo>
                    <a:pt x="457842" y="349228"/>
                  </a:lnTo>
                  <a:lnTo>
                    <a:pt x="381535" y="364412"/>
                  </a:lnTo>
                  <a:lnTo>
                    <a:pt x="305228" y="379595"/>
                  </a:lnTo>
                  <a:lnTo>
                    <a:pt x="228921" y="394779"/>
                  </a:lnTo>
                  <a:lnTo>
                    <a:pt x="152614" y="409963"/>
                  </a:lnTo>
                  <a:lnTo>
                    <a:pt x="76307" y="425147"/>
                  </a:lnTo>
                  <a:lnTo>
                    <a:pt x="0" y="440331"/>
                  </a:lnTo>
                  <a:lnTo>
                    <a:pt x="16340" y="515699"/>
                  </a:lnTo>
                  <a:lnTo>
                    <a:pt x="35247" y="590465"/>
                  </a:lnTo>
                  <a:lnTo>
                    <a:pt x="56698" y="664541"/>
                  </a:lnTo>
                  <a:lnTo>
                    <a:pt x="80669" y="737841"/>
                  </a:lnTo>
                  <a:lnTo>
                    <a:pt x="107130" y="810279"/>
                  </a:lnTo>
                  <a:lnTo>
                    <a:pt x="136051" y="881770"/>
                  </a:lnTo>
                  <a:lnTo>
                    <a:pt x="167398" y="952231"/>
                  </a:lnTo>
                  <a:lnTo>
                    <a:pt x="201136" y="1021579"/>
                  </a:lnTo>
                  <a:lnTo>
                    <a:pt x="237223" y="1089735"/>
                  </a:lnTo>
                  <a:lnTo>
                    <a:pt x="275619" y="1156616"/>
                  </a:lnTo>
                  <a:lnTo>
                    <a:pt x="316277" y="1222147"/>
                  </a:lnTo>
                  <a:lnTo>
                    <a:pt x="359152" y="1286250"/>
                  </a:lnTo>
                  <a:lnTo>
                    <a:pt x="404192" y="1348851"/>
                  </a:lnTo>
                  <a:lnTo>
                    <a:pt x="451345" y="1409875"/>
                  </a:lnTo>
                  <a:lnTo>
                    <a:pt x="500557" y="1469252"/>
                  </a:lnTo>
                  <a:lnTo>
                    <a:pt x="551768" y="1526913"/>
                  </a:lnTo>
                  <a:lnTo>
                    <a:pt x="604921" y="1582790"/>
                  </a:lnTo>
                  <a:lnTo>
                    <a:pt x="659952" y="1636818"/>
                  </a:lnTo>
                  <a:lnTo>
                    <a:pt x="716797" y="1688934"/>
                  </a:lnTo>
                  <a:lnTo>
                    <a:pt x="775390" y="1739077"/>
                  </a:lnTo>
                  <a:lnTo>
                    <a:pt x="835662" y="1787188"/>
                  </a:lnTo>
                  <a:lnTo>
                    <a:pt x="897543" y="1833211"/>
                  </a:lnTo>
                  <a:lnTo>
                    <a:pt x="960961" y="1877092"/>
                  </a:lnTo>
                  <a:lnTo>
                    <a:pt x="1025842" y="1918780"/>
                  </a:lnTo>
                  <a:lnTo>
                    <a:pt x="1092109" y="1958227"/>
                  </a:lnTo>
                  <a:lnTo>
                    <a:pt x="1159686" y="1995386"/>
                  </a:lnTo>
                  <a:lnTo>
                    <a:pt x="1228493" y="2030214"/>
                  </a:lnTo>
                  <a:lnTo>
                    <a:pt x="1298451" y="2062670"/>
                  </a:lnTo>
                  <a:lnTo>
                    <a:pt x="1369476" y="2092717"/>
                  </a:lnTo>
                  <a:lnTo>
                    <a:pt x="1441487" y="2120318"/>
                  </a:lnTo>
                  <a:lnTo>
                    <a:pt x="1514399" y="2145443"/>
                  </a:lnTo>
                  <a:lnTo>
                    <a:pt x="1588127" y="2168061"/>
                  </a:lnTo>
                  <a:lnTo>
                    <a:pt x="1662586" y="2188146"/>
                  </a:lnTo>
                  <a:lnTo>
                    <a:pt x="1737687" y="2205675"/>
                  </a:lnTo>
                  <a:lnTo>
                    <a:pt x="1813343" y="2220627"/>
                  </a:lnTo>
                  <a:lnTo>
                    <a:pt x="1889466" y="2232985"/>
                  </a:lnTo>
                  <a:lnTo>
                    <a:pt x="1965966" y="2242734"/>
                  </a:lnTo>
                  <a:lnTo>
                    <a:pt x="2042756" y="2249863"/>
                  </a:lnTo>
                  <a:lnTo>
                    <a:pt x="2119744" y="2254363"/>
                  </a:lnTo>
                  <a:lnTo>
                    <a:pt x="2196841" y="2256230"/>
                  </a:lnTo>
                  <a:lnTo>
                    <a:pt x="2273956" y="2255461"/>
                  </a:lnTo>
                  <a:lnTo>
                    <a:pt x="2351001" y="2252057"/>
                  </a:lnTo>
                  <a:lnTo>
                    <a:pt x="2427884" y="2246022"/>
                  </a:lnTo>
                  <a:lnTo>
                    <a:pt x="2504516" y="2237363"/>
                  </a:lnTo>
                  <a:lnTo>
                    <a:pt x="2580807" y="2226091"/>
                  </a:lnTo>
                  <a:lnTo>
                    <a:pt x="2656668" y="2212217"/>
                  </a:lnTo>
                  <a:lnTo>
                    <a:pt x="2732011" y="2195760"/>
                  </a:lnTo>
                  <a:lnTo>
                    <a:pt x="2806748" y="2176737"/>
                  </a:lnTo>
                  <a:lnTo>
                    <a:pt x="2880790" y="2155171"/>
                  </a:lnTo>
                  <a:lnTo>
                    <a:pt x="2954053" y="2131087"/>
                  </a:lnTo>
                  <a:lnTo>
                    <a:pt x="3026449" y="2104513"/>
                  </a:lnTo>
                  <a:lnTo>
                    <a:pt x="3097896" y="2075481"/>
                  </a:lnTo>
                  <a:lnTo>
                    <a:pt x="3168308" y="2044024"/>
                  </a:lnTo>
                  <a:lnTo>
                    <a:pt x="3237604" y="2010180"/>
                  </a:lnTo>
                  <a:lnTo>
                    <a:pt x="3305703" y="1973986"/>
                  </a:lnTo>
                  <a:lnTo>
                    <a:pt x="3372525" y="1935487"/>
                  </a:lnTo>
                  <a:lnTo>
                    <a:pt x="3437993" y="1894727"/>
                  </a:lnTo>
                  <a:lnTo>
                    <a:pt x="3502029" y="1851753"/>
                  </a:lnTo>
                  <a:lnTo>
                    <a:pt x="3564560" y="1806615"/>
                  </a:lnTo>
                  <a:lnTo>
                    <a:pt x="3625511" y="1759367"/>
                  </a:lnTo>
                  <a:lnTo>
                    <a:pt x="3684812" y="1710064"/>
                  </a:lnTo>
                  <a:lnTo>
                    <a:pt x="3742393" y="1658763"/>
                  </a:lnTo>
                  <a:lnTo>
                    <a:pt x="3798188" y="1605524"/>
                  </a:lnTo>
                  <a:lnTo>
                    <a:pt x="3743523" y="1550161"/>
                  </a:lnTo>
                  <a:lnTo>
                    <a:pt x="3688858" y="1494798"/>
                  </a:lnTo>
                  <a:lnTo>
                    <a:pt x="3634193" y="1439435"/>
                  </a:lnTo>
                  <a:lnTo>
                    <a:pt x="3579528" y="1384072"/>
                  </a:lnTo>
                  <a:lnTo>
                    <a:pt x="3524863" y="1328709"/>
                  </a:lnTo>
                  <a:lnTo>
                    <a:pt x="3470198" y="1273346"/>
                  </a:lnTo>
                  <a:lnTo>
                    <a:pt x="3415533" y="1217984"/>
                  </a:lnTo>
                  <a:lnTo>
                    <a:pt x="3360868" y="1162621"/>
                  </a:lnTo>
                  <a:lnTo>
                    <a:pt x="3306203" y="1107258"/>
                  </a:lnTo>
                  <a:lnTo>
                    <a:pt x="3251538" y="1051895"/>
                  </a:lnTo>
                  <a:lnTo>
                    <a:pt x="3196873" y="996532"/>
                  </a:lnTo>
                  <a:lnTo>
                    <a:pt x="3142208" y="941169"/>
                  </a:lnTo>
                  <a:lnTo>
                    <a:pt x="3087543" y="885806"/>
                  </a:lnTo>
                  <a:lnTo>
                    <a:pt x="3032878" y="830443"/>
                  </a:lnTo>
                  <a:lnTo>
                    <a:pt x="2978213" y="775080"/>
                  </a:lnTo>
                  <a:lnTo>
                    <a:pt x="2923548" y="719717"/>
                  </a:lnTo>
                  <a:lnTo>
                    <a:pt x="2868883" y="664354"/>
                  </a:lnTo>
                  <a:lnTo>
                    <a:pt x="2814218" y="608992"/>
                  </a:lnTo>
                  <a:lnTo>
                    <a:pt x="2759553" y="553629"/>
                  </a:lnTo>
                  <a:lnTo>
                    <a:pt x="2704888" y="498266"/>
                  </a:lnTo>
                  <a:lnTo>
                    <a:pt x="2650223" y="442903"/>
                  </a:lnTo>
                  <a:lnTo>
                    <a:pt x="2595558" y="387540"/>
                  </a:lnTo>
                  <a:lnTo>
                    <a:pt x="2540893" y="332177"/>
                  </a:lnTo>
                  <a:lnTo>
                    <a:pt x="2486228" y="276814"/>
                  </a:lnTo>
                  <a:lnTo>
                    <a:pt x="2431563" y="221451"/>
                  </a:lnTo>
                  <a:lnTo>
                    <a:pt x="2376898" y="166088"/>
                  </a:lnTo>
                  <a:lnTo>
                    <a:pt x="2322233" y="110725"/>
                  </a:lnTo>
                  <a:lnTo>
                    <a:pt x="2267568" y="55362"/>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6" name="pg6"/>
            <p:cNvSpPr/>
            <p:nvPr/>
          </p:nvSpPr>
          <p:spPr>
            <a:xfrm>
              <a:off x="960985" y="2700891"/>
              <a:ext cx="2256170" cy="1150428"/>
            </a:xfrm>
            <a:custGeom>
              <a:avLst/>
              <a:pathLst>
                <a:path w="2256170" h="1150428">
                  <a:moveTo>
                    <a:pt x="2256170" y="710097"/>
                  </a:moveTo>
                  <a:lnTo>
                    <a:pt x="2182320" y="685611"/>
                  </a:lnTo>
                  <a:lnTo>
                    <a:pt x="2108471" y="661124"/>
                  </a:lnTo>
                  <a:lnTo>
                    <a:pt x="2034621" y="636638"/>
                  </a:lnTo>
                  <a:lnTo>
                    <a:pt x="1960772" y="612152"/>
                  </a:lnTo>
                  <a:lnTo>
                    <a:pt x="1886922" y="587666"/>
                  </a:lnTo>
                  <a:lnTo>
                    <a:pt x="1813073" y="563180"/>
                  </a:lnTo>
                  <a:lnTo>
                    <a:pt x="1739224" y="538694"/>
                  </a:lnTo>
                  <a:lnTo>
                    <a:pt x="1665374" y="514208"/>
                  </a:lnTo>
                  <a:lnTo>
                    <a:pt x="1591525" y="489722"/>
                  </a:lnTo>
                  <a:lnTo>
                    <a:pt x="1517675" y="465236"/>
                  </a:lnTo>
                  <a:lnTo>
                    <a:pt x="1443826" y="440749"/>
                  </a:lnTo>
                  <a:lnTo>
                    <a:pt x="1369976" y="416263"/>
                  </a:lnTo>
                  <a:lnTo>
                    <a:pt x="1296127" y="391777"/>
                  </a:lnTo>
                  <a:lnTo>
                    <a:pt x="1222277" y="367291"/>
                  </a:lnTo>
                  <a:lnTo>
                    <a:pt x="1148428" y="342805"/>
                  </a:lnTo>
                  <a:lnTo>
                    <a:pt x="1074578" y="318319"/>
                  </a:lnTo>
                  <a:lnTo>
                    <a:pt x="1000729" y="293833"/>
                  </a:lnTo>
                  <a:lnTo>
                    <a:pt x="926880" y="269347"/>
                  </a:lnTo>
                  <a:lnTo>
                    <a:pt x="853030" y="244861"/>
                  </a:lnTo>
                  <a:lnTo>
                    <a:pt x="779181" y="220374"/>
                  </a:lnTo>
                  <a:lnTo>
                    <a:pt x="705331" y="195888"/>
                  </a:lnTo>
                  <a:lnTo>
                    <a:pt x="631482" y="171402"/>
                  </a:lnTo>
                  <a:lnTo>
                    <a:pt x="557632" y="146916"/>
                  </a:lnTo>
                  <a:lnTo>
                    <a:pt x="483783" y="122430"/>
                  </a:lnTo>
                  <a:lnTo>
                    <a:pt x="409933" y="97944"/>
                  </a:lnTo>
                  <a:lnTo>
                    <a:pt x="336084" y="73458"/>
                  </a:lnTo>
                  <a:lnTo>
                    <a:pt x="262234" y="48972"/>
                  </a:lnTo>
                  <a:lnTo>
                    <a:pt x="188385" y="24486"/>
                  </a:lnTo>
                  <a:lnTo>
                    <a:pt x="114535" y="0"/>
                  </a:lnTo>
                  <a:lnTo>
                    <a:pt x="91355" y="74161"/>
                  </a:lnTo>
                  <a:lnTo>
                    <a:pt x="70743" y="149076"/>
                  </a:lnTo>
                  <a:lnTo>
                    <a:pt x="52722" y="224657"/>
                  </a:lnTo>
                  <a:lnTo>
                    <a:pt x="37314" y="300814"/>
                  </a:lnTo>
                  <a:lnTo>
                    <a:pt x="24537" y="377455"/>
                  </a:lnTo>
                  <a:lnTo>
                    <a:pt x="14407" y="454492"/>
                  </a:lnTo>
                  <a:lnTo>
                    <a:pt x="6935" y="531831"/>
                  </a:lnTo>
                  <a:lnTo>
                    <a:pt x="2131" y="609382"/>
                  </a:lnTo>
                  <a:lnTo>
                    <a:pt x="0" y="687052"/>
                  </a:lnTo>
                  <a:lnTo>
                    <a:pt x="544" y="764750"/>
                  </a:lnTo>
                  <a:lnTo>
                    <a:pt x="3763" y="842383"/>
                  </a:lnTo>
                  <a:lnTo>
                    <a:pt x="9654" y="919859"/>
                  </a:lnTo>
                  <a:lnTo>
                    <a:pt x="18208" y="997086"/>
                  </a:lnTo>
                  <a:lnTo>
                    <a:pt x="29417" y="1073973"/>
                  </a:lnTo>
                  <a:lnTo>
                    <a:pt x="43266" y="1150428"/>
                  </a:lnTo>
                  <a:lnTo>
                    <a:pt x="119573" y="1135244"/>
                  </a:lnTo>
                  <a:lnTo>
                    <a:pt x="195880" y="1120060"/>
                  </a:lnTo>
                  <a:lnTo>
                    <a:pt x="272187" y="1104876"/>
                  </a:lnTo>
                  <a:lnTo>
                    <a:pt x="348494" y="1089693"/>
                  </a:lnTo>
                  <a:lnTo>
                    <a:pt x="424801" y="1074509"/>
                  </a:lnTo>
                  <a:lnTo>
                    <a:pt x="501108" y="1059325"/>
                  </a:lnTo>
                  <a:lnTo>
                    <a:pt x="577415" y="1044141"/>
                  </a:lnTo>
                  <a:lnTo>
                    <a:pt x="653722" y="1028957"/>
                  </a:lnTo>
                  <a:lnTo>
                    <a:pt x="730029" y="1013773"/>
                  </a:lnTo>
                  <a:lnTo>
                    <a:pt x="806336" y="998590"/>
                  </a:lnTo>
                  <a:lnTo>
                    <a:pt x="882643" y="983406"/>
                  </a:lnTo>
                  <a:lnTo>
                    <a:pt x="958950" y="968222"/>
                  </a:lnTo>
                  <a:lnTo>
                    <a:pt x="1035257" y="953038"/>
                  </a:lnTo>
                  <a:lnTo>
                    <a:pt x="1111564" y="937854"/>
                  </a:lnTo>
                  <a:lnTo>
                    <a:pt x="1187871" y="922670"/>
                  </a:lnTo>
                  <a:lnTo>
                    <a:pt x="1264178" y="907487"/>
                  </a:lnTo>
                  <a:lnTo>
                    <a:pt x="1340485" y="892303"/>
                  </a:lnTo>
                  <a:lnTo>
                    <a:pt x="1416792" y="877119"/>
                  </a:lnTo>
                  <a:lnTo>
                    <a:pt x="1493099" y="861935"/>
                  </a:lnTo>
                  <a:lnTo>
                    <a:pt x="1569406" y="846751"/>
                  </a:lnTo>
                  <a:lnTo>
                    <a:pt x="1645714" y="831567"/>
                  </a:lnTo>
                  <a:lnTo>
                    <a:pt x="1722021" y="816383"/>
                  </a:lnTo>
                  <a:lnTo>
                    <a:pt x="1798328" y="801200"/>
                  </a:lnTo>
                  <a:lnTo>
                    <a:pt x="1874635" y="786016"/>
                  </a:lnTo>
                  <a:lnTo>
                    <a:pt x="1950942" y="770832"/>
                  </a:lnTo>
                  <a:lnTo>
                    <a:pt x="2027249" y="755648"/>
                  </a:lnTo>
                  <a:lnTo>
                    <a:pt x="2103556" y="740464"/>
                  </a:lnTo>
                  <a:lnTo>
                    <a:pt x="2179863" y="725280"/>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7" name="pg7"/>
            <p:cNvSpPr/>
            <p:nvPr/>
          </p:nvSpPr>
          <p:spPr>
            <a:xfrm>
              <a:off x="1075521" y="2093445"/>
              <a:ext cx="2141634" cy="1317542"/>
            </a:xfrm>
            <a:custGeom>
              <a:avLst/>
              <a:pathLst>
                <a:path w="2141634" h="1317542">
                  <a:moveTo>
                    <a:pt x="2141634" y="1317542"/>
                  </a:moveTo>
                  <a:lnTo>
                    <a:pt x="2078474" y="1272110"/>
                  </a:lnTo>
                  <a:lnTo>
                    <a:pt x="2015314" y="1226677"/>
                  </a:lnTo>
                  <a:lnTo>
                    <a:pt x="1952153" y="1181245"/>
                  </a:lnTo>
                  <a:lnTo>
                    <a:pt x="1888993" y="1135812"/>
                  </a:lnTo>
                  <a:lnTo>
                    <a:pt x="1825833" y="1090380"/>
                  </a:lnTo>
                  <a:lnTo>
                    <a:pt x="1762673" y="1044947"/>
                  </a:lnTo>
                  <a:lnTo>
                    <a:pt x="1699513" y="999515"/>
                  </a:lnTo>
                  <a:lnTo>
                    <a:pt x="1636353" y="954082"/>
                  </a:lnTo>
                  <a:lnTo>
                    <a:pt x="1573193" y="908650"/>
                  </a:lnTo>
                  <a:lnTo>
                    <a:pt x="1510033" y="863217"/>
                  </a:lnTo>
                  <a:lnTo>
                    <a:pt x="1446873" y="817785"/>
                  </a:lnTo>
                  <a:lnTo>
                    <a:pt x="1383713" y="772352"/>
                  </a:lnTo>
                  <a:lnTo>
                    <a:pt x="1320552" y="726920"/>
                  </a:lnTo>
                  <a:lnTo>
                    <a:pt x="1257392" y="681487"/>
                  </a:lnTo>
                  <a:lnTo>
                    <a:pt x="1194232" y="636055"/>
                  </a:lnTo>
                  <a:lnTo>
                    <a:pt x="1131072" y="590622"/>
                  </a:lnTo>
                  <a:lnTo>
                    <a:pt x="1067912" y="545190"/>
                  </a:lnTo>
                  <a:lnTo>
                    <a:pt x="1004752" y="499757"/>
                  </a:lnTo>
                  <a:lnTo>
                    <a:pt x="941592" y="454325"/>
                  </a:lnTo>
                  <a:lnTo>
                    <a:pt x="878432" y="408892"/>
                  </a:lnTo>
                  <a:lnTo>
                    <a:pt x="815272" y="363460"/>
                  </a:lnTo>
                  <a:lnTo>
                    <a:pt x="752112" y="318027"/>
                  </a:lnTo>
                  <a:lnTo>
                    <a:pt x="688951" y="272595"/>
                  </a:lnTo>
                  <a:lnTo>
                    <a:pt x="625791" y="227162"/>
                  </a:lnTo>
                  <a:lnTo>
                    <a:pt x="562631" y="181730"/>
                  </a:lnTo>
                  <a:lnTo>
                    <a:pt x="499471" y="136297"/>
                  </a:lnTo>
                  <a:lnTo>
                    <a:pt x="436311" y="90865"/>
                  </a:lnTo>
                  <a:lnTo>
                    <a:pt x="373151" y="45432"/>
                  </a:lnTo>
                  <a:lnTo>
                    <a:pt x="309991" y="0"/>
                  </a:lnTo>
                  <a:lnTo>
                    <a:pt x="261350" y="70399"/>
                  </a:lnTo>
                  <a:lnTo>
                    <a:pt x="215413" y="142593"/>
                  </a:lnTo>
                  <a:lnTo>
                    <a:pt x="172246" y="216476"/>
                  </a:lnTo>
                  <a:lnTo>
                    <a:pt x="131912" y="291943"/>
                  </a:lnTo>
                  <a:lnTo>
                    <a:pt x="94469" y="368885"/>
                  </a:lnTo>
                  <a:lnTo>
                    <a:pt x="59970" y="447191"/>
                  </a:lnTo>
                  <a:lnTo>
                    <a:pt x="28465" y="526750"/>
                  </a:lnTo>
                  <a:lnTo>
                    <a:pt x="0" y="607445"/>
                  </a:lnTo>
                  <a:lnTo>
                    <a:pt x="73849" y="631931"/>
                  </a:lnTo>
                  <a:lnTo>
                    <a:pt x="147698" y="656418"/>
                  </a:lnTo>
                  <a:lnTo>
                    <a:pt x="221548" y="680904"/>
                  </a:lnTo>
                  <a:lnTo>
                    <a:pt x="295397" y="705390"/>
                  </a:lnTo>
                  <a:lnTo>
                    <a:pt x="369247" y="729876"/>
                  </a:lnTo>
                  <a:lnTo>
                    <a:pt x="443096" y="754362"/>
                  </a:lnTo>
                  <a:lnTo>
                    <a:pt x="516946" y="778848"/>
                  </a:lnTo>
                  <a:lnTo>
                    <a:pt x="590795" y="803334"/>
                  </a:lnTo>
                  <a:lnTo>
                    <a:pt x="664645" y="827820"/>
                  </a:lnTo>
                  <a:lnTo>
                    <a:pt x="738494" y="852306"/>
                  </a:lnTo>
                  <a:lnTo>
                    <a:pt x="812344" y="876792"/>
                  </a:lnTo>
                  <a:lnTo>
                    <a:pt x="886193" y="901279"/>
                  </a:lnTo>
                  <a:lnTo>
                    <a:pt x="960042" y="925765"/>
                  </a:lnTo>
                  <a:lnTo>
                    <a:pt x="1033892" y="950251"/>
                  </a:lnTo>
                  <a:lnTo>
                    <a:pt x="1107741" y="974737"/>
                  </a:lnTo>
                  <a:lnTo>
                    <a:pt x="1181591" y="999223"/>
                  </a:lnTo>
                  <a:lnTo>
                    <a:pt x="1255440" y="1023709"/>
                  </a:lnTo>
                  <a:lnTo>
                    <a:pt x="1329290" y="1048195"/>
                  </a:lnTo>
                  <a:lnTo>
                    <a:pt x="1403139" y="1072681"/>
                  </a:lnTo>
                  <a:lnTo>
                    <a:pt x="1476989" y="1097167"/>
                  </a:lnTo>
                  <a:lnTo>
                    <a:pt x="1550838" y="1121654"/>
                  </a:lnTo>
                  <a:lnTo>
                    <a:pt x="1624688" y="1146140"/>
                  </a:lnTo>
                  <a:lnTo>
                    <a:pt x="1698537" y="1170626"/>
                  </a:lnTo>
                  <a:lnTo>
                    <a:pt x="1772386" y="1195112"/>
                  </a:lnTo>
                  <a:lnTo>
                    <a:pt x="1846236" y="1219598"/>
                  </a:lnTo>
                  <a:lnTo>
                    <a:pt x="1920085" y="1244084"/>
                  </a:lnTo>
                  <a:lnTo>
                    <a:pt x="1993935" y="1268570"/>
                  </a:lnTo>
                  <a:lnTo>
                    <a:pt x="2067784" y="1293056"/>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8" name="pg8"/>
            <p:cNvSpPr/>
            <p:nvPr/>
          </p:nvSpPr>
          <p:spPr>
            <a:xfrm>
              <a:off x="1385512" y="1637195"/>
              <a:ext cx="1831642" cy="1773793"/>
            </a:xfrm>
            <a:custGeom>
              <a:avLst/>
              <a:pathLst>
                <a:path w="1831642" h="1773793">
                  <a:moveTo>
                    <a:pt x="1831642" y="1773793"/>
                  </a:moveTo>
                  <a:lnTo>
                    <a:pt x="1783558" y="1712628"/>
                  </a:lnTo>
                  <a:lnTo>
                    <a:pt x="1735473" y="1651462"/>
                  </a:lnTo>
                  <a:lnTo>
                    <a:pt x="1687389" y="1590297"/>
                  </a:lnTo>
                  <a:lnTo>
                    <a:pt x="1639304" y="1529132"/>
                  </a:lnTo>
                  <a:lnTo>
                    <a:pt x="1591220" y="1467966"/>
                  </a:lnTo>
                  <a:lnTo>
                    <a:pt x="1543135" y="1406801"/>
                  </a:lnTo>
                  <a:lnTo>
                    <a:pt x="1495051" y="1345636"/>
                  </a:lnTo>
                  <a:lnTo>
                    <a:pt x="1446966" y="1284471"/>
                  </a:lnTo>
                  <a:lnTo>
                    <a:pt x="1398882" y="1223305"/>
                  </a:lnTo>
                  <a:lnTo>
                    <a:pt x="1350797" y="1162140"/>
                  </a:lnTo>
                  <a:lnTo>
                    <a:pt x="1302713" y="1100975"/>
                  </a:lnTo>
                  <a:lnTo>
                    <a:pt x="1254628" y="1039809"/>
                  </a:lnTo>
                  <a:lnTo>
                    <a:pt x="1206544" y="978644"/>
                  </a:lnTo>
                  <a:lnTo>
                    <a:pt x="1158459" y="917479"/>
                  </a:lnTo>
                  <a:lnTo>
                    <a:pt x="1110375" y="856314"/>
                  </a:lnTo>
                  <a:lnTo>
                    <a:pt x="1062290" y="795148"/>
                  </a:lnTo>
                  <a:lnTo>
                    <a:pt x="1014206" y="733983"/>
                  </a:lnTo>
                  <a:lnTo>
                    <a:pt x="966121" y="672818"/>
                  </a:lnTo>
                  <a:lnTo>
                    <a:pt x="918037" y="611652"/>
                  </a:lnTo>
                  <a:lnTo>
                    <a:pt x="869952" y="550487"/>
                  </a:lnTo>
                  <a:lnTo>
                    <a:pt x="821868" y="489322"/>
                  </a:lnTo>
                  <a:lnTo>
                    <a:pt x="773783" y="428157"/>
                  </a:lnTo>
                  <a:lnTo>
                    <a:pt x="725699" y="366991"/>
                  </a:lnTo>
                  <a:lnTo>
                    <a:pt x="677614" y="305826"/>
                  </a:lnTo>
                  <a:lnTo>
                    <a:pt x="629530" y="244661"/>
                  </a:lnTo>
                  <a:lnTo>
                    <a:pt x="581445" y="183495"/>
                  </a:lnTo>
                  <a:lnTo>
                    <a:pt x="533361" y="122330"/>
                  </a:lnTo>
                  <a:lnTo>
                    <a:pt x="485276" y="61165"/>
                  </a:lnTo>
                  <a:lnTo>
                    <a:pt x="437192" y="0"/>
                  </a:lnTo>
                  <a:lnTo>
                    <a:pt x="375763" y="50061"/>
                  </a:lnTo>
                  <a:lnTo>
                    <a:pt x="316130" y="102249"/>
                  </a:lnTo>
                  <a:lnTo>
                    <a:pt x="258367" y="156499"/>
                  </a:lnTo>
                  <a:lnTo>
                    <a:pt x="202544" y="212744"/>
                  </a:lnTo>
                  <a:lnTo>
                    <a:pt x="148731" y="270914"/>
                  </a:lnTo>
                  <a:lnTo>
                    <a:pt x="96994" y="330938"/>
                  </a:lnTo>
                  <a:lnTo>
                    <a:pt x="47396" y="392742"/>
                  </a:lnTo>
                  <a:lnTo>
                    <a:pt x="0" y="456250"/>
                  </a:lnTo>
                  <a:lnTo>
                    <a:pt x="63160" y="501682"/>
                  </a:lnTo>
                  <a:lnTo>
                    <a:pt x="126320" y="547115"/>
                  </a:lnTo>
                  <a:lnTo>
                    <a:pt x="189480" y="592547"/>
                  </a:lnTo>
                  <a:lnTo>
                    <a:pt x="252640" y="637980"/>
                  </a:lnTo>
                  <a:lnTo>
                    <a:pt x="315800" y="683413"/>
                  </a:lnTo>
                  <a:lnTo>
                    <a:pt x="378960" y="728845"/>
                  </a:lnTo>
                  <a:lnTo>
                    <a:pt x="442120" y="774278"/>
                  </a:lnTo>
                  <a:lnTo>
                    <a:pt x="505280" y="819710"/>
                  </a:lnTo>
                  <a:lnTo>
                    <a:pt x="568440" y="865143"/>
                  </a:lnTo>
                  <a:lnTo>
                    <a:pt x="631601" y="910575"/>
                  </a:lnTo>
                  <a:lnTo>
                    <a:pt x="694761" y="956008"/>
                  </a:lnTo>
                  <a:lnTo>
                    <a:pt x="757921" y="1001440"/>
                  </a:lnTo>
                  <a:lnTo>
                    <a:pt x="821081" y="1046873"/>
                  </a:lnTo>
                  <a:lnTo>
                    <a:pt x="884241" y="1092305"/>
                  </a:lnTo>
                  <a:lnTo>
                    <a:pt x="947401" y="1137738"/>
                  </a:lnTo>
                  <a:lnTo>
                    <a:pt x="1010561" y="1183170"/>
                  </a:lnTo>
                  <a:lnTo>
                    <a:pt x="1073721" y="1228603"/>
                  </a:lnTo>
                  <a:lnTo>
                    <a:pt x="1136881" y="1274035"/>
                  </a:lnTo>
                  <a:lnTo>
                    <a:pt x="1200041" y="1319468"/>
                  </a:lnTo>
                  <a:lnTo>
                    <a:pt x="1263202" y="1364900"/>
                  </a:lnTo>
                  <a:lnTo>
                    <a:pt x="1326362" y="1410333"/>
                  </a:lnTo>
                  <a:lnTo>
                    <a:pt x="1389522" y="1455765"/>
                  </a:lnTo>
                  <a:lnTo>
                    <a:pt x="1452682" y="1501198"/>
                  </a:lnTo>
                  <a:lnTo>
                    <a:pt x="1515842" y="1546630"/>
                  </a:lnTo>
                  <a:lnTo>
                    <a:pt x="1579002" y="1592063"/>
                  </a:lnTo>
                  <a:lnTo>
                    <a:pt x="1642162" y="1637495"/>
                  </a:lnTo>
                  <a:lnTo>
                    <a:pt x="1705322" y="1682928"/>
                  </a:lnTo>
                  <a:lnTo>
                    <a:pt x="1768482" y="172836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9" name="pg9"/>
            <p:cNvSpPr/>
            <p:nvPr/>
          </p:nvSpPr>
          <p:spPr>
            <a:xfrm>
              <a:off x="1822705" y="1384483"/>
              <a:ext cx="1394450" cy="2026505"/>
            </a:xfrm>
            <a:custGeom>
              <a:avLst/>
              <a:pathLst>
                <a:path w="1394450" h="2026505">
                  <a:moveTo>
                    <a:pt x="1394450" y="2026505"/>
                  </a:moveTo>
                  <a:lnTo>
                    <a:pt x="1360242" y="1956625"/>
                  </a:lnTo>
                  <a:lnTo>
                    <a:pt x="1326035" y="1886746"/>
                  </a:lnTo>
                  <a:lnTo>
                    <a:pt x="1291827" y="1816866"/>
                  </a:lnTo>
                  <a:lnTo>
                    <a:pt x="1257619" y="1746987"/>
                  </a:lnTo>
                  <a:lnTo>
                    <a:pt x="1223411" y="1677107"/>
                  </a:lnTo>
                  <a:lnTo>
                    <a:pt x="1189204" y="1607228"/>
                  </a:lnTo>
                  <a:lnTo>
                    <a:pt x="1154996" y="1537348"/>
                  </a:lnTo>
                  <a:lnTo>
                    <a:pt x="1120788" y="1467469"/>
                  </a:lnTo>
                  <a:lnTo>
                    <a:pt x="1086580" y="1397589"/>
                  </a:lnTo>
                  <a:lnTo>
                    <a:pt x="1052373" y="1327710"/>
                  </a:lnTo>
                  <a:lnTo>
                    <a:pt x="1018165" y="1257830"/>
                  </a:lnTo>
                  <a:lnTo>
                    <a:pt x="983957" y="1187951"/>
                  </a:lnTo>
                  <a:lnTo>
                    <a:pt x="949749" y="1118071"/>
                  </a:lnTo>
                  <a:lnTo>
                    <a:pt x="915542" y="1048192"/>
                  </a:lnTo>
                  <a:lnTo>
                    <a:pt x="881334" y="978312"/>
                  </a:lnTo>
                  <a:lnTo>
                    <a:pt x="847126" y="908433"/>
                  </a:lnTo>
                  <a:lnTo>
                    <a:pt x="812919" y="838553"/>
                  </a:lnTo>
                  <a:lnTo>
                    <a:pt x="778711" y="768674"/>
                  </a:lnTo>
                  <a:lnTo>
                    <a:pt x="744503" y="698794"/>
                  </a:lnTo>
                  <a:lnTo>
                    <a:pt x="710295" y="628915"/>
                  </a:lnTo>
                  <a:lnTo>
                    <a:pt x="676088" y="559035"/>
                  </a:lnTo>
                  <a:lnTo>
                    <a:pt x="641880" y="489156"/>
                  </a:lnTo>
                  <a:lnTo>
                    <a:pt x="607672" y="419276"/>
                  </a:lnTo>
                  <a:lnTo>
                    <a:pt x="573464" y="349397"/>
                  </a:lnTo>
                  <a:lnTo>
                    <a:pt x="539257" y="279517"/>
                  </a:lnTo>
                  <a:lnTo>
                    <a:pt x="505049" y="209638"/>
                  </a:lnTo>
                  <a:lnTo>
                    <a:pt x="470841" y="139758"/>
                  </a:lnTo>
                  <a:lnTo>
                    <a:pt x="436633" y="69879"/>
                  </a:lnTo>
                  <a:lnTo>
                    <a:pt x="402426" y="0"/>
                  </a:lnTo>
                  <a:lnTo>
                    <a:pt x="331788" y="36132"/>
                  </a:lnTo>
                  <a:lnTo>
                    <a:pt x="262465" y="74725"/>
                  </a:lnTo>
                  <a:lnTo>
                    <a:pt x="194541" y="115732"/>
                  </a:lnTo>
                  <a:lnTo>
                    <a:pt x="128101" y="159101"/>
                  </a:lnTo>
                  <a:lnTo>
                    <a:pt x="63227" y="204780"/>
                  </a:lnTo>
                  <a:lnTo>
                    <a:pt x="0" y="252711"/>
                  </a:lnTo>
                  <a:lnTo>
                    <a:pt x="48084" y="313877"/>
                  </a:lnTo>
                  <a:lnTo>
                    <a:pt x="96169" y="375042"/>
                  </a:lnTo>
                  <a:lnTo>
                    <a:pt x="144253" y="436207"/>
                  </a:lnTo>
                  <a:lnTo>
                    <a:pt x="192338" y="497372"/>
                  </a:lnTo>
                  <a:lnTo>
                    <a:pt x="240422" y="558538"/>
                  </a:lnTo>
                  <a:lnTo>
                    <a:pt x="288507" y="619703"/>
                  </a:lnTo>
                  <a:lnTo>
                    <a:pt x="336591" y="680868"/>
                  </a:lnTo>
                  <a:lnTo>
                    <a:pt x="384676" y="742034"/>
                  </a:lnTo>
                  <a:lnTo>
                    <a:pt x="432760" y="803199"/>
                  </a:lnTo>
                  <a:lnTo>
                    <a:pt x="480845" y="864364"/>
                  </a:lnTo>
                  <a:lnTo>
                    <a:pt x="528929" y="925529"/>
                  </a:lnTo>
                  <a:lnTo>
                    <a:pt x="577014" y="986695"/>
                  </a:lnTo>
                  <a:lnTo>
                    <a:pt x="625098" y="1047860"/>
                  </a:lnTo>
                  <a:lnTo>
                    <a:pt x="673183" y="1109025"/>
                  </a:lnTo>
                  <a:lnTo>
                    <a:pt x="721267" y="1170191"/>
                  </a:lnTo>
                  <a:lnTo>
                    <a:pt x="769352" y="1231356"/>
                  </a:lnTo>
                  <a:lnTo>
                    <a:pt x="817436" y="1292521"/>
                  </a:lnTo>
                  <a:lnTo>
                    <a:pt x="865521" y="1353686"/>
                  </a:lnTo>
                  <a:lnTo>
                    <a:pt x="913605" y="1414852"/>
                  </a:lnTo>
                  <a:lnTo>
                    <a:pt x="961690" y="1476017"/>
                  </a:lnTo>
                  <a:lnTo>
                    <a:pt x="1009774" y="1537182"/>
                  </a:lnTo>
                  <a:lnTo>
                    <a:pt x="1057859" y="1598348"/>
                  </a:lnTo>
                  <a:lnTo>
                    <a:pt x="1105943" y="1659513"/>
                  </a:lnTo>
                  <a:lnTo>
                    <a:pt x="1154028" y="1720678"/>
                  </a:lnTo>
                  <a:lnTo>
                    <a:pt x="1202112" y="1781843"/>
                  </a:lnTo>
                  <a:lnTo>
                    <a:pt x="1250197" y="1843009"/>
                  </a:lnTo>
                  <a:lnTo>
                    <a:pt x="1298281" y="1904174"/>
                  </a:lnTo>
                  <a:lnTo>
                    <a:pt x="1346366" y="196533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0" name="pg10"/>
            <p:cNvSpPr/>
            <p:nvPr/>
          </p:nvSpPr>
          <p:spPr>
            <a:xfrm>
              <a:off x="2225131" y="1278611"/>
              <a:ext cx="992024" cy="2132377"/>
            </a:xfrm>
            <a:custGeom>
              <a:avLst/>
              <a:pathLst>
                <a:path w="992024" h="2132377">
                  <a:moveTo>
                    <a:pt x="992024" y="2132377"/>
                  </a:moveTo>
                  <a:lnTo>
                    <a:pt x="966595" y="2058847"/>
                  </a:lnTo>
                  <a:lnTo>
                    <a:pt x="941167" y="1985316"/>
                  </a:lnTo>
                  <a:lnTo>
                    <a:pt x="915738" y="1911786"/>
                  </a:lnTo>
                  <a:lnTo>
                    <a:pt x="890309" y="1838256"/>
                  </a:lnTo>
                  <a:lnTo>
                    <a:pt x="864881" y="1764726"/>
                  </a:lnTo>
                  <a:lnTo>
                    <a:pt x="839452" y="1691195"/>
                  </a:lnTo>
                  <a:lnTo>
                    <a:pt x="814024" y="1617665"/>
                  </a:lnTo>
                  <a:lnTo>
                    <a:pt x="788595" y="1544135"/>
                  </a:lnTo>
                  <a:lnTo>
                    <a:pt x="763166" y="1470605"/>
                  </a:lnTo>
                  <a:lnTo>
                    <a:pt x="737738" y="1397074"/>
                  </a:lnTo>
                  <a:lnTo>
                    <a:pt x="712309" y="1323544"/>
                  </a:lnTo>
                  <a:lnTo>
                    <a:pt x="686881" y="1250014"/>
                  </a:lnTo>
                  <a:lnTo>
                    <a:pt x="661452" y="1176484"/>
                  </a:lnTo>
                  <a:lnTo>
                    <a:pt x="636023" y="1102953"/>
                  </a:lnTo>
                  <a:lnTo>
                    <a:pt x="610595" y="1029423"/>
                  </a:lnTo>
                  <a:lnTo>
                    <a:pt x="585166" y="955893"/>
                  </a:lnTo>
                  <a:lnTo>
                    <a:pt x="559738" y="882363"/>
                  </a:lnTo>
                  <a:lnTo>
                    <a:pt x="534309" y="808832"/>
                  </a:lnTo>
                  <a:lnTo>
                    <a:pt x="508880" y="735302"/>
                  </a:lnTo>
                  <a:lnTo>
                    <a:pt x="483452" y="661772"/>
                  </a:lnTo>
                  <a:lnTo>
                    <a:pt x="458023" y="588242"/>
                  </a:lnTo>
                  <a:lnTo>
                    <a:pt x="432595" y="514711"/>
                  </a:lnTo>
                  <a:lnTo>
                    <a:pt x="407166" y="441181"/>
                  </a:lnTo>
                  <a:lnTo>
                    <a:pt x="381737" y="367651"/>
                  </a:lnTo>
                  <a:lnTo>
                    <a:pt x="356309" y="294121"/>
                  </a:lnTo>
                  <a:lnTo>
                    <a:pt x="330880" y="220590"/>
                  </a:lnTo>
                  <a:lnTo>
                    <a:pt x="305452" y="147060"/>
                  </a:lnTo>
                  <a:lnTo>
                    <a:pt x="280023" y="73530"/>
                  </a:lnTo>
                  <a:lnTo>
                    <a:pt x="254594" y="0"/>
                  </a:lnTo>
                  <a:lnTo>
                    <a:pt x="168314" y="31820"/>
                  </a:lnTo>
                  <a:lnTo>
                    <a:pt x="83402" y="67131"/>
                  </a:lnTo>
                  <a:lnTo>
                    <a:pt x="0" y="105872"/>
                  </a:lnTo>
                  <a:lnTo>
                    <a:pt x="34207" y="175751"/>
                  </a:lnTo>
                  <a:lnTo>
                    <a:pt x="68415" y="245631"/>
                  </a:lnTo>
                  <a:lnTo>
                    <a:pt x="102623" y="315510"/>
                  </a:lnTo>
                  <a:lnTo>
                    <a:pt x="136830" y="385390"/>
                  </a:lnTo>
                  <a:lnTo>
                    <a:pt x="171038" y="455269"/>
                  </a:lnTo>
                  <a:lnTo>
                    <a:pt x="205246" y="525149"/>
                  </a:lnTo>
                  <a:lnTo>
                    <a:pt x="239454" y="595028"/>
                  </a:lnTo>
                  <a:lnTo>
                    <a:pt x="273661" y="664908"/>
                  </a:lnTo>
                  <a:lnTo>
                    <a:pt x="307869" y="734787"/>
                  </a:lnTo>
                  <a:lnTo>
                    <a:pt x="342077" y="804667"/>
                  </a:lnTo>
                  <a:lnTo>
                    <a:pt x="376285" y="874546"/>
                  </a:lnTo>
                  <a:lnTo>
                    <a:pt x="410492" y="944426"/>
                  </a:lnTo>
                  <a:lnTo>
                    <a:pt x="444700" y="1014305"/>
                  </a:lnTo>
                  <a:lnTo>
                    <a:pt x="478908" y="1084185"/>
                  </a:lnTo>
                  <a:lnTo>
                    <a:pt x="513116" y="1154064"/>
                  </a:lnTo>
                  <a:lnTo>
                    <a:pt x="547323" y="1223943"/>
                  </a:lnTo>
                  <a:lnTo>
                    <a:pt x="581531" y="1293823"/>
                  </a:lnTo>
                  <a:lnTo>
                    <a:pt x="615739" y="1363702"/>
                  </a:lnTo>
                  <a:lnTo>
                    <a:pt x="649947" y="1433582"/>
                  </a:lnTo>
                  <a:lnTo>
                    <a:pt x="684154" y="1503461"/>
                  </a:lnTo>
                  <a:lnTo>
                    <a:pt x="718362" y="1573341"/>
                  </a:lnTo>
                  <a:lnTo>
                    <a:pt x="752570" y="1643220"/>
                  </a:lnTo>
                  <a:lnTo>
                    <a:pt x="786777" y="1713100"/>
                  </a:lnTo>
                  <a:lnTo>
                    <a:pt x="820985" y="1782979"/>
                  </a:lnTo>
                  <a:lnTo>
                    <a:pt x="855193" y="1852859"/>
                  </a:lnTo>
                  <a:lnTo>
                    <a:pt x="889401" y="1922738"/>
                  </a:lnTo>
                  <a:lnTo>
                    <a:pt x="923608" y="1992618"/>
                  </a:lnTo>
                  <a:lnTo>
                    <a:pt x="957816" y="2062497"/>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1" name="pg11"/>
            <p:cNvSpPr/>
            <p:nvPr/>
          </p:nvSpPr>
          <p:spPr>
            <a:xfrm>
              <a:off x="2479726" y="1216732"/>
              <a:ext cx="737429" cy="2194256"/>
            </a:xfrm>
            <a:custGeom>
              <a:avLst/>
              <a:pathLst>
                <a:path w="737429" h="2194256">
                  <a:moveTo>
                    <a:pt x="737429" y="2194256"/>
                  </a:moveTo>
                  <a:lnTo>
                    <a:pt x="719311" y="2118592"/>
                  </a:lnTo>
                  <a:lnTo>
                    <a:pt x="701193" y="2042928"/>
                  </a:lnTo>
                  <a:lnTo>
                    <a:pt x="683075" y="1967264"/>
                  </a:lnTo>
                  <a:lnTo>
                    <a:pt x="664956" y="1891600"/>
                  </a:lnTo>
                  <a:lnTo>
                    <a:pt x="646838" y="1815936"/>
                  </a:lnTo>
                  <a:lnTo>
                    <a:pt x="628720" y="1740272"/>
                  </a:lnTo>
                  <a:lnTo>
                    <a:pt x="610602" y="1664608"/>
                  </a:lnTo>
                  <a:lnTo>
                    <a:pt x="592484" y="1588944"/>
                  </a:lnTo>
                  <a:lnTo>
                    <a:pt x="574366" y="1513280"/>
                  </a:lnTo>
                  <a:lnTo>
                    <a:pt x="556247" y="1437616"/>
                  </a:lnTo>
                  <a:lnTo>
                    <a:pt x="538129" y="1361952"/>
                  </a:lnTo>
                  <a:lnTo>
                    <a:pt x="520011" y="1286288"/>
                  </a:lnTo>
                  <a:lnTo>
                    <a:pt x="501893" y="1210624"/>
                  </a:lnTo>
                  <a:lnTo>
                    <a:pt x="483775" y="1134960"/>
                  </a:lnTo>
                  <a:lnTo>
                    <a:pt x="465657" y="1059296"/>
                  </a:lnTo>
                  <a:lnTo>
                    <a:pt x="447538" y="983632"/>
                  </a:lnTo>
                  <a:lnTo>
                    <a:pt x="429420" y="907968"/>
                  </a:lnTo>
                  <a:lnTo>
                    <a:pt x="411302" y="832304"/>
                  </a:lnTo>
                  <a:lnTo>
                    <a:pt x="393184" y="756640"/>
                  </a:lnTo>
                  <a:lnTo>
                    <a:pt x="375066" y="680976"/>
                  </a:lnTo>
                  <a:lnTo>
                    <a:pt x="356948" y="605312"/>
                  </a:lnTo>
                  <a:lnTo>
                    <a:pt x="338829" y="529648"/>
                  </a:lnTo>
                  <a:lnTo>
                    <a:pt x="320711" y="453984"/>
                  </a:lnTo>
                  <a:lnTo>
                    <a:pt x="302593" y="378320"/>
                  </a:lnTo>
                  <a:lnTo>
                    <a:pt x="284475" y="302656"/>
                  </a:lnTo>
                  <a:lnTo>
                    <a:pt x="266357" y="226992"/>
                  </a:lnTo>
                  <a:lnTo>
                    <a:pt x="248239" y="151328"/>
                  </a:lnTo>
                  <a:lnTo>
                    <a:pt x="230120" y="75664"/>
                  </a:lnTo>
                  <a:lnTo>
                    <a:pt x="212002" y="0"/>
                  </a:lnTo>
                  <a:lnTo>
                    <a:pt x="105243" y="28344"/>
                  </a:lnTo>
                  <a:lnTo>
                    <a:pt x="0" y="61879"/>
                  </a:lnTo>
                  <a:lnTo>
                    <a:pt x="25428" y="135409"/>
                  </a:lnTo>
                  <a:lnTo>
                    <a:pt x="50857" y="208939"/>
                  </a:lnTo>
                  <a:lnTo>
                    <a:pt x="76285" y="282470"/>
                  </a:lnTo>
                  <a:lnTo>
                    <a:pt x="101714" y="356000"/>
                  </a:lnTo>
                  <a:lnTo>
                    <a:pt x="127143" y="429530"/>
                  </a:lnTo>
                  <a:lnTo>
                    <a:pt x="152571" y="503060"/>
                  </a:lnTo>
                  <a:lnTo>
                    <a:pt x="178000" y="576591"/>
                  </a:lnTo>
                  <a:lnTo>
                    <a:pt x="203428" y="650121"/>
                  </a:lnTo>
                  <a:lnTo>
                    <a:pt x="228857" y="723651"/>
                  </a:lnTo>
                  <a:lnTo>
                    <a:pt x="254286" y="797181"/>
                  </a:lnTo>
                  <a:lnTo>
                    <a:pt x="279714" y="870712"/>
                  </a:lnTo>
                  <a:lnTo>
                    <a:pt x="305143" y="944242"/>
                  </a:lnTo>
                  <a:lnTo>
                    <a:pt x="330571" y="1017772"/>
                  </a:lnTo>
                  <a:lnTo>
                    <a:pt x="356000" y="1091302"/>
                  </a:lnTo>
                  <a:lnTo>
                    <a:pt x="381429" y="1164833"/>
                  </a:lnTo>
                  <a:lnTo>
                    <a:pt x="406857" y="1238363"/>
                  </a:lnTo>
                  <a:lnTo>
                    <a:pt x="432286" y="1311893"/>
                  </a:lnTo>
                  <a:lnTo>
                    <a:pt x="457714" y="1385423"/>
                  </a:lnTo>
                  <a:lnTo>
                    <a:pt x="483143" y="1458954"/>
                  </a:lnTo>
                  <a:lnTo>
                    <a:pt x="508572" y="1532484"/>
                  </a:lnTo>
                  <a:lnTo>
                    <a:pt x="534000" y="1606014"/>
                  </a:lnTo>
                  <a:lnTo>
                    <a:pt x="559429" y="1679544"/>
                  </a:lnTo>
                  <a:lnTo>
                    <a:pt x="584857" y="1753075"/>
                  </a:lnTo>
                  <a:lnTo>
                    <a:pt x="610286" y="1826605"/>
                  </a:lnTo>
                  <a:lnTo>
                    <a:pt x="635715" y="1900135"/>
                  </a:lnTo>
                  <a:lnTo>
                    <a:pt x="661143" y="1973665"/>
                  </a:lnTo>
                  <a:lnTo>
                    <a:pt x="686572" y="2047196"/>
                  </a:lnTo>
                  <a:lnTo>
                    <a:pt x="712000" y="2120726"/>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2" name="pg12"/>
            <p:cNvSpPr/>
            <p:nvPr/>
          </p:nvSpPr>
          <p:spPr>
            <a:xfrm>
              <a:off x="2691729" y="1192683"/>
              <a:ext cx="525426" cy="2218305"/>
            </a:xfrm>
            <a:custGeom>
              <a:avLst/>
              <a:pathLst>
                <a:path w="525426" h="2218305">
                  <a:moveTo>
                    <a:pt x="525426" y="2218305"/>
                  </a:moveTo>
                  <a:lnTo>
                    <a:pt x="511211" y="2141812"/>
                  </a:lnTo>
                  <a:lnTo>
                    <a:pt x="496995" y="2065319"/>
                  </a:lnTo>
                  <a:lnTo>
                    <a:pt x="482779" y="1988825"/>
                  </a:lnTo>
                  <a:lnTo>
                    <a:pt x="468563" y="1912332"/>
                  </a:lnTo>
                  <a:lnTo>
                    <a:pt x="454348" y="1835839"/>
                  </a:lnTo>
                  <a:lnTo>
                    <a:pt x="440132" y="1759345"/>
                  </a:lnTo>
                  <a:lnTo>
                    <a:pt x="425916" y="1682852"/>
                  </a:lnTo>
                  <a:lnTo>
                    <a:pt x="411701" y="1606359"/>
                  </a:lnTo>
                  <a:lnTo>
                    <a:pt x="397485" y="1529866"/>
                  </a:lnTo>
                  <a:lnTo>
                    <a:pt x="383269" y="1453372"/>
                  </a:lnTo>
                  <a:lnTo>
                    <a:pt x="369053" y="1376879"/>
                  </a:lnTo>
                  <a:lnTo>
                    <a:pt x="354838" y="1300386"/>
                  </a:lnTo>
                  <a:lnTo>
                    <a:pt x="340622" y="1223892"/>
                  </a:lnTo>
                  <a:lnTo>
                    <a:pt x="326406" y="1147399"/>
                  </a:lnTo>
                  <a:lnTo>
                    <a:pt x="312191" y="1070906"/>
                  </a:lnTo>
                  <a:lnTo>
                    <a:pt x="297975" y="994412"/>
                  </a:lnTo>
                  <a:lnTo>
                    <a:pt x="283759" y="917919"/>
                  </a:lnTo>
                  <a:lnTo>
                    <a:pt x="269543" y="841426"/>
                  </a:lnTo>
                  <a:lnTo>
                    <a:pt x="255328" y="764933"/>
                  </a:lnTo>
                  <a:lnTo>
                    <a:pt x="241112" y="688439"/>
                  </a:lnTo>
                  <a:lnTo>
                    <a:pt x="226896" y="611946"/>
                  </a:lnTo>
                  <a:lnTo>
                    <a:pt x="212681" y="535453"/>
                  </a:lnTo>
                  <a:lnTo>
                    <a:pt x="198465" y="458959"/>
                  </a:lnTo>
                  <a:lnTo>
                    <a:pt x="184249" y="382466"/>
                  </a:lnTo>
                  <a:lnTo>
                    <a:pt x="170033" y="305973"/>
                  </a:lnTo>
                  <a:lnTo>
                    <a:pt x="155818" y="229479"/>
                  </a:lnTo>
                  <a:lnTo>
                    <a:pt x="141602" y="152986"/>
                  </a:lnTo>
                  <a:lnTo>
                    <a:pt x="127386" y="76493"/>
                  </a:lnTo>
                  <a:lnTo>
                    <a:pt x="113171" y="0"/>
                  </a:lnTo>
                  <a:lnTo>
                    <a:pt x="0" y="24049"/>
                  </a:lnTo>
                  <a:lnTo>
                    <a:pt x="18118" y="99713"/>
                  </a:lnTo>
                  <a:lnTo>
                    <a:pt x="36236" y="175377"/>
                  </a:lnTo>
                  <a:lnTo>
                    <a:pt x="54354" y="251041"/>
                  </a:lnTo>
                  <a:lnTo>
                    <a:pt x="72472" y="326705"/>
                  </a:lnTo>
                  <a:lnTo>
                    <a:pt x="90590" y="402369"/>
                  </a:lnTo>
                  <a:lnTo>
                    <a:pt x="108709" y="478033"/>
                  </a:lnTo>
                  <a:lnTo>
                    <a:pt x="126827" y="553697"/>
                  </a:lnTo>
                  <a:lnTo>
                    <a:pt x="144945" y="629361"/>
                  </a:lnTo>
                  <a:lnTo>
                    <a:pt x="163063" y="705025"/>
                  </a:lnTo>
                  <a:lnTo>
                    <a:pt x="181181" y="780689"/>
                  </a:lnTo>
                  <a:lnTo>
                    <a:pt x="199299" y="856353"/>
                  </a:lnTo>
                  <a:lnTo>
                    <a:pt x="217418" y="932017"/>
                  </a:lnTo>
                  <a:lnTo>
                    <a:pt x="235536" y="1007681"/>
                  </a:lnTo>
                  <a:lnTo>
                    <a:pt x="253654" y="1083345"/>
                  </a:lnTo>
                  <a:lnTo>
                    <a:pt x="271772" y="1159009"/>
                  </a:lnTo>
                  <a:lnTo>
                    <a:pt x="289890" y="1234673"/>
                  </a:lnTo>
                  <a:lnTo>
                    <a:pt x="308008" y="1310337"/>
                  </a:lnTo>
                  <a:lnTo>
                    <a:pt x="326127" y="1386001"/>
                  </a:lnTo>
                  <a:lnTo>
                    <a:pt x="344245" y="1461665"/>
                  </a:lnTo>
                  <a:lnTo>
                    <a:pt x="362363" y="1537329"/>
                  </a:lnTo>
                  <a:lnTo>
                    <a:pt x="380481" y="1612993"/>
                  </a:lnTo>
                  <a:lnTo>
                    <a:pt x="398599" y="1688657"/>
                  </a:lnTo>
                  <a:lnTo>
                    <a:pt x="416717" y="1764321"/>
                  </a:lnTo>
                  <a:lnTo>
                    <a:pt x="434836" y="1839985"/>
                  </a:lnTo>
                  <a:lnTo>
                    <a:pt x="452954" y="1915649"/>
                  </a:lnTo>
                  <a:lnTo>
                    <a:pt x="471072" y="1991313"/>
                  </a:lnTo>
                  <a:lnTo>
                    <a:pt x="489190" y="2066977"/>
                  </a:lnTo>
                  <a:lnTo>
                    <a:pt x="507308" y="2142641"/>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3" name="pg13"/>
            <p:cNvSpPr/>
            <p:nvPr/>
          </p:nvSpPr>
          <p:spPr>
            <a:xfrm>
              <a:off x="2804900" y="1175383"/>
              <a:ext cx="412255" cy="2235605"/>
            </a:xfrm>
            <a:custGeom>
              <a:avLst/>
              <a:pathLst>
                <a:path w="412255" h="2235605">
                  <a:moveTo>
                    <a:pt x="412255" y="2235605"/>
                  </a:moveTo>
                  <a:lnTo>
                    <a:pt x="401745" y="2158515"/>
                  </a:lnTo>
                  <a:lnTo>
                    <a:pt x="391235" y="2081425"/>
                  </a:lnTo>
                  <a:lnTo>
                    <a:pt x="380724" y="2004336"/>
                  </a:lnTo>
                  <a:lnTo>
                    <a:pt x="370214" y="1927246"/>
                  </a:lnTo>
                  <a:lnTo>
                    <a:pt x="359704" y="1850156"/>
                  </a:lnTo>
                  <a:lnTo>
                    <a:pt x="349193" y="1773066"/>
                  </a:lnTo>
                  <a:lnTo>
                    <a:pt x="338683" y="1695976"/>
                  </a:lnTo>
                  <a:lnTo>
                    <a:pt x="328173" y="1618886"/>
                  </a:lnTo>
                  <a:lnTo>
                    <a:pt x="317662" y="1541796"/>
                  </a:lnTo>
                  <a:lnTo>
                    <a:pt x="307152" y="1464707"/>
                  </a:lnTo>
                  <a:lnTo>
                    <a:pt x="296642" y="1387617"/>
                  </a:lnTo>
                  <a:lnTo>
                    <a:pt x="286131" y="1310527"/>
                  </a:lnTo>
                  <a:lnTo>
                    <a:pt x="275621" y="1233437"/>
                  </a:lnTo>
                  <a:lnTo>
                    <a:pt x="265110" y="1156347"/>
                  </a:lnTo>
                  <a:lnTo>
                    <a:pt x="254600" y="1079257"/>
                  </a:lnTo>
                  <a:lnTo>
                    <a:pt x="244090" y="1002168"/>
                  </a:lnTo>
                  <a:lnTo>
                    <a:pt x="233579" y="925078"/>
                  </a:lnTo>
                  <a:lnTo>
                    <a:pt x="223069" y="847988"/>
                  </a:lnTo>
                  <a:lnTo>
                    <a:pt x="212559" y="770898"/>
                  </a:lnTo>
                  <a:lnTo>
                    <a:pt x="202048" y="693808"/>
                  </a:lnTo>
                  <a:lnTo>
                    <a:pt x="191538" y="616718"/>
                  </a:lnTo>
                  <a:lnTo>
                    <a:pt x="181028" y="539628"/>
                  </a:lnTo>
                  <a:lnTo>
                    <a:pt x="170517" y="462539"/>
                  </a:lnTo>
                  <a:lnTo>
                    <a:pt x="160007" y="385449"/>
                  </a:lnTo>
                  <a:lnTo>
                    <a:pt x="149497" y="308359"/>
                  </a:lnTo>
                  <a:lnTo>
                    <a:pt x="138986" y="231269"/>
                  </a:lnTo>
                  <a:lnTo>
                    <a:pt x="128476" y="154179"/>
                  </a:lnTo>
                  <a:lnTo>
                    <a:pt x="117966" y="77089"/>
                  </a:lnTo>
                  <a:lnTo>
                    <a:pt x="107455" y="0"/>
                  </a:lnTo>
                  <a:lnTo>
                    <a:pt x="0" y="17299"/>
                  </a:lnTo>
                  <a:lnTo>
                    <a:pt x="14215" y="93793"/>
                  </a:lnTo>
                  <a:lnTo>
                    <a:pt x="28431" y="170286"/>
                  </a:lnTo>
                  <a:lnTo>
                    <a:pt x="42647" y="246779"/>
                  </a:lnTo>
                  <a:lnTo>
                    <a:pt x="56862" y="323273"/>
                  </a:lnTo>
                  <a:lnTo>
                    <a:pt x="71078" y="399766"/>
                  </a:lnTo>
                  <a:lnTo>
                    <a:pt x="85294" y="476259"/>
                  </a:lnTo>
                  <a:lnTo>
                    <a:pt x="99510" y="552752"/>
                  </a:lnTo>
                  <a:lnTo>
                    <a:pt x="113725" y="629246"/>
                  </a:lnTo>
                  <a:lnTo>
                    <a:pt x="127941" y="705739"/>
                  </a:lnTo>
                  <a:lnTo>
                    <a:pt x="142157" y="782232"/>
                  </a:lnTo>
                  <a:lnTo>
                    <a:pt x="156372" y="858726"/>
                  </a:lnTo>
                  <a:lnTo>
                    <a:pt x="170588" y="935219"/>
                  </a:lnTo>
                  <a:lnTo>
                    <a:pt x="184804" y="1011712"/>
                  </a:lnTo>
                  <a:lnTo>
                    <a:pt x="199020" y="1088206"/>
                  </a:lnTo>
                  <a:lnTo>
                    <a:pt x="213235" y="1164699"/>
                  </a:lnTo>
                  <a:lnTo>
                    <a:pt x="227451" y="1241192"/>
                  </a:lnTo>
                  <a:lnTo>
                    <a:pt x="241667" y="1317685"/>
                  </a:lnTo>
                  <a:lnTo>
                    <a:pt x="255882" y="1394179"/>
                  </a:lnTo>
                  <a:lnTo>
                    <a:pt x="270098" y="1470672"/>
                  </a:lnTo>
                  <a:lnTo>
                    <a:pt x="284314" y="1547165"/>
                  </a:lnTo>
                  <a:lnTo>
                    <a:pt x="298530" y="1623659"/>
                  </a:lnTo>
                  <a:lnTo>
                    <a:pt x="312745" y="1700152"/>
                  </a:lnTo>
                  <a:lnTo>
                    <a:pt x="326961" y="1776645"/>
                  </a:lnTo>
                  <a:lnTo>
                    <a:pt x="341177" y="1853139"/>
                  </a:lnTo>
                  <a:lnTo>
                    <a:pt x="355392" y="1929632"/>
                  </a:lnTo>
                  <a:lnTo>
                    <a:pt x="369608" y="2006125"/>
                  </a:lnTo>
                  <a:lnTo>
                    <a:pt x="383824" y="2082618"/>
                  </a:lnTo>
                  <a:lnTo>
                    <a:pt x="398040" y="2159112"/>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4" name="pg14"/>
            <p:cNvSpPr/>
            <p:nvPr/>
          </p:nvSpPr>
          <p:spPr>
            <a:xfrm>
              <a:off x="2912355" y="1166220"/>
              <a:ext cx="304799" cy="2244768"/>
            </a:xfrm>
            <a:custGeom>
              <a:avLst/>
              <a:pathLst>
                <a:path w="304799" h="2244768">
                  <a:moveTo>
                    <a:pt x="304799" y="2244768"/>
                  </a:moveTo>
                  <a:lnTo>
                    <a:pt x="296948" y="2167362"/>
                  </a:lnTo>
                  <a:lnTo>
                    <a:pt x="289096" y="2089957"/>
                  </a:lnTo>
                  <a:lnTo>
                    <a:pt x="281244" y="2012551"/>
                  </a:lnTo>
                  <a:lnTo>
                    <a:pt x="273392" y="1935145"/>
                  </a:lnTo>
                  <a:lnTo>
                    <a:pt x="265540" y="1857739"/>
                  </a:lnTo>
                  <a:lnTo>
                    <a:pt x="257688" y="1780333"/>
                  </a:lnTo>
                  <a:lnTo>
                    <a:pt x="249837" y="1702927"/>
                  </a:lnTo>
                  <a:lnTo>
                    <a:pt x="241985" y="1625522"/>
                  </a:lnTo>
                  <a:lnTo>
                    <a:pt x="234133" y="1548116"/>
                  </a:lnTo>
                  <a:lnTo>
                    <a:pt x="226281" y="1470710"/>
                  </a:lnTo>
                  <a:lnTo>
                    <a:pt x="218429" y="1393304"/>
                  </a:lnTo>
                  <a:lnTo>
                    <a:pt x="210577" y="1315898"/>
                  </a:lnTo>
                  <a:lnTo>
                    <a:pt x="202726" y="1238493"/>
                  </a:lnTo>
                  <a:lnTo>
                    <a:pt x="194874" y="1161087"/>
                  </a:lnTo>
                  <a:lnTo>
                    <a:pt x="187022" y="1083681"/>
                  </a:lnTo>
                  <a:lnTo>
                    <a:pt x="179170" y="1006275"/>
                  </a:lnTo>
                  <a:lnTo>
                    <a:pt x="171318" y="928869"/>
                  </a:lnTo>
                  <a:lnTo>
                    <a:pt x="163466" y="851463"/>
                  </a:lnTo>
                  <a:lnTo>
                    <a:pt x="155615" y="774058"/>
                  </a:lnTo>
                  <a:lnTo>
                    <a:pt x="147763" y="696652"/>
                  </a:lnTo>
                  <a:lnTo>
                    <a:pt x="139911" y="619246"/>
                  </a:lnTo>
                  <a:lnTo>
                    <a:pt x="132059" y="541840"/>
                  </a:lnTo>
                  <a:lnTo>
                    <a:pt x="124207" y="464434"/>
                  </a:lnTo>
                  <a:lnTo>
                    <a:pt x="116355" y="387029"/>
                  </a:lnTo>
                  <a:lnTo>
                    <a:pt x="108504" y="309623"/>
                  </a:lnTo>
                  <a:lnTo>
                    <a:pt x="100652" y="232217"/>
                  </a:lnTo>
                  <a:lnTo>
                    <a:pt x="92800" y="154811"/>
                  </a:lnTo>
                  <a:lnTo>
                    <a:pt x="84948" y="77405"/>
                  </a:lnTo>
                  <a:lnTo>
                    <a:pt x="77096" y="0"/>
                  </a:lnTo>
                  <a:lnTo>
                    <a:pt x="0" y="9163"/>
                  </a:lnTo>
                  <a:lnTo>
                    <a:pt x="10510" y="86252"/>
                  </a:lnTo>
                  <a:lnTo>
                    <a:pt x="21020" y="163342"/>
                  </a:lnTo>
                  <a:lnTo>
                    <a:pt x="31531" y="240432"/>
                  </a:lnTo>
                  <a:lnTo>
                    <a:pt x="42041" y="317522"/>
                  </a:lnTo>
                  <a:lnTo>
                    <a:pt x="52551" y="394612"/>
                  </a:lnTo>
                  <a:lnTo>
                    <a:pt x="63062" y="471702"/>
                  </a:lnTo>
                  <a:lnTo>
                    <a:pt x="73572" y="548792"/>
                  </a:lnTo>
                  <a:lnTo>
                    <a:pt x="84082" y="625881"/>
                  </a:lnTo>
                  <a:lnTo>
                    <a:pt x="94593" y="702971"/>
                  </a:lnTo>
                  <a:lnTo>
                    <a:pt x="105103" y="780061"/>
                  </a:lnTo>
                  <a:lnTo>
                    <a:pt x="115613" y="857151"/>
                  </a:lnTo>
                  <a:lnTo>
                    <a:pt x="126124" y="934241"/>
                  </a:lnTo>
                  <a:lnTo>
                    <a:pt x="136634" y="1011331"/>
                  </a:lnTo>
                  <a:lnTo>
                    <a:pt x="147144" y="1088420"/>
                  </a:lnTo>
                  <a:lnTo>
                    <a:pt x="157655" y="1165510"/>
                  </a:lnTo>
                  <a:lnTo>
                    <a:pt x="168165" y="1242600"/>
                  </a:lnTo>
                  <a:lnTo>
                    <a:pt x="178675" y="1319690"/>
                  </a:lnTo>
                  <a:lnTo>
                    <a:pt x="189186" y="1396780"/>
                  </a:lnTo>
                  <a:lnTo>
                    <a:pt x="199696" y="1473870"/>
                  </a:lnTo>
                  <a:lnTo>
                    <a:pt x="210206" y="1550960"/>
                  </a:lnTo>
                  <a:lnTo>
                    <a:pt x="220717" y="1628049"/>
                  </a:lnTo>
                  <a:lnTo>
                    <a:pt x="231227" y="1705139"/>
                  </a:lnTo>
                  <a:lnTo>
                    <a:pt x="241737" y="1782229"/>
                  </a:lnTo>
                  <a:lnTo>
                    <a:pt x="252248" y="1859319"/>
                  </a:lnTo>
                  <a:lnTo>
                    <a:pt x="262758" y="1936409"/>
                  </a:lnTo>
                  <a:lnTo>
                    <a:pt x="273268" y="2013499"/>
                  </a:lnTo>
                  <a:lnTo>
                    <a:pt x="283779" y="2090589"/>
                  </a:lnTo>
                  <a:lnTo>
                    <a:pt x="294289" y="2167678"/>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5" name="pg15"/>
            <p:cNvSpPr/>
            <p:nvPr/>
          </p:nvSpPr>
          <p:spPr>
            <a:xfrm>
              <a:off x="2989452" y="1160792"/>
              <a:ext cx="227703" cy="2250196"/>
            </a:xfrm>
            <a:custGeom>
              <a:avLst/>
              <a:pathLst>
                <a:path w="227703" h="2250196">
                  <a:moveTo>
                    <a:pt x="227703" y="2250196"/>
                  </a:moveTo>
                  <a:lnTo>
                    <a:pt x="221989" y="2172603"/>
                  </a:lnTo>
                  <a:lnTo>
                    <a:pt x="216276" y="2095010"/>
                  </a:lnTo>
                  <a:lnTo>
                    <a:pt x="210563" y="2017417"/>
                  </a:lnTo>
                  <a:lnTo>
                    <a:pt x="204850" y="1939824"/>
                  </a:lnTo>
                  <a:lnTo>
                    <a:pt x="199137" y="1862231"/>
                  </a:lnTo>
                  <a:lnTo>
                    <a:pt x="193424" y="1784638"/>
                  </a:lnTo>
                  <a:lnTo>
                    <a:pt x="187710" y="1707045"/>
                  </a:lnTo>
                  <a:lnTo>
                    <a:pt x="181997" y="1629452"/>
                  </a:lnTo>
                  <a:lnTo>
                    <a:pt x="176284" y="1551859"/>
                  </a:lnTo>
                  <a:lnTo>
                    <a:pt x="170571" y="1474266"/>
                  </a:lnTo>
                  <a:lnTo>
                    <a:pt x="164858" y="1396673"/>
                  </a:lnTo>
                  <a:lnTo>
                    <a:pt x="159145" y="1319080"/>
                  </a:lnTo>
                  <a:lnTo>
                    <a:pt x="153431" y="1241487"/>
                  </a:lnTo>
                  <a:lnTo>
                    <a:pt x="147718" y="1163894"/>
                  </a:lnTo>
                  <a:lnTo>
                    <a:pt x="142005" y="1086301"/>
                  </a:lnTo>
                  <a:lnTo>
                    <a:pt x="136292" y="1008708"/>
                  </a:lnTo>
                  <a:lnTo>
                    <a:pt x="130579" y="931115"/>
                  </a:lnTo>
                  <a:lnTo>
                    <a:pt x="124865" y="853522"/>
                  </a:lnTo>
                  <a:lnTo>
                    <a:pt x="119152" y="775929"/>
                  </a:lnTo>
                  <a:lnTo>
                    <a:pt x="113439" y="698336"/>
                  </a:lnTo>
                  <a:lnTo>
                    <a:pt x="107726" y="620743"/>
                  </a:lnTo>
                  <a:lnTo>
                    <a:pt x="102013" y="543150"/>
                  </a:lnTo>
                  <a:lnTo>
                    <a:pt x="96300" y="465557"/>
                  </a:lnTo>
                  <a:lnTo>
                    <a:pt x="90586" y="387964"/>
                  </a:lnTo>
                  <a:lnTo>
                    <a:pt x="84873" y="310371"/>
                  </a:lnTo>
                  <a:lnTo>
                    <a:pt x="79160" y="232778"/>
                  </a:lnTo>
                  <a:lnTo>
                    <a:pt x="73447" y="155185"/>
                  </a:lnTo>
                  <a:lnTo>
                    <a:pt x="67734" y="77592"/>
                  </a:lnTo>
                  <a:lnTo>
                    <a:pt x="62021" y="0"/>
                  </a:lnTo>
                  <a:lnTo>
                    <a:pt x="0" y="5427"/>
                  </a:lnTo>
                  <a:lnTo>
                    <a:pt x="7851" y="82833"/>
                  </a:lnTo>
                  <a:lnTo>
                    <a:pt x="15703" y="160239"/>
                  </a:lnTo>
                  <a:lnTo>
                    <a:pt x="23555" y="237645"/>
                  </a:lnTo>
                  <a:lnTo>
                    <a:pt x="31407" y="315051"/>
                  </a:lnTo>
                  <a:lnTo>
                    <a:pt x="39259" y="392456"/>
                  </a:lnTo>
                  <a:lnTo>
                    <a:pt x="47110" y="469862"/>
                  </a:lnTo>
                  <a:lnTo>
                    <a:pt x="54962" y="547268"/>
                  </a:lnTo>
                  <a:lnTo>
                    <a:pt x="62814" y="624674"/>
                  </a:lnTo>
                  <a:lnTo>
                    <a:pt x="70666" y="702080"/>
                  </a:lnTo>
                  <a:lnTo>
                    <a:pt x="78518" y="779486"/>
                  </a:lnTo>
                  <a:lnTo>
                    <a:pt x="86370" y="856891"/>
                  </a:lnTo>
                  <a:lnTo>
                    <a:pt x="94221" y="934297"/>
                  </a:lnTo>
                  <a:lnTo>
                    <a:pt x="102073" y="1011703"/>
                  </a:lnTo>
                  <a:lnTo>
                    <a:pt x="109925" y="1089109"/>
                  </a:lnTo>
                  <a:lnTo>
                    <a:pt x="117777" y="1166515"/>
                  </a:lnTo>
                  <a:lnTo>
                    <a:pt x="125629" y="1243920"/>
                  </a:lnTo>
                  <a:lnTo>
                    <a:pt x="133481" y="1321326"/>
                  </a:lnTo>
                  <a:lnTo>
                    <a:pt x="141332" y="1398732"/>
                  </a:lnTo>
                  <a:lnTo>
                    <a:pt x="149184" y="1476138"/>
                  </a:lnTo>
                  <a:lnTo>
                    <a:pt x="157036" y="1553544"/>
                  </a:lnTo>
                  <a:lnTo>
                    <a:pt x="164888" y="1630950"/>
                  </a:lnTo>
                  <a:lnTo>
                    <a:pt x="172740" y="1708355"/>
                  </a:lnTo>
                  <a:lnTo>
                    <a:pt x="180592" y="1785761"/>
                  </a:lnTo>
                  <a:lnTo>
                    <a:pt x="188443" y="1863167"/>
                  </a:lnTo>
                  <a:lnTo>
                    <a:pt x="196295" y="1940573"/>
                  </a:lnTo>
                  <a:lnTo>
                    <a:pt x="204147" y="2017979"/>
                  </a:lnTo>
                  <a:lnTo>
                    <a:pt x="211999" y="2095384"/>
                  </a:lnTo>
                  <a:lnTo>
                    <a:pt x="219851" y="2172790"/>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6" name="pg16"/>
            <p:cNvSpPr/>
            <p:nvPr/>
          </p:nvSpPr>
          <p:spPr>
            <a:xfrm>
              <a:off x="3051473" y="1158023"/>
              <a:ext cx="165681" cy="2252964"/>
            </a:xfrm>
            <a:custGeom>
              <a:avLst/>
              <a:pathLst>
                <a:path w="165681" h="2252964">
                  <a:moveTo>
                    <a:pt x="165681" y="2252964"/>
                  </a:moveTo>
                  <a:lnTo>
                    <a:pt x="161460" y="2175276"/>
                  </a:lnTo>
                  <a:lnTo>
                    <a:pt x="157239" y="2097587"/>
                  </a:lnTo>
                  <a:lnTo>
                    <a:pt x="153018" y="2019899"/>
                  </a:lnTo>
                  <a:lnTo>
                    <a:pt x="148797" y="1942211"/>
                  </a:lnTo>
                  <a:lnTo>
                    <a:pt x="144576" y="1864522"/>
                  </a:lnTo>
                  <a:lnTo>
                    <a:pt x="140355" y="1786834"/>
                  </a:lnTo>
                  <a:lnTo>
                    <a:pt x="136134" y="1709145"/>
                  </a:lnTo>
                  <a:lnTo>
                    <a:pt x="131913" y="1631457"/>
                  </a:lnTo>
                  <a:lnTo>
                    <a:pt x="127692" y="1553768"/>
                  </a:lnTo>
                  <a:lnTo>
                    <a:pt x="123471" y="1476080"/>
                  </a:lnTo>
                  <a:lnTo>
                    <a:pt x="119250" y="1398391"/>
                  </a:lnTo>
                  <a:lnTo>
                    <a:pt x="115029" y="1320703"/>
                  </a:lnTo>
                  <a:lnTo>
                    <a:pt x="110807" y="1243015"/>
                  </a:lnTo>
                  <a:lnTo>
                    <a:pt x="106586" y="1165326"/>
                  </a:lnTo>
                  <a:lnTo>
                    <a:pt x="102365" y="1087638"/>
                  </a:lnTo>
                  <a:lnTo>
                    <a:pt x="98144" y="1009949"/>
                  </a:lnTo>
                  <a:lnTo>
                    <a:pt x="93923" y="932261"/>
                  </a:lnTo>
                  <a:lnTo>
                    <a:pt x="89702" y="854572"/>
                  </a:lnTo>
                  <a:lnTo>
                    <a:pt x="85481" y="776884"/>
                  </a:lnTo>
                  <a:lnTo>
                    <a:pt x="81260" y="699195"/>
                  </a:lnTo>
                  <a:lnTo>
                    <a:pt x="77039" y="621507"/>
                  </a:lnTo>
                  <a:lnTo>
                    <a:pt x="72818" y="543819"/>
                  </a:lnTo>
                  <a:lnTo>
                    <a:pt x="68597" y="466130"/>
                  </a:lnTo>
                  <a:lnTo>
                    <a:pt x="64376" y="388442"/>
                  </a:lnTo>
                  <a:lnTo>
                    <a:pt x="60155" y="310753"/>
                  </a:lnTo>
                  <a:lnTo>
                    <a:pt x="55933" y="233065"/>
                  </a:lnTo>
                  <a:lnTo>
                    <a:pt x="51712" y="155376"/>
                  </a:lnTo>
                  <a:lnTo>
                    <a:pt x="47491" y="77688"/>
                  </a:lnTo>
                  <a:lnTo>
                    <a:pt x="43270" y="0"/>
                  </a:lnTo>
                  <a:lnTo>
                    <a:pt x="0" y="2768"/>
                  </a:lnTo>
                  <a:lnTo>
                    <a:pt x="5713" y="80361"/>
                  </a:lnTo>
                  <a:lnTo>
                    <a:pt x="11426" y="157954"/>
                  </a:lnTo>
                  <a:lnTo>
                    <a:pt x="17139" y="235547"/>
                  </a:lnTo>
                  <a:lnTo>
                    <a:pt x="22852" y="313140"/>
                  </a:lnTo>
                  <a:lnTo>
                    <a:pt x="28565" y="390733"/>
                  </a:lnTo>
                  <a:lnTo>
                    <a:pt x="34279" y="468326"/>
                  </a:lnTo>
                  <a:lnTo>
                    <a:pt x="39992" y="545919"/>
                  </a:lnTo>
                  <a:lnTo>
                    <a:pt x="45705" y="623512"/>
                  </a:lnTo>
                  <a:lnTo>
                    <a:pt x="51418" y="701105"/>
                  </a:lnTo>
                  <a:lnTo>
                    <a:pt x="57131" y="778698"/>
                  </a:lnTo>
                  <a:lnTo>
                    <a:pt x="62844" y="856291"/>
                  </a:lnTo>
                  <a:lnTo>
                    <a:pt x="68558" y="933884"/>
                  </a:lnTo>
                  <a:lnTo>
                    <a:pt x="74271" y="1011477"/>
                  </a:lnTo>
                  <a:lnTo>
                    <a:pt x="79984" y="1089070"/>
                  </a:lnTo>
                  <a:lnTo>
                    <a:pt x="85697" y="1166663"/>
                  </a:lnTo>
                  <a:lnTo>
                    <a:pt x="91410" y="1244256"/>
                  </a:lnTo>
                  <a:lnTo>
                    <a:pt x="97123" y="1321849"/>
                  </a:lnTo>
                  <a:lnTo>
                    <a:pt x="102837" y="1399442"/>
                  </a:lnTo>
                  <a:lnTo>
                    <a:pt x="108550" y="1477035"/>
                  </a:lnTo>
                  <a:lnTo>
                    <a:pt x="114263" y="1554627"/>
                  </a:lnTo>
                  <a:lnTo>
                    <a:pt x="119976" y="1632220"/>
                  </a:lnTo>
                  <a:lnTo>
                    <a:pt x="125689" y="1709813"/>
                  </a:lnTo>
                  <a:lnTo>
                    <a:pt x="131402" y="1787406"/>
                  </a:lnTo>
                  <a:lnTo>
                    <a:pt x="137116" y="1864999"/>
                  </a:lnTo>
                  <a:lnTo>
                    <a:pt x="142829" y="1942592"/>
                  </a:lnTo>
                  <a:lnTo>
                    <a:pt x="148542" y="2020185"/>
                  </a:lnTo>
                  <a:lnTo>
                    <a:pt x="154255" y="2097778"/>
                  </a:lnTo>
                  <a:lnTo>
                    <a:pt x="159968" y="2175371"/>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7" name="pg17"/>
            <p:cNvSpPr/>
            <p:nvPr/>
          </p:nvSpPr>
          <p:spPr>
            <a:xfrm>
              <a:off x="3094744" y="1156154"/>
              <a:ext cx="122411" cy="2254834"/>
            </a:xfrm>
            <a:custGeom>
              <a:avLst/>
              <a:pathLst>
                <a:path w="122411" h="2254834">
                  <a:moveTo>
                    <a:pt x="122411" y="2254834"/>
                  </a:moveTo>
                  <a:lnTo>
                    <a:pt x="119619" y="2177081"/>
                  </a:lnTo>
                  <a:lnTo>
                    <a:pt x="116827" y="2099328"/>
                  </a:lnTo>
                  <a:lnTo>
                    <a:pt x="114035" y="2021575"/>
                  </a:lnTo>
                  <a:lnTo>
                    <a:pt x="111243" y="1943822"/>
                  </a:lnTo>
                  <a:lnTo>
                    <a:pt x="108450" y="1866070"/>
                  </a:lnTo>
                  <a:lnTo>
                    <a:pt x="105658" y="1788317"/>
                  </a:lnTo>
                  <a:lnTo>
                    <a:pt x="102866" y="1710564"/>
                  </a:lnTo>
                  <a:lnTo>
                    <a:pt x="100074" y="1632811"/>
                  </a:lnTo>
                  <a:lnTo>
                    <a:pt x="97282" y="1555058"/>
                  </a:lnTo>
                  <a:lnTo>
                    <a:pt x="94490" y="1477305"/>
                  </a:lnTo>
                  <a:lnTo>
                    <a:pt x="91698" y="1399552"/>
                  </a:lnTo>
                  <a:lnTo>
                    <a:pt x="88906" y="1321799"/>
                  </a:lnTo>
                  <a:lnTo>
                    <a:pt x="86114" y="1244046"/>
                  </a:lnTo>
                  <a:lnTo>
                    <a:pt x="83322" y="1166293"/>
                  </a:lnTo>
                  <a:lnTo>
                    <a:pt x="80530" y="1088540"/>
                  </a:lnTo>
                  <a:lnTo>
                    <a:pt x="77738" y="1010787"/>
                  </a:lnTo>
                  <a:lnTo>
                    <a:pt x="74946" y="933035"/>
                  </a:lnTo>
                  <a:lnTo>
                    <a:pt x="72154" y="855282"/>
                  </a:lnTo>
                  <a:lnTo>
                    <a:pt x="69362" y="777529"/>
                  </a:lnTo>
                  <a:lnTo>
                    <a:pt x="66570" y="699776"/>
                  </a:lnTo>
                  <a:lnTo>
                    <a:pt x="63778" y="622023"/>
                  </a:lnTo>
                  <a:lnTo>
                    <a:pt x="60986" y="544270"/>
                  </a:lnTo>
                  <a:lnTo>
                    <a:pt x="58194" y="466517"/>
                  </a:lnTo>
                  <a:lnTo>
                    <a:pt x="55402" y="388764"/>
                  </a:lnTo>
                  <a:lnTo>
                    <a:pt x="52609" y="311011"/>
                  </a:lnTo>
                  <a:lnTo>
                    <a:pt x="49817" y="233258"/>
                  </a:lnTo>
                  <a:lnTo>
                    <a:pt x="47025" y="155505"/>
                  </a:lnTo>
                  <a:lnTo>
                    <a:pt x="44233" y="77752"/>
                  </a:lnTo>
                  <a:lnTo>
                    <a:pt x="41441" y="0"/>
                  </a:lnTo>
                  <a:lnTo>
                    <a:pt x="0" y="1869"/>
                  </a:lnTo>
                  <a:lnTo>
                    <a:pt x="4221" y="79558"/>
                  </a:lnTo>
                  <a:lnTo>
                    <a:pt x="8442" y="157246"/>
                  </a:lnTo>
                  <a:lnTo>
                    <a:pt x="12663" y="234935"/>
                  </a:lnTo>
                  <a:lnTo>
                    <a:pt x="16884" y="312623"/>
                  </a:lnTo>
                  <a:lnTo>
                    <a:pt x="21105" y="390311"/>
                  </a:lnTo>
                  <a:lnTo>
                    <a:pt x="25326" y="468000"/>
                  </a:lnTo>
                  <a:lnTo>
                    <a:pt x="29547" y="545688"/>
                  </a:lnTo>
                  <a:lnTo>
                    <a:pt x="33768" y="623377"/>
                  </a:lnTo>
                  <a:lnTo>
                    <a:pt x="37989" y="701065"/>
                  </a:lnTo>
                  <a:lnTo>
                    <a:pt x="42210" y="778754"/>
                  </a:lnTo>
                  <a:lnTo>
                    <a:pt x="46431" y="856442"/>
                  </a:lnTo>
                  <a:lnTo>
                    <a:pt x="50652" y="934131"/>
                  </a:lnTo>
                  <a:lnTo>
                    <a:pt x="54874" y="1011819"/>
                  </a:lnTo>
                  <a:lnTo>
                    <a:pt x="59095" y="1089507"/>
                  </a:lnTo>
                  <a:lnTo>
                    <a:pt x="63316" y="1167196"/>
                  </a:lnTo>
                  <a:lnTo>
                    <a:pt x="67537" y="1244884"/>
                  </a:lnTo>
                  <a:lnTo>
                    <a:pt x="71758" y="1322573"/>
                  </a:lnTo>
                  <a:lnTo>
                    <a:pt x="75979" y="1400261"/>
                  </a:lnTo>
                  <a:lnTo>
                    <a:pt x="80200" y="1477950"/>
                  </a:lnTo>
                  <a:lnTo>
                    <a:pt x="84421" y="1555638"/>
                  </a:lnTo>
                  <a:lnTo>
                    <a:pt x="88642" y="1633327"/>
                  </a:lnTo>
                  <a:lnTo>
                    <a:pt x="92863" y="1711015"/>
                  </a:lnTo>
                  <a:lnTo>
                    <a:pt x="97084" y="1788703"/>
                  </a:lnTo>
                  <a:lnTo>
                    <a:pt x="101305" y="1866392"/>
                  </a:lnTo>
                  <a:lnTo>
                    <a:pt x="105526" y="1944080"/>
                  </a:lnTo>
                  <a:lnTo>
                    <a:pt x="109748" y="2021769"/>
                  </a:lnTo>
                  <a:lnTo>
                    <a:pt x="113969" y="2099457"/>
                  </a:lnTo>
                  <a:lnTo>
                    <a:pt x="118190" y="2177146"/>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8" name="pg18"/>
            <p:cNvSpPr/>
            <p:nvPr/>
          </p:nvSpPr>
          <p:spPr>
            <a:xfrm>
              <a:off x="3136186" y="1155204"/>
              <a:ext cx="80969" cy="2255784"/>
            </a:xfrm>
            <a:custGeom>
              <a:avLst/>
              <a:pathLst>
                <a:path w="80969" h="2255784">
                  <a:moveTo>
                    <a:pt x="80969" y="2255784"/>
                  </a:moveTo>
                  <a:lnTo>
                    <a:pt x="79326" y="2177998"/>
                  </a:lnTo>
                  <a:lnTo>
                    <a:pt x="77682" y="2100213"/>
                  </a:lnTo>
                  <a:lnTo>
                    <a:pt x="76039" y="2022427"/>
                  </a:lnTo>
                  <a:lnTo>
                    <a:pt x="74395" y="1944641"/>
                  </a:lnTo>
                  <a:lnTo>
                    <a:pt x="72752" y="1866856"/>
                  </a:lnTo>
                  <a:lnTo>
                    <a:pt x="71108" y="1789070"/>
                  </a:lnTo>
                  <a:lnTo>
                    <a:pt x="69465" y="1711284"/>
                  </a:lnTo>
                  <a:lnTo>
                    <a:pt x="67821" y="1633499"/>
                  </a:lnTo>
                  <a:lnTo>
                    <a:pt x="66178" y="1555713"/>
                  </a:lnTo>
                  <a:lnTo>
                    <a:pt x="64534" y="1477927"/>
                  </a:lnTo>
                  <a:lnTo>
                    <a:pt x="62891" y="1400142"/>
                  </a:lnTo>
                  <a:lnTo>
                    <a:pt x="61247" y="1322356"/>
                  </a:lnTo>
                  <a:lnTo>
                    <a:pt x="59604" y="1244570"/>
                  </a:lnTo>
                  <a:lnTo>
                    <a:pt x="57960" y="1166785"/>
                  </a:lnTo>
                  <a:lnTo>
                    <a:pt x="56317" y="1088999"/>
                  </a:lnTo>
                  <a:lnTo>
                    <a:pt x="54673" y="1011213"/>
                  </a:lnTo>
                  <a:lnTo>
                    <a:pt x="53030" y="933428"/>
                  </a:lnTo>
                  <a:lnTo>
                    <a:pt x="51386" y="855642"/>
                  </a:lnTo>
                  <a:lnTo>
                    <a:pt x="49743" y="777856"/>
                  </a:lnTo>
                  <a:lnTo>
                    <a:pt x="48099" y="700071"/>
                  </a:lnTo>
                  <a:lnTo>
                    <a:pt x="46456" y="622285"/>
                  </a:lnTo>
                  <a:lnTo>
                    <a:pt x="44812" y="544499"/>
                  </a:lnTo>
                  <a:lnTo>
                    <a:pt x="43169" y="466714"/>
                  </a:lnTo>
                  <a:lnTo>
                    <a:pt x="41525" y="388928"/>
                  </a:lnTo>
                  <a:lnTo>
                    <a:pt x="39882" y="311142"/>
                  </a:lnTo>
                  <a:lnTo>
                    <a:pt x="38239" y="233357"/>
                  </a:lnTo>
                  <a:lnTo>
                    <a:pt x="36595" y="155571"/>
                  </a:lnTo>
                  <a:lnTo>
                    <a:pt x="34952" y="77785"/>
                  </a:lnTo>
                  <a:lnTo>
                    <a:pt x="33308" y="0"/>
                  </a:lnTo>
                  <a:lnTo>
                    <a:pt x="0" y="949"/>
                  </a:lnTo>
                  <a:lnTo>
                    <a:pt x="2792" y="78702"/>
                  </a:lnTo>
                  <a:lnTo>
                    <a:pt x="5584" y="156455"/>
                  </a:lnTo>
                  <a:lnTo>
                    <a:pt x="8376" y="234208"/>
                  </a:lnTo>
                  <a:lnTo>
                    <a:pt x="11168" y="311961"/>
                  </a:lnTo>
                  <a:lnTo>
                    <a:pt x="13960" y="389714"/>
                  </a:lnTo>
                  <a:lnTo>
                    <a:pt x="16752" y="467467"/>
                  </a:lnTo>
                  <a:lnTo>
                    <a:pt x="19544" y="545220"/>
                  </a:lnTo>
                  <a:lnTo>
                    <a:pt x="22336" y="622973"/>
                  </a:lnTo>
                  <a:lnTo>
                    <a:pt x="25128" y="700726"/>
                  </a:lnTo>
                  <a:lnTo>
                    <a:pt x="27920" y="778479"/>
                  </a:lnTo>
                  <a:lnTo>
                    <a:pt x="30712" y="856231"/>
                  </a:lnTo>
                  <a:lnTo>
                    <a:pt x="33504" y="933984"/>
                  </a:lnTo>
                  <a:lnTo>
                    <a:pt x="36296" y="1011737"/>
                  </a:lnTo>
                  <a:lnTo>
                    <a:pt x="39088" y="1089490"/>
                  </a:lnTo>
                  <a:lnTo>
                    <a:pt x="41880" y="1167243"/>
                  </a:lnTo>
                  <a:lnTo>
                    <a:pt x="44672" y="1244996"/>
                  </a:lnTo>
                  <a:lnTo>
                    <a:pt x="47464" y="1322749"/>
                  </a:lnTo>
                  <a:lnTo>
                    <a:pt x="50256" y="1400502"/>
                  </a:lnTo>
                  <a:lnTo>
                    <a:pt x="53048" y="1478255"/>
                  </a:lnTo>
                  <a:lnTo>
                    <a:pt x="55841" y="1556008"/>
                  </a:lnTo>
                  <a:lnTo>
                    <a:pt x="58633" y="1633761"/>
                  </a:lnTo>
                  <a:lnTo>
                    <a:pt x="61425" y="1711514"/>
                  </a:lnTo>
                  <a:lnTo>
                    <a:pt x="64217" y="1789266"/>
                  </a:lnTo>
                  <a:lnTo>
                    <a:pt x="67009" y="1867019"/>
                  </a:lnTo>
                  <a:lnTo>
                    <a:pt x="69801" y="1944772"/>
                  </a:lnTo>
                  <a:lnTo>
                    <a:pt x="72593" y="2022525"/>
                  </a:lnTo>
                  <a:lnTo>
                    <a:pt x="75385" y="2100278"/>
                  </a:lnTo>
                  <a:lnTo>
                    <a:pt x="78177" y="2178031"/>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9" name="pg19"/>
            <p:cNvSpPr/>
            <p:nvPr/>
          </p:nvSpPr>
          <p:spPr>
            <a:xfrm>
              <a:off x="3169494" y="1154789"/>
              <a:ext cx="47660" cy="2256199"/>
            </a:xfrm>
            <a:custGeom>
              <a:avLst/>
              <a:pathLst>
                <a:path w="47660" h="2256199">
                  <a:moveTo>
                    <a:pt x="47660" y="2256199"/>
                  </a:moveTo>
                  <a:lnTo>
                    <a:pt x="46970" y="2178399"/>
                  </a:lnTo>
                  <a:lnTo>
                    <a:pt x="46280" y="2100599"/>
                  </a:lnTo>
                  <a:lnTo>
                    <a:pt x="45590" y="2022799"/>
                  </a:lnTo>
                  <a:lnTo>
                    <a:pt x="44900" y="1944999"/>
                  </a:lnTo>
                  <a:lnTo>
                    <a:pt x="44210" y="1867199"/>
                  </a:lnTo>
                  <a:lnTo>
                    <a:pt x="43519" y="1789399"/>
                  </a:lnTo>
                  <a:lnTo>
                    <a:pt x="42829" y="1711599"/>
                  </a:lnTo>
                  <a:lnTo>
                    <a:pt x="42139" y="1633799"/>
                  </a:lnTo>
                  <a:lnTo>
                    <a:pt x="41449" y="1555999"/>
                  </a:lnTo>
                  <a:lnTo>
                    <a:pt x="40759" y="1478199"/>
                  </a:lnTo>
                  <a:lnTo>
                    <a:pt x="40069" y="1400399"/>
                  </a:lnTo>
                  <a:lnTo>
                    <a:pt x="39379" y="1322599"/>
                  </a:lnTo>
                  <a:lnTo>
                    <a:pt x="38688" y="1244799"/>
                  </a:lnTo>
                  <a:lnTo>
                    <a:pt x="37998" y="1166999"/>
                  </a:lnTo>
                  <a:lnTo>
                    <a:pt x="37308" y="1089199"/>
                  </a:lnTo>
                  <a:lnTo>
                    <a:pt x="36618" y="1011399"/>
                  </a:lnTo>
                  <a:lnTo>
                    <a:pt x="35928" y="933599"/>
                  </a:lnTo>
                  <a:lnTo>
                    <a:pt x="35238" y="855799"/>
                  </a:lnTo>
                  <a:lnTo>
                    <a:pt x="34547" y="777999"/>
                  </a:lnTo>
                  <a:lnTo>
                    <a:pt x="33857" y="700199"/>
                  </a:lnTo>
                  <a:lnTo>
                    <a:pt x="33167" y="622399"/>
                  </a:lnTo>
                  <a:lnTo>
                    <a:pt x="32477" y="544599"/>
                  </a:lnTo>
                  <a:lnTo>
                    <a:pt x="31787" y="466799"/>
                  </a:lnTo>
                  <a:lnTo>
                    <a:pt x="31097" y="388999"/>
                  </a:lnTo>
                  <a:lnTo>
                    <a:pt x="30407" y="311199"/>
                  </a:lnTo>
                  <a:lnTo>
                    <a:pt x="29716" y="233399"/>
                  </a:lnTo>
                  <a:lnTo>
                    <a:pt x="29026" y="155599"/>
                  </a:lnTo>
                  <a:lnTo>
                    <a:pt x="28336" y="77799"/>
                  </a:lnTo>
                  <a:lnTo>
                    <a:pt x="27646" y="0"/>
                  </a:lnTo>
                  <a:lnTo>
                    <a:pt x="0" y="414"/>
                  </a:lnTo>
                  <a:lnTo>
                    <a:pt x="1643" y="78200"/>
                  </a:lnTo>
                  <a:lnTo>
                    <a:pt x="3286" y="155986"/>
                  </a:lnTo>
                  <a:lnTo>
                    <a:pt x="4930" y="233771"/>
                  </a:lnTo>
                  <a:lnTo>
                    <a:pt x="6573" y="311557"/>
                  </a:lnTo>
                  <a:lnTo>
                    <a:pt x="8217" y="389343"/>
                  </a:lnTo>
                  <a:lnTo>
                    <a:pt x="9860" y="467128"/>
                  </a:lnTo>
                  <a:lnTo>
                    <a:pt x="11504" y="544914"/>
                  </a:lnTo>
                  <a:lnTo>
                    <a:pt x="13147" y="622700"/>
                  </a:lnTo>
                  <a:lnTo>
                    <a:pt x="14791" y="700485"/>
                  </a:lnTo>
                  <a:lnTo>
                    <a:pt x="16434" y="778271"/>
                  </a:lnTo>
                  <a:lnTo>
                    <a:pt x="18078" y="856057"/>
                  </a:lnTo>
                  <a:lnTo>
                    <a:pt x="19721" y="933842"/>
                  </a:lnTo>
                  <a:lnTo>
                    <a:pt x="21365" y="1011628"/>
                  </a:lnTo>
                  <a:lnTo>
                    <a:pt x="23008" y="1089414"/>
                  </a:lnTo>
                  <a:lnTo>
                    <a:pt x="24652" y="1167199"/>
                  </a:lnTo>
                  <a:lnTo>
                    <a:pt x="26295" y="1244985"/>
                  </a:lnTo>
                  <a:lnTo>
                    <a:pt x="27939" y="1322771"/>
                  </a:lnTo>
                  <a:lnTo>
                    <a:pt x="29582" y="1400556"/>
                  </a:lnTo>
                  <a:lnTo>
                    <a:pt x="31226" y="1478342"/>
                  </a:lnTo>
                  <a:lnTo>
                    <a:pt x="32869" y="1556128"/>
                  </a:lnTo>
                  <a:lnTo>
                    <a:pt x="34513" y="1633913"/>
                  </a:lnTo>
                  <a:lnTo>
                    <a:pt x="36156" y="1711699"/>
                  </a:lnTo>
                  <a:lnTo>
                    <a:pt x="37800" y="1789485"/>
                  </a:lnTo>
                  <a:lnTo>
                    <a:pt x="39443" y="1867270"/>
                  </a:lnTo>
                  <a:lnTo>
                    <a:pt x="41087" y="1945056"/>
                  </a:lnTo>
                  <a:lnTo>
                    <a:pt x="42730" y="2022842"/>
                  </a:lnTo>
                  <a:lnTo>
                    <a:pt x="44373" y="2100627"/>
                  </a:lnTo>
                  <a:lnTo>
                    <a:pt x="46017" y="2178413"/>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0" name="pg20"/>
            <p:cNvSpPr/>
            <p:nvPr/>
          </p:nvSpPr>
          <p:spPr>
            <a:xfrm>
              <a:off x="3197141" y="1154723"/>
              <a:ext cx="20014" cy="2256264"/>
            </a:xfrm>
            <a:custGeom>
              <a:avLst/>
              <a:pathLst>
                <a:path w="20014" h="2256264">
                  <a:moveTo>
                    <a:pt x="20014" y="2256264"/>
                  </a:moveTo>
                  <a:lnTo>
                    <a:pt x="19662" y="2178462"/>
                  </a:lnTo>
                  <a:lnTo>
                    <a:pt x="19310" y="2100660"/>
                  </a:lnTo>
                  <a:lnTo>
                    <a:pt x="18958" y="2022858"/>
                  </a:lnTo>
                  <a:lnTo>
                    <a:pt x="18607" y="1945055"/>
                  </a:lnTo>
                  <a:lnTo>
                    <a:pt x="18255" y="1867253"/>
                  </a:lnTo>
                  <a:lnTo>
                    <a:pt x="17903" y="1789451"/>
                  </a:lnTo>
                  <a:lnTo>
                    <a:pt x="17551" y="1711649"/>
                  </a:lnTo>
                  <a:lnTo>
                    <a:pt x="17199" y="1633846"/>
                  </a:lnTo>
                  <a:lnTo>
                    <a:pt x="16847" y="1556044"/>
                  </a:lnTo>
                  <a:lnTo>
                    <a:pt x="16495" y="1478242"/>
                  </a:lnTo>
                  <a:lnTo>
                    <a:pt x="16143" y="1400440"/>
                  </a:lnTo>
                  <a:lnTo>
                    <a:pt x="15792" y="1322638"/>
                  </a:lnTo>
                  <a:lnTo>
                    <a:pt x="15440" y="1244835"/>
                  </a:lnTo>
                  <a:lnTo>
                    <a:pt x="15088" y="1167033"/>
                  </a:lnTo>
                  <a:lnTo>
                    <a:pt x="14736" y="1089231"/>
                  </a:lnTo>
                  <a:lnTo>
                    <a:pt x="14384" y="1011429"/>
                  </a:lnTo>
                  <a:lnTo>
                    <a:pt x="14032" y="933626"/>
                  </a:lnTo>
                  <a:lnTo>
                    <a:pt x="13680" y="855824"/>
                  </a:lnTo>
                  <a:lnTo>
                    <a:pt x="13329" y="778022"/>
                  </a:lnTo>
                  <a:lnTo>
                    <a:pt x="12977" y="700220"/>
                  </a:lnTo>
                  <a:lnTo>
                    <a:pt x="12625" y="622417"/>
                  </a:lnTo>
                  <a:lnTo>
                    <a:pt x="12273" y="544615"/>
                  </a:lnTo>
                  <a:lnTo>
                    <a:pt x="11921" y="466813"/>
                  </a:lnTo>
                  <a:lnTo>
                    <a:pt x="11569" y="389011"/>
                  </a:lnTo>
                  <a:lnTo>
                    <a:pt x="11217" y="311208"/>
                  </a:lnTo>
                  <a:lnTo>
                    <a:pt x="10865" y="233406"/>
                  </a:lnTo>
                  <a:lnTo>
                    <a:pt x="10514" y="155604"/>
                  </a:lnTo>
                  <a:lnTo>
                    <a:pt x="10162" y="77802"/>
                  </a:lnTo>
                  <a:lnTo>
                    <a:pt x="9810" y="0"/>
                  </a:lnTo>
                  <a:lnTo>
                    <a:pt x="0" y="65"/>
                  </a:lnTo>
                  <a:lnTo>
                    <a:pt x="690" y="77865"/>
                  </a:lnTo>
                  <a:lnTo>
                    <a:pt x="1380" y="155665"/>
                  </a:lnTo>
                  <a:lnTo>
                    <a:pt x="2070" y="233465"/>
                  </a:lnTo>
                  <a:lnTo>
                    <a:pt x="2760" y="311265"/>
                  </a:lnTo>
                  <a:lnTo>
                    <a:pt x="3450" y="389065"/>
                  </a:lnTo>
                  <a:lnTo>
                    <a:pt x="4140" y="466865"/>
                  </a:lnTo>
                  <a:lnTo>
                    <a:pt x="4831" y="544665"/>
                  </a:lnTo>
                  <a:lnTo>
                    <a:pt x="5521" y="622465"/>
                  </a:lnTo>
                  <a:lnTo>
                    <a:pt x="6211" y="700265"/>
                  </a:lnTo>
                  <a:lnTo>
                    <a:pt x="6901" y="778065"/>
                  </a:lnTo>
                  <a:lnTo>
                    <a:pt x="7591" y="855865"/>
                  </a:lnTo>
                  <a:lnTo>
                    <a:pt x="8281" y="933665"/>
                  </a:lnTo>
                  <a:lnTo>
                    <a:pt x="8972" y="1011465"/>
                  </a:lnTo>
                  <a:lnTo>
                    <a:pt x="9662" y="1089265"/>
                  </a:lnTo>
                  <a:lnTo>
                    <a:pt x="10352" y="1167065"/>
                  </a:lnTo>
                  <a:lnTo>
                    <a:pt x="11042" y="1244865"/>
                  </a:lnTo>
                  <a:lnTo>
                    <a:pt x="11732" y="1322665"/>
                  </a:lnTo>
                  <a:lnTo>
                    <a:pt x="12422" y="1400465"/>
                  </a:lnTo>
                  <a:lnTo>
                    <a:pt x="13112" y="1478265"/>
                  </a:lnTo>
                  <a:lnTo>
                    <a:pt x="13803" y="1556065"/>
                  </a:lnTo>
                  <a:lnTo>
                    <a:pt x="14493" y="1633865"/>
                  </a:lnTo>
                  <a:lnTo>
                    <a:pt x="15183" y="1711665"/>
                  </a:lnTo>
                  <a:lnTo>
                    <a:pt x="15873" y="1789465"/>
                  </a:lnTo>
                  <a:lnTo>
                    <a:pt x="16563" y="1867264"/>
                  </a:lnTo>
                  <a:lnTo>
                    <a:pt x="17253" y="1945064"/>
                  </a:lnTo>
                  <a:lnTo>
                    <a:pt x="17944" y="2022864"/>
                  </a:lnTo>
                  <a:lnTo>
                    <a:pt x="18634" y="2100664"/>
                  </a:lnTo>
                  <a:lnTo>
                    <a:pt x="19324" y="2178464"/>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1" name="pg21"/>
            <p:cNvSpPr/>
            <p:nvPr/>
          </p:nvSpPr>
          <p:spPr>
            <a:xfrm>
              <a:off x="3206951" y="1154705"/>
              <a:ext cx="10204" cy="2256283"/>
            </a:xfrm>
            <a:custGeom>
              <a:avLst/>
              <a:pathLst>
                <a:path w="10204" h="2256283">
                  <a:moveTo>
                    <a:pt x="10204" y="2256283"/>
                  </a:moveTo>
                  <a:lnTo>
                    <a:pt x="10046" y="2178480"/>
                  </a:lnTo>
                  <a:lnTo>
                    <a:pt x="9888" y="2100677"/>
                  </a:lnTo>
                  <a:lnTo>
                    <a:pt x="9731" y="2022874"/>
                  </a:lnTo>
                  <a:lnTo>
                    <a:pt x="9573" y="1945071"/>
                  </a:lnTo>
                  <a:lnTo>
                    <a:pt x="9416" y="1867268"/>
                  </a:lnTo>
                  <a:lnTo>
                    <a:pt x="9258" y="1789466"/>
                  </a:lnTo>
                  <a:lnTo>
                    <a:pt x="9100" y="1711663"/>
                  </a:lnTo>
                  <a:lnTo>
                    <a:pt x="8943" y="1633860"/>
                  </a:lnTo>
                  <a:lnTo>
                    <a:pt x="8785" y="1556057"/>
                  </a:lnTo>
                  <a:lnTo>
                    <a:pt x="8627" y="1478254"/>
                  </a:lnTo>
                  <a:lnTo>
                    <a:pt x="8470" y="1400451"/>
                  </a:lnTo>
                  <a:lnTo>
                    <a:pt x="8312" y="1322648"/>
                  </a:lnTo>
                  <a:lnTo>
                    <a:pt x="8154" y="1244845"/>
                  </a:lnTo>
                  <a:lnTo>
                    <a:pt x="7997" y="1167043"/>
                  </a:lnTo>
                  <a:lnTo>
                    <a:pt x="7839" y="1089240"/>
                  </a:lnTo>
                  <a:lnTo>
                    <a:pt x="7682" y="1011437"/>
                  </a:lnTo>
                  <a:lnTo>
                    <a:pt x="7524" y="933634"/>
                  </a:lnTo>
                  <a:lnTo>
                    <a:pt x="7366" y="855831"/>
                  </a:lnTo>
                  <a:lnTo>
                    <a:pt x="7209" y="778028"/>
                  </a:lnTo>
                  <a:lnTo>
                    <a:pt x="7051" y="700225"/>
                  </a:lnTo>
                  <a:lnTo>
                    <a:pt x="6893" y="622422"/>
                  </a:lnTo>
                  <a:lnTo>
                    <a:pt x="6736" y="544620"/>
                  </a:lnTo>
                  <a:lnTo>
                    <a:pt x="6578" y="466817"/>
                  </a:lnTo>
                  <a:lnTo>
                    <a:pt x="6420" y="389014"/>
                  </a:lnTo>
                  <a:lnTo>
                    <a:pt x="6263" y="311211"/>
                  </a:lnTo>
                  <a:lnTo>
                    <a:pt x="6105" y="233408"/>
                  </a:lnTo>
                  <a:lnTo>
                    <a:pt x="5947" y="155605"/>
                  </a:lnTo>
                  <a:lnTo>
                    <a:pt x="5790" y="77802"/>
                  </a:lnTo>
                  <a:lnTo>
                    <a:pt x="5632" y="0"/>
                  </a:lnTo>
                  <a:lnTo>
                    <a:pt x="0" y="18"/>
                  </a:lnTo>
                  <a:lnTo>
                    <a:pt x="351" y="77820"/>
                  </a:lnTo>
                  <a:lnTo>
                    <a:pt x="703" y="155622"/>
                  </a:lnTo>
                  <a:lnTo>
                    <a:pt x="1055" y="233425"/>
                  </a:lnTo>
                  <a:lnTo>
                    <a:pt x="1407" y="311227"/>
                  </a:lnTo>
                  <a:lnTo>
                    <a:pt x="1759" y="389029"/>
                  </a:lnTo>
                  <a:lnTo>
                    <a:pt x="2111" y="466831"/>
                  </a:lnTo>
                  <a:lnTo>
                    <a:pt x="2463" y="544634"/>
                  </a:lnTo>
                  <a:lnTo>
                    <a:pt x="2814" y="622436"/>
                  </a:lnTo>
                  <a:lnTo>
                    <a:pt x="3166" y="700238"/>
                  </a:lnTo>
                  <a:lnTo>
                    <a:pt x="3518" y="778040"/>
                  </a:lnTo>
                  <a:lnTo>
                    <a:pt x="3870" y="855843"/>
                  </a:lnTo>
                  <a:lnTo>
                    <a:pt x="4222" y="933645"/>
                  </a:lnTo>
                  <a:lnTo>
                    <a:pt x="4574" y="1011447"/>
                  </a:lnTo>
                  <a:lnTo>
                    <a:pt x="4926" y="1089249"/>
                  </a:lnTo>
                  <a:lnTo>
                    <a:pt x="5278" y="1167051"/>
                  </a:lnTo>
                  <a:lnTo>
                    <a:pt x="5629" y="1244854"/>
                  </a:lnTo>
                  <a:lnTo>
                    <a:pt x="5981" y="1322656"/>
                  </a:lnTo>
                  <a:lnTo>
                    <a:pt x="6333" y="1400458"/>
                  </a:lnTo>
                  <a:lnTo>
                    <a:pt x="6685" y="1478260"/>
                  </a:lnTo>
                  <a:lnTo>
                    <a:pt x="7037" y="1556063"/>
                  </a:lnTo>
                  <a:lnTo>
                    <a:pt x="7389" y="1633865"/>
                  </a:lnTo>
                  <a:lnTo>
                    <a:pt x="7741" y="1711667"/>
                  </a:lnTo>
                  <a:lnTo>
                    <a:pt x="8093" y="1789469"/>
                  </a:lnTo>
                  <a:lnTo>
                    <a:pt x="8444" y="1867272"/>
                  </a:lnTo>
                  <a:lnTo>
                    <a:pt x="8796" y="1945074"/>
                  </a:lnTo>
                  <a:lnTo>
                    <a:pt x="9148" y="2022876"/>
                  </a:lnTo>
                  <a:lnTo>
                    <a:pt x="9500" y="2100678"/>
                  </a:lnTo>
                  <a:lnTo>
                    <a:pt x="9852" y="2178481"/>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2" name="pg22"/>
            <p:cNvSpPr/>
            <p:nvPr/>
          </p:nvSpPr>
          <p:spPr>
            <a:xfrm>
              <a:off x="3212584" y="1154701"/>
              <a:ext cx="4571" cy="2256287"/>
            </a:xfrm>
            <a:custGeom>
              <a:avLst/>
              <a:pathLst>
                <a:path w="4571" h="2256287">
                  <a:moveTo>
                    <a:pt x="4571" y="2256287"/>
                  </a:moveTo>
                  <a:lnTo>
                    <a:pt x="4526" y="2178484"/>
                  </a:lnTo>
                  <a:lnTo>
                    <a:pt x="4481" y="2100681"/>
                  </a:lnTo>
                  <a:lnTo>
                    <a:pt x="4436" y="2022878"/>
                  </a:lnTo>
                  <a:lnTo>
                    <a:pt x="4392" y="1945075"/>
                  </a:lnTo>
                  <a:lnTo>
                    <a:pt x="4347" y="1867272"/>
                  </a:lnTo>
                  <a:lnTo>
                    <a:pt x="4302" y="1789469"/>
                  </a:lnTo>
                  <a:lnTo>
                    <a:pt x="4257" y="1711666"/>
                  </a:lnTo>
                  <a:lnTo>
                    <a:pt x="4212" y="1633863"/>
                  </a:lnTo>
                  <a:lnTo>
                    <a:pt x="4167" y="1556060"/>
                  </a:lnTo>
                  <a:lnTo>
                    <a:pt x="4122" y="1478257"/>
                  </a:lnTo>
                  <a:lnTo>
                    <a:pt x="4077" y="1400454"/>
                  </a:lnTo>
                  <a:lnTo>
                    <a:pt x="4033" y="1322651"/>
                  </a:lnTo>
                  <a:lnTo>
                    <a:pt x="3988" y="1244848"/>
                  </a:lnTo>
                  <a:lnTo>
                    <a:pt x="3943" y="1167045"/>
                  </a:lnTo>
                  <a:lnTo>
                    <a:pt x="3898" y="1089242"/>
                  </a:lnTo>
                  <a:lnTo>
                    <a:pt x="3853" y="1011439"/>
                  </a:lnTo>
                  <a:lnTo>
                    <a:pt x="3808" y="933636"/>
                  </a:lnTo>
                  <a:lnTo>
                    <a:pt x="3763" y="855833"/>
                  </a:lnTo>
                  <a:lnTo>
                    <a:pt x="3718" y="778030"/>
                  </a:lnTo>
                  <a:lnTo>
                    <a:pt x="3674" y="700227"/>
                  </a:lnTo>
                  <a:lnTo>
                    <a:pt x="3629" y="622424"/>
                  </a:lnTo>
                  <a:lnTo>
                    <a:pt x="3584" y="544621"/>
                  </a:lnTo>
                  <a:lnTo>
                    <a:pt x="3539" y="466818"/>
                  </a:lnTo>
                  <a:lnTo>
                    <a:pt x="3494" y="389015"/>
                  </a:lnTo>
                  <a:lnTo>
                    <a:pt x="3449" y="311212"/>
                  </a:lnTo>
                  <a:lnTo>
                    <a:pt x="3404" y="233409"/>
                  </a:lnTo>
                  <a:lnTo>
                    <a:pt x="3359" y="155606"/>
                  </a:lnTo>
                  <a:lnTo>
                    <a:pt x="3315" y="77803"/>
                  </a:lnTo>
                  <a:lnTo>
                    <a:pt x="3270" y="0"/>
                  </a:lnTo>
                  <a:lnTo>
                    <a:pt x="0" y="4"/>
                  </a:lnTo>
                  <a:lnTo>
                    <a:pt x="157" y="77807"/>
                  </a:lnTo>
                  <a:lnTo>
                    <a:pt x="315" y="155610"/>
                  </a:lnTo>
                  <a:lnTo>
                    <a:pt x="472" y="233412"/>
                  </a:lnTo>
                  <a:lnTo>
                    <a:pt x="630" y="311215"/>
                  </a:lnTo>
                  <a:lnTo>
                    <a:pt x="788" y="389018"/>
                  </a:lnTo>
                  <a:lnTo>
                    <a:pt x="945" y="466821"/>
                  </a:lnTo>
                  <a:lnTo>
                    <a:pt x="1103" y="544624"/>
                  </a:lnTo>
                  <a:lnTo>
                    <a:pt x="1261" y="622427"/>
                  </a:lnTo>
                  <a:lnTo>
                    <a:pt x="1418" y="700230"/>
                  </a:lnTo>
                  <a:lnTo>
                    <a:pt x="1576" y="778032"/>
                  </a:lnTo>
                  <a:lnTo>
                    <a:pt x="1734" y="855835"/>
                  </a:lnTo>
                  <a:lnTo>
                    <a:pt x="1891" y="933638"/>
                  </a:lnTo>
                  <a:lnTo>
                    <a:pt x="2049" y="1011441"/>
                  </a:lnTo>
                  <a:lnTo>
                    <a:pt x="2206" y="1089244"/>
                  </a:lnTo>
                  <a:lnTo>
                    <a:pt x="2364" y="1167047"/>
                  </a:lnTo>
                  <a:lnTo>
                    <a:pt x="2522" y="1244850"/>
                  </a:lnTo>
                  <a:lnTo>
                    <a:pt x="2679" y="1322653"/>
                  </a:lnTo>
                  <a:lnTo>
                    <a:pt x="2837" y="1400455"/>
                  </a:lnTo>
                  <a:lnTo>
                    <a:pt x="2995" y="1478258"/>
                  </a:lnTo>
                  <a:lnTo>
                    <a:pt x="3152" y="1556061"/>
                  </a:lnTo>
                  <a:lnTo>
                    <a:pt x="3310" y="1633864"/>
                  </a:lnTo>
                  <a:lnTo>
                    <a:pt x="3468" y="1711667"/>
                  </a:lnTo>
                  <a:lnTo>
                    <a:pt x="3625" y="1789470"/>
                  </a:lnTo>
                  <a:lnTo>
                    <a:pt x="3783" y="1867273"/>
                  </a:lnTo>
                  <a:lnTo>
                    <a:pt x="3941" y="1945076"/>
                  </a:lnTo>
                  <a:lnTo>
                    <a:pt x="4098" y="2022878"/>
                  </a:lnTo>
                  <a:lnTo>
                    <a:pt x="4256" y="2100681"/>
                  </a:lnTo>
                  <a:lnTo>
                    <a:pt x="4413" y="2178484"/>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3" name="pg23"/>
            <p:cNvSpPr/>
            <p:nvPr/>
          </p:nvSpPr>
          <p:spPr>
            <a:xfrm>
              <a:off x="3215854" y="1154700"/>
              <a:ext cx="1301" cy="2256287"/>
            </a:xfrm>
            <a:custGeom>
              <a:avLst/>
              <a:pathLst>
                <a:path w="1301" h="2256287">
                  <a:moveTo>
                    <a:pt x="1301" y="2256287"/>
                  </a:moveTo>
                  <a:lnTo>
                    <a:pt x="1301" y="2178484"/>
                  </a:lnTo>
                  <a:lnTo>
                    <a:pt x="1301" y="2100681"/>
                  </a:lnTo>
                  <a:lnTo>
                    <a:pt x="1301" y="2022878"/>
                  </a:lnTo>
                  <a:lnTo>
                    <a:pt x="1301" y="1945075"/>
                  </a:lnTo>
                  <a:lnTo>
                    <a:pt x="1301" y="1867272"/>
                  </a:lnTo>
                  <a:lnTo>
                    <a:pt x="1301" y="1789469"/>
                  </a:lnTo>
                  <a:lnTo>
                    <a:pt x="1301" y="1711666"/>
                  </a:lnTo>
                  <a:lnTo>
                    <a:pt x="1301" y="1633863"/>
                  </a:lnTo>
                  <a:lnTo>
                    <a:pt x="1301" y="1556060"/>
                  </a:lnTo>
                  <a:lnTo>
                    <a:pt x="1301" y="1478257"/>
                  </a:lnTo>
                  <a:lnTo>
                    <a:pt x="1301" y="1400454"/>
                  </a:lnTo>
                  <a:lnTo>
                    <a:pt x="1301" y="1322651"/>
                  </a:lnTo>
                  <a:lnTo>
                    <a:pt x="1301" y="1244848"/>
                  </a:lnTo>
                  <a:lnTo>
                    <a:pt x="1301" y="1167045"/>
                  </a:lnTo>
                  <a:lnTo>
                    <a:pt x="1301" y="1089242"/>
                  </a:lnTo>
                  <a:lnTo>
                    <a:pt x="1301" y="1011439"/>
                  </a:lnTo>
                  <a:lnTo>
                    <a:pt x="1301" y="933636"/>
                  </a:lnTo>
                  <a:lnTo>
                    <a:pt x="1301" y="855833"/>
                  </a:lnTo>
                  <a:lnTo>
                    <a:pt x="1301" y="778030"/>
                  </a:lnTo>
                  <a:lnTo>
                    <a:pt x="1301" y="700227"/>
                  </a:lnTo>
                  <a:lnTo>
                    <a:pt x="1301" y="622424"/>
                  </a:lnTo>
                  <a:lnTo>
                    <a:pt x="1301" y="544621"/>
                  </a:lnTo>
                  <a:lnTo>
                    <a:pt x="1301" y="466818"/>
                  </a:lnTo>
                  <a:lnTo>
                    <a:pt x="1301" y="389015"/>
                  </a:lnTo>
                  <a:lnTo>
                    <a:pt x="1301" y="311212"/>
                  </a:lnTo>
                  <a:lnTo>
                    <a:pt x="1301" y="233409"/>
                  </a:lnTo>
                  <a:lnTo>
                    <a:pt x="1301" y="155606"/>
                  </a:lnTo>
                  <a:lnTo>
                    <a:pt x="1301" y="77803"/>
                  </a:lnTo>
                  <a:lnTo>
                    <a:pt x="1301" y="0"/>
                  </a:lnTo>
                  <a:lnTo>
                    <a:pt x="0" y="0"/>
                  </a:lnTo>
                  <a:lnTo>
                    <a:pt x="44" y="77803"/>
                  </a:lnTo>
                  <a:lnTo>
                    <a:pt x="89" y="155606"/>
                  </a:lnTo>
                  <a:lnTo>
                    <a:pt x="134" y="233409"/>
                  </a:lnTo>
                  <a:lnTo>
                    <a:pt x="179" y="311212"/>
                  </a:lnTo>
                  <a:lnTo>
                    <a:pt x="224" y="389015"/>
                  </a:lnTo>
                  <a:lnTo>
                    <a:pt x="269" y="466818"/>
                  </a:lnTo>
                  <a:lnTo>
                    <a:pt x="314" y="544621"/>
                  </a:lnTo>
                  <a:lnTo>
                    <a:pt x="359" y="622424"/>
                  </a:lnTo>
                  <a:lnTo>
                    <a:pt x="403" y="700227"/>
                  </a:lnTo>
                  <a:lnTo>
                    <a:pt x="448" y="778030"/>
                  </a:lnTo>
                  <a:lnTo>
                    <a:pt x="493" y="855833"/>
                  </a:lnTo>
                  <a:lnTo>
                    <a:pt x="538" y="933636"/>
                  </a:lnTo>
                  <a:lnTo>
                    <a:pt x="583" y="1011439"/>
                  </a:lnTo>
                  <a:lnTo>
                    <a:pt x="628" y="1089242"/>
                  </a:lnTo>
                  <a:lnTo>
                    <a:pt x="673" y="1167045"/>
                  </a:lnTo>
                  <a:lnTo>
                    <a:pt x="718" y="1244848"/>
                  </a:lnTo>
                  <a:lnTo>
                    <a:pt x="762" y="1322651"/>
                  </a:lnTo>
                  <a:lnTo>
                    <a:pt x="807" y="1400454"/>
                  </a:lnTo>
                  <a:lnTo>
                    <a:pt x="852" y="1478257"/>
                  </a:lnTo>
                  <a:lnTo>
                    <a:pt x="897" y="1556060"/>
                  </a:lnTo>
                  <a:lnTo>
                    <a:pt x="942" y="1633863"/>
                  </a:lnTo>
                  <a:lnTo>
                    <a:pt x="987" y="1711666"/>
                  </a:lnTo>
                  <a:lnTo>
                    <a:pt x="1032" y="1789469"/>
                  </a:lnTo>
                  <a:lnTo>
                    <a:pt x="1077" y="1867272"/>
                  </a:lnTo>
                  <a:lnTo>
                    <a:pt x="1121" y="1945075"/>
                  </a:lnTo>
                  <a:lnTo>
                    <a:pt x="1166" y="2022878"/>
                  </a:lnTo>
                  <a:lnTo>
                    <a:pt x="1211" y="2100681"/>
                  </a:lnTo>
                  <a:lnTo>
                    <a:pt x="1256" y="2178484"/>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24" name="tx24"/>
            <p:cNvSpPr/>
            <p:nvPr/>
          </p:nvSpPr>
          <p:spPr>
            <a:xfrm>
              <a:off x="6109515" y="1100529"/>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25" name="rc25"/>
            <p:cNvSpPr/>
            <p:nvPr/>
          </p:nvSpPr>
          <p:spPr>
            <a:xfrm>
              <a:off x="6118515" y="1324923"/>
              <a:ext cx="201456" cy="201455"/>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6" name="rc26"/>
            <p:cNvSpPr/>
            <p:nvPr/>
          </p:nvSpPr>
          <p:spPr>
            <a:xfrm>
              <a:off x="6118515" y="154437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7" name="rc27"/>
            <p:cNvSpPr/>
            <p:nvPr/>
          </p:nvSpPr>
          <p:spPr>
            <a:xfrm>
              <a:off x="6118515" y="176383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28" name="rc28"/>
            <p:cNvSpPr/>
            <p:nvPr/>
          </p:nvSpPr>
          <p:spPr>
            <a:xfrm>
              <a:off x="6118515" y="198329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29" name="rc29"/>
            <p:cNvSpPr/>
            <p:nvPr/>
          </p:nvSpPr>
          <p:spPr>
            <a:xfrm>
              <a:off x="6118515" y="220274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0" name="rc30"/>
            <p:cNvSpPr/>
            <p:nvPr/>
          </p:nvSpPr>
          <p:spPr>
            <a:xfrm>
              <a:off x="6118515" y="242220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1" name="rc31"/>
            <p:cNvSpPr/>
            <p:nvPr/>
          </p:nvSpPr>
          <p:spPr>
            <a:xfrm>
              <a:off x="6118515" y="264165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2" name="rc32"/>
            <p:cNvSpPr/>
            <p:nvPr/>
          </p:nvSpPr>
          <p:spPr>
            <a:xfrm>
              <a:off x="6118515" y="2861115"/>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3" name="rc33"/>
            <p:cNvSpPr/>
            <p:nvPr/>
          </p:nvSpPr>
          <p:spPr>
            <a:xfrm>
              <a:off x="6118515" y="3080571"/>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4" name="rc34"/>
            <p:cNvSpPr/>
            <p:nvPr/>
          </p:nvSpPr>
          <p:spPr>
            <a:xfrm>
              <a:off x="6118515" y="3300027"/>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5" name="rc35"/>
            <p:cNvSpPr/>
            <p:nvPr/>
          </p:nvSpPr>
          <p:spPr>
            <a:xfrm>
              <a:off x="6118515" y="351948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6" name="rc36"/>
            <p:cNvSpPr/>
            <p:nvPr/>
          </p:nvSpPr>
          <p:spPr>
            <a:xfrm>
              <a:off x="6118515" y="373893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7" name="rc37"/>
            <p:cNvSpPr/>
            <p:nvPr/>
          </p:nvSpPr>
          <p:spPr>
            <a:xfrm>
              <a:off x="6118515" y="395839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38" name="rc38"/>
            <p:cNvSpPr/>
            <p:nvPr/>
          </p:nvSpPr>
          <p:spPr>
            <a:xfrm>
              <a:off x="6118515" y="417785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39" name="rc39"/>
            <p:cNvSpPr/>
            <p:nvPr/>
          </p:nvSpPr>
          <p:spPr>
            <a:xfrm>
              <a:off x="6118515" y="439730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0" name="rc40"/>
            <p:cNvSpPr/>
            <p:nvPr/>
          </p:nvSpPr>
          <p:spPr>
            <a:xfrm>
              <a:off x="6118515" y="461676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1" name="rc41"/>
            <p:cNvSpPr/>
            <p:nvPr/>
          </p:nvSpPr>
          <p:spPr>
            <a:xfrm>
              <a:off x="6118515" y="483621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2" name="rc42"/>
            <p:cNvSpPr/>
            <p:nvPr/>
          </p:nvSpPr>
          <p:spPr>
            <a:xfrm>
              <a:off x="6118515" y="505567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3" name="rc43"/>
            <p:cNvSpPr/>
            <p:nvPr/>
          </p:nvSpPr>
          <p:spPr>
            <a:xfrm>
              <a:off x="6118515" y="527513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4" name="rc44"/>
            <p:cNvSpPr/>
            <p:nvPr/>
          </p:nvSpPr>
          <p:spPr>
            <a:xfrm>
              <a:off x="6118515" y="5494587"/>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45" name="tx45"/>
            <p:cNvSpPr/>
            <p:nvPr/>
          </p:nvSpPr>
          <p:spPr>
            <a:xfrm>
              <a:off x="6398560" y="1360767"/>
              <a:ext cx="12798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Sudan: 799,000 (38%) </a:t>
              </a:r>
            </a:p>
          </p:txBody>
        </p:sp>
        <p:sp>
          <p:nvSpPr>
            <p:cNvPr id="46" name="tx46"/>
            <p:cNvSpPr/>
            <p:nvPr/>
          </p:nvSpPr>
          <p:spPr>
            <a:xfrm>
              <a:off x="6398560" y="1580223"/>
              <a:ext cx="1310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Yemen: 728,000 (34%) </a:t>
              </a:r>
            </a:p>
          </p:txBody>
        </p:sp>
        <p:sp>
          <p:nvSpPr>
            <p:cNvPr id="47" name="tx47"/>
            <p:cNvSpPr/>
            <p:nvPr/>
          </p:nvSpPr>
          <p:spPr>
            <a:xfrm>
              <a:off x="6398560" y="1799679"/>
              <a:ext cx="11491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Syria: 175,000 (8%) </a:t>
              </a:r>
            </a:p>
          </p:txBody>
        </p:sp>
        <p:sp>
          <p:nvSpPr>
            <p:cNvPr id="48" name="tx48"/>
            <p:cNvSpPr/>
            <p:nvPr/>
          </p:nvSpPr>
          <p:spPr>
            <a:xfrm>
              <a:off x="6398560" y="2019135"/>
              <a:ext cx="108714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Iraq: 103,000 (5%) </a:t>
              </a:r>
            </a:p>
          </p:txBody>
        </p:sp>
        <p:sp>
          <p:nvSpPr>
            <p:cNvPr id="49" name="tx49"/>
            <p:cNvSpPr/>
            <p:nvPr/>
          </p:nvSpPr>
          <p:spPr>
            <a:xfrm>
              <a:off x="6398560" y="2238591"/>
              <a:ext cx="111820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Egypt: 95,000 (4%) </a:t>
              </a:r>
            </a:p>
          </p:txBody>
        </p:sp>
        <p:sp>
          <p:nvSpPr>
            <p:cNvPr id="50" name="tx50"/>
            <p:cNvSpPr/>
            <p:nvPr/>
          </p:nvSpPr>
          <p:spPr>
            <a:xfrm>
              <a:off x="6398560" y="2458047"/>
              <a:ext cx="11803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Algeria: 71,000 (3%) </a:t>
              </a:r>
            </a:p>
          </p:txBody>
        </p:sp>
        <p:sp>
          <p:nvSpPr>
            <p:cNvPr id="51" name="tx51"/>
            <p:cNvSpPr/>
            <p:nvPr/>
          </p:nvSpPr>
          <p:spPr>
            <a:xfrm>
              <a:off x="6398560" y="2677503"/>
              <a:ext cx="12675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Lebanon: 41,000 (2%) </a:t>
              </a:r>
            </a:p>
          </p:txBody>
        </p:sp>
        <p:sp>
          <p:nvSpPr>
            <p:cNvPr id="52" name="tx52"/>
            <p:cNvSpPr/>
            <p:nvPr/>
          </p:nvSpPr>
          <p:spPr>
            <a:xfrm>
              <a:off x="6398560" y="2896959"/>
              <a:ext cx="109959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Libya: 33,000 (2%) </a:t>
              </a:r>
            </a:p>
          </p:txBody>
        </p:sp>
        <p:sp>
          <p:nvSpPr>
            <p:cNvPr id="53" name="tx53"/>
            <p:cNvSpPr/>
            <p:nvPr/>
          </p:nvSpPr>
          <p:spPr>
            <a:xfrm>
              <a:off x="6398560" y="3116415"/>
              <a:ext cx="17084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State of Palestine: 17,000 (1%) </a:t>
              </a:r>
            </a:p>
          </p:txBody>
        </p:sp>
        <p:sp>
          <p:nvSpPr>
            <p:cNvPr id="54" name="tx54"/>
            <p:cNvSpPr/>
            <p:nvPr/>
          </p:nvSpPr>
          <p:spPr>
            <a:xfrm>
              <a:off x="6398560" y="3335871"/>
              <a:ext cx="15345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Saudi Arabia: 16,000 (1%) </a:t>
              </a:r>
            </a:p>
          </p:txBody>
        </p:sp>
        <p:sp>
          <p:nvSpPr>
            <p:cNvPr id="55" name="tx55"/>
            <p:cNvSpPr/>
            <p:nvPr/>
          </p:nvSpPr>
          <p:spPr>
            <a:xfrm>
              <a:off x="6398560" y="3555327"/>
              <a:ext cx="108714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Iran: 12,000 (1%) </a:t>
              </a:r>
            </a:p>
          </p:txBody>
        </p:sp>
        <p:sp>
          <p:nvSpPr>
            <p:cNvPr id="56" name="tx56"/>
            <p:cNvSpPr/>
            <p:nvPr/>
          </p:nvSpPr>
          <p:spPr>
            <a:xfrm>
              <a:off x="6398560" y="3774783"/>
              <a:ext cx="123940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Jordan: 9,000 (&lt;1%) </a:t>
              </a:r>
            </a:p>
          </p:txBody>
        </p:sp>
        <p:sp>
          <p:nvSpPr>
            <p:cNvPr id="57" name="tx57"/>
            <p:cNvSpPr/>
            <p:nvPr/>
          </p:nvSpPr>
          <p:spPr>
            <a:xfrm>
              <a:off x="6398560" y="3994239"/>
              <a:ext cx="12703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Djibouti: 6,000 (&lt;1%) </a:t>
              </a:r>
            </a:p>
          </p:txBody>
        </p:sp>
        <p:sp>
          <p:nvSpPr>
            <p:cNvPr id="58" name="tx58"/>
            <p:cNvSpPr/>
            <p:nvPr/>
          </p:nvSpPr>
          <p:spPr>
            <a:xfrm>
              <a:off x="6398560" y="4213695"/>
              <a:ext cx="132622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Morocco: 6,000 (&lt;1%) </a:t>
              </a:r>
            </a:p>
          </p:txBody>
        </p:sp>
        <p:sp>
          <p:nvSpPr>
            <p:cNvPr id="59" name="tx59"/>
            <p:cNvSpPr/>
            <p:nvPr/>
          </p:nvSpPr>
          <p:spPr>
            <a:xfrm>
              <a:off x="6398560" y="4433151"/>
              <a:ext cx="12579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Tunisia: 5,000 (&lt;1%) </a:t>
              </a:r>
            </a:p>
          </p:txBody>
        </p:sp>
        <p:sp>
          <p:nvSpPr>
            <p:cNvPr id="60" name="tx60"/>
            <p:cNvSpPr/>
            <p:nvPr/>
          </p:nvSpPr>
          <p:spPr>
            <a:xfrm>
              <a:off x="6398560" y="4652607"/>
              <a:ext cx="19598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United Arab Emirates: 4,000 (&lt;1%) </a:t>
              </a:r>
            </a:p>
          </p:txBody>
        </p:sp>
        <p:sp>
          <p:nvSpPr>
            <p:cNvPr id="61" name="tx61"/>
            <p:cNvSpPr/>
            <p:nvPr/>
          </p:nvSpPr>
          <p:spPr>
            <a:xfrm>
              <a:off x="6398560" y="4872008"/>
              <a:ext cx="11771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Qatar: 1,000 (&lt;1%) </a:t>
              </a:r>
            </a:p>
          </p:txBody>
        </p:sp>
        <p:sp>
          <p:nvSpPr>
            <p:cNvPr id="62" name="tx62"/>
            <p:cNvSpPr/>
            <p:nvPr/>
          </p:nvSpPr>
          <p:spPr>
            <a:xfrm>
              <a:off x="6398560" y="5091464"/>
              <a:ext cx="12672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Oman: &lt;1,000 (&lt;1%) </a:t>
              </a:r>
            </a:p>
          </p:txBody>
        </p:sp>
        <p:sp>
          <p:nvSpPr>
            <p:cNvPr id="63" name="tx63"/>
            <p:cNvSpPr/>
            <p:nvPr/>
          </p:nvSpPr>
          <p:spPr>
            <a:xfrm>
              <a:off x="6398560" y="5310975"/>
              <a:ext cx="12051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Kuwait: &lt;500 (&lt;1%) </a:t>
              </a:r>
            </a:p>
          </p:txBody>
        </p:sp>
        <p:sp>
          <p:nvSpPr>
            <p:cNvPr id="64" name="tx64"/>
            <p:cNvSpPr/>
            <p:nvPr/>
          </p:nvSpPr>
          <p:spPr>
            <a:xfrm>
              <a:off x="6398560" y="5530431"/>
              <a:ext cx="125495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Bahrain: &lt;200 (&lt;1%) </a:t>
              </a:r>
            </a:p>
          </p:txBody>
        </p:sp>
        <p:sp>
          <p:nvSpPr>
            <p:cNvPr id="65" name="tx65"/>
            <p:cNvSpPr/>
            <p:nvPr/>
          </p:nvSpPr>
          <p:spPr>
            <a:xfrm>
              <a:off x="396795" y="398022"/>
              <a:ext cx="69424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country, MENA, 2023</a:t>
              </a:r>
            </a:p>
          </p:txBody>
        </p:sp>
        <p:sp>
          <p:nvSpPr>
            <p:cNvPr id="66" name="tx66"/>
            <p:cNvSpPr/>
            <p:nvPr/>
          </p:nvSpPr>
          <p:spPr>
            <a:xfrm>
              <a:off x="1875929" y="62759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7" name="tx67"/>
            <p:cNvSpPr/>
            <p:nvPr/>
          </p:nvSpPr>
          <p:spPr>
            <a:xfrm>
              <a:off x="1937266" y="6398118"/>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68" name="tx68"/>
            <p:cNvSpPr/>
            <p:nvPr/>
          </p:nvSpPr>
          <p:spPr>
            <a:xfrm>
              <a:off x="2421905" y="6518764"/>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69" name="tx69"/>
            <p:cNvSpPr/>
            <p:nvPr/>
          </p:nvSpPr>
          <p:spPr>
            <a:xfrm>
              <a:off x="3543161" y="6645850"/>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DTP3 = 2,124,000.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2 (10%) countries accounted for over half (72%) of all un- and under-vaccinated children in MENA.
Sudan had the highest number of children who did not receive DTP3 (n = 799,000), which is approximately 38% of all un- and under-vaccinated children in MENA (n = 2,124,000).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48640" y="1371600"/>
            <a:ext cx="11155680" cy="54864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Calibri"/>
                <a:cs typeface="Calibri"/>
                <a:ea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2024).</a:t>
            </a:r>
          </a:p>
        </p:txBody>
      </p:sp>
      <p:sp>
        <p:nvSpPr>
          <p:cNvPr id="3" name="body"/>
          <p:cNvSpPr>
            <a:spLocks noGrp="1"/>
          </p:cNvSpPr>
          <p:nvPr>
            <p:ph/>
          </p:nvPr>
        </p:nvSpPr>
        <p:spPr>
          <a:xfrm>
            <a:off x="548640" y="502920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4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4" name="body"/>
          <p:cNvSpPr>
            <a:spLocks noGrp="1"/>
          </p:cNvSpPr>
          <p:nvPr>
            <p:ph/>
          </p:nvPr>
        </p:nvSpPr>
        <p:spPr>
          <a:xfrm>
            <a:off x="548640" y="55778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5" name="body"/>
          <p:cNvSpPr>
            <a:spLocks noGrp="1"/>
          </p:cNvSpPr>
          <p:nvPr>
            <p:ph/>
          </p:nvPr>
        </p:nvSpPr>
        <p:spPr>
          <a:xfrm>
            <a:off x="548640" y="60350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8451701" y="1483509"/>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8748229"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 name="rc6"/>
            <p:cNvSpPr/>
            <p:nvPr/>
          </p:nvSpPr>
          <p:spPr>
            <a:xfrm>
              <a:off x="1928082" y="312666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2224610" y="312666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 name="rc8"/>
            <p:cNvSpPr/>
            <p:nvPr/>
          </p:nvSpPr>
          <p:spPr>
            <a:xfrm>
              <a:off x="2521138" y="312666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 name="rc9"/>
            <p:cNvSpPr/>
            <p:nvPr/>
          </p:nvSpPr>
          <p:spPr>
            <a:xfrm>
              <a:off x="2817666" y="312666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 name="rc10"/>
            <p:cNvSpPr/>
            <p:nvPr/>
          </p:nvSpPr>
          <p:spPr>
            <a:xfrm>
              <a:off x="3114194" y="312666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 name="rc11"/>
            <p:cNvSpPr/>
            <p:nvPr/>
          </p:nvSpPr>
          <p:spPr>
            <a:xfrm>
              <a:off x="3410722" y="312666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 name="rc12"/>
            <p:cNvSpPr/>
            <p:nvPr/>
          </p:nvSpPr>
          <p:spPr>
            <a:xfrm>
              <a:off x="3707251" y="3126664"/>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3" name="rc13"/>
            <p:cNvSpPr/>
            <p:nvPr/>
          </p:nvSpPr>
          <p:spPr>
            <a:xfrm>
              <a:off x="4003779" y="3126664"/>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4" name="rc14"/>
            <p:cNvSpPr/>
            <p:nvPr/>
          </p:nvSpPr>
          <p:spPr>
            <a:xfrm>
              <a:off x="4300307" y="3126664"/>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5" name="rc15"/>
            <p:cNvSpPr/>
            <p:nvPr/>
          </p:nvSpPr>
          <p:spPr>
            <a:xfrm>
              <a:off x="4596835" y="3126664"/>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 name="rc16"/>
            <p:cNvSpPr/>
            <p:nvPr/>
          </p:nvSpPr>
          <p:spPr>
            <a:xfrm>
              <a:off x="4893363" y="312666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 name="rc17"/>
            <p:cNvSpPr/>
            <p:nvPr/>
          </p:nvSpPr>
          <p:spPr>
            <a:xfrm>
              <a:off x="5189891" y="3126664"/>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 name="rc18"/>
            <p:cNvSpPr/>
            <p:nvPr/>
          </p:nvSpPr>
          <p:spPr>
            <a:xfrm>
              <a:off x="5486420" y="3126664"/>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 name="rc19"/>
            <p:cNvSpPr/>
            <p:nvPr/>
          </p:nvSpPr>
          <p:spPr>
            <a:xfrm>
              <a:off x="5782948" y="312666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 name="rc20"/>
            <p:cNvSpPr/>
            <p:nvPr/>
          </p:nvSpPr>
          <p:spPr>
            <a:xfrm>
              <a:off x="6079476" y="312666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 name="rc21"/>
            <p:cNvSpPr/>
            <p:nvPr/>
          </p:nvSpPr>
          <p:spPr>
            <a:xfrm>
              <a:off x="6376004" y="312666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 name="rc22"/>
            <p:cNvSpPr/>
            <p:nvPr/>
          </p:nvSpPr>
          <p:spPr>
            <a:xfrm>
              <a:off x="6672532" y="312666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 name="rc23"/>
            <p:cNvSpPr/>
            <p:nvPr/>
          </p:nvSpPr>
          <p:spPr>
            <a:xfrm>
              <a:off x="6969060" y="3126664"/>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265589" y="312666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 name="rc25"/>
            <p:cNvSpPr/>
            <p:nvPr/>
          </p:nvSpPr>
          <p:spPr>
            <a:xfrm>
              <a:off x="7562117" y="312666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 name="rc26"/>
            <p:cNvSpPr/>
            <p:nvPr/>
          </p:nvSpPr>
          <p:spPr>
            <a:xfrm>
              <a:off x="7858645" y="3126664"/>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 name="rc27"/>
            <p:cNvSpPr/>
            <p:nvPr/>
          </p:nvSpPr>
          <p:spPr>
            <a:xfrm>
              <a:off x="8155173" y="3126664"/>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 name="rc28"/>
            <p:cNvSpPr/>
            <p:nvPr/>
          </p:nvSpPr>
          <p:spPr>
            <a:xfrm>
              <a:off x="8451701" y="3126664"/>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 name="rc29"/>
            <p:cNvSpPr/>
            <p:nvPr/>
          </p:nvSpPr>
          <p:spPr>
            <a:xfrm>
              <a:off x="8748229" y="3126664"/>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 name="rc30"/>
            <p:cNvSpPr/>
            <p:nvPr/>
          </p:nvSpPr>
          <p:spPr>
            <a:xfrm>
              <a:off x="1928082" y="1483509"/>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2224610"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 name="rc32"/>
            <p:cNvSpPr/>
            <p:nvPr/>
          </p:nvSpPr>
          <p:spPr>
            <a:xfrm>
              <a:off x="2521138" y="1483509"/>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3" name="rc33"/>
            <p:cNvSpPr/>
            <p:nvPr/>
          </p:nvSpPr>
          <p:spPr>
            <a:xfrm>
              <a:off x="2817666" y="1483509"/>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3114194" y="1483509"/>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 name="rc35"/>
            <p:cNvSpPr/>
            <p:nvPr/>
          </p:nvSpPr>
          <p:spPr>
            <a:xfrm>
              <a:off x="3410722" y="1483509"/>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 name="rc36"/>
            <p:cNvSpPr/>
            <p:nvPr/>
          </p:nvSpPr>
          <p:spPr>
            <a:xfrm>
              <a:off x="3707251" y="1483509"/>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 name="rc37"/>
            <p:cNvSpPr/>
            <p:nvPr/>
          </p:nvSpPr>
          <p:spPr>
            <a:xfrm>
              <a:off x="4003779" y="1483509"/>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4300307" y="1483509"/>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 name="rc39"/>
            <p:cNvSpPr/>
            <p:nvPr/>
          </p:nvSpPr>
          <p:spPr>
            <a:xfrm>
              <a:off x="4596835" y="1483509"/>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 name="rc40"/>
            <p:cNvSpPr/>
            <p:nvPr/>
          </p:nvSpPr>
          <p:spPr>
            <a:xfrm>
              <a:off x="4893363"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 name="rc41"/>
            <p:cNvSpPr/>
            <p:nvPr/>
          </p:nvSpPr>
          <p:spPr>
            <a:xfrm>
              <a:off x="5189891"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 name="rc42"/>
            <p:cNvSpPr/>
            <p:nvPr/>
          </p:nvSpPr>
          <p:spPr>
            <a:xfrm>
              <a:off x="5486420"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 name="rc43"/>
            <p:cNvSpPr/>
            <p:nvPr/>
          </p:nvSpPr>
          <p:spPr>
            <a:xfrm>
              <a:off x="5782948"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 name="rc44"/>
            <p:cNvSpPr/>
            <p:nvPr/>
          </p:nvSpPr>
          <p:spPr>
            <a:xfrm>
              <a:off x="6079476"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 name="rc45"/>
            <p:cNvSpPr/>
            <p:nvPr/>
          </p:nvSpPr>
          <p:spPr>
            <a:xfrm>
              <a:off x="6376004" y="1483509"/>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6" name="rc46"/>
            <p:cNvSpPr/>
            <p:nvPr/>
          </p:nvSpPr>
          <p:spPr>
            <a:xfrm>
              <a:off x="6672532"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 name="rc47"/>
            <p:cNvSpPr/>
            <p:nvPr/>
          </p:nvSpPr>
          <p:spPr>
            <a:xfrm>
              <a:off x="6969060" y="1483509"/>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7265589"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 name="rc49"/>
            <p:cNvSpPr/>
            <p:nvPr/>
          </p:nvSpPr>
          <p:spPr>
            <a:xfrm>
              <a:off x="7562117"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 name="rc50"/>
            <p:cNvSpPr/>
            <p:nvPr/>
          </p:nvSpPr>
          <p:spPr>
            <a:xfrm>
              <a:off x="7858645" y="1483509"/>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 name="rc51"/>
            <p:cNvSpPr/>
            <p:nvPr/>
          </p:nvSpPr>
          <p:spPr>
            <a:xfrm>
              <a:off x="8155173" y="1483509"/>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 name="rc52"/>
            <p:cNvSpPr/>
            <p:nvPr/>
          </p:nvSpPr>
          <p:spPr>
            <a:xfrm>
              <a:off x="1928082" y="4065610"/>
              <a:ext cx="296528" cy="23473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3" name="rc53"/>
            <p:cNvSpPr/>
            <p:nvPr/>
          </p:nvSpPr>
          <p:spPr>
            <a:xfrm>
              <a:off x="2224610" y="4065610"/>
              <a:ext cx="296528" cy="23473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 name="rc54"/>
            <p:cNvSpPr/>
            <p:nvPr/>
          </p:nvSpPr>
          <p:spPr>
            <a:xfrm>
              <a:off x="2521138" y="4065610"/>
              <a:ext cx="296528" cy="23473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5" name="rc55"/>
            <p:cNvSpPr/>
            <p:nvPr/>
          </p:nvSpPr>
          <p:spPr>
            <a:xfrm>
              <a:off x="2817666" y="4065610"/>
              <a:ext cx="296528" cy="23473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6" name="rc56"/>
            <p:cNvSpPr/>
            <p:nvPr/>
          </p:nvSpPr>
          <p:spPr>
            <a:xfrm>
              <a:off x="3114194" y="4065610"/>
              <a:ext cx="296528" cy="23473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7" name="rc57"/>
            <p:cNvSpPr/>
            <p:nvPr/>
          </p:nvSpPr>
          <p:spPr>
            <a:xfrm>
              <a:off x="3410722" y="4065610"/>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8" name="rc58"/>
            <p:cNvSpPr/>
            <p:nvPr/>
          </p:nvSpPr>
          <p:spPr>
            <a:xfrm>
              <a:off x="3707251" y="4065610"/>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9" name="rc59"/>
            <p:cNvSpPr/>
            <p:nvPr/>
          </p:nvSpPr>
          <p:spPr>
            <a:xfrm>
              <a:off x="4003779" y="4065610"/>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0" name="rc60"/>
            <p:cNvSpPr/>
            <p:nvPr/>
          </p:nvSpPr>
          <p:spPr>
            <a:xfrm>
              <a:off x="4300307" y="4065610"/>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1" name="rc61"/>
            <p:cNvSpPr/>
            <p:nvPr/>
          </p:nvSpPr>
          <p:spPr>
            <a:xfrm>
              <a:off x="4596835" y="4065610"/>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2" name="rc62"/>
            <p:cNvSpPr/>
            <p:nvPr/>
          </p:nvSpPr>
          <p:spPr>
            <a:xfrm>
              <a:off x="4893363" y="4065610"/>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3" name="rc63"/>
            <p:cNvSpPr/>
            <p:nvPr/>
          </p:nvSpPr>
          <p:spPr>
            <a:xfrm>
              <a:off x="5189891" y="4065610"/>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4" name="rc64"/>
            <p:cNvSpPr/>
            <p:nvPr/>
          </p:nvSpPr>
          <p:spPr>
            <a:xfrm>
              <a:off x="5486420" y="4065610"/>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5" name="rc65"/>
            <p:cNvSpPr/>
            <p:nvPr/>
          </p:nvSpPr>
          <p:spPr>
            <a:xfrm>
              <a:off x="1928082" y="5004556"/>
              <a:ext cx="296528" cy="23473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66" name="rc66"/>
            <p:cNvSpPr/>
            <p:nvPr/>
          </p:nvSpPr>
          <p:spPr>
            <a:xfrm>
              <a:off x="2224610" y="5004556"/>
              <a:ext cx="296528" cy="23473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7" name="rc67"/>
            <p:cNvSpPr/>
            <p:nvPr/>
          </p:nvSpPr>
          <p:spPr>
            <a:xfrm>
              <a:off x="2521138" y="5004556"/>
              <a:ext cx="296528" cy="23473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8" name="rc68"/>
            <p:cNvSpPr/>
            <p:nvPr/>
          </p:nvSpPr>
          <p:spPr>
            <a:xfrm>
              <a:off x="2817666" y="5004556"/>
              <a:ext cx="296528" cy="23473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9" name="rc69"/>
            <p:cNvSpPr/>
            <p:nvPr/>
          </p:nvSpPr>
          <p:spPr>
            <a:xfrm>
              <a:off x="3114194" y="5004556"/>
              <a:ext cx="296528" cy="23473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0" name="rc70"/>
            <p:cNvSpPr/>
            <p:nvPr/>
          </p:nvSpPr>
          <p:spPr>
            <a:xfrm>
              <a:off x="3410722" y="5004556"/>
              <a:ext cx="296528" cy="23473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1" name="rc71"/>
            <p:cNvSpPr/>
            <p:nvPr/>
          </p:nvSpPr>
          <p:spPr>
            <a:xfrm>
              <a:off x="3707251" y="5004556"/>
              <a:ext cx="296528" cy="23473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2" name="rc72"/>
            <p:cNvSpPr/>
            <p:nvPr/>
          </p:nvSpPr>
          <p:spPr>
            <a:xfrm>
              <a:off x="4003779" y="5004556"/>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3" name="rc73"/>
            <p:cNvSpPr/>
            <p:nvPr/>
          </p:nvSpPr>
          <p:spPr>
            <a:xfrm>
              <a:off x="4300307" y="5004556"/>
              <a:ext cx="296528" cy="23473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 name="rc74"/>
            <p:cNvSpPr/>
            <p:nvPr/>
          </p:nvSpPr>
          <p:spPr>
            <a:xfrm>
              <a:off x="4596835" y="5004556"/>
              <a:ext cx="296528" cy="23473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5" name="rc75"/>
            <p:cNvSpPr/>
            <p:nvPr/>
          </p:nvSpPr>
          <p:spPr>
            <a:xfrm>
              <a:off x="4893363" y="5004556"/>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6" name="rc76"/>
            <p:cNvSpPr/>
            <p:nvPr/>
          </p:nvSpPr>
          <p:spPr>
            <a:xfrm>
              <a:off x="5189891" y="5004556"/>
              <a:ext cx="296528" cy="23473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77" name="rc77"/>
            <p:cNvSpPr/>
            <p:nvPr/>
          </p:nvSpPr>
          <p:spPr>
            <a:xfrm>
              <a:off x="5486420" y="5004556"/>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8" name="rc78"/>
            <p:cNvSpPr/>
            <p:nvPr/>
          </p:nvSpPr>
          <p:spPr>
            <a:xfrm>
              <a:off x="5782948" y="5004556"/>
              <a:ext cx="296528" cy="23473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79" name="rc79"/>
            <p:cNvSpPr/>
            <p:nvPr/>
          </p:nvSpPr>
          <p:spPr>
            <a:xfrm>
              <a:off x="6079476" y="5004556"/>
              <a:ext cx="296528" cy="23473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0" name="rc80"/>
            <p:cNvSpPr/>
            <p:nvPr/>
          </p:nvSpPr>
          <p:spPr>
            <a:xfrm>
              <a:off x="6376004" y="5004556"/>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81" name="rc81"/>
            <p:cNvSpPr/>
            <p:nvPr/>
          </p:nvSpPr>
          <p:spPr>
            <a:xfrm>
              <a:off x="6672532" y="5004556"/>
              <a:ext cx="296528" cy="23473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2" name="rc82"/>
            <p:cNvSpPr/>
            <p:nvPr/>
          </p:nvSpPr>
          <p:spPr>
            <a:xfrm>
              <a:off x="6969060" y="5004556"/>
              <a:ext cx="296528" cy="23473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3" name="rc83"/>
            <p:cNvSpPr/>
            <p:nvPr/>
          </p:nvSpPr>
          <p:spPr>
            <a:xfrm>
              <a:off x="7265589" y="5004556"/>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84" name="rc84"/>
            <p:cNvSpPr/>
            <p:nvPr/>
          </p:nvSpPr>
          <p:spPr>
            <a:xfrm>
              <a:off x="7562117" y="5004556"/>
              <a:ext cx="296528" cy="23473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85" name="rc85"/>
            <p:cNvSpPr/>
            <p:nvPr/>
          </p:nvSpPr>
          <p:spPr>
            <a:xfrm>
              <a:off x="7858645" y="5004556"/>
              <a:ext cx="296528" cy="23473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6" name="rc86"/>
            <p:cNvSpPr/>
            <p:nvPr/>
          </p:nvSpPr>
          <p:spPr>
            <a:xfrm>
              <a:off x="8155173" y="5004556"/>
              <a:ext cx="296528" cy="23473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7" name="rc87"/>
            <p:cNvSpPr/>
            <p:nvPr/>
          </p:nvSpPr>
          <p:spPr>
            <a:xfrm>
              <a:off x="8451701" y="5004556"/>
              <a:ext cx="296528" cy="23473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8" name="rc88"/>
            <p:cNvSpPr/>
            <p:nvPr/>
          </p:nvSpPr>
          <p:spPr>
            <a:xfrm>
              <a:off x="8748229" y="5004556"/>
              <a:ext cx="296528" cy="23473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9" name="rc89"/>
            <p:cNvSpPr/>
            <p:nvPr/>
          </p:nvSpPr>
          <p:spPr>
            <a:xfrm>
              <a:off x="5782948" y="4065610"/>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0" name="rc90"/>
            <p:cNvSpPr/>
            <p:nvPr/>
          </p:nvSpPr>
          <p:spPr>
            <a:xfrm>
              <a:off x="6079476" y="4065610"/>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1" name="rc91"/>
            <p:cNvSpPr/>
            <p:nvPr/>
          </p:nvSpPr>
          <p:spPr>
            <a:xfrm>
              <a:off x="6376004" y="4065610"/>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2" name="rc92"/>
            <p:cNvSpPr/>
            <p:nvPr/>
          </p:nvSpPr>
          <p:spPr>
            <a:xfrm>
              <a:off x="6672532" y="4065610"/>
              <a:ext cx="296528" cy="23473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3" name="rc93"/>
            <p:cNvSpPr/>
            <p:nvPr/>
          </p:nvSpPr>
          <p:spPr>
            <a:xfrm>
              <a:off x="6969060" y="4065610"/>
              <a:ext cx="296528" cy="23473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4" name="rc94"/>
            <p:cNvSpPr/>
            <p:nvPr/>
          </p:nvSpPr>
          <p:spPr>
            <a:xfrm>
              <a:off x="7265589" y="4065610"/>
              <a:ext cx="296528" cy="23473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5" name="rc95"/>
            <p:cNvSpPr/>
            <p:nvPr/>
          </p:nvSpPr>
          <p:spPr>
            <a:xfrm>
              <a:off x="7562117" y="4065610"/>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6" name="rc96"/>
            <p:cNvSpPr/>
            <p:nvPr/>
          </p:nvSpPr>
          <p:spPr>
            <a:xfrm>
              <a:off x="7858645" y="4065610"/>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97" name="rc97"/>
            <p:cNvSpPr/>
            <p:nvPr/>
          </p:nvSpPr>
          <p:spPr>
            <a:xfrm>
              <a:off x="8155173" y="4065610"/>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98" name="rc98"/>
            <p:cNvSpPr/>
            <p:nvPr/>
          </p:nvSpPr>
          <p:spPr>
            <a:xfrm>
              <a:off x="8451701" y="4065610"/>
              <a:ext cx="296528" cy="23473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9" name="rc99"/>
            <p:cNvSpPr/>
            <p:nvPr/>
          </p:nvSpPr>
          <p:spPr>
            <a:xfrm>
              <a:off x="8748229" y="4065610"/>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0" name="rc100"/>
            <p:cNvSpPr/>
            <p:nvPr/>
          </p:nvSpPr>
          <p:spPr>
            <a:xfrm>
              <a:off x="1928082"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1" name="rc101"/>
            <p:cNvSpPr/>
            <p:nvPr/>
          </p:nvSpPr>
          <p:spPr>
            <a:xfrm>
              <a:off x="2224610" y="289192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2" name="rc102"/>
            <p:cNvSpPr/>
            <p:nvPr/>
          </p:nvSpPr>
          <p:spPr>
            <a:xfrm>
              <a:off x="2521138" y="2891928"/>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2817666"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4" name="rc104"/>
            <p:cNvSpPr/>
            <p:nvPr/>
          </p:nvSpPr>
          <p:spPr>
            <a:xfrm>
              <a:off x="3114194" y="2891928"/>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3410722"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6" name="rc106"/>
            <p:cNvSpPr/>
            <p:nvPr/>
          </p:nvSpPr>
          <p:spPr>
            <a:xfrm>
              <a:off x="3707251"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7" name="rc107"/>
            <p:cNvSpPr/>
            <p:nvPr/>
          </p:nvSpPr>
          <p:spPr>
            <a:xfrm>
              <a:off x="4003779"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8" name="rc108"/>
            <p:cNvSpPr/>
            <p:nvPr/>
          </p:nvSpPr>
          <p:spPr>
            <a:xfrm>
              <a:off x="4300307" y="2891928"/>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4596835" y="2891928"/>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4893363" y="2891928"/>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5189891" y="289192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2" name="rc112"/>
            <p:cNvSpPr/>
            <p:nvPr/>
          </p:nvSpPr>
          <p:spPr>
            <a:xfrm>
              <a:off x="5486420" y="2891928"/>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3" name="rc113"/>
            <p:cNvSpPr/>
            <p:nvPr/>
          </p:nvSpPr>
          <p:spPr>
            <a:xfrm>
              <a:off x="5782948" y="2891928"/>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6079476" y="2891928"/>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5" name="rc115"/>
            <p:cNvSpPr/>
            <p:nvPr/>
          </p:nvSpPr>
          <p:spPr>
            <a:xfrm>
              <a:off x="6376004" y="2891928"/>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6" name="rc116"/>
            <p:cNvSpPr/>
            <p:nvPr/>
          </p:nvSpPr>
          <p:spPr>
            <a:xfrm>
              <a:off x="6672532" y="2891928"/>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7" name="rc117"/>
            <p:cNvSpPr/>
            <p:nvPr/>
          </p:nvSpPr>
          <p:spPr>
            <a:xfrm>
              <a:off x="6969060" y="2891928"/>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8" name="rc118"/>
            <p:cNvSpPr/>
            <p:nvPr/>
          </p:nvSpPr>
          <p:spPr>
            <a:xfrm>
              <a:off x="7265589" y="2891928"/>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9" name="rc119"/>
            <p:cNvSpPr/>
            <p:nvPr/>
          </p:nvSpPr>
          <p:spPr>
            <a:xfrm>
              <a:off x="7562117" y="2891928"/>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0" name="rc120"/>
            <p:cNvSpPr/>
            <p:nvPr/>
          </p:nvSpPr>
          <p:spPr>
            <a:xfrm>
              <a:off x="7858645" y="2891928"/>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1" name="rc121"/>
            <p:cNvSpPr/>
            <p:nvPr/>
          </p:nvSpPr>
          <p:spPr>
            <a:xfrm>
              <a:off x="8155173" y="289192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2" name="rc122"/>
            <p:cNvSpPr/>
            <p:nvPr/>
          </p:nvSpPr>
          <p:spPr>
            <a:xfrm>
              <a:off x="8451701" y="2891928"/>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8748229" y="289192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4" name="rc124"/>
            <p:cNvSpPr/>
            <p:nvPr/>
          </p:nvSpPr>
          <p:spPr>
            <a:xfrm>
              <a:off x="1928082" y="4769820"/>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25" name="rc125"/>
            <p:cNvSpPr/>
            <p:nvPr/>
          </p:nvSpPr>
          <p:spPr>
            <a:xfrm>
              <a:off x="2224610" y="4769820"/>
              <a:ext cx="296528" cy="23473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6" name="rc126"/>
            <p:cNvSpPr/>
            <p:nvPr/>
          </p:nvSpPr>
          <p:spPr>
            <a:xfrm>
              <a:off x="2521138" y="4769820"/>
              <a:ext cx="296528" cy="23473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7" name="rc127"/>
            <p:cNvSpPr/>
            <p:nvPr/>
          </p:nvSpPr>
          <p:spPr>
            <a:xfrm>
              <a:off x="2817666" y="4769820"/>
              <a:ext cx="296528" cy="23473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8" name="rc128"/>
            <p:cNvSpPr/>
            <p:nvPr/>
          </p:nvSpPr>
          <p:spPr>
            <a:xfrm>
              <a:off x="3114194" y="4769820"/>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9" name="rc129"/>
            <p:cNvSpPr/>
            <p:nvPr/>
          </p:nvSpPr>
          <p:spPr>
            <a:xfrm>
              <a:off x="3410722" y="4769820"/>
              <a:ext cx="296528" cy="23473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0" name="rc130"/>
            <p:cNvSpPr/>
            <p:nvPr/>
          </p:nvSpPr>
          <p:spPr>
            <a:xfrm>
              <a:off x="3707251" y="4769820"/>
              <a:ext cx="296528" cy="23473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1" name="rc131"/>
            <p:cNvSpPr/>
            <p:nvPr/>
          </p:nvSpPr>
          <p:spPr>
            <a:xfrm>
              <a:off x="4003779" y="4769820"/>
              <a:ext cx="296528" cy="23473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2" name="rc132"/>
            <p:cNvSpPr/>
            <p:nvPr/>
          </p:nvSpPr>
          <p:spPr>
            <a:xfrm>
              <a:off x="1928082"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3" name="rc133"/>
            <p:cNvSpPr/>
            <p:nvPr/>
          </p:nvSpPr>
          <p:spPr>
            <a:xfrm>
              <a:off x="2224610" y="1248772"/>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4" name="rc134"/>
            <p:cNvSpPr/>
            <p:nvPr/>
          </p:nvSpPr>
          <p:spPr>
            <a:xfrm>
              <a:off x="2521138"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5" name="rc135"/>
            <p:cNvSpPr/>
            <p:nvPr/>
          </p:nvSpPr>
          <p:spPr>
            <a:xfrm>
              <a:off x="2817666"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6" name="rc136"/>
            <p:cNvSpPr/>
            <p:nvPr/>
          </p:nvSpPr>
          <p:spPr>
            <a:xfrm>
              <a:off x="3114194"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7" name="rc137"/>
            <p:cNvSpPr/>
            <p:nvPr/>
          </p:nvSpPr>
          <p:spPr>
            <a:xfrm>
              <a:off x="3410722" y="1248772"/>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38" name="rc138"/>
            <p:cNvSpPr/>
            <p:nvPr/>
          </p:nvSpPr>
          <p:spPr>
            <a:xfrm>
              <a:off x="3707251" y="124877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9" name="rc139"/>
            <p:cNvSpPr/>
            <p:nvPr/>
          </p:nvSpPr>
          <p:spPr>
            <a:xfrm>
              <a:off x="4003779"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0" name="rc140"/>
            <p:cNvSpPr/>
            <p:nvPr/>
          </p:nvSpPr>
          <p:spPr>
            <a:xfrm>
              <a:off x="4300307"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1" name="rc141"/>
            <p:cNvSpPr/>
            <p:nvPr/>
          </p:nvSpPr>
          <p:spPr>
            <a:xfrm>
              <a:off x="4596835"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2" name="rc142"/>
            <p:cNvSpPr/>
            <p:nvPr/>
          </p:nvSpPr>
          <p:spPr>
            <a:xfrm>
              <a:off x="4893363"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3" name="rc143"/>
            <p:cNvSpPr/>
            <p:nvPr/>
          </p:nvSpPr>
          <p:spPr>
            <a:xfrm>
              <a:off x="5189891"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4" name="rc144"/>
            <p:cNvSpPr/>
            <p:nvPr/>
          </p:nvSpPr>
          <p:spPr>
            <a:xfrm>
              <a:off x="5486420"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5" name="rc145"/>
            <p:cNvSpPr/>
            <p:nvPr/>
          </p:nvSpPr>
          <p:spPr>
            <a:xfrm>
              <a:off x="5782948" y="124877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6" name="rc146"/>
            <p:cNvSpPr/>
            <p:nvPr/>
          </p:nvSpPr>
          <p:spPr>
            <a:xfrm>
              <a:off x="6079476"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7" name="rc147"/>
            <p:cNvSpPr/>
            <p:nvPr/>
          </p:nvSpPr>
          <p:spPr>
            <a:xfrm>
              <a:off x="6376004" y="124877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8" name="rc148"/>
            <p:cNvSpPr/>
            <p:nvPr/>
          </p:nvSpPr>
          <p:spPr>
            <a:xfrm>
              <a:off x="6672532"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9" name="rc149"/>
            <p:cNvSpPr/>
            <p:nvPr/>
          </p:nvSpPr>
          <p:spPr>
            <a:xfrm>
              <a:off x="6969060"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0" name="rc150"/>
            <p:cNvSpPr/>
            <p:nvPr/>
          </p:nvSpPr>
          <p:spPr>
            <a:xfrm>
              <a:off x="7265589"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1" name="rc151"/>
            <p:cNvSpPr/>
            <p:nvPr/>
          </p:nvSpPr>
          <p:spPr>
            <a:xfrm>
              <a:off x="7562117"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2" name="rc152"/>
            <p:cNvSpPr/>
            <p:nvPr/>
          </p:nvSpPr>
          <p:spPr>
            <a:xfrm>
              <a:off x="7858645"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3" name="rc153"/>
            <p:cNvSpPr/>
            <p:nvPr/>
          </p:nvSpPr>
          <p:spPr>
            <a:xfrm>
              <a:off x="8155173" y="124877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4" name="rc154"/>
            <p:cNvSpPr/>
            <p:nvPr/>
          </p:nvSpPr>
          <p:spPr>
            <a:xfrm>
              <a:off x="8451701"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5" name="rc155"/>
            <p:cNvSpPr/>
            <p:nvPr/>
          </p:nvSpPr>
          <p:spPr>
            <a:xfrm>
              <a:off x="8748229"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6" name="rc156"/>
            <p:cNvSpPr/>
            <p:nvPr/>
          </p:nvSpPr>
          <p:spPr>
            <a:xfrm>
              <a:off x="4300307" y="4769820"/>
              <a:ext cx="296528" cy="23473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7" name="rc157"/>
            <p:cNvSpPr/>
            <p:nvPr/>
          </p:nvSpPr>
          <p:spPr>
            <a:xfrm>
              <a:off x="4596835" y="4769820"/>
              <a:ext cx="296528" cy="23473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8" name="rc158"/>
            <p:cNvSpPr/>
            <p:nvPr/>
          </p:nvSpPr>
          <p:spPr>
            <a:xfrm>
              <a:off x="4893363" y="4769820"/>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9" name="rc159"/>
            <p:cNvSpPr/>
            <p:nvPr/>
          </p:nvSpPr>
          <p:spPr>
            <a:xfrm>
              <a:off x="5189891" y="4769820"/>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60" name="rc160"/>
            <p:cNvSpPr/>
            <p:nvPr/>
          </p:nvSpPr>
          <p:spPr>
            <a:xfrm>
              <a:off x="5486420" y="4769820"/>
              <a:ext cx="296528" cy="23473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1" name="rc161"/>
            <p:cNvSpPr/>
            <p:nvPr/>
          </p:nvSpPr>
          <p:spPr>
            <a:xfrm>
              <a:off x="5782948" y="4769820"/>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2" name="rc162"/>
            <p:cNvSpPr/>
            <p:nvPr/>
          </p:nvSpPr>
          <p:spPr>
            <a:xfrm>
              <a:off x="6079476" y="4769820"/>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3" name="rc163"/>
            <p:cNvSpPr/>
            <p:nvPr/>
          </p:nvSpPr>
          <p:spPr>
            <a:xfrm>
              <a:off x="6376004" y="4769820"/>
              <a:ext cx="296528" cy="23473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4" name="rc164"/>
            <p:cNvSpPr/>
            <p:nvPr/>
          </p:nvSpPr>
          <p:spPr>
            <a:xfrm>
              <a:off x="6672532" y="4769820"/>
              <a:ext cx="296528" cy="23473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5" name="rc165"/>
            <p:cNvSpPr/>
            <p:nvPr/>
          </p:nvSpPr>
          <p:spPr>
            <a:xfrm>
              <a:off x="6969060" y="4769820"/>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66" name="rc166"/>
            <p:cNvSpPr/>
            <p:nvPr/>
          </p:nvSpPr>
          <p:spPr>
            <a:xfrm>
              <a:off x="7265589" y="4769820"/>
              <a:ext cx="296528" cy="23473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67" name="rc167"/>
            <p:cNvSpPr/>
            <p:nvPr/>
          </p:nvSpPr>
          <p:spPr>
            <a:xfrm>
              <a:off x="7562117" y="4769820"/>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8" name="rc168"/>
            <p:cNvSpPr/>
            <p:nvPr/>
          </p:nvSpPr>
          <p:spPr>
            <a:xfrm>
              <a:off x="7858645" y="4769820"/>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9" name="rc169"/>
            <p:cNvSpPr/>
            <p:nvPr/>
          </p:nvSpPr>
          <p:spPr>
            <a:xfrm>
              <a:off x="8155173" y="4769820"/>
              <a:ext cx="296528" cy="23473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0" name="rc170"/>
            <p:cNvSpPr/>
            <p:nvPr/>
          </p:nvSpPr>
          <p:spPr>
            <a:xfrm>
              <a:off x="8451701" y="4769820"/>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1" name="rc171"/>
            <p:cNvSpPr/>
            <p:nvPr/>
          </p:nvSpPr>
          <p:spPr>
            <a:xfrm>
              <a:off x="8748229" y="4769820"/>
              <a:ext cx="296528" cy="23473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72" name="rc172"/>
            <p:cNvSpPr/>
            <p:nvPr/>
          </p:nvSpPr>
          <p:spPr>
            <a:xfrm>
              <a:off x="3410722"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3" name="rc173"/>
            <p:cNvSpPr/>
            <p:nvPr/>
          </p:nvSpPr>
          <p:spPr>
            <a:xfrm>
              <a:off x="3707251"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4" name="rc174"/>
            <p:cNvSpPr/>
            <p:nvPr/>
          </p:nvSpPr>
          <p:spPr>
            <a:xfrm>
              <a:off x="4003779"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5" name="rc175"/>
            <p:cNvSpPr/>
            <p:nvPr/>
          </p:nvSpPr>
          <p:spPr>
            <a:xfrm>
              <a:off x="4300307"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6" name="rc176"/>
            <p:cNvSpPr/>
            <p:nvPr/>
          </p:nvSpPr>
          <p:spPr>
            <a:xfrm>
              <a:off x="4596835"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7" name="rc177"/>
            <p:cNvSpPr/>
            <p:nvPr/>
          </p:nvSpPr>
          <p:spPr>
            <a:xfrm>
              <a:off x="4893363"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8" name="rc178"/>
            <p:cNvSpPr/>
            <p:nvPr/>
          </p:nvSpPr>
          <p:spPr>
            <a:xfrm>
              <a:off x="5189891"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9" name="rc179"/>
            <p:cNvSpPr/>
            <p:nvPr/>
          </p:nvSpPr>
          <p:spPr>
            <a:xfrm>
              <a:off x="5486420"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0" name="rc180"/>
            <p:cNvSpPr/>
            <p:nvPr/>
          </p:nvSpPr>
          <p:spPr>
            <a:xfrm>
              <a:off x="5782948" y="3830874"/>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1" name="rc181"/>
            <p:cNvSpPr/>
            <p:nvPr/>
          </p:nvSpPr>
          <p:spPr>
            <a:xfrm>
              <a:off x="6079476" y="383087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2" name="rc182"/>
            <p:cNvSpPr/>
            <p:nvPr/>
          </p:nvSpPr>
          <p:spPr>
            <a:xfrm>
              <a:off x="6376004" y="3830874"/>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1928082" y="383087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4" name="rc184"/>
            <p:cNvSpPr/>
            <p:nvPr/>
          </p:nvSpPr>
          <p:spPr>
            <a:xfrm>
              <a:off x="1928082" y="3361401"/>
              <a:ext cx="296528" cy="23473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5" name="rc185"/>
            <p:cNvSpPr/>
            <p:nvPr/>
          </p:nvSpPr>
          <p:spPr>
            <a:xfrm>
              <a:off x="2224610" y="336140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6" name="rc186"/>
            <p:cNvSpPr/>
            <p:nvPr/>
          </p:nvSpPr>
          <p:spPr>
            <a:xfrm>
              <a:off x="2521138" y="3361401"/>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7" name="rc187"/>
            <p:cNvSpPr/>
            <p:nvPr/>
          </p:nvSpPr>
          <p:spPr>
            <a:xfrm>
              <a:off x="2817666" y="336140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3114194" y="3361401"/>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9" name="rc189"/>
            <p:cNvSpPr/>
            <p:nvPr/>
          </p:nvSpPr>
          <p:spPr>
            <a:xfrm>
              <a:off x="3410722" y="3361401"/>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0" name="rc190"/>
            <p:cNvSpPr/>
            <p:nvPr/>
          </p:nvSpPr>
          <p:spPr>
            <a:xfrm>
              <a:off x="3707251" y="336140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1" name="rc191"/>
            <p:cNvSpPr/>
            <p:nvPr/>
          </p:nvSpPr>
          <p:spPr>
            <a:xfrm>
              <a:off x="4003779" y="336140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2" name="rc192"/>
            <p:cNvSpPr/>
            <p:nvPr/>
          </p:nvSpPr>
          <p:spPr>
            <a:xfrm>
              <a:off x="4300307" y="336140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4596835" y="336140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4" name="rc194"/>
            <p:cNvSpPr/>
            <p:nvPr/>
          </p:nvSpPr>
          <p:spPr>
            <a:xfrm>
              <a:off x="4893363" y="336140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5" name="rc195"/>
            <p:cNvSpPr/>
            <p:nvPr/>
          </p:nvSpPr>
          <p:spPr>
            <a:xfrm>
              <a:off x="5189891" y="336140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6" name="rc196"/>
            <p:cNvSpPr/>
            <p:nvPr/>
          </p:nvSpPr>
          <p:spPr>
            <a:xfrm>
              <a:off x="5486420" y="336140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7" name="rc197"/>
            <p:cNvSpPr/>
            <p:nvPr/>
          </p:nvSpPr>
          <p:spPr>
            <a:xfrm>
              <a:off x="5782948" y="336140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8" name="rc198"/>
            <p:cNvSpPr/>
            <p:nvPr/>
          </p:nvSpPr>
          <p:spPr>
            <a:xfrm>
              <a:off x="6079476" y="336140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9" name="rc199"/>
            <p:cNvSpPr/>
            <p:nvPr/>
          </p:nvSpPr>
          <p:spPr>
            <a:xfrm>
              <a:off x="6376004" y="336140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0" name="rc200"/>
            <p:cNvSpPr/>
            <p:nvPr/>
          </p:nvSpPr>
          <p:spPr>
            <a:xfrm>
              <a:off x="6672532" y="336140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1" name="rc201"/>
            <p:cNvSpPr/>
            <p:nvPr/>
          </p:nvSpPr>
          <p:spPr>
            <a:xfrm>
              <a:off x="6969060" y="3361401"/>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2" name="rc202"/>
            <p:cNvSpPr/>
            <p:nvPr/>
          </p:nvSpPr>
          <p:spPr>
            <a:xfrm>
              <a:off x="7265589" y="336140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3" name="rc203"/>
            <p:cNvSpPr/>
            <p:nvPr/>
          </p:nvSpPr>
          <p:spPr>
            <a:xfrm>
              <a:off x="7562117" y="3361401"/>
              <a:ext cx="296528" cy="23473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4" name="rc204"/>
            <p:cNvSpPr/>
            <p:nvPr/>
          </p:nvSpPr>
          <p:spPr>
            <a:xfrm>
              <a:off x="7858645" y="3361401"/>
              <a:ext cx="296528" cy="23473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5" name="rc205"/>
            <p:cNvSpPr/>
            <p:nvPr/>
          </p:nvSpPr>
          <p:spPr>
            <a:xfrm>
              <a:off x="8155173" y="3361401"/>
              <a:ext cx="296528" cy="23473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06" name="rc206"/>
            <p:cNvSpPr/>
            <p:nvPr/>
          </p:nvSpPr>
          <p:spPr>
            <a:xfrm>
              <a:off x="8451701" y="3361401"/>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07" name="rc207"/>
            <p:cNvSpPr/>
            <p:nvPr/>
          </p:nvSpPr>
          <p:spPr>
            <a:xfrm>
              <a:off x="8748229" y="336140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8" name="rc208"/>
            <p:cNvSpPr/>
            <p:nvPr/>
          </p:nvSpPr>
          <p:spPr>
            <a:xfrm>
              <a:off x="2521138"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9" name="rc209"/>
            <p:cNvSpPr/>
            <p:nvPr/>
          </p:nvSpPr>
          <p:spPr>
            <a:xfrm>
              <a:off x="2817666"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0" name="rc210"/>
            <p:cNvSpPr/>
            <p:nvPr/>
          </p:nvSpPr>
          <p:spPr>
            <a:xfrm>
              <a:off x="3114194" y="218771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1" name="rc211"/>
            <p:cNvSpPr/>
            <p:nvPr/>
          </p:nvSpPr>
          <p:spPr>
            <a:xfrm>
              <a:off x="3410722"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2" name="rc212"/>
            <p:cNvSpPr/>
            <p:nvPr/>
          </p:nvSpPr>
          <p:spPr>
            <a:xfrm>
              <a:off x="3707251"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3" name="rc213"/>
            <p:cNvSpPr/>
            <p:nvPr/>
          </p:nvSpPr>
          <p:spPr>
            <a:xfrm>
              <a:off x="4003779"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4" name="rc214"/>
            <p:cNvSpPr/>
            <p:nvPr/>
          </p:nvSpPr>
          <p:spPr>
            <a:xfrm>
              <a:off x="4300307"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5" name="rc215"/>
            <p:cNvSpPr/>
            <p:nvPr/>
          </p:nvSpPr>
          <p:spPr>
            <a:xfrm>
              <a:off x="4596835"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6" name="rc216"/>
            <p:cNvSpPr/>
            <p:nvPr/>
          </p:nvSpPr>
          <p:spPr>
            <a:xfrm>
              <a:off x="4893363" y="218771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7" name="rc217"/>
            <p:cNvSpPr/>
            <p:nvPr/>
          </p:nvSpPr>
          <p:spPr>
            <a:xfrm>
              <a:off x="5189891"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8" name="rc218"/>
            <p:cNvSpPr/>
            <p:nvPr/>
          </p:nvSpPr>
          <p:spPr>
            <a:xfrm>
              <a:off x="5486420" y="218771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9" name="rc219"/>
            <p:cNvSpPr/>
            <p:nvPr/>
          </p:nvSpPr>
          <p:spPr>
            <a:xfrm>
              <a:off x="5782948"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0" name="rc220"/>
            <p:cNvSpPr/>
            <p:nvPr/>
          </p:nvSpPr>
          <p:spPr>
            <a:xfrm>
              <a:off x="6079476" y="2187718"/>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1" name="rc221"/>
            <p:cNvSpPr/>
            <p:nvPr/>
          </p:nvSpPr>
          <p:spPr>
            <a:xfrm>
              <a:off x="6376004"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2" name="rc222"/>
            <p:cNvSpPr/>
            <p:nvPr/>
          </p:nvSpPr>
          <p:spPr>
            <a:xfrm>
              <a:off x="6672532"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3" name="rc223"/>
            <p:cNvSpPr/>
            <p:nvPr/>
          </p:nvSpPr>
          <p:spPr>
            <a:xfrm>
              <a:off x="6969060"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4" name="rc224"/>
            <p:cNvSpPr/>
            <p:nvPr/>
          </p:nvSpPr>
          <p:spPr>
            <a:xfrm>
              <a:off x="7265589" y="2187718"/>
              <a:ext cx="296528" cy="23473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25" name="rc225"/>
            <p:cNvSpPr/>
            <p:nvPr/>
          </p:nvSpPr>
          <p:spPr>
            <a:xfrm>
              <a:off x="7562117" y="2187718"/>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26" name="rc226"/>
            <p:cNvSpPr/>
            <p:nvPr/>
          </p:nvSpPr>
          <p:spPr>
            <a:xfrm>
              <a:off x="7858645" y="2187718"/>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27" name="rc227"/>
            <p:cNvSpPr/>
            <p:nvPr/>
          </p:nvSpPr>
          <p:spPr>
            <a:xfrm>
              <a:off x="8155173" y="2187718"/>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8" name="rc228"/>
            <p:cNvSpPr/>
            <p:nvPr/>
          </p:nvSpPr>
          <p:spPr>
            <a:xfrm>
              <a:off x="8451701" y="218771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9" name="rc229"/>
            <p:cNvSpPr/>
            <p:nvPr/>
          </p:nvSpPr>
          <p:spPr>
            <a:xfrm>
              <a:off x="8748229"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0" name="rc230"/>
            <p:cNvSpPr/>
            <p:nvPr/>
          </p:nvSpPr>
          <p:spPr>
            <a:xfrm>
              <a:off x="2224610" y="383087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1" name="rc231"/>
            <p:cNvSpPr/>
            <p:nvPr/>
          </p:nvSpPr>
          <p:spPr>
            <a:xfrm>
              <a:off x="2521138" y="3830874"/>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2" name="rc232"/>
            <p:cNvSpPr/>
            <p:nvPr/>
          </p:nvSpPr>
          <p:spPr>
            <a:xfrm>
              <a:off x="2817666" y="3830874"/>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33" name="rc233"/>
            <p:cNvSpPr/>
            <p:nvPr/>
          </p:nvSpPr>
          <p:spPr>
            <a:xfrm>
              <a:off x="3114194" y="3830874"/>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4" name="rc234"/>
            <p:cNvSpPr/>
            <p:nvPr/>
          </p:nvSpPr>
          <p:spPr>
            <a:xfrm>
              <a:off x="1928082" y="218771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5" name="rc235"/>
            <p:cNvSpPr/>
            <p:nvPr/>
          </p:nvSpPr>
          <p:spPr>
            <a:xfrm>
              <a:off x="2224610"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6" name="rc236"/>
            <p:cNvSpPr/>
            <p:nvPr/>
          </p:nvSpPr>
          <p:spPr>
            <a:xfrm>
              <a:off x="1928082" y="4535083"/>
              <a:ext cx="296528" cy="23473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37" name="rc237"/>
            <p:cNvSpPr/>
            <p:nvPr/>
          </p:nvSpPr>
          <p:spPr>
            <a:xfrm>
              <a:off x="2224610" y="4535083"/>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8" name="rc238"/>
            <p:cNvSpPr/>
            <p:nvPr/>
          </p:nvSpPr>
          <p:spPr>
            <a:xfrm>
              <a:off x="2521138" y="4535083"/>
              <a:ext cx="296528" cy="23473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9" name="rc239"/>
            <p:cNvSpPr/>
            <p:nvPr/>
          </p:nvSpPr>
          <p:spPr>
            <a:xfrm>
              <a:off x="2817666" y="4535083"/>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0" name="rc240"/>
            <p:cNvSpPr/>
            <p:nvPr/>
          </p:nvSpPr>
          <p:spPr>
            <a:xfrm>
              <a:off x="3114194" y="4535083"/>
              <a:ext cx="296528" cy="23473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1" name="rc241"/>
            <p:cNvSpPr/>
            <p:nvPr/>
          </p:nvSpPr>
          <p:spPr>
            <a:xfrm>
              <a:off x="3410722" y="4535083"/>
              <a:ext cx="296528" cy="23473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2" name="rc242"/>
            <p:cNvSpPr/>
            <p:nvPr/>
          </p:nvSpPr>
          <p:spPr>
            <a:xfrm>
              <a:off x="3707251" y="4535083"/>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43" name="rc243"/>
            <p:cNvSpPr/>
            <p:nvPr/>
          </p:nvSpPr>
          <p:spPr>
            <a:xfrm>
              <a:off x="4003779" y="4535083"/>
              <a:ext cx="296528" cy="23473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44" name="rc244"/>
            <p:cNvSpPr/>
            <p:nvPr/>
          </p:nvSpPr>
          <p:spPr>
            <a:xfrm>
              <a:off x="4300307" y="4535083"/>
              <a:ext cx="296528" cy="23473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45" name="rc245"/>
            <p:cNvSpPr/>
            <p:nvPr/>
          </p:nvSpPr>
          <p:spPr>
            <a:xfrm>
              <a:off x="4596835" y="4535083"/>
              <a:ext cx="296528" cy="23473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46" name="rc246"/>
            <p:cNvSpPr/>
            <p:nvPr/>
          </p:nvSpPr>
          <p:spPr>
            <a:xfrm>
              <a:off x="4893363" y="4535083"/>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47" name="rc247"/>
            <p:cNvSpPr/>
            <p:nvPr/>
          </p:nvSpPr>
          <p:spPr>
            <a:xfrm>
              <a:off x="5189891" y="4535083"/>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48" name="rc248"/>
            <p:cNvSpPr/>
            <p:nvPr/>
          </p:nvSpPr>
          <p:spPr>
            <a:xfrm>
              <a:off x="5486420" y="4535083"/>
              <a:ext cx="296528" cy="23473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49" name="rc249"/>
            <p:cNvSpPr/>
            <p:nvPr/>
          </p:nvSpPr>
          <p:spPr>
            <a:xfrm>
              <a:off x="5782948" y="4535083"/>
              <a:ext cx="296528" cy="23473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0" name="rc250"/>
            <p:cNvSpPr/>
            <p:nvPr/>
          </p:nvSpPr>
          <p:spPr>
            <a:xfrm>
              <a:off x="6079476" y="4535083"/>
              <a:ext cx="296528" cy="23473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1" name="rc251"/>
            <p:cNvSpPr/>
            <p:nvPr/>
          </p:nvSpPr>
          <p:spPr>
            <a:xfrm>
              <a:off x="6376004" y="4535083"/>
              <a:ext cx="296528" cy="23473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52" name="rc252"/>
            <p:cNvSpPr/>
            <p:nvPr/>
          </p:nvSpPr>
          <p:spPr>
            <a:xfrm>
              <a:off x="6672532" y="4535083"/>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53" name="rc253"/>
            <p:cNvSpPr/>
            <p:nvPr/>
          </p:nvSpPr>
          <p:spPr>
            <a:xfrm>
              <a:off x="6969060" y="4535083"/>
              <a:ext cx="296528" cy="23473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4" name="rc254"/>
            <p:cNvSpPr/>
            <p:nvPr/>
          </p:nvSpPr>
          <p:spPr>
            <a:xfrm>
              <a:off x="7265589" y="4535083"/>
              <a:ext cx="296528" cy="23473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5" name="rc255"/>
            <p:cNvSpPr/>
            <p:nvPr/>
          </p:nvSpPr>
          <p:spPr>
            <a:xfrm>
              <a:off x="7562117" y="4535083"/>
              <a:ext cx="296528" cy="23473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6" name="rc256"/>
            <p:cNvSpPr/>
            <p:nvPr/>
          </p:nvSpPr>
          <p:spPr>
            <a:xfrm>
              <a:off x="7858645" y="4535083"/>
              <a:ext cx="296528" cy="23473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7" name="rc257"/>
            <p:cNvSpPr/>
            <p:nvPr/>
          </p:nvSpPr>
          <p:spPr>
            <a:xfrm>
              <a:off x="8155173" y="4535083"/>
              <a:ext cx="296528" cy="23473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8" name="rc258"/>
            <p:cNvSpPr/>
            <p:nvPr/>
          </p:nvSpPr>
          <p:spPr>
            <a:xfrm>
              <a:off x="8451701" y="4535083"/>
              <a:ext cx="296528" cy="23473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9" name="rc259"/>
            <p:cNvSpPr/>
            <p:nvPr/>
          </p:nvSpPr>
          <p:spPr>
            <a:xfrm>
              <a:off x="8748229" y="4535083"/>
              <a:ext cx="296528" cy="23473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0" name="rc260"/>
            <p:cNvSpPr/>
            <p:nvPr/>
          </p:nvSpPr>
          <p:spPr>
            <a:xfrm>
              <a:off x="6672532" y="3830874"/>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1" name="rc261"/>
            <p:cNvSpPr/>
            <p:nvPr/>
          </p:nvSpPr>
          <p:spPr>
            <a:xfrm>
              <a:off x="6969060" y="3830874"/>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2" name="rc262"/>
            <p:cNvSpPr/>
            <p:nvPr/>
          </p:nvSpPr>
          <p:spPr>
            <a:xfrm>
              <a:off x="7265589" y="3830874"/>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3" name="rc263"/>
            <p:cNvSpPr/>
            <p:nvPr/>
          </p:nvSpPr>
          <p:spPr>
            <a:xfrm>
              <a:off x="7562117" y="3830874"/>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4" name="rc264"/>
            <p:cNvSpPr/>
            <p:nvPr/>
          </p:nvSpPr>
          <p:spPr>
            <a:xfrm>
              <a:off x="7858645" y="3830874"/>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5" name="rc265"/>
            <p:cNvSpPr/>
            <p:nvPr/>
          </p:nvSpPr>
          <p:spPr>
            <a:xfrm>
              <a:off x="8155173" y="3830874"/>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6" name="rc266"/>
            <p:cNvSpPr/>
            <p:nvPr/>
          </p:nvSpPr>
          <p:spPr>
            <a:xfrm>
              <a:off x="8451701" y="3830874"/>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7" name="rc267"/>
            <p:cNvSpPr/>
            <p:nvPr/>
          </p:nvSpPr>
          <p:spPr>
            <a:xfrm>
              <a:off x="8748229" y="3830874"/>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8" name="rc268"/>
            <p:cNvSpPr/>
            <p:nvPr/>
          </p:nvSpPr>
          <p:spPr>
            <a:xfrm>
              <a:off x="1928082" y="1718245"/>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9" name="rc269"/>
            <p:cNvSpPr/>
            <p:nvPr/>
          </p:nvSpPr>
          <p:spPr>
            <a:xfrm>
              <a:off x="2224610" y="1718245"/>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0" name="rc270"/>
            <p:cNvSpPr/>
            <p:nvPr/>
          </p:nvSpPr>
          <p:spPr>
            <a:xfrm>
              <a:off x="2521138" y="1718245"/>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1" name="rc271"/>
            <p:cNvSpPr/>
            <p:nvPr/>
          </p:nvSpPr>
          <p:spPr>
            <a:xfrm>
              <a:off x="2817666" y="1718245"/>
              <a:ext cx="296528" cy="23473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72" name="rc272"/>
            <p:cNvSpPr/>
            <p:nvPr/>
          </p:nvSpPr>
          <p:spPr>
            <a:xfrm>
              <a:off x="3114194" y="1718245"/>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3" name="rc273"/>
            <p:cNvSpPr/>
            <p:nvPr/>
          </p:nvSpPr>
          <p:spPr>
            <a:xfrm>
              <a:off x="3410722" y="171824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4" name="rc274"/>
            <p:cNvSpPr/>
            <p:nvPr/>
          </p:nvSpPr>
          <p:spPr>
            <a:xfrm>
              <a:off x="3707251" y="1718245"/>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5" name="rc275"/>
            <p:cNvSpPr/>
            <p:nvPr/>
          </p:nvSpPr>
          <p:spPr>
            <a:xfrm>
              <a:off x="4003779" y="1718245"/>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6" name="rc276"/>
            <p:cNvSpPr/>
            <p:nvPr/>
          </p:nvSpPr>
          <p:spPr>
            <a:xfrm>
              <a:off x="4300307"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7" name="rc277"/>
            <p:cNvSpPr/>
            <p:nvPr/>
          </p:nvSpPr>
          <p:spPr>
            <a:xfrm>
              <a:off x="4596835"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8" name="rc278"/>
            <p:cNvSpPr/>
            <p:nvPr/>
          </p:nvSpPr>
          <p:spPr>
            <a:xfrm>
              <a:off x="4893363"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9" name="rc279"/>
            <p:cNvSpPr/>
            <p:nvPr/>
          </p:nvSpPr>
          <p:spPr>
            <a:xfrm>
              <a:off x="5189891"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0" name="rc280"/>
            <p:cNvSpPr/>
            <p:nvPr/>
          </p:nvSpPr>
          <p:spPr>
            <a:xfrm>
              <a:off x="5486420"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1" name="rc281"/>
            <p:cNvSpPr/>
            <p:nvPr/>
          </p:nvSpPr>
          <p:spPr>
            <a:xfrm>
              <a:off x="5782948"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2" name="rc282"/>
            <p:cNvSpPr/>
            <p:nvPr/>
          </p:nvSpPr>
          <p:spPr>
            <a:xfrm>
              <a:off x="6079476"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3" name="rc283"/>
            <p:cNvSpPr/>
            <p:nvPr/>
          </p:nvSpPr>
          <p:spPr>
            <a:xfrm>
              <a:off x="6376004"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4" name="rc284"/>
            <p:cNvSpPr/>
            <p:nvPr/>
          </p:nvSpPr>
          <p:spPr>
            <a:xfrm>
              <a:off x="6672532"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5" name="rc285"/>
            <p:cNvSpPr/>
            <p:nvPr/>
          </p:nvSpPr>
          <p:spPr>
            <a:xfrm>
              <a:off x="6969060"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6" name="rc286"/>
            <p:cNvSpPr/>
            <p:nvPr/>
          </p:nvSpPr>
          <p:spPr>
            <a:xfrm>
              <a:off x="7265589"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7" name="rc287"/>
            <p:cNvSpPr/>
            <p:nvPr/>
          </p:nvSpPr>
          <p:spPr>
            <a:xfrm>
              <a:off x="7562117"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8" name="rc288"/>
            <p:cNvSpPr/>
            <p:nvPr/>
          </p:nvSpPr>
          <p:spPr>
            <a:xfrm>
              <a:off x="7858645"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9" name="rc289"/>
            <p:cNvSpPr/>
            <p:nvPr/>
          </p:nvSpPr>
          <p:spPr>
            <a:xfrm>
              <a:off x="8155173"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0" name="rc290"/>
            <p:cNvSpPr/>
            <p:nvPr/>
          </p:nvSpPr>
          <p:spPr>
            <a:xfrm>
              <a:off x="8451701"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1" name="rc291"/>
            <p:cNvSpPr/>
            <p:nvPr/>
          </p:nvSpPr>
          <p:spPr>
            <a:xfrm>
              <a:off x="8748229"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2" name="rc292"/>
            <p:cNvSpPr/>
            <p:nvPr/>
          </p:nvSpPr>
          <p:spPr>
            <a:xfrm>
              <a:off x="1928082"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3" name="rc293"/>
            <p:cNvSpPr/>
            <p:nvPr/>
          </p:nvSpPr>
          <p:spPr>
            <a:xfrm>
              <a:off x="2224610"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4" name="rc294"/>
            <p:cNvSpPr/>
            <p:nvPr/>
          </p:nvSpPr>
          <p:spPr>
            <a:xfrm>
              <a:off x="2521138"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5" name="rc295"/>
            <p:cNvSpPr/>
            <p:nvPr/>
          </p:nvSpPr>
          <p:spPr>
            <a:xfrm>
              <a:off x="2817666"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6" name="rc296"/>
            <p:cNvSpPr/>
            <p:nvPr/>
          </p:nvSpPr>
          <p:spPr>
            <a:xfrm>
              <a:off x="3114194"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7" name="rc297"/>
            <p:cNvSpPr/>
            <p:nvPr/>
          </p:nvSpPr>
          <p:spPr>
            <a:xfrm>
              <a:off x="3410722"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8" name="rc298"/>
            <p:cNvSpPr/>
            <p:nvPr/>
          </p:nvSpPr>
          <p:spPr>
            <a:xfrm>
              <a:off x="3707251" y="101403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9" name="rc299"/>
            <p:cNvSpPr/>
            <p:nvPr/>
          </p:nvSpPr>
          <p:spPr>
            <a:xfrm>
              <a:off x="4003779"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0" name="rc300"/>
            <p:cNvSpPr/>
            <p:nvPr/>
          </p:nvSpPr>
          <p:spPr>
            <a:xfrm>
              <a:off x="4300307"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1" name="rc301"/>
            <p:cNvSpPr/>
            <p:nvPr/>
          </p:nvSpPr>
          <p:spPr>
            <a:xfrm>
              <a:off x="4596835" y="101403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2" name="rc302"/>
            <p:cNvSpPr/>
            <p:nvPr/>
          </p:nvSpPr>
          <p:spPr>
            <a:xfrm>
              <a:off x="4893363"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3" name="rc303"/>
            <p:cNvSpPr/>
            <p:nvPr/>
          </p:nvSpPr>
          <p:spPr>
            <a:xfrm>
              <a:off x="5189891"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4" name="rc304"/>
            <p:cNvSpPr/>
            <p:nvPr/>
          </p:nvSpPr>
          <p:spPr>
            <a:xfrm>
              <a:off x="5486420" y="101403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5" name="rc305"/>
            <p:cNvSpPr/>
            <p:nvPr/>
          </p:nvSpPr>
          <p:spPr>
            <a:xfrm>
              <a:off x="5782948" y="101403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6" name="rc306"/>
            <p:cNvSpPr/>
            <p:nvPr/>
          </p:nvSpPr>
          <p:spPr>
            <a:xfrm>
              <a:off x="6079476"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7" name="rc307"/>
            <p:cNvSpPr/>
            <p:nvPr/>
          </p:nvSpPr>
          <p:spPr>
            <a:xfrm>
              <a:off x="6376004"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8" name="rc308"/>
            <p:cNvSpPr/>
            <p:nvPr/>
          </p:nvSpPr>
          <p:spPr>
            <a:xfrm>
              <a:off x="6672532"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69060"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0" name="rc310"/>
            <p:cNvSpPr/>
            <p:nvPr/>
          </p:nvSpPr>
          <p:spPr>
            <a:xfrm>
              <a:off x="7265589"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1" name="rc311"/>
            <p:cNvSpPr/>
            <p:nvPr/>
          </p:nvSpPr>
          <p:spPr>
            <a:xfrm>
              <a:off x="7562117"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2" name="rc312"/>
            <p:cNvSpPr/>
            <p:nvPr/>
          </p:nvSpPr>
          <p:spPr>
            <a:xfrm>
              <a:off x="7858645"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3" name="rc313"/>
            <p:cNvSpPr/>
            <p:nvPr/>
          </p:nvSpPr>
          <p:spPr>
            <a:xfrm>
              <a:off x="8155173"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4" name="rc314"/>
            <p:cNvSpPr/>
            <p:nvPr/>
          </p:nvSpPr>
          <p:spPr>
            <a:xfrm>
              <a:off x="8451701"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5" name="rc315"/>
            <p:cNvSpPr/>
            <p:nvPr/>
          </p:nvSpPr>
          <p:spPr>
            <a:xfrm>
              <a:off x="8748229"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6" name="rc316"/>
            <p:cNvSpPr/>
            <p:nvPr/>
          </p:nvSpPr>
          <p:spPr>
            <a:xfrm>
              <a:off x="7858645" y="4300347"/>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17" name="rc317"/>
            <p:cNvSpPr/>
            <p:nvPr/>
          </p:nvSpPr>
          <p:spPr>
            <a:xfrm>
              <a:off x="8155173" y="4300347"/>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18" name="rc318"/>
            <p:cNvSpPr/>
            <p:nvPr/>
          </p:nvSpPr>
          <p:spPr>
            <a:xfrm>
              <a:off x="8451701" y="4300347"/>
              <a:ext cx="296528" cy="23473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19" name="rc319"/>
            <p:cNvSpPr/>
            <p:nvPr/>
          </p:nvSpPr>
          <p:spPr>
            <a:xfrm>
              <a:off x="8748229" y="4300347"/>
              <a:ext cx="296528" cy="23473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20" name="rc320"/>
            <p:cNvSpPr/>
            <p:nvPr/>
          </p:nvSpPr>
          <p:spPr>
            <a:xfrm>
              <a:off x="1928082" y="2422455"/>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21" name="rc321"/>
            <p:cNvSpPr/>
            <p:nvPr/>
          </p:nvSpPr>
          <p:spPr>
            <a:xfrm>
              <a:off x="2224610" y="2422455"/>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2" name="rc322"/>
            <p:cNvSpPr/>
            <p:nvPr/>
          </p:nvSpPr>
          <p:spPr>
            <a:xfrm>
              <a:off x="2521138" y="2422455"/>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3" name="rc323"/>
            <p:cNvSpPr/>
            <p:nvPr/>
          </p:nvSpPr>
          <p:spPr>
            <a:xfrm>
              <a:off x="2817666" y="242245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24" name="rc324"/>
            <p:cNvSpPr/>
            <p:nvPr/>
          </p:nvSpPr>
          <p:spPr>
            <a:xfrm>
              <a:off x="3114194" y="2422455"/>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25" name="rc325"/>
            <p:cNvSpPr/>
            <p:nvPr/>
          </p:nvSpPr>
          <p:spPr>
            <a:xfrm>
              <a:off x="3410722" y="2422455"/>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26" name="rc326"/>
            <p:cNvSpPr/>
            <p:nvPr/>
          </p:nvSpPr>
          <p:spPr>
            <a:xfrm>
              <a:off x="3707251" y="2422455"/>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27" name="rc327"/>
            <p:cNvSpPr/>
            <p:nvPr/>
          </p:nvSpPr>
          <p:spPr>
            <a:xfrm>
              <a:off x="4003779"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8" name="rc328"/>
            <p:cNvSpPr/>
            <p:nvPr/>
          </p:nvSpPr>
          <p:spPr>
            <a:xfrm>
              <a:off x="4300307" y="2422455"/>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29" name="rc329"/>
            <p:cNvSpPr/>
            <p:nvPr/>
          </p:nvSpPr>
          <p:spPr>
            <a:xfrm>
              <a:off x="4596835" y="2422455"/>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0" name="rc330"/>
            <p:cNvSpPr/>
            <p:nvPr/>
          </p:nvSpPr>
          <p:spPr>
            <a:xfrm>
              <a:off x="4893363"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1" name="rc331"/>
            <p:cNvSpPr/>
            <p:nvPr/>
          </p:nvSpPr>
          <p:spPr>
            <a:xfrm>
              <a:off x="5189891"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2" name="rc332"/>
            <p:cNvSpPr/>
            <p:nvPr/>
          </p:nvSpPr>
          <p:spPr>
            <a:xfrm>
              <a:off x="5486420" y="2422455"/>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3" name="rc333"/>
            <p:cNvSpPr/>
            <p:nvPr/>
          </p:nvSpPr>
          <p:spPr>
            <a:xfrm>
              <a:off x="5782948"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4" name="rc334"/>
            <p:cNvSpPr/>
            <p:nvPr/>
          </p:nvSpPr>
          <p:spPr>
            <a:xfrm>
              <a:off x="6079476"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5" name="rc335"/>
            <p:cNvSpPr/>
            <p:nvPr/>
          </p:nvSpPr>
          <p:spPr>
            <a:xfrm>
              <a:off x="6376004"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6" name="rc336"/>
            <p:cNvSpPr/>
            <p:nvPr/>
          </p:nvSpPr>
          <p:spPr>
            <a:xfrm>
              <a:off x="6672532"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7" name="rc337"/>
            <p:cNvSpPr/>
            <p:nvPr/>
          </p:nvSpPr>
          <p:spPr>
            <a:xfrm>
              <a:off x="6969060"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8" name="rc338"/>
            <p:cNvSpPr/>
            <p:nvPr/>
          </p:nvSpPr>
          <p:spPr>
            <a:xfrm>
              <a:off x="7265589"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9" name="rc339"/>
            <p:cNvSpPr/>
            <p:nvPr/>
          </p:nvSpPr>
          <p:spPr>
            <a:xfrm>
              <a:off x="7562117"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0" name="rc340"/>
            <p:cNvSpPr/>
            <p:nvPr/>
          </p:nvSpPr>
          <p:spPr>
            <a:xfrm>
              <a:off x="7858645" y="242245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1" name="rc341"/>
            <p:cNvSpPr/>
            <p:nvPr/>
          </p:nvSpPr>
          <p:spPr>
            <a:xfrm>
              <a:off x="8155173" y="2422455"/>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2" name="rc342"/>
            <p:cNvSpPr/>
            <p:nvPr/>
          </p:nvSpPr>
          <p:spPr>
            <a:xfrm>
              <a:off x="8451701" y="242245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3" name="rc343"/>
            <p:cNvSpPr/>
            <p:nvPr/>
          </p:nvSpPr>
          <p:spPr>
            <a:xfrm>
              <a:off x="8748229" y="2422455"/>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44" name="rc344"/>
            <p:cNvSpPr/>
            <p:nvPr/>
          </p:nvSpPr>
          <p:spPr>
            <a:xfrm>
              <a:off x="1928082" y="3596137"/>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45" name="rc345"/>
            <p:cNvSpPr/>
            <p:nvPr/>
          </p:nvSpPr>
          <p:spPr>
            <a:xfrm>
              <a:off x="2224610" y="3596137"/>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46" name="rc346"/>
            <p:cNvSpPr/>
            <p:nvPr/>
          </p:nvSpPr>
          <p:spPr>
            <a:xfrm>
              <a:off x="2521138" y="3596137"/>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7" name="rc347"/>
            <p:cNvSpPr/>
            <p:nvPr/>
          </p:nvSpPr>
          <p:spPr>
            <a:xfrm>
              <a:off x="2817666" y="3596137"/>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48" name="rc348"/>
            <p:cNvSpPr/>
            <p:nvPr/>
          </p:nvSpPr>
          <p:spPr>
            <a:xfrm>
              <a:off x="3114194" y="3596137"/>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9" name="rc349"/>
            <p:cNvSpPr/>
            <p:nvPr/>
          </p:nvSpPr>
          <p:spPr>
            <a:xfrm>
              <a:off x="3410722" y="3596137"/>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0" name="rc350"/>
            <p:cNvSpPr/>
            <p:nvPr/>
          </p:nvSpPr>
          <p:spPr>
            <a:xfrm>
              <a:off x="3707251" y="3596137"/>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51" name="rc351"/>
            <p:cNvSpPr/>
            <p:nvPr/>
          </p:nvSpPr>
          <p:spPr>
            <a:xfrm>
              <a:off x="4003779" y="3596137"/>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2" name="rc352"/>
            <p:cNvSpPr/>
            <p:nvPr/>
          </p:nvSpPr>
          <p:spPr>
            <a:xfrm>
              <a:off x="4300307" y="3596137"/>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3" name="rc353"/>
            <p:cNvSpPr/>
            <p:nvPr/>
          </p:nvSpPr>
          <p:spPr>
            <a:xfrm>
              <a:off x="4596835" y="359613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4" name="rc354"/>
            <p:cNvSpPr/>
            <p:nvPr/>
          </p:nvSpPr>
          <p:spPr>
            <a:xfrm>
              <a:off x="4893363" y="3596137"/>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5" name="rc355"/>
            <p:cNvSpPr/>
            <p:nvPr/>
          </p:nvSpPr>
          <p:spPr>
            <a:xfrm>
              <a:off x="5189891" y="3596137"/>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56" name="rc356"/>
            <p:cNvSpPr/>
            <p:nvPr/>
          </p:nvSpPr>
          <p:spPr>
            <a:xfrm>
              <a:off x="5486420" y="3596137"/>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57" name="rc357"/>
            <p:cNvSpPr/>
            <p:nvPr/>
          </p:nvSpPr>
          <p:spPr>
            <a:xfrm>
              <a:off x="5782948" y="3596137"/>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8" name="rc358"/>
            <p:cNvSpPr/>
            <p:nvPr/>
          </p:nvSpPr>
          <p:spPr>
            <a:xfrm>
              <a:off x="6079476" y="3596137"/>
              <a:ext cx="296528" cy="23473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9" name="rc359"/>
            <p:cNvSpPr/>
            <p:nvPr/>
          </p:nvSpPr>
          <p:spPr>
            <a:xfrm>
              <a:off x="6376004" y="359613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0" name="rc360"/>
            <p:cNvSpPr/>
            <p:nvPr/>
          </p:nvSpPr>
          <p:spPr>
            <a:xfrm>
              <a:off x="6672532" y="3596137"/>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1" name="rc361"/>
            <p:cNvSpPr/>
            <p:nvPr/>
          </p:nvSpPr>
          <p:spPr>
            <a:xfrm>
              <a:off x="6969060" y="3596137"/>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2" name="rc362"/>
            <p:cNvSpPr/>
            <p:nvPr/>
          </p:nvSpPr>
          <p:spPr>
            <a:xfrm>
              <a:off x="7265589" y="3596137"/>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3" name="rc363"/>
            <p:cNvSpPr/>
            <p:nvPr/>
          </p:nvSpPr>
          <p:spPr>
            <a:xfrm>
              <a:off x="7562117" y="3596137"/>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4" name="rc364"/>
            <p:cNvSpPr/>
            <p:nvPr/>
          </p:nvSpPr>
          <p:spPr>
            <a:xfrm>
              <a:off x="7858645" y="3596137"/>
              <a:ext cx="296528" cy="23473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5" name="rc365"/>
            <p:cNvSpPr/>
            <p:nvPr/>
          </p:nvSpPr>
          <p:spPr>
            <a:xfrm>
              <a:off x="8155173" y="3596137"/>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6" name="rc366"/>
            <p:cNvSpPr/>
            <p:nvPr/>
          </p:nvSpPr>
          <p:spPr>
            <a:xfrm>
              <a:off x="8451701" y="3596137"/>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7" name="rc367"/>
            <p:cNvSpPr/>
            <p:nvPr/>
          </p:nvSpPr>
          <p:spPr>
            <a:xfrm>
              <a:off x="8748229" y="3596137"/>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8" name="rc368"/>
            <p:cNvSpPr/>
            <p:nvPr/>
          </p:nvSpPr>
          <p:spPr>
            <a:xfrm>
              <a:off x="1928082" y="2657191"/>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9" name="rc369"/>
            <p:cNvSpPr/>
            <p:nvPr/>
          </p:nvSpPr>
          <p:spPr>
            <a:xfrm>
              <a:off x="2224610" y="265719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0" name="rc370"/>
            <p:cNvSpPr/>
            <p:nvPr/>
          </p:nvSpPr>
          <p:spPr>
            <a:xfrm>
              <a:off x="2521138" y="2657191"/>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1" name="rc371"/>
            <p:cNvSpPr/>
            <p:nvPr/>
          </p:nvSpPr>
          <p:spPr>
            <a:xfrm>
              <a:off x="2817666" y="2657191"/>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2" name="rc372"/>
            <p:cNvSpPr/>
            <p:nvPr/>
          </p:nvSpPr>
          <p:spPr>
            <a:xfrm>
              <a:off x="3114194" y="265719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3" name="rc373"/>
            <p:cNvSpPr/>
            <p:nvPr/>
          </p:nvSpPr>
          <p:spPr>
            <a:xfrm>
              <a:off x="3410722" y="265719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4" name="rc374"/>
            <p:cNvSpPr/>
            <p:nvPr/>
          </p:nvSpPr>
          <p:spPr>
            <a:xfrm>
              <a:off x="3707251" y="265719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5" name="rc375"/>
            <p:cNvSpPr/>
            <p:nvPr/>
          </p:nvSpPr>
          <p:spPr>
            <a:xfrm>
              <a:off x="4003779" y="265719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6" name="rc376"/>
            <p:cNvSpPr/>
            <p:nvPr/>
          </p:nvSpPr>
          <p:spPr>
            <a:xfrm>
              <a:off x="4300307"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7" name="rc377"/>
            <p:cNvSpPr/>
            <p:nvPr/>
          </p:nvSpPr>
          <p:spPr>
            <a:xfrm>
              <a:off x="4596835"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8" name="rc378"/>
            <p:cNvSpPr/>
            <p:nvPr/>
          </p:nvSpPr>
          <p:spPr>
            <a:xfrm>
              <a:off x="4893363"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9" name="rc379"/>
            <p:cNvSpPr/>
            <p:nvPr/>
          </p:nvSpPr>
          <p:spPr>
            <a:xfrm>
              <a:off x="5189891"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0" name="rc380"/>
            <p:cNvSpPr/>
            <p:nvPr/>
          </p:nvSpPr>
          <p:spPr>
            <a:xfrm>
              <a:off x="5486420"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1" name="rc381"/>
            <p:cNvSpPr/>
            <p:nvPr/>
          </p:nvSpPr>
          <p:spPr>
            <a:xfrm>
              <a:off x="5782948"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2" name="rc382"/>
            <p:cNvSpPr/>
            <p:nvPr/>
          </p:nvSpPr>
          <p:spPr>
            <a:xfrm>
              <a:off x="6079476"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3" name="rc383"/>
            <p:cNvSpPr/>
            <p:nvPr/>
          </p:nvSpPr>
          <p:spPr>
            <a:xfrm>
              <a:off x="6376004"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4" name="rc384"/>
            <p:cNvSpPr/>
            <p:nvPr/>
          </p:nvSpPr>
          <p:spPr>
            <a:xfrm>
              <a:off x="6672532"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5" name="rc385"/>
            <p:cNvSpPr/>
            <p:nvPr/>
          </p:nvSpPr>
          <p:spPr>
            <a:xfrm>
              <a:off x="6969060"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6" name="rc386"/>
            <p:cNvSpPr/>
            <p:nvPr/>
          </p:nvSpPr>
          <p:spPr>
            <a:xfrm>
              <a:off x="7265589" y="265719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7" name="rc387"/>
            <p:cNvSpPr/>
            <p:nvPr/>
          </p:nvSpPr>
          <p:spPr>
            <a:xfrm>
              <a:off x="7562117" y="265719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8" name="rc388"/>
            <p:cNvSpPr/>
            <p:nvPr/>
          </p:nvSpPr>
          <p:spPr>
            <a:xfrm>
              <a:off x="7858645" y="2657191"/>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9" name="rc389"/>
            <p:cNvSpPr/>
            <p:nvPr/>
          </p:nvSpPr>
          <p:spPr>
            <a:xfrm>
              <a:off x="8155173" y="265719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0" name="rc390"/>
            <p:cNvSpPr/>
            <p:nvPr/>
          </p:nvSpPr>
          <p:spPr>
            <a:xfrm>
              <a:off x="8451701"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1" name="rc391"/>
            <p:cNvSpPr/>
            <p:nvPr/>
          </p:nvSpPr>
          <p:spPr>
            <a:xfrm>
              <a:off x="8748229" y="265719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2" name="rc392"/>
            <p:cNvSpPr/>
            <p:nvPr/>
          </p:nvSpPr>
          <p:spPr>
            <a:xfrm>
              <a:off x="1928082" y="4300347"/>
              <a:ext cx="296528" cy="23473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93" name="rc393"/>
            <p:cNvSpPr/>
            <p:nvPr/>
          </p:nvSpPr>
          <p:spPr>
            <a:xfrm>
              <a:off x="2224610" y="4300347"/>
              <a:ext cx="296528" cy="23473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94" name="rc394"/>
            <p:cNvSpPr/>
            <p:nvPr/>
          </p:nvSpPr>
          <p:spPr>
            <a:xfrm>
              <a:off x="2521138" y="4300347"/>
              <a:ext cx="296528" cy="23473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95" name="rc395"/>
            <p:cNvSpPr/>
            <p:nvPr/>
          </p:nvSpPr>
          <p:spPr>
            <a:xfrm>
              <a:off x="2817666" y="4300347"/>
              <a:ext cx="296528" cy="23473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6" name="rc396"/>
            <p:cNvSpPr/>
            <p:nvPr/>
          </p:nvSpPr>
          <p:spPr>
            <a:xfrm>
              <a:off x="3114194" y="4300347"/>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97" name="rc397"/>
            <p:cNvSpPr/>
            <p:nvPr/>
          </p:nvSpPr>
          <p:spPr>
            <a:xfrm>
              <a:off x="3410722" y="4300347"/>
              <a:ext cx="296528" cy="23473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98" name="rc398"/>
            <p:cNvSpPr/>
            <p:nvPr/>
          </p:nvSpPr>
          <p:spPr>
            <a:xfrm>
              <a:off x="3707251" y="4300347"/>
              <a:ext cx="296528" cy="23473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99" name="rc399"/>
            <p:cNvSpPr/>
            <p:nvPr/>
          </p:nvSpPr>
          <p:spPr>
            <a:xfrm>
              <a:off x="4003779" y="4300347"/>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00" name="rc400"/>
            <p:cNvSpPr/>
            <p:nvPr/>
          </p:nvSpPr>
          <p:spPr>
            <a:xfrm>
              <a:off x="4300307" y="4300347"/>
              <a:ext cx="296528" cy="23473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01" name="rc401"/>
            <p:cNvSpPr/>
            <p:nvPr/>
          </p:nvSpPr>
          <p:spPr>
            <a:xfrm>
              <a:off x="4596835" y="4300347"/>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02" name="rc402"/>
            <p:cNvSpPr/>
            <p:nvPr/>
          </p:nvSpPr>
          <p:spPr>
            <a:xfrm>
              <a:off x="4893363" y="4300347"/>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03" name="rc403"/>
            <p:cNvSpPr/>
            <p:nvPr/>
          </p:nvSpPr>
          <p:spPr>
            <a:xfrm>
              <a:off x="5189891" y="4300347"/>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4" name="rc404"/>
            <p:cNvSpPr/>
            <p:nvPr/>
          </p:nvSpPr>
          <p:spPr>
            <a:xfrm>
              <a:off x="5486420" y="4300347"/>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05" name="rc405"/>
            <p:cNvSpPr/>
            <p:nvPr/>
          </p:nvSpPr>
          <p:spPr>
            <a:xfrm>
              <a:off x="5782948" y="4300347"/>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6" name="rc406"/>
            <p:cNvSpPr/>
            <p:nvPr/>
          </p:nvSpPr>
          <p:spPr>
            <a:xfrm>
              <a:off x="6079476" y="4300347"/>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7" name="rc407"/>
            <p:cNvSpPr/>
            <p:nvPr/>
          </p:nvSpPr>
          <p:spPr>
            <a:xfrm>
              <a:off x="6376004" y="4300347"/>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8" name="rc408"/>
            <p:cNvSpPr/>
            <p:nvPr/>
          </p:nvSpPr>
          <p:spPr>
            <a:xfrm>
              <a:off x="6672532" y="4300347"/>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9" name="rc409"/>
            <p:cNvSpPr/>
            <p:nvPr/>
          </p:nvSpPr>
          <p:spPr>
            <a:xfrm>
              <a:off x="6969060" y="4300347"/>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10" name="rc410"/>
            <p:cNvSpPr/>
            <p:nvPr/>
          </p:nvSpPr>
          <p:spPr>
            <a:xfrm>
              <a:off x="7265589" y="4300347"/>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11" name="rc411"/>
            <p:cNvSpPr/>
            <p:nvPr/>
          </p:nvSpPr>
          <p:spPr>
            <a:xfrm>
              <a:off x="7562117" y="4300347"/>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12" name="rc412"/>
            <p:cNvSpPr/>
            <p:nvPr/>
          </p:nvSpPr>
          <p:spPr>
            <a:xfrm>
              <a:off x="1928082" y="5239293"/>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13" name="rc413"/>
            <p:cNvSpPr/>
            <p:nvPr/>
          </p:nvSpPr>
          <p:spPr>
            <a:xfrm>
              <a:off x="2224610" y="5239293"/>
              <a:ext cx="296528" cy="23473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14" name="rc414"/>
            <p:cNvSpPr/>
            <p:nvPr/>
          </p:nvSpPr>
          <p:spPr>
            <a:xfrm>
              <a:off x="2521138" y="5239293"/>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15" name="rc415"/>
            <p:cNvSpPr/>
            <p:nvPr/>
          </p:nvSpPr>
          <p:spPr>
            <a:xfrm>
              <a:off x="2817666" y="5239293"/>
              <a:ext cx="296528" cy="23473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16" name="rc416"/>
            <p:cNvSpPr/>
            <p:nvPr/>
          </p:nvSpPr>
          <p:spPr>
            <a:xfrm>
              <a:off x="3114194" y="5239293"/>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17" name="rc417"/>
            <p:cNvSpPr/>
            <p:nvPr/>
          </p:nvSpPr>
          <p:spPr>
            <a:xfrm>
              <a:off x="3410722" y="5239293"/>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18" name="rc418"/>
            <p:cNvSpPr/>
            <p:nvPr/>
          </p:nvSpPr>
          <p:spPr>
            <a:xfrm>
              <a:off x="3707251" y="5239293"/>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19" name="rc419"/>
            <p:cNvSpPr/>
            <p:nvPr/>
          </p:nvSpPr>
          <p:spPr>
            <a:xfrm>
              <a:off x="4003779" y="5239293"/>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20" name="rc420"/>
            <p:cNvSpPr/>
            <p:nvPr/>
          </p:nvSpPr>
          <p:spPr>
            <a:xfrm>
              <a:off x="4300307" y="5239293"/>
              <a:ext cx="296528" cy="23473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21" name="rc421"/>
            <p:cNvSpPr/>
            <p:nvPr/>
          </p:nvSpPr>
          <p:spPr>
            <a:xfrm>
              <a:off x="4596835" y="5239293"/>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22" name="rc422"/>
            <p:cNvSpPr/>
            <p:nvPr/>
          </p:nvSpPr>
          <p:spPr>
            <a:xfrm>
              <a:off x="4893363" y="5239293"/>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23" name="rc423"/>
            <p:cNvSpPr/>
            <p:nvPr/>
          </p:nvSpPr>
          <p:spPr>
            <a:xfrm>
              <a:off x="5189891" y="5239293"/>
              <a:ext cx="296528" cy="23473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24" name="rc424"/>
            <p:cNvSpPr/>
            <p:nvPr/>
          </p:nvSpPr>
          <p:spPr>
            <a:xfrm>
              <a:off x="5486420" y="5239293"/>
              <a:ext cx="296528" cy="23473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25" name="rc425"/>
            <p:cNvSpPr/>
            <p:nvPr/>
          </p:nvSpPr>
          <p:spPr>
            <a:xfrm>
              <a:off x="5782948" y="5239293"/>
              <a:ext cx="296528" cy="23473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26" name="rc426"/>
            <p:cNvSpPr/>
            <p:nvPr/>
          </p:nvSpPr>
          <p:spPr>
            <a:xfrm>
              <a:off x="6079476" y="5239293"/>
              <a:ext cx="296528" cy="23473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27" name="rc427"/>
            <p:cNvSpPr/>
            <p:nvPr/>
          </p:nvSpPr>
          <p:spPr>
            <a:xfrm>
              <a:off x="6376004" y="5239293"/>
              <a:ext cx="296528" cy="23473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28" name="rc428"/>
            <p:cNvSpPr/>
            <p:nvPr/>
          </p:nvSpPr>
          <p:spPr>
            <a:xfrm>
              <a:off x="6672532" y="5239293"/>
              <a:ext cx="296528" cy="23473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29" name="rc429"/>
            <p:cNvSpPr/>
            <p:nvPr/>
          </p:nvSpPr>
          <p:spPr>
            <a:xfrm>
              <a:off x="6969060" y="5239293"/>
              <a:ext cx="296528" cy="23473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30" name="rc430"/>
            <p:cNvSpPr/>
            <p:nvPr/>
          </p:nvSpPr>
          <p:spPr>
            <a:xfrm>
              <a:off x="7265589" y="5239293"/>
              <a:ext cx="296528" cy="23473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31" name="rc431"/>
            <p:cNvSpPr/>
            <p:nvPr/>
          </p:nvSpPr>
          <p:spPr>
            <a:xfrm>
              <a:off x="7562117" y="5239293"/>
              <a:ext cx="296528" cy="23473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32" name="rc432"/>
            <p:cNvSpPr/>
            <p:nvPr/>
          </p:nvSpPr>
          <p:spPr>
            <a:xfrm>
              <a:off x="7858645" y="5239293"/>
              <a:ext cx="296528" cy="23473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33" name="rc433"/>
            <p:cNvSpPr/>
            <p:nvPr/>
          </p:nvSpPr>
          <p:spPr>
            <a:xfrm>
              <a:off x="8155173" y="5239293"/>
              <a:ext cx="296528" cy="23473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34" name="rc434"/>
            <p:cNvSpPr/>
            <p:nvPr/>
          </p:nvSpPr>
          <p:spPr>
            <a:xfrm>
              <a:off x="8451701" y="5239293"/>
              <a:ext cx="296528" cy="23473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35" name="rc435"/>
            <p:cNvSpPr/>
            <p:nvPr/>
          </p:nvSpPr>
          <p:spPr>
            <a:xfrm>
              <a:off x="8748229" y="5239293"/>
              <a:ext cx="296528" cy="23473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36" name="rc436"/>
            <p:cNvSpPr/>
            <p:nvPr/>
          </p:nvSpPr>
          <p:spPr>
            <a:xfrm>
              <a:off x="1928082" y="1952982"/>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7" name="rc437"/>
            <p:cNvSpPr/>
            <p:nvPr/>
          </p:nvSpPr>
          <p:spPr>
            <a:xfrm>
              <a:off x="2224610"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8" name="rc438"/>
            <p:cNvSpPr/>
            <p:nvPr/>
          </p:nvSpPr>
          <p:spPr>
            <a:xfrm>
              <a:off x="2521138" y="1952982"/>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39" name="rc439"/>
            <p:cNvSpPr/>
            <p:nvPr/>
          </p:nvSpPr>
          <p:spPr>
            <a:xfrm>
              <a:off x="2817666" y="1952982"/>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40" name="rc440"/>
            <p:cNvSpPr/>
            <p:nvPr/>
          </p:nvSpPr>
          <p:spPr>
            <a:xfrm>
              <a:off x="3114194" y="1952982"/>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1" name="rc441"/>
            <p:cNvSpPr/>
            <p:nvPr/>
          </p:nvSpPr>
          <p:spPr>
            <a:xfrm>
              <a:off x="3410722"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2" name="rc442"/>
            <p:cNvSpPr/>
            <p:nvPr/>
          </p:nvSpPr>
          <p:spPr>
            <a:xfrm>
              <a:off x="3707251"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3" name="rc443"/>
            <p:cNvSpPr/>
            <p:nvPr/>
          </p:nvSpPr>
          <p:spPr>
            <a:xfrm>
              <a:off x="4003779"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4" name="rc444"/>
            <p:cNvSpPr/>
            <p:nvPr/>
          </p:nvSpPr>
          <p:spPr>
            <a:xfrm>
              <a:off x="4300307"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5" name="rc445"/>
            <p:cNvSpPr/>
            <p:nvPr/>
          </p:nvSpPr>
          <p:spPr>
            <a:xfrm>
              <a:off x="4596835"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6" name="rc446"/>
            <p:cNvSpPr/>
            <p:nvPr/>
          </p:nvSpPr>
          <p:spPr>
            <a:xfrm>
              <a:off x="4893363"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7" name="rc447"/>
            <p:cNvSpPr/>
            <p:nvPr/>
          </p:nvSpPr>
          <p:spPr>
            <a:xfrm>
              <a:off x="5189891"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8" name="rc448"/>
            <p:cNvSpPr/>
            <p:nvPr/>
          </p:nvSpPr>
          <p:spPr>
            <a:xfrm>
              <a:off x="5486420" y="1952982"/>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9" name="rc449"/>
            <p:cNvSpPr/>
            <p:nvPr/>
          </p:nvSpPr>
          <p:spPr>
            <a:xfrm>
              <a:off x="5782948"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0" name="rc450"/>
            <p:cNvSpPr/>
            <p:nvPr/>
          </p:nvSpPr>
          <p:spPr>
            <a:xfrm>
              <a:off x="6079476"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1" name="rc451"/>
            <p:cNvSpPr/>
            <p:nvPr/>
          </p:nvSpPr>
          <p:spPr>
            <a:xfrm>
              <a:off x="6376004"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2" name="rc452"/>
            <p:cNvSpPr/>
            <p:nvPr/>
          </p:nvSpPr>
          <p:spPr>
            <a:xfrm>
              <a:off x="6672532"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3" name="rc453"/>
            <p:cNvSpPr/>
            <p:nvPr/>
          </p:nvSpPr>
          <p:spPr>
            <a:xfrm>
              <a:off x="6969060"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4" name="rc454"/>
            <p:cNvSpPr/>
            <p:nvPr/>
          </p:nvSpPr>
          <p:spPr>
            <a:xfrm>
              <a:off x="7265589" y="1952982"/>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5" name="rc455"/>
            <p:cNvSpPr/>
            <p:nvPr/>
          </p:nvSpPr>
          <p:spPr>
            <a:xfrm>
              <a:off x="7562117"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6" name="rc456"/>
            <p:cNvSpPr/>
            <p:nvPr/>
          </p:nvSpPr>
          <p:spPr>
            <a:xfrm>
              <a:off x="7858645" y="1952982"/>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7" name="rc457"/>
            <p:cNvSpPr/>
            <p:nvPr/>
          </p:nvSpPr>
          <p:spPr>
            <a:xfrm>
              <a:off x="8155173" y="1952982"/>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8" name="rc458"/>
            <p:cNvSpPr/>
            <p:nvPr/>
          </p:nvSpPr>
          <p:spPr>
            <a:xfrm>
              <a:off x="8451701" y="1952982"/>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9" name="rc459"/>
            <p:cNvSpPr/>
            <p:nvPr/>
          </p:nvSpPr>
          <p:spPr>
            <a:xfrm>
              <a:off x="8748229" y="1952982"/>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0" name="rc460"/>
            <p:cNvSpPr/>
            <p:nvPr/>
          </p:nvSpPr>
          <p:spPr>
            <a:xfrm>
              <a:off x="3114194" y="5474029"/>
              <a:ext cx="296528" cy="23473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61" name="rc461"/>
            <p:cNvSpPr/>
            <p:nvPr/>
          </p:nvSpPr>
          <p:spPr>
            <a:xfrm>
              <a:off x="3410722" y="5474029"/>
              <a:ext cx="296528" cy="23473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62" name="rc462"/>
            <p:cNvSpPr/>
            <p:nvPr/>
          </p:nvSpPr>
          <p:spPr>
            <a:xfrm>
              <a:off x="3707251" y="5474029"/>
              <a:ext cx="296528" cy="23473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3" name="rc463"/>
            <p:cNvSpPr/>
            <p:nvPr/>
          </p:nvSpPr>
          <p:spPr>
            <a:xfrm>
              <a:off x="4003779" y="5474029"/>
              <a:ext cx="296528" cy="23473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64" name="rc464"/>
            <p:cNvSpPr/>
            <p:nvPr/>
          </p:nvSpPr>
          <p:spPr>
            <a:xfrm>
              <a:off x="4300307" y="5474029"/>
              <a:ext cx="296528" cy="23473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5" name="rc465"/>
            <p:cNvSpPr/>
            <p:nvPr/>
          </p:nvSpPr>
          <p:spPr>
            <a:xfrm>
              <a:off x="4596835" y="5474029"/>
              <a:ext cx="296528" cy="23473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66" name="rc466"/>
            <p:cNvSpPr/>
            <p:nvPr/>
          </p:nvSpPr>
          <p:spPr>
            <a:xfrm>
              <a:off x="4893363" y="5474029"/>
              <a:ext cx="296528" cy="23473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67" name="rc467"/>
            <p:cNvSpPr/>
            <p:nvPr/>
          </p:nvSpPr>
          <p:spPr>
            <a:xfrm>
              <a:off x="5189891" y="5474029"/>
              <a:ext cx="296528" cy="23473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68" name="rc468"/>
            <p:cNvSpPr/>
            <p:nvPr/>
          </p:nvSpPr>
          <p:spPr>
            <a:xfrm>
              <a:off x="5486420" y="5474029"/>
              <a:ext cx="296528" cy="23473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69" name="rc469"/>
            <p:cNvSpPr/>
            <p:nvPr/>
          </p:nvSpPr>
          <p:spPr>
            <a:xfrm>
              <a:off x="5782948" y="5474029"/>
              <a:ext cx="296528" cy="23473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70" name="rc470"/>
            <p:cNvSpPr/>
            <p:nvPr/>
          </p:nvSpPr>
          <p:spPr>
            <a:xfrm>
              <a:off x="6079476" y="5474029"/>
              <a:ext cx="296528" cy="23473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71" name="rc471"/>
            <p:cNvSpPr/>
            <p:nvPr/>
          </p:nvSpPr>
          <p:spPr>
            <a:xfrm>
              <a:off x="6376004" y="5474029"/>
              <a:ext cx="296528" cy="23473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72" name="rc472"/>
            <p:cNvSpPr/>
            <p:nvPr/>
          </p:nvSpPr>
          <p:spPr>
            <a:xfrm>
              <a:off x="6672532" y="5474029"/>
              <a:ext cx="296528" cy="23473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73" name="rc473"/>
            <p:cNvSpPr/>
            <p:nvPr/>
          </p:nvSpPr>
          <p:spPr>
            <a:xfrm>
              <a:off x="6969060" y="5474029"/>
              <a:ext cx="296528" cy="23473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74" name="rc474"/>
            <p:cNvSpPr/>
            <p:nvPr/>
          </p:nvSpPr>
          <p:spPr>
            <a:xfrm>
              <a:off x="7265589" y="5474029"/>
              <a:ext cx="296528" cy="23473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75" name="rc475"/>
            <p:cNvSpPr/>
            <p:nvPr/>
          </p:nvSpPr>
          <p:spPr>
            <a:xfrm>
              <a:off x="7562117" y="5474029"/>
              <a:ext cx="296528" cy="23473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76" name="rc476"/>
            <p:cNvSpPr/>
            <p:nvPr/>
          </p:nvSpPr>
          <p:spPr>
            <a:xfrm>
              <a:off x="7858645" y="5474029"/>
              <a:ext cx="296528" cy="23473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77" name="rc477"/>
            <p:cNvSpPr/>
            <p:nvPr/>
          </p:nvSpPr>
          <p:spPr>
            <a:xfrm>
              <a:off x="8155173" y="5474029"/>
              <a:ext cx="296528" cy="23473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78" name="rc478"/>
            <p:cNvSpPr/>
            <p:nvPr/>
          </p:nvSpPr>
          <p:spPr>
            <a:xfrm>
              <a:off x="8451701" y="5474029"/>
              <a:ext cx="296528" cy="23473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79" name="rc479"/>
            <p:cNvSpPr/>
            <p:nvPr/>
          </p:nvSpPr>
          <p:spPr>
            <a:xfrm>
              <a:off x="8748229" y="5474029"/>
              <a:ext cx="296528" cy="23473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80" name="rc480"/>
            <p:cNvSpPr/>
            <p:nvPr/>
          </p:nvSpPr>
          <p:spPr>
            <a:xfrm>
              <a:off x="1928082" y="5474029"/>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81" name="rc481"/>
            <p:cNvSpPr/>
            <p:nvPr/>
          </p:nvSpPr>
          <p:spPr>
            <a:xfrm>
              <a:off x="2224610" y="5474029"/>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2" name="rc482"/>
            <p:cNvSpPr/>
            <p:nvPr/>
          </p:nvSpPr>
          <p:spPr>
            <a:xfrm>
              <a:off x="2521138" y="5474029"/>
              <a:ext cx="296528" cy="23473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83" name="rc483"/>
            <p:cNvSpPr/>
            <p:nvPr/>
          </p:nvSpPr>
          <p:spPr>
            <a:xfrm>
              <a:off x="2817666" y="5474029"/>
              <a:ext cx="296528" cy="23473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84" name="tx484"/>
            <p:cNvSpPr/>
            <p:nvPr/>
          </p:nvSpPr>
          <p:spPr>
            <a:xfrm>
              <a:off x="8539676"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5" name="tx485"/>
            <p:cNvSpPr/>
            <p:nvPr/>
          </p:nvSpPr>
          <p:spPr>
            <a:xfrm>
              <a:off x="8836204"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6" name="tx486"/>
            <p:cNvSpPr/>
            <p:nvPr/>
          </p:nvSpPr>
          <p:spPr>
            <a:xfrm>
              <a:off x="2016056"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7" name="tx487"/>
            <p:cNvSpPr/>
            <p:nvPr/>
          </p:nvSpPr>
          <p:spPr>
            <a:xfrm>
              <a:off x="2312584"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8" name="tx488"/>
            <p:cNvSpPr/>
            <p:nvPr/>
          </p:nvSpPr>
          <p:spPr>
            <a:xfrm>
              <a:off x="2609112"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9" name="tx489"/>
            <p:cNvSpPr/>
            <p:nvPr/>
          </p:nvSpPr>
          <p:spPr>
            <a:xfrm>
              <a:off x="2905640"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0" name="tx490"/>
            <p:cNvSpPr/>
            <p:nvPr/>
          </p:nvSpPr>
          <p:spPr>
            <a:xfrm>
              <a:off x="3202169"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1" name="tx491"/>
            <p:cNvSpPr/>
            <p:nvPr/>
          </p:nvSpPr>
          <p:spPr>
            <a:xfrm>
              <a:off x="3498697"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2" name="tx492"/>
            <p:cNvSpPr/>
            <p:nvPr/>
          </p:nvSpPr>
          <p:spPr>
            <a:xfrm>
              <a:off x="3795225"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3" name="tx493"/>
            <p:cNvSpPr/>
            <p:nvPr/>
          </p:nvSpPr>
          <p:spPr>
            <a:xfrm>
              <a:off x="4091753"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4" name="tx494"/>
            <p:cNvSpPr/>
            <p:nvPr/>
          </p:nvSpPr>
          <p:spPr>
            <a:xfrm>
              <a:off x="4388281"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5" name="tx495"/>
            <p:cNvSpPr/>
            <p:nvPr/>
          </p:nvSpPr>
          <p:spPr>
            <a:xfrm>
              <a:off x="4684809" y="32035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6" name="tx496"/>
            <p:cNvSpPr/>
            <p:nvPr/>
          </p:nvSpPr>
          <p:spPr>
            <a:xfrm>
              <a:off x="4981338"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7" name="tx497"/>
            <p:cNvSpPr/>
            <p:nvPr/>
          </p:nvSpPr>
          <p:spPr>
            <a:xfrm>
              <a:off x="5277866"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8" name="tx498"/>
            <p:cNvSpPr/>
            <p:nvPr/>
          </p:nvSpPr>
          <p:spPr>
            <a:xfrm>
              <a:off x="5574394"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9" name="tx499"/>
            <p:cNvSpPr/>
            <p:nvPr/>
          </p:nvSpPr>
          <p:spPr>
            <a:xfrm>
              <a:off x="5870922"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0" name="tx500"/>
            <p:cNvSpPr/>
            <p:nvPr/>
          </p:nvSpPr>
          <p:spPr>
            <a:xfrm>
              <a:off x="6167450"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1" name="tx501"/>
            <p:cNvSpPr/>
            <p:nvPr/>
          </p:nvSpPr>
          <p:spPr>
            <a:xfrm>
              <a:off x="6463979"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2" name="tx502"/>
            <p:cNvSpPr/>
            <p:nvPr/>
          </p:nvSpPr>
          <p:spPr>
            <a:xfrm>
              <a:off x="6760507"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3" name="tx503"/>
            <p:cNvSpPr/>
            <p:nvPr/>
          </p:nvSpPr>
          <p:spPr>
            <a:xfrm>
              <a:off x="7057035"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4" name="tx504"/>
            <p:cNvSpPr/>
            <p:nvPr/>
          </p:nvSpPr>
          <p:spPr>
            <a:xfrm>
              <a:off x="7353563"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5" name="tx505"/>
            <p:cNvSpPr/>
            <p:nvPr/>
          </p:nvSpPr>
          <p:spPr>
            <a:xfrm>
              <a:off x="7650091"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6" name="tx506"/>
            <p:cNvSpPr/>
            <p:nvPr/>
          </p:nvSpPr>
          <p:spPr>
            <a:xfrm>
              <a:off x="7946619"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7" name="tx507"/>
            <p:cNvSpPr/>
            <p:nvPr/>
          </p:nvSpPr>
          <p:spPr>
            <a:xfrm>
              <a:off x="8243148"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8" name="tx508"/>
            <p:cNvSpPr/>
            <p:nvPr/>
          </p:nvSpPr>
          <p:spPr>
            <a:xfrm>
              <a:off x="8539676"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9" name="tx509"/>
            <p:cNvSpPr/>
            <p:nvPr/>
          </p:nvSpPr>
          <p:spPr>
            <a:xfrm>
              <a:off x="8836204"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0" name="tx510"/>
            <p:cNvSpPr/>
            <p:nvPr/>
          </p:nvSpPr>
          <p:spPr>
            <a:xfrm>
              <a:off x="2016056"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1" name="tx511"/>
            <p:cNvSpPr/>
            <p:nvPr/>
          </p:nvSpPr>
          <p:spPr>
            <a:xfrm>
              <a:off x="2312584"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2609112"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3" name="tx513"/>
            <p:cNvSpPr/>
            <p:nvPr/>
          </p:nvSpPr>
          <p:spPr>
            <a:xfrm>
              <a:off x="2905640"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4" name="tx514"/>
            <p:cNvSpPr/>
            <p:nvPr/>
          </p:nvSpPr>
          <p:spPr>
            <a:xfrm>
              <a:off x="3202169"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5" name="tx515"/>
            <p:cNvSpPr/>
            <p:nvPr/>
          </p:nvSpPr>
          <p:spPr>
            <a:xfrm>
              <a:off x="3498697"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6" name="tx516"/>
            <p:cNvSpPr/>
            <p:nvPr/>
          </p:nvSpPr>
          <p:spPr>
            <a:xfrm>
              <a:off x="3795225"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7" name="tx517"/>
            <p:cNvSpPr/>
            <p:nvPr/>
          </p:nvSpPr>
          <p:spPr>
            <a:xfrm>
              <a:off x="4091753"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8" name="tx518"/>
            <p:cNvSpPr/>
            <p:nvPr/>
          </p:nvSpPr>
          <p:spPr>
            <a:xfrm>
              <a:off x="4388281"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9" name="tx519"/>
            <p:cNvSpPr/>
            <p:nvPr/>
          </p:nvSpPr>
          <p:spPr>
            <a:xfrm>
              <a:off x="4684809"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0" name="tx520"/>
            <p:cNvSpPr/>
            <p:nvPr/>
          </p:nvSpPr>
          <p:spPr>
            <a:xfrm>
              <a:off x="4981338"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1" name="tx521"/>
            <p:cNvSpPr/>
            <p:nvPr/>
          </p:nvSpPr>
          <p:spPr>
            <a:xfrm>
              <a:off x="5277866"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2" name="tx522"/>
            <p:cNvSpPr/>
            <p:nvPr/>
          </p:nvSpPr>
          <p:spPr>
            <a:xfrm>
              <a:off x="5574394"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3" name="tx523"/>
            <p:cNvSpPr/>
            <p:nvPr/>
          </p:nvSpPr>
          <p:spPr>
            <a:xfrm>
              <a:off x="5870922"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6167450"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5" name="tx525"/>
            <p:cNvSpPr/>
            <p:nvPr/>
          </p:nvSpPr>
          <p:spPr>
            <a:xfrm>
              <a:off x="6463979"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6" name="tx526"/>
            <p:cNvSpPr/>
            <p:nvPr/>
          </p:nvSpPr>
          <p:spPr>
            <a:xfrm>
              <a:off x="6760507"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7" name="tx527"/>
            <p:cNvSpPr/>
            <p:nvPr/>
          </p:nvSpPr>
          <p:spPr>
            <a:xfrm>
              <a:off x="7057035"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8" name="tx528"/>
            <p:cNvSpPr/>
            <p:nvPr/>
          </p:nvSpPr>
          <p:spPr>
            <a:xfrm>
              <a:off x="7353563"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9" name="tx529"/>
            <p:cNvSpPr/>
            <p:nvPr/>
          </p:nvSpPr>
          <p:spPr>
            <a:xfrm>
              <a:off x="7650091"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0" name="tx530"/>
            <p:cNvSpPr/>
            <p:nvPr/>
          </p:nvSpPr>
          <p:spPr>
            <a:xfrm>
              <a:off x="7946619"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1" name="tx531"/>
            <p:cNvSpPr/>
            <p:nvPr/>
          </p:nvSpPr>
          <p:spPr>
            <a:xfrm>
              <a:off x="8243148"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2" name="tx532"/>
            <p:cNvSpPr/>
            <p:nvPr/>
          </p:nvSpPr>
          <p:spPr>
            <a:xfrm>
              <a:off x="2016056"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33" name="tx533"/>
            <p:cNvSpPr/>
            <p:nvPr/>
          </p:nvSpPr>
          <p:spPr>
            <a:xfrm>
              <a:off x="2312584"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34" name="tx534"/>
            <p:cNvSpPr/>
            <p:nvPr/>
          </p:nvSpPr>
          <p:spPr>
            <a:xfrm>
              <a:off x="2609112"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35" name="tx535"/>
            <p:cNvSpPr/>
            <p:nvPr/>
          </p:nvSpPr>
          <p:spPr>
            <a:xfrm>
              <a:off x="2905640"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36" name="tx536"/>
            <p:cNvSpPr/>
            <p:nvPr/>
          </p:nvSpPr>
          <p:spPr>
            <a:xfrm>
              <a:off x="3202169"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37" name="tx537"/>
            <p:cNvSpPr/>
            <p:nvPr/>
          </p:nvSpPr>
          <p:spPr>
            <a:xfrm>
              <a:off x="3498697"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38" name="tx538"/>
            <p:cNvSpPr/>
            <p:nvPr/>
          </p:nvSpPr>
          <p:spPr>
            <a:xfrm>
              <a:off x="3795225"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9" name="tx539"/>
            <p:cNvSpPr/>
            <p:nvPr/>
          </p:nvSpPr>
          <p:spPr>
            <a:xfrm>
              <a:off x="4091753"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0" name="tx540"/>
            <p:cNvSpPr/>
            <p:nvPr/>
          </p:nvSpPr>
          <p:spPr>
            <a:xfrm>
              <a:off x="4388281" y="4142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41" name="tx541"/>
            <p:cNvSpPr/>
            <p:nvPr/>
          </p:nvSpPr>
          <p:spPr>
            <a:xfrm>
              <a:off x="4684809"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2" name="tx542"/>
            <p:cNvSpPr/>
            <p:nvPr/>
          </p:nvSpPr>
          <p:spPr>
            <a:xfrm>
              <a:off x="4981338"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3" name="tx543"/>
            <p:cNvSpPr/>
            <p:nvPr/>
          </p:nvSpPr>
          <p:spPr>
            <a:xfrm>
              <a:off x="5277866"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4" name="tx544"/>
            <p:cNvSpPr/>
            <p:nvPr/>
          </p:nvSpPr>
          <p:spPr>
            <a:xfrm>
              <a:off x="5574394"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5" name="tx545"/>
            <p:cNvSpPr/>
            <p:nvPr/>
          </p:nvSpPr>
          <p:spPr>
            <a:xfrm>
              <a:off x="2609112"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46" name="tx546"/>
            <p:cNvSpPr/>
            <p:nvPr/>
          </p:nvSpPr>
          <p:spPr>
            <a:xfrm>
              <a:off x="2905640"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47" name="tx547"/>
            <p:cNvSpPr/>
            <p:nvPr/>
          </p:nvSpPr>
          <p:spPr>
            <a:xfrm>
              <a:off x="3202169"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48" name="tx548"/>
            <p:cNvSpPr/>
            <p:nvPr/>
          </p:nvSpPr>
          <p:spPr>
            <a:xfrm>
              <a:off x="3498697" y="50828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49" name="tx549"/>
            <p:cNvSpPr/>
            <p:nvPr/>
          </p:nvSpPr>
          <p:spPr>
            <a:xfrm>
              <a:off x="3795225" y="50828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50" name="tx550"/>
            <p:cNvSpPr/>
            <p:nvPr/>
          </p:nvSpPr>
          <p:spPr>
            <a:xfrm>
              <a:off x="4091753"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51" name="tx551"/>
            <p:cNvSpPr/>
            <p:nvPr/>
          </p:nvSpPr>
          <p:spPr>
            <a:xfrm>
              <a:off x="4388281"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52" name="tx552"/>
            <p:cNvSpPr/>
            <p:nvPr/>
          </p:nvSpPr>
          <p:spPr>
            <a:xfrm>
              <a:off x="4684809"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53" name="tx553"/>
            <p:cNvSpPr/>
            <p:nvPr/>
          </p:nvSpPr>
          <p:spPr>
            <a:xfrm>
              <a:off x="4981338"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54" name="tx554"/>
            <p:cNvSpPr/>
            <p:nvPr/>
          </p:nvSpPr>
          <p:spPr>
            <a:xfrm>
              <a:off x="5277866"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55" name="tx555"/>
            <p:cNvSpPr/>
            <p:nvPr/>
          </p:nvSpPr>
          <p:spPr>
            <a:xfrm>
              <a:off x="5574394"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56" name="tx556"/>
            <p:cNvSpPr/>
            <p:nvPr/>
          </p:nvSpPr>
          <p:spPr>
            <a:xfrm>
              <a:off x="5870922"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57" name="tx557"/>
            <p:cNvSpPr/>
            <p:nvPr/>
          </p:nvSpPr>
          <p:spPr>
            <a:xfrm>
              <a:off x="6167450"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58" name="tx558"/>
            <p:cNvSpPr/>
            <p:nvPr/>
          </p:nvSpPr>
          <p:spPr>
            <a:xfrm>
              <a:off x="6463979"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59" name="tx559"/>
            <p:cNvSpPr/>
            <p:nvPr/>
          </p:nvSpPr>
          <p:spPr>
            <a:xfrm>
              <a:off x="6760507"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60" name="tx560"/>
            <p:cNvSpPr/>
            <p:nvPr/>
          </p:nvSpPr>
          <p:spPr>
            <a:xfrm>
              <a:off x="7057035"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61" name="tx561"/>
            <p:cNvSpPr/>
            <p:nvPr/>
          </p:nvSpPr>
          <p:spPr>
            <a:xfrm>
              <a:off x="7353563"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62" name="tx562"/>
            <p:cNvSpPr/>
            <p:nvPr/>
          </p:nvSpPr>
          <p:spPr>
            <a:xfrm>
              <a:off x="7650091"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63" name="tx563"/>
            <p:cNvSpPr/>
            <p:nvPr/>
          </p:nvSpPr>
          <p:spPr>
            <a:xfrm>
              <a:off x="7946619"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64" name="tx564"/>
            <p:cNvSpPr/>
            <p:nvPr/>
          </p:nvSpPr>
          <p:spPr>
            <a:xfrm>
              <a:off x="8836204" y="50828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65" name="tx565"/>
            <p:cNvSpPr/>
            <p:nvPr/>
          </p:nvSpPr>
          <p:spPr>
            <a:xfrm>
              <a:off x="5870922"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6" name="tx566"/>
            <p:cNvSpPr/>
            <p:nvPr/>
          </p:nvSpPr>
          <p:spPr>
            <a:xfrm>
              <a:off x="6167450"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7" name="tx567"/>
            <p:cNvSpPr/>
            <p:nvPr/>
          </p:nvSpPr>
          <p:spPr>
            <a:xfrm>
              <a:off x="6463979"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8" name="tx568"/>
            <p:cNvSpPr/>
            <p:nvPr/>
          </p:nvSpPr>
          <p:spPr>
            <a:xfrm>
              <a:off x="6760507"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69" name="tx569"/>
            <p:cNvSpPr/>
            <p:nvPr/>
          </p:nvSpPr>
          <p:spPr>
            <a:xfrm>
              <a:off x="7057035"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70" name="tx570"/>
            <p:cNvSpPr/>
            <p:nvPr/>
          </p:nvSpPr>
          <p:spPr>
            <a:xfrm>
              <a:off x="7353563"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71" name="tx571"/>
            <p:cNvSpPr/>
            <p:nvPr/>
          </p:nvSpPr>
          <p:spPr>
            <a:xfrm>
              <a:off x="7650091"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72" name="tx572"/>
            <p:cNvSpPr/>
            <p:nvPr/>
          </p:nvSpPr>
          <p:spPr>
            <a:xfrm>
              <a:off x="7946619"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73" name="tx573"/>
            <p:cNvSpPr/>
            <p:nvPr/>
          </p:nvSpPr>
          <p:spPr>
            <a:xfrm>
              <a:off x="8243148"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74" name="tx574"/>
            <p:cNvSpPr/>
            <p:nvPr/>
          </p:nvSpPr>
          <p:spPr>
            <a:xfrm>
              <a:off x="8539676" y="4145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75" name="tx575"/>
            <p:cNvSpPr/>
            <p:nvPr/>
          </p:nvSpPr>
          <p:spPr>
            <a:xfrm>
              <a:off x="8836204"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6" name="tx576"/>
            <p:cNvSpPr/>
            <p:nvPr/>
          </p:nvSpPr>
          <p:spPr>
            <a:xfrm>
              <a:off x="2016056"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77" name="tx577"/>
            <p:cNvSpPr/>
            <p:nvPr/>
          </p:nvSpPr>
          <p:spPr>
            <a:xfrm>
              <a:off x="2312584"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8" name="tx578"/>
            <p:cNvSpPr/>
            <p:nvPr/>
          </p:nvSpPr>
          <p:spPr>
            <a:xfrm>
              <a:off x="2609112"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79" name="tx579"/>
            <p:cNvSpPr/>
            <p:nvPr/>
          </p:nvSpPr>
          <p:spPr>
            <a:xfrm>
              <a:off x="2905640"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0" name="tx580"/>
            <p:cNvSpPr/>
            <p:nvPr/>
          </p:nvSpPr>
          <p:spPr>
            <a:xfrm>
              <a:off x="3202169"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81" name="tx581"/>
            <p:cNvSpPr/>
            <p:nvPr/>
          </p:nvSpPr>
          <p:spPr>
            <a:xfrm>
              <a:off x="3498697"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2" name="tx582"/>
            <p:cNvSpPr/>
            <p:nvPr/>
          </p:nvSpPr>
          <p:spPr>
            <a:xfrm>
              <a:off x="3795225"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3" name="tx583"/>
            <p:cNvSpPr/>
            <p:nvPr/>
          </p:nvSpPr>
          <p:spPr>
            <a:xfrm>
              <a:off x="4091753"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4" name="tx584"/>
            <p:cNvSpPr/>
            <p:nvPr/>
          </p:nvSpPr>
          <p:spPr>
            <a:xfrm>
              <a:off x="4388281"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85" name="tx585"/>
            <p:cNvSpPr/>
            <p:nvPr/>
          </p:nvSpPr>
          <p:spPr>
            <a:xfrm>
              <a:off x="4684809"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86" name="tx586"/>
            <p:cNvSpPr/>
            <p:nvPr/>
          </p:nvSpPr>
          <p:spPr>
            <a:xfrm>
              <a:off x="4981338"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87" name="tx587"/>
            <p:cNvSpPr/>
            <p:nvPr/>
          </p:nvSpPr>
          <p:spPr>
            <a:xfrm>
              <a:off x="5277866"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88" name="tx588"/>
            <p:cNvSpPr/>
            <p:nvPr/>
          </p:nvSpPr>
          <p:spPr>
            <a:xfrm>
              <a:off x="5574394" y="29688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89" name="tx589"/>
            <p:cNvSpPr/>
            <p:nvPr/>
          </p:nvSpPr>
          <p:spPr>
            <a:xfrm>
              <a:off x="5870922"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90" name="tx590"/>
            <p:cNvSpPr/>
            <p:nvPr/>
          </p:nvSpPr>
          <p:spPr>
            <a:xfrm>
              <a:off x="6167450"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1" name="tx591"/>
            <p:cNvSpPr/>
            <p:nvPr/>
          </p:nvSpPr>
          <p:spPr>
            <a:xfrm>
              <a:off x="6463979" y="29688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92" name="tx592"/>
            <p:cNvSpPr/>
            <p:nvPr/>
          </p:nvSpPr>
          <p:spPr>
            <a:xfrm>
              <a:off x="6760507"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3" name="tx593"/>
            <p:cNvSpPr/>
            <p:nvPr/>
          </p:nvSpPr>
          <p:spPr>
            <a:xfrm>
              <a:off x="7057035"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4" name="tx594"/>
            <p:cNvSpPr/>
            <p:nvPr/>
          </p:nvSpPr>
          <p:spPr>
            <a:xfrm>
              <a:off x="7353563"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5" name="tx595"/>
            <p:cNvSpPr/>
            <p:nvPr/>
          </p:nvSpPr>
          <p:spPr>
            <a:xfrm>
              <a:off x="7650091"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6" name="tx596"/>
            <p:cNvSpPr/>
            <p:nvPr/>
          </p:nvSpPr>
          <p:spPr>
            <a:xfrm>
              <a:off x="7946619"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7" name="tx597"/>
            <p:cNvSpPr/>
            <p:nvPr/>
          </p:nvSpPr>
          <p:spPr>
            <a:xfrm>
              <a:off x="8243148"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98" name="tx598"/>
            <p:cNvSpPr/>
            <p:nvPr/>
          </p:nvSpPr>
          <p:spPr>
            <a:xfrm>
              <a:off x="8539676"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99" name="tx599"/>
            <p:cNvSpPr/>
            <p:nvPr/>
          </p:nvSpPr>
          <p:spPr>
            <a:xfrm>
              <a:off x="8836204"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00" name="tx600"/>
            <p:cNvSpPr/>
            <p:nvPr/>
          </p:nvSpPr>
          <p:spPr>
            <a:xfrm>
              <a:off x="2016056"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01" name="tx601"/>
            <p:cNvSpPr/>
            <p:nvPr/>
          </p:nvSpPr>
          <p:spPr>
            <a:xfrm>
              <a:off x="2312584"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02" name="tx602"/>
            <p:cNvSpPr/>
            <p:nvPr/>
          </p:nvSpPr>
          <p:spPr>
            <a:xfrm>
              <a:off x="2609112" y="484939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03" name="tx603"/>
            <p:cNvSpPr/>
            <p:nvPr/>
          </p:nvSpPr>
          <p:spPr>
            <a:xfrm>
              <a:off x="2905640" y="48480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04" name="tx604"/>
            <p:cNvSpPr/>
            <p:nvPr/>
          </p:nvSpPr>
          <p:spPr>
            <a:xfrm>
              <a:off x="3202169" y="484838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05" name="tx605"/>
            <p:cNvSpPr/>
            <p:nvPr/>
          </p:nvSpPr>
          <p:spPr>
            <a:xfrm>
              <a:off x="3498697"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06" name="tx606"/>
            <p:cNvSpPr/>
            <p:nvPr/>
          </p:nvSpPr>
          <p:spPr>
            <a:xfrm>
              <a:off x="2016056"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7" name="tx607"/>
            <p:cNvSpPr/>
            <p:nvPr/>
          </p:nvSpPr>
          <p:spPr>
            <a:xfrm>
              <a:off x="2312584"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08" name="tx608"/>
            <p:cNvSpPr/>
            <p:nvPr/>
          </p:nvSpPr>
          <p:spPr>
            <a:xfrm>
              <a:off x="2609112"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9" name="tx609"/>
            <p:cNvSpPr/>
            <p:nvPr/>
          </p:nvSpPr>
          <p:spPr>
            <a:xfrm>
              <a:off x="2905640"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0" name="tx610"/>
            <p:cNvSpPr/>
            <p:nvPr/>
          </p:nvSpPr>
          <p:spPr>
            <a:xfrm>
              <a:off x="3202169"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1" name="tx611"/>
            <p:cNvSpPr/>
            <p:nvPr/>
          </p:nvSpPr>
          <p:spPr>
            <a:xfrm>
              <a:off x="3498697"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12" name="tx612"/>
            <p:cNvSpPr/>
            <p:nvPr/>
          </p:nvSpPr>
          <p:spPr>
            <a:xfrm>
              <a:off x="3795225"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13" name="tx613"/>
            <p:cNvSpPr/>
            <p:nvPr/>
          </p:nvSpPr>
          <p:spPr>
            <a:xfrm>
              <a:off x="4091753"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4" name="tx614"/>
            <p:cNvSpPr/>
            <p:nvPr/>
          </p:nvSpPr>
          <p:spPr>
            <a:xfrm>
              <a:off x="4388281"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5" name="tx615"/>
            <p:cNvSpPr/>
            <p:nvPr/>
          </p:nvSpPr>
          <p:spPr>
            <a:xfrm>
              <a:off x="4684809"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6" name="tx616"/>
            <p:cNvSpPr/>
            <p:nvPr/>
          </p:nvSpPr>
          <p:spPr>
            <a:xfrm>
              <a:off x="4981338"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7" name="tx617"/>
            <p:cNvSpPr/>
            <p:nvPr/>
          </p:nvSpPr>
          <p:spPr>
            <a:xfrm>
              <a:off x="5277866"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8" name="tx618"/>
            <p:cNvSpPr/>
            <p:nvPr/>
          </p:nvSpPr>
          <p:spPr>
            <a:xfrm>
              <a:off x="5574394"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9" name="tx619"/>
            <p:cNvSpPr/>
            <p:nvPr/>
          </p:nvSpPr>
          <p:spPr>
            <a:xfrm>
              <a:off x="5870922"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20" name="tx620"/>
            <p:cNvSpPr/>
            <p:nvPr/>
          </p:nvSpPr>
          <p:spPr>
            <a:xfrm>
              <a:off x="6167450"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1" name="tx621"/>
            <p:cNvSpPr/>
            <p:nvPr/>
          </p:nvSpPr>
          <p:spPr>
            <a:xfrm>
              <a:off x="6463979"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22" name="tx622"/>
            <p:cNvSpPr/>
            <p:nvPr/>
          </p:nvSpPr>
          <p:spPr>
            <a:xfrm>
              <a:off x="6760507"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3" name="tx623"/>
            <p:cNvSpPr/>
            <p:nvPr/>
          </p:nvSpPr>
          <p:spPr>
            <a:xfrm>
              <a:off x="7057035"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4" name="tx624"/>
            <p:cNvSpPr/>
            <p:nvPr/>
          </p:nvSpPr>
          <p:spPr>
            <a:xfrm>
              <a:off x="7353563"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5" name="tx625"/>
            <p:cNvSpPr/>
            <p:nvPr/>
          </p:nvSpPr>
          <p:spPr>
            <a:xfrm>
              <a:off x="7650091"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6" name="tx626"/>
            <p:cNvSpPr/>
            <p:nvPr/>
          </p:nvSpPr>
          <p:spPr>
            <a:xfrm>
              <a:off x="7946619"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7" name="tx627"/>
            <p:cNvSpPr/>
            <p:nvPr/>
          </p:nvSpPr>
          <p:spPr>
            <a:xfrm>
              <a:off x="8243148"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28" name="tx628"/>
            <p:cNvSpPr/>
            <p:nvPr/>
          </p:nvSpPr>
          <p:spPr>
            <a:xfrm>
              <a:off x="8539676"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9" name="tx629"/>
            <p:cNvSpPr/>
            <p:nvPr/>
          </p:nvSpPr>
          <p:spPr>
            <a:xfrm>
              <a:off x="8836204"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0" name="tx630"/>
            <p:cNvSpPr/>
            <p:nvPr/>
          </p:nvSpPr>
          <p:spPr>
            <a:xfrm>
              <a:off x="4388281"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31" name="tx631"/>
            <p:cNvSpPr/>
            <p:nvPr/>
          </p:nvSpPr>
          <p:spPr>
            <a:xfrm>
              <a:off x="4684809"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32" name="tx632"/>
            <p:cNvSpPr/>
            <p:nvPr/>
          </p:nvSpPr>
          <p:spPr>
            <a:xfrm>
              <a:off x="4981338" y="484838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33" name="tx633"/>
            <p:cNvSpPr/>
            <p:nvPr/>
          </p:nvSpPr>
          <p:spPr>
            <a:xfrm>
              <a:off x="5277866"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34" name="tx634"/>
            <p:cNvSpPr/>
            <p:nvPr/>
          </p:nvSpPr>
          <p:spPr>
            <a:xfrm>
              <a:off x="5574394" y="48480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35" name="tx635"/>
            <p:cNvSpPr/>
            <p:nvPr/>
          </p:nvSpPr>
          <p:spPr>
            <a:xfrm>
              <a:off x="5870922" y="48466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36" name="tx636"/>
            <p:cNvSpPr/>
            <p:nvPr/>
          </p:nvSpPr>
          <p:spPr>
            <a:xfrm>
              <a:off x="6167450" y="48466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37" name="tx637"/>
            <p:cNvSpPr/>
            <p:nvPr/>
          </p:nvSpPr>
          <p:spPr>
            <a:xfrm>
              <a:off x="6463979"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38" name="tx638"/>
            <p:cNvSpPr/>
            <p:nvPr/>
          </p:nvSpPr>
          <p:spPr>
            <a:xfrm>
              <a:off x="6760507" y="48480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39" name="tx639"/>
            <p:cNvSpPr/>
            <p:nvPr/>
          </p:nvSpPr>
          <p:spPr>
            <a:xfrm>
              <a:off x="7057035"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40" name="tx640"/>
            <p:cNvSpPr/>
            <p:nvPr/>
          </p:nvSpPr>
          <p:spPr>
            <a:xfrm>
              <a:off x="7353563"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41" name="tx641"/>
            <p:cNvSpPr/>
            <p:nvPr/>
          </p:nvSpPr>
          <p:spPr>
            <a:xfrm>
              <a:off x="7650091"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42" name="tx642"/>
            <p:cNvSpPr/>
            <p:nvPr/>
          </p:nvSpPr>
          <p:spPr>
            <a:xfrm>
              <a:off x="7946619" y="484838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43" name="tx643"/>
            <p:cNvSpPr/>
            <p:nvPr/>
          </p:nvSpPr>
          <p:spPr>
            <a:xfrm>
              <a:off x="8243148"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44" name="tx644"/>
            <p:cNvSpPr/>
            <p:nvPr/>
          </p:nvSpPr>
          <p:spPr>
            <a:xfrm>
              <a:off x="8539676" y="48466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45" name="tx645"/>
            <p:cNvSpPr/>
            <p:nvPr/>
          </p:nvSpPr>
          <p:spPr>
            <a:xfrm>
              <a:off x="8836204"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46" name="tx646"/>
            <p:cNvSpPr/>
            <p:nvPr/>
          </p:nvSpPr>
          <p:spPr>
            <a:xfrm>
              <a:off x="3498697"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7" name="tx647"/>
            <p:cNvSpPr/>
            <p:nvPr/>
          </p:nvSpPr>
          <p:spPr>
            <a:xfrm>
              <a:off x="3795225"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8" name="tx648"/>
            <p:cNvSpPr/>
            <p:nvPr/>
          </p:nvSpPr>
          <p:spPr>
            <a:xfrm>
              <a:off x="4091753"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9" name="tx649"/>
            <p:cNvSpPr/>
            <p:nvPr/>
          </p:nvSpPr>
          <p:spPr>
            <a:xfrm>
              <a:off x="4388281"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50" name="tx650"/>
            <p:cNvSpPr/>
            <p:nvPr/>
          </p:nvSpPr>
          <p:spPr>
            <a:xfrm>
              <a:off x="4684809"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51" name="tx651"/>
            <p:cNvSpPr/>
            <p:nvPr/>
          </p:nvSpPr>
          <p:spPr>
            <a:xfrm>
              <a:off x="4981338"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52" name="tx652"/>
            <p:cNvSpPr/>
            <p:nvPr/>
          </p:nvSpPr>
          <p:spPr>
            <a:xfrm>
              <a:off x="5277866"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53" name="tx653"/>
            <p:cNvSpPr/>
            <p:nvPr/>
          </p:nvSpPr>
          <p:spPr>
            <a:xfrm>
              <a:off x="5574394"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54" name="tx654"/>
            <p:cNvSpPr/>
            <p:nvPr/>
          </p:nvSpPr>
          <p:spPr>
            <a:xfrm>
              <a:off x="5870922"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55" name="tx655"/>
            <p:cNvSpPr/>
            <p:nvPr/>
          </p:nvSpPr>
          <p:spPr>
            <a:xfrm>
              <a:off x="6167450"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6" name="tx656"/>
            <p:cNvSpPr/>
            <p:nvPr/>
          </p:nvSpPr>
          <p:spPr>
            <a:xfrm>
              <a:off x="6463979"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7" name="tx657"/>
            <p:cNvSpPr/>
            <p:nvPr/>
          </p:nvSpPr>
          <p:spPr>
            <a:xfrm>
              <a:off x="2016056"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8" name="tx658"/>
            <p:cNvSpPr/>
            <p:nvPr/>
          </p:nvSpPr>
          <p:spPr>
            <a:xfrm>
              <a:off x="2016056"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59" name="tx659"/>
            <p:cNvSpPr/>
            <p:nvPr/>
          </p:nvSpPr>
          <p:spPr>
            <a:xfrm>
              <a:off x="2312584"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0" name="tx660"/>
            <p:cNvSpPr/>
            <p:nvPr/>
          </p:nvSpPr>
          <p:spPr>
            <a:xfrm>
              <a:off x="2609112"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1" name="tx661"/>
            <p:cNvSpPr/>
            <p:nvPr/>
          </p:nvSpPr>
          <p:spPr>
            <a:xfrm>
              <a:off x="2905640"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62" name="tx662"/>
            <p:cNvSpPr/>
            <p:nvPr/>
          </p:nvSpPr>
          <p:spPr>
            <a:xfrm>
              <a:off x="3202169"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3" name="tx663"/>
            <p:cNvSpPr/>
            <p:nvPr/>
          </p:nvSpPr>
          <p:spPr>
            <a:xfrm>
              <a:off x="3498697"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4" name="tx664"/>
            <p:cNvSpPr/>
            <p:nvPr/>
          </p:nvSpPr>
          <p:spPr>
            <a:xfrm>
              <a:off x="3795225"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5" name="tx665"/>
            <p:cNvSpPr/>
            <p:nvPr/>
          </p:nvSpPr>
          <p:spPr>
            <a:xfrm>
              <a:off x="4091753"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6" name="tx666"/>
            <p:cNvSpPr/>
            <p:nvPr/>
          </p:nvSpPr>
          <p:spPr>
            <a:xfrm>
              <a:off x="4388281"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67" name="tx667"/>
            <p:cNvSpPr/>
            <p:nvPr/>
          </p:nvSpPr>
          <p:spPr>
            <a:xfrm>
              <a:off x="4684809"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8" name="tx668"/>
            <p:cNvSpPr/>
            <p:nvPr/>
          </p:nvSpPr>
          <p:spPr>
            <a:xfrm>
              <a:off x="4981338"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9" name="tx669"/>
            <p:cNvSpPr/>
            <p:nvPr/>
          </p:nvSpPr>
          <p:spPr>
            <a:xfrm>
              <a:off x="5277866"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0" name="tx670"/>
            <p:cNvSpPr/>
            <p:nvPr/>
          </p:nvSpPr>
          <p:spPr>
            <a:xfrm>
              <a:off x="5574394"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1" name="tx671"/>
            <p:cNvSpPr/>
            <p:nvPr/>
          </p:nvSpPr>
          <p:spPr>
            <a:xfrm>
              <a:off x="5870922"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2" name="tx672"/>
            <p:cNvSpPr/>
            <p:nvPr/>
          </p:nvSpPr>
          <p:spPr>
            <a:xfrm>
              <a:off x="6167450"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3" name="tx673"/>
            <p:cNvSpPr/>
            <p:nvPr/>
          </p:nvSpPr>
          <p:spPr>
            <a:xfrm>
              <a:off x="6463979"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4" name="tx674"/>
            <p:cNvSpPr/>
            <p:nvPr/>
          </p:nvSpPr>
          <p:spPr>
            <a:xfrm>
              <a:off x="6760507"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5" name="tx675"/>
            <p:cNvSpPr/>
            <p:nvPr/>
          </p:nvSpPr>
          <p:spPr>
            <a:xfrm>
              <a:off x="7057035"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6" name="tx676"/>
            <p:cNvSpPr/>
            <p:nvPr/>
          </p:nvSpPr>
          <p:spPr>
            <a:xfrm>
              <a:off x="7353563"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7" name="tx677"/>
            <p:cNvSpPr/>
            <p:nvPr/>
          </p:nvSpPr>
          <p:spPr>
            <a:xfrm>
              <a:off x="7650091"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78" name="tx678"/>
            <p:cNvSpPr/>
            <p:nvPr/>
          </p:nvSpPr>
          <p:spPr>
            <a:xfrm>
              <a:off x="7946619" y="344097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79" name="tx679"/>
            <p:cNvSpPr/>
            <p:nvPr/>
          </p:nvSpPr>
          <p:spPr>
            <a:xfrm>
              <a:off x="8243148"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80" name="tx680"/>
            <p:cNvSpPr/>
            <p:nvPr/>
          </p:nvSpPr>
          <p:spPr>
            <a:xfrm>
              <a:off x="8539676"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81" name="tx681"/>
            <p:cNvSpPr/>
            <p:nvPr/>
          </p:nvSpPr>
          <p:spPr>
            <a:xfrm>
              <a:off x="8836204"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82" name="tx682"/>
            <p:cNvSpPr/>
            <p:nvPr/>
          </p:nvSpPr>
          <p:spPr>
            <a:xfrm>
              <a:off x="2609112"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3" name="tx683"/>
            <p:cNvSpPr/>
            <p:nvPr/>
          </p:nvSpPr>
          <p:spPr>
            <a:xfrm>
              <a:off x="2905640"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4" name="tx684"/>
            <p:cNvSpPr/>
            <p:nvPr/>
          </p:nvSpPr>
          <p:spPr>
            <a:xfrm>
              <a:off x="3202169"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5" name="tx685"/>
            <p:cNvSpPr/>
            <p:nvPr/>
          </p:nvSpPr>
          <p:spPr>
            <a:xfrm>
              <a:off x="3498697"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6" name="tx686"/>
            <p:cNvSpPr/>
            <p:nvPr/>
          </p:nvSpPr>
          <p:spPr>
            <a:xfrm>
              <a:off x="3795225"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7" name="tx687"/>
            <p:cNvSpPr/>
            <p:nvPr/>
          </p:nvSpPr>
          <p:spPr>
            <a:xfrm>
              <a:off x="4091753"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8" name="tx688"/>
            <p:cNvSpPr/>
            <p:nvPr/>
          </p:nvSpPr>
          <p:spPr>
            <a:xfrm>
              <a:off x="4388281"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9" name="tx689"/>
            <p:cNvSpPr/>
            <p:nvPr/>
          </p:nvSpPr>
          <p:spPr>
            <a:xfrm>
              <a:off x="4684809"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0" name="tx690"/>
            <p:cNvSpPr/>
            <p:nvPr/>
          </p:nvSpPr>
          <p:spPr>
            <a:xfrm>
              <a:off x="4981338"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1" name="tx691"/>
            <p:cNvSpPr/>
            <p:nvPr/>
          </p:nvSpPr>
          <p:spPr>
            <a:xfrm>
              <a:off x="5277866"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2" name="tx692"/>
            <p:cNvSpPr/>
            <p:nvPr/>
          </p:nvSpPr>
          <p:spPr>
            <a:xfrm>
              <a:off x="5574394"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3" name="tx693"/>
            <p:cNvSpPr/>
            <p:nvPr/>
          </p:nvSpPr>
          <p:spPr>
            <a:xfrm>
              <a:off x="5870922"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4" name="tx694"/>
            <p:cNvSpPr/>
            <p:nvPr/>
          </p:nvSpPr>
          <p:spPr>
            <a:xfrm>
              <a:off x="6167450"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95" name="tx695"/>
            <p:cNvSpPr/>
            <p:nvPr/>
          </p:nvSpPr>
          <p:spPr>
            <a:xfrm>
              <a:off x="6463979"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6" name="tx696"/>
            <p:cNvSpPr/>
            <p:nvPr/>
          </p:nvSpPr>
          <p:spPr>
            <a:xfrm>
              <a:off x="6760507"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7" name="tx697"/>
            <p:cNvSpPr/>
            <p:nvPr/>
          </p:nvSpPr>
          <p:spPr>
            <a:xfrm>
              <a:off x="7057035"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8" name="tx698"/>
            <p:cNvSpPr/>
            <p:nvPr/>
          </p:nvSpPr>
          <p:spPr>
            <a:xfrm>
              <a:off x="7353563"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99" name="tx699"/>
            <p:cNvSpPr/>
            <p:nvPr/>
          </p:nvSpPr>
          <p:spPr>
            <a:xfrm>
              <a:off x="7650091"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00" name="tx700"/>
            <p:cNvSpPr/>
            <p:nvPr/>
          </p:nvSpPr>
          <p:spPr>
            <a:xfrm>
              <a:off x="7946619" y="22645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01" name="tx701"/>
            <p:cNvSpPr/>
            <p:nvPr/>
          </p:nvSpPr>
          <p:spPr>
            <a:xfrm>
              <a:off x="8243148"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02" name="tx702"/>
            <p:cNvSpPr/>
            <p:nvPr/>
          </p:nvSpPr>
          <p:spPr>
            <a:xfrm>
              <a:off x="8539676"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03" name="tx703"/>
            <p:cNvSpPr/>
            <p:nvPr/>
          </p:nvSpPr>
          <p:spPr>
            <a:xfrm>
              <a:off x="8836204"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4" name="tx704"/>
            <p:cNvSpPr/>
            <p:nvPr/>
          </p:nvSpPr>
          <p:spPr>
            <a:xfrm>
              <a:off x="2312584"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05" name="tx705"/>
            <p:cNvSpPr/>
            <p:nvPr/>
          </p:nvSpPr>
          <p:spPr>
            <a:xfrm>
              <a:off x="2609112" y="39077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06" name="tx706"/>
            <p:cNvSpPr/>
            <p:nvPr/>
          </p:nvSpPr>
          <p:spPr>
            <a:xfrm>
              <a:off x="2905640"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07" name="tx707"/>
            <p:cNvSpPr/>
            <p:nvPr/>
          </p:nvSpPr>
          <p:spPr>
            <a:xfrm>
              <a:off x="3202169"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08" name="tx708"/>
            <p:cNvSpPr/>
            <p:nvPr/>
          </p:nvSpPr>
          <p:spPr>
            <a:xfrm>
              <a:off x="2016056"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09" name="tx709"/>
            <p:cNvSpPr/>
            <p:nvPr/>
          </p:nvSpPr>
          <p:spPr>
            <a:xfrm>
              <a:off x="2312584"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0" name="tx710"/>
            <p:cNvSpPr/>
            <p:nvPr/>
          </p:nvSpPr>
          <p:spPr>
            <a:xfrm>
              <a:off x="2016056" y="46119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11" name="tx711"/>
            <p:cNvSpPr/>
            <p:nvPr/>
          </p:nvSpPr>
          <p:spPr>
            <a:xfrm>
              <a:off x="2312584"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12" name="tx712"/>
            <p:cNvSpPr/>
            <p:nvPr/>
          </p:nvSpPr>
          <p:spPr>
            <a:xfrm>
              <a:off x="2609112" y="461465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13" name="tx713"/>
            <p:cNvSpPr/>
            <p:nvPr/>
          </p:nvSpPr>
          <p:spPr>
            <a:xfrm>
              <a:off x="2905640" y="46136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14" name="tx714"/>
            <p:cNvSpPr/>
            <p:nvPr/>
          </p:nvSpPr>
          <p:spPr>
            <a:xfrm>
              <a:off x="3202169"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15" name="tx715"/>
            <p:cNvSpPr/>
            <p:nvPr/>
          </p:nvSpPr>
          <p:spPr>
            <a:xfrm>
              <a:off x="3498697"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16" name="tx716"/>
            <p:cNvSpPr/>
            <p:nvPr/>
          </p:nvSpPr>
          <p:spPr>
            <a:xfrm>
              <a:off x="3795225"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17" name="tx717"/>
            <p:cNvSpPr/>
            <p:nvPr/>
          </p:nvSpPr>
          <p:spPr>
            <a:xfrm>
              <a:off x="4091753" y="46119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18" name="tx718"/>
            <p:cNvSpPr/>
            <p:nvPr/>
          </p:nvSpPr>
          <p:spPr>
            <a:xfrm>
              <a:off x="4388281"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19" name="tx719"/>
            <p:cNvSpPr/>
            <p:nvPr/>
          </p:nvSpPr>
          <p:spPr>
            <a:xfrm>
              <a:off x="4684809"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20" name="tx720"/>
            <p:cNvSpPr/>
            <p:nvPr/>
          </p:nvSpPr>
          <p:spPr>
            <a:xfrm>
              <a:off x="4981338"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21" name="tx721"/>
            <p:cNvSpPr/>
            <p:nvPr/>
          </p:nvSpPr>
          <p:spPr>
            <a:xfrm>
              <a:off x="5277866"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22" name="tx722"/>
            <p:cNvSpPr/>
            <p:nvPr/>
          </p:nvSpPr>
          <p:spPr>
            <a:xfrm>
              <a:off x="5574394" y="46119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23" name="tx723"/>
            <p:cNvSpPr/>
            <p:nvPr/>
          </p:nvSpPr>
          <p:spPr>
            <a:xfrm>
              <a:off x="5870922" y="46119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24" name="tx724"/>
            <p:cNvSpPr/>
            <p:nvPr/>
          </p:nvSpPr>
          <p:spPr>
            <a:xfrm>
              <a:off x="6167450" y="46119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25" name="tx725"/>
            <p:cNvSpPr/>
            <p:nvPr/>
          </p:nvSpPr>
          <p:spPr>
            <a:xfrm>
              <a:off x="6463979"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26" name="tx726"/>
            <p:cNvSpPr/>
            <p:nvPr/>
          </p:nvSpPr>
          <p:spPr>
            <a:xfrm>
              <a:off x="6760507"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27" name="tx727"/>
            <p:cNvSpPr/>
            <p:nvPr/>
          </p:nvSpPr>
          <p:spPr>
            <a:xfrm>
              <a:off x="7057035"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28" name="tx728"/>
            <p:cNvSpPr/>
            <p:nvPr/>
          </p:nvSpPr>
          <p:spPr>
            <a:xfrm>
              <a:off x="7353563" y="461465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29" name="tx729"/>
            <p:cNvSpPr/>
            <p:nvPr/>
          </p:nvSpPr>
          <p:spPr>
            <a:xfrm>
              <a:off x="7650091"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30" name="tx730"/>
            <p:cNvSpPr/>
            <p:nvPr/>
          </p:nvSpPr>
          <p:spPr>
            <a:xfrm>
              <a:off x="7946619" y="46133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31" name="tx731"/>
            <p:cNvSpPr/>
            <p:nvPr/>
          </p:nvSpPr>
          <p:spPr>
            <a:xfrm>
              <a:off x="8243148"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32" name="tx732"/>
            <p:cNvSpPr/>
            <p:nvPr/>
          </p:nvSpPr>
          <p:spPr>
            <a:xfrm>
              <a:off x="8539676"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33" name="tx733"/>
            <p:cNvSpPr/>
            <p:nvPr/>
          </p:nvSpPr>
          <p:spPr>
            <a:xfrm>
              <a:off x="6760507"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4" name="tx734"/>
            <p:cNvSpPr/>
            <p:nvPr/>
          </p:nvSpPr>
          <p:spPr>
            <a:xfrm>
              <a:off x="7057035"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35" name="tx735"/>
            <p:cNvSpPr/>
            <p:nvPr/>
          </p:nvSpPr>
          <p:spPr>
            <a:xfrm>
              <a:off x="7353563" y="39077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36" name="tx736"/>
            <p:cNvSpPr/>
            <p:nvPr/>
          </p:nvSpPr>
          <p:spPr>
            <a:xfrm>
              <a:off x="7650091" y="39077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37" name="tx737"/>
            <p:cNvSpPr/>
            <p:nvPr/>
          </p:nvSpPr>
          <p:spPr>
            <a:xfrm>
              <a:off x="7946619" y="39077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38" name="tx738"/>
            <p:cNvSpPr/>
            <p:nvPr/>
          </p:nvSpPr>
          <p:spPr>
            <a:xfrm>
              <a:off x="8243148" y="39077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39" name="tx739"/>
            <p:cNvSpPr/>
            <p:nvPr/>
          </p:nvSpPr>
          <p:spPr>
            <a:xfrm>
              <a:off x="8539676" y="39077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40" name="tx740"/>
            <p:cNvSpPr/>
            <p:nvPr/>
          </p:nvSpPr>
          <p:spPr>
            <a:xfrm>
              <a:off x="8836204" y="39077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41" name="tx741"/>
            <p:cNvSpPr/>
            <p:nvPr/>
          </p:nvSpPr>
          <p:spPr>
            <a:xfrm>
              <a:off x="2016056"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42" name="tx742"/>
            <p:cNvSpPr/>
            <p:nvPr/>
          </p:nvSpPr>
          <p:spPr>
            <a:xfrm>
              <a:off x="2312584"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43" name="tx743"/>
            <p:cNvSpPr/>
            <p:nvPr/>
          </p:nvSpPr>
          <p:spPr>
            <a:xfrm>
              <a:off x="2609112"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44" name="tx744"/>
            <p:cNvSpPr/>
            <p:nvPr/>
          </p:nvSpPr>
          <p:spPr>
            <a:xfrm>
              <a:off x="2905640"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45" name="tx745"/>
            <p:cNvSpPr/>
            <p:nvPr/>
          </p:nvSpPr>
          <p:spPr>
            <a:xfrm>
              <a:off x="3202169"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6" name="tx746"/>
            <p:cNvSpPr/>
            <p:nvPr/>
          </p:nvSpPr>
          <p:spPr>
            <a:xfrm>
              <a:off x="3498697"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7" name="tx747"/>
            <p:cNvSpPr/>
            <p:nvPr/>
          </p:nvSpPr>
          <p:spPr>
            <a:xfrm>
              <a:off x="3795225"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8" name="tx748"/>
            <p:cNvSpPr/>
            <p:nvPr/>
          </p:nvSpPr>
          <p:spPr>
            <a:xfrm>
              <a:off x="4091753"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49" name="tx749"/>
            <p:cNvSpPr/>
            <p:nvPr/>
          </p:nvSpPr>
          <p:spPr>
            <a:xfrm>
              <a:off x="4388281"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0" name="tx750"/>
            <p:cNvSpPr/>
            <p:nvPr/>
          </p:nvSpPr>
          <p:spPr>
            <a:xfrm>
              <a:off x="4684809"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1" name="tx751"/>
            <p:cNvSpPr/>
            <p:nvPr/>
          </p:nvSpPr>
          <p:spPr>
            <a:xfrm>
              <a:off x="4981338"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2" name="tx752"/>
            <p:cNvSpPr/>
            <p:nvPr/>
          </p:nvSpPr>
          <p:spPr>
            <a:xfrm>
              <a:off x="5277866"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3" name="tx753"/>
            <p:cNvSpPr/>
            <p:nvPr/>
          </p:nvSpPr>
          <p:spPr>
            <a:xfrm>
              <a:off x="5574394"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4" name="tx754"/>
            <p:cNvSpPr/>
            <p:nvPr/>
          </p:nvSpPr>
          <p:spPr>
            <a:xfrm>
              <a:off x="5870922"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5" name="tx755"/>
            <p:cNvSpPr/>
            <p:nvPr/>
          </p:nvSpPr>
          <p:spPr>
            <a:xfrm>
              <a:off x="6167450"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6" name="tx756"/>
            <p:cNvSpPr/>
            <p:nvPr/>
          </p:nvSpPr>
          <p:spPr>
            <a:xfrm>
              <a:off x="6463979"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7" name="tx757"/>
            <p:cNvSpPr/>
            <p:nvPr/>
          </p:nvSpPr>
          <p:spPr>
            <a:xfrm>
              <a:off x="6760507"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8" name="tx758"/>
            <p:cNvSpPr/>
            <p:nvPr/>
          </p:nvSpPr>
          <p:spPr>
            <a:xfrm>
              <a:off x="7057035"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9" name="tx759"/>
            <p:cNvSpPr/>
            <p:nvPr/>
          </p:nvSpPr>
          <p:spPr>
            <a:xfrm>
              <a:off x="7353563"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0" name="tx760"/>
            <p:cNvSpPr/>
            <p:nvPr/>
          </p:nvSpPr>
          <p:spPr>
            <a:xfrm>
              <a:off x="7650091"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1" name="tx761"/>
            <p:cNvSpPr/>
            <p:nvPr/>
          </p:nvSpPr>
          <p:spPr>
            <a:xfrm>
              <a:off x="7946619"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2" name="tx762"/>
            <p:cNvSpPr/>
            <p:nvPr/>
          </p:nvSpPr>
          <p:spPr>
            <a:xfrm>
              <a:off x="8243148"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3" name="tx763"/>
            <p:cNvSpPr/>
            <p:nvPr/>
          </p:nvSpPr>
          <p:spPr>
            <a:xfrm>
              <a:off x="8539676"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4" name="tx764"/>
            <p:cNvSpPr/>
            <p:nvPr/>
          </p:nvSpPr>
          <p:spPr>
            <a:xfrm>
              <a:off x="8836204"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5" name="tx765"/>
            <p:cNvSpPr/>
            <p:nvPr/>
          </p:nvSpPr>
          <p:spPr>
            <a:xfrm>
              <a:off x="2016056"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6" name="tx766"/>
            <p:cNvSpPr/>
            <p:nvPr/>
          </p:nvSpPr>
          <p:spPr>
            <a:xfrm>
              <a:off x="2312584"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7" name="tx767"/>
            <p:cNvSpPr/>
            <p:nvPr/>
          </p:nvSpPr>
          <p:spPr>
            <a:xfrm>
              <a:off x="2609112"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8" name="tx768"/>
            <p:cNvSpPr/>
            <p:nvPr/>
          </p:nvSpPr>
          <p:spPr>
            <a:xfrm>
              <a:off x="2905640"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9" name="tx769"/>
            <p:cNvSpPr/>
            <p:nvPr/>
          </p:nvSpPr>
          <p:spPr>
            <a:xfrm>
              <a:off x="3202169"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0" name="tx770"/>
            <p:cNvSpPr/>
            <p:nvPr/>
          </p:nvSpPr>
          <p:spPr>
            <a:xfrm>
              <a:off x="3498697"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1" name="tx771"/>
            <p:cNvSpPr/>
            <p:nvPr/>
          </p:nvSpPr>
          <p:spPr>
            <a:xfrm>
              <a:off x="3795225"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2" name="tx772"/>
            <p:cNvSpPr/>
            <p:nvPr/>
          </p:nvSpPr>
          <p:spPr>
            <a:xfrm>
              <a:off x="4091753"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3" name="tx773"/>
            <p:cNvSpPr/>
            <p:nvPr/>
          </p:nvSpPr>
          <p:spPr>
            <a:xfrm>
              <a:off x="4388281"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4" name="tx774"/>
            <p:cNvSpPr/>
            <p:nvPr/>
          </p:nvSpPr>
          <p:spPr>
            <a:xfrm>
              <a:off x="4684809"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5" name="tx775"/>
            <p:cNvSpPr/>
            <p:nvPr/>
          </p:nvSpPr>
          <p:spPr>
            <a:xfrm>
              <a:off x="4981338"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6" name="tx776"/>
            <p:cNvSpPr/>
            <p:nvPr/>
          </p:nvSpPr>
          <p:spPr>
            <a:xfrm>
              <a:off x="5277866"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7" name="tx777"/>
            <p:cNvSpPr/>
            <p:nvPr/>
          </p:nvSpPr>
          <p:spPr>
            <a:xfrm>
              <a:off x="5574394"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8" name="tx778"/>
            <p:cNvSpPr/>
            <p:nvPr/>
          </p:nvSpPr>
          <p:spPr>
            <a:xfrm>
              <a:off x="5870922"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9" name="tx779"/>
            <p:cNvSpPr/>
            <p:nvPr/>
          </p:nvSpPr>
          <p:spPr>
            <a:xfrm>
              <a:off x="6167450"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0" name="tx780"/>
            <p:cNvSpPr/>
            <p:nvPr/>
          </p:nvSpPr>
          <p:spPr>
            <a:xfrm>
              <a:off x="6463979"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1" name="tx781"/>
            <p:cNvSpPr/>
            <p:nvPr/>
          </p:nvSpPr>
          <p:spPr>
            <a:xfrm>
              <a:off x="6760507"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2" name="tx782"/>
            <p:cNvSpPr/>
            <p:nvPr/>
          </p:nvSpPr>
          <p:spPr>
            <a:xfrm>
              <a:off x="7057035"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3" name="tx783"/>
            <p:cNvSpPr/>
            <p:nvPr/>
          </p:nvSpPr>
          <p:spPr>
            <a:xfrm>
              <a:off x="7353563"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4" name="tx784"/>
            <p:cNvSpPr/>
            <p:nvPr/>
          </p:nvSpPr>
          <p:spPr>
            <a:xfrm>
              <a:off x="7650091"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5" name="tx785"/>
            <p:cNvSpPr/>
            <p:nvPr/>
          </p:nvSpPr>
          <p:spPr>
            <a:xfrm>
              <a:off x="7946619"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6" name="tx786"/>
            <p:cNvSpPr/>
            <p:nvPr/>
          </p:nvSpPr>
          <p:spPr>
            <a:xfrm>
              <a:off x="8243148"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7" name="tx787"/>
            <p:cNvSpPr/>
            <p:nvPr/>
          </p:nvSpPr>
          <p:spPr>
            <a:xfrm>
              <a:off x="8539676"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8" name="tx788"/>
            <p:cNvSpPr/>
            <p:nvPr/>
          </p:nvSpPr>
          <p:spPr>
            <a:xfrm>
              <a:off x="8836204"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9" name="tx789"/>
            <p:cNvSpPr/>
            <p:nvPr/>
          </p:nvSpPr>
          <p:spPr>
            <a:xfrm>
              <a:off x="7946619"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90" name="tx790"/>
            <p:cNvSpPr/>
            <p:nvPr/>
          </p:nvSpPr>
          <p:spPr>
            <a:xfrm>
              <a:off x="8243148"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91" name="tx791"/>
            <p:cNvSpPr/>
            <p:nvPr/>
          </p:nvSpPr>
          <p:spPr>
            <a:xfrm>
              <a:off x="8539676"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792" name="tx792"/>
            <p:cNvSpPr/>
            <p:nvPr/>
          </p:nvSpPr>
          <p:spPr>
            <a:xfrm>
              <a:off x="2016056" y="24993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93" name="tx793"/>
            <p:cNvSpPr/>
            <p:nvPr/>
          </p:nvSpPr>
          <p:spPr>
            <a:xfrm>
              <a:off x="2312584"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94" name="tx794"/>
            <p:cNvSpPr/>
            <p:nvPr/>
          </p:nvSpPr>
          <p:spPr>
            <a:xfrm>
              <a:off x="2609112"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95" name="tx795"/>
            <p:cNvSpPr/>
            <p:nvPr/>
          </p:nvSpPr>
          <p:spPr>
            <a:xfrm>
              <a:off x="2905640"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6" name="tx796"/>
            <p:cNvSpPr/>
            <p:nvPr/>
          </p:nvSpPr>
          <p:spPr>
            <a:xfrm>
              <a:off x="3202169"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7" name="tx797"/>
            <p:cNvSpPr/>
            <p:nvPr/>
          </p:nvSpPr>
          <p:spPr>
            <a:xfrm>
              <a:off x="3498697"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8" name="tx798"/>
            <p:cNvSpPr/>
            <p:nvPr/>
          </p:nvSpPr>
          <p:spPr>
            <a:xfrm>
              <a:off x="3795225"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9" name="tx799"/>
            <p:cNvSpPr/>
            <p:nvPr/>
          </p:nvSpPr>
          <p:spPr>
            <a:xfrm>
              <a:off x="4091753"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0" name="tx800"/>
            <p:cNvSpPr/>
            <p:nvPr/>
          </p:nvSpPr>
          <p:spPr>
            <a:xfrm>
              <a:off x="4388281"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1" name="tx801"/>
            <p:cNvSpPr/>
            <p:nvPr/>
          </p:nvSpPr>
          <p:spPr>
            <a:xfrm>
              <a:off x="4684809"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02" name="tx802"/>
            <p:cNvSpPr/>
            <p:nvPr/>
          </p:nvSpPr>
          <p:spPr>
            <a:xfrm>
              <a:off x="4981338"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3" name="tx803"/>
            <p:cNvSpPr/>
            <p:nvPr/>
          </p:nvSpPr>
          <p:spPr>
            <a:xfrm>
              <a:off x="5277866"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4" name="tx804"/>
            <p:cNvSpPr/>
            <p:nvPr/>
          </p:nvSpPr>
          <p:spPr>
            <a:xfrm>
              <a:off x="5574394"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05" name="tx805"/>
            <p:cNvSpPr/>
            <p:nvPr/>
          </p:nvSpPr>
          <p:spPr>
            <a:xfrm>
              <a:off x="5870922"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6" name="tx806"/>
            <p:cNvSpPr/>
            <p:nvPr/>
          </p:nvSpPr>
          <p:spPr>
            <a:xfrm>
              <a:off x="6167450"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7" name="tx807"/>
            <p:cNvSpPr/>
            <p:nvPr/>
          </p:nvSpPr>
          <p:spPr>
            <a:xfrm>
              <a:off x="6463979"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8" name="tx808"/>
            <p:cNvSpPr/>
            <p:nvPr/>
          </p:nvSpPr>
          <p:spPr>
            <a:xfrm>
              <a:off x="6760507"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9" name="tx809"/>
            <p:cNvSpPr/>
            <p:nvPr/>
          </p:nvSpPr>
          <p:spPr>
            <a:xfrm>
              <a:off x="7057035"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0" name="tx810"/>
            <p:cNvSpPr/>
            <p:nvPr/>
          </p:nvSpPr>
          <p:spPr>
            <a:xfrm>
              <a:off x="7353563"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1" name="tx811"/>
            <p:cNvSpPr/>
            <p:nvPr/>
          </p:nvSpPr>
          <p:spPr>
            <a:xfrm>
              <a:off x="7650091"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2" name="tx812"/>
            <p:cNvSpPr/>
            <p:nvPr/>
          </p:nvSpPr>
          <p:spPr>
            <a:xfrm>
              <a:off x="7946619"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13" name="tx813"/>
            <p:cNvSpPr/>
            <p:nvPr/>
          </p:nvSpPr>
          <p:spPr>
            <a:xfrm>
              <a:off x="8243148"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14" name="tx814"/>
            <p:cNvSpPr/>
            <p:nvPr/>
          </p:nvSpPr>
          <p:spPr>
            <a:xfrm>
              <a:off x="8539676"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15" name="tx815"/>
            <p:cNvSpPr/>
            <p:nvPr/>
          </p:nvSpPr>
          <p:spPr>
            <a:xfrm>
              <a:off x="8836204"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16" name="tx816"/>
            <p:cNvSpPr/>
            <p:nvPr/>
          </p:nvSpPr>
          <p:spPr>
            <a:xfrm>
              <a:off x="2016056"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17" name="tx817"/>
            <p:cNvSpPr/>
            <p:nvPr/>
          </p:nvSpPr>
          <p:spPr>
            <a:xfrm>
              <a:off x="2312584" y="36730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18" name="tx818"/>
            <p:cNvSpPr/>
            <p:nvPr/>
          </p:nvSpPr>
          <p:spPr>
            <a:xfrm>
              <a:off x="2609112"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19" name="tx819"/>
            <p:cNvSpPr/>
            <p:nvPr/>
          </p:nvSpPr>
          <p:spPr>
            <a:xfrm>
              <a:off x="2905640"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20" name="tx820"/>
            <p:cNvSpPr/>
            <p:nvPr/>
          </p:nvSpPr>
          <p:spPr>
            <a:xfrm>
              <a:off x="3202169"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1" name="tx821"/>
            <p:cNvSpPr/>
            <p:nvPr/>
          </p:nvSpPr>
          <p:spPr>
            <a:xfrm>
              <a:off x="3498697"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22" name="tx822"/>
            <p:cNvSpPr/>
            <p:nvPr/>
          </p:nvSpPr>
          <p:spPr>
            <a:xfrm>
              <a:off x="3795225"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3" name="tx823"/>
            <p:cNvSpPr/>
            <p:nvPr/>
          </p:nvSpPr>
          <p:spPr>
            <a:xfrm>
              <a:off x="4091753"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24" name="tx824"/>
            <p:cNvSpPr/>
            <p:nvPr/>
          </p:nvSpPr>
          <p:spPr>
            <a:xfrm>
              <a:off x="4388281"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25" name="tx825"/>
            <p:cNvSpPr/>
            <p:nvPr/>
          </p:nvSpPr>
          <p:spPr>
            <a:xfrm>
              <a:off x="4684809"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6" name="tx826"/>
            <p:cNvSpPr/>
            <p:nvPr/>
          </p:nvSpPr>
          <p:spPr>
            <a:xfrm>
              <a:off x="4981338"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27" name="tx827"/>
            <p:cNvSpPr/>
            <p:nvPr/>
          </p:nvSpPr>
          <p:spPr>
            <a:xfrm>
              <a:off x="5277866" y="36730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28" name="tx828"/>
            <p:cNvSpPr/>
            <p:nvPr/>
          </p:nvSpPr>
          <p:spPr>
            <a:xfrm>
              <a:off x="5574394"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29" name="tx829"/>
            <p:cNvSpPr/>
            <p:nvPr/>
          </p:nvSpPr>
          <p:spPr>
            <a:xfrm>
              <a:off x="5870922"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0" name="tx830"/>
            <p:cNvSpPr/>
            <p:nvPr/>
          </p:nvSpPr>
          <p:spPr>
            <a:xfrm>
              <a:off x="6167450"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31" name="tx831"/>
            <p:cNvSpPr/>
            <p:nvPr/>
          </p:nvSpPr>
          <p:spPr>
            <a:xfrm>
              <a:off x="6463979"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2" name="tx832"/>
            <p:cNvSpPr/>
            <p:nvPr/>
          </p:nvSpPr>
          <p:spPr>
            <a:xfrm>
              <a:off x="6760507"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3" name="tx833"/>
            <p:cNvSpPr/>
            <p:nvPr/>
          </p:nvSpPr>
          <p:spPr>
            <a:xfrm>
              <a:off x="7057035"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4" name="tx834"/>
            <p:cNvSpPr/>
            <p:nvPr/>
          </p:nvSpPr>
          <p:spPr>
            <a:xfrm>
              <a:off x="7353563"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5" name="tx835"/>
            <p:cNvSpPr/>
            <p:nvPr/>
          </p:nvSpPr>
          <p:spPr>
            <a:xfrm>
              <a:off x="7650091"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6" name="tx836"/>
            <p:cNvSpPr/>
            <p:nvPr/>
          </p:nvSpPr>
          <p:spPr>
            <a:xfrm>
              <a:off x="7946619"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37" name="tx837"/>
            <p:cNvSpPr/>
            <p:nvPr/>
          </p:nvSpPr>
          <p:spPr>
            <a:xfrm>
              <a:off x="8243148"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8" name="tx838"/>
            <p:cNvSpPr/>
            <p:nvPr/>
          </p:nvSpPr>
          <p:spPr>
            <a:xfrm>
              <a:off x="8539676"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9" name="tx839"/>
            <p:cNvSpPr/>
            <p:nvPr/>
          </p:nvSpPr>
          <p:spPr>
            <a:xfrm>
              <a:off x="8836204"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0" name="tx840"/>
            <p:cNvSpPr/>
            <p:nvPr/>
          </p:nvSpPr>
          <p:spPr>
            <a:xfrm>
              <a:off x="2016056"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1" name="tx841"/>
            <p:cNvSpPr/>
            <p:nvPr/>
          </p:nvSpPr>
          <p:spPr>
            <a:xfrm>
              <a:off x="2312584"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2" name="tx842"/>
            <p:cNvSpPr/>
            <p:nvPr/>
          </p:nvSpPr>
          <p:spPr>
            <a:xfrm>
              <a:off x="2609112"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3" name="tx843"/>
            <p:cNvSpPr/>
            <p:nvPr/>
          </p:nvSpPr>
          <p:spPr>
            <a:xfrm>
              <a:off x="2905640"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4" name="tx844"/>
            <p:cNvSpPr/>
            <p:nvPr/>
          </p:nvSpPr>
          <p:spPr>
            <a:xfrm>
              <a:off x="3202169"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5" name="tx845"/>
            <p:cNvSpPr/>
            <p:nvPr/>
          </p:nvSpPr>
          <p:spPr>
            <a:xfrm>
              <a:off x="3498697"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6" name="tx846"/>
            <p:cNvSpPr/>
            <p:nvPr/>
          </p:nvSpPr>
          <p:spPr>
            <a:xfrm>
              <a:off x="3795225"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7" name="tx847"/>
            <p:cNvSpPr/>
            <p:nvPr/>
          </p:nvSpPr>
          <p:spPr>
            <a:xfrm>
              <a:off x="4091753"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8" name="tx848"/>
            <p:cNvSpPr/>
            <p:nvPr/>
          </p:nvSpPr>
          <p:spPr>
            <a:xfrm>
              <a:off x="4388281"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9" name="tx849"/>
            <p:cNvSpPr/>
            <p:nvPr/>
          </p:nvSpPr>
          <p:spPr>
            <a:xfrm>
              <a:off x="4684809"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0" name="tx850"/>
            <p:cNvSpPr/>
            <p:nvPr/>
          </p:nvSpPr>
          <p:spPr>
            <a:xfrm>
              <a:off x="4981338"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1" name="tx851"/>
            <p:cNvSpPr/>
            <p:nvPr/>
          </p:nvSpPr>
          <p:spPr>
            <a:xfrm>
              <a:off x="5277866"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2" name="tx852"/>
            <p:cNvSpPr/>
            <p:nvPr/>
          </p:nvSpPr>
          <p:spPr>
            <a:xfrm>
              <a:off x="5574394"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3" name="tx853"/>
            <p:cNvSpPr/>
            <p:nvPr/>
          </p:nvSpPr>
          <p:spPr>
            <a:xfrm>
              <a:off x="5870922"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4" name="tx854"/>
            <p:cNvSpPr/>
            <p:nvPr/>
          </p:nvSpPr>
          <p:spPr>
            <a:xfrm>
              <a:off x="6167450"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5" name="tx855"/>
            <p:cNvSpPr/>
            <p:nvPr/>
          </p:nvSpPr>
          <p:spPr>
            <a:xfrm>
              <a:off x="6463979"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6" name="tx856"/>
            <p:cNvSpPr/>
            <p:nvPr/>
          </p:nvSpPr>
          <p:spPr>
            <a:xfrm>
              <a:off x="6760507"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7" name="tx857"/>
            <p:cNvSpPr/>
            <p:nvPr/>
          </p:nvSpPr>
          <p:spPr>
            <a:xfrm>
              <a:off x="7057035"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8" name="tx858"/>
            <p:cNvSpPr/>
            <p:nvPr/>
          </p:nvSpPr>
          <p:spPr>
            <a:xfrm>
              <a:off x="7353563"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9" name="tx859"/>
            <p:cNvSpPr/>
            <p:nvPr/>
          </p:nvSpPr>
          <p:spPr>
            <a:xfrm>
              <a:off x="7650091"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60" name="tx860"/>
            <p:cNvSpPr/>
            <p:nvPr/>
          </p:nvSpPr>
          <p:spPr>
            <a:xfrm>
              <a:off x="7946619"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61" name="tx861"/>
            <p:cNvSpPr/>
            <p:nvPr/>
          </p:nvSpPr>
          <p:spPr>
            <a:xfrm>
              <a:off x="8243148"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62" name="tx862"/>
            <p:cNvSpPr/>
            <p:nvPr/>
          </p:nvSpPr>
          <p:spPr>
            <a:xfrm>
              <a:off x="8539676"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3" name="tx863"/>
            <p:cNvSpPr/>
            <p:nvPr/>
          </p:nvSpPr>
          <p:spPr>
            <a:xfrm>
              <a:off x="8836204"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64" name="tx864"/>
            <p:cNvSpPr/>
            <p:nvPr/>
          </p:nvSpPr>
          <p:spPr>
            <a:xfrm>
              <a:off x="2016056"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65" name="tx865"/>
            <p:cNvSpPr/>
            <p:nvPr/>
          </p:nvSpPr>
          <p:spPr>
            <a:xfrm>
              <a:off x="2312584"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66" name="tx866"/>
            <p:cNvSpPr/>
            <p:nvPr/>
          </p:nvSpPr>
          <p:spPr>
            <a:xfrm>
              <a:off x="2609112"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67" name="tx867"/>
            <p:cNvSpPr/>
            <p:nvPr/>
          </p:nvSpPr>
          <p:spPr>
            <a:xfrm>
              <a:off x="2905640"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68" name="tx868"/>
            <p:cNvSpPr/>
            <p:nvPr/>
          </p:nvSpPr>
          <p:spPr>
            <a:xfrm>
              <a:off x="3202169" y="437891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69" name="tx869"/>
            <p:cNvSpPr/>
            <p:nvPr/>
          </p:nvSpPr>
          <p:spPr>
            <a:xfrm>
              <a:off x="3498697"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70" name="tx870"/>
            <p:cNvSpPr/>
            <p:nvPr/>
          </p:nvSpPr>
          <p:spPr>
            <a:xfrm>
              <a:off x="3795225"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71" name="tx871"/>
            <p:cNvSpPr/>
            <p:nvPr/>
          </p:nvSpPr>
          <p:spPr>
            <a:xfrm>
              <a:off x="4091753"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72" name="tx872"/>
            <p:cNvSpPr/>
            <p:nvPr/>
          </p:nvSpPr>
          <p:spPr>
            <a:xfrm>
              <a:off x="4388281"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73" name="tx873"/>
            <p:cNvSpPr/>
            <p:nvPr/>
          </p:nvSpPr>
          <p:spPr>
            <a:xfrm>
              <a:off x="4684809"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74" name="tx874"/>
            <p:cNvSpPr/>
            <p:nvPr/>
          </p:nvSpPr>
          <p:spPr>
            <a:xfrm>
              <a:off x="4981338"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75" name="tx875"/>
            <p:cNvSpPr/>
            <p:nvPr/>
          </p:nvSpPr>
          <p:spPr>
            <a:xfrm>
              <a:off x="5277866" y="43772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76" name="tx876"/>
            <p:cNvSpPr/>
            <p:nvPr/>
          </p:nvSpPr>
          <p:spPr>
            <a:xfrm>
              <a:off x="5574394"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77" name="tx877"/>
            <p:cNvSpPr/>
            <p:nvPr/>
          </p:nvSpPr>
          <p:spPr>
            <a:xfrm>
              <a:off x="5870922" y="43772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78" name="tx878"/>
            <p:cNvSpPr/>
            <p:nvPr/>
          </p:nvSpPr>
          <p:spPr>
            <a:xfrm>
              <a:off x="6167450"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79" name="tx879"/>
            <p:cNvSpPr/>
            <p:nvPr/>
          </p:nvSpPr>
          <p:spPr>
            <a:xfrm>
              <a:off x="6463979" y="43772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80" name="tx880"/>
            <p:cNvSpPr/>
            <p:nvPr/>
          </p:nvSpPr>
          <p:spPr>
            <a:xfrm>
              <a:off x="6760507" y="43772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81" name="tx881"/>
            <p:cNvSpPr/>
            <p:nvPr/>
          </p:nvSpPr>
          <p:spPr>
            <a:xfrm>
              <a:off x="7057035"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82" name="tx882"/>
            <p:cNvSpPr/>
            <p:nvPr/>
          </p:nvSpPr>
          <p:spPr>
            <a:xfrm>
              <a:off x="7353563" y="43772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83" name="tx883"/>
            <p:cNvSpPr/>
            <p:nvPr/>
          </p:nvSpPr>
          <p:spPr>
            <a:xfrm>
              <a:off x="7650091" y="43772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84" name="tx884"/>
            <p:cNvSpPr/>
            <p:nvPr/>
          </p:nvSpPr>
          <p:spPr>
            <a:xfrm>
              <a:off x="2016056"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85" name="tx885"/>
            <p:cNvSpPr/>
            <p:nvPr/>
          </p:nvSpPr>
          <p:spPr>
            <a:xfrm>
              <a:off x="2312584"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86" name="tx886"/>
            <p:cNvSpPr/>
            <p:nvPr/>
          </p:nvSpPr>
          <p:spPr>
            <a:xfrm>
              <a:off x="2609112"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87" name="tx887"/>
            <p:cNvSpPr/>
            <p:nvPr/>
          </p:nvSpPr>
          <p:spPr>
            <a:xfrm>
              <a:off x="2905640" y="5316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88" name="tx888"/>
            <p:cNvSpPr/>
            <p:nvPr/>
          </p:nvSpPr>
          <p:spPr>
            <a:xfrm>
              <a:off x="3202169"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89" name="tx889"/>
            <p:cNvSpPr/>
            <p:nvPr/>
          </p:nvSpPr>
          <p:spPr>
            <a:xfrm>
              <a:off x="3498697"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0" name="tx890"/>
            <p:cNvSpPr/>
            <p:nvPr/>
          </p:nvSpPr>
          <p:spPr>
            <a:xfrm>
              <a:off x="3795225"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1" name="tx891"/>
            <p:cNvSpPr/>
            <p:nvPr/>
          </p:nvSpPr>
          <p:spPr>
            <a:xfrm>
              <a:off x="4091753"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2" name="tx892"/>
            <p:cNvSpPr/>
            <p:nvPr/>
          </p:nvSpPr>
          <p:spPr>
            <a:xfrm>
              <a:off x="4388281"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93" name="tx893"/>
            <p:cNvSpPr/>
            <p:nvPr/>
          </p:nvSpPr>
          <p:spPr>
            <a:xfrm>
              <a:off x="4684809"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4" name="tx894"/>
            <p:cNvSpPr/>
            <p:nvPr/>
          </p:nvSpPr>
          <p:spPr>
            <a:xfrm>
              <a:off x="4981338"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5" name="tx895"/>
            <p:cNvSpPr/>
            <p:nvPr/>
          </p:nvSpPr>
          <p:spPr>
            <a:xfrm>
              <a:off x="5277866" y="5317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96" name="tx896"/>
            <p:cNvSpPr/>
            <p:nvPr/>
          </p:nvSpPr>
          <p:spPr>
            <a:xfrm>
              <a:off x="7057035"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97" name="tx897"/>
            <p:cNvSpPr/>
            <p:nvPr/>
          </p:nvSpPr>
          <p:spPr>
            <a:xfrm>
              <a:off x="7353563"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98" name="tx898"/>
            <p:cNvSpPr/>
            <p:nvPr/>
          </p:nvSpPr>
          <p:spPr>
            <a:xfrm>
              <a:off x="7650091"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99" name="tx899"/>
            <p:cNvSpPr/>
            <p:nvPr/>
          </p:nvSpPr>
          <p:spPr>
            <a:xfrm>
              <a:off x="7946619"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900" name="tx900"/>
            <p:cNvSpPr/>
            <p:nvPr/>
          </p:nvSpPr>
          <p:spPr>
            <a:xfrm>
              <a:off x="8243148"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901" name="tx901"/>
            <p:cNvSpPr/>
            <p:nvPr/>
          </p:nvSpPr>
          <p:spPr>
            <a:xfrm>
              <a:off x="8836204"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902" name="tx902"/>
            <p:cNvSpPr/>
            <p:nvPr/>
          </p:nvSpPr>
          <p:spPr>
            <a:xfrm>
              <a:off x="2016056"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03" name="tx903"/>
            <p:cNvSpPr/>
            <p:nvPr/>
          </p:nvSpPr>
          <p:spPr>
            <a:xfrm>
              <a:off x="2312584"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4" name="tx904"/>
            <p:cNvSpPr/>
            <p:nvPr/>
          </p:nvSpPr>
          <p:spPr>
            <a:xfrm>
              <a:off x="2609112"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05" name="tx905"/>
            <p:cNvSpPr/>
            <p:nvPr/>
          </p:nvSpPr>
          <p:spPr>
            <a:xfrm>
              <a:off x="2905640"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06" name="tx906"/>
            <p:cNvSpPr/>
            <p:nvPr/>
          </p:nvSpPr>
          <p:spPr>
            <a:xfrm>
              <a:off x="3202169"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07" name="tx907"/>
            <p:cNvSpPr/>
            <p:nvPr/>
          </p:nvSpPr>
          <p:spPr>
            <a:xfrm>
              <a:off x="3498697"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8" name="tx908"/>
            <p:cNvSpPr/>
            <p:nvPr/>
          </p:nvSpPr>
          <p:spPr>
            <a:xfrm>
              <a:off x="3795225"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9" name="tx909"/>
            <p:cNvSpPr/>
            <p:nvPr/>
          </p:nvSpPr>
          <p:spPr>
            <a:xfrm>
              <a:off x="4091753"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0" name="tx910"/>
            <p:cNvSpPr/>
            <p:nvPr/>
          </p:nvSpPr>
          <p:spPr>
            <a:xfrm>
              <a:off x="4388281"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1" name="tx911"/>
            <p:cNvSpPr/>
            <p:nvPr/>
          </p:nvSpPr>
          <p:spPr>
            <a:xfrm>
              <a:off x="4684809"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2" name="tx912"/>
            <p:cNvSpPr/>
            <p:nvPr/>
          </p:nvSpPr>
          <p:spPr>
            <a:xfrm>
              <a:off x="4981338"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3" name="tx913"/>
            <p:cNvSpPr/>
            <p:nvPr/>
          </p:nvSpPr>
          <p:spPr>
            <a:xfrm>
              <a:off x="5277866"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4" name="tx914"/>
            <p:cNvSpPr/>
            <p:nvPr/>
          </p:nvSpPr>
          <p:spPr>
            <a:xfrm>
              <a:off x="5574394"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15" name="tx915"/>
            <p:cNvSpPr/>
            <p:nvPr/>
          </p:nvSpPr>
          <p:spPr>
            <a:xfrm>
              <a:off x="5870922"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6" name="tx916"/>
            <p:cNvSpPr/>
            <p:nvPr/>
          </p:nvSpPr>
          <p:spPr>
            <a:xfrm>
              <a:off x="6167450"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7" name="tx917"/>
            <p:cNvSpPr/>
            <p:nvPr/>
          </p:nvSpPr>
          <p:spPr>
            <a:xfrm>
              <a:off x="6463979"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8" name="tx918"/>
            <p:cNvSpPr/>
            <p:nvPr/>
          </p:nvSpPr>
          <p:spPr>
            <a:xfrm>
              <a:off x="6760507"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9" name="tx919"/>
            <p:cNvSpPr/>
            <p:nvPr/>
          </p:nvSpPr>
          <p:spPr>
            <a:xfrm>
              <a:off x="7057035"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0" name="tx920"/>
            <p:cNvSpPr/>
            <p:nvPr/>
          </p:nvSpPr>
          <p:spPr>
            <a:xfrm>
              <a:off x="7353563"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1" name="tx921"/>
            <p:cNvSpPr/>
            <p:nvPr/>
          </p:nvSpPr>
          <p:spPr>
            <a:xfrm>
              <a:off x="7650091"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2" name="tx922"/>
            <p:cNvSpPr/>
            <p:nvPr/>
          </p:nvSpPr>
          <p:spPr>
            <a:xfrm>
              <a:off x="7946619"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3" name="tx923"/>
            <p:cNvSpPr/>
            <p:nvPr/>
          </p:nvSpPr>
          <p:spPr>
            <a:xfrm>
              <a:off x="8243148"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4" name="tx924"/>
            <p:cNvSpPr/>
            <p:nvPr/>
          </p:nvSpPr>
          <p:spPr>
            <a:xfrm>
              <a:off x="8539676"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5" name="tx925"/>
            <p:cNvSpPr/>
            <p:nvPr/>
          </p:nvSpPr>
          <p:spPr>
            <a:xfrm>
              <a:off x="8836204"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6" name="tx926"/>
            <p:cNvSpPr/>
            <p:nvPr/>
          </p:nvSpPr>
          <p:spPr>
            <a:xfrm>
              <a:off x="3202169" y="55522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27" name="tx927"/>
            <p:cNvSpPr/>
            <p:nvPr/>
          </p:nvSpPr>
          <p:spPr>
            <a:xfrm>
              <a:off x="3498697"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28" name="tx928"/>
            <p:cNvSpPr/>
            <p:nvPr/>
          </p:nvSpPr>
          <p:spPr>
            <a:xfrm>
              <a:off x="3795225"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29" name="tx929"/>
            <p:cNvSpPr/>
            <p:nvPr/>
          </p:nvSpPr>
          <p:spPr>
            <a:xfrm>
              <a:off x="4091753"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30" name="tx930"/>
            <p:cNvSpPr/>
            <p:nvPr/>
          </p:nvSpPr>
          <p:spPr>
            <a:xfrm>
              <a:off x="4388281"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31" name="tx931"/>
            <p:cNvSpPr/>
            <p:nvPr/>
          </p:nvSpPr>
          <p:spPr>
            <a:xfrm>
              <a:off x="4684809"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32" name="tx932"/>
            <p:cNvSpPr/>
            <p:nvPr/>
          </p:nvSpPr>
          <p:spPr>
            <a:xfrm>
              <a:off x="4981338"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33" name="tx933"/>
            <p:cNvSpPr/>
            <p:nvPr/>
          </p:nvSpPr>
          <p:spPr>
            <a:xfrm>
              <a:off x="5277866"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34" name="tx934"/>
            <p:cNvSpPr/>
            <p:nvPr/>
          </p:nvSpPr>
          <p:spPr>
            <a:xfrm>
              <a:off x="5574394"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935" name="tx935"/>
            <p:cNvSpPr/>
            <p:nvPr/>
          </p:nvSpPr>
          <p:spPr>
            <a:xfrm>
              <a:off x="5870922" y="55522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36" name="tx936"/>
            <p:cNvSpPr/>
            <p:nvPr/>
          </p:nvSpPr>
          <p:spPr>
            <a:xfrm>
              <a:off x="6167450"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37" name="tx937"/>
            <p:cNvSpPr/>
            <p:nvPr/>
          </p:nvSpPr>
          <p:spPr>
            <a:xfrm>
              <a:off x="6463979" y="55509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938" name="tx938"/>
            <p:cNvSpPr/>
            <p:nvPr/>
          </p:nvSpPr>
          <p:spPr>
            <a:xfrm>
              <a:off x="6760507" y="55509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939" name="tx939"/>
            <p:cNvSpPr/>
            <p:nvPr/>
          </p:nvSpPr>
          <p:spPr>
            <a:xfrm>
              <a:off x="7650091"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940" name="tx940"/>
            <p:cNvSpPr/>
            <p:nvPr/>
          </p:nvSpPr>
          <p:spPr>
            <a:xfrm>
              <a:off x="2016056" y="555259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41" name="tx941"/>
            <p:cNvSpPr/>
            <p:nvPr/>
          </p:nvSpPr>
          <p:spPr>
            <a:xfrm>
              <a:off x="2312584" y="55509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42" name="tx942"/>
            <p:cNvSpPr/>
            <p:nvPr/>
          </p:nvSpPr>
          <p:spPr>
            <a:xfrm>
              <a:off x="2609112"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43" name="tx943"/>
            <p:cNvSpPr/>
            <p:nvPr/>
          </p:nvSpPr>
          <p:spPr>
            <a:xfrm>
              <a:off x="2905640"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944" name="tx944"/>
            <p:cNvSpPr/>
            <p:nvPr/>
          </p:nvSpPr>
          <p:spPr>
            <a:xfrm>
              <a:off x="2016056"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45" name="tx945"/>
            <p:cNvSpPr/>
            <p:nvPr/>
          </p:nvSpPr>
          <p:spPr>
            <a:xfrm>
              <a:off x="2312584" y="50814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46" name="tx946"/>
            <p:cNvSpPr/>
            <p:nvPr/>
          </p:nvSpPr>
          <p:spPr>
            <a:xfrm>
              <a:off x="8243148"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47" name="tx947"/>
            <p:cNvSpPr/>
            <p:nvPr/>
          </p:nvSpPr>
          <p:spPr>
            <a:xfrm>
              <a:off x="8539676"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48" name="tx948"/>
            <p:cNvSpPr/>
            <p:nvPr/>
          </p:nvSpPr>
          <p:spPr>
            <a:xfrm>
              <a:off x="3795225"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49" name="tx949"/>
            <p:cNvSpPr/>
            <p:nvPr/>
          </p:nvSpPr>
          <p:spPr>
            <a:xfrm>
              <a:off x="4091753" y="48480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50" name="tx950"/>
            <p:cNvSpPr/>
            <p:nvPr/>
          </p:nvSpPr>
          <p:spPr>
            <a:xfrm>
              <a:off x="8836204" y="461338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51" name="tx951"/>
            <p:cNvSpPr/>
            <p:nvPr/>
          </p:nvSpPr>
          <p:spPr>
            <a:xfrm>
              <a:off x="8836204"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52" name="tx952"/>
            <p:cNvSpPr/>
            <p:nvPr/>
          </p:nvSpPr>
          <p:spPr>
            <a:xfrm>
              <a:off x="5574394"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53" name="tx953"/>
            <p:cNvSpPr/>
            <p:nvPr/>
          </p:nvSpPr>
          <p:spPr>
            <a:xfrm>
              <a:off x="5870922" y="531653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54" name="tx954"/>
            <p:cNvSpPr/>
            <p:nvPr/>
          </p:nvSpPr>
          <p:spPr>
            <a:xfrm>
              <a:off x="6167450"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55" name="tx955"/>
            <p:cNvSpPr/>
            <p:nvPr/>
          </p:nvSpPr>
          <p:spPr>
            <a:xfrm>
              <a:off x="6463979" y="531653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56" name="tx956"/>
            <p:cNvSpPr/>
            <p:nvPr/>
          </p:nvSpPr>
          <p:spPr>
            <a:xfrm>
              <a:off x="6760507" y="531759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57" name="tx957"/>
            <p:cNvSpPr/>
            <p:nvPr/>
          </p:nvSpPr>
          <p:spPr>
            <a:xfrm>
              <a:off x="8539676"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58" name="tx958"/>
            <p:cNvSpPr/>
            <p:nvPr/>
          </p:nvSpPr>
          <p:spPr>
            <a:xfrm>
              <a:off x="7057035"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59" name="tx959"/>
            <p:cNvSpPr/>
            <p:nvPr/>
          </p:nvSpPr>
          <p:spPr>
            <a:xfrm>
              <a:off x="7353563" y="555127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60" name="tx960"/>
            <p:cNvSpPr/>
            <p:nvPr/>
          </p:nvSpPr>
          <p:spPr>
            <a:xfrm>
              <a:off x="7946619" y="55522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61" name="tx961"/>
            <p:cNvSpPr/>
            <p:nvPr/>
          </p:nvSpPr>
          <p:spPr>
            <a:xfrm>
              <a:off x="8243148"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62" name="tx962"/>
            <p:cNvSpPr/>
            <p:nvPr/>
          </p:nvSpPr>
          <p:spPr>
            <a:xfrm>
              <a:off x="8539676"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63" name="tx963"/>
            <p:cNvSpPr/>
            <p:nvPr/>
          </p:nvSpPr>
          <p:spPr>
            <a:xfrm>
              <a:off x="8836204"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64" name="tx964"/>
            <p:cNvSpPr/>
            <p:nvPr/>
          </p:nvSpPr>
          <p:spPr>
            <a:xfrm>
              <a:off x="19520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965" name="tx965"/>
            <p:cNvSpPr/>
            <p:nvPr/>
          </p:nvSpPr>
          <p:spPr>
            <a:xfrm>
              <a:off x="224856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966" name="tx966"/>
            <p:cNvSpPr/>
            <p:nvPr/>
          </p:nvSpPr>
          <p:spPr>
            <a:xfrm>
              <a:off x="254509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967" name="tx967"/>
            <p:cNvSpPr/>
            <p:nvPr/>
          </p:nvSpPr>
          <p:spPr>
            <a:xfrm>
              <a:off x="2841619"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968" name="tx968"/>
            <p:cNvSpPr/>
            <p:nvPr/>
          </p:nvSpPr>
          <p:spPr>
            <a:xfrm>
              <a:off x="313814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969" name="tx969"/>
            <p:cNvSpPr/>
            <p:nvPr/>
          </p:nvSpPr>
          <p:spPr>
            <a:xfrm>
              <a:off x="34346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970" name="tx970"/>
            <p:cNvSpPr/>
            <p:nvPr/>
          </p:nvSpPr>
          <p:spPr>
            <a:xfrm>
              <a:off x="373120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971" name="tx971"/>
            <p:cNvSpPr/>
            <p:nvPr/>
          </p:nvSpPr>
          <p:spPr>
            <a:xfrm>
              <a:off x="40277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972" name="tx972"/>
            <p:cNvSpPr/>
            <p:nvPr/>
          </p:nvSpPr>
          <p:spPr>
            <a:xfrm>
              <a:off x="432426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973" name="tx973"/>
            <p:cNvSpPr/>
            <p:nvPr/>
          </p:nvSpPr>
          <p:spPr>
            <a:xfrm>
              <a:off x="46207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974" name="tx974"/>
            <p:cNvSpPr/>
            <p:nvPr/>
          </p:nvSpPr>
          <p:spPr>
            <a:xfrm>
              <a:off x="49173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975" name="tx975"/>
            <p:cNvSpPr/>
            <p:nvPr/>
          </p:nvSpPr>
          <p:spPr>
            <a:xfrm>
              <a:off x="521384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976" name="tx976"/>
            <p:cNvSpPr/>
            <p:nvPr/>
          </p:nvSpPr>
          <p:spPr>
            <a:xfrm>
              <a:off x="551037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977" name="tx977"/>
            <p:cNvSpPr/>
            <p:nvPr/>
          </p:nvSpPr>
          <p:spPr>
            <a:xfrm>
              <a:off x="580690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978" name="tx978"/>
            <p:cNvSpPr/>
            <p:nvPr/>
          </p:nvSpPr>
          <p:spPr>
            <a:xfrm>
              <a:off x="610342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979" name="tx979"/>
            <p:cNvSpPr/>
            <p:nvPr/>
          </p:nvSpPr>
          <p:spPr>
            <a:xfrm>
              <a:off x="63999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980" name="tx980"/>
            <p:cNvSpPr/>
            <p:nvPr/>
          </p:nvSpPr>
          <p:spPr>
            <a:xfrm>
              <a:off x="66964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981" name="tx981"/>
            <p:cNvSpPr/>
            <p:nvPr/>
          </p:nvSpPr>
          <p:spPr>
            <a:xfrm>
              <a:off x="699301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982" name="tx982"/>
            <p:cNvSpPr/>
            <p:nvPr/>
          </p:nvSpPr>
          <p:spPr>
            <a:xfrm>
              <a:off x="728954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983" name="tx983"/>
            <p:cNvSpPr/>
            <p:nvPr/>
          </p:nvSpPr>
          <p:spPr>
            <a:xfrm>
              <a:off x="75860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984" name="tx984"/>
            <p:cNvSpPr/>
            <p:nvPr/>
          </p:nvSpPr>
          <p:spPr>
            <a:xfrm>
              <a:off x="78825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985" name="tx985"/>
            <p:cNvSpPr/>
            <p:nvPr/>
          </p:nvSpPr>
          <p:spPr>
            <a:xfrm>
              <a:off x="81791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986" name="tx986"/>
            <p:cNvSpPr/>
            <p:nvPr/>
          </p:nvSpPr>
          <p:spPr>
            <a:xfrm>
              <a:off x="847565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987" name="tx987"/>
            <p:cNvSpPr/>
            <p:nvPr/>
          </p:nvSpPr>
          <p:spPr>
            <a:xfrm>
              <a:off x="8772182"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988" name="tx988"/>
            <p:cNvSpPr/>
            <p:nvPr/>
          </p:nvSpPr>
          <p:spPr>
            <a:xfrm>
              <a:off x="1393165" y="5539761"/>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989" name="tx989"/>
            <p:cNvSpPr/>
            <p:nvPr/>
          </p:nvSpPr>
          <p:spPr>
            <a:xfrm>
              <a:off x="1517517" y="5275556"/>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990" name="tx990"/>
            <p:cNvSpPr/>
            <p:nvPr/>
          </p:nvSpPr>
          <p:spPr>
            <a:xfrm>
              <a:off x="1369905" y="5042525"/>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991" name="tx991"/>
            <p:cNvSpPr/>
            <p:nvPr/>
          </p:nvSpPr>
          <p:spPr>
            <a:xfrm>
              <a:off x="1595075" y="4809425"/>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992" name="tx992"/>
            <p:cNvSpPr/>
            <p:nvPr/>
          </p:nvSpPr>
          <p:spPr>
            <a:xfrm>
              <a:off x="1291937" y="4600814"/>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993" name="tx993"/>
            <p:cNvSpPr/>
            <p:nvPr/>
          </p:nvSpPr>
          <p:spPr>
            <a:xfrm>
              <a:off x="1431842" y="4364304"/>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994" name="tx994"/>
            <p:cNvSpPr/>
            <p:nvPr/>
          </p:nvSpPr>
          <p:spPr>
            <a:xfrm>
              <a:off x="1400941" y="4103579"/>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995" name="tx995"/>
            <p:cNvSpPr/>
            <p:nvPr/>
          </p:nvSpPr>
          <p:spPr>
            <a:xfrm>
              <a:off x="1501828" y="3868842"/>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996" name="tx996"/>
            <p:cNvSpPr/>
            <p:nvPr/>
          </p:nvSpPr>
          <p:spPr>
            <a:xfrm>
              <a:off x="1486412" y="3653956"/>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997" name="tx997"/>
            <p:cNvSpPr/>
            <p:nvPr/>
          </p:nvSpPr>
          <p:spPr>
            <a:xfrm>
              <a:off x="1408649" y="3427064"/>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998" name="tx998"/>
            <p:cNvSpPr/>
            <p:nvPr/>
          </p:nvSpPr>
          <p:spPr>
            <a:xfrm>
              <a:off x="508103" y="3192327"/>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999" name="tx999"/>
            <p:cNvSpPr/>
            <p:nvPr/>
          </p:nvSpPr>
          <p:spPr>
            <a:xfrm>
              <a:off x="1478568" y="2929896"/>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1000" name="tx1000"/>
            <p:cNvSpPr/>
            <p:nvPr/>
          </p:nvSpPr>
          <p:spPr>
            <a:xfrm>
              <a:off x="1035866" y="272114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1001" name="tx1001"/>
            <p:cNvSpPr/>
            <p:nvPr/>
          </p:nvSpPr>
          <p:spPr>
            <a:xfrm>
              <a:off x="740777" y="2486412"/>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1002" name="tx1002"/>
            <p:cNvSpPr/>
            <p:nvPr/>
          </p:nvSpPr>
          <p:spPr>
            <a:xfrm>
              <a:off x="1416494" y="2253449"/>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1003" name="tx1003"/>
            <p:cNvSpPr/>
            <p:nvPr/>
          </p:nvSpPr>
          <p:spPr>
            <a:xfrm>
              <a:off x="1385457" y="2018713"/>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1004" name="tx1004"/>
            <p:cNvSpPr/>
            <p:nvPr/>
          </p:nvSpPr>
          <p:spPr>
            <a:xfrm>
              <a:off x="1300123" y="1783976"/>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1005" name="tx1005"/>
            <p:cNvSpPr/>
            <p:nvPr/>
          </p:nvSpPr>
          <p:spPr>
            <a:xfrm>
              <a:off x="1354284" y="1549240"/>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1006" name="tx1006"/>
            <p:cNvSpPr/>
            <p:nvPr/>
          </p:nvSpPr>
          <p:spPr>
            <a:xfrm>
              <a:off x="1595075" y="1314503"/>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1007" name="tx1007"/>
            <p:cNvSpPr/>
            <p:nvPr/>
          </p:nvSpPr>
          <p:spPr>
            <a:xfrm>
              <a:off x="1455375" y="1077925"/>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1008" name="tx1008"/>
            <p:cNvSpPr/>
            <p:nvPr/>
          </p:nvSpPr>
          <p:spPr>
            <a:xfrm>
              <a:off x="3649523"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009" name="pic1009"/>
            <p:cNvPicPr/>
            <p:nvPr/>
          </p:nvPicPr>
          <p:blipFill>
            <a:blip r:embed="rId2" cstate="print"/>
            <a:stretch>
              <a:fillRect/>
            </a:stretch>
          </p:blipFill>
          <p:spPr>
            <a:xfrm>
              <a:off x="5163316" y="5941007"/>
              <a:ext cx="2160000" cy="219455"/>
            </a:xfrm>
            <a:prstGeom prst="rect">
              <a:avLst/>
            </a:prstGeom>
          </p:spPr>
        </p:pic>
        <p:sp>
          <p:nvSpPr>
            <p:cNvPr id="1010" name="pl1010"/>
            <p:cNvSpPr/>
            <p:nvPr/>
          </p:nvSpPr>
          <p:spPr>
            <a:xfrm>
              <a:off x="516691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1" name="pl1011"/>
            <p:cNvSpPr/>
            <p:nvPr/>
          </p:nvSpPr>
          <p:spPr>
            <a:xfrm>
              <a:off x="643706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2" name="pl1012"/>
            <p:cNvSpPr/>
            <p:nvPr/>
          </p:nvSpPr>
          <p:spPr>
            <a:xfrm>
              <a:off x="665234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3" name="pl1013"/>
            <p:cNvSpPr/>
            <p:nvPr/>
          </p:nvSpPr>
          <p:spPr>
            <a:xfrm>
              <a:off x="686762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4" name="pl1014"/>
            <p:cNvSpPr/>
            <p:nvPr/>
          </p:nvSpPr>
          <p:spPr>
            <a:xfrm>
              <a:off x="708290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5" name="pl1015"/>
            <p:cNvSpPr/>
            <p:nvPr/>
          </p:nvSpPr>
          <p:spPr>
            <a:xfrm>
              <a:off x="731971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6" name="pl1016"/>
            <p:cNvSpPr/>
            <p:nvPr/>
          </p:nvSpPr>
          <p:spPr>
            <a:xfrm>
              <a:off x="516691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17" name="pl1017"/>
            <p:cNvSpPr/>
            <p:nvPr/>
          </p:nvSpPr>
          <p:spPr>
            <a:xfrm>
              <a:off x="643706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18" name="pl1018"/>
            <p:cNvSpPr/>
            <p:nvPr/>
          </p:nvSpPr>
          <p:spPr>
            <a:xfrm>
              <a:off x="665234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19" name="pl1019"/>
            <p:cNvSpPr/>
            <p:nvPr/>
          </p:nvSpPr>
          <p:spPr>
            <a:xfrm>
              <a:off x="686762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20" name="pl1020"/>
            <p:cNvSpPr/>
            <p:nvPr/>
          </p:nvSpPr>
          <p:spPr>
            <a:xfrm>
              <a:off x="708290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21" name="pl1021"/>
            <p:cNvSpPr/>
            <p:nvPr/>
          </p:nvSpPr>
          <p:spPr>
            <a:xfrm>
              <a:off x="731971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22" name="tx1022"/>
            <p:cNvSpPr/>
            <p:nvPr/>
          </p:nvSpPr>
          <p:spPr>
            <a:xfrm>
              <a:off x="5135838"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023" name="tx1023"/>
            <p:cNvSpPr/>
            <p:nvPr/>
          </p:nvSpPr>
          <p:spPr>
            <a:xfrm>
              <a:off x="637491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024" name="tx1024"/>
            <p:cNvSpPr/>
            <p:nvPr/>
          </p:nvSpPr>
          <p:spPr>
            <a:xfrm>
              <a:off x="659019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025" name="tx1025"/>
            <p:cNvSpPr/>
            <p:nvPr/>
          </p:nvSpPr>
          <p:spPr>
            <a:xfrm>
              <a:off x="680547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026" name="tx1026"/>
            <p:cNvSpPr/>
            <p:nvPr/>
          </p:nvSpPr>
          <p:spPr>
            <a:xfrm>
              <a:off x="702075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027" name="tx1027"/>
            <p:cNvSpPr/>
            <p:nvPr/>
          </p:nvSpPr>
          <p:spPr>
            <a:xfrm>
              <a:off x="7226482"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028" name="tx1028"/>
            <p:cNvSpPr/>
            <p:nvPr/>
          </p:nvSpPr>
          <p:spPr>
            <a:xfrm>
              <a:off x="1898429" y="399578"/>
              <a:ext cx="35035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MENA, 2000-2023</a:t>
              </a:r>
            </a:p>
          </p:txBody>
        </p:sp>
        <p:sp>
          <p:nvSpPr>
            <p:cNvPr id="1029" name="tx10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30" name="tx1030"/>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DTP3 coverage across all years.</a:t>
              </a:r>
            </a:p>
          </p:txBody>
        </p:sp>
      </p:grpSp>
      <p:sp>
        <p:nvSpPr>
          <p:cNvPr id="10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DTP3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Iran and Oman had the highest crude average DTP3 coverage (99%) and Yemen had the lowest (67%).
Over the last 5 years (2019-2023), 9 countries maintained coverage of at least 90%.
There were no countries with coverage consistently below 60% over the last 5 years.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91024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35568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0113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4657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898429" y="5677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9" name="pl9"/>
            <p:cNvSpPr/>
            <p:nvPr/>
          </p:nvSpPr>
          <p:spPr>
            <a:xfrm>
              <a:off x="1898429" y="5421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0" name="pl10"/>
            <p:cNvSpPr/>
            <p:nvPr/>
          </p:nvSpPr>
          <p:spPr>
            <a:xfrm>
              <a:off x="1898429" y="5165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1" name="pl11"/>
            <p:cNvSpPr/>
            <p:nvPr/>
          </p:nvSpPr>
          <p:spPr>
            <a:xfrm>
              <a:off x="1898429" y="4909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2" name="pl12"/>
            <p:cNvSpPr/>
            <p:nvPr/>
          </p:nvSpPr>
          <p:spPr>
            <a:xfrm>
              <a:off x="1898429" y="4653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3" name="pl13"/>
            <p:cNvSpPr/>
            <p:nvPr/>
          </p:nvSpPr>
          <p:spPr>
            <a:xfrm>
              <a:off x="1898429" y="4397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4" name="pl14"/>
            <p:cNvSpPr/>
            <p:nvPr/>
          </p:nvSpPr>
          <p:spPr>
            <a:xfrm>
              <a:off x="1898429" y="4141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5" name="pl15"/>
            <p:cNvSpPr/>
            <p:nvPr/>
          </p:nvSpPr>
          <p:spPr>
            <a:xfrm>
              <a:off x="1898429" y="3885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6" name="pl16"/>
            <p:cNvSpPr/>
            <p:nvPr/>
          </p:nvSpPr>
          <p:spPr>
            <a:xfrm>
              <a:off x="1898429" y="3629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7" name="pl17"/>
            <p:cNvSpPr/>
            <p:nvPr/>
          </p:nvSpPr>
          <p:spPr>
            <a:xfrm>
              <a:off x="1898429" y="3373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8" name="pl18"/>
            <p:cNvSpPr/>
            <p:nvPr/>
          </p:nvSpPr>
          <p:spPr>
            <a:xfrm>
              <a:off x="1898429" y="3117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9" name="pl19"/>
            <p:cNvSpPr/>
            <p:nvPr/>
          </p:nvSpPr>
          <p:spPr>
            <a:xfrm>
              <a:off x="1898429" y="2861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0" name="pl20"/>
            <p:cNvSpPr/>
            <p:nvPr/>
          </p:nvSpPr>
          <p:spPr>
            <a:xfrm>
              <a:off x="1898429" y="2605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1" name="pl21"/>
            <p:cNvSpPr/>
            <p:nvPr/>
          </p:nvSpPr>
          <p:spPr>
            <a:xfrm>
              <a:off x="1898429" y="2349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2" name="pl22"/>
            <p:cNvSpPr/>
            <p:nvPr/>
          </p:nvSpPr>
          <p:spPr>
            <a:xfrm>
              <a:off x="1898429" y="2093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3" name="pl23"/>
            <p:cNvSpPr/>
            <p:nvPr/>
          </p:nvSpPr>
          <p:spPr>
            <a:xfrm>
              <a:off x="1898429" y="1837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4" name="pl24"/>
            <p:cNvSpPr/>
            <p:nvPr/>
          </p:nvSpPr>
          <p:spPr>
            <a:xfrm>
              <a:off x="1898429" y="1581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5" name="pl25"/>
            <p:cNvSpPr/>
            <p:nvPr/>
          </p:nvSpPr>
          <p:spPr>
            <a:xfrm>
              <a:off x="1898429" y="1325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6" name="pl26"/>
            <p:cNvSpPr/>
            <p:nvPr/>
          </p:nvSpPr>
          <p:spPr>
            <a:xfrm>
              <a:off x="1898429" y="1069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7" name="pl27"/>
            <p:cNvSpPr/>
            <p:nvPr/>
          </p:nvSpPr>
          <p:spPr>
            <a:xfrm>
              <a:off x="1898429" y="813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8" name="pl28"/>
            <p:cNvSpPr/>
            <p:nvPr/>
          </p:nvSpPr>
          <p:spPr>
            <a:xfrm>
              <a:off x="218751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63296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7840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52385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96929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795844" y="813817"/>
              <a:ext cx="115635" cy="0"/>
            </a:xfrm>
            <a:custGeom>
              <a:avLst/>
              <a:pathLst>
                <a:path w="115635" h="0">
                  <a:moveTo>
                    <a:pt x="0" y="0"/>
                  </a:moveTo>
                  <a:lnTo>
                    <a:pt x="57817" y="0"/>
                  </a:lnTo>
                  <a:lnTo>
                    <a:pt x="57817" y="0"/>
                  </a:lnTo>
                  <a:lnTo>
                    <a:pt x="115635" y="0"/>
                  </a:lnTo>
                  <a:lnTo>
                    <a:pt x="115635" y="0"/>
                  </a:lnTo>
                </a:path>
              </a:pathLst>
            </a:custGeom>
            <a:ln w="108405" cap="flat">
              <a:solidFill>
                <a:srgbClr val="E8E8E8">
                  <a:alpha val="100000"/>
                </a:srgbClr>
              </a:solidFill>
              <a:prstDash val="solid"/>
              <a:round/>
            </a:ln>
          </p:spPr>
          <p:txBody>
            <a:bodyPr/>
            <a:lstStyle/>
            <a:p/>
          </p:txBody>
        </p:sp>
        <p:sp>
          <p:nvSpPr>
            <p:cNvPr id="34" name="pl34"/>
            <p:cNvSpPr/>
            <p:nvPr/>
          </p:nvSpPr>
          <p:spPr>
            <a:xfrm>
              <a:off x="7853662" y="1069817"/>
              <a:ext cx="57817" cy="0"/>
            </a:xfrm>
            <a:custGeom>
              <a:avLst/>
              <a:pathLst>
                <a:path w="57817" h="0">
                  <a:moveTo>
                    <a:pt x="0" y="0"/>
                  </a:moveTo>
                  <a:lnTo>
                    <a:pt x="57817" y="0"/>
                  </a:lnTo>
                  <a:lnTo>
                    <a:pt x="57817" y="0"/>
                  </a:lnTo>
                  <a:lnTo>
                    <a:pt x="57817" y="0"/>
                  </a:lnTo>
                  <a:lnTo>
                    <a:pt x="57817" y="0"/>
                  </a:lnTo>
                </a:path>
              </a:pathLst>
            </a:custGeom>
            <a:ln w="108405" cap="flat">
              <a:solidFill>
                <a:srgbClr val="E8E8E8">
                  <a:alpha val="100000"/>
                </a:srgbClr>
              </a:solidFill>
              <a:prstDash val="solid"/>
              <a:round/>
            </a:ln>
          </p:spPr>
          <p:txBody>
            <a:bodyPr/>
            <a:lstStyle/>
            <a:p/>
          </p:txBody>
        </p:sp>
        <p:sp>
          <p:nvSpPr>
            <p:cNvPr id="35" name="pl35"/>
            <p:cNvSpPr/>
            <p:nvPr/>
          </p:nvSpPr>
          <p:spPr>
            <a:xfrm>
              <a:off x="7506755" y="1325817"/>
              <a:ext cx="404724" cy="0"/>
            </a:xfrm>
            <a:custGeom>
              <a:avLst/>
              <a:pathLst>
                <a:path w="404724" h="0">
                  <a:moveTo>
                    <a:pt x="0" y="0"/>
                  </a:moveTo>
                  <a:lnTo>
                    <a:pt x="57817" y="0"/>
                  </a:lnTo>
                  <a:lnTo>
                    <a:pt x="115635" y="0"/>
                  </a:lnTo>
                  <a:lnTo>
                    <a:pt x="231271" y="0"/>
                  </a:lnTo>
                  <a:lnTo>
                    <a:pt x="404724" y="0"/>
                  </a:lnTo>
                </a:path>
              </a:pathLst>
            </a:custGeom>
            <a:ln w="108405" cap="flat">
              <a:solidFill>
                <a:srgbClr val="E8E8E8">
                  <a:alpha val="100000"/>
                </a:srgbClr>
              </a:solidFill>
              <a:prstDash val="solid"/>
              <a:round/>
            </a:ln>
          </p:spPr>
          <p:txBody>
            <a:bodyPr/>
            <a:lstStyle/>
            <a:p/>
          </p:txBody>
        </p:sp>
        <p:sp>
          <p:nvSpPr>
            <p:cNvPr id="36" name="pl36"/>
            <p:cNvSpPr/>
            <p:nvPr/>
          </p:nvSpPr>
          <p:spPr>
            <a:xfrm>
              <a:off x="7911480" y="1581817"/>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7" name="pl37"/>
            <p:cNvSpPr/>
            <p:nvPr/>
          </p:nvSpPr>
          <p:spPr>
            <a:xfrm>
              <a:off x="7911480" y="1837817"/>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8" name="pl38"/>
            <p:cNvSpPr/>
            <p:nvPr/>
          </p:nvSpPr>
          <p:spPr>
            <a:xfrm>
              <a:off x="7680209" y="2093817"/>
              <a:ext cx="173453" cy="0"/>
            </a:xfrm>
            <a:custGeom>
              <a:avLst/>
              <a:pathLst>
                <a:path w="173453" h="0">
                  <a:moveTo>
                    <a:pt x="0" y="0"/>
                  </a:moveTo>
                  <a:lnTo>
                    <a:pt x="57817" y="0"/>
                  </a:lnTo>
                  <a:lnTo>
                    <a:pt x="115635" y="0"/>
                  </a:lnTo>
                  <a:lnTo>
                    <a:pt x="115635" y="0"/>
                  </a:lnTo>
                  <a:lnTo>
                    <a:pt x="173453" y="0"/>
                  </a:lnTo>
                </a:path>
              </a:pathLst>
            </a:custGeom>
            <a:ln w="108405" cap="flat">
              <a:solidFill>
                <a:srgbClr val="E8E8E8">
                  <a:alpha val="100000"/>
                </a:srgbClr>
              </a:solidFill>
              <a:prstDash val="solid"/>
              <a:round/>
            </a:ln>
          </p:spPr>
          <p:txBody>
            <a:bodyPr/>
            <a:lstStyle/>
            <a:p/>
          </p:txBody>
        </p:sp>
        <p:sp>
          <p:nvSpPr>
            <p:cNvPr id="39" name="pl39"/>
            <p:cNvSpPr/>
            <p:nvPr/>
          </p:nvSpPr>
          <p:spPr>
            <a:xfrm>
              <a:off x="7795844" y="2349817"/>
              <a:ext cx="57817" cy="0"/>
            </a:xfrm>
            <a:custGeom>
              <a:avLst/>
              <a:pathLst>
                <a:path w="57817" h="0">
                  <a:moveTo>
                    <a:pt x="0" y="0"/>
                  </a:moveTo>
                  <a:lnTo>
                    <a:pt x="0" y="0"/>
                  </a:lnTo>
                  <a:lnTo>
                    <a:pt x="0" y="0"/>
                  </a:lnTo>
                  <a:lnTo>
                    <a:pt x="0" y="0"/>
                  </a:lnTo>
                  <a:lnTo>
                    <a:pt x="57817" y="0"/>
                  </a:lnTo>
                </a:path>
              </a:pathLst>
            </a:custGeom>
            <a:ln w="108405" cap="flat">
              <a:solidFill>
                <a:srgbClr val="E8E8E8">
                  <a:alpha val="100000"/>
                </a:srgbClr>
              </a:solidFill>
              <a:prstDash val="solid"/>
              <a:round/>
            </a:ln>
          </p:spPr>
          <p:txBody>
            <a:bodyPr/>
            <a:lstStyle/>
            <a:p/>
          </p:txBody>
        </p:sp>
        <p:sp>
          <p:nvSpPr>
            <p:cNvPr id="40" name="pl40"/>
            <p:cNvSpPr/>
            <p:nvPr/>
          </p:nvSpPr>
          <p:spPr>
            <a:xfrm>
              <a:off x="7391120" y="2605816"/>
              <a:ext cx="520360" cy="0"/>
            </a:xfrm>
            <a:custGeom>
              <a:avLst/>
              <a:pathLst>
                <a:path w="520360" h="0">
                  <a:moveTo>
                    <a:pt x="0" y="0"/>
                  </a:moveTo>
                  <a:lnTo>
                    <a:pt x="346906" y="0"/>
                  </a:lnTo>
                  <a:lnTo>
                    <a:pt x="346906" y="0"/>
                  </a:lnTo>
                  <a:lnTo>
                    <a:pt x="346906" y="0"/>
                  </a:lnTo>
                  <a:lnTo>
                    <a:pt x="520360" y="0"/>
                  </a:lnTo>
                </a:path>
              </a:pathLst>
            </a:custGeom>
            <a:ln w="108405" cap="flat">
              <a:solidFill>
                <a:srgbClr val="E8E8E8">
                  <a:alpha val="100000"/>
                </a:srgbClr>
              </a:solidFill>
              <a:prstDash val="solid"/>
              <a:round/>
            </a:ln>
          </p:spPr>
          <p:txBody>
            <a:bodyPr/>
            <a:lstStyle/>
            <a:p/>
          </p:txBody>
        </p:sp>
        <p:sp>
          <p:nvSpPr>
            <p:cNvPr id="41" name="pl41"/>
            <p:cNvSpPr/>
            <p:nvPr/>
          </p:nvSpPr>
          <p:spPr>
            <a:xfrm>
              <a:off x="7622391" y="2861816"/>
              <a:ext cx="173453" cy="0"/>
            </a:xfrm>
            <a:custGeom>
              <a:avLst/>
              <a:pathLst>
                <a:path w="173453" h="0">
                  <a:moveTo>
                    <a:pt x="0" y="0"/>
                  </a:moveTo>
                  <a:lnTo>
                    <a:pt x="57817" y="0"/>
                  </a:lnTo>
                  <a:lnTo>
                    <a:pt x="115635" y="0"/>
                  </a:lnTo>
                  <a:lnTo>
                    <a:pt x="115635" y="0"/>
                  </a:lnTo>
                  <a:lnTo>
                    <a:pt x="173453" y="0"/>
                  </a:lnTo>
                </a:path>
              </a:pathLst>
            </a:custGeom>
            <a:ln w="108405" cap="flat">
              <a:solidFill>
                <a:srgbClr val="E8E8E8">
                  <a:alpha val="100000"/>
                </a:srgbClr>
              </a:solidFill>
              <a:prstDash val="solid"/>
              <a:round/>
            </a:ln>
          </p:spPr>
          <p:txBody>
            <a:bodyPr/>
            <a:lstStyle/>
            <a:p/>
          </p:txBody>
        </p:sp>
        <p:sp>
          <p:nvSpPr>
            <p:cNvPr id="42" name="pl42"/>
            <p:cNvSpPr/>
            <p:nvPr/>
          </p:nvSpPr>
          <p:spPr>
            <a:xfrm>
              <a:off x="6639488" y="3117816"/>
              <a:ext cx="1098538" cy="0"/>
            </a:xfrm>
            <a:custGeom>
              <a:avLst/>
              <a:pathLst>
                <a:path w="1098538" h="0">
                  <a:moveTo>
                    <a:pt x="0" y="0"/>
                  </a:moveTo>
                  <a:lnTo>
                    <a:pt x="462542" y="0"/>
                  </a:lnTo>
                  <a:lnTo>
                    <a:pt x="693813" y="0"/>
                  </a:lnTo>
                  <a:lnTo>
                    <a:pt x="867267" y="0"/>
                  </a:lnTo>
                  <a:lnTo>
                    <a:pt x="1098538" y="0"/>
                  </a:lnTo>
                </a:path>
              </a:pathLst>
            </a:custGeom>
            <a:ln w="108405" cap="flat">
              <a:solidFill>
                <a:srgbClr val="E8E8E8">
                  <a:alpha val="100000"/>
                </a:srgbClr>
              </a:solidFill>
              <a:prstDash val="solid"/>
              <a:round/>
            </a:ln>
          </p:spPr>
          <p:txBody>
            <a:bodyPr/>
            <a:lstStyle/>
            <a:p/>
          </p:txBody>
        </p:sp>
        <p:sp>
          <p:nvSpPr>
            <p:cNvPr id="43" name="pl43"/>
            <p:cNvSpPr/>
            <p:nvPr/>
          </p:nvSpPr>
          <p:spPr>
            <a:xfrm>
              <a:off x="7333302" y="3373816"/>
              <a:ext cx="520360" cy="0"/>
            </a:xfrm>
            <a:custGeom>
              <a:avLst/>
              <a:pathLst>
                <a:path w="520360" h="0">
                  <a:moveTo>
                    <a:pt x="0" y="0"/>
                  </a:moveTo>
                  <a:lnTo>
                    <a:pt x="346906" y="0"/>
                  </a:lnTo>
                  <a:lnTo>
                    <a:pt x="520360" y="0"/>
                  </a:lnTo>
                  <a:lnTo>
                    <a:pt x="520360" y="0"/>
                  </a:lnTo>
                  <a:lnTo>
                    <a:pt x="520360" y="0"/>
                  </a:lnTo>
                </a:path>
              </a:pathLst>
            </a:custGeom>
            <a:ln w="108405" cap="flat">
              <a:solidFill>
                <a:srgbClr val="E8E8E8">
                  <a:alpha val="100000"/>
                </a:srgbClr>
              </a:solidFill>
              <a:prstDash val="solid"/>
              <a:round/>
            </a:ln>
          </p:spPr>
          <p:txBody>
            <a:bodyPr/>
            <a:lstStyle/>
            <a:p/>
          </p:txBody>
        </p:sp>
        <p:sp>
          <p:nvSpPr>
            <p:cNvPr id="44" name="pl44"/>
            <p:cNvSpPr/>
            <p:nvPr/>
          </p:nvSpPr>
          <p:spPr>
            <a:xfrm>
              <a:off x="6639488" y="3629816"/>
              <a:ext cx="867267" cy="0"/>
            </a:xfrm>
            <a:custGeom>
              <a:avLst/>
              <a:pathLst>
                <a:path w="867267" h="0">
                  <a:moveTo>
                    <a:pt x="0" y="0"/>
                  </a:moveTo>
                  <a:lnTo>
                    <a:pt x="231271" y="0"/>
                  </a:lnTo>
                  <a:lnTo>
                    <a:pt x="404724" y="0"/>
                  </a:lnTo>
                  <a:lnTo>
                    <a:pt x="635995" y="0"/>
                  </a:lnTo>
                  <a:lnTo>
                    <a:pt x="867267" y="0"/>
                  </a:lnTo>
                </a:path>
              </a:pathLst>
            </a:custGeom>
            <a:ln w="108405" cap="flat">
              <a:solidFill>
                <a:srgbClr val="E8E8E8">
                  <a:alpha val="100000"/>
                </a:srgbClr>
              </a:solidFill>
              <a:prstDash val="solid"/>
              <a:round/>
            </a:ln>
          </p:spPr>
          <p:txBody>
            <a:bodyPr/>
            <a:lstStyle/>
            <a:p/>
          </p:txBody>
        </p:sp>
        <p:sp>
          <p:nvSpPr>
            <p:cNvPr id="45" name="pl45"/>
            <p:cNvSpPr/>
            <p:nvPr/>
          </p:nvSpPr>
          <p:spPr>
            <a:xfrm>
              <a:off x="6466035" y="3885816"/>
              <a:ext cx="1098538" cy="0"/>
            </a:xfrm>
            <a:custGeom>
              <a:avLst/>
              <a:pathLst>
                <a:path w="1098538" h="0">
                  <a:moveTo>
                    <a:pt x="0" y="0"/>
                  </a:moveTo>
                  <a:lnTo>
                    <a:pt x="231271" y="0"/>
                  </a:lnTo>
                  <a:lnTo>
                    <a:pt x="578178" y="0"/>
                  </a:lnTo>
                  <a:lnTo>
                    <a:pt x="982902" y="0"/>
                  </a:lnTo>
                  <a:lnTo>
                    <a:pt x="1098538" y="0"/>
                  </a:lnTo>
                </a:path>
              </a:pathLst>
            </a:custGeom>
            <a:ln w="108405" cap="flat">
              <a:solidFill>
                <a:srgbClr val="E8E8E8">
                  <a:alpha val="100000"/>
                </a:srgbClr>
              </a:solidFill>
              <a:prstDash val="solid"/>
              <a:round/>
            </a:ln>
          </p:spPr>
          <p:txBody>
            <a:bodyPr/>
            <a:lstStyle/>
            <a:p/>
          </p:txBody>
        </p:sp>
        <p:sp>
          <p:nvSpPr>
            <p:cNvPr id="46" name="pl46"/>
            <p:cNvSpPr/>
            <p:nvPr/>
          </p:nvSpPr>
          <p:spPr>
            <a:xfrm>
              <a:off x="7275484" y="4141816"/>
              <a:ext cx="635995" cy="0"/>
            </a:xfrm>
            <a:custGeom>
              <a:avLst/>
              <a:pathLst>
                <a:path w="635995" h="0">
                  <a:moveTo>
                    <a:pt x="0" y="0"/>
                  </a:moveTo>
                  <a:lnTo>
                    <a:pt x="404724" y="0"/>
                  </a:lnTo>
                  <a:lnTo>
                    <a:pt x="578178" y="0"/>
                  </a:lnTo>
                  <a:lnTo>
                    <a:pt x="578178" y="0"/>
                  </a:lnTo>
                  <a:lnTo>
                    <a:pt x="635995" y="0"/>
                  </a:lnTo>
                </a:path>
              </a:pathLst>
            </a:custGeom>
            <a:ln w="108405" cap="flat">
              <a:solidFill>
                <a:srgbClr val="E8E8E8">
                  <a:alpha val="100000"/>
                </a:srgbClr>
              </a:solidFill>
              <a:prstDash val="solid"/>
              <a:round/>
            </a:ln>
          </p:spPr>
          <p:txBody>
            <a:bodyPr/>
            <a:lstStyle/>
            <a:p/>
          </p:txBody>
        </p:sp>
        <p:sp>
          <p:nvSpPr>
            <p:cNvPr id="47" name="pl47"/>
            <p:cNvSpPr/>
            <p:nvPr/>
          </p:nvSpPr>
          <p:spPr>
            <a:xfrm>
              <a:off x="6408217" y="4397815"/>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8" name="pl48"/>
            <p:cNvSpPr/>
            <p:nvPr/>
          </p:nvSpPr>
          <p:spPr>
            <a:xfrm>
              <a:off x="5598768" y="4653815"/>
              <a:ext cx="1503262" cy="0"/>
            </a:xfrm>
            <a:custGeom>
              <a:avLst/>
              <a:pathLst>
                <a:path w="1503262" h="0">
                  <a:moveTo>
                    <a:pt x="0" y="0"/>
                  </a:moveTo>
                  <a:lnTo>
                    <a:pt x="0" y="0"/>
                  </a:lnTo>
                  <a:lnTo>
                    <a:pt x="635995" y="0"/>
                  </a:lnTo>
                  <a:lnTo>
                    <a:pt x="751631" y="0"/>
                  </a:lnTo>
                  <a:lnTo>
                    <a:pt x="1503262" y="0"/>
                  </a:lnTo>
                </a:path>
              </a:pathLst>
            </a:custGeom>
            <a:ln w="108405" cap="flat">
              <a:solidFill>
                <a:srgbClr val="E8E8E8">
                  <a:alpha val="100000"/>
                </a:srgbClr>
              </a:solidFill>
              <a:prstDash val="solid"/>
              <a:round/>
            </a:ln>
          </p:spPr>
          <p:txBody>
            <a:bodyPr/>
            <a:lstStyle/>
            <a:p/>
          </p:txBody>
        </p:sp>
        <p:sp>
          <p:nvSpPr>
            <p:cNvPr id="49" name="pl49"/>
            <p:cNvSpPr/>
            <p:nvPr/>
          </p:nvSpPr>
          <p:spPr>
            <a:xfrm>
              <a:off x="5598768" y="4909815"/>
              <a:ext cx="462542" cy="0"/>
            </a:xfrm>
            <a:custGeom>
              <a:avLst/>
              <a:pathLst>
                <a:path w="462542" h="0">
                  <a:moveTo>
                    <a:pt x="0" y="0"/>
                  </a:moveTo>
                  <a:lnTo>
                    <a:pt x="115635" y="0"/>
                  </a:lnTo>
                  <a:lnTo>
                    <a:pt x="173453" y="0"/>
                  </a:lnTo>
                  <a:lnTo>
                    <a:pt x="404724" y="0"/>
                  </a:lnTo>
                  <a:lnTo>
                    <a:pt x="462542" y="0"/>
                  </a:lnTo>
                </a:path>
              </a:pathLst>
            </a:custGeom>
            <a:ln w="108405" cap="flat">
              <a:solidFill>
                <a:srgbClr val="E8E8E8">
                  <a:alpha val="100000"/>
                </a:srgbClr>
              </a:solidFill>
              <a:prstDash val="solid"/>
              <a:round/>
            </a:ln>
          </p:spPr>
          <p:txBody>
            <a:bodyPr/>
            <a:lstStyle/>
            <a:p/>
          </p:txBody>
        </p:sp>
        <p:sp>
          <p:nvSpPr>
            <p:cNvPr id="50" name="pl50"/>
            <p:cNvSpPr/>
            <p:nvPr/>
          </p:nvSpPr>
          <p:spPr>
            <a:xfrm>
              <a:off x="5367497" y="5165815"/>
              <a:ext cx="1214173" cy="0"/>
            </a:xfrm>
            <a:custGeom>
              <a:avLst/>
              <a:pathLst>
                <a:path w="1214173" h="0">
                  <a:moveTo>
                    <a:pt x="0" y="0"/>
                  </a:moveTo>
                  <a:lnTo>
                    <a:pt x="693813" y="0"/>
                  </a:lnTo>
                  <a:lnTo>
                    <a:pt x="693813" y="0"/>
                  </a:lnTo>
                  <a:lnTo>
                    <a:pt x="925084" y="0"/>
                  </a:lnTo>
                  <a:lnTo>
                    <a:pt x="1214173" y="0"/>
                  </a:lnTo>
                </a:path>
              </a:pathLst>
            </a:custGeom>
            <a:ln w="108405" cap="flat">
              <a:solidFill>
                <a:srgbClr val="E8E8E8">
                  <a:alpha val="100000"/>
                </a:srgbClr>
              </a:solidFill>
              <a:prstDash val="solid"/>
              <a:round/>
            </a:ln>
          </p:spPr>
          <p:txBody>
            <a:bodyPr/>
            <a:lstStyle/>
            <a:p/>
          </p:txBody>
        </p:sp>
        <p:sp>
          <p:nvSpPr>
            <p:cNvPr id="51" name="pl51"/>
            <p:cNvSpPr/>
            <p:nvPr/>
          </p:nvSpPr>
          <p:spPr>
            <a:xfrm>
              <a:off x="5136226" y="5421815"/>
              <a:ext cx="2428347" cy="0"/>
            </a:xfrm>
            <a:custGeom>
              <a:avLst/>
              <a:pathLst>
                <a:path w="2428347" h="0">
                  <a:moveTo>
                    <a:pt x="0" y="0"/>
                  </a:moveTo>
                  <a:lnTo>
                    <a:pt x="982902" y="0"/>
                  </a:lnTo>
                  <a:lnTo>
                    <a:pt x="1907987" y="0"/>
                  </a:lnTo>
                  <a:lnTo>
                    <a:pt x="2254894" y="0"/>
                  </a:lnTo>
                  <a:lnTo>
                    <a:pt x="2428347" y="0"/>
                  </a:lnTo>
                </a:path>
              </a:pathLst>
            </a:custGeom>
            <a:ln w="108405" cap="flat">
              <a:solidFill>
                <a:srgbClr val="E8E8E8">
                  <a:alpha val="100000"/>
                </a:srgbClr>
              </a:solidFill>
              <a:prstDash val="solid"/>
              <a:round/>
            </a:ln>
          </p:spPr>
          <p:txBody>
            <a:bodyPr/>
            <a:lstStyle/>
            <a:p/>
          </p:txBody>
        </p:sp>
        <p:sp>
          <p:nvSpPr>
            <p:cNvPr id="52" name="pl52"/>
            <p:cNvSpPr/>
            <p:nvPr/>
          </p:nvSpPr>
          <p:spPr>
            <a:xfrm>
              <a:off x="4847137" y="5677815"/>
              <a:ext cx="809449" cy="0"/>
            </a:xfrm>
            <a:custGeom>
              <a:avLst/>
              <a:pathLst>
                <a:path w="809449" h="0">
                  <a:moveTo>
                    <a:pt x="0" y="0"/>
                  </a:moveTo>
                  <a:lnTo>
                    <a:pt x="578178" y="0"/>
                  </a:lnTo>
                  <a:lnTo>
                    <a:pt x="635995" y="0"/>
                  </a:lnTo>
                  <a:lnTo>
                    <a:pt x="693813" y="0"/>
                  </a:lnTo>
                  <a:lnTo>
                    <a:pt x="809449" y="0"/>
                  </a:lnTo>
                </a:path>
              </a:pathLst>
            </a:custGeom>
            <a:ln w="108405" cap="flat">
              <a:solidFill>
                <a:srgbClr val="E8E8E8">
                  <a:alpha val="100000"/>
                </a:srgbClr>
              </a:solidFill>
              <a:prstDash val="solid"/>
              <a:round/>
            </a:ln>
          </p:spPr>
          <p:txBody>
            <a:bodyPr/>
            <a:lstStyle/>
            <a:p/>
          </p:txBody>
        </p:sp>
        <p:sp>
          <p:nvSpPr>
            <p:cNvPr id="53" name="pt53"/>
            <p:cNvSpPr/>
            <p:nvPr/>
          </p:nvSpPr>
          <p:spPr>
            <a:xfrm>
              <a:off x="7791344"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06980"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386620"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33527"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33527"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33527"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49162"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49162"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097531"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230264"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594268"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594268"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345899"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70984"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039713"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866260"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634988"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502255"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75709"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17891"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33527"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91344"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33527"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49162"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039713"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461535"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692806"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560073"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44438"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328802"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634988"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097531"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02255"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733527"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502255"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60073"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17891"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33527"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577171"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288082"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056810"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056810"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362997"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403717"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403717"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403717"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403717"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403717"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386620"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039713"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114628"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131726"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906980"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849162"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675709"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849162"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270984"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849162"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328802"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849162"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849162"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675709"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733527"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675709"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791344"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849162"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791344"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560073"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056810"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767721"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5709904"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5594268"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98993"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849162"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791344"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791344"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791344"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791344"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5652086"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478632"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420815"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5536450"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4842637"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737142" y="755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4" name="pt154"/>
            <p:cNvSpPr/>
            <p:nvPr/>
          </p:nvSpPr>
          <p:spPr>
            <a:xfrm>
              <a:off x="7852778" y="755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5" name="pt155"/>
            <p:cNvSpPr/>
            <p:nvPr/>
          </p:nvSpPr>
          <p:spPr>
            <a:xfrm>
              <a:off x="7852778" y="254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6" name="pt156"/>
            <p:cNvSpPr/>
            <p:nvPr/>
          </p:nvSpPr>
          <p:spPr>
            <a:xfrm>
              <a:off x="7679324" y="254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7" name="pt157"/>
            <p:cNvSpPr/>
            <p:nvPr/>
          </p:nvSpPr>
          <p:spPr>
            <a:xfrm>
              <a:off x="7679324" y="254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8" name="pt158"/>
            <p:cNvSpPr/>
            <p:nvPr/>
          </p:nvSpPr>
          <p:spPr>
            <a:xfrm>
              <a:off x="7852778" y="755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9" name="pt159"/>
            <p:cNvSpPr/>
            <p:nvPr/>
          </p:nvSpPr>
          <p:spPr>
            <a:xfrm>
              <a:off x="7043328" y="4595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5540066" y="4595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6291697" y="4595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7216782" y="3571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6580786" y="3571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7448053" y="3571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pt165"/>
            <p:cNvSpPr/>
            <p:nvPr/>
          </p:nvSpPr>
          <p:spPr>
            <a:xfrm>
              <a:off x="7621506" y="2803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6" name="pt166"/>
            <p:cNvSpPr/>
            <p:nvPr/>
          </p:nvSpPr>
          <p:spPr>
            <a:xfrm>
              <a:off x="7737142" y="2803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7" name="pt167"/>
            <p:cNvSpPr/>
            <p:nvPr/>
          </p:nvSpPr>
          <p:spPr>
            <a:xfrm>
              <a:off x="7679324" y="2803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8" name="pt168"/>
            <p:cNvSpPr/>
            <p:nvPr/>
          </p:nvSpPr>
          <p:spPr>
            <a:xfrm>
              <a:off x="7852778" y="1011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9" name="pt169"/>
            <p:cNvSpPr/>
            <p:nvPr/>
          </p:nvSpPr>
          <p:spPr>
            <a:xfrm>
              <a:off x="7852778" y="1011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0" name="pt170"/>
            <p:cNvSpPr/>
            <p:nvPr/>
          </p:nvSpPr>
          <p:spPr>
            <a:xfrm>
              <a:off x="7852778" y="1011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1" name="pt171"/>
            <p:cNvSpPr/>
            <p:nvPr/>
          </p:nvSpPr>
          <p:spPr>
            <a:xfrm>
              <a:off x="6985511" y="3827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2" name="pt172"/>
            <p:cNvSpPr/>
            <p:nvPr/>
          </p:nvSpPr>
          <p:spPr>
            <a:xfrm>
              <a:off x="7505871" y="3827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3" name="pt173"/>
            <p:cNvSpPr/>
            <p:nvPr/>
          </p:nvSpPr>
          <p:spPr>
            <a:xfrm>
              <a:off x="7390235" y="3827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4" name="pt174"/>
            <p:cNvSpPr/>
            <p:nvPr/>
          </p:nvSpPr>
          <p:spPr>
            <a:xfrm>
              <a:off x="7274600" y="3059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5" name="pt175"/>
            <p:cNvSpPr/>
            <p:nvPr/>
          </p:nvSpPr>
          <p:spPr>
            <a:xfrm>
              <a:off x="7448053" y="3059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6" name="pt176"/>
            <p:cNvSpPr/>
            <p:nvPr/>
          </p:nvSpPr>
          <p:spPr>
            <a:xfrm>
              <a:off x="7679324" y="3059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7" name="pt177"/>
            <p:cNvSpPr/>
            <p:nvPr/>
          </p:nvSpPr>
          <p:spPr>
            <a:xfrm>
              <a:off x="7448053" y="1267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8" name="pt178"/>
            <p:cNvSpPr/>
            <p:nvPr/>
          </p:nvSpPr>
          <p:spPr>
            <a:xfrm>
              <a:off x="7679324" y="1267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9" name="pt179"/>
            <p:cNvSpPr/>
            <p:nvPr/>
          </p:nvSpPr>
          <p:spPr>
            <a:xfrm>
              <a:off x="7852778" y="1267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0" name="pt180"/>
            <p:cNvSpPr/>
            <p:nvPr/>
          </p:nvSpPr>
          <p:spPr>
            <a:xfrm>
              <a:off x="6522968" y="5107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1" name="pt181"/>
            <p:cNvSpPr/>
            <p:nvPr/>
          </p:nvSpPr>
          <p:spPr>
            <a:xfrm>
              <a:off x="6002608" y="5107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2" name="pt182"/>
            <p:cNvSpPr/>
            <p:nvPr/>
          </p:nvSpPr>
          <p:spPr>
            <a:xfrm>
              <a:off x="5308794" y="5107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3" name="pt183"/>
            <p:cNvSpPr/>
            <p:nvPr/>
          </p:nvSpPr>
          <p:spPr>
            <a:xfrm>
              <a:off x="6349515" y="4339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4" name="pt184"/>
            <p:cNvSpPr/>
            <p:nvPr/>
          </p:nvSpPr>
          <p:spPr>
            <a:xfrm>
              <a:off x="6349515" y="4339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5" name="pt185"/>
            <p:cNvSpPr/>
            <p:nvPr/>
          </p:nvSpPr>
          <p:spPr>
            <a:xfrm>
              <a:off x="6349515" y="4339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6" name="pt186"/>
            <p:cNvSpPr/>
            <p:nvPr/>
          </p:nvSpPr>
          <p:spPr>
            <a:xfrm>
              <a:off x="7852778" y="1523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7" name="pt187"/>
            <p:cNvSpPr/>
            <p:nvPr/>
          </p:nvSpPr>
          <p:spPr>
            <a:xfrm>
              <a:off x="7852778" y="1523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8" name="pt188"/>
            <p:cNvSpPr/>
            <p:nvPr/>
          </p:nvSpPr>
          <p:spPr>
            <a:xfrm>
              <a:off x="7852778" y="1523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9" name="pt189"/>
            <p:cNvSpPr/>
            <p:nvPr/>
          </p:nvSpPr>
          <p:spPr>
            <a:xfrm>
              <a:off x="7852778" y="1779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0" name="pt190"/>
            <p:cNvSpPr/>
            <p:nvPr/>
          </p:nvSpPr>
          <p:spPr>
            <a:xfrm>
              <a:off x="7852778" y="1779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1" name="pt191"/>
            <p:cNvSpPr/>
            <p:nvPr/>
          </p:nvSpPr>
          <p:spPr>
            <a:xfrm>
              <a:off x="7852778" y="1779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2" name="pt192"/>
            <p:cNvSpPr/>
            <p:nvPr/>
          </p:nvSpPr>
          <p:spPr>
            <a:xfrm>
              <a:off x="6060426" y="5363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3" name="pt193"/>
            <p:cNvSpPr/>
            <p:nvPr/>
          </p:nvSpPr>
          <p:spPr>
            <a:xfrm>
              <a:off x="5077523" y="5363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4" name="pt194"/>
            <p:cNvSpPr/>
            <p:nvPr/>
          </p:nvSpPr>
          <p:spPr>
            <a:xfrm>
              <a:off x="7852778" y="4083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5" name="pt195"/>
            <p:cNvSpPr/>
            <p:nvPr/>
          </p:nvSpPr>
          <p:spPr>
            <a:xfrm>
              <a:off x="7794960" y="4083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6" name="pt196"/>
            <p:cNvSpPr/>
            <p:nvPr/>
          </p:nvSpPr>
          <p:spPr>
            <a:xfrm>
              <a:off x="7216782" y="4083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7" name="pt197"/>
            <p:cNvSpPr/>
            <p:nvPr/>
          </p:nvSpPr>
          <p:spPr>
            <a:xfrm>
              <a:off x="7794960" y="3315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8" name="pt198"/>
            <p:cNvSpPr/>
            <p:nvPr/>
          </p:nvSpPr>
          <p:spPr>
            <a:xfrm>
              <a:off x="7794960" y="3315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9" name="pt199"/>
            <p:cNvSpPr/>
            <p:nvPr/>
          </p:nvSpPr>
          <p:spPr>
            <a:xfrm>
              <a:off x="7621506" y="3315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0" name="pt200"/>
            <p:cNvSpPr/>
            <p:nvPr/>
          </p:nvSpPr>
          <p:spPr>
            <a:xfrm>
              <a:off x="7679324" y="2035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1" name="pt201"/>
            <p:cNvSpPr/>
            <p:nvPr/>
          </p:nvSpPr>
          <p:spPr>
            <a:xfrm>
              <a:off x="7794960" y="2035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2" name="pt202"/>
            <p:cNvSpPr/>
            <p:nvPr/>
          </p:nvSpPr>
          <p:spPr>
            <a:xfrm>
              <a:off x="7737142" y="2035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3" name="pt203"/>
            <p:cNvSpPr/>
            <p:nvPr/>
          </p:nvSpPr>
          <p:spPr>
            <a:xfrm>
              <a:off x="7505871" y="5363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4" name="pt204"/>
            <p:cNvSpPr/>
            <p:nvPr/>
          </p:nvSpPr>
          <p:spPr>
            <a:xfrm>
              <a:off x="6002608" y="4851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5" name="pt205"/>
            <p:cNvSpPr/>
            <p:nvPr/>
          </p:nvSpPr>
          <p:spPr>
            <a:xfrm>
              <a:off x="5540066" y="4851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6" name="pt206"/>
            <p:cNvSpPr/>
            <p:nvPr/>
          </p:nvSpPr>
          <p:spPr>
            <a:xfrm>
              <a:off x="5944790" y="4851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7" name="pt207"/>
            <p:cNvSpPr/>
            <p:nvPr/>
          </p:nvSpPr>
          <p:spPr>
            <a:xfrm>
              <a:off x="7794960" y="2291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8" name="pt208"/>
            <p:cNvSpPr/>
            <p:nvPr/>
          </p:nvSpPr>
          <p:spPr>
            <a:xfrm>
              <a:off x="7737142" y="2291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9" name="pt209"/>
            <p:cNvSpPr/>
            <p:nvPr/>
          </p:nvSpPr>
          <p:spPr>
            <a:xfrm>
              <a:off x="7737142" y="2291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0" name="pt210"/>
            <p:cNvSpPr/>
            <p:nvPr/>
          </p:nvSpPr>
          <p:spPr>
            <a:xfrm>
              <a:off x="5597883" y="5619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1" name="pt211"/>
            <p:cNvSpPr/>
            <p:nvPr/>
          </p:nvSpPr>
          <p:spPr>
            <a:xfrm>
              <a:off x="5482248" y="5619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2" name="pt212"/>
            <p:cNvSpPr/>
            <p:nvPr/>
          </p:nvSpPr>
          <p:spPr>
            <a:xfrm>
              <a:off x="4788434" y="5619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3" name="tx213"/>
            <p:cNvSpPr/>
            <p:nvPr/>
          </p:nvSpPr>
          <p:spPr>
            <a:xfrm>
              <a:off x="1338799" y="5609772"/>
              <a:ext cx="49699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Yemen*</a:t>
              </a:r>
            </a:p>
          </p:txBody>
        </p:sp>
        <p:sp>
          <p:nvSpPr>
            <p:cNvPr id="214" name="tx214"/>
            <p:cNvSpPr/>
            <p:nvPr/>
          </p:nvSpPr>
          <p:spPr>
            <a:xfrm>
              <a:off x="1377476" y="5353704"/>
              <a:ext cx="4583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Sudan*</a:t>
              </a:r>
            </a:p>
          </p:txBody>
        </p:sp>
        <p:sp>
          <p:nvSpPr>
            <p:cNvPr id="215" name="tx215"/>
            <p:cNvSpPr/>
            <p:nvPr/>
          </p:nvSpPr>
          <p:spPr>
            <a:xfrm>
              <a:off x="1291937" y="5099478"/>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Lebanon</a:t>
              </a:r>
            </a:p>
          </p:txBody>
        </p:sp>
        <p:sp>
          <p:nvSpPr>
            <p:cNvPr id="216" name="tx216"/>
            <p:cNvSpPr/>
            <p:nvPr/>
          </p:nvSpPr>
          <p:spPr>
            <a:xfrm>
              <a:off x="1463152" y="4814010"/>
              <a:ext cx="37264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Syria*</a:t>
              </a:r>
            </a:p>
          </p:txBody>
        </p:sp>
        <p:sp>
          <p:nvSpPr>
            <p:cNvPr id="217" name="tx217"/>
            <p:cNvSpPr/>
            <p:nvPr/>
          </p:nvSpPr>
          <p:spPr>
            <a:xfrm>
              <a:off x="1369905" y="455971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Djibouti</a:t>
              </a:r>
            </a:p>
          </p:txBody>
        </p:sp>
        <p:sp>
          <p:nvSpPr>
            <p:cNvPr id="218" name="tx218"/>
            <p:cNvSpPr/>
            <p:nvPr/>
          </p:nvSpPr>
          <p:spPr>
            <a:xfrm>
              <a:off x="1501828" y="4303716"/>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Libya</a:t>
              </a:r>
            </a:p>
          </p:txBody>
        </p:sp>
        <p:sp>
          <p:nvSpPr>
            <p:cNvPr id="219" name="tx219"/>
            <p:cNvSpPr/>
            <p:nvPr/>
          </p:nvSpPr>
          <p:spPr>
            <a:xfrm>
              <a:off x="740777" y="4073705"/>
              <a:ext cx="32619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State</a:t>
              </a:r>
            </a:p>
          </p:txBody>
        </p:sp>
        <p:sp>
          <p:nvSpPr>
            <p:cNvPr id="220" name="tx220"/>
            <p:cNvSpPr/>
            <p:nvPr/>
          </p:nvSpPr>
          <p:spPr>
            <a:xfrm>
              <a:off x="1105784" y="4073773"/>
              <a:ext cx="11650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of</a:t>
              </a:r>
            </a:p>
          </p:txBody>
        </p:sp>
        <p:sp>
          <p:nvSpPr>
            <p:cNvPr id="221" name="tx221"/>
            <p:cNvSpPr/>
            <p:nvPr/>
          </p:nvSpPr>
          <p:spPr>
            <a:xfrm>
              <a:off x="1261105" y="4075479"/>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Palestine</a:t>
              </a:r>
            </a:p>
          </p:txBody>
        </p:sp>
        <p:sp>
          <p:nvSpPr>
            <p:cNvPr id="222" name="tx222"/>
            <p:cNvSpPr/>
            <p:nvPr/>
          </p:nvSpPr>
          <p:spPr>
            <a:xfrm>
              <a:off x="1595075" y="3793353"/>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Iraq</a:t>
              </a:r>
            </a:p>
          </p:txBody>
        </p:sp>
        <p:sp>
          <p:nvSpPr>
            <p:cNvPr id="223" name="tx223"/>
            <p:cNvSpPr/>
            <p:nvPr/>
          </p:nvSpPr>
          <p:spPr>
            <a:xfrm>
              <a:off x="1400941" y="3535716"/>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Algeria</a:t>
              </a:r>
            </a:p>
          </p:txBody>
        </p:sp>
        <p:sp>
          <p:nvSpPr>
            <p:cNvPr id="224" name="tx224"/>
            <p:cNvSpPr/>
            <p:nvPr/>
          </p:nvSpPr>
          <p:spPr>
            <a:xfrm>
              <a:off x="1486412" y="3299566"/>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Qatar</a:t>
              </a:r>
            </a:p>
          </p:txBody>
        </p:sp>
        <p:sp>
          <p:nvSpPr>
            <p:cNvPr id="225" name="tx225"/>
            <p:cNvSpPr/>
            <p:nvPr/>
          </p:nvSpPr>
          <p:spPr>
            <a:xfrm>
              <a:off x="1408649" y="3051411"/>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Jordan</a:t>
              </a:r>
            </a:p>
          </p:txBody>
        </p:sp>
        <p:sp>
          <p:nvSpPr>
            <p:cNvPr id="226" name="tx226"/>
            <p:cNvSpPr/>
            <p:nvPr/>
          </p:nvSpPr>
          <p:spPr>
            <a:xfrm>
              <a:off x="1478568" y="2767717"/>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Egypt</a:t>
              </a:r>
            </a:p>
          </p:txBody>
        </p:sp>
        <p:sp>
          <p:nvSpPr>
            <p:cNvPr id="227" name="tx227"/>
            <p:cNvSpPr/>
            <p:nvPr/>
          </p:nvSpPr>
          <p:spPr>
            <a:xfrm>
              <a:off x="508103" y="2539411"/>
              <a:ext cx="40382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United</a:t>
              </a:r>
            </a:p>
          </p:txBody>
        </p:sp>
        <p:sp>
          <p:nvSpPr>
            <p:cNvPr id="228" name="tx228"/>
            <p:cNvSpPr/>
            <p:nvPr/>
          </p:nvSpPr>
          <p:spPr>
            <a:xfrm>
              <a:off x="950736" y="2539479"/>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Arab</a:t>
              </a:r>
            </a:p>
          </p:txBody>
        </p:sp>
        <p:sp>
          <p:nvSpPr>
            <p:cNvPr id="229" name="tx229"/>
            <p:cNvSpPr/>
            <p:nvPr/>
          </p:nvSpPr>
          <p:spPr>
            <a:xfrm>
              <a:off x="1284638" y="2539479"/>
              <a:ext cx="5511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Emirates</a:t>
              </a:r>
            </a:p>
          </p:txBody>
        </p:sp>
        <p:sp>
          <p:nvSpPr>
            <p:cNvPr id="230" name="tx230"/>
            <p:cNvSpPr/>
            <p:nvPr/>
          </p:nvSpPr>
          <p:spPr>
            <a:xfrm>
              <a:off x="1385457" y="228347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Tunisia</a:t>
              </a:r>
            </a:p>
          </p:txBody>
        </p:sp>
        <p:sp>
          <p:nvSpPr>
            <p:cNvPr id="231" name="tx231"/>
            <p:cNvSpPr/>
            <p:nvPr/>
          </p:nvSpPr>
          <p:spPr>
            <a:xfrm>
              <a:off x="1035866" y="2025706"/>
              <a:ext cx="35729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Saudi</a:t>
              </a:r>
            </a:p>
          </p:txBody>
        </p:sp>
        <p:sp>
          <p:nvSpPr>
            <p:cNvPr id="232" name="tx232"/>
            <p:cNvSpPr/>
            <p:nvPr/>
          </p:nvSpPr>
          <p:spPr>
            <a:xfrm>
              <a:off x="1431978" y="2027480"/>
              <a:ext cx="4038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Arabia</a:t>
              </a:r>
            </a:p>
          </p:txBody>
        </p:sp>
        <p:sp>
          <p:nvSpPr>
            <p:cNvPr id="233" name="tx233"/>
            <p:cNvSpPr/>
            <p:nvPr/>
          </p:nvSpPr>
          <p:spPr>
            <a:xfrm>
              <a:off x="1455375" y="1769638"/>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Oman</a:t>
              </a:r>
            </a:p>
          </p:txBody>
        </p:sp>
        <p:sp>
          <p:nvSpPr>
            <p:cNvPr id="234" name="tx234"/>
            <p:cNvSpPr/>
            <p:nvPr/>
          </p:nvSpPr>
          <p:spPr>
            <a:xfrm>
              <a:off x="1300123" y="1515480"/>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Morocco</a:t>
              </a:r>
            </a:p>
          </p:txBody>
        </p:sp>
        <p:sp>
          <p:nvSpPr>
            <p:cNvPr id="235" name="tx235"/>
            <p:cNvSpPr/>
            <p:nvPr/>
          </p:nvSpPr>
          <p:spPr>
            <a:xfrm>
              <a:off x="1416494" y="125948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Kuwait</a:t>
              </a:r>
            </a:p>
          </p:txBody>
        </p:sp>
        <p:sp>
          <p:nvSpPr>
            <p:cNvPr id="236" name="tx236"/>
            <p:cNvSpPr/>
            <p:nvPr/>
          </p:nvSpPr>
          <p:spPr>
            <a:xfrm>
              <a:off x="1595075" y="100348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Iran</a:t>
              </a:r>
            </a:p>
          </p:txBody>
        </p:sp>
        <p:sp>
          <p:nvSpPr>
            <p:cNvPr id="237" name="tx237"/>
            <p:cNvSpPr/>
            <p:nvPr/>
          </p:nvSpPr>
          <p:spPr>
            <a:xfrm>
              <a:off x="1354284" y="747480"/>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Bahrain</a:t>
              </a:r>
            </a:p>
          </p:txBody>
        </p:sp>
        <p:sp>
          <p:nvSpPr>
            <p:cNvPr id="238" name="tx238"/>
            <p:cNvSpPr/>
            <p:nvPr/>
          </p:nvSpPr>
          <p:spPr>
            <a:xfrm>
              <a:off x="2156440"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39" name="tx239"/>
            <p:cNvSpPr/>
            <p:nvPr/>
          </p:nvSpPr>
          <p:spPr>
            <a:xfrm>
              <a:off x="3570807"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0" name="tx240"/>
            <p:cNvSpPr/>
            <p:nvPr/>
          </p:nvSpPr>
          <p:spPr>
            <a:xfrm>
              <a:off x="5016252"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1" name="tx241"/>
            <p:cNvSpPr/>
            <p:nvPr/>
          </p:nvSpPr>
          <p:spPr>
            <a:xfrm>
              <a:off x="6461697"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42" name="tx242"/>
            <p:cNvSpPr/>
            <p:nvPr/>
          </p:nvSpPr>
          <p:spPr>
            <a:xfrm>
              <a:off x="7876065"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43" name="tx243"/>
            <p:cNvSpPr/>
            <p:nvPr/>
          </p:nvSpPr>
          <p:spPr>
            <a:xfrm>
              <a:off x="4647507"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pt244"/>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46" name="pt246"/>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7" name="tx247"/>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248" name="tx248"/>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249" name="tx249"/>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250" name="tx250"/>
            <p:cNvSpPr/>
            <p:nvPr/>
          </p:nvSpPr>
          <p:spPr>
            <a:xfrm>
              <a:off x="1898429" y="399578"/>
              <a:ext cx="35035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MENA, 2019-2023</a:t>
              </a:r>
            </a:p>
          </p:txBody>
        </p:sp>
        <p:sp>
          <p:nvSpPr>
            <p:cNvPr id="251" name="tx251"/>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52" name="tx252"/>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253" name="tx253"/>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254" name="tx254"/>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DTP3 coverage across years 2019 to 2023 (grey bars), and coverage in specific years (dots), by country. The chart can be used for assessing recovery to pre-pandemic levels and progress beyond 2019.
In 2022, 8 (out of 20) countries had lower coverage than in 2019.
In 2023, 8 countries had lower DTP3 coverage than in 2022.
In 2023, 8 countries had lower coverage than in 2019.</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91116" y="3573840"/>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6" name="pl6"/>
            <p:cNvSpPr/>
            <p:nvPr/>
          </p:nvSpPr>
          <p:spPr>
            <a:xfrm>
              <a:off x="991116" y="2691283"/>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7" name="pl7"/>
            <p:cNvSpPr/>
            <p:nvPr/>
          </p:nvSpPr>
          <p:spPr>
            <a:xfrm>
              <a:off x="991116" y="1808727"/>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8" name="pl8"/>
            <p:cNvSpPr/>
            <p:nvPr/>
          </p:nvSpPr>
          <p:spPr>
            <a:xfrm>
              <a:off x="991116" y="926171"/>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9" name="pl9"/>
            <p:cNvSpPr/>
            <p:nvPr/>
          </p:nvSpPr>
          <p:spPr>
            <a:xfrm>
              <a:off x="2176886"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607249"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37611"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24937"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40118"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26190"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12263"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898335"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991116" y="4015118"/>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8" name="pl18"/>
            <p:cNvSpPr/>
            <p:nvPr/>
          </p:nvSpPr>
          <p:spPr>
            <a:xfrm>
              <a:off x="991116" y="3132561"/>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9" name="pl19"/>
            <p:cNvSpPr/>
            <p:nvPr/>
          </p:nvSpPr>
          <p:spPr>
            <a:xfrm>
              <a:off x="991116" y="2250005"/>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0" name="pl20"/>
            <p:cNvSpPr/>
            <p:nvPr/>
          </p:nvSpPr>
          <p:spPr>
            <a:xfrm>
              <a:off x="991116" y="1367449"/>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1" name="pl21"/>
            <p:cNvSpPr/>
            <p:nvPr/>
          </p:nvSpPr>
          <p:spPr>
            <a:xfrm>
              <a:off x="1461705"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92067"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22430"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75279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9708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83154"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469226"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755299"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041371"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0" name="rc30"/>
            <p:cNvSpPr/>
            <p:nvPr/>
          </p:nvSpPr>
          <p:spPr>
            <a:xfrm>
              <a:off x="1332973" y="3435756"/>
              <a:ext cx="257465" cy="579361"/>
            </a:xfrm>
            <a:prstGeom prst="rect">
              <a:avLst/>
            </a:prstGeom>
            <a:solidFill>
              <a:srgbClr val="E2231A">
                <a:alpha val="100000"/>
              </a:srgbClr>
            </a:solidFill>
          </p:spPr>
          <p:txBody>
            <a:bodyPr/>
            <a:lstStyle/>
            <a:p/>
          </p:txBody>
        </p:sp>
        <p:sp>
          <p:nvSpPr>
            <p:cNvPr id="31" name="rc31"/>
            <p:cNvSpPr/>
            <p:nvPr/>
          </p:nvSpPr>
          <p:spPr>
            <a:xfrm>
              <a:off x="1619045" y="3403734"/>
              <a:ext cx="257465" cy="611383"/>
            </a:xfrm>
            <a:prstGeom prst="rect">
              <a:avLst/>
            </a:prstGeom>
            <a:solidFill>
              <a:srgbClr val="E2231A">
                <a:alpha val="100000"/>
              </a:srgbClr>
            </a:solidFill>
          </p:spPr>
          <p:txBody>
            <a:bodyPr/>
            <a:lstStyle/>
            <a:p/>
          </p:txBody>
        </p:sp>
        <p:sp>
          <p:nvSpPr>
            <p:cNvPr id="32" name="rc32"/>
            <p:cNvSpPr/>
            <p:nvPr/>
          </p:nvSpPr>
          <p:spPr>
            <a:xfrm>
              <a:off x="1905118" y="3353404"/>
              <a:ext cx="257465" cy="661713"/>
            </a:xfrm>
            <a:prstGeom prst="rect">
              <a:avLst/>
            </a:prstGeom>
            <a:solidFill>
              <a:srgbClr val="E2231A">
                <a:alpha val="100000"/>
              </a:srgbClr>
            </a:solidFill>
          </p:spPr>
          <p:txBody>
            <a:bodyPr/>
            <a:lstStyle/>
            <a:p/>
          </p:txBody>
        </p:sp>
        <p:sp>
          <p:nvSpPr>
            <p:cNvPr id="33" name="rc33"/>
            <p:cNvSpPr/>
            <p:nvPr/>
          </p:nvSpPr>
          <p:spPr>
            <a:xfrm>
              <a:off x="2191190" y="3378902"/>
              <a:ext cx="257465" cy="636215"/>
            </a:xfrm>
            <a:prstGeom prst="rect">
              <a:avLst/>
            </a:prstGeom>
            <a:solidFill>
              <a:srgbClr val="E2231A">
                <a:alpha val="100000"/>
              </a:srgbClr>
            </a:solidFill>
          </p:spPr>
          <p:txBody>
            <a:bodyPr/>
            <a:lstStyle/>
            <a:p/>
          </p:txBody>
        </p:sp>
        <p:sp>
          <p:nvSpPr>
            <p:cNvPr id="34" name="rc34"/>
            <p:cNvSpPr/>
            <p:nvPr/>
          </p:nvSpPr>
          <p:spPr>
            <a:xfrm>
              <a:off x="2477262" y="3388110"/>
              <a:ext cx="257465" cy="627007"/>
            </a:xfrm>
            <a:prstGeom prst="rect">
              <a:avLst/>
            </a:prstGeom>
            <a:solidFill>
              <a:srgbClr val="E2231A">
                <a:alpha val="100000"/>
              </a:srgbClr>
            </a:solidFill>
          </p:spPr>
          <p:txBody>
            <a:bodyPr/>
            <a:lstStyle/>
            <a:p/>
          </p:txBody>
        </p:sp>
        <p:sp>
          <p:nvSpPr>
            <p:cNvPr id="35" name="rc35"/>
            <p:cNvSpPr/>
            <p:nvPr/>
          </p:nvSpPr>
          <p:spPr>
            <a:xfrm>
              <a:off x="2763335" y="3393123"/>
              <a:ext cx="257465" cy="621994"/>
            </a:xfrm>
            <a:prstGeom prst="rect">
              <a:avLst/>
            </a:prstGeom>
            <a:solidFill>
              <a:srgbClr val="E2231A">
                <a:alpha val="100000"/>
              </a:srgbClr>
            </a:solidFill>
          </p:spPr>
          <p:txBody>
            <a:bodyPr/>
            <a:lstStyle/>
            <a:p/>
          </p:txBody>
        </p:sp>
        <p:sp>
          <p:nvSpPr>
            <p:cNvPr id="36" name="rc36"/>
            <p:cNvSpPr/>
            <p:nvPr/>
          </p:nvSpPr>
          <p:spPr>
            <a:xfrm>
              <a:off x="3049407" y="3391929"/>
              <a:ext cx="257465" cy="623188"/>
            </a:xfrm>
            <a:prstGeom prst="rect">
              <a:avLst/>
            </a:prstGeom>
            <a:solidFill>
              <a:srgbClr val="E2231A">
                <a:alpha val="100000"/>
              </a:srgbClr>
            </a:solidFill>
          </p:spPr>
          <p:txBody>
            <a:bodyPr/>
            <a:lstStyle/>
            <a:p/>
          </p:txBody>
        </p:sp>
        <p:sp>
          <p:nvSpPr>
            <p:cNvPr id="37" name="rc37"/>
            <p:cNvSpPr/>
            <p:nvPr/>
          </p:nvSpPr>
          <p:spPr>
            <a:xfrm>
              <a:off x="3335480" y="3437416"/>
              <a:ext cx="257465" cy="577701"/>
            </a:xfrm>
            <a:prstGeom prst="rect">
              <a:avLst/>
            </a:prstGeom>
            <a:solidFill>
              <a:srgbClr val="E2231A">
                <a:alpha val="100000"/>
              </a:srgbClr>
            </a:solidFill>
          </p:spPr>
          <p:txBody>
            <a:bodyPr/>
            <a:lstStyle/>
            <a:p/>
          </p:txBody>
        </p:sp>
        <p:sp>
          <p:nvSpPr>
            <p:cNvPr id="38" name="rc38"/>
            <p:cNvSpPr/>
            <p:nvPr/>
          </p:nvSpPr>
          <p:spPr>
            <a:xfrm>
              <a:off x="3621552" y="3411596"/>
              <a:ext cx="257465" cy="603521"/>
            </a:xfrm>
            <a:prstGeom prst="rect">
              <a:avLst/>
            </a:prstGeom>
            <a:solidFill>
              <a:srgbClr val="E2231A">
                <a:alpha val="100000"/>
              </a:srgbClr>
            </a:solidFill>
          </p:spPr>
          <p:txBody>
            <a:bodyPr/>
            <a:lstStyle/>
            <a:p/>
          </p:txBody>
        </p:sp>
        <p:sp>
          <p:nvSpPr>
            <p:cNvPr id="39" name="rc39"/>
            <p:cNvSpPr/>
            <p:nvPr/>
          </p:nvSpPr>
          <p:spPr>
            <a:xfrm>
              <a:off x="3907625" y="3493185"/>
              <a:ext cx="257465" cy="521932"/>
            </a:xfrm>
            <a:prstGeom prst="rect">
              <a:avLst/>
            </a:prstGeom>
            <a:solidFill>
              <a:srgbClr val="E2231A">
                <a:alpha val="100000"/>
              </a:srgbClr>
            </a:solidFill>
          </p:spPr>
          <p:txBody>
            <a:bodyPr/>
            <a:lstStyle/>
            <a:p/>
          </p:txBody>
        </p:sp>
        <p:sp>
          <p:nvSpPr>
            <p:cNvPr id="40" name="rc40"/>
            <p:cNvSpPr/>
            <p:nvPr/>
          </p:nvSpPr>
          <p:spPr>
            <a:xfrm>
              <a:off x="4193697" y="3548769"/>
              <a:ext cx="257465" cy="466348"/>
            </a:xfrm>
            <a:prstGeom prst="rect">
              <a:avLst/>
            </a:prstGeom>
            <a:solidFill>
              <a:srgbClr val="E2231A">
                <a:alpha val="100000"/>
              </a:srgbClr>
            </a:solidFill>
          </p:spPr>
          <p:txBody>
            <a:bodyPr/>
            <a:lstStyle/>
            <a:p/>
          </p:txBody>
        </p:sp>
        <p:sp>
          <p:nvSpPr>
            <p:cNvPr id="41" name="rc41"/>
            <p:cNvSpPr/>
            <p:nvPr/>
          </p:nvSpPr>
          <p:spPr>
            <a:xfrm>
              <a:off x="4479769" y="3551697"/>
              <a:ext cx="257465" cy="463420"/>
            </a:xfrm>
            <a:prstGeom prst="rect">
              <a:avLst/>
            </a:prstGeom>
            <a:solidFill>
              <a:srgbClr val="E2231A">
                <a:alpha val="100000"/>
              </a:srgbClr>
            </a:solidFill>
          </p:spPr>
          <p:txBody>
            <a:bodyPr/>
            <a:lstStyle/>
            <a:p/>
          </p:txBody>
        </p:sp>
        <p:sp>
          <p:nvSpPr>
            <p:cNvPr id="42" name="rc42"/>
            <p:cNvSpPr/>
            <p:nvPr/>
          </p:nvSpPr>
          <p:spPr>
            <a:xfrm>
              <a:off x="4765842" y="3422711"/>
              <a:ext cx="257465" cy="592407"/>
            </a:xfrm>
            <a:prstGeom prst="rect">
              <a:avLst/>
            </a:prstGeom>
            <a:solidFill>
              <a:srgbClr val="E2231A">
                <a:alpha val="100000"/>
              </a:srgbClr>
            </a:solidFill>
          </p:spPr>
          <p:txBody>
            <a:bodyPr/>
            <a:lstStyle/>
            <a:p/>
          </p:txBody>
        </p:sp>
        <p:sp>
          <p:nvSpPr>
            <p:cNvPr id="43" name="rc43"/>
            <p:cNvSpPr/>
            <p:nvPr/>
          </p:nvSpPr>
          <p:spPr>
            <a:xfrm>
              <a:off x="5051914" y="3455635"/>
              <a:ext cx="257465" cy="559482"/>
            </a:xfrm>
            <a:prstGeom prst="rect">
              <a:avLst/>
            </a:prstGeom>
            <a:solidFill>
              <a:srgbClr val="E2231A">
                <a:alpha val="100000"/>
              </a:srgbClr>
            </a:solidFill>
          </p:spPr>
          <p:txBody>
            <a:bodyPr/>
            <a:lstStyle/>
            <a:p/>
          </p:txBody>
        </p:sp>
        <p:sp>
          <p:nvSpPr>
            <p:cNvPr id="44" name="rc44"/>
            <p:cNvSpPr/>
            <p:nvPr/>
          </p:nvSpPr>
          <p:spPr>
            <a:xfrm>
              <a:off x="5337987" y="3391929"/>
              <a:ext cx="257465" cy="623188"/>
            </a:xfrm>
            <a:prstGeom prst="rect">
              <a:avLst/>
            </a:prstGeom>
            <a:solidFill>
              <a:srgbClr val="E2231A">
                <a:alpha val="100000"/>
              </a:srgbClr>
            </a:solidFill>
          </p:spPr>
          <p:txBody>
            <a:bodyPr/>
            <a:lstStyle/>
            <a:p/>
          </p:txBody>
        </p:sp>
        <p:sp>
          <p:nvSpPr>
            <p:cNvPr id="45" name="rc45"/>
            <p:cNvSpPr/>
            <p:nvPr/>
          </p:nvSpPr>
          <p:spPr>
            <a:xfrm>
              <a:off x="5624059" y="3377233"/>
              <a:ext cx="257465" cy="637885"/>
            </a:xfrm>
            <a:prstGeom prst="rect">
              <a:avLst/>
            </a:prstGeom>
            <a:solidFill>
              <a:srgbClr val="E2231A">
                <a:alpha val="100000"/>
              </a:srgbClr>
            </a:solidFill>
          </p:spPr>
          <p:txBody>
            <a:bodyPr/>
            <a:lstStyle/>
            <a:p/>
          </p:txBody>
        </p:sp>
        <p:sp>
          <p:nvSpPr>
            <p:cNvPr id="46" name="rc46"/>
            <p:cNvSpPr/>
            <p:nvPr/>
          </p:nvSpPr>
          <p:spPr>
            <a:xfrm>
              <a:off x="5910132" y="3466959"/>
              <a:ext cx="257465" cy="548158"/>
            </a:xfrm>
            <a:prstGeom prst="rect">
              <a:avLst/>
            </a:prstGeom>
            <a:solidFill>
              <a:srgbClr val="E2231A">
                <a:alpha val="100000"/>
              </a:srgbClr>
            </a:solidFill>
          </p:spPr>
          <p:txBody>
            <a:bodyPr/>
            <a:lstStyle/>
            <a:p/>
          </p:txBody>
        </p:sp>
        <p:sp>
          <p:nvSpPr>
            <p:cNvPr id="47" name="rc47"/>
            <p:cNvSpPr/>
            <p:nvPr/>
          </p:nvSpPr>
          <p:spPr>
            <a:xfrm>
              <a:off x="6196204" y="3428477"/>
              <a:ext cx="257465" cy="586640"/>
            </a:xfrm>
            <a:prstGeom prst="rect">
              <a:avLst/>
            </a:prstGeom>
            <a:solidFill>
              <a:srgbClr val="E2231A">
                <a:alpha val="100000"/>
              </a:srgbClr>
            </a:solidFill>
          </p:spPr>
          <p:txBody>
            <a:bodyPr/>
            <a:lstStyle/>
            <a:p/>
          </p:txBody>
        </p:sp>
        <p:sp>
          <p:nvSpPr>
            <p:cNvPr id="48" name="rc48"/>
            <p:cNvSpPr/>
            <p:nvPr/>
          </p:nvSpPr>
          <p:spPr>
            <a:xfrm>
              <a:off x="6482277" y="3366425"/>
              <a:ext cx="257465" cy="648692"/>
            </a:xfrm>
            <a:prstGeom prst="rect">
              <a:avLst/>
            </a:prstGeom>
            <a:solidFill>
              <a:srgbClr val="E2231A">
                <a:alpha val="100000"/>
              </a:srgbClr>
            </a:solidFill>
          </p:spPr>
          <p:txBody>
            <a:bodyPr/>
            <a:lstStyle/>
            <a:p/>
          </p:txBody>
        </p:sp>
        <p:sp>
          <p:nvSpPr>
            <p:cNvPr id="49" name="rc49"/>
            <p:cNvSpPr/>
            <p:nvPr/>
          </p:nvSpPr>
          <p:spPr>
            <a:xfrm>
              <a:off x="6768349" y="3385166"/>
              <a:ext cx="257465" cy="629951"/>
            </a:xfrm>
            <a:prstGeom prst="rect">
              <a:avLst/>
            </a:prstGeom>
            <a:solidFill>
              <a:srgbClr val="E2231A">
                <a:alpha val="100000"/>
              </a:srgbClr>
            </a:solidFill>
          </p:spPr>
          <p:txBody>
            <a:bodyPr/>
            <a:lstStyle/>
            <a:p/>
          </p:txBody>
        </p:sp>
        <p:sp>
          <p:nvSpPr>
            <p:cNvPr id="50" name="rc50"/>
            <p:cNvSpPr/>
            <p:nvPr/>
          </p:nvSpPr>
          <p:spPr>
            <a:xfrm>
              <a:off x="7054421" y="3340432"/>
              <a:ext cx="257465" cy="674685"/>
            </a:xfrm>
            <a:prstGeom prst="rect">
              <a:avLst/>
            </a:prstGeom>
            <a:solidFill>
              <a:srgbClr val="E2231A">
                <a:alpha val="100000"/>
              </a:srgbClr>
            </a:solidFill>
          </p:spPr>
          <p:txBody>
            <a:bodyPr/>
            <a:lstStyle/>
            <a:p/>
          </p:txBody>
        </p:sp>
        <p:sp>
          <p:nvSpPr>
            <p:cNvPr id="51" name="rc51"/>
            <p:cNvSpPr/>
            <p:nvPr/>
          </p:nvSpPr>
          <p:spPr>
            <a:xfrm>
              <a:off x="7340494" y="3264810"/>
              <a:ext cx="257465" cy="750307"/>
            </a:xfrm>
            <a:prstGeom prst="rect">
              <a:avLst/>
            </a:prstGeom>
            <a:solidFill>
              <a:srgbClr val="E2231A">
                <a:alpha val="100000"/>
              </a:srgbClr>
            </a:solidFill>
          </p:spPr>
          <p:txBody>
            <a:bodyPr/>
            <a:lstStyle/>
            <a:p/>
          </p:txBody>
        </p:sp>
        <p:sp>
          <p:nvSpPr>
            <p:cNvPr id="52" name="rc52"/>
            <p:cNvSpPr/>
            <p:nvPr/>
          </p:nvSpPr>
          <p:spPr>
            <a:xfrm>
              <a:off x="7626566" y="3192835"/>
              <a:ext cx="257465" cy="822282"/>
            </a:xfrm>
            <a:prstGeom prst="rect">
              <a:avLst/>
            </a:prstGeom>
            <a:solidFill>
              <a:srgbClr val="E2231A">
                <a:alpha val="100000"/>
              </a:srgbClr>
            </a:solidFill>
          </p:spPr>
          <p:txBody>
            <a:bodyPr/>
            <a:lstStyle/>
            <a:p/>
          </p:txBody>
        </p:sp>
        <p:sp>
          <p:nvSpPr>
            <p:cNvPr id="53" name="rc53"/>
            <p:cNvSpPr/>
            <p:nvPr/>
          </p:nvSpPr>
          <p:spPr>
            <a:xfrm>
              <a:off x="7912639" y="3155665"/>
              <a:ext cx="257465" cy="859453"/>
            </a:xfrm>
            <a:prstGeom prst="rect">
              <a:avLst/>
            </a:prstGeom>
            <a:solidFill>
              <a:srgbClr val="E2231A">
                <a:alpha val="100000"/>
              </a:srgbClr>
            </a:solidFill>
          </p:spPr>
          <p:txBody>
            <a:bodyPr/>
            <a:lstStyle/>
            <a:p/>
          </p:txBody>
        </p:sp>
        <p:sp>
          <p:nvSpPr>
            <p:cNvPr id="54" name="rc54"/>
            <p:cNvSpPr/>
            <p:nvPr/>
          </p:nvSpPr>
          <p:spPr>
            <a:xfrm>
              <a:off x="1332973" y="2092899"/>
              <a:ext cx="257465" cy="1342856"/>
            </a:xfrm>
            <a:prstGeom prst="rect">
              <a:avLst/>
            </a:prstGeom>
            <a:solidFill>
              <a:srgbClr val="B3B3B3">
                <a:alpha val="100000"/>
              </a:srgbClr>
            </a:solidFill>
          </p:spPr>
          <p:txBody>
            <a:bodyPr/>
            <a:lstStyle/>
            <a:p/>
          </p:txBody>
        </p:sp>
        <p:sp>
          <p:nvSpPr>
            <p:cNvPr id="55" name="rc55"/>
            <p:cNvSpPr/>
            <p:nvPr/>
          </p:nvSpPr>
          <p:spPr>
            <a:xfrm>
              <a:off x="1619045" y="2460536"/>
              <a:ext cx="257465" cy="943197"/>
            </a:xfrm>
            <a:prstGeom prst="rect">
              <a:avLst/>
            </a:prstGeom>
            <a:solidFill>
              <a:srgbClr val="B3B3B3">
                <a:alpha val="100000"/>
              </a:srgbClr>
            </a:solidFill>
          </p:spPr>
          <p:txBody>
            <a:bodyPr/>
            <a:lstStyle/>
            <a:p/>
          </p:txBody>
        </p:sp>
        <p:sp>
          <p:nvSpPr>
            <p:cNvPr id="56" name="rc56"/>
            <p:cNvSpPr/>
            <p:nvPr/>
          </p:nvSpPr>
          <p:spPr>
            <a:xfrm>
              <a:off x="1905118" y="2465692"/>
              <a:ext cx="257465" cy="887712"/>
            </a:xfrm>
            <a:prstGeom prst="rect">
              <a:avLst/>
            </a:prstGeom>
            <a:solidFill>
              <a:srgbClr val="B3B3B3">
                <a:alpha val="100000"/>
              </a:srgbClr>
            </a:solidFill>
          </p:spPr>
          <p:txBody>
            <a:bodyPr/>
            <a:lstStyle/>
            <a:p/>
          </p:txBody>
        </p:sp>
        <p:sp>
          <p:nvSpPr>
            <p:cNvPr id="57" name="rc57"/>
            <p:cNvSpPr/>
            <p:nvPr/>
          </p:nvSpPr>
          <p:spPr>
            <a:xfrm>
              <a:off x="2191190" y="2462108"/>
              <a:ext cx="257465" cy="916793"/>
            </a:xfrm>
            <a:prstGeom prst="rect">
              <a:avLst/>
            </a:prstGeom>
            <a:solidFill>
              <a:srgbClr val="B3B3B3">
                <a:alpha val="100000"/>
              </a:srgbClr>
            </a:solidFill>
          </p:spPr>
          <p:txBody>
            <a:bodyPr/>
            <a:lstStyle/>
            <a:p/>
          </p:txBody>
        </p:sp>
        <p:sp>
          <p:nvSpPr>
            <p:cNvPr id="58" name="rc58"/>
            <p:cNvSpPr/>
            <p:nvPr/>
          </p:nvSpPr>
          <p:spPr>
            <a:xfrm>
              <a:off x="2477262" y="2665920"/>
              <a:ext cx="257465" cy="722190"/>
            </a:xfrm>
            <a:prstGeom prst="rect">
              <a:avLst/>
            </a:prstGeom>
            <a:solidFill>
              <a:srgbClr val="B3B3B3">
                <a:alpha val="100000"/>
              </a:srgbClr>
            </a:solidFill>
          </p:spPr>
          <p:txBody>
            <a:bodyPr/>
            <a:lstStyle/>
            <a:p/>
          </p:txBody>
        </p:sp>
        <p:sp>
          <p:nvSpPr>
            <p:cNvPr id="59" name="rc59"/>
            <p:cNvSpPr/>
            <p:nvPr/>
          </p:nvSpPr>
          <p:spPr>
            <a:xfrm>
              <a:off x="2763335" y="2770295"/>
              <a:ext cx="257465" cy="622828"/>
            </a:xfrm>
            <a:prstGeom prst="rect">
              <a:avLst/>
            </a:prstGeom>
            <a:solidFill>
              <a:srgbClr val="B3B3B3">
                <a:alpha val="100000"/>
              </a:srgbClr>
            </a:solidFill>
          </p:spPr>
          <p:txBody>
            <a:bodyPr/>
            <a:lstStyle/>
            <a:p/>
          </p:txBody>
        </p:sp>
        <p:sp>
          <p:nvSpPr>
            <p:cNvPr id="60" name="rc60"/>
            <p:cNvSpPr/>
            <p:nvPr/>
          </p:nvSpPr>
          <p:spPr>
            <a:xfrm>
              <a:off x="3049407" y="2783506"/>
              <a:ext cx="257465" cy="608423"/>
            </a:xfrm>
            <a:prstGeom prst="rect">
              <a:avLst/>
            </a:prstGeom>
            <a:solidFill>
              <a:srgbClr val="B3B3B3">
                <a:alpha val="100000"/>
              </a:srgbClr>
            </a:solidFill>
          </p:spPr>
          <p:txBody>
            <a:bodyPr/>
            <a:lstStyle/>
            <a:p/>
          </p:txBody>
        </p:sp>
        <p:sp>
          <p:nvSpPr>
            <p:cNvPr id="61" name="rc61"/>
            <p:cNvSpPr/>
            <p:nvPr/>
          </p:nvSpPr>
          <p:spPr>
            <a:xfrm>
              <a:off x="3335480" y="2828948"/>
              <a:ext cx="257465" cy="608468"/>
            </a:xfrm>
            <a:prstGeom prst="rect">
              <a:avLst/>
            </a:prstGeom>
            <a:solidFill>
              <a:srgbClr val="B3B3B3">
                <a:alpha val="100000"/>
              </a:srgbClr>
            </a:solidFill>
          </p:spPr>
          <p:txBody>
            <a:bodyPr/>
            <a:lstStyle/>
            <a:p/>
          </p:txBody>
        </p:sp>
        <p:sp>
          <p:nvSpPr>
            <p:cNvPr id="62" name="rc62"/>
            <p:cNvSpPr/>
            <p:nvPr/>
          </p:nvSpPr>
          <p:spPr>
            <a:xfrm>
              <a:off x="3621552" y="2593875"/>
              <a:ext cx="257465" cy="817720"/>
            </a:xfrm>
            <a:prstGeom prst="rect">
              <a:avLst/>
            </a:prstGeom>
            <a:solidFill>
              <a:srgbClr val="B3B3B3">
                <a:alpha val="100000"/>
              </a:srgbClr>
            </a:solidFill>
          </p:spPr>
          <p:txBody>
            <a:bodyPr/>
            <a:lstStyle/>
            <a:p/>
          </p:txBody>
        </p:sp>
        <p:sp>
          <p:nvSpPr>
            <p:cNvPr id="63" name="rc63"/>
            <p:cNvSpPr/>
            <p:nvPr/>
          </p:nvSpPr>
          <p:spPr>
            <a:xfrm>
              <a:off x="3907625" y="2644704"/>
              <a:ext cx="257465" cy="848480"/>
            </a:xfrm>
            <a:prstGeom prst="rect">
              <a:avLst/>
            </a:prstGeom>
            <a:solidFill>
              <a:srgbClr val="B3B3B3">
                <a:alpha val="100000"/>
              </a:srgbClr>
            </a:solidFill>
          </p:spPr>
          <p:txBody>
            <a:bodyPr/>
            <a:lstStyle/>
            <a:p/>
          </p:txBody>
        </p:sp>
        <p:sp>
          <p:nvSpPr>
            <p:cNvPr id="64" name="rc64"/>
            <p:cNvSpPr/>
            <p:nvPr/>
          </p:nvSpPr>
          <p:spPr>
            <a:xfrm>
              <a:off x="4193697" y="2597748"/>
              <a:ext cx="257465" cy="951020"/>
            </a:xfrm>
            <a:prstGeom prst="rect">
              <a:avLst/>
            </a:prstGeom>
            <a:solidFill>
              <a:srgbClr val="B3B3B3">
                <a:alpha val="100000"/>
              </a:srgbClr>
            </a:solidFill>
          </p:spPr>
          <p:txBody>
            <a:bodyPr/>
            <a:lstStyle/>
            <a:p/>
          </p:txBody>
        </p:sp>
        <p:sp>
          <p:nvSpPr>
            <p:cNvPr id="65" name="rc65"/>
            <p:cNvSpPr/>
            <p:nvPr/>
          </p:nvSpPr>
          <p:spPr>
            <a:xfrm>
              <a:off x="4479769" y="2714069"/>
              <a:ext cx="257465" cy="837627"/>
            </a:xfrm>
            <a:prstGeom prst="rect">
              <a:avLst/>
            </a:prstGeom>
            <a:solidFill>
              <a:srgbClr val="B3B3B3">
                <a:alpha val="100000"/>
              </a:srgbClr>
            </a:solidFill>
          </p:spPr>
          <p:txBody>
            <a:bodyPr/>
            <a:lstStyle/>
            <a:p/>
          </p:txBody>
        </p:sp>
        <p:sp>
          <p:nvSpPr>
            <p:cNvPr id="66" name="rc66"/>
            <p:cNvSpPr/>
            <p:nvPr/>
          </p:nvSpPr>
          <p:spPr>
            <a:xfrm>
              <a:off x="4765842" y="2666959"/>
              <a:ext cx="257465" cy="755751"/>
            </a:xfrm>
            <a:prstGeom prst="rect">
              <a:avLst/>
            </a:prstGeom>
            <a:solidFill>
              <a:srgbClr val="B3B3B3">
                <a:alpha val="100000"/>
              </a:srgbClr>
            </a:solidFill>
          </p:spPr>
          <p:txBody>
            <a:bodyPr/>
            <a:lstStyle/>
            <a:p/>
          </p:txBody>
        </p:sp>
        <p:sp>
          <p:nvSpPr>
            <p:cNvPr id="67" name="rc67"/>
            <p:cNvSpPr/>
            <p:nvPr/>
          </p:nvSpPr>
          <p:spPr>
            <a:xfrm>
              <a:off x="5051914" y="2832645"/>
              <a:ext cx="257465" cy="622989"/>
            </a:xfrm>
            <a:prstGeom prst="rect">
              <a:avLst/>
            </a:prstGeom>
            <a:solidFill>
              <a:srgbClr val="B3B3B3">
                <a:alpha val="100000"/>
              </a:srgbClr>
            </a:solidFill>
          </p:spPr>
          <p:txBody>
            <a:bodyPr/>
            <a:lstStyle/>
            <a:p/>
          </p:txBody>
        </p:sp>
        <p:sp>
          <p:nvSpPr>
            <p:cNvPr id="68" name="rc68"/>
            <p:cNvSpPr/>
            <p:nvPr/>
          </p:nvSpPr>
          <p:spPr>
            <a:xfrm>
              <a:off x="5337987" y="3014123"/>
              <a:ext cx="257465" cy="377805"/>
            </a:xfrm>
            <a:prstGeom prst="rect">
              <a:avLst/>
            </a:prstGeom>
            <a:solidFill>
              <a:srgbClr val="B3B3B3">
                <a:alpha val="100000"/>
              </a:srgbClr>
            </a:solidFill>
          </p:spPr>
          <p:txBody>
            <a:bodyPr/>
            <a:lstStyle/>
            <a:p/>
          </p:txBody>
        </p:sp>
        <p:sp>
          <p:nvSpPr>
            <p:cNvPr id="69" name="rc69"/>
            <p:cNvSpPr/>
            <p:nvPr/>
          </p:nvSpPr>
          <p:spPr>
            <a:xfrm>
              <a:off x="5624059" y="3180540"/>
              <a:ext cx="257465" cy="196692"/>
            </a:xfrm>
            <a:prstGeom prst="rect">
              <a:avLst/>
            </a:prstGeom>
            <a:solidFill>
              <a:srgbClr val="B3B3B3">
                <a:alpha val="100000"/>
              </a:srgbClr>
            </a:solidFill>
          </p:spPr>
          <p:txBody>
            <a:bodyPr/>
            <a:lstStyle/>
            <a:p/>
          </p:txBody>
        </p:sp>
        <p:sp>
          <p:nvSpPr>
            <p:cNvPr id="70" name="rc70"/>
            <p:cNvSpPr/>
            <p:nvPr/>
          </p:nvSpPr>
          <p:spPr>
            <a:xfrm>
              <a:off x="5910132" y="3261285"/>
              <a:ext cx="257465" cy="205674"/>
            </a:xfrm>
            <a:prstGeom prst="rect">
              <a:avLst/>
            </a:prstGeom>
            <a:solidFill>
              <a:srgbClr val="B3B3B3">
                <a:alpha val="100000"/>
              </a:srgbClr>
            </a:solidFill>
          </p:spPr>
          <p:txBody>
            <a:bodyPr/>
            <a:lstStyle/>
            <a:p/>
          </p:txBody>
        </p:sp>
        <p:sp>
          <p:nvSpPr>
            <p:cNvPr id="71" name="rc71"/>
            <p:cNvSpPr/>
            <p:nvPr/>
          </p:nvSpPr>
          <p:spPr>
            <a:xfrm>
              <a:off x="6196204" y="3269276"/>
              <a:ext cx="257465" cy="159200"/>
            </a:xfrm>
            <a:prstGeom prst="rect">
              <a:avLst/>
            </a:prstGeom>
            <a:solidFill>
              <a:srgbClr val="B3B3B3">
                <a:alpha val="100000"/>
              </a:srgbClr>
            </a:solidFill>
          </p:spPr>
          <p:txBody>
            <a:bodyPr/>
            <a:lstStyle/>
            <a:p/>
          </p:txBody>
        </p:sp>
        <p:sp>
          <p:nvSpPr>
            <p:cNvPr id="72" name="rc72"/>
            <p:cNvSpPr/>
            <p:nvPr/>
          </p:nvSpPr>
          <p:spPr>
            <a:xfrm>
              <a:off x="6482277" y="3162469"/>
              <a:ext cx="257465" cy="203956"/>
            </a:xfrm>
            <a:prstGeom prst="rect">
              <a:avLst/>
            </a:prstGeom>
            <a:solidFill>
              <a:srgbClr val="B3B3B3">
                <a:alpha val="100000"/>
              </a:srgbClr>
            </a:solidFill>
          </p:spPr>
          <p:txBody>
            <a:bodyPr/>
            <a:lstStyle/>
            <a:p/>
          </p:txBody>
        </p:sp>
        <p:sp>
          <p:nvSpPr>
            <p:cNvPr id="73" name="rc73"/>
            <p:cNvSpPr/>
            <p:nvPr/>
          </p:nvSpPr>
          <p:spPr>
            <a:xfrm>
              <a:off x="6768349" y="3164189"/>
              <a:ext cx="257465" cy="220977"/>
            </a:xfrm>
            <a:prstGeom prst="rect">
              <a:avLst/>
            </a:prstGeom>
            <a:solidFill>
              <a:srgbClr val="B3B3B3">
                <a:alpha val="100000"/>
              </a:srgbClr>
            </a:solidFill>
          </p:spPr>
          <p:txBody>
            <a:bodyPr/>
            <a:lstStyle/>
            <a:p/>
          </p:txBody>
        </p:sp>
        <p:sp>
          <p:nvSpPr>
            <p:cNvPr id="74" name="rc74"/>
            <p:cNvSpPr/>
            <p:nvPr/>
          </p:nvSpPr>
          <p:spPr>
            <a:xfrm>
              <a:off x="7054421" y="3122086"/>
              <a:ext cx="257465" cy="218346"/>
            </a:xfrm>
            <a:prstGeom prst="rect">
              <a:avLst/>
            </a:prstGeom>
            <a:solidFill>
              <a:srgbClr val="B3B3B3">
                <a:alpha val="100000"/>
              </a:srgbClr>
            </a:solidFill>
          </p:spPr>
          <p:txBody>
            <a:bodyPr/>
            <a:lstStyle/>
            <a:p/>
          </p:txBody>
        </p:sp>
        <p:sp>
          <p:nvSpPr>
            <p:cNvPr id="75" name="rc75"/>
            <p:cNvSpPr/>
            <p:nvPr/>
          </p:nvSpPr>
          <p:spPr>
            <a:xfrm>
              <a:off x="7340494" y="3078556"/>
              <a:ext cx="257465" cy="186253"/>
            </a:xfrm>
            <a:prstGeom prst="rect">
              <a:avLst/>
            </a:prstGeom>
            <a:solidFill>
              <a:srgbClr val="B3B3B3">
                <a:alpha val="100000"/>
              </a:srgbClr>
            </a:solidFill>
          </p:spPr>
          <p:txBody>
            <a:bodyPr/>
            <a:lstStyle/>
            <a:p/>
          </p:txBody>
        </p:sp>
        <p:sp>
          <p:nvSpPr>
            <p:cNvPr id="76" name="rc76"/>
            <p:cNvSpPr/>
            <p:nvPr/>
          </p:nvSpPr>
          <p:spPr>
            <a:xfrm>
              <a:off x="7626566" y="3020626"/>
              <a:ext cx="257465" cy="172209"/>
            </a:xfrm>
            <a:prstGeom prst="rect">
              <a:avLst/>
            </a:prstGeom>
            <a:solidFill>
              <a:srgbClr val="B3B3B3">
                <a:alpha val="100000"/>
              </a:srgbClr>
            </a:solidFill>
          </p:spPr>
          <p:txBody>
            <a:bodyPr/>
            <a:lstStyle/>
            <a:p/>
          </p:txBody>
        </p:sp>
        <p:sp>
          <p:nvSpPr>
            <p:cNvPr id="77" name="rc77"/>
            <p:cNvSpPr/>
            <p:nvPr/>
          </p:nvSpPr>
          <p:spPr>
            <a:xfrm>
              <a:off x="7912639" y="2972162"/>
              <a:ext cx="257465" cy="183502"/>
            </a:xfrm>
            <a:prstGeom prst="rect">
              <a:avLst/>
            </a:prstGeom>
            <a:solidFill>
              <a:srgbClr val="B3B3B3">
                <a:alpha val="100000"/>
              </a:srgbClr>
            </a:solidFill>
          </p:spPr>
          <p:txBody>
            <a:bodyPr/>
            <a:lstStyle/>
            <a:p/>
          </p:txBody>
        </p:sp>
        <p:sp>
          <p:nvSpPr>
            <p:cNvPr id="78" name="pl78"/>
            <p:cNvSpPr/>
            <p:nvPr/>
          </p:nvSpPr>
          <p:spPr>
            <a:xfrm>
              <a:off x="1461705" y="1170692"/>
              <a:ext cx="6579665" cy="221233"/>
            </a:xfrm>
            <a:custGeom>
              <a:avLst/>
              <a:pathLst>
                <a:path w="6579665" h="221233">
                  <a:moveTo>
                    <a:pt x="0" y="158023"/>
                  </a:moveTo>
                  <a:lnTo>
                    <a:pt x="286072" y="158023"/>
                  </a:lnTo>
                  <a:lnTo>
                    <a:pt x="572144" y="189628"/>
                  </a:lnTo>
                  <a:lnTo>
                    <a:pt x="858217" y="189628"/>
                  </a:lnTo>
                  <a:lnTo>
                    <a:pt x="1144289" y="158023"/>
                  </a:lnTo>
                  <a:lnTo>
                    <a:pt x="1430362" y="158023"/>
                  </a:lnTo>
                  <a:lnTo>
                    <a:pt x="1716434" y="126418"/>
                  </a:lnTo>
                  <a:lnTo>
                    <a:pt x="2002507" y="94814"/>
                  </a:lnTo>
                  <a:lnTo>
                    <a:pt x="2288579" y="94814"/>
                  </a:lnTo>
                  <a:lnTo>
                    <a:pt x="2574651" y="31604"/>
                  </a:lnTo>
                  <a:lnTo>
                    <a:pt x="2860724" y="0"/>
                  </a:lnTo>
                  <a:lnTo>
                    <a:pt x="3146796" y="0"/>
                  </a:lnTo>
                  <a:lnTo>
                    <a:pt x="3432869" y="63209"/>
                  </a:lnTo>
                  <a:lnTo>
                    <a:pt x="3718941" y="31604"/>
                  </a:lnTo>
                  <a:lnTo>
                    <a:pt x="4005014" y="63209"/>
                  </a:lnTo>
                  <a:lnTo>
                    <a:pt x="4291086" y="63209"/>
                  </a:lnTo>
                  <a:lnTo>
                    <a:pt x="4577158" y="31604"/>
                  </a:lnTo>
                  <a:lnTo>
                    <a:pt x="4863231" y="31604"/>
                  </a:lnTo>
                  <a:lnTo>
                    <a:pt x="5149303" y="94814"/>
                  </a:lnTo>
                  <a:lnTo>
                    <a:pt x="5435376" y="94814"/>
                  </a:lnTo>
                  <a:lnTo>
                    <a:pt x="5721448" y="126418"/>
                  </a:lnTo>
                  <a:lnTo>
                    <a:pt x="6007521" y="158023"/>
                  </a:lnTo>
                  <a:lnTo>
                    <a:pt x="6293593" y="221233"/>
                  </a:lnTo>
                  <a:lnTo>
                    <a:pt x="6579665" y="221233"/>
                  </a:lnTo>
                </a:path>
              </a:pathLst>
            </a:custGeom>
            <a:ln w="27101" cap="flat">
              <a:solidFill>
                <a:srgbClr val="0058AB">
                  <a:alpha val="80000"/>
                </a:srgbClr>
              </a:solidFill>
              <a:prstDash val="solid"/>
              <a:round/>
            </a:ln>
          </p:spPr>
          <p:txBody>
            <a:bodyPr/>
            <a:lstStyle/>
            <a:p/>
          </p:txBody>
        </p:sp>
        <p:sp>
          <p:nvSpPr>
            <p:cNvPr id="79" name="pl79"/>
            <p:cNvSpPr/>
            <p:nvPr/>
          </p:nvSpPr>
          <p:spPr>
            <a:xfrm>
              <a:off x="1461705" y="1328716"/>
              <a:ext cx="6579665" cy="1106165"/>
            </a:xfrm>
            <a:custGeom>
              <a:avLst/>
              <a:pathLst>
                <a:path w="6579665" h="1106165">
                  <a:moveTo>
                    <a:pt x="0" y="1106165"/>
                  </a:moveTo>
                  <a:lnTo>
                    <a:pt x="286072" y="790118"/>
                  </a:lnTo>
                  <a:lnTo>
                    <a:pt x="572144" y="790118"/>
                  </a:lnTo>
                  <a:lnTo>
                    <a:pt x="858217" y="790118"/>
                  </a:lnTo>
                  <a:lnTo>
                    <a:pt x="1144289" y="600489"/>
                  </a:lnTo>
                  <a:lnTo>
                    <a:pt x="1430362" y="505675"/>
                  </a:lnTo>
                  <a:lnTo>
                    <a:pt x="1716434" y="474070"/>
                  </a:lnTo>
                  <a:lnTo>
                    <a:pt x="2002507" y="442466"/>
                  </a:lnTo>
                  <a:lnTo>
                    <a:pt x="2288579" y="568885"/>
                  </a:lnTo>
                  <a:lnTo>
                    <a:pt x="2574651" y="505675"/>
                  </a:lnTo>
                  <a:lnTo>
                    <a:pt x="2860724" y="537280"/>
                  </a:lnTo>
                  <a:lnTo>
                    <a:pt x="3146796" y="442466"/>
                  </a:lnTo>
                  <a:lnTo>
                    <a:pt x="3432869" y="474070"/>
                  </a:lnTo>
                  <a:lnTo>
                    <a:pt x="3718941" y="316047"/>
                  </a:lnTo>
                  <a:lnTo>
                    <a:pt x="4005014" y="189628"/>
                  </a:lnTo>
                  <a:lnTo>
                    <a:pt x="4291086" y="63209"/>
                  </a:lnTo>
                  <a:lnTo>
                    <a:pt x="4577158" y="0"/>
                  </a:lnTo>
                  <a:lnTo>
                    <a:pt x="4863231" y="0"/>
                  </a:lnTo>
                  <a:lnTo>
                    <a:pt x="5149303" y="63209"/>
                  </a:lnTo>
                  <a:lnTo>
                    <a:pt x="5435376" y="63209"/>
                  </a:lnTo>
                  <a:lnTo>
                    <a:pt x="5721448" y="94814"/>
                  </a:lnTo>
                  <a:lnTo>
                    <a:pt x="6007521" y="126418"/>
                  </a:lnTo>
                  <a:lnTo>
                    <a:pt x="6293593" y="158023"/>
                  </a:lnTo>
                  <a:lnTo>
                    <a:pt x="6579665" y="189628"/>
                  </a:lnTo>
                </a:path>
              </a:pathLst>
            </a:custGeom>
            <a:ln w="27101" cap="flat">
              <a:solidFill>
                <a:srgbClr val="333333">
                  <a:alpha val="80000"/>
                </a:srgbClr>
              </a:solidFill>
              <a:prstDash val="solid"/>
              <a:round/>
            </a:ln>
          </p:spPr>
          <p:txBody>
            <a:bodyPr/>
            <a:lstStyle/>
            <a:p/>
          </p:txBody>
        </p:sp>
        <p:sp>
          <p:nvSpPr>
            <p:cNvPr id="80" name="tx80"/>
            <p:cNvSpPr/>
            <p:nvPr/>
          </p:nvSpPr>
          <p:spPr>
            <a:xfrm>
              <a:off x="6826744" y="10825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81" name="tx81"/>
            <p:cNvSpPr/>
            <p:nvPr/>
          </p:nvSpPr>
          <p:spPr>
            <a:xfrm>
              <a:off x="7112816" y="11141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2" name="tx82"/>
            <p:cNvSpPr/>
            <p:nvPr/>
          </p:nvSpPr>
          <p:spPr>
            <a:xfrm>
              <a:off x="7398888" y="11457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3" name="tx83"/>
            <p:cNvSpPr/>
            <p:nvPr/>
          </p:nvSpPr>
          <p:spPr>
            <a:xfrm>
              <a:off x="7684961" y="120888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84" name="tx84"/>
            <p:cNvSpPr/>
            <p:nvPr/>
          </p:nvSpPr>
          <p:spPr>
            <a:xfrm>
              <a:off x="7971033" y="120888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85" name="tx85"/>
            <p:cNvSpPr/>
            <p:nvPr/>
          </p:nvSpPr>
          <p:spPr>
            <a:xfrm>
              <a:off x="6826744" y="145332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86" name="tx86"/>
            <p:cNvSpPr/>
            <p:nvPr/>
          </p:nvSpPr>
          <p:spPr>
            <a:xfrm>
              <a:off x="7112816" y="14849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87" name="tx87"/>
            <p:cNvSpPr/>
            <p:nvPr/>
          </p:nvSpPr>
          <p:spPr>
            <a:xfrm>
              <a:off x="7398888" y="15165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88" name="tx88"/>
            <p:cNvSpPr/>
            <p:nvPr/>
          </p:nvSpPr>
          <p:spPr>
            <a:xfrm>
              <a:off x="7684961" y="15481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89" name="tx89"/>
            <p:cNvSpPr/>
            <p:nvPr/>
          </p:nvSpPr>
          <p:spPr>
            <a:xfrm>
              <a:off x="7971033" y="15798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90" name="tx90"/>
            <p:cNvSpPr/>
            <p:nvPr/>
          </p:nvSpPr>
          <p:spPr>
            <a:xfrm>
              <a:off x="1386356" y="368494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1" name="tx91"/>
            <p:cNvSpPr/>
            <p:nvPr/>
          </p:nvSpPr>
          <p:spPr>
            <a:xfrm>
              <a:off x="2816719" y="36650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2" name="tx92"/>
            <p:cNvSpPr/>
            <p:nvPr/>
          </p:nvSpPr>
          <p:spPr>
            <a:xfrm>
              <a:off x="4247081" y="374282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3" name="tx93"/>
            <p:cNvSpPr/>
            <p:nvPr/>
          </p:nvSpPr>
          <p:spPr>
            <a:xfrm>
              <a:off x="5677443" y="365705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4" name="tx94"/>
            <p:cNvSpPr/>
            <p:nvPr/>
          </p:nvSpPr>
          <p:spPr>
            <a:xfrm>
              <a:off x="6821733" y="366102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5" name="tx95"/>
            <p:cNvSpPr/>
            <p:nvPr/>
          </p:nvSpPr>
          <p:spPr>
            <a:xfrm>
              <a:off x="7107805" y="36373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6" name="tx96"/>
            <p:cNvSpPr/>
            <p:nvPr/>
          </p:nvSpPr>
          <p:spPr>
            <a:xfrm>
              <a:off x="7393878" y="36008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7" name="tx97"/>
            <p:cNvSpPr/>
            <p:nvPr/>
          </p:nvSpPr>
          <p:spPr>
            <a:xfrm>
              <a:off x="7679950" y="35635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8" name="tx98"/>
            <p:cNvSpPr/>
            <p:nvPr/>
          </p:nvSpPr>
          <p:spPr>
            <a:xfrm>
              <a:off x="7966022" y="35449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9" name="tx99"/>
            <p:cNvSpPr/>
            <p:nvPr/>
          </p:nvSpPr>
          <p:spPr>
            <a:xfrm>
              <a:off x="1431560" y="27238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0" name="tx100"/>
            <p:cNvSpPr/>
            <p:nvPr/>
          </p:nvSpPr>
          <p:spPr>
            <a:xfrm>
              <a:off x="2816719" y="304259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1" name="tx101"/>
            <p:cNvSpPr/>
            <p:nvPr/>
          </p:nvSpPr>
          <p:spPr>
            <a:xfrm>
              <a:off x="4247081" y="30341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2" name="tx102"/>
            <p:cNvSpPr/>
            <p:nvPr/>
          </p:nvSpPr>
          <p:spPr>
            <a:xfrm>
              <a:off x="5677443" y="32384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3" name="tx103"/>
            <p:cNvSpPr/>
            <p:nvPr/>
          </p:nvSpPr>
          <p:spPr>
            <a:xfrm>
              <a:off x="6821733" y="32342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4" name="tx104"/>
            <p:cNvSpPr/>
            <p:nvPr/>
          </p:nvSpPr>
          <p:spPr>
            <a:xfrm>
              <a:off x="7107805" y="31908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5" name="tx105"/>
            <p:cNvSpPr/>
            <p:nvPr/>
          </p:nvSpPr>
          <p:spPr>
            <a:xfrm>
              <a:off x="7393878" y="31312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6" name="tx106"/>
            <p:cNvSpPr/>
            <p:nvPr/>
          </p:nvSpPr>
          <p:spPr>
            <a:xfrm>
              <a:off x="7679950" y="30662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7" name="tx107"/>
            <p:cNvSpPr/>
            <p:nvPr/>
          </p:nvSpPr>
          <p:spPr>
            <a:xfrm>
              <a:off x="7966022" y="30234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8" name="tx108"/>
            <p:cNvSpPr/>
            <p:nvPr/>
          </p:nvSpPr>
          <p:spPr>
            <a:xfrm>
              <a:off x="1386356" y="186187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09" name="tx109"/>
            <p:cNvSpPr/>
            <p:nvPr/>
          </p:nvSpPr>
          <p:spPr>
            <a:xfrm>
              <a:off x="2816719" y="26053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10" name="tx110"/>
            <p:cNvSpPr/>
            <p:nvPr/>
          </p:nvSpPr>
          <p:spPr>
            <a:xfrm>
              <a:off x="4247081" y="24155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11" name="tx111"/>
            <p:cNvSpPr/>
            <p:nvPr/>
          </p:nvSpPr>
          <p:spPr>
            <a:xfrm>
              <a:off x="5677443" y="30566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12" name="tx112"/>
            <p:cNvSpPr/>
            <p:nvPr/>
          </p:nvSpPr>
          <p:spPr>
            <a:xfrm>
              <a:off x="6821733" y="30386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13" name="tx113"/>
            <p:cNvSpPr/>
            <p:nvPr/>
          </p:nvSpPr>
          <p:spPr>
            <a:xfrm>
              <a:off x="7153009" y="29936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4" name="tx114"/>
            <p:cNvSpPr/>
            <p:nvPr/>
          </p:nvSpPr>
          <p:spPr>
            <a:xfrm>
              <a:off x="7393878" y="29457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15" name="tx115"/>
            <p:cNvSpPr/>
            <p:nvPr/>
          </p:nvSpPr>
          <p:spPr>
            <a:xfrm>
              <a:off x="7679950" y="28806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16" name="tx116"/>
            <p:cNvSpPr/>
            <p:nvPr/>
          </p:nvSpPr>
          <p:spPr>
            <a:xfrm>
              <a:off x="7966022" y="28287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7" name="tx117"/>
            <p:cNvSpPr/>
            <p:nvPr/>
          </p:nvSpPr>
          <p:spPr>
            <a:xfrm>
              <a:off x="716778" y="3958265"/>
              <a:ext cx="21170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0M</a:t>
              </a:r>
            </a:p>
          </p:txBody>
        </p:sp>
        <p:sp>
          <p:nvSpPr>
            <p:cNvPr id="118" name="tx118"/>
            <p:cNvSpPr/>
            <p:nvPr/>
          </p:nvSpPr>
          <p:spPr>
            <a:xfrm>
              <a:off x="716778" y="3077569"/>
              <a:ext cx="211708"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2M</a:t>
              </a:r>
            </a:p>
          </p:txBody>
        </p:sp>
        <p:sp>
          <p:nvSpPr>
            <p:cNvPr id="119" name="tx119"/>
            <p:cNvSpPr/>
            <p:nvPr/>
          </p:nvSpPr>
          <p:spPr>
            <a:xfrm>
              <a:off x="716778" y="2195460"/>
              <a:ext cx="211708" cy="10909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4M</a:t>
              </a:r>
            </a:p>
          </p:txBody>
        </p:sp>
        <p:sp>
          <p:nvSpPr>
            <p:cNvPr id="120" name="tx120"/>
            <p:cNvSpPr/>
            <p:nvPr/>
          </p:nvSpPr>
          <p:spPr>
            <a:xfrm>
              <a:off x="716778" y="1310597"/>
              <a:ext cx="21170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6M</a:t>
              </a:r>
            </a:p>
          </p:txBody>
        </p:sp>
        <p:sp>
          <p:nvSpPr>
            <p:cNvPr id="121" name="tx121"/>
            <p:cNvSpPr/>
            <p:nvPr/>
          </p:nvSpPr>
          <p:spPr>
            <a:xfrm>
              <a:off x="8574591" y="3958265"/>
              <a:ext cx="8475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a:t>
              </a:r>
            </a:p>
          </p:txBody>
        </p:sp>
        <p:sp>
          <p:nvSpPr>
            <p:cNvPr id="122" name="tx122"/>
            <p:cNvSpPr/>
            <p:nvPr/>
          </p:nvSpPr>
          <p:spPr>
            <a:xfrm>
              <a:off x="8574591" y="3168147"/>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25</a:t>
              </a:r>
            </a:p>
          </p:txBody>
        </p:sp>
        <p:sp>
          <p:nvSpPr>
            <p:cNvPr id="123" name="tx123"/>
            <p:cNvSpPr/>
            <p:nvPr/>
          </p:nvSpPr>
          <p:spPr>
            <a:xfrm>
              <a:off x="8574591" y="2378029"/>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50</a:t>
              </a:r>
            </a:p>
          </p:txBody>
        </p:sp>
        <p:sp>
          <p:nvSpPr>
            <p:cNvPr id="124" name="tx124"/>
            <p:cNvSpPr/>
            <p:nvPr/>
          </p:nvSpPr>
          <p:spPr>
            <a:xfrm>
              <a:off x="8574591" y="1589771"/>
              <a:ext cx="1695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75</a:t>
              </a:r>
            </a:p>
          </p:txBody>
        </p:sp>
        <p:sp>
          <p:nvSpPr>
            <p:cNvPr id="125" name="tx125"/>
            <p:cNvSpPr/>
            <p:nvPr/>
          </p:nvSpPr>
          <p:spPr>
            <a:xfrm>
              <a:off x="8574591" y="797793"/>
              <a:ext cx="254272"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100</a:t>
              </a:r>
            </a:p>
          </p:txBody>
        </p:sp>
        <p:sp>
          <p:nvSpPr>
            <p:cNvPr id="126" name="tx126"/>
            <p:cNvSpPr/>
            <p:nvPr/>
          </p:nvSpPr>
          <p:spPr>
            <a:xfrm rot="-5400000">
              <a:off x="1291037"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7" name="tx127"/>
            <p:cNvSpPr/>
            <p:nvPr/>
          </p:nvSpPr>
          <p:spPr>
            <a:xfrm rot="-5400000">
              <a:off x="2721399"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8" name="tx128"/>
            <p:cNvSpPr/>
            <p:nvPr/>
          </p:nvSpPr>
          <p:spPr>
            <a:xfrm rot="-5400000">
              <a:off x="4151761"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9" name="tx129"/>
            <p:cNvSpPr/>
            <p:nvPr/>
          </p:nvSpPr>
          <p:spPr>
            <a:xfrm rot="-5400000">
              <a:off x="558212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0" name="tx130"/>
            <p:cNvSpPr/>
            <p:nvPr/>
          </p:nvSpPr>
          <p:spPr>
            <a:xfrm rot="-5400000">
              <a:off x="672641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1" name="tx131"/>
            <p:cNvSpPr/>
            <p:nvPr/>
          </p:nvSpPr>
          <p:spPr>
            <a:xfrm rot="-5400000">
              <a:off x="7012485"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2" name="tx132"/>
            <p:cNvSpPr/>
            <p:nvPr/>
          </p:nvSpPr>
          <p:spPr>
            <a:xfrm rot="-5400000">
              <a:off x="7298558"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3" name="tx133"/>
            <p:cNvSpPr/>
            <p:nvPr/>
          </p:nvSpPr>
          <p:spPr>
            <a:xfrm rot="-5400000">
              <a:off x="7584630"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4" name="tx134"/>
            <p:cNvSpPr/>
            <p:nvPr/>
          </p:nvSpPr>
          <p:spPr>
            <a:xfrm rot="-5400000">
              <a:off x="7870665" y="4347970"/>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5" name="tx135"/>
            <p:cNvSpPr/>
            <p:nvPr/>
          </p:nvSpPr>
          <p:spPr>
            <a:xfrm rot="-5400000">
              <a:off x="-751714" y="2379172"/>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36" name="tx136"/>
            <p:cNvSpPr/>
            <p:nvPr/>
          </p:nvSpPr>
          <p:spPr>
            <a:xfrm rot="5400000">
              <a:off x="8306669" y="2379172"/>
              <a:ext cx="13211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 Coverage (%)</a:t>
              </a:r>
            </a:p>
          </p:txBody>
        </p:sp>
        <p:sp>
          <p:nvSpPr>
            <p:cNvPr id="137" name="pl137"/>
            <p:cNvSpPr/>
            <p:nvPr/>
          </p:nvSpPr>
          <p:spPr>
            <a:xfrm>
              <a:off x="2902637" y="506767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8" name="pl138"/>
            <p:cNvSpPr/>
            <p:nvPr/>
          </p:nvSpPr>
          <p:spPr>
            <a:xfrm>
              <a:off x="3684687" y="5067675"/>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39" name="tx139"/>
            <p:cNvSpPr/>
            <p:nvPr/>
          </p:nvSpPr>
          <p:spPr>
            <a:xfrm>
              <a:off x="3169736"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a:t>
              </a:r>
            </a:p>
          </p:txBody>
        </p:sp>
        <p:sp>
          <p:nvSpPr>
            <p:cNvPr id="140" name="tx140"/>
            <p:cNvSpPr/>
            <p:nvPr/>
          </p:nvSpPr>
          <p:spPr>
            <a:xfrm>
              <a:off x="3951787"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MCV2</a:t>
              </a:r>
            </a:p>
          </p:txBody>
        </p:sp>
        <p:sp>
          <p:nvSpPr>
            <p:cNvPr id="141" name="rc141"/>
            <p:cNvSpPr/>
            <p:nvPr/>
          </p:nvSpPr>
          <p:spPr>
            <a:xfrm>
              <a:off x="4662559" y="4966947"/>
              <a:ext cx="201456" cy="201456"/>
            </a:xfrm>
            <a:prstGeom prst="rect">
              <a:avLst/>
            </a:prstGeom>
            <a:solidFill>
              <a:srgbClr val="E2231A">
                <a:alpha val="100000"/>
              </a:srgbClr>
            </a:solidFill>
          </p:spPr>
          <p:txBody>
            <a:bodyPr/>
            <a:lstStyle/>
            <a:p/>
          </p:txBody>
        </p:sp>
        <p:sp>
          <p:nvSpPr>
            <p:cNvPr id="142" name="rc142"/>
            <p:cNvSpPr/>
            <p:nvPr/>
          </p:nvSpPr>
          <p:spPr>
            <a:xfrm>
              <a:off x="5681766" y="4966947"/>
              <a:ext cx="201456" cy="201456"/>
            </a:xfrm>
            <a:prstGeom prst="rect">
              <a:avLst/>
            </a:prstGeom>
            <a:solidFill>
              <a:srgbClr val="B3B3B3">
                <a:alpha val="100000"/>
              </a:srgbClr>
            </a:solidFill>
          </p:spPr>
          <p:txBody>
            <a:bodyPr/>
            <a:lstStyle/>
            <a:p/>
          </p:txBody>
        </p:sp>
        <p:sp>
          <p:nvSpPr>
            <p:cNvPr id="143" name="tx143"/>
            <p:cNvSpPr/>
            <p:nvPr/>
          </p:nvSpPr>
          <p:spPr>
            <a:xfrm>
              <a:off x="4942604"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MCV1</a:t>
              </a:r>
            </a:p>
          </p:txBody>
        </p:sp>
        <p:sp>
          <p:nvSpPr>
            <p:cNvPr id="144" name="tx144"/>
            <p:cNvSpPr/>
            <p:nvPr/>
          </p:nvSpPr>
          <p:spPr>
            <a:xfrm>
              <a:off x="5961812"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MCV2</a:t>
              </a:r>
            </a:p>
          </p:txBody>
        </p:sp>
        <p:sp>
          <p:nvSpPr>
            <p:cNvPr id="145" name="tx145"/>
            <p:cNvSpPr/>
            <p:nvPr/>
          </p:nvSpPr>
          <p:spPr>
            <a:xfrm>
              <a:off x="991116" y="467611"/>
              <a:ext cx="73242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MENA, 2000-2023</a:t>
              </a:r>
            </a:p>
          </p:txBody>
        </p:sp>
        <p:sp>
          <p:nvSpPr>
            <p:cNvPr id="146" name="pl146"/>
            <p:cNvSpPr/>
            <p:nvPr/>
          </p:nvSpPr>
          <p:spPr>
            <a:xfrm>
              <a:off x="991116" y="5730345"/>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147" name="pl147"/>
            <p:cNvSpPr/>
            <p:nvPr/>
          </p:nvSpPr>
          <p:spPr>
            <a:xfrm>
              <a:off x="2021738"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3399268"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4776797"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6154327"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531857"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91116" y="5922891"/>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53" name="pl153"/>
            <p:cNvSpPr/>
            <p:nvPr/>
          </p:nvSpPr>
          <p:spPr>
            <a:xfrm>
              <a:off x="991116" y="5537800"/>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54" name="pl154"/>
            <p:cNvSpPr/>
            <p:nvPr/>
          </p:nvSpPr>
          <p:spPr>
            <a:xfrm>
              <a:off x="133297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271050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08803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465562"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843092"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220622"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332973" y="5802550"/>
              <a:ext cx="3933015" cy="240682"/>
            </a:xfrm>
            <a:prstGeom prst="rect">
              <a:avLst/>
            </a:prstGeom>
            <a:solidFill>
              <a:srgbClr val="E2231A">
                <a:alpha val="100000"/>
              </a:srgbClr>
            </a:solidFill>
          </p:spPr>
          <p:txBody>
            <a:bodyPr/>
            <a:lstStyle/>
            <a:p/>
          </p:txBody>
        </p:sp>
        <p:sp>
          <p:nvSpPr>
            <p:cNvPr id="161" name="rc161"/>
            <p:cNvSpPr/>
            <p:nvPr/>
          </p:nvSpPr>
          <p:spPr>
            <a:xfrm>
              <a:off x="1332973" y="5417459"/>
              <a:ext cx="5365878" cy="240682"/>
            </a:xfrm>
            <a:prstGeom prst="rect">
              <a:avLst/>
            </a:prstGeom>
            <a:solidFill>
              <a:srgbClr val="E2231A">
                <a:alpha val="100000"/>
              </a:srgbClr>
            </a:solidFill>
          </p:spPr>
          <p:txBody>
            <a:bodyPr/>
            <a:lstStyle/>
            <a:p/>
          </p:txBody>
        </p:sp>
        <p:sp>
          <p:nvSpPr>
            <p:cNvPr id="162" name="rc162"/>
            <p:cNvSpPr/>
            <p:nvPr/>
          </p:nvSpPr>
          <p:spPr>
            <a:xfrm>
              <a:off x="5265989" y="5802550"/>
              <a:ext cx="1379640" cy="240682"/>
            </a:xfrm>
            <a:prstGeom prst="rect">
              <a:avLst/>
            </a:prstGeom>
            <a:solidFill>
              <a:srgbClr val="B3B3B3">
                <a:alpha val="100000"/>
              </a:srgbClr>
            </a:solidFill>
          </p:spPr>
          <p:txBody>
            <a:bodyPr/>
            <a:lstStyle/>
            <a:p/>
          </p:txBody>
        </p:sp>
        <p:sp>
          <p:nvSpPr>
            <p:cNvPr id="163" name="rc163"/>
            <p:cNvSpPr/>
            <p:nvPr/>
          </p:nvSpPr>
          <p:spPr>
            <a:xfrm>
              <a:off x="6698851" y="5417459"/>
              <a:ext cx="1145675" cy="240682"/>
            </a:xfrm>
            <a:prstGeom prst="rect">
              <a:avLst/>
            </a:prstGeom>
            <a:solidFill>
              <a:srgbClr val="B3B3B3">
                <a:alpha val="100000"/>
              </a:srgbClr>
            </a:solidFill>
          </p:spPr>
          <p:txBody>
            <a:bodyPr/>
            <a:lstStyle/>
            <a:p/>
          </p:txBody>
        </p:sp>
        <p:sp>
          <p:nvSpPr>
            <p:cNvPr id="164" name="tx164"/>
            <p:cNvSpPr/>
            <p:nvPr/>
          </p:nvSpPr>
          <p:spPr>
            <a:xfrm>
              <a:off x="2878698" y="5869288"/>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1.4</a:t>
              </a:r>
            </a:p>
          </p:txBody>
        </p:sp>
        <p:sp>
          <p:nvSpPr>
            <p:cNvPr id="165" name="tx165"/>
            <p:cNvSpPr/>
            <p:nvPr/>
          </p:nvSpPr>
          <p:spPr>
            <a:xfrm>
              <a:off x="3595129" y="5484196"/>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1.9</a:t>
              </a:r>
            </a:p>
          </p:txBody>
        </p:sp>
        <p:sp>
          <p:nvSpPr>
            <p:cNvPr id="166" name="tx166"/>
            <p:cNvSpPr/>
            <p:nvPr/>
          </p:nvSpPr>
          <p:spPr>
            <a:xfrm>
              <a:off x="5535026" y="5869288"/>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0.5</a:t>
              </a:r>
            </a:p>
          </p:txBody>
        </p:sp>
        <p:sp>
          <p:nvSpPr>
            <p:cNvPr id="167" name="tx167"/>
            <p:cNvSpPr/>
            <p:nvPr/>
          </p:nvSpPr>
          <p:spPr>
            <a:xfrm>
              <a:off x="6850906" y="5484196"/>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0.4</a:t>
              </a:r>
            </a:p>
          </p:txBody>
        </p:sp>
        <p:sp>
          <p:nvSpPr>
            <p:cNvPr id="168" name="tx168"/>
            <p:cNvSpPr/>
            <p:nvPr/>
          </p:nvSpPr>
          <p:spPr>
            <a:xfrm>
              <a:off x="6810797" y="5868971"/>
              <a:ext cx="200930"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a:t>
              </a:r>
            </a:p>
          </p:txBody>
        </p:sp>
        <p:sp>
          <p:nvSpPr>
            <p:cNvPr id="169" name="tx169"/>
            <p:cNvSpPr/>
            <p:nvPr/>
          </p:nvSpPr>
          <p:spPr>
            <a:xfrm>
              <a:off x="8069639" y="5485644"/>
              <a:ext cx="200930"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2.4</a:t>
              </a:r>
            </a:p>
          </p:txBody>
        </p:sp>
        <p:sp>
          <p:nvSpPr>
            <p:cNvPr id="170" name="tx170"/>
            <p:cNvSpPr/>
            <p:nvPr/>
          </p:nvSpPr>
          <p:spPr>
            <a:xfrm>
              <a:off x="589456" y="5866039"/>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71" name="tx171"/>
            <p:cNvSpPr/>
            <p:nvPr/>
          </p:nvSpPr>
          <p:spPr>
            <a:xfrm>
              <a:off x="589456" y="5480873"/>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72" name="tx172"/>
            <p:cNvSpPr/>
            <p:nvPr/>
          </p:nvSpPr>
          <p:spPr>
            <a:xfrm>
              <a:off x="1142398" y="6134844"/>
              <a:ext cx="38114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0.0 M</a:t>
              </a:r>
            </a:p>
          </p:txBody>
        </p:sp>
        <p:sp>
          <p:nvSpPr>
            <p:cNvPr id="173" name="tx173"/>
            <p:cNvSpPr/>
            <p:nvPr/>
          </p:nvSpPr>
          <p:spPr>
            <a:xfrm>
              <a:off x="2519928" y="6134844"/>
              <a:ext cx="38114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0.5 M</a:t>
              </a:r>
            </a:p>
          </p:txBody>
        </p:sp>
        <p:sp>
          <p:nvSpPr>
            <p:cNvPr id="174" name="tx174"/>
            <p:cNvSpPr/>
            <p:nvPr/>
          </p:nvSpPr>
          <p:spPr>
            <a:xfrm>
              <a:off x="3897458" y="6134844"/>
              <a:ext cx="38114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 M</a:t>
              </a:r>
            </a:p>
          </p:txBody>
        </p:sp>
        <p:sp>
          <p:nvSpPr>
            <p:cNvPr id="175" name="tx175"/>
            <p:cNvSpPr/>
            <p:nvPr/>
          </p:nvSpPr>
          <p:spPr>
            <a:xfrm>
              <a:off x="5274988" y="6134844"/>
              <a:ext cx="38114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1.5 M</a:t>
              </a:r>
            </a:p>
          </p:txBody>
        </p:sp>
        <p:sp>
          <p:nvSpPr>
            <p:cNvPr id="176" name="tx176"/>
            <p:cNvSpPr/>
            <p:nvPr/>
          </p:nvSpPr>
          <p:spPr>
            <a:xfrm>
              <a:off x="6652518" y="6134844"/>
              <a:ext cx="38114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 M</a:t>
              </a:r>
            </a:p>
          </p:txBody>
        </p:sp>
        <p:sp>
          <p:nvSpPr>
            <p:cNvPr id="177" name="tx177"/>
            <p:cNvSpPr/>
            <p:nvPr/>
          </p:nvSpPr>
          <p:spPr>
            <a:xfrm>
              <a:off x="8030048" y="6134844"/>
              <a:ext cx="38114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2.5 M</a:t>
              </a:r>
            </a:p>
          </p:txBody>
        </p:sp>
        <p:sp>
          <p:nvSpPr>
            <p:cNvPr id="178" name="tx178"/>
            <p:cNvSpPr/>
            <p:nvPr/>
          </p:nvSpPr>
          <p:spPr>
            <a:xfrm>
              <a:off x="3548747" y="6279176"/>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79" name="tx179"/>
            <p:cNvSpPr/>
            <p:nvPr/>
          </p:nvSpPr>
          <p:spPr>
            <a:xfrm>
              <a:off x="4350374"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83%. This is lower than in 2019, where coverage was 87%.
1,948,000 children missed their routine first dose of measles vaccine.
MCV2 is typically administered to children between 18 months and five years old. MCV2 coverage remained relatively constant at 79%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93444"/>
              <a:ext cx="3397293" cy="333304"/>
            </a:xfrm>
            <a:custGeom>
              <a:avLst/>
              <a:pathLst>
                <a:path w="3397293" h="333304">
                  <a:moveTo>
                    <a:pt x="0" y="333304"/>
                  </a:moveTo>
                  <a:lnTo>
                    <a:pt x="147708" y="333304"/>
                  </a:lnTo>
                  <a:lnTo>
                    <a:pt x="295416" y="333304"/>
                  </a:lnTo>
                  <a:lnTo>
                    <a:pt x="443125" y="305528"/>
                  </a:lnTo>
                  <a:lnTo>
                    <a:pt x="590833" y="249978"/>
                  </a:lnTo>
                  <a:lnTo>
                    <a:pt x="738541" y="249978"/>
                  </a:lnTo>
                  <a:lnTo>
                    <a:pt x="886250" y="138876"/>
                  </a:lnTo>
                  <a:lnTo>
                    <a:pt x="1033958" y="166652"/>
                  </a:lnTo>
                  <a:lnTo>
                    <a:pt x="1181667" y="83326"/>
                  </a:lnTo>
                  <a:lnTo>
                    <a:pt x="1329375" y="55550"/>
                  </a:lnTo>
                  <a:lnTo>
                    <a:pt x="1477083" y="55550"/>
                  </a:lnTo>
                  <a:lnTo>
                    <a:pt x="1624792" y="27775"/>
                  </a:lnTo>
                  <a:lnTo>
                    <a:pt x="1772500" y="27775"/>
                  </a:lnTo>
                  <a:lnTo>
                    <a:pt x="1920209" y="0"/>
                  </a:lnTo>
                  <a:lnTo>
                    <a:pt x="2067917" y="27775"/>
                  </a:lnTo>
                  <a:lnTo>
                    <a:pt x="2215625" y="27775"/>
                  </a:lnTo>
                  <a:lnTo>
                    <a:pt x="2363334" y="0"/>
                  </a:lnTo>
                  <a:lnTo>
                    <a:pt x="2511042" y="0"/>
                  </a:lnTo>
                  <a:lnTo>
                    <a:pt x="2658751" y="0"/>
                  </a:lnTo>
                  <a:lnTo>
                    <a:pt x="2806459" y="27775"/>
                  </a:lnTo>
                  <a:lnTo>
                    <a:pt x="2954167" y="111101"/>
                  </a:lnTo>
                  <a:lnTo>
                    <a:pt x="3101876" y="249978"/>
                  </a:lnTo>
                  <a:lnTo>
                    <a:pt x="3249584" y="83326"/>
                  </a:lnTo>
                  <a:lnTo>
                    <a:pt x="3397293" y="194427"/>
                  </a:lnTo>
                </a:path>
              </a:pathLst>
            </a:custGeom>
            <a:ln w="27101" cap="flat">
              <a:solidFill>
                <a:srgbClr val="0058AB">
                  <a:alpha val="69803"/>
                </a:srgbClr>
              </a:solidFill>
              <a:prstDash val="solid"/>
              <a:round/>
            </a:ln>
          </p:spPr>
          <p:txBody>
            <a:bodyPr/>
            <a:lstStyle/>
            <a:p/>
          </p:txBody>
        </p:sp>
        <p:sp>
          <p:nvSpPr>
            <p:cNvPr id="26" name="pl26"/>
            <p:cNvSpPr/>
            <p:nvPr/>
          </p:nvSpPr>
          <p:spPr>
            <a:xfrm>
              <a:off x="1120965" y="965668"/>
              <a:ext cx="3397293" cy="222202"/>
            </a:xfrm>
            <a:custGeom>
              <a:avLst/>
              <a:pathLst>
                <a:path w="3397293" h="222202">
                  <a:moveTo>
                    <a:pt x="0" y="111101"/>
                  </a:moveTo>
                  <a:lnTo>
                    <a:pt x="147708" y="83326"/>
                  </a:lnTo>
                  <a:lnTo>
                    <a:pt x="295416" y="166652"/>
                  </a:lnTo>
                  <a:lnTo>
                    <a:pt x="443125" y="222202"/>
                  </a:lnTo>
                  <a:lnTo>
                    <a:pt x="590833" y="166652"/>
                  </a:lnTo>
                  <a:lnTo>
                    <a:pt x="738541" y="55550"/>
                  </a:lnTo>
                  <a:lnTo>
                    <a:pt x="886250" y="27775"/>
                  </a:lnTo>
                  <a:lnTo>
                    <a:pt x="1033958" y="0"/>
                  </a:lnTo>
                  <a:lnTo>
                    <a:pt x="1181667" y="0"/>
                  </a:lnTo>
                  <a:lnTo>
                    <a:pt x="1329375" y="83326"/>
                  </a:lnTo>
                  <a:lnTo>
                    <a:pt x="1477083" y="111101"/>
                  </a:lnTo>
                  <a:lnTo>
                    <a:pt x="1624792" y="55550"/>
                  </a:lnTo>
                  <a:lnTo>
                    <a:pt x="1772500" y="55550"/>
                  </a:lnTo>
                  <a:lnTo>
                    <a:pt x="1920209" y="27775"/>
                  </a:lnTo>
                  <a:lnTo>
                    <a:pt x="2067917" y="111101"/>
                  </a:lnTo>
                  <a:lnTo>
                    <a:pt x="2215625" y="83326"/>
                  </a:lnTo>
                  <a:lnTo>
                    <a:pt x="2363334" y="138876"/>
                  </a:lnTo>
                  <a:lnTo>
                    <a:pt x="2511042" y="27775"/>
                  </a:lnTo>
                  <a:lnTo>
                    <a:pt x="2658751" y="27775"/>
                  </a:lnTo>
                  <a:lnTo>
                    <a:pt x="2806459" y="0"/>
                  </a:lnTo>
                  <a:lnTo>
                    <a:pt x="2954167" y="83326"/>
                  </a:lnTo>
                  <a:lnTo>
                    <a:pt x="3101876" y="55550"/>
                  </a:lnTo>
                  <a:lnTo>
                    <a:pt x="3249584" y="55550"/>
                  </a:lnTo>
                  <a:lnTo>
                    <a:pt x="3397293" y="27775"/>
                  </a:lnTo>
                </a:path>
              </a:pathLst>
            </a:custGeom>
            <a:ln w="27101" cap="flat">
              <a:solidFill>
                <a:srgbClr val="1CABE2">
                  <a:alpha val="69803"/>
                </a:srgbClr>
              </a:solidFill>
              <a:prstDash val="solid"/>
              <a:round/>
            </a:ln>
          </p:spPr>
          <p:txBody>
            <a:bodyPr/>
            <a:lstStyle/>
            <a:p/>
          </p:txBody>
        </p:sp>
        <p:sp>
          <p:nvSpPr>
            <p:cNvPr id="27" name="pl27"/>
            <p:cNvSpPr/>
            <p:nvPr/>
          </p:nvSpPr>
          <p:spPr>
            <a:xfrm>
              <a:off x="1120965" y="1465624"/>
              <a:ext cx="3397293" cy="527731"/>
            </a:xfrm>
            <a:custGeom>
              <a:avLst/>
              <a:pathLst>
                <a:path w="3397293" h="527731">
                  <a:moveTo>
                    <a:pt x="0" y="527731"/>
                  </a:moveTo>
                  <a:lnTo>
                    <a:pt x="147708" y="444405"/>
                  </a:lnTo>
                  <a:lnTo>
                    <a:pt x="295416" y="416630"/>
                  </a:lnTo>
                  <a:lnTo>
                    <a:pt x="443125" y="416630"/>
                  </a:lnTo>
                  <a:lnTo>
                    <a:pt x="590833" y="388854"/>
                  </a:lnTo>
                  <a:lnTo>
                    <a:pt x="738541" y="416630"/>
                  </a:lnTo>
                  <a:lnTo>
                    <a:pt x="886250" y="333304"/>
                  </a:lnTo>
                  <a:lnTo>
                    <a:pt x="1033958" y="222202"/>
                  </a:lnTo>
                  <a:lnTo>
                    <a:pt x="1181667" y="194427"/>
                  </a:lnTo>
                  <a:lnTo>
                    <a:pt x="1329375" y="111101"/>
                  </a:lnTo>
                  <a:lnTo>
                    <a:pt x="1477083" y="27775"/>
                  </a:lnTo>
                  <a:lnTo>
                    <a:pt x="1624792" y="27775"/>
                  </a:lnTo>
                  <a:lnTo>
                    <a:pt x="1772500" y="0"/>
                  </a:lnTo>
                  <a:lnTo>
                    <a:pt x="1920209" y="55550"/>
                  </a:lnTo>
                  <a:lnTo>
                    <a:pt x="2067917" y="55550"/>
                  </a:lnTo>
                  <a:lnTo>
                    <a:pt x="2215625" y="83326"/>
                  </a:lnTo>
                  <a:lnTo>
                    <a:pt x="2363334" y="111101"/>
                  </a:lnTo>
                  <a:lnTo>
                    <a:pt x="2511042" y="138876"/>
                  </a:lnTo>
                  <a:lnTo>
                    <a:pt x="2658751" y="83326"/>
                  </a:lnTo>
                  <a:lnTo>
                    <a:pt x="2806459" y="83326"/>
                  </a:lnTo>
                  <a:lnTo>
                    <a:pt x="2954167" y="111101"/>
                  </a:lnTo>
                  <a:lnTo>
                    <a:pt x="3101876" y="222202"/>
                  </a:lnTo>
                  <a:lnTo>
                    <a:pt x="3249584" y="166652"/>
                  </a:lnTo>
                  <a:lnTo>
                    <a:pt x="3397293" y="83326"/>
                  </a:lnTo>
                </a:path>
              </a:pathLst>
            </a:custGeom>
            <a:ln w="27101" cap="flat">
              <a:solidFill>
                <a:srgbClr val="00833D">
                  <a:alpha val="69803"/>
                </a:srgbClr>
              </a:solidFill>
              <a:prstDash val="solid"/>
              <a:round/>
            </a:ln>
          </p:spPr>
          <p:txBody>
            <a:bodyPr/>
            <a:lstStyle/>
            <a:p/>
          </p:txBody>
        </p:sp>
        <p:sp>
          <p:nvSpPr>
            <p:cNvPr id="28" name="pl28"/>
            <p:cNvSpPr/>
            <p:nvPr/>
          </p:nvSpPr>
          <p:spPr>
            <a:xfrm>
              <a:off x="1120965" y="993444"/>
              <a:ext cx="3397293" cy="388854"/>
            </a:xfrm>
            <a:custGeom>
              <a:avLst/>
              <a:pathLst>
                <a:path w="3397293" h="388854">
                  <a:moveTo>
                    <a:pt x="0" y="55550"/>
                  </a:moveTo>
                  <a:lnTo>
                    <a:pt x="147708" y="0"/>
                  </a:lnTo>
                  <a:lnTo>
                    <a:pt x="295416" y="55550"/>
                  </a:lnTo>
                  <a:lnTo>
                    <a:pt x="443125" y="27775"/>
                  </a:lnTo>
                  <a:lnTo>
                    <a:pt x="590833" y="55550"/>
                  </a:lnTo>
                  <a:lnTo>
                    <a:pt x="738541" y="55550"/>
                  </a:lnTo>
                  <a:lnTo>
                    <a:pt x="886250" y="27775"/>
                  </a:lnTo>
                  <a:lnTo>
                    <a:pt x="1033958" y="27775"/>
                  </a:lnTo>
                  <a:lnTo>
                    <a:pt x="1181667" y="0"/>
                  </a:lnTo>
                  <a:lnTo>
                    <a:pt x="1329375" y="0"/>
                  </a:lnTo>
                  <a:lnTo>
                    <a:pt x="1477083" y="55550"/>
                  </a:lnTo>
                  <a:lnTo>
                    <a:pt x="1624792" y="0"/>
                  </a:lnTo>
                  <a:lnTo>
                    <a:pt x="1772500" y="0"/>
                  </a:lnTo>
                  <a:lnTo>
                    <a:pt x="1920209" y="83326"/>
                  </a:lnTo>
                  <a:lnTo>
                    <a:pt x="2067917" y="55550"/>
                  </a:lnTo>
                  <a:lnTo>
                    <a:pt x="2215625" y="55550"/>
                  </a:lnTo>
                  <a:lnTo>
                    <a:pt x="2363334" y="55550"/>
                  </a:lnTo>
                  <a:lnTo>
                    <a:pt x="2511042" y="249978"/>
                  </a:lnTo>
                  <a:lnTo>
                    <a:pt x="2658751" y="111101"/>
                  </a:lnTo>
                  <a:lnTo>
                    <a:pt x="2806459" y="249978"/>
                  </a:lnTo>
                  <a:lnTo>
                    <a:pt x="2954167" y="333304"/>
                  </a:lnTo>
                  <a:lnTo>
                    <a:pt x="3101876" y="333304"/>
                  </a:lnTo>
                  <a:lnTo>
                    <a:pt x="3249584" y="388854"/>
                  </a:lnTo>
                  <a:lnTo>
                    <a:pt x="3397293" y="361079"/>
                  </a:lnTo>
                </a:path>
              </a:pathLst>
            </a:custGeom>
            <a:ln w="27101" cap="flat">
              <a:solidFill>
                <a:srgbClr val="80BD41">
                  <a:alpha val="69803"/>
                </a:srgbClr>
              </a:solidFill>
              <a:prstDash val="solid"/>
              <a:round/>
            </a:ln>
          </p:spPr>
          <p:txBody>
            <a:bodyPr/>
            <a:lstStyle/>
            <a:p/>
          </p:txBody>
        </p:sp>
        <p:sp>
          <p:nvSpPr>
            <p:cNvPr id="29" name="pl29"/>
            <p:cNvSpPr/>
            <p:nvPr/>
          </p:nvSpPr>
          <p:spPr>
            <a:xfrm>
              <a:off x="1120965" y="1132320"/>
              <a:ext cx="3397293" cy="194427"/>
            </a:xfrm>
            <a:custGeom>
              <a:avLst/>
              <a:pathLst>
                <a:path w="3397293" h="194427">
                  <a:moveTo>
                    <a:pt x="0" y="138876"/>
                  </a:moveTo>
                  <a:lnTo>
                    <a:pt x="147708" y="138876"/>
                  </a:lnTo>
                  <a:lnTo>
                    <a:pt x="295416" y="166652"/>
                  </a:lnTo>
                  <a:lnTo>
                    <a:pt x="443125" y="166652"/>
                  </a:lnTo>
                  <a:lnTo>
                    <a:pt x="590833" y="138876"/>
                  </a:lnTo>
                  <a:lnTo>
                    <a:pt x="738541" y="138876"/>
                  </a:lnTo>
                  <a:lnTo>
                    <a:pt x="886250" y="111101"/>
                  </a:lnTo>
                  <a:lnTo>
                    <a:pt x="1033958" y="83326"/>
                  </a:lnTo>
                  <a:lnTo>
                    <a:pt x="1181667" y="83326"/>
                  </a:lnTo>
                  <a:lnTo>
                    <a:pt x="1329375" y="27775"/>
                  </a:lnTo>
                  <a:lnTo>
                    <a:pt x="1477083" y="0"/>
                  </a:lnTo>
                  <a:lnTo>
                    <a:pt x="1624792" y="0"/>
                  </a:lnTo>
                  <a:lnTo>
                    <a:pt x="1772500" y="55550"/>
                  </a:lnTo>
                  <a:lnTo>
                    <a:pt x="1920209" y="27775"/>
                  </a:lnTo>
                  <a:lnTo>
                    <a:pt x="2067917" y="55550"/>
                  </a:lnTo>
                  <a:lnTo>
                    <a:pt x="2215625" y="55550"/>
                  </a:lnTo>
                  <a:lnTo>
                    <a:pt x="2363334" y="27775"/>
                  </a:lnTo>
                  <a:lnTo>
                    <a:pt x="2511042" y="27775"/>
                  </a:lnTo>
                  <a:lnTo>
                    <a:pt x="2658751" y="83326"/>
                  </a:lnTo>
                  <a:lnTo>
                    <a:pt x="2806459" y="83326"/>
                  </a:lnTo>
                  <a:lnTo>
                    <a:pt x="2954167" y="111101"/>
                  </a:lnTo>
                  <a:lnTo>
                    <a:pt x="3101876" y="138876"/>
                  </a:lnTo>
                  <a:lnTo>
                    <a:pt x="3249584" y="194427"/>
                  </a:lnTo>
                  <a:lnTo>
                    <a:pt x="3397293" y="194427"/>
                  </a:lnTo>
                </a:path>
              </a:pathLst>
            </a:custGeom>
            <a:ln w="27101" cap="flat">
              <a:solidFill>
                <a:srgbClr val="6A1E74">
                  <a:alpha val="69803"/>
                </a:srgbClr>
              </a:solidFill>
              <a:prstDash val="solid"/>
              <a:round/>
            </a:ln>
          </p:spPr>
          <p:txBody>
            <a:bodyPr/>
            <a:lstStyle/>
            <a:p/>
          </p:txBody>
        </p:sp>
        <p:sp>
          <p:nvSpPr>
            <p:cNvPr id="30" name="pl30"/>
            <p:cNvSpPr/>
            <p:nvPr/>
          </p:nvSpPr>
          <p:spPr>
            <a:xfrm>
              <a:off x="1120965" y="1104545"/>
              <a:ext cx="3397293" cy="916586"/>
            </a:xfrm>
            <a:custGeom>
              <a:avLst/>
              <a:pathLst>
                <a:path w="3397293" h="916586">
                  <a:moveTo>
                    <a:pt x="0" y="916586"/>
                  </a:moveTo>
                  <a:lnTo>
                    <a:pt x="147708" y="888810"/>
                  </a:lnTo>
                  <a:lnTo>
                    <a:pt x="295416" y="888810"/>
                  </a:lnTo>
                  <a:lnTo>
                    <a:pt x="443125" y="805484"/>
                  </a:lnTo>
                  <a:lnTo>
                    <a:pt x="590833" y="694383"/>
                  </a:lnTo>
                  <a:lnTo>
                    <a:pt x="738541" y="611057"/>
                  </a:lnTo>
                  <a:lnTo>
                    <a:pt x="886250" y="611057"/>
                  </a:lnTo>
                  <a:lnTo>
                    <a:pt x="1033958" y="583282"/>
                  </a:lnTo>
                  <a:lnTo>
                    <a:pt x="1181667" y="555506"/>
                  </a:lnTo>
                  <a:lnTo>
                    <a:pt x="1329375" y="416630"/>
                  </a:lnTo>
                  <a:lnTo>
                    <a:pt x="1477083" y="361079"/>
                  </a:lnTo>
                  <a:lnTo>
                    <a:pt x="1624792" y="305528"/>
                  </a:lnTo>
                  <a:lnTo>
                    <a:pt x="1772500" y="333304"/>
                  </a:lnTo>
                  <a:lnTo>
                    <a:pt x="1920209" y="305528"/>
                  </a:lnTo>
                  <a:lnTo>
                    <a:pt x="2067917" y="222202"/>
                  </a:lnTo>
                  <a:lnTo>
                    <a:pt x="2215625" y="166652"/>
                  </a:lnTo>
                  <a:lnTo>
                    <a:pt x="2363334" y="138876"/>
                  </a:lnTo>
                  <a:lnTo>
                    <a:pt x="2511042" y="111101"/>
                  </a:lnTo>
                  <a:lnTo>
                    <a:pt x="2658751" y="27775"/>
                  </a:lnTo>
                  <a:lnTo>
                    <a:pt x="2806459" y="0"/>
                  </a:lnTo>
                  <a:lnTo>
                    <a:pt x="2954167" y="111101"/>
                  </a:lnTo>
                  <a:lnTo>
                    <a:pt x="3101876" y="111101"/>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743378"/>
              <a:ext cx="3397293" cy="694383"/>
            </a:xfrm>
            <a:custGeom>
              <a:avLst/>
              <a:pathLst>
                <a:path w="3397293" h="694383">
                  <a:moveTo>
                    <a:pt x="0" y="638832"/>
                  </a:moveTo>
                  <a:lnTo>
                    <a:pt x="147708" y="694383"/>
                  </a:lnTo>
                  <a:lnTo>
                    <a:pt x="295416" y="666608"/>
                  </a:lnTo>
                  <a:lnTo>
                    <a:pt x="443125" y="555506"/>
                  </a:lnTo>
                  <a:lnTo>
                    <a:pt x="590833" y="444405"/>
                  </a:lnTo>
                  <a:lnTo>
                    <a:pt x="738541" y="333304"/>
                  </a:lnTo>
                  <a:lnTo>
                    <a:pt x="886250" y="277753"/>
                  </a:lnTo>
                  <a:lnTo>
                    <a:pt x="1033958" y="277753"/>
                  </a:lnTo>
                  <a:lnTo>
                    <a:pt x="1181667" y="166652"/>
                  </a:lnTo>
                  <a:lnTo>
                    <a:pt x="1329375" y="0"/>
                  </a:lnTo>
                  <a:lnTo>
                    <a:pt x="1477083" y="83326"/>
                  </a:lnTo>
                  <a:lnTo>
                    <a:pt x="1624792" y="166652"/>
                  </a:lnTo>
                  <a:lnTo>
                    <a:pt x="1772500" y="194427"/>
                  </a:lnTo>
                  <a:lnTo>
                    <a:pt x="1920209" y="222202"/>
                  </a:lnTo>
                  <a:lnTo>
                    <a:pt x="2067917" y="222202"/>
                  </a:lnTo>
                  <a:lnTo>
                    <a:pt x="2215625" y="222202"/>
                  </a:lnTo>
                  <a:lnTo>
                    <a:pt x="2363334" y="166652"/>
                  </a:lnTo>
                  <a:lnTo>
                    <a:pt x="2511042" y="111101"/>
                  </a:lnTo>
                  <a:lnTo>
                    <a:pt x="2658751" y="111101"/>
                  </a:lnTo>
                  <a:lnTo>
                    <a:pt x="2806459" y="83326"/>
                  </a:lnTo>
                  <a:lnTo>
                    <a:pt x="2954167" y="111101"/>
                  </a:lnTo>
                  <a:lnTo>
                    <a:pt x="3101876" y="111101"/>
                  </a:lnTo>
                  <a:lnTo>
                    <a:pt x="3249584" y="111101"/>
                  </a:lnTo>
                  <a:lnTo>
                    <a:pt x="3397293" y="111101"/>
                  </a:lnTo>
                </a:path>
              </a:pathLst>
            </a:custGeom>
            <a:ln w="27101" cap="flat">
              <a:solidFill>
                <a:srgbClr val="F26A21">
                  <a:alpha val="69803"/>
                </a:srgbClr>
              </a:solidFill>
              <a:prstDash val="solid"/>
              <a:round/>
            </a:ln>
          </p:spPr>
          <p:txBody>
            <a:bodyPr/>
            <a:lstStyle/>
            <a:p/>
          </p:txBody>
        </p:sp>
        <p:sp>
          <p:nvSpPr>
            <p:cNvPr id="32" name="pl32"/>
            <p:cNvSpPr/>
            <p:nvPr/>
          </p:nvSpPr>
          <p:spPr>
            <a:xfrm>
              <a:off x="1120965" y="1132320"/>
              <a:ext cx="3397293" cy="194427"/>
            </a:xfrm>
            <a:custGeom>
              <a:avLst/>
              <a:pathLst>
                <a:path w="3397293" h="194427">
                  <a:moveTo>
                    <a:pt x="0" y="138876"/>
                  </a:moveTo>
                  <a:lnTo>
                    <a:pt x="147708" y="138876"/>
                  </a:lnTo>
                  <a:lnTo>
                    <a:pt x="295416" y="166652"/>
                  </a:lnTo>
                  <a:lnTo>
                    <a:pt x="443125" y="166652"/>
                  </a:lnTo>
                  <a:lnTo>
                    <a:pt x="590833" y="138876"/>
                  </a:lnTo>
                  <a:lnTo>
                    <a:pt x="738541" y="138876"/>
                  </a:lnTo>
                  <a:lnTo>
                    <a:pt x="886250" y="111101"/>
                  </a:lnTo>
                  <a:lnTo>
                    <a:pt x="1033958" y="83326"/>
                  </a:lnTo>
                  <a:lnTo>
                    <a:pt x="1181667" y="83326"/>
                  </a:lnTo>
                  <a:lnTo>
                    <a:pt x="1329375" y="27775"/>
                  </a:lnTo>
                  <a:lnTo>
                    <a:pt x="1477083" y="0"/>
                  </a:lnTo>
                  <a:lnTo>
                    <a:pt x="1624792" y="0"/>
                  </a:lnTo>
                  <a:lnTo>
                    <a:pt x="1772500" y="55550"/>
                  </a:lnTo>
                  <a:lnTo>
                    <a:pt x="1920209" y="27775"/>
                  </a:lnTo>
                  <a:lnTo>
                    <a:pt x="2067917" y="55550"/>
                  </a:lnTo>
                  <a:lnTo>
                    <a:pt x="2215625" y="55550"/>
                  </a:lnTo>
                  <a:lnTo>
                    <a:pt x="2363334" y="27775"/>
                  </a:lnTo>
                  <a:lnTo>
                    <a:pt x="2511042" y="27775"/>
                  </a:lnTo>
                  <a:lnTo>
                    <a:pt x="2658751" y="83326"/>
                  </a:lnTo>
                  <a:lnTo>
                    <a:pt x="2806459" y="83326"/>
                  </a:lnTo>
                  <a:lnTo>
                    <a:pt x="2954167" y="111101"/>
                  </a:lnTo>
                  <a:lnTo>
                    <a:pt x="3101876" y="138876"/>
                  </a:lnTo>
                  <a:lnTo>
                    <a:pt x="3249584" y="194427"/>
                  </a:lnTo>
                  <a:lnTo>
                    <a:pt x="3397293" y="194427"/>
                  </a:lnTo>
                </a:path>
              </a:pathLst>
            </a:custGeom>
            <a:ln w="65043" cap="flat">
              <a:solidFill>
                <a:srgbClr val="000000">
                  <a:alpha val="100000"/>
                </a:srgbClr>
              </a:solidFill>
              <a:prstDash val="solid"/>
              <a:round/>
            </a:ln>
          </p:spPr>
          <p:txBody>
            <a:bodyPr/>
            <a:lstStyle/>
            <a:p/>
          </p:txBody>
        </p:sp>
        <p:sp>
          <p:nvSpPr>
            <p:cNvPr id="33" name="pl33"/>
            <p:cNvSpPr/>
            <p:nvPr/>
          </p:nvSpPr>
          <p:spPr>
            <a:xfrm>
              <a:off x="1120965" y="1132320"/>
              <a:ext cx="3397293" cy="194427"/>
            </a:xfrm>
            <a:custGeom>
              <a:avLst/>
              <a:pathLst>
                <a:path w="3397293" h="194427">
                  <a:moveTo>
                    <a:pt x="0" y="138876"/>
                  </a:moveTo>
                  <a:lnTo>
                    <a:pt x="147708" y="138876"/>
                  </a:lnTo>
                  <a:lnTo>
                    <a:pt x="295416" y="166652"/>
                  </a:lnTo>
                  <a:lnTo>
                    <a:pt x="443125" y="166652"/>
                  </a:lnTo>
                  <a:lnTo>
                    <a:pt x="590833" y="138876"/>
                  </a:lnTo>
                  <a:lnTo>
                    <a:pt x="738541" y="138876"/>
                  </a:lnTo>
                  <a:lnTo>
                    <a:pt x="886250" y="111101"/>
                  </a:lnTo>
                  <a:lnTo>
                    <a:pt x="1033958" y="83326"/>
                  </a:lnTo>
                  <a:lnTo>
                    <a:pt x="1181667" y="83326"/>
                  </a:lnTo>
                  <a:lnTo>
                    <a:pt x="1329375" y="27775"/>
                  </a:lnTo>
                  <a:lnTo>
                    <a:pt x="1477083" y="0"/>
                  </a:lnTo>
                  <a:lnTo>
                    <a:pt x="1624792" y="0"/>
                  </a:lnTo>
                  <a:lnTo>
                    <a:pt x="1772500" y="55550"/>
                  </a:lnTo>
                  <a:lnTo>
                    <a:pt x="1920209" y="27775"/>
                  </a:lnTo>
                  <a:lnTo>
                    <a:pt x="2067917" y="55550"/>
                  </a:lnTo>
                  <a:lnTo>
                    <a:pt x="2215625" y="55550"/>
                  </a:lnTo>
                  <a:lnTo>
                    <a:pt x="2363334" y="27775"/>
                  </a:lnTo>
                  <a:lnTo>
                    <a:pt x="2511042" y="27775"/>
                  </a:lnTo>
                  <a:lnTo>
                    <a:pt x="2658751" y="83326"/>
                  </a:lnTo>
                  <a:lnTo>
                    <a:pt x="2806459" y="83326"/>
                  </a:lnTo>
                  <a:lnTo>
                    <a:pt x="2954167" y="111101"/>
                  </a:lnTo>
                  <a:lnTo>
                    <a:pt x="3101876" y="138876"/>
                  </a:lnTo>
                  <a:lnTo>
                    <a:pt x="3249584" y="194427"/>
                  </a:lnTo>
                  <a:lnTo>
                    <a:pt x="3397293" y="194427"/>
                  </a:lnTo>
                </a:path>
              </a:pathLst>
            </a:custGeom>
            <a:ln w="40651" cap="flat">
              <a:solidFill>
                <a:srgbClr val="6A1E74">
                  <a:alpha val="100000"/>
                </a:srgbClr>
              </a:solidFill>
              <a:prstDash val="solid"/>
              <a:round/>
            </a:ln>
          </p:spPr>
          <p:txBody>
            <a:bodyPr/>
            <a:lstStyle/>
            <a:p/>
          </p:txBody>
        </p:sp>
        <p:sp>
          <p:nvSpPr>
            <p:cNvPr id="34" name="tx34"/>
            <p:cNvSpPr/>
            <p:nvPr/>
          </p:nvSpPr>
          <p:spPr>
            <a:xfrm>
              <a:off x="1060675"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 name="tx35"/>
            <p:cNvSpPr/>
            <p:nvPr/>
          </p:nvSpPr>
          <p:spPr>
            <a:xfrm>
              <a:off x="1799217"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 name="tx36"/>
            <p:cNvSpPr/>
            <p:nvPr/>
          </p:nvSpPr>
          <p:spPr>
            <a:xfrm>
              <a:off x="2537759" y="959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 name="tx37"/>
            <p:cNvSpPr/>
            <p:nvPr/>
          </p:nvSpPr>
          <p:spPr>
            <a:xfrm>
              <a:off x="3276301" y="1015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 name="tx38"/>
            <p:cNvSpPr/>
            <p:nvPr/>
          </p:nvSpPr>
          <p:spPr>
            <a:xfrm>
              <a:off x="3867135" y="1043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 name="tx39"/>
            <p:cNvSpPr/>
            <p:nvPr/>
          </p:nvSpPr>
          <p:spPr>
            <a:xfrm>
              <a:off x="4457968" y="11543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45417" y="4638839"/>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58" name="pl58"/>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04020" y="471005"/>
              <a:ext cx="24311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MENA, 2000-2023</a:t>
              </a:r>
            </a:p>
          </p:txBody>
        </p:sp>
        <p:sp>
          <p:nvSpPr>
            <p:cNvPr id="68" name="pl68"/>
            <p:cNvSpPr/>
            <p:nvPr/>
          </p:nvSpPr>
          <p:spPr>
            <a:xfrm>
              <a:off x="5267799" y="37643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1030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4417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7804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267799" y="11190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3" name="pl73"/>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5267799" y="34337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2772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21110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267799" y="14497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2" name="pl82"/>
            <p:cNvSpPr/>
            <p:nvPr/>
          </p:nvSpPr>
          <p:spPr>
            <a:xfrm>
              <a:off x="5267799" y="7884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437664" y="1383621"/>
              <a:ext cx="3397293" cy="793581"/>
            </a:xfrm>
            <a:custGeom>
              <a:avLst/>
              <a:pathLst>
                <a:path w="3397293" h="793581">
                  <a:moveTo>
                    <a:pt x="0" y="793581"/>
                  </a:moveTo>
                  <a:lnTo>
                    <a:pt x="147708" y="793581"/>
                  </a:lnTo>
                  <a:lnTo>
                    <a:pt x="295416" y="793581"/>
                  </a:lnTo>
                  <a:lnTo>
                    <a:pt x="443125" y="727449"/>
                  </a:lnTo>
                  <a:lnTo>
                    <a:pt x="590833" y="595185"/>
                  </a:lnTo>
                  <a:lnTo>
                    <a:pt x="738541" y="595185"/>
                  </a:lnTo>
                  <a:lnTo>
                    <a:pt x="886250" y="330658"/>
                  </a:lnTo>
                  <a:lnTo>
                    <a:pt x="1033958" y="396790"/>
                  </a:lnTo>
                  <a:lnTo>
                    <a:pt x="1181667" y="198395"/>
                  </a:lnTo>
                  <a:lnTo>
                    <a:pt x="1329375" y="132263"/>
                  </a:lnTo>
                  <a:lnTo>
                    <a:pt x="1477083" y="132263"/>
                  </a:lnTo>
                  <a:lnTo>
                    <a:pt x="1624792" y="66131"/>
                  </a:lnTo>
                  <a:lnTo>
                    <a:pt x="1772500" y="66131"/>
                  </a:lnTo>
                  <a:lnTo>
                    <a:pt x="1920209" y="0"/>
                  </a:lnTo>
                  <a:lnTo>
                    <a:pt x="2067917" y="66131"/>
                  </a:lnTo>
                  <a:lnTo>
                    <a:pt x="2215625" y="66131"/>
                  </a:lnTo>
                  <a:lnTo>
                    <a:pt x="2363334" y="0"/>
                  </a:lnTo>
                  <a:lnTo>
                    <a:pt x="2511042" y="0"/>
                  </a:lnTo>
                  <a:lnTo>
                    <a:pt x="2658751" y="0"/>
                  </a:lnTo>
                  <a:lnTo>
                    <a:pt x="2806459" y="66131"/>
                  </a:lnTo>
                  <a:lnTo>
                    <a:pt x="2954167" y="264527"/>
                  </a:lnTo>
                  <a:lnTo>
                    <a:pt x="3101876" y="595185"/>
                  </a:lnTo>
                  <a:lnTo>
                    <a:pt x="3249584" y="198395"/>
                  </a:lnTo>
                  <a:lnTo>
                    <a:pt x="3397293" y="462922"/>
                  </a:lnTo>
                </a:path>
              </a:pathLst>
            </a:custGeom>
            <a:ln w="27101" cap="flat">
              <a:solidFill>
                <a:srgbClr val="0058AB">
                  <a:alpha val="69803"/>
                </a:srgbClr>
              </a:solidFill>
              <a:prstDash val="solid"/>
              <a:round/>
            </a:ln>
          </p:spPr>
          <p:txBody>
            <a:bodyPr/>
            <a:lstStyle/>
            <a:p/>
          </p:txBody>
        </p:sp>
        <p:sp>
          <p:nvSpPr>
            <p:cNvPr id="90" name="pl90"/>
            <p:cNvSpPr/>
            <p:nvPr/>
          </p:nvSpPr>
          <p:spPr>
            <a:xfrm>
              <a:off x="5437664" y="1449753"/>
              <a:ext cx="3397293" cy="529054"/>
            </a:xfrm>
            <a:custGeom>
              <a:avLst/>
              <a:pathLst>
                <a:path w="3397293" h="529054">
                  <a:moveTo>
                    <a:pt x="0" y="264527"/>
                  </a:moveTo>
                  <a:lnTo>
                    <a:pt x="147708" y="198395"/>
                  </a:lnTo>
                  <a:lnTo>
                    <a:pt x="295416" y="396790"/>
                  </a:lnTo>
                  <a:lnTo>
                    <a:pt x="443125" y="529054"/>
                  </a:lnTo>
                  <a:lnTo>
                    <a:pt x="590833" y="396790"/>
                  </a:lnTo>
                  <a:lnTo>
                    <a:pt x="738541" y="132263"/>
                  </a:lnTo>
                  <a:lnTo>
                    <a:pt x="886250" y="66131"/>
                  </a:lnTo>
                  <a:lnTo>
                    <a:pt x="1033958" y="0"/>
                  </a:lnTo>
                  <a:lnTo>
                    <a:pt x="1181667" y="0"/>
                  </a:lnTo>
                  <a:lnTo>
                    <a:pt x="1329375" y="198395"/>
                  </a:lnTo>
                  <a:lnTo>
                    <a:pt x="1477083" y="264527"/>
                  </a:lnTo>
                  <a:lnTo>
                    <a:pt x="1624792" y="132263"/>
                  </a:lnTo>
                  <a:lnTo>
                    <a:pt x="1772500" y="132263"/>
                  </a:lnTo>
                  <a:lnTo>
                    <a:pt x="1920209" y="66131"/>
                  </a:lnTo>
                  <a:lnTo>
                    <a:pt x="2067917" y="264527"/>
                  </a:lnTo>
                  <a:lnTo>
                    <a:pt x="2215625" y="198395"/>
                  </a:lnTo>
                  <a:lnTo>
                    <a:pt x="2363334" y="330658"/>
                  </a:lnTo>
                  <a:lnTo>
                    <a:pt x="2511042" y="66131"/>
                  </a:lnTo>
                  <a:lnTo>
                    <a:pt x="2658751" y="66131"/>
                  </a:lnTo>
                  <a:lnTo>
                    <a:pt x="2806459" y="0"/>
                  </a:lnTo>
                  <a:lnTo>
                    <a:pt x="2954167" y="198395"/>
                  </a:lnTo>
                  <a:lnTo>
                    <a:pt x="3101876" y="132263"/>
                  </a:lnTo>
                  <a:lnTo>
                    <a:pt x="3249584" y="132263"/>
                  </a:lnTo>
                  <a:lnTo>
                    <a:pt x="3397293" y="66131"/>
                  </a:lnTo>
                </a:path>
              </a:pathLst>
            </a:custGeom>
            <a:ln w="27101" cap="flat">
              <a:solidFill>
                <a:srgbClr val="1CABE2">
                  <a:alpha val="69803"/>
                </a:srgbClr>
              </a:solidFill>
              <a:prstDash val="solid"/>
              <a:round/>
            </a:ln>
          </p:spPr>
          <p:txBody>
            <a:bodyPr/>
            <a:lstStyle/>
            <a:p/>
          </p:txBody>
        </p:sp>
        <p:sp>
          <p:nvSpPr>
            <p:cNvPr id="91" name="pl91"/>
            <p:cNvSpPr/>
            <p:nvPr/>
          </p:nvSpPr>
          <p:spPr>
            <a:xfrm>
              <a:off x="5437664" y="1251357"/>
              <a:ext cx="3397293" cy="1256503"/>
            </a:xfrm>
            <a:custGeom>
              <a:avLst/>
              <a:pathLst>
                <a:path w="3397293" h="1256503">
                  <a:moveTo>
                    <a:pt x="0" y="1256503"/>
                  </a:moveTo>
                  <a:lnTo>
                    <a:pt x="147708" y="1058108"/>
                  </a:lnTo>
                  <a:lnTo>
                    <a:pt x="295416" y="991976"/>
                  </a:lnTo>
                  <a:lnTo>
                    <a:pt x="443125" y="991976"/>
                  </a:lnTo>
                  <a:lnTo>
                    <a:pt x="590833" y="925844"/>
                  </a:lnTo>
                  <a:lnTo>
                    <a:pt x="738541" y="991976"/>
                  </a:lnTo>
                  <a:lnTo>
                    <a:pt x="886250" y="793581"/>
                  </a:lnTo>
                  <a:lnTo>
                    <a:pt x="1033958" y="529054"/>
                  </a:lnTo>
                  <a:lnTo>
                    <a:pt x="1181667" y="462922"/>
                  </a:lnTo>
                  <a:lnTo>
                    <a:pt x="1329375" y="264527"/>
                  </a:lnTo>
                  <a:lnTo>
                    <a:pt x="1477083" y="66131"/>
                  </a:lnTo>
                  <a:lnTo>
                    <a:pt x="1624792" y="66131"/>
                  </a:lnTo>
                  <a:lnTo>
                    <a:pt x="1772500" y="0"/>
                  </a:lnTo>
                  <a:lnTo>
                    <a:pt x="1920209" y="132263"/>
                  </a:lnTo>
                  <a:lnTo>
                    <a:pt x="2067917" y="132263"/>
                  </a:lnTo>
                  <a:lnTo>
                    <a:pt x="2215625" y="198395"/>
                  </a:lnTo>
                  <a:lnTo>
                    <a:pt x="2363334" y="264527"/>
                  </a:lnTo>
                  <a:lnTo>
                    <a:pt x="2511042" y="330658"/>
                  </a:lnTo>
                  <a:lnTo>
                    <a:pt x="2658751" y="198395"/>
                  </a:lnTo>
                  <a:lnTo>
                    <a:pt x="2806459" y="198395"/>
                  </a:lnTo>
                  <a:lnTo>
                    <a:pt x="2954167" y="264527"/>
                  </a:lnTo>
                  <a:lnTo>
                    <a:pt x="3101876" y="529054"/>
                  </a:lnTo>
                  <a:lnTo>
                    <a:pt x="3249584" y="396790"/>
                  </a:lnTo>
                  <a:lnTo>
                    <a:pt x="3397293" y="198395"/>
                  </a:lnTo>
                </a:path>
              </a:pathLst>
            </a:custGeom>
            <a:ln w="27101" cap="flat">
              <a:solidFill>
                <a:srgbClr val="00833D">
                  <a:alpha val="69803"/>
                </a:srgbClr>
              </a:solidFill>
              <a:prstDash val="solid"/>
              <a:round/>
            </a:ln>
          </p:spPr>
          <p:txBody>
            <a:bodyPr/>
            <a:lstStyle/>
            <a:p/>
          </p:txBody>
        </p:sp>
        <p:sp>
          <p:nvSpPr>
            <p:cNvPr id="92" name="pl92"/>
            <p:cNvSpPr/>
            <p:nvPr/>
          </p:nvSpPr>
          <p:spPr>
            <a:xfrm>
              <a:off x="5437664" y="854567"/>
              <a:ext cx="3397293" cy="925844"/>
            </a:xfrm>
            <a:custGeom>
              <a:avLst/>
              <a:pathLst>
                <a:path w="3397293" h="925844">
                  <a:moveTo>
                    <a:pt x="0" y="132263"/>
                  </a:moveTo>
                  <a:lnTo>
                    <a:pt x="147708" y="0"/>
                  </a:lnTo>
                  <a:lnTo>
                    <a:pt x="295416" y="132263"/>
                  </a:lnTo>
                  <a:lnTo>
                    <a:pt x="443125" y="66131"/>
                  </a:lnTo>
                  <a:lnTo>
                    <a:pt x="590833" y="132263"/>
                  </a:lnTo>
                  <a:lnTo>
                    <a:pt x="738541" y="132263"/>
                  </a:lnTo>
                  <a:lnTo>
                    <a:pt x="886250" y="66131"/>
                  </a:lnTo>
                  <a:lnTo>
                    <a:pt x="1033958" y="66131"/>
                  </a:lnTo>
                  <a:lnTo>
                    <a:pt x="1181667" y="0"/>
                  </a:lnTo>
                  <a:lnTo>
                    <a:pt x="1329375" y="0"/>
                  </a:lnTo>
                  <a:lnTo>
                    <a:pt x="1477083" y="132263"/>
                  </a:lnTo>
                  <a:lnTo>
                    <a:pt x="1624792" y="0"/>
                  </a:lnTo>
                  <a:lnTo>
                    <a:pt x="1772500" y="0"/>
                  </a:lnTo>
                  <a:lnTo>
                    <a:pt x="1920209" y="198395"/>
                  </a:lnTo>
                  <a:lnTo>
                    <a:pt x="2067917" y="132263"/>
                  </a:lnTo>
                  <a:lnTo>
                    <a:pt x="2215625" y="132263"/>
                  </a:lnTo>
                  <a:lnTo>
                    <a:pt x="2363334" y="132263"/>
                  </a:lnTo>
                  <a:lnTo>
                    <a:pt x="2511042" y="595185"/>
                  </a:lnTo>
                  <a:lnTo>
                    <a:pt x="2658751" y="264527"/>
                  </a:lnTo>
                  <a:lnTo>
                    <a:pt x="2806459" y="595185"/>
                  </a:lnTo>
                  <a:lnTo>
                    <a:pt x="2954167" y="793581"/>
                  </a:lnTo>
                  <a:lnTo>
                    <a:pt x="3101876" y="793581"/>
                  </a:lnTo>
                  <a:lnTo>
                    <a:pt x="3249584" y="925844"/>
                  </a:lnTo>
                  <a:lnTo>
                    <a:pt x="3397293" y="859712"/>
                  </a:lnTo>
                </a:path>
              </a:pathLst>
            </a:custGeom>
            <a:ln w="27101" cap="flat">
              <a:solidFill>
                <a:srgbClr val="80BD41">
                  <a:alpha val="69803"/>
                </a:srgbClr>
              </a:solidFill>
              <a:prstDash val="solid"/>
              <a:round/>
            </a:ln>
          </p:spPr>
          <p:txBody>
            <a:bodyPr/>
            <a:lstStyle/>
            <a:p/>
          </p:txBody>
        </p:sp>
        <p:sp>
          <p:nvSpPr>
            <p:cNvPr id="93" name="pl93"/>
            <p:cNvSpPr/>
            <p:nvPr/>
          </p:nvSpPr>
          <p:spPr>
            <a:xfrm>
              <a:off x="5437664" y="1251357"/>
              <a:ext cx="3397293" cy="462922"/>
            </a:xfrm>
            <a:custGeom>
              <a:avLst/>
              <a:pathLst>
                <a:path w="3397293" h="462922">
                  <a:moveTo>
                    <a:pt x="0" y="330658"/>
                  </a:moveTo>
                  <a:lnTo>
                    <a:pt x="147708" y="330658"/>
                  </a:lnTo>
                  <a:lnTo>
                    <a:pt x="295416" y="396790"/>
                  </a:lnTo>
                  <a:lnTo>
                    <a:pt x="443125" y="396790"/>
                  </a:lnTo>
                  <a:lnTo>
                    <a:pt x="590833" y="330658"/>
                  </a:lnTo>
                  <a:lnTo>
                    <a:pt x="738541" y="330658"/>
                  </a:lnTo>
                  <a:lnTo>
                    <a:pt x="886250" y="264527"/>
                  </a:lnTo>
                  <a:lnTo>
                    <a:pt x="1033958" y="198395"/>
                  </a:lnTo>
                  <a:lnTo>
                    <a:pt x="1181667" y="198395"/>
                  </a:lnTo>
                  <a:lnTo>
                    <a:pt x="1329375" y="66131"/>
                  </a:lnTo>
                  <a:lnTo>
                    <a:pt x="1477083" y="0"/>
                  </a:lnTo>
                  <a:lnTo>
                    <a:pt x="1624792" y="0"/>
                  </a:lnTo>
                  <a:lnTo>
                    <a:pt x="1772500" y="132263"/>
                  </a:lnTo>
                  <a:lnTo>
                    <a:pt x="1920209" y="66131"/>
                  </a:lnTo>
                  <a:lnTo>
                    <a:pt x="2067917" y="132263"/>
                  </a:lnTo>
                  <a:lnTo>
                    <a:pt x="2215625" y="132263"/>
                  </a:lnTo>
                  <a:lnTo>
                    <a:pt x="2363334" y="66131"/>
                  </a:lnTo>
                  <a:lnTo>
                    <a:pt x="2511042" y="66131"/>
                  </a:lnTo>
                  <a:lnTo>
                    <a:pt x="2658751" y="198395"/>
                  </a:lnTo>
                  <a:lnTo>
                    <a:pt x="2806459" y="198395"/>
                  </a:lnTo>
                  <a:lnTo>
                    <a:pt x="2954167" y="264527"/>
                  </a:lnTo>
                  <a:lnTo>
                    <a:pt x="3101876" y="330658"/>
                  </a:lnTo>
                  <a:lnTo>
                    <a:pt x="3249584" y="462922"/>
                  </a:lnTo>
                  <a:lnTo>
                    <a:pt x="3397293" y="462922"/>
                  </a:lnTo>
                </a:path>
              </a:pathLst>
            </a:custGeom>
            <a:ln w="27101" cap="flat">
              <a:solidFill>
                <a:srgbClr val="6A1E74">
                  <a:alpha val="69803"/>
                </a:srgbClr>
              </a:solidFill>
              <a:prstDash val="solid"/>
              <a:round/>
            </a:ln>
          </p:spPr>
          <p:txBody>
            <a:bodyPr/>
            <a:lstStyle/>
            <a:p/>
          </p:txBody>
        </p:sp>
        <p:sp>
          <p:nvSpPr>
            <p:cNvPr id="94" name="pl94"/>
            <p:cNvSpPr/>
            <p:nvPr/>
          </p:nvSpPr>
          <p:spPr>
            <a:xfrm>
              <a:off x="5437664" y="1449753"/>
              <a:ext cx="3397293" cy="2182348"/>
            </a:xfrm>
            <a:custGeom>
              <a:avLst/>
              <a:pathLst>
                <a:path w="3397293" h="2182348">
                  <a:moveTo>
                    <a:pt x="0" y="2182348"/>
                  </a:moveTo>
                  <a:lnTo>
                    <a:pt x="147708" y="2116216"/>
                  </a:lnTo>
                  <a:lnTo>
                    <a:pt x="295416" y="2116216"/>
                  </a:lnTo>
                  <a:lnTo>
                    <a:pt x="443125" y="1917821"/>
                  </a:lnTo>
                  <a:lnTo>
                    <a:pt x="590833" y="1653294"/>
                  </a:lnTo>
                  <a:lnTo>
                    <a:pt x="738541" y="1454898"/>
                  </a:lnTo>
                  <a:lnTo>
                    <a:pt x="886250" y="1454898"/>
                  </a:lnTo>
                  <a:lnTo>
                    <a:pt x="1033958" y="1388767"/>
                  </a:lnTo>
                  <a:lnTo>
                    <a:pt x="1181667" y="1322635"/>
                  </a:lnTo>
                  <a:lnTo>
                    <a:pt x="1329375" y="991976"/>
                  </a:lnTo>
                  <a:lnTo>
                    <a:pt x="1477083" y="859712"/>
                  </a:lnTo>
                  <a:lnTo>
                    <a:pt x="1624792" y="727449"/>
                  </a:lnTo>
                  <a:lnTo>
                    <a:pt x="1772500" y="793581"/>
                  </a:lnTo>
                  <a:lnTo>
                    <a:pt x="1920209" y="727449"/>
                  </a:lnTo>
                  <a:lnTo>
                    <a:pt x="2067917" y="529054"/>
                  </a:lnTo>
                  <a:lnTo>
                    <a:pt x="2215625" y="396790"/>
                  </a:lnTo>
                  <a:lnTo>
                    <a:pt x="2363334" y="330658"/>
                  </a:lnTo>
                  <a:lnTo>
                    <a:pt x="2511042" y="264527"/>
                  </a:lnTo>
                  <a:lnTo>
                    <a:pt x="2658751" y="66131"/>
                  </a:lnTo>
                  <a:lnTo>
                    <a:pt x="2806459" y="0"/>
                  </a:lnTo>
                  <a:lnTo>
                    <a:pt x="2954167" y="264527"/>
                  </a:lnTo>
                  <a:lnTo>
                    <a:pt x="3101876" y="264527"/>
                  </a:lnTo>
                  <a:lnTo>
                    <a:pt x="3249584" y="0"/>
                  </a:lnTo>
                  <a:lnTo>
                    <a:pt x="3397293" y="66131"/>
                  </a:lnTo>
                </a:path>
              </a:pathLst>
            </a:custGeom>
            <a:ln w="27101" cap="flat">
              <a:solidFill>
                <a:srgbClr val="E2231A">
                  <a:alpha val="69803"/>
                </a:srgbClr>
              </a:solidFill>
              <a:prstDash val="solid"/>
              <a:round/>
            </a:ln>
          </p:spPr>
          <p:txBody>
            <a:bodyPr/>
            <a:lstStyle/>
            <a:p/>
          </p:txBody>
        </p:sp>
        <p:sp>
          <p:nvSpPr>
            <p:cNvPr id="95" name="pl95"/>
            <p:cNvSpPr/>
            <p:nvPr/>
          </p:nvSpPr>
          <p:spPr>
            <a:xfrm>
              <a:off x="5437664" y="1251357"/>
              <a:ext cx="3397293" cy="1653294"/>
            </a:xfrm>
            <a:custGeom>
              <a:avLst/>
              <a:pathLst>
                <a:path w="3397293" h="1653294">
                  <a:moveTo>
                    <a:pt x="0" y="1521030"/>
                  </a:moveTo>
                  <a:lnTo>
                    <a:pt x="147708" y="1653294"/>
                  </a:lnTo>
                  <a:lnTo>
                    <a:pt x="295416" y="1587162"/>
                  </a:lnTo>
                  <a:lnTo>
                    <a:pt x="443125" y="1322635"/>
                  </a:lnTo>
                  <a:lnTo>
                    <a:pt x="590833" y="1058108"/>
                  </a:lnTo>
                  <a:lnTo>
                    <a:pt x="738541" y="793581"/>
                  </a:lnTo>
                  <a:lnTo>
                    <a:pt x="886250" y="661317"/>
                  </a:lnTo>
                  <a:lnTo>
                    <a:pt x="1033958" y="661317"/>
                  </a:lnTo>
                  <a:lnTo>
                    <a:pt x="1181667" y="396790"/>
                  </a:lnTo>
                  <a:lnTo>
                    <a:pt x="1329375" y="0"/>
                  </a:lnTo>
                  <a:lnTo>
                    <a:pt x="1477083" y="198395"/>
                  </a:lnTo>
                  <a:lnTo>
                    <a:pt x="1624792" y="396790"/>
                  </a:lnTo>
                  <a:lnTo>
                    <a:pt x="1772500" y="462922"/>
                  </a:lnTo>
                  <a:lnTo>
                    <a:pt x="1920209" y="529054"/>
                  </a:lnTo>
                  <a:lnTo>
                    <a:pt x="2067917" y="529054"/>
                  </a:lnTo>
                  <a:lnTo>
                    <a:pt x="2215625" y="529054"/>
                  </a:lnTo>
                  <a:lnTo>
                    <a:pt x="2363334" y="396790"/>
                  </a:lnTo>
                  <a:lnTo>
                    <a:pt x="2511042" y="264527"/>
                  </a:lnTo>
                  <a:lnTo>
                    <a:pt x="2658751" y="264527"/>
                  </a:lnTo>
                  <a:lnTo>
                    <a:pt x="2806459" y="198395"/>
                  </a:lnTo>
                  <a:lnTo>
                    <a:pt x="2954167" y="264527"/>
                  </a:lnTo>
                  <a:lnTo>
                    <a:pt x="3101876" y="264527"/>
                  </a:lnTo>
                  <a:lnTo>
                    <a:pt x="3249584" y="264527"/>
                  </a:lnTo>
                  <a:lnTo>
                    <a:pt x="3397293" y="264527"/>
                  </a:lnTo>
                </a:path>
              </a:pathLst>
            </a:custGeom>
            <a:ln w="27101" cap="flat">
              <a:solidFill>
                <a:srgbClr val="F26A21">
                  <a:alpha val="69803"/>
                </a:srgbClr>
              </a:solidFill>
              <a:prstDash val="solid"/>
              <a:round/>
            </a:ln>
          </p:spPr>
          <p:txBody>
            <a:bodyPr/>
            <a:lstStyle/>
            <a:p/>
          </p:txBody>
        </p:sp>
        <p:sp>
          <p:nvSpPr>
            <p:cNvPr id="96" name="pl96"/>
            <p:cNvSpPr/>
            <p:nvPr/>
          </p:nvSpPr>
          <p:spPr>
            <a:xfrm>
              <a:off x="5437664" y="1449753"/>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7" name="pl97"/>
            <p:cNvSpPr/>
            <p:nvPr/>
          </p:nvSpPr>
          <p:spPr>
            <a:xfrm>
              <a:off x="5437664" y="1251357"/>
              <a:ext cx="3397293" cy="462922"/>
            </a:xfrm>
            <a:custGeom>
              <a:avLst/>
              <a:pathLst>
                <a:path w="3397293" h="462922">
                  <a:moveTo>
                    <a:pt x="0" y="330658"/>
                  </a:moveTo>
                  <a:lnTo>
                    <a:pt x="147708" y="330658"/>
                  </a:lnTo>
                  <a:lnTo>
                    <a:pt x="295416" y="396790"/>
                  </a:lnTo>
                  <a:lnTo>
                    <a:pt x="443125" y="396790"/>
                  </a:lnTo>
                  <a:lnTo>
                    <a:pt x="590833" y="330658"/>
                  </a:lnTo>
                  <a:lnTo>
                    <a:pt x="738541" y="330658"/>
                  </a:lnTo>
                  <a:lnTo>
                    <a:pt x="886250" y="264527"/>
                  </a:lnTo>
                  <a:lnTo>
                    <a:pt x="1033958" y="198395"/>
                  </a:lnTo>
                  <a:lnTo>
                    <a:pt x="1181667" y="198395"/>
                  </a:lnTo>
                  <a:lnTo>
                    <a:pt x="1329375" y="66131"/>
                  </a:lnTo>
                  <a:lnTo>
                    <a:pt x="1477083" y="0"/>
                  </a:lnTo>
                  <a:lnTo>
                    <a:pt x="1624792" y="0"/>
                  </a:lnTo>
                  <a:lnTo>
                    <a:pt x="1772500" y="132263"/>
                  </a:lnTo>
                  <a:lnTo>
                    <a:pt x="1920209" y="66131"/>
                  </a:lnTo>
                  <a:lnTo>
                    <a:pt x="2067917" y="132263"/>
                  </a:lnTo>
                  <a:lnTo>
                    <a:pt x="2215625" y="132263"/>
                  </a:lnTo>
                  <a:lnTo>
                    <a:pt x="2363334" y="66131"/>
                  </a:lnTo>
                  <a:lnTo>
                    <a:pt x="2511042" y="66131"/>
                  </a:lnTo>
                  <a:lnTo>
                    <a:pt x="2658751" y="198395"/>
                  </a:lnTo>
                  <a:lnTo>
                    <a:pt x="2806459" y="198395"/>
                  </a:lnTo>
                  <a:lnTo>
                    <a:pt x="2954167" y="264527"/>
                  </a:lnTo>
                  <a:lnTo>
                    <a:pt x="3101876" y="330658"/>
                  </a:lnTo>
                  <a:lnTo>
                    <a:pt x="3249584" y="462922"/>
                  </a:lnTo>
                  <a:lnTo>
                    <a:pt x="3397293" y="462922"/>
                  </a:lnTo>
                </a:path>
              </a:pathLst>
            </a:custGeom>
            <a:ln w="65043" cap="flat">
              <a:solidFill>
                <a:srgbClr val="000000">
                  <a:alpha val="100000"/>
                </a:srgbClr>
              </a:solidFill>
              <a:prstDash val="solid"/>
              <a:round/>
            </a:ln>
          </p:spPr>
          <p:txBody>
            <a:bodyPr/>
            <a:lstStyle/>
            <a:p/>
          </p:txBody>
        </p:sp>
        <p:sp>
          <p:nvSpPr>
            <p:cNvPr id="98" name="pl98"/>
            <p:cNvSpPr/>
            <p:nvPr/>
          </p:nvSpPr>
          <p:spPr>
            <a:xfrm>
              <a:off x="5437664" y="1251357"/>
              <a:ext cx="3397293" cy="462922"/>
            </a:xfrm>
            <a:custGeom>
              <a:avLst/>
              <a:pathLst>
                <a:path w="3397293" h="462922">
                  <a:moveTo>
                    <a:pt x="0" y="330658"/>
                  </a:moveTo>
                  <a:lnTo>
                    <a:pt x="147708" y="330658"/>
                  </a:lnTo>
                  <a:lnTo>
                    <a:pt x="295416" y="396790"/>
                  </a:lnTo>
                  <a:lnTo>
                    <a:pt x="443125" y="396790"/>
                  </a:lnTo>
                  <a:lnTo>
                    <a:pt x="590833" y="330658"/>
                  </a:lnTo>
                  <a:lnTo>
                    <a:pt x="738541" y="330658"/>
                  </a:lnTo>
                  <a:lnTo>
                    <a:pt x="886250" y="264527"/>
                  </a:lnTo>
                  <a:lnTo>
                    <a:pt x="1033958" y="198395"/>
                  </a:lnTo>
                  <a:lnTo>
                    <a:pt x="1181667" y="198395"/>
                  </a:lnTo>
                  <a:lnTo>
                    <a:pt x="1329375" y="66131"/>
                  </a:lnTo>
                  <a:lnTo>
                    <a:pt x="1477083" y="0"/>
                  </a:lnTo>
                  <a:lnTo>
                    <a:pt x="1624792" y="0"/>
                  </a:lnTo>
                  <a:lnTo>
                    <a:pt x="1772500" y="132263"/>
                  </a:lnTo>
                  <a:lnTo>
                    <a:pt x="1920209" y="66131"/>
                  </a:lnTo>
                  <a:lnTo>
                    <a:pt x="2067917" y="132263"/>
                  </a:lnTo>
                  <a:lnTo>
                    <a:pt x="2215625" y="132263"/>
                  </a:lnTo>
                  <a:lnTo>
                    <a:pt x="2363334" y="66131"/>
                  </a:lnTo>
                  <a:lnTo>
                    <a:pt x="2511042" y="66131"/>
                  </a:lnTo>
                  <a:lnTo>
                    <a:pt x="2658751" y="198395"/>
                  </a:lnTo>
                  <a:lnTo>
                    <a:pt x="2806459" y="198395"/>
                  </a:lnTo>
                  <a:lnTo>
                    <a:pt x="2954167" y="264527"/>
                  </a:lnTo>
                  <a:lnTo>
                    <a:pt x="3101876" y="330658"/>
                  </a:lnTo>
                  <a:lnTo>
                    <a:pt x="3249584" y="462922"/>
                  </a:lnTo>
                  <a:lnTo>
                    <a:pt x="3397293" y="462922"/>
                  </a:lnTo>
                </a:path>
              </a:pathLst>
            </a:custGeom>
            <a:ln w="40651" cap="flat">
              <a:solidFill>
                <a:srgbClr val="6A1E74">
                  <a:alpha val="100000"/>
                </a:srgbClr>
              </a:solidFill>
              <a:prstDash val="solid"/>
              <a:round/>
            </a:ln>
          </p:spPr>
          <p:txBody>
            <a:bodyPr/>
            <a:lstStyle/>
            <a:p/>
          </p:txBody>
        </p:sp>
        <p:sp>
          <p:nvSpPr>
            <p:cNvPr id="99" name="tx99"/>
            <p:cNvSpPr/>
            <p:nvPr/>
          </p:nvSpPr>
          <p:spPr>
            <a:xfrm>
              <a:off x="5389469" y="140322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0" name="tx100"/>
            <p:cNvSpPr/>
            <p:nvPr/>
          </p:nvSpPr>
          <p:spPr>
            <a:xfrm>
              <a:off x="6128011" y="140322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1" name="tx101"/>
            <p:cNvSpPr/>
            <p:nvPr/>
          </p:nvSpPr>
          <p:spPr>
            <a:xfrm>
              <a:off x="6884603" y="107118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2" name="tx102"/>
            <p:cNvSpPr/>
            <p:nvPr/>
          </p:nvSpPr>
          <p:spPr>
            <a:xfrm>
              <a:off x="7623145" y="12048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3" name="tx103"/>
            <p:cNvSpPr/>
            <p:nvPr/>
          </p:nvSpPr>
          <p:spPr>
            <a:xfrm>
              <a:off x="8213978" y="12696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4" name="tx104"/>
            <p:cNvSpPr/>
            <p:nvPr/>
          </p:nvSpPr>
          <p:spPr>
            <a:xfrm>
              <a:off x="8786762" y="153580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5" name="tx105"/>
            <p:cNvSpPr/>
            <p:nvPr/>
          </p:nvSpPr>
          <p:spPr>
            <a:xfrm>
              <a:off x="5003259" y="338152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720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0589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39763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7363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9" name="pl119"/>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l120"/>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22" name="pl122"/>
            <p:cNvSpPr/>
            <p:nvPr/>
          </p:nvSpPr>
          <p:spPr>
            <a:xfrm>
              <a:off x="7162116" y="4638839"/>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123" name="pl123"/>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4" name="pl124"/>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5" name="tx125"/>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7" name="tx127"/>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8" name="tx128"/>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9" name="tx129"/>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0" name="tx130"/>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1" name="tx131"/>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5336234" y="471005"/>
              <a:ext cx="36001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MENA</a:t>
              </a:r>
            </a:p>
          </p:txBody>
        </p:sp>
        <p:sp>
          <p:nvSpPr>
            <p:cNvPr id="133" name="pl133"/>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4" name="pl134"/>
            <p:cNvSpPr/>
            <p:nvPr/>
          </p:nvSpPr>
          <p:spPr>
            <a:xfrm>
              <a:off x="228054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20727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613399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806072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40" name="pl140"/>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24390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17063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09736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317178" y="5793155"/>
              <a:ext cx="5394837" cy="194233"/>
            </a:xfrm>
            <a:prstGeom prst="rect">
              <a:avLst/>
            </a:prstGeom>
            <a:solidFill>
              <a:srgbClr val="6A1E74">
                <a:alpha val="80000"/>
              </a:srgbClr>
            </a:solidFill>
          </p:spPr>
          <p:txBody>
            <a:bodyPr/>
            <a:lstStyle/>
            <a:p/>
          </p:txBody>
        </p:sp>
        <p:sp>
          <p:nvSpPr>
            <p:cNvPr id="145" name="rc145"/>
            <p:cNvSpPr/>
            <p:nvPr/>
          </p:nvSpPr>
          <p:spPr>
            <a:xfrm>
              <a:off x="1317178" y="5482382"/>
              <a:ext cx="7321564" cy="194233"/>
            </a:xfrm>
            <a:prstGeom prst="rect">
              <a:avLst/>
            </a:prstGeom>
            <a:solidFill>
              <a:srgbClr val="6A1E74">
                <a:alpha val="80000"/>
              </a:srgbClr>
            </a:solidFill>
          </p:spPr>
          <p:txBody>
            <a:bodyPr/>
            <a:lstStyle/>
            <a:p/>
          </p:txBody>
        </p:sp>
        <p:sp>
          <p:nvSpPr>
            <p:cNvPr id="146" name="tx146"/>
            <p:cNvSpPr/>
            <p:nvPr/>
          </p:nvSpPr>
          <p:spPr>
            <a:xfrm>
              <a:off x="6787364" y="58511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47" name="tx147"/>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48" name="tx148"/>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51" name="tx151"/>
            <p:cNvSpPr/>
            <p:nvPr/>
          </p:nvSpPr>
          <p:spPr>
            <a:xfrm>
              <a:off x="3049704"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52" name="tx152"/>
            <p:cNvSpPr/>
            <p:nvPr/>
          </p:nvSpPr>
          <p:spPr>
            <a:xfrm>
              <a:off x="4976431"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3" name="tx153"/>
            <p:cNvSpPr/>
            <p:nvPr/>
          </p:nvSpPr>
          <p:spPr>
            <a:xfrm>
              <a:off x="6903159"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54" name="tx154"/>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55" name="tx155"/>
            <p:cNvSpPr/>
            <p:nvPr/>
          </p:nvSpPr>
          <p:spPr>
            <a:xfrm>
              <a:off x="951100" y="5212446"/>
              <a:ext cx="48203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MENA, 2019 and 2023</a:t>
              </a:r>
            </a:p>
          </p:txBody>
        </p:sp>
        <p:sp>
          <p:nvSpPr>
            <p:cNvPr id="156" name="tx15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7" name="tx15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MENA ranked number 4 out of 7 UNICEF regions, with MCV1 coverage of 83%.
MCV1 coverage (83%) was 4 percentage points lower than in 2019 (87%).
This equates to 1,948,000 unvaccinated children in 2023 compared to 1,428,000 unvaccinated children in 2019.</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201759"/>
              <a:ext cx="3432608" cy="624945"/>
            </a:xfrm>
            <a:custGeom>
              <a:avLst/>
              <a:pathLst>
                <a:path w="3432608" h="624945">
                  <a:moveTo>
                    <a:pt x="0" y="0"/>
                  </a:moveTo>
                  <a:lnTo>
                    <a:pt x="686521" y="69438"/>
                  </a:lnTo>
                  <a:lnTo>
                    <a:pt x="1373043" y="277753"/>
                  </a:lnTo>
                  <a:lnTo>
                    <a:pt x="2059565" y="624945"/>
                  </a:lnTo>
                  <a:lnTo>
                    <a:pt x="2746087" y="208315"/>
                  </a:lnTo>
                  <a:lnTo>
                    <a:pt x="3432608" y="486068"/>
                  </a:lnTo>
                </a:path>
              </a:pathLst>
            </a:custGeom>
            <a:ln w="27101" cap="flat">
              <a:solidFill>
                <a:srgbClr val="0058AB">
                  <a:alpha val="69803"/>
                </a:srgbClr>
              </a:solidFill>
              <a:prstDash val="solid"/>
              <a:round/>
            </a:ln>
          </p:spPr>
          <p:txBody>
            <a:bodyPr/>
            <a:lstStyle/>
            <a:p/>
          </p:txBody>
        </p:sp>
        <p:sp>
          <p:nvSpPr>
            <p:cNvPr id="26" name="pl26"/>
            <p:cNvSpPr/>
            <p:nvPr/>
          </p:nvSpPr>
          <p:spPr>
            <a:xfrm>
              <a:off x="1122730" y="1132320"/>
              <a:ext cx="3432608" cy="208315"/>
            </a:xfrm>
            <a:custGeom>
              <a:avLst/>
              <a:pathLst>
                <a:path w="3432608" h="208315">
                  <a:moveTo>
                    <a:pt x="0" y="69438"/>
                  </a:moveTo>
                  <a:lnTo>
                    <a:pt x="686521" y="0"/>
                  </a:lnTo>
                  <a:lnTo>
                    <a:pt x="1373043" y="208315"/>
                  </a:lnTo>
                  <a:lnTo>
                    <a:pt x="2059565" y="138876"/>
                  </a:lnTo>
                  <a:lnTo>
                    <a:pt x="2746087" y="138876"/>
                  </a:lnTo>
                  <a:lnTo>
                    <a:pt x="3432608" y="69438"/>
                  </a:lnTo>
                </a:path>
              </a:pathLst>
            </a:custGeom>
            <a:ln w="27101" cap="flat">
              <a:solidFill>
                <a:srgbClr val="1CABE2">
                  <a:alpha val="69803"/>
                </a:srgbClr>
              </a:solidFill>
              <a:prstDash val="solid"/>
              <a:round/>
            </a:ln>
          </p:spPr>
          <p:txBody>
            <a:bodyPr/>
            <a:lstStyle/>
            <a:p/>
          </p:txBody>
        </p:sp>
        <p:sp>
          <p:nvSpPr>
            <p:cNvPr id="27" name="pl27"/>
            <p:cNvSpPr/>
            <p:nvPr/>
          </p:nvSpPr>
          <p:spPr>
            <a:xfrm>
              <a:off x="1122730" y="2590526"/>
              <a:ext cx="3432608" cy="347191"/>
            </a:xfrm>
            <a:custGeom>
              <a:avLst/>
              <a:pathLst>
                <a:path w="3432608" h="347191">
                  <a:moveTo>
                    <a:pt x="0" y="0"/>
                  </a:moveTo>
                  <a:lnTo>
                    <a:pt x="686521" y="0"/>
                  </a:lnTo>
                  <a:lnTo>
                    <a:pt x="1373043" y="69438"/>
                  </a:lnTo>
                  <a:lnTo>
                    <a:pt x="2059565" y="347191"/>
                  </a:lnTo>
                  <a:lnTo>
                    <a:pt x="2746087" y="208315"/>
                  </a:lnTo>
                  <a:lnTo>
                    <a:pt x="3432608" y="0"/>
                  </a:lnTo>
                </a:path>
              </a:pathLst>
            </a:custGeom>
            <a:ln w="27101" cap="flat">
              <a:solidFill>
                <a:srgbClr val="00833D">
                  <a:alpha val="69803"/>
                </a:srgbClr>
              </a:solidFill>
              <a:prstDash val="solid"/>
              <a:round/>
            </a:ln>
          </p:spPr>
          <p:txBody>
            <a:bodyPr/>
            <a:lstStyle/>
            <a:p/>
          </p:txBody>
        </p:sp>
        <p:sp>
          <p:nvSpPr>
            <p:cNvPr id="28" name="pl28"/>
            <p:cNvSpPr/>
            <p:nvPr/>
          </p:nvSpPr>
          <p:spPr>
            <a:xfrm>
              <a:off x="1122730" y="1479512"/>
              <a:ext cx="3432608" cy="694383"/>
            </a:xfrm>
            <a:custGeom>
              <a:avLst/>
              <a:pathLst>
                <a:path w="3432608" h="694383">
                  <a:moveTo>
                    <a:pt x="0" y="0"/>
                  </a:moveTo>
                  <a:lnTo>
                    <a:pt x="686521" y="347191"/>
                  </a:lnTo>
                  <a:lnTo>
                    <a:pt x="1373043" y="555506"/>
                  </a:lnTo>
                  <a:lnTo>
                    <a:pt x="2059565" y="555506"/>
                  </a:lnTo>
                  <a:lnTo>
                    <a:pt x="2746087" y="694383"/>
                  </a:lnTo>
                  <a:lnTo>
                    <a:pt x="3432608" y="624945"/>
                  </a:lnTo>
                </a:path>
              </a:pathLst>
            </a:custGeom>
            <a:ln w="27101" cap="flat">
              <a:solidFill>
                <a:srgbClr val="80BD41">
                  <a:alpha val="69803"/>
                </a:srgbClr>
              </a:solidFill>
              <a:prstDash val="solid"/>
              <a:round/>
            </a:ln>
          </p:spPr>
          <p:txBody>
            <a:bodyPr/>
            <a:lstStyle/>
            <a:p/>
          </p:txBody>
        </p:sp>
        <p:sp>
          <p:nvSpPr>
            <p:cNvPr id="29" name="pl29"/>
            <p:cNvSpPr/>
            <p:nvPr/>
          </p:nvSpPr>
          <p:spPr>
            <a:xfrm>
              <a:off x="1122730" y="1757265"/>
              <a:ext cx="3432608" cy="277753"/>
            </a:xfrm>
            <a:custGeom>
              <a:avLst/>
              <a:pathLst>
                <a:path w="3432608" h="277753">
                  <a:moveTo>
                    <a:pt x="0" y="0"/>
                  </a:moveTo>
                  <a:lnTo>
                    <a:pt x="686521" y="0"/>
                  </a:lnTo>
                  <a:lnTo>
                    <a:pt x="1373043" y="69438"/>
                  </a:lnTo>
                  <a:lnTo>
                    <a:pt x="2059565" y="138876"/>
                  </a:lnTo>
                  <a:lnTo>
                    <a:pt x="2746087" y="277753"/>
                  </a:lnTo>
                  <a:lnTo>
                    <a:pt x="3432608" y="277753"/>
                  </a:lnTo>
                </a:path>
              </a:pathLst>
            </a:custGeom>
            <a:ln w="27101" cap="flat">
              <a:solidFill>
                <a:srgbClr val="6A1E74">
                  <a:alpha val="69803"/>
                </a:srgbClr>
              </a:solidFill>
              <a:prstDash val="solid"/>
              <a:round/>
            </a:ln>
          </p:spPr>
          <p:txBody>
            <a:bodyPr/>
            <a:lstStyle/>
            <a:p/>
          </p:txBody>
        </p:sp>
        <p:sp>
          <p:nvSpPr>
            <p:cNvPr id="30" name="pl30"/>
            <p:cNvSpPr/>
            <p:nvPr/>
          </p:nvSpPr>
          <p:spPr>
            <a:xfrm>
              <a:off x="1122730" y="1479512"/>
              <a:ext cx="3432608" cy="277753"/>
            </a:xfrm>
            <a:custGeom>
              <a:avLst/>
              <a:pathLst>
                <a:path w="3432608" h="277753">
                  <a:moveTo>
                    <a:pt x="0" y="69438"/>
                  </a:moveTo>
                  <a:lnTo>
                    <a:pt x="686521" y="0"/>
                  </a:lnTo>
                  <a:lnTo>
                    <a:pt x="1373043" y="277753"/>
                  </a:lnTo>
                  <a:lnTo>
                    <a:pt x="2059565" y="277753"/>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3284909"/>
              <a:ext cx="3432608" cy="69438"/>
            </a:xfrm>
            <a:custGeom>
              <a:avLst/>
              <a:pathLst>
                <a:path w="3432608" h="69438">
                  <a:moveTo>
                    <a:pt x="0" y="69438"/>
                  </a:moveTo>
                  <a:lnTo>
                    <a:pt x="686521" y="0"/>
                  </a:lnTo>
                  <a:lnTo>
                    <a:pt x="1373043" y="69438"/>
                  </a:lnTo>
                  <a:lnTo>
                    <a:pt x="2059565" y="69438"/>
                  </a:lnTo>
                  <a:lnTo>
                    <a:pt x="2746087" y="69438"/>
                  </a:lnTo>
                  <a:lnTo>
                    <a:pt x="3432608" y="69438"/>
                  </a:lnTo>
                </a:path>
              </a:pathLst>
            </a:custGeom>
            <a:ln w="27101" cap="flat">
              <a:solidFill>
                <a:srgbClr val="F26A21">
                  <a:alpha val="69803"/>
                </a:srgbClr>
              </a:solidFill>
              <a:prstDash val="solid"/>
              <a:round/>
            </a:ln>
          </p:spPr>
          <p:txBody>
            <a:bodyPr/>
            <a:lstStyle/>
            <a:p/>
          </p:txBody>
        </p:sp>
        <p:sp>
          <p:nvSpPr>
            <p:cNvPr id="32" name="pl32"/>
            <p:cNvSpPr/>
            <p:nvPr/>
          </p:nvSpPr>
          <p:spPr>
            <a:xfrm>
              <a:off x="1122730" y="1757265"/>
              <a:ext cx="3432608" cy="277753"/>
            </a:xfrm>
            <a:custGeom>
              <a:avLst/>
              <a:pathLst>
                <a:path w="3432608" h="277753">
                  <a:moveTo>
                    <a:pt x="0" y="0"/>
                  </a:moveTo>
                  <a:lnTo>
                    <a:pt x="686521" y="0"/>
                  </a:lnTo>
                  <a:lnTo>
                    <a:pt x="1373043" y="69438"/>
                  </a:lnTo>
                  <a:lnTo>
                    <a:pt x="2059565" y="138876"/>
                  </a:lnTo>
                  <a:lnTo>
                    <a:pt x="2746087" y="277753"/>
                  </a:lnTo>
                  <a:lnTo>
                    <a:pt x="3432608" y="277753"/>
                  </a:lnTo>
                </a:path>
              </a:pathLst>
            </a:custGeom>
            <a:ln w="65043" cap="flat">
              <a:solidFill>
                <a:srgbClr val="000000">
                  <a:alpha val="100000"/>
                </a:srgbClr>
              </a:solidFill>
              <a:prstDash val="solid"/>
              <a:round/>
            </a:ln>
          </p:spPr>
          <p:txBody>
            <a:bodyPr/>
            <a:lstStyle/>
            <a:p/>
          </p:txBody>
        </p:sp>
        <p:sp>
          <p:nvSpPr>
            <p:cNvPr id="33" name="pl33"/>
            <p:cNvSpPr/>
            <p:nvPr/>
          </p:nvSpPr>
          <p:spPr>
            <a:xfrm>
              <a:off x="1122730" y="1757265"/>
              <a:ext cx="3432608" cy="277753"/>
            </a:xfrm>
            <a:custGeom>
              <a:avLst/>
              <a:pathLst>
                <a:path w="3432608" h="277753">
                  <a:moveTo>
                    <a:pt x="0" y="0"/>
                  </a:moveTo>
                  <a:lnTo>
                    <a:pt x="686521" y="0"/>
                  </a:lnTo>
                  <a:lnTo>
                    <a:pt x="1373043" y="69438"/>
                  </a:lnTo>
                  <a:lnTo>
                    <a:pt x="2059565" y="138876"/>
                  </a:lnTo>
                  <a:lnTo>
                    <a:pt x="2746087" y="277753"/>
                  </a:lnTo>
                  <a:lnTo>
                    <a:pt x="3432608" y="277753"/>
                  </a:lnTo>
                </a:path>
              </a:pathLst>
            </a:custGeom>
            <a:ln w="40651" cap="flat">
              <a:solidFill>
                <a:srgbClr val="6A1E74">
                  <a:alpha val="100000"/>
                </a:srgbClr>
              </a:solidFill>
              <a:prstDash val="solid"/>
              <a:round/>
            </a:ln>
          </p:spPr>
          <p:txBody>
            <a:bodyPr/>
            <a:lstStyle/>
            <a:p/>
          </p:txBody>
        </p:sp>
        <p:sp>
          <p:nvSpPr>
            <p:cNvPr id="34" name="tx34"/>
            <p:cNvSpPr/>
            <p:nvPr/>
          </p:nvSpPr>
          <p:spPr>
            <a:xfrm>
              <a:off x="1062441" y="1584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 name="tx35"/>
            <p:cNvSpPr/>
            <p:nvPr/>
          </p:nvSpPr>
          <p:spPr>
            <a:xfrm>
              <a:off x="1748963" y="1584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 name="tx36"/>
            <p:cNvSpPr/>
            <p:nvPr/>
          </p:nvSpPr>
          <p:spPr>
            <a:xfrm>
              <a:off x="2435484" y="1654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 name="tx37"/>
            <p:cNvSpPr/>
            <p:nvPr/>
          </p:nvSpPr>
          <p:spPr>
            <a:xfrm>
              <a:off x="3122006" y="17237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 name="tx38"/>
            <p:cNvSpPr/>
            <p:nvPr/>
          </p:nvSpPr>
          <p:spPr>
            <a:xfrm>
              <a:off x="3808528" y="18626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 name="tx39"/>
            <p:cNvSpPr/>
            <p:nvPr/>
          </p:nvSpPr>
          <p:spPr>
            <a:xfrm>
              <a:off x="4495050" y="18626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64840" y="4638839"/>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58" name="pl58"/>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23444" y="471005"/>
              <a:ext cx="24311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MENA, 2018-2023</a:t>
              </a:r>
            </a:p>
          </p:txBody>
        </p:sp>
        <p:sp>
          <p:nvSpPr>
            <p:cNvPr id="68" name="pl68"/>
            <p:cNvSpPr/>
            <p:nvPr/>
          </p:nvSpPr>
          <p:spPr>
            <a:xfrm>
              <a:off x="5228952" y="3525273"/>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45699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388708"/>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99113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922849"/>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228952"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9" name="pl79"/>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400582" y="1709193"/>
              <a:ext cx="3432608" cy="1922908"/>
            </a:xfrm>
            <a:custGeom>
              <a:avLst/>
              <a:pathLst>
                <a:path w="3432608" h="1922908">
                  <a:moveTo>
                    <a:pt x="0" y="0"/>
                  </a:moveTo>
                  <a:lnTo>
                    <a:pt x="686521" y="213656"/>
                  </a:lnTo>
                  <a:lnTo>
                    <a:pt x="1373043" y="854625"/>
                  </a:lnTo>
                  <a:lnTo>
                    <a:pt x="2059565" y="1922908"/>
                  </a:lnTo>
                  <a:lnTo>
                    <a:pt x="2746087" y="640969"/>
                  </a:lnTo>
                  <a:lnTo>
                    <a:pt x="3432608" y="1495595"/>
                  </a:lnTo>
                </a:path>
              </a:pathLst>
            </a:custGeom>
            <a:ln w="27101" cap="flat">
              <a:solidFill>
                <a:srgbClr val="0058AB">
                  <a:alpha val="69803"/>
                </a:srgbClr>
              </a:solidFill>
              <a:prstDash val="solid"/>
              <a:round/>
            </a:ln>
          </p:spPr>
          <p:txBody>
            <a:bodyPr/>
            <a:lstStyle/>
            <a:p/>
          </p:txBody>
        </p:sp>
        <p:sp>
          <p:nvSpPr>
            <p:cNvPr id="86" name="pl86"/>
            <p:cNvSpPr/>
            <p:nvPr/>
          </p:nvSpPr>
          <p:spPr>
            <a:xfrm>
              <a:off x="5400582" y="1922849"/>
              <a:ext cx="3432608" cy="640969"/>
            </a:xfrm>
            <a:custGeom>
              <a:avLst/>
              <a:pathLst>
                <a:path w="3432608" h="640969">
                  <a:moveTo>
                    <a:pt x="0" y="213656"/>
                  </a:moveTo>
                  <a:lnTo>
                    <a:pt x="686521" y="0"/>
                  </a:lnTo>
                  <a:lnTo>
                    <a:pt x="1373043" y="640969"/>
                  </a:lnTo>
                  <a:lnTo>
                    <a:pt x="2059565" y="427312"/>
                  </a:lnTo>
                  <a:lnTo>
                    <a:pt x="2746087" y="427312"/>
                  </a:lnTo>
                  <a:lnTo>
                    <a:pt x="3432608" y="213656"/>
                  </a:lnTo>
                </a:path>
              </a:pathLst>
            </a:custGeom>
            <a:ln w="27101" cap="flat">
              <a:solidFill>
                <a:srgbClr val="1CABE2">
                  <a:alpha val="69803"/>
                </a:srgbClr>
              </a:solidFill>
              <a:prstDash val="solid"/>
              <a:round/>
            </a:ln>
          </p:spPr>
          <p:txBody>
            <a:bodyPr/>
            <a:lstStyle/>
            <a:p/>
          </p:txBody>
        </p:sp>
        <p:sp>
          <p:nvSpPr>
            <p:cNvPr id="87" name="pl87"/>
            <p:cNvSpPr/>
            <p:nvPr/>
          </p:nvSpPr>
          <p:spPr>
            <a:xfrm>
              <a:off x="5400582" y="1922849"/>
              <a:ext cx="3432608" cy="1068282"/>
            </a:xfrm>
            <a:custGeom>
              <a:avLst/>
              <a:pathLst>
                <a:path w="3432608" h="1068282">
                  <a:moveTo>
                    <a:pt x="0" y="0"/>
                  </a:moveTo>
                  <a:lnTo>
                    <a:pt x="686521" y="0"/>
                  </a:lnTo>
                  <a:lnTo>
                    <a:pt x="1373043" y="213656"/>
                  </a:lnTo>
                  <a:lnTo>
                    <a:pt x="2059565" y="1068282"/>
                  </a:lnTo>
                  <a:lnTo>
                    <a:pt x="2746087" y="640969"/>
                  </a:lnTo>
                  <a:lnTo>
                    <a:pt x="3432608" y="0"/>
                  </a:lnTo>
                </a:path>
              </a:pathLst>
            </a:custGeom>
            <a:ln w="27101" cap="flat">
              <a:solidFill>
                <a:srgbClr val="00833D">
                  <a:alpha val="69803"/>
                </a:srgbClr>
              </a:solidFill>
              <a:prstDash val="solid"/>
              <a:round/>
            </a:ln>
          </p:spPr>
          <p:txBody>
            <a:bodyPr/>
            <a:lstStyle/>
            <a:p/>
          </p:txBody>
        </p:sp>
        <p:sp>
          <p:nvSpPr>
            <p:cNvPr id="88" name="pl88"/>
            <p:cNvSpPr/>
            <p:nvPr/>
          </p:nvSpPr>
          <p:spPr>
            <a:xfrm>
              <a:off x="5400582" y="854567"/>
              <a:ext cx="3432608" cy="2136564"/>
            </a:xfrm>
            <a:custGeom>
              <a:avLst/>
              <a:pathLst>
                <a:path w="3432608" h="2136564">
                  <a:moveTo>
                    <a:pt x="0" y="0"/>
                  </a:moveTo>
                  <a:lnTo>
                    <a:pt x="686521" y="1068282"/>
                  </a:lnTo>
                  <a:lnTo>
                    <a:pt x="1373043" y="1709251"/>
                  </a:lnTo>
                  <a:lnTo>
                    <a:pt x="2059565" y="1709251"/>
                  </a:lnTo>
                  <a:lnTo>
                    <a:pt x="2746087" y="2136564"/>
                  </a:lnTo>
                  <a:lnTo>
                    <a:pt x="3432608" y="1922908"/>
                  </a:lnTo>
                </a:path>
              </a:pathLst>
            </a:custGeom>
            <a:ln w="27101" cap="flat">
              <a:solidFill>
                <a:srgbClr val="80BD41">
                  <a:alpha val="69803"/>
                </a:srgbClr>
              </a:solidFill>
              <a:prstDash val="solid"/>
              <a:round/>
            </a:ln>
          </p:spPr>
          <p:txBody>
            <a:bodyPr/>
            <a:lstStyle/>
            <a:p/>
          </p:txBody>
        </p:sp>
        <p:sp>
          <p:nvSpPr>
            <p:cNvPr id="89" name="pl89"/>
            <p:cNvSpPr/>
            <p:nvPr/>
          </p:nvSpPr>
          <p:spPr>
            <a:xfrm>
              <a:off x="5400582" y="1922849"/>
              <a:ext cx="3432608" cy="854625"/>
            </a:xfrm>
            <a:custGeom>
              <a:avLst/>
              <a:pathLst>
                <a:path w="3432608" h="854625">
                  <a:moveTo>
                    <a:pt x="0" y="0"/>
                  </a:moveTo>
                  <a:lnTo>
                    <a:pt x="686521" y="0"/>
                  </a:lnTo>
                  <a:lnTo>
                    <a:pt x="1373043" y="213656"/>
                  </a:lnTo>
                  <a:lnTo>
                    <a:pt x="2059565" y="427312"/>
                  </a:lnTo>
                  <a:lnTo>
                    <a:pt x="2746087" y="854625"/>
                  </a:lnTo>
                  <a:lnTo>
                    <a:pt x="3432608" y="854625"/>
                  </a:lnTo>
                </a:path>
              </a:pathLst>
            </a:custGeom>
            <a:ln w="27101" cap="flat">
              <a:solidFill>
                <a:srgbClr val="6A1E74">
                  <a:alpha val="69803"/>
                </a:srgbClr>
              </a:solidFill>
              <a:prstDash val="solid"/>
              <a:round/>
            </a:ln>
          </p:spPr>
          <p:txBody>
            <a:bodyPr/>
            <a:lstStyle/>
            <a:p/>
          </p:txBody>
        </p:sp>
        <p:sp>
          <p:nvSpPr>
            <p:cNvPr id="90" name="pl90"/>
            <p:cNvSpPr/>
            <p:nvPr/>
          </p:nvSpPr>
          <p:spPr>
            <a:xfrm>
              <a:off x="5400582" y="1922849"/>
              <a:ext cx="3432608" cy="854625"/>
            </a:xfrm>
            <a:custGeom>
              <a:avLst/>
              <a:pathLst>
                <a:path w="3432608" h="854625">
                  <a:moveTo>
                    <a:pt x="0" y="213656"/>
                  </a:moveTo>
                  <a:lnTo>
                    <a:pt x="686521" y="0"/>
                  </a:lnTo>
                  <a:lnTo>
                    <a:pt x="1373043" y="854625"/>
                  </a:lnTo>
                  <a:lnTo>
                    <a:pt x="2059565" y="854625"/>
                  </a:lnTo>
                  <a:lnTo>
                    <a:pt x="2746087" y="0"/>
                  </a:lnTo>
                  <a:lnTo>
                    <a:pt x="3432608" y="213656"/>
                  </a:lnTo>
                </a:path>
              </a:pathLst>
            </a:custGeom>
            <a:ln w="27101" cap="flat">
              <a:solidFill>
                <a:srgbClr val="E2231A">
                  <a:alpha val="69803"/>
                </a:srgbClr>
              </a:solidFill>
              <a:prstDash val="solid"/>
              <a:round/>
            </a:ln>
          </p:spPr>
          <p:txBody>
            <a:bodyPr/>
            <a:lstStyle/>
            <a:p/>
          </p:txBody>
        </p:sp>
        <p:sp>
          <p:nvSpPr>
            <p:cNvPr id="91" name="pl91"/>
            <p:cNvSpPr/>
            <p:nvPr/>
          </p:nvSpPr>
          <p:spPr>
            <a:xfrm>
              <a:off x="5400582" y="1922849"/>
              <a:ext cx="3432608" cy="213656"/>
            </a:xfrm>
            <a:custGeom>
              <a:avLst/>
              <a:pathLst>
                <a:path w="3432608" h="213656">
                  <a:moveTo>
                    <a:pt x="0" y="213656"/>
                  </a:moveTo>
                  <a:lnTo>
                    <a:pt x="686521" y="0"/>
                  </a:lnTo>
                  <a:lnTo>
                    <a:pt x="1373043" y="213656"/>
                  </a:lnTo>
                  <a:lnTo>
                    <a:pt x="2059565" y="213656"/>
                  </a:lnTo>
                  <a:lnTo>
                    <a:pt x="2746087" y="213656"/>
                  </a:lnTo>
                  <a:lnTo>
                    <a:pt x="3432608" y="213656"/>
                  </a:lnTo>
                </a:path>
              </a:pathLst>
            </a:custGeom>
            <a:ln w="27101" cap="flat">
              <a:solidFill>
                <a:srgbClr val="F26A21">
                  <a:alpha val="69803"/>
                </a:srgbClr>
              </a:solidFill>
              <a:prstDash val="solid"/>
              <a:round/>
            </a:ln>
          </p:spPr>
          <p:txBody>
            <a:bodyPr/>
            <a:lstStyle/>
            <a:p/>
          </p:txBody>
        </p:sp>
        <p:sp>
          <p:nvSpPr>
            <p:cNvPr id="92" name="pl92"/>
            <p:cNvSpPr/>
            <p:nvPr/>
          </p:nvSpPr>
          <p:spPr>
            <a:xfrm>
              <a:off x="5400582" y="1922849"/>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3" name="pl93"/>
            <p:cNvSpPr/>
            <p:nvPr/>
          </p:nvSpPr>
          <p:spPr>
            <a:xfrm>
              <a:off x="5400582" y="1922849"/>
              <a:ext cx="3432608" cy="854625"/>
            </a:xfrm>
            <a:custGeom>
              <a:avLst/>
              <a:pathLst>
                <a:path w="3432608" h="854625">
                  <a:moveTo>
                    <a:pt x="0" y="0"/>
                  </a:moveTo>
                  <a:lnTo>
                    <a:pt x="686521" y="0"/>
                  </a:lnTo>
                  <a:lnTo>
                    <a:pt x="1373043" y="213656"/>
                  </a:lnTo>
                  <a:lnTo>
                    <a:pt x="2059565" y="427312"/>
                  </a:lnTo>
                  <a:lnTo>
                    <a:pt x="2746087" y="854625"/>
                  </a:lnTo>
                  <a:lnTo>
                    <a:pt x="3432608" y="854625"/>
                  </a:lnTo>
                </a:path>
              </a:pathLst>
            </a:custGeom>
            <a:ln w="65043" cap="flat">
              <a:solidFill>
                <a:srgbClr val="000000">
                  <a:alpha val="100000"/>
                </a:srgbClr>
              </a:solidFill>
              <a:prstDash val="solid"/>
              <a:round/>
            </a:ln>
          </p:spPr>
          <p:txBody>
            <a:bodyPr/>
            <a:lstStyle/>
            <a:p/>
          </p:txBody>
        </p:sp>
        <p:sp>
          <p:nvSpPr>
            <p:cNvPr id="94" name="pl94"/>
            <p:cNvSpPr/>
            <p:nvPr/>
          </p:nvSpPr>
          <p:spPr>
            <a:xfrm>
              <a:off x="5400582" y="1922849"/>
              <a:ext cx="3432608" cy="854625"/>
            </a:xfrm>
            <a:custGeom>
              <a:avLst/>
              <a:pathLst>
                <a:path w="3432608" h="854625">
                  <a:moveTo>
                    <a:pt x="0" y="0"/>
                  </a:moveTo>
                  <a:lnTo>
                    <a:pt x="686521" y="0"/>
                  </a:lnTo>
                  <a:lnTo>
                    <a:pt x="1373043" y="213656"/>
                  </a:lnTo>
                  <a:lnTo>
                    <a:pt x="2059565" y="427312"/>
                  </a:lnTo>
                  <a:lnTo>
                    <a:pt x="2746087" y="854625"/>
                  </a:lnTo>
                  <a:lnTo>
                    <a:pt x="3432608" y="854625"/>
                  </a:lnTo>
                </a:path>
              </a:pathLst>
            </a:custGeom>
            <a:ln w="40651" cap="flat">
              <a:solidFill>
                <a:srgbClr val="6A1E74">
                  <a:alpha val="100000"/>
                </a:srgbClr>
              </a:solidFill>
              <a:prstDash val="solid"/>
              <a:round/>
            </a:ln>
          </p:spPr>
          <p:txBody>
            <a:bodyPr/>
            <a:lstStyle/>
            <a:p/>
          </p:txBody>
        </p:sp>
        <p:sp>
          <p:nvSpPr>
            <p:cNvPr id="95" name="tx95"/>
            <p:cNvSpPr/>
            <p:nvPr/>
          </p:nvSpPr>
          <p:spPr>
            <a:xfrm>
              <a:off x="5370437" y="17427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6056959" y="17427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6725431" y="1957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8" name="tx98"/>
            <p:cNvSpPr/>
            <p:nvPr/>
          </p:nvSpPr>
          <p:spPr>
            <a:xfrm>
              <a:off x="7411953" y="21713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9" name="tx99"/>
            <p:cNvSpPr/>
            <p:nvPr/>
          </p:nvSpPr>
          <p:spPr>
            <a:xfrm>
              <a:off x="8098474" y="259899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0" name="tx100"/>
            <p:cNvSpPr/>
            <p:nvPr/>
          </p:nvSpPr>
          <p:spPr>
            <a:xfrm>
              <a:off x="8784996" y="259899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1" name="tx101"/>
            <p:cNvSpPr/>
            <p:nvPr/>
          </p:nvSpPr>
          <p:spPr>
            <a:xfrm>
              <a:off x="5042106" y="294079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088627" y="18707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88627" y="80422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5" name="tx105"/>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3" name="pl113"/>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4" name="pl114"/>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6" name="pl116"/>
            <p:cNvSpPr/>
            <p:nvPr/>
          </p:nvSpPr>
          <p:spPr>
            <a:xfrm>
              <a:off x="7142692" y="4638839"/>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117" name="pl117"/>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8" name="pl118"/>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9" name="tx119"/>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1" name="tx121"/>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5" name="tx125"/>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5316810" y="471005"/>
              <a:ext cx="36001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MENA</a:t>
              </a:r>
            </a:p>
          </p:txBody>
        </p:sp>
        <p:sp>
          <p:nvSpPr>
            <p:cNvPr id="127" name="pl127"/>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8" name="pl128"/>
            <p:cNvSpPr/>
            <p:nvPr/>
          </p:nvSpPr>
          <p:spPr>
            <a:xfrm>
              <a:off x="228054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20727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13399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06072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24390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7063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736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793155"/>
              <a:ext cx="5394837" cy="194233"/>
            </a:xfrm>
            <a:prstGeom prst="rect">
              <a:avLst/>
            </a:prstGeom>
            <a:solidFill>
              <a:srgbClr val="6A1E74">
                <a:alpha val="80000"/>
              </a:srgbClr>
            </a:solidFill>
          </p:spPr>
          <p:txBody>
            <a:bodyPr/>
            <a:lstStyle/>
            <a:p/>
          </p:txBody>
        </p:sp>
        <p:sp>
          <p:nvSpPr>
            <p:cNvPr id="139" name="rc139"/>
            <p:cNvSpPr/>
            <p:nvPr/>
          </p:nvSpPr>
          <p:spPr>
            <a:xfrm>
              <a:off x="1317178" y="5482382"/>
              <a:ext cx="7321564" cy="194233"/>
            </a:xfrm>
            <a:prstGeom prst="rect">
              <a:avLst/>
            </a:prstGeom>
            <a:solidFill>
              <a:srgbClr val="6A1E74">
                <a:alpha val="80000"/>
              </a:srgbClr>
            </a:solidFill>
          </p:spPr>
          <p:txBody>
            <a:bodyPr/>
            <a:lstStyle/>
            <a:p/>
          </p:txBody>
        </p:sp>
        <p:sp>
          <p:nvSpPr>
            <p:cNvPr id="140" name="tx140"/>
            <p:cNvSpPr/>
            <p:nvPr/>
          </p:nvSpPr>
          <p:spPr>
            <a:xfrm>
              <a:off x="6787364" y="58511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41" name="tx141"/>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42" name="tx142"/>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5" name="tx145"/>
            <p:cNvSpPr/>
            <p:nvPr/>
          </p:nvSpPr>
          <p:spPr>
            <a:xfrm>
              <a:off x="3049704"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46" name="tx146"/>
            <p:cNvSpPr/>
            <p:nvPr/>
          </p:nvSpPr>
          <p:spPr>
            <a:xfrm>
              <a:off x="4976431"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7" name="tx147"/>
            <p:cNvSpPr/>
            <p:nvPr/>
          </p:nvSpPr>
          <p:spPr>
            <a:xfrm>
              <a:off x="6903159"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8" name="tx148"/>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49" name="tx149"/>
            <p:cNvSpPr/>
            <p:nvPr/>
          </p:nvSpPr>
          <p:spPr>
            <a:xfrm>
              <a:off x="951100" y="5212446"/>
              <a:ext cx="48203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MENA, 2019 and 2023</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MENA ranked number 4 out of 7 UNICEF regions, with MCV1 coverage of 83%.
MCV1 coverage (83%) was 4 percentage points lower than in 2019 (87%).
This equates to 1,948,000 unvaccinated children in 2023 compared to 1,428,000 unvaccinated children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33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35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437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040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642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34034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27636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21238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951100" y="1484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3" name="pl23"/>
            <p:cNvSpPr/>
            <p:nvPr/>
          </p:nvSpPr>
          <p:spPr>
            <a:xfrm>
              <a:off x="951100" y="8443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4" name="pl24"/>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3" name="rc33"/>
            <p:cNvSpPr/>
            <p:nvPr/>
          </p:nvSpPr>
          <p:spPr>
            <a:xfrm>
              <a:off x="1296273" y="3067633"/>
              <a:ext cx="259963" cy="975556"/>
            </a:xfrm>
            <a:prstGeom prst="rect">
              <a:avLst/>
            </a:prstGeom>
            <a:solidFill>
              <a:srgbClr val="80BD41">
                <a:alpha val="100000"/>
              </a:srgbClr>
            </a:solidFill>
          </p:spPr>
          <p:txBody>
            <a:bodyPr/>
            <a:lstStyle/>
            <a:p/>
          </p:txBody>
        </p:sp>
        <p:sp>
          <p:nvSpPr>
            <p:cNvPr id="34" name="rc34"/>
            <p:cNvSpPr/>
            <p:nvPr/>
          </p:nvSpPr>
          <p:spPr>
            <a:xfrm>
              <a:off x="1296273" y="2899641"/>
              <a:ext cx="259963" cy="167992"/>
            </a:xfrm>
            <a:prstGeom prst="rect">
              <a:avLst/>
            </a:prstGeom>
            <a:solidFill>
              <a:srgbClr val="E2231A">
                <a:alpha val="100000"/>
              </a:srgbClr>
            </a:solidFill>
          </p:spPr>
          <p:txBody>
            <a:bodyPr/>
            <a:lstStyle/>
            <a:p/>
          </p:txBody>
        </p:sp>
        <p:sp>
          <p:nvSpPr>
            <p:cNvPr id="35" name="rc35"/>
            <p:cNvSpPr/>
            <p:nvPr/>
          </p:nvSpPr>
          <p:spPr>
            <a:xfrm>
              <a:off x="1585121" y="3063038"/>
              <a:ext cx="259963" cy="980151"/>
            </a:xfrm>
            <a:prstGeom prst="rect">
              <a:avLst/>
            </a:prstGeom>
            <a:solidFill>
              <a:srgbClr val="80BD41">
                <a:alpha val="100000"/>
              </a:srgbClr>
            </a:solidFill>
          </p:spPr>
          <p:txBody>
            <a:bodyPr/>
            <a:lstStyle/>
            <a:p/>
          </p:txBody>
        </p:sp>
        <p:sp>
          <p:nvSpPr>
            <p:cNvPr id="36" name="rc36"/>
            <p:cNvSpPr/>
            <p:nvPr/>
          </p:nvSpPr>
          <p:spPr>
            <a:xfrm>
              <a:off x="1585121" y="2885761"/>
              <a:ext cx="259963" cy="177277"/>
            </a:xfrm>
            <a:prstGeom prst="rect">
              <a:avLst/>
            </a:prstGeom>
            <a:solidFill>
              <a:srgbClr val="E2231A">
                <a:alpha val="100000"/>
              </a:srgbClr>
            </a:solidFill>
          </p:spPr>
          <p:txBody>
            <a:bodyPr/>
            <a:lstStyle/>
            <a:p/>
          </p:txBody>
        </p:sp>
        <p:sp>
          <p:nvSpPr>
            <p:cNvPr id="37" name="rc37"/>
            <p:cNvSpPr/>
            <p:nvPr/>
          </p:nvSpPr>
          <p:spPr>
            <a:xfrm>
              <a:off x="1873969" y="3065068"/>
              <a:ext cx="259963" cy="978122"/>
            </a:xfrm>
            <a:prstGeom prst="rect">
              <a:avLst/>
            </a:prstGeom>
            <a:solidFill>
              <a:srgbClr val="80BD41">
                <a:alpha val="100000"/>
              </a:srgbClr>
            </a:solidFill>
          </p:spPr>
          <p:txBody>
            <a:bodyPr/>
            <a:lstStyle/>
            <a:p/>
          </p:txBody>
        </p:sp>
        <p:sp>
          <p:nvSpPr>
            <p:cNvPr id="38" name="rc38"/>
            <p:cNvSpPr/>
            <p:nvPr/>
          </p:nvSpPr>
          <p:spPr>
            <a:xfrm>
              <a:off x="1873969" y="2873197"/>
              <a:ext cx="259963" cy="191870"/>
            </a:xfrm>
            <a:prstGeom prst="rect">
              <a:avLst/>
            </a:prstGeom>
            <a:solidFill>
              <a:srgbClr val="E2231A">
                <a:alpha val="100000"/>
              </a:srgbClr>
            </a:solidFill>
          </p:spPr>
          <p:txBody>
            <a:bodyPr/>
            <a:lstStyle/>
            <a:p/>
          </p:txBody>
        </p:sp>
        <p:sp>
          <p:nvSpPr>
            <p:cNvPr id="39" name="rc39"/>
            <p:cNvSpPr/>
            <p:nvPr/>
          </p:nvSpPr>
          <p:spPr>
            <a:xfrm>
              <a:off x="2162817" y="3038457"/>
              <a:ext cx="259963" cy="1004733"/>
            </a:xfrm>
            <a:prstGeom prst="rect">
              <a:avLst/>
            </a:prstGeom>
            <a:solidFill>
              <a:srgbClr val="80BD41">
                <a:alpha val="100000"/>
              </a:srgbClr>
            </a:solidFill>
          </p:spPr>
          <p:txBody>
            <a:bodyPr/>
            <a:lstStyle/>
            <a:p/>
          </p:txBody>
        </p:sp>
        <p:sp>
          <p:nvSpPr>
            <p:cNvPr id="40" name="rc40"/>
            <p:cNvSpPr/>
            <p:nvPr/>
          </p:nvSpPr>
          <p:spPr>
            <a:xfrm>
              <a:off x="2162817" y="2853979"/>
              <a:ext cx="259963" cy="184477"/>
            </a:xfrm>
            <a:prstGeom prst="rect">
              <a:avLst/>
            </a:prstGeom>
            <a:solidFill>
              <a:srgbClr val="E2231A">
                <a:alpha val="100000"/>
              </a:srgbClr>
            </a:solidFill>
          </p:spPr>
          <p:txBody>
            <a:bodyPr/>
            <a:lstStyle/>
            <a:p/>
          </p:txBody>
        </p:sp>
        <p:sp>
          <p:nvSpPr>
            <p:cNvPr id="41" name="rc41"/>
            <p:cNvSpPr/>
            <p:nvPr/>
          </p:nvSpPr>
          <p:spPr>
            <a:xfrm>
              <a:off x="2451665" y="3011707"/>
              <a:ext cx="259963" cy="1031483"/>
            </a:xfrm>
            <a:prstGeom prst="rect">
              <a:avLst/>
            </a:prstGeom>
            <a:solidFill>
              <a:srgbClr val="80BD41">
                <a:alpha val="100000"/>
              </a:srgbClr>
            </a:solidFill>
          </p:spPr>
          <p:txBody>
            <a:bodyPr/>
            <a:lstStyle/>
            <a:p/>
          </p:txBody>
        </p:sp>
        <p:sp>
          <p:nvSpPr>
            <p:cNvPr id="42" name="rc42"/>
            <p:cNvSpPr/>
            <p:nvPr/>
          </p:nvSpPr>
          <p:spPr>
            <a:xfrm>
              <a:off x="2451665" y="2829899"/>
              <a:ext cx="259963" cy="181807"/>
            </a:xfrm>
            <a:prstGeom prst="rect">
              <a:avLst/>
            </a:prstGeom>
            <a:solidFill>
              <a:srgbClr val="E2231A">
                <a:alpha val="100000"/>
              </a:srgbClr>
            </a:solidFill>
          </p:spPr>
          <p:txBody>
            <a:bodyPr/>
            <a:lstStyle/>
            <a:p/>
          </p:txBody>
        </p:sp>
        <p:sp>
          <p:nvSpPr>
            <p:cNvPr id="43" name="rc43"/>
            <p:cNvSpPr/>
            <p:nvPr/>
          </p:nvSpPr>
          <p:spPr>
            <a:xfrm>
              <a:off x="2740513" y="2981483"/>
              <a:ext cx="259963" cy="1061707"/>
            </a:xfrm>
            <a:prstGeom prst="rect">
              <a:avLst/>
            </a:prstGeom>
            <a:solidFill>
              <a:srgbClr val="80BD41">
                <a:alpha val="100000"/>
              </a:srgbClr>
            </a:solidFill>
          </p:spPr>
          <p:txBody>
            <a:bodyPr/>
            <a:lstStyle/>
            <a:p/>
          </p:txBody>
        </p:sp>
        <p:sp>
          <p:nvSpPr>
            <p:cNvPr id="44" name="rc44"/>
            <p:cNvSpPr/>
            <p:nvPr/>
          </p:nvSpPr>
          <p:spPr>
            <a:xfrm>
              <a:off x="2740513" y="2801129"/>
              <a:ext cx="259963" cy="180354"/>
            </a:xfrm>
            <a:prstGeom prst="rect">
              <a:avLst/>
            </a:prstGeom>
            <a:solidFill>
              <a:srgbClr val="E2231A">
                <a:alpha val="100000"/>
              </a:srgbClr>
            </a:solidFill>
          </p:spPr>
          <p:txBody>
            <a:bodyPr/>
            <a:lstStyle/>
            <a:p/>
          </p:txBody>
        </p:sp>
        <p:sp>
          <p:nvSpPr>
            <p:cNvPr id="45" name="rc45"/>
            <p:cNvSpPr/>
            <p:nvPr/>
          </p:nvSpPr>
          <p:spPr>
            <a:xfrm>
              <a:off x="3029361" y="2946660"/>
              <a:ext cx="259963" cy="1096530"/>
            </a:xfrm>
            <a:prstGeom prst="rect">
              <a:avLst/>
            </a:prstGeom>
            <a:solidFill>
              <a:srgbClr val="80BD41">
                <a:alpha val="100000"/>
              </a:srgbClr>
            </a:solidFill>
          </p:spPr>
          <p:txBody>
            <a:bodyPr/>
            <a:lstStyle/>
            <a:p/>
          </p:txBody>
        </p:sp>
        <p:sp>
          <p:nvSpPr>
            <p:cNvPr id="46" name="rc46"/>
            <p:cNvSpPr/>
            <p:nvPr/>
          </p:nvSpPr>
          <p:spPr>
            <a:xfrm>
              <a:off x="3029361" y="2765960"/>
              <a:ext cx="259963" cy="180700"/>
            </a:xfrm>
            <a:prstGeom prst="rect">
              <a:avLst/>
            </a:prstGeom>
            <a:solidFill>
              <a:srgbClr val="E2231A">
                <a:alpha val="100000"/>
              </a:srgbClr>
            </a:solidFill>
          </p:spPr>
          <p:txBody>
            <a:bodyPr/>
            <a:lstStyle/>
            <a:p/>
          </p:txBody>
        </p:sp>
        <p:sp>
          <p:nvSpPr>
            <p:cNvPr id="47" name="rc47"/>
            <p:cNvSpPr/>
            <p:nvPr/>
          </p:nvSpPr>
          <p:spPr>
            <a:xfrm>
              <a:off x="3318209" y="2895546"/>
              <a:ext cx="259963" cy="1147643"/>
            </a:xfrm>
            <a:prstGeom prst="rect">
              <a:avLst/>
            </a:prstGeom>
            <a:solidFill>
              <a:srgbClr val="80BD41">
                <a:alpha val="100000"/>
              </a:srgbClr>
            </a:solidFill>
          </p:spPr>
          <p:txBody>
            <a:bodyPr/>
            <a:lstStyle/>
            <a:p/>
          </p:txBody>
        </p:sp>
        <p:sp>
          <p:nvSpPr>
            <p:cNvPr id="48" name="rc48"/>
            <p:cNvSpPr/>
            <p:nvPr/>
          </p:nvSpPr>
          <p:spPr>
            <a:xfrm>
              <a:off x="3318209" y="2728035"/>
              <a:ext cx="259963" cy="167510"/>
            </a:xfrm>
            <a:prstGeom prst="rect">
              <a:avLst/>
            </a:prstGeom>
            <a:solidFill>
              <a:srgbClr val="E2231A">
                <a:alpha val="100000"/>
              </a:srgbClr>
            </a:solidFill>
          </p:spPr>
          <p:txBody>
            <a:bodyPr/>
            <a:lstStyle/>
            <a:p/>
          </p:txBody>
        </p:sp>
        <p:sp>
          <p:nvSpPr>
            <p:cNvPr id="49" name="rc49"/>
            <p:cNvSpPr/>
            <p:nvPr/>
          </p:nvSpPr>
          <p:spPr>
            <a:xfrm>
              <a:off x="3607057" y="2869946"/>
              <a:ext cx="259963" cy="1173243"/>
            </a:xfrm>
            <a:prstGeom prst="rect">
              <a:avLst/>
            </a:prstGeom>
            <a:solidFill>
              <a:srgbClr val="80BD41">
                <a:alpha val="100000"/>
              </a:srgbClr>
            </a:solidFill>
          </p:spPr>
          <p:txBody>
            <a:bodyPr/>
            <a:lstStyle/>
            <a:p/>
          </p:txBody>
        </p:sp>
        <p:sp>
          <p:nvSpPr>
            <p:cNvPr id="50" name="rc50"/>
            <p:cNvSpPr/>
            <p:nvPr/>
          </p:nvSpPr>
          <p:spPr>
            <a:xfrm>
              <a:off x="3607057" y="2694949"/>
              <a:ext cx="259963" cy="174997"/>
            </a:xfrm>
            <a:prstGeom prst="rect">
              <a:avLst/>
            </a:prstGeom>
            <a:solidFill>
              <a:srgbClr val="E2231A">
                <a:alpha val="100000"/>
              </a:srgbClr>
            </a:solidFill>
          </p:spPr>
          <p:txBody>
            <a:bodyPr/>
            <a:lstStyle/>
            <a:p/>
          </p:txBody>
        </p:sp>
        <p:sp>
          <p:nvSpPr>
            <p:cNvPr id="51" name="rc51"/>
            <p:cNvSpPr/>
            <p:nvPr/>
          </p:nvSpPr>
          <p:spPr>
            <a:xfrm>
              <a:off x="3895905" y="2812905"/>
              <a:ext cx="259963" cy="1230284"/>
            </a:xfrm>
            <a:prstGeom prst="rect">
              <a:avLst/>
            </a:prstGeom>
            <a:solidFill>
              <a:srgbClr val="80BD41">
                <a:alpha val="100000"/>
              </a:srgbClr>
            </a:solidFill>
          </p:spPr>
          <p:txBody>
            <a:bodyPr/>
            <a:lstStyle/>
            <a:p/>
          </p:txBody>
        </p:sp>
        <p:sp>
          <p:nvSpPr>
            <p:cNvPr id="52" name="rc52"/>
            <p:cNvSpPr/>
            <p:nvPr/>
          </p:nvSpPr>
          <p:spPr>
            <a:xfrm>
              <a:off x="3895905" y="2661565"/>
              <a:ext cx="259963" cy="151340"/>
            </a:xfrm>
            <a:prstGeom prst="rect">
              <a:avLst/>
            </a:prstGeom>
            <a:solidFill>
              <a:srgbClr val="E2231A">
                <a:alpha val="100000"/>
              </a:srgbClr>
            </a:solidFill>
          </p:spPr>
          <p:txBody>
            <a:bodyPr/>
            <a:lstStyle/>
            <a:p/>
          </p:txBody>
        </p:sp>
        <p:sp>
          <p:nvSpPr>
            <p:cNvPr id="53" name="rc53"/>
            <p:cNvSpPr/>
            <p:nvPr/>
          </p:nvSpPr>
          <p:spPr>
            <a:xfrm>
              <a:off x="4184753" y="2761427"/>
              <a:ext cx="259963" cy="1281763"/>
            </a:xfrm>
            <a:prstGeom prst="rect">
              <a:avLst/>
            </a:prstGeom>
            <a:solidFill>
              <a:srgbClr val="80BD41">
                <a:alpha val="100000"/>
              </a:srgbClr>
            </a:solidFill>
          </p:spPr>
          <p:txBody>
            <a:bodyPr/>
            <a:lstStyle/>
            <a:p/>
          </p:txBody>
        </p:sp>
        <p:sp>
          <p:nvSpPr>
            <p:cNvPr id="54" name="rc54"/>
            <p:cNvSpPr/>
            <p:nvPr/>
          </p:nvSpPr>
          <p:spPr>
            <a:xfrm>
              <a:off x="4184753" y="2626204"/>
              <a:ext cx="259963" cy="135222"/>
            </a:xfrm>
            <a:prstGeom prst="rect">
              <a:avLst/>
            </a:prstGeom>
            <a:solidFill>
              <a:srgbClr val="E2231A">
                <a:alpha val="100000"/>
              </a:srgbClr>
            </a:solidFill>
          </p:spPr>
          <p:txBody>
            <a:bodyPr/>
            <a:lstStyle/>
            <a:p/>
          </p:txBody>
        </p:sp>
        <p:sp>
          <p:nvSpPr>
            <p:cNvPr id="55" name="rc55"/>
            <p:cNvSpPr/>
            <p:nvPr/>
          </p:nvSpPr>
          <p:spPr>
            <a:xfrm>
              <a:off x="4473601" y="2775448"/>
              <a:ext cx="259963" cy="1267742"/>
            </a:xfrm>
            <a:prstGeom prst="rect">
              <a:avLst/>
            </a:prstGeom>
            <a:solidFill>
              <a:srgbClr val="80BD41">
                <a:alpha val="100000"/>
              </a:srgbClr>
            </a:solidFill>
          </p:spPr>
          <p:txBody>
            <a:bodyPr/>
            <a:lstStyle/>
            <a:p/>
          </p:txBody>
        </p:sp>
        <p:sp>
          <p:nvSpPr>
            <p:cNvPr id="56" name="rc56"/>
            <p:cNvSpPr/>
            <p:nvPr/>
          </p:nvSpPr>
          <p:spPr>
            <a:xfrm>
              <a:off x="4473601" y="2641074"/>
              <a:ext cx="259963" cy="134373"/>
            </a:xfrm>
            <a:prstGeom prst="rect">
              <a:avLst/>
            </a:prstGeom>
            <a:solidFill>
              <a:srgbClr val="E2231A">
                <a:alpha val="100000"/>
              </a:srgbClr>
            </a:solidFill>
          </p:spPr>
          <p:txBody>
            <a:bodyPr/>
            <a:lstStyle/>
            <a:p/>
          </p:txBody>
        </p:sp>
        <p:sp>
          <p:nvSpPr>
            <p:cNvPr id="57" name="rc57"/>
            <p:cNvSpPr/>
            <p:nvPr/>
          </p:nvSpPr>
          <p:spPr>
            <a:xfrm>
              <a:off x="4762449" y="2773371"/>
              <a:ext cx="259963" cy="1269819"/>
            </a:xfrm>
            <a:prstGeom prst="rect">
              <a:avLst/>
            </a:prstGeom>
            <a:solidFill>
              <a:srgbClr val="80BD41">
                <a:alpha val="100000"/>
              </a:srgbClr>
            </a:solidFill>
          </p:spPr>
          <p:txBody>
            <a:bodyPr/>
            <a:lstStyle/>
            <a:p/>
          </p:txBody>
        </p:sp>
        <p:sp>
          <p:nvSpPr>
            <p:cNvPr id="58" name="rc58"/>
            <p:cNvSpPr/>
            <p:nvPr/>
          </p:nvSpPr>
          <p:spPr>
            <a:xfrm>
              <a:off x="4762449" y="2601596"/>
              <a:ext cx="259963" cy="171774"/>
            </a:xfrm>
            <a:prstGeom prst="rect">
              <a:avLst/>
            </a:prstGeom>
            <a:solidFill>
              <a:srgbClr val="E2231A">
                <a:alpha val="100000"/>
              </a:srgbClr>
            </a:solidFill>
          </p:spPr>
          <p:txBody>
            <a:bodyPr/>
            <a:lstStyle/>
            <a:p/>
          </p:txBody>
        </p:sp>
        <p:sp>
          <p:nvSpPr>
            <p:cNvPr id="59" name="rc59"/>
            <p:cNvSpPr/>
            <p:nvPr/>
          </p:nvSpPr>
          <p:spPr>
            <a:xfrm>
              <a:off x="5051297" y="2736059"/>
              <a:ext cx="259963" cy="1307130"/>
            </a:xfrm>
            <a:prstGeom prst="rect">
              <a:avLst/>
            </a:prstGeom>
            <a:solidFill>
              <a:srgbClr val="80BD41">
                <a:alpha val="100000"/>
              </a:srgbClr>
            </a:solidFill>
          </p:spPr>
          <p:txBody>
            <a:bodyPr/>
            <a:lstStyle/>
            <a:p/>
          </p:txBody>
        </p:sp>
        <p:sp>
          <p:nvSpPr>
            <p:cNvPr id="60" name="rc60"/>
            <p:cNvSpPr/>
            <p:nvPr/>
          </p:nvSpPr>
          <p:spPr>
            <a:xfrm>
              <a:off x="5051297" y="2573831"/>
              <a:ext cx="259963" cy="162228"/>
            </a:xfrm>
            <a:prstGeom prst="rect">
              <a:avLst/>
            </a:prstGeom>
            <a:solidFill>
              <a:srgbClr val="E2231A">
                <a:alpha val="100000"/>
              </a:srgbClr>
            </a:solidFill>
          </p:spPr>
          <p:txBody>
            <a:bodyPr/>
            <a:lstStyle/>
            <a:p/>
          </p:txBody>
        </p:sp>
        <p:sp>
          <p:nvSpPr>
            <p:cNvPr id="61" name="rc61"/>
            <p:cNvSpPr/>
            <p:nvPr/>
          </p:nvSpPr>
          <p:spPr>
            <a:xfrm>
              <a:off x="5340145" y="2733354"/>
              <a:ext cx="259963" cy="1309836"/>
            </a:xfrm>
            <a:prstGeom prst="rect">
              <a:avLst/>
            </a:prstGeom>
            <a:solidFill>
              <a:srgbClr val="80BD41">
                <a:alpha val="100000"/>
              </a:srgbClr>
            </a:solidFill>
          </p:spPr>
          <p:txBody>
            <a:bodyPr/>
            <a:lstStyle/>
            <a:p/>
          </p:txBody>
        </p:sp>
        <p:sp>
          <p:nvSpPr>
            <p:cNvPr id="62" name="rc62"/>
            <p:cNvSpPr/>
            <p:nvPr/>
          </p:nvSpPr>
          <p:spPr>
            <a:xfrm>
              <a:off x="5340145" y="2552654"/>
              <a:ext cx="259963" cy="180700"/>
            </a:xfrm>
            <a:prstGeom prst="rect">
              <a:avLst/>
            </a:prstGeom>
            <a:solidFill>
              <a:srgbClr val="E2231A">
                <a:alpha val="100000"/>
              </a:srgbClr>
            </a:solidFill>
          </p:spPr>
          <p:txBody>
            <a:bodyPr/>
            <a:lstStyle/>
            <a:p/>
          </p:txBody>
        </p:sp>
        <p:sp>
          <p:nvSpPr>
            <p:cNvPr id="63" name="rc63"/>
            <p:cNvSpPr/>
            <p:nvPr/>
          </p:nvSpPr>
          <p:spPr>
            <a:xfrm>
              <a:off x="5628993" y="2725483"/>
              <a:ext cx="259963" cy="1317706"/>
            </a:xfrm>
            <a:prstGeom prst="rect">
              <a:avLst/>
            </a:prstGeom>
            <a:solidFill>
              <a:srgbClr val="80BD41">
                <a:alpha val="100000"/>
              </a:srgbClr>
            </a:solidFill>
          </p:spPr>
          <p:txBody>
            <a:bodyPr/>
            <a:lstStyle/>
            <a:p/>
          </p:txBody>
        </p:sp>
        <p:sp>
          <p:nvSpPr>
            <p:cNvPr id="64" name="rc64"/>
            <p:cNvSpPr/>
            <p:nvPr/>
          </p:nvSpPr>
          <p:spPr>
            <a:xfrm>
              <a:off x="5628993" y="2540522"/>
              <a:ext cx="259963" cy="184961"/>
            </a:xfrm>
            <a:prstGeom prst="rect">
              <a:avLst/>
            </a:prstGeom>
            <a:solidFill>
              <a:srgbClr val="E2231A">
                <a:alpha val="100000"/>
              </a:srgbClr>
            </a:solidFill>
          </p:spPr>
          <p:txBody>
            <a:bodyPr/>
            <a:lstStyle/>
            <a:p/>
          </p:txBody>
        </p:sp>
        <p:sp>
          <p:nvSpPr>
            <p:cNvPr id="65" name="rc65"/>
            <p:cNvSpPr/>
            <p:nvPr/>
          </p:nvSpPr>
          <p:spPr>
            <a:xfrm>
              <a:off x="5917841" y="2705665"/>
              <a:ext cx="259963" cy="1337524"/>
            </a:xfrm>
            <a:prstGeom prst="rect">
              <a:avLst/>
            </a:prstGeom>
            <a:solidFill>
              <a:srgbClr val="80BD41">
                <a:alpha val="100000"/>
              </a:srgbClr>
            </a:solidFill>
          </p:spPr>
          <p:txBody>
            <a:bodyPr/>
            <a:lstStyle/>
            <a:p/>
          </p:txBody>
        </p:sp>
        <p:sp>
          <p:nvSpPr>
            <p:cNvPr id="66" name="rc66"/>
            <p:cNvSpPr/>
            <p:nvPr/>
          </p:nvSpPr>
          <p:spPr>
            <a:xfrm>
              <a:off x="5917841" y="2546720"/>
              <a:ext cx="259963" cy="158944"/>
            </a:xfrm>
            <a:prstGeom prst="rect">
              <a:avLst/>
            </a:prstGeom>
            <a:solidFill>
              <a:srgbClr val="E2231A">
                <a:alpha val="100000"/>
              </a:srgbClr>
            </a:solidFill>
          </p:spPr>
          <p:txBody>
            <a:bodyPr/>
            <a:lstStyle/>
            <a:p/>
          </p:txBody>
        </p:sp>
        <p:sp>
          <p:nvSpPr>
            <p:cNvPr id="67" name="rc67"/>
            <p:cNvSpPr/>
            <p:nvPr/>
          </p:nvSpPr>
          <p:spPr>
            <a:xfrm>
              <a:off x="6206689" y="2717407"/>
              <a:ext cx="259963" cy="1325782"/>
            </a:xfrm>
            <a:prstGeom prst="rect">
              <a:avLst/>
            </a:prstGeom>
            <a:solidFill>
              <a:srgbClr val="80BD41">
                <a:alpha val="100000"/>
              </a:srgbClr>
            </a:solidFill>
          </p:spPr>
          <p:txBody>
            <a:bodyPr/>
            <a:lstStyle/>
            <a:p/>
          </p:txBody>
        </p:sp>
        <p:sp>
          <p:nvSpPr>
            <p:cNvPr id="68" name="rc68"/>
            <p:cNvSpPr/>
            <p:nvPr/>
          </p:nvSpPr>
          <p:spPr>
            <a:xfrm>
              <a:off x="6206689" y="2547305"/>
              <a:ext cx="259963" cy="170102"/>
            </a:xfrm>
            <a:prstGeom prst="rect">
              <a:avLst/>
            </a:prstGeom>
            <a:solidFill>
              <a:srgbClr val="E2231A">
                <a:alpha val="100000"/>
              </a:srgbClr>
            </a:solidFill>
          </p:spPr>
          <p:txBody>
            <a:bodyPr/>
            <a:lstStyle/>
            <a:p/>
          </p:txBody>
        </p:sp>
        <p:sp>
          <p:nvSpPr>
            <p:cNvPr id="69" name="rc69"/>
            <p:cNvSpPr/>
            <p:nvPr/>
          </p:nvSpPr>
          <p:spPr>
            <a:xfrm>
              <a:off x="6495537" y="2771595"/>
              <a:ext cx="259963" cy="1271594"/>
            </a:xfrm>
            <a:prstGeom prst="rect">
              <a:avLst/>
            </a:prstGeom>
            <a:solidFill>
              <a:srgbClr val="80BD41">
                <a:alpha val="100000"/>
              </a:srgbClr>
            </a:solidFill>
          </p:spPr>
          <p:txBody>
            <a:bodyPr/>
            <a:lstStyle/>
            <a:p/>
          </p:txBody>
        </p:sp>
        <p:sp>
          <p:nvSpPr>
            <p:cNvPr id="70" name="rc70"/>
            <p:cNvSpPr/>
            <p:nvPr/>
          </p:nvSpPr>
          <p:spPr>
            <a:xfrm>
              <a:off x="6495537" y="2583500"/>
              <a:ext cx="259963" cy="188095"/>
            </a:xfrm>
            <a:prstGeom prst="rect">
              <a:avLst/>
            </a:prstGeom>
            <a:solidFill>
              <a:srgbClr val="E2231A">
                <a:alpha val="100000"/>
              </a:srgbClr>
            </a:solidFill>
          </p:spPr>
          <p:txBody>
            <a:bodyPr/>
            <a:lstStyle/>
            <a:p/>
          </p:txBody>
        </p:sp>
        <p:sp>
          <p:nvSpPr>
            <p:cNvPr id="71" name="rc71"/>
            <p:cNvSpPr/>
            <p:nvPr/>
          </p:nvSpPr>
          <p:spPr>
            <a:xfrm>
              <a:off x="6784385" y="2791623"/>
              <a:ext cx="259963" cy="1251567"/>
            </a:xfrm>
            <a:prstGeom prst="rect">
              <a:avLst/>
            </a:prstGeom>
            <a:solidFill>
              <a:srgbClr val="80BD41">
                <a:alpha val="100000"/>
              </a:srgbClr>
            </a:solidFill>
          </p:spPr>
          <p:txBody>
            <a:bodyPr/>
            <a:lstStyle/>
            <a:p/>
          </p:txBody>
        </p:sp>
        <p:sp>
          <p:nvSpPr>
            <p:cNvPr id="72" name="rc72"/>
            <p:cNvSpPr/>
            <p:nvPr/>
          </p:nvSpPr>
          <p:spPr>
            <a:xfrm>
              <a:off x="6784385" y="2608962"/>
              <a:ext cx="259963" cy="182661"/>
            </a:xfrm>
            <a:prstGeom prst="rect">
              <a:avLst/>
            </a:prstGeom>
            <a:solidFill>
              <a:srgbClr val="E2231A">
                <a:alpha val="100000"/>
              </a:srgbClr>
            </a:solidFill>
          </p:spPr>
          <p:txBody>
            <a:bodyPr/>
            <a:lstStyle/>
            <a:p/>
          </p:txBody>
        </p:sp>
        <p:sp>
          <p:nvSpPr>
            <p:cNvPr id="73" name="rc73"/>
            <p:cNvSpPr/>
            <p:nvPr/>
          </p:nvSpPr>
          <p:spPr>
            <a:xfrm>
              <a:off x="7073233" y="2809893"/>
              <a:ext cx="259963" cy="1233296"/>
            </a:xfrm>
            <a:prstGeom prst="rect">
              <a:avLst/>
            </a:prstGeom>
            <a:solidFill>
              <a:srgbClr val="80BD41">
                <a:alpha val="100000"/>
              </a:srgbClr>
            </a:solidFill>
          </p:spPr>
          <p:txBody>
            <a:bodyPr/>
            <a:lstStyle/>
            <a:p/>
          </p:txBody>
        </p:sp>
        <p:sp>
          <p:nvSpPr>
            <p:cNvPr id="74" name="rc74"/>
            <p:cNvSpPr/>
            <p:nvPr/>
          </p:nvSpPr>
          <p:spPr>
            <a:xfrm>
              <a:off x="7073233" y="2614261"/>
              <a:ext cx="259963" cy="195632"/>
            </a:xfrm>
            <a:prstGeom prst="rect">
              <a:avLst/>
            </a:prstGeom>
            <a:solidFill>
              <a:srgbClr val="E2231A">
                <a:alpha val="100000"/>
              </a:srgbClr>
            </a:solidFill>
          </p:spPr>
          <p:txBody>
            <a:bodyPr/>
            <a:lstStyle/>
            <a:p/>
          </p:txBody>
        </p:sp>
        <p:sp>
          <p:nvSpPr>
            <p:cNvPr id="75" name="rc75"/>
            <p:cNvSpPr/>
            <p:nvPr/>
          </p:nvSpPr>
          <p:spPr>
            <a:xfrm>
              <a:off x="7362081" y="2843795"/>
              <a:ext cx="259963" cy="1199394"/>
            </a:xfrm>
            <a:prstGeom prst="rect">
              <a:avLst/>
            </a:prstGeom>
            <a:solidFill>
              <a:srgbClr val="80BD41">
                <a:alpha val="100000"/>
              </a:srgbClr>
            </a:solidFill>
          </p:spPr>
          <p:txBody>
            <a:bodyPr/>
            <a:lstStyle/>
            <a:p/>
          </p:txBody>
        </p:sp>
        <p:sp>
          <p:nvSpPr>
            <p:cNvPr id="76" name="rc76"/>
            <p:cNvSpPr/>
            <p:nvPr/>
          </p:nvSpPr>
          <p:spPr>
            <a:xfrm>
              <a:off x="7362081" y="2626236"/>
              <a:ext cx="259963" cy="217559"/>
            </a:xfrm>
            <a:prstGeom prst="rect">
              <a:avLst/>
            </a:prstGeom>
            <a:solidFill>
              <a:srgbClr val="E2231A">
                <a:alpha val="100000"/>
              </a:srgbClr>
            </a:solidFill>
          </p:spPr>
          <p:txBody>
            <a:bodyPr/>
            <a:lstStyle/>
            <a:p/>
          </p:txBody>
        </p:sp>
        <p:sp>
          <p:nvSpPr>
            <p:cNvPr id="77" name="rc77"/>
            <p:cNvSpPr/>
            <p:nvPr/>
          </p:nvSpPr>
          <p:spPr>
            <a:xfrm>
              <a:off x="7650929" y="2857659"/>
              <a:ext cx="259963" cy="1185531"/>
            </a:xfrm>
            <a:prstGeom prst="rect">
              <a:avLst/>
            </a:prstGeom>
            <a:solidFill>
              <a:srgbClr val="80BD41">
                <a:alpha val="100000"/>
              </a:srgbClr>
            </a:solidFill>
          </p:spPr>
          <p:txBody>
            <a:bodyPr/>
            <a:lstStyle/>
            <a:p/>
          </p:txBody>
        </p:sp>
        <p:sp>
          <p:nvSpPr>
            <p:cNvPr id="78" name="rc78"/>
            <p:cNvSpPr/>
            <p:nvPr/>
          </p:nvSpPr>
          <p:spPr>
            <a:xfrm>
              <a:off x="7650929" y="2619229"/>
              <a:ext cx="259963" cy="238429"/>
            </a:xfrm>
            <a:prstGeom prst="rect">
              <a:avLst/>
            </a:prstGeom>
            <a:solidFill>
              <a:srgbClr val="E2231A">
                <a:alpha val="100000"/>
              </a:srgbClr>
            </a:solidFill>
          </p:spPr>
          <p:txBody>
            <a:bodyPr/>
            <a:lstStyle/>
            <a:p/>
          </p:txBody>
        </p:sp>
        <p:sp>
          <p:nvSpPr>
            <p:cNvPr id="79" name="rc79"/>
            <p:cNvSpPr/>
            <p:nvPr/>
          </p:nvSpPr>
          <p:spPr>
            <a:xfrm>
              <a:off x="7939777" y="2847215"/>
              <a:ext cx="259963" cy="1195975"/>
            </a:xfrm>
            <a:prstGeom prst="rect">
              <a:avLst/>
            </a:prstGeom>
            <a:solidFill>
              <a:srgbClr val="80BD41">
                <a:alpha val="100000"/>
              </a:srgbClr>
            </a:solidFill>
          </p:spPr>
          <p:txBody>
            <a:bodyPr/>
            <a:lstStyle/>
            <a:p/>
          </p:txBody>
        </p:sp>
        <p:sp>
          <p:nvSpPr>
            <p:cNvPr id="80" name="rc80"/>
            <p:cNvSpPr/>
            <p:nvPr/>
          </p:nvSpPr>
          <p:spPr>
            <a:xfrm>
              <a:off x="7939777" y="2598007"/>
              <a:ext cx="259963" cy="249207"/>
            </a:xfrm>
            <a:prstGeom prst="rect">
              <a:avLst/>
            </a:prstGeom>
            <a:solidFill>
              <a:srgbClr val="E2231A">
                <a:alpha val="100000"/>
              </a:srgbClr>
            </a:solidFill>
          </p:spPr>
          <p:txBody>
            <a:bodyPr/>
            <a:lstStyle/>
            <a:p/>
          </p:txBody>
        </p:sp>
        <p:sp>
          <p:nvSpPr>
            <p:cNvPr id="81" name="pl81"/>
            <p:cNvSpPr/>
            <p:nvPr/>
          </p:nvSpPr>
          <p:spPr>
            <a:xfrm>
              <a:off x="1426255" y="1338387"/>
              <a:ext cx="6643503" cy="210373"/>
            </a:xfrm>
            <a:custGeom>
              <a:avLst/>
              <a:pathLst>
                <a:path w="6643503" h="210373">
                  <a:moveTo>
                    <a:pt x="0" y="150266"/>
                  </a:moveTo>
                  <a:lnTo>
                    <a:pt x="288847" y="150266"/>
                  </a:lnTo>
                  <a:lnTo>
                    <a:pt x="577695" y="180320"/>
                  </a:lnTo>
                  <a:lnTo>
                    <a:pt x="866543" y="180320"/>
                  </a:lnTo>
                  <a:lnTo>
                    <a:pt x="1155391" y="150266"/>
                  </a:lnTo>
                  <a:lnTo>
                    <a:pt x="1444239" y="150266"/>
                  </a:lnTo>
                  <a:lnTo>
                    <a:pt x="1733087" y="120213"/>
                  </a:lnTo>
                  <a:lnTo>
                    <a:pt x="2021935" y="90160"/>
                  </a:lnTo>
                  <a:lnTo>
                    <a:pt x="2310783" y="90160"/>
                  </a:lnTo>
                  <a:lnTo>
                    <a:pt x="2599631" y="30053"/>
                  </a:lnTo>
                  <a:lnTo>
                    <a:pt x="2888479" y="0"/>
                  </a:lnTo>
                  <a:lnTo>
                    <a:pt x="3177327" y="0"/>
                  </a:lnTo>
                  <a:lnTo>
                    <a:pt x="3466175" y="60106"/>
                  </a:lnTo>
                  <a:lnTo>
                    <a:pt x="3755023" y="30053"/>
                  </a:lnTo>
                  <a:lnTo>
                    <a:pt x="4043871" y="60106"/>
                  </a:lnTo>
                  <a:lnTo>
                    <a:pt x="4332719" y="60106"/>
                  </a:lnTo>
                  <a:lnTo>
                    <a:pt x="4621567" y="30053"/>
                  </a:lnTo>
                  <a:lnTo>
                    <a:pt x="4910415" y="30053"/>
                  </a:lnTo>
                  <a:lnTo>
                    <a:pt x="5199263" y="90160"/>
                  </a:lnTo>
                  <a:lnTo>
                    <a:pt x="5488111" y="90160"/>
                  </a:lnTo>
                  <a:lnTo>
                    <a:pt x="5776959" y="120213"/>
                  </a:lnTo>
                  <a:lnTo>
                    <a:pt x="6065807" y="150266"/>
                  </a:lnTo>
                  <a:lnTo>
                    <a:pt x="6354655" y="210373"/>
                  </a:lnTo>
                  <a:lnTo>
                    <a:pt x="6643503" y="210373"/>
                  </a:lnTo>
                </a:path>
              </a:pathLst>
            </a:custGeom>
            <a:ln w="27101" cap="flat">
              <a:solidFill>
                <a:srgbClr val="0058AB">
                  <a:alpha val="100000"/>
                </a:srgbClr>
              </a:solidFill>
              <a:prstDash val="solid"/>
              <a:round/>
            </a:ln>
          </p:spPr>
          <p:txBody>
            <a:bodyPr/>
            <a:lstStyle/>
            <a:p/>
          </p:txBody>
        </p:sp>
        <p:sp>
          <p:nvSpPr>
            <p:cNvPr id="82" name="tx82"/>
            <p:cNvSpPr/>
            <p:nvPr/>
          </p:nvSpPr>
          <p:spPr>
            <a:xfrm>
              <a:off x="1355917"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3" name="tx83"/>
            <p:cNvSpPr/>
            <p:nvPr/>
          </p:nvSpPr>
          <p:spPr>
            <a:xfrm>
              <a:off x="2800157"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4" name="tx84"/>
            <p:cNvSpPr/>
            <p:nvPr/>
          </p:nvSpPr>
          <p:spPr>
            <a:xfrm>
              <a:off x="4244397" y="11554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85" name="tx85"/>
            <p:cNvSpPr/>
            <p:nvPr/>
          </p:nvSpPr>
          <p:spPr>
            <a:xfrm>
              <a:off x="5688637" y="12155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86" name="tx86"/>
            <p:cNvSpPr/>
            <p:nvPr/>
          </p:nvSpPr>
          <p:spPr>
            <a:xfrm>
              <a:off x="6844029" y="12455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87" name="tx87"/>
            <p:cNvSpPr/>
            <p:nvPr/>
          </p:nvSpPr>
          <p:spPr>
            <a:xfrm>
              <a:off x="7132877" y="12756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8" name="tx88"/>
            <p:cNvSpPr/>
            <p:nvPr/>
          </p:nvSpPr>
          <p:spPr>
            <a:xfrm>
              <a:off x="7421725"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9" name="tx89"/>
            <p:cNvSpPr/>
            <p:nvPr/>
          </p:nvSpPr>
          <p:spPr>
            <a:xfrm>
              <a:off x="7710573" y="136572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90" name="tx90"/>
            <p:cNvSpPr/>
            <p:nvPr/>
          </p:nvSpPr>
          <p:spPr>
            <a:xfrm>
              <a:off x="7999421" y="136572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91" name="tx91"/>
            <p:cNvSpPr/>
            <p:nvPr/>
          </p:nvSpPr>
          <p:spPr>
            <a:xfrm>
              <a:off x="1350906" y="35149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92" name="tx92"/>
            <p:cNvSpPr/>
            <p:nvPr/>
          </p:nvSpPr>
          <p:spPr>
            <a:xfrm>
              <a:off x="1350906" y="294314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3" name="tx93"/>
            <p:cNvSpPr/>
            <p:nvPr/>
          </p:nvSpPr>
          <p:spPr>
            <a:xfrm>
              <a:off x="2795146" y="34718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94" name="tx94"/>
            <p:cNvSpPr/>
            <p:nvPr/>
          </p:nvSpPr>
          <p:spPr>
            <a:xfrm>
              <a:off x="2795146" y="28521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5" name="tx95"/>
            <p:cNvSpPr/>
            <p:nvPr/>
          </p:nvSpPr>
          <p:spPr>
            <a:xfrm>
              <a:off x="4254445" y="3361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96" name="tx96"/>
            <p:cNvSpPr/>
            <p:nvPr/>
          </p:nvSpPr>
          <p:spPr>
            <a:xfrm>
              <a:off x="4239386" y="26546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7" name="tx97"/>
            <p:cNvSpPr/>
            <p:nvPr/>
          </p:nvSpPr>
          <p:spPr>
            <a:xfrm>
              <a:off x="5653481" y="334384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98" name="tx98"/>
            <p:cNvSpPr/>
            <p:nvPr/>
          </p:nvSpPr>
          <p:spPr>
            <a:xfrm>
              <a:off x="5683626" y="259388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9" name="tx99"/>
            <p:cNvSpPr/>
            <p:nvPr/>
          </p:nvSpPr>
          <p:spPr>
            <a:xfrm>
              <a:off x="6839018" y="33769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00" name="tx100"/>
            <p:cNvSpPr/>
            <p:nvPr/>
          </p:nvSpPr>
          <p:spPr>
            <a:xfrm>
              <a:off x="6839018" y="26611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1" name="tx101"/>
            <p:cNvSpPr/>
            <p:nvPr/>
          </p:nvSpPr>
          <p:spPr>
            <a:xfrm>
              <a:off x="7127866" y="33861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02" name="tx102"/>
            <p:cNvSpPr/>
            <p:nvPr/>
          </p:nvSpPr>
          <p:spPr>
            <a:xfrm>
              <a:off x="7127866" y="26716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3" name="tx103"/>
            <p:cNvSpPr/>
            <p:nvPr/>
          </p:nvSpPr>
          <p:spPr>
            <a:xfrm>
              <a:off x="7416714" y="34030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04" name="tx104"/>
            <p:cNvSpPr/>
            <p:nvPr/>
          </p:nvSpPr>
          <p:spPr>
            <a:xfrm>
              <a:off x="7416714" y="26958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5" name="tx105"/>
            <p:cNvSpPr/>
            <p:nvPr/>
          </p:nvSpPr>
          <p:spPr>
            <a:xfrm>
              <a:off x="7705562" y="340993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06" name="tx106"/>
            <p:cNvSpPr/>
            <p:nvPr/>
          </p:nvSpPr>
          <p:spPr>
            <a:xfrm>
              <a:off x="7705562" y="26980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7" name="tx107"/>
            <p:cNvSpPr/>
            <p:nvPr/>
          </p:nvSpPr>
          <p:spPr>
            <a:xfrm>
              <a:off x="7994410" y="340470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08" name="tx108"/>
            <p:cNvSpPr/>
            <p:nvPr/>
          </p:nvSpPr>
          <p:spPr>
            <a:xfrm>
              <a:off x="7994410" y="26821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9" name="tx109"/>
            <p:cNvSpPr/>
            <p:nvPr/>
          </p:nvSpPr>
          <p:spPr>
            <a:xfrm>
              <a:off x="1350906" y="27428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0" name="tx110"/>
            <p:cNvSpPr/>
            <p:nvPr/>
          </p:nvSpPr>
          <p:spPr>
            <a:xfrm>
              <a:off x="2795146" y="26442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1" name="tx111"/>
            <p:cNvSpPr/>
            <p:nvPr/>
          </p:nvSpPr>
          <p:spPr>
            <a:xfrm>
              <a:off x="4209241" y="247068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11.1</a:t>
              </a:r>
            </a:p>
          </p:txBody>
        </p:sp>
        <p:sp>
          <p:nvSpPr>
            <p:cNvPr id="112" name="tx112"/>
            <p:cNvSpPr/>
            <p:nvPr/>
          </p:nvSpPr>
          <p:spPr>
            <a:xfrm>
              <a:off x="5653481" y="238500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a:t>
              </a:r>
            </a:p>
          </p:txBody>
        </p:sp>
        <p:sp>
          <p:nvSpPr>
            <p:cNvPr id="113" name="tx113"/>
            <p:cNvSpPr/>
            <p:nvPr/>
          </p:nvSpPr>
          <p:spPr>
            <a:xfrm>
              <a:off x="6808873" y="245344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11.2</a:t>
              </a:r>
            </a:p>
          </p:txBody>
        </p:sp>
        <p:sp>
          <p:nvSpPr>
            <p:cNvPr id="114" name="tx114"/>
            <p:cNvSpPr/>
            <p:nvPr/>
          </p:nvSpPr>
          <p:spPr>
            <a:xfrm>
              <a:off x="7097721" y="245874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11.2</a:t>
              </a:r>
            </a:p>
          </p:txBody>
        </p:sp>
        <p:sp>
          <p:nvSpPr>
            <p:cNvPr id="115" name="tx115"/>
            <p:cNvSpPr/>
            <p:nvPr/>
          </p:nvSpPr>
          <p:spPr>
            <a:xfrm>
              <a:off x="7386569" y="247072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11.1</a:t>
              </a:r>
            </a:p>
          </p:txBody>
        </p:sp>
        <p:sp>
          <p:nvSpPr>
            <p:cNvPr id="116" name="tx116"/>
            <p:cNvSpPr/>
            <p:nvPr/>
          </p:nvSpPr>
          <p:spPr>
            <a:xfrm>
              <a:off x="7675417" y="246371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11.1</a:t>
              </a:r>
            </a:p>
          </p:txBody>
        </p:sp>
        <p:sp>
          <p:nvSpPr>
            <p:cNvPr id="117" name="tx117"/>
            <p:cNvSpPr/>
            <p:nvPr/>
          </p:nvSpPr>
          <p:spPr>
            <a:xfrm>
              <a:off x="7964265" y="24411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11.3</a:t>
              </a:r>
            </a:p>
          </p:txBody>
        </p:sp>
        <p:sp>
          <p:nvSpPr>
            <p:cNvPr id="118" name="tx118"/>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9" name="tx119"/>
            <p:cNvSpPr/>
            <p:nvPr/>
          </p:nvSpPr>
          <p:spPr>
            <a:xfrm>
              <a:off x="694404" y="3351718"/>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20" name="tx120"/>
            <p:cNvSpPr/>
            <p:nvPr/>
          </p:nvSpPr>
          <p:spPr>
            <a:xfrm>
              <a:off x="616710" y="271154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1" name="tx121"/>
            <p:cNvSpPr/>
            <p:nvPr/>
          </p:nvSpPr>
          <p:spPr>
            <a:xfrm>
              <a:off x="616710" y="2071775"/>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2" name="tx122"/>
            <p:cNvSpPr/>
            <p:nvPr/>
          </p:nvSpPr>
          <p:spPr>
            <a:xfrm>
              <a:off x="616710" y="143200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23" name="tx123"/>
            <p:cNvSpPr/>
            <p:nvPr/>
          </p:nvSpPr>
          <p:spPr>
            <a:xfrm>
              <a:off x="616710" y="792241"/>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24" name="tx124"/>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30" name="tx130"/>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31" name="tx131"/>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32" name="tx132"/>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3" name="tx133"/>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4" name="tx134"/>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5" name="tx135"/>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6" name="tx136"/>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7" name="tx137"/>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8" name="tx138"/>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9" name="tx139"/>
            <p:cNvSpPr/>
            <p:nvPr/>
          </p:nvSpPr>
          <p:spPr>
            <a:xfrm rot="5400000">
              <a:off x="8326001" y="2399836"/>
              <a:ext cx="128874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140" name="pl140"/>
            <p:cNvSpPr/>
            <p:nvPr/>
          </p:nvSpPr>
          <p:spPr>
            <a:xfrm>
              <a:off x="2892766"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1" name="tx141"/>
            <p:cNvSpPr/>
            <p:nvPr/>
          </p:nvSpPr>
          <p:spPr>
            <a:xfrm>
              <a:off x="3159865" y="500421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2" name="rc142"/>
            <p:cNvSpPr/>
            <p:nvPr/>
          </p:nvSpPr>
          <p:spPr>
            <a:xfrm>
              <a:off x="4448859" y="4984592"/>
              <a:ext cx="201456" cy="201456"/>
            </a:xfrm>
            <a:prstGeom prst="rect">
              <a:avLst/>
            </a:prstGeom>
            <a:solidFill>
              <a:srgbClr val="E2231A">
                <a:alpha val="100000"/>
              </a:srgbClr>
            </a:solidFill>
          </p:spPr>
          <p:txBody>
            <a:bodyPr/>
            <a:lstStyle/>
            <a:p/>
          </p:txBody>
        </p:sp>
        <p:sp>
          <p:nvSpPr>
            <p:cNvPr id="143" name="rc143"/>
            <p:cNvSpPr/>
            <p:nvPr/>
          </p:nvSpPr>
          <p:spPr>
            <a:xfrm>
              <a:off x="5653947" y="4984592"/>
              <a:ext cx="201456" cy="201456"/>
            </a:xfrm>
            <a:prstGeom prst="rect">
              <a:avLst/>
            </a:prstGeom>
            <a:solidFill>
              <a:srgbClr val="80BD41">
                <a:alpha val="100000"/>
              </a:srgbClr>
            </a:solidFill>
          </p:spPr>
          <p:txBody>
            <a:bodyPr/>
            <a:lstStyle/>
            <a:p/>
          </p:txBody>
        </p:sp>
        <p:sp>
          <p:nvSpPr>
            <p:cNvPr id="144" name="tx144"/>
            <p:cNvSpPr/>
            <p:nvPr/>
          </p:nvSpPr>
          <p:spPr>
            <a:xfrm>
              <a:off x="4728904"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5" name="tx145"/>
            <p:cNvSpPr/>
            <p:nvPr/>
          </p:nvSpPr>
          <p:spPr>
            <a:xfrm>
              <a:off x="5933992"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6" name="tx146"/>
            <p:cNvSpPr/>
            <p:nvPr/>
          </p:nvSpPr>
          <p:spPr>
            <a:xfrm>
              <a:off x="951100" y="467611"/>
              <a:ext cx="74828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 MENA, 2000-2023</a:t>
              </a:r>
            </a:p>
          </p:txBody>
        </p:sp>
        <p:sp>
          <p:nvSpPr>
            <p:cNvPr id="147" name="pl147"/>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8" name="pl148"/>
            <p:cNvSpPr/>
            <p:nvPr/>
          </p:nvSpPr>
          <p:spPr>
            <a:xfrm>
              <a:off x="2023914"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347919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4934476"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6389757"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84503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2751554"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206835"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62116"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117397"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23753"/>
              <a:ext cx="5693892" cy="242738"/>
            </a:xfrm>
            <a:prstGeom prst="rect">
              <a:avLst/>
            </a:prstGeom>
            <a:solidFill>
              <a:srgbClr val="80BD41">
                <a:alpha val="100000"/>
              </a:srgbClr>
            </a:solidFill>
          </p:spPr>
          <p:txBody>
            <a:bodyPr/>
            <a:lstStyle/>
            <a:p/>
          </p:txBody>
        </p:sp>
        <p:sp>
          <p:nvSpPr>
            <p:cNvPr id="161" name="rc161"/>
            <p:cNvSpPr/>
            <p:nvPr/>
          </p:nvSpPr>
          <p:spPr>
            <a:xfrm>
              <a:off x="6990166" y="5823753"/>
              <a:ext cx="831000" cy="242738"/>
            </a:xfrm>
            <a:prstGeom prst="rect">
              <a:avLst/>
            </a:prstGeom>
            <a:solidFill>
              <a:srgbClr val="E2231A">
                <a:alpha val="100000"/>
              </a:srgbClr>
            </a:solidFill>
          </p:spPr>
          <p:txBody>
            <a:bodyPr/>
            <a:lstStyle/>
            <a:p/>
          </p:txBody>
        </p:sp>
        <p:sp>
          <p:nvSpPr>
            <p:cNvPr id="162" name="rc162"/>
            <p:cNvSpPr/>
            <p:nvPr/>
          </p:nvSpPr>
          <p:spPr>
            <a:xfrm>
              <a:off x="1296273" y="5435371"/>
              <a:ext cx="5440981" cy="242738"/>
            </a:xfrm>
            <a:prstGeom prst="rect">
              <a:avLst/>
            </a:prstGeom>
            <a:solidFill>
              <a:srgbClr val="80BD41">
                <a:alpha val="100000"/>
              </a:srgbClr>
            </a:solidFill>
          </p:spPr>
          <p:txBody>
            <a:bodyPr/>
            <a:lstStyle/>
            <a:p/>
          </p:txBody>
        </p:sp>
        <p:sp>
          <p:nvSpPr>
            <p:cNvPr id="163" name="rc163"/>
            <p:cNvSpPr/>
            <p:nvPr/>
          </p:nvSpPr>
          <p:spPr>
            <a:xfrm>
              <a:off x="6737255" y="5435371"/>
              <a:ext cx="1133748" cy="242738"/>
            </a:xfrm>
            <a:prstGeom prst="rect">
              <a:avLst/>
            </a:prstGeom>
            <a:solidFill>
              <a:srgbClr val="E2231A">
                <a:alpha val="100000"/>
              </a:srgbClr>
            </a:solidFill>
          </p:spPr>
          <p:txBody>
            <a:bodyPr/>
            <a:lstStyle/>
            <a:p/>
          </p:txBody>
        </p:sp>
        <p:sp>
          <p:nvSpPr>
            <p:cNvPr id="164" name="tx164"/>
            <p:cNvSpPr/>
            <p:nvPr/>
          </p:nvSpPr>
          <p:spPr>
            <a:xfrm>
              <a:off x="4045769" y="5892820"/>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9.8</a:t>
              </a:r>
            </a:p>
          </p:txBody>
        </p:sp>
        <p:sp>
          <p:nvSpPr>
            <p:cNvPr id="165" name="tx165"/>
            <p:cNvSpPr/>
            <p:nvPr/>
          </p:nvSpPr>
          <p:spPr>
            <a:xfrm>
              <a:off x="7308216" y="5894532"/>
              <a:ext cx="194902"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1.4</a:t>
              </a:r>
            </a:p>
          </p:txBody>
        </p:sp>
        <p:sp>
          <p:nvSpPr>
            <p:cNvPr id="166" name="tx166"/>
            <p:cNvSpPr/>
            <p:nvPr/>
          </p:nvSpPr>
          <p:spPr>
            <a:xfrm>
              <a:off x="3919313" y="5504370"/>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9.3</a:t>
              </a:r>
            </a:p>
          </p:txBody>
        </p:sp>
        <p:sp>
          <p:nvSpPr>
            <p:cNvPr id="167" name="tx167"/>
            <p:cNvSpPr/>
            <p:nvPr/>
          </p:nvSpPr>
          <p:spPr>
            <a:xfrm>
              <a:off x="7206678"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1.9</a:t>
              </a:r>
            </a:p>
          </p:txBody>
        </p:sp>
        <p:sp>
          <p:nvSpPr>
            <p:cNvPr id="168" name="tx168"/>
            <p:cNvSpPr/>
            <p:nvPr/>
          </p:nvSpPr>
          <p:spPr>
            <a:xfrm>
              <a:off x="8006754" y="5892967"/>
              <a:ext cx="281316"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11.2</a:t>
              </a:r>
            </a:p>
          </p:txBody>
        </p:sp>
        <p:sp>
          <p:nvSpPr>
            <p:cNvPr id="169" name="tx169"/>
            <p:cNvSpPr/>
            <p:nvPr/>
          </p:nvSpPr>
          <p:spPr>
            <a:xfrm>
              <a:off x="8059082" y="5502750"/>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11.3</a:t>
              </a:r>
            </a:p>
          </p:txBody>
        </p:sp>
        <p:sp>
          <p:nvSpPr>
            <p:cNvPr id="170" name="tx170"/>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73" name="tx173"/>
            <p:cNvSpPr/>
            <p:nvPr/>
          </p:nvSpPr>
          <p:spPr>
            <a:xfrm>
              <a:off x="2576861"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174" name="tx174"/>
            <p:cNvSpPr/>
            <p:nvPr/>
          </p:nvSpPr>
          <p:spPr>
            <a:xfrm>
              <a:off x="4032142"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 M</a:t>
              </a:r>
            </a:p>
          </p:txBody>
        </p:sp>
        <p:sp>
          <p:nvSpPr>
            <p:cNvPr id="175" name="tx175"/>
            <p:cNvSpPr/>
            <p:nvPr/>
          </p:nvSpPr>
          <p:spPr>
            <a:xfrm>
              <a:off x="5487423" y="6158973"/>
              <a:ext cx="349386"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 M</a:t>
              </a:r>
            </a:p>
          </p:txBody>
        </p:sp>
        <p:sp>
          <p:nvSpPr>
            <p:cNvPr id="176" name="tx176"/>
            <p:cNvSpPr/>
            <p:nvPr/>
          </p:nvSpPr>
          <p:spPr>
            <a:xfrm>
              <a:off x="6903857"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77" name="tx177"/>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8" name="tx17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MCV1 coverage in 2023 (83%) was lower than in 2019 (87%).
The number of children vaccinated with MCV1 decreased 4% from 9.8m in 2019 to 9.3m in 2023.
The number of surviving infants increased approximately 1% from 11.2m in 2019 to 11.3m in 2023.
In 2023, 400,000 fewer children were vaccinated than in 2019.
In 2023,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91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4513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983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5159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6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85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27174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249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782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049478"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58913"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68348"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77784"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87219"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96654"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06090"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15525"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4960"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734396"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143831"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553266"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962702"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372137"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781573"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191008"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600443"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09879"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419314"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828749"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3" name="rc33"/>
            <p:cNvSpPr/>
            <p:nvPr/>
          </p:nvSpPr>
          <p:spPr>
            <a:xfrm>
              <a:off x="865232" y="2421102"/>
              <a:ext cx="368491" cy="1344186"/>
            </a:xfrm>
            <a:prstGeom prst="rect">
              <a:avLst/>
            </a:prstGeom>
            <a:solidFill>
              <a:srgbClr val="80BD41">
                <a:alpha val="100000"/>
              </a:srgbClr>
            </a:solidFill>
          </p:spPr>
          <p:txBody>
            <a:bodyPr/>
            <a:lstStyle/>
            <a:p/>
          </p:txBody>
        </p:sp>
        <p:sp>
          <p:nvSpPr>
            <p:cNvPr id="34" name="rc34"/>
            <p:cNvSpPr/>
            <p:nvPr/>
          </p:nvSpPr>
          <p:spPr>
            <a:xfrm>
              <a:off x="1274667" y="2241877"/>
              <a:ext cx="368491" cy="1523411"/>
            </a:xfrm>
            <a:prstGeom prst="rect">
              <a:avLst/>
            </a:prstGeom>
            <a:solidFill>
              <a:srgbClr val="80BD41">
                <a:alpha val="100000"/>
              </a:srgbClr>
            </a:solidFill>
          </p:spPr>
          <p:txBody>
            <a:bodyPr/>
            <a:lstStyle/>
            <a:p/>
          </p:txBody>
        </p:sp>
        <p:sp>
          <p:nvSpPr>
            <p:cNvPr id="35" name="rc35"/>
            <p:cNvSpPr/>
            <p:nvPr/>
          </p:nvSpPr>
          <p:spPr>
            <a:xfrm>
              <a:off x="2093538" y="1584719"/>
              <a:ext cx="368491" cy="2180569"/>
            </a:xfrm>
            <a:prstGeom prst="rect">
              <a:avLst/>
            </a:prstGeom>
            <a:solidFill>
              <a:srgbClr val="80BD41">
                <a:alpha val="100000"/>
              </a:srgbClr>
            </a:solidFill>
          </p:spPr>
          <p:txBody>
            <a:bodyPr/>
            <a:lstStyle/>
            <a:p/>
          </p:txBody>
        </p:sp>
        <p:sp>
          <p:nvSpPr>
            <p:cNvPr id="36" name="rc36"/>
            <p:cNvSpPr/>
            <p:nvPr/>
          </p:nvSpPr>
          <p:spPr>
            <a:xfrm>
              <a:off x="1684102" y="1584719"/>
              <a:ext cx="368491" cy="2180569"/>
            </a:xfrm>
            <a:prstGeom prst="rect">
              <a:avLst/>
            </a:prstGeom>
            <a:solidFill>
              <a:srgbClr val="80BD41">
                <a:alpha val="100000"/>
              </a:srgbClr>
            </a:solidFill>
          </p:spPr>
          <p:txBody>
            <a:bodyPr/>
            <a:lstStyle/>
            <a:p/>
          </p:txBody>
        </p:sp>
        <p:sp>
          <p:nvSpPr>
            <p:cNvPr id="37" name="rc37"/>
            <p:cNvSpPr/>
            <p:nvPr/>
          </p:nvSpPr>
          <p:spPr>
            <a:xfrm>
              <a:off x="2502973" y="1554848"/>
              <a:ext cx="368491" cy="2210439"/>
            </a:xfrm>
            <a:prstGeom prst="rect">
              <a:avLst/>
            </a:prstGeom>
            <a:solidFill>
              <a:srgbClr val="80BD41">
                <a:alpha val="100000"/>
              </a:srgbClr>
            </a:solidFill>
          </p:spPr>
          <p:txBody>
            <a:bodyPr/>
            <a:lstStyle/>
            <a:p/>
          </p:txBody>
        </p:sp>
        <p:sp>
          <p:nvSpPr>
            <p:cNvPr id="38" name="rc38"/>
            <p:cNvSpPr/>
            <p:nvPr/>
          </p:nvSpPr>
          <p:spPr>
            <a:xfrm>
              <a:off x="2912409" y="1495107"/>
              <a:ext cx="368491" cy="2270181"/>
            </a:xfrm>
            <a:prstGeom prst="rect">
              <a:avLst/>
            </a:prstGeom>
            <a:solidFill>
              <a:srgbClr val="80BD41">
                <a:alpha val="100000"/>
              </a:srgbClr>
            </a:solidFill>
          </p:spPr>
          <p:txBody>
            <a:bodyPr/>
            <a:lstStyle/>
            <a:p/>
          </p:txBody>
        </p:sp>
        <p:sp>
          <p:nvSpPr>
            <p:cNvPr id="39" name="rc39"/>
            <p:cNvSpPr/>
            <p:nvPr/>
          </p:nvSpPr>
          <p:spPr>
            <a:xfrm>
              <a:off x="3321844" y="1106786"/>
              <a:ext cx="368491" cy="2658501"/>
            </a:xfrm>
            <a:prstGeom prst="rect">
              <a:avLst/>
            </a:prstGeom>
            <a:solidFill>
              <a:srgbClr val="80BD41">
                <a:alpha val="100000"/>
              </a:srgbClr>
            </a:solidFill>
          </p:spPr>
          <p:txBody>
            <a:bodyPr/>
            <a:lstStyle/>
            <a:p/>
          </p:txBody>
        </p:sp>
        <p:sp>
          <p:nvSpPr>
            <p:cNvPr id="40" name="rc40"/>
            <p:cNvSpPr/>
            <p:nvPr/>
          </p:nvSpPr>
          <p:spPr>
            <a:xfrm>
              <a:off x="3731279" y="927561"/>
              <a:ext cx="368491" cy="2837726"/>
            </a:xfrm>
            <a:prstGeom prst="rect">
              <a:avLst/>
            </a:prstGeom>
            <a:solidFill>
              <a:srgbClr val="80BD41">
                <a:alpha val="100000"/>
              </a:srgbClr>
            </a:solidFill>
          </p:spPr>
          <p:txBody>
            <a:bodyPr/>
            <a:lstStyle/>
            <a:p/>
          </p:txBody>
        </p:sp>
        <p:sp>
          <p:nvSpPr>
            <p:cNvPr id="41" name="rc41"/>
            <p:cNvSpPr/>
            <p:nvPr/>
          </p:nvSpPr>
          <p:spPr>
            <a:xfrm>
              <a:off x="4140715" y="897690"/>
              <a:ext cx="368491" cy="2867597"/>
            </a:xfrm>
            <a:prstGeom prst="rect">
              <a:avLst/>
            </a:prstGeom>
            <a:solidFill>
              <a:srgbClr val="80BD41">
                <a:alpha val="100000"/>
              </a:srgbClr>
            </a:solidFill>
          </p:spPr>
          <p:txBody>
            <a:bodyPr/>
            <a:lstStyle/>
            <a:p/>
          </p:txBody>
        </p:sp>
        <p:sp>
          <p:nvSpPr>
            <p:cNvPr id="42" name="rc42"/>
            <p:cNvSpPr/>
            <p:nvPr/>
          </p:nvSpPr>
          <p:spPr>
            <a:xfrm>
              <a:off x="4550150" y="897690"/>
              <a:ext cx="368491" cy="2867597"/>
            </a:xfrm>
            <a:prstGeom prst="rect">
              <a:avLst/>
            </a:prstGeom>
            <a:solidFill>
              <a:srgbClr val="80BD41">
                <a:alpha val="100000"/>
              </a:srgbClr>
            </a:solidFill>
          </p:spPr>
          <p:txBody>
            <a:bodyPr/>
            <a:lstStyle/>
            <a:p/>
          </p:txBody>
        </p:sp>
        <p:sp>
          <p:nvSpPr>
            <p:cNvPr id="43" name="rc43"/>
            <p:cNvSpPr/>
            <p:nvPr/>
          </p:nvSpPr>
          <p:spPr>
            <a:xfrm>
              <a:off x="4959585" y="867820"/>
              <a:ext cx="368491" cy="2897468"/>
            </a:xfrm>
            <a:prstGeom prst="rect">
              <a:avLst/>
            </a:prstGeom>
            <a:solidFill>
              <a:srgbClr val="80BD41">
                <a:alpha val="100000"/>
              </a:srgbClr>
            </a:solidFill>
          </p:spPr>
          <p:txBody>
            <a:bodyPr/>
            <a:lstStyle/>
            <a:p/>
          </p:txBody>
        </p:sp>
        <p:sp>
          <p:nvSpPr>
            <p:cNvPr id="44" name="rc44"/>
            <p:cNvSpPr/>
            <p:nvPr/>
          </p:nvSpPr>
          <p:spPr>
            <a:xfrm>
              <a:off x="5369021" y="867820"/>
              <a:ext cx="368491" cy="2897468"/>
            </a:xfrm>
            <a:prstGeom prst="rect">
              <a:avLst/>
            </a:prstGeom>
            <a:solidFill>
              <a:srgbClr val="80BD41">
                <a:alpha val="100000"/>
              </a:srgbClr>
            </a:solidFill>
          </p:spPr>
          <p:txBody>
            <a:bodyPr/>
            <a:lstStyle/>
            <a:p/>
          </p:txBody>
        </p:sp>
        <p:sp>
          <p:nvSpPr>
            <p:cNvPr id="45" name="rc45"/>
            <p:cNvSpPr/>
            <p:nvPr/>
          </p:nvSpPr>
          <p:spPr>
            <a:xfrm>
              <a:off x="5778456" y="837949"/>
              <a:ext cx="368491" cy="2927339"/>
            </a:xfrm>
            <a:prstGeom prst="rect">
              <a:avLst/>
            </a:prstGeom>
            <a:solidFill>
              <a:srgbClr val="80BD41">
                <a:alpha val="100000"/>
              </a:srgbClr>
            </a:solidFill>
          </p:spPr>
          <p:txBody>
            <a:bodyPr/>
            <a:lstStyle/>
            <a:p/>
          </p:txBody>
        </p:sp>
        <p:sp>
          <p:nvSpPr>
            <p:cNvPr id="46" name="rc46"/>
            <p:cNvSpPr/>
            <p:nvPr/>
          </p:nvSpPr>
          <p:spPr>
            <a:xfrm>
              <a:off x="7006762" y="808078"/>
              <a:ext cx="368491" cy="2957210"/>
            </a:xfrm>
            <a:prstGeom prst="rect">
              <a:avLst/>
            </a:prstGeom>
            <a:solidFill>
              <a:srgbClr val="80BD41">
                <a:alpha val="100000"/>
              </a:srgbClr>
            </a:solidFill>
          </p:spPr>
          <p:txBody>
            <a:bodyPr/>
            <a:lstStyle/>
            <a:p/>
          </p:txBody>
        </p:sp>
        <p:sp>
          <p:nvSpPr>
            <p:cNvPr id="47" name="rc47"/>
            <p:cNvSpPr/>
            <p:nvPr/>
          </p:nvSpPr>
          <p:spPr>
            <a:xfrm>
              <a:off x="6187891" y="808078"/>
              <a:ext cx="368491" cy="2957210"/>
            </a:xfrm>
            <a:prstGeom prst="rect">
              <a:avLst/>
            </a:prstGeom>
            <a:solidFill>
              <a:srgbClr val="80BD41">
                <a:alpha val="100000"/>
              </a:srgbClr>
            </a:solidFill>
          </p:spPr>
          <p:txBody>
            <a:bodyPr/>
            <a:lstStyle/>
            <a:p/>
          </p:txBody>
        </p:sp>
        <p:sp>
          <p:nvSpPr>
            <p:cNvPr id="48" name="rc48"/>
            <p:cNvSpPr/>
            <p:nvPr/>
          </p:nvSpPr>
          <p:spPr>
            <a:xfrm>
              <a:off x="7825633" y="808078"/>
              <a:ext cx="368491" cy="2957210"/>
            </a:xfrm>
            <a:prstGeom prst="rect">
              <a:avLst/>
            </a:prstGeom>
            <a:solidFill>
              <a:srgbClr val="80BD41">
                <a:alpha val="100000"/>
              </a:srgbClr>
            </a:solidFill>
          </p:spPr>
          <p:txBody>
            <a:bodyPr/>
            <a:lstStyle/>
            <a:p/>
          </p:txBody>
        </p:sp>
        <p:sp>
          <p:nvSpPr>
            <p:cNvPr id="49" name="rc49"/>
            <p:cNvSpPr/>
            <p:nvPr/>
          </p:nvSpPr>
          <p:spPr>
            <a:xfrm>
              <a:off x="8235068" y="808078"/>
              <a:ext cx="368491" cy="2957210"/>
            </a:xfrm>
            <a:prstGeom prst="rect">
              <a:avLst/>
            </a:prstGeom>
            <a:solidFill>
              <a:srgbClr val="80BD41">
                <a:alpha val="100000"/>
              </a:srgbClr>
            </a:solidFill>
          </p:spPr>
          <p:txBody>
            <a:bodyPr/>
            <a:lstStyle/>
            <a:p/>
          </p:txBody>
        </p:sp>
        <p:sp>
          <p:nvSpPr>
            <p:cNvPr id="50" name="rc50"/>
            <p:cNvSpPr/>
            <p:nvPr/>
          </p:nvSpPr>
          <p:spPr>
            <a:xfrm>
              <a:off x="7416197" y="808078"/>
              <a:ext cx="368491" cy="2957210"/>
            </a:xfrm>
            <a:prstGeom prst="rect">
              <a:avLst/>
            </a:prstGeom>
            <a:solidFill>
              <a:srgbClr val="80BD41">
                <a:alpha val="100000"/>
              </a:srgbClr>
            </a:solidFill>
          </p:spPr>
          <p:txBody>
            <a:bodyPr/>
            <a:lstStyle/>
            <a:p/>
          </p:txBody>
        </p:sp>
        <p:sp>
          <p:nvSpPr>
            <p:cNvPr id="51" name="rc51"/>
            <p:cNvSpPr/>
            <p:nvPr/>
          </p:nvSpPr>
          <p:spPr>
            <a:xfrm>
              <a:off x="8644503" y="808078"/>
              <a:ext cx="368491" cy="2957210"/>
            </a:xfrm>
            <a:prstGeom prst="rect">
              <a:avLst/>
            </a:prstGeom>
            <a:solidFill>
              <a:srgbClr val="80BD41">
                <a:alpha val="100000"/>
              </a:srgbClr>
            </a:solidFill>
          </p:spPr>
          <p:txBody>
            <a:bodyPr/>
            <a:lstStyle/>
            <a:p/>
          </p:txBody>
        </p:sp>
        <p:sp>
          <p:nvSpPr>
            <p:cNvPr id="52" name="rc52"/>
            <p:cNvSpPr/>
            <p:nvPr/>
          </p:nvSpPr>
          <p:spPr>
            <a:xfrm>
              <a:off x="6597327" y="808078"/>
              <a:ext cx="368491" cy="2957210"/>
            </a:xfrm>
            <a:prstGeom prst="rect">
              <a:avLst/>
            </a:prstGeom>
            <a:solidFill>
              <a:srgbClr val="80BD41">
                <a:alpha val="100000"/>
              </a:srgbClr>
            </a:solidFill>
          </p:spPr>
          <p:txBody>
            <a:bodyPr/>
            <a:lstStyle/>
            <a:p/>
          </p:txBody>
        </p:sp>
        <p:sp>
          <p:nvSpPr>
            <p:cNvPr id="53" name="rc53"/>
            <p:cNvSpPr/>
            <p:nvPr/>
          </p:nvSpPr>
          <p:spPr>
            <a:xfrm>
              <a:off x="865232" y="2421102"/>
              <a:ext cx="368491" cy="1344186"/>
            </a:xfrm>
            <a:prstGeom prst="rect">
              <a:avLst/>
            </a:prstGeom>
            <a:solidFill>
              <a:srgbClr val="80BD41">
                <a:alpha val="100000"/>
              </a:srgbClr>
            </a:solidFill>
          </p:spPr>
          <p:txBody>
            <a:bodyPr/>
            <a:lstStyle/>
            <a:p/>
          </p:txBody>
        </p:sp>
        <p:sp>
          <p:nvSpPr>
            <p:cNvPr id="54" name="rc54"/>
            <p:cNvSpPr/>
            <p:nvPr/>
          </p:nvSpPr>
          <p:spPr>
            <a:xfrm>
              <a:off x="1274667" y="2241877"/>
              <a:ext cx="368491" cy="1523411"/>
            </a:xfrm>
            <a:prstGeom prst="rect">
              <a:avLst/>
            </a:prstGeom>
            <a:solidFill>
              <a:srgbClr val="80BD41">
                <a:alpha val="100000"/>
              </a:srgbClr>
            </a:solidFill>
          </p:spPr>
          <p:txBody>
            <a:bodyPr/>
            <a:lstStyle/>
            <a:p/>
          </p:txBody>
        </p:sp>
        <p:sp>
          <p:nvSpPr>
            <p:cNvPr id="55" name="rc55"/>
            <p:cNvSpPr/>
            <p:nvPr/>
          </p:nvSpPr>
          <p:spPr>
            <a:xfrm>
              <a:off x="2093538" y="1584719"/>
              <a:ext cx="368491" cy="2180569"/>
            </a:xfrm>
            <a:prstGeom prst="rect">
              <a:avLst/>
            </a:prstGeom>
            <a:solidFill>
              <a:srgbClr val="80BD41">
                <a:alpha val="100000"/>
              </a:srgbClr>
            </a:solidFill>
          </p:spPr>
          <p:txBody>
            <a:bodyPr/>
            <a:lstStyle/>
            <a:p/>
          </p:txBody>
        </p:sp>
        <p:sp>
          <p:nvSpPr>
            <p:cNvPr id="56" name="rc56"/>
            <p:cNvSpPr/>
            <p:nvPr/>
          </p:nvSpPr>
          <p:spPr>
            <a:xfrm>
              <a:off x="1684102" y="1584719"/>
              <a:ext cx="368491" cy="2180569"/>
            </a:xfrm>
            <a:prstGeom prst="rect">
              <a:avLst/>
            </a:prstGeom>
            <a:solidFill>
              <a:srgbClr val="80BD41">
                <a:alpha val="100000"/>
              </a:srgbClr>
            </a:solidFill>
          </p:spPr>
          <p:txBody>
            <a:bodyPr/>
            <a:lstStyle/>
            <a:p/>
          </p:txBody>
        </p:sp>
        <p:sp>
          <p:nvSpPr>
            <p:cNvPr id="57" name="rc57"/>
            <p:cNvSpPr/>
            <p:nvPr/>
          </p:nvSpPr>
          <p:spPr>
            <a:xfrm>
              <a:off x="2502973" y="1554848"/>
              <a:ext cx="368491" cy="2210439"/>
            </a:xfrm>
            <a:prstGeom prst="rect">
              <a:avLst/>
            </a:prstGeom>
            <a:solidFill>
              <a:srgbClr val="80BD41">
                <a:alpha val="100000"/>
              </a:srgbClr>
            </a:solidFill>
          </p:spPr>
          <p:txBody>
            <a:bodyPr/>
            <a:lstStyle/>
            <a:p/>
          </p:txBody>
        </p:sp>
        <p:sp>
          <p:nvSpPr>
            <p:cNvPr id="58" name="rc58"/>
            <p:cNvSpPr/>
            <p:nvPr/>
          </p:nvSpPr>
          <p:spPr>
            <a:xfrm>
              <a:off x="2912409" y="1495107"/>
              <a:ext cx="368491" cy="2270181"/>
            </a:xfrm>
            <a:prstGeom prst="rect">
              <a:avLst/>
            </a:prstGeom>
            <a:solidFill>
              <a:srgbClr val="80BD41">
                <a:alpha val="100000"/>
              </a:srgbClr>
            </a:solidFill>
          </p:spPr>
          <p:txBody>
            <a:bodyPr/>
            <a:lstStyle/>
            <a:p/>
          </p:txBody>
        </p:sp>
        <p:sp>
          <p:nvSpPr>
            <p:cNvPr id="59" name="rc59"/>
            <p:cNvSpPr/>
            <p:nvPr/>
          </p:nvSpPr>
          <p:spPr>
            <a:xfrm>
              <a:off x="3321844" y="1106786"/>
              <a:ext cx="368491" cy="2658501"/>
            </a:xfrm>
            <a:prstGeom prst="rect">
              <a:avLst/>
            </a:prstGeom>
            <a:solidFill>
              <a:srgbClr val="80BD41">
                <a:alpha val="100000"/>
              </a:srgbClr>
            </a:solidFill>
          </p:spPr>
          <p:txBody>
            <a:bodyPr/>
            <a:lstStyle/>
            <a:p/>
          </p:txBody>
        </p:sp>
        <p:sp>
          <p:nvSpPr>
            <p:cNvPr id="60" name="rc60"/>
            <p:cNvSpPr/>
            <p:nvPr/>
          </p:nvSpPr>
          <p:spPr>
            <a:xfrm>
              <a:off x="3731279" y="927561"/>
              <a:ext cx="368491" cy="2837726"/>
            </a:xfrm>
            <a:prstGeom prst="rect">
              <a:avLst/>
            </a:prstGeom>
            <a:solidFill>
              <a:srgbClr val="80BD41">
                <a:alpha val="100000"/>
              </a:srgbClr>
            </a:solidFill>
          </p:spPr>
          <p:txBody>
            <a:bodyPr/>
            <a:lstStyle/>
            <a:p/>
          </p:txBody>
        </p:sp>
        <p:sp>
          <p:nvSpPr>
            <p:cNvPr id="61" name="rc61"/>
            <p:cNvSpPr/>
            <p:nvPr/>
          </p:nvSpPr>
          <p:spPr>
            <a:xfrm>
              <a:off x="4140715" y="897690"/>
              <a:ext cx="368491" cy="2867597"/>
            </a:xfrm>
            <a:prstGeom prst="rect">
              <a:avLst/>
            </a:prstGeom>
            <a:solidFill>
              <a:srgbClr val="80BD41">
                <a:alpha val="100000"/>
              </a:srgbClr>
            </a:solidFill>
          </p:spPr>
          <p:txBody>
            <a:bodyPr/>
            <a:lstStyle/>
            <a:p/>
          </p:txBody>
        </p:sp>
        <p:sp>
          <p:nvSpPr>
            <p:cNvPr id="62" name="rc62"/>
            <p:cNvSpPr/>
            <p:nvPr/>
          </p:nvSpPr>
          <p:spPr>
            <a:xfrm>
              <a:off x="4550150" y="897690"/>
              <a:ext cx="368491" cy="2867597"/>
            </a:xfrm>
            <a:prstGeom prst="rect">
              <a:avLst/>
            </a:prstGeom>
            <a:solidFill>
              <a:srgbClr val="80BD41">
                <a:alpha val="100000"/>
              </a:srgbClr>
            </a:solidFill>
          </p:spPr>
          <p:txBody>
            <a:bodyPr/>
            <a:lstStyle/>
            <a:p/>
          </p:txBody>
        </p:sp>
        <p:sp>
          <p:nvSpPr>
            <p:cNvPr id="63" name="rc63"/>
            <p:cNvSpPr/>
            <p:nvPr/>
          </p:nvSpPr>
          <p:spPr>
            <a:xfrm>
              <a:off x="4959585" y="867820"/>
              <a:ext cx="368491" cy="2897468"/>
            </a:xfrm>
            <a:prstGeom prst="rect">
              <a:avLst/>
            </a:prstGeom>
            <a:solidFill>
              <a:srgbClr val="80BD41">
                <a:alpha val="100000"/>
              </a:srgbClr>
            </a:solidFill>
          </p:spPr>
          <p:txBody>
            <a:bodyPr/>
            <a:lstStyle/>
            <a:p/>
          </p:txBody>
        </p:sp>
        <p:sp>
          <p:nvSpPr>
            <p:cNvPr id="64" name="rc64"/>
            <p:cNvSpPr/>
            <p:nvPr/>
          </p:nvSpPr>
          <p:spPr>
            <a:xfrm>
              <a:off x="5369021" y="867820"/>
              <a:ext cx="368491" cy="2897468"/>
            </a:xfrm>
            <a:prstGeom prst="rect">
              <a:avLst/>
            </a:prstGeom>
            <a:solidFill>
              <a:srgbClr val="80BD41">
                <a:alpha val="100000"/>
              </a:srgbClr>
            </a:solidFill>
          </p:spPr>
          <p:txBody>
            <a:bodyPr/>
            <a:lstStyle/>
            <a:p/>
          </p:txBody>
        </p:sp>
        <p:sp>
          <p:nvSpPr>
            <p:cNvPr id="65" name="rc65"/>
            <p:cNvSpPr/>
            <p:nvPr/>
          </p:nvSpPr>
          <p:spPr>
            <a:xfrm>
              <a:off x="5778456" y="837949"/>
              <a:ext cx="368491" cy="2927339"/>
            </a:xfrm>
            <a:prstGeom prst="rect">
              <a:avLst/>
            </a:prstGeom>
            <a:solidFill>
              <a:srgbClr val="80BD41">
                <a:alpha val="100000"/>
              </a:srgbClr>
            </a:solidFill>
          </p:spPr>
          <p:txBody>
            <a:bodyPr/>
            <a:lstStyle/>
            <a:p/>
          </p:txBody>
        </p:sp>
        <p:sp>
          <p:nvSpPr>
            <p:cNvPr id="66" name="rc66"/>
            <p:cNvSpPr/>
            <p:nvPr/>
          </p:nvSpPr>
          <p:spPr>
            <a:xfrm>
              <a:off x="7006762" y="808078"/>
              <a:ext cx="368491" cy="2957210"/>
            </a:xfrm>
            <a:prstGeom prst="rect">
              <a:avLst/>
            </a:prstGeom>
            <a:solidFill>
              <a:srgbClr val="80BD41">
                <a:alpha val="100000"/>
              </a:srgbClr>
            </a:solidFill>
          </p:spPr>
          <p:txBody>
            <a:bodyPr/>
            <a:lstStyle/>
            <a:p/>
          </p:txBody>
        </p:sp>
        <p:sp>
          <p:nvSpPr>
            <p:cNvPr id="67" name="rc67"/>
            <p:cNvSpPr/>
            <p:nvPr/>
          </p:nvSpPr>
          <p:spPr>
            <a:xfrm>
              <a:off x="6187891" y="808078"/>
              <a:ext cx="368491" cy="2957210"/>
            </a:xfrm>
            <a:prstGeom prst="rect">
              <a:avLst/>
            </a:prstGeom>
            <a:solidFill>
              <a:srgbClr val="80BD41">
                <a:alpha val="100000"/>
              </a:srgbClr>
            </a:solidFill>
          </p:spPr>
          <p:txBody>
            <a:bodyPr/>
            <a:lstStyle/>
            <a:p/>
          </p:txBody>
        </p:sp>
        <p:sp>
          <p:nvSpPr>
            <p:cNvPr id="68" name="rc68"/>
            <p:cNvSpPr/>
            <p:nvPr/>
          </p:nvSpPr>
          <p:spPr>
            <a:xfrm>
              <a:off x="7825633" y="808078"/>
              <a:ext cx="368491" cy="2957210"/>
            </a:xfrm>
            <a:prstGeom prst="rect">
              <a:avLst/>
            </a:prstGeom>
            <a:solidFill>
              <a:srgbClr val="80BD41">
                <a:alpha val="100000"/>
              </a:srgbClr>
            </a:solidFill>
          </p:spPr>
          <p:txBody>
            <a:bodyPr/>
            <a:lstStyle/>
            <a:p/>
          </p:txBody>
        </p:sp>
        <p:sp>
          <p:nvSpPr>
            <p:cNvPr id="69" name="rc69"/>
            <p:cNvSpPr/>
            <p:nvPr/>
          </p:nvSpPr>
          <p:spPr>
            <a:xfrm>
              <a:off x="8235068" y="808078"/>
              <a:ext cx="368491" cy="2957210"/>
            </a:xfrm>
            <a:prstGeom prst="rect">
              <a:avLst/>
            </a:prstGeom>
            <a:solidFill>
              <a:srgbClr val="80BD41">
                <a:alpha val="100000"/>
              </a:srgbClr>
            </a:solidFill>
          </p:spPr>
          <p:txBody>
            <a:bodyPr/>
            <a:lstStyle/>
            <a:p/>
          </p:txBody>
        </p:sp>
        <p:sp>
          <p:nvSpPr>
            <p:cNvPr id="70" name="rc70"/>
            <p:cNvSpPr/>
            <p:nvPr/>
          </p:nvSpPr>
          <p:spPr>
            <a:xfrm>
              <a:off x="7416197" y="808078"/>
              <a:ext cx="368491" cy="2957210"/>
            </a:xfrm>
            <a:prstGeom prst="rect">
              <a:avLst/>
            </a:prstGeom>
            <a:solidFill>
              <a:srgbClr val="80BD41">
                <a:alpha val="100000"/>
              </a:srgbClr>
            </a:solidFill>
          </p:spPr>
          <p:txBody>
            <a:bodyPr/>
            <a:lstStyle/>
            <a:p/>
          </p:txBody>
        </p:sp>
        <p:sp>
          <p:nvSpPr>
            <p:cNvPr id="71" name="rc71"/>
            <p:cNvSpPr/>
            <p:nvPr/>
          </p:nvSpPr>
          <p:spPr>
            <a:xfrm>
              <a:off x="8644503" y="808078"/>
              <a:ext cx="368491" cy="2957210"/>
            </a:xfrm>
            <a:prstGeom prst="rect">
              <a:avLst/>
            </a:prstGeom>
            <a:solidFill>
              <a:srgbClr val="80BD41">
                <a:alpha val="100000"/>
              </a:srgbClr>
            </a:solidFill>
          </p:spPr>
          <p:txBody>
            <a:bodyPr/>
            <a:lstStyle/>
            <a:p/>
          </p:txBody>
        </p:sp>
        <p:sp>
          <p:nvSpPr>
            <p:cNvPr id="72" name="rc72"/>
            <p:cNvSpPr/>
            <p:nvPr/>
          </p:nvSpPr>
          <p:spPr>
            <a:xfrm>
              <a:off x="6597327" y="808078"/>
              <a:ext cx="368491" cy="2957210"/>
            </a:xfrm>
            <a:prstGeom prst="rect">
              <a:avLst/>
            </a:prstGeom>
            <a:solidFill>
              <a:srgbClr val="80BD41">
                <a:alpha val="100000"/>
              </a:srgbClr>
            </a:solidFill>
          </p:spPr>
          <p:txBody>
            <a:bodyPr/>
            <a:lstStyle/>
            <a:p/>
          </p:txBody>
        </p:sp>
        <p:sp>
          <p:nvSpPr>
            <p:cNvPr id="73" name="pg73"/>
            <p:cNvSpPr/>
            <p:nvPr/>
          </p:nvSpPr>
          <p:spPr>
            <a:xfrm>
              <a:off x="1155739" y="3687303"/>
              <a:ext cx="77985" cy="77985"/>
            </a:xfrm>
            <a:custGeom>
              <a:avLst/>
              <a:pathLst>
                <a:path w="77985" h="77985">
                  <a:moveTo>
                    <a:pt x="77985" y="0"/>
                  </a:moveTo>
                  <a:lnTo>
                    <a:pt x="77985" y="9200"/>
                  </a:lnTo>
                  <a:lnTo>
                    <a:pt x="9200" y="77985"/>
                  </a:lnTo>
                  <a:lnTo>
                    <a:pt x="0" y="779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063732" y="3595296"/>
              <a:ext cx="169991" cy="169991"/>
            </a:xfrm>
            <a:custGeom>
              <a:avLst/>
              <a:pathLst>
                <a:path w="169991" h="169991">
                  <a:moveTo>
                    <a:pt x="169991" y="0"/>
                  </a:moveTo>
                  <a:lnTo>
                    <a:pt x="169991" y="9200"/>
                  </a:lnTo>
                  <a:lnTo>
                    <a:pt x="9200" y="169991"/>
                  </a:lnTo>
                  <a:lnTo>
                    <a:pt x="0" y="169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971725" y="3503289"/>
              <a:ext cx="261998" cy="261998"/>
            </a:xfrm>
            <a:custGeom>
              <a:avLst/>
              <a:pathLst>
                <a:path w="261998" h="261998">
                  <a:moveTo>
                    <a:pt x="261998" y="0"/>
                  </a:moveTo>
                  <a:lnTo>
                    <a:pt x="261998" y="9200"/>
                  </a:lnTo>
                  <a:lnTo>
                    <a:pt x="9200" y="261998"/>
                  </a:lnTo>
                  <a:lnTo>
                    <a:pt x="0" y="261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79718" y="3411283"/>
              <a:ext cx="354005" cy="354005"/>
            </a:xfrm>
            <a:custGeom>
              <a:avLst/>
              <a:pathLst>
                <a:path w="354005" h="354005">
                  <a:moveTo>
                    <a:pt x="354005" y="0"/>
                  </a:moveTo>
                  <a:lnTo>
                    <a:pt x="354005" y="9200"/>
                  </a:lnTo>
                  <a:lnTo>
                    <a:pt x="9200" y="354005"/>
                  </a:lnTo>
                  <a:lnTo>
                    <a:pt x="0" y="354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65232" y="331927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865232" y="322726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865232" y="313526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865232" y="304325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865232" y="295124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865232" y="285924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865232" y="276723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865232" y="267522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865232" y="258322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865232" y="249121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865232" y="2421102"/>
              <a:ext cx="355798" cy="355798"/>
            </a:xfrm>
            <a:custGeom>
              <a:avLst/>
              <a:pathLst>
                <a:path w="355798" h="355798">
                  <a:moveTo>
                    <a:pt x="346598" y="0"/>
                  </a:moveTo>
                  <a:lnTo>
                    <a:pt x="355798" y="0"/>
                  </a:lnTo>
                  <a:lnTo>
                    <a:pt x="0" y="355798"/>
                  </a:lnTo>
                  <a:lnTo>
                    <a:pt x="0" y="3465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865232" y="2421102"/>
              <a:ext cx="263792" cy="263792"/>
            </a:xfrm>
            <a:custGeom>
              <a:avLst/>
              <a:pathLst>
                <a:path w="263792" h="263792">
                  <a:moveTo>
                    <a:pt x="254591" y="0"/>
                  </a:moveTo>
                  <a:lnTo>
                    <a:pt x="263792" y="0"/>
                  </a:lnTo>
                  <a:lnTo>
                    <a:pt x="0" y="263792"/>
                  </a:lnTo>
                  <a:lnTo>
                    <a:pt x="0" y="2545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865232" y="2421102"/>
              <a:ext cx="171785" cy="171785"/>
            </a:xfrm>
            <a:custGeom>
              <a:avLst/>
              <a:pathLst>
                <a:path w="171785" h="171785">
                  <a:moveTo>
                    <a:pt x="162584" y="0"/>
                  </a:moveTo>
                  <a:lnTo>
                    <a:pt x="171785" y="0"/>
                  </a:lnTo>
                  <a:lnTo>
                    <a:pt x="0" y="171785"/>
                  </a:lnTo>
                  <a:lnTo>
                    <a:pt x="0" y="162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865232" y="2421102"/>
              <a:ext cx="79778" cy="79778"/>
            </a:xfrm>
            <a:custGeom>
              <a:avLst/>
              <a:pathLst>
                <a:path w="79778" h="79778">
                  <a:moveTo>
                    <a:pt x="70577" y="0"/>
                  </a:moveTo>
                  <a:lnTo>
                    <a:pt x="79778" y="0"/>
                  </a:lnTo>
                  <a:lnTo>
                    <a:pt x="0" y="79778"/>
                  </a:lnTo>
                  <a:lnTo>
                    <a:pt x="0" y="705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15772" y="3737901"/>
              <a:ext cx="27386" cy="27386"/>
            </a:xfrm>
            <a:custGeom>
              <a:avLst/>
              <a:pathLst>
                <a:path w="27386" h="27386">
                  <a:moveTo>
                    <a:pt x="27386" y="0"/>
                  </a:moveTo>
                  <a:lnTo>
                    <a:pt x="27386" y="9200"/>
                  </a:lnTo>
                  <a:lnTo>
                    <a:pt x="9200" y="27386"/>
                  </a:lnTo>
                  <a:lnTo>
                    <a:pt x="0" y="27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23766" y="3645895"/>
              <a:ext cx="119393" cy="119393"/>
            </a:xfrm>
            <a:custGeom>
              <a:avLst/>
              <a:pathLst>
                <a:path w="119393" h="119393">
                  <a:moveTo>
                    <a:pt x="119393" y="0"/>
                  </a:moveTo>
                  <a:lnTo>
                    <a:pt x="119393" y="9200"/>
                  </a:lnTo>
                  <a:lnTo>
                    <a:pt x="9200" y="119393"/>
                  </a:lnTo>
                  <a:lnTo>
                    <a:pt x="0" y="119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1759" y="3553888"/>
              <a:ext cx="211400" cy="211400"/>
            </a:xfrm>
            <a:custGeom>
              <a:avLst/>
              <a:pathLst>
                <a:path w="211400" h="211400">
                  <a:moveTo>
                    <a:pt x="211400" y="0"/>
                  </a:moveTo>
                  <a:lnTo>
                    <a:pt x="211400" y="9200"/>
                  </a:lnTo>
                  <a:lnTo>
                    <a:pt x="9200" y="211400"/>
                  </a:lnTo>
                  <a:lnTo>
                    <a:pt x="0" y="211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339752" y="3461881"/>
              <a:ext cx="303406" cy="303406"/>
            </a:xfrm>
            <a:custGeom>
              <a:avLst/>
              <a:pathLst>
                <a:path w="303406" h="303406">
                  <a:moveTo>
                    <a:pt x="303406" y="0"/>
                  </a:moveTo>
                  <a:lnTo>
                    <a:pt x="303406" y="9200"/>
                  </a:lnTo>
                  <a:lnTo>
                    <a:pt x="9200" y="303406"/>
                  </a:lnTo>
                  <a:lnTo>
                    <a:pt x="0" y="303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74667" y="336987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74667" y="327786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74667" y="318586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74667" y="309385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74667" y="300184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74667" y="290984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74667" y="281783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74667" y="272582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74667" y="263382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74667" y="254181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74667" y="244980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74667" y="235780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74667" y="226579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74667" y="2241877"/>
              <a:ext cx="309601" cy="309601"/>
            </a:xfrm>
            <a:custGeom>
              <a:avLst/>
              <a:pathLst>
                <a:path w="309601" h="309601">
                  <a:moveTo>
                    <a:pt x="300401" y="0"/>
                  </a:moveTo>
                  <a:lnTo>
                    <a:pt x="309601" y="0"/>
                  </a:lnTo>
                  <a:lnTo>
                    <a:pt x="0" y="309601"/>
                  </a:lnTo>
                  <a:lnTo>
                    <a:pt x="0" y="300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74667" y="2241877"/>
              <a:ext cx="217595" cy="217595"/>
            </a:xfrm>
            <a:custGeom>
              <a:avLst/>
              <a:pathLst>
                <a:path w="217595" h="217595">
                  <a:moveTo>
                    <a:pt x="208394" y="0"/>
                  </a:moveTo>
                  <a:lnTo>
                    <a:pt x="217595" y="0"/>
                  </a:lnTo>
                  <a:lnTo>
                    <a:pt x="0" y="217595"/>
                  </a:lnTo>
                  <a:lnTo>
                    <a:pt x="0" y="208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74667" y="2241877"/>
              <a:ext cx="125588" cy="125588"/>
            </a:xfrm>
            <a:custGeom>
              <a:avLst/>
              <a:pathLst>
                <a:path w="125588" h="125588">
                  <a:moveTo>
                    <a:pt x="116387" y="0"/>
                  </a:moveTo>
                  <a:lnTo>
                    <a:pt x="125588" y="0"/>
                  </a:lnTo>
                  <a:lnTo>
                    <a:pt x="0" y="125588"/>
                  </a:lnTo>
                  <a:lnTo>
                    <a:pt x="0" y="116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74667" y="2241877"/>
              <a:ext cx="33581" cy="33581"/>
            </a:xfrm>
            <a:custGeom>
              <a:avLst/>
              <a:pathLst>
                <a:path w="33581" h="33581">
                  <a:moveTo>
                    <a:pt x="24380" y="0"/>
                  </a:moveTo>
                  <a:lnTo>
                    <a:pt x="33581" y="0"/>
                  </a:lnTo>
                  <a:lnTo>
                    <a:pt x="0" y="33581"/>
                  </a:lnTo>
                  <a:lnTo>
                    <a:pt x="0" y="24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43833" y="3747092"/>
              <a:ext cx="18196" cy="18196"/>
            </a:xfrm>
            <a:custGeom>
              <a:avLst/>
              <a:pathLst>
                <a:path w="18196" h="18196">
                  <a:moveTo>
                    <a:pt x="18196" y="0"/>
                  </a:moveTo>
                  <a:lnTo>
                    <a:pt x="18196" y="9200"/>
                  </a:lnTo>
                  <a:lnTo>
                    <a:pt x="9200" y="18196"/>
                  </a:lnTo>
                  <a:lnTo>
                    <a:pt x="0" y="181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51827" y="3655085"/>
              <a:ext cx="110202" cy="110202"/>
            </a:xfrm>
            <a:custGeom>
              <a:avLst/>
              <a:pathLst>
                <a:path w="110202" h="110202">
                  <a:moveTo>
                    <a:pt x="110202" y="0"/>
                  </a:moveTo>
                  <a:lnTo>
                    <a:pt x="110202" y="9200"/>
                  </a:lnTo>
                  <a:lnTo>
                    <a:pt x="9200" y="110202"/>
                  </a:lnTo>
                  <a:lnTo>
                    <a:pt x="0" y="110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59820" y="3563078"/>
              <a:ext cx="202209" cy="202209"/>
            </a:xfrm>
            <a:custGeom>
              <a:avLst/>
              <a:pathLst>
                <a:path w="202209" h="202209">
                  <a:moveTo>
                    <a:pt x="202209" y="0"/>
                  </a:moveTo>
                  <a:lnTo>
                    <a:pt x="202209" y="9200"/>
                  </a:lnTo>
                  <a:lnTo>
                    <a:pt x="9200" y="202209"/>
                  </a:lnTo>
                  <a:lnTo>
                    <a:pt x="0" y="2022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167813" y="3471071"/>
              <a:ext cx="294216" cy="294216"/>
            </a:xfrm>
            <a:custGeom>
              <a:avLst/>
              <a:pathLst>
                <a:path w="294216" h="294216">
                  <a:moveTo>
                    <a:pt x="294216" y="0"/>
                  </a:moveTo>
                  <a:lnTo>
                    <a:pt x="294216" y="9200"/>
                  </a:lnTo>
                  <a:lnTo>
                    <a:pt x="9200" y="294216"/>
                  </a:lnTo>
                  <a:lnTo>
                    <a:pt x="0" y="2942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337906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328705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319505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93538" y="310304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93538" y="301103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93538" y="291903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93538" y="282702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93538" y="273501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93538" y="264301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93538" y="255100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93538" y="245899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93538" y="236699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93538" y="227498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93538" y="218297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93538" y="209097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93538" y="199896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93538" y="190695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93538" y="181494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93538" y="172294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93538" y="163093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93538" y="1584719"/>
              <a:ext cx="331902" cy="331902"/>
            </a:xfrm>
            <a:custGeom>
              <a:avLst/>
              <a:pathLst>
                <a:path w="331902" h="331902">
                  <a:moveTo>
                    <a:pt x="322701" y="0"/>
                  </a:moveTo>
                  <a:lnTo>
                    <a:pt x="331902" y="0"/>
                  </a:lnTo>
                  <a:lnTo>
                    <a:pt x="0" y="331902"/>
                  </a:lnTo>
                  <a:lnTo>
                    <a:pt x="0" y="322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93538" y="1584719"/>
              <a:ext cx="239895" cy="239895"/>
            </a:xfrm>
            <a:custGeom>
              <a:avLst/>
              <a:pathLst>
                <a:path w="239895" h="239895">
                  <a:moveTo>
                    <a:pt x="230695" y="0"/>
                  </a:moveTo>
                  <a:lnTo>
                    <a:pt x="239895" y="0"/>
                  </a:lnTo>
                  <a:lnTo>
                    <a:pt x="0" y="239895"/>
                  </a:lnTo>
                  <a:lnTo>
                    <a:pt x="0" y="230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93538" y="1584719"/>
              <a:ext cx="147888" cy="147888"/>
            </a:xfrm>
            <a:custGeom>
              <a:avLst/>
              <a:pathLst>
                <a:path w="147888" h="147888">
                  <a:moveTo>
                    <a:pt x="138688" y="0"/>
                  </a:moveTo>
                  <a:lnTo>
                    <a:pt x="147888" y="0"/>
                  </a:lnTo>
                  <a:lnTo>
                    <a:pt x="0" y="147888"/>
                  </a:lnTo>
                  <a:lnTo>
                    <a:pt x="0" y="138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93538" y="1584719"/>
              <a:ext cx="55882" cy="55882"/>
            </a:xfrm>
            <a:custGeom>
              <a:avLst/>
              <a:pathLst>
                <a:path w="55882" h="55882">
                  <a:moveTo>
                    <a:pt x="46681" y="0"/>
                  </a:moveTo>
                  <a:lnTo>
                    <a:pt x="55882" y="0"/>
                  </a:lnTo>
                  <a:lnTo>
                    <a:pt x="0" y="55882"/>
                  </a:lnTo>
                  <a:lnTo>
                    <a:pt x="0" y="46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983800" y="3696493"/>
              <a:ext cx="68794" cy="68794"/>
            </a:xfrm>
            <a:custGeom>
              <a:avLst/>
              <a:pathLst>
                <a:path w="68794" h="68794">
                  <a:moveTo>
                    <a:pt x="68794" y="0"/>
                  </a:moveTo>
                  <a:lnTo>
                    <a:pt x="68794" y="9200"/>
                  </a:lnTo>
                  <a:lnTo>
                    <a:pt x="9200" y="68794"/>
                  </a:lnTo>
                  <a:lnTo>
                    <a:pt x="0" y="687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91793" y="3604486"/>
              <a:ext cx="160801" cy="160801"/>
            </a:xfrm>
            <a:custGeom>
              <a:avLst/>
              <a:pathLst>
                <a:path w="160801" h="160801">
                  <a:moveTo>
                    <a:pt x="160801" y="0"/>
                  </a:moveTo>
                  <a:lnTo>
                    <a:pt x="160801" y="9200"/>
                  </a:lnTo>
                  <a:lnTo>
                    <a:pt x="9200" y="160801"/>
                  </a:lnTo>
                  <a:lnTo>
                    <a:pt x="0" y="1608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99786" y="3512480"/>
              <a:ext cx="252808" cy="252808"/>
            </a:xfrm>
            <a:custGeom>
              <a:avLst/>
              <a:pathLst>
                <a:path w="252808" h="252808">
                  <a:moveTo>
                    <a:pt x="252808" y="0"/>
                  </a:moveTo>
                  <a:lnTo>
                    <a:pt x="252808" y="9200"/>
                  </a:lnTo>
                  <a:lnTo>
                    <a:pt x="9200" y="252808"/>
                  </a:lnTo>
                  <a:lnTo>
                    <a:pt x="0" y="252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07779" y="3420473"/>
              <a:ext cx="344815" cy="344815"/>
            </a:xfrm>
            <a:custGeom>
              <a:avLst/>
              <a:pathLst>
                <a:path w="344815" h="344815">
                  <a:moveTo>
                    <a:pt x="344815" y="0"/>
                  </a:moveTo>
                  <a:lnTo>
                    <a:pt x="344815" y="9200"/>
                  </a:lnTo>
                  <a:lnTo>
                    <a:pt x="9200" y="344815"/>
                  </a:lnTo>
                  <a:lnTo>
                    <a:pt x="0" y="344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84102" y="332846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84102" y="323645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84102" y="314445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84102" y="305244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84102" y="296043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84102" y="286843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84102" y="277642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84102" y="268441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84102" y="259241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84102" y="250040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84102" y="240839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1684102" y="231639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1684102" y="222438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1684102" y="213237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1684102" y="204037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1684102" y="194836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1684102" y="185635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1684102" y="176435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1684102" y="167234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1684102" y="1584719"/>
              <a:ext cx="368491" cy="373310"/>
            </a:xfrm>
            <a:custGeom>
              <a:avLst/>
              <a:pathLst>
                <a:path w="368491" h="373310">
                  <a:moveTo>
                    <a:pt x="364110" y="0"/>
                  </a:moveTo>
                  <a:lnTo>
                    <a:pt x="368491" y="0"/>
                  </a:lnTo>
                  <a:lnTo>
                    <a:pt x="368491" y="4818"/>
                  </a:lnTo>
                  <a:lnTo>
                    <a:pt x="0" y="373310"/>
                  </a:lnTo>
                  <a:lnTo>
                    <a:pt x="0" y="364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1684102" y="1584719"/>
              <a:ext cx="281303" cy="281303"/>
            </a:xfrm>
            <a:custGeom>
              <a:avLst/>
              <a:pathLst>
                <a:path w="281303" h="281303">
                  <a:moveTo>
                    <a:pt x="272103" y="0"/>
                  </a:moveTo>
                  <a:lnTo>
                    <a:pt x="281303" y="0"/>
                  </a:lnTo>
                  <a:lnTo>
                    <a:pt x="0" y="281303"/>
                  </a:lnTo>
                  <a:lnTo>
                    <a:pt x="0" y="2721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1684102" y="1584719"/>
              <a:ext cx="189297" cy="189297"/>
            </a:xfrm>
            <a:custGeom>
              <a:avLst/>
              <a:pathLst>
                <a:path w="189297" h="189297">
                  <a:moveTo>
                    <a:pt x="180096" y="0"/>
                  </a:moveTo>
                  <a:lnTo>
                    <a:pt x="189297" y="0"/>
                  </a:lnTo>
                  <a:lnTo>
                    <a:pt x="0" y="189297"/>
                  </a:lnTo>
                  <a:lnTo>
                    <a:pt x="0" y="1800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1684102" y="1584719"/>
              <a:ext cx="97290" cy="97290"/>
            </a:xfrm>
            <a:custGeom>
              <a:avLst/>
              <a:pathLst>
                <a:path w="97290" h="97290">
                  <a:moveTo>
                    <a:pt x="88089" y="0"/>
                  </a:moveTo>
                  <a:lnTo>
                    <a:pt x="97290" y="0"/>
                  </a:lnTo>
                  <a:lnTo>
                    <a:pt x="0" y="97290"/>
                  </a:lnTo>
                  <a:lnTo>
                    <a:pt x="0" y="8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1684102" y="1584719"/>
              <a:ext cx="5283" cy="5283"/>
            </a:xfrm>
            <a:custGeom>
              <a:avLst/>
              <a:pathLst>
                <a:path w="5283" h="5283">
                  <a:moveTo>
                    <a:pt x="0" y="5283"/>
                  </a:moveTo>
                  <a:lnTo>
                    <a:pt x="0" y="0"/>
                  </a:lnTo>
                  <a:lnTo>
                    <a:pt x="528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1861" y="3705684"/>
              <a:ext cx="59604" cy="59604"/>
            </a:xfrm>
            <a:custGeom>
              <a:avLst/>
              <a:pathLst>
                <a:path w="59604" h="59604">
                  <a:moveTo>
                    <a:pt x="59604" y="0"/>
                  </a:moveTo>
                  <a:lnTo>
                    <a:pt x="59604" y="9200"/>
                  </a:lnTo>
                  <a:lnTo>
                    <a:pt x="9200" y="59604"/>
                  </a:lnTo>
                  <a:lnTo>
                    <a:pt x="0" y="59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719854" y="3613677"/>
              <a:ext cx="151611" cy="151611"/>
            </a:xfrm>
            <a:custGeom>
              <a:avLst/>
              <a:pathLst>
                <a:path w="151611" h="151611">
                  <a:moveTo>
                    <a:pt x="151611" y="0"/>
                  </a:moveTo>
                  <a:lnTo>
                    <a:pt x="151611" y="9200"/>
                  </a:lnTo>
                  <a:lnTo>
                    <a:pt x="9200" y="151611"/>
                  </a:lnTo>
                  <a:lnTo>
                    <a:pt x="0" y="1516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627847" y="3521670"/>
              <a:ext cx="243617" cy="243617"/>
            </a:xfrm>
            <a:custGeom>
              <a:avLst/>
              <a:pathLst>
                <a:path w="243617" h="243617">
                  <a:moveTo>
                    <a:pt x="243617" y="0"/>
                  </a:moveTo>
                  <a:lnTo>
                    <a:pt x="243617" y="9200"/>
                  </a:lnTo>
                  <a:lnTo>
                    <a:pt x="9200" y="243617"/>
                  </a:lnTo>
                  <a:lnTo>
                    <a:pt x="0" y="2436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535840" y="3429663"/>
              <a:ext cx="335624" cy="335624"/>
            </a:xfrm>
            <a:custGeom>
              <a:avLst/>
              <a:pathLst>
                <a:path w="335624" h="335624">
                  <a:moveTo>
                    <a:pt x="335624" y="0"/>
                  </a:moveTo>
                  <a:lnTo>
                    <a:pt x="335624" y="9200"/>
                  </a:lnTo>
                  <a:lnTo>
                    <a:pt x="9200" y="335624"/>
                  </a:lnTo>
                  <a:lnTo>
                    <a:pt x="0" y="33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502973" y="333765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502973" y="324565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502973" y="315364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502973" y="306163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502973" y="296962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502973" y="287762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502973" y="278561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02973" y="269360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502973" y="260160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502973" y="250959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502973" y="241758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502973" y="232558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502973" y="223357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502973" y="214156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502973" y="204956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502973" y="195755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502973" y="186554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502973" y="177354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502973" y="168153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502973" y="158952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502973" y="1554848"/>
              <a:ext cx="320365" cy="320365"/>
            </a:xfrm>
            <a:custGeom>
              <a:avLst/>
              <a:pathLst>
                <a:path w="320365" h="320365">
                  <a:moveTo>
                    <a:pt x="311164" y="0"/>
                  </a:moveTo>
                  <a:lnTo>
                    <a:pt x="320365" y="0"/>
                  </a:lnTo>
                  <a:lnTo>
                    <a:pt x="0" y="320365"/>
                  </a:lnTo>
                  <a:lnTo>
                    <a:pt x="0" y="311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502973" y="1554848"/>
              <a:ext cx="228358" cy="228358"/>
            </a:xfrm>
            <a:custGeom>
              <a:avLst/>
              <a:pathLst>
                <a:path w="228358" h="228358">
                  <a:moveTo>
                    <a:pt x="219157" y="0"/>
                  </a:moveTo>
                  <a:lnTo>
                    <a:pt x="228358" y="0"/>
                  </a:lnTo>
                  <a:lnTo>
                    <a:pt x="0" y="228358"/>
                  </a:lnTo>
                  <a:lnTo>
                    <a:pt x="0" y="2191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502973" y="1554848"/>
              <a:ext cx="136351" cy="136351"/>
            </a:xfrm>
            <a:custGeom>
              <a:avLst/>
              <a:pathLst>
                <a:path w="136351" h="136351">
                  <a:moveTo>
                    <a:pt x="127150" y="0"/>
                  </a:moveTo>
                  <a:lnTo>
                    <a:pt x="136351" y="0"/>
                  </a:lnTo>
                  <a:lnTo>
                    <a:pt x="0" y="136351"/>
                  </a:lnTo>
                  <a:lnTo>
                    <a:pt x="0" y="127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502973" y="1554848"/>
              <a:ext cx="44344" cy="44344"/>
            </a:xfrm>
            <a:custGeom>
              <a:avLst/>
              <a:pathLst>
                <a:path w="44344" h="44344">
                  <a:moveTo>
                    <a:pt x="35144" y="0"/>
                  </a:moveTo>
                  <a:lnTo>
                    <a:pt x="44344" y="0"/>
                  </a:lnTo>
                  <a:lnTo>
                    <a:pt x="0" y="44344"/>
                  </a:lnTo>
                  <a:lnTo>
                    <a:pt x="0" y="351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39922" y="3714874"/>
              <a:ext cx="50413" cy="50413"/>
            </a:xfrm>
            <a:custGeom>
              <a:avLst/>
              <a:pathLst>
                <a:path w="50413" h="50413">
                  <a:moveTo>
                    <a:pt x="50413" y="0"/>
                  </a:moveTo>
                  <a:lnTo>
                    <a:pt x="50413" y="9200"/>
                  </a:lnTo>
                  <a:lnTo>
                    <a:pt x="9200" y="50413"/>
                  </a:lnTo>
                  <a:lnTo>
                    <a:pt x="0" y="504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47915" y="3622867"/>
              <a:ext cx="142420" cy="142420"/>
            </a:xfrm>
            <a:custGeom>
              <a:avLst/>
              <a:pathLst>
                <a:path w="142420" h="142420">
                  <a:moveTo>
                    <a:pt x="142420" y="0"/>
                  </a:moveTo>
                  <a:lnTo>
                    <a:pt x="142420" y="9200"/>
                  </a:lnTo>
                  <a:lnTo>
                    <a:pt x="9200" y="142420"/>
                  </a:lnTo>
                  <a:lnTo>
                    <a:pt x="0" y="1424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55908" y="3530860"/>
              <a:ext cx="234427" cy="234427"/>
            </a:xfrm>
            <a:custGeom>
              <a:avLst/>
              <a:pathLst>
                <a:path w="234427" h="234427">
                  <a:moveTo>
                    <a:pt x="234427" y="0"/>
                  </a:moveTo>
                  <a:lnTo>
                    <a:pt x="234427" y="9200"/>
                  </a:lnTo>
                  <a:lnTo>
                    <a:pt x="9200" y="234427"/>
                  </a:lnTo>
                  <a:lnTo>
                    <a:pt x="0" y="2344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363901" y="3438854"/>
              <a:ext cx="326434" cy="326434"/>
            </a:xfrm>
            <a:custGeom>
              <a:avLst/>
              <a:pathLst>
                <a:path w="326434" h="326434">
                  <a:moveTo>
                    <a:pt x="326434" y="0"/>
                  </a:moveTo>
                  <a:lnTo>
                    <a:pt x="326434" y="9200"/>
                  </a:lnTo>
                  <a:lnTo>
                    <a:pt x="9200" y="326434"/>
                  </a:lnTo>
                  <a:lnTo>
                    <a:pt x="0" y="326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321844" y="334684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321844" y="325484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321844" y="316283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321844" y="307082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321844" y="297882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321844" y="288681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321844" y="279480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321844" y="270279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321844" y="261079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321844" y="251878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321844" y="242677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321844" y="233477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321844" y="224276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321844" y="215075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321844" y="205875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321844" y="196674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321844" y="187473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321844" y="178273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321844" y="169072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321844" y="159871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321844" y="150671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321844" y="141470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321844" y="132269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321844" y="123069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321844" y="113868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321844" y="1106786"/>
              <a:ext cx="317583" cy="317583"/>
            </a:xfrm>
            <a:custGeom>
              <a:avLst/>
              <a:pathLst>
                <a:path w="317583" h="317583">
                  <a:moveTo>
                    <a:pt x="308383" y="0"/>
                  </a:moveTo>
                  <a:lnTo>
                    <a:pt x="317583" y="0"/>
                  </a:lnTo>
                  <a:lnTo>
                    <a:pt x="0" y="317583"/>
                  </a:lnTo>
                  <a:lnTo>
                    <a:pt x="0" y="3083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321844" y="1106786"/>
              <a:ext cx="225576" cy="225576"/>
            </a:xfrm>
            <a:custGeom>
              <a:avLst/>
              <a:pathLst>
                <a:path w="225576" h="225576">
                  <a:moveTo>
                    <a:pt x="216376" y="0"/>
                  </a:moveTo>
                  <a:lnTo>
                    <a:pt x="225576" y="0"/>
                  </a:lnTo>
                  <a:lnTo>
                    <a:pt x="0" y="225576"/>
                  </a:lnTo>
                  <a:lnTo>
                    <a:pt x="0" y="216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321844" y="1106786"/>
              <a:ext cx="133570" cy="133570"/>
            </a:xfrm>
            <a:custGeom>
              <a:avLst/>
              <a:pathLst>
                <a:path w="133570" h="133570">
                  <a:moveTo>
                    <a:pt x="124369" y="0"/>
                  </a:moveTo>
                  <a:lnTo>
                    <a:pt x="133570" y="0"/>
                  </a:lnTo>
                  <a:lnTo>
                    <a:pt x="0" y="133570"/>
                  </a:lnTo>
                  <a:lnTo>
                    <a:pt x="0" y="124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321844" y="1106786"/>
              <a:ext cx="41563" cy="41563"/>
            </a:xfrm>
            <a:custGeom>
              <a:avLst/>
              <a:pathLst>
                <a:path w="41563" h="41563">
                  <a:moveTo>
                    <a:pt x="32362" y="0"/>
                  </a:moveTo>
                  <a:lnTo>
                    <a:pt x="41563" y="0"/>
                  </a:lnTo>
                  <a:lnTo>
                    <a:pt x="0" y="41563"/>
                  </a:lnTo>
                  <a:lnTo>
                    <a:pt x="0" y="323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007949" y="3673466"/>
              <a:ext cx="91822" cy="91822"/>
            </a:xfrm>
            <a:custGeom>
              <a:avLst/>
              <a:pathLst>
                <a:path w="91822" h="91822">
                  <a:moveTo>
                    <a:pt x="91822" y="0"/>
                  </a:moveTo>
                  <a:lnTo>
                    <a:pt x="91822" y="9200"/>
                  </a:lnTo>
                  <a:lnTo>
                    <a:pt x="9200" y="91822"/>
                  </a:lnTo>
                  <a:lnTo>
                    <a:pt x="0" y="91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15942" y="3581459"/>
              <a:ext cx="183828" cy="183828"/>
            </a:xfrm>
            <a:custGeom>
              <a:avLst/>
              <a:pathLst>
                <a:path w="183828" h="183828">
                  <a:moveTo>
                    <a:pt x="183828" y="0"/>
                  </a:moveTo>
                  <a:lnTo>
                    <a:pt x="183828" y="9200"/>
                  </a:lnTo>
                  <a:lnTo>
                    <a:pt x="9200" y="183828"/>
                  </a:lnTo>
                  <a:lnTo>
                    <a:pt x="0" y="183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823935" y="3489452"/>
              <a:ext cx="275835" cy="275835"/>
            </a:xfrm>
            <a:custGeom>
              <a:avLst/>
              <a:pathLst>
                <a:path w="275835" h="275835">
                  <a:moveTo>
                    <a:pt x="275835" y="0"/>
                  </a:moveTo>
                  <a:lnTo>
                    <a:pt x="275835" y="9200"/>
                  </a:lnTo>
                  <a:lnTo>
                    <a:pt x="9200" y="275835"/>
                  </a:lnTo>
                  <a:lnTo>
                    <a:pt x="0" y="275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731928" y="3397445"/>
              <a:ext cx="367842" cy="367842"/>
            </a:xfrm>
            <a:custGeom>
              <a:avLst/>
              <a:pathLst>
                <a:path w="367842" h="367842">
                  <a:moveTo>
                    <a:pt x="367842" y="0"/>
                  </a:moveTo>
                  <a:lnTo>
                    <a:pt x="367842" y="9200"/>
                  </a:lnTo>
                  <a:lnTo>
                    <a:pt x="9200" y="367842"/>
                  </a:lnTo>
                  <a:lnTo>
                    <a:pt x="0" y="3678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731279" y="330543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731279" y="321343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731279" y="312142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731279" y="302941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731279" y="293741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731279" y="284540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731279" y="275339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731279" y="266139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731279" y="256938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731279" y="247737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731279" y="238537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731279" y="229336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731279" y="220135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731279" y="210935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731279" y="201734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731279" y="192533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731279" y="183333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731279" y="174132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731279" y="164931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731279" y="155731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731279" y="146530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731279" y="137329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731279" y="128128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731279" y="118928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731279" y="109727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731279" y="100526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731279" y="927561"/>
              <a:ext cx="363393" cy="363393"/>
            </a:xfrm>
            <a:custGeom>
              <a:avLst/>
              <a:pathLst>
                <a:path w="363393" h="363393">
                  <a:moveTo>
                    <a:pt x="354192" y="0"/>
                  </a:moveTo>
                  <a:lnTo>
                    <a:pt x="363393" y="0"/>
                  </a:lnTo>
                  <a:lnTo>
                    <a:pt x="0" y="363393"/>
                  </a:lnTo>
                  <a:lnTo>
                    <a:pt x="0" y="35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731279" y="927561"/>
              <a:ext cx="271386" cy="271386"/>
            </a:xfrm>
            <a:custGeom>
              <a:avLst/>
              <a:pathLst>
                <a:path w="271386" h="271386">
                  <a:moveTo>
                    <a:pt x="262186" y="0"/>
                  </a:moveTo>
                  <a:lnTo>
                    <a:pt x="271386" y="0"/>
                  </a:lnTo>
                  <a:lnTo>
                    <a:pt x="0" y="271386"/>
                  </a:lnTo>
                  <a:lnTo>
                    <a:pt x="0" y="2621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731279" y="927561"/>
              <a:ext cx="179380" cy="179380"/>
            </a:xfrm>
            <a:custGeom>
              <a:avLst/>
              <a:pathLst>
                <a:path w="179380" h="179380">
                  <a:moveTo>
                    <a:pt x="170179" y="0"/>
                  </a:moveTo>
                  <a:lnTo>
                    <a:pt x="179380" y="0"/>
                  </a:lnTo>
                  <a:lnTo>
                    <a:pt x="0" y="179380"/>
                  </a:lnTo>
                  <a:lnTo>
                    <a:pt x="0" y="170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731279" y="927561"/>
              <a:ext cx="87373" cy="87373"/>
            </a:xfrm>
            <a:custGeom>
              <a:avLst/>
              <a:pathLst>
                <a:path w="87373" h="87373">
                  <a:moveTo>
                    <a:pt x="78172" y="0"/>
                  </a:moveTo>
                  <a:lnTo>
                    <a:pt x="87373" y="0"/>
                  </a:lnTo>
                  <a:lnTo>
                    <a:pt x="0" y="87373"/>
                  </a:lnTo>
                  <a:lnTo>
                    <a:pt x="0" y="78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67983" y="3724064"/>
              <a:ext cx="41223" cy="41223"/>
            </a:xfrm>
            <a:custGeom>
              <a:avLst/>
              <a:pathLst>
                <a:path w="41223" h="41223">
                  <a:moveTo>
                    <a:pt x="41223" y="0"/>
                  </a:moveTo>
                  <a:lnTo>
                    <a:pt x="41223" y="9200"/>
                  </a:lnTo>
                  <a:lnTo>
                    <a:pt x="9200" y="41223"/>
                  </a:lnTo>
                  <a:lnTo>
                    <a:pt x="0" y="412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375976" y="3632058"/>
              <a:ext cx="133230" cy="133230"/>
            </a:xfrm>
            <a:custGeom>
              <a:avLst/>
              <a:pathLst>
                <a:path w="133230" h="133230">
                  <a:moveTo>
                    <a:pt x="133230" y="0"/>
                  </a:moveTo>
                  <a:lnTo>
                    <a:pt x="133230" y="9200"/>
                  </a:lnTo>
                  <a:lnTo>
                    <a:pt x="9200" y="133230"/>
                  </a:lnTo>
                  <a:lnTo>
                    <a:pt x="0" y="13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283969" y="3540051"/>
              <a:ext cx="225237" cy="225237"/>
            </a:xfrm>
            <a:custGeom>
              <a:avLst/>
              <a:pathLst>
                <a:path w="225237" h="225237">
                  <a:moveTo>
                    <a:pt x="225237" y="0"/>
                  </a:moveTo>
                  <a:lnTo>
                    <a:pt x="225237" y="9200"/>
                  </a:lnTo>
                  <a:lnTo>
                    <a:pt x="9200" y="225237"/>
                  </a:lnTo>
                  <a:lnTo>
                    <a:pt x="0" y="2252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191962" y="3448044"/>
              <a:ext cx="317243" cy="317243"/>
            </a:xfrm>
            <a:custGeom>
              <a:avLst/>
              <a:pathLst>
                <a:path w="317243" h="317243">
                  <a:moveTo>
                    <a:pt x="317243" y="0"/>
                  </a:moveTo>
                  <a:lnTo>
                    <a:pt x="317243" y="9200"/>
                  </a:lnTo>
                  <a:lnTo>
                    <a:pt x="9200" y="317243"/>
                  </a:lnTo>
                  <a:lnTo>
                    <a:pt x="0" y="3172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140715" y="335603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140715" y="326403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140715" y="317202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140715" y="308001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140715" y="298801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140715" y="289600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140715" y="280399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140715" y="271199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140715" y="261998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140715" y="252797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140715" y="243596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140715" y="234396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140715" y="225195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140715" y="215994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140715" y="206794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140715" y="197593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140715" y="188392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140715" y="179192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140715" y="169991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140715" y="160790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140715" y="151590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140715" y="142389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140715" y="133188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140715" y="123988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140715" y="114787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140715" y="105586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140715" y="96386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140715" y="897690"/>
              <a:ext cx="351856" cy="351856"/>
            </a:xfrm>
            <a:custGeom>
              <a:avLst/>
              <a:pathLst>
                <a:path w="351856" h="351856">
                  <a:moveTo>
                    <a:pt x="342655" y="0"/>
                  </a:moveTo>
                  <a:lnTo>
                    <a:pt x="351856" y="0"/>
                  </a:lnTo>
                  <a:lnTo>
                    <a:pt x="0" y="351856"/>
                  </a:lnTo>
                  <a:lnTo>
                    <a:pt x="0" y="34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40715" y="897690"/>
              <a:ext cx="259849" cy="259849"/>
            </a:xfrm>
            <a:custGeom>
              <a:avLst/>
              <a:pathLst>
                <a:path w="259849" h="259849">
                  <a:moveTo>
                    <a:pt x="250648" y="0"/>
                  </a:moveTo>
                  <a:lnTo>
                    <a:pt x="259849" y="0"/>
                  </a:lnTo>
                  <a:lnTo>
                    <a:pt x="0" y="259849"/>
                  </a:lnTo>
                  <a:lnTo>
                    <a:pt x="0" y="250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40715" y="897690"/>
              <a:ext cx="167842" cy="167842"/>
            </a:xfrm>
            <a:custGeom>
              <a:avLst/>
              <a:pathLst>
                <a:path w="167842" h="167842">
                  <a:moveTo>
                    <a:pt x="158641" y="0"/>
                  </a:moveTo>
                  <a:lnTo>
                    <a:pt x="167842" y="0"/>
                  </a:lnTo>
                  <a:lnTo>
                    <a:pt x="0" y="167842"/>
                  </a:lnTo>
                  <a:lnTo>
                    <a:pt x="0" y="158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40715" y="897690"/>
              <a:ext cx="75835" cy="75835"/>
            </a:xfrm>
            <a:custGeom>
              <a:avLst/>
              <a:pathLst>
                <a:path w="75835" h="75835">
                  <a:moveTo>
                    <a:pt x="66635" y="0"/>
                  </a:moveTo>
                  <a:lnTo>
                    <a:pt x="75835" y="0"/>
                  </a:lnTo>
                  <a:lnTo>
                    <a:pt x="0" y="75835"/>
                  </a:lnTo>
                  <a:lnTo>
                    <a:pt x="0" y="666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96044" y="3733255"/>
              <a:ext cx="32033" cy="32033"/>
            </a:xfrm>
            <a:custGeom>
              <a:avLst/>
              <a:pathLst>
                <a:path w="32033" h="32033">
                  <a:moveTo>
                    <a:pt x="32033" y="0"/>
                  </a:moveTo>
                  <a:lnTo>
                    <a:pt x="32033" y="9200"/>
                  </a:lnTo>
                  <a:lnTo>
                    <a:pt x="9200" y="32033"/>
                  </a:lnTo>
                  <a:lnTo>
                    <a:pt x="0" y="32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4037" y="3641248"/>
              <a:ext cx="124040" cy="124040"/>
            </a:xfrm>
            <a:custGeom>
              <a:avLst/>
              <a:pathLst>
                <a:path w="124040" h="124040">
                  <a:moveTo>
                    <a:pt x="124040" y="0"/>
                  </a:moveTo>
                  <a:lnTo>
                    <a:pt x="124040" y="9200"/>
                  </a:lnTo>
                  <a:lnTo>
                    <a:pt x="9200" y="124040"/>
                  </a:lnTo>
                  <a:lnTo>
                    <a:pt x="0" y="1240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12030" y="3549241"/>
              <a:ext cx="216046" cy="216046"/>
            </a:xfrm>
            <a:custGeom>
              <a:avLst/>
              <a:pathLst>
                <a:path w="216046" h="216046">
                  <a:moveTo>
                    <a:pt x="216046" y="0"/>
                  </a:moveTo>
                  <a:lnTo>
                    <a:pt x="216046" y="9200"/>
                  </a:lnTo>
                  <a:lnTo>
                    <a:pt x="9200" y="216046"/>
                  </a:lnTo>
                  <a:lnTo>
                    <a:pt x="0" y="21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020023" y="3457234"/>
              <a:ext cx="308053" cy="308053"/>
            </a:xfrm>
            <a:custGeom>
              <a:avLst/>
              <a:pathLst>
                <a:path w="308053" h="308053">
                  <a:moveTo>
                    <a:pt x="308053" y="0"/>
                  </a:moveTo>
                  <a:lnTo>
                    <a:pt x="308053" y="9200"/>
                  </a:lnTo>
                  <a:lnTo>
                    <a:pt x="9200" y="308053"/>
                  </a:lnTo>
                  <a:lnTo>
                    <a:pt x="0" y="308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959585" y="336522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959585" y="327322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959585" y="318121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959585" y="308920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959585" y="299720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959585" y="290519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959585" y="281318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959585" y="272118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959585" y="262917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959585" y="253716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959585" y="244516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959585" y="235315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959585" y="226114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959585" y="216913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959585" y="207713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959585" y="198512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959585" y="189311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959585" y="180111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959585" y="170910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959585" y="161709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959585" y="152509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4959585" y="143308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4959585" y="134107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4959585" y="124907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4959585" y="115706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4959585" y="106505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4959585" y="97305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4959585" y="88104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4959585" y="867820"/>
              <a:ext cx="298910" cy="298910"/>
            </a:xfrm>
            <a:custGeom>
              <a:avLst/>
              <a:pathLst>
                <a:path w="298910" h="298910">
                  <a:moveTo>
                    <a:pt x="289709" y="0"/>
                  </a:moveTo>
                  <a:lnTo>
                    <a:pt x="298910" y="0"/>
                  </a:lnTo>
                  <a:lnTo>
                    <a:pt x="0" y="298910"/>
                  </a:lnTo>
                  <a:lnTo>
                    <a:pt x="0" y="2897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4959585" y="867820"/>
              <a:ext cx="206903" cy="206903"/>
            </a:xfrm>
            <a:custGeom>
              <a:avLst/>
              <a:pathLst>
                <a:path w="206903" h="206903">
                  <a:moveTo>
                    <a:pt x="197703" y="0"/>
                  </a:moveTo>
                  <a:lnTo>
                    <a:pt x="206903" y="0"/>
                  </a:lnTo>
                  <a:lnTo>
                    <a:pt x="0" y="206903"/>
                  </a:lnTo>
                  <a:lnTo>
                    <a:pt x="0" y="197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4959585" y="867820"/>
              <a:ext cx="114896" cy="114896"/>
            </a:xfrm>
            <a:custGeom>
              <a:avLst/>
              <a:pathLst>
                <a:path w="114896" h="114896">
                  <a:moveTo>
                    <a:pt x="105696" y="0"/>
                  </a:moveTo>
                  <a:lnTo>
                    <a:pt x="114896" y="0"/>
                  </a:lnTo>
                  <a:lnTo>
                    <a:pt x="0" y="114896"/>
                  </a:lnTo>
                  <a:lnTo>
                    <a:pt x="0" y="10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4959585" y="867820"/>
              <a:ext cx="22890" cy="22890"/>
            </a:xfrm>
            <a:custGeom>
              <a:avLst/>
              <a:pathLst>
                <a:path w="22890" h="22890">
                  <a:moveTo>
                    <a:pt x="13689" y="0"/>
                  </a:moveTo>
                  <a:lnTo>
                    <a:pt x="22890" y="0"/>
                  </a:lnTo>
                  <a:lnTo>
                    <a:pt x="0" y="22890"/>
                  </a:lnTo>
                  <a:lnTo>
                    <a:pt x="0" y="136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64071" y="3691846"/>
              <a:ext cx="73441" cy="73441"/>
            </a:xfrm>
            <a:custGeom>
              <a:avLst/>
              <a:pathLst>
                <a:path w="73441" h="73441">
                  <a:moveTo>
                    <a:pt x="73441" y="0"/>
                  </a:moveTo>
                  <a:lnTo>
                    <a:pt x="73441" y="9200"/>
                  </a:lnTo>
                  <a:lnTo>
                    <a:pt x="9200" y="73441"/>
                  </a:lnTo>
                  <a:lnTo>
                    <a:pt x="0" y="734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572064" y="3599840"/>
              <a:ext cx="165448" cy="165448"/>
            </a:xfrm>
            <a:custGeom>
              <a:avLst/>
              <a:pathLst>
                <a:path w="165448" h="165448">
                  <a:moveTo>
                    <a:pt x="165448" y="0"/>
                  </a:moveTo>
                  <a:lnTo>
                    <a:pt x="165448" y="9200"/>
                  </a:lnTo>
                  <a:lnTo>
                    <a:pt x="9200" y="165448"/>
                  </a:lnTo>
                  <a:lnTo>
                    <a:pt x="0" y="1654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80057" y="3507833"/>
              <a:ext cx="257455" cy="257455"/>
            </a:xfrm>
            <a:custGeom>
              <a:avLst/>
              <a:pathLst>
                <a:path w="257455" h="257455">
                  <a:moveTo>
                    <a:pt x="257455" y="0"/>
                  </a:moveTo>
                  <a:lnTo>
                    <a:pt x="257455" y="9200"/>
                  </a:lnTo>
                  <a:lnTo>
                    <a:pt x="9200" y="257455"/>
                  </a:lnTo>
                  <a:lnTo>
                    <a:pt x="0" y="257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388051" y="3415826"/>
              <a:ext cx="349461" cy="349461"/>
            </a:xfrm>
            <a:custGeom>
              <a:avLst/>
              <a:pathLst>
                <a:path w="349461" h="349461">
                  <a:moveTo>
                    <a:pt x="349461" y="0"/>
                  </a:moveTo>
                  <a:lnTo>
                    <a:pt x="349461" y="9200"/>
                  </a:lnTo>
                  <a:lnTo>
                    <a:pt x="9200" y="349461"/>
                  </a:lnTo>
                  <a:lnTo>
                    <a:pt x="0" y="349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369021" y="332381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5369021" y="323181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5369021" y="3139806"/>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5369021" y="304779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5369021" y="295579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5369021" y="286378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5369021" y="2771779"/>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5369021" y="267977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5369021" y="258776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5369021" y="249575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5369021" y="2403752"/>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5369021" y="2311745"/>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5369021" y="221973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5369021" y="212773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5369021" y="203572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5369021" y="1943718"/>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5369021" y="1851711"/>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5369021" y="175970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5369021" y="166769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5369021" y="157569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5369021" y="1483684"/>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5369021" y="139167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5369021" y="129967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5369021" y="120766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5369021" y="1115657"/>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5369021" y="1023650"/>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5369021" y="931643"/>
              <a:ext cx="368491" cy="377692"/>
            </a:xfrm>
            <a:custGeom>
              <a:avLst/>
              <a:pathLst>
                <a:path w="368491" h="377692">
                  <a:moveTo>
                    <a:pt x="368491" y="0"/>
                  </a:moveTo>
                  <a:lnTo>
                    <a:pt x="368491" y="9200"/>
                  </a:lnTo>
                  <a:lnTo>
                    <a:pt x="0" y="37769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5369021" y="867820"/>
              <a:ext cx="349509" cy="349509"/>
            </a:xfrm>
            <a:custGeom>
              <a:avLst/>
              <a:pathLst>
                <a:path w="349509" h="349509">
                  <a:moveTo>
                    <a:pt x="340308" y="0"/>
                  </a:moveTo>
                  <a:lnTo>
                    <a:pt x="349509" y="0"/>
                  </a:lnTo>
                  <a:lnTo>
                    <a:pt x="0" y="349509"/>
                  </a:lnTo>
                  <a:lnTo>
                    <a:pt x="0" y="340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5369021" y="867820"/>
              <a:ext cx="257502" cy="257502"/>
            </a:xfrm>
            <a:custGeom>
              <a:avLst/>
              <a:pathLst>
                <a:path w="257502" h="257502">
                  <a:moveTo>
                    <a:pt x="248301" y="0"/>
                  </a:moveTo>
                  <a:lnTo>
                    <a:pt x="257502" y="0"/>
                  </a:lnTo>
                  <a:lnTo>
                    <a:pt x="0" y="257502"/>
                  </a:lnTo>
                  <a:lnTo>
                    <a:pt x="0" y="24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5369021" y="867820"/>
              <a:ext cx="165495" cy="165495"/>
            </a:xfrm>
            <a:custGeom>
              <a:avLst/>
              <a:pathLst>
                <a:path w="165495" h="165495">
                  <a:moveTo>
                    <a:pt x="156294" y="0"/>
                  </a:moveTo>
                  <a:lnTo>
                    <a:pt x="165495" y="0"/>
                  </a:lnTo>
                  <a:lnTo>
                    <a:pt x="0" y="165495"/>
                  </a:lnTo>
                  <a:lnTo>
                    <a:pt x="0" y="1562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5369021" y="867820"/>
              <a:ext cx="73488" cy="73488"/>
            </a:xfrm>
            <a:custGeom>
              <a:avLst/>
              <a:pathLst>
                <a:path w="73488" h="73488">
                  <a:moveTo>
                    <a:pt x="64288" y="0"/>
                  </a:moveTo>
                  <a:lnTo>
                    <a:pt x="73488" y="0"/>
                  </a:lnTo>
                  <a:lnTo>
                    <a:pt x="0" y="73488"/>
                  </a:lnTo>
                  <a:lnTo>
                    <a:pt x="0" y="64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rc369"/>
            <p:cNvSpPr/>
            <p:nvPr/>
          </p:nvSpPr>
          <p:spPr>
            <a:xfrm>
              <a:off x="865232" y="2421102"/>
              <a:ext cx="368491" cy="1344186"/>
            </a:xfrm>
            <a:prstGeom prst="rect">
              <a:avLst/>
            </a:prstGeom>
            <a:ln w="1355" cap="sq">
              <a:solidFill>
                <a:srgbClr val="000000">
                  <a:alpha val="100000"/>
                </a:srgbClr>
              </a:solidFill>
              <a:prstDash val="solid"/>
              <a:miter/>
            </a:ln>
          </p:spPr>
          <p:txBody>
            <a:bodyPr/>
            <a:lstStyle/>
            <a:p/>
          </p:txBody>
        </p:sp>
        <p:sp>
          <p:nvSpPr>
            <p:cNvPr id="370" name="rc370"/>
            <p:cNvSpPr/>
            <p:nvPr/>
          </p:nvSpPr>
          <p:spPr>
            <a:xfrm>
              <a:off x="1274667" y="2241877"/>
              <a:ext cx="368491" cy="1523411"/>
            </a:xfrm>
            <a:prstGeom prst="rect">
              <a:avLst/>
            </a:prstGeom>
            <a:ln w="1355" cap="sq">
              <a:solidFill>
                <a:srgbClr val="000000">
                  <a:alpha val="100000"/>
                </a:srgbClr>
              </a:solidFill>
              <a:prstDash val="solid"/>
              <a:miter/>
            </a:ln>
          </p:spPr>
          <p:txBody>
            <a:bodyPr/>
            <a:lstStyle/>
            <a:p/>
          </p:txBody>
        </p:sp>
        <p:sp>
          <p:nvSpPr>
            <p:cNvPr id="371" name="rc371"/>
            <p:cNvSpPr/>
            <p:nvPr/>
          </p:nvSpPr>
          <p:spPr>
            <a:xfrm>
              <a:off x="2093538" y="1584719"/>
              <a:ext cx="368491" cy="2180569"/>
            </a:xfrm>
            <a:prstGeom prst="rect">
              <a:avLst/>
            </a:prstGeom>
            <a:ln w="1355" cap="sq">
              <a:solidFill>
                <a:srgbClr val="000000">
                  <a:alpha val="100000"/>
                </a:srgbClr>
              </a:solidFill>
              <a:prstDash val="solid"/>
              <a:miter/>
            </a:ln>
          </p:spPr>
          <p:txBody>
            <a:bodyPr/>
            <a:lstStyle/>
            <a:p/>
          </p:txBody>
        </p:sp>
        <p:sp>
          <p:nvSpPr>
            <p:cNvPr id="372" name="rc372"/>
            <p:cNvSpPr/>
            <p:nvPr/>
          </p:nvSpPr>
          <p:spPr>
            <a:xfrm>
              <a:off x="1684102" y="1584719"/>
              <a:ext cx="368491" cy="2180569"/>
            </a:xfrm>
            <a:prstGeom prst="rect">
              <a:avLst/>
            </a:prstGeom>
            <a:ln w="1355" cap="sq">
              <a:solidFill>
                <a:srgbClr val="000000">
                  <a:alpha val="100000"/>
                </a:srgbClr>
              </a:solidFill>
              <a:prstDash val="solid"/>
              <a:miter/>
            </a:ln>
          </p:spPr>
          <p:txBody>
            <a:bodyPr/>
            <a:lstStyle/>
            <a:p/>
          </p:txBody>
        </p:sp>
        <p:sp>
          <p:nvSpPr>
            <p:cNvPr id="373" name="rc373"/>
            <p:cNvSpPr/>
            <p:nvPr/>
          </p:nvSpPr>
          <p:spPr>
            <a:xfrm>
              <a:off x="2502973" y="1554848"/>
              <a:ext cx="368491" cy="2210439"/>
            </a:xfrm>
            <a:prstGeom prst="rect">
              <a:avLst/>
            </a:prstGeom>
            <a:ln w="1355" cap="sq">
              <a:solidFill>
                <a:srgbClr val="000000">
                  <a:alpha val="100000"/>
                </a:srgbClr>
              </a:solidFill>
              <a:prstDash val="solid"/>
              <a:miter/>
            </a:ln>
          </p:spPr>
          <p:txBody>
            <a:bodyPr/>
            <a:lstStyle/>
            <a:p/>
          </p:txBody>
        </p:sp>
        <p:sp>
          <p:nvSpPr>
            <p:cNvPr id="374" name="rc374"/>
            <p:cNvSpPr/>
            <p:nvPr/>
          </p:nvSpPr>
          <p:spPr>
            <a:xfrm>
              <a:off x="2912409" y="1495107"/>
              <a:ext cx="368491" cy="2270181"/>
            </a:xfrm>
            <a:prstGeom prst="rect">
              <a:avLst/>
            </a:prstGeom>
            <a:ln w="1355" cap="sq">
              <a:solidFill>
                <a:srgbClr val="000000">
                  <a:alpha val="100000"/>
                </a:srgbClr>
              </a:solidFill>
              <a:prstDash val="solid"/>
              <a:miter/>
            </a:ln>
          </p:spPr>
          <p:txBody>
            <a:bodyPr/>
            <a:lstStyle/>
            <a:p/>
          </p:txBody>
        </p:sp>
        <p:sp>
          <p:nvSpPr>
            <p:cNvPr id="375" name="rc375"/>
            <p:cNvSpPr/>
            <p:nvPr/>
          </p:nvSpPr>
          <p:spPr>
            <a:xfrm>
              <a:off x="3321844" y="1106786"/>
              <a:ext cx="368491" cy="2658501"/>
            </a:xfrm>
            <a:prstGeom prst="rect">
              <a:avLst/>
            </a:prstGeom>
            <a:ln w="1355" cap="sq">
              <a:solidFill>
                <a:srgbClr val="000000">
                  <a:alpha val="100000"/>
                </a:srgbClr>
              </a:solidFill>
              <a:prstDash val="solid"/>
              <a:miter/>
            </a:ln>
          </p:spPr>
          <p:txBody>
            <a:bodyPr/>
            <a:lstStyle/>
            <a:p/>
          </p:txBody>
        </p:sp>
        <p:sp>
          <p:nvSpPr>
            <p:cNvPr id="376" name="rc376"/>
            <p:cNvSpPr/>
            <p:nvPr/>
          </p:nvSpPr>
          <p:spPr>
            <a:xfrm>
              <a:off x="3731279" y="927561"/>
              <a:ext cx="368491" cy="2837726"/>
            </a:xfrm>
            <a:prstGeom prst="rect">
              <a:avLst/>
            </a:prstGeom>
            <a:ln w="1355" cap="sq">
              <a:solidFill>
                <a:srgbClr val="000000">
                  <a:alpha val="100000"/>
                </a:srgbClr>
              </a:solidFill>
              <a:prstDash val="solid"/>
              <a:miter/>
            </a:ln>
          </p:spPr>
          <p:txBody>
            <a:bodyPr/>
            <a:lstStyle/>
            <a:p/>
          </p:txBody>
        </p:sp>
        <p:sp>
          <p:nvSpPr>
            <p:cNvPr id="377" name="rc377"/>
            <p:cNvSpPr/>
            <p:nvPr/>
          </p:nvSpPr>
          <p:spPr>
            <a:xfrm>
              <a:off x="4140715" y="897690"/>
              <a:ext cx="368491" cy="2867597"/>
            </a:xfrm>
            <a:prstGeom prst="rect">
              <a:avLst/>
            </a:prstGeom>
            <a:ln w="1355" cap="sq">
              <a:solidFill>
                <a:srgbClr val="000000">
                  <a:alpha val="100000"/>
                </a:srgbClr>
              </a:solidFill>
              <a:prstDash val="solid"/>
              <a:miter/>
            </a:ln>
          </p:spPr>
          <p:txBody>
            <a:bodyPr/>
            <a:lstStyle/>
            <a:p/>
          </p:txBody>
        </p:sp>
        <p:sp>
          <p:nvSpPr>
            <p:cNvPr id="378" name="rc378"/>
            <p:cNvSpPr/>
            <p:nvPr/>
          </p:nvSpPr>
          <p:spPr>
            <a:xfrm>
              <a:off x="4550150" y="897690"/>
              <a:ext cx="368491" cy="2867597"/>
            </a:xfrm>
            <a:prstGeom prst="rect">
              <a:avLst/>
            </a:prstGeom>
            <a:ln w="1355" cap="sq">
              <a:solidFill>
                <a:srgbClr val="000000">
                  <a:alpha val="100000"/>
                </a:srgbClr>
              </a:solidFill>
              <a:prstDash val="solid"/>
              <a:miter/>
            </a:ln>
          </p:spPr>
          <p:txBody>
            <a:bodyPr/>
            <a:lstStyle/>
            <a:p/>
          </p:txBody>
        </p:sp>
        <p:sp>
          <p:nvSpPr>
            <p:cNvPr id="379" name="rc379"/>
            <p:cNvSpPr/>
            <p:nvPr/>
          </p:nvSpPr>
          <p:spPr>
            <a:xfrm>
              <a:off x="4959585" y="867820"/>
              <a:ext cx="368491" cy="2897468"/>
            </a:xfrm>
            <a:prstGeom prst="rect">
              <a:avLst/>
            </a:prstGeom>
            <a:ln w="1355" cap="sq">
              <a:solidFill>
                <a:srgbClr val="000000">
                  <a:alpha val="100000"/>
                </a:srgbClr>
              </a:solidFill>
              <a:prstDash val="solid"/>
              <a:miter/>
            </a:ln>
          </p:spPr>
          <p:txBody>
            <a:bodyPr/>
            <a:lstStyle/>
            <a:p/>
          </p:txBody>
        </p:sp>
        <p:sp>
          <p:nvSpPr>
            <p:cNvPr id="380" name="rc380"/>
            <p:cNvSpPr/>
            <p:nvPr/>
          </p:nvSpPr>
          <p:spPr>
            <a:xfrm>
              <a:off x="5369021" y="867820"/>
              <a:ext cx="368491" cy="2897468"/>
            </a:xfrm>
            <a:prstGeom prst="rect">
              <a:avLst/>
            </a:prstGeom>
            <a:ln w="1355" cap="sq">
              <a:solidFill>
                <a:srgbClr val="000000">
                  <a:alpha val="100000"/>
                </a:srgbClr>
              </a:solidFill>
              <a:prstDash val="solid"/>
              <a:miter/>
            </a:ln>
          </p:spPr>
          <p:txBody>
            <a:bodyPr/>
            <a:lstStyle/>
            <a:p/>
          </p:txBody>
        </p:sp>
        <p:sp>
          <p:nvSpPr>
            <p:cNvPr id="381" name="rc381"/>
            <p:cNvSpPr/>
            <p:nvPr/>
          </p:nvSpPr>
          <p:spPr>
            <a:xfrm>
              <a:off x="5778456" y="837949"/>
              <a:ext cx="368491" cy="2927339"/>
            </a:xfrm>
            <a:prstGeom prst="rect">
              <a:avLst/>
            </a:prstGeom>
            <a:ln w="1355" cap="sq">
              <a:solidFill>
                <a:srgbClr val="000000">
                  <a:alpha val="100000"/>
                </a:srgbClr>
              </a:solidFill>
              <a:prstDash val="solid"/>
              <a:miter/>
            </a:ln>
          </p:spPr>
          <p:txBody>
            <a:bodyPr/>
            <a:lstStyle/>
            <a:p/>
          </p:txBody>
        </p:sp>
        <p:sp>
          <p:nvSpPr>
            <p:cNvPr id="382" name="rc382"/>
            <p:cNvSpPr/>
            <p:nvPr/>
          </p:nvSpPr>
          <p:spPr>
            <a:xfrm>
              <a:off x="7006762" y="808078"/>
              <a:ext cx="368491" cy="2957210"/>
            </a:xfrm>
            <a:prstGeom prst="rect">
              <a:avLst/>
            </a:prstGeom>
            <a:ln w="1355" cap="sq">
              <a:solidFill>
                <a:srgbClr val="000000">
                  <a:alpha val="100000"/>
                </a:srgbClr>
              </a:solidFill>
              <a:prstDash val="solid"/>
              <a:miter/>
            </a:ln>
          </p:spPr>
          <p:txBody>
            <a:bodyPr/>
            <a:lstStyle/>
            <a:p/>
          </p:txBody>
        </p:sp>
        <p:sp>
          <p:nvSpPr>
            <p:cNvPr id="383" name="rc383"/>
            <p:cNvSpPr/>
            <p:nvPr/>
          </p:nvSpPr>
          <p:spPr>
            <a:xfrm>
              <a:off x="6187891" y="808078"/>
              <a:ext cx="368491" cy="2957210"/>
            </a:xfrm>
            <a:prstGeom prst="rect">
              <a:avLst/>
            </a:prstGeom>
            <a:ln w="1355" cap="sq">
              <a:solidFill>
                <a:srgbClr val="000000">
                  <a:alpha val="100000"/>
                </a:srgbClr>
              </a:solidFill>
              <a:prstDash val="solid"/>
              <a:miter/>
            </a:ln>
          </p:spPr>
          <p:txBody>
            <a:bodyPr/>
            <a:lstStyle/>
            <a:p/>
          </p:txBody>
        </p:sp>
        <p:sp>
          <p:nvSpPr>
            <p:cNvPr id="384" name="rc384"/>
            <p:cNvSpPr/>
            <p:nvPr/>
          </p:nvSpPr>
          <p:spPr>
            <a:xfrm>
              <a:off x="7825633" y="808078"/>
              <a:ext cx="368491" cy="2957210"/>
            </a:xfrm>
            <a:prstGeom prst="rect">
              <a:avLst/>
            </a:prstGeom>
            <a:ln w="1355" cap="sq">
              <a:solidFill>
                <a:srgbClr val="000000">
                  <a:alpha val="100000"/>
                </a:srgbClr>
              </a:solidFill>
              <a:prstDash val="solid"/>
              <a:miter/>
            </a:ln>
          </p:spPr>
          <p:txBody>
            <a:bodyPr/>
            <a:lstStyle/>
            <a:p/>
          </p:txBody>
        </p:sp>
        <p:sp>
          <p:nvSpPr>
            <p:cNvPr id="385" name="rc385"/>
            <p:cNvSpPr/>
            <p:nvPr/>
          </p:nvSpPr>
          <p:spPr>
            <a:xfrm>
              <a:off x="8235068" y="808078"/>
              <a:ext cx="368491" cy="2957210"/>
            </a:xfrm>
            <a:prstGeom prst="rect">
              <a:avLst/>
            </a:prstGeom>
            <a:ln w="1355" cap="sq">
              <a:solidFill>
                <a:srgbClr val="000000">
                  <a:alpha val="100000"/>
                </a:srgbClr>
              </a:solidFill>
              <a:prstDash val="solid"/>
              <a:miter/>
            </a:ln>
          </p:spPr>
          <p:txBody>
            <a:bodyPr/>
            <a:lstStyle/>
            <a:p/>
          </p:txBody>
        </p:sp>
        <p:sp>
          <p:nvSpPr>
            <p:cNvPr id="386" name="rc386"/>
            <p:cNvSpPr/>
            <p:nvPr/>
          </p:nvSpPr>
          <p:spPr>
            <a:xfrm>
              <a:off x="7416197" y="808078"/>
              <a:ext cx="368491" cy="2957210"/>
            </a:xfrm>
            <a:prstGeom prst="rect">
              <a:avLst/>
            </a:prstGeom>
            <a:ln w="1355" cap="sq">
              <a:solidFill>
                <a:srgbClr val="000000">
                  <a:alpha val="100000"/>
                </a:srgbClr>
              </a:solidFill>
              <a:prstDash val="solid"/>
              <a:miter/>
            </a:ln>
          </p:spPr>
          <p:txBody>
            <a:bodyPr/>
            <a:lstStyle/>
            <a:p/>
          </p:txBody>
        </p:sp>
        <p:sp>
          <p:nvSpPr>
            <p:cNvPr id="387" name="rc387"/>
            <p:cNvSpPr/>
            <p:nvPr/>
          </p:nvSpPr>
          <p:spPr>
            <a:xfrm>
              <a:off x="8644503" y="808078"/>
              <a:ext cx="368491" cy="2957210"/>
            </a:xfrm>
            <a:prstGeom prst="rect">
              <a:avLst/>
            </a:prstGeom>
            <a:ln w="1355" cap="sq">
              <a:solidFill>
                <a:srgbClr val="000000">
                  <a:alpha val="100000"/>
                </a:srgbClr>
              </a:solidFill>
              <a:prstDash val="solid"/>
              <a:miter/>
            </a:ln>
          </p:spPr>
          <p:txBody>
            <a:bodyPr/>
            <a:lstStyle/>
            <a:p/>
          </p:txBody>
        </p:sp>
        <p:sp>
          <p:nvSpPr>
            <p:cNvPr id="388" name="rc388"/>
            <p:cNvSpPr/>
            <p:nvPr/>
          </p:nvSpPr>
          <p:spPr>
            <a:xfrm>
              <a:off x="6597327" y="808078"/>
              <a:ext cx="368491" cy="2957210"/>
            </a:xfrm>
            <a:prstGeom prst="rect">
              <a:avLst/>
            </a:prstGeom>
            <a:ln w="1355" cap="sq">
              <a:solidFill>
                <a:srgbClr val="000000">
                  <a:alpha val="100000"/>
                </a:srgbClr>
              </a:solidFill>
              <a:prstDash val="solid"/>
              <a:miter/>
            </a:ln>
          </p:spPr>
          <p:txBody>
            <a:bodyPr/>
            <a:lstStyle/>
            <a:p/>
          </p:txBody>
        </p:sp>
        <p:sp>
          <p:nvSpPr>
            <p:cNvPr id="389" name="tx389"/>
            <p:cNvSpPr/>
            <p:nvPr/>
          </p:nvSpPr>
          <p:spPr>
            <a:xfrm>
              <a:off x="969091" y="2264140"/>
              <a:ext cx="160772" cy="10522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45</a:t>
              </a:r>
            </a:p>
          </p:txBody>
        </p:sp>
        <p:sp>
          <p:nvSpPr>
            <p:cNvPr id="390" name="tx390"/>
            <p:cNvSpPr/>
            <p:nvPr/>
          </p:nvSpPr>
          <p:spPr>
            <a:xfrm>
              <a:off x="1378527" y="20844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91" name="tx391"/>
            <p:cNvSpPr/>
            <p:nvPr/>
          </p:nvSpPr>
          <p:spPr>
            <a:xfrm>
              <a:off x="2197397" y="14272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92" name="tx392"/>
            <p:cNvSpPr/>
            <p:nvPr/>
          </p:nvSpPr>
          <p:spPr>
            <a:xfrm>
              <a:off x="1787962" y="14272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93" name="tx393"/>
            <p:cNvSpPr/>
            <p:nvPr/>
          </p:nvSpPr>
          <p:spPr>
            <a:xfrm>
              <a:off x="2606833" y="139965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94" name="tx394"/>
            <p:cNvSpPr/>
            <p:nvPr/>
          </p:nvSpPr>
          <p:spPr>
            <a:xfrm>
              <a:off x="3016268" y="1337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95" name="tx395"/>
            <p:cNvSpPr/>
            <p:nvPr/>
          </p:nvSpPr>
          <p:spPr>
            <a:xfrm>
              <a:off x="3425704" y="9494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96" name="tx396"/>
            <p:cNvSpPr/>
            <p:nvPr/>
          </p:nvSpPr>
          <p:spPr>
            <a:xfrm>
              <a:off x="3835139" y="7701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97" name="tx397"/>
            <p:cNvSpPr/>
            <p:nvPr/>
          </p:nvSpPr>
          <p:spPr>
            <a:xfrm>
              <a:off x="4244574" y="7403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98" name="tx398"/>
            <p:cNvSpPr/>
            <p:nvPr/>
          </p:nvSpPr>
          <p:spPr>
            <a:xfrm>
              <a:off x="4654010" y="7403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99" name="tx399"/>
            <p:cNvSpPr/>
            <p:nvPr/>
          </p:nvSpPr>
          <p:spPr>
            <a:xfrm>
              <a:off x="5063445" y="7104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00" name="tx400"/>
            <p:cNvSpPr/>
            <p:nvPr/>
          </p:nvSpPr>
          <p:spPr>
            <a:xfrm>
              <a:off x="5472880" y="7104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01" name="tx401"/>
            <p:cNvSpPr/>
            <p:nvPr/>
          </p:nvSpPr>
          <p:spPr>
            <a:xfrm>
              <a:off x="5882316" y="68056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02" name="tx402"/>
            <p:cNvSpPr/>
            <p:nvPr/>
          </p:nvSpPr>
          <p:spPr>
            <a:xfrm>
              <a:off x="7110622"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03" name="tx403"/>
            <p:cNvSpPr/>
            <p:nvPr/>
          </p:nvSpPr>
          <p:spPr>
            <a:xfrm>
              <a:off x="6291751"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04" name="tx404"/>
            <p:cNvSpPr/>
            <p:nvPr/>
          </p:nvSpPr>
          <p:spPr>
            <a:xfrm>
              <a:off x="7929492"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05" name="tx405"/>
            <p:cNvSpPr/>
            <p:nvPr/>
          </p:nvSpPr>
          <p:spPr>
            <a:xfrm>
              <a:off x="8338928"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06" name="tx406"/>
            <p:cNvSpPr/>
            <p:nvPr/>
          </p:nvSpPr>
          <p:spPr>
            <a:xfrm>
              <a:off x="7520057"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07" name="tx407"/>
            <p:cNvSpPr/>
            <p:nvPr/>
          </p:nvSpPr>
          <p:spPr>
            <a:xfrm>
              <a:off x="8748363"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08" name="tx408"/>
            <p:cNvSpPr/>
            <p:nvPr/>
          </p:nvSpPr>
          <p:spPr>
            <a:xfrm>
              <a:off x="6701186"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09" name="pg409"/>
            <p:cNvSpPr/>
            <p:nvPr/>
          </p:nvSpPr>
          <p:spPr>
            <a:xfrm>
              <a:off x="986811" y="2992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0" name="tx410"/>
            <p:cNvSpPr/>
            <p:nvPr/>
          </p:nvSpPr>
          <p:spPr>
            <a:xfrm>
              <a:off x="1019333" y="30242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11" name="pg411"/>
            <p:cNvSpPr/>
            <p:nvPr/>
          </p:nvSpPr>
          <p:spPr>
            <a:xfrm>
              <a:off x="1396247" y="290239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2" name="tx412"/>
            <p:cNvSpPr/>
            <p:nvPr/>
          </p:nvSpPr>
          <p:spPr>
            <a:xfrm>
              <a:off x="1428768" y="29345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13" name="pg413"/>
            <p:cNvSpPr/>
            <p:nvPr/>
          </p:nvSpPr>
          <p:spPr>
            <a:xfrm>
              <a:off x="2215117" y="25738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4" name="tx414"/>
            <p:cNvSpPr/>
            <p:nvPr/>
          </p:nvSpPr>
          <p:spPr>
            <a:xfrm>
              <a:off x="2247639" y="26046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15" name="pg415"/>
            <p:cNvSpPr/>
            <p:nvPr/>
          </p:nvSpPr>
          <p:spPr>
            <a:xfrm>
              <a:off x="1805682" y="25738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6" name="tx416"/>
            <p:cNvSpPr/>
            <p:nvPr/>
          </p:nvSpPr>
          <p:spPr>
            <a:xfrm>
              <a:off x="1838204" y="260733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17" name="pg417"/>
            <p:cNvSpPr/>
            <p:nvPr/>
          </p:nvSpPr>
          <p:spPr>
            <a:xfrm>
              <a:off x="2624553" y="25588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8" name="tx418"/>
            <p:cNvSpPr/>
            <p:nvPr/>
          </p:nvSpPr>
          <p:spPr>
            <a:xfrm>
              <a:off x="2657074" y="25897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19" name="pg419"/>
            <p:cNvSpPr/>
            <p:nvPr/>
          </p:nvSpPr>
          <p:spPr>
            <a:xfrm>
              <a:off x="3443423" y="233484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0" name="tx420"/>
            <p:cNvSpPr/>
            <p:nvPr/>
          </p:nvSpPr>
          <p:spPr>
            <a:xfrm>
              <a:off x="3475945" y="23657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21" name="pg421"/>
            <p:cNvSpPr/>
            <p:nvPr/>
          </p:nvSpPr>
          <p:spPr>
            <a:xfrm>
              <a:off x="3822714" y="224523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2" name="tx422"/>
            <p:cNvSpPr/>
            <p:nvPr/>
          </p:nvSpPr>
          <p:spPr>
            <a:xfrm>
              <a:off x="3855235" y="2276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23" name="pg423"/>
            <p:cNvSpPr/>
            <p:nvPr/>
          </p:nvSpPr>
          <p:spPr>
            <a:xfrm>
              <a:off x="4262294" y="22302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4" name="tx424"/>
            <p:cNvSpPr/>
            <p:nvPr/>
          </p:nvSpPr>
          <p:spPr>
            <a:xfrm>
              <a:off x="4294816" y="226281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25" name="pg425"/>
            <p:cNvSpPr/>
            <p:nvPr/>
          </p:nvSpPr>
          <p:spPr>
            <a:xfrm>
              <a:off x="5081165" y="22153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6" name="tx426"/>
            <p:cNvSpPr/>
            <p:nvPr/>
          </p:nvSpPr>
          <p:spPr>
            <a:xfrm>
              <a:off x="5113686" y="22476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7" name="pg427"/>
            <p:cNvSpPr/>
            <p:nvPr/>
          </p:nvSpPr>
          <p:spPr>
            <a:xfrm>
              <a:off x="5490600" y="22153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8" name="tx428"/>
            <p:cNvSpPr/>
            <p:nvPr/>
          </p:nvSpPr>
          <p:spPr>
            <a:xfrm>
              <a:off x="5523122" y="22462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9" name="tx429"/>
            <p:cNvSpPr/>
            <p:nvPr/>
          </p:nvSpPr>
          <p:spPr>
            <a:xfrm>
              <a:off x="663492" y="371317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0" name="tx430"/>
            <p:cNvSpPr/>
            <p:nvPr/>
          </p:nvSpPr>
          <p:spPr>
            <a:xfrm>
              <a:off x="585797" y="29664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31" name="tx431"/>
            <p:cNvSpPr/>
            <p:nvPr/>
          </p:nvSpPr>
          <p:spPr>
            <a:xfrm>
              <a:off x="585797" y="22196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2" name="tx432"/>
            <p:cNvSpPr/>
            <p:nvPr/>
          </p:nvSpPr>
          <p:spPr>
            <a:xfrm>
              <a:off x="585797" y="147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33" name="tx433"/>
            <p:cNvSpPr/>
            <p:nvPr/>
          </p:nvSpPr>
          <p:spPr>
            <a:xfrm>
              <a:off x="508103" y="7260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34" name="tx434"/>
            <p:cNvSpPr/>
            <p:nvPr/>
          </p:nvSpPr>
          <p:spPr>
            <a:xfrm rot="-5400000">
              <a:off x="834173" y="47097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Yemen</a:t>
              </a:r>
            </a:p>
          </p:txBody>
        </p:sp>
        <p:sp>
          <p:nvSpPr>
            <p:cNvPr id="435" name="tx435"/>
            <p:cNvSpPr/>
            <p:nvPr/>
          </p:nvSpPr>
          <p:spPr>
            <a:xfrm rot="-5400000">
              <a:off x="750147"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(742,000)</a:t>
              </a:r>
            </a:p>
          </p:txBody>
        </p:sp>
        <p:sp>
          <p:nvSpPr>
            <p:cNvPr id="436" name="tx436"/>
            <p:cNvSpPr/>
            <p:nvPr/>
          </p:nvSpPr>
          <p:spPr>
            <a:xfrm rot="-5400000">
              <a:off x="1260383" y="4691332"/>
              <a:ext cx="367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Sudan</a:t>
              </a:r>
            </a:p>
          </p:txBody>
        </p:sp>
        <p:sp>
          <p:nvSpPr>
            <p:cNvPr id="437" name="tx437"/>
            <p:cNvSpPr/>
            <p:nvPr/>
          </p:nvSpPr>
          <p:spPr>
            <a:xfrm rot="-5400000">
              <a:off x="1159582"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(799,000)</a:t>
              </a:r>
            </a:p>
          </p:txBody>
        </p:sp>
        <p:sp>
          <p:nvSpPr>
            <p:cNvPr id="438" name="tx438"/>
            <p:cNvSpPr/>
            <p:nvPr/>
          </p:nvSpPr>
          <p:spPr>
            <a:xfrm rot="-5400000">
              <a:off x="1607031" y="4685100"/>
              <a:ext cx="49441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Lebanon</a:t>
              </a:r>
            </a:p>
          </p:txBody>
        </p:sp>
        <p:sp>
          <p:nvSpPr>
            <p:cNvPr id="439" name="tx439"/>
            <p:cNvSpPr/>
            <p:nvPr/>
          </p:nvSpPr>
          <p:spPr>
            <a:xfrm rot="-5400000">
              <a:off x="1604334"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440" name="tx440"/>
            <p:cNvSpPr/>
            <p:nvPr/>
          </p:nvSpPr>
          <p:spPr>
            <a:xfrm rot="-5400000">
              <a:off x="2099252" y="4577075"/>
              <a:ext cx="303609"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Libya</a:t>
              </a:r>
            </a:p>
          </p:txBody>
        </p:sp>
        <p:sp>
          <p:nvSpPr>
            <p:cNvPr id="441" name="tx441"/>
            <p:cNvSpPr/>
            <p:nvPr/>
          </p:nvSpPr>
          <p:spPr>
            <a:xfrm rot="-5400000">
              <a:off x="2013769"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(33,000)</a:t>
              </a:r>
            </a:p>
          </p:txBody>
        </p:sp>
        <p:sp>
          <p:nvSpPr>
            <p:cNvPr id="442" name="tx442"/>
            <p:cNvSpPr/>
            <p:nvPr/>
          </p:nvSpPr>
          <p:spPr>
            <a:xfrm rot="-5400000">
              <a:off x="2515044" y="4639800"/>
              <a:ext cx="28934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Syria</a:t>
              </a:r>
            </a:p>
          </p:txBody>
        </p:sp>
        <p:sp>
          <p:nvSpPr>
            <p:cNvPr id="443" name="tx443"/>
            <p:cNvSpPr/>
            <p:nvPr/>
          </p:nvSpPr>
          <p:spPr>
            <a:xfrm rot="-5400000">
              <a:off x="2387889"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(134,000)</a:t>
              </a:r>
            </a:p>
          </p:txBody>
        </p:sp>
        <p:sp>
          <p:nvSpPr>
            <p:cNvPr id="444" name="tx444"/>
            <p:cNvSpPr/>
            <p:nvPr/>
          </p:nvSpPr>
          <p:spPr>
            <a:xfrm rot="-5400000">
              <a:off x="2858157" y="4566409"/>
              <a:ext cx="42354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Djibouti</a:t>
              </a:r>
            </a:p>
          </p:txBody>
        </p:sp>
        <p:sp>
          <p:nvSpPr>
            <p:cNvPr id="445" name="tx445"/>
            <p:cNvSpPr/>
            <p:nvPr/>
          </p:nvSpPr>
          <p:spPr>
            <a:xfrm rot="-5400000">
              <a:off x="2867955"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446" name="tx446"/>
            <p:cNvSpPr/>
            <p:nvPr/>
          </p:nvSpPr>
          <p:spPr>
            <a:xfrm rot="-5400000">
              <a:off x="3342906" y="5284288"/>
              <a:ext cx="29654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State</a:t>
              </a:r>
            </a:p>
          </p:txBody>
        </p:sp>
        <p:sp>
          <p:nvSpPr>
            <p:cNvPr id="447" name="tx447"/>
            <p:cNvSpPr/>
            <p:nvPr/>
          </p:nvSpPr>
          <p:spPr>
            <a:xfrm rot="-5400000">
              <a:off x="3438249" y="5047806"/>
              <a:ext cx="105916" cy="939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of</a:t>
              </a:r>
            </a:p>
          </p:txBody>
        </p:sp>
        <p:sp>
          <p:nvSpPr>
            <p:cNvPr id="448" name="tx448"/>
            <p:cNvSpPr/>
            <p:nvPr/>
          </p:nvSpPr>
          <p:spPr>
            <a:xfrm rot="-5400000">
              <a:off x="3230758" y="4699114"/>
              <a:ext cx="5224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Palestine</a:t>
              </a:r>
            </a:p>
          </p:txBody>
        </p:sp>
        <p:sp>
          <p:nvSpPr>
            <p:cNvPr id="449" name="tx449"/>
            <p:cNvSpPr/>
            <p:nvPr/>
          </p:nvSpPr>
          <p:spPr>
            <a:xfrm rot="-5400000">
              <a:off x="3242075"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(16,000)</a:t>
              </a:r>
            </a:p>
          </p:txBody>
        </p:sp>
        <p:sp>
          <p:nvSpPr>
            <p:cNvPr id="450" name="tx450"/>
            <p:cNvSpPr/>
            <p:nvPr/>
          </p:nvSpPr>
          <p:spPr>
            <a:xfrm rot="-5400000">
              <a:off x="3707228" y="4632018"/>
              <a:ext cx="388317"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Jordan</a:t>
              </a:r>
            </a:p>
          </p:txBody>
        </p:sp>
        <p:sp>
          <p:nvSpPr>
            <p:cNvPr id="451" name="tx451"/>
            <p:cNvSpPr/>
            <p:nvPr/>
          </p:nvSpPr>
          <p:spPr>
            <a:xfrm rot="-5400000">
              <a:off x="3651510"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(12,000)</a:t>
              </a:r>
            </a:p>
          </p:txBody>
        </p:sp>
        <p:sp>
          <p:nvSpPr>
            <p:cNvPr id="452" name="tx452"/>
            <p:cNvSpPr/>
            <p:nvPr/>
          </p:nvSpPr>
          <p:spPr>
            <a:xfrm rot="-5400000">
              <a:off x="4135856" y="4587648"/>
              <a:ext cx="324755"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Egypt</a:t>
              </a:r>
            </a:p>
          </p:txBody>
        </p:sp>
        <p:sp>
          <p:nvSpPr>
            <p:cNvPr id="453" name="tx453"/>
            <p:cNvSpPr/>
            <p:nvPr/>
          </p:nvSpPr>
          <p:spPr>
            <a:xfrm rot="-5400000">
              <a:off x="4060946"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(95,000)</a:t>
              </a:r>
            </a:p>
          </p:txBody>
        </p:sp>
        <p:sp>
          <p:nvSpPr>
            <p:cNvPr id="454" name="tx454"/>
            <p:cNvSpPr/>
            <p:nvPr/>
          </p:nvSpPr>
          <p:spPr>
            <a:xfrm rot="-5400000">
              <a:off x="4515587" y="4571959"/>
              <a:ext cx="4094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Tunisia</a:t>
              </a:r>
            </a:p>
          </p:txBody>
        </p:sp>
        <p:sp>
          <p:nvSpPr>
            <p:cNvPr id="455" name="tx455"/>
            <p:cNvSpPr/>
            <p:nvPr/>
          </p:nvSpPr>
          <p:spPr>
            <a:xfrm rot="-5400000">
              <a:off x="4505697"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456" name="tx456"/>
            <p:cNvSpPr/>
            <p:nvPr/>
          </p:nvSpPr>
          <p:spPr>
            <a:xfrm rot="-5400000">
              <a:off x="5008429" y="4535434"/>
              <a:ext cx="218839"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Iraq</a:t>
              </a:r>
            </a:p>
          </p:txBody>
        </p:sp>
        <p:sp>
          <p:nvSpPr>
            <p:cNvPr id="457" name="tx457"/>
            <p:cNvSpPr/>
            <p:nvPr/>
          </p:nvSpPr>
          <p:spPr>
            <a:xfrm rot="-5400000">
              <a:off x="4879816"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(34,000)</a:t>
              </a:r>
            </a:p>
          </p:txBody>
        </p:sp>
        <p:sp>
          <p:nvSpPr>
            <p:cNvPr id="458" name="tx458"/>
            <p:cNvSpPr/>
            <p:nvPr/>
          </p:nvSpPr>
          <p:spPr>
            <a:xfrm rot="-5400000">
              <a:off x="5375944" y="5001887"/>
              <a:ext cx="324817"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Saudi</a:t>
              </a:r>
            </a:p>
          </p:txBody>
        </p:sp>
        <p:sp>
          <p:nvSpPr>
            <p:cNvPr id="459" name="tx459"/>
            <p:cNvSpPr/>
            <p:nvPr/>
          </p:nvSpPr>
          <p:spPr>
            <a:xfrm rot="-5400000">
              <a:off x="5355604" y="4621445"/>
              <a:ext cx="3671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Arabia</a:t>
              </a:r>
            </a:p>
          </p:txBody>
        </p:sp>
        <p:sp>
          <p:nvSpPr>
            <p:cNvPr id="460" name="tx460"/>
            <p:cNvSpPr/>
            <p:nvPr/>
          </p:nvSpPr>
          <p:spPr>
            <a:xfrm rot="-5400000">
              <a:off x="5289252"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(16,000)</a:t>
              </a:r>
            </a:p>
          </p:txBody>
        </p:sp>
        <p:sp>
          <p:nvSpPr>
            <p:cNvPr id="461" name="tx461"/>
            <p:cNvSpPr/>
            <p:nvPr/>
          </p:nvSpPr>
          <p:spPr>
            <a:xfrm rot="-5400000">
              <a:off x="5765008" y="5390669"/>
              <a:ext cx="367109"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United</a:t>
              </a:r>
            </a:p>
          </p:txBody>
        </p:sp>
        <p:sp>
          <p:nvSpPr>
            <p:cNvPr id="462" name="tx462"/>
            <p:cNvSpPr/>
            <p:nvPr/>
          </p:nvSpPr>
          <p:spPr>
            <a:xfrm rot="-5400000">
              <a:off x="5814463" y="5037729"/>
              <a:ext cx="2682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Arab</a:t>
              </a:r>
            </a:p>
          </p:txBody>
        </p:sp>
        <p:sp>
          <p:nvSpPr>
            <p:cNvPr id="463" name="tx463"/>
            <p:cNvSpPr/>
            <p:nvPr/>
          </p:nvSpPr>
          <p:spPr>
            <a:xfrm rot="-5400000">
              <a:off x="5698067" y="4617786"/>
              <a:ext cx="5010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Emirates</a:t>
              </a:r>
            </a:p>
          </p:txBody>
        </p:sp>
        <p:sp>
          <p:nvSpPr>
            <p:cNvPr id="464" name="tx464"/>
            <p:cNvSpPr/>
            <p:nvPr/>
          </p:nvSpPr>
          <p:spPr>
            <a:xfrm rot="-5400000">
              <a:off x="5734003"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65" name="tx465"/>
            <p:cNvSpPr/>
            <p:nvPr/>
          </p:nvSpPr>
          <p:spPr>
            <a:xfrm rot="-5400000">
              <a:off x="6147748" y="4552302"/>
              <a:ext cx="395324"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Algeria</a:t>
              </a:r>
            </a:p>
          </p:txBody>
        </p:sp>
        <p:sp>
          <p:nvSpPr>
            <p:cNvPr id="466" name="tx466"/>
            <p:cNvSpPr/>
            <p:nvPr/>
          </p:nvSpPr>
          <p:spPr>
            <a:xfrm rot="-5400000">
              <a:off x="6143438"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a:t>
              </a:r>
            </a:p>
          </p:txBody>
        </p:sp>
        <p:sp>
          <p:nvSpPr>
            <p:cNvPr id="467" name="tx467"/>
            <p:cNvSpPr/>
            <p:nvPr/>
          </p:nvSpPr>
          <p:spPr>
            <a:xfrm rot="-5400000">
              <a:off x="6548595" y="4554379"/>
              <a:ext cx="4377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Bahrain</a:t>
              </a:r>
            </a:p>
          </p:txBody>
        </p:sp>
        <p:sp>
          <p:nvSpPr>
            <p:cNvPr id="468" name="tx468"/>
            <p:cNvSpPr/>
            <p:nvPr/>
          </p:nvSpPr>
          <p:spPr>
            <a:xfrm rot="-5400000">
              <a:off x="6568748" y="4101507"/>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469" name="tx469"/>
            <p:cNvSpPr/>
            <p:nvPr/>
          </p:nvSpPr>
          <p:spPr>
            <a:xfrm rot="-5400000">
              <a:off x="7067481" y="4547310"/>
              <a:ext cx="2188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Iran</a:t>
              </a:r>
            </a:p>
          </p:txBody>
        </p:sp>
        <p:sp>
          <p:nvSpPr>
            <p:cNvPr id="470" name="tx470"/>
            <p:cNvSpPr/>
            <p:nvPr/>
          </p:nvSpPr>
          <p:spPr>
            <a:xfrm rot="-5400000">
              <a:off x="6926993"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(12,000)</a:t>
              </a:r>
            </a:p>
          </p:txBody>
        </p:sp>
        <p:sp>
          <p:nvSpPr>
            <p:cNvPr id="471" name="tx471"/>
            <p:cNvSpPr/>
            <p:nvPr/>
          </p:nvSpPr>
          <p:spPr>
            <a:xfrm rot="-5400000">
              <a:off x="7395743" y="4526102"/>
              <a:ext cx="38118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Kuwait</a:t>
              </a:r>
            </a:p>
          </p:txBody>
        </p:sp>
        <p:sp>
          <p:nvSpPr>
            <p:cNvPr id="472" name="tx472"/>
            <p:cNvSpPr/>
            <p:nvPr/>
          </p:nvSpPr>
          <p:spPr>
            <a:xfrm rot="-5400000">
              <a:off x="7387619" y="4101507"/>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473" name="tx473"/>
            <p:cNvSpPr/>
            <p:nvPr/>
          </p:nvSpPr>
          <p:spPr>
            <a:xfrm rot="-5400000">
              <a:off x="7752282" y="4610748"/>
              <a:ext cx="48697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Morocco</a:t>
              </a:r>
            </a:p>
          </p:txBody>
        </p:sp>
        <p:sp>
          <p:nvSpPr>
            <p:cNvPr id="474" name="tx474"/>
            <p:cNvSpPr/>
            <p:nvPr/>
          </p:nvSpPr>
          <p:spPr>
            <a:xfrm rot="-5400000">
              <a:off x="7781179"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475" name="tx475"/>
            <p:cNvSpPr/>
            <p:nvPr/>
          </p:nvSpPr>
          <p:spPr>
            <a:xfrm rot="-5400000">
              <a:off x="8231449" y="4613507"/>
              <a:ext cx="345839"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Oman</a:t>
              </a:r>
            </a:p>
          </p:txBody>
        </p:sp>
        <p:sp>
          <p:nvSpPr>
            <p:cNvPr id="476" name="tx476"/>
            <p:cNvSpPr/>
            <p:nvPr/>
          </p:nvSpPr>
          <p:spPr>
            <a:xfrm rot="-5400000">
              <a:off x="8153532" y="4154465"/>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477" name="tx477"/>
            <p:cNvSpPr/>
            <p:nvPr/>
          </p:nvSpPr>
          <p:spPr>
            <a:xfrm rot="-5400000">
              <a:off x="8652233" y="4490724"/>
              <a:ext cx="317624" cy="99590"/>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Qatar</a:t>
              </a:r>
            </a:p>
          </p:txBody>
        </p:sp>
        <p:sp>
          <p:nvSpPr>
            <p:cNvPr id="478" name="tx478"/>
            <p:cNvSpPr/>
            <p:nvPr/>
          </p:nvSpPr>
          <p:spPr>
            <a:xfrm rot="-5400000">
              <a:off x="8615925" y="4101507"/>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479" name="tx479"/>
            <p:cNvSpPr/>
            <p:nvPr/>
          </p:nvSpPr>
          <p:spPr>
            <a:xfrm rot="-5400000">
              <a:off x="-52544" y="222113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0" name="rc480"/>
            <p:cNvSpPr/>
            <p:nvPr/>
          </p:nvSpPr>
          <p:spPr>
            <a:xfrm>
              <a:off x="2285667" y="5993415"/>
              <a:ext cx="219456" cy="219455"/>
            </a:xfrm>
            <a:prstGeom prst="rect">
              <a:avLst/>
            </a:prstGeom>
            <a:solidFill>
              <a:srgbClr val="FFFFFF">
                <a:alpha val="100000"/>
              </a:srgbClr>
            </a:solidFill>
          </p:spPr>
          <p:txBody>
            <a:bodyPr/>
            <a:lstStyle/>
            <a:p/>
          </p:txBody>
        </p:sp>
        <p:sp>
          <p:nvSpPr>
            <p:cNvPr id="481" name="pg481"/>
            <p:cNvSpPr/>
            <p:nvPr/>
          </p:nvSpPr>
          <p:spPr>
            <a:xfrm>
              <a:off x="2470218"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2" name="pg482"/>
            <p:cNvSpPr/>
            <p:nvPr/>
          </p:nvSpPr>
          <p:spPr>
            <a:xfrm>
              <a:off x="2375608"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3" name="pg483"/>
            <p:cNvSpPr/>
            <p:nvPr/>
          </p:nvSpPr>
          <p:spPr>
            <a:xfrm>
              <a:off x="2285729"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4" name="pg484"/>
            <p:cNvSpPr/>
            <p:nvPr/>
          </p:nvSpPr>
          <p:spPr>
            <a:xfrm>
              <a:off x="2285729"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5" name="pg485"/>
            <p:cNvSpPr/>
            <p:nvPr/>
          </p:nvSpPr>
          <p:spPr>
            <a:xfrm>
              <a:off x="2285729"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6" name="rc486"/>
            <p:cNvSpPr/>
            <p:nvPr/>
          </p:nvSpPr>
          <p:spPr>
            <a:xfrm>
              <a:off x="2285667" y="5993415"/>
              <a:ext cx="219456" cy="219455"/>
            </a:xfrm>
            <a:prstGeom prst="rect">
              <a:avLst/>
            </a:prstGeom>
            <a:ln w="476" cap="sq">
              <a:solidFill>
                <a:srgbClr val="000000">
                  <a:alpha val="100000"/>
                </a:srgbClr>
              </a:solidFill>
              <a:prstDash val="solid"/>
              <a:miter/>
            </a:ln>
          </p:spPr>
          <p:txBody>
            <a:bodyPr/>
            <a:lstStyle/>
            <a:p/>
          </p:txBody>
        </p:sp>
        <p:sp>
          <p:nvSpPr>
            <p:cNvPr id="487" name="rc487"/>
            <p:cNvSpPr/>
            <p:nvPr/>
          </p:nvSpPr>
          <p:spPr>
            <a:xfrm>
              <a:off x="4500306" y="5993415"/>
              <a:ext cx="219455" cy="219455"/>
            </a:xfrm>
            <a:prstGeom prst="rect">
              <a:avLst/>
            </a:prstGeom>
            <a:solidFill>
              <a:srgbClr val="FFFFFF">
                <a:alpha val="100000"/>
              </a:srgbClr>
            </a:solidFill>
          </p:spPr>
          <p:txBody>
            <a:bodyPr/>
            <a:lstStyle/>
            <a:p/>
          </p:txBody>
        </p:sp>
        <p:sp>
          <p:nvSpPr>
            <p:cNvPr id="488" name="rc488"/>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489" name="tx489"/>
            <p:cNvSpPr/>
            <p:nvPr/>
          </p:nvSpPr>
          <p:spPr>
            <a:xfrm>
              <a:off x="2574712" y="6024971"/>
              <a:ext cx="1856004"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measles unvaccinated</a:t>
              </a:r>
            </a:p>
          </p:txBody>
        </p:sp>
        <p:sp>
          <p:nvSpPr>
            <p:cNvPr id="490" name="tx490"/>
            <p:cNvSpPr/>
            <p:nvPr/>
          </p:nvSpPr>
          <p:spPr>
            <a:xfrm>
              <a:off x="4789351" y="6022038"/>
              <a:ext cx="28032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measles unvaccinated (no stripes)</a:t>
              </a:r>
            </a:p>
          </p:txBody>
        </p:sp>
        <p:sp>
          <p:nvSpPr>
            <p:cNvPr id="491" name="tx491"/>
            <p:cNvSpPr/>
            <p:nvPr/>
          </p:nvSpPr>
          <p:spPr>
            <a:xfrm>
              <a:off x="803816" y="398022"/>
              <a:ext cx="31120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MENA, 2023</a:t>
              </a:r>
            </a:p>
          </p:txBody>
        </p:sp>
        <p:sp>
          <p:nvSpPr>
            <p:cNvPr id="492" name="tx492"/>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93" name="tx493"/>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94" name="tx494"/>
            <p:cNvSpPr/>
            <p:nvPr/>
          </p:nvSpPr>
          <p:spPr>
            <a:xfrm>
              <a:off x="1302507" y="6568567"/>
              <a:ext cx="77719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unvaccinated children.Number in parentheses shows number of unvaccinated children.</a:t>
              </a:r>
            </a:p>
          </p:txBody>
        </p:sp>
      </p:grpSp>
      <p:sp>
        <p:nvSpPr>
          <p:cNvPr id="4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2023, MCV1 coverage ranged from 45% in Yemen to 99% in Iran, Algeria, Morocco, Oman, Kuwait, Qatar, and Bahrain.
13 out of 20 (65%) countries had coverage of at least 90%.
Sudan had MCV1 coverage of 51% and the highest absolute number of unvaccinated children in the region, followed by Yemen.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575836" y="1939253"/>
              <a:ext cx="1602284" cy="1602284"/>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5" name="pt5"/>
            <p:cNvSpPr/>
            <p:nvPr/>
          </p:nvSpPr>
          <p:spPr>
            <a:xfrm>
              <a:off x="1718103" y="2005755"/>
              <a:ext cx="1469279" cy="1469279"/>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 name="pt6"/>
            <p:cNvSpPr/>
            <p:nvPr/>
          </p:nvSpPr>
          <p:spPr>
            <a:xfrm>
              <a:off x="3050306" y="2262193"/>
              <a:ext cx="956404" cy="956404"/>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7" name="pt7"/>
            <p:cNvSpPr/>
            <p:nvPr/>
          </p:nvSpPr>
          <p:spPr>
            <a:xfrm>
              <a:off x="3651229" y="1787351"/>
              <a:ext cx="1906087" cy="190608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8" name="pt8"/>
            <p:cNvSpPr/>
            <p:nvPr/>
          </p:nvSpPr>
          <p:spPr>
            <a:xfrm>
              <a:off x="4999237" y="2059594"/>
              <a:ext cx="1361601" cy="1361601"/>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9" name="pt9"/>
            <p:cNvSpPr/>
            <p:nvPr/>
          </p:nvSpPr>
          <p:spPr>
            <a:xfrm>
              <a:off x="6492704" y="2477297"/>
              <a:ext cx="526196" cy="526196"/>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0" name="pt10"/>
            <p:cNvSpPr/>
            <p:nvPr/>
          </p:nvSpPr>
          <p:spPr>
            <a:xfrm>
              <a:off x="7597047" y="2505875"/>
              <a:ext cx="469038" cy="469038"/>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1" name="pt11"/>
            <p:cNvSpPr/>
            <p:nvPr/>
          </p:nvSpPr>
          <p:spPr>
            <a:xfrm>
              <a:off x="8417176" y="2250239"/>
              <a:ext cx="980310" cy="980310"/>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2" name="pt12"/>
            <p:cNvSpPr/>
            <p:nvPr/>
          </p:nvSpPr>
          <p:spPr>
            <a:xfrm>
              <a:off x="9702033" y="2459332"/>
              <a:ext cx="562125" cy="562125"/>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13" name="pt13"/>
            <p:cNvSpPr/>
            <p:nvPr/>
          </p:nvSpPr>
          <p:spPr>
            <a:xfrm>
              <a:off x="10716920" y="2398454"/>
              <a:ext cx="683881" cy="683881"/>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4" name="pt14"/>
            <p:cNvSpPr/>
            <p:nvPr/>
          </p:nvSpPr>
          <p:spPr>
            <a:xfrm>
              <a:off x="796420" y="2159836"/>
              <a:ext cx="1161117" cy="1161117"/>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1891007" y="2178659"/>
              <a:ext cx="1123471" cy="112347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256220" y="2468107"/>
              <a:ext cx="544575" cy="54457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366620" y="2502743"/>
              <a:ext cx="475304" cy="47530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521780" y="2582137"/>
              <a:ext cx="316514" cy="31651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599647" y="2584240"/>
              <a:ext cx="312310" cy="31231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693626" y="2602454"/>
              <a:ext cx="275881" cy="27588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796012" y="2629076"/>
              <a:ext cx="222638" cy="22263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73570" y="2630869"/>
              <a:ext cx="219051" cy="21905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168002" y="1552777"/>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25" name="tx25"/>
            <p:cNvSpPr/>
            <p:nvPr/>
          </p:nvSpPr>
          <p:spPr>
            <a:xfrm>
              <a:off x="1115741"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799,000</a:t>
              </a:r>
            </a:p>
          </p:txBody>
        </p:sp>
        <p:sp>
          <p:nvSpPr>
            <p:cNvPr id="26" name="tx26"/>
            <p:cNvSpPr/>
            <p:nvPr/>
          </p:nvSpPr>
          <p:spPr>
            <a:xfrm>
              <a:off x="2223759" y="1554612"/>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27" name="tx27"/>
            <p:cNvSpPr/>
            <p:nvPr/>
          </p:nvSpPr>
          <p:spPr>
            <a:xfrm>
              <a:off x="219150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742,000</a:t>
              </a:r>
            </a:p>
          </p:txBody>
        </p:sp>
        <p:sp>
          <p:nvSpPr>
            <p:cNvPr id="28" name="tx28"/>
            <p:cNvSpPr/>
            <p:nvPr/>
          </p:nvSpPr>
          <p:spPr>
            <a:xfrm>
              <a:off x="3363854" y="1524123"/>
              <a:ext cx="329308"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Syria</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134,000</a:t>
              </a:r>
            </a:p>
          </p:txBody>
        </p:sp>
        <p:sp>
          <p:nvSpPr>
            <p:cNvPr id="30" name="tx30"/>
            <p:cNvSpPr/>
            <p:nvPr/>
          </p:nvSpPr>
          <p:spPr>
            <a:xfrm>
              <a:off x="4419469" y="1525888"/>
              <a:ext cx="36960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Egypt</a:t>
              </a:r>
            </a:p>
          </p:txBody>
        </p:sp>
        <p:sp>
          <p:nvSpPr>
            <p:cNvPr id="31" name="tx31"/>
            <p:cNvSpPr/>
            <p:nvPr/>
          </p:nvSpPr>
          <p:spPr>
            <a:xfrm>
              <a:off x="4383228"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95,000</a:t>
              </a:r>
            </a:p>
          </p:txBody>
        </p:sp>
        <p:sp>
          <p:nvSpPr>
            <p:cNvPr id="32" name="tx32"/>
            <p:cNvSpPr/>
            <p:nvPr/>
          </p:nvSpPr>
          <p:spPr>
            <a:xfrm>
              <a:off x="5555505" y="1527582"/>
              <a:ext cx="249063"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Iraq</a:t>
              </a:r>
            </a:p>
          </p:txBody>
        </p:sp>
        <p:sp>
          <p:nvSpPr>
            <p:cNvPr id="33" name="tx33"/>
            <p:cNvSpPr/>
            <p:nvPr/>
          </p:nvSpPr>
          <p:spPr>
            <a:xfrm>
              <a:off x="5458993"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34,000</a:t>
              </a:r>
            </a:p>
          </p:txBody>
        </p:sp>
        <p:sp>
          <p:nvSpPr>
            <p:cNvPr id="34" name="tx34"/>
            <p:cNvSpPr/>
            <p:nvPr/>
          </p:nvSpPr>
          <p:spPr>
            <a:xfrm>
              <a:off x="6583031" y="1525888"/>
              <a:ext cx="345540"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Libya</a:t>
              </a:r>
            </a:p>
          </p:txBody>
        </p:sp>
        <p:sp>
          <p:nvSpPr>
            <p:cNvPr id="35" name="tx35"/>
            <p:cNvSpPr/>
            <p:nvPr/>
          </p:nvSpPr>
          <p:spPr>
            <a:xfrm>
              <a:off x="653475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33,000</a:t>
              </a:r>
            </a:p>
          </p:txBody>
        </p:sp>
        <p:sp>
          <p:nvSpPr>
            <p:cNvPr id="36" name="tx36"/>
            <p:cNvSpPr/>
            <p:nvPr/>
          </p:nvSpPr>
          <p:spPr>
            <a:xfrm>
              <a:off x="7550215" y="1554612"/>
              <a:ext cx="562703"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Lebanon</a:t>
              </a:r>
            </a:p>
          </p:txBody>
        </p:sp>
        <p:sp>
          <p:nvSpPr>
            <p:cNvPr id="37" name="tx37"/>
            <p:cNvSpPr/>
            <p:nvPr/>
          </p:nvSpPr>
          <p:spPr>
            <a:xfrm>
              <a:off x="7610522"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25,000</a:t>
              </a:r>
            </a:p>
          </p:txBody>
        </p:sp>
        <p:sp>
          <p:nvSpPr>
            <p:cNvPr id="38" name="tx38"/>
            <p:cNvSpPr/>
            <p:nvPr/>
          </p:nvSpPr>
          <p:spPr>
            <a:xfrm>
              <a:off x="8493508" y="1552777"/>
              <a:ext cx="8276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Saudi Arabia</a:t>
              </a:r>
            </a:p>
          </p:txBody>
        </p:sp>
        <p:sp>
          <p:nvSpPr>
            <p:cNvPr id="39" name="tx39"/>
            <p:cNvSpPr/>
            <p:nvPr/>
          </p:nvSpPr>
          <p:spPr>
            <a:xfrm>
              <a:off x="868628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16,000</a:t>
              </a:r>
            </a:p>
          </p:txBody>
        </p:sp>
        <p:sp>
          <p:nvSpPr>
            <p:cNvPr id="40" name="tx40"/>
            <p:cNvSpPr/>
            <p:nvPr/>
          </p:nvSpPr>
          <p:spPr>
            <a:xfrm>
              <a:off x="9416616" y="1552777"/>
              <a:ext cx="113295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State of Palestine</a:t>
              </a:r>
            </a:p>
          </p:txBody>
        </p:sp>
        <p:sp>
          <p:nvSpPr>
            <p:cNvPr id="41" name="tx41"/>
            <p:cNvSpPr/>
            <p:nvPr/>
          </p:nvSpPr>
          <p:spPr>
            <a:xfrm>
              <a:off x="9762051"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16,000</a:t>
              </a:r>
            </a:p>
          </p:txBody>
        </p:sp>
        <p:sp>
          <p:nvSpPr>
            <p:cNvPr id="42" name="tx42"/>
            <p:cNvSpPr/>
            <p:nvPr/>
          </p:nvSpPr>
          <p:spPr>
            <a:xfrm>
              <a:off x="10837887" y="1554542"/>
              <a:ext cx="441947" cy="10522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Jordan</a:t>
              </a:r>
            </a:p>
          </p:txBody>
        </p:sp>
        <p:sp>
          <p:nvSpPr>
            <p:cNvPr id="43" name="tx43"/>
            <p:cNvSpPr/>
            <p:nvPr/>
          </p:nvSpPr>
          <p:spPr>
            <a:xfrm>
              <a:off x="10837816"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12,000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4236735" y="348647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65" name="pt65"/>
            <p:cNvSpPr/>
            <p:nvPr/>
          </p:nvSpPr>
          <p:spPr>
            <a:xfrm>
              <a:off x="5587957"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6183563"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7" name="pt67"/>
            <p:cNvSpPr/>
            <p:nvPr/>
          </p:nvSpPr>
          <p:spPr>
            <a:xfrm>
              <a:off x="6899496"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8" name="pt68"/>
            <p:cNvSpPr/>
            <p:nvPr/>
          </p:nvSpPr>
          <p:spPr>
            <a:xfrm>
              <a:off x="7615429" y="3481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69" name="tx69"/>
            <p:cNvSpPr/>
            <p:nvPr/>
          </p:nvSpPr>
          <p:spPr>
            <a:xfrm>
              <a:off x="5853078"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0" name="tx70"/>
            <p:cNvSpPr/>
            <p:nvPr/>
          </p:nvSpPr>
          <p:spPr>
            <a:xfrm>
              <a:off x="6448684"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70-79</a:t>
              </a:r>
            </a:p>
          </p:txBody>
        </p:sp>
        <p:sp>
          <p:nvSpPr>
            <p:cNvPr id="71" name="tx71"/>
            <p:cNvSpPr/>
            <p:nvPr/>
          </p:nvSpPr>
          <p:spPr>
            <a:xfrm>
              <a:off x="7164617"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2" name="tx72"/>
            <p:cNvSpPr/>
            <p:nvPr/>
          </p:nvSpPr>
          <p:spPr>
            <a:xfrm>
              <a:off x="7880550" y="3515467"/>
              <a:ext cx="3185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&gt;=95</a:t>
              </a:r>
            </a:p>
          </p:txBody>
        </p:sp>
        <p:sp>
          <p:nvSpPr>
            <p:cNvPr id="73" name="tx73"/>
            <p:cNvSpPr/>
            <p:nvPr/>
          </p:nvSpPr>
          <p:spPr>
            <a:xfrm>
              <a:off x="731520" y="817987"/>
              <a:ext cx="522761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children unprotected for measles, 2023</a:t>
              </a:r>
            </a:p>
          </p:txBody>
        </p:sp>
        <p:sp>
          <p:nvSpPr>
            <p:cNvPr id="74" name="tx74"/>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5" name="tx75"/>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6" name="tx76"/>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0" name="tx80"/>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1" name="tx81"/>
            <p:cNvSpPr/>
            <p:nvPr/>
          </p:nvSpPr>
          <p:spPr>
            <a:xfrm>
              <a:off x="4796209" y="3842715"/>
              <a:ext cx="690811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children that did not receive MCV1 while the outer bubble reflects size of target population    </a:t>
              </a:r>
            </a:p>
          </p:txBody>
        </p:sp>
      </p:grpSp>
      <p:sp>
        <p:nvSpPr>
          <p:cNvPr id="82"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1,948,000 children unvaccinated with MCV1 in MENA.
The top 10 countries accounted for 1,905,000 (98%) of unvaccinated children in MENA.
Sudan had the highest number of unvaccinated children (799,000), followed by Yemen (742,000). These account for approximately 41% and 38% of unvaccinated children in the region, respectively.
Absolute numbers of un- and undervaccinated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Algeria, Bahrain, Iran, Kuwait, Morocco, Oman, and Qatar had the highest coverage (99%), while Yemen had the lowest coverage (45%).
MCV1 coverage increased in 7 out of 20 countries between 2022 and 2023. The largest increase was 26% points in Djibouti from 50% to 76%.
4 countries saw a decrease in coverage (Saudi Arabia, State of Palestine, Sudan, and Yemen). The largest decline was 15% points in Sudan from 66% to 51%.
Coverage remained constant between 2022 and 2023 in the remaining 9 countries.
In 2023, 13 out of 20 countries had achieved MCV1 coverage of at least 90%.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MCV1 coverage compared to 2019, by country.
Coverage was higher in 2023 compared to 2019 in 6 countries (Algeria, Egypt, Iraq, Jordan, Kuwait, and Saudi Arabia).
The largest increase in coverage was 19% points in Algeria from 80% in 2019 to 99% in 2023}.
Coverage was lower than in 2019 in 8 countries (Djibouti, Lebanon, State of Palestine, Sudan, Syria, Tunisia, United Arab Emirates, and Yemen).
The largest decline in coverage was 39% points in Sudan from 90% in 2019 to 51% in 2023}.</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MENA, 2 out of 20 (10%) countries had MCV1 coverage below 70% in 2023. These are Sudan and Yemen.
These countries account for approximately 2,978,000 (26%) of the total annual cohort of surviving infants in the region.
There were 13 (65%) countries that achieved MCV1 of 90% or higher, accounting for 7,421,000 (66%) of the total cohort.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01637" y="1154700"/>
              <a:ext cx="2256146" cy="4162085"/>
            </a:xfrm>
            <a:custGeom>
              <a:avLst/>
              <a:pathLst>
                <a:path w="2256146" h="4162085">
                  <a:moveTo>
                    <a:pt x="0" y="2256287"/>
                  </a:moveTo>
                  <a:lnTo>
                    <a:pt x="41648" y="2322005"/>
                  </a:lnTo>
                  <a:lnTo>
                    <a:pt x="83296" y="2387722"/>
                  </a:lnTo>
                  <a:lnTo>
                    <a:pt x="124944" y="2453439"/>
                  </a:lnTo>
                  <a:lnTo>
                    <a:pt x="166592" y="2519156"/>
                  </a:lnTo>
                  <a:lnTo>
                    <a:pt x="208240" y="2584873"/>
                  </a:lnTo>
                  <a:lnTo>
                    <a:pt x="249888" y="2650590"/>
                  </a:lnTo>
                  <a:lnTo>
                    <a:pt x="291536" y="2716308"/>
                  </a:lnTo>
                  <a:lnTo>
                    <a:pt x="333185" y="2782025"/>
                  </a:lnTo>
                  <a:lnTo>
                    <a:pt x="374833" y="2847742"/>
                  </a:lnTo>
                  <a:lnTo>
                    <a:pt x="416481" y="2913459"/>
                  </a:lnTo>
                  <a:lnTo>
                    <a:pt x="458129" y="2979176"/>
                  </a:lnTo>
                  <a:lnTo>
                    <a:pt x="499777" y="3044893"/>
                  </a:lnTo>
                  <a:lnTo>
                    <a:pt x="541425" y="3110610"/>
                  </a:lnTo>
                  <a:lnTo>
                    <a:pt x="583073" y="3176328"/>
                  </a:lnTo>
                  <a:lnTo>
                    <a:pt x="624722" y="3242045"/>
                  </a:lnTo>
                  <a:lnTo>
                    <a:pt x="666370" y="3307762"/>
                  </a:lnTo>
                  <a:lnTo>
                    <a:pt x="708018" y="3373479"/>
                  </a:lnTo>
                  <a:lnTo>
                    <a:pt x="749666" y="3439196"/>
                  </a:lnTo>
                  <a:lnTo>
                    <a:pt x="791314" y="3504913"/>
                  </a:lnTo>
                  <a:lnTo>
                    <a:pt x="832962" y="3570631"/>
                  </a:lnTo>
                  <a:lnTo>
                    <a:pt x="874610" y="3636348"/>
                  </a:lnTo>
                  <a:lnTo>
                    <a:pt x="916258" y="3702065"/>
                  </a:lnTo>
                  <a:lnTo>
                    <a:pt x="957907" y="3767782"/>
                  </a:lnTo>
                  <a:lnTo>
                    <a:pt x="999555" y="3833499"/>
                  </a:lnTo>
                  <a:lnTo>
                    <a:pt x="1041203" y="3899216"/>
                  </a:lnTo>
                  <a:lnTo>
                    <a:pt x="1082851" y="3964933"/>
                  </a:lnTo>
                  <a:lnTo>
                    <a:pt x="1124499" y="4030651"/>
                  </a:lnTo>
                  <a:lnTo>
                    <a:pt x="1166147" y="4096368"/>
                  </a:lnTo>
                  <a:lnTo>
                    <a:pt x="1207795" y="4162085"/>
                  </a:lnTo>
                  <a:lnTo>
                    <a:pt x="1271704" y="4120048"/>
                  </a:lnTo>
                  <a:lnTo>
                    <a:pt x="1334150" y="4075869"/>
                  </a:lnTo>
                  <a:lnTo>
                    <a:pt x="1395063" y="4029598"/>
                  </a:lnTo>
                  <a:lnTo>
                    <a:pt x="1454373" y="3981290"/>
                  </a:lnTo>
                  <a:lnTo>
                    <a:pt x="1512011" y="3930998"/>
                  </a:lnTo>
                  <a:lnTo>
                    <a:pt x="1567911" y="3878782"/>
                  </a:lnTo>
                  <a:lnTo>
                    <a:pt x="1622009" y="3824701"/>
                  </a:lnTo>
                  <a:lnTo>
                    <a:pt x="1674243" y="3768817"/>
                  </a:lnTo>
                  <a:lnTo>
                    <a:pt x="1724552" y="3711194"/>
                  </a:lnTo>
                  <a:lnTo>
                    <a:pt x="1772879" y="3651900"/>
                  </a:lnTo>
                  <a:lnTo>
                    <a:pt x="1819168" y="3591001"/>
                  </a:lnTo>
                  <a:lnTo>
                    <a:pt x="1863367" y="3528568"/>
                  </a:lnTo>
                  <a:lnTo>
                    <a:pt x="1905423" y="3464673"/>
                  </a:lnTo>
                  <a:lnTo>
                    <a:pt x="1945290" y="3399389"/>
                  </a:lnTo>
                  <a:lnTo>
                    <a:pt x="1982921" y="3332791"/>
                  </a:lnTo>
                  <a:lnTo>
                    <a:pt x="2018272" y="3264955"/>
                  </a:lnTo>
                  <a:lnTo>
                    <a:pt x="2051304" y="3195961"/>
                  </a:lnTo>
                  <a:lnTo>
                    <a:pt x="2081978" y="3125886"/>
                  </a:lnTo>
                  <a:lnTo>
                    <a:pt x="2110259" y="3054812"/>
                  </a:lnTo>
                  <a:lnTo>
                    <a:pt x="2136114" y="2982820"/>
                  </a:lnTo>
                  <a:lnTo>
                    <a:pt x="2159514" y="2909992"/>
                  </a:lnTo>
                  <a:lnTo>
                    <a:pt x="2180433" y="2836414"/>
                  </a:lnTo>
                  <a:lnTo>
                    <a:pt x="2198845" y="2762169"/>
                  </a:lnTo>
                  <a:lnTo>
                    <a:pt x="2214729" y="2687342"/>
                  </a:lnTo>
                  <a:lnTo>
                    <a:pt x="2228068" y="2612020"/>
                  </a:lnTo>
                  <a:lnTo>
                    <a:pt x="2238846" y="2536289"/>
                  </a:lnTo>
                  <a:lnTo>
                    <a:pt x="2247051" y="2460236"/>
                  </a:lnTo>
                  <a:lnTo>
                    <a:pt x="2252673" y="2383948"/>
                  </a:lnTo>
                  <a:lnTo>
                    <a:pt x="2255706" y="2307514"/>
                  </a:lnTo>
                  <a:lnTo>
                    <a:pt x="2256146" y="2231021"/>
                  </a:lnTo>
                  <a:lnTo>
                    <a:pt x="2253993" y="2154557"/>
                  </a:lnTo>
                  <a:lnTo>
                    <a:pt x="2249249" y="2078210"/>
                  </a:lnTo>
                  <a:lnTo>
                    <a:pt x="2241920" y="2002068"/>
                  </a:lnTo>
                  <a:lnTo>
                    <a:pt x="2232014" y="1926218"/>
                  </a:lnTo>
                  <a:lnTo>
                    <a:pt x="2219543" y="1850747"/>
                  </a:lnTo>
                  <a:lnTo>
                    <a:pt x="2204520" y="1775743"/>
                  </a:lnTo>
                  <a:lnTo>
                    <a:pt x="2186964" y="1701290"/>
                  </a:lnTo>
                  <a:lnTo>
                    <a:pt x="2166894" y="1627476"/>
                  </a:lnTo>
                  <a:lnTo>
                    <a:pt x="2144333" y="1554385"/>
                  </a:lnTo>
                  <a:lnTo>
                    <a:pt x="2119308" y="1482100"/>
                  </a:lnTo>
                  <a:lnTo>
                    <a:pt x="2091847" y="1410705"/>
                  </a:lnTo>
                  <a:lnTo>
                    <a:pt x="2061981" y="1340282"/>
                  </a:lnTo>
                  <a:lnTo>
                    <a:pt x="2029746" y="1270911"/>
                  </a:lnTo>
                  <a:lnTo>
                    <a:pt x="1995177" y="1202674"/>
                  </a:lnTo>
                  <a:lnTo>
                    <a:pt x="1958315" y="1135647"/>
                  </a:lnTo>
                  <a:lnTo>
                    <a:pt x="1919203" y="1069909"/>
                  </a:lnTo>
                  <a:lnTo>
                    <a:pt x="1877884" y="1005534"/>
                  </a:lnTo>
                  <a:lnTo>
                    <a:pt x="1834407" y="942596"/>
                  </a:lnTo>
                  <a:lnTo>
                    <a:pt x="1788821" y="881169"/>
                  </a:lnTo>
                  <a:lnTo>
                    <a:pt x="1741180" y="821322"/>
                  </a:lnTo>
                  <a:lnTo>
                    <a:pt x="1691537" y="763124"/>
                  </a:lnTo>
                  <a:lnTo>
                    <a:pt x="1639950" y="706643"/>
                  </a:lnTo>
                  <a:lnTo>
                    <a:pt x="1586478" y="651943"/>
                  </a:lnTo>
                  <a:lnTo>
                    <a:pt x="1531182" y="599087"/>
                  </a:lnTo>
                  <a:lnTo>
                    <a:pt x="1474127" y="548135"/>
                  </a:lnTo>
                  <a:lnTo>
                    <a:pt x="1415377" y="499147"/>
                  </a:lnTo>
                  <a:lnTo>
                    <a:pt x="1355001" y="452179"/>
                  </a:lnTo>
                  <a:lnTo>
                    <a:pt x="1293067" y="407284"/>
                  </a:lnTo>
                  <a:lnTo>
                    <a:pt x="1229646" y="364515"/>
                  </a:lnTo>
                  <a:lnTo>
                    <a:pt x="1164813" y="323920"/>
                  </a:lnTo>
                  <a:lnTo>
                    <a:pt x="1098640" y="285545"/>
                  </a:lnTo>
                  <a:lnTo>
                    <a:pt x="1031205" y="249437"/>
                  </a:lnTo>
                  <a:lnTo>
                    <a:pt x="962584" y="215634"/>
                  </a:lnTo>
                  <a:lnTo>
                    <a:pt x="892858" y="184177"/>
                  </a:lnTo>
                  <a:lnTo>
                    <a:pt x="822105" y="155102"/>
                  </a:lnTo>
                  <a:lnTo>
                    <a:pt x="750406" y="128442"/>
                  </a:lnTo>
                  <a:lnTo>
                    <a:pt x="677846" y="104228"/>
                  </a:lnTo>
                  <a:lnTo>
                    <a:pt x="604506" y="82487"/>
                  </a:lnTo>
                  <a:lnTo>
                    <a:pt x="530472" y="63245"/>
                  </a:lnTo>
                  <a:lnTo>
                    <a:pt x="455828" y="46524"/>
                  </a:lnTo>
                  <a:lnTo>
                    <a:pt x="380660" y="32342"/>
                  </a:lnTo>
                  <a:lnTo>
                    <a:pt x="305054" y="20717"/>
                  </a:lnTo>
                  <a:lnTo>
                    <a:pt x="229098" y="11661"/>
                  </a:lnTo>
                  <a:lnTo>
                    <a:pt x="152878" y="5185"/>
                  </a:lnTo>
                  <a:lnTo>
                    <a:pt x="76483" y="1296"/>
                  </a:lnTo>
                  <a:lnTo>
                    <a:pt x="0" y="0"/>
                  </a:lnTo>
                  <a:lnTo>
                    <a:pt x="0" y="77803"/>
                  </a:lnTo>
                  <a:lnTo>
                    <a:pt x="0" y="155606"/>
                  </a:lnTo>
                  <a:lnTo>
                    <a:pt x="0" y="233409"/>
                  </a:lnTo>
                  <a:lnTo>
                    <a:pt x="0" y="311212"/>
                  </a:lnTo>
                  <a:lnTo>
                    <a:pt x="0" y="389015"/>
                  </a:lnTo>
                  <a:lnTo>
                    <a:pt x="0" y="466818"/>
                  </a:lnTo>
                  <a:lnTo>
                    <a:pt x="0" y="544621"/>
                  </a:lnTo>
                  <a:lnTo>
                    <a:pt x="0" y="622424"/>
                  </a:lnTo>
                  <a:lnTo>
                    <a:pt x="0" y="700227"/>
                  </a:lnTo>
                  <a:lnTo>
                    <a:pt x="0" y="778030"/>
                  </a:lnTo>
                  <a:lnTo>
                    <a:pt x="0" y="855833"/>
                  </a:lnTo>
                  <a:lnTo>
                    <a:pt x="0" y="933636"/>
                  </a:lnTo>
                  <a:lnTo>
                    <a:pt x="0" y="1011439"/>
                  </a:lnTo>
                  <a:lnTo>
                    <a:pt x="0" y="1089242"/>
                  </a:lnTo>
                  <a:lnTo>
                    <a:pt x="0" y="1167045"/>
                  </a:lnTo>
                  <a:lnTo>
                    <a:pt x="0" y="1244848"/>
                  </a:lnTo>
                  <a:lnTo>
                    <a:pt x="0" y="1322651"/>
                  </a:lnTo>
                  <a:lnTo>
                    <a:pt x="0" y="1400454"/>
                  </a:lnTo>
                  <a:lnTo>
                    <a:pt x="0" y="1478257"/>
                  </a:lnTo>
                  <a:lnTo>
                    <a:pt x="0" y="1556060"/>
                  </a:lnTo>
                  <a:lnTo>
                    <a:pt x="0" y="1633863"/>
                  </a:lnTo>
                  <a:lnTo>
                    <a:pt x="0" y="1711666"/>
                  </a:lnTo>
                  <a:lnTo>
                    <a:pt x="0" y="1789469"/>
                  </a:lnTo>
                  <a:lnTo>
                    <a:pt x="0" y="1867272"/>
                  </a:lnTo>
                  <a:lnTo>
                    <a:pt x="0" y="1945075"/>
                  </a:lnTo>
                  <a:lnTo>
                    <a:pt x="0" y="2022878"/>
                  </a:lnTo>
                  <a:lnTo>
                    <a:pt x="0" y="2100681"/>
                  </a:lnTo>
                  <a:lnTo>
                    <a:pt x="0" y="2178484"/>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5" name="pg5"/>
            <p:cNvSpPr/>
            <p:nvPr/>
          </p:nvSpPr>
          <p:spPr>
            <a:xfrm>
              <a:off x="945671" y="2838582"/>
              <a:ext cx="3463761" cy="2828401"/>
            </a:xfrm>
            <a:custGeom>
              <a:avLst/>
              <a:pathLst>
                <a:path w="3463761" h="2828401">
                  <a:moveTo>
                    <a:pt x="2255966" y="572406"/>
                  </a:moveTo>
                  <a:lnTo>
                    <a:pt x="2180708" y="552667"/>
                  </a:lnTo>
                  <a:lnTo>
                    <a:pt x="2105450" y="532929"/>
                  </a:lnTo>
                  <a:lnTo>
                    <a:pt x="2030192" y="513191"/>
                  </a:lnTo>
                  <a:lnTo>
                    <a:pt x="1954935" y="493453"/>
                  </a:lnTo>
                  <a:lnTo>
                    <a:pt x="1879677" y="473715"/>
                  </a:lnTo>
                  <a:lnTo>
                    <a:pt x="1804419" y="453977"/>
                  </a:lnTo>
                  <a:lnTo>
                    <a:pt x="1729162" y="434239"/>
                  </a:lnTo>
                  <a:lnTo>
                    <a:pt x="1653904" y="414500"/>
                  </a:lnTo>
                  <a:lnTo>
                    <a:pt x="1578646" y="394762"/>
                  </a:lnTo>
                  <a:lnTo>
                    <a:pt x="1503389" y="375024"/>
                  </a:lnTo>
                  <a:lnTo>
                    <a:pt x="1428131" y="355286"/>
                  </a:lnTo>
                  <a:lnTo>
                    <a:pt x="1352873" y="335548"/>
                  </a:lnTo>
                  <a:lnTo>
                    <a:pt x="1277616" y="315810"/>
                  </a:lnTo>
                  <a:lnTo>
                    <a:pt x="1202358" y="296072"/>
                  </a:lnTo>
                  <a:lnTo>
                    <a:pt x="1127100" y="276333"/>
                  </a:lnTo>
                  <a:lnTo>
                    <a:pt x="1051843" y="256595"/>
                  </a:lnTo>
                  <a:lnTo>
                    <a:pt x="976585" y="236857"/>
                  </a:lnTo>
                  <a:lnTo>
                    <a:pt x="901327" y="217119"/>
                  </a:lnTo>
                  <a:lnTo>
                    <a:pt x="826070" y="197381"/>
                  </a:lnTo>
                  <a:lnTo>
                    <a:pt x="750812" y="177643"/>
                  </a:lnTo>
                  <a:lnTo>
                    <a:pt x="675554" y="157905"/>
                  </a:lnTo>
                  <a:lnTo>
                    <a:pt x="600297" y="138166"/>
                  </a:lnTo>
                  <a:lnTo>
                    <a:pt x="525039" y="118428"/>
                  </a:lnTo>
                  <a:lnTo>
                    <a:pt x="449781" y="98690"/>
                  </a:lnTo>
                  <a:lnTo>
                    <a:pt x="374524" y="78952"/>
                  </a:lnTo>
                  <a:lnTo>
                    <a:pt x="299266" y="59214"/>
                  </a:lnTo>
                  <a:lnTo>
                    <a:pt x="224008" y="39476"/>
                  </a:lnTo>
                  <a:lnTo>
                    <a:pt x="148751" y="19738"/>
                  </a:lnTo>
                  <a:lnTo>
                    <a:pt x="73493" y="0"/>
                  </a:lnTo>
                  <a:lnTo>
                    <a:pt x="55210" y="74902"/>
                  </a:lnTo>
                  <a:lnTo>
                    <a:pt x="39497" y="150386"/>
                  </a:lnTo>
                  <a:lnTo>
                    <a:pt x="26371" y="226363"/>
                  </a:lnTo>
                  <a:lnTo>
                    <a:pt x="15850" y="302743"/>
                  </a:lnTo>
                  <a:lnTo>
                    <a:pt x="7944" y="379439"/>
                  </a:lnTo>
                  <a:lnTo>
                    <a:pt x="2664" y="456360"/>
                  </a:lnTo>
                  <a:lnTo>
                    <a:pt x="14" y="533416"/>
                  </a:lnTo>
                  <a:lnTo>
                    <a:pt x="0" y="610518"/>
                  </a:lnTo>
                  <a:lnTo>
                    <a:pt x="2619" y="687576"/>
                  </a:lnTo>
                  <a:lnTo>
                    <a:pt x="7870" y="764499"/>
                  </a:lnTo>
                  <a:lnTo>
                    <a:pt x="15745" y="841197"/>
                  </a:lnTo>
                  <a:lnTo>
                    <a:pt x="26237" y="917582"/>
                  </a:lnTo>
                  <a:lnTo>
                    <a:pt x="39333" y="993564"/>
                  </a:lnTo>
                  <a:lnTo>
                    <a:pt x="55017" y="1069054"/>
                  </a:lnTo>
                  <a:lnTo>
                    <a:pt x="73271" y="1143964"/>
                  </a:lnTo>
                  <a:lnTo>
                    <a:pt x="94074" y="1218206"/>
                  </a:lnTo>
                  <a:lnTo>
                    <a:pt x="117401" y="1291695"/>
                  </a:lnTo>
                  <a:lnTo>
                    <a:pt x="143226" y="1364343"/>
                  </a:lnTo>
                  <a:lnTo>
                    <a:pt x="171517" y="1436067"/>
                  </a:lnTo>
                  <a:lnTo>
                    <a:pt x="202243" y="1506782"/>
                  </a:lnTo>
                  <a:lnTo>
                    <a:pt x="235367" y="1576406"/>
                  </a:lnTo>
                  <a:lnTo>
                    <a:pt x="270850" y="1644858"/>
                  </a:lnTo>
                  <a:lnTo>
                    <a:pt x="308652" y="1712057"/>
                  </a:lnTo>
                  <a:lnTo>
                    <a:pt x="348728" y="1777926"/>
                  </a:lnTo>
                  <a:lnTo>
                    <a:pt x="391030" y="1842386"/>
                  </a:lnTo>
                  <a:lnTo>
                    <a:pt x="435511" y="1905364"/>
                  </a:lnTo>
                  <a:lnTo>
                    <a:pt x="482117" y="1966786"/>
                  </a:lnTo>
                  <a:lnTo>
                    <a:pt x="530794" y="2026579"/>
                  </a:lnTo>
                  <a:lnTo>
                    <a:pt x="581486" y="2084674"/>
                  </a:lnTo>
                  <a:lnTo>
                    <a:pt x="634134" y="2141003"/>
                  </a:lnTo>
                  <a:lnTo>
                    <a:pt x="688675" y="2195500"/>
                  </a:lnTo>
                  <a:lnTo>
                    <a:pt x="745046" y="2248102"/>
                  </a:lnTo>
                  <a:lnTo>
                    <a:pt x="803182" y="2298747"/>
                  </a:lnTo>
                  <a:lnTo>
                    <a:pt x="863014" y="2347377"/>
                  </a:lnTo>
                  <a:lnTo>
                    <a:pt x="924473" y="2393933"/>
                  </a:lnTo>
                  <a:lnTo>
                    <a:pt x="987487" y="2438363"/>
                  </a:lnTo>
                  <a:lnTo>
                    <a:pt x="1051982" y="2480614"/>
                  </a:lnTo>
                  <a:lnTo>
                    <a:pt x="1117882" y="2520636"/>
                  </a:lnTo>
                  <a:lnTo>
                    <a:pt x="1185112" y="2558383"/>
                  </a:lnTo>
                  <a:lnTo>
                    <a:pt x="1253592" y="2593812"/>
                  </a:lnTo>
                  <a:lnTo>
                    <a:pt x="1323243" y="2626880"/>
                  </a:lnTo>
                  <a:lnTo>
                    <a:pt x="1393983" y="2657549"/>
                  </a:lnTo>
                  <a:lnTo>
                    <a:pt x="1465730" y="2685783"/>
                  </a:lnTo>
                  <a:lnTo>
                    <a:pt x="1538399" y="2711549"/>
                  </a:lnTo>
                  <a:lnTo>
                    <a:pt x="1611906" y="2734817"/>
                  </a:lnTo>
                  <a:lnTo>
                    <a:pt x="1686165" y="2755560"/>
                  </a:lnTo>
                  <a:lnTo>
                    <a:pt x="1761090" y="2773754"/>
                  </a:lnTo>
                  <a:lnTo>
                    <a:pt x="1836592" y="2789377"/>
                  </a:lnTo>
                  <a:lnTo>
                    <a:pt x="1912585" y="2802411"/>
                  </a:lnTo>
                  <a:lnTo>
                    <a:pt x="1988978" y="2812841"/>
                  </a:lnTo>
                  <a:lnTo>
                    <a:pt x="2065683" y="2820655"/>
                  </a:lnTo>
                  <a:lnTo>
                    <a:pt x="2142610" y="2825844"/>
                  </a:lnTo>
                  <a:lnTo>
                    <a:pt x="2219669" y="2828401"/>
                  </a:lnTo>
                  <a:lnTo>
                    <a:pt x="2296771" y="2828324"/>
                  </a:lnTo>
                  <a:lnTo>
                    <a:pt x="2373826" y="2825613"/>
                  </a:lnTo>
                  <a:lnTo>
                    <a:pt x="2450742" y="2820271"/>
                  </a:lnTo>
                  <a:lnTo>
                    <a:pt x="2527431" y="2812303"/>
                  </a:lnTo>
                  <a:lnTo>
                    <a:pt x="2603804" y="2801720"/>
                  </a:lnTo>
                  <a:lnTo>
                    <a:pt x="2679770" y="2788534"/>
                  </a:lnTo>
                  <a:lnTo>
                    <a:pt x="2755241" y="2772760"/>
                  </a:lnTo>
                  <a:lnTo>
                    <a:pt x="2830129" y="2754416"/>
                  </a:lnTo>
                  <a:lnTo>
                    <a:pt x="2904346" y="2733525"/>
                  </a:lnTo>
                  <a:lnTo>
                    <a:pt x="2977807" y="2710110"/>
                  </a:lnTo>
                  <a:lnTo>
                    <a:pt x="3050425" y="2684199"/>
                  </a:lnTo>
                  <a:lnTo>
                    <a:pt x="3122114" y="2655821"/>
                  </a:lnTo>
                  <a:lnTo>
                    <a:pt x="3192793" y="2625011"/>
                  </a:lnTo>
                  <a:lnTo>
                    <a:pt x="3262377" y="2591804"/>
                  </a:lnTo>
                  <a:lnTo>
                    <a:pt x="3330787" y="2556239"/>
                  </a:lnTo>
                  <a:lnTo>
                    <a:pt x="3397941" y="2518357"/>
                  </a:lnTo>
                  <a:lnTo>
                    <a:pt x="3463761" y="2478203"/>
                  </a:lnTo>
                  <a:lnTo>
                    <a:pt x="3422113" y="2412486"/>
                  </a:lnTo>
                  <a:lnTo>
                    <a:pt x="3380465" y="2346769"/>
                  </a:lnTo>
                  <a:lnTo>
                    <a:pt x="3338817" y="2281052"/>
                  </a:lnTo>
                  <a:lnTo>
                    <a:pt x="3297169" y="2215334"/>
                  </a:lnTo>
                  <a:lnTo>
                    <a:pt x="3255521" y="2149617"/>
                  </a:lnTo>
                  <a:lnTo>
                    <a:pt x="3213873" y="2083900"/>
                  </a:lnTo>
                  <a:lnTo>
                    <a:pt x="3172224" y="2018183"/>
                  </a:lnTo>
                  <a:lnTo>
                    <a:pt x="3130576" y="1952466"/>
                  </a:lnTo>
                  <a:lnTo>
                    <a:pt x="3088928" y="1886749"/>
                  </a:lnTo>
                  <a:lnTo>
                    <a:pt x="3047280" y="1821031"/>
                  </a:lnTo>
                  <a:lnTo>
                    <a:pt x="3005632" y="1755314"/>
                  </a:lnTo>
                  <a:lnTo>
                    <a:pt x="2963984" y="1689597"/>
                  </a:lnTo>
                  <a:lnTo>
                    <a:pt x="2922336" y="1623880"/>
                  </a:lnTo>
                  <a:lnTo>
                    <a:pt x="2880688" y="1558163"/>
                  </a:lnTo>
                  <a:lnTo>
                    <a:pt x="2839039" y="1492446"/>
                  </a:lnTo>
                  <a:lnTo>
                    <a:pt x="2797391" y="1426729"/>
                  </a:lnTo>
                  <a:lnTo>
                    <a:pt x="2755743" y="1361011"/>
                  </a:lnTo>
                  <a:lnTo>
                    <a:pt x="2714095" y="1295294"/>
                  </a:lnTo>
                  <a:lnTo>
                    <a:pt x="2672447" y="1229577"/>
                  </a:lnTo>
                  <a:lnTo>
                    <a:pt x="2630799" y="1163860"/>
                  </a:lnTo>
                  <a:lnTo>
                    <a:pt x="2589151" y="1098143"/>
                  </a:lnTo>
                  <a:lnTo>
                    <a:pt x="2547502" y="1032426"/>
                  </a:lnTo>
                  <a:lnTo>
                    <a:pt x="2505854" y="966708"/>
                  </a:lnTo>
                  <a:lnTo>
                    <a:pt x="2464206" y="900991"/>
                  </a:lnTo>
                  <a:lnTo>
                    <a:pt x="2422558" y="835274"/>
                  </a:lnTo>
                  <a:lnTo>
                    <a:pt x="2380910" y="769557"/>
                  </a:lnTo>
                  <a:lnTo>
                    <a:pt x="2339262" y="703840"/>
                  </a:lnTo>
                  <a:lnTo>
                    <a:pt x="2297614" y="638123"/>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6" name="pg6"/>
            <p:cNvSpPr/>
            <p:nvPr/>
          </p:nvSpPr>
          <p:spPr>
            <a:xfrm>
              <a:off x="1019164" y="1979409"/>
              <a:ext cx="2182472" cy="1431579"/>
            </a:xfrm>
            <a:custGeom>
              <a:avLst/>
              <a:pathLst>
                <a:path w="2182472" h="1431579">
                  <a:moveTo>
                    <a:pt x="2182472" y="1431579"/>
                  </a:moveTo>
                  <a:lnTo>
                    <a:pt x="2122335" y="1382214"/>
                  </a:lnTo>
                  <a:lnTo>
                    <a:pt x="2062199" y="1332850"/>
                  </a:lnTo>
                  <a:lnTo>
                    <a:pt x="2002062" y="1283485"/>
                  </a:lnTo>
                  <a:lnTo>
                    <a:pt x="1941925" y="1234120"/>
                  </a:lnTo>
                  <a:lnTo>
                    <a:pt x="1881788" y="1184755"/>
                  </a:lnTo>
                  <a:lnTo>
                    <a:pt x="1821652" y="1135390"/>
                  </a:lnTo>
                  <a:lnTo>
                    <a:pt x="1761515" y="1086025"/>
                  </a:lnTo>
                  <a:lnTo>
                    <a:pt x="1701378" y="1036661"/>
                  </a:lnTo>
                  <a:lnTo>
                    <a:pt x="1641241" y="987296"/>
                  </a:lnTo>
                  <a:lnTo>
                    <a:pt x="1581105" y="937931"/>
                  </a:lnTo>
                  <a:lnTo>
                    <a:pt x="1520968" y="888566"/>
                  </a:lnTo>
                  <a:lnTo>
                    <a:pt x="1460831" y="839201"/>
                  </a:lnTo>
                  <a:lnTo>
                    <a:pt x="1400695" y="789837"/>
                  </a:lnTo>
                  <a:lnTo>
                    <a:pt x="1340558" y="740472"/>
                  </a:lnTo>
                  <a:lnTo>
                    <a:pt x="1280421" y="691107"/>
                  </a:lnTo>
                  <a:lnTo>
                    <a:pt x="1220284" y="641742"/>
                  </a:lnTo>
                  <a:lnTo>
                    <a:pt x="1160148" y="592377"/>
                  </a:lnTo>
                  <a:lnTo>
                    <a:pt x="1100011" y="543012"/>
                  </a:lnTo>
                  <a:lnTo>
                    <a:pt x="1039874" y="493648"/>
                  </a:lnTo>
                  <a:lnTo>
                    <a:pt x="979737" y="444283"/>
                  </a:lnTo>
                  <a:lnTo>
                    <a:pt x="919601" y="394918"/>
                  </a:lnTo>
                  <a:lnTo>
                    <a:pt x="859464" y="345553"/>
                  </a:lnTo>
                  <a:lnTo>
                    <a:pt x="799327" y="296188"/>
                  </a:lnTo>
                  <a:lnTo>
                    <a:pt x="739190" y="246824"/>
                  </a:lnTo>
                  <a:lnTo>
                    <a:pt x="679054" y="197459"/>
                  </a:lnTo>
                  <a:lnTo>
                    <a:pt x="618917" y="148094"/>
                  </a:lnTo>
                  <a:lnTo>
                    <a:pt x="558780" y="98729"/>
                  </a:lnTo>
                  <a:lnTo>
                    <a:pt x="498644" y="49364"/>
                  </a:lnTo>
                  <a:lnTo>
                    <a:pt x="438507" y="0"/>
                  </a:lnTo>
                  <a:lnTo>
                    <a:pt x="388243" y="63523"/>
                  </a:lnTo>
                  <a:lnTo>
                    <a:pt x="340291" y="128811"/>
                  </a:lnTo>
                  <a:lnTo>
                    <a:pt x="294714" y="195777"/>
                  </a:lnTo>
                  <a:lnTo>
                    <a:pt x="251571" y="264337"/>
                  </a:lnTo>
                  <a:lnTo>
                    <a:pt x="210916" y="334400"/>
                  </a:lnTo>
                  <a:lnTo>
                    <a:pt x="172802" y="405879"/>
                  </a:lnTo>
                  <a:lnTo>
                    <a:pt x="137279" y="478679"/>
                  </a:lnTo>
                  <a:lnTo>
                    <a:pt x="104392" y="552707"/>
                  </a:lnTo>
                  <a:lnTo>
                    <a:pt x="74183" y="627868"/>
                  </a:lnTo>
                  <a:lnTo>
                    <a:pt x="46692" y="704065"/>
                  </a:lnTo>
                  <a:lnTo>
                    <a:pt x="21953" y="781200"/>
                  </a:lnTo>
                  <a:lnTo>
                    <a:pt x="0" y="859173"/>
                  </a:lnTo>
                  <a:lnTo>
                    <a:pt x="75257" y="878911"/>
                  </a:lnTo>
                  <a:lnTo>
                    <a:pt x="150515" y="898649"/>
                  </a:lnTo>
                  <a:lnTo>
                    <a:pt x="225773" y="918388"/>
                  </a:lnTo>
                  <a:lnTo>
                    <a:pt x="301030" y="938126"/>
                  </a:lnTo>
                  <a:lnTo>
                    <a:pt x="376288" y="957864"/>
                  </a:lnTo>
                  <a:lnTo>
                    <a:pt x="451546" y="977602"/>
                  </a:lnTo>
                  <a:lnTo>
                    <a:pt x="526803" y="997340"/>
                  </a:lnTo>
                  <a:lnTo>
                    <a:pt x="602061" y="1017078"/>
                  </a:lnTo>
                  <a:lnTo>
                    <a:pt x="677319" y="1036816"/>
                  </a:lnTo>
                  <a:lnTo>
                    <a:pt x="752576" y="1056555"/>
                  </a:lnTo>
                  <a:lnTo>
                    <a:pt x="827834" y="1076293"/>
                  </a:lnTo>
                  <a:lnTo>
                    <a:pt x="903092" y="1096031"/>
                  </a:lnTo>
                  <a:lnTo>
                    <a:pt x="978349" y="1115769"/>
                  </a:lnTo>
                  <a:lnTo>
                    <a:pt x="1053607" y="1135507"/>
                  </a:lnTo>
                  <a:lnTo>
                    <a:pt x="1128865" y="1155245"/>
                  </a:lnTo>
                  <a:lnTo>
                    <a:pt x="1204122" y="1174983"/>
                  </a:lnTo>
                  <a:lnTo>
                    <a:pt x="1279380" y="1194722"/>
                  </a:lnTo>
                  <a:lnTo>
                    <a:pt x="1354638" y="1214460"/>
                  </a:lnTo>
                  <a:lnTo>
                    <a:pt x="1429895" y="1234198"/>
                  </a:lnTo>
                  <a:lnTo>
                    <a:pt x="1505153" y="1253936"/>
                  </a:lnTo>
                  <a:lnTo>
                    <a:pt x="1580411" y="1273674"/>
                  </a:lnTo>
                  <a:lnTo>
                    <a:pt x="1655668" y="1293412"/>
                  </a:lnTo>
                  <a:lnTo>
                    <a:pt x="1730926" y="1313150"/>
                  </a:lnTo>
                  <a:lnTo>
                    <a:pt x="1806184" y="1332889"/>
                  </a:lnTo>
                  <a:lnTo>
                    <a:pt x="1881441" y="1352627"/>
                  </a:lnTo>
                  <a:lnTo>
                    <a:pt x="1956699" y="1372365"/>
                  </a:lnTo>
                  <a:lnTo>
                    <a:pt x="2031957" y="1392103"/>
                  </a:lnTo>
                  <a:lnTo>
                    <a:pt x="2107214" y="1411841"/>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7" name="pg7"/>
            <p:cNvSpPr/>
            <p:nvPr/>
          </p:nvSpPr>
          <p:spPr>
            <a:xfrm>
              <a:off x="1457672" y="1519979"/>
              <a:ext cx="1743965" cy="1891009"/>
            </a:xfrm>
            <a:custGeom>
              <a:avLst/>
              <a:pathLst>
                <a:path w="1743965" h="1891009">
                  <a:moveTo>
                    <a:pt x="1743965" y="1891009"/>
                  </a:moveTo>
                  <a:lnTo>
                    <a:pt x="1701523" y="1825801"/>
                  </a:lnTo>
                  <a:lnTo>
                    <a:pt x="1659081" y="1760594"/>
                  </a:lnTo>
                  <a:lnTo>
                    <a:pt x="1616638" y="1695387"/>
                  </a:lnTo>
                  <a:lnTo>
                    <a:pt x="1574196" y="1630180"/>
                  </a:lnTo>
                  <a:lnTo>
                    <a:pt x="1531754" y="1564973"/>
                  </a:lnTo>
                  <a:lnTo>
                    <a:pt x="1489312" y="1499765"/>
                  </a:lnTo>
                  <a:lnTo>
                    <a:pt x="1446870" y="1434558"/>
                  </a:lnTo>
                  <a:lnTo>
                    <a:pt x="1404428" y="1369351"/>
                  </a:lnTo>
                  <a:lnTo>
                    <a:pt x="1361986" y="1304144"/>
                  </a:lnTo>
                  <a:lnTo>
                    <a:pt x="1319544" y="1238937"/>
                  </a:lnTo>
                  <a:lnTo>
                    <a:pt x="1277102" y="1173729"/>
                  </a:lnTo>
                  <a:lnTo>
                    <a:pt x="1234660" y="1108522"/>
                  </a:lnTo>
                  <a:lnTo>
                    <a:pt x="1192218" y="1043315"/>
                  </a:lnTo>
                  <a:lnTo>
                    <a:pt x="1149775" y="978108"/>
                  </a:lnTo>
                  <a:lnTo>
                    <a:pt x="1107333" y="912900"/>
                  </a:lnTo>
                  <a:lnTo>
                    <a:pt x="1064891" y="847693"/>
                  </a:lnTo>
                  <a:lnTo>
                    <a:pt x="1022449" y="782486"/>
                  </a:lnTo>
                  <a:lnTo>
                    <a:pt x="980007" y="717279"/>
                  </a:lnTo>
                  <a:lnTo>
                    <a:pt x="937565" y="652072"/>
                  </a:lnTo>
                  <a:lnTo>
                    <a:pt x="895123" y="586864"/>
                  </a:lnTo>
                  <a:lnTo>
                    <a:pt x="852681" y="521657"/>
                  </a:lnTo>
                  <a:lnTo>
                    <a:pt x="810239" y="456450"/>
                  </a:lnTo>
                  <a:lnTo>
                    <a:pt x="767797" y="391243"/>
                  </a:lnTo>
                  <a:lnTo>
                    <a:pt x="725355" y="326036"/>
                  </a:lnTo>
                  <a:lnTo>
                    <a:pt x="682912" y="260828"/>
                  </a:lnTo>
                  <a:lnTo>
                    <a:pt x="640470" y="195621"/>
                  </a:lnTo>
                  <a:lnTo>
                    <a:pt x="598028" y="130414"/>
                  </a:lnTo>
                  <a:lnTo>
                    <a:pt x="555586" y="65207"/>
                  </a:lnTo>
                  <a:lnTo>
                    <a:pt x="513144" y="0"/>
                  </a:lnTo>
                  <a:lnTo>
                    <a:pt x="449479" y="42999"/>
                  </a:lnTo>
                  <a:lnTo>
                    <a:pt x="387314" y="88140"/>
                  </a:lnTo>
                  <a:lnTo>
                    <a:pt x="326723" y="135372"/>
                  </a:lnTo>
                  <a:lnTo>
                    <a:pt x="267774" y="184639"/>
                  </a:lnTo>
                  <a:lnTo>
                    <a:pt x="210537" y="235885"/>
                  </a:lnTo>
                  <a:lnTo>
                    <a:pt x="155078" y="289049"/>
                  </a:lnTo>
                  <a:lnTo>
                    <a:pt x="101461" y="344071"/>
                  </a:lnTo>
                  <a:lnTo>
                    <a:pt x="49748" y="400886"/>
                  </a:lnTo>
                  <a:lnTo>
                    <a:pt x="0" y="459429"/>
                  </a:lnTo>
                  <a:lnTo>
                    <a:pt x="60136" y="508794"/>
                  </a:lnTo>
                  <a:lnTo>
                    <a:pt x="120273" y="558159"/>
                  </a:lnTo>
                  <a:lnTo>
                    <a:pt x="180410" y="607523"/>
                  </a:lnTo>
                  <a:lnTo>
                    <a:pt x="240546" y="656888"/>
                  </a:lnTo>
                  <a:lnTo>
                    <a:pt x="300683" y="706253"/>
                  </a:lnTo>
                  <a:lnTo>
                    <a:pt x="360820" y="755618"/>
                  </a:lnTo>
                  <a:lnTo>
                    <a:pt x="420957" y="804983"/>
                  </a:lnTo>
                  <a:lnTo>
                    <a:pt x="481093" y="854348"/>
                  </a:lnTo>
                  <a:lnTo>
                    <a:pt x="541230" y="903712"/>
                  </a:lnTo>
                  <a:lnTo>
                    <a:pt x="601367" y="953077"/>
                  </a:lnTo>
                  <a:lnTo>
                    <a:pt x="661504" y="1002442"/>
                  </a:lnTo>
                  <a:lnTo>
                    <a:pt x="721640" y="1051807"/>
                  </a:lnTo>
                  <a:lnTo>
                    <a:pt x="781777" y="1101172"/>
                  </a:lnTo>
                  <a:lnTo>
                    <a:pt x="841914" y="1150536"/>
                  </a:lnTo>
                  <a:lnTo>
                    <a:pt x="902050" y="1199901"/>
                  </a:lnTo>
                  <a:lnTo>
                    <a:pt x="962187" y="1249266"/>
                  </a:lnTo>
                  <a:lnTo>
                    <a:pt x="1022324" y="1298631"/>
                  </a:lnTo>
                  <a:lnTo>
                    <a:pt x="1082461" y="1347996"/>
                  </a:lnTo>
                  <a:lnTo>
                    <a:pt x="1142597" y="1397361"/>
                  </a:lnTo>
                  <a:lnTo>
                    <a:pt x="1202734" y="1446725"/>
                  </a:lnTo>
                  <a:lnTo>
                    <a:pt x="1262871" y="1496090"/>
                  </a:lnTo>
                  <a:lnTo>
                    <a:pt x="1323008" y="1545455"/>
                  </a:lnTo>
                  <a:lnTo>
                    <a:pt x="1383144" y="1594820"/>
                  </a:lnTo>
                  <a:lnTo>
                    <a:pt x="1443281" y="1644185"/>
                  </a:lnTo>
                  <a:lnTo>
                    <a:pt x="1503418" y="1693549"/>
                  </a:lnTo>
                  <a:lnTo>
                    <a:pt x="1563555" y="1742914"/>
                  </a:lnTo>
                  <a:lnTo>
                    <a:pt x="1623691" y="1792279"/>
                  </a:lnTo>
                  <a:lnTo>
                    <a:pt x="1683828" y="1841644"/>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8" name="pg8"/>
            <p:cNvSpPr/>
            <p:nvPr/>
          </p:nvSpPr>
          <p:spPr>
            <a:xfrm>
              <a:off x="1970816" y="1395978"/>
              <a:ext cx="1230820" cy="2015010"/>
            </a:xfrm>
            <a:custGeom>
              <a:avLst/>
              <a:pathLst>
                <a:path w="1230820" h="2015010">
                  <a:moveTo>
                    <a:pt x="1230820" y="2015010"/>
                  </a:moveTo>
                  <a:lnTo>
                    <a:pt x="1195814" y="1945527"/>
                  </a:lnTo>
                  <a:lnTo>
                    <a:pt x="1160808" y="1876044"/>
                  </a:lnTo>
                  <a:lnTo>
                    <a:pt x="1125803" y="1806561"/>
                  </a:lnTo>
                  <a:lnTo>
                    <a:pt x="1090797" y="1737077"/>
                  </a:lnTo>
                  <a:lnTo>
                    <a:pt x="1055791" y="1667594"/>
                  </a:lnTo>
                  <a:lnTo>
                    <a:pt x="1020785" y="1598111"/>
                  </a:lnTo>
                  <a:lnTo>
                    <a:pt x="985779" y="1528628"/>
                  </a:lnTo>
                  <a:lnTo>
                    <a:pt x="950773" y="1459145"/>
                  </a:lnTo>
                  <a:lnTo>
                    <a:pt x="915768" y="1389662"/>
                  </a:lnTo>
                  <a:lnTo>
                    <a:pt x="880762" y="1320179"/>
                  </a:lnTo>
                  <a:lnTo>
                    <a:pt x="845756" y="1250696"/>
                  </a:lnTo>
                  <a:lnTo>
                    <a:pt x="810750" y="1181212"/>
                  </a:lnTo>
                  <a:lnTo>
                    <a:pt x="775744" y="1111729"/>
                  </a:lnTo>
                  <a:lnTo>
                    <a:pt x="740738" y="1042246"/>
                  </a:lnTo>
                  <a:lnTo>
                    <a:pt x="705733" y="972763"/>
                  </a:lnTo>
                  <a:lnTo>
                    <a:pt x="670727" y="903280"/>
                  </a:lnTo>
                  <a:lnTo>
                    <a:pt x="635721" y="833797"/>
                  </a:lnTo>
                  <a:lnTo>
                    <a:pt x="600715" y="764314"/>
                  </a:lnTo>
                  <a:lnTo>
                    <a:pt x="565709" y="694831"/>
                  </a:lnTo>
                  <a:lnTo>
                    <a:pt x="530703" y="625348"/>
                  </a:lnTo>
                  <a:lnTo>
                    <a:pt x="495698" y="555864"/>
                  </a:lnTo>
                  <a:lnTo>
                    <a:pt x="460692" y="486381"/>
                  </a:lnTo>
                  <a:lnTo>
                    <a:pt x="425686" y="416898"/>
                  </a:lnTo>
                  <a:lnTo>
                    <a:pt x="390680" y="347415"/>
                  </a:lnTo>
                  <a:lnTo>
                    <a:pt x="355674" y="277932"/>
                  </a:lnTo>
                  <a:lnTo>
                    <a:pt x="320668" y="208449"/>
                  </a:lnTo>
                  <a:lnTo>
                    <a:pt x="285663" y="138966"/>
                  </a:lnTo>
                  <a:lnTo>
                    <a:pt x="250657" y="69483"/>
                  </a:lnTo>
                  <a:lnTo>
                    <a:pt x="215651" y="0"/>
                  </a:lnTo>
                  <a:lnTo>
                    <a:pt x="142263" y="38680"/>
                  </a:lnTo>
                  <a:lnTo>
                    <a:pt x="70347" y="80033"/>
                  </a:lnTo>
                  <a:lnTo>
                    <a:pt x="0" y="124001"/>
                  </a:lnTo>
                  <a:lnTo>
                    <a:pt x="42442" y="189208"/>
                  </a:lnTo>
                  <a:lnTo>
                    <a:pt x="84884" y="254415"/>
                  </a:lnTo>
                  <a:lnTo>
                    <a:pt x="127326" y="319622"/>
                  </a:lnTo>
                  <a:lnTo>
                    <a:pt x="169768" y="384830"/>
                  </a:lnTo>
                  <a:lnTo>
                    <a:pt x="212210" y="450037"/>
                  </a:lnTo>
                  <a:lnTo>
                    <a:pt x="254652" y="515244"/>
                  </a:lnTo>
                  <a:lnTo>
                    <a:pt x="297094" y="580451"/>
                  </a:lnTo>
                  <a:lnTo>
                    <a:pt x="339536" y="645658"/>
                  </a:lnTo>
                  <a:lnTo>
                    <a:pt x="381978" y="710866"/>
                  </a:lnTo>
                  <a:lnTo>
                    <a:pt x="424420" y="776073"/>
                  </a:lnTo>
                  <a:lnTo>
                    <a:pt x="466862" y="841280"/>
                  </a:lnTo>
                  <a:lnTo>
                    <a:pt x="509305" y="906487"/>
                  </a:lnTo>
                  <a:lnTo>
                    <a:pt x="551747" y="971694"/>
                  </a:lnTo>
                  <a:lnTo>
                    <a:pt x="594189" y="1036902"/>
                  </a:lnTo>
                  <a:lnTo>
                    <a:pt x="636631" y="1102109"/>
                  </a:lnTo>
                  <a:lnTo>
                    <a:pt x="679073" y="1167316"/>
                  </a:lnTo>
                  <a:lnTo>
                    <a:pt x="721515" y="1232523"/>
                  </a:lnTo>
                  <a:lnTo>
                    <a:pt x="763957" y="1297731"/>
                  </a:lnTo>
                  <a:lnTo>
                    <a:pt x="806399" y="1362938"/>
                  </a:lnTo>
                  <a:lnTo>
                    <a:pt x="848841" y="1428145"/>
                  </a:lnTo>
                  <a:lnTo>
                    <a:pt x="891283" y="1493352"/>
                  </a:lnTo>
                  <a:lnTo>
                    <a:pt x="933725" y="1558559"/>
                  </a:lnTo>
                  <a:lnTo>
                    <a:pt x="976168" y="1623767"/>
                  </a:lnTo>
                  <a:lnTo>
                    <a:pt x="1018610" y="1688974"/>
                  </a:lnTo>
                  <a:lnTo>
                    <a:pt x="1061052" y="1754181"/>
                  </a:lnTo>
                  <a:lnTo>
                    <a:pt x="1103494" y="1819388"/>
                  </a:lnTo>
                  <a:lnTo>
                    <a:pt x="1145936" y="1884595"/>
                  </a:lnTo>
                  <a:lnTo>
                    <a:pt x="1188378" y="1949803"/>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9" name="pg9"/>
            <p:cNvSpPr/>
            <p:nvPr/>
          </p:nvSpPr>
          <p:spPr>
            <a:xfrm>
              <a:off x="2186468" y="1299246"/>
              <a:ext cx="1015169" cy="2111742"/>
            </a:xfrm>
            <a:custGeom>
              <a:avLst/>
              <a:pathLst>
                <a:path w="1015169" h="2111742">
                  <a:moveTo>
                    <a:pt x="1015169" y="2111742"/>
                  </a:moveTo>
                  <a:lnTo>
                    <a:pt x="987769" y="2038923"/>
                  </a:lnTo>
                  <a:lnTo>
                    <a:pt x="960369" y="1966104"/>
                  </a:lnTo>
                  <a:lnTo>
                    <a:pt x="932969" y="1893285"/>
                  </a:lnTo>
                  <a:lnTo>
                    <a:pt x="905569" y="1820467"/>
                  </a:lnTo>
                  <a:lnTo>
                    <a:pt x="878170" y="1747648"/>
                  </a:lnTo>
                  <a:lnTo>
                    <a:pt x="850770" y="1674829"/>
                  </a:lnTo>
                  <a:lnTo>
                    <a:pt x="823370" y="1602011"/>
                  </a:lnTo>
                  <a:lnTo>
                    <a:pt x="795970" y="1529192"/>
                  </a:lnTo>
                  <a:lnTo>
                    <a:pt x="768570" y="1456373"/>
                  </a:lnTo>
                  <a:lnTo>
                    <a:pt x="741170" y="1383555"/>
                  </a:lnTo>
                  <a:lnTo>
                    <a:pt x="713771" y="1310736"/>
                  </a:lnTo>
                  <a:lnTo>
                    <a:pt x="686371" y="1237917"/>
                  </a:lnTo>
                  <a:lnTo>
                    <a:pt x="658971" y="1165099"/>
                  </a:lnTo>
                  <a:lnTo>
                    <a:pt x="631571" y="1092280"/>
                  </a:lnTo>
                  <a:lnTo>
                    <a:pt x="604171" y="1019461"/>
                  </a:lnTo>
                  <a:lnTo>
                    <a:pt x="576772" y="946642"/>
                  </a:lnTo>
                  <a:lnTo>
                    <a:pt x="549372" y="873824"/>
                  </a:lnTo>
                  <a:lnTo>
                    <a:pt x="521972" y="801005"/>
                  </a:lnTo>
                  <a:lnTo>
                    <a:pt x="494572" y="728186"/>
                  </a:lnTo>
                  <a:lnTo>
                    <a:pt x="467172" y="655368"/>
                  </a:lnTo>
                  <a:lnTo>
                    <a:pt x="439772" y="582549"/>
                  </a:lnTo>
                  <a:lnTo>
                    <a:pt x="412373" y="509730"/>
                  </a:lnTo>
                  <a:lnTo>
                    <a:pt x="384973" y="436912"/>
                  </a:lnTo>
                  <a:lnTo>
                    <a:pt x="357573" y="364093"/>
                  </a:lnTo>
                  <a:lnTo>
                    <a:pt x="330173" y="291274"/>
                  </a:lnTo>
                  <a:lnTo>
                    <a:pt x="302773" y="218456"/>
                  </a:lnTo>
                  <a:lnTo>
                    <a:pt x="275374" y="145637"/>
                  </a:lnTo>
                  <a:lnTo>
                    <a:pt x="247974" y="72818"/>
                  </a:lnTo>
                  <a:lnTo>
                    <a:pt x="220574" y="0"/>
                  </a:lnTo>
                  <a:lnTo>
                    <a:pt x="145917" y="29619"/>
                  </a:lnTo>
                  <a:lnTo>
                    <a:pt x="72361" y="61876"/>
                  </a:lnTo>
                  <a:lnTo>
                    <a:pt x="0" y="96731"/>
                  </a:lnTo>
                  <a:lnTo>
                    <a:pt x="35005" y="166214"/>
                  </a:lnTo>
                  <a:lnTo>
                    <a:pt x="70011" y="235697"/>
                  </a:lnTo>
                  <a:lnTo>
                    <a:pt x="105017" y="305181"/>
                  </a:lnTo>
                  <a:lnTo>
                    <a:pt x="140023" y="374664"/>
                  </a:lnTo>
                  <a:lnTo>
                    <a:pt x="175029" y="444147"/>
                  </a:lnTo>
                  <a:lnTo>
                    <a:pt x="210035" y="513630"/>
                  </a:lnTo>
                  <a:lnTo>
                    <a:pt x="245040" y="583113"/>
                  </a:lnTo>
                  <a:lnTo>
                    <a:pt x="280046" y="652596"/>
                  </a:lnTo>
                  <a:lnTo>
                    <a:pt x="315052" y="722079"/>
                  </a:lnTo>
                  <a:lnTo>
                    <a:pt x="350058" y="791562"/>
                  </a:lnTo>
                  <a:lnTo>
                    <a:pt x="385064" y="861045"/>
                  </a:lnTo>
                  <a:lnTo>
                    <a:pt x="420070" y="930529"/>
                  </a:lnTo>
                  <a:lnTo>
                    <a:pt x="455075" y="1000012"/>
                  </a:lnTo>
                  <a:lnTo>
                    <a:pt x="490081" y="1069495"/>
                  </a:lnTo>
                  <a:lnTo>
                    <a:pt x="525087" y="1138978"/>
                  </a:lnTo>
                  <a:lnTo>
                    <a:pt x="560093" y="1208461"/>
                  </a:lnTo>
                  <a:lnTo>
                    <a:pt x="595099" y="1277944"/>
                  </a:lnTo>
                  <a:lnTo>
                    <a:pt x="630105" y="1347427"/>
                  </a:lnTo>
                  <a:lnTo>
                    <a:pt x="665110" y="1416910"/>
                  </a:lnTo>
                  <a:lnTo>
                    <a:pt x="700116" y="1486393"/>
                  </a:lnTo>
                  <a:lnTo>
                    <a:pt x="735122" y="1555877"/>
                  </a:lnTo>
                  <a:lnTo>
                    <a:pt x="770128" y="1625360"/>
                  </a:lnTo>
                  <a:lnTo>
                    <a:pt x="805134" y="1694843"/>
                  </a:lnTo>
                  <a:lnTo>
                    <a:pt x="840140" y="1764326"/>
                  </a:lnTo>
                  <a:lnTo>
                    <a:pt x="875145" y="1833809"/>
                  </a:lnTo>
                  <a:lnTo>
                    <a:pt x="910151" y="1903292"/>
                  </a:lnTo>
                  <a:lnTo>
                    <a:pt x="945157" y="1972775"/>
                  </a:lnTo>
                  <a:lnTo>
                    <a:pt x="980163" y="2042258"/>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0" name="pg10"/>
            <p:cNvSpPr/>
            <p:nvPr/>
          </p:nvSpPr>
          <p:spPr>
            <a:xfrm>
              <a:off x="2407042" y="1242487"/>
              <a:ext cx="794594" cy="2168501"/>
            </a:xfrm>
            <a:custGeom>
              <a:avLst/>
              <a:pathLst>
                <a:path w="794594" h="2168501">
                  <a:moveTo>
                    <a:pt x="794594" y="2168501"/>
                  </a:moveTo>
                  <a:lnTo>
                    <a:pt x="773103" y="2093725"/>
                  </a:lnTo>
                  <a:lnTo>
                    <a:pt x="751612" y="2018949"/>
                  </a:lnTo>
                  <a:lnTo>
                    <a:pt x="730120" y="1944173"/>
                  </a:lnTo>
                  <a:lnTo>
                    <a:pt x="708629" y="1869397"/>
                  </a:lnTo>
                  <a:lnTo>
                    <a:pt x="687138" y="1794621"/>
                  </a:lnTo>
                  <a:lnTo>
                    <a:pt x="665647" y="1719846"/>
                  </a:lnTo>
                  <a:lnTo>
                    <a:pt x="644155" y="1645070"/>
                  </a:lnTo>
                  <a:lnTo>
                    <a:pt x="622664" y="1570294"/>
                  </a:lnTo>
                  <a:lnTo>
                    <a:pt x="601173" y="1495518"/>
                  </a:lnTo>
                  <a:lnTo>
                    <a:pt x="579682" y="1420742"/>
                  </a:lnTo>
                  <a:lnTo>
                    <a:pt x="558190" y="1345966"/>
                  </a:lnTo>
                  <a:lnTo>
                    <a:pt x="536699" y="1271190"/>
                  </a:lnTo>
                  <a:lnTo>
                    <a:pt x="515208" y="1196414"/>
                  </a:lnTo>
                  <a:lnTo>
                    <a:pt x="493717" y="1121638"/>
                  </a:lnTo>
                  <a:lnTo>
                    <a:pt x="472225" y="1046862"/>
                  </a:lnTo>
                  <a:lnTo>
                    <a:pt x="450734" y="972086"/>
                  </a:lnTo>
                  <a:lnTo>
                    <a:pt x="429243" y="897310"/>
                  </a:lnTo>
                  <a:lnTo>
                    <a:pt x="407752" y="822535"/>
                  </a:lnTo>
                  <a:lnTo>
                    <a:pt x="386260" y="747759"/>
                  </a:lnTo>
                  <a:lnTo>
                    <a:pt x="364769" y="672983"/>
                  </a:lnTo>
                  <a:lnTo>
                    <a:pt x="343278" y="598207"/>
                  </a:lnTo>
                  <a:lnTo>
                    <a:pt x="321787" y="523431"/>
                  </a:lnTo>
                  <a:lnTo>
                    <a:pt x="300295" y="448655"/>
                  </a:lnTo>
                  <a:lnTo>
                    <a:pt x="278804" y="373879"/>
                  </a:lnTo>
                  <a:lnTo>
                    <a:pt x="257313" y="299103"/>
                  </a:lnTo>
                  <a:lnTo>
                    <a:pt x="235822" y="224327"/>
                  </a:lnTo>
                  <a:lnTo>
                    <a:pt x="214330" y="149551"/>
                  </a:lnTo>
                  <a:lnTo>
                    <a:pt x="192839" y="74775"/>
                  </a:lnTo>
                  <a:lnTo>
                    <a:pt x="171348" y="0"/>
                  </a:lnTo>
                  <a:lnTo>
                    <a:pt x="85106" y="26665"/>
                  </a:lnTo>
                  <a:lnTo>
                    <a:pt x="0" y="56759"/>
                  </a:lnTo>
                  <a:lnTo>
                    <a:pt x="27399" y="129578"/>
                  </a:lnTo>
                  <a:lnTo>
                    <a:pt x="54799" y="202396"/>
                  </a:lnTo>
                  <a:lnTo>
                    <a:pt x="82199" y="275215"/>
                  </a:lnTo>
                  <a:lnTo>
                    <a:pt x="109599" y="348034"/>
                  </a:lnTo>
                  <a:lnTo>
                    <a:pt x="136999" y="420852"/>
                  </a:lnTo>
                  <a:lnTo>
                    <a:pt x="164398" y="493671"/>
                  </a:lnTo>
                  <a:lnTo>
                    <a:pt x="191798" y="566490"/>
                  </a:lnTo>
                  <a:lnTo>
                    <a:pt x="219198" y="639309"/>
                  </a:lnTo>
                  <a:lnTo>
                    <a:pt x="246598" y="712127"/>
                  </a:lnTo>
                  <a:lnTo>
                    <a:pt x="273998" y="784946"/>
                  </a:lnTo>
                  <a:lnTo>
                    <a:pt x="301398" y="857765"/>
                  </a:lnTo>
                  <a:lnTo>
                    <a:pt x="328797" y="930583"/>
                  </a:lnTo>
                  <a:lnTo>
                    <a:pt x="356197" y="1003402"/>
                  </a:lnTo>
                  <a:lnTo>
                    <a:pt x="383597" y="1076221"/>
                  </a:lnTo>
                  <a:lnTo>
                    <a:pt x="410997" y="1149039"/>
                  </a:lnTo>
                  <a:lnTo>
                    <a:pt x="438397" y="1221858"/>
                  </a:lnTo>
                  <a:lnTo>
                    <a:pt x="465796" y="1294677"/>
                  </a:lnTo>
                  <a:lnTo>
                    <a:pt x="493196" y="1367495"/>
                  </a:lnTo>
                  <a:lnTo>
                    <a:pt x="520596" y="1440314"/>
                  </a:lnTo>
                  <a:lnTo>
                    <a:pt x="547996" y="1513133"/>
                  </a:lnTo>
                  <a:lnTo>
                    <a:pt x="575396" y="1585952"/>
                  </a:lnTo>
                  <a:lnTo>
                    <a:pt x="602796" y="1658770"/>
                  </a:lnTo>
                  <a:lnTo>
                    <a:pt x="630195" y="1731589"/>
                  </a:lnTo>
                  <a:lnTo>
                    <a:pt x="657595" y="1804408"/>
                  </a:lnTo>
                  <a:lnTo>
                    <a:pt x="684995" y="1877226"/>
                  </a:lnTo>
                  <a:lnTo>
                    <a:pt x="712395" y="1950045"/>
                  </a:lnTo>
                  <a:lnTo>
                    <a:pt x="739795" y="2022864"/>
                  </a:lnTo>
                  <a:lnTo>
                    <a:pt x="767194" y="2095682"/>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1" name="pg11"/>
            <p:cNvSpPr/>
            <p:nvPr/>
          </p:nvSpPr>
          <p:spPr>
            <a:xfrm>
              <a:off x="2578390" y="1212710"/>
              <a:ext cx="623246" cy="2198278"/>
            </a:xfrm>
            <a:custGeom>
              <a:avLst/>
              <a:pathLst>
                <a:path w="623246" h="2198278">
                  <a:moveTo>
                    <a:pt x="623246" y="2198278"/>
                  </a:moveTo>
                  <a:lnTo>
                    <a:pt x="605717" y="2122475"/>
                  </a:lnTo>
                  <a:lnTo>
                    <a:pt x="588188" y="2046673"/>
                  </a:lnTo>
                  <a:lnTo>
                    <a:pt x="570659" y="1970870"/>
                  </a:lnTo>
                  <a:lnTo>
                    <a:pt x="553131" y="1895067"/>
                  </a:lnTo>
                  <a:lnTo>
                    <a:pt x="535602" y="1819265"/>
                  </a:lnTo>
                  <a:lnTo>
                    <a:pt x="518073" y="1743462"/>
                  </a:lnTo>
                  <a:lnTo>
                    <a:pt x="500544" y="1667659"/>
                  </a:lnTo>
                  <a:lnTo>
                    <a:pt x="483015" y="1591856"/>
                  </a:lnTo>
                  <a:lnTo>
                    <a:pt x="465486" y="1516054"/>
                  </a:lnTo>
                  <a:lnTo>
                    <a:pt x="447957" y="1440251"/>
                  </a:lnTo>
                  <a:lnTo>
                    <a:pt x="430429" y="1364448"/>
                  </a:lnTo>
                  <a:lnTo>
                    <a:pt x="412900" y="1288646"/>
                  </a:lnTo>
                  <a:lnTo>
                    <a:pt x="395371" y="1212843"/>
                  </a:lnTo>
                  <a:lnTo>
                    <a:pt x="377842" y="1137040"/>
                  </a:lnTo>
                  <a:lnTo>
                    <a:pt x="360313" y="1061237"/>
                  </a:lnTo>
                  <a:lnTo>
                    <a:pt x="342784" y="985435"/>
                  </a:lnTo>
                  <a:lnTo>
                    <a:pt x="325255" y="909632"/>
                  </a:lnTo>
                  <a:lnTo>
                    <a:pt x="307726" y="833829"/>
                  </a:lnTo>
                  <a:lnTo>
                    <a:pt x="290198" y="758027"/>
                  </a:lnTo>
                  <a:lnTo>
                    <a:pt x="272669" y="682224"/>
                  </a:lnTo>
                  <a:lnTo>
                    <a:pt x="255140" y="606421"/>
                  </a:lnTo>
                  <a:lnTo>
                    <a:pt x="237611" y="530618"/>
                  </a:lnTo>
                  <a:lnTo>
                    <a:pt x="220082" y="454816"/>
                  </a:lnTo>
                  <a:lnTo>
                    <a:pt x="202553" y="379013"/>
                  </a:lnTo>
                  <a:lnTo>
                    <a:pt x="185024" y="303210"/>
                  </a:lnTo>
                  <a:lnTo>
                    <a:pt x="167496" y="227408"/>
                  </a:lnTo>
                  <a:lnTo>
                    <a:pt x="149967" y="151605"/>
                  </a:lnTo>
                  <a:lnTo>
                    <a:pt x="132438" y="75802"/>
                  </a:lnTo>
                  <a:lnTo>
                    <a:pt x="114909" y="0"/>
                  </a:lnTo>
                  <a:lnTo>
                    <a:pt x="0" y="29776"/>
                  </a:lnTo>
                  <a:lnTo>
                    <a:pt x="21491" y="104552"/>
                  </a:lnTo>
                  <a:lnTo>
                    <a:pt x="42982" y="179328"/>
                  </a:lnTo>
                  <a:lnTo>
                    <a:pt x="64473" y="254104"/>
                  </a:lnTo>
                  <a:lnTo>
                    <a:pt x="85965" y="328880"/>
                  </a:lnTo>
                  <a:lnTo>
                    <a:pt x="107456" y="403656"/>
                  </a:lnTo>
                  <a:lnTo>
                    <a:pt x="128947" y="478432"/>
                  </a:lnTo>
                  <a:lnTo>
                    <a:pt x="150438" y="553208"/>
                  </a:lnTo>
                  <a:lnTo>
                    <a:pt x="171930" y="627984"/>
                  </a:lnTo>
                  <a:lnTo>
                    <a:pt x="193421" y="702760"/>
                  </a:lnTo>
                  <a:lnTo>
                    <a:pt x="214912" y="777536"/>
                  </a:lnTo>
                  <a:lnTo>
                    <a:pt x="236403" y="852312"/>
                  </a:lnTo>
                  <a:lnTo>
                    <a:pt x="257895" y="927087"/>
                  </a:lnTo>
                  <a:lnTo>
                    <a:pt x="279386" y="1001863"/>
                  </a:lnTo>
                  <a:lnTo>
                    <a:pt x="300877" y="1076639"/>
                  </a:lnTo>
                  <a:lnTo>
                    <a:pt x="322368" y="1151415"/>
                  </a:lnTo>
                  <a:lnTo>
                    <a:pt x="343860" y="1226191"/>
                  </a:lnTo>
                  <a:lnTo>
                    <a:pt x="365351" y="1300967"/>
                  </a:lnTo>
                  <a:lnTo>
                    <a:pt x="386842" y="1375743"/>
                  </a:lnTo>
                  <a:lnTo>
                    <a:pt x="408333" y="1450519"/>
                  </a:lnTo>
                  <a:lnTo>
                    <a:pt x="429825" y="1525295"/>
                  </a:lnTo>
                  <a:lnTo>
                    <a:pt x="451316" y="1600071"/>
                  </a:lnTo>
                  <a:lnTo>
                    <a:pt x="472807" y="1674847"/>
                  </a:lnTo>
                  <a:lnTo>
                    <a:pt x="494298" y="1749623"/>
                  </a:lnTo>
                  <a:lnTo>
                    <a:pt x="515790" y="1824398"/>
                  </a:lnTo>
                  <a:lnTo>
                    <a:pt x="537281" y="1899174"/>
                  </a:lnTo>
                  <a:lnTo>
                    <a:pt x="558772" y="1973950"/>
                  </a:lnTo>
                  <a:lnTo>
                    <a:pt x="580264" y="2048726"/>
                  </a:lnTo>
                  <a:lnTo>
                    <a:pt x="601755" y="2123502"/>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2" name="pg12"/>
            <p:cNvSpPr/>
            <p:nvPr/>
          </p:nvSpPr>
          <p:spPr>
            <a:xfrm>
              <a:off x="2693300" y="1189547"/>
              <a:ext cx="508337" cy="2221441"/>
            </a:xfrm>
            <a:custGeom>
              <a:avLst/>
              <a:pathLst>
                <a:path w="508337" h="2221441">
                  <a:moveTo>
                    <a:pt x="508337" y="2221441"/>
                  </a:moveTo>
                  <a:lnTo>
                    <a:pt x="494716" y="2144840"/>
                  </a:lnTo>
                  <a:lnTo>
                    <a:pt x="481095" y="2068238"/>
                  </a:lnTo>
                  <a:lnTo>
                    <a:pt x="467474" y="1991637"/>
                  </a:lnTo>
                  <a:lnTo>
                    <a:pt x="453853" y="1915035"/>
                  </a:lnTo>
                  <a:lnTo>
                    <a:pt x="440232" y="1838434"/>
                  </a:lnTo>
                  <a:lnTo>
                    <a:pt x="426611" y="1761832"/>
                  </a:lnTo>
                  <a:lnTo>
                    <a:pt x="412990" y="1685231"/>
                  </a:lnTo>
                  <a:lnTo>
                    <a:pt x="399368" y="1608630"/>
                  </a:lnTo>
                  <a:lnTo>
                    <a:pt x="385747" y="1532028"/>
                  </a:lnTo>
                  <a:lnTo>
                    <a:pt x="372126" y="1455427"/>
                  </a:lnTo>
                  <a:lnTo>
                    <a:pt x="358505" y="1378825"/>
                  </a:lnTo>
                  <a:lnTo>
                    <a:pt x="344884" y="1302224"/>
                  </a:lnTo>
                  <a:lnTo>
                    <a:pt x="331263" y="1225622"/>
                  </a:lnTo>
                  <a:lnTo>
                    <a:pt x="317642" y="1149021"/>
                  </a:lnTo>
                  <a:lnTo>
                    <a:pt x="304021" y="1072420"/>
                  </a:lnTo>
                  <a:lnTo>
                    <a:pt x="290400" y="995818"/>
                  </a:lnTo>
                  <a:lnTo>
                    <a:pt x="276779" y="919217"/>
                  </a:lnTo>
                  <a:lnTo>
                    <a:pt x="263158" y="842615"/>
                  </a:lnTo>
                  <a:lnTo>
                    <a:pt x="249537" y="766014"/>
                  </a:lnTo>
                  <a:lnTo>
                    <a:pt x="235916" y="689412"/>
                  </a:lnTo>
                  <a:lnTo>
                    <a:pt x="222295" y="612811"/>
                  </a:lnTo>
                  <a:lnTo>
                    <a:pt x="208674" y="536210"/>
                  </a:lnTo>
                  <a:lnTo>
                    <a:pt x="195053" y="459608"/>
                  </a:lnTo>
                  <a:lnTo>
                    <a:pt x="181432" y="383007"/>
                  </a:lnTo>
                  <a:lnTo>
                    <a:pt x="167811" y="306405"/>
                  </a:lnTo>
                  <a:lnTo>
                    <a:pt x="154190" y="229804"/>
                  </a:lnTo>
                  <a:lnTo>
                    <a:pt x="140569" y="153202"/>
                  </a:lnTo>
                  <a:lnTo>
                    <a:pt x="126948" y="76601"/>
                  </a:lnTo>
                  <a:lnTo>
                    <a:pt x="113327" y="0"/>
                  </a:lnTo>
                  <a:lnTo>
                    <a:pt x="0" y="23163"/>
                  </a:lnTo>
                  <a:lnTo>
                    <a:pt x="17528" y="98965"/>
                  </a:lnTo>
                  <a:lnTo>
                    <a:pt x="35057" y="174768"/>
                  </a:lnTo>
                  <a:lnTo>
                    <a:pt x="52586" y="250571"/>
                  </a:lnTo>
                  <a:lnTo>
                    <a:pt x="70115" y="326373"/>
                  </a:lnTo>
                  <a:lnTo>
                    <a:pt x="87644" y="402176"/>
                  </a:lnTo>
                  <a:lnTo>
                    <a:pt x="105173" y="477979"/>
                  </a:lnTo>
                  <a:lnTo>
                    <a:pt x="122702" y="553781"/>
                  </a:lnTo>
                  <a:lnTo>
                    <a:pt x="140230" y="629584"/>
                  </a:lnTo>
                  <a:lnTo>
                    <a:pt x="157759" y="705387"/>
                  </a:lnTo>
                  <a:lnTo>
                    <a:pt x="175288" y="781190"/>
                  </a:lnTo>
                  <a:lnTo>
                    <a:pt x="192817" y="856992"/>
                  </a:lnTo>
                  <a:lnTo>
                    <a:pt x="210346" y="932795"/>
                  </a:lnTo>
                  <a:lnTo>
                    <a:pt x="227875" y="1008598"/>
                  </a:lnTo>
                  <a:lnTo>
                    <a:pt x="245404" y="1084400"/>
                  </a:lnTo>
                  <a:lnTo>
                    <a:pt x="262932" y="1160203"/>
                  </a:lnTo>
                  <a:lnTo>
                    <a:pt x="280461" y="1236006"/>
                  </a:lnTo>
                  <a:lnTo>
                    <a:pt x="297990" y="1311809"/>
                  </a:lnTo>
                  <a:lnTo>
                    <a:pt x="315519" y="1387611"/>
                  </a:lnTo>
                  <a:lnTo>
                    <a:pt x="333048" y="1463414"/>
                  </a:lnTo>
                  <a:lnTo>
                    <a:pt x="350577" y="1539217"/>
                  </a:lnTo>
                  <a:lnTo>
                    <a:pt x="368106" y="1615019"/>
                  </a:lnTo>
                  <a:lnTo>
                    <a:pt x="385635" y="1690822"/>
                  </a:lnTo>
                  <a:lnTo>
                    <a:pt x="403163" y="1766625"/>
                  </a:lnTo>
                  <a:lnTo>
                    <a:pt x="420692" y="1842428"/>
                  </a:lnTo>
                  <a:lnTo>
                    <a:pt x="438221" y="1918230"/>
                  </a:lnTo>
                  <a:lnTo>
                    <a:pt x="455750" y="1994033"/>
                  </a:lnTo>
                  <a:lnTo>
                    <a:pt x="473279" y="2069836"/>
                  </a:lnTo>
                  <a:lnTo>
                    <a:pt x="490808" y="2145638"/>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3" name="pg13"/>
            <p:cNvSpPr/>
            <p:nvPr/>
          </p:nvSpPr>
          <p:spPr>
            <a:xfrm>
              <a:off x="2806627" y="1176262"/>
              <a:ext cx="395009" cy="2234726"/>
            </a:xfrm>
            <a:custGeom>
              <a:avLst/>
              <a:pathLst>
                <a:path w="395009" h="2234726">
                  <a:moveTo>
                    <a:pt x="395009" y="2234726"/>
                  </a:moveTo>
                  <a:lnTo>
                    <a:pt x="384279" y="2157666"/>
                  </a:lnTo>
                  <a:lnTo>
                    <a:pt x="373548" y="2080607"/>
                  </a:lnTo>
                  <a:lnTo>
                    <a:pt x="362818" y="2003547"/>
                  </a:lnTo>
                  <a:lnTo>
                    <a:pt x="352087" y="1926488"/>
                  </a:lnTo>
                  <a:lnTo>
                    <a:pt x="341357" y="1849428"/>
                  </a:lnTo>
                  <a:lnTo>
                    <a:pt x="330627" y="1772369"/>
                  </a:lnTo>
                  <a:lnTo>
                    <a:pt x="319896" y="1695309"/>
                  </a:lnTo>
                  <a:lnTo>
                    <a:pt x="309166" y="1618250"/>
                  </a:lnTo>
                  <a:lnTo>
                    <a:pt x="298435" y="1541190"/>
                  </a:lnTo>
                  <a:lnTo>
                    <a:pt x="287705" y="1464130"/>
                  </a:lnTo>
                  <a:lnTo>
                    <a:pt x="276975" y="1387071"/>
                  </a:lnTo>
                  <a:lnTo>
                    <a:pt x="266244" y="1310011"/>
                  </a:lnTo>
                  <a:lnTo>
                    <a:pt x="255514" y="1232952"/>
                  </a:lnTo>
                  <a:lnTo>
                    <a:pt x="244783" y="1155892"/>
                  </a:lnTo>
                  <a:lnTo>
                    <a:pt x="234053" y="1078833"/>
                  </a:lnTo>
                  <a:lnTo>
                    <a:pt x="223323" y="1001773"/>
                  </a:lnTo>
                  <a:lnTo>
                    <a:pt x="212592" y="924714"/>
                  </a:lnTo>
                  <a:lnTo>
                    <a:pt x="201862" y="847654"/>
                  </a:lnTo>
                  <a:lnTo>
                    <a:pt x="191131" y="770595"/>
                  </a:lnTo>
                  <a:lnTo>
                    <a:pt x="180401" y="693535"/>
                  </a:lnTo>
                  <a:lnTo>
                    <a:pt x="169671" y="616476"/>
                  </a:lnTo>
                  <a:lnTo>
                    <a:pt x="158940" y="539416"/>
                  </a:lnTo>
                  <a:lnTo>
                    <a:pt x="148210" y="462357"/>
                  </a:lnTo>
                  <a:lnTo>
                    <a:pt x="137479" y="385297"/>
                  </a:lnTo>
                  <a:lnTo>
                    <a:pt x="126749" y="308238"/>
                  </a:lnTo>
                  <a:lnTo>
                    <a:pt x="116019" y="231178"/>
                  </a:lnTo>
                  <a:lnTo>
                    <a:pt x="105288" y="154119"/>
                  </a:lnTo>
                  <a:lnTo>
                    <a:pt x="94558" y="77059"/>
                  </a:lnTo>
                  <a:lnTo>
                    <a:pt x="83827" y="0"/>
                  </a:lnTo>
                  <a:lnTo>
                    <a:pt x="0" y="13284"/>
                  </a:lnTo>
                  <a:lnTo>
                    <a:pt x="13621" y="89886"/>
                  </a:lnTo>
                  <a:lnTo>
                    <a:pt x="27242" y="166487"/>
                  </a:lnTo>
                  <a:lnTo>
                    <a:pt x="40863" y="243088"/>
                  </a:lnTo>
                  <a:lnTo>
                    <a:pt x="54484" y="319690"/>
                  </a:lnTo>
                  <a:lnTo>
                    <a:pt x="68105" y="396291"/>
                  </a:lnTo>
                  <a:lnTo>
                    <a:pt x="81726" y="472893"/>
                  </a:lnTo>
                  <a:lnTo>
                    <a:pt x="95347" y="549494"/>
                  </a:lnTo>
                  <a:lnTo>
                    <a:pt x="108968" y="626096"/>
                  </a:lnTo>
                  <a:lnTo>
                    <a:pt x="122589" y="702697"/>
                  </a:lnTo>
                  <a:lnTo>
                    <a:pt x="136210" y="779298"/>
                  </a:lnTo>
                  <a:lnTo>
                    <a:pt x="149831" y="855900"/>
                  </a:lnTo>
                  <a:lnTo>
                    <a:pt x="163452" y="932501"/>
                  </a:lnTo>
                  <a:lnTo>
                    <a:pt x="177073" y="1009103"/>
                  </a:lnTo>
                  <a:lnTo>
                    <a:pt x="190694" y="1085704"/>
                  </a:lnTo>
                  <a:lnTo>
                    <a:pt x="204315" y="1162306"/>
                  </a:lnTo>
                  <a:lnTo>
                    <a:pt x="217936" y="1238907"/>
                  </a:lnTo>
                  <a:lnTo>
                    <a:pt x="231557" y="1315509"/>
                  </a:lnTo>
                  <a:lnTo>
                    <a:pt x="245178" y="1392110"/>
                  </a:lnTo>
                  <a:lnTo>
                    <a:pt x="258799" y="1468711"/>
                  </a:lnTo>
                  <a:lnTo>
                    <a:pt x="272420" y="1545313"/>
                  </a:lnTo>
                  <a:lnTo>
                    <a:pt x="286041" y="1621914"/>
                  </a:lnTo>
                  <a:lnTo>
                    <a:pt x="299662" y="1698516"/>
                  </a:lnTo>
                  <a:lnTo>
                    <a:pt x="313283" y="1775117"/>
                  </a:lnTo>
                  <a:lnTo>
                    <a:pt x="326904" y="1851719"/>
                  </a:lnTo>
                  <a:lnTo>
                    <a:pt x="340525" y="1928320"/>
                  </a:lnTo>
                  <a:lnTo>
                    <a:pt x="354146" y="2004921"/>
                  </a:lnTo>
                  <a:lnTo>
                    <a:pt x="367767" y="2081523"/>
                  </a:lnTo>
                  <a:lnTo>
                    <a:pt x="381388" y="2158124"/>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4" name="pg14"/>
            <p:cNvSpPr/>
            <p:nvPr/>
          </p:nvSpPr>
          <p:spPr>
            <a:xfrm>
              <a:off x="2890455" y="1166159"/>
              <a:ext cx="311181" cy="2244828"/>
            </a:xfrm>
            <a:custGeom>
              <a:avLst/>
              <a:pathLst>
                <a:path w="311181" h="2244828">
                  <a:moveTo>
                    <a:pt x="311181" y="2244828"/>
                  </a:moveTo>
                  <a:lnTo>
                    <a:pt x="303350" y="2167420"/>
                  </a:lnTo>
                  <a:lnTo>
                    <a:pt x="295518" y="2090013"/>
                  </a:lnTo>
                  <a:lnTo>
                    <a:pt x="287687" y="2012605"/>
                  </a:lnTo>
                  <a:lnTo>
                    <a:pt x="279856" y="1935197"/>
                  </a:lnTo>
                  <a:lnTo>
                    <a:pt x="272024" y="1857789"/>
                  </a:lnTo>
                  <a:lnTo>
                    <a:pt x="264193" y="1780381"/>
                  </a:lnTo>
                  <a:lnTo>
                    <a:pt x="256362" y="1702973"/>
                  </a:lnTo>
                  <a:lnTo>
                    <a:pt x="248530" y="1625565"/>
                  </a:lnTo>
                  <a:lnTo>
                    <a:pt x="240699" y="1548157"/>
                  </a:lnTo>
                  <a:lnTo>
                    <a:pt x="232868" y="1470749"/>
                  </a:lnTo>
                  <a:lnTo>
                    <a:pt x="225036" y="1393342"/>
                  </a:lnTo>
                  <a:lnTo>
                    <a:pt x="217205" y="1315934"/>
                  </a:lnTo>
                  <a:lnTo>
                    <a:pt x="209374" y="1238526"/>
                  </a:lnTo>
                  <a:lnTo>
                    <a:pt x="201542" y="1161118"/>
                  </a:lnTo>
                  <a:lnTo>
                    <a:pt x="193711" y="1083710"/>
                  </a:lnTo>
                  <a:lnTo>
                    <a:pt x="185880" y="1006302"/>
                  </a:lnTo>
                  <a:lnTo>
                    <a:pt x="178048" y="928894"/>
                  </a:lnTo>
                  <a:lnTo>
                    <a:pt x="170217" y="851486"/>
                  </a:lnTo>
                  <a:lnTo>
                    <a:pt x="162386" y="774078"/>
                  </a:lnTo>
                  <a:lnTo>
                    <a:pt x="154554" y="696671"/>
                  </a:lnTo>
                  <a:lnTo>
                    <a:pt x="146723" y="619263"/>
                  </a:lnTo>
                  <a:lnTo>
                    <a:pt x="138892" y="541855"/>
                  </a:lnTo>
                  <a:lnTo>
                    <a:pt x="131060" y="464447"/>
                  </a:lnTo>
                  <a:lnTo>
                    <a:pt x="123229" y="387039"/>
                  </a:lnTo>
                  <a:lnTo>
                    <a:pt x="115398" y="309631"/>
                  </a:lnTo>
                  <a:lnTo>
                    <a:pt x="107566" y="232223"/>
                  </a:lnTo>
                  <a:lnTo>
                    <a:pt x="99735" y="154815"/>
                  </a:lnTo>
                  <a:lnTo>
                    <a:pt x="91904" y="77407"/>
                  </a:lnTo>
                  <a:lnTo>
                    <a:pt x="84072" y="0"/>
                  </a:lnTo>
                  <a:lnTo>
                    <a:pt x="0" y="10102"/>
                  </a:lnTo>
                  <a:lnTo>
                    <a:pt x="10730" y="87162"/>
                  </a:lnTo>
                  <a:lnTo>
                    <a:pt x="21460" y="164221"/>
                  </a:lnTo>
                  <a:lnTo>
                    <a:pt x="32191" y="241281"/>
                  </a:lnTo>
                  <a:lnTo>
                    <a:pt x="42921" y="318340"/>
                  </a:lnTo>
                  <a:lnTo>
                    <a:pt x="53651" y="395400"/>
                  </a:lnTo>
                  <a:lnTo>
                    <a:pt x="64382" y="472459"/>
                  </a:lnTo>
                  <a:lnTo>
                    <a:pt x="75112" y="549519"/>
                  </a:lnTo>
                  <a:lnTo>
                    <a:pt x="85843" y="626578"/>
                  </a:lnTo>
                  <a:lnTo>
                    <a:pt x="96573" y="703638"/>
                  </a:lnTo>
                  <a:lnTo>
                    <a:pt x="107303" y="780697"/>
                  </a:lnTo>
                  <a:lnTo>
                    <a:pt x="118034" y="857757"/>
                  </a:lnTo>
                  <a:lnTo>
                    <a:pt x="128764" y="934816"/>
                  </a:lnTo>
                  <a:lnTo>
                    <a:pt x="139495" y="1011876"/>
                  </a:lnTo>
                  <a:lnTo>
                    <a:pt x="150225" y="1088936"/>
                  </a:lnTo>
                  <a:lnTo>
                    <a:pt x="160955" y="1165995"/>
                  </a:lnTo>
                  <a:lnTo>
                    <a:pt x="171686" y="1243055"/>
                  </a:lnTo>
                  <a:lnTo>
                    <a:pt x="182416" y="1320114"/>
                  </a:lnTo>
                  <a:lnTo>
                    <a:pt x="193147" y="1397174"/>
                  </a:lnTo>
                  <a:lnTo>
                    <a:pt x="203877" y="1474233"/>
                  </a:lnTo>
                  <a:lnTo>
                    <a:pt x="214607" y="1551293"/>
                  </a:lnTo>
                  <a:lnTo>
                    <a:pt x="225338" y="1628352"/>
                  </a:lnTo>
                  <a:lnTo>
                    <a:pt x="236068" y="1705412"/>
                  </a:lnTo>
                  <a:lnTo>
                    <a:pt x="246799" y="1782471"/>
                  </a:lnTo>
                  <a:lnTo>
                    <a:pt x="257529" y="1859531"/>
                  </a:lnTo>
                  <a:lnTo>
                    <a:pt x="268259" y="1936590"/>
                  </a:lnTo>
                  <a:lnTo>
                    <a:pt x="278990" y="2013650"/>
                  </a:lnTo>
                  <a:lnTo>
                    <a:pt x="289720" y="2090709"/>
                  </a:lnTo>
                  <a:lnTo>
                    <a:pt x="300451" y="2167769"/>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5" name="pg15"/>
            <p:cNvSpPr/>
            <p:nvPr/>
          </p:nvSpPr>
          <p:spPr>
            <a:xfrm>
              <a:off x="2974528" y="1160556"/>
              <a:ext cx="227108" cy="2250432"/>
            </a:xfrm>
            <a:custGeom>
              <a:avLst/>
              <a:pathLst>
                <a:path w="227108" h="2250432">
                  <a:moveTo>
                    <a:pt x="227108" y="2250432"/>
                  </a:moveTo>
                  <a:lnTo>
                    <a:pt x="221507" y="2172831"/>
                  </a:lnTo>
                  <a:lnTo>
                    <a:pt x="215905" y="2095230"/>
                  </a:lnTo>
                  <a:lnTo>
                    <a:pt x="210303" y="2017629"/>
                  </a:lnTo>
                  <a:lnTo>
                    <a:pt x="204702" y="1940027"/>
                  </a:lnTo>
                  <a:lnTo>
                    <a:pt x="199100" y="1862426"/>
                  </a:lnTo>
                  <a:lnTo>
                    <a:pt x="193499" y="1784825"/>
                  </a:lnTo>
                  <a:lnTo>
                    <a:pt x="187897" y="1707224"/>
                  </a:lnTo>
                  <a:lnTo>
                    <a:pt x="182295" y="1629623"/>
                  </a:lnTo>
                  <a:lnTo>
                    <a:pt x="176694" y="1552022"/>
                  </a:lnTo>
                  <a:lnTo>
                    <a:pt x="171092" y="1474421"/>
                  </a:lnTo>
                  <a:lnTo>
                    <a:pt x="165490" y="1396820"/>
                  </a:lnTo>
                  <a:lnTo>
                    <a:pt x="159889" y="1319218"/>
                  </a:lnTo>
                  <a:lnTo>
                    <a:pt x="154287" y="1241617"/>
                  </a:lnTo>
                  <a:lnTo>
                    <a:pt x="148685" y="1164016"/>
                  </a:lnTo>
                  <a:lnTo>
                    <a:pt x="143084" y="1086415"/>
                  </a:lnTo>
                  <a:lnTo>
                    <a:pt x="137482" y="1008814"/>
                  </a:lnTo>
                  <a:lnTo>
                    <a:pt x="131880" y="931213"/>
                  </a:lnTo>
                  <a:lnTo>
                    <a:pt x="126279" y="853612"/>
                  </a:lnTo>
                  <a:lnTo>
                    <a:pt x="120677" y="776011"/>
                  </a:lnTo>
                  <a:lnTo>
                    <a:pt x="115075" y="698410"/>
                  </a:lnTo>
                  <a:lnTo>
                    <a:pt x="109474" y="620808"/>
                  </a:lnTo>
                  <a:lnTo>
                    <a:pt x="103872" y="543207"/>
                  </a:lnTo>
                  <a:lnTo>
                    <a:pt x="98271" y="465606"/>
                  </a:lnTo>
                  <a:lnTo>
                    <a:pt x="92669" y="388005"/>
                  </a:lnTo>
                  <a:lnTo>
                    <a:pt x="87067" y="310404"/>
                  </a:lnTo>
                  <a:lnTo>
                    <a:pt x="81466" y="232803"/>
                  </a:lnTo>
                  <a:lnTo>
                    <a:pt x="75864" y="155202"/>
                  </a:lnTo>
                  <a:lnTo>
                    <a:pt x="70262" y="77601"/>
                  </a:lnTo>
                  <a:lnTo>
                    <a:pt x="64661" y="0"/>
                  </a:lnTo>
                  <a:lnTo>
                    <a:pt x="0" y="5603"/>
                  </a:lnTo>
                  <a:lnTo>
                    <a:pt x="7831" y="83011"/>
                  </a:lnTo>
                  <a:lnTo>
                    <a:pt x="15662" y="160419"/>
                  </a:lnTo>
                  <a:lnTo>
                    <a:pt x="23494" y="237827"/>
                  </a:lnTo>
                  <a:lnTo>
                    <a:pt x="31325" y="315235"/>
                  </a:lnTo>
                  <a:lnTo>
                    <a:pt x="39156" y="392642"/>
                  </a:lnTo>
                  <a:lnTo>
                    <a:pt x="46988" y="470050"/>
                  </a:lnTo>
                  <a:lnTo>
                    <a:pt x="54819" y="547458"/>
                  </a:lnTo>
                  <a:lnTo>
                    <a:pt x="62650" y="624866"/>
                  </a:lnTo>
                  <a:lnTo>
                    <a:pt x="70482" y="702274"/>
                  </a:lnTo>
                  <a:lnTo>
                    <a:pt x="78313" y="779682"/>
                  </a:lnTo>
                  <a:lnTo>
                    <a:pt x="86144" y="857090"/>
                  </a:lnTo>
                  <a:lnTo>
                    <a:pt x="93976" y="934498"/>
                  </a:lnTo>
                  <a:lnTo>
                    <a:pt x="101807" y="1011906"/>
                  </a:lnTo>
                  <a:lnTo>
                    <a:pt x="109638" y="1089313"/>
                  </a:lnTo>
                  <a:lnTo>
                    <a:pt x="117470" y="1166721"/>
                  </a:lnTo>
                  <a:lnTo>
                    <a:pt x="125301" y="1244129"/>
                  </a:lnTo>
                  <a:lnTo>
                    <a:pt x="133132" y="1321537"/>
                  </a:lnTo>
                  <a:lnTo>
                    <a:pt x="140964" y="1398945"/>
                  </a:lnTo>
                  <a:lnTo>
                    <a:pt x="148795" y="1476353"/>
                  </a:lnTo>
                  <a:lnTo>
                    <a:pt x="156626" y="1553761"/>
                  </a:lnTo>
                  <a:lnTo>
                    <a:pt x="164458" y="1631169"/>
                  </a:lnTo>
                  <a:lnTo>
                    <a:pt x="172289" y="1708577"/>
                  </a:lnTo>
                  <a:lnTo>
                    <a:pt x="180120" y="1785985"/>
                  </a:lnTo>
                  <a:lnTo>
                    <a:pt x="187952" y="1863392"/>
                  </a:lnTo>
                  <a:lnTo>
                    <a:pt x="195783" y="1940800"/>
                  </a:lnTo>
                  <a:lnTo>
                    <a:pt x="203614" y="2018208"/>
                  </a:lnTo>
                  <a:lnTo>
                    <a:pt x="211446" y="2095616"/>
                  </a:lnTo>
                  <a:lnTo>
                    <a:pt x="219277" y="2173024"/>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6" name="pg16"/>
            <p:cNvSpPr/>
            <p:nvPr/>
          </p:nvSpPr>
          <p:spPr>
            <a:xfrm>
              <a:off x="3039189" y="1157586"/>
              <a:ext cx="162447" cy="2253401"/>
            </a:xfrm>
            <a:custGeom>
              <a:avLst/>
              <a:pathLst>
                <a:path w="162447" h="2253401">
                  <a:moveTo>
                    <a:pt x="162447" y="2253401"/>
                  </a:moveTo>
                  <a:lnTo>
                    <a:pt x="158513" y="2175698"/>
                  </a:lnTo>
                  <a:lnTo>
                    <a:pt x="154579" y="2097994"/>
                  </a:lnTo>
                  <a:lnTo>
                    <a:pt x="150645" y="2020291"/>
                  </a:lnTo>
                  <a:lnTo>
                    <a:pt x="146711" y="1942587"/>
                  </a:lnTo>
                  <a:lnTo>
                    <a:pt x="142777" y="1864884"/>
                  </a:lnTo>
                  <a:lnTo>
                    <a:pt x="138844" y="1787180"/>
                  </a:lnTo>
                  <a:lnTo>
                    <a:pt x="134910" y="1709477"/>
                  </a:lnTo>
                  <a:lnTo>
                    <a:pt x="130976" y="1631773"/>
                  </a:lnTo>
                  <a:lnTo>
                    <a:pt x="127042" y="1554070"/>
                  </a:lnTo>
                  <a:lnTo>
                    <a:pt x="123108" y="1476366"/>
                  </a:lnTo>
                  <a:lnTo>
                    <a:pt x="119174" y="1398663"/>
                  </a:lnTo>
                  <a:lnTo>
                    <a:pt x="115240" y="1320959"/>
                  </a:lnTo>
                  <a:lnTo>
                    <a:pt x="111306" y="1243256"/>
                  </a:lnTo>
                  <a:lnTo>
                    <a:pt x="107372" y="1165552"/>
                  </a:lnTo>
                  <a:lnTo>
                    <a:pt x="103438" y="1087849"/>
                  </a:lnTo>
                  <a:lnTo>
                    <a:pt x="99504" y="1010145"/>
                  </a:lnTo>
                  <a:lnTo>
                    <a:pt x="95570" y="932442"/>
                  </a:lnTo>
                  <a:lnTo>
                    <a:pt x="91636" y="854738"/>
                  </a:lnTo>
                  <a:lnTo>
                    <a:pt x="87702" y="777035"/>
                  </a:lnTo>
                  <a:lnTo>
                    <a:pt x="83768" y="699331"/>
                  </a:lnTo>
                  <a:lnTo>
                    <a:pt x="79834" y="621628"/>
                  </a:lnTo>
                  <a:lnTo>
                    <a:pt x="75901" y="543924"/>
                  </a:lnTo>
                  <a:lnTo>
                    <a:pt x="71967" y="466221"/>
                  </a:lnTo>
                  <a:lnTo>
                    <a:pt x="68033" y="388517"/>
                  </a:lnTo>
                  <a:lnTo>
                    <a:pt x="64099" y="310814"/>
                  </a:lnTo>
                  <a:lnTo>
                    <a:pt x="60165" y="233110"/>
                  </a:lnTo>
                  <a:lnTo>
                    <a:pt x="56231" y="155407"/>
                  </a:lnTo>
                  <a:lnTo>
                    <a:pt x="52297" y="77703"/>
                  </a:lnTo>
                  <a:lnTo>
                    <a:pt x="48363" y="0"/>
                  </a:lnTo>
                  <a:lnTo>
                    <a:pt x="0" y="2969"/>
                  </a:lnTo>
                  <a:lnTo>
                    <a:pt x="5601" y="80570"/>
                  </a:lnTo>
                  <a:lnTo>
                    <a:pt x="11203" y="158171"/>
                  </a:lnTo>
                  <a:lnTo>
                    <a:pt x="16804" y="235772"/>
                  </a:lnTo>
                  <a:lnTo>
                    <a:pt x="22406" y="313373"/>
                  </a:lnTo>
                  <a:lnTo>
                    <a:pt x="28008" y="390975"/>
                  </a:lnTo>
                  <a:lnTo>
                    <a:pt x="33609" y="468576"/>
                  </a:lnTo>
                  <a:lnTo>
                    <a:pt x="39211" y="546177"/>
                  </a:lnTo>
                  <a:lnTo>
                    <a:pt x="44813" y="623778"/>
                  </a:lnTo>
                  <a:lnTo>
                    <a:pt x="50414" y="701379"/>
                  </a:lnTo>
                  <a:lnTo>
                    <a:pt x="56016" y="778980"/>
                  </a:lnTo>
                  <a:lnTo>
                    <a:pt x="61618" y="856581"/>
                  </a:lnTo>
                  <a:lnTo>
                    <a:pt x="67219" y="934182"/>
                  </a:lnTo>
                  <a:lnTo>
                    <a:pt x="72821" y="1011784"/>
                  </a:lnTo>
                  <a:lnTo>
                    <a:pt x="78423" y="1089385"/>
                  </a:lnTo>
                  <a:lnTo>
                    <a:pt x="84024" y="1166986"/>
                  </a:lnTo>
                  <a:lnTo>
                    <a:pt x="89626" y="1244587"/>
                  </a:lnTo>
                  <a:lnTo>
                    <a:pt x="95227" y="1322188"/>
                  </a:lnTo>
                  <a:lnTo>
                    <a:pt x="100829" y="1399789"/>
                  </a:lnTo>
                  <a:lnTo>
                    <a:pt x="106431" y="1477390"/>
                  </a:lnTo>
                  <a:lnTo>
                    <a:pt x="112032" y="1554991"/>
                  </a:lnTo>
                  <a:lnTo>
                    <a:pt x="117634" y="1632592"/>
                  </a:lnTo>
                  <a:lnTo>
                    <a:pt x="123236" y="1710194"/>
                  </a:lnTo>
                  <a:lnTo>
                    <a:pt x="128837" y="1787795"/>
                  </a:lnTo>
                  <a:lnTo>
                    <a:pt x="134439" y="1865396"/>
                  </a:lnTo>
                  <a:lnTo>
                    <a:pt x="140041" y="1942997"/>
                  </a:lnTo>
                  <a:lnTo>
                    <a:pt x="145642" y="2020598"/>
                  </a:lnTo>
                  <a:lnTo>
                    <a:pt x="151244" y="2098199"/>
                  </a:lnTo>
                  <a:lnTo>
                    <a:pt x="156846" y="2175800"/>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7" name="pg17"/>
            <p:cNvSpPr/>
            <p:nvPr/>
          </p:nvSpPr>
          <p:spPr>
            <a:xfrm>
              <a:off x="3087553" y="1155752"/>
              <a:ext cx="114084" cy="2255236"/>
            </a:xfrm>
            <a:custGeom>
              <a:avLst/>
              <a:pathLst>
                <a:path w="114084" h="2255236">
                  <a:moveTo>
                    <a:pt x="114084" y="2255236"/>
                  </a:moveTo>
                  <a:lnTo>
                    <a:pt x="111709" y="2177469"/>
                  </a:lnTo>
                  <a:lnTo>
                    <a:pt x="109334" y="2099702"/>
                  </a:lnTo>
                  <a:lnTo>
                    <a:pt x="106959" y="2021936"/>
                  </a:lnTo>
                  <a:lnTo>
                    <a:pt x="104583" y="1944169"/>
                  </a:lnTo>
                  <a:lnTo>
                    <a:pt x="102208" y="1866402"/>
                  </a:lnTo>
                  <a:lnTo>
                    <a:pt x="99833" y="1788635"/>
                  </a:lnTo>
                  <a:lnTo>
                    <a:pt x="97458" y="1710868"/>
                  </a:lnTo>
                  <a:lnTo>
                    <a:pt x="95083" y="1633102"/>
                  </a:lnTo>
                  <a:lnTo>
                    <a:pt x="92708" y="1555335"/>
                  </a:lnTo>
                  <a:lnTo>
                    <a:pt x="90333" y="1477568"/>
                  </a:lnTo>
                  <a:lnTo>
                    <a:pt x="87958" y="1399801"/>
                  </a:lnTo>
                  <a:lnTo>
                    <a:pt x="85583" y="1322035"/>
                  </a:lnTo>
                  <a:lnTo>
                    <a:pt x="83208" y="1244268"/>
                  </a:lnTo>
                  <a:lnTo>
                    <a:pt x="80833" y="1166501"/>
                  </a:lnTo>
                  <a:lnTo>
                    <a:pt x="78458" y="1088734"/>
                  </a:lnTo>
                  <a:lnTo>
                    <a:pt x="76083" y="1010968"/>
                  </a:lnTo>
                  <a:lnTo>
                    <a:pt x="73708" y="933201"/>
                  </a:lnTo>
                  <a:lnTo>
                    <a:pt x="71333" y="855434"/>
                  </a:lnTo>
                  <a:lnTo>
                    <a:pt x="68958" y="777667"/>
                  </a:lnTo>
                  <a:lnTo>
                    <a:pt x="66583" y="699900"/>
                  </a:lnTo>
                  <a:lnTo>
                    <a:pt x="64208" y="622134"/>
                  </a:lnTo>
                  <a:lnTo>
                    <a:pt x="61832" y="544367"/>
                  </a:lnTo>
                  <a:lnTo>
                    <a:pt x="59457" y="466600"/>
                  </a:lnTo>
                  <a:lnTo>
                    <a:pt x="57082" y="388833"/>
                  </a:lnTo>
                  <a:lnTo>
                    <a:pt x="54707" y="311067"/>
                  </a:lnTo>
                  <a:lnTo>
                    <a:pt x="52332" y="233300"/>
                  </a:lnTo>
                  <a:lnTo>
                    <a:pt x="49957" y="155533"/>
                  </a:lnTo>
                  <a:lnTo>
                    <a:pt x="47582" y="77766"/>
                  </a:lnTo>
                  <a:lnTo>
                    <a:pt x="45207" y="0"/>
                  </a:lnTo>
                  <a:lnTo>
                    <a:pt x="0" y="1834"/>
                  </a:lnTo>
                  <a:lnTo>
                    <a:pt x="3933" y="79538"/>
                  </a:lnTo>
                  <a:lnTo>
                    <a:pt x="7867" y="157241"/>
                  </a:lnTo>
                  <a:lnTo>
                    <a:pt x="11801" y="234945"/>
                  </a:lnTo>
                  <a:lnTo>
                    <a:pt x="15735" y="312648"/>
                  </a:lnTo>
                  <a:lnTo>
                    <a:pt x="19669" y="390352"/>
                  </a:lnTo>
                  <a:lnTo>
                    <a:pt x="23603" y="468055"/>
                  </a:lnTo>
                  <a:lnTo>
                    <a:pt x="27537" y="545759"/>
                  </a:lnTo>
                  <a:lnTo>
                    <a:pt x="31471" y="623462"/>
                  </a:lnTo>
                  <a:lnTo>
                    <a:pt x="35405" y="701166"/>
                  </a:lnTo>
                  <a:lnTo>
                    <a:pt x="39339" y="778869"/>
                  </a:lnTo>
                  <a:lnTo>
                    <a:pt x="43273" y="856573"/>
                  </a:lnTo>
                  <a:lnTo>
                    <a:pt x="47207" y="934276"/>
                  </a:lnTo>
                  <a:lnTo>
                    <a:pt x="51141" y="1011980"/>
                  </a:lnTo>
                  <a:lnTo>
                    <a:pt x="55075" y="1089683"/>
                  </a:lnTo>
                  <a:lnTo>
                    <a:pt x="59009" y="1167387"/>
                  </a:lnTo>
                  <a:lnTo>
                    <a:pt x="62942" y="1245090"/>
                  </a:lnTo>
                  <a:lnTo>
                    <a:pt x="66876" y="1322794"/>
                  </a:lnTo>
                  <a:lnTo>
                    <a:pt x="70810" y="1400497"/>
                  </a:lnTo>
                  <a:lnTo>
                    <a:pt x="74744" y="1478201"/>
                  </a:lnTo>
                  <a:lnTo>
                    <a:pt x="78678" y="1555904"/>
                  </a:lnTo>
                  <a:lnTo>
                    <a:pt x="82612" y="1633608"/>
                  </a:lnTo>
                  <a:lnTo>
                    <a:pt x="86546" y="1711311"/>
                  </a:lnTo>
                  <a:lnTo>
                    <a:pt x="90480" y="1789015"/>
                  </a:lnTo>
                  <a:lnTo>
                    <a:pt x="94414" y="1866718"/>
                  </a:lnTo>
                  <a:lnTo>
                    <a:pt x="98348" y="1944422"/>
                  </a:lnTo>
                  <a:lnTo>
                    <a:pt x="102282" y="2022125"/>
                  </a:lnTo>
                  <a:lnTo>
                    <a:pt x="106216" y="2099829"/>
                  </a:lnTo>
                  <a:lnTo>
                    <a:pt x="110150" y="2177532"/>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8" name="pg18"/>
            <p:cNvSpPr/>
            <p:nvPr/>
          </p:nvSpPr>
          <p:spPr>
            <a:xfrm>
              <a:off x="3132760" y="1154878"/>
              <a:ext cx="68876" cy="2256109"/>
            </a:xfrm>
            <a:custGeom>
              <a:avLst/>
              <a:pathLst>
                <a:path w="68876" h="2256109">
                  <a:moveTo>
                    <a:pt x="68876" y="2256109"/>
                  </a:moveTo>
                  <a:lnTo>
                    <a:pt x="67899" y="2178312"/>
                  </a:lnTo>
                  <a:lnTo>
                    <a:pt x="66921" y="2100516"/>
                  </a:lnTo>
                  <a:lnTo>
                    <a:pt x="65943" y="2022719"/>
                  </a:lnTo>
                  <a:lnTo>
                    <a:pt x="64966" y="1944922"/>
                  </a:lnTo>
                  <a:lnTo>
                    <a:pt x="63988" y="1867125"/>
                  </a:lnTo>
                  <a:lnTo>
                    <a:pt x="63011" y="1789328"/>
                  </a:lnTo>
                  <a:lnTo>
                    <a:pt x="62033" y="1711531"/>
                  </a:lnTo>
                  <a:lnTo>
                    <a:pt x="61055" y="1633734"/>
                  </a:lnTo>
                  <a:lnTo>
                    <a:pt x="60078" y="1555937"/>
                  </a:lnTo>
                  <a:lnTo>
                    <a:pt x="59100" y="1478140"/>
                  </a:lnTo>
                  <a:lnTo>
                    <a:pt x="58122" y="1400344"/>
                  </a:lnTo>
                  <a:lnTo>
                    <a:pt x="57145" y="1322547"/>
                  </a:lnTo>
                  <a:lnTo>
                    <a:pt x="56167" y="1244750"/>
                  </a:lnTo>
                  <a:lnTo>
                    <a:pt x="55190" y="1166953"/>
                  </a:lnTo>
                  <a:lnTo>
                    <a:pt x="54212" y="1089156"/>
                  </a:lnTo>
                  <a:lnTo>
                    <a:pt x="53234" y="1011359"/>
                  </a:lnTo>
                  <a:lnTo>
                    <a:pt x="52257" y="933562"/>
                  </a:lnTo>
                  <a:lnTo>
                    <a:pt x="51279" y="855765"/>
                  </a:lnTo>
                  <a:lnTo>
                    <a:pt x="50302" y="777968"/>
                  </a:lnTo>
                  <a:lnTo>
                    <a:pt x="49324" y="700172"/>
                  </a:lnTo>
                  <a:lnTo>
                    <a:pt x="48346" y="622375"/>
                  </a:lnTo>
                  <a:lnTo>
                    <a:pt x="47369" y="544578"/>
                  </a:lnTo>
                  <a:lnTo>
                    <a:pt x="46391" y="466781"/>
                  </a:lnTo>
                  <a:lnTo>
                    <a:pt x="45414" y="388984"/>
                  </a:lnTo>
                  <a:lnTo>
                    <a:pt x="44436" y="311187"/>
                  </a:lnTo>
                  <a:lnTo>
                    <a:pt x="43458" y="233390"/>
                  </a:lnTo>
                  <a:lnTo>
                    <a:pt x="42481" y="155593"/>
                  </a:lnTo>
                  <a:lnTo>
                    <a:pt x="41503" y="77796"/>
                  </a:lnTo>
                  <a:lnTo>
                    <a:pt x="40526" y="0"/>
                  </a:lnTo>
                  <a:lnTo>
                    <a:pt x="0" y="873"/>
                  </a:lnTo>
                  <a:lnTo>
                    <a:pt x="2375" y="78640"/>
                  </a:lnTo>
                  <a:lnTo>
                    <a:pt x="4750" y="156406"/>
                  </a:lnTo>
                  <a:lnTo>
                    <a:pt x="7125" y="234173"/>
                  </a:lnTo>
                  <a:lnTo>
                    <a:pt x="9500" y="311940"/>
                  </a:lnTo>
                  <a:lnTo>
                    <a:pt x="11875" y="389707"/>
                  </a:lnTo>
                  <a:lnTo>
                    <a:pt x="14250" y="467474"/>
                  </a:lnTo>
                  <a:lnTo>
                    <a:pt x="16625" y="545240"/>
                  </a:lnTo>
                  <a:lnTo>
                    <a:pt x="19000" y="623007"/>
                  </a:lnTo>
                  <a:lnTo>
                    <a:pt x="21375" y="700774"/>
                  </a:lnTo>
                  <a:lnTo>
                    <a:pt x="23750" y="778541"/>
                  </a:lnTo>
                  <a:lnTo>
                    <a:pt x="26125" y="856307"/>
                  </a:lnTo>
                  <a:lnTo>
                    <a:pt x="28500" y="934074"/>
                  </a:lnTo>
                  <a:lnTo>
                    <a:pt x="30875" y="1011841"/>
                  </a:lnTo>
                  <a:lnTo>
                    <a:pt x="33250" y="1089608"/>
                  </a:lnTo>
                  <a:lnTo>
                    <a:pt x="35625" y="1167374"/>
                  </a:lnTo>
                  <a:lnTo>
                    <a:pt x="38000" y="1245141"/>
                  </a:lnTo>
                  <a:lnTo>
                    <a:pt x="40375" y="1322908"/>
                  </a:lnTo>
                  <a:lnTo>
                    <a:pt x="42751" y="1400675"/>
                  </a:lnTo>
                  <a:lnTo>
                    <a:pt x="45126" y="1478442"/>
                  </a:lnTo>
                  <a:lnTo>
                    <a:pt x="47501" y="1556208"/>
                  </a:lnTo>
                  <a:lnTo>
                    <a:pt x="49876" y="1633975"/>
                  </a:lnTo>
                  <a:lnTo>
                    <a:pt x="52251" y="1711742"/>
                  </a:lnTo>
                  <a:lnTo>
                    <a:pt x="54626" y="1789509"/>
                  </a:lnTo>
                  <a:lnTo>
                    <a:pt x="57001" y="1867275"/>
                  </a:lnTo>
                  <a:lnTo>
                    <a:pt x="59376" y="1945042"/>
                  </a:lnTo>
                  <a:lnTo>
                    <a:pt x="61751" y="2022809"/>
                  </a:lnTo>
                  <a:lnTo>
                    <a:pt x="64126" y="2100576"/>
                  </a:lnTo>
                  <a:lnTo>
                    <a:pt x="66501" y="2178343"/>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9" name="pg19"/>
            <p:cNvSpPr/>
            <p:nvPr/>
          </p:nvSpPr>
          <p:spPr>
            <a:xfrm>
              <a:off x="3173286" y="1154739"/>
              <a:ext cx="28350" cy="2256248"/>
            </a:xfrm>
            <a:custGeom>
              <a:avLst/>
              <a:pathLst>
                <a:path w="28350" h="2256248">
                  <a:moveTo>
                    <a:pt x="28350" y="2256248"/>
                  </a:moveTo>
                  <a:lnTo>
                    <a:pt x="27892" y="2178447"/>
                  </a:lnTo>
                  <a:lnTo>
                    <a:pt x="27435" y="2100645"/>
                  </a:lnTo>
                  <a:lnTo>
                    <a:pt x="26977" y="2022843"/>
                  </a:lnTo>
                  <a:lnTo>
                    <a:pt x="26520" y="1945042"/>
                  </a:lnTo>
                  <a:lnTo>
                    <a:pt x="26062" y="1867240"/>
                  </a:lnTo>
                  <a:lnTo>
                    <a:pt x="25605" y="1789438"/>
                  </a:lnTo>
                  <a:lnTo>
                    <a:pt x="25147" y="1711637"/>
                  </a:lnTo>
                  <a:lnTo>
                    <a:pt x="24689" y="1633835"/>
                  </a:lnTo>
                  <a:lnTo>
                    <a:pt x="24232" y="1556033"/>
                  </a:lnTo>
                  <a:lnTo>
                    <a:pt x="23774" y="1478232"/>
                  </a:lnTo>
                  <a:lnTo>
                    <a:pt x="23317" y="1400430"/>
                  </a:lnTo>
                  <a:lnTo>
                    <a:pt x="22859" y="1322628"/>
                  </a:lnTo>
                  <a:lnTo>
                    <a:pt x="22402" y="1244826"/>
                  </a:lnTo>
                  <a:lnTo>
                    <a:pt x="21944" y="1167025"/>
                  </a:lnTo>
                  <a:lnTo>
                    <a:pt x="21487" y="1089223"/>
                  </a:lnTo>
                  <a:lnTo>
                    <a:pt x="21029" y="1011421"/>
                  </a:lnTo>
                  <a:lnTo>
                    <a:pt x="20571" y="933620"/>
                  </a:lnTo>
                  <a:lnTo>
                    <a:pt x="20114" y="855818"/>
                  </a:lnTo>
                  <a:lnTo>
                    <a:pt x="19656" y="778016"/>
                  </a:lnTo>
                  <a:lnTo>
                    <a:pt x="19199" y="700215"/>
                  </a:lnTo>
                  <a:lnTo>
                    <a:pt x="18741" y="622413"/>
                  </a:lnTo>
                  <a:lnTo>
                    <a:pt x="18284" y="544611"/>
                  </a:lnTo>
                  <a:lnTo>
                    <a:pt x="17826" y="466810"/>
                  </a:lnTo>
                  <a:lnTo>
                    <a:pt x="17368" y="389008"/>
                  </a:lnTo>
                  <a:lnTo>
                    <a:pt x="16911" y="311206"/>
                  </a:lnTo>
                  <a:lnTo>
                    <a:pt x="16453" y="233405"/>
                  </a:lnTo>
                  <a:lnTo>
                    <a:pt x="15996" y="155603"/>
                  </a:lnTo>
                  <a:lnTo>
                    <a:pt x="15538" y="77801"/>
                  </a:lnTo>
                  <a:lnTo>
                    <a:pt x="15081" y="0"/>
                  </a:lnTo>
                  <a:lnTo>
                    <a:pt x="0" y="139"/>
                  </a:lnTo>
                  <a:lnTo>
                    <a:pt x="977" y="77935"/>
                  </a:lnTo>
                  <a:lnTo>
                    <a:pt x="1955" y="155732"/>
                  </a:lnTo>
                  <a:lnTo>
                    <a:pt x="2932" y="233529"/>
                  </a:lnTo>
                  <a:lnTo>
                    <a:pt x="3910" y="311326"/>
                  </a:lnTo>
                  <a:lnTo>
                    <a:pt x="4888" y="389123"/>
                  </a:lnTo>
                  <a:lnTo>
                    <a:pt x="5865" y="466920"/>
                  </a:lnTo>
                  <a:lnTo>
                    <a:pt x="6843" y="544717"/>
                  </a:lnTo>
                  <a:lnTo>
                    <a:pt x="7820" y="622514"/>
                  </a:lnTo>
                  <a:lnTo>
                    <a:pt x="8798" y="700311"/>
                  </a:lnTo>
                  <a:lnTo>
                    <a:pt x="9776" y="778107"/>
                  </a:lnTo>
                  <a:lnTo>
                    <a:pt x="10753" y="855904"/>
                  </a:lnTo>
                  <a:lnTo>
                    <a:pt x="11731" y="933701"/>
                  </a:lnTo>
                  <a:lnTo>
                    <a:pt x="12708" y="1011498"/>
                  </a:lnTo>
                  <a:lnTo>
                    <a:pt x="13686" y="1089295"/>
                  </a:lnTo>
                  <a:lnTo>
                    <a:pt x="14664" y="1167092"/>
                  </a:lnTo>
                  <a:lnTo>
                    <a:pt x="15641" y="1244889"/>
                  </a:lnTo>
                  <a:lnTo>
                    <a:pt x="16619" y="1322686"/>
                  </a:lnTo>
                  <a:lnTo>
                    <a:pt x="17596" y="1400483"/>
                  </a:lnTo>
                  <a:lnTo>
                    <a:pt x="18574" y="1478280"/>
                  </a:lnTo>
                  <a:lnTo>
                    <a:pt x="19552" y="1556076"/>
                  </a:lnTo>
                  <a:lnTo>
                    <a:pt x="20529" y="1633873"/>
                  </a:lnTo>
                  <a:lnTo>
                    <a:pt x="21507" y="1711670"/>
                  </a:lnTo>
                  <a:lnTo>
                    <a:pt x="22484" y="1789467"/>
                  </a:lnTo>
                  <a:lnTo>
                    <a:pt x="23462" y="1867264"/>
                  </a:lnTo>
                  <a:lnTo>
                    <a:pt x="24440" y="1945061"/>
                  </a:lnTo>
                  <a:lnTo>
                    <a:pt x="25417" y="2022858"/>
                  </a:lnTo>
                  <a:lnTo>
                    <a:pt x="26395" y="2100655"/>
                  </a:lnTo>
                  <a:lnTo>
                    <a:pt x="27372" y="2178452"/>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0" name="pg20"/>
            <p:cNvSpPr/>
            <p:nvPr/>
          </p:nvSpPr>
          <p:spPr>
            <a:xfrm>
              <a:off x="3188368" y="1154712"/>
              <a:ext cx="13269" cy="2256276"/>
            </a:xfrm>
            <a:custGeom>
              <a:avLst/>
              <a:pathLst>
                <a:path w="13269" h="2256276">
                  <a:moveTo>
                    <a:pt x="13269" y="2256276"/>
                  </a:moveTo>
                  <a:lnTo>
                    <a:pt x="13023" y="2178474"/>
                  </a:lnTo>
                  <a:lnTo>
                    <a:pt x="12777" y="2100671"/>
                  </a:lnTo>
                  <a:lnTo>
                    <a:pt x="12532" y="2022868"/>
                  </a:lnTo>
                  <a:lnTo>
                    <a:pt x="12286" y="1945066"/>
                  </a:lnTo>
                  <a:lnTo>
                    <a:pt x="12040" y="1867263"/>
                  </a:lnTo>
                  <a:lnTo>
                    <a:pt x="11794" y="1789460"/>
                  </a:lnTo>
                  <a:lnTo>
                    <a:pt x="11549" y="1711658"/>
                  </a:lnTo>
                  <a:lnTo>
                    <a:pt x="11303" y="1633855"/>
                  </a:lnTo>
                  <a:lnTo>
                    <a:pt x="11057" y="1556052"/>
                  </a:lnTo>
                  <a:lnTo>
                    <a:pt x="10812" y="1478250"/>
                  </a:lnTo>
                  <a:lnTo>
                    <a:pt x="10566" y="1400447"/>
                  </a:lnTo>
                  <a:lnTo>
                    <a:pt x="10320" y="1322644"/>
                  </a:lnTo>
                  <a:lnTo>
                    <a:pt x="10074" y="1244842"/>
                  </a:lnTo>
                  <a:lnTo>
                    <a:pt x="9829" y="1167039"/>
                  </a:lnTo>
                  <a:lnTo>
                    <a:pt x="9583" y="1089237"/>
                  </a:lnTo>
                  <a:lnTo>
                    <a:pt x="9337" y="1011434"/>
                  </a:lnTo>
                  <a:lnTo>
                    <a:pt x="9092" y="933631"/>
                  </a:lnTo>
                  <a:lnTo>
                    <a:pt x="8846" y="855829"/>
                  </a:lnTo>
                  <a:lnTo>
                    <a:pt x="8600" y="778026"/>
                  </a:lnTo>
                  <a:lnTo>
                    <a:pt x="8354" y="700223"/>
                  </a:lnTo>
                  <a:lnTo>
                    <a:pt x="8109" y="622421"/>
                  </a:lnTo>
                  <a:lnTo>
                    <a:pt x="7863" y="544618"/>
                  </a:lnTo>
                  <a:lnTo>
                    <a:pt x="7617" y="466815"/>
                  </a:lnTo>
                  <a:lnTo>
                    <a:pt x="7371" y="389013"/>
                  </a:lnTo>
                  <a:lnTo>
                    <a:pt x="7126" y="311210"/>
                  </a:lnTo>
                  <a:lnTo>
                    <a:pt x="6880" y="233407"/>
                  </a:lnTo>
                  <a:lnTo>
                    <a:pt x="6634" y="155605"/>
                  </a:lnTo>
                  <a:lnTo>
                    <a:pt x="6389" y="77802"/>
                  </a:lnTo>
                  <a:lnTo>
                    <a:pt x="6143" y="0"/>
                  </a:lnTo>
                  <a:lnTo>
                    <a:pt x="0" y="27"/>
                  </a:lnTo>
                  <a:lnTo>
                    <a:pt x="457" y="77829"/>
                  </a:lnTo>
                  <a:lnTo>
                    <a:pt x="915" y="155631"/>
                  </a:lnTo>
                  <a:lnTo>
                    <a:pt x="1372" y="233432"/>
                  </a:lnTo>
                  <a:lnTo>
                    <a:pt x="1830" y="311234"/>
                  </a:lnTo>
                  <a:lnTo>
                    <a:pt x="2287" y="389036"/>
                  </a:lnTo>
                  <a:lnTo>
                    <a:pt x="2745" y="466837"/>
                  </a:lnTo>
                  <a:lnTo>
                    <a:pt x="3202" y="544639"/>
                  </a:lnTo>
                  <a:lnTo>
                    <a:pt x="3660" y="622441"/>
                  </a:lnTo>
                  <a:lnTo>
                    <a:pt x="4118" y="700242"/>
                  </a:lnTo>
                  <a:lnTo>
                    <a:pt x="4575" y="778044"/>
                  </a:lnTo>
                  <a:lnTo>
                    <a:pt x="5033" y="855846"/>
                  </a:lnTo>
                  <a:lnTo>
                    <a:pt x="5490" y="933648"/>
                  </a:lnTo>
                  <a:lnTo>
                    <a:pt x="5948" y="1011449"/>
                  </a:lnTo>
                  <a:lnTo>
                    <a:pt x="6405" y="1089251"/>
                  </a:lnTo>
                  <a:lnTo>
                    <a:pt x="6863" y="1167053"/>
                  </a:lnTo>
                  <a:lnTo>
                    <a:pt x="7321" y="1244854"/>
                  </a:lnTo>
                  <a:lnTo>
                    <a:pt x="7778" y="1322656"/>
                  </a:lnTo>
                  <a:lnTo>
                    <a:pt x="8236" y="1400458"/>
                  </a:lnTo>
                  <a:lnTo>
                    <a:pt x="8693" y="1478259"/>
                  </a:lnTo>
                  <a:lnTo>
                    <a:pt x="9151" y="1556061"/>
                  </a:lnTo>
                  <a:lnTo>
                    <a:pt x="9608" y="1633863"/>
                  </a:lnTo>
                  <a:lnTo>
                    <a:pt x="10066" y="1711664"/>
                  </a:lnTo>
                  <a:lnTo>
                    <a:pt x="10523" y="1789466"/>
                  </a:lnTo>
                  <a:lnTo>
                    <a:pt x="10981" y="1867268"/>
                  </a:lnTo>
                  <a:lnTo>
                    <a:pt x="11439" y="1945069"/>
                  </a:lnTo>
                  <a:lnTo>
                    <a:pt x="11896" y="2022871"/>
                  </a:lnTo>
                  <a:lnTo>
                    <a:pt x="12354" y="2100673"/>
                  </a:lnTo>
                  <a:lnTo>
                    <a:pt x="12811" y="2178474"/>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1" name="pg21"/>
            <p:cNvSpPr/>
            <p:nvPr/>
          </p:nvSpPr>
          <p:spPr>
            <a:xfrm>
              <a:off x="3194511" y="1154703"/>
              <a:ext cx="7126" cy="2256285"/>
            </a:xfrm>
            <a:custGeom>
              <a:avLst/>
              <a:pathLst>
                <a:path w="7126" h="2256285">
                  <a:moveTo>
                    <a:pt x="7126" y="2256285"/>
                  </a:moveTo>
                  <a:lnTo>
                    <a:pt x="7003" y="2178482"/>
                  </a:lnTo>
                  <a:lnTo>
                    <a:pt x="6880" y="2100679"/>
                  </a:lnTo>
                  <a:lnTo>
                    <a:pt x="6757" y="2022876"/>
                  </a:lnTo>
                  <a:lnTo>
                    <a:pt x="6635" y="1945073"/>
                  </a:lnTo>
                  <a:lnTo>
                    <a:pt x="6512" y="1867270"/>
                  </a:lnTo>
                  <a:lnTo>
                    <a:pt x="6389" y="1789467"/>
                  </a:lnTo>
                  <a:lnTo>
                    <a:pt x="6266" y="1711664"/>
                  </a:lnTo>
                  <a:lnTo>
                    <a:pt x="6144" y="1633861"/>
                  </a:lnTo>
                  <a:lnTo>
                    <a:pt x="6021" y="1556058"/>
                  </a:lnTo>
                  <a:lnTo>
                    <a:pt x="5898" y="1478255"/>
                  </a:lnTo>
                  <a:lnTo>
                    <a:pt x="5775" y="1400452"/>
                  </a:lnTo>
                  <a:lnTo>
                    <a:pt x="5653" y="1322649"/>
                  </a:lnTo>
                  <a:lnTo>
                    <a:pt x="5530" y="1244846"/>
                  </a:lnTo>
                  <a:lnTo>
                    <a:pt x="5407" y="1167044"/>
                  </a:lnTo>
                  <a:lnTo>
                    <a:pt x="5284" y="1089241"/>
                  </a:lnTo>
                  <a:lnTo>
                    <a:pt x="5162" y="1011438"/>
                  </a:lnTo>
                  <a:lnTo>
                    <a:pt x="5039" y="933635"/>
                  </a:lnTo>
                  <a:lnTo>
                    <a:pt x="4916" y="855832"/>
                  </a:lnTo>
                  <a:lnTo>
                    <a:pt x="4794" y="778029"/>
                  </a:lnTo>
                  <a:lnTo>
                    <a:pt x="4671" y="700226"/>
                  </a:lnTo>
                  <a:lnTo>
                    <a:pt x="4548" y="622423"/>
                  </a:lnTo>
                  <a:lnTo>
                    <a:pt x="4425" y="544620"/>
                  </a:lnTo>
                  <a:lnTo>
                    <a:pt x="4303" y="466817"/>
                  </a:lnTo>
                  <a:lnTo>
                    <a:pt x="4180" y="389014"/>
                  </a:lnTo>
                  <a:lnTo>
                    <a:pt x="4057" y="311211"/>
                  </a:lnTo>
                  <a:lnTo>
                    <a:pt x="3934" y="233408"/>
                  </a:lnTo>
                  <a:lnTo>
                    <a:pt x="3812" y="155605"/>
                  </a:lnTo>
                  <a:lnTo>
                    <a:pt x="3689" y="77802"/>
                  </a:lnTo>
                  <a:lnTo>
                    <a:pt x="3566" y="0"/>
                  </a:lnTo>
                  <a:lnTo>
                    <a:pt x="0" y="8"/>
                  </a:lnTo>
                  <a:lnTo>
                    <a:pt x="245" y="77811"/>
                  </a:lnTo>
                  <a:lnTo>
                    <a:pt x="491" y="155613"/>
                  </a:lnTo>
                  <a:lnTo>
                    <a:pt x="737" y="233416"/>
                  </a:lnTo>
                  <a:lnTo>
                    <a:pt x="982" y="311219"/>
                  </a:lnTo>
                  <a:lnTo>
                    <a:pt x="1228" y="389021"/>
                  </a:lnTo>
                  <a:lnTo>
                    <a:pt x="1474" y="466824"/>
                  </a:lnTo>
                  <a:lnTo>
                    <a:pt x="1720" y="544626"/>
                  </a:lnTo>
                  <a:lnTo>
                    <a:pt x="1965" y="622429"/>
                  </a:lnTo>
                  <a:lnTo>
                    <a:pt x="2211" y="700232"/>
                  </a:lnTo>
                  <a:lnTo>
                    <a:pt x="2457" y="778034"/>
                  </a:lnTo>
                  <a:lnTo>
                    <a:pt x="2702" y="855837"/>
                  </a:lnTo>
                  <a:lnTo>
                    <a:pt x="2948" y="933640"/>
                  </a:lnTo>
                  <a:lnTo>
                    <a:pt x="3194" y="1011442"/>
                  </a:lnTo>
                  <a:lnTo>
                    <a:pt x="3440" y="1089245"/>
                  </a:lnTo>
                  <a:lnTo>
                    <a:pt x="3685" y="1167048"/>
                  </a:lnTo>
                  <a:lnTo>
                    <a:pt x="3931" y="1244850"/>
                  </a:lnTo>
                  <a:lnTo>
                    <a:pt x="4177" y="1322653"/>
                  </a:lnTo>
                  <a:lnTo>
                    <a:pt x="4423" y="1400456"/>
                  </a:lnTo>
                  <a:lnTo>
                    <a:pt x="4668" y="1478258"/>
                  </a:lnTo>
                  <a:lnTo>
                    <a:pt x="4914" y="1556061"/>
                  </a:lnTo>
                  <a:lnTo>
                    <a:pt x="5160" y="1633863"/>
                  </a:lnTo>
                  <a:lnTo>
                    <a:pt x="5405" y="1711666"/>
                  </a:lnTo>
                  <a:lnTo>
                    <a:pt x="5651" y="1789469"/>
                  </a:lnTo>
                  <a:lnTo>
                    <a:pt x="5897" y="1867271"/>
                  </a:lnTo>
                  <a:lnTo>
                    <a:pt x="6143" y="1945074"/>
                  </a:lnTo>
                  <a:lnTo>
                    <a:pt x="6388" y="2022877"/>
                  </a:lnTo>
                  <a:lnTo>
                    <a:pt x="6634" y="2100679"/>
                  </a:lnTo>
                  <a:lnTo>
                    <a:pt x="6880" y="2178482"/>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2" name="pg22"/>
            <p:cNvSpPr/>
            <p:nvPr/>
          </p:nvSpPr>
          <p:spPr>
            <a:xfrm>
              <a:off x="3198078" y="1154701"/>
              <a:ext cx="3559" cy="2256287"/>
            </a:xfrm>
            <a:custGeom>
              <a:avLst/>
              <a:pathLst>
                <a:path w="3559" h="2256287">
                  <a:moveTo>
                    <a:pt x="3559" y="2256287"/>
                  </a:moveTo>
                  <a:lnTo>
                    <a:pt x="3510" y="2178484"/>
                  </a:lnTo>
                  <a:lnTo>
                    <a:pt x="3461" y="2100681"/>
                  </a:lnTo>
                  <a:lnTo>
                    <a:pt x="3412" y="2022878"/>
                  </a:lnTo>
                  <a:lnTo>
                    <a:pt x="3363" y="1945075"/>
                  </a:lnTo>
                  <a:lnTo>
                    <a:pt x="3314" y="1867272"/>
                  </a:lnTo>
                  <a:lnTo>
                    <a:pt x="3265" y="1789469"/>
                  </a:lnTo>
                  <a:lnTo>
                    <a:pt x="3216" y="1711666"/>
                  </a:lnTo>
                  <a:lnTo>
                    <a:pt x="3167" y="1633863"/>
                  </a:lnTo>
                  <a:lnTo>
                    <a:pt x="3118" y="1556060"/>
                  </a:lnTo>
                  <a:lnTo>
                    <a:pt x="3069" y="1478257"/>
                  </a:lnTo>
                  <a:lnTo>
                    <a:pt x="3020" y="1400454"/>
                  </a:lnTo>
                  <a:lnTo>
                    <a:pt x="2972" y="1322651"/>
                  </a:lnTo>
                  <a:lnTo>
                    <a:pt x="2923" y="1244848"/>
                  </a:lnTo>
                  <a:lnTo>
                    <a:pt x="2874" y="1167045"/>
                  </a:lnTo>
                  <a:lnTo>
                    <a:pt x="2825" y="1089242"/>
                  </a:lnTo>
                  <a:lnTo>
                    <a:pt x="2776" y="1011439"/>
                  </a:lnTo>
                  <a:lnTo>
                    <a:pt x="2727" y="933636"/>
                  </a:lnTo>
                  <a:lnTo>
                    <a:pt x="2678" y="855833"/>
                  </a:lnTo>
                  <a:lnTo>
                    <a:pt x="2629" y="778030"/>
                  </a:lnTo>
                  <a:lnTo>
                    <a:pt x="2580" y="700227"/>
                  </a:lnTo>
                  <a:lnTo>
                    <a:pt x="2531" y="622424"/>
                  </a:lnTo>
                  <a:lnTo>
                    <a:pt x="2482" y="544621"/>
                  </a:lnTo>
                  <a:lnTo>
                    <a:pt x="2433" y="466818"/>
                  </a:lnTo>
                  <a:lnTo>
                    <a:pt x="2384" y="389015"/>
                  </a:lnTo>
                  <a:lnTo>
                    <a:pt x="2335" y="311212"/>
                  </a:lnTo>
                  <a:lnTo>
                    <a:pt x="2286" y="233409"/>
                  </a:lnTo>
                  <a:lnTo>
                    <a:pt x="2237" y="155606"/>
                  </a:lnTo>
                  <a:lnTo>
                    <a:pt x="2188" y="77803"/>
                  </a:lnTo>
                  <a:lnTo>
                    <a:pt x="2139" y="0"/>
                  </a:lnTo>
                  <a:lnTo>
                    <a:pt x="0" y="2"/>
                  </a:lnTo>
                  <a:lnTo>
                    <a:pt x="122" y="77805"/>
                  </a:lnTo>
                  <a:lnTo>
                    <a:pt x="245" y="155608"/>
                  </a:lnTo>
                  <a:lnTo>
                    <a:pt x="368" y="233411"/>
                  </a:lnTo>
                  <a:lnTo>
                    <a:pt x="490" y="311214"/>
                  </a:lnTo>
                  <a:lnTo>
                    <a:pt x="613" y="389017"/>
                  </a:lnTo>
                  <a:lnTo>
                    <a:pt x="736" y="466819"/>
                  </a:lnTo>
                  <a:lnTo>
                    <a:pt x="859" y="544622"/>
                  </a:lnTo>
                  <a:lnTo>
                    <a:pt x="981" y="622425"/>
                  </a:lnTo>
                  <a:lnTo>
                    <a:pt x="1104" y="700228"/>
                  </a:lnTo>
                  <a:lnTo>
                    <a:pt x="1227" y="778031"/>
                  </a:lnTo>
                  <a:lnTo>
                    <a:pt x="1350" y="855834"/>
                  </a:lnTo>
                  <a:lnTo>
                    <a:pt x="1472" y="933637"/>
                  </a:lnTo>
                  <a:lnTo>
                    <a:pt x="1595" y="1011440"/>
                  </a:lnTo>
                  <a:lnTo>
                    <a:pt x="1718" y="1089243"/>
                  </a:lnTo>
                  <a:lnTo>
                    <a:pt x="1841" y="1167046"/>
                  </a:lnTo>
                  <a:lnTo>
                    <a:pt x="1963" y="1244849"/>
                  </a:lnTo>
                  <a:lnTo>
                    <a:pt x="2086" y="1322652"/>
                  </a:lnTo>
                  <a:lnTo>
                    <a:pt x="2209" y="1400455"/>
                  </a:lnTo>
                  <a:lnTo>
                    <a:pt x="2332" y="1478258"/>
                  </a:lnTo>
                  <a:lnTo>
                    <a:pt x="2454" y="1556061"/>
                  </a:lnTo>
                  <a:lnTo>
                    <a:pt x="2577" y="1633863"/>
                  </a:lnTo>
                  <a:lnTo>
                    <a:pt x="2700" y="1711666"/>
                  </a:lnTo>
                  <a:lnTo>
                    <a:pt x="2822" y="1789469"/>
                  </a:lnTo>
                  <a:lnTo>
                    <a:pt x="2945" y="1867272"/>
                  </a:lnTo>
                  <a:lnTo>
                    <a:pt x="3068" y="1945075"/>
                  </a:lnTo>
                  <a:lnTo>
                    <a:pt x="3191" y="2022878"/>
                  </a:lnTo>
                  <a:lnTo>
                    <a:pt x="3313" y="2100681"/>
                  </a:lnTo>
                  <a:lnTo>
                    <a:pt x="3436" y="2178484"/>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3" name="pg23"/>
            <p:cNvSpPr/>
            <p:nvPr/>
          </p:nvSpPr>
          <p:spPr>
            <a:xfrm>
              <a:off x="3200218" y="1154700"/>
              <a:ext cx="1419" cy="2256287"/>
            </a:xfrm>
            <a:custGeom>
              <a:avLst/>
              <a:pathLst>
                <a:path w="1419" h="2256287">
                  <a:moveTo>
                    <a:pt x="1419" y="2256287"/>
                  </a:moveTo>
                  <a:lnTo>
                    <a:pt x="1419" y="2178484"/>
                  </a:lnTo>
                  <a:lnTo>
                    <a:pt x="1419" y="2100681"/>
                  </a:lnTo>
                  <a:lnTo>
                    <a:pt x="1419" y="2022878"/>
                  </a:lnTo>
                  <a:lnTo>
                    <a:pt x="1419" y="1945075"/>
                  </a:lnTo>
                  <a:lnTo>
                    <a:pt x="1419" y="1867272"/>
                  </a:lnTo>
                  <a:lnTo>
                    <a:pt x="1419" y="1789469"/>
                  </a:lnTo>
                  <a:lnTo>
                    <a:pt x="1419" y="1711666"/>
                  </a:lnTo>
                  <a:lnTo>
                    <a:pt x="1419" y="1633863"/>
                  </a:lnTo>
                  <a:lnTo>
                    <a:pt x="1419" y="1556060"/>
                  </a:lnTo>
                  <a:lnTo>
                    <a:pt x="1419" y="1478257"/>
                  </a:lnTo>
                  <a:lnTo>
                    <a:pt x="1419" y="1400454"/>
                  </a:lnTo>
                  <a:lnTo>
                    <a:pt x="1419" y="1322651"/>
                  </a:lnTo>
                  <a:lnTo>
                    <a:pt x="1419" y="1244848"/>
                  </a:lnTo>
                  <a:lnTo>
                    <a:pt x="1419" y="1167045"/>
                  </a:lnTo>
                  <a:lnTo>
                    <a:pt x="1419" y="1089242"/>
                  </a:lnTo>
                  <a:lnTo>
                    <a:pt x="1419" y="1011439"/>
                  </a:lnTo>
                  <a:lnTo>
                    <a:pt x="1419" y="933636"/>
                  </a:lnTo>
                  <a:lnTo>
                    <a:pt x="1419" y="855833"/>
                  </a:lnTo>
                  <a:lnTo>
                    <a:pt x="1419" y="778030"/>
                  </a:lnTo>
                  <a:lnTo>
                    <a:pt x="1419" y="700227"/>
                  </a:lnTo>
                  <a:lnTo>
                    <a:pt x="1419" y="622424"/>
                  </a:lnTo>
                  <a:lnTo>
                    <a:pt x="1419" y="544621"/>
                  </a:lnTo>
                  <a:lnTo>
                    <a:pt x="1419" y="466818"/>
                  </a:lnTo>
                  <a:lnTo>
                    <a:pt x="1419" y="389015"/>
                  </a:lnTo>
                  <a:lnTo>
                    <a:pt x="1419" y="311212"/>
                  </a:lnTo>
                  <a:lnTo>
                    <a:pt x="1419" y="233409"/>
                  </a:lnTo>
                  <a:lnTo>
                    <a:pt x="1419" y="155606"/>
                  </a:lnTo>
                  <a:lnTo>
                    <a:pt x="1419" y="77803"/>
                  </a:lnTo>
                  <a:lnTo>
                    <a:pt x="1419" y="0"/>
                  </a:lnTo>
                  <a:lnTo>
                    <a:pt x="0" y="0"/>
                  </a:lnTo>
                  <a:lnTo>
                    <a:pt x="48" y="77803"/>
                  </a:lnTo>
                  <a:lnTo>
                    <a:pt x="97" y="155606"/>
                  </a:lnTo>
                  <a:lnTo>
                    <a:pt x="146" y="233409"/>
                  </a:lnTo>
                  <a:lnTo>
                    <a:pt x="195" y="311212"/>
                  </a:lnTo>
                  <a:lnTo>
                    <a:pt x="244" y="389015"/>
                  </a:lnTo>
                  <a:lnTo>
                    <a:pt x="293" y="466818"/>
                  </a:lnTo>
                  <a:lnTo>
                    <a:pt x="342" y="544621"/>
                  </a:lnTo>
                  <a:lnTo>
                    <a:pt x="391" y="622424"/>
                  </a:lnTo>
                  <a:lnTo>
                    <a:pt x="440" y="700227"/>
                  </a:lnTo>
                  <a:lnTo>
                    <a:pt x="489" y="778030"/>
                  </a:lnTo>
                  <a:lnTo>
                    <a:pt x="538" y="855833"/>
                  </a:lnTo>
                  <a:lnTo>
                    <a:pt x="587" y="933636"/>
                  </a:lnTo>
                  <a:lnTo>
                    <a:pt x="636" y="1011439"/>
                  </a:lnTo>
                  <a:lnTo>
                    <a:pt x="685" y="1089242"/>
                  </a:lnTo>
                  <a:lnTo>
                    <a:pt x="734" y="1167045"/>
                  </a:lnTo>
                  <a:lnTo>
                    <a:pt x="783" y="1244848"/>
                  </a:lnTo>
                  <a:lnTo>
                    <a:pt x="832" y="1322651"/>
                  </a:lnTo>
                  <a:lnTo>
                    <a:pt x="880" y="1400454"/>
                  </a:lnTo>
                  <a:lnTo>
                    <a:pt x="929" y="1478257"/>
                  </a:lnTo>
                  <a:lnTo>
                    <a:pt x="978" y="1556060"/>
                  </a:lnTo>
                  <a:lnTo>
                    <a:pt x="1027" y="1633863"/>
                  </a:lnTo>
                  <a:lnTo>
                    <a:pt x="1076" y="1711666"/>
                  </a:lnTo>
                  <a:lnTo>
                    <a:pt x="1125" y="1789469"/>
                  </a:lnTo>
                  <a:lnTo>
                    <a:pt x="1174" y="1867272"/>
                  </a:lnTo>
                  <a:lnTo>
                    <a:pt x="1223" y="1945075"/>
                  </a:lnTo>
                  <a:lnTo>
                    <a:pt x="1272" y="2022878"/>
                  </a:lnTo>
                  <a:lnTo>
                    <a:pt x="1321" y="2100681"/>
                  </a:lnTo>
                  <a:lnTo>
                    <a:pt x="1370" y="2178484"/>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24" name="tx24"/>
            <p:cNvSpPr/>
            <p:nvPr/>
          </p:nvSpPr>
          <p:spPr>
            <a:xfrm>
              <a:off x="6093997" y="1100529"/>
              <a:ext cx="294304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25" name="rc25"/>
            <p:cNvSpPr/>
            <p:nvPr/>
          </p:nvSpPr>
          <p:spPr>
            <a:xfrm>
              <a:off x="6102997" y="1324923"/>
              <a:ext cx="201456" cy="201455"/>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6" name="rc26"/>
            <p:cNvSpPr/>
            <p:nvPr/>
          </p:nvSpPr>
          <p:spPr>
            <a:xfrm>
              <a:off x="6102997" y="154437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7" name="rc27"/>
            <p:cNvSpPr/>
            <p:nvPr/>
          </p:nvSpPr>
          <p:spPr>
            <a:xfrm>
              <a:off x="6102997" y="176383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28" name="rc28"/>
            <p:cNvSpPr/>
            <p:nvPr/>
          </p:nvSpPr>
          <p:spPr>
            <a:xfrm>
              <a:off x="6102997" y="198329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29" name="rc29"/>
            <p:cNvSpPr/>
            <p:nvPr/>
          </p:nvSpPr>
          <p:spPr>
            <a:xfrm>
              <a:off x="6102997" y="220274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0" name="rc30"/>
            <p:cNvSpPr/>
            <p:nvPr/>
          </p:nvSpPr>
          <p:spPr>
            <a:xfrm>
              <a:off x="6102997" y="242220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1" name="rc31"/>
            <p:cNvSpPr/>
            <p:nvPr/>
          </p:nvSpPr>
          <p:spPr>
            <a:xfrm>
              <a:off x="6102997" y="264165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2" name="rc32"/>
            <p:cNvSpPr/>
            <p:nvPr/>
          </p:nvSpPr>
          <p:spPr>
            <a:xfrm>
              <a:off x="6102997" y="2861115"/>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3" name="rc33"/>
            <p:cNvSpPr/>
            <p:nvPr/>
          </p:nvSpPr>
          <p:spPr>
            <a:xfrm>
              <a:off x="6102997" y="3080571"/>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4" name="rc34"/>
            <p:cNvSpPr/>
            <p:nvPr/>
          </p:nvSpPr>
          <p:spPr>
            <a:xfrm>
              <a:off x="6102997" y="3300027"/>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5" name="rc35"/>
            <p:cNvSpPr/>
            <p:nvPr/>
          </p:nvSpPr>
          <p:spPr>
            <a:xfrm>
              <a:off x="6102997" y="3519483"/>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6" name="rc36"/>
            <p:cNvSpPr/>
            <p:nvPr/>
          </p:nvSpPr>
          <p:spPr>
            <a:xfrm>
              <a:off x="6102997" y="3738939"/>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7" name="rc37"/>
            <p:cNvSpPr/>
            <p:nvPr/>
          </p:nvSpPr>
          <p:spPr>
            <a:xfrm>
              <a:off x="6102997" y="3958395"/>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38" name="rc38"/>
            <p:cNvSpPr/>
            <p:nvPr/>
          </p:nvSpPr>
          <p:spPr>
            <a:xfrm>
              <a:off x="6102997" y="4177851"/>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39" name="rc39"/>
            <p:cNvSpPr/>
            <p:nvPr/>
          </p:nvSpPr>
          <p:spPr>
            <a:xfrm>
              <a:off x="6102997" y="4397307"/>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0" name="rc40"/>
            <p:cNvSpPr/>
            <p:nvPr/>
          </p:nvSpPr>
          <p:spPr>
            <a:xfrm>
              <a:off x="6102997" y="4616763"/>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1" name="rc41"/>
            <p:cNvSpPr/>
            <p:nvPr/>
          </p:nvSpPr>
          <p:spPr>
            <a:xfrm>
              <a:off x="6102997" y="4836219"/>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2" name="rc42"/>
            <p:cNvSpPr/>
            <p:nvPr/>
          </p:nvSpPr>
          <p:spPr>
            <a:xfrm>
              <a:off x="6102997" y="5055675"/>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3" name="rc43"/>
            <p:cNvSpPr/>
            <p:nvPr/>
          </p:nvSpPr>
          <p:spPr>
            <a:xfrm>
              <a:off x="6102997" y="5275131"/>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4" name="rc44"/>
            <p:cNvSpPr/>
            <p:nvPr/>
          </p:nvSpPr>
          <p:spPr>
            <a:xfrm>
              <a:off x="6102997" y="5494587"/>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45" name="tx45"/>
            <p:cNvSpPr/>
            <p:nvPr/>
          </p:nvSpPr>
          <p:spPr>
            <a:xfrm>
              <a:off x="6383042" y="1360767"/>
              <a:ext cx="12798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Sudan: 799,000 (41%) </a:t>
              </a:r>
            </a:p>
          </p:txBody>
        </p:sp>
        <p:sp>
          <p:nvSpPr>
            <p:cNvPr id="46" name="tx46"/>
            <p:cNvSpPr/>
            <p:nvPr/>
          </p:nvSpPr>
          <p:spPr>
            <a:xfrm>
              <a:off x="6383042" y="1580223"/>
              <a:ext cx="1310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Yemen: 742,000 (38%) </a:t>
              </a:r>
            </a:p>
          </p:txBody>
        </p:sp>
        <p:sp>
          <p:nvSpPr>
            <p:cNvPr id="47" name="tx47"/>
            <p:cNvSpPr/>
            <p:nvPr/>
          </p:nvSpPr>
          <p:spPr>
            <a:xfrm>
              <a:off x="6383042" y="1799679"/>
              <a:ext cx="11491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Syria: 134,000 (7%) </a:t>
              </a:r>
            </a:p>
          </p:txBody>
        </p:sp>
        <p:sp>
          <p:nvSpPr>
            <p:cNvPr id="48" name="tx48"/>
            <p:cNvSpPr/>
            <p:nvPr/>
          </p:nvSpPr>
          <p:spPr>
            <a:xfrm>
              <a:off x="6383042" y="2019135"/>
              <a:ext cx="111820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Egypt: 95,000 (5%) </a:t>
              </a:r>
            </a:p>
          </p:txBody>
        </p:sp>
        <p:sp>
          <p:nvSpPr>
            <p:cNvPr id="49" name="tx49"/>
            <p:cNvSpPr/>
            <p:nvPr/>
          </p:nvSpPr>
          <p:spPr>
            <a:xfrm>
              <a:off x="6383042" y="2238591"/>
              <a:ext cx="102499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Iraq: 34,000 (2%) </a:t>
              </a:r>
            </a:p>
          </p:txBody>
        </p:sp>
        <p:sp>
          <p:nvSpPr>
            <p:cNvPr id="50" name="tx50"/>
            <p:cNvSpPr/>
            <p:nvPr/>
          </p:nvSpPr>
          <p:spPr>
            <a:xfrm>
              <a:off x="6383042" y="2458047"/>
              <a:ext cx="109959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Libya: 33,000 (2%) </a:t>
              </a:r>
            </a:p>
          </p:txBody>
        </p:sp>
        <p:sp>
          <p:nvSpPr>
            <p:cNvPr id="51" name="tx51"/>
            <p:cNvSpPr/>
            <p:nvPr/>
          </p:nvSpPr>
          <p:spPr>
            <a:xfrm>
              <a:off x="6383042" y="2677503"/>
              <a:ext cx="12675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Lebanon: 25,000 (1%) </a:t>
              </a:r>
            </a:p>
          </p:txBody>
        </p:sp>
        <p:sp>
          <p:nvSpPr>
            <p:cNvPr id="52" name="tx52"/>
            <p:cNvSpPr/>
            <p:nvPr/>
          </p:nvSpPr>
          <p:spPr>
            <a:xfrm>
              <a:off x="6383042" y="2896959"/>
              <a:ext cx="14723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Saudi Arabia: 16,000 (1%) </a:t>
              </a:r>
            </a:p>
          </p:txBody>
        </p:sp>
        <p:sp>
          <p:nvSpPr>
            <p:cNvPr id="53" name="tx53"/>
            <p:cNvSpPr/>
            <p:nvPr/>
          </p:nvSpPr>
          <p:spPr>
            <a:xfrm>
              <a:off x="6383042" y="3116415"/>
              <a:ext cx="17084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State of Palestine: 16,000 (1%) </a:t>
              </a:r>
            </a:p>
          </p:txBody>
        </p:sp>
        <p:sp>
          <p:nvSpPr>
            <p:cNvPr id="54" name="tx54"/>
            <p:cNvSpPr/>
            <p:nvPr/>
          </p:nvSpPr>
          <p:spPr>
            <a:xfrm>
              <a:off x="6383042" y="3335871"/>
              <a:ext cx="123629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Jordan: 12,000 (1%) </a:t>
              </a:r>
            </a:p>
          </p:txBody>
        </p:sp>
        <p:sp>
          <p:nvSpPr>
            <p:cNvPr id="55" name="tx55"/>
            <p:cNvSpPr/>
            <p:nvPr/>
          </p:nvSpPr>
          <p:spPr>
            <a:xfrm>
              <a:off x="6383042" y="3555327"/>
              <a:ext cx="108714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Iran: 12,000 (1%) </a:t>
              </a:r>
            </a:p>
          </p:txBody>
        </p:sp>
        <p:sp>
          <p:nvSpPr>
            <p:cNvPr id="56" name="tx56"/>
            <p:cNvSpPr/>
            <p:nvPr/>
          </p:nvSpPr>
          <p:spPr>
            <a:xfrm>
              <a:off x="6383042" y="3774783"/>
              <a:ext cx="124556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Algeria: 9,000 (&lt;1%) </a:t>
              </a:r>
            </a:p>
          </p:txBody>
        </p:sp>
        <p:sp>
          <p:nvSpPr>
            <p:cNvPr id="57" name="tx57"/>
            <p:cNvSpPr/>
            <p:nvPr/>
          </p:nvSpPr>
          <p:spPr>
            <a:xfrm>
              <a:off x="6383042" y="3994239"/>
              <a:ext cx="12579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Tunisia: 7,000 (&lt;1%) </a:t>
              </a:r>
            </a:p>
          </p:txBody>
        </p:sp>
        <p:sp>
          <p:nvSpPr>
            <p:cNvPr id="58" name="tx58"/>
            <p:cNvSpPr/>
            <p:nvPr/>
          </p:nvSpPr>
          <p:spPr>
            <a:xfrm>
              <a:off x="6383042" y="4213695"/>
              <a:ext cx="132622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Morocco: 6,000 (&lt;1%) </a:t>
              </a:r>
            </a:p>
          </p:txBody>
        </p:sp>
        <p:sp>
          <p:nvSpPr>
            <p:cNvPr id="59" name="tx59"/>
            <p:cNvSpPr/>
            <p:nvPr/>
          </p:nvSpPr>
          <p:spPr>
            <a:xfrm>
              <a:off x="6383042" y="4433151"/>
              <a:ext cx="12703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Djibouti: 6,000 (&lt;1%) </a:t>
              </a:r>
            </a:p>
          </p:txBody>
        </p:sp>
        <p:sp>
          <p:nvSpPr>
            <p:cNvPr id="60" name="tx60"/>
            <p:cNvSpPr/>
            <p:nvPr/>
          </p:nvSpPr>
          <p:spPr>
            <a:xfrm>
              <a:off x="6383042" y="4652607"/>
              <a:ext cx="19598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United Arab Emirates: 2,000 (&lt;1%) </a:t>
              </a:r>
            </a:p>
          </p:txBody>
        </p:sp>
        <p:sp>
          <p:nvSpPr>
            <p:cNvPr id="61" name="tx61"/>
            <p:cNvSpPr/>
            <p:nvPr/>
          </p:nvSpPr>
          <p:spPr>
            <a:xfrm>
              <a:off x="6383042" y="4872008"/>
              <a:ext cx="12672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Oman: &lt;1,000 (&lt;1%) </a:t>
              </a:r>
            </a:p>
          </p:txBody>
        </p:sp>
        <p:sp>
          <p:nvSpPr>
            <p:cNvPr id="62" name="tx62"/>
            <p:cNvSpPr/>
            <p:nvPr/>
          </p:nvSpPr>
          <p:spPr>
            <a:xfrm>
              <a:off x="6383042" y="5091519"/>
              <a:ext cx="12051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Kuwait: &lt;500 (&lt;1%) </a:t>
              </a:r>
            </a:p>
          </p:txBody>
        </p:sp>
        <p:sp>
          <p:nvSpPr>
            <p:cNvPr id="63" name="tx63"/>
            <p:cNvSpPr/>
            <p:nvPr/>
          </p:nvSpPr>
          <p:spPr>
            <a:xfrm>
              <a:off x="6383042" y="5310920"/>
              <a:ext cx="1149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Qatar: &lt;500 (&lt;1%) </a:t>
              </a:r>
            </a:p>
          </p:txBody>
        </p:sp>
        <p:sp>
          <p:nvSpPr>
            <p:cNvPr id="64" name="tx64"/>
            <p:cNvSpPr/>
            <p:nvPr/>
          </p:nvSpPr>
          <p:spPr>
            <a:xfrm>
              <a:off x="6383042" y="5530431"/>
              <a:ext cx="125495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Bahrain: &lt;200 (&lt;1%) </a:t>
              </a:r>
            </a:p>
          </p:txBody>
        </p:sp>
        <p:sp>
          <p:nvSpPr>
            <p:cNvPr id="65" name="tx65"/>
            <p:cNvSpPr/>
            <p:nvPr/>
          </p:nvSpPr>
          <p:spPr>
            <a:xfrm>
              <a:off x="381277" y="398022"/>
              <a:ext cx="71847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country, MENA, 2023</a:t>
              </a:r>
            </a:p>
          </p:txBody>
        </p:sp>
        <p:sp>
          <p:nvSpPr>
            <p:cNvPr id="66" name="tx66"/>
            <p:cNvSpPr/>
            <p:nvPr/>
          </p:nvSpPr>
          <p:spPr>
            <a:xfrm>
              <a:off x="1860410" y="62759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7" name="tx67"/>
            <p:cNvSpPr/>
            <p:nvPr/>
          </p:nvSpPr>
          <p:spPr>
            <a:xfrm>
              <a:off x="1921747" y="6398118"/>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68" name="tx68"/>
            <p:cNvSpPr/>
            <p:nvPr/>
          </p:nvSpPr>
          <p:spPr>
            <a:xfrm>
              <a:off x="2406386" y="6518764"/>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69" name="tx69"/>
            <p:cNvSpPr/>
            <p:nvPr/>
          </p:nvSpPr>
          <p:spPr>
            <a:xfrm>
              <a:off x="3502813" y="6645850"/>
              <a:ext cx="2519183"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MCV1 = 1,948,000.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2 (10%) countries accounted for over half (79%) of all children unprotected against measles in MENA.
Sudan had the highest number of children who did not receive MCV1 (n = 799,000), which is approximately 41% of all children unprotected against measles in MENA (n = 1,948,000).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28082" y="312666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 name="rc5"/>
            <p:cNvSpPr/>
            <p:nvPr/>
          </p:nvSpPr>
          <p:spPr>
            <a:xfrm>
              <a:off x="2224610" y="312666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2521138" y="312666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2817666" y="312666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 name="rc8"/>
            <p:cNvSpPr/>
            <p:nvPr/>
          </p:nvSpPr>
          <p:spPr>
            <a:xfrm>
              <a:off x="3114194" y="312666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 name="rc9"/>
            <p:cNvSpPr/>
            <p:nvPr/>
          </p:nvSpPr>
          <p:spPr>
            <a:xfrm>
              <a:off x="3410722" y="3126664"/>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 name="rc10"/>
            <p:cNvSpPr/>
            <p:nvPr/>
          </p:nvSpPr>
          <p:spPr>
            <a:xfrm>
              <a:off x="3707251" y="3126664"/>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 name="rc11"/>
            <p:cNvSpPr/>
            <p:nvPr/>
          </p:nvSpPr>
          <p:spPr>
            <a:xfrm>
              <a:off x="4003779" y="3126664"/>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2" name="rc12"/>
            <p:cNvSpPr/>
            <p:nvPr/>
          </p:nvSpPr>
          <p:spPr>
            <a:xfrm>
              <a:off x="4300307" y="3126664"/>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3" name="rc13"/>
            <p:cNvSpPr/>
            <p:nvPr/>
          </p:nvSpPr>
          <p:spPr>
            <a:xfrm>
              <a:off x="4596835" y="3126664"/>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 name="rc14"/>
            <p:cNvSpPr/>
            <p:nvPr/>
          </p:nvSpPr>
          <p:spPr>
            <a:xfrm>
              <a:off x="4893363" y="312666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 name="rc15"/>
            <p:cNvSpPr/>
            <p:nvPr/>
          </p:nvSpPr>
          <p:spPr>
            <a:xfrm>
              <a:off x="5189891" y="3126664"/>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 name="rc16"/>
            <p:cNvSpPr/>
            <p:nvPr/>
          </p:nvSpPr>
          <p:spPr>
            <a:xfrm>
              <a:off x="5486420" y="3126664"/>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 name="rc17"/>
            <p:cNvSpPr/>
            <p:nvPr/>
          </p:nvSpPr>
          <p:spPr>
            <a:xfrm>
              <a:off x="5782948" y="312666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 name="rc18"/>
            <p:cNvSpPr/>
            <p:nvPr/>
          </p:nvSpPr>
          <p:spPr>
            <a:xfrm>
              <a:off x="6079476" y="312666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 name="rc19"/>
            <p:cNvSpPr/>
            <p:nvPr/>
          </p:nvSpPr>
          <p:spPr>
            <a:xfrm>
              <a:off x="6376004" y="312666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 name="rc20"/>
            <p:cNvSpPr/>
            <p:nvPr/>
          </p:nvSpPr>
          <p:spPr>
            <a:xfrm>
              <a:off x="6672532" y="312666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 name="rc21"/>
            <p:cNvSpPr/>
            <p:nvPr/>
          </p:nvSpPr>
          <p:spPr>
            <a:xfrm>
              <a:off x="6969060" y="312666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 name="rc22"/>
            <p:cNvSpPr/>
            <p:nvPr/>
          </p:nvSpPr>
          <p:spPr>
            <a:xfrm>
              <a:off x="7265589" y="312666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 name="rc23"/>
            <p:cNvSpPr/>
            <p:nvPr/>
          </p:nvSpPr>
          <p:spPr>
            <a:xfrm>
              <a:off x="7562117" y="312666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 name="rc24"/>
            <p:cNvSpPr/>
            <p:nvPr/>
          </p:nvSpPr>
          <p:spPr>
            <a:xfrm>
              <a:off x="7858645" y="312666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 name="rc25"/>
            <p:cNvSpPr/>
            <p:nvPr/>
          </p:nvSpPr>
          <p:spPr>
            <a:xfrm>
              <a:off x="8155173" y="312666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 name="rc26"/>
            <p:cNvSpPr/>
            <p:nvPr/>
          </p:nvSpPr>
          <p:spPr>
            <a:xfrm>
              <a:off x="8451701" y="312666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 name="rc27"/>
            <p:cNvSpPr/>
            <p:nvPr/>
          </p:nvSpPr>
          <p:spPr>
            <a:xfrm>
              <a:off x="8748229" y="312666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 name="rc28"/>
            <p:cNvSpPr/>
            <p:nvPr/>
          </p:nvSpPr>
          <p:spPr>
            <a:xfrm>
              <a:off x="1928082" y="101403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 name="rc29"/>
            <p:cNvSpPr/>
            <p:nvPr/>
          </p:nvSpPr>
          <p:spPr>
            <a:xfrm>
              <a:off x="2224610" y="101403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 name="rc30"/>
            <p:cNvSpPr/>
            <p:nvPr/>
          </p:nvSpPr>
          <p:spPr>
            <a:xfrm>
              <a:off x="2521138"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 name="rc31"/>
            <p:cNvSpPr/>
            <p:nvPr/>
          </p:nvSpPr>
          <p:spPr>
            <a:xfrm>
              <a:off x="2817666"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 name="rc32"/>
            <p:cNvSpPr/>
            <p:nvPr/>
          </p:nvSpPr>
          <p:spPr>
            <a:xfrm>
              <a:off x="3114194"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 name="rc33"/>
            <p:cNvSpPr/>
            <p:nvPr/>
          </p:nvSpPr>
          <p:spPr>
            <a:xfrm>
              <a:off x="3410722"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 name="rc34"/>
            <p:cNvSpPr/>
            <p:nvPr/>
          </p:nvSpPr>
          <p:spPr>
            <a:xfrm>
              <a:off x="3707251"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 name="rc35"/>
            <p:cNvSpPr/>
            <p:nvPr/>
          </p:nvSpPr>
          <p:spPr>
            <a:xfrm>
              <a:off x="4003779"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 name="rc36"/>
            <p:cNvSpPr/>
            <p:nvPr/>
          </p:nvSpPr>
          <p:spPr>
            <a:xfrm>
              <a:off x="4300307"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 name="rc37"/>
            <p:cNvSpPr/>
            <p:nvPr/>
          </p:nvSpPr>
          <p:spPr>
            <a:xfrm>
              <a:off x="4596835"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 name="rc38"/>
            <p:cNvSpPr/>
            <p:nvPr/>
          </p:nvSpPr>
          <p:spPr>
            <a:xfrm>
              <a:off x="4893363"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 name="rc39"/>
            <p:cNvSpPr/>
            <p:nvPr/>
          </p:nvSpPr>
          <p:spPr>
            <a:xfrm>
              <a:off x="5189891"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 name="rc40"/>
            <p:cNvSpPr/>
            <p:nvPr/>
          </p:nvSpPr>
          <p:spPr>
            <a:xfrm>
              <a:off x="5486420"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 name="rc41"/>
            <p:cNvSpPr/>
            <p:nvPr/>
          </p:nvSpPr>
          <p:spPr>
            <a:xfrm>
              <a:off x="5782948"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 name="rc42"/>
            <p:cNvSpPr/>
            <p:nvPr/>
          </p:nvSpPr>
          <p:spPr>
            <a:xfrm>
              <a:off x="6079476"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 name="rc43"/>
            <p:cNvSpPr/>
            <p:nvPr/>
          </p:nvSpPr>
          <p:spPr>
            <a:xfrm>
              <a:off x="6376004"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 name="rc44"/>
            <p:cNvSpPr/>
            <p:nvPr/>
          </p:nvSpPr>
          <p:spPr>
            <a:xfrm>
              <a:off x="6672532"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 name="rc45"/>
            <p:cNvSpPr/>
            <p:nvPr/>
          </p:nvSpPr>
          <p:spPr>
            <a:xfrm>
              <a:off x="6969060"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 name="rc46"/>
            <p:cNvSpPr/>
            <p:nvPr/>
          </p:nvSpPr>
          <p:spPr>
            <a:xfrm>
              <a:off x="7265589"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 name="rc47"/>
            <p:cNvSpPr/>
            <p:nvPr/>
          </p:nvSpPr>
          <p:spPr>
            <a:xfrm>
              <a:off x="7562117"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 name="rc48"/>
            <p:cNvSpPr/>
            <p:nvPr/>
          </p:nvSpPr>
          <p:spPr>
            <a:xfrm>
              <a:off x="7858645"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 name="rc49"/>
            <p:cNvSpPr/>
            <p:nvPr/>
          </p:nvSpPr>
          <p:spPr>
            <a:xfrm>
              <a:off x="8155173"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 name="rc50"/>
            <p:cNvSpPr/>
            <p:nvPr/>
          </p:nvSpPr>
          <p:spPr>
            <a:xfrm>
              <a:off x="8451701"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 name="rc51"/>
            <p:cNvSpPr/>
            <p:nvPr/>
          </p:nvSpPr>
          <p:spPr>
            <a:xfrm>
              <a:off x="8748229" y="101403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 name="rc52"/>
            <p:cNvSpPr/>
            <p:nvPr/>
          </p:nvSpPr>
          <p:spPr>
            <a:xfrm>
              <a:off x="1928082" y="5239293"/>
              <a:ext cx="296528" cy="23473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3" name="rc53"/>
            <p:cNvSpPr/>
            <p:nvPr/>
          </p:nvSpPr>
          <p:spPr>
            <a:xfrm>
              <a:off x="2224610" y="5239293"/>
              <a:ext cx="296528" cy="23473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4" name="rc54"/>
            <p:cNvSpPr/>
            <p:nvPr/>
          </p:nvSpPr>
          <p:spPr>
            <a:xfrm>
              <a:off x="2521138" y="5239293"/>
              <a:ext cx="296528" cy="23473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5" name="rc55"/>
            <p:cNvSpPr/>
            <p:nvPr/>
          </p:nvSpPr>
          <p:spPr>
            <a:xfrm>
              <a:off x="2817666" y="5239293"/>
              <a:ext cx="296528" cy="23473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6" name="rc56"/>
            <p:cNvSpPr/>
            <p:nvPr/>
          </p:nvSpPr>
          <p:spPr>
            <a:xfrm>
              <a:off x="3114194" y="5239293"/>
              <a:ext cx="296528" cy="23473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7" name="rc57"/>
            <p:cNvSpPr/>
            <p:nvPr/>
          </p:nvSpPr>
          <p:spPr>
            <a:xfrm>
              <a:off x="3410722" y="5239293"/>
              <a:ext cx="296528" cy="23473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8" name="rc58"/>
            <p:cNvSpPr/>
            <p:nvPr/>
          </p:nvSpPr>
          <p:spPr>
            <a:xfrm>
              <a:off x="3707251" y="5239293"/>
              <a:ext cx="296528" cy="23473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9" name="rc59"/>
            <p:cNvSpPr/>
            <p:nvPr/>
          </p:nvSpPr>
          <p:spPr>
            <a:xfrm>
              <a:off x="4003779" y="5239293"/>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0" name="rc60"/>
            <p:cNvSpPr/>
            <p:nvPr/>
          </p:nvSpPr>
          <p:spPr>
            <a:xfrm>
              <a:off x="4300307" y="5239293"/>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 name="rc61"/>
            <p:cNvSpPr/>
            <p:nvPr/>
          </p:nvSpPr>
          <p:spPr>
            <a:xfrm>
              <a:off x="4596835" y="5239293"/>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2" name="rc62"/>
            <p:cNvSpPr/>
            <p:nvPr/>
          </p:nvSpPr>
          <p:spPr>
            <a:xfrm>
              <a:off x="4893363" y="5239293"/>
              <a:ext cx="296528" cy="23473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3" name="rc63"/>
            <p:cNvSpPr/>
            <p:nvPr/>
          </p:nvSpPr>
          <p:spPr>
            <a:xfrm>
              <a:off x="5189891" y="5239293"/>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4" name="rc64"/>
            <p:cNvSpPr/>
            <p:nvPr/>
          </p:nvSpPr>
          <p:spPr>
            <a:xfrm>
              <a:off x="5486420" y="5239293"/>
              <a:ext cx="296528" cy="23473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5" name="rc65"/>
            <p:cNvSpPr/>
            <p:nvPr/>
          </p:nvSpPr>
          <p:spPr>
            <a:xfrm>
              <a:off x="5782948" y="5239293"/>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6" name="rc66"/>
            <p:cNvSpPr/>
            <p:nvPr/>
          </p:nvSpPr>
          <p:spPr>
            <a:xfrm>
              <a:off x="6079476" y="5239293"/>
              <a:ext cx="296528" cy="23473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7" name="rc67"/>
            <p:cNvSpPr/>
            <p:nvPr/>
          </p:nvSpPr>
          <p:spPr>
            <a:xfrm>
              <a:off x="6376004" y="5239293"/>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8" name="rc68"/>
            <p:cNvSpPr/>
            <p:nvPr/>
          </p:nvSpPr>
          <p:spPr>
            <a:xfrm>
              <a:off x="6672532" y="5239293"/>
              <a:ext cx="296528" cy="23473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9" name="rc69"/>
            <p:cNvSpPr/>
            <p:nvPr/>
          </p:nvSpPr>
          <p:spPr>
            <a:xfrm>
              <a:off x="6969060" y="5239293"/>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0" name="rc70"/>
            <p:cNvSpPr/>
            <p:nvPr/>
          </p:nvSpPr>
          <p:spPr>
            <a:xfrm>
              <a:off x="7265589" y="5239293"/>
              <a:ext cx="296528" cy="23473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1" name="rc71"/>
            <p:cNvSpPr/>
            <p:nvPr/>
          </p:nvSpPr>
          <p:spPr>
            <a:xfrm>
              <a:off x="7562117" y="5239293"/>
              <a:ext cx="296528" cy="23473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2" name="rc72"/>
            <p:cNvSpPr/>
            <p:nvPr/>
          </p:nvSpPr>
          <p:spPr>
            <a:xfrm>
              <a:off x="7858645" y="5239293"/>
              <a:ext cx="296528" cy="23473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3" name="rc73"/>
            <p:cNvSpPr/>
            <p:nvPr/>
          </p:nvSpPr>
          <p:spPr>
            <a:xfrm>
              <a:off x="8155173" y="5239293"/>
              <a:ext cx="296528" cy="23473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4" name="rc74"/>
            <p:cNvSpPr/>
            <p:nvPr/>
          </p:nvSpPr>
          <p:spPr>
            <a:xfrm>
              <a:off x="8451701" y="5239293"/>
              <a:ext cx="296528" cy="23473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5" name="rc75"/>
            <p:cNvSpPr/>
            <p:nvPr/>
          </p:nvSpPr>
          <p:spPr>
            <a:xfrm>
              <a:off x="8748229" y="5239293"/>
              <a:ext cx="296528" cy="23473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6" name="rc76"/>
            <p:cNvSpPr/>
            <p:nvPr/>
          </p:nvSpPr>
          <p:spPr>
            <a:xfrm>
              <a:off x="1928082" y="4065610"/>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77" name="rc77"/>
            <p:cNvSpPr/>
            <p:nvPr/>
          </p:nvSpPr>
          <p:spPr>
            <a:xfrm>
              <a:off x="2224610" y="4065610"/>
              <a:ext cx="296528" cy="23473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8" name="rc78"/>
            <p:cNvSpPr/>
            <p:nvPr/>
          </p:nvSpPr>
          <p:spPr>
            <a:xfrm>
              <a:off x="2521138" y="4065610"/>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9" name="rc79"/>
            <p:cNvSpPr/>
            <p:nvPr/>
          </p:nvSpPr>
          <p:spPr>
            <a:xfrm>
              <a:off x="2817666" y="4065610"/>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80" name="rc80"/>
            <p:cNvSpPr/>
            <p:nvPr/>
          </p:nvSpPr>
          <p:spPr>
            <a:xfrm>
              <a:off x="3114194" y="4065610"/>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81" name="rc81"/>
            <p:cNvSpPr/>
            <p:nvPr/>
          </p:nvSpPr>
          <p:spPr>
            <a:xfrm>
              <a:off x="3410722" y="4065610"/>
              <a:ext cx="296528" cy="23473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2" name="rc82"/>
            <p:cNvSpPr/>
            <p:nvPr/>
          </p:nvSpPr>
          <p:spPr>
            <a:xfrm>
              <a:off x="3707251" y="4065610"/>
              <a:ext cx="296528" cy="23473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83" name="rc83"/>
            <p:cNvSpPr/>
            <p:nvPr/>
          </p:nvSpPr>
          <p:spPr>
            <a:xfrm>
              <a:off x="4003779" y="4065610"/>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4" name="rc84"/>
            <p:cNvSpPr/>
            <p:nvPr/>
          </p:nvSpPr>
          <p:spPr>
            <a:xfrm>
              <a:off x="4300307" y="4065610"/>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85" name="rc85"/>
            <p:cNvSpPr/>
            <p:nvPr/>
          </p:nvSpPr>
          <p:spPr>
            <a:xfrm>
              <a:off x="4596835" y="4065610"/>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6" name="rc86"/>
            <p:cNvSpPr/>
            <p:nvPr/>
          </p:nvSpPr>
          <p:spPr>
            <a:xfrm>
              <a:off x="4893363" y="4065610"/>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7" name="rc87"/>
            <p:cNvSpPr/>
            <p:nvPr/>
          </p:nvSpPr>
          <p:spPr>
            <a:xfrm>
              <a:off x="5189891" y="4065610"/>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8" name="rc88"/>
            <p:cNvSpPr/>
            <p:nvPr/>
          </p:nvSpPr>
          <p:spPr>
            <a:xfrm>
              <a:off x="5486420" y="4065610"/>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9" name="rc89"/>
            <p:cNvSpPr/>
            <p:nvPr/>
          </p:nvSpPr>
          <p:spPr>
            <a:xfrm>
              <a:off x="5782948" y="4065610"/>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0" name="rc90"/>
            <p:cNvSpPr/>
            <p:nvPr/>
          </p:nvSpPr>
          <p:spPr>
            <a:xfrm>
              <a:off x="6079476" y="4065610"/>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1" name="rc91"/>
            <p:cNvSpPr/>
            <p:nvPr/>
          </p:nvSpPr>
          <p:spPr>
            <a:xfrm>
              <a:off x="6376004" y="4065610"/>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2" name="rc92"/>
            <p:cNvSpPr/>
            <p:nvPr/>
          </p:nvSpPr>
          <p:spPr>
            <a:xfrm>
              <a:off x="6672532" y="4065610"/>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3" name="rc93"/>
            <p:cNvSpPr/>
            <p:nvPr/>
          </p:nvSpPr>
          <p:spPr>
            <a:xfrm>
              <a:off x="6969060" y="4065610"/>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4" name="rc94"/>
            <p:cNvSpPr/>
            <p:nvPr/>
          </p:nvSpPr>
          <p:spPr>
            <a:xfrm>
              <a:off x="7265589" y="4065610"/>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95" name="rc95"/>
            <p:cNvSpPr/>
            <p:nvPr/>
          </p:nvSpPr>
          <p:spPr>
            <a:xfrm>
              <a:off x="7562117" y="4065610"/>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96" name="rc96"/>
            <p:cNvSpPr/>
            <p:nvPr/>
          </p:nvSpPr>
          <p:spPr>
            <a:xfrm>
              <a:off x="7858645" y="4065610"/>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97" name="rc97"/>
            <p:cNvSpPr/>
            <p:nvPr/>
          </p:nvSpPr>
          <p:spPr>
            <a:xfrm>
              <a:off x="8155173" y="4065610"/>
              <a:ext cx="296528" cy="23473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8" name="rc98"/>
            <p:cNvSpPr/>
            <p:nvPr/>
          </p:nvSpPr>
          <p:spPr>
            <a:xfrm>
              <a:off x="8451701" y="4065610"/>
              <a:ext cx="296528" cy="23473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9" name="rc99"/>
            <p:cNvSpPr/>
            <p:nvPr/>
          </p:nvSpPr>
          <p:spPr>
            <a:xfrm>
              <a:off x="8748229" y="4065610"/>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0" name="rc100"/>
            <p:cNvSpPr/>
            <p:nvPr/>
          </p:nvSpPr>
          <p:spPr>
            <a:xfrm>
              <a:off x="1928082" y="336140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1" name="rc101"/>
            <p:cNvSpPr/>
            <p:nvPr/>
          </p:nvSpPr>
          <p:spPr>
            <a:xfrm>
              <a:off x="2224610" y="336140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2521138" y="336140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2817666" y="336140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4" name="rc104"/>
            <p:cNvSpPr/>
            <p:nvPr/>
          </p:nvSpPr>
          <p:spPr>
            <a:xfrm>
              <a:off x="3114194" y="336140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3410722" y="336140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6" name="rc106"/>
            <p:cNvSpPr/>
            <p:nvPr/>
          </p:nvSpPr>
          <p:spPr>
            <a:xfrm>
              <a:off x="3707251" y="336140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7" name="rc107"/>
            <p:cNvSpPr/>
            <p:nvPr/>
          </p:nvSpPr>
          <p:spPr>
            <a:xfrm>
              <a:off x="4003779" y="336140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4300307" y="3361401"/>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9" name="rc109"/>
            <p:cNvSpPr/>
            <p:nvPr/>
          </p:nvSpPr>
          <p:spPr>
            <a:xfrm>
              <a:off x="4596835" y="3361401"/>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0" name="rc110"/>
            <p:cNvSpPr/>
            <p:nvPr/>
          </p:nvSpPr>
          <p:spPr>
            <a:xfrm>
              <a:off x="4893363" y="336140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1" name="rc111"/>
            <p:cNvSpPr/>
            <p:nvPr/>
          </p:nvSpPr>
          <p:spPr>
            <a:xfrm>
              <a:off x="5189891" y="336140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2" name="rc112"/>
            <p:cNvSpPr/>
            <p:nvPr/>
          </p:nvSpPr>
          <p:spPr>
            <a:xfrm>
              <a:off x="5486420" y="3361401"/>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3" name="rc113"/>
            <p:cNvSpPr/>
            <p:nvPr/>
          </p:nvSpPr>
          <p:spPr>
            <a:xfrm>
              <a:off x="5782948" y="336140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4" name="rc114"/>
            <p:cNvSpPr/>
            <p:nvPr/>
          </p:nvSpPr>
          <p:spPr>
            <a:xfrm>
              <a:off x="6079476" y="3361401"/>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5" name="rc115"/>
            <p:cNvSpPr/>
            <p:nvPr/>
          </p:nvSpPr>
          <p:spPr>
            <a:xfrm>
              <a:off x="6376004" y="3361401"/>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6" name="rc116"/>
            <p:cNvSpPr/>
            <p:nvPr/>
          </p:nvSpPr>
          <p:spPr>
            <a:xfrm>
              <a:off x="6672532" y="3361401"/>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7" name="rc117"/>
            <p:cNvSpPr/>
            <p:nvPr/>
          </p:nvSpPr>
          <p:spPr>
            <a:xfrm>
              <a:off x="6969060" y="3361401"/>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8" name="rc118"/>
            <p:cNvSpPr/>
            <p:nvPr/>
          </p:nvSpPr>
          <p:spPr>
            <a:xfrm>
              <a:off x="7265589" y="3361401"/>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9" name="rc119"/>
            <p:cNvSpPr/>
            <p:nvPr/>
          </p:nvSpPr>
          <p:spPr>
            <a:xfrm>
              <a:off x="7562117" y="3361401"/>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0" name="rc120"/>
            <p:cNvSpPr/>
            <p:nvPr/>
          </p:nvSpPr>
          <p:spPr>
            <a:xfrm>
              <a:off x="7858645" y="3361401"/>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1" name="rc121"/>
            <p:cNvSpPr/>
            <p:nvPr/>
          </p:nvSpPr>
          <p:spPr>
            <a:xfrm>
              <a:off x="8155173" y="336140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2" name="rc122"/>
            <p:cNvSpPr/>
            <p:nvPr/>
          </p:nvSpPr>
          <p:spPr>
            <a:xfrm>
              <a:off x="8451701" y="336140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3" name="rc123"/>
            <p:cNvSpPr/>
            <p:nvPr/>
          </p:nvSpPr>
          <p:spPr>
            <a:xfrm>
              <a:off x="8748229" y="336140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4" name="rc124"/>
            <p:cNvSpPr/>
            <p:nvPr/>
          </p:nvSpPr>
          <p:spPr>
            <a:xfrm>
              <a:off x="1928082"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5" name="rc125"/>
            <p:cNvSpPr/>
            <p:nvPr/>
          </p:nvSpPr>
          <p:spPr>
            <a:xfrm>
              <a:off x="2224610" y="1483509"/>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6" name="rc126"/>
            <p:cNvSpPr/>
            <p:nvPr/>
          </p:nvSpPr>
          <p:spPr>
            <a:xfrm>
              <a:off x="2521138"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7" name="rc127"/>
            <p:cNvSpPr/>
            <p:nvPr/>
          </p:nvSpPr>
          <p:spPr>
            <a:xfrm>
              <a:off x="2817666"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8" name="rc128"/>
            <p:cNvSpPr/>
            <p:nvPr/>
          </p:nvSpPr>
          <p:spPr>
            <a:xfrm>
              <a:off x="3114194" y="1483509"/>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9" name="rc129"/>
            <p:cNvSpPr/>
            <p:nvPr/>
          </p:nvSpPr>
          <p:spPr>
            <a:xfrm>
              <a:off x="3410722" y="1483509"/>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0" name="rc130"/>
            <p:cNvSpPr/>
            <p:nvPr/>
          </p:nvSpPr>
          <p:spPr>
            <a:xfrm>
              <a:off x="3707251"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1" name="rc131"/>
            <p:cNvSpPr/>
            <p:nvPr/>
          </p:nvSpPr>
          <p:spPr>
            <a:xfrm>
              <a:off x="4003779" y="1483509"/>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4300307" y="1483509"/>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3" name="rc133"/>
            <p:cNvSpPr/>
            <p:nvPr/>
          </p:nvSpPr>
          <p:spPr>
            <a:xfrm>
              <a:off x="4596835"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4" name="rc134"/>
            <p:cNvSpPr/>
            <p:nvPr/>
          </p:nvSpPr>
          <p:spPr>
            <a:xfrm>
              <a:off x="4893363"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5" name="rc135"/>
            <p:cNvSpPr/>
            <p:nvPr/>
          </p:nvSpPr>
          <p:spPr>
            <a:xfrm>
              <a:off x="5189891"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6" name="rc136"/>
            <p:cNvSpPr/>
            <p:nvPr/>
          </p:nvSpPr>
          <p:spPr>
            <a:xfrm>
              <a:off x="5486420" y="1483509"/>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7" name="rc137"/>
            <p:cNvSpPr/>
            <p:nvPr/>
          </p:nvSpPr>
          <p:spPr>
            <a:xfrm>
              <a:off x="5782948" y="1483509"/>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8" name="rc138"/>
            <p:cNvSpPr/>
            <p:nvPr/>
          </p:nvSpPr>
          <p:spPr>
            <a:xfrm>
              <a:off x="6079476"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9" name="rc139"/>
            <p:cNvSpPr/>
            <p:nvPr/>
          </p:nvSpPr>
          <p:spPr>
            <a:xfrm>
              <a:off x="6376004"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0" name="rc140"/>
            <p:cNvSpPr/>
            <p:nvPr/>
          </p:nvSpPr>
          <p:spPr>
            <a:xfrm>
              <a:off x="6672532"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1" name="rc141"/>
            <p:cNvSpPr/>
            <p:nvPr/>
          </p:nvSpPr>
          <p:spPr>
            <a:xfrm>
              <a:off x="6969060"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2" name="rc142"/>
            <p:cNvSpPr/>
            <p:nvPr/>
          </p:nvSpPr>
          <p:spPr>
            <a:xfrm>
              <a:off x="7265589"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3" name="rc143"/>
            <p:cNvSpPr/>
            <p:nvPr/>
          </p:nvSpPr>
          <p:spPr>
            <a:xfrm>
              <a:off x="7562117"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4" name="rc144"/>
            <p:cNvSpPr/>
            <p:nvPr/>
          </p:nvSpPr>
          <p:spPr>
            <a:xfrm>
              <a:off x="7858645"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5" name="rc145"/>
            <p:cNvSpPr/>
            <p:nvPr/>
          </p:nvSpPr>
          <p:spPr>
            <a:xfrm>
              <a:off x="8155173"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6" name="rc146"/>
            <p:cNvSpPr/>
            <p:nvPr/>
          </p:nvSpPr>
          <p:spPr>
            <a:xfrm>
              <a:off x="8451701"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7" name="rc147"/>
            <p:cNvSpPr/>
            <p:nvPr/>
          </p:nvSpPr>
          <p:spPr>
            <a:xfrm>
              <a:off x="8748229" y="1483509"/>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8" name="rc148"/>
            <p:cNvSpPr/>
            <p:nvPr/>
          </p:nvSpPr>
          <p:spPr>
            <a:xfrm>
              <a:off x="1928082" y="4300347"/>
              <a:ext cx="296528" cy="23473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49" name="rc149"/>
            <p:cNvSpPr/>
            <p:nvPr/>
          </p:nvSpPr>
          <p:spPr>
            <a:xfrm>
              <a:off x="2224610" y="4300347"/>
              <a:ext cx="296528" cy="23473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50" name="rc150"/>
            <p:cNvSpPr/>
            <p:nvPr/>
          </p:nvSpPr>
          <p:spPr>
            <a:xfrm>
              <a:off x="2521138" y="4300347"/>
              <a:ext cx="296528" cy="23473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1" name="rc151"/>
            <p:cNvSpPr/>
            <p:nvPr/>
          </p:nvSpPr>
          <p:spPr>
            <a:xfrm>
              <a:off x="2817666" y="4300347"/>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2" name="rc152"/>
            <p:cNvSpPr/>
            <p:nvPr/>
          </p:nvSpPr>
          <p:spPr>
            <a:xfrm>
              <a:off x="3114194" y="4300347"/>
              <a:ext cx="296528" cy="23473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3" name="rc153"/>
            <p:cNvSpPr/>
            <p:nvPr/>
          </p:nvSpPr>
          <p:spPr>
            <a:xfrm>
              <a:off x="3410722" y="4300347"/>
              <a:ext cx="296528" cy="23473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4" name="rc154"/>
            <p:cNvSpPr/>
            <p:nvPr/>
          </p:nvSpPr>
          <p:spPr>
            <a:xfrm>
              <a:off x="3707251" y="4300347"/>
              <a:ext cx="296528" cy="23473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5" name="rc155"/>
            <p:cNvSpPr/>
            <p:nvPr/>
          </p:nvSpPr>
          <p:spPr>
            <a:xfrm>
              <a:off x="4003779" y="4300347"/>
              <a:ext cx="296528" cy="23473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6" name="rc156"/>
            <p:cNvSpPr/>
            <p:nvPr/>
          </p:nvSpPr>
          <p:spPr>
            <a:xfrm>
              <a:off x="4300307" y="4300347"/>
              <a:ext cx="296528" cy="23473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7" name="rc157"/>
            <p:cNvSpPr/>
            <p:nvPr/>
          </p:nvSpPr>
          <p:spPr>
            <a:xfrm>
              <a:off x="4596835" y="4300347"/>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58" name="rc158"/>
            <p:cNvSpPr/>
            <p:nvPr/>
          </p:nvSpPr>
          <p:spPr>
            <a:xfrm>
              <a:off x="4893363" y="4300347"/>
              <a:ext cx="296528" cy="23473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9" name="rc159"/>
            <p:cNvSpPr/>
            <p:nvPr/>
          </p:nvSpPr>
          <p:spPr>
            <a:xfrm>
              <a:off x="5189891" y="4300347"/>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60" name="rc160"/>
            <p:cNvSpPr/>
            <p:nvPr/>
          </p:nvSpPr>
          <p:spPr>
            <a:xfrm>
              <a:off x="5486420" y="4300347"/>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1" name="rc161"/>
            <p:cNvSpPr/>
            <p:nvPr/>
          </p:nvSpPr>
          <p:spPr>
            <a:xfrm>
              <a:off x="5782948" y="4300347"/>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2" name="rc162"/>
            <p:cNvSpPr/>
            <p:nvPr/>
          </p:nvSpPr>
          <p:spPr>
            <a:xfrm>
              <a:off x="6079476" y="4300347"/>
              <a:ext cx="296528" cy="23473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3" name="rc163"/>
            <p:cNvSpPr/>
            <p:nvPr/>
          </p:nvSpPr>
          <p:spPr>
            <a:xfrm>
              <a:off x="6376004" y="4300347"/>
              <a:ext cx="296528" cy="23473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4" name="rc164"/>
            <p:cNvSpPr/>
            <p:nvPr/>
          </p:nvSpPr>
          <p:spPr>
            <a:xfrm>
              <a:off x="6672532" y="4300347"/>
              <a:ext cx="296528" cy="23473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5" name="rc165"/>
            <p:cNvSpPr/>
            <p:nvPr/>
          </p:nvSpPr>
          <p:spPr>
            <a:xfrm>
              <a:off x="6969060" y="4300347"/>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66" name="rc166"/>
            <p:cNvSpPr/>
            <p:nvPr/>
          </p:nvSpPr>
          <p:spPr>
            <a:xfrm>
              <a:off x="7265589" y="4300347"/>
              <a:ext cx="296528" cy="23473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67" name="rc167"/>
            <p:cNvSpPr/>
            <p:nvPr/>
          </p:nvSpPr>
          <p:spPr>
            <a:xfrm>
              <a:off x="7562117" y="4300347"/>
              <a:ext cx="296528" cy="23473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68" name="rc168"/>
            <p:cNvSpPr/>
            <p:nvPr/>
          </p:nvSpPr>
          <p:spPr>
            <a:xfrm>
              <a:off x="7858645" y="4300347"/>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9" name="rc169"/>
            <p:cNvSpPr/>
            <p:nvPr/>
          </p:nvSpPr>
          <p:spPr>
            <a:xfrm>
              <a:off x="8155173" y="4300347"/>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70" name="rc170"/>
            <p:cNvSpPr/>
            <p:nvPr/>
          </p:nvSpPr>
          <p:spPr>
            <a:xfrm>
              <a:off x="8451701" y="4300347"/>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8748229" y="4300347"/>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1928082" y="3596137"/>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3" name="rc173"/>
            <p:cNvSpPr/>
            <p:nvPr/>
          </p:nvSpPr>
          <p:spPr>
            <a:xfrm>
              <a:off x="2224610" y="359613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4" name="rc174"/>
            <p:cNvSpPr/>
            <p:nvPr/>
          </p:nvSpPr>
          <p:spPr>
            <a:xfrm>
              <a:off x="2521138" y="3596137"/>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5" name="rc175"/>
            <p:cNvSpPr/>
            <p:nvPr/>
          </p:nvSpPr>
          <p:spPr>
            <a:xfrm>
              <a:off x="2817666" y="3596137"/>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6" name="rc176"/>
            <p:cNvSpPr/>
            <p:nvPr/>
          </p:nvSpPr>
          <p:spPr>
            <a:xfrm>
              <a:off x="3114194" y="359613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7" name="rc177"/>
            <p:cNvSpPr/>
            <p:nvPr/>
          </p:nvSpPr>
          <p:spPr>
            <a:xfrm>
              <a:off x="3410722" y="3596137"/>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8" name="rc178"/>
            <p:cNvSpPr/>
            <p:nvPr/>
          </p:nvSpPr>
          <p:spPr>
            <a:xfrm>
              <a:off x="3707251" y="3596137"/>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9" name="rc179"/>
            <p:cNvSpPr/>
            <p:nvPr/>
          </p:nvSpPr>
          <p:spPr>
            <a:xfrm>
              <a:off x="4003779" y="3596137"/>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0" name="rc180"/>
            <p:cNvSpPr/>
            <p:nvPr/>
          </p:nvSpPr>
          <p:spPr>
            <a:xfrm>
              <a:off x="4300307" y="3596137"/>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1" name="rc181"/>
            <p:cNvSpPr/>
            <p:nvPr/>
          </p:nvSpPr>
          <p:spPr>
            <a:xfrm>
              <a:off x="4596835" y="3596137"/>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2" name="rc182"/>
            <p:cNvSpPr/>
            <p:nvPr/>
          </p:nvSpPr>
          <p:spPr>
            <a:xfrm>
              <a:off x="4893363" y="3596137"/>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3" name="rc183"/>
            <p:cNvSpPr/>
            <p:nvPr/>
          </p:nvSpPr>
          <p:spPr>
            <a:xfrm>
              <a:off x="5189891" y="3596137"/>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4" name="rc184"/>
            <p:cNvSpPr/>
            <p:nvPr/>
          </p:nvSpPr>
          <p:spPr>
            <a:xfrm>
              <a:off x="5486420" y="3596137"/>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5" name="rc185"/>
            <p:cNvSpPr/>
            <p:nvPr/>
          </p:nvSpPr>
          <p:spPr>
            <a:xfrm>
              <a:off x="5782948" y="3596137"/>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6079476" y="3596137"/>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7" name="rc187"/>
            <p:cNvSpPr/>
            <p:nvPr/>
          </p:nvSpPr>
          <p:spPr>
            <a:xfrm>
              <a:off x="6376004" y="3596137"/>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8" name="rc188"/>
            <p:cNvSpPr/>
            <p:nvPr/>
          </p:nvSpPr>
          <p:spPr>
            <a:xfrm>
              <a:off x="6672532" y="3596137"/>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9" name="rc189"/>
            <p:cNvSpPr/>
            <p:nvPr/>
          </p:nvSpPr>
          <p:spPr>
            <a:xfrm>
              <a:off x="6969060" y="3596137"/>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0" name="rc190"/>
            <p:cNvSpPr/>
            <p:nvPr/>
          </p:nvSpPr>
          <p:spPr>
            <a:xfrm>
              <a:off x="7265589" y="3596137"/>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1" name="rc191"/>
            <p:cNvSpPr/>
            <p:nvPr/>
          </p:nvSpPr>
          <p:spPr>
            <a:xfrm>
              <a:off x="7562117" y="3596137"/>
              <a:ext cx="296528" cy="23473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2" name="rc192"/>
            <p:cNvSpPr/>
            <p:nvPr/>
          </p:nvSpPr>
          <p:spPr>
            <a:xfrm>
              <a:off x="7858645" y="3596137"/>
              <a:ext cx="296528" cy="23473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3" name="rc193"/>
            <p:cNvSpPr/>
            <p:nvPr/>
          </p:nvSpPr>
          <p:spPr>
            <a:xfrm>
              <a:off x="8155173" y="3596137"/>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94" name="rc194"/>
            <p:cNvSpPr/>
            <p:nvPr/>
          </p:nvSpPr>
          <p:spPr>
            <a:xfrm>
              <a:off x="8451701" y="3596137"/>
              <a:ext cx="296528" cy="23473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95" name="rc195"/>
            <p:cNvSpPr/>
            <p:nvPr/>
          </p:nvSpPr>
          <p:spPr>
            <a:xfrm>
              <a:off x="8748229" y="3596137"/>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6" name="rc196"/>
            <p:cNvSpPr/>
            <p:nvPr/>
          </p:nvSpPr>
          <p:spPr>
            <a:xfrm>
              <a:off x="1928082"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7" name="rc197"/>
            <p:cNvSpPr/>
            <p:nvPr/>
          </p:nvSpPr>
          <p:spPr>
            <a:xfrm>
              <a:off x="2224610"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8" name="rc198"/>
            <p:cNvSpPr/>
            <p:nvPr/>
          </p:nvSpPr>
          <p:spPr>
            <a:xfrm>
              <a:off x="2521138" y="1718245"/>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2817666" y="1718245"/>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3114194" y="1718245"/>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1" name="rc201"/>
            <p:cNvSpPr/>
            <p:nvPr/>
          </p:nvSpPr>
          <p:spPr>
            <a:xfrm>
              <a:off x="3410722"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2" name="rc202"/>
            <p:cNvSpPr/>
            <p:nvPr/>
          </p:nvSpPr>
          <p:spPr>
            <a:xfrm>
              <a:off x="3707251"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3" name="rc203"/>
            <p:cNvSpPr/>
            <p:nvPr/>
          </p:nvSpPr>
          <p:spPr>
            <a:xfrm>
              <a:off x="4003779"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4" name="rc204"/>
            <p:cNvSpPr/>
            <p:nvPr/>
          </p:nvSpPr>
          <p:spPr>
            <a:xfrm>
              <a:off x="4300307"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5" name="rc205"/>
            <p:cNvSpPr/>
            <p:nvPr/>
          </p:nvSpPr>
          <p:spPr>
            <a:xfrm>
              <a:off x="4596835"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6" name="rc206"/>
            <p:cNvSpPr/>
            <p:nvPr/>
          </p:nvSpPr>
          <p:spPr>
            <a:xfrm>
              <a:off x="4893363" y="171824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7" name="rc207"/>
            <p:cNvSpPr/>
            <p:nvPr/>
          </p:nvSpPr>
          <p:spPr>
            <a:xfrm>
              <a:off x="5189891"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8" name="rc208"/>
            <p:cNvSpPr/>
            <p:nvPr/>
          </p:nvSpPr>
          <p:spPr>
            <a:xfrm>
              <a:off x="5486420"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9" name="rc209"/>
            <p:cNvSpPr/>
            <p:nvPr/>
          </p:nvSpPr>
          <p:spPr>
            <a:xfrm>
              <a:off x="5782948"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0" name="rc210"/>
            <p:cNvSpPr/>
            <p:nvPr/>
          </p:nvSpPr>
          <p:spPr>
            <a:xfrm>
              <a:off x="6079476" y="1718245"/>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1" name="rc211"/>
            <p:cNvSpPr/>
            <p:nvPr/>
          </p:nvSpPr>
          <p:spPr>
            <a:xfrm>
              <a:off x="6376004" y="1718245"/>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2" name="rc212"/>
            <p:cNvSpPr/>
            <p:nvPr/>
          </p:nvSpPr>
          <p:spPr>
            <a:xfrm>
              <a:off x="6672532"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3" name="rc213"/>
            <p:cNvSpPr/>
            <p:nvPr/>
          </p:nvSpPr>
          <p:spPr>
            <a:xfrm>
              <a:off x="6969060"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4" name="rc214"/>
            <p:cNvSpPr/>
            <p:nvPr/>
          </p:nvSpPr>
          <p:spPr>
            <a:xfrm>
              <a:off x="7265589" y="171824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5" name="rc215"/>
            <p:cNvSpPr/>
            <p:nvPr/>
          </p:nvSpPr>
          <p:spPr>
            <a:xfrm>
              <a:off x="7562117" y="1718245"/>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7858645" y="1718245"/>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17" name="rc217"/>
            <p:cNvSpPr/>
            <p:nvPr/>
          </p:nvSpPr>
          <p:spPr>
            <a:xfrm>
              <a:off x="8155173" y="1718245"/>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8" name="rc218"/>
            <p:cNvSpPr/>
            <p:nvPr/>
          </p:nvSpPr>
          <p:spPr>
            <a:xfrm>
              <a:off x="8451701"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9" name="rc219"/>
            <p:cNvSpPr/>
            <p:nvPr/>
          </p:nvSpPr>
          <p:spPr>
            <a:xfrm>
              <a:off x="8748229" y="171824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0" name="rc220"/>
            <p:cNvSpPr/>
            <p:nvPr/>
          </p:nvSpPr>
          <p:spPr>
            <a:xfrm>
              <a:off x="1928082" y="5004556"/>
              <a:ext cx="296528" cy="23473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1" name="rc221"/>
            <p:cNvSpPr/>
            <p:nvPr/>
          </p:nvSpPr>
          <p:spPr>
            <a:xfrm>
              <a:off x="2224610" y="5004556"/>
              <a:ext cx="296528" cy="23473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2" name="rc222"/>
            <p:cNvSpPr/>
            <p:nvPr/>
          </p:nvSpPr>
          <p:spPr>
            <a:xfrm>
              <a:off x="2521138" y="5004556"/>
              <a:ext cx="296528" cy="23473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3" name="rc223"/>
            <p:cNvSpPr/>
            <p:nvPr/>
          </p:nvSpPr>
          <p:spPr>
            <a:xfrm>
              <a:off x="2817666" y="5004556"/>
              <a:ext cx="296528" cy="23473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4" name="rc224"/>
            <p:cNvSpPr/>
            <p:nvPr/>
          </p:nvSpPr>
          <p:spPr>
            <a:xfrm>
              <a:off x="3114194" y="5004556"/>
              <a:ext cx="296528" cy="23473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5" name="rc225"/>
            <p:cNvSpPr/>
            <p:nvPr/>
          </p:nvSpPr>
          <p:spPr>
            <a:xfrm>
              <a:off x="3410722" y="5004556"/>
              <a:ext cx="296528" cy="23473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6" name="rc226"/>
            <p:cNvSpPr/>
            <p:nvPr/>
          </p:nvSpPr>
          <p:spPr>
            <a:xfrm>
              <a:off x="3707251" y="5004556"/>
              <a:ext cx="296528" cy="23473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7" name="rc227"/>
            <p:cNvSpPr/>
            <p:nvPr/>
          </p:nvSpPr>
          <p:spPr>
            <a:xfrm>
              <a:off x="4003779" y="5004556"/>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8" name="rc228"/>
            <p:cNvSpPr/>
            <p:nvPr/>
          </p:nvSpPr>
          <p:spPr>
            <a:xfrm>
              <a:off x="4300307" y="5004556"/>
              <a:ext cx="296528" cy="23473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9" name="rc229"/>
            <p:cNvSpPr/>
            <p:nvPr/>
          </p:nvSpPr>
          <p:spPr>
            <a:xfrm>
              <a:off x="4596835" y="5004556"/>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0" name="rc230"/>
            <p:cNvSpPr/>
            <p:nvPr/>
          </p:nvSpPr>
          <p:spPr>
            <a:xfrm>
              <a:off x="4893363" y="5004556"/>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1" name="rc231"/>
            <p:cNvSpPr/>
            <p:nvPr/>
          </p:nvSpPr>
          <p:spPr>
            <a:xfrm>
              <a:off x="5189891" y="5004556"/>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32" name="rc232"/>
            <p:cNvSpPr/>
            <p:nvPr/>
          </p:nvSpPr>
          <p:spPr>
            <a:xfrm>
              <a:off x="5486420" y="5004556"/>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33" name="rc233"/>
            <p:cNvSpPr/>
            <p:nvPr/>
          </p:nvSpPr>
          <p:spPr>
            <a:xfrm>
              <a:off x="5782948" y="5004556"/>
              <a:ext cx="296528" cy="23473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4" name="rc234"/>
            <p:cNvSpPr/>
            <p:nvPr/>
          </p:nvSpPr>
          <p:spPr>
            <a:xfrm>
              <a:off x="6079476" y="5004556"/>
              <a:ext cx="296528" cy="23473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5" name="rc235"/>
            <p:cNvSpPr/>
            <p:nvPr/>
          </p:nvSpPr>
          <p:spPr>
            <a:xfrm>
              <a:off x="6376004" y="5004556"/>
              <a:ext cx="296528" cy="23473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6" name="rc236"/>
            <p:cNvSpPr/>
            <p:nvPr/>
          </p:nvSpPr>
          <p:spPr>
            <a:xfrm>
              <a:off x="6672532" y="5004556"/>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37" name="rc237"/>
            <p:cNvSpPr/>
            <p:nvPr/>
          </p:nvSpPr>
          <p:spPr>
            <a:xfrm>
              <a:off x="6969060" y="5004556"/>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38" name="rc238"/>
            <p:cNvSpPr/>
            <p:nvPr/>
          </p:nvSpPr>
          <p:spPr>
            <a:xfrm>
              <a:off x="7265589" y="5004556"/>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39" name="rc239"/>
            <p:cNvSpPr/>
            <p:nvPr/>
          </p:nvSpPr>
          <p:spPr>
            <a:xfrm>
              <a:off x="7562117" y="5004556"/>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40" name="rc240"/>
            <p:cNvSpPr/>
            <p:nvPr/>
          </p:nvSpPr>
          <p:spPr>
            <a:xfrm>
              <a:off x="7858645" y="5004556"/>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1" name="rc241"/>
            <p:cNvSpPr/>
            <p:nvPr/>
          </p:nvSpPr>
          <p:spPr>
            <a:xfrm>
              <a:off x="8155173" y="5004556"/>
              <a:ext cx="296528" cy="23473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2" name="rc242"/>
            <p:cNvSpPr/>
            <p:nvPr/>
          </p:nvSpPr>
          <p:spPr>
            <a:xfrm>
              <a:off x="8451701" y="5004556"/>
              <a:ext cx="296528" cy="23473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3" name="rc243"/>
            <p:cNvSpPr/>
            <p:nvPr/>
          </p:nvSpPr>
          <p:spPr>
            <a:xfrm>
              <a:off x="8748229" y="5004556"/>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4" name="rc244"/>
            <p:cNvSpPr/>
            <p:nvPr/>
          </p:nvSpPr>
          <p:spPr>
            <a:xfrm>
              <a:off x="1928082" y="3830874"/>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45" name="rc245"/>
            <p:cNvSpPr/>
            <p:nvPr/>
          </p:nvSpPr>
          <p:spPr>
            <a:xfrm>
              <a:off x="2224610" y="3830874"/>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46" name="rc246"/>
            <p:cNvSpPr/>
            <p:nvPr/>
          </p:nvSpPr>
          <p:spPr>
            <a:xfrm>
              <a:off x="2521138" y="3830874"/>
              <a:ext cx="296528" cy="23473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47" name="rc247"/>
            <p:cNvSpPr/>
            <p:nvPr/>
          </p:nvSpPr>
          <p:spPr>
            <a:xfrm>
              <a:off x="2817666" y="3830874"/>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8" name="rc248"/>
            <p:cNvSpPr/>
            <p:nvPr/>
          </p:nvSpPr>
          <p:spPr>
            <a:xfrm>
              <a:off x="3114194" y="3830874"/>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9" name="rc249"/>
            <p:cNvSpPr/>
            <p:nvPr/>
          </p:nvSpPr>
          <p:spPr>
            <a:xfrm>
              <a:off x="3410722" y="3830874"/>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0" name="rc250"/>
            <p:cNvSpPr/>
            <p:nvPr/>
          </p:nvSpPr>
          <p:spPr>
            <a:xfrm>
              <a:off x="3707251"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1" name="rc251"/>
            <p:cNvSpPr/>
            <p:nvPr/>
          </p:nvSpPr>
          <p:spPr>
            <a:xfrm>
              <a:off x="4003779"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2" name="rc252"/>
            <p:cNvSpPr/>
            <p:nvPr/>
          </p:nvSpPr>
          <p:spPr>
            <a:xfrm>
              <a:off x="4300307"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3" name="rc253"/>
            <p:cNvSpPr/>
            <p:nvPr/>
          </p:nvSpPr>
          <p:spPr>
            <a:xfrm>
              <a:off x="4596835"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4" name="rc254"/>
            <p:cNvSpPr/>
            <p:nvPr/>
          </p:nvSpPr>
          <p:spPr>
            <a:xfrm>
              <a:off x="4893363"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5" name="rc255"/>
            <p:cNvSpPr/>
            <p:nvPr/>
          </p:nvSpPr>
          <p:spPr>
            <a:xfrm>
              <a:off x="5189891"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6" name="rc256"/>
            <p:cNvSpPr/>
            <p:nvPr/>
          </p:nvSpPr>
          <p:spPr>
            <a:xfrm>
              <a:off x="5486420"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7" name="rc257"/>
            <p:cNvSpPr/>
            <p:nvPr/>
          </p:nvSpPr>
          <p:spPr>
            <a:xfrm>
              <a:off x="5782948" y="3830874"/>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8" name="rc258"/>
            <p:cNvSpPr/>
            <p:nvPr/>
          </p:nvSpPr>
          <p:spPr>
            <a:xfrm>
              <a:off x="6079476" y="3830874"/>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59" name="rc259"/>
            <p:cNvSpPr/>
            <p:nvPr/>
          </p:nvSpPr>
          <p:spPr>
            <a:xfrm>
              <a:off x="6376004" y="3830874"/>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0" name="rc260"/>
            <p:cNvSpPr/>
            <p:nvPr/>
          </p:nvSpPr>
          <p:spPr>
            <a:xfrm>
              <a:off x="6672532" y="3830874"/>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1" name="rc261"/>
            <p:cNvSpPr/>
            <p:nvPr/>
          </p:nvSpPr>
          <p:spPr>
            <a:xfrm>
              <a:off x="6969060" y="3830874"/>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2" name="rc262"/>
            <p:cNvSpPr/>
            <p:nvPr/>
          </p:nvSpPr>
          <p:spPr>
            <a:xfrm>
              <a:off x="7265589" y="3830874"/>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3" name="rc263"/>
            <p:cNvSpPr/>
            <p:nvPr/>
          </p:nvSpPr>
          <p:spPr>
            <a:xfrm>
              <a:off x="7562117" y="3830874"/>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4" name="rc264"/>
            <p:cNvSpPr/>
            <p:nvPr/>
          </p:nvSpPr>
          <p:spPr>
            <a:xfrm>
              <a:off x="7858645" y="3830874"/>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5" name="rc265"/>
            <p:cNvSpPr/>
            <p:nvPr/>
          </p:nvSpPr>
          <p:spPr>
            <a:xfrm>
              <a:off x="8155173" y="3830874"/>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6" name="rc266"/>
            <p:cNvSpPr/>
            <p:nvPr/>
          </p:nvSpPr>
          <p:spPr>
            <a:xfrm>
              <a:off x="8451701" y="3830874"/>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7" name="rc267"/>
            <p:cNvSpPr/>
            <p:nvPr/>
          </p:nvSpPr>
          <p:spPr>
            <a:xfrm>
              <a:off x="8748229" y="3830874"/>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8" name="rc268"/>
            <p:cNvSpPr/>
            <p:nvPr/>
          </p:nvSpPr>
          <p:spPr>
            <a:xfrm>
              <a:off x="4596835" y="218771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9" name="rc269"/>
            <p:cNvSpPr/>
            <p:nvPr/>
          </p:nvSpPr>
          <p:spPr>
            <a:xfrm>
              <a:off x="4893363" y="218771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0" name="rc270"/>
            <p:cNvSpPr/>
            <p:nvPr/>
          </p:nvSpPr>
          <p:spPr>
            <a:xfrm>
              <a:off x="5189891"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1" name="rc271"/>
            <p:cNvSpPr/>
            <p:nvPr/>
          </p:nvSpPr>
          <p:spPr>
            <a:xfrm>
              <a:off x="5486420"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2" name="rc272"/>
            <p:cNvSpPr/>
            <p:nvPr/>
          </p:nvSpPr>
          <p:spPr>
            <a:xfrm>
              <a:off x="5782948"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3" name="rc273"/>
            <p:cNvSpPr/>
            <p:nvPr/>
          </p:nvSpPr>
          <p:spPr>
            <a:xfrm>
              <a:off x="6079476"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4" name="rc274"/>
            <p:cNvSpPr/>
            <p:nvPr/>
          </p:nvSpPr>
          <p:spPr>
            <a:xfrm>
              <a:off x="6376004"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5" name="rc275"/>
            <p:cNvSpPr/>
            <p:nvPr/>
          </p:nvSpPr>
          <p:spPr>
            <a:xfrm>
              <a:off x="6672532"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6" name="rc276"/>
            <p:cNvSpPr/>
            <p:nvPr/>
          </p:nvSpPr>
          <p:spPr>
            <a:xfrm>
              <a:off x="6969060"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7" name="rc277"/>
            <p:cNvSpPr/>
            <p:nvPr/>
          </p:nvSpPr>
          <p:spPr>
            <a:xfrm>
              <a:off x="7265589"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8" name="rc278"/>
            <p:cNvSpPr/>
            <p:nvPr/>
          </p:nvSpPr>
          <p:spPr>
            <a:xfrm>
              <a:off x="7562117"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9" name="rc279"/>
            <p:cNvSpPr/>
            <p:nvPr/>
          </p:nvSpPr>
          <p:spPr>
            <a:xfrm>
              <a:off x="7858645"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0" name="rc280"/>
            <p:cNvSpPr/>
            <p:nvPr/>
          </p:nvSpPr>
          <p:spPr>
            <a:xfrm>
              <a:off x="8155173"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1" name="rc281"/>
            <p:cNvSpPr/>
            <p:nvPr/>
          </p:nvSpPr>
          <p:spPr>
            <a:xfrm>
              <a:off x="8451701"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2" name="rc282"/>
            <p:cNvSpPr/>
            <p:nvPr/>
          </p:nvSpPr>
          <p:spPr>
            <a:xfrm>
              <a:off x="8748229" y="2187718"/>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3" name="rc283"/>
            <p:cNvSpPr/>
            <p:nvPr/>
          </p:nvSpPr>
          <p:spPr>
            <a:xfrm>
              <a:off x="1928082" y="2187718"/>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84" name="rc284"/>
            <p:cNvSpPr/>
            <p:nvPr/>
          </p:nvSpPr>
          <p:spPr>
            <a:xfrm>
              <a:off x="2224610" y="218771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5" name="rc285"/>
            <p:cNvSpPr/>
            <p:nvPr/>
          </p:nvSpPr>
          <p:spPr>
            <a:xfrm>
              <a:off x="2521138" y="2187718"/>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6" name="rc286"/>
            <p:cNvSpPr/>
            <p:nvPr/>
          </p:nvSpPr>
          <p:spPr>
            <a:xfrm>
              <a:off x="2817666" y="2187718"/>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87" name="rc287"/>
            <p:cNvSpPr/>
            <p:nvPr/>
          </p:nvSpPr>
          <p:spPr>
            <a:xfrm>
              <a:off x="3114194" y="2187718"/>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88" name="rc288"/>
            <p:cNvSpPr/>
            <p:nvPr/>
          </p:nvSpPr>
          <p:spPr>
            <a:xfrm>
              <a:off x="3410722" y="2187718"/>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9" name="rc289"/>
            <p:cNvSpPr/>
            <p:nvPr/>
          </p:nvSpPr>
          <p:spPr>
            <a:xfrm>
              <a:off x="3707251" y="2187718"/>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0" name="rc290"/>
            <p:cNvSpPr/>
            <p:nvPr/>
          </p:nvSpPr>
          <p:spPr>
            <a:xfrm>
              <a:off x="4003779" y="2187718"/>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1" name="rc291"/>
            <p:cNvSpPr/>
            <p:nvPr/>
          </p:nvSpPr>
          <p:spPr>
            <a:xfrm>
              <a:off x="4300307" y="218771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2" name="rc292"/>
            <p:cNvSpPr/>
            <p:nvPr/>
          </p:nvSpPr>
          <p:spPr>
            <a:xfrm>
              <a:off x="1928082"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3" name="rc293"/>
            <p:cNvSpPr/>
            <p:nvPr/>
          </p:nvSpPr>
          <p:spPr>
            <a:xfrm>
              <a:off x="2224610"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4" name="rc294"/>
            <p:cNvSpPr/>
            <p:nvPr/>
          </p:nvSpPr>
          <p:spPr>
            <a:xfrm>
              <a:off x="2521138"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5" name="rc295"/>
            <p:cNvSpPr/>
            <p:nvPr/>
          </p:nvSpPr>
          <p:spPr>
            <a:xfrm>
              <a:off x="2817666" y="124877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6" name="rc296"/>
            <p:cNvSpPr/>
            <p:nvPr/>
          </p:nvSpPr>
          <p:spPr>
            <a:xfrm>
              <a:off x="3114194" y="124877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7" name="rc297"/>
            <p:cNvSpPr/>
            <p:nvPr/>
          </p:nvSpPr>
          <p:spPr>
            <a:xfrm>
              <a:off x="3410722" y="124877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8" name="rc298"/>
            <p:cNvSpPr/>
            <p:nvPr/>
          </p:nvSpPr>
          <p:spPr>
            <a:xfrm>
              <a:off x="3707251" y="1248772"/>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9" name="rc299"/>
            <p:cNvSpPr/>
            <p:nvPr/>
          </p:nvSpPr>
          <p:spPr>
            <a:xfrm>
              <a:off x="4003779" y="1248772"/>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0" name="rc300"/>
            <p:cNvSpPr/>
            <p:nvPr/>
          </p:nvSpPr>
          <p:spPr>
            <a:xfrm>
              <a:off x="4300307" y="124877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1" name="rc301"/>
            <p:cNvSpPr/>
            <p:nvPr/>
          </p:nvSpPr>
          <p:spPr>
            <a:xfrm>
              <a:off x="4596835"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2" name="rc302"/>
            <p:cNvSpPr/>
            <p:nvPr/>
          </p:nvSpPr>
          <p:spPr>
            <a:xfrm>
              <a:off x="4893363"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3" name="rc303"/>
            <p:cNvSpPr/>
            <p:nvPr/>
          </p:nvSpPr>
          <p:spPr>
            <a:xfrm>
              <a:off x="5189891"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4" name="rc304"/>
            <p:cNvSpPr/>
            <p:nvPr/>
          </p:nvSpPr>
          <p:spPr>
            <a:xfrm>
              <a:off x="5486420"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5" name="rc305"/>
            <p:cNvSpPr/>
            <p:nvPr/>
          </p:nvSpPr>
          <p:spPr>
            <a:xfrm>
              <a:off x="5782948"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6" name="rc306"/>
            <p:cNvSpPr/>
            <p:nvPr/>
          </p:nvSpPr>
          <p:spPr>
            <a:xfrm>
              <a:off x="6079476"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7" name="rc307"/>
            <p:cNvSpPr/>
            <p:nvPr/>
          </p:nvSpPr>
          <p:spPr>
            <a:xfrm>
              <a:off x="6376004"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8" name="rc308"/>
            <p:cNvSpPr/>
            <p:nvPr/>
          </p:nvSpPr>
          <p:spPr>
            <a:xfrm>
              <a:off x="6672532"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69060"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0" name="rc310"/>
            <p:cNvSpPr/>
            <p:nvPr/>
          </p:nvSpPr>
          <p:spPr>
            <a:xfrm>
              <a:off x="7265589"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1" name="rc311"/>
            <p:cNvSpPr/>
            <p:nvPr/>
          </p:nvSpPr>
          <p:spPr>
            <a:xfrm>
              <a:off x="7562117"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2" name="rc312"/>
            <p:cNvSpPr/>
            <p:nvPr/>
          </p:nvSpPr>
          <p:spPr>
            <a:xfrm>
              <a:off x="7858645"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3" name="rc313"/>
            <p:cNvSpPr/>
            <p:nvPr/>
          </p:nvSpPr>
          <p:spPr>
            <a:xfrm>
              <a:off x="8155173"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4" name="rc314"/>
            <p:cNvSpPr/>
            <p:nvPr/>
          </p:nvSpPr>
          <p:spPr>
            <a:xfrm>
              <a:off x="8451701" y="1248772"/>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5" name="rc315"/>
            <p:cNvSpPr/>
            <p:nvPr/>
          </p:nvSpPr>
          <p:spPr>
            <a:xfrm>
              <a:off x="8748229" y="124877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6" name="rc316"/>
            <p:cNvSpPr/>
            <p:nvPr/>
          </p:nvSpPr>
          <p:spPr>
            <a:xfrm>
              <a:off x="5782948" y="2422455"/>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7" name="rc317"/>
            <p:cNvSpPr/>
            <p:nvPr/>
          </p:nvSpPr>
          <p:spPr>
            <a:xfrm>
              <a:off x="6079476"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8" name="rc318"/>
            <p:cNvSpPr/>
            <p:nvPr/>
          </p:nvSpPr>
          <p:spPr>
            <a:xfrm>
              <a:off x="6376004"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9" name="rc319"/>
            <p:cNvSpPr/>
            <p:nvPr/>
          </p:nvSpPr>
          <p:spPr>
            <a:xfrm>
              <a:off x="6672532"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0" name="rc320"/>
            <p:cNvSpPr/>
            <p:nvPr/>
          </p:nvSpPr>
          <p:spPr>
            <a:xfrm>
              <a:off x="6969060"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1" name="rc321"/>
            <p:cNvSpPr/>
            <p:nvPr/>
          </p:nvSpPr>
          <p:spPr>
            <a:xfrm>
              <a:off x="7265589"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2" name="rc322"/>
            <p:cNvSpPr/>
            <p:nvPr/>
          </p:nvSpPr>
          <p:spPr>
            <a:xfrm>
              <a:off x="7562117"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3" name="rc323"/>
            <p:cNvSpPr/>
            <p:nvPr/>
          </p:nvSpPr>
          <p:spPr>
            <a:xfrm>
              <a:off x="7858645" y="2422455"/>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24" name="rc324"/>
            <p:cNvSpPr/>
            <p:nvPr/>
          </p:nvSpPr>
          <p:spPr>
            <a:xfrm>
              <a:off x="8155173"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5" name="rc325"/>
            <p:cNvSpPr/>
            <p:nvPr/>
          </p:nvSpPr>
          <p:spPr>
            <a:xfrm>
              <a:off x="8451701"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6" name="rc326"/>
            <p:cNvSpPr/>
            <p:nvPr/>
          </p:nvSpPr>
          <p:spPr>
            <a:xfrm>
              <a:off x="8748229"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7" name="rc327"/>
            <p:cNvSpPr/>
            <p:nvPr/>
          </p:nvSpPr>
          <p:spPr>
            <a:xfrm>
              <a:off x="1928082" y="1952982"/>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28" name="rc328"/>
            <p:cNvSpPr/>
            <p:nvPr/>
          </p:nvSpPr>
          <p:spPr>
            <a:xfrm>
              <a:off x="2224610"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29" name="rc329"/>
            <p:cNvSpPr/>
            <p:nvPr/>
          </p:nvSpPr>
          <p:spPr>
            <a:xfrm>
              <a:off x="2521138" y="1952982"/>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0" name="rc330"/>
            <p:cNvSpPr/>
            <p:nvPr/>
          </p:nvSpPr>
          <p:spPr>
            <a:xfrm>
              <a:off x="2817666"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1" name="rc331"/>
            <p:cNvSpPr/>
            <p:nvPr/>
          </p:nvSpPr>
          <p:spPr>
            <a:xfrm>
              <a:off x="3114194" y="1952982"/>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32" name="rc332"/>
            <p:cNvSpPr/>
            <p:nvPr/>
          </p:nvSpPr>
          <p:spPr>
            <a:xfrm>
              <a:off x="3410722"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33" name="rc333"/>
            <p:cNvSpPr/>
            <p:nvPr/>
          </p:nvSpPr>
          <p:spPr>
            <a:xfrm>
              <a:off x="3707251"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4" name="rc334"/>
            <p:cNvSpPr/>
            <p:nvPr/>
          </p:nvSpPr>
          <p:spPr>
            <a:xfrm>
              <a:off x="4003779"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35" name="rc335"/>
            <p:cNvSpPr/>
            <p:nvPr/>
          </p:nvSpPr>
          <p:spPr>
            <a:xfrm>
              <a:off x="4300307" y="1952982"/>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36" name="rc336"/>
            <p:cNvSpPr/>
            <p:nvPr/>
          </p:nvSpPr>
          <p:spPr>
            <a:xfrm>
              <a:off x="4596835" y="1952982"/>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7" name="rc337"/>
            <p:cNvSpPr/>
            <p:nvPr/>
          </p:nvSpPr>
          <p:spPr>
            <a:xfrm>
              <a:off x="4893363"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38" name="rc338"/>
            <p:cNvSpPr/>
            <p:nvPr/>
          </p:nvSpPr>
          <p:spPr>
            <a:xfrm>
              <a:off x="5189891"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9" name="rc339"/>
            <p:cNvSpPr/>
            <p:nvPr/>
          </p:nvSpPr>
          <p:spPr>
            <a:xfrm>
              <a:off x="5486420"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0" name="rc340"/>
            <p:cNvSpPr/>
            <p:nvPr/>
          </p:nvSpPr>
          <p:spPr>
            <a:xfrm>
              <a:off x="5782948"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1" name="rc341"/>
            <p:cNvSpPr/>
            <p:nvPr/>
          </p:nvSpPr>
          <p:spPr>
            <a:xfrm>
              <a:off x="6079476"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2" name="rc342"/>
            <p:cNvSpPr/>
            <p:nvPr/>
          </p:nvSpPr>
          <p:spPr>
            <a:xfrm>
              <a:off x="6376004"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3" name="rc343"/>
            <p:cNvSpPr/>
            <p:nvPr/>
          </p:nvSpPr>
          <p:spPr>
            <a:xfrm>
              <a:off x="6672532"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4" name="rc344"/>
            <p:cNvSpPr/>
            <p:nvPr/>
          </p:nvSpPr>
          <p:spPr>
            <a:xfrm>
              <a:off x="6969060"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5" name="rc345"/>
            <p:cNvSpPr/>
            <p:nvPr/>
          </p:nvSpPr>
          <p:spPr>
            <a:xfrm>
              <a:off x="7265589"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6" name="rc346"/>
            <p:cNvSpPr/>
            <p:nvPr/>
          </p:nvSpPr>
          <p:spPr>
            <a:xfrm>
              <a:off x="7562117"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7" name="rc347"/>
            <p:cNvSpPr/>
            <p:nvPr/>
          </p:nvSpPr>
          <p:spPr>
            <a:xfrm>
              <a:off x="7858645" y="1952982"/>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8" name="rc348"/>
            <p:cNvSpPr/>
            <p:nvPr/>
          </p:nvSpPr>
          <p:spPr>
            <a:xfrm>
              <a:off x="8155173" y="1952982"/>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9" name="rc349"/>
            <p:cNvSpPr/>
            <p:nvPr/>
          </p:nvSpPr>
          <p:spPr>
            <a:xfrm>
              <a:off x="8451701" y="1952982"/>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0" name="rc350"/>
            <p:cNvSpPr/>
            <p:nvPr/>
          </p:nvSpPr>
          <p:spPr>
            <a:xfrm>
              <a:off x="8748229" y="1952982"/>
              <a:ext cx="296528" cy="23473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1" name="rc351"/>
            <p:cNvSpPr/>
            <p:nvPr/>
          </p:nvSpPr>
          <p:spPr>
            <a:xfrm>
              <a:off x="1928082" y="2422455"/>
              <a:ext cx="296528" cy="23473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52" name="rc352"/>
            <p:cNvSpPr/>
            <p:nvPr/>
          </p:nvSpPr>
          <p:spPr>
            <a:xfrm>
              <a:off x="2224610" y="2422455"/>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53" name="rc353"/>
            <p:cNvSpPr/>
            <p:nvPr/>
          </p:nvSpPr>
          <p:spPr>
            <a:xfrm>
              <a:off x="2521138"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4" name="rc354"/>
            <p:cNvSpPr/>
            <p:nvPr/>
          </p:nvSpPr>
          <p:spPr>
            <a:xfrm>
              <a:off x="2817666" y="2422455"/>
              <a:ext cx="296528" cy="23473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55" name="rc355"/>
            <p:cNvSpPr/>
            <p:nvPr/>
          </p:nvSpPr>
          <p:spPr>
            <a:xfrm>
              <a:off x="3114194"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6" name="rc356"/>
            <p:cNvSpPr/>
            <p:nvPr/>
          </p:nvSpPr>
          <p:spPr>
            <a:xfrm>
              <a:off x="3410722"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7" name="rc357"/>
            <p:cNvSpPr/>
            <p:nvPr/>
          </p:nvSpPr>
          <p:spPr>
            <a:xfrm>
              <a:off x="3707251"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8" name="rc358"/>
            <p:cNvSpPr/>
            <p:nvPr/>
          </p:nvSpPr>
          <p:spPr>
            <a:xfrm>
              <a:off x="4003779" y="2422455"/>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59" name="rc359"/>
            <p:cNvSpPr/>
            <p:nvPr/>
          </p:nvSpPr>
          <p:spPr>
            <a:xfrm>
              <a:off x="4300307" y="2422455"/>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0" name="rc360"/>
            <p:cNvSpPr/>
            <p:nvPr/>
          </p:nvSpPr>
          <p:spPr>
            <a:xfrm>
              <a:off x="4596835"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1" name="rc361"/>
            <p:cNvSpPr/>
            <p:nvPr/>
          </p:nvSpPr>
          <p:spPr>
            <a:xfrm>
              <a:off x="4893363" y="2422455"/>
              <a:ext cx="296528" cy="23473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2" name="rc362"/>
            <p:cNvSpPr/>
            <p:nvPr/>
          </p:nvSpPr>
          <p:spPr>
            <a:xfrm>
              <a:off x="5189891" y="2422455"/>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3" name="rc363"/>
            <p:cNvSpPr/>
            <p:nvPr/>
          </p:nvSpPr>
          <p:spPr>
            <a:xfrm>
              <a:off x="5486420" y="2422455"/>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4" name="rc364"/>
            <p:cNvSpPr/>
            <p:nvPr/>
          </p:nvSpPr>
          <p:spPr>
            <a:xfrm>
              <a:off x="1928082" y="2657191"/>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5" name="rc365"/>
            <p:cNvSpPr/>
            <p:nvPr/>
          </p:nvSpPr>
          <p:spPr>
            <a:xfrm>
              <a:off x="2224610" y="2657191"/>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6" name="rc366"/>
            <p:cNvSpPr/>
            <p:nvPr/>
          </p:nvSpPr>
          <p:spPr>
            <a:xfrm>
              <a:off x="2521138" y="265719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7" name="rc367"/>
            <p:cNvSpPr/>
            <p:nvPr/>
          </p:nvSpPr>
          <p:spPr>
            <a:xfrm>
              <a:off x="2817666" y="265719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8" name="rc368"/>
            <p:cNvSpPr/>
            <p:nvPr/>
          </p:nvSpPr>
          <p:spPr>
            <a:xfrm>
              <a:off x="3114194" y="265719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9" name="rc369"/>
            <p:cNvSpPr/>
            <p:nvPr/>
          </p:nvSpPr>
          <p:spPr>
            <a:xfrm>
              <a:off x="3410722" y="265719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0" name="rc370"/>
            <p:cNvSpPr/>
            <p:nvPr/>
          </p:nvSpPr>
          <p:spPr>
            <a:xfrm>
              <a:off x="3707251" y="2657191"/>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1" name="rc371"/>
            <p:cNvSpPr/>
            <p:nvPr/>
          </p:nvSpPr>
          <p:spPr>
            <a:xfrm>
              <a:off x="4003779" y="265719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2" name="rc372"/>
            <p:cNvSpPr/>
            <p:nvPr/>
          </p:nvSpPr>
          <p:spPr>
            <a:xfrm>
              <a:off x="4300307" y="265719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3" name="rc373"/>
            <p:cNvSpPr/>
            <p:nvPr/>
          </p:nvSpPr>
          <p:spPr>
            <a:xfrm>
              <a:off x="4596835"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4" name="rc374"/>
            <p:cNvSpPr/>
            <p:nvPr/>
          </p:nvSpPr>
          <p:spPr>
            <a:xfrm>
              <a:off x="4893363"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5" name="rc375"/>
            <p:cNvSpPr/>
            <p:nvPr/>
          </p:nvSpPr>
          <p:spPr>
            <a:xfrm>
              <a:off x="5189891"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6" name="rc376"/>
            <p:cNvSpPr/>
            <p:nvPr/>
          </p:nvSpPr>
          <p:spPr>
            <a:xfrm>
              <a:off x="5486420"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7" name="rc377"/>
            <p:cNvSpPr/>
            <p:nvPr/>
          </p:nvSpPr>
          <p:spPr>
            <a:xfrm>
              <a:off x="5782948"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8" name="rc378"/>
            <p:cNvSpPr/>
            <p:nvPr/>
          </p:nvSpPr>
          <p:spPr>
            <a:xfrm>
              <a:off x="6079476"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9" name="rc379"/>
            <p:cNvSpPr/>
            <p:nvPr/>
          </p:nvSpPr>
          <p:spPr>
            <a:xfrm>
              <a:off x="6376004"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0" name="rc380"/>
            <p:cNvSpPr/>
            <p:nvPr/>
          </p:nvSpPr>
          <p:spPr>
            <a:xfrm>
              <a:off x="6672532"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1" name="rc381"/>
            <p:cNvSpPr/>
            <p:nvPr/>
          </p:nvSpPr>
          <p:spPr>
            <a:xfrm>
              <a:off x="6969060" y="265719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2" name="rc382"/>
            <p:cNvSpPr/>
            <p:nvPr/>
          </p:nvSpPr>
          <p:spPr>
            <a:xfrm>
              <a:off x="7265589"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3" name="rc383"/>
            <p:cNvSpPr/>
            <p:nvPr/>
          </p:nvSpPr>
          <p:spPr>
            <a:xfrm>
              <a:off x="7562117" y="2657191"/>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4" name="rc384"/>
            <p:cNvSpPr/>
            <p:nvPr/>
          </p:nvSpPr>
          <p:spPr>
            <a:xfrm>
              <a:off x="7858645" y="2657191"/>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5" name="rc385"/>
            <p:cNvSpPr/>
            <p:nvPr/>
          </p:nvSpPr>
          <p:spPr>
            <a:xfrm>
              <a:off x="8155173"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6" name="rc386"/>
            <p:cNvSpPr/>
            <p:nvPr/>
          </p:nvSpPr>
          <p:spPr>
            <a:xfrm>
              <a:off x="8451701" y="2657191"/>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7" name="rc387"/>
            <p:cNvSpPr/>
            <p:nvPr/>
          </p:nvSpPr>
          <p:spPr>
            <a:xfrm>
              <a:off x="8748229" y="2657191"/>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8" name="rc388"/>
            <p:cNvSpPr/>
            <p:nvPr/>
          </p:nvSpPr>
          <p:spPr>
            <a:xfrm>
              <a:off x="1928082" y="4535083"/>
              <a:ext cx="296528" cy="23473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89" name="rc389"/>
            <p:cNvSpPr/>
            <p:nvPr/>
          </p:nvSpPr>
          <p:spPr>
            <a:xfrm>
              <a:off x="2224610" y="4535083"/>
              <a:ext cx="296528" cy="23473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90" name="rc390"/>
            <p:cNvSpPr/>
            <p:nvPr/>
          </p:nvSpPr>
          <p:spPr>
            <a:xfrm>
              <a:off x="2521138" y="4535083"/>
              <a:ext cx="296528" cy="23473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91" name="rc391"/>
            <p:cNvSpPr/>
            <p:nvPr/>
          </p:nvSpPr>
          <p:spPr>
            <a:xfrm>
              <a:off x="2817666" y="4535083"/>
              <a:ext cx="296528" cy="23473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92" name="rc392"/>
            <p:cNvSpPr/>
            <p:nvPr/>
          </p:nvSpPr>
          <p:spPr>
            <a:xfrm>
              <a:off x="3114194" y="4535083"/>
              <a:ext cx="296528" cy="23473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93" name="rc393"/>
            <p:cNvSpPr/>
            <p:nvPr/>
          </p:nvSpPr>
          <p:spPr>
            <a:xfrm>
              <a:off x="3410722" y="4535083"/>
              <a:ext cx="296528" cy="23473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4" name="rc394"/>
            <p:cNvSpPr/>
            <p:nvPr/>
          </p:nvSpPr>
          <p:spPr>
            <a:xfrm>
              <a:off x="3707251" y="4535083"/>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95" name="rc395"/>
            <p:cNvSpPr/>
            <p:nvPr/>
          </p:nvSpPr>
          <p:spPr>
            <a:xfrm>
              <a:off x="4003779" y="4535083"/>
              <a:ext cx="296528" cy="23473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6" name="rc396"/>
            <p:cNvSpPr/>
            <p:nvPr/>
          </p:nvSpPr>
          <p:spPr>
            <a:xfrm>
              <a:off x="4300307" y="4535083"/>
              <a:ext cx="296528" cy="23473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7" name="rc397"/>
            <p:cNvSpPr/>
            <p:nvPr/>
          </p:nvSpPr>
          <p:spPr>
            <a:xfrm>
              <a:off x="4596835" y="4535083"/>
              <a:ext cx="296528" cy="23473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98" name="rc398"/>
            <p:cNvSpPr/>
            <p:nvPr/>
          </p:nvSpPr>
          <p:spPr>
            <a:xfrm>
              <a:off x="4893363" y="4535083"/>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99" name="rc399"/>
            <p:cNvSpPr/>
            <p:nvPr/>
          </p:nvSpPr>
          <p:spPr>
            <a:xfrm>
              <a:off x="5189891" y="4535083"/>
              <a:ext cx="296528" cy="23473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00" name="rc400"/>
            <p:cNvSpPr/>
            <p:nvPr/>
          </p:nvSpPr>
          <p:spPr>
            <a:xfrm>
              <a:off x="5486420" y="4535083"/>
              <a:ext cx="296528" cy="23473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01" name="rc401"/>
            <p:cNvSpPr/>
            <p:nvPr/>
          </p:nvSpPr>
          <p:spPr>
            <a:xfrm>
              <a:off x="5782948" y="4535083"/>
              <a:ext cx="296528" cy="23473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02" name="rc402"/>
            <p:cNvSpPr/>
            <p:nvPr/>
          </p:nvSpPr>
          <p:spPr>
            <a:xfrm>
              <a:off x="6079476" y="4535083"/>
              <a:ext cx="296528" cy="23473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03" name="rc403"/>
            <p:cNvSpPr/>
            <p:nvPr/>
          </p:nvSpPr>
          <p:spPr>
            <a:xfrm>
              <a:off x="6376004" y="4535083"/>
              <a:ext cx="296528" cy="23473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04" name="rc404"/>
            <p:cNvSpPr/>
            <p:nvPr/>
          </p:nvSpPr>
          <p:spPr>
            <a:xfrm>
              <a:off x="6672532" y="4535083"/>
              <a:ext cx="296528" cy="23473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05" name="rc405"/>
            <p:cNvSpPr/>
            <p:nvPr/>
          </p:nvSpPr>
          <p:spPr>
            <a:xfrm>
              <a:off x="6969060" y="4535083"/>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06" name="rc406"/>
            <p:cNvSpPr/>
            <p:nvPr/>
          </p:nvSpPr>
          <p:spPr>
            <a:xfrm>
              <a:off x="7265589" y="4535083"/>
              <a:ext cx="296528" cy="23473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07" name="rc407"/>
            <p:cNvSpPr/>
            <p:nvPr/>
          </p:nvSpPr>
          <p:spPr>
            <a:xfrm>
              <a:off x="7562117" y="4535083"/>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08" name="rc408"/>
            <p:cNvSpPr/>
            <p:nvPr/>
          </p:nvSpPr>
          <p:spPr>
            <a:xfrm>
              <a:off x="7858645" y="4535083"/>
              <a:ext cx="296528" cy="23473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09" name="rc409"/>
            <p:cNvSpPr/>
            <p:nvPr/>
          </p:nvSpPr>
          <p:spPr>
            <a:xfrm>
              <a:off x="8155173" y="4535083"/>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10" name="rc410"/>
            <p:cNvSpPr/>
            <p:nvPr/>
          </p:nvSpPr>
          <p:spPr>
            <a:xfrm>
              <a:off x="8451701" y="4535083"/>
              <a:ext cx="296528" cy="23473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11" name="rc411"/>
            <p:cNvSpPr/>
            <p:nvPr/>
          </p:nvSpPr>
          <p:spPr>
            <a:xfrm>
              <a:off x="8748229" y="4535083"/>
              <a:ext cx="296528" cy="23473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12" name="rc412"/>
            <p:cNvSpPr/>
            <p:nvPr/>
          </p:nvSpPr>
          <p:spPr>
            <a:xfrm>
              <a:off x="1928082" y="4769820"/>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13" name="rc413"/>
            <p:cNvSpPr/>
            <p:nvPr/>
          </p:nvSpPr>
          <p:spPr>
            <a:xfrm>
              <a:off x="2224610" y="4769820"/>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14" name="rc414"/>
            <p:cNvSpPr/>
            <p:nvPr/>
          </p:nvSpPr>
          <p:spPr>
            <a:xfrm>
              <a:off x="2521138" y="4769820"/>
              <a:ext cx="296528" cy="23473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15" name="rc415"/>
            <p:cNvSpPr/>
            <p:nvPr/>
          </p:nvSpPr>
          <p:spPr>
            <a:xfrm>
              <a:off x="2817666" y="4769820"/>
              <a:ext cx="296528" cy="23473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16" name="rc416"/>
            <p:cNvSpPr/>
            <p:nvPr/>
          </p:nvSpPr>
          <p:spPr>
            <a:xfrm>
              <a:off x="3114194" y="4769820"/>
              <a:ext cx="296528" cy="23473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17" name="rc417"/>
            <p:cNvSpPr/>
            <p:nvPr/>
          </p:nvSpPr>
          <p:spPr>
            <a:xfrm>
              <a:off x="3410722" y="4769820"/>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18" name="rc418"/>
            <p:cNvSpPr/>
            <p:nvPr/>
          </p:nvSpPr>
          <p:spPr>
            <a:xfrm>
              <a:off x="3707251" y="4769820"/>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19" name="rc419"/>
            <p:cNvSpPr/>
            <p:nvPr/>
          </p:nvSpPr>
          <p:spPr>
            <a:xfrm>
              <a:off x="4003779" y="4769820"/>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20" name="rc420"/>
            <p:cNvSpPr/>
            <p:nvPr/>
          </p:nvSpPr>
          <p:spPr>
            <a:xfrm>
              <a:off x="4300307" y="4769820"/>
              <a:ext cx="296528" cy="23473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21" name="rc421"/>
            <p:cNvSpPr/>
            <p:nvPr/>
          </p:nvSpPr>
          <p:spPr>
            <a:xfrm>
              <a:off x="4596835" y="4769820"/>
              <a:ext cx="296528" cy="23473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22" name="rc422"/>
            <p:cNvSpPr/>
            <p:nvPr/>
          </p:nvSpPr>
          <p:spPr>
            <a:xfrm>
              <a:off x="4893363" y="4769820"/>
              <a:ext cx="296528" cy="23473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23" name="rc423"/>
            <p:cNvSpPr/>
            <p:nvPr/>
          </p:nvSpPr>
          <p:spPr>
            <a:xfrm>
              <a:off x="5189891" y="4769820"/>
              <a:ext cx="296528" cy="23473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24" name="rc424"/>
            <p:cNvSpPr/>
            <p:nvPr/>
          </p:nvSpPr>
          <p:spPr>
            <a:xfrm>
              <a:off x="5486420" y="4769820"/>
              <a:ext cx="296528" cy="23473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25" name="rc425"/>
            <p:cNvSpPr/>
            <p:nvPr/>
          </p:nvSpPr>
          <p:spPr>
            <a:xfrm>
              <a:off x="5782948" y="4769820"/>
              <a:ext cx="296528" cy="23473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26" name="rc426"/>
            <p:cNvSpPr/>
            <p:nvPr/>
          </p:nvSpPr>
          <p:spPr>
            <a:xfrm>
              <a:off x="6079476" y="4769820"/>
              <a:ext cx="296528" cy="23473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27" name="rc427"/>
            <p:cNvSpPr/>
            <p:nvPr/>
          </p:nvSpPr>
          <p:spPr>
            <a:xfrm>
              <a:off x="6376004" y="4769820"/>
              <a:ext cx="296528" cy="23473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28" name="rc428"/>
            <p:cNvSpPr/>
            <p:nvPr/>
          </p:nvSpPr>
          <p:spPr>
            <a:xfrm>
              <a:off x="6672532" y="4769820"/>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29" name="rc429"/>
            <p:cNvSpPr/>
            <p:nvPr/>
          </p:nvSpPr>
          <p:spPr>
            <a:xfrm>
              <a:off x="6969060" y="4769820"/>
              <a:ext cx="296528" cy="23473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30" name="rc430"/>
            <p:cNvSpPr/>
            <p:nvPr/>
          </p:nvSpPr>
          <p:spPr>
            <a:xfrm>
              <a:off x="7265589" y="4769820"/>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31" name="rc431"/>
            <p:cNvSpPr/>
            <p:nvPr/>
          </p:nvSpPr>
          <p:spPr>
            <a:xfrm>
              <a:off x="7562117" y="4769820"/>
              <a:ext cx="296528" cy="23473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32" name="rc432"/>
            <p:cNvSpPr/>
            <p:nvPr/>
          </p:nvSpPr>
          <p:spPr>
            <a:xfrm>
              <a:off x="7858645" y="4769820"/>
              <a:ext cx="296528" cy="23473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3" name="rc433"/>
            <p:cNvSpPr/>
            <p:nvPr/>
          </p:nvSpPr>
          <p:spPr>
            <a:xfrm>
              <a:off x="8155173" y="4769820"/>
              <a:ext cx="296528" cy="23473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4" name="rc434"/>
            <p:cNvSpPr/>
            <p:nvPr/>
          </p:nvSpPr>
          <p:spPr>
            <a:xfrm>
              <a:off x="8451701" y="4769820"/>
              <a:ext cx="296528" cy="23473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35" name="rc435"/>
            <p:cNvSpPr/>
            <p:nvPr/>
          </p:nvSpPr>
          <p:spPr>
            <a:xfrm>
              <a:off x="8748229" y="4769820"/>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36" name="rc436"/>
            <p:cNvSpPr/>
            <p:nvPr/>
          </p:nvSpPr>
          <p:spPr>
            <a:xfrm>
              <a:off x="1928082" y="2891928"/>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37" name="rc437"/>
            <p:cNvSpPr/>
            <p:nvPr/>
          </p:nvSpPr>
          <p:spPr>
            <a:xfrm>
              <a:off x="2224610" y="2891928"/>
              <a:ext cx="296528" cy="23473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38" name="rc438"/>
            <p:cNvSpPr/>
            <p:nvPr/>
          </p:nvSpPr>
          <p:spPr>
            <a:xfrm>
              <a:off x="2521138" y="2891928"/>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9" name="rc439"/>
            <p:cNvSpPr/>
            <p:nvPr/>
          </p:nvSpPr>
          <p:spPr>
            <a:xfrm>
              <a:off x="2817666" y="2891928"/>
              <a:ext cx="296528" cy="23473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40" name="rc440"/>
            <p:cNvSpPr/>
            <p:nvPr/>
          </p:nvSpPr>
          <p:spPr>
            <a:xfrm>
              <a:off x="3114194" y="2891928"/>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41" name="rc441"/>
            <p:cNvSpPr/>
            <p:nvPr/>
          </p:nvSpPr>
          <p:spPr>
            <a:xfrm>
              <a:off x="3410722" y="289192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42" name="rc442"/>
            <p:cNvSpPr/>
            <p:nvPr/>
          </p:nvSpPr>
          <p:spPr>
            <a:xfrm>
              <a:off x="3707251"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3" name="rc443"/>
            <p:cNvSpPr/>
            <p:nvPr/>
          </p:nvSpPr>
          <p:spPr>
            <a:xfrm>
              <a:off x="4003779"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4" name="rc444"/>
            <p:cNvSpPr/>
            <p:nvPr/>
          </p:nvSpPr>
          <p:spPr>
            <a:xfrm>
              <a:off x="4300307"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5" name="rc445"/>
            <p:cNvSpPr/>
            <p:nvPr/>
          </p:nvSpPr>
          <p:spPr>
            <a:xfrm>
              <a:off x="4596835"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6" name="rc446"/>
            <p:cNvSpPr/>
            <p:nvPr/>
          </p:nvSpPr>
          <p:spPr>
            <a:xfrm>
              <a:off x="4893363" y="2891928"/>
              <a:ext cx="296528" cy="23473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7" name="rc447"/>
            <p:cNvSpPr/>
            <p:nvPr/>
          </p:nvSpPr>
          <p:spPr>
            <a:xfrm>
              <a:off x="5189891" y="289192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48" name="rc448"/>
            <p:cNvSpPr/>
            <p:nvPr/>
          </p:nvSpPr>
          <p:spPr>
            <a:xfrm>
              <a:off x="5486420" y="289192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49" name="rc449"/>
            <p:cNvSpPr/>
            <p:nvPr/>
          </p:nvSpPr>
          <p:spPr>
            <a:xfrm>
              <a:off x="5782948" y="2891928"/>
              <a:ext cx="296528" cy="23473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0" name="rc450"/>
            <p:cNvSpPr/>
            <p:nvPr/>
          </p:nvSpPr>
          <p:spPr>
            <a:xfrm>
              <a:off x="6079476"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1" name="rc451"/>
            <p:cNvSpPr/>
            <p:nvPr/>
          </p:nvSpPr>
          <p:spPr>
            <a:xfrm>
              <a:off x="6376004"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2" name="rc452"/>
            <p:cNvSpPr/>
            <p:nvPr/>
          </p:nvSpPr>
          <p:spPr>
            <a:xfrm>
              <a:off x="6672532" y="289192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53" name="rc453"/>
            <p:cNvSpPr/>
            <p:nvPr/>
          </p:nvSpPr>
          <p:spPr>
            <a:xfrm>
              <a:off x="6969060"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4" name="rc454"/>
            <p:cNvSpPr/>
            <p:nvPr/>
          </p:nvSpPr>
          <p:spPr>
            <a:xfrm>
              <a:off x="7265589" y="289192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55" name="rc455"/>
            <p:cNvSpPr/>
            <p:nvPr/>
          </p:nvSpPr>
          <p:spPr>
            <a:xfrm>
              <a:off x="7562117"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6" name="rc456"/>
            <p:cNvSpPr/>
            <p:nvPr/>
          </p:nvSpPr>
          <p:spPr>
            <a:xfrm>
              <a:off x="7858645" y="2891928"/>
              <a:ext cx="296528" cy="23473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7" name="rc457"/>
            <p:cNvSpPr/>
            <p:nvPr/>
          </p:nvSpPr>
          <p:spPr>
            <a:xfrm>
              <a:off x="8155173" y="2891928"/>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58" name="rc458"/>
            <p:cNvSpPr/>
            <p:nvPr/>
          </p:nvSpPr>
          <p:spPr>
            <a:xfrm>
              <a:off x="8451701" y="2891928"/>
              <a:ext cx="296528" cy="23473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59" name="rc459"/>
            <p:cNvSpPr/>
            <p:nvPr/>
          </p:nvSpPr>
          <p:spPr>
            <a:xfrm>
              <a:off x="8748229" y="2891928"/>
              <a:ext cx="296528" cy="23473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60" name="rc460"/>
            <p:cNvSpPr/>
            <p:nvPr/>
          </p:nvSpPr>
          <p:spPr>
            <a:xfrm>
              <a:off x="1928082" y="5474029"/>
              <a:ext cx="296528" cy="23473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61" name="rc461"/>
            <p:cNvSpPr/>
            <p:nvPr/>
          </p:nvSpPr>
          <p:spPr>
            <a:xfrm>
              <a:off x="2224610" y="5474029"/>
              <a:ext cx="296528" cy="23473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62" name="rc462"/>
            <p:cNvSpPr/>
            <p:nvPr/>
          </p:nvSpPr>
          <p:spPr>
            <a:xfrm>
              <a:off x="2521138" y="5474029"/>
              <a:ext cx="296528" cy="23473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63" name="rc463"/>
            <p:cNvSpPr/>
            <p:nvPr/>
          </p:nvSpPr>
          <p:spPr>
            <a:xfrm>
              <a:off x="2817666" y="5474029"/>
              <a:ext cx="296528" cy="23473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64" name="rc464"/>
            <p:cNvSpPr/>
            <p:nvPr/>
          </p:nvSpPr>
          <p:spPr>
            <a:xfrm>
              <a:off x="3114194" y="5474029"/>
              <a:ext cx="296528" cy="23473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65" name="rc465"/>
            <p:cNvSpPr/>
            <p:nvPr/>
          </p:nvSpPr>
          <p:spPr>
            <a:xfrm>
              <a:off x="3410722" y="5474029"/>
              <a:ext cx="296528" cy="23473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66" name="rc466"/>
            <p:cNvSpPr/>
            <p:nvPr/>
          </p:nvSpPr>
          <p:spPr>
            <a:xfrm>
              <a:off x="3707251" y="5474029"/>
              <a:ext cx="296528" cy="23473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67" name="rc467"/>
            <p:cNvSpPr/>
            <p:nvPr/>
          </p:nvSpPr>
          <p:spPr>
            <a:xfrm>
              <a:off x="4003779" y="5474029"/>
              <a:ext cx="296528" cy="23473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68" name="rc468"/>
            <p:cNvSpPr/>
            <p:nvPr/>
          </p:nvSpPr>
          <p:spPr>
            <a:xfrm>
              <a:off x="4300307" y="5474029"/>
              <a:ext cx="296528" cy="23473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69" name="rc469"/>
            <p:cNvSpPr/>
            <p:nvPr/>
          </p:nvSpPr>
          <p:spPr>
            <a:xfrm>
              <a:off x="4596835" y="5474029"/>
              <a:ext cx="296528" cy="23473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70" name="rc470"/>
            <p:cNvSpPr/>
            <p:nvPr/>
          </p:nvSpPr>
          <p:spPr>
            <a:xfrm>
              <a:off x="4893363" y="5474029"/>
              <a:ext cx="296528" cy="23473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71" name="rc471"/>
            <p:cNvSpPr/>
            <p:nvPr/>
          </p:nvSpPr>
          <p:spPr>
            <a:xfrm>
              <a:off x="5189891" y="5474029"/>
              <a:ext cx="296528" cy="23473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72" name="rc472"/>
            <p:cNvSpPr/>
            <p:nvPr/>
          </p:nvSpPr>
          <p:spPr>
            <a:xfrm>
              <a:off x="5486420" y="5474029"/>
              <a:ext cx="296528" cy="23473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73" name="rc473"/>
            <p:cNvSpPr/>
            <p:nvPr/>
          </p:nvSpPr>
          <p:spPr>
            <a:xfrm>
              <a:off x="5782948" y="5474029"/>
              <a:ext cx="296528" cy="23473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74" name="rc474"/>
            <p:cNvSpPr/>
            <p:nvPr/>
          </p:nvSpPr>
          <p:spPr>
            <a:xfrm>
              <a:off x="6079476" y="5474029"/>
              <a:ext cx="296528" cy="23473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5" name="rc475"/>
            <p:cNvSpPr/>
            <p:nvPr/>
          </p:nvSpPr>
          <p:spPr>
            <a:xfrm>
              <a:off x="6376004" y="5474029"/>
              <a:ext cx="296528" cy="23473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76" name="rc476"/>
            <p:cNvSpPr/>
            <p:nvPr/>
          </p:nvSpPr>
          <p:spPr>
            <a:xfrm>
              <a:off x="6672532" y="5474029"/>
              <a:ext cx="296528" cy="23473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77" name="rc477"/>
            <p:cNvSpPr/>
            <p:nvPr/>
          </p:nvSpPr>
          <p:spPr>
            <a:xfrm>
              <a:off x="6969060" y="5474029"/>
              <a:ext cx="296528" cy="23473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78" name="rc478"/>
            <p:cNvSpPr/>
            <p:nvPr/>
          </p:nvSpPr>
          <p:spPr>
            <a:xfrm>
              <a:off x="7265589" y="5474029"/>
              <a:ext cx="296528" cy="23473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79" name="rc479"/>
            <p:cNvSpPr/>
            <p:nvPr/>
          </p:nvSpPr>
          <p:spPr>
            <a:xfrm>
              <a:off x="7562117" y="5474029"/>
              <a:ext cx="296528" cy="23473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80" name="rc480"/>
            <p:cNvSpPr/>
            <p:nvPr/>
          </p:nvSpPr>
          <p:spPr>
            <a:xfrm>
              <a:off x="7858645" y="5474029"/>
              <a:ext cx="296528" cy="23473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81" name="rc481"/>
            <p:cNvSpPr/>
            <p:nvPr/>
          </p:nvSpPr>
          <p:spPr>
            <a:xfrm>
              <a:off x="8155173" y="5474029"/>
              <a:ext cx="296528" cy="23473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82" name="rc482"/>
            <p:cNvSpPr/>
            <p:nvPr/>
          </p:nvSpPr>
          <p:spPr>
            <a:xfrm>
              <a:off x="8451701" y="5474029"/>
              <a:ext cx="296528" cy="23473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83" name="rc483"/>
            <p:cNvSpPr/>
            <p:nvPr/>
          </p:nvSpPr>
          <p:spPr>
            <a:xfrm>
              <a:off x="8748229" y="5474029"/>
              <a:ext cx="296528" cy="23473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84" name="tx484"/>
            <p:cNvSpPr/>
            <p:nvPr/>
          </p:nvSpPr>
          <p:spPr>
            <a:xfrm>
              <a:off x="2016056"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5" name="tx485"/>
            <p:cNvSpPr/>
            <p:nvPr/>
          </p:nvSpPr>
          <p:spPr>
            <a:xfrm>
              <a:off x="2312584"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6" name="tx486"/>
            <p:cNvSpPr/>
            <p:nvPr/>
          </p:nvSpPr>
          <p:spPr>
            <a:xfrm>
              <a:off x="2609112"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7" name="tx487"/>
            <p:cNvSpPr/>
            <p:nvPr/>
          </p:nvSpPr>
          <p:spPr>
            <a:xfrm>
              <a:off x="2905640"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8" name="tx488"/>
            <p:cNvSpPr/>
            <p:nvPr/>
          </p:nvSpPr>
          <p:spPr>
            <a:xfrm>
              <a:off x="3202169"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9" name="tx489"/>
            <p:cNvSpPr/>
            <p:nvPr/>
          </p:nvSpPr>
          <p:spPr>
            <a:xfrm>
              <a:off x="3498697"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0" name="tx490"/>
            <p:cNvSpPr/>
            <p:nvPr/>
          </p:nvSpPr>
          <p:spPr>
            <a:xfrm>
              <a:off x="3795225"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1" name="tx491"/>
            <p:cNvSpPr/>
            <p:nvPr/>
          </p:nvSpPr>
          <p:spPr>
            <a:xfrm>
              <a:off x="4091753"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2" name="tx492"/>
            <p:cNvSpPr/>
            <p:nvPr/>
          </p:nvSpPr>
          <p:spPr>
            <a:xfrm>
              <a:off x="4388281"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3" name="tx493"/>
            <p:cNvSpPr/>
            <p:nvPr/>
          </p:nvSpPr>
          <p:spPr>
            <a:xfrm>
              <a:off x="4684809" y="32035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4" name="tx494"/>
            <p:cNvSpPr/>
            <p:nvPr/>
          </p:nvSpPr>
          <p:spPr>
            <a:xfrm>
              <a:off x="4981338"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5" name="tx495"/>
            <p:cNvSpPr/>
            <p:nvPr/>
          </p:nvSpPr>
          <p:spPr>
            <a:xfrm>
              <a:off x="5277866"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6" name="tx496"/>
            <p:cNvSpPr/>
            <p:nvPr/>
          </p:nvSpPr>
          <p:spPr>
            <a:xfrm>
              <a:off x="5574394"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7" name="tx497"/>
            <p:cNvSpPr/>
            <p:nvPr/>
          </p:nvSpPr>
          <p:spPr>
            <a:xfrm>
              <a:off x="5870922"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98" name="tx498"/>
            <p:cNvSpPr/>
            <p:nvPr/>
          </p:nvSpPr>
          <p:spPr>
            <a:xfrm>
              <a:off x="6167450"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9" name="tx499"/>
            <p:cNvSpPr/>
            <p:nvPr/>
          </p:nvSpPr>
          <p:spPr>
            <a:xfrm>
              <a:off x="6463979"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0" name="tx500"/>
            <p:cNvSpPr/>
            <p:nvPr/>
          </p:nvSpPr>
          <p:spPr>
            <a:xfrm>
              <a:off x="6760507"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1" name="tx501"/>
            <p:cNvSpPr/>
            <p:nvPr/>
          </p:nvSpPr>
          <p:spPr>
            <a:xfrm>
              <a:off x="7057035"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2" name="tx502"/>
            <p:cNvSpPr/>
            <p:nvPr/>
          </p:nvSpPr>
          <p:spPr>
            <a:xfrm>
              <a:off x="7353563"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3" name="tx503"/>
            <p:cNvSpPr/>
            <p:nvPr/>
          </p:nvSpPr>
          <p:spPr>
            <a:xfrm>
              <a:off x="7650091"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4" name="tx504"/>
            <p:cNvSpPr/>
            <p:nvPr/>
          </p:nvSpPr>
          <p:spPr>
            <a:xfrm>
              <a:off x="7946619"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5" name="tx505"/>
            <p:cNvSpPr/>
            <p:nvPr/>
          </p:nvSpPr>
          <p:spPr>
            <a:xfrm>
              <a:off x="8243148"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6" name="tx506"/>
            <p:cNvSpPr/>
            <p:nvPr/>
          </p:nvSpPr>
          <p:spPr>
            <a:xfrm>
              <a:off x="8539676"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7" name="tx507"/>
            <p:cNvSpPr/>
            <p:nvPr/>
          </p:nvSpPr>
          <p:spPr>
            <a:xfrm>
              <a:off x="8836204" y="3203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8" name="tx508"/>
            <p:cNvSpPr/>
            <p:nvPr/>
          </p:nvSpPr>
          <p:spPr>
            <a:xfrm>
              <a:off x="2016056"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9" name="tx509"/>
            <p:cNvSpPr/>
            <p:nvPr/>
          </p:nvSpPr>
          <p:spPr>
            <a:xfrm>
              <a:off x="2312584"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0" name="tx510"/>
            <p:cNvSpPr/>
            <p:nvPr/>
          </p:nvSpPr>
          <p:spPr>
            <a:xfrm>
              <a:off x="2609112"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1" name="tx511"/>
            <p:cNvSpPr/>
            <p:nvPr/>
          </p:nvSpPr>
          <p:spPr>
            <a:xfrm>
              <a:off x="2905640"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3202169"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3" name="tx513"/>
            <p:cNvSpPr/>
            <p:nvPr/>
          </p:nvSpPr>
          <p:spPr>
            <a:xfrm>
              <a:off x="3498697"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4" name="tx514"/>
            <p:cNvSpPr/>
            <p:nvPr/>
          </p:nvSpPr>
          <p:spPr>
            <a:xfrm>
              <a:off x="3795225"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5" name="tx515"/>
            <p:cNvSpPr/>
            <p:nvPr/>
          </p:nvSpPr>
          <p:spPr>
            <a:xfrm>
              <a:off x="4091753"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6" name="tx516"/>
            <p:cNvSpPr/>
            <p:nvPr/>
          </p:nvSpPr>
          <p:spPr>
            <a:xfrm>
              <a:off x="4388281"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7" name="tx517"/>
            <p:cNvSpPr/>
            <p:nvPr/>
          </p:nvSpPr>
          <p:spPr>
            <a:xfrm>
              <a:off x="4684809"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8" name="tx518"/>
            <p:cNvSpPr/>
            <p:nvPr/>
          </p:nvSpPr>
          <p:spPr>
            <a:xfrm>
              <a:off x="4981338"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9" name="tx519"/>
            <p:cNvSpPr/>
            <p:nvPr/>
          </p:nvSpPr>
          <p:spPr>
            <a:xfrm>
              <a:off x="5277866"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0" name="tx520"/>
            <p:cNvSpPr/>
            <p:nvPr/>
          </p:nvSpPr>
          <p:spPr>
            <a:xfrm>
              <a:off x="5574394"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1" name="tx521"/>
            <p:cNvSpPr/>
            <p:nvPr/>
          </p:nvSpPr>
          <p:spPr>
            <a:xfrm>
              <a:off x="5870922"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2" name="tx522"/>
            <p:cNvSpPr/>
            <p:nvPr/>
          </p:nvSpPr>
          <p:spPr>
            <a:xfrm>
              <a:off x="6167450"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3" name="tx523"/>
            <p:cNvSpPr/>
            <p:nvPr/>
          </p:nvSpPr>
          <p:spPr>
            <a:xfrm>
              <a:off x="6463979"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6760507"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5" name="tx525"/>
            <p:cNvSpPr/>
            <p:nvPr/>
          </p:nvSpPr>
          <p:spPr>
            <a:xfrm>
              <a:off x="7057035"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6" name="tx526"/>
            <p:cNvSpPr/>
            <p:nvPr/>
          </p:nvSpPr>
          <p:spPr>
            <a:xfrm>
              <a:off x="7353563"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7" name="tx527"/>
            <p:cNvSpPr/>
            <p:nvPr/>
          </p:nvSpPr>
          <p:spPr>
            <a:xfrm>
              <a:off x="7650091"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8" name="tx528"/>
            <p:cNvSpPr/>
            <p:nvPr/>
          </p:nvSpPr>
          <p:spPr>
            <a:xfrm>
              <a:off x="7946619"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9" name="tx529"/>
            <p:cNvSpPr/>
            <p:nvPr/>
          </p:nvSpPr>
          <p:spPr>
            <a:xfrm>
              <a:off x="8243148"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0" name="tx530"/>
            <p:cNvSpPr/>
            <p:nvPr/>
          </p:nvSpPr>
          <p:spPr>
            <a:xfrm>
              <a:off x="8539676"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1" name="tx531"/>
            <p:cNvSpPr/>
            <p:nvPr/>
          </p:nvSpPr>
          <p:spPr>
            <a:xfrm>
              <a:off x="8836204" y="1090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2" name="tx532"/>
            <p:cNvSpPr/>
            <p:nvPr/>
          </p:nvSpPr>
          <p:spPr>
            <a:xfrm>
              <a:off x="2609112"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33" name="tx533"/>
            <p:cNvSpPr/>
            <p:nvPr/>
          </p:nvSpPr>
          <p:spPr>
            <a:xfrm>
              <a:off x="2905640"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34" name="tx534"/>
            <p:cNvSpPr/>
            <p:nvPr/>
          </p:nvSpPr>
          <p:spPr>
            <a:xfrm>
              <a:off x="3202169"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35" name="tx535"/>
            <p:cNvSpPr/>
            <p:nvPr/>
          </p:nvSpPr>
          <p:spPr>
            <a:xfrm>
              <a:off x="3498697"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36" name="tx536"/>
            <p:cNvSpPr/>
            <p:nvPr/>
          </p:nvSpPr>
          <p:spPr>
            <a:xfrm>
              <a:off x="3795225"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37" name="tx537"/>
            <p:cNvSpPr/>
            <p:nvPr/>
          </p:nvSpPr>
          <p:spPr>
            <a:xfrm>
              <a:off x="4091753" y="53178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38" name="tx538"/>
            <p:cNvSpPr/>
            <p:nvPr/>
          </p:nvSpPr>
          <p:spPr>
            <a:xfrm>
              <a:off x="4388281" y="5316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39" name="tx539"/>
            <p:cNvSpPr/>
            <p:nvPr/>
          </p:nvSpPr>
          <p:spPr>
            <a:xfrm>
              <a:off x="4684809"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40" name="tx540"/>
            <p:cNvSpPr/>
            <p:nvPr/>
          </p:nvSpPr>
          <p:spPr>
            <a:xfrm>
              <a:off x="4981338"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1" name="tx541"/>
            <p:cNvSpPr/>
            <p:nvPr/>
          </p:nvSpPr>
          <p:spPr>
            <a:xfrm>
              <a:off x="5277866"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42" name="tx542"/>
            <p:cNvSpPr/>
            <p:nvPr/>
          </p:nvSpPr>
          <p:spPr>
            <a:xfrm>
              <a:off x="5574394" y="5316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43" name="tx543"/>
            <p:cNvSpPr/>
            <p:nvPr/>
          </p:nvSpPr>
          <p:spPr>
            <a:xfrm>
              <a:off x="5870922"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44" name="tx544"/>
            <p:cNvSpPr/>
            <p:nvPr/>
          </p:nvSpPr>
          <p:spPr>
            <a:xfrm>
              <a:off x="6167450" y="5317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45" name="tx545"/>
            <p:cNvSpPr/>
            <p:nvPr/>
          </p:nvSpPr>
          <p:spPr>
            <a:xfrm>
              <a:off x="6463979" y="53178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46" name="tx546"/>
            <p:cNvSpPr/>
            <p:nvPr/>
          </p:nvSpPr>
          <p:spPr>
            <a:xfrm>
              <a:off x="6760507" y="5317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47" name="tx547"/>
            <p:cNvSpPr/>
            <p:nvPr/>
          </p:nvSpPr>
          <p:spPr>
            <a:xfrm>
              <a:off x="7057035"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48" name="tx548"/>
            <p:cNvSpPr/>
            <p:nvPr/>
          </p:nvSpPr>
          <p:spPr>
            <a:xfrm>
              <a:off x="7353563"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49" name="tx549"/>
            <p:cNvSpPr/>
            <p:nvPr/>
          </p:nvSpPr>
          <p:spPr>
            <a:xfrm>
              <a:off x="7650091" y="5316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50" name="tx550"/>
            <p:cNvSpPr/>
            <p:nvPr/>
          </p:nvSpPr>
          <p:spPr>
            <a:xfrm>
              <a:off x="7946619"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51" name="tx551"/>
            <p:cNvSpPr/>
            <p:nvPr/>
          </p:nvSpPr>
          <p:spPr>
            <a:xfrm>
              <a:off x="8836204"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52" name="tx552"/>
            <p:cNvSpPr/>
            <p:nvPr/>
          </p:nvSpPr>
          <p:spPr>
            <a:xfrm>
              <a:off x="2016056"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53" name="tx553"/>
            <p:cNvSpPr/>
            <p:nvPr/>
          </p:nvSpPr>
          <p:spPr>
            <a:xfrm>
              <a:off x="2312584" y="4142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54" name="tx554"/>
            <p:cNvSpPr/>
            <p:nvPr/>
          </p:nvSpPr>
          <p:spPr>
            <a:xfrm>
              <a:off x="2609112"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55" name="tx555"/>
            <p:cNvSpPr/>
            <p:nvPr/>
          </p:nvSpPr>
          <p:spPr>
            <a:xfrm>
              <a:off x="2905640"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56" name="tx556"/>
            <p:cNvSpPr/>
            <p:nvPr/>
          </p:nvSpPr>
          <p:spPr>
            <a:xfrm>
              <a:off x="3202169"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57" name="tx557"/>
            <p:cNvSpPr/>
            <p:nvPr/>
          </p:nvSpPr>
          <p:spPr>
            <a:xfrm>
              <a:off x="3498697" y="4142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58" name="tx558"/>
            <p:cNvSpPr/>
            <p:nvPr/>
          </p:nvSpPr>
          <p:spPr>
            <a:xfrm>
              <a:off x="3795225"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59" name="tx559"/>
            <p:cNvSpPr/>
            <p:nvPr/>
          </p:nvSpPr>
          <p:spPr>
            <a:xfrm>
              <a:off x="4091753"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60" name="tx560"/>
            <p:cNvSpPr/>
            <p:nvPr/>
          </p:nvSpPr>
          <p:spPr>
            <a:xfrm>
              <a:off x="4388281"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61" name="tx561"/>
            <p:cNvSpPr/>
            <p:nvPr/>
          </p:nvSpPr>
          <p:spPr>
            <a:xfrm>
              <a:off x="4684809"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62" name="tx562"/>
            <p:cNvSpPr/>
            <p:nvPr/>
          </p:nvSpPr>
          <p:spPr>
            <a:xfrm>
              <a:off x="4981338"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3" name="tx563"/>
            <p:cNvSpPr/>
            <p:nvPr/>
          </p:nvSpPr>
          <p:spPr>
            <a:xfrm>
              <a:off x="5277866"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4" name="tx564"/>
            <p:cNvSpPr/>
            <p:nvPr/>
          </p:nvSpPr>
          <p:spPr>
            <a:xfrm>
              <a:off x="5574394"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5" name="tx565"/>
            <p:cNvSpPr/>
            <p:nvPr/>
          </p:nvSpPr>
          <p:spPr>
            <a:xfrm>
              <a:off x="5870922"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6" name="tx566"/>
            <p:cNvSpPr/>
            <p:nvPr/>
          </p:nvSpPr>
          <p:spPr>
            <a:xfrm>
              <a:off x="6167450"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7" name="tx567"/>
            <p:cNvSpPr/>
            <p:nvPr/>
          </p:nvSpPr>
          <p:spPr>
            <a:xfrm>
              <a:off x="6463979"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8" name="tx568"/>
            <p:cNvSpPr/>
            <p:nvPr/>
          </p:nvSpPr>
          <p:spPr>
            <a:xfrm>
              <a:off x="6760507"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69" name="tx569"/>
            <p:cNvSpPr/>
            <p:nvPr/>
          </p:nvSpPr>
          <p:spPr>
            <a:xfrm>
              <a:off x="7057035"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70" name="tx570"/>
            <p:cNvSpPr/>
            <p:nvPr/>
          </p:nvSpPr>
          <p:spPr>
            <a:xfrm>
              <a:off x="7353563"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71" name="tx571"/>
            <p:cNvSpPr/>
            <p:nvPr/>
          </p:nvSpPr>
          <p:spPr>
            <a:xfrm>
              <a:off x="7650091"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72" name="tx572"/>
            <p:cNvSpPr/>
            <p:nvPr/>
          </p:nvSpPr>
          <p:spPr>
            <a:xfrm>
              <a:off x="7946619"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73" name="tx573"/>
            <p:cNvSpPr/>
            <p:nvPr/>
          </p:nvSpPr>
          <p:spPr>
            <a:xfrm>
              <a:off x="8243148"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74" name="tx574"/>
            <p:cNvSpPr/>
            <p:nvPr/>
          </p:nvSpPr>
          <p:spPr>
            <a:xfrm>
              <a:off x="8539676"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75" name="tx575"/>
            <p:cNvSpPr/>
            <p:nvPr/>
          </p:nvSpPr>
          <p:spPr>
            <a:xfrm>
              <a:off x="8836204" y="4142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6" name="tx576"/>
            <p:cNvSpPr/>
            <p:nvPr/>
          </p:nvSpPr>
          <p:spPr>
            <a:xfrm>
              <a:off x="2016056"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77" name="tx577"/>
            <p:cNvSpPr/>
            <p:nvPr/>
          </p:nvSpPr>
          <p:spPr>
            <a:xfrm>
              <a:off x="2312584"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78" name="tx578"/>
            <p:cNvSpPr/>
            <p:nvPr/>
          </p:nvSpPr>
          <p:spPr>
            <a:xfrm>
              <a:off x="2609112"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79" name="tx579"/>
            <p:cNvSpPr/>
            <p:nvPr/>
          </p:nvSpPr>
          <p:spPr>
            <a:xfrm>
              <a:off x="2905640"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0" name="tx580"/>
            <p:cNvSpPr/>
            <p:nvPr/>
          </p:nvSpPr>
          <p:spPr>
            <a:xfrm>
              <a:off x="3202169"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81" name="tx581"/>
            <p:cNvSpPr/>
            <p:nvPr/>
          </p:nvSpPr>
          <p:spPr>
            <a:xfrm>
              <a:off x="3498697"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2" name="tx582"/>
            <p:cNvSpPr/>
            <p:nvPr/>
          </p:nvSpPr>
          <p:spPr>
            <a:xfrm>
              <a:off x="3795225"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3" name="tx583"/>
            <p:cNvSpPr/>
            <p:nvPr/>
          </p:nvSpPr>
          <p:spPr>
            <a:xfrm>
              <a:off x="4091753"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84" name="tx584"/>
            <p:cNvSpPr/>
            <p:nvPr/>
          </p:nvSpPr>
          <p:spPr>
            <a:xfrm>
              <a:off x="4388281"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85" name="tx585"/>
            <p:cNvSpPr/>
            <p:nvPr/>
          </p:nvSpPr>
          <p:spPr>
            <a:xfrm>
              <a:off x="4684809"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86" name="tx586"/>
            <p:cNvSpPr/>
            <p:nvPr/>
          </p:nvSpPr>
          <p:spPr>
            <a:xfrm>
              <a:off x="4981338"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87" name="tx587"/>
            <p:cNvSpPr/>
            <p:nvPr/>
          </p:nvSpPr>
          <p:spPr>
            <a:xfrm>
              <a:off x="5277866"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88" name="tx588"/>
            <p:cNvSpPr/>
            <p:nvPr/>
          </p:nvSpPr>
          <p:spPr>
            <a:xfrm>
              <a:off x="5574394" y="34382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89" name="tx589"/>
            <p:cNvSpPr/>
            <p:nvPr/>
          </p:nvSpPr>
          <p:spPr>
            <a:xfrm>
              <a:off x="5870922"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90" name="tx590"/>
            <p:cNvSpPr/>
            <p:nvPr/>
          </p:nvSpPr>
          <p:spPr>
            <a:xfrm>
              <a:off x="6167450" y="34382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91" name="tx591"/>
            <p:cNvSpPr/>
            <p:nvPr/>
          </p:nvSpPr>
          <p:spPr>
            <a:xfrm>
              <a:off x="6463979"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92" name="tx592"/>
            <p:cNvSpPr/>
            <p:nvPr/>
          </p:nvSpPr>
          <p:spPr>
            <a:xfrm>
              <a:off x="6760507"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3" name="tx593"/>
            <p:cNvSpPr/>
            <p:nvPr/>
          </p:nvSpPr>
          <p:spPr>
            <a:xfrm>
              <a:off x="7057035"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4" name="tx594"/>
            <p:cNvSpPr/>
            <p:nvPr/>
          </p:nvSpPr>
          <p:spPr>
            <a:xfrm>
              <a:off x="7353563"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5" name="tx595"/>
            <p:cNvSpPr/>
            <p:nvPr/>
          </p:nvSpPr>
          <p:spPr>
            <a:xfrm>
              <a:off x="7650091"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6" name="tx596"/>
            <p:cNvSpPr/>
            <p:nvPr/>
          </p:nvSpPr>
          <p:spPr>
            <a:xfrm>
              <a:off x="7946619"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7" name="tx597"/>
            <p:cNvSpPr/>
            <p:nvPr/>
          </p:nvSpPr>
          <p:spPr>
            <a:xfrm>
              <a:off x="8243148"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98" name="tx598"/>
            <p:cNvSpPr/>
            <p:nvPr/>
          </p:nvSpPr>
          <p:spPr>
            <a:xfrm>
              <a:off x="8539676"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99" name="tx599"/>
            <p:cNvSpPr/>
            <p:nvPr/>
          </p:nvSpPr>
          <p:spPr>
            <a:xfrm>
              <a:off x="8836204" y="3438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00" name="tx600"/>
            <p:cNvSpPr/>
            <p:nvPr/>
          </p:nvSpPr>
          <p:spPr>
            <a:xfrm>
              <a:off x="2016056"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1" name="tx601"/>
            <p:cNvSpPr/>
            <p:nvPr/>
          </p:nvSpPr>
          <p:spPr>
            <a:xfrm>
              <a:off x="2312584"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02" name="tx602"/>
            <p:cNvSpPr/>
            <p:nvPr/>
          </p:nvSpPr>
          <p:spPr>
            <a:xfrm>
              <a:off x="2609112"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3" name="tx603"/>
            <p:cNvSpPr/>
            <p:nvPr/>
          </p:nvSpPr>
          <p:spPr>
            <a:xfrm>
              <a:off x="2905640"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4" name="tx604"/>
            <p:cNvSpPr/>
            <p:nvPr/>
          </p:nvSpPr>
          <p:spPr>
            <a:xfrm>
              <a:off x="3202169"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05" name="tx605"/>
            <p:cNvSpPr/>
            <p:nvPr/>
          </p:nvSpPr>
          <p:spPr>
            <a:xfrm>
              <a:off x="3498697"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6" name="tx606"/>
            <p:cNvSpPr/>
            <p:nvPr/>
          </p:nvSpPr>
          <p:spPr>
            <a:xfrm>
              <a:off x="3795225"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7" name="tx607"/>
            <p:cNvSpPr/>
            <p:nvPr/>
          </p:nvSpPr>
          <p:spPr>
            <a:xfrm>
              <a:off x="4091753"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8" name="tx608"/>
            <p:cNvSpPr/>
            <p:nvPr/>
          </p:nvSpPr>
          <p:spPr>
            <a:xfrm>
              <a:off x="4388281"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09" name="tx609"/>
            <p:cNvSpPr/>
            <p:nvPr/>
          </p:nvSpPr>
          <p:spPr>
            <a:xfrm>
              <a:off x="4684809"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0" name="tx610"/>
            <p:cNvSpPr/>
            <p:nvPr/>
          </p:nvSpPr>
          <p:spPr>
            <a:xfrm>
              <a:off x="4981338"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1" name="tx611"/>
            <p:cNvSpPr/>
            <p:nvPr/>
          </p:nvSpPr>
          <p:spPr>
            <a:xfrm>
              <a:off x="5277866"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2" name="tx612"/>
            <p:cNvSpPr/>
            <p:nvPr/>
          </p:nvSpPr>
          <p:spPr>
            <a:xfrm>
              <a:off x="5574394"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13" name="tx613"/>
            <p:cNvSpPr/>
            <p:nvPr/>
          </p:nvSpPr>
          <p:spPr>
            <a:xfrm>
              <a:off x="5870922"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14" name="tx614"/>
            <p:cNvSpPr/>
            <p:nvPr/>
          </p:nvSpPr>
          <p:spPr>
            <a:xfrm>
              <a:off x="6167450"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5" name="tx615"/>
            <p:cNvSpPr/>
            <p:nvPr/>
          </p:nvSpPr>
          <p:spPr>
            <a:xfrm>
              <a:off x="6463979"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6" name="tx616"/>
            <p:cNvSpPr/>
            <p:nvPr/>
          </p:nvSpPr>
          <p:spPr>
            <a:xfrm>
              <a:off x="6760507"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7" name="tx617"/>
            <p:cNvSpPr/>
            <p:nvPr/>
          </p:nvSpPr>
          <p:spPr>
            <a:xfrm>
              <a:off x="7057035"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8" name="tx618"/>
            <p:cNvSpPr/>
            <p:nvPr/>
          </p:nvSpPr>
          <p:spPr>
            <a:xfrm>
              <a:off x="7353563"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9" name="tx619"/>
            <p:cNvSpPr/>
            <p:nvPr/>
          </p:nvSpPr>
          <p:spPr>
            <a:xfrm>
              <a:off x="7650091"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0" name="tx620"/>
            <p:cNvSpPr/>
            <p:nvPr/>
          </p:nvSpPr>
          <p:spPr>
            <a:xfrm>
              <a:off x="7946619"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1" name="tx621"/>
            <p:cNvSpPr/>
            <p:nvPr/>
          </p:nvSpPr>
          <p:spPr>
            <a:xfrm>
              <a:off x="8243148"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2" name="tx622"/>
            <p:cNvSpPr/>
            <p:nvPr/>
          </p:nvSpPr>
          <p:spPr>
            <a:xfrm>
              <a:off x="8539676"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3" name="tx623"/>
            <p:cNvSpPr/>
            <p:nvPr/>
          </p:nvSpPr>
          <p:spPr>
            <a:xfrm>
              <a:off x="8836204" y="156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4" name="tx624"/>
            <p:cNvSpPr/>
            <p:nvPr/>
          </p:nvSpPr>
          <p:spPr>
            <a:xfrm>
              <a:off x="2016056"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25" name="tx625"/>
            <p:cNvSpPr/>
            <p:nvPr/>
          </p:nvSpPr>
          <p:spPr>
            <a:xfrm>
              <a:off x="2312584"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26" name="tx626"/>
            <p:cNvSpPr/>
            <p:nvPr/>
          </p:nvSpPr>
          <p:spPr>
            <a:xfrm>
              <a:off x="2609112" y="43799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27" name="tx627"/>
            <p:cNvSpPr/>
            <p:nvPr/>
          </p:nvSpPr>
          <p:spPr>
            <a:xfrm>
              <a:off x="2905640" y="43772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28" name="tx628"/>
            <p:cNvSpPr/>
            <p:nvPr/>
          </p:nvSpPr>
          <p:spPr>
            <a:xfrm>
              <a:off x="3202169"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29" name="tx629"/>
            <p:cNvSpPr/>
            <p:nvPr/>
          </p:nvSpPr>
          <p:spPr>
            <a:xfrm>
              <a:off x="3498697"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30" name="tx630"/>
            <p:cNvSpPr/>
            <p:nvPr/>
          </p:nvSpPr>
          <p:spPr>
            <a:xfrm>
              <a:off x="3795225"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31" name="tx631"/>
            <p:cNvSpPr/>
            <p:nvPr/>
          </p:nvSpPr>
          <p:spPr>
            <a:xfrm>
              <a:off x="4091753"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32" name="tx632"/>
            <p:cNvSpPr/>
            <p:nvPr/>
          </p:nvSpPr>
          <p:spPr>
            <a:xfrm>
              <a:off x="4388281" y="43785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33" name="tx633"/>
            <p:cNvSpPr/>
            <p:nvPr/>
          </p:nvSpPr>
          <p:spPr>
            <a:xfrm>
              <a:off x="4684809"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34" name="tx634"/>
            <p:cNvSpPr/>
            <p:nvPr/>
          </p:nvSpPr>
          <p:spPr>
            <a:xfrm>
              <a:off x="4981338" y="43785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35" name="tx635"/>
            <p:cNvSpPr/>
            <p:nvPr/>
          </p:nvSpPr>
          <p:spPr>
            <a:xfrm>
              <a:off x="5277866"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36" name="tx636"/>
            <p:cNvSpPr/>
            <p:nvPr/>
          </p:nvSpPr>
          <p:spPr>
            <a:xfrm>
              <a:off x="5574394" y="437891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37" name="tx637"/>
            <p:cNvSpPr/>
            <p:nvPr/>
          </p:nvSpPr>
          <p:spPr>
            <a:xfrm>
              <a:off x="5870922" y="43772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38" name="tx638"/>
            <p:cNvSpPr/>
            <p:nvPr/>
          </p:nvSpPr>
          <p:spPr>
            <a:xfrm>
              <a:off x="6167450"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39" name="tx639"/>
            <p:cNvSpPr/>
            <p:nvPr/>
          </p:nvSpPr>
          <p:spPr>
            <a:xfrm>
              <a:off x="6463979" y="43785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40" name="tx640"/>
            <p:cNvSpPr/>
            <p:nvPr/>
          </p:nvSpPr>
          <p:spPr>
            <a:xfrm>
              <a:off x="6760507"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41" name="tx641"/>
            <p:cNvSpPr/>
            <p:nvPr/>
          </p:nvSpPr>
          <p:spPr>
            <a:xfrm>
              <a:off x="7057035"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42" name="tx642"/>
            <p:cNvSpPr/>
            <p:nvPr/>
          </p:nvSpPr>
          <p:spPr>
            <a:xfrm>
              <a:off x="7353563"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43" name="tx643"/>
            <p:cNvSpPr/>
            <p:nvPr/>
          </p:nvSpPr>
          <p:spPr>
            <a:xfrm>
              <a:off x="7650091"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44" name="tx644"/>
            <p:cNvSpPr/>
            <p:nvPr/>
          </p:nvSpPr>
          <p:spPr>
            <a:xfrm>
              <a:off x="7946619" y="43772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45" name="tx645"/>
            <p:cNvSpPr/>
            <p:nvPr/>
          </p:nvSpPr>
          <p:spPr>
            <a:xfrm>
              <a:off x="8243148"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46" name="tx646"/>
            <p:cNvSpPr/>
            <p:nvPr/>
          </p:nvSpPr>
          <p:spPr>
            <a:xfrm>
              <a:off x="8539676"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47" name="tx647"/>
            <p:cNvSpPr/>
            <p:nvPr/>
          </p:nvSpPr>
          <p:spPr>
            <a:xfrm>
              <a:off x="8836204" y="43772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48" name="tx648"/>
            <p:cNvSpPr/>
            <p:nvPr/>
          </p:nvSpPr>
          <p:spPr>
            <a:xfrm>
              <a:off x="2016056"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49" name="tx649"/>
            <p:cNvSpPr/>
            <p:nvPr/>
          </p:nvSpPr>
          <p:spPr>
            <a:xfrm>
              <a:off x="2312584"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0" name="tx650"/>
            <p:cNvSpPr/>
            <p:nvPr/>
          </p:nvSpPr>
          <p:spPr>
            <a:xfrm>
              <a:off x="2609112"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1" name="tx651"/>
            <p:cNvSpPr/>
            <p:nvPr/>
          </p:nvSpPr>
          <p:spPr>
            <a:xfrm>
              <a:off x="2905640"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52" name="tx652"/>
            <p:cNvSpPr/>
            <p:nvPr/>
          </p:nvSpPr>
          <p:spPr>
            <a:xfrm>
              <a:off x="3202169"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3" name="tx653"/>
            <p:cNvSpPr/>
            <p:nvPr/>
          </p:nvSpPr>
          <p:spPr>
            <a:xfrm>
              <a:off x="3498697"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4" name="tx654"/>
            <p:cNvSpPr/>
            <p:nvPr/>
          </p:nvSpPr>
          <p:spPr>
            <a:xfrm>
              <a:off x="3795225"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5" name="tx655"/>
            <p:cNvSpPr/>
            <p:nvPr/>
          </p:nvSpPr>
          <p:spPr>
            <a:xfrm>
              <a:off x="4091753"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6" name="tx656"/>
            <p:cNvSpPr/>
            <p:nvPr/>
          </p:nvSpPr>
          <p:spPr>
            <a:xfrm>
              <a:off x="4388281"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7" name="tx657"/>
            <p:cNvSpPr/>
            <p:nvPr/>
          </p:nvSpPr>
          <p:spPr>
            <a:xfrm>
              <a:off x="4684809"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8" name="tx658"/>
            <p:cNvSpPr/>
            <p:nvPr/>
          </p:nvSpPr>
          <p:spPr>
            <a:xfrm>
              <a:off x="4981338"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59" name="tx659"/>
            <p:cNvSpPr/>
            <p:nvPr/>
          </p:nvSpPr>
          <p:spPr>
            <a:xfrm>
              <a:off x="5277866"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0" name="tx660"/>
            <p:cNvSpPr/>
            <p:nvPr/>
          </p:nvSpPr>
          <p:spPr>
            <a:xfrm>
              <a:off x="5574394"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1" name="tx661"/>
            <p:cNvSpPr/>
            <p:nvPr/>
          </p:nvSpPr>
          <p:spPr>
            <a:xfrm>
              <a:off x="5870922"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62" name="tx662"/>
            <p:cNvSpPr/>
            <p:nvPr/>
          </p:nvSpPr>
          <p:spPr>
            <a:xfrm>
              <a:off x="6167450"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3" name="tx663"/>
            <p:cNvSpPr/>
            <p:nvPr/>
          </p:nvSpPr>
          <p:spPr>
            <a:xfrm>
              <a:off x="6463979"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64" name="tx664"/>
            <p:cNvSpPr/>
            <p:nvPr/>
          </p:nvSpPr>
          <p:spPr>
            <a:xfrm>
              <a:off x="6760507"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65" name="tx665"/>
            <p:cNvSpPr/>
            <p:nvPr/>
          </p:nvSpPr>
          <p:spPr>
            <a:xfrm>
              <a:off x="7057035" y="36730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66" name="tx666"/>
            <p:cNvSpPr/>
            <p:nvPr/>
          </p:nvSpPr>
          <p:spPr>
            <a:xfrm>
              <a:off x="7353563"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67" name="tx667"/>
            <p:cNvSpPr/>
            <p:nvPr/>
          </p:nvSpPr>
          <p:spPr>
            <a:xfrm>
              <a:off x="7650091"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68" name="tx668"/>
            <p:cNvSpPr/>
            <p:nvPr/>
          </p:nvSpPr>
          <p:spPr>
            <a:xfrm>
              <a:off x="7946619"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69" name="tx669"/>
            <p:cNvSpPr/>
            <p:nvPr/>
          </p:nvSpPr>
          <p:spPr>
            <a:xfrm>
              <a:off x="8243148"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70" name="tx670"/>
            <p:cNvSpPr/>
            <p:nvPr/>
          </p:nvSpPr>
          <p:spPr>
            <a:xfrm>
              <a:off x="8539676"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71" name="tx671"/>
            <p:cNvSpPr/>
            <p:nvPr/>
          </p:nvSpPr>
          <p:spPr>
            <a:xfrm>
              <a:off x="8836204" y="3673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72" name="tx672"/>
            <p:cNvSpPr/>
            <p:nvPr/>
          </p:nvSpPr>
          <p:spPr>
            <a:xfrm>
              <a:off x="2016056"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3" name="tx673"/>
            <p:cNvSpPr/>
            <p:nvPr/>
          </p:nvSpPr>
          <p:spPr>
            <a:xfrm>
              <a:off x="2312584"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4" name="tx674"/>
            <p:cNvSpPr/>
            <p:nvPr/>
          </p:nvSpPr>
          <p:spPr>
            <a:xfrm>
              <a:off x="2609112"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75" name="tx675"/>
            <p:cNvSpPr/>
            <p:nvPr/>
          </p:nvSpPr>
          <p:spPr>
            <a:xfrm>
              <a:off x="2905640"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76" name="tx676"/>
            <p:cNvSpPr/>
            <p:nvPr/>
          </p:nvSpPr>
          <p:spPr>
            <a:xfrm>
              <a:off x="3202169"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77" name="tx677"/>
            <p:cNvSpPr/>
            <p:nvPr/>
          </p:nvSpPr>
          <p:spPr>
            <a:xfrm>
              <a:off x="3498697"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8" name="tx678"/>
            <p:cNvSpPr/>
            <p:nvPr/>
          </p:nvSpPr>
          <p:spPr>
            <a:xfrm>
              <a:off x="3795225"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9" name="tx679"/>
            <p:cNvSpPr/>
            <p:nvPr/>
          </p:nvSpPr>
          <p:spPr>
            <a:xfrm>
              <a:off x="4091753"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0" name="tx680"/>
            <p:cNvSpPr/>
            <p:nvPr/>
          </p:nvSpPr>
          <p:spPr>
            <a:xfrm>
              <a:off x="4388281"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1" name="tx681"/>
            <p:cNvSpPr/>
            <p:nvPr/>
          </p:nvSpPr>
          <p:spPr>
            <a:xfrm>
              <a:off x="4684809"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2" name="tx682"/>
            <p:cNvSpPr/>
            <p:nvPr/>
          </p:nvSpPr>
          <p:spPr>
            <a:xfrm>
              <a:off x="4981338"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3" name="tx683"/>
            <p:cNvSpPr/>
            <p:nvPr/>
          </p:nvSpPr>
          <p:spPr>
            <a:xfrm>
              <a:off x="5277866"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4" name="tx684"/>
            <p:cNvSpPr/>
            <p:nvPr/>
          </p:nvSpPr>
          <p:spPr>
            <a:xfrm>
              <a:off x="5574394"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5" name="tx685"/>
            <p:cNvSpPr/>
            <p:nvPr/>
          </p:nvSpPr>
          <p:spPr>
            <a:xfrm>
              <a:off x="5870922"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6" name="tx686"/>
            <p:cNvSpPr/>
            <p:nvPr/>
          </p:nvSpPr>
          <p:spPr>
            <a:xfrm>
              <a:off x="6167450"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87" name="tx687"/>
            <p:cNvSpPr/>
            <p:nvPr/>
          </p:nvSpPr>
          <p:spPr>
            <a:xfrm>
              <a:off x="6463979" y="17951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88" name="tx688"/>
            <p:cNvSpPr/>
            <p:nvPr/>
          </p:nvSpPr>
          <p:spPr>
            <a:xfrm>
              <a:off x="6760507"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9" name="tx689"/>
            <p:cNvSpPr/>
            <p:nvPr/>
          </p:nvSpPr>
          <p:spPr>
            <a:xfrm>
              <a:off x="7057035"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0" name="tx690"/>
            <p:cNvSpPr/>
            <p:nvPr/>
          </p:nvSpPr>
          <p:spPr>
            <a:xfrm>
              <a:off x="7353563"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1" name="tx691"/>
            <p:cNvSpPr/>
            <p:nvPr/>
          </p:nvSpPr>
          <p:spPr>
            <a:xfrm>
              <a:off x="7650091"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92" name="tx692"/>
            <p:cNvSpPr/>
            <p:nvPr/>
          </p:nvSpPr>
          <p:spPr>
            <a:xfrm>
              <a:off x="7946619"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93" name="tx693"/>
            <p:cNvSpPr/>
            <p:nvPr/>
          </p:nvSpPr>
          <p:spPr>
            <a:xfrm>
              <a:off x="8243148"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94" name="tx694"/>
            <p:cNvSpPr/>
            <p:nvPr/>
          </p:nvSpPr>
          <p:spPr>
            <a:xfrm>
              <a:off x="8539676"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5" name="tx695"/>
            <p:cNvSpPr/>
            <p:nvPr/>
          </p:nvSpPr>
          <p:spPr>
            <a:xfrm>
              <a:off x="8836204" y="1795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6" name="tx696"/>
            <p:cNvSpPr/>
            <p:nvPr/>
          </p:nvSpPr>
          <p:spPr>
            <a:xfrm>
              <a:off x="2016056" y="50828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97" name="tx697"/>
            <p:cNvSpPr/>
            <p:nvPr/>
          </p:nvSpPr>
          <p:spPr>
            <a:xfrm>
              <a:off x="2312584"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98" name="tx698"/>
            <p:cNvSpPr/>
            <p:nvPr/>
          </p:nvSpPr>
          <p:spPr>
            <a:xfrm>
              <a:off x="3498697" y="50814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99" name="tx699"/>
            <p:cNvSpPr/>
            <p:nvPr/>
          </p:nvSpPr>
          <p:spPr>
            <a:xfrm>
              <a:off x="3795225"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00" name="tx700"/>
            <p:cNvSpPr/>
            <p:nvPr/>
          </p:nvSpPr>
          <p:spPr>
            <a:xfrm>
              <a:off x="4091753" y="50831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01" name="tx701"/>
            <p:cNvSpPr/>
            <p:nvPr/>
          </p:nvSpPr>
          <p:spPr>
            <a:xfrm>
              <a:off x="4388281"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02" name="tx702"/>
            <p:cNvSpPr/>
            <p:nvPr/>
          </p:nvSpPr>
          <p:spPr>
            <a:xfrm>
              <a:off x="4684809"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03" name="tx703"/>
            <p:cNvSpPr/>
            <p:nvPr/>
          </p:nvSpPr>
          <p:spPr>
            <a:xfrm>
              <a:off x="4981338"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04" name="tx704"/>
            <p:cNvSpPr/>
            <p:nvPr/>
          </p:nvSpPr>
          <p:spPr>
            <a:xfrm>
              <a:off x="5277866"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05" name="tx705"/>
            <p:cNvSpPr/>
            <p:nvPr/>
          </p:nvSpPr>
          <p:spPr>
            <a:xfrm>
              <a:off x="5574394"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06" name="tx706"/>
            <p:cNvSpPr/>
            <p:nvPr/>
          </p:nvSpPr>
          <p:spPr>
            <a:xfrm>
              <a:off x="5870922"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07" name="tx707"/>
            <p:cNvSpPr/>
            <p:nvPr/>
          </p:nvSpPr>
          <p:spPr>
            <a:xfrm>
              <a:off x="6167450"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08" name="tx708"/>
            <p:cNvSpPr/>
            <p:nvPr/>
          </p:nvSpPr>
          <p:spPr>
            <a:xfrm>
              <a:off x="6463979"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09" name="tx709"/>
            <p:cNvSpPr/>
            <p:nvPr/>
          </p:nvSpPr>
          <p:spPr>
            <a:xfrm>
              <a:off x="6760507"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10" name="tx710"/>
            <p:cNvSpPr/>
            <p:nvPr/>
          </p:nvSpPr>
          <p:spPr>
            <a:xfrm>
              <a:off x="7057035"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11" name="tx711"/>
            <p:cNvSpPr/>
            <p:nvPr/>
          </p:nvSpPr>
          <p:spPr>
            <a:xfrm>
              <a:off x="7353563"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12" name="tx712"/>
            <p:cNvSpPr/>
            <p:nvPr/>
          </p:nvSpPr>
          <p:spPr>
            <a:xfrm>
              <a:off x="7650091"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13" name="tx713"/>
            <p:cNvSpPr/>
            <p:nvPr/>
          </p:nvSpPr>
          <p:spPr>
            <a:xfrm>
              <a:off x="7946619" y="50831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14" name="tx714"/>
            <p:cNvSpPr/>
            <p:nvPr/>
          </p:nvSpPr>
          <p:spPr>
            <a:xfrm>
              <a:off x="8243148"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15" name="tx715"/>
            <p:cNvSpPr/>
            <p:nvPr/>
          </p:nvSpPr>
          <p:spPr>
            <a:xfrm>
              <a:off x="8539676"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16" name="tx716"/>
            <p:cNvSpPr/>
            <p:nvPr/>
          </p:nvSpPr>
          <p:spPr>
            <a:xfrm>
              <a:off x="8836204" y="50814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17" name="tx717"/>
            <p:cNvSpPr/>
            <p:nvPr/>
          </p:nvSpPr>
          <p:spPr>
            <a:xfrm>
              <a:off x="2016056" y="39077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8" name="tx718"/>
            <p:cNvSpPr/>
            <p:nvPr/>
          </p:nvSpPr>
          <p:spPr>
            <a:xfrm>
              <a:off x="2312584" y="39077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9" name="tx719"/>
            <p:cNvSpPr/>
            <p:nvPr/>
          </p:nvSpPr>
          <p:spPr>
            <a:xfrm>
              <a:off x="2609112"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20" name="tx720"/>
            <p:cNvSpPr/>
            <p:nvPr/>
          </p:nvSpPr>
          <p:spPr>
            <a:xfrm>
              <a:off x="2905640"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21" name="tx721"/>
            <p:cNvSpPr/>
            <p:nvPr/>
          </p:nvSpPr>
          <p:spPr>
            <a:xfrm>
              <a:off x="3202169"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2" name="tx722"/>
            <p:cNvSpPr/>
            <p:nvPr/>
          </p:nvSpPr>
          <p:spPr>
            <a:xfrm>
              <a:off x="3498697"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23" name="tx723"/>
            <p:cNvSpPr/>
            <p:nvPr/>
          </p:nvSpPr>
          <p:spPr>
            <a:xfrm>
              <a:off x="3795225"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4" name="tx724"/>
            <p:cNvSpPr/>
            <p:nvPr/>
          </p:nvSpPr>
          <p:spPr>
            <a:xfrm>
              <a:off x="4091753"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5" name="tx725"/>
            <p:cNvSpPr/>
            <p:nvPr/>
          </p:nvSpPr>
          <p:spPr>
            <a:xfrm>
              <a:off x="4388281"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6" name="tx726"/>
            <p:cNvSpPr/>
            <p:nvPr/>
          </p:nvSpPr>
          <p:spPr>
            <a:xfrm>
              <a:off x="4684809"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7" name="tx727"/>
            <p:cNvSpPr/>
            <p:nvPr/>
          </p:nvSpPr>
          <p:spPr>
            <a:xfrm>
              <a:off x="4981338"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8" name="tx728"/>
            <p:cNvSpPr/>
            <p:nvPr/>
          </p:nvSpPr>
          <p:spPr>
            <a:xfrm>
              <a:off x="5277866"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9" name="tx729"/>
            <p:cNvSpPr/>
            <p:nvPr/>
          </p:nvSpPr>
          <p:spPr>
            <a:xfrm>
              <a:off x="5574394"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0" name="tx730"/>
            <p:cNvSpPr/>
            <p:nvPr/>
          </p:nvSpPr>
          <p:spPr>
            <a:xfrm>
              <a:off x="5870922"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31" name="tx731"/>
            <p:cNvSpPr/>
            <p:nvPr/>
          </p:nvSpPr>
          <p:spPr>
            <a:xfrm>
              <a:off x="6167450" y="39077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32" name="tx732"/>
            <p:cNvSpPr/>
            <p:nvPr/>
          </p:nvSpPr>
          <p:spPr>
            <a:xfrm>
              <a:off x="6463979"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3" name="tx733"/>
            <p:cNvSpPr/>
            <p:nvPr/>
          </p:nvSpPr>
          <p:spPr>
            <a:xfrm>
              <a:off x="6760507"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4" name="tx734"/>
            <p:cNvSpPr/>
            <p:nvPr/>
          </p:nvSpPr>
          <p:spPr>
            <a:xfrm>
              <a:off x="7057035" y="3907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35" name="tx735"/>
            <p:cNvSpPr/>
            <p:nvPr/>
          </p:nvSpPr>
          <p:spPr>
            <a:xfrm>
              <a:off x="7353563" y="39077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36" name="tx736"/>
            <p:cNvSpPr/>
            <p:nvPr/>
          </p:nvSpPr>
          <p:spPr>
            <a:xfrm>
              <a:off x="7650091" y="39077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37" name="tx737"/>
            <p:cNvSpPr/>
            <p:nvPr/>
          </p:nvSpPr>
          <p:spPr>
            <a:xfrm>
              <a:off x="7946619" y="39077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38" name="tx738"/>
            <p:cNvSpPr/>
            <p:nvPr/>
          </p:nvSpPr>
          <p:spPr>
            <a:xfrm>
              <a:off x="8243148" y="39077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39" name="tx739"/>
            <p:cNvSpPr/>
            <p:nvPr/>
          </p:nvSpPr>
          <p:spPr>
            <a:xfrm>
              <a:off x="8539676" y="39077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40" name="tx740"/>
            <p:cNvSpPr/>
            <p:nvPr/>
          </p:nvSpPr>
          <p:spPr>
            <a:xfrm>
              <a:off x="8836204" y="39077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41" name="tx741"/>
            <p:cNvSpPr/>
            <p:nvPr/>
          </p:nvSpPr>
          <p:spPr>
            <a:xfrm>
              <a:off x="4684809"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2" name="tx742"/>
            <p:cNvSpPr/>
            <p:nvPr/>
          </p:nvSpPr>
          <p:spPr>
            <a:xfrm>
              <a:off x="4981338"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3" name="tx743"/>
            <p:cNvSpPr/>
            <p:nvPr/>
          </p:nvSpPr>
          <p:spPr>
            <a:xfrm>
              <a:off x="5277866"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4" name="tx744"/>
            <p:cNvSpPr/>
            <p:nvPr/>
          </p:nvSpPr>
          <p:spPr>
            <a:xfrm>
              <a:off x="5574394"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5" name="tx745"/>
            <p:cNvSpPr/>
            <p:nvPr/>
          </p:nvSpPr>
          <p:spPr>
            <a:xfrm>
              <a:off x="5870922"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6" name="tx746"/>
            <p:cNvSpPr/>
            <p:nvPr/>
          </p:nvSpPr>
          <p:spPr>
            <a:xfrm>
              <a:off x="6167450"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7" name="tx747"/>
            <p:cNvSpPr/>
            <p:nvPr/>
          </p:nvSpPr>
          <p:spPr>
            <a:xfrm>
              <a:off x="6463979"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8" name="tx748"/>
            <p:cNvSpPr/>
            <p:nvPr/>
          </p:nvSpPr>
          <p:spPr>
            <a:xfrm>
              <a:off x="6760507"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9" name="tx749"/>
            <p:cNvSpPr/>
            <p:nvPr/>
          </p:nvSpPr>
          <p:spPr>
            <a:xfrm>
              <a:off x="7057035"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0" name="tx750"/>
            <p:cNvSpPr/>
            <p:nvPr/>
          </p:nvSpPr>
          <p:spPr>
            <a:xfrm>
              <a:off x="7353563"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1" name="tx751"/>
            <p:cNvSpPr/>
            <p:nvPr/>
          </p:nvSpPr>
          <p:spPr>
            <a:xfrm>
              <a:off x="7650091"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2" name="tx752"/>
            <p:cNvSpPr/>
            <p:nvPr/>
          </p:nvSpPr>
          <p:spPr>
            <a:xfrm>
              <a:off x="7946619"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3" name="tx753"/>
            <p:cNvSpPr/>
            <p:nvPr/>
          </p:nvSpPr>
          <p:spPr>
            <a:xfrm>
              <a:off x="8243148"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4" name="tx754"/>
            <p:cNvSpPr/>
            <p:nvPr/>
          </p:nvSpPr>
          <p:spPr>
            <a:xfrm>
              <a:off x="8539676"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5" name="tx755"/>
            <p:cNvSpPr/>
            <p:nvPr/>
          </p:nvSpPr>
          <p:spPr>
            <a:xfrm>
              <a:off x="8836204"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6" name="tx756"/>
            <p:cNvSpPr/>
            <p:nvPr/>
          </p:nvSpPr>
          <p:spPr>
            <a:xfrm>
              <a:off x="2016056" y="22645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57" name="tx757"/>
            <p:cNvSpPr/>
            <p:nvPr/>
          </p:nvSpPr>
          <p:spPr>
            <a:xfrm>
              <a:off x="2312584"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8" name="tx758"/>
            <p:cNvSpPr/>
            <p:nvPr/>
          </p:nvSpPr>
          <p:spPr>
            <a:xfrm>
              <a:off x="2609112"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59" name="tx759"/>
            <p:cNvSpPr/>
            <p:nvPr/>
          </p:nvSpPr>
          <p:spPr>
            <a:xfrm>
              <a:off x="2905640"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60" name="tx760"/>
            <p:cNvSpPr/>
            <p:nvPr/>
          </p:nvSpPr>
          <p:spPr>
            <a:xfrm>
              <a:off x="3202169"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61" name="tx761"/>
            <p:cNvSpPr/>
            <p:nvPr/>
          </p:nvSpPr>
          <p:spPr>
            <a:xfrm>
              <a:off x="3498697"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2" name="tx762"/>
            <p:cNvSpPr/>
            <p:nvPr/>
          </p:nvSpPr>
          <p:spPr>
            <a:xfrm>
              <a:off x="3795225"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63" name="tx763"/>
            <p:cNvSpPr/>
            <p:nvPr/>
          </p:nvSpPr>
          <p:spPr>
            <a:xfrm>
              <a:off x="4091753"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64" name="tx764"/>
            <p:cNvSpPr/>
            <p:nvPr/>
          </p:nvSpPr>
          <p:spPr>
            <a:xfrm>
              <a:off x="4388281" y="2264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65" name="tx765"/>
            <p:cNvSpPr/>
            <p:nvPr/>
          </p:nvSpPr>
          <p:spPr>
            <a:xfrm>
              <a:off x="2016056"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6" name="tx766"/>
            <p:cNvSpPr/>
            <p:nvPr/>
          </p:nvSpPr>
          <p:spPr>
            <a:xfrm>
              <a:off x="2312584"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7" name="tx767"/>
            <p:cNvSpPr/>
            <p:nvPr/>
          </p:nvSpPr>
          <p:spPr>
            <a:xfrm>
              <a:off x="2609112"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8" name="tx768"/>
            <p:cNvSpPr/>
            <p:nvPr/>
          </p:nvSpPr>
          <p:spPr>
            <a:xfrm>
              <a:off x="2905640"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69" name="tx769"/>
            <p:cNvSpPr/>
            <p:nvPr/>
          </p:nvSpPr>
          <p:spPr>
            <a:xfrm>
              <a:off x="3202169"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0" name="tx770"/>
            <p:cNvSpPr/>
            <p:nvPr/>
          </p:nvSpPr>
          <p:spPr>
            <a:xfrm>
              <a:off x="3498697"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1" name="tx771"/>
            <p:cNvSpPr/>
            <p:nvPr/>
          </p:nvSpPr>
          <p:spPr>
            <a:xfrm>
              <a:off x="3795225"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72" name="tx772"/>
            <p:cNvSpPr/>
            <p:nvPr/>
          </p:nvSpPr>
          <p:spPr>
            <a:xfrm>
              <a:off x="4091753"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73" name="tx773"/>
            <p:cNvSpPr/>
            <p:nvPr/>
          </p:nvSpPr>
          <p:spPr>
            <a:xfrm>
              <a:off x="4388281"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4" name="tx774"/>
            <p:cNvSpPr/>
            <p:nvPr/>
          </p:nvSpPr>
          <p:spPr>
            <a:xfrm>
              <a:off x="4684809"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5" name="tx775"/>
            <p:cNvSpPr/>
            <p:nvPr/>
          </p:nvSpPr>
          <p:spPr>
            <a:xfrm>
              <a:off x="4981338"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6" name="tx776"/>
            <p:cNvSpPr/>
            <p:nvPr/>
          </p:nvSpPr>
          <p:spPr>
            <a:xfrm>
              <a:off x="5277866"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7" name="tx777"/>
            <p:cNvSpPr/>
            <p:nvPr/>
          </p:nvSpPr>
          <p:spPr>
            <a:xfrm>
              <a:off x="5574394"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8" name="tx778"/>
            <p:cNvSpPr/>
            <p:nvPr/>
          </p:nvSpPr>
          <p:spPr>
            <a:xfrm>
              <a:off x="5870922"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9" name="tx779"/>
            <p:cNvSpPr/>
            <p:nvPr/>
          </p:nvSpPr>
          <p:spPr>
            <a:xfrm>
              <a:off x="6167450"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0" name="tx780"/>
            <p:cNvSpPr/>
            <p:nvPr/>
          </p:nvSpPr>
          <p:spPr>
            <a:xfrm>
              <a:off x="6463979"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1" name="tx781"/>
            <p:cNvSpPr/>
            <p:nvPr/>
          </p:nvSpPr>
          <p:spPr>
            <a:xfrm>
              <a:off x="6760507"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2" name="tx782"/>
            <p:cNvSpPr/>
            <p:nvPr/>
          </p:nvSpPr>
          <p:spPr>
            <a:xfrm>
              <a:off x="7057035"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3" name="tx783"/>
            <p:cNvSpPr/>
            <p:nvPr/>
          </p:nvSpPr>
          <p:spPr>
            <a:xfrm>
              <a:off x="7353563"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4" name="tx784"/>
            <p:cNvSpPr/>
            <p:nvPr/>
          </p:nvSpPr>
          <p:spPr>
            <a:xfrm>
              <a:off x="7650091"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5" name="tx785"/>
            <p:cNvSpPr/>
            <p:nvPr/>
          </p:nvSpPr>
          <p:spPr>
            <a:xfrm>
              <a:off x="7946619"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6" name="tx786"/>
            <p:cNvSpPr/>
            <p:nvPr/>
          </p:nvSpPr>
          <p:spPr>
            <a:xfrm>
              <a:off x="8243148"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7" name="tx787"/>
            <p:cNvSpPr/>
            <p:nvPr/>
          </p:nvSpPr>
          <p:spPr>
            <a:xfrm>
              <a:off x="8539676"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88" name="tx788"/>
            <p:cNvSpPr/>
            <p:nvPr/>
          </p:nvSpPr>
          <p:spPr>
            <a:xfrm>
              <a:off x="8836204" y="1325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9" name="tx789"/>
            <p:cNvSpPr/>
            <p:nvPr/>
          </p:nvSpPr>
          <p:spPr>
            <a:xfrm>
              <a:off x="5870922"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90" name="tx790"/>
            <p:cNvSpPr/>
            <p:nvPr/>
          </p:nvSpPr>
          <p:spPr>
            <a:xfrm>
              <a:off x="6167450"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1" name="tx791"/>
            <p:cNvSpPr/>
            <p:nvPr/>
          </p:nvSpPr>
          <p:spPr>
            <a:xfrm>
              <a:off x="6463979"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2" name="tx792"/>
            <p:cNvSpPr/>
            <p:nvPr/>
          </p:nvSpPr>
          <p:spPr>
            <a:xfrm>
              <a:off x="6760507"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3" name="tx793"/>
            <p:cNvSpPr/>
            <p:nvPr/>
          </p:nvSpPr>
          <p:spPr>
            <a:xfrm>
              <a:off x="7057035"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4" name="tx794"/>
            <p:cNvSpPr/>
            <p:nvPr/>
          </p:nvSpPr>
          <p:spPr>
            <a:xfrm>
              <a:off x="7353563"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5" name="tx795"/>
            <p:cNvSpPr/>
            <p:nvPr/>
          </p:nvSpPr>
          <p:spPr>
            <a:xfrm>
              <a:off x="7650091"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6" name="tx796"/>
            <p:cNvSpPr/>
            <p:nvPr/>
          </p:nvSpPr>
          <p:spPr>
            <a:xfrm>
              <a:off x="7946619"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97" name="tx797"/>
            <p:cNvSpPr/>
            <p:nvPr/>
          </p:nvSpPr>
          <p:spPr>
            <a:xfrm>
              <a:off x="8243148"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8" name="tx798"/>
            <p:cNvSpPr/>
            <p:nvPr/>
          </p:nvSpPr>
          <p:spPr>
            <a:xfrm>
              <a:off x="8539676"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9" name="tx799"/>
            <p:cNvSpPr/>
            <p:nvPr/>
          </p:nvSpPr>
          <p:spPr>
            <a:xfrm>
              <a:off x="8836204"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0" name="tx800"/>
            <p:cNvSpPr/>
            <p:nvPr/>
          </p:nvSpPr>
          <p:spPr>
            <a:xfrm>
              <a:off x="2016056" y="20298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01" name="tx801"/>
            <p:cNvSpPr/>
            <p:nvPr/>
          </p:nvSpPr>
          <p:spPr>
            <a:xfrm>
              <a:off x="2312584"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2" name="tx802"/>
            <p:cNvSpPr/>
            <p:nvPr/>
          </p:nvSpPr>
          <p:spPr>
            <a:xfrm>
              <a:off x="2609112"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03" name="tx803"/>
            <p:cNvSpPr/>
            <p:nvPr/>
          </p:nvSpPr>
          <p:spPr>
            <a:xfrm>
              <a:off x="2905640"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4" name="tx804"/>
            <p:cNvSpPr/>
            <p:nvPr/>
          </p:nvSpPr>
          <p:spPr>
            <a:xfrm>
              <a:off x="3202169"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5" name="tx805"/>
            <p:cNvSpPr/>
            <p:nvPr/>
          </p:nvSpPr>
          <p:spPr>
            <a:xfrm>
              <a:off x="3498697"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6" name="tx806"/>
            <p:cNvSpPr/>
            <p:nvPr/>
          </p:nvSpPr>
          <p:spPr>
            <a:xfrm>
              <a:off x="3795225"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7" name="tx807"/>
            <p:cNvSpPr/>
            <p:nvPr/>
          </p:nvSpPr>
          <p:spPr>
            <a:xfrm>
              <a:off x="4091753"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8" name="tx808"/>
            <p:cNvSpPr/>
            <p:nvPr/>
          </p:nvSpPr>
          <p:spPr>
            <a:xfrm>
              <a:off x="4388281"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9" name="tx809"/>
            <p:cNvSpPr/>
            <p:nvPr/>
          </p:nvSpPr>
          <p:spPr>
            <a:xfrm>
              <a:off x="4684809"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10" name="tx810"/>
            <p:cNvSpPr/>
            <p:nvPr/>
          </p:nvSpPr>
          <p:spPr>
            <a:xfrm>
              <a:off x="4981338"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11" name="tx811"/>
            <p:cNvSpPr/>
            <p:nvPr/>
          </p:nvSpPr>
          <p:spPr>
            <a:xfrm>
              <a:off x="5277866"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2" name="tx812"/>
            <p:cNvSpPr/>
            <p:nvPr/>
          </p:nvSpPr>
          <p:spPr>
            <a:xfrm>
              <a:off x="5574394"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13" name="tx813"/>
            <p:cNvSpPr/>
            <p:nvPr/>
          </p:nvSpPr>
          <p:spPr>
            <a:xfrm>
              <a:off x="5870922"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4" name="tx814"/>
            <p:cNvSpPr/>
            <p:nvPr/>
          </p:nvSpPr>
          <p:spPr>
            <a:xfrm>
              <a:off x="6167450"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5" name="tx815"/>
            <p:cNvSpPr/>
            <p:nvPr/>
          </p:nvSpPr>
          <p:spPr>
            <a:xfrm>
              <a:off x="6463979"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6" name="tx816"/>
            <p:cNvSpPr/>
            <p:nvPr/>
          </p:nvSpPr>
          <p:spPr>
            <a:xfrm>
              <a:off x="6760507"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7" name="tx817"/>
            <p:cNvSpPr/>
            <p:nvPr/>
          </p:nvSpPr>
          <p:spPr>
            <a:xfrm>
              <a:off x="7057035"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8" name="tx818"/>
            <p:cNvSpPr/>
            <p:nvPr/>
          </p:nvSpPr>
          <p:spPr>
            <a:xfrm>
              <a:off x="7353563"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9" name="tx819"/>
            <p:cNvSpPr/>
            <p:nvPr/>
          </p:nvSpPr>
          <p:spPr>
            <a:xfrm>
              <a:off x="7650091"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0" name="tx820"/>
            <p:cNvSpPr/>
            <p:nvPr/>
          </p:nvSpPr>
          <p:spPr>
            <a:xfrm>
              <a:off x="7946619"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1" name="tx821"/>
            <p:cNvSpPr/>
            <p:nvPr/>
          </p:nvSpPr>
          <p:spPr>
            <a:xfrm>
              <a:off x="8243148"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22" name="tx822"/>
            <p:cNvSpPr/>
            <p:nvPr/>
          </p:nvSpPr>
          <p:spPr>
            <a:xfrm>
              <a:off x="8539676"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23" name="tx823"/>
            <p:cNvSpPr/>
            <p:nvPr/>
          </p:nvSpPr>
          <p:spPr>
            <a:xfrm>
              <a:off x="8836204" y="20299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24" name="tx824"/>
            <p:cNvSpPr/>
            <p:nvPr/>
          </p:nvSpPr>
          <p:spPr>
            <a:xfrm>
              <a:off x="2016056"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25" name="tx825"/>
            <p:cNvSpPr/>
            <p:nvPr/>
          </p:nvSpPr>
          <p:spPr>
            <a:xfrm>
              <a:off x="2312584"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26" name="tx826"/>
            <p:cNvSpPr/>
            <p:nvPr/>
          </p:nvSpPr>
          <p:spPr>
            <a:xfrm>
              <a:off x="2609112"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7" name="tx827"/>
            <p:cNvSpPr/>
            <p:nvPr/>
          </p:nvSpPr>
          <p:spPr>
            <a:xfrm>
              <a:off x="2905640" y="24993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28" name="tx828"/>
            <p:cNvSpPr/>
            <p:nvPr/>
          </p:nvSpPr>
          <p:spPr>
            <a:xfrm>
              <a:off x="3202169"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9" name="tx829"/>
            <p:cNvSpPr/>
            <p:nvPr/>
          </p:nvSpPr>
          <p:spPr>
            <a:xfrm>
              <a:off x="3498697"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0" name="tx830"/>
            <p:cNvSpPr/>
            <p:nvPr/>
          </p:nvSpPr>
          <p:spPr>
            <a:xfrm>
              <a:off x="3795225"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1" name="tx831"/>
            <p:cNvSpPr/>
            <p:nvPr/>
          </p:nvSpPr>
          <p:spPr>
            <a:xfrm>
              <a:off x="4091753"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32" name="tx832"/>
            <p:cNvSpPr/>
            <p:nvPr/>
          </p:nvSpPr>
          <p:spPr>
            <a:xfrm>
              <a:off x="4388281"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33" name="tx833"/>
            <p:cNvSpPr/>
            <p:nvPr/>
          </p:nvSpPr>
          <p:spPr>
            <a:xfrm>
              <a:off x="4684809"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4" name="tx834"/>
            <p:cNvSpPr/>
            <p:nvPr/>
          </p:nvSpPr>
          <p:spPr>
            <a:xfrm>
              <a:off x="4981338"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5" name="tx835"/>
            <p:cNvSpPr/>
            <p:nvPr/>
          </p:nvSpPr>
          <p:spPr>
            <a:xfrm>
              <a:off x="5277866"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6" name="tx836"/>
            <p:cNvSpPr/>
            <p:nvPr/>
          </p:nvSpPr>
          <p:spPr>
            <a:xfrm>
              <a:off x="5574394" y="2499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7" name="tx837"/>
            <p:cNvSpPr/>
            <p:nvPr/>
          </p:nvSpPr>
          <p:spPr>
            <a:xfrm>
              <a:off x="2016056"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38" name="tx838"/>
            <p:cNvSpPr/>
            <p:nvPr/>
          </p:nvSpPr>
          <p:spPr>
            <a:xfrm>
              <a:off x="2312584"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39" name="tx839"/>
            <p:cNvSpPr/>
            <p:nvPr/>
          </p:nvSpPr>
          <p:spPr>
            <a:xfrm>
              <a:off x="2609112"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0" name="tx840"/>
            <p:cNvSpPr/>
            <p:nvPr/>
          </p:nvSpPr>
          <p:spPr>
            <a:xfrm>
              <a:off x="2905640"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1" name="tx841"/>
            <p:cNvSpPr/>
            <p:nvPr/>
          </p:nvSpPr>
          <p:spPr>
            <a:xfrm>
              <a:off x="3202169"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2" name="tx842"/>
            <p:cNvSpPr/>
            <p:nvPr/>
          </p:nvSpPr>
          <p:spPr>
            <a:xfrm>
              <a:off x="3498697"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3" name="tx843"/>
            <p:cNvSpPr/>
            <p:nvPr/>
          </p:nvSpPr>
          <p:spPr>
            <a:xfrm>
              <a:off x="3795225"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4" name="tx844"/>
            <p:cNvSpPr/>
            <p:nvPr/>
          </p:nvSpPr>
          <p:spPr>
            <a:xfrm>
              <a:off x="4091753"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5" name="tx845"/>
            <p:cNvSpPr/>
            <p:nvPr/>
          </p:nvSpPr>
          <p:spPr>
            <a:xfrm>
              <a:off x="4388281"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6" name="tx846"/>
            <p:cNvSpPr/>
            <p:nvPr/>
          </p:nvSpPr>
          <p:spPr>
            <a:xfrm>
              <a:off x="4684809"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7" name="tx847"/>
            <p:cNvSpPr/>
            <p:nvPr/>
          </p:nvSpPr>
          <p:spPr>
            <a:xfrm>
              <a:off x="4981338"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8" name="tx848"/>
            <p:cNvSpPr/>
            <p:nvPr/>
          </p:nvSpPr>
          <p:spPr>
            <a:xfrm>
              <a:off x="5277866"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9" name="tx849"/>
            <p:cNvSpPr/>
            <p:nvPr/>
          </p:nvSpPr>
          <p:spPr>
            <a:xfrm>
              <a:off x="5574394"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0" name="tx850"/>
            <p:cNvSpPr/>
            <p:nvPr/>
          </p:nvSpPr>
          <p:spPr>
            <a:xfrm>
              <a:off x="5870922"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1" name="tx851"/>
            <p:cNvSpPr/>
            <p:nvPr/>
          </p:nvSpPr>
          <p:spPr>
            <a:xfrm>
              <a:off x="6167450"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2" name="tx852"/>
            <p:cNvSpPr/>
            <p:nvPr/>
          </p:nvSpPr>
          <p:spPr>
            <a:xfrm>
              <a:off x="6463979"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3" name="tx853"/>
            <p:cNvSpPr/>
            <p:nvPr/>
          </p:nvSpPr>
          <p:spPr>
            <a:xfrm>
              <a:off x="6760507"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4" name="tx854"/>
            <p:cNvSpPr/>
            <p:nvPr/>
          </p:nvSpPr>
          <p:spPr>
            <a:xfrm>
              <a:off x="7057035"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5" name="tx855"/>
            <p:cNvSpPr/>
            <p:nvPr/>
          </p:nvSpPr>
          <p:spPr>
            <a:xfrm>
              <a:off x="7353563"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6" name="tx856"/>
            <p:cNvSpPr/>
            <p:nvPr/>
          </p:nvSpPr>
          <p:spPr>
            <a:xfrm>
              <a:off x="7650091"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7" name="tx857"/>
            <p:cNvSpPr/>
            <p:nvPr/>
          </p:nvSpPr>
          <p:spPr>
            <a:xfrm>
              <a:off x="7946619"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8" name="tx858"/>
            <p:cNvSpPr/>
            <p:nvPr/>
          </p:nvSpPr>
          <p:spPr>
            <a:xfrm>
              <a:off x="8243148"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9" name="tx859"/>
            <p:cNvSpPr/>
            <p:nvPr/>
          </p:nvSpPr>
          <p:spPr>
            <a:xfrm>
              <a:off x="8539676"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0" name="tx860"/>
            <p:cNvSpPr/>
            <p:nvPr/>
          </p:nvSpPr>
          <p:spPr>
            <a:xfrm>
              <a:off x="8836204" y="2734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61" name="tx861"/>
            <p:cNvSpPr/>
            <p:nvPr/>
          </p:nvSpPr>
          <p:spPr>
            <a:xfrm>
              <a:off x="2905640"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62" name="tx862"/>
            <p:cNvSpPr/>
            <p:nvPr/>
          </p:nvSpPr>
          <p:spPr>
            <a:xfrm>
              <a:off x="3202169"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63" name="tx863"/>
            <p:cNvSpPr/>
            <p:nvPr/>
          </p:nvSpPr>
          <p:spPr>
            <a:xfrm>
              <a:off x="3498697"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64" name="tx864"/>
            <p:cNvSpPr/>
            <p:nvPr/>
          </p:nvSpPr>
          <p:spPr>
            <a:xfrm>
              <a:off x="3795225" y="46119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65" name="tx865"/>
            <p:cNvSpPr/>
            <p:nvPr/>
          </p:nvSpPr>
          <p:spPr>
            <a:xfrm>
              <a:off x="4091753"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66" name="tx866"/>
            <p:cNvSpPr/>
            <p:nvPr/>
          </p:nvSpPr>
          <p:spPr>
            <a:xfrm>
              <a:off x="4388281"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67" name="tx867"/>
            <p:cNvSpPr/>
            <p:nvPr/>
          </p:nvSpPr>
          <p:spPr>
            <a:xfrm>
              <a:off x="4684809"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68" name="tx868"/>
            <p:cNvSpPr/>
            <p:nvPr/>
          </p:nvSpPr>
          <p:spPr>
            <a:xfrm>
              <a:off x="4981338"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69" name="tx869"/>
            <p:cNvSpPr/>
            <p:nvPr/>
          </p:nvSpPr>
          <p:spPr>
            <a:xfrm>
              <a:off x="5277866"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70" name="tx870"/>
            <p:cNvSpPr/>
            <p:nvPr/>
          </p:nvSpPr>
          <p:spPr>
            <a:xfrm>
              <a:off x="5574394"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71" name="tx871"/>
            <p:cNvSpPr/>
            <p:nvPr/>
          </p:nvSpPr>
          <p:spPr>
            <a:xfrm>
              <a:off x="5870922"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72" name="tx872"/>
            <p:cNvSpPr/>
            <p:nvPr/>
          </p:nvSpPr>
          <p:spPr>
            <a:xfrm>
              <a:off x="6167450"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73" name="tx873"/>
            <p:cNvSpPr/>
            <p:nvPr/>
          </p:nvSpPr>
          <p:spPr>
            <a:xfrm>
              <a:off x="6463979"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74" name="tx874"/>
            <p:cNvSpPr/>
            <p:nvPr/>
          </p:nvSpPr>
          <p:spPr>
            <a:xfrm>
              <a:off x="6760507"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75" name="tx875"/>
            <p:cNvSpPr/>
            <p:nvPr/>
          </p:nvSpPr>
          <p:spPr>
            <a:xfrm>
              <a:off x="7057035"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76" name="tx876"/>
            <p:cNvSpPr/>
            <p:nvPr/>
          </p:nvSpPr>
          <p:spPr>
            <a:xfrm>
              <a:off x="7353563"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77" name="tx877"/>
            <p:cNvSpPr/>
            <p:nvPr/>
          </p:nvSpPr>
          <p:spPr>
            <a:xfrm>
              <a:off x="7650091"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78" name="tx878"/>
            <p:cNvSpPr/>
            <p:nvPr/>
          </p:nvSpPr>
          <p:spPr>
            <a:xfrm>
              <a:off x="7946619"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79" name="tx879"/>
            <p:cNvSpPr/>
            <p:nvPr/>
          </p:nvSpPr>
          <p:spPr>
            <a:xfrm>
              <a:off x="8243148"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80" name="tx880"/>
            <p:cNvSpPr/>
            <p:nvPr/>
          </p:nvSpPr>
          <p:spPr>
            <a:xfrm>
              <a:off x="8539676"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81" name="tx881"/>
            <p:cNvSpPr/>
            <p:nvPr/>
          </p:nvSpPr>
          <p:spPr>
            <a:xfrm>
              <a:off x="2016056"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82" name="tx882"/>
            <p:cNvSpPr/>
            <p:nvPr/>
          </p:nvSpPr>
          <p:spPr>
            <a:xfrm>
              <a:off x="2312584"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83" name="tx883"/>
            <p:cNvSpPr/>
            <p:nvPr/>
          </p:nvSpPr>
          <p:spPr>
            <a:xfrm>
              <a:off x="2609112"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84" name="tx884"/>
            <p:cNvSpPr/>
            <p:nvPr/>
          </p:nvSpPr>
          <p:spPr>
            <a:xfrm>
              <a:off x="2905640" y="48466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85" name="tx885"/>
            <p:cNvSpPr/>
            <p:nvPr/>
          </p:nvSpPr>
          <p:spPr>
            <a:xfrm>
              <a:off x="3202169"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86" name="tx886"/>
            <p:cNvSpPr/>
            <p:nvPr/>
          </p:nvSpPr>
          <p:spPr>
            <a:xfrm>
              <a:off x="3498697"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87" name="tx887"/>
            <p:cNvSpPr/>
            <p:nvPr/>
          </p:nvSpPr>
          <p:spPr>
            <a:xfrm>
              <a:off x="3795225"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88" name="tx888"/>
            <p:cNvSpPr/>
            <p:nvPr/>
          </p:nvSpPr>
          <p:spPr>
            <a:xfrm>
              <a:off x="4091753"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89" name="tx889"/>
            <p:cNvSpPr/>
            <p:nvPr/>
          </p:nvSpPr>
          <p:spPr>
            <a:xfrm>
              <a:off x="4388281"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90" name="tx890"/>
            <p:cNvSpPr/>
            <p:nvPr/>
          </p:nvSpPr>
          <p:spPr>
            <a:xfrm>
              <a:off x="4684809"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91" name="tx891"/>
            <p:cNvSpPr/>
            <p:nvPr/>
          </p:nvSpPr>
          <p:spPr>
            <a:xfrm>
              <a:off x="4981338"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92" name="tx892"/>
            <p:cNvSpPr/>
            <p:nvPr/>
          </p:nvSpPr>
          <p:spPr>
            <a:xfrm>
              <a:off x="5277866"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3" name="tx893"/>
            <p:cNvSpPr/>
            <p:nvPr/>
          </p:nvSpPr>
          <p:spPr>
            <a:xfrm>
              <a:off x="5574394" y="48480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94" name="tx894"/>
            <p:cNvSpPr/>
            <p:nvPr/>
          </p:nvSpPr>
          <p:spPr>
            <a:xfrm>
              <a:off x="5870922"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95" name="tx895"/>
            <p:cNvSpPr/>
            <p:nvPr/>
          </p:nvSpPr>
          <p:spPr>
            <a:xfrm>
              <a:off x="6167450"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96" name="tx896"/>
            <p:cNvSpPr/>
            <p:nvPr/>
          </p:nvSpPr>
          <p:spPr>
            <a:xfrm>
              <a:off x="6463979"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97" name="tx897"/>
            <p:cNvSpPr/>
            <p:nvPr/>
          </p:nvSpPr>
          <p:spPr>
            <a:xfrm>
              <a:off x="6760507" y="48466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98" name="tx898"/>
            <p:cNvSpPr/>
            <p:nvPr/>
          </p:nvSpPr>
          <p:spPr>
            <a:xfrm>
              <a:off x="7057035"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99" name="tx899"/>
            <p:cNvSpPr/>
            <p:nvPr/>
          </p:nvSpPr>
          <p:spPr>
            <a:xfrm>
              <a:off x="7353563" y="484838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00" name="tx900"/>
            <p:cNvSpPr/>
            <p:nvPr/>
          </p:nvSpPr>
          <p:spPr>
            <a:xfrm>
              <a:off x="7650091"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01" name="tx901"/>
            <p:cNvSpPr/>
            <p:nvPr/>
          </p:nvSpPr>
          <p:spPr>
            <a:xfrm>
              <a:off x="7946619"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02" name="tx902"/>
            <p:cNvSpPr/>
            <p:nvPr/>
          </p:nvSpPr>
          <p:spPr>
            <a:xfrm>
              <a:off x="8243148"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03" name="tx903"/>
            <p:cNvSpPr/>
            <p:nvPr/>
          </p:nvSpPr>
          <p:spPr>
            <a:xfrm>
              <a:off x="8836204" y="484838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04" name="tx904"/>
            <p:cNvSpPr/>
            <p:nvPr/>
          </p:nvSpPr>
          <p:spPr>
            <a:xfrm>
              <a:off x="2016056"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05" name="tx905"/>
            <p:cNvSpPr/>
            <p:nvPr/>
          </p:nvSpPr>
          <p:spPr>
            <a:xfrm>
              <a:off x="2312584"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06" name="tx906"/>
            <p:cNvSpPr/>
            <p:nvPr/>
          </p:nvSpPr>
          <p:spPr>
            <a:xfrm>
              <a:off x="2609112"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07" name="tx907"/>
            <p:cNvSpPr/>
            <p:nvPr/>
          </p:nvSpPr>
          <p:spPr>
            <a:xfrm>
              <a:off x="2905640"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08" name="tx908"/>
            <p:cNvSpPr/>
            <p:nvPr/>
          </p:nvSpPr>
          <p:spPr>
            <a:xfrm>
              <a:off x="3202169"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09" name="tx909"/>
            <p:cNvSpPr/>
            <p:nvPr/>
          </p:nvSpPr>
          <p:spPr>
            <a:xfrm>
              <a:off x="3498697"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0" name="tx910"/>
            <p:cNvSpPr/>
            <p:nvPr/>
          </p:nvSpPr>
          <p:spPr>
            <a:xfrm>
              <a:off x="3795225"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1" name="tx911"/>
            <p:cNvSpPr/>
            <p:nvPr/>
          </p:nvSpPr>
          <p:spPr>
            <a:xfrm>
              <a:off x="4091753"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2" name="tx912"/>
            <p:cNvSpPr/>
            <p:nvPr/>
          </p:nvSpPr>
          <p:spPr>
            <a:xfrm>
              <a:off x="4388281"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3" name="tx913"/>
            <p:cNvSpPr/>
            <p:nvPr/>
          </p:nvSpPr>
          <p:spPr>
            <a:xfrm>
              <a:off x="4684809"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4" name="tx914"/>
            <p:cNvSpPr/>
            <p:nvPr/>
          </p:nvSpPr>
          <p:spPr>
            <a:xfrm>
              <a:off x="4981338"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15" name="tx915"/>
            <p:cNvSpPr/>
            <p:nvPr/>
          </p:nvSpPr>
          <p:spPr>
            <a:xfrm>
              <a:off x="5277866"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6" name="tx916"/>
            <p:cNvSpPr/>
            <p:nvPr/>
          </p:nvSpPr>
          <p:spPr>
            <a:xfrm>
              <a:off x="5574394"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7" name="tx917"/>
            <p:cNvSpPr/>
            <p:nvPr/>
          </p:nvSpPr>
          <p:spPr>
            <a:xfrm>
              <a:off x="5870922"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18" name="tx918"/>
            <p:cNvSpPr/>
            <p:nvPr/>
          </p:nvSpPr>
          <p:spPr>
            <a:xfrm>
              <a:off x="6167450"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9" name="tx919"/>
            <p:cNvSpPr/>
            <p:nvPr/>
          </p:nvSpPr>
          <p:spPr>
            <a:xfrm>
              <a:off x="6463979"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0" name="tx920"/>
            <p:cNvSpPr/>
            <p:nvPr/>
          </p:nvSpPr>
          <p:spPr>
            <a:xfrm>
              <a:off x="6760507"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1" name="tx921"/>
            <p:cNvSpPr/>
            <p:nvPr/>
          </p:nvSpPr>
          <p:spPr>
            <a:xfrm>
              <a:off x="7057035"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2" name="tx922"/>
            <p:cNvSpPr/>
            <p:nvPr/>
          </p:nvSpPr>
          <p:spPr>
            <a:xfrm>
              <a:off x="7353563"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3" name="tx923"/>
            <p:cNvSpPr/>
            <p:nvPr/>
          </p:nvSpPr>
          <p:spPr>
            <a:xfrm>
              <a:off x="7650091"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4" name="tx924"/>
            <p:cNvSpPr/>
            <p:nvPr/>
          </p:nvSpPr>
          <p:spPr>
            <a:xfrm>
              <a:off x="7946619"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5" name="tx925"/>
            <p:cNvSpPr/>
            <p:nvPr/>
          </p:nvSpPr>
          <p:spPr>
            <a:xfrm>
              <a:off x="8243148"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6" name="tx926"/>
            <p:cNvSpPr/>
            <p:nvPr/>
          </p:nvSpPr>
          <p:spPr>
            <a:xfrm>
              <a:off x="8539676"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7" name="tx927"/>
            <p:cNvSpPr/>
            <p:nvPr/>
          </p:nvSpPr>
          <p:spPr>
            <a:xfrm>
              <a:off x="8836204" y="2968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8" name="tx928"/>
            <p:cNvSpPr/>
            <p:nvPr/>
          </p:nvSpPr>
          <p:spPr>
            <a:xfrm>
              <a:off x="2016056"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29" name="tx929"/>
            <p:cNvSpPr/>
            <p:nvPr/>
          </p:nvSpPr>
          <p:spPr>
            <a:xfrm>
              <a:off x="2312584" y="55522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30" name="tx930"/>
            <p:cNvSpPr/>
            <p:nvPr/>
          </p:nvSpPr>
          <p:spPr>
            <a:xfrm>
              <a:off x="2609112"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931" name="tx931"/>
            <p:cNvSpPr/>
            <p:nvPr/>
          </p:nvSpPr>
          <p:spPr>
            <a:xfrm>
              <a:off x="2905640"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32" name="tx932"/>
            <p:cNvSpPr/>
            <p:nvPr/>
          </p:nvSpPr>
          <p:spPr>
            <a:xfrm>
              <a:off x="3202169" y="555259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33" name="tx933"/>
            <p:cNvSpPr/>
            <p:nvPr/>
          </p:nvSpPr>
          <p:spPr>
            <a:xfrm>
              <a:off x="3498697" y="55509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34" name="tx934"/>
            <p:cNvSpPr/>
            <p:nvPr/>
          </p:nvSpPr>
          <p:spPr>
            <a:xfrm>
              <a:off x="3795225"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35" name="tx935"/>
            <p:cNvSpPr/>
            <p:nvPr/>
          </p:nvSpPr>
          <p:spPr>
            <a:xfrm>
              <a:off x="4091753" y="55522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36" name="tx936"/>
            <p:cNvSpPr/>
            <p:nvPr/>
          </p:nvSpPr>
          <p:spPr>
            <a:xfrm>
              <a:off x="4388281"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37" name="tx937"/>
            <p:cNvSpPr/>
            <p:nvPr/>
          </p:nvSpPr>
          <p:spPr>
            <a:xfrm>
              <a:off x="4684809"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38" name="tx938"/>
            <p:cNvSpPr/>
            <p:nvPr/>
          </p:nvSpPr>
          <p:spPr>
            <a:xfrm>
              <a:off x="4981338"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939" name="tx939"/>
            <p:cNvSpPr/>
            <p:nvPr/>
          </p:nvSpPr>
          <p:spPr>
            <a:xfrm>
              <a:off x="5277866"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940" name="tx940"/>
            <p:cNvSpPr/>
            <p:nvPr/>
          </p:nvSpPr>
          <p:spPr>
            <a:xfrm>
              <a:off x="5574394" y="55509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941" name="tx941"/>
            <p:cNvSpPr/>
            <p:nvPr/>
          </p:nvSpPr>
          <p:spPr>
            <a:xfrm>
              <a:off x="5870922"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942" name="tx942"/>
            <p:cNvSpPr/>
            <p:nvPr/>
          </p:nvSpPr>
          <p:spPr>
            <a:xfrm>
              <a:off x="6167450"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43" name="tx943"/>
            <p:cNvSpPr/>
            <p:nvPr/>
          </p:nvSpPr>
          <p:spPr>
            <a:xfrm>
              <a:off x="6463979"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944" name="tx944"/>
            <p:cNvSpPr/>
            <p:nvPr/>
          </p:nvSpPr>
          <p:spPr>
            <a:xfrm>
              <a:off x="6760507"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945" name="tx945"/>
            <p:cNvSpPr/>
            <p:nvPr/>
          </p:nvSpPr>
          <p:spPr>
            <a:xfrm>
              <a:off x="2016056"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46" name="tx946"/>
            <p:cNvSpPr/>
            <p:nvPr/>
          </p:nvSpPr>
          <p:spPr>
            <a:xfrm>
              <a:off x="2312584"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47" name="tx947"/>
            <p:cNvSpPr/>
            <p:nvPr/>
          </p:nvSpPr>
          <p:spPr>
            <a:xfrm>
              <a:off x="8243148"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48" name="tx948"/>
            <p:cNvSpPr/>
            <p:nvPr/>
          </p:nvSpPr>
          <p:spPr>
            <a:xfrm>
              <a:off x="8539676" y="5316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49" name="tx949"/>
            <p:cNvSpPr/>
            <p:nvPr/>
          </p:nvSpPr>
          <p:spPr>
            <a:xfrm>
              <a:off x="2609112"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50" name="tx950"/>
            <p:cNvSpPr/>
            <p:nvPr/>
          </p:nvSpPr>
          <p:spPr>
            <a:xfrm>
              <a:off x="2905640" y="50814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51" name="tx951"/>
            <p:cNvSpPr/>
            <p:nvPr/>
          </p:nvSpPr>
          <p:spPr>
            <a:xfrm>
              <a:off x="3202169" y="5081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52" name="tx952"/>
            <p:cNvSpPr/>
            <p:nvPr/>
          </p:nvSpPr>
          <p:spPr>
            <a:xfrm>
              <a:off x="2016056"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53" name="tx953"/>
            <p:cNvSpPr/>
            <p:nvPr/>
          </p:nvSpPr>
          <p:spPr>
            <a:xfrm>
              <a:off x="2312584"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54" name="tx954"/>
            <p:cNvSpPr/>
            <p:nvPr/>
          </p:nvSpPr>
          <p:spPr>
            <a:xfrm>
              <a:off x="2609112"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55" name="tx955"/>
            <p:cNvSpPr/>
            <p:nvPr/>
          </p:nvSpPr>
          <p:spPr>
            <a:xfrm>
              <a:off x="8836204" y="4612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56" name="tx956"/>
            <p:cNvSpPr/>
            <p:nvPr/>
          </p:nvSpPr>
          <p:spPr>
            <a:xfrm>
              <a:off x="8539676" y="4846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57" name="tx957"/>
            <p:cNvSpPr/>
            <p:nvPr/>
          </p:nvSpPr>
          <p:spPr>
            <a:xfrm>
              <a:off x="7057035"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58" name="tx958"/>
            <p:cNvSpPr/>
            <p:nvPr/>
          </p:nvSpPr>
          <p:spPr>
            <a:xfrm>
              <a:off x="7353563" y="55509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59" name="tx959"/>
            <p:cNvSpPr/>
            <p:nvPr/>
          </p:nvSpPr>
          <p:spPr>
            <a:xfrm>
              <a:off x="7650091" y="555127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60" name="tx960"/>
            <p:cNvSpPr/>
            <p:nvPr/>
          </p:nvSpPr>
          <p:spPr>
            <a:xfrm>
              <a:off x="7946619" y="55509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61" name="tx961"/>
            <p:cNvSpPr/>
            <p:nvPr/>
          </p:nvSpPr>
          <p:spPr>
            <a:xfrm>
              <a:off x="8243148" y="5550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62" name="tx962"/>
            <p:cNvSpPr/>
            <p:nvPr/>
          </p:nvSpPr>
          <p:spPr>
            <a:xfrm>
              <a:off x="8539676" y="55509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63" name="tx963"/>
            <p:cNvSpPr/>
            <p:nvPr/>
          </p:nvSpPr>
          <p:spPr>
            <a:xfrm>
              <a:off x="8836204" y="555127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64" name="tx964"/>
            <p:cNvSpPr/>
            <p:nvPr/>
          </p:nvSpPr>
          <p:spPr>
            <a:xfrm>
              <a:off x="19520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965" name="tx965"/>
            <p:cNvSpPr/>
            <p:nvPr/>
          </p:nvSpPr>
          <p:spPr>
            <a:xfrm>
              <a:off x="224856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966" name="tx966"/>
            <p:cNvSpPr/>
            <p:nvPr/>
          </p:nvSpPr>
          <p:spPr>
            <a:xfrm>
              <a:off x="254509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967" name="tx967"/>
            <p:cNvSpPr/>
            <p:nvPr/>
          </p:nvSpPr>
          <p:spPr>
            <a:xfrm>
              <a:off x="2841619"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968" name="tx968"/>
            <p:cNvSpPr/>
            <p:nvPr/>
          </p:nvSpPr>
          <p:spPr>
            <a:xfrm>
              <a:off x="313814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969" name="tx969"/>
            <p:cNvSpPr/>
            <p:nvPr/>
          </p:nvSpPr>
          <p:spPr>
            <a:xfrm>
              <a:off x="34346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970" name="tx970"/>
            <p:cNvSpPr/>
            <p:nvPr/>
          </p:nvSpPr>
          <p:spPr>
            <a:xfrm>
              <a:off x="373120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971" name="tx971"/>
            <p:cNvSpPr/>
            <p:nvPr/>
          </p:nvSpPr>
          <p:spPr>
            <a:xfrm>
              <a:off x="40277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972" name="tx972"/>
            <p:cNvSpPr/>
            <p:nvPr/>
          </p:nvSpPr>
          <p:spPr>
            <a:xfrm>
              <a:off x="432426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973" name="tx973"/>
            <p:cNvSpPr/>
            <p:nvPr/>
          </p:nvSpPr>
          <p:spPr>
            <a:xfrm>
              <a:off x="46207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974" name="tx974"/>
            <p:cNvSpPr/>
            <p:nvPr/>
          </p:nvSpPr>
          <p:spPr>
            <a:xfrm>
              <a:off x="49173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975" name="tx975"/>
            <p:cNvSpPr/>
            <p:nvPr/>
          </p:nvSpPr>
          <p:spPr>
            <a:xfrm>
              <a:off x="521384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976" name="tx976"/>
            <p:cNvSpPr/>
            <p:nvPr/>
          </p:nvSpPr>
          <p:spPr>
            <a:xfrm>
              <a:off x="551037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977" name="tx977"/>
            <p:cNvSpPr/>
            <p:nvPr/>
          </p:nvSpPr>
          <p:spPr>
            <a:xfrm>
              <a:off x="580690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978" name="tx978"/>
            <p:cNvSpPr/>
            <p:nvPr/>
          </p:nvSpPr>
          <p:spPr>
            <a:xfrm>
              <a:off x="610342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979" name="tx979"/>
            <p:cNvSpPr/>
            <p:nvPr/>
          </p:nvSpPr>
          <p:spPr>
            <a:xfrm>
              <a:off x="63999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980" name="tx980"/>
            <p:cNvSpPr/>
            <p:nvPr/>
          </p:nvSpPr>
          <p:spPr>
            <a:xfrm>
              <a:off x="66964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981" name="tx981"/>
            <p:cNvSpPr/>
            <p:nvPr/>
          </p:nvSpPr>
          <p:spPr>
            <a:xfrm>
              <a:off x="699301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982" name="tx982"/>
            <p:cNvSpPr/>
            <p:nvPr/>
          </p:nvSpPr>
          <p:spPr>
            <a:xfrm>
              <a:off x="728954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983" name="tx983"/>
            <p:cNvSpPr/>
            <p:nvPr/>
          </p:nvSpPr>
          <p:spPr>
            <a:xfrm>
              <a:off x="75860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984" name="tx984"/>
            <p:cNvSpPr/>
            <p:nvPr/>
          </p:nvSpPr>
          <p:spPr>
            <a:xfrm>
              <a:off x="78825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985" name="tx985"/>
            <p:cNvSpPr/>
            <p:nvPr/>
          </p:nvSpPr>
          <p:spPr>
            <a:xfrm>
              <a:off x="81791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986" name="tx986"/>
            <p:cNvSpPr/>
            <p:nvPr/>
          </p:nvSpPr>
          <p:spPr>
            <a:xfrm>
              <a:off x="847565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987" name="tx987"/>
            <p:cNvSpPr/>
            <p:nvPr/>
          </p:nvSpPr>
          <p:spPr>
            <a:xfrm>
              <a:off x="8772182"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988" name="tx988"/>
            <p:cNvSpPr/>
            <p:nvPr/>
          </p:nvSpPr>
          <p:spPr>
            <a:xfrm>
              <a:off x="1393165" y="5539761"/>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989" name="tx989"/>
            <p:cNvSpPr/>
            <p:nvPr/>
          </p:nvSpPr>
          <p:spPr>
            <a:xfrm>
              <a:off x="1369905" y="5277261"/>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990" name="tx990"/>
            <p:cNvSpPr/>
            <p:nvPr/>
          </p:nvSpPr>
          <p:spPr>
            <a:xfrm>
              <a:off x="1291937" y="5070288"/>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991" name="tx991"/>
            <p:cNvSpPr/>
            <p:nvPr/>
          </p:nvSpPr>
          <p:spPr>
            <a:xfrm>
              <a:off x="1517517" y="4806083"/>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992" name="tx992"/>
            <p:cNvSpPr/>
            <p:nvPr/>
          </p:nvSpPr>
          <p:spPr>
            <a:xfrm>
              <a:off x="1431842" y="459904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993" name="tx993"/>
            <p:cNvSpPr/>
            <p:nvPr/>
          </p:nvSpPr>
          <p:spPr>
            <a:xfrm>
              <a:off x="1595075" y="4339952"/>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994" name="tx994"/>
            <p:cNvSpPr/>
            <p:nvPr/>
          </p:nvSpPr>
          <p:spPr>
            <a:xfrm>
              <a:off x="1400941" y="4103579"/>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995" name="tx995"/>
            <p:cNvSpPr/>
            <p:nvPr/>
          </p:nvSpPr>
          <p:spPr>
            <a:xfrm>
              <a:off x="1501828" y="3868842"/>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996" name="tx996"/>
            <p:cNvSpPr/>
            <p:nvPr/>
          </p:nvSpPr>
          <p:spPr>
            <a:xfrm>
              <a:off x="1408649" y="366180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997" name="tx997"/>
            <p:cNvSpPr/>
            <p:nvPr/>
          </p:nvSpPr>
          <p:spPr>
            <a:xfrm>
              <a:off x="1478568" y="3399369"/>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998" name="tx998"/>
            <p:cNvSpPr/>
            <p:nvPr/>
          </p:nvSpPr>
          <p:spPr>
            <a:xfrm>
              <a:off x="508103" y="3192327"/>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999" name="tx999"/>
            <p:cNvSpPr/>
            <p:nvPr/>
          </p:nvSpPr>
          <p:spPr>
            <a:xfrm>
              <a:off x="1385457" y="295765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1000" name="tx1000"/>
            <p:cNvSpPr/>
            <p:nvPr/>
          </p:nvSpPr>
          <p:spPr>
            <a:xfrm>
              <a:off x="1035866" y="272114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1001" name="tx1001"/>
            <p:cNvSpPr/>
            <p:nvPr/>
          </p:nvSpPr>
          <p:spPr>
            <a:xfrm>
              <a:off x="1486412" y="2480273"/>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1002" name="tx1002"/>
            <p:cNvSpPr/>
            <p:nvPr/>
          </p:nvSpPr>
          <p:spPr>
            <a:xfrm>
              <a:off x="1300123" y="225344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1003" name="tx1003"/>
            <p:cNvSpPr/>
            <p:nvPr/>
          </p:nvSpPr>
          <p:spPr>
            <a:xfrm>
              <a:off x="740777" y="2016939"/>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1004" name="tx1004"/>
            <p:cNvSpPr/>
            <p:nvPr/>
          </p:nvSpPr>
          <p:spPr>
            <a:xfrm>
              <a:off x="1416494" y="1783976"/>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1005" name="tx1005"/>
            <p:cNvSpPr/>
            <p:nvPr/>
          </p:nvSpPr>
          <p:spPr>
            <a:xfrm>
              <a:off x="1595075" y="154924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1006" name="tx1006"/>
            <p:cNvSpPr/>
            <p:nvPr/>
          </p:nvSpPr>
          <p:spPr>
            <a:xfrm>
              <a:off x="1455375" y="131266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1007" name="tx1007"/>
            <p:cNvSpPr/>
            <p:nvPr/>
          </p:nvSpPr>
          <p:spPr>
            <a:xfrm>
              <a:off x="1354284" y="107976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1008" name="tx1008"/>
            <p:cNvSpPr/>
            <p:nvPr/>
          </p:nvSpPr>
          <p:spPr>
            <a:xfrm>
              <a:off x="3649523"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009" name="pic1009"/>
            <p:cNvPicPr/>
            <p:nvPr/>
          </p:nvPicPr>
          <p:blipFill>
            <a:blip r:embed="rId2" cstate="print"/>
            <a:stretch>
              <a:fillRect/>
            </a:stretch>
          </p:blipFill>
          <p:spPr>
            <a:xfrm>
              <a:off x="5163316" y="5941007"/>
              <a:ext cx="2160000" cy="219455"/>
            </a:xfrm>
            <a:prstGeom prst="rect">
              <a:avLst/>
            </a:prstGeom>
          </p:spPr>
        </p:pic>
        <p:sp>
          <p:nvSpPr>
            <p:cNvPr id="1010" name="pl1010"/>
            <p:cNvSpPr/>
            <p:nvPr/>
          </p:nvSpPr>
          <p:spPr>
            <a:xfrm>
              <a:off x="516691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1" name="pl1011"/>
            <p:cNvSpPr/>
            <p:nvPr/>
          </p:nvSpPr>
          <p:spPr>
            <a:xfrm>
              <a:off x="643706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2" name="pl1012"/>
            <p:cNvSpPr/>
            <p:nvPr/>
          </p:nvSpPr>
          <p:spPr>
            <a:xfrm>
              <a:off x="665234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3" name="pl1013"/>
            <p:cNvSpPr/>
            <p:nvPr/>
          </p:nvSpPr>
          <p:spPr>
            <a:xfrm>
              <a:off x="686762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4" name="pl1014"/>
            <p:cNvSpPr/>
            <p:nvPr/>
          </p:nvSpPr>
          <p:spPr>
            <a:xfrm>
              <a:off x="708290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5" name="pl1015"/>
            <p:cNvSpPr/>
            <p:nvPr/>
          </p:nvSpPr>
          <p:spPr>
            <a:xfrm>
              <a:off x="731971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16" name="pl1016"/>
            <p:cNvSpPr/>
            <p:nvPr/>
          </p:nvSpPr>
          <p:spPr>
            <a:xfrm>
              <a:off x="516691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17" name="pl1017"/>
            <p:cNvSpPr/>
            <p:nvPr/>
          </p:nvSpPr>
          <p:spPr>
            <a:xfrm>
              <a:off x="643706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18" name="pl1018"/>
            <p:cNvSpPr/>
            <p:nvPr/>
          </p:nvSpPr>
          <p:spPr>
            <a:xfrm>
              <a:off x="665234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19" name="pl1019"/>
            <p:cNvSpPr/>
            <p:nvPr/>
          </p:nvSpPr>
          <p:spPr>
            <a:xfrm>
              <a:off x="686762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20" name="pl1020"/>
            <p:cNvSpPr/>
            <p:nvPr/>
          </p:nvSpPr>
          <p:spPr>
            <a:xfrm>
              <a:off x="708290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21" name="pl1021"/>
            <p:cNvSpPr/>
            <p:nvPr/>
          </p:nvSpPr>
          <p:spPr>
            <a:xfrm>
              <a:off x="731971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22" name="tx1022"/>
            <p:cNvSpPr/>
            <p:nvPr/>
          </p:nvSpPr>
          <p:spPr>
            <a:xfrm>
              <a:off x="5135838"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023" name="tx1023"/>
            <p:cNvSpPr/>
            <p:nvPr/>
          </p:nvSpPr>
          <p:spPr>
            <a:xfrm>
              <a:off x="637491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024" name="tx1024"/>
            <p:cNvSpPr/>
            <p:nvPr/>
          </p:nvSpPr>
          <p:spPr>
            <a:xfrm>
              <a:off x="659019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025" name="tx1025"/>
            <p:cNvSpPr/>
            <p:nvPr/>
          </p:nvSpPr>
          <p:spPr>
            <a:xfrm>
              <a:off x="680547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026" name="tx1026"/>
            <p:cNvSpPr/>
            <p:nvPr/>
          </p:nvSpPr>
          <p:spPr>
            <a:xfrm>
              <a:off x="702075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027" name="tx1027"/>
            <p:cNvSpPr/>
            <p:nvPr/>
          </p:nvSpPr>
          <p:spPr>
            <a:xfrm>
              <a:off x="7226482"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028" name="tx1028"/>
            <p:cNvSpPr/>
            <p:nvPr/>
          </p:nvSpPr>
          <p:spPr>
            <a:xfrm>
              <a:off x="1898429" y="398022"/>
              <a:ext cx="35408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MENA, 2000-2023</a:t>
              </a:r>
            </a:p>
          </p:txBody>
        </p:sp>
        <p:sp>
          <p:nvSpPr>
            <p:cNvPr id="1029" name="tx10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30" name="tx1030"/>
            <p:cNvSpPr/>
            <p:nvPr/>
          </p:nvSpPr>
          <p:spPr>
            <a:xfrm>
              <a:off x="4371650" y="6568567"/>
              <a:ext cx="47027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MCV1 coverage across all years.</a:t>
              </a:r>
            </a:p>
          </p:txBody>
        </p:sp>
      </p:grpSp>
      <p:sp>
        <p:nvSpPr>
          <p:cNvPr id="10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MCV1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Bahrain and Oman had the highest crude average MCV1 coverage (99%) and Yemen had the lowest (63%).
Over the last 5 years (2019-2023), 10 countries maintained coverage of at least 90%.
There were 1 country with coverage consistently below 60% over the last 5 years (Yemen).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91024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35568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0113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4657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898429" y="5677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9" name="pl9"/>
            <p:cNvSpPr/>
            <p:nvPr/>
          </p:nvSpPr>
          <p:spPr>
            <a:xfrm>
              <a:off x="1898429" y="5421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0" name="pl10"/>
            <p:cNvSpPr/>
            <p:nvPr/>
          </p:nvSpPr>
          <p:spPr>
            <a:xfrm>
              <a:off x="1898429" y="5165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1" name="pl11"/>
            <p:cNvSpPr/>
            <p:nvPr/>
          </p:nvSpPr>
          <p:spPr>
            <a:xfrm>
              <a:off x="1898429" y="4909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2" name="pl12"/>
            <p:cNvSpPr/>
            <p:nvPr/>
          </p:nvSpPr>
          <p:spPr>
            <a:xfrm>
              <a:off x="1898429" y="4653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3" name="pl13"/>
            <p:cNvSpPr/>
            <p:nvPr/>
          </p:nvSpPr>
          <p:spPr>
            <a:xfrm>
              <a:off x="1898429" y="439781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4" name="pl14"/>
            <p:cNvSpPr/>
            <p:nvPr/>
          </p:nvSpPr>
          <p:spPr>
            <a:xfrm>
              <a:off x="1898429" y="4141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5" name="pl15"/>
            <p:cNvSpPr/>
            <p:nvPr/>
          </p:nvSpPr>
          <p:spPr>
            <a:xfrm>
              <a:off x="1898429" y="3885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6" name="pl16"/>
            <p:cNvSpPr/>
            <p:nvPr/>
          </p:nvSpPr>
          <p:spPr>
            <a:xfrm>
              <a:off x="1898429" y="3629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7" name="pl17"/>
            <p:cNvSpPr/>
            <p:nvPr/>
          </p:nvSpPr>
          <p:spPr>
            <a:xfrm>
              <a:off x="1898429" y="3373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8" name="pl18"/>
            <p:cNvSpPr/>
            <p:nvPr/>
          </p:nvSpPr>
          <p:spPr>
            <a:xfrm>
              <a:off x="1898429" y="3117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9" name="pl19"/>
            <p:cNvSpPr/>
            <p:nvPr/>
          </p:nvSpPr>
          <p:spPr>
            <a:xfrm>
              <a:off x="1898429" y="2861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0" name="pl20"/>
            <p:cNvSpPr/>
            <p:nvPr/>
          </p:nvSpPr>
          <p:spPr>
            <a:xfrm>
              <a:off x="1898429" y="2605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1" name="pl21"/>
            <p:cNvSpPr/>
            <p:nvPr/>
          </p:nvSpPr>
          <p:spPr>
            <a:xfrm>
              <a:off x="1898429" y="2349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2" name="pl22"/>
            <p:cNvSpPr/>
            <p:nvPr/>
          </p:nvSpPr>
          <p:spPr>
            <a:xfrm>
              <a:off x="1898429" y="2093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3" name="pl23"/>
            <p:cNvSpPr/>
            <p:nvPr/>
          </p:nvSpPr>
          <p:spPr>
            <a:xfrm>
              <a:off x="1898429" y="1837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4" name="pl24"/>
            <p:cNvSpPr/>
            <p:nvPr/>
          </p:nvSpPr>
          <p:spPr>
            <a:xfrm>
              <a:off x="1898429" y="1581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5" name="pl25"/>
            <p:cNvSpPr/>
            <p:nvPr/>
          </p:nvSpPr>
          <p:spPr>
            <a:xfrm>
              <a:off x="1898429" y="1325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6" name="pl26"/>
            <p:cNvSpPr/>
            <p:nvPr/>
          </p:nvSpPr>
          <p:spPr>
            <a:xfrm>
              <a:off x="1898429" y="1069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7" name="pl27"/>
            <p:cNvSpPr/>
            <p:nvPr/>
          </p:nvSpPr>
          <p:spPr>
            <a:xfrm>
              <a:off x="1898429" y="81381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8" name="pl28"/>
            <p:cNvSpPr/>
            <p:nvPr/>
          </p:nvSpPr>
          <p:spPr>
            <a:xfrm>
              <a:off x="218751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63296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7840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52385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96929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11480" y="813817"/>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4" name="pl34"/>
            <p:cNvSpPr/>
            <p:nvPr/>
          </p:nvSpPr>
          <p:spPr>
            <a:xfrm>
              <a:off x="6755124" y="1069817"/>
              <a:ext cx="1156356" cy="0"/>
            </a:xfrm>
            <a:custGeom>
              <a:avLst/>
              <a:pathLst>
                <a:path w="1156356" h="0">
                  <a:moveTo>
                    <a:pt x="0" y="0"/>
                  </a:moveTo>
                  <a:lnTo>
                    <a:pt x="0" y="0"/>
                  </a:lnTo>
                  <a:lnTo>
                    <a:pt x="57817" y="0"/>
                  </a:lnTo>
                  <a:lnTo>
                    <a:pt x="57817" y="0"/>
                  </a:lnTo>
                  <a:lnTo>
                    <a:pt x="1156356" y="0"/>
                  </a:lnTo>
                </a:path>
              </a:pathLst>
            </a:custGeom>
            <a:ln w="108405" cap="flat">
              <a:solidFill>
                <a:srgbClr val="E8E8E8">
                  <a:alpha val="100000"/>
                </a:srgbClr>
              </a:solidFill>
              <a:prstDash val="solid"/>
              <a:round/>
            </a:ln>
          </p:spPr>
          <p:txBody>
            <a:bodyPr/>
            <a:lstStyle/>
            <a:p/>
          </p:txBody>
        </p:sp>
        <p:sp>
          <p:nvSpPr>
            <p:cNvPr id="35" name="pl35"/>
            <p:cNvSpPr/>
            <p:nvPr/>
          </p:nvSpPr>
          <p:spPr>
            <a:xfrm>
              <a:off x="7911480" y="1325817"/>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6" name="pl36"/>
            <p:cNvSpPr/>
            <p:nvPr/>
          </p:nvSpPr>
          <p:spPr>
            <a:xfrm>
              <a:off x="7622391" y="1581817"/>
              <a:ext cx="289089" cy="0"/>
            </a:xfrm>
            <a:custGeom>
              <a:avLst/>
              <a:pathLst>
                <a:path w="289089" h="0">
                  <a:moveTo>
                    <a:pt x="0" y="0"/>
                  </a:moveTo>
                  <a:lnTo>
                    <a:pt x="57817" y="0"/>
                  </a:lnTo>
                  <a:lnTo>
                    <a:pt x="173453" y="0"/>
                  </a:lnTo>
                  <a:lnTo>
                    <a:pt x="289089" y="0"/>
                  </a:lnTo>
                  <a:lnTo>
                    <a:pt x="289089" y="0"/>
                  </a:lnTo>
                </a:path>
              </a:pathLst>
            </a:custGeom>
            <a:ln w="108405" cap="flat">
              <a:solidFill>
                <a:srgbClr val="E8E8E8">
                  <a:alpha val="100000"/>
                </a:srgbClr>
              </a:solidFill>
              <a:prstDash val="solid"/>
              <a:round/>
            </a:ln>
          </p:spPr>
          <p:txBody>
            <a:bodyPr/>
            <a:lstStyle/>
            <a:p/>
          </p:txBody>
        </p:sp>
        <p:sp>
          <p:nvSpPr>
            <p:cNvPr id="37" name="pl37"/>
            <p:cNvSpPr/>
            <p:nvPr/>
          </p:nvSpPr>
          <p:spPr>
            <a:xfrm>
              <a:off x="7911480" y="1837817"/>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8" name="pl38"/>
            <p:cNvSpPr/>
            <p:nvPr/>
          </p:nvSpPr>
          <p:spPr>
            <a:xfrm>
              <a:off x="7795844" y="2093817"/>
              <a:ext cx="115635" cy="0"/>
            </a:xfrm>
            <a:custGeom>
              <a:avLst/>
              <a:pathLst>
                <a:path w="115635" h="0">
                  <a:moveTo>
                    <a:pt x="0" y="0"/>
                  </a:moveTo>
                  <a:lnTo>
                    <a:pt x="115635" y="0"/>
                  </a:lnTo>
                  <a:lnTo>
                    <a:pt x="115635" y="0"/>
                  </a:lnTo>
                  <a:lnTo>
                    <a:pt x="115635" y="0"/>
                  </a:lnTo>
                  <a:lnTo>
                    <a:pt x="115635" y="0"/>
                  </a:lnTo>
                </a:path>
              </a:pathLst>
            </a:custGeom>
            <a:ln w="108405" cap="flat">
              <a:solidFill>
                <a:srgbClr val="E8E8E8">
                  <a:alpha val="100000"/>
                </a:srgbClr>
              </a:solidFill>
              <a:prstDash val="solid"/>
              <a:round/>
            </a:ln>
          </p:spPr>
          <p:txBody>
            <a:bodyPr/>
            <a:lstStyle/>
            <a:p/>
          </p:txBody>
        </p:sp>
        <p:sp>
          <p:nvSpPr>
            <p:cNvPr id="39" name="pl39"/>
            <p:cNvSpPr/>
            <p:nvPr/>
          </p:nvSpPr>
          <p:spPr>
            <a:xfrm>
              <a:off x="7391120" y="2349817"/>
              <a:ext cx="520360" cy="0"/>
            </a:xfrm>
            <a:custGeom>
              <a:avLst/>
              <a:pathLst>
                <a:path w="520360" h="0">
                  <a:moveTo>
                    <a:pt x="0" y="0"/>
                  </a:moveTo>
                  <a:lnTo>
                    <a:pt x="520360" y="0"/>
                  </a:lnTo>
                  <a:lnTo>
                    <a:pt x="520360" y="0"/>
                  </a:lnTo>
                  <a:lnTo>
                    <a:pt x="520360" y="0"/>
                  </a:lnTo>
                  <a:lnTo>
                    <a:pt x="520360" y="0"/>
                  </a:lnTo>
                </a:path>
              </a:pathLst>
            </a:custGeom>
            <a:ln w="108405" cap="flat">
              <a:solidFill>
                <a:srgbClr val="E8E8E8">
                  <a:alpha val="100000"/>
                </a:srgbClr>
              </a:solidFill>
              <a:prstDash val="solid"/>
              <a:round/>
            </a:ln>
          </p:spPr>
          <p:txBody>
            <a:bodyPr/>
            <a:lstStyle/>
            <a:p/>
          </p:txBody>
        </p:sp>
        <p:sp>
          <p:nvSpPr>
            <p:cNvPr id="40" name="pl40"/>
            <p:cNvSpPr/>
            <p:nvPr/>
          </p:nvSpPr>
          <p:spPr>
            <a:xfrm>
              <a:off x="7853662" y="2605816"/>
              <a:ext cx="57817" cy="0"/>
            </a:xfrm>
            <a:custGeom>
              <a:avLst/>
              <a:pathLst>
                <a:path w="57817" h="0">
                  <a:moveTo>
                    <a:pt x="0" y="0"/>
                  </a:moveTo>
                  <a:lnTo>
                    <a:pt x="0" y="0"/>
                  </a:lnTo>
                  <a:lnTo>
                    <a:pt x="57817" y="0"/>
                  </a:lnTo>
                  <a:lnTo>
                    <a:pt x="57817" y="0"/>
                  </a:lnTo>
                  <a:lnTo>
                    <a:pt x="57817" y="0"/>
                  </a:lnTo>
                </a:path>
              </a:pathLst>
            </a:custGeom>
            <a:ln w="108405" cap="flat">
              <a:solidFill>
                <a:srgbClr val="E8E8E8">
                  <a:alpha val="100000"/>
                </a:srgbClr>
              </a:solidFill>
              <a:prstDash val="solid"/>
              <a:round/>
            </a:ln>
          </p:spPr>
          <p:txBody>
            <a:bodyPr/>
            <a:lstStyle/>
            <a:p/>
          </p:txBody>
        </p:sp>
        <p:sp>
          <p:nvSpPr>
            <p:cNvPr id="41" name="pl41"/>
            <p:cNvSpPr/>
            <p:nvPr/>
          </p:nvSpPr>
          <p:spPr>
            <a:xfrm>
              <a:off x="7044213" y="2861816"/>
              <a:ext cx="751631" cy="0"/>
            </a:xfrm>
            <a:custGeom>
              <a:avLst/>
              <a:pathLst>
                <a:path w="751631" h="0">
                  <a:moveTo>
                    <a:pt x="0" y="0"/>
                  </a:moveTo>
                  <a:lnTo>
                    <a:pt x="115635" y="0"/>
                  </a:lnTo>
                  <a:lnTo>
                    <a:pt x="520360" y="0"/>
                  </a:lnTo>
                  <a:lnTo>
                    <a:pt x="751631" y="0"/>
                  </a:lnTo>
                  <a:lnTo>
                    <a:pt x="751631" y="0"/>
                  </a:lnTo>
                </a:path>
              </a:pathLst>
            </a:custGeom>
            <a:ln w="108405" cap="flat">
              <a:solidFill>
                <a:srgbClr val="E8E8E8">
                  <a:alpha val="100000"/>
                </a:srgbClr>
              </a:solidFill>
              <a:prstDash val="solid"/>
              <a:round/>
            </a:ln>
          </p:spPr>
          <p:txBody>
            <a:bodyPr/>
            <a:lstStyle/>
            <a:p/>
          </p:txBody>
        </p:sp>
        <p:sp>
          <p:nvSpPr>
            <p:cNvPr id="42" name="pl42"/>
            <p:cNvSpPr/>
            <p:nvPr/>
          </p:nvSpPr>
          <p:spPr>
            <a:xfrm>
              <a:off x="7680209" y="3117816"/>
              <a:ext cx="173453" cy="0"/>
            </a:xfrm>
            <a:custGeom>
              <a:avLst/>
              <a:pathLst>
                <a:path w="173453" h="0">
                  <a:moveTo>
                    <a:pt x="0" y="0"/>
                  </a:moveTo>
                  <a:lnTo>
                    <a:pt x="57817" y="0"/>
                  </a:lnTo>
                  <a:lnTo>
                    <a:pt x="115635" y="0"/>
                  </a:lnTo>
                  <a:lnTo>
                    <a:pt x="173453" y="0"/>
                  </a:lnTo>
                  <a:lnTo>
                    <a:pt x="173453" y="0"/>
                  </a:lnTo>
                </a:path>
              </a:pathLst>
            </a:custGeom>
            <a:ln w="108405" cap="flat">
              <a:solidFill>
                <a:srgbClr val="E8E8E8">
                  <a:alpha val="100000"/>
                </a:srgbClr>
              </a:solidFill>
              <a:prstDash val="solid"/>
              <a:round/>
            </a:ln>
          </p:spPr>
          <p:txBody>
            <a:bodyPr/>
            <a:lstStyle/>
            <a:p/>
          </p:txBody>
        </p:sp>
        <p:sp>
          <p:nvSpPr>
            <p:cNvPr id="43" name="pl43"/>
            <p:cNvSpPr/>
            <p:nvPr/>
          </p:nvSpPr>
          <p:spPr>
            <a:xfrm>
              <a:off x="7622391" y="3373816"/>
              <a:ext cx="115635" cy="0"/>
            </a:xfrm>
            <a:custGeom>
              <a:avLst/>
              <a:pathLst>
                <a:path w="115635" h="0">
                  <a:moveTo>
                    <a:pt x="0" y="0"/>
                  </a:moveTo>
                  <a:lnTo>
                    <a:pt x="57817" y="0"/>
                  </a:lnTo>
                  <a:lnTo>
                    <a:pt x="115635" y="0"/>
                  </a:lnTo>
                  <a:lnTo>
                    <a:pt x="115635" y="0"/>
                  </a:lnTo>
                  <a:lnTo>
                    <a:pt x="115635" y="0"/>
                  </a:lnTo>
                </a:path>
              </a:pathLst>
            </a:custGeom>
            <a:ln w="108405" cap="flat">
              <a:solidFill>
                <a:srgbClr val="E8E8E8">
                  <a:alpha val="100000"/>
                </a:srgbClr>
              </a:solidFill>
              <a:prstDash val="solid"/>
              <a:round/>
            </a:ln>
          </p:spPr>
          <p:txBody>
            <a:bodyPr/>
            <a:lstStyle/>
            <a:p/>
          </p:txBody>
        </p:sp>
        <p:sp>
          <p:nvSpPr>
            <p:cNvPr id="44" name="pl44"/>
            <p:cNvSpPr/>
            <p:nvPr/>
          </p:nvSpPr>
          <p:spPr>
            <a:xfrm>
              <a:off x="7680209" y="3629816"/>
              <a:ext cx="173453" cy="0"/>
            </a:xfrm>
            <a:custGeom>
              <a:avLst/>
              <a:pathLst>
                <a:path w="173453" h="0">
                  <a:moveTo>
                    <a:pt x="0" y="0"/>
                  </a:moveTo>
                  <a:lnTo>
                    <a:pt x="0" y="0"/>
                  </a:lnTo>
                  <a:lnTo>
                    <a:pt x="57817" y="0"/>
                  </a:lnTo>
                  <a:lnTo>
                    <a:pt x="173453" y="0"/>
                  </a:lnTo>
                  <a:lnTo>
                    <a:pt x="173453" y="0"/>
                  </a:lnTo>
                </a:path>
              </a:pathLst>
            </a:custGeom>
            <a:ln w="108405" cap="flat">
              <a:solidFill>
                <a:srgbClr val="E8E8E8">
                  <a:alpha val="100000"/>
                </a:srgbClr>
              </a:solidFill>
              <a:prstDash val="solid"/>
              <a:round/>
            </a:ln>
          </p:spPr>
          <p:txBody>
            <a:bodyPr/>
            <a:lstStyle/>
            <a:p/>
          </p:txBody>
        </p:sp>
        <p:sp>
          <p:nvSpPr>
            <p:cNvPr id="45" name="pl45"/>
            <p:cNvSpPr/>
            <p:nvPr/>
          </p:nvSpPr>
          <p:spPr>
            <a:xfrm>
              <a:off x="6581671" y="3885816"/>
              <a:ext cx="1098538" cy="0"/>
            </a:xfrm>
            <a:custGeom>
              <a:avLst/>
              <a:pathLst>
                <a:path w="1098538" h="0">
                  <a:moveTo>
                    <a:pt x="0" y="0"/>
                  </a:moveTo>
                  <a:lnTo>
                    <a:pt x="289089" y="0"/>
                  </a:lnTo>
                  <a:lnTo>
                    <a:pt x="578178" y="0"/>
                  </a:lnTo>
                  <a:lnTo>
                    <a:pt x="635995" y="0"/>
                  </a:lnTo>
                  <a:lnTo>
                    <a:pt x="1098538" y="0"/>
                  </a:lnTo>
                </a:path>
              </a:pathLst>
            </a:custGeom>
            <a:ln w="108405" cap="flat">
              <a:solidFill>
                <a:srgbClr val="E8E8E8">
                  <a:alpha val="100000"/>
                </a:srgbClr>
              </a:solidFill>
              <a:prstDash val="solid"/>
              <a:round/>
            </a:ln>
          </p:spPr>
          <p:txBody>
            <a:bodyPr/>
            <a:lstStyle/>
            <a:p/>
          </p:txBody>
        </p:sp>
        <p:sp>
          <p:nvSpPr>
            <p:cNvPr id="46" name="pl46"/>
            <p:cNvSpPr/>
            <p:nvPr/>
          </p:nvSpPr>
          <p:spPr>
            <a:xfrm>
              <a:off x="7333302" y="4141816"/>
              <a:ext cx="578178" cy="0"/>
            </a:xfrm>
            <a:custGeom>
              <a:avLst/>
              <a:pathLst>
                <a:path w="578178" h="0">
                  <a:moveTo>
                    <a:pt x="0" y="0"/>
                  </a:moveTo>
                  <a:lnTo>
                    <a:pt x="462542" y="0"/>
                  </a:lnTo>
                  <a:lnTo>
                    <a:pt x="520360" y="0"/>
                  </a:lnTo>
                  <a:lnTo>
                    <a:pt x="578178" y="0"/>
                  </a:lnTo>
                  <a:lnTo>
                    <a:pt x="578178" y="0"/>
                  </a:lnTo>
                </a:path>
              </a:pathLst>
            </a:custGeom>
            <a:ln w="108405" cap="flat">
              <a:solidFill>
                <a:srgbClr val="E8E8E8">
                  <a:alpha val="100000"/>
                </a:srgbClr>
              </a:solidFill>
              <a:prstDash val="solid"/>
              <a:round/>
            </a:ln>
          </p:spPr>
          <p:txBody>
            <a:bodyPr/>
            <a:lstStyle/>
            <a:p/>
          </p:txBody>
        </p:sp>
        <p:sp>
          <p:nvSpPr>
            <p:cNvPr id="47" name="pl47"/>
            <p:cNvSpPr/>
            <p:nvPr/>
          </p:nvSpPr>
          <p:spPr>
            <a:xfrm>
              <a:off x="5078408" y="4397815"/>
              <a:ext cx="1907987" cy="0"/>
            </a:xfrm>
            <a:custGeom>
              <a:avLst/>
              <a:pathLst>
                <a:path w="1907987" h="0">
                  <a:moveTo>
                    <a:pt x="0" y="0"/>
                  </a:moveTo>
                  <a:lnTo>
                    <a:pt x="0" y="0"/>
                  </a:lnTo>
                  <a:lnTo>
                    <a:pt x="693813" y="0"/>
                  </a:lnTo>
                  <a:lnTo>
                    <a:pt x="1503262" y="0"/>
                  </a:lnTo>
                  <a:lnTo>
                    <a:pt x="1907987" y="0"/>
                  </a:lnTo>
                </a:path>
              </a:pathLst>
            </a:custGeom>
            <a:ln w="108405" cap="flat">
              <a:solidFill>
                <a:srgbClr val="E8E8E8">
                  <a:alpha val="100000"/>
                </a:srgbClr>
              </a:solidFill>
              <a:prstDash val="solid"/>
              <a:round/>
            </a:ln>
          </p:spPr>
          <p:txBody>
            <a:bodyPr/>
            <a:lstStyle/>
            <a:p/>
          </p:txBody>
        </p:sp>
        <p:sp>
          <p:nvSpPr>
            <p:cNvPr id="48" name="pl48"/>
            <p:cNvSpPr/>
            <p:nvPr/>
          </p:nvSpPr>
          <p:spPr>
            <a:xfrm>
              <a:off x="5194043" y="4653815"/>
              <a:ext cx="1387627" cy="0"/>
            </a:xfrm>
            <a:custGeom>
              <a:avLst/>
              <a:pathLst>
                <a:path w="1387627" h="0">
                  <a:moveTo>
                    <a:pt x="0" y="0"/>
                  </a:moveTo>
                  <a:lnTo>
                    <a:pt x="1040720" y="0"/>
                  </a:lnTo>
                  <a:lnTo>
                    <a:pt x="1040720" y="0"/>
                  </a:lnTo>
                  <a:lnTo>
                    <a:pt x="1271991" y="0"/>
                  </a:lnTo>
                  <a:lnTo>
                    <a:pt x="1387627" y="0"/>
                  </a:lnTo>
                </a:path>
              </a:pathLst>
            </a:custGeom>
            <a:ln w="108405" cap="flat">
              <a:solidFill>
                <a:srgbClr val="E8E8E8">
                  <a:alpha val="100000"/>
                </a:srgbClr>
              </a:solidFill>
              <a:prstDash val="solid"/>
              <a:round/>
            </a:ln>
          </p:spPr>
          <p:txBody>
            <a:bodyPr/>
            <a:lstStyle/>
            <a:p/>
          </p:txBody>
        </p:sp>
        <p:sp>
          <p:nvSpPr>
            <p:cNvPr id="49" name="pl49"/>
            <p:cNvSpPr/>
            <p:nvPr/>
          </p:nvSpPr>
          <p:spPr>
            <a:xfrm>
              <a:off x="6061310" y="4909815"/>
              <a:ext cx="809449" cy="0"/>
            </a:xfrm>
            <a:custGeom>
              <a:avLst/>
              <a:pathLst>
                <a:path w="809449" h="0">
                  <a:moveTo>
                    <a:pt x="0" y="0"/>
                  </a:moveTo>
                  <a:lnTo>
                    <a:pt x="0" y="0"/>
                  </a:lnTo>
                  <a:lnTo>
                    <a:pt x="346906" y="0"/>
                  </a:lnTo>
                  <a:lnTo>
                    <a:pt x="404724" y="0"/>
                  </a:lnTo>
                  <a:lnTo>
                    <a:pt x="809449" y="0"/>
                  </a:lnTo>
                </a:path>
              </a:pathLst>
            </a:custGeom>
            <a:ln w="108405" cap="flat">
              <a:solidFill>
                <a:srgbClr val="E8E8E8">
                  <a:alpha val="100000"/>
                </a:srgbClr>
              </a:solidFill>
              <a:prstDash val="solid"/>
              <a:round/>
            </a:ln>
          </p:spPr>
          <p:txBody>
            <a:bodyPr/>
            <a:lstStyle/>
            <a:p/>
          </p:txBody>
        </p:sp>
        <p:sp>
          <p:nvSpPr>
            <p:cNvPr id="50" name="pl50"/>
            <p:cNvSpPr/>
            <p:nvPr/>
          </p:nvSpPr>
          <p:spPr>
            <a:xfrm>
              <a:off x="6408217" y="5165815"/>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1" name="pl51"/>
            <p:cNvSpPr/>
            <p:nvPr/>
          </p:nvSpPr>
          <p:spPr>
            <a:xfrm>
              <a:off x="5136226" y="5421815"/>
              <a:ext cx="2254894" cy="0"/>
            </a:xfrm>
            <a:custGeom>
              <a:avLst/>
              <a:pathLst>
                <a:path w="2254894" h="0">
                  <a:moveTo>
                    <a:pt x="0" y="0"/>
                  </a:moveTo>
                  <a:lnTo>
                    <a:pt x="867267" y="0"/>
                  </a:lnTo>
                  <a:lnTo>
                    <a:pt x="1734534" y="0"/>
                  </a:lnTo>
                  <a:lnTo>
                    <a:pt x="2023623" y="0"/>
                  </a:lnTo>
                  <a:lnTo>
                    <a:pt x="2254894" y="0"/>
                  </a:lnTo>
                </a:path>
              </a:pathLst>
            </a:custGeom>
            <a:ln w="108405" cap="flat">
              <a:solidFill>
                <a:srgbClr val="E8E8E8">
                  <a:alpha val="100000"/>
                </a:srgbClr>
              </a:solidFill>
              <a:prstDash val="solid"/>
              <a:round/>
            </a:ln>
          </p:spPr>
          <p:txBody>
            <a:bodyPr/>
            <a:lstStyle/>
            <a:p/>
          </p:txBody>
        </p:sp>
        <p:sp>
          <p:nvSpPr>
            <p:cNvPr id="52" name="pl52"/>
            <p:cNvSpPr/>
            <p:nvPr/>
          </p:nvSpPr>
          <p:spPr>
            <a:xfrm>
              <a:off x="4789319" y="5677815"/>
              <a:ext cx="520360" cy="0"/>
            </a:xfrm>
            <a:custGeom>
              <a:avLst/>
              <a:pathLst>
                <a:path w="520360" h="0">
                  <a:moveTo>
                    <a:pt x="0" y="0"/>
                  </a:moveTo>
                  <a:lnTo>
                    <a:pt x="346906" y="0"/>
                  </a:lnTo>
                  <a:lnTo>
                    <a:pt x="462542" y="0"/>
                  </a:lnTo>
                  <a:lnTo>
                    <a:pt x="462542" y="0"/>
                  </a:lnTo>
                  <a:lnTo>
                    <a:pt x="520360" y="0"/>
                  </a:lnTo>
                </a:path>
              </a:pathLst>
            </a:custGeom>
            <a:ln w="108405" cap="flat">
              <a:solidFill>
                <a:srgbClr val="E8E8E8">
                  <a:alpha val="100000"/>
                </a:srgbClr>
              </a:solidFill>
              <a:prstDash val="solid"/>
              <a:round/>
            </a:ln>
          </p:spPr>
          <p:txBody>
            <a:bodyPr/>
            <a:lstStyle/>
            <a:p/>
          </p:txBody>
        </p:sp>
        <p:sp>
          <p:nvSpPr>
            <p:cNvPr id="53" name="pt53"/>
            <p:cNvSpPr/>
            <p:nvPr/>
          </p:nvSpPr>
          <p:spPr>
            <a:xfrm>
              <a:off x="7906980"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06980"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06980"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49162"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49162" y="260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06980" y="80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981895"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767721"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073908"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073908"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577171" y="439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08442"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808442"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750624"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750624"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06980" y="106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75709"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17891"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33527"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33527"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33527" y="3369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06980" y="1321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155349"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560073"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039713"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91344"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91344" y="285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213166"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577171"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866260"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55349"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75709" y="388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91344"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75709"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17891"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06980" y="1577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866260"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461535"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056810"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056810"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403717" y="4905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403717"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403717"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403717"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403717"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403717" y="5161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906980" y="1833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06980"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906980"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906980"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791344"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906980" y="2089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38662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906980" y="234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906980"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906980"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849162"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791344"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328802" y="4137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675709"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733527"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849162"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849162"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791344" y="3113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386620"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55349"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866260"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98993"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5131726" y="541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577171"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230264"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6230264"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5189543"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6461535" y="4649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849162"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849162"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675709"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675709"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733527" y="3625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5305179"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247361"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131726"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5247361"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4784819" y="5673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852778" y="254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7794960" y="254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7794960" y="254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7852778" y="755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7852778" y="755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7852778" y="755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6927693" y="4339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5019705" y="4339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6522968" y="4339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6754239" y="1011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6696422" y="1011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7852778" y="1011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pt165"/>
            <p:cNvSpPr/>
            <p:nvPr/>
          </p:nvSpPr>
          <p:spPr>
            <a:xfrm>
              <a:off x="7621506" y="3315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6" name="pt166"/>
            <p:cNvSpPr/>
            <p:nvPr/>
          </p:nvSpPr>
          <p:spPr>
            <a:xfrm>
              <a:off x="7679324" y="3315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7" name="pt167"/>
            <p:cNvSpPr/>
            <p:nvPr/>
          </p:nvSpPr>
          <p:spPr>
            <a:xfrm>
              <a:off x="7679324" y="3315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8" name="pt168"/>
            <p:cNvSpPr/>
            <p:nvPr/>
          </p:nvSpPr>
          <p:spPr>
            <a:xfrm>
              <a:off x="7852778" y="12671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9" name="pt169"/>
            <p:cNvSpPr/>
            <p:nvPr/>
          </p:nvSpPr>
          <p:spPr>
            <a:xfrm>
              <a:off x="7852778" y="12671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0" name="pt170"/>
            <p:cNvSpPr/>
            <p:nvPr/>
          </p:nvSpPr>
          <p:spPr>
            <a:xfrm>
              <a:off x="7852778" y="12671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1" name="pt171"/>
            <p:cNvSpPr/>
            <p:nvPr/>
          </p:nvSpPr>
          <p:spPr>
            <a:xfrm>
              <a:off x="7101146" y="2803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2" name="pt172"/>
            <p:cNvSpPr/>
            <p:nvPr/>
          </p:nvSpPr>
          <p:spPr>
            <a:xfrm>
              <a:off x="7737142" y="2803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3" name="pt173"/>
            <p:cNvSpPr/>
            <p:nvPr/>
          </p:nvSpPr>
          <p:spPr>
            <a:xfrm>
              <a:off x="7737142" y="2803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4" name="pt174"/>
            <p:cNvSpPr/>
            <p:nvPr/>
          </p:nvSpPr>
          <p:spPr>
            <a:xfrm>
              <a:off x="7158964" y="3827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5" name="pt175"/>
            <p:cNvSpPr/>
            <p:nvPr/>
          </p:nvSpPr>
          <p:spPr>
            <a:xfrm>
              <a:off x="7101146" y="3827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6" name="pt176"/>
            <p:cNvSpPr/>
            <p:nvPr/>
          </p:nvSpPr>
          <p:spPr>
            <a:xfrm>
              <a:off x="7621506" y="3827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7" name="pt177"/>
            <p:cNvSpPr/>
            <p:nvPr/>
          </p:nvSpPr>
          <p:spPr>
            <a:xfrm>
              <a:off x="7737142" y="1523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8" name="pt178"/>
            <p:cNvSpPr/>
            <p:nvPr/>
          </p:nvSpPr>
          <p:spPr>
            <a:xfrm>
              <a:off x="7852778" y="1523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9" name="pt179"/>
            <p:cNvSpPr/>
            <p:nvPr/>
          </p:nvSpPr>
          <p:spPr>
            <a:xfrm>
              <a:off x="7852778" y="1523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0" name="pt180"/>
            <p:cNvSpPr/>
            <p:nvPr/>
          </p:nvSpPr>
          <p:spPr>
            <a:xfrm>
              <a:off x="6812057" y="4851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1" name="pt181"/>
            <p:cNvSpPr/>
            <p:nvPr/>
          </p:nvSpPr>
          <p:spPr>
            <a:xfrm>
              <a:off x="6002608" y="4851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2" name="pt182"/>
            <p:cNvSpPr/>
            <p:nvPr/>
          </p:nvSpPr>
          <p:spPr>
            <a:xfrm>
              <a:off x="6349515" y="4851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3" name="pt183"/>
            <p:cNvSpPr/>
            <p:nvPr/>
          </p:nvSpPr>
          <p:spPr>
            <a:xfrm>
              <a:off x="6349515" y="5107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4" name="pt184"/>
            <p:cNvSpPr/>
            <p:nvPr/>
          </p:nvSpPr>
          <p:spPr>
            <a:xfrm>
              <a:off x="6349515" y="5107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5" name="pt185"/>
            <p:cNvSpPr/>
            <p:nvPr/>
          </p:nvSpPr>
          <p:spPr>
            <a:xfrm>
              <a:off x="6349515" y="5107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6" name="pt186"/>
            <p:cNvSpPr/>
            <p:nvPr/>
          </p:nvSpPr>
          <p:spPr>
            <a:xfrm>
              <a:off x="7852778" y="1779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7" name="pt187"/>
            <p:cNvSpPr/>
            <p:nvPr/>
          </p:nvSpPr>
          <p:spPr>
            <a:xfrm>
              <a:off x="7852778" y="1779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8" name="pt188"/>
            <p:cNvSpPr/>
            <p:nvPr/>
          </p:nvSpPr>
          <p:spPr>
            <a:xfrm>
              <a:off x="7852778" y="1779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9" name="pt189"/>
            <p:cNvSpPr/>
            <p:nvPr/>
          </p:nvSpPr>
          <p:spPr>
            <a:xfrm>
              <a:off x="7852778" y="2035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0" name="pt190"/>
            <p:cNvSpPr/>
            <p:nvPr/>
          </p:nvSpPr>
          <p:spPr>
            <a:xfrm>
              <a:off x="7737142" y="2035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1" name="pt191"/>
            <p:cNvSpPr/>
            <p:nvPr/>
          </p:nvSpPr>
          <p:spPr>
            <a:xfrm>
              <a:off x="7852778" y="2035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2" name="pt192"/>
            <p:cNvSpPr/>
            <p:nvPr/>
          </p:nvSpPr>
          <p:spPr>
            <a:xfrm>
              <a:off x="7852778" y="2291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3" name="pt193"/>
            <p:cNvSpPr/>
            <p:nvPr/>
          </p:nvSpPr>
          <p:spPr>
            <a:xfrm>
              <a:off x="7852778" y="2291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4" name="pt194"/>
            <p:cNvSpPr/>
            <p:nvPr/>
          </p:nvSpPr>
          <p:spPr>
            <a:xfrm>
              <a:off x="7852778" y="2291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5" name="pt195"/>
            <p:cNvSpPr/>
            <p:nvPr/>
          </p:nvSpPr>
          <p:spPr>
            <a:xfrm>
              <a:off x="7852778" y="4083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6" name="pt196"/>
            <p:cNvSpPr/>
            <p:nvPr/>
          </p:nvSpPr>
          <p:spPr>
            <a:xfrm>
              <a:off x="7737142" y="4083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7" name="pt197"/>
            <p:cNvSpPr/>
            <p:nvPr/>
          </p:nvSpPr>
          <p:spPr>
            <a:xfrm>
              <a:off x="7274600" y="4083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8" name="pt198"/>
            <p:cNvSpPr/>
            <p:nvPr/>
          </p:nvSpPr>
          <p:spPr>
            <a:xfrm>
              <a:off x="7621506" y="3059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9" name="pt199"/>
            <p:cNvSpPr/>
            <p:nvPr/>
          </p:nvSpPr>
          <p:spPr>
            <a:xfrm>
              <a:off x="7794960" y="3059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0" name="pt200"/>
            <p:cNvSpPr/>
            <p:nvPr/>
          </p:nvSpPr>
          <p:spPr>
            <a:xfrm>
              <a:off x="7737142" y="3059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1" name="pt201"/>
            <p:cNvSpPr/>
            <p:nvPr/>
          </p:nvSpPr>
          <p:spPr>
            <a:xfrm>
              <a:off x="7332417" y="5363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2" name="pt202"/>
            <p:cNvSpPr/>
            <p:nvPr/>
          </p:nvSpPr>
          <p:spPr>
            <a:xfrm>
              <a:off x="5944790" y="5363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3" name="pt203"/>
            <p:cNvSpPr/>
            <p:nvPr/>
          </p:nvSpPr>
          <p:spPr>
            <a:xfrm>
              <a:off x="5077523" y="5363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4" name="pt204"/>
            <p:cNvSpPr/>
            <p:nvPr/>
          </p:nvSpPr>
          <p:spPr>
            <a:xfrm>
              <a:off x="6522968" y="4595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5" name="pt205"/>
            <p:cNvSpPr/>
            <p:nvPr/>
          </p:nvSpPr>
          <p:spPr>
            <a:xfrm>
              <a:off x="5135341" y="4595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6" name="pt206"/>
            <p:cNvSpPr/>
            <p:nvPr/>
          </p:nvSpPr>
          <p:spPr>
            <a:xfrm>
              <a:off x="6407333" y="4595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7" name="pt207"/>
            <p:cNvSpPr/>
            <p:nvPr/>
          </p:nvSpPr>
          <p:spPr>
            <a:xfrm>
              <a:off x="7794960" y="3571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8" name="pt208"/>
            <p:cNvSpPr/>
            <p:nvPr/>
          </p:nvSpPr>
          <p:spPr>
            <a:xfrm>
              <a:off x="7621506" y="3571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9" name="pt209"/>
            <p:cNvSpPr/>
            <p:nvPr/>
          </p:nvSpPr>
          <p:spPr>
            <a:xfrm>
              <a:off x="7679324" y="3571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0" name="pt210"/>
            <p:cNvSpPr/>
            <p:nvPr/>
          </p:nvSpPr>
          <p:spPr>
            <a:xfrm>
              <a:off x="5250977" y="56191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1" name="pt211"/>
            <p:cNvSpPr/>
            <p:nvPr/>
          </p:nvSpPr>
          <p:spPr>
            <a:xfrm>
              <a:off x="5193159" y="56191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2" name="pt212"/>
            <p:cNvSpPr/>
            <p:nvPr/>
          </p:nvSpPr>
          <p:spPr>
            <a:xfrm>
              <a:off x="4730616" y="56191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3" name="tx213"/>
            <p:cNvSpPr/>
            <p:nvPr/>
          </p:nvSpPr>
          <p:spPr>
            <a:xfrm>
              <a:off x="1338799" y="5609772"/>
              <a:ext cx="49699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Yemen*</a:t>
              </a:r>
            </a:p>
          </p:txBody>
        </p:sp>
        <p:sp>
          <p:nvSpPr>
            <p:cNvPr id="214" name="tx214"/>
            <p:cNvSpPr/>
            <p:nvPr/>
          </p:nvSpPr>
          <p:spPr>
            <a:xfrm>
              <a:off x="1377476" y="5353704"/>
              <a:ext cx="4583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Sudan*</a:t>
              </a:r>
            </a:p>
          </p:txBody>
        </p:sp>
        <p:sp>
          <p:nvSpPr>
            <p:cNvPr id="215" name="tx215"/>
            <p:cNvSpPr/>
            <p:nvPr/>
          </p:nvSpPr>
          <p:spPr>
            <a:xfrm>
              <a:off x="1501828" y="5071715"/>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Libya</a:t>
              </a:r>
            </a:p>
          </p:txBody>
        </p:sp>
        <p:sp>
          <p:nvSpPr>
            <p:cNvPr id="216" name="tx216"/>
            <p:cNvSpPr/>
            <p:nvPr/>
          </p:nvSpPr>
          <p:spPr>
            <a:xfrm>
              <a:off x="1291937" y="4843478"/>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Lebanon</a:t>
              </a:r>
            </a:p>
          </p:txBody>
        </p:sp>
        <p:sp>
          <p:nvSpPr>
            <p:cNvPr id="217" name="tx217"/>
            <p:cNvSpPr/>
            <p:nvPr/>
          </p:nvSpPr>
          <p:spPr>
            <a:xfrm>
              <a:off x="1463152" y="4558010"/>
              <a:ext cx="37264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Syria*</a:t>
              </a:r>
            </a:p>
          </p:txBody>
        </p:sp>
        <p:sp>
          <p:nvSpPr>
            <p:cNvPr id="218" name="tx218"/>
            <p:cNvSpPr/>
            <p:nvPr/>
          </p:nvSpPr>
          <p:spPr>
            <a:xfrm>
              <a:off x="1369905" y="430371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Djibouti</a:t>
              </a:r>
            </a:p>
          </p:txBody>
        </p:sp>
        <p:sp>
          <p:nvSpPr>
            <p:cNvPr id="219" name="tx219"/>
            <p:cNvSpPr/>
            <p:nvPr/>
          </p:nvSpPr>
          <p:spPr>
            <a:xfrm>
              <a:off x="740777" y="4073705"/>
              <a:ext cx="32619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State</a:t>
              </a:r>
            </a:p>
          </p:txBody>
        </p:sp>
        <p:sp>
          <p:nvSpPr>
            <p:cNvPr id="220" name="tx220"/>
            <p:cNvSpPr/>
            <p:nvPr/>
          </p:nvSpPr>
          <p:spPr>
            <a:xfrm>
              <a:off x="1105784" y="4073773"/>
              <a:ext cx="11650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of</a:t>
              </a:r>
            </a:p>
          </p:txBody>
        </p:sp>
        <p:sp>
          <p:nvSpPr>
            <p:cNvPr id="221" name="tx221"/>
            <p:cNvSpPr/>
            <p:nvPr/>
          </p:nvSpPr>
          <p:spPr>
            <a:xfrm>
              <a:off x="1261105" y="4075479"/>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Palestine</a:t>
              </a:r>
            </a:p>
          </p:txBody>
        </p:sp>
        <p:sp>
          <p:nvSpPr>
            <p:cNvPr id="222" name="tx222"/>
            <p:cNvSpPr/>
            <p:nvPr/>
          </p:nvSpPr>
          <p:spPr>
            <a:xfrm>
              <a:off x="1408649" y="381941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Jordan</a:t>
              </a:r>
            </a:p>
          </p:txBody>
        </p:sp>
        <p:sp>
          <p:nvSpPr>
            <p:cNvPr id="223" name="tx223"/>
            <p:cNvSpPr/>
            <p:nvPr/>
          </p:nvSpPr>
          <p:spPr>
            <a:xfrm>
              <a:off x="1385457" y="356347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Tunisia</a:t>
              </a:r>
            </a:p>
          </p:txBody>
        </p:sp>
        <p:sp>
          <p:nvSpPr>
            <p:cNvPr id="224" name="tx224"/>
            <p:cNvSpPr/>
            <p:nvPr/>
          </p:nvSpPr>
          <p:spPr>
            <a:xfrm>
              <a:off x="1478568" y="3279716"/>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Egypt</a:t>
              </a:r>
            </a:p>
          </p:txBody>
        </p:sp>
        <p:sp>
          <p:nvSpPr>
            <p:cNvPr id="225" name="tx225"/>
            <p:cNvSpPr/>
            <p:nvPr/>
          </p:nvSpPr>
          <p:spPr>
            <a:xfrm>
              <a:off x="1035866" y="3049706"/>
              <a:ext cx="35729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Saudi</a:t>
              </a:r>
            </a:p>
          </p:txBody>
        </p:sp>
        <p:sp>
          <p:nvSpPr>
            <p:cNvPr id="226" name="tx226"/>
            <p:cNvSpPr/>
            <p:nvPr/>
          </p:nvSpPr>
          <p:spPr>
            <a:xfrm>
              <a:off x="1431978" y="3051479"/>
              <a:ext cx="4038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Arabia</a:t>
              </a:r>
            </a:p>
          </p:txBody>
        </p:sp>
        <p:sp>
          <p:nvSpPr>
            <p:cNvPr id="227" name="tx227"/>
            <p:cNvSpPr/>
            <p:nvPr/>
          </p:nvSpPr>
          <p:spPr>
            <a:xfrm>
              <a:off x="1595075" y="2769354"/>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Iraq</a:t>
              </a:r>
            </a:p>
          </p:txBody>
        </p:sp>
        <p:sp>
          <p:nvSpPr>
            <p:cNvPr id="228" name="tx228"/>
            <p:cNvSpPr/>
            <p:nvPr/>
          </p:nvSpPr>
          <p:spPr>
            <a:xfrm>
              <a:off x="508103" y="2539411"/>
              <a:ext cx="40382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United</a:t>
              </a:r>
            </a:p>
          </p:txBody>
        </p:sp>
        <p:sp>
          <p:nvSpPr>
            <p:cNvPr id="229" name="tx229"/>
            <p:cNvSpPr/>
            <p:nvPr/>
          </p:nvSpPr>
          <p:spPr>
            <a:xfrm>
              <a:off x="950736" y="2539479"/>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Arab</a:t>
              </a:r>
            </a:p>
          </p:txBody>
        </p:sp>
        <p:sp>
          <p:nvSpPr>
            <p:cNvPr id="230" name="tx230"/>
            <p:cNvSpPr/>
            <p:nvPr/>
          </p:nvSpPr>
          <p:spPr>
            <a:xfrm>
              <a:off x="1284638" y="2539479"/>
              <a:ext cx="5511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Emirates</a:t>
              </a:r>
            </a:p>
          </p:txBody>
        </p:sp>
        <p:sp>
          <p:nvSpPr>
            <p:cNvPr id="231" name="tx231"/>
            <p:cNvSpPr/>
            <p:nvPr/>
          </p:nvSpPr>
          <p:spPr>
            <a:xfrm>
              <a:off x="1486412" y="227556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Qatar</a:t>
              </a:r>
            </a:p>
          </p:txBody>
        </p:sp>
        <p:sp>
          <p:nvSpPr>
            <p:cNvPr id="232" name="tx232"/>
            <p:cNvSpPr/>
            <p:nvPr/>
          </p:nvSpPr>
          <p:spPr>
            <a:xfrm>
              <a:off x="1455375" y="2025638"/>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Oman</a:t>
              </a:r>
            </a:p>
          </p:txBody>
        </p:sp>
        <p:sp>
          <p:nvSpPr>
            <p:cNvPr id="233" name="tx233"/>
            <p:cNvSpPr/>
            <p:nvPr/>
          </p:nvSpPr>
          <p:spPr>
            <a:xfrm>
              <a:off x="1300123" y="1771480"/>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Morocco</a:t>
              </a:r>
            </a:p>
          </p:txBody>
        </p:sp>
        <p:sp>
          <p:nvSpPr>
            <p:cNvPr id="234" name="tx234"/>
            <p:cNvSpPr/>
            <p:nvPr/>
          </p:nvSpPr>
          <p:spPr>
            <a:xfrm>
              <a:off x="1416494" y="151548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Kuwait</a:t>
              </a:r>
            </a:p>
          </p:txBody>
        </p:sp>
        <p:sp>
          <p:nvSpPr>
            <p:cNvPr id="235" name="tx235"/>
            <p:cNvSpPr/>
            <p:nvPr/>
          </p:nvSpPr>
          <p:spPr>
            <a:xfrm>
              <a:off x="1595075" y="125948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Iran</a:t>
              </a:r>
            </a:p>
          </p:txBody>
        </p:sp>
        <p:sp>
          <p:nvSpPr>
            <p:cNvPr id="236" name="tx236"/>
            <p:cNvSpPr/>
            <p:nvPr/>
          </p:nvSpPr>
          <p:spPr>
            <a:xfrm>
              <a:off x="1400941" y="975718"/>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Algeria</a:t>
              </a:r>
            </a:p>
          </p:txBody>
        </p:sp>
        <p:sp>
          <p:nvSpPr>
            <p:cNvPr id="237" name="tx237"/>
            <p:cNvSpPr/>
            <p:nvPr/>
          </p:nvSpPr>
          <p:spPr>
            <a:xfrm>
              <a:off x="1354284" y="747480"/>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Bahrain</a:t>
              </a:r>
            </a:p>
          </p:txBody>
        </p:sp>
        <p:sp>
          <p:nvSpPr>
            <p:cNvPr id="238" name="tx238"/>
            <p:cNvSpPr/>
            <p:nvPr/>
          </p:nvSpPr>
          <p:spPr>
            <a:xfrm>
              <a:off x="2156440"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39" name="tx239"/>
            <p:cNvSpPr/>
            <p:nvPr/>
          </p:nvSpPr>
          <p:spPr>
            <a:xfrm>
              <a:off x="3570807"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0" name="tx240"/>
            <p:cNvSpPr/>
            <p:nvPr/>
          </p:nvSpPr>
          <p:spPr>
            <a:xfrm>
              <a:off x="5016252"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1" name="tx241"/>
            <p:cNvSpPr/>
            <p:nvPr/>
          </p:nvSpPr>
          <p:spPr>
            <a:xfrm>
              <a:off x="6461697"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42" name="tx242"/>
            <p:cNvSpPr/>
            <p:nvPr/>
          </p:nvSpPr>
          <p:spPr>
            <a:xfrm>
              <a:off x="7876065"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43" name="tx243"/>
            <p:cNvSpPr/>
            <p:nvPr/>
          </p:nvSpPr>
          <p:spPr>
            <a:xfrm>
              <a:off x="4647507"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pt244"/>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46" name="pt246"/>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7" name="tx247"/>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248" name="tx248"/>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249" name="tx249"/>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250" name="tx250"/>
            <p:cNvSpPr/>
            <p:nvPr/>
          </p:nvSpPr>
          <p:spPr>
            <a:xfrm>
              <a:off x="1898429" y="398022"/>
              <a:ext cx="35408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MENA, 2019-2023</a:t>
              </a:r>
            </a:p>
          </p:txBody>
        </p:sp>
        <p:sp>
          <p:nvSpPr>
            <p:cNvPr id="251" name="tx251"/>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52" name="tx252"/>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253" name="tx253"/>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254" name="tx254"/>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MCV1 coverage across years 2019 to 2023 (grey bars), and coverage in specific years (dots), by country. The chart can be used for assessing recovery to pre-pandemic levels and progress beyond 2019.
In 2022, 11 (out of 20) countries had lower coverage than in 2019.
In 2023, 4 countries had lower MCV1 coverage than in 2022.
In 2023, 8 countries had lower coverage than in 2019.</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0058400" cy="6400800"/>
            <a:chOff x="274320" y="365760"/>
            <a:chExt cx="10058400" cy="6400800"/>
          </a:xfrm>
        </p:grpSpPr>
        <p:sp>
          <p:nvSpPr>
            <p:cNvPr id="3" name="rc3"/>
            <p:cNvSpPr/>
            <p:nvPr/>
          </p:nvSpPr>
          <p:spPr>
            <a:xfrm>
              <a:off x="274320" y="365760"/>
              <a:ext cx="100584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1005840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82627" y="1949149"/>
              <a:ext cx="3113775" cy="4109550"/>
            </a:xfrm>
            <a:prstGeom prst="rect">
              <a:avLst/>
            </a:prstGeom>
            <a:solidFill>
              <a:srgbClr val="FFFFFF">
                <a:alpha val="100000"/>
              </a:srgbClr>
            </a:solidFill>
          </p:spPr>
          <p:txBody>
            <a:bodyPr/>
            <a:lstStyle/>
            <a:p/>
          </p:txBody>
        </p:sp>
        <p:sp>
          <p:nvSpPr>
            <p:cNvPr id="6" name="pl6"/>
            <p:cNvSpPr/>
            <p:nvPr/>
          </p:nvSpPr>
          <p:spPr>
            <a:xfrm>
              <a:off x="782627"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 name="pl7"/>
            <p:cNvSpPr/>
            <p:nvPr/>
          </p:nvSpPr>
          <p:spPr>
            <a:xfrm>
              <a:off x="782627"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 name="pl8"/>
            <p:cNvSpPr/>
            <p:nvPr/>
          </p:nvSpPr>
          <p:spPr>
            <a:xfrm>
              <a:off x="782627"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9" name="pl9"/>
            <p:cNvSpPr/>
            <p:nvPr/>
          </p:nvSpPr>
          <p:spPr>
            <a:xfrm>
              <a:off x="782627"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 name="pl10"/>
            <p:cNvSpPr/>
            <p:nvPr/>
          </p:nvSpPr>
          <p:spPr>
            <a:xfrm>
              <a:off x="782627"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1" name="pl11"/>
            <p:cNvSpPr/>
            <p:nvPr/>
          </p:nvSpPr>
          <p:spPr>
            <a:xfrm>
              <a:off x="782627"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 name="pl12"/>
            <p:cNvSpPr/>
            <p:nvPr/>
          </p:nvSpPr>
          <p:spPr>
            <a:xfrm>
              <a:off x="120723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 name="pl13"/>
            <p:cNvSpPr/>
            <p:nvPr/>
          </p:nvSpPr>
          <p:spPr>
            <a:xfrm>
              <a:off x="177337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 name="pl14"/>
            <p:cNvSpPr/>
            <p:nvPr/>
          </p:nvSpPr>
          <p:spPr>
            <a:xfrm>
              <a:off x="233951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5" name="pl15"/>
            <p:cNvSpPr/>
            <p:nvPr/>
          </p:nvSpPr>
          <p:spPr>
            <a:xfrm>
              <a:off x="290565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 name="pl16"/>
            <p:cNvSpPr/>
            <p:nvPr/>
          </p:nvSpPr>
          <p:spPr>
            <a:xfrm>
              <a:off x="347179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7" name="pl17"/>
            <p:cNvSpPr/>
            <p:nvPr/>
          </p:nvSpPr>
          <p:spPr>
            <a:xfrm>
              <a:off x="375486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8" name="pl18"/>
            <p:cNvSpPr/>
            <p:nvPr/>
          </p:nvSpPr>
          <p:spPr>
            <a:xfrm>
              <a:off x="782627"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9" name="pl19"/>
            <p:cNvSpPr/>
            <p:nvPr/>
          </p:nvSpPr>
          <p:spPr>
            <a:xfrm>
              <a:off x="782627"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0" name="pl20"/>
            <p:cNvSpPr/>
            <p:nvPr/>
          </p:nvSpPr>
          <p:spPr>
            <a:xfrm>
              <a:off x="782627"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1" name="pl21"/>
            <p:cNvSpPr/>
            <p:nvPr/>
          </p:nvSpPr>
          <p:spPr>
            <a:xfrm>
              <a:off x="782627"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2" name="pl22"/>
            <p:cNvSpPr/>
            <p:nvPr/>
          </p:nvSpPr>
          <p:spPr>
            <a:xfrm>
              <a:off x="782627"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3" name="pl23"/>
            <p:cNvSpPr/>
            <p:nvPr/>
          </p:nvSpPr>
          <p:spPr>
            <a:xfrm>
              <a:off x="92416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4" name="pl24"/>
            <p:cNvSpPr/>
            <p:nvPr/>
          </p:nvSpPr>
          <p:spPr>
            <a:xfrm>
              <a:off x="149030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5" name="pl25"/>
            <p:cNvSpPr/>
            <p:nvPr/>
          </p:nvSpPr>
          <p:spPr>
            <a:xfrm>
              <a:off x="205644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6" name="pl26"/>
            <p:cNvSpPr/>
            <p:nvPr/>
          </p:nvSpPr>
          <p:spPr>
            <a:xfrm>
              <a:off x="2622585"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7" name="pl27"/>
            <p:cNvSpPr/>
            <p:nvPr/>
          </p:nvSpPr>
          <p:spPr>
            <a:xfrm>
              <a:off x="31887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8" name="pt28"/>
            <p:cNvSpPr/>
            <p:nvPr/>
          </p:nvSpPr>
          <p:spPr>
            <a:xfrm>
              <a:off x="3086227" y="2855818"/>
              <a:ext cx="114415" cy="114415"/>
            </a:xfrm>
            <a:prstGeom prst="ellipse">
              <a:avLst/>
            </a:prstGeom>
            <a:solidFill>
              <a:srgbClr val="FF62BC">
                <a:alpha val="40000"/>
              </a:srgbClr>
            </a:solidFill>
            <a:ln w="9000" cap="rnd">
              <a:solidFill>
                <a:srgbClr val="FF62BC">
                  <a:alpha val="40000"/>
                </a:srgbClr>
              </a:solidFill>
              <a:prstDash val="solid"/>
              <a:round/>
            </a:ln>
          </p:spPr>
          <p:txBody>
            <a:bodyPr/>
            <a:lstStyle/>
            <a:p/>
          </p:txBody>
        </p:sp>
        <p:sp>
          <p:nvSpPr>
            <p:cNvPr id="29" name="pt29"/>
            <p:cNvSpPr/>
            <p:nvPr/>
          </p:nvSpPr>
          <p:spPr>
            <a:xfrm>
              <a:off x="3134479" y="2881425"/>
              <a:ext cx="63202" cy="63202"/>
            </a:xfrm>
            <a:prstGeom prst="ellipse">
              <a:avLst/>
            </a:prstGeom>
            <a:solidFill>
              <a:srgbClr val="EA8331">
                <a:alpha val="40000"/>
              </a:srgbClr>
            </a:solidFill>
            <a:ln w="9000" cap="rnd">
              <a:solidFill>
                <a:srgbClr val="EA8331">
                  <a:alpha val="40000"/>
                </a:srgbClr>
              </a:solidFill>
              <a:prstDash val="solid"/>
              <a:round/>
            </a:ln>
          </p:spPr>
          <p:txBody>
            <a:bodyPr/>
            <a:lstStyle/>
            <a:p/>
          </p:txBody>
        </p:sp>
        <p:sp>
          <p:nvSpPr>
            <p:cNvPr id="30" name="pt30"/>
            <p:cNvSpPr/>
            <p:nvPr/>
          </p:nvSpPr>
          <p:spPr>
            <a:xfrm>
              <a:off x="3029375" y="2918517"/>
              <a:ext cx="228119" cy="228119"/>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31" name="pt31"/>
            <p:cNvSpPr/>
            <p:nvPr/>
          </p:nvSpPr>
          <p:spPr>
            <a:xfrm>
              <a:off x="2630878" y="3145017"/>
              <a:ext cx="73995" cy="73995"/>
            </a:xfrm>
            <a:prstGeom prst="ellipse">
              <a:avLst/>
            </a:prstGeom>
            <a:solidFill>
              <a:srgbClr val="D89000">
                <a:alpha val="40000"/>
              </a:srgbClr>
            </a:solidFill>
            <a:ln w="9000" cap="rnd">
              <a:solidFill>
                <a:srgbClr val="D89000">
                  <a:alpha val="40000"/>
                </a:srgbClr>
              </a:solidFill>
              <a:prstDash val="solid"/>
              <a:round/>
            </a:ln>
          </p:spPr>
          <p:txBody>
            <a:bodyPr/>
            <a:lstStyle/>
            <a:p/>
          </p:txBody>
        </p:sp>
        <p:sp>
          <p:nvSpPr>
            <p:cNvPr id="32" name="pt32"/>
            <p:cNvSpPr/>
            <p:nvPr/>
          </p:nvSpPr>
          <p:spPr>
            <a:xfrm>
              <a:off x="2976327" y="2835581"/>
              <a:ext cx="334215" cy="334215"/>
            </a:xfrm>
            <a:prstGeom prst="ellipse">
              <a:avLst/>
            </a:prstGeom>
            <a:solidFill>
              <a:srgbClr val="C09B00">
                <a:alpha val="40000"/>
              </a:srgbClr>
            </a:solidFill>
            <a:ln w="9000" cap="rnd">
              <a:solidFill>
                <a:srgbClr val="C09B00">
                  <a:alpha val="40000"/>
                </a:srgbClr>
              </a:solidFill>
              <a:prstDash val="solid"/>
              <a:round/>
            </a:ln>
          </p:spPr>
          <p:txBody>
            <a:bodyPr/>
            <a:lstStyle/>
            <a:p/>
          </p:txBody>
        </p:sp>
        <p:sp>
          <p:nvSpPr>
            <p:cNvPr id="33" name="pt33"/>
            <p:cNvSpPr/>
            <p:nvPr/>
          </p:nvSpPr>
          <p:spPr>
            <a:xfrm>
              <a:off x="2995735" y="2967298"/>
              <a:ext cx="250107" cy="250107"/>
            </a:xfrm>
            <a:prstGeom prst="ellipse">
              <a:avLst/>
            </a:prstGeom>
            <a:solidFill>
              <a:srgbClr val="7CAE00">
                <a:alpha val="40000"/>
              </a:srgbClr>
            </a:solidFill>
            <a:ln w="9000" cap="rnd">
              <a:solidFill>
                <a:srgbClr val="7CAE00">
                  <a:alpha val="40000"/>
                </a:srgbClr>
              </a:solidFill>
              <a:prstDash val="solid"/>
              <a:round/>
            </a:ln>
          </p:spPr>
          <p:txBody>
            <a:bodyPr/>
            <a:lstStyle/>
            <a:p/>
          </p:txBody>
        </p:sp>
        <p:sp>
          <p:nvSpPr>
            <p:cNvPr id="34" name="pt34"/>
            <p:cNvSpPr/>
            <p:nvPr/>
          </p:nvSpPr>
          <p:spPr>
            <a:xfrm>
              <a:off x="3040047" y="2786992"/>
              <a:ext cx="252067" cy="252067"/>
            </a:xfrm>
            <a:prstGeom prst="ellipse">
              <a:avLst/>
            </a:prstGeom>
            <a:solidFill>
              <a:srgbClr val="A3A500">
                <a:alpha val="40000"/>
              </a:srgbClr>
            </a:solidFill>
            <a:ln w="9000" cap="rnd">
              <a:solidFill>
                <a:srgbClr val="A3A500">
                  <a:alpha val="40000"/>
                </a:srgbClr>
              </a:solidFill>
              <a:prstDash val="solid"/>
              <a:round/>
            </a:ln>
          </p:spPr>
          <p:txBody>
            <a:bodyPr/>
            <a:lstStyle/>
            <a:p/>
          </p:txBody>
        </p:sp>
        <p:sp>
          <p:nvSpPr>
            <p:cNvPr id="35" name="pt35"/>
            <p:cNvSpPr/>
            <p:nvPr/>
          </p:nvSpPr>
          <p:spPr>
            <a:xfrm>
              <a:off x="2539982" y="3600260"/>
              <a:ext cx="119914" cy="119914"/>
            </a:xfrm>
            <a:prstGeom prst="ellipse">
              <a:avLst/>
            </a:prstGeom>
            <a:solidFill>
              <a:srgbClr val="00C1A3">
                <a:alpha val="40000"/>
              </a:srgbClr>
            </a:solidFill>
            <a:ln w="9000" cap="rnd">
              <a:solidFill>
                <a:srgbClr val="00C1A3">
                  <a:alpha val="40000"/>
                </a:srgbClr>
              </a:solidFill>
              <a:prstDash val="solid"/>
              <a:round/>
            </a:ln>
          </p:spPr>
          <p:txBody>
            <a:bodyPr/>
            <a:lstStyle/>
            <a:p/>
          </p:txBody>
        </p:sp>
        <p:sp>
          <p:nvSpPr>
            <p:cNvPr id="36" name="pt36"/>
            <p:cNvSpPr/>
            <p:nvPr/>
          </p:nvSpPr>
          <p:spPr>
            <a:xfrm>
              <a:off x="3048368" y="3109593"/>
              <a:ext cx="144843" cy="144843"/>
            </a:xfrm>
            <a:prstGeom prst="ellipse">
              <a:avLst/>
            </a:prstGeom>
            <a:solidFill>
              <a:srgbClr val="39B600">
                <a:alpha val="40000"/>
              </a:srgbClr>
            </a:solidFill>
            <a:ln w="9000" cap="rnd">
              <a:solidFill>
                <a:srgbClr val="39B600">
                  <a:alpha val="40000"/>
                </a:srgbClr>
              </a:solidFill>
              <a:prstDash val="solid"/>
              <a:round/>
            </a:ln>
          </p:spPr>
          <p:txBody>
            <a:bodyPr/>
            <a:lstStyle/>
            <a:p/>
          </p:txBody>
        </p:sp>
        <p:sp>
          <p:nvSpPr>
            <p:cNvPr id="37" name="pt37"/>
            <p:cNvSpPr/>
            <p:nvPr/>
          </p:nvSpPr>
          <p:spPr>
            <a:xfrm>
              <a:off x="3119298" y="2866243"/>
              <a:ext cx="93565" cy="93565"/>
            </a:xfrm>
            <a:prstGeom prst="ellipse">
              <a:avLst/>
            </a:prstGeom>
            <a:solidFill>
              <a:srgbClr val="00BB4E">
                <a:alpha val="40000"/>
              </a:srgbClr>
            </a:solidFill>
            <a:ln w="9000" cap="rnd">
              <a:solidFill>
                <a:srgbClr val="00BB4E">
                  <a:alpha val="40000"/>
                </a:srgbClr>
              </a:solidFill>
              <a:prstDash val="solid"/>
              <a:round/>
            </a:ln>
          </p:spPr>
          <p:txBody>
            <a:bodyPr/>
            <a:lstStyle/>
            <a:p/>
          </p:txBody>
        </p:sp>
        <p:sp>
          <p:nvSpPr>
            <p:cNvPr id="38" name="pt38"/>
            <p:cNvSpPr/>
            <p:nvPr/>
          </p:nvSpPr>
          <p:spPr>
            <a:xfrm>
              <a:off x="2635163" y="3036993"/>
              <a:ext cx="110717" cy="110717"/>
            </a:xfrm>
            <a:prstGeom prst="ellipse">
              <a:avLst/>
            </a:prstGeom>
            <a:solidFill>
              <a:srgbClr val="00BF7D">
                <a:alpha val="40000"/>
              </a:srgbClr>
            </a:solidFill>
            <a:ln w="9000" cap="rnd">
              <a:solidFill>
                <a:srgbClr val="00BF7D">
                  <a:alpha val="40000"/>
                </a:srgbClr>
              </a:solidFill>
              <a:prstDash val="solid"/>
              <a:round/>
            </a:ln>
          </p:spPr>
          <p:txBody>
            <a:bodyPr/>
            <a:lstStyle/>
            <a:p/>
          </p:txBody>
        </p:sp>
        <p:sp>
          <p:nvSpPr>
            <p:cNvPr id="39" name="pt39"/>
            <p:cNvSpPr/>
            <p:nvPr/>
          </p:nvSpPr>
          <p:spPr>
            <a:xfrm>
              <a:off x="3065969" y="2812914"/>
              <a:ext cx="200223" cy="200223"/>
            </a:xfrm>
            <a:prstGeom prst="ellipse">
              <a:avLst/>
            </a:prstGeom>
            <a:solidFill>
              <a:srgbClr val="00BFC4">
                <a:alpha val="40000"/>
              </a:srgbClr>
            </a:solidFill>
            <a:ln w="9000" cap="rnd">
              <a:solidFill>
                <a:srgbClr val="00BFC4">
                  <a:alpha val="40000"/>
                </a:srgbClr>
              </a:solidFill>
              <a:prstDash val="solid"/>
              <a:round/>
            </a:ln>
          </p:spPr>
          <p:txBody>
            <a:bodyPr/>
            <a:lstStyle/>
            <a:p/>
          </p:txBody>
        </p:sp>
        <p:sp>
          <p:nvSpPr>
            <p:cNvPr id="40" name="pt40"/>
            <p:cNvSpPr/>
            <p:nvPr/>
          </p:nvSpPr>
          <p:spPr>
            <a:xfrm>
              <a:off x="3111975" y="2858920"/>
              <a:ext cx="108210" cy="108210"/>
            </a:xfrm>
            <a:prstGeom prst="ellipse">
              <a:avLst/>
            </a:prstGeom>
            <a:solidFill>
              <a:srgbClr val="00BAE0">
                <a:alpha val="40000"/>
              </a:srgbClr>
            </a:solidFill>
            <a:ln w="9000" cap="rnd">
              <a:solidFill>
                <a:srgbClr val="00BAE0">
                  <a:alpha val="40000"/>
                </a:srgbClr>
              </a:solidFill>
              <a:prstDash val="solid"/>
              <a:round/>
            </a:ln>
          </p:spPr>
          <p:txBody>
            <a:bodyPr/>
            <a:lstStyle/>
            <a:p/>
          </p:txBody>
        </p:sp>
        <p:sp>
          <p:nvSpPr>
            <p:cNvPr id="41" name="pt41"/>
            <p:cNvSpPr/>
            <p:nvPr/>
          </p:nvSpPr>
          <p:spPr>
            <a:xfrm>
              <a:off x="2854159" y="2850207"/>
              <a:ext cx="125638" cy="125638"/>
            </a:xfrm>
            <a:prstGeom prst="ellipse">
              <a:avLst/>
            </a:prstGeom>
            <a:solidFill>
              <a:srgbClr val="9590FF">
                <a:alpha val="40000"/>
              </a:srgbClr>
            </a:solidFill>
            <a:ln w="9000" cap="rnd">
              <a:solidFill>
                <a:srgbClr val="9590FF">
                  <a:alpha val="40000"/>
                </a:srgbClr>
              </a:solidFill>
              <a:prstDash val="solid"/>
              <a:round/>
            </a:ln>
          </p:spPr>
          <p:txBody>
            <a:bodyPr/>
            <a:lstStyle/>
            <a:p/>
          </p:txBody>
        </p:sp>
        <p:sp>
          <p:nvSpPr>
            <p:cNvPr id="42" name="pt42"/>
            <p:cNvSpPr/>
            <p:nvPr/>
          </p:nvSpPr>
          <p:spPr>
            <a:xfrm>
              <a:off x="3125676" y="2872621"/>
              <a:ext cx="80809" cy="80809"/>
            </a:xfrm>
            <a:prstGeom prst="ellipse">
              <a:avLst/>
            </a:prstGeom>
            <a:solidFill>
              <a:srgbClr val="00B0F6">
                <a:alpha val="40000"/>
              </a:srgbClr>
            </a:solidFill>
            <a:ln w="9000" cap="rnd">
              <a:solidFill>
                <a:srgbClr val="00B0F6">
                  <a:alpha val="40000"/>
                </a:srgbClr>
              </a:solidFill>
              <a:prstDash val="solid"/>
              <a:round/>
            </a:ln>
          </p:spPr>
          <p:txBody>
            <a:bodyPr/>
            <a:lstStyle/>
            <a:p/>
          </p:txBody>
        </p:sp>
        <p:sp>
          <p:nvSpPr>
            <p:cNvPr id="43" name="pt43"/>
            <p:cNvSpPr/>
            <p:nvPr/>
          </p:nvSpPr>
          <p:spPr>
            <a:xfrm>
              <a:off x="3025263" y="2907163"/>
              <a:ext cx="191052" cy="191052"/>
            </a:xfrm>
            <a:prstGeom prst="ellipse">
              <a:avLst/>
            </a:prstGeom>
            <a:solidFill>
              <a:srgbClr val="35A2FF">
                <a:alpha val="40000"/>
              </a:srgbClr>
            </a:solidFill>
            <a:ln w="9000" cap="rnd">
              <a:solidFill>
                <a:srgbClr val="35A2FF">
                  <a:alpha val="40000"/>
                </a:srgbClr>
              </a:solidFill>
              <a:prstDash val="solid"/>
              <a:round/>
            </a:ln>
          </p:spPr>
          <p:txBody>
            <a:bodyPr/>
            <a:lstStyle/>
            <a:p/>
          </p:txBody>
        </p:sp>
        <p:sp>
          <p:nvSpPr>
            <p:cNvPr id="44" name="pt44"/>
            <p:cNvSpPr/>
            <p:nvPr/>
          </p:nvSpPr>
          <p:spPr>
            <a:xfrm>
              <a:off x="2071311" y="2769373"/>
              <a:ext cx="287304" cy="287304"/>
            </a:xfrm>
            <a:prstGeom prst="ellipse">
              <a:avLst/>
            </a:prstGeom>
            <a:solidFill>
              <a:srgbClr val="C77CFF">
                <a:alpha val="40000"/>
              </a:srgbClr>
            </a:solidFill>
            <a:ln w="9000" cap="rnd">
              <a:solidFill>
                <a:srgbClr val="C77CFF">
                  <a:alpha val="40000"/>
                </a:srgbClr>
              </a:solidFill>
              <a:prstDash val="solid"/>
              <a:round/>
            </a:ln>
          </p:spPr>
          <p:txBody>
            <a:bodyPr/>
            <a:lstStyle/>
            <a:p/>
          </p:txBody>
        </p:sp>
        <p:sp>
          <p:nvSpPr>
            <p:cNvPr id="45" name="pt45"/>
            <p:cNvSpPr/>
            <p:nvPr/>
          </p:nvSpPr>
          <p:spPr>
            <a:xfrm>
              <a:off x="2460978" y="3476884"/>
              <a:ext cx="187340" cy="187340"/>
            </a:xfrm>
            <a:prstGeom prst="ellipse">
              <a:avLst/>
            </a:prstGeom>
            <a:solidFill>
              <a:srgbClr val="E76BF3">
                <a:alpha val="40000"/>
              </a:srgbClr>
            </a:solidFill>
            <a:ln w="9000" cap="rnd">
              <a:solidFill>
                <a:srgbClr val="E76BF3">
                  <a:alpha val="40000"/>
                </a:srgbClr>
              </a:solidFill>
              <a:prstDash val="solid"/>
              <a:round/>
            </a:ln>
          </p:spPr>
          <p:txBody>
            <a:bodyPr/>
            <a:lstStyle/>
            <a:p/>
          </p:txBody>
        </p:sp>
        <p:sp>
          <p:nvSpPr>
            <p:cNvPr id="46" name="pt46"/>
            <p:cNvSpPr/>
            <p:nvPr/>
          </p:nvSpPr>
          <p:spPr>
            <a:xfrm>
              <a:off x="3100633" y="2877466"/>
              <a:ext cx="130895" cy="130895"/>
            </a:xfrm>
            <a:prstGeom prst="ellipse">
              <a:avLst/>
            </a:prstGeom>
            <a:solidFill>
              <a:srgbClr val="FA62DB">
                <a:alpha val="40000"/>
              </a:srgbClr>
            </a:solidFill>
            <a:ln w="9000" cap="rnd">
              <a:solidFill>
                <a:srgbClr val="FA62DB">
                  <a:alpha val="40000"/>
                </a:srgbClr>
              </a:solidFill>
              <a:prstDash val="solid"/>
              <a:round/>
            </a:ln>
          </p:spPr>
          <p:txBody>
            <a:bodyPr/>
            <a:lstStyle/>
            <a:p/>
          </p:txBody>
        </p:sp>
        <p:sp>
          <p:nvSpPr>
            <p:cNvPr id="47" name="pt47"/>
            <p:cNvSpPr/>
            <p:nvPr/>
          </p:nvSpPr>
          <p:spPr>
            <a:xfrm>
              <a:off x="2081587" y="3795829"/>
              <a:ext cx="266754" cy="266754"/>
            </a:xfrm>
            <a:prstGeom prst="ellipse">
              <a:avLst/>
            </a:prstGeom>
            <a:solidFill>
              <a:srgbClr val="FF6A98">
                <a:alpha val="40000"/>
              </a:srgbClr>
            </a:solidFill>
            <a:ln w="9000" cap="rnd">
              <a:solidFill>
                <a:srgbClr val="FF6A98">
                  <a:alpha val="40000"/>
                </a:srgbClr>
              </a:solidFill>
              <a:prstDash val="solid"/>
              <a:round/>
            </a:ln>
          </p:spPr>
          <p:txBody>
            <a:bodyPr/>
            <a:lstStyle/>
            <a:p/>
          </p:txBody>
        </p:sp>
        <p:sp>
          <p:nvSpPr>
            <p:cNvPr id="48" name="pl48"/>
            <p:cNvSpPr/>
            <p:nvPr/>
          </p:nvSpPr>
          <p:spPr>
            <a:xfrm>
              <a:off x="782627" y="6058700"/>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49" name="pl49"/>
            <p:cNvSpPr/>
            <p:nvPr/>
          </p:nvSpPr>
          <p:spPr>
            <a:xfrm>
              <a:off x="3896402" y="1949149"/>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50" name="tx50"/>
            <p:cNvSpPr/>
            <p:nvPr/>
          </p:nvSpPr>
          <p:spPr>
            <a:xfrm>
              <a:off x="2525274" y="3214620"/>
              <a:ext cx="126534"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89000">
                      <a:alpha val="100000"/>
                    </a:srgbClr>
                  </a:solidFill>
                  <a:latin typeface="Arial"/>
                  <a:cs typeface="Arial"/>
                </a:rPr>
                <a:t>dji</a:t>
              </a:r>
            </a:p>
          </p:txBody>
        </p:sp>
        <p:sp>
          <p:nvSpPr>
            <p:cNvPr id="51" name="tx51"/>
            <p:cNvSpPr/>
            <p:nvPr/>
          </p:nvSpPr>
          <p:spPr>
            <a:xfrm>
              <a:off x="2598390" y="3693408"/>
              <a:ext cx="161672"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1A3">
                      <a:alpha val="100000"/>
                    </a:srgbClr>
                  </a:solidFill>
                  <a:latin typeface="Arial"/>
                  <a:cs typeface="Arial"/>
                </a:rPr>
                <a:t>lby</a:t>
              </a:r>
            </a:p>
          </p:txBody>
        </p:sp>
        <p:sp>
          <p:nvSpPr>
            <p:cNvPr id="52" name="tx52"/>
            <p:cNvSpPr/>
            <p:nvPr/>
          </p:nvSpPr>
          <p:spPr>
            <a:xfrm>
              <a:off x="3130114" y="3215535"/>
              <a:ext cx="140552"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9B600">
                      <a:alpha val="100000"/>
                    </a:srgbClr>
                  </a:solidFill>
                  <a:latin typeface="Arial"/>
                  <a:cs typeface="Arial"/>
                </a:rPr>
                <a:t>jor</a:t>
              </a:r>
            </a:p>
          </p:txBody>
        </p:sp>
        <p:sp>
          <p:nvSpPr>
            <p:cNvPr id="53" name="tx53"/>
            <p:cNvSpPr/>
            <p:nvPr/>
          </p:nvSpPr>
          <p:spPr>
            <a:xfrm>
              <a:off x="2685090" y="2941187"/>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7D">
                      <a:alpha val="100000"/>
                    </a:srgbClr>
                  </a:solidFill>
                  <a:latin typeface="Arial"/>
                  <a:cs typeface="Arial"/>
                </a:rPr>
                <a:t>lbn</a:t>
              </a:r>
            </a:p>
          </p:txBody>
        </p:sp>
        <p:sp>
          <p:nvSpPr>
            <p:cNvPr id="54" name="tx54"/>
            <p:cNvSpPr/>
            <p:nvPr/>
          </p:nvSpPr>
          <p:spPr>
            <a:xfrm>
              <a:off x="2033674" y="2971376"/>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sdn</a:t>
              </a:r>
            </a:p>
          </p:txBody>
        </p:sp>
        <p:sp>
          <p:nvSpPr>
            <p:cNvPr id="55" name="tx55"/>
            <p:cNvSpPr/>
            <p:nvPr/>
          </p:nvSpPr>
          <p:spPr>
            <a:xfrm>
              <a:off x="2333804" y="3422060"/>
              <a:ext cx="168588"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76BF3">
                      <a:alpha val="100000"/>
                    </a:srgbClr>
                  </a:solidFill>
                  <a:latin typeface="Arial"/>
                  <a:cs typeface="Arial"/>
                </a:rPr>
                <a:t>syr</a:t>
              </a:r>
            </a:p>
          </p:txBody>
        </p:sp>
        <p:sp>
          <p:nvSpPr>
            <p:cNvPr id="56" name="tx56"/>
            <p:cNvSpPr/>
            <p:nvPr/>
          </p:nvSpPr>
          <p:spPr>
            <a:xfrm>
              <a:off x="2175626" y="3776163"/>
              <a:ext cx="238926"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A98">
                      <a:alpha val="100000"/>
                    </a:srgbClr>
                  </a:solidFill>
                  <a:latin typeface="Arial"/>
                  <a:cs typeface="Arial"/>
                </a:rPr>
                <a:t>yem</a:t>
              </a:r>
            </a:p>
          </p:txBody>
        </p:sp>
        <p:sp>
          <p:nvSpPr>
            <p:cNvPr id="57" name="tx57"/>
            <p:cNvSpPr/>
            <p:nvPr/>
          </p:nvSpPr>
          <p:spPr>
            <a:xfrm>
              <a:off x="2819683"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(n=6)</a:t>
              </a:r>
            </a:p>
          </p:txBody>
        </p:sp>
        <p:sp>
          <p:nvSpPr>
            <p:cNvPr id="58" name="tx58"/>
            <p:cNvSpPr/>
            <p:nvPr/>
          </p:nvSpPr>
          <p:spPr>
            <a:xfrm>
              <a:off x="986939" y="2371887"/>
              <a:ext cx="78027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(n=7)</a:t>
              </a:r>
            </a:p>
          </p:txBody>
        </p:sp>
        <p:sp>
          <p:nvSpPr>
            <p:cNvPr id="59" name="tx59"/>
            <p:cNvSpPr/>
            <p:nvPr/>
          </p:nvSpPr>
          <p:spPr>
            <a:xfrm>
              <a:off x="3243715"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(n=7)</a:t>
              </a:r>
            </a:p>
          </p:txBody>
        </p:sp>
        <p:sp>
          <p:nvSpPr>
            <p:cNvPr id="60" name="rc60"/>
            <p:cNvSpPr/>
            <p:nvPr/>
          </p:nvSpPr>
          <p:spPr>
            <a:xfrm>
              <a:off x="782627" y="1949149"/>
              <a:ext cx="3113775" cy="4109550"/>
            </a:xfrm>
            <a:prstGeom prst="rect">
              <a:avLst/>
            </a:prstGeom>
            <a:ln w="13550" cap="rnd">
              <a:solidFill>
                <a:srgbClr val="B3B3B3">
                  <a:alpha val="100000"/>
                </a:srgbClr>
              </a:solidFill>
              <a:prstDash val="solid"/>
              <a:round/>
            </a:ln>
          </p:spPr>
          <p:txBody>
            <a:bodyPr/>
            <a:lstStyle/>
            <a:p/>
          </p:txBody>
        </p:sp>
        <p:sp>
          <p:nvSpPr>
            <p:cNvPr id="61" name="rc61"/>
            <p:cNvSpPr/>
            <p:nvPr/>
          </p:nvSpPr>
          <p:spPr>
            <a:xfrm>
              <a:off x="3965991" y="1949149"/>
              <a:ext cx="3113775" cy="4109550"/>
            </a:xfrm>
            <a:prstGeom prst="rect">
              <a:avLst/>
            </a:prstGeom>
            <a:solidFill>
              <a:srgbClr val="FFFFFF">
                <a:alpha val="100000"/>
              </a:srgbClr>
            </a:solidFill>
          </p:spPr>
          <p:txBody>
            <a:bodyPr/>
            <a:lstStyle/>
            <a:p/>
          </p:txBody>
        </p:sp>
        <p:sp>
          <p:nvSpPr>
            <p:cNvPr id="62" name="pl62"/>
            <p:cNvSpPr/>
            <p:nvPr/>
          </p:nvSpPr>
          <p:spPr>
            <a:xfrm>
              <a:off x="3965991"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3" name="pl63"/>
            <p:cNvSpPr/>
            <p:nvPr/>
          </p:nvSpPr>
          <p:spPr>
            <a:xfrm>
              <a:off x="3965991"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4" name="pl64"/>
            <p:cNvSpPr/>
            <p:nvPr/>
          </p:nvSpPr>
          <p:spPr>
            <a:xfrm>
              <a:off x="3965991"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5" name="pl65"/>
            <p:cNvSpPr/>
            <p:nvPr/>
          </p:nvSpPr>
          <p:spPr>
            <a:xfrm>
              <a:off x="3965991"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6" name="pl66"/>
            <p:cNvSpPr/>
            <p:nvPr/>
          </p:nvSpPr>
          <p:spPr>
            <a:xfrm>
              <a:off x="3965991"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7" name="pl67"/>
            <p:cNvSpPr/>
            <p:nvPr/>
          </p:nvSpPr>
          <p:spPr>
            <a:xfrm>
              <a:off x="3965991"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8" name="pl68"/>
            <p:cNvSpPr/>
            <p:nvPr/>
          </p:nvSpPr>
          <p:spPr>
            <a:xfrm>
              <a:off x="439059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69" name="pl69"/>
            <p:cNvSpPr/>
            <p:nvPr/>
          </p:nvSpPr>
          <p:spPr>
            <a:xfrm>
              <a:off x="4956738"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0" name="pl70"/>
            <p:cNvSpPr/>
            <p:nvPr/>
          </p:nvSpPr>
          <p:spPr>
            <a:xfrm>
              <a:off x="5522879"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1" name="pl71"/>
            <p:cNvSpPr/>
            <p:nvPr/>
          </p:nvSpPr>
          <p:spPr>
            <a:xfrm>
              <a:off x="6089020"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2" name="pl72"/>
            <p:cNvSpPr/>
            <p:nvPr/>
          </p:nvSpPr>
          <p:spPr>
            <a:xfrm>
              <a:off x="66551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3" name="pl73"/>
            <p:cNvSpPr/>
            <p:nvPr/>
          </p:nvSpPr>
          <p:spPr>
            <a:xfrm>
              <a:off x="693823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4" name="pl74"/>
            <p:cNvSpPr/>
            <p:nvPr/>
          </p:nvSpPr>
          <p:spPr>
            <a:xfrm>
              <a:off x="3965991"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75" name="pl75"/>
            <p:cNvSpPr/>
            <p:nvPr/>
          </p:nvSpPr>
          <p:spPr>
            <a:xfrm>
              <a:off x="3965991"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76" name="pl76"/>
            <p:cNvSpPr/>
            <p:nvPr/>
          </p:nvSpPr>
          <p:spPr>
            <a:xfrm>
              <a:off x="3965991"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77" name="pl77"/>
            <p:cNvSpPr/>
            <p:nvPr/>
          </p:nvSpPr>
          <p:spPr>
            <a:xfrm>
              <a:off x="3965991"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78" name="pl78"/>
            <p:cNvSpPr/>
            <p:nvPr/>
          </p:nvSpPr>
          <p:spPr>
            <a:xfrm>
              <a:off x="3965991"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79" name="pl79"/>
            <p:cNvSpPr/>
            <p:nvPr/>
          </p:nvSpPr>
          <p:spPr>
            <a:xfrm>
              <a:off x="41075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0" name="pl80"/>
            <p:cNvSpPr/>
            <p:nvPr/>
          </p:nvSpPr>
          <p:spPr>
            <a:xfrm>
              <a:off x="4673667"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1" name="pl81"/>
            <p:cNvSpPr/>
            <p:nvPr/>
          </p:nvSpPr>
          <p:spPr>
            <a:xfrm>
              <a:off x="5239808"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2" name="pl82"/>
            <p:cNvSpPr/>
            <p:nvPr/>
          </p:nvSpPr>
          <p:spPr>
            <a:xfrm>
              <a:off x="5805949"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3" name="pl83"/>
            <p:cNvSpPr/>
            <p:nvPr/>
          </p:nvSpPr>
          <p:spPr>
            <a:xfrm>
              <a:off x="6372090"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4" name="pt84"/>
            <p:cNvSpPr/>
            <p:nvPr/>
          </p:nvSpPr>
          <p:spPr>
            <a:xfrm>
              <a:off x="6317843" y="2881425"/>
              <a:ext cx="63202" cy="63202"/>
            </a:xfrm>
            <a:prstGeom prst="ellipse">
              <a:avLst/>
            </a:prstGeom>
            <a:solidFill>
              <a:srgbClr val="EA8331">
                <a:alpha val="40000"/>
              </a:srgbClr>
            </a:solidFill>
            <a:ln w="9000" cap="rnd">
              <a:solidFill>
                <a:srgbClr val="EA8331">
                  <a:alpha val="40000"/>
                </a:srgbClr>
              </a:solidFill>
              <a:prstDash val="solid"/>
              <a:round/>
            </a:ln>
          </p:spPr>
          <p:txBody>
            <a:bodyPr/>
            <a:lstStyle/>
            <a:p/>
          </p:txBody>
        </p:sp>
        <p:sp>
          <p:nvSpPr>
            <p:cNvPr id="85" name="pt85"/>
            <p:cNvSpPr/>
            <p:nvPr/>
          </p:nvSpPr>
          <p:spPr>
            <a:xfrm>
              <a:off x="6224300" y="2855818"/>
              <a:ext cx="114415" cy="114415"/>
            </a:xfrm>
            <a:prstGeom prst="ellipse">
              <a:avLst/>
            </a:prstGeom>
            <a:solidFill>
              <a:srgbClr val="FF62BC">
                <a:alpha val="40000"/>
              </a:srgbClr>
            </a:solidFill>
            <a:ln w="9000" cap="rnd">
              <a:solidFill>
                <a:srgbClr val="FF62BC">
                  <a:alpha val="40000"/>
                </a:srgbClr>
              </a:solidFill>
              <a:prstDash val="solid"/>
              <a:round/>
            </a:ln>
          </p:spPr>
          <p:txBody>
            <a:bodyPr/>
            <a:lstStyle/>
            <a:p/>
          </p:txBody>
        </p:sp>
        <p:sp>
          <p:nvSpPr>
            <p:cNvPr id="86" name="pt86"/>
            <p:cNvSpPr/>
            <p:nvPr/>
          </p:nvSpPr>
          <p:spPr>
            <a:xfrm>
              <a:off x="5701014" y="3294455"/>
              <a:ext cx="73995" cy="73995"/>
            </a:xfrm>
            <a:prstGeom prst="ellipse">
              <a:avLst/>
            </a:prstGeom>
            <a:solidFill>
              <a:srgbClr val="D89000">
                <a:alpha val="40000"/>
              </a:srgbClr>
            </a:solidFill>
            <a:ln w="9000" cap="rnd">
              <a:solidFill>
                <a:srgbClr val="D89000">
                  <a:alpha val="40000"/>
                </a:srgbClr>
              </a:solidFill>
              <a:prstDash val="solid"/>
              <a:round/>
            </a:ln>
          </p:spPr>
          <p:txBody>
            <a:bodyPr/>
            <a:lstStyle/>
            <a:p/>
          </p:txBody>
        </p:sp>
        <p:sp>
          <p:nvSpPr>
            <p:cNvPr id="87" name="pt87"/>
            <p:cNvSpPr/>
            <p:nvPr/>
          </p:nvSpPr>
          <p:spPr>
            <a:xfrm>
              <a:off x="6076865" y="3127730"/>
              <a:ext cx="228119" cy="228119"/>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88" name="pt88"/>
            <p:cNvSpPr/>
            <p:nvPr/>
          </p:nvSpPr>
          <p:spPr>
            <a:xfrm>
              <a:off x="6114400" y="2865469"/>
              <a:ext cx="334215" cy="334215"/>
            </a:xfrm>
            <a:prstGeom prst="ellipse">
              <a:avLst/>
            </a:prstGeom>
            <a:solidFill>
              <a:srgbClr val="C09B00">
                <a:alpha val="40000"/>
              </a:srgbClr>
            </a:solidFill>
            <a:ln w="9000" cap="rnd">
              <a:solidFill>
                <a:srgbClr val="C09B00">
                  <a:alpha val="40000"/>
                </a:srgbClr>
              </a:solidFill>
              <a:prstDash val="solid"/>
              <a:round/>
            </a:ln>
          </p:spPr>
          <p:txBody>
            <a:bodyPr/>
            <a:lstStyle/>
            <a:p/>
          </p:txBody>
        </p:sp>
        <p:sp>
          <p:nvSpPr>
            <p:cNvPr id="89" name="pt89"/>
            <p:cNvSpPr/>
            <p:nvPr/>
          </p:nvSpPr>
          <p:spPr>
            <a:xfrm>
              <a:off x="6223411" y="2786992"/>
              <a:ext cx="252067" cy="252067"/>
            </a:xfrm>
            <a:prstGeom prst="ellipse">
              <a:avLst/>
            </a:prstGeom>
            <a:solidFill>
              <a:srgbClr val="A3A500">
                <a:alpha val="40000"/>
              </a:srgbClr>
            </a:solidFill>
            <a:ln w="9000" cap="rnd">
              <a:solidFill>
                <a:srgbClr val="A3A500">
                  <a:alpha val="40000"/>
                </a:srgbClr>
              </a:solidFill>
              <a:prstDash val="solid"/>
              <a:round/>
            </a:ln>
          </p:spPr>
          <p:txBody>
            <a:bodyPr/>
            <a:lstStyle/>
            <a:p/>
          </p:txBody>
        </p:sp>
        <p:sp>
          <p:nvSpPr>
            <p:cNvPr id="90" name="pt90"/>
            <p:cNvSpPr/>
            <p:nvPr/>
          </p:nvSpPr>
          <p:spPr>
            <a:xfrm>
              <a:off x="6043226" y="3236287"/>
              <a:ext cx="250107" cy="250107"/>
            </a:xfrm>
            <a:prstGeom prst="ellipse">
              <a:avLst/>
            </a:prstGeom>
            <a:solidFill>
              <a:srgbClr val="7CAE00">
                <a:alpha val="40000"/>
              </a:srgbClr>
            </a:solidFill>
            <a:ln w="9000" cap="rnd">
              <a:solidFill>
                <a:srgbClr val="7CAE00">
                  <a:alpha val="40000"/>
                </a:srgbClr>
              </a:solidFill>
              <a:prstDash val="solid"/>
              <a:round/>
            </a:ln>
          </p:spPr>
          <p:txBody>
            <a:bodyPr/>
            <a:lstStyle/>
            <a:p/>
          </p:txBody>
        </p:sp>
        <p:sp>
          <p:nvSpPr>
            <p:cNvPr id="91" name="pt91"/>
            <p:cNvSpPr/>
            <p:nvPr/>
          </p:nvSpPr>
          <p:spPr>
            <a:xfrm>
              <a:off x="6209086" y="3139481"/>
              <a:ext cx="144843" cy="144843"/>
            </a:xfrm>
            <a:prstGeom prst="ellipse">
              <a:avLst/>
            </a:prstGeom>
            <a:solidFill>
              <a:srgbClr val="39B600">
                <a:alpha val="40000"/>
              </a:srgbClr>
            </a:solidFill>
            <a:ln w="9000" cap="rnd">
              <a:solidFill>
                <a:srgbClr val="39B600">
                  <a:alpha val="40000"/>
                </a:srgbClr>
              </a:solidFill>
              <a:prstDash val="solid"/>
              <a:round/>
            </a:ln>
          </p:spPr>
          <p:txBody>
            <a:bodyPr/>
            <a:lstStyle/>
            <a:p/>
          </p:txBody>
        </p:sp>
        <p:sp>
          <p:nvSpPr>
            <p:cNvPr id="92" name="pt92"/>
            <p:cNvSpPr/>
            <p:nvPr/>
          </p:nvSpPr>
          <p:spPr>
            <a:xfrm>
              <a:off x="6302662" y="3075457"/>
              <a:ext cx="93565" cy="93565"/>
            </a:xfrm>
            <a:prstGeom prst="ellipse">
              <a:avLst/>
            </a:prstGeom>
            <a:solidFill>
              <a:srgbClr val="00BB4E">
                <a:alpha val="40000"/>
              </a:srgbClr>
            </a:solidFill>
            <a:ln w="9000" cap="rnd">
              <a:solidFill>
                <a:srgbClr val="00BB4E">
                  <a:alpha val="40000"/>
                </a:srgbClr>
              </a:solidFill>
              <a:prstDash val="solid"/>
              <a:round/>
            </a:ln>
          </p:spPr>
          <p:txBody>
            <a:bodyPr/>
            <a:lstStyle/>
            <a:p/>
          </p:txBody>
        </p:sp>
        <p:sp>
          <p:nvSpPr>
            <p:cNvPr id="93" name="pt93"/>
            <p:cNvSpPr/>
            <p:nvPr/>
          </p:nvSpPr>
          <p:spPr>
            <a:xfrm>
              <a:off x="5297678" y="3545083"/>
              <a:ext cx="110717" cy="110717"/>
            </a:xfrm>
            <a:prstGeom prst="ellipse">
              <a:avLst/>
            </a:prstGeom>
            <a:solidFill>
              <a:srgbClr val="00BF7D">
                <a:alpha val="40000"/>
              </a:srgbClr>
            </a:solidFill>
            <a:ln w="9000" cap="rnd">
              <a:solidFill>
                <a:srgbClr val="00BF7D">
                  <a:alpha val="40000"/>
                </a:srgbClr>
              </a:solidFill>
              <a:prstDash val="solid"/>
              <a:round/>
            </a:ln>
          </p:spPr>
          <p:txBody>
            <a:bodyPr/>
            <a:lstStyle/>
            <a:p/>
          </p:txBody>
        </p:sp>
        <p:sp>
          <p:nvSpPr>
            <p:cNvPr id="94" name="pt94"/>
            <p:cNvSpPr/>
            <p:nvPr/>
          </p:nvSpPr>
          <p:spPr>
            <a:xfrm>
              <a:off x="5700701" y="3630147"/>
              <a:ext cx="119914" cy="119914"/>
            </a:xfrm>
            <a:prstGeom prst="ellipse">
              <a:avLst/>
            </a:prstGeom>
            <a:solidFill>
              <a:srgbClr val="00C1A3">
                <a:alpha val="40000"/>
              </a:srgbClr>
            </a:solidFill>
            <a:ln w="9000" cap="rnd">
              <a:solidFill>
                <a:srgbClr val="00C1A3">
                  <a:alpha val="40000"/>
                </a:srgbClr>
              </a:solidFill>
              <a:prstDash val="solid"/>
              <a:round/>
            </a:ln>
          </p:spPr>
          <p:txBody>
            <a:bodyPr/>
            <a:lstStyle/>
            <a:p/>
          </p:txBody>
        </p:sp>
        <p:sp>
          <p:nvSpPr>
            <p:cNvPr id="95" name="pt95"/>
            <p:cNvSpPr/>
            <p:nvPr/>
          </p:nvSpPr>
          <p:spPr>
            <a:xfrm>
              <a:off x="6249333" y="2812914"/>
              <a:ext cx="200223" cy="200223"/>
            </a:xfrm>
            <a:prstGeom prst="ellipse">
              <a:avLst/>
            </a:prstGeom>
            <a:solidFill>
              <a:srgbClr val="00BFC4">
                <a:alpha val="40000"/>
              </a:srgbClr>
            </a:solidFill>
            <a:ln w="9000" cap="rnd">
              <a:solidFill>
                <a:srgbClr val="00BFC4">
                  <a:alpha val="40000"/>
                </a:srgbClr>
              </a:solidFill>
              <a:prstDash val="solid"/>
              <a:round/>
            </a:ln>
          </p:spPr>
          <p:txBody>
            <a:bodyPr/>
            <a:lstStyle/>
            <a:p/>
          </p:txBody>
        </p:sp>
        <p:sp>
          <p:nvSpPr>
            <p:cNvPr id="96" name="pt96"/>
            <p:cNvSpPr/>
            <p:nvPr/>
          </p:nvSpPr>
          <p:spPr>
            <a:xfrm>
              <a:off x="6295339" y="2858920"/>
              <a:ext cx="108210" cy="108210"/>
            </a:xfrm>
            <a:prstGeom prst="ellipse">
              <a:avLst/>
            </a:prstGeom>
            <a:solidFill>
              <a:srgbClr val="00BAE0">
                <a:alpha val="40000"/>
              </a:srgbClr>
            </a:solidFill>
            <a:ln w="9000" cap="rnd">
              <a:solidFill>
                <a:srgbClr val="00BAE0">
                  <a:alpha val="40000"/>
                </a:srgbClr>
              </a:solidFill>
              <a:prstDash val="solid"/>
              <a:round/>
            </a:ln>
          </p:spPr>
          <p:txBody>
            <a:bodyPr/>
            <a:lstStyle/>
            <a:p/>
          </p:txBody>
        </p:sp>
        <p:sp>
          <p:nvSpPr>
            <p:cNvPr id="97" name="pt97"/>
            <p:cNvSpPr/>
            <p:nvPr/>
          </p:nvSpPr>
          <p:spPr>
            <a:xfrm>
              <a:off x="5118801" y="2948699"/>
              <a:ext cx="287304" cy="287304"/>
            </a:xfrm>
            <a:prstGeom prst="ellipse">
              <a:avLst/>
            </a:prstGeom>
            <a:solidFill>
              <a:srgbClr val="C77CFF">
                <a:alpha val="40000"/>
              </a:srgbClr>
            </a:solidFill>
            <a:ln w="9000" cap="rnd">
              <a:solidFill>
                <a:srgbClr val="C77CFF">
                  <a:alpha val="40000"/>
                </a:srgbClr>
              </a:solidFill>
              <a:prstDash val="solid"/>
              <a:round/>
            </a:ln>
          </p:spPr>
          <p:txBody>
            <a:bodyPr/>
            <a:lstStyle/>
            <a:p/>
          </p:txBody>
        </p:sp>
        <p:sp>
          <p:nvSpPr>
            <p:cNvPr id="98" name="pt98"/>
            <p:cNvSpPr/>
            <p:nvPr/>
          </p:nvSpPr>
          <p:spPr>
            <a:xfrm>
              <a:off x="6037523" y="2850207"/>
              <a:ext cx="125638" cy="125638"/>
            </a:xfrm>
            <a:prstGeom prst="ellipse">
              <a:avLst/>
            </a:prstGeom>
            <a:solidFill>
              <a:srgbClr val="9590FF">
                <a:alpha val="40000"/>
              </a:srgbClr>
            </a:solidFill>
            <a:ln w="9000" cap="rnd">
              <a:solidFill>
                <a:srgbClr val="9590FF">
                  <a:alpha val="40000"/>
                </a:srgbClr>
              </a:solidFill>
              <a:prstDash val="solid"/>
              <a:round/>
            </a:ln>
          </p:spPr>
          <p:txBody>
            <a:bodyPr/>
            <a:lstStyle/>
            <a:p/>
          </p:txBody>
        </p:sp>
        <p:sp>
          <p:nvSpPr>
            <p:cNvPr id="99" name="pt99"/>
            <p:cNvSpPr/>
            <p:nvPr/>
          </p:nvSpPr>
          <p:spPr>
            <a:xfrm>
              <a:off x="6218457" y="2902509"/>
              <a:ext cx="80809" cy="80809"/>
            </a:xfrm>
            <a:prstGeom prst="ellipse">
              <a:avLst/>
            </a:prstGeom>
            <a:solidFill>
              <a:srgbClr val="00B0F6">
                <a:alpha val="40000"/>
              </a:srgbClr>
            </a:solidFill>
            <a:ln w="9000" cap="rnd">
              <a:solidFill>
                <a:srgbClr val="00B0F6">
                  <a:alpha val="40000"/>
                </a:srgbClr>
              </a:solidFill>
              <a:prstDash val="solid"/>
              <a:round/>
            </a:ln>
          </p:spPr>
          <p:txBody>
            <a:bodyPr/>
            <a:lstStyle/>
            <a:p/>
          </p:txBody>
        </p:sp>
        <p:sp>
          <p:nvSpPr>
            <p:cNvPr id="100" name="pt100"/>
            <p:cNvSpPr/>
            <p:nvPr/>
          </p:nvSpPr>
          <p:spPr>
            <a:xfrm>
              <a:off x="6208627" y="2907163"/>
              <a:ext cx="191052" cy="191052"/>
            </a:xfrm>
            <a:prstGeom prst="ellipse">
              <a:avLst/>
            </a:prstGeom>
            <a:solidFill>
              <a:srgbClr val="35A2FF">
                <a:alpha val="40000"/>
              </a:srgbClr>
            </a:solidFill>
            <a:ln w="9000" cap="rnd">
              <a:solidFill>
                <a:srgbClr val="35A2FF">
                  <a:alpha val="40000"/>
                </a:srgbClr>
              </a:solidFill>
              <a:prstDash val="solid"/>
              <a:round/>
            </a:ln>
          </p:spPr>
          <p:txBody>
            <a:bodyPr/>
            <a:lstStyle/>
            <a:p/>
          </p:txBody>
        </p:sp>
        <p:sp>
          <p:nvSpPr>
            <p:cNvPr id="101" name="pt101"/>
            <p:cNvSpPr/>
            <p:nvPr/>
          </p:nvSpPr>
          <p:spPr>
            <a:xfrm>
              <a:off x="5508468" y="3775760"/>
              <a:ext cx="187340" cy="187340"/>
            </a:xfrm>
            <a:prstGeom prst="ellipse">
              <a:avLst/>
            </a:prstGeom>
            <a:solidFill>
              <a:srgbClr val="E76BF3">
                <a:alpha val="40000"/>
              </a:srgbClr>
            </a:solidFill>
            <a:ln w="9000" cap="rnd">
              <a:solidFill>
                <a:srgbClr val="E76BF3">
                  <a:alpha val="40000"/>
                </a:srgbClr>
              </a:solidFill>
              <a:prstDash val="solid"/>
              <a:round/>
            </a:ln>
          </p:spPr>
          <p:txBody>
            <a:bodyPr/>
            <a:lstStyle/>
            <a:p/>
          </p:txBody>
        </p:sp>
        <p:sp>
          <p:nvSpPr>
            <p:cNvPr id="102" name="pt102"/>
            <p:cNvSpPr/>
            <p:nvPr/>
          </p:nvSpPr>
          <p:spPr>
            <a:xfrm>
              <a:off x="6238706" y="2877466"/>
              <a:ext cx="130895" cy="130895"/>
            </a:xfrm>
            <a:prstGeom prst="ellipse">
              <a:avLst/>
            </a:prstGeom>
            <a:solidFill>
              <a:srgbClr val="FA62DB">
                <a:alpha val="40000"/>
              </a:srgbClr>
            </a:solidFill>
            <a:ln w="9000" cap="rnd">
              <a:solidFill>
                <a:srgbClr val="FA62DB">
                  <a:alpha val="40000"/>
                </a:srgbClr>
              </a:solidFill>
              <a:prstDash val="solid"/>
              <a:round/>
            </a:ln>
          </p:spPr>
          <p:txBody>
            <a:bodyPr/>
            <a:lstStyle/>
            <a:p/>
          </p:txBody>
        </p:sp>
        <p:sp>
          <p:nvSpPr>
            <p:cNvPr id="103" name="pt103"/>
            <p:cNvSpPr/>
            <p:nvPr/>
          </p:nvSpPr>
          <p:spPr>
            <a:xfrm>
              <a:off x="5015849" y="3945267"/>
              <a:ext cx="266754" cy="266754"/>
            </a:xfrm>
            <a:prstGeom prst="ellipse">
              <a:avLst/>
            </a:prstGeom>
            <a:solidFill>
              <a:srgbClr val="FF6A98">
                <a:alpha val="40000"/>
              </a:srgbClr>
            </a:solidFill>
            <a:ln w="9000" cap="rnd">
              <a:solidFill>
                <a:srgbClr val="FF6A98">
                  <a:alpha val="40000"/>
                </a:srgbClr>
              </a:solidFill>
              <a:prstDash val="solid"/>
              <a:round/>
            </a:ln>
          </p:spPr>
          <p:txBody>
            <a:bodyPr/>
            <a:lstStyle/>
            <a:p/>
          </p:txBody>
        </p:sp>
        <p:sp>
          <p:nvSpPr>
            <p:cNvPr id="104" name="pl104"/>
            <p:cNvSpPr/>
            <p:nvPr/>
          </p:nvSpPr>
          <p:spPr>
            <a:xfrm>
              <a:off x="3965991" y="1949149"/>
              <a:ext cx="3113775" cy="4109550"/>
            </a:xfrm>
            <a:custGeom>
              <a:avLst/>
              <a:pathLst>
                <a:path w="3113775" h="4109550">
                  <a:moveTo>
                    <a:pt x="0" y="4109550"/>
                  </a:moveTo>
                  <a:lnTo>
                    <a:pt x="0" y="4109550"/>
                  </a:lnTo>
                  <a:lnTo>
                    <a:pt x="3113775" y="0"/>
                  </a:lnTo>
                </a:path>
              </a:pathLst>
            </a:custGeom>
            <a:ln w="13550" cap="flat">
              <a:solidFill>
                <a:srgbClr val="000000">
                  <a:alpha val="25098"/>
                </a:srgbClr>
              </a:solidFill>
              <a:prstDash val="solid"/>
              <a:round/>
            </a:ln>
          </p:spPr>
          <p:txBody>
            <a:bodyPr/>
            <a:lstStyle/>
            <a:p/>
          </p:txBody>
        </p:sp>
        <p:sp>
          <p:nvSpPr>
            <p:cNvPr id="105" name="tx105"/>
            <p:cNvSpPr/>
            <p:nvPr/>
          </p:nvSpPr>
          <p:spPr>
            <a:xfrm>
              <a:off x="5754833" y="3154463"/>
              <a:ext cx="126534"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89000">
                      <a:alpha val="100000"/>
                    </a:srgbClr>
                  </a:solidFill>
                  <a:latin typeface="Arial"/>
                  <a:cs typeface="Arial"/>
                </a:rPr>
                <a:t>dji</a:t>
              </a:r>
            </a:p>
          </p:txBody>
        </p:sp>
        <p:sp>
          <p:nvSpPr>
            <p:cNvPr id="106" name="tx106"/>
            <p:cNvSpPr/>
            <p:nvPr/>
          </p:nvSpPr>
          <p:spPr>
            <a:xfrm>
              <a:off x="6008969" y="3089345"/>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dza</a:t>
              </a:r>
            </a:p>
          </p:txBody>
        </p:sp>
        <p:sp>
          <p:nvSpPr>
            <p:cNvPr id="107" name="tx107"/>
            <p:cNvSpPr/>
            <p:nvPr/>
          </p:nvSpPr>
          <p:spPr>
            <a:xfrm>
              <a:off x="6018452" y="3396207"/>
              <a:ext cx="140552"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irq</a:t>
              </a:r>
            </a:p>
          </p:txBody>
        </p:sp>
        <p:sp>
          <p:nvSpPr>
            <p:cNvPr id="108" name="tx108"/>
            <p:cNvSpPr/>
            <p:nvPr/>
          </p:nvSpPr>
          <p:spPr>
            <a:xfrm>
              <a:off x="6290890" y="3246037"/>
              <a:ext cx="140552"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9B600">
                      <a:alpha val="100000"/>
                    </a:srgbClr>
                  </a:solidFill>
                  <a:latin typeface="Arial"/>
                  <a:cs typeface="Arial"/>
                </a:rPr>
                <a:t>jor</a:t>
              </a:r>
            </a:p>
          </p:txBody>
        </p:sp>
        <p:sp>
          <p:nvSpPr>
            <p:cNvPr id="109" name="tx109"/>
            <p:cNvSpPr/>
            <p:nvPr/>
          </p:nvSpPr>
          <p:spPr>
            <a:xfrm>
              <a:off x="6398784" y="2972242"/>
              <a:ext cx="189708" cy="913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B4E">
                      <a:alpha val="100000"/>
                    </a:srgbClr>
                  </a:solidFill>
                  <a:latin typeface="Arial"/>
                  <a:cs typeface="Arial"/>
                </a:rPr>
                <a:t>kwt</a:t>
              </a:r>
            </a:p>
          </p:txBody>
        </p:sp>
        <p:sp>
          <p:nvSpPr>
            <p:cNvPr id="110" name="tx110"/>
            <p:cNvSpPr/>
            <p:nvPr/>
          </p:nvSpPr>
          <p:spPr>
            <a:xfrm>
              <a:off x="5348492" y="3447832"/>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7D">
                      <a:alpha val="100000"/>
                    </a:srgbClr>
                  </a:solidFill>
                  <a:latin typeface="Arial"/>
                  <a:cs typeface="Arial"/>
                </a:rPr>
                <a:t>lbn</a:t>
              </a:r>
            </a:p>
          </p:txBody>
        </p:sp>
        <p:sp>
          <p:nvSpPr>
            <p:cNvPr id="111" name="tx111"/>
            <p:cNvSpPr/>
            <p:nvPr/>
          </p:nvSpPr>
          <p:spPr>
            <a:xfrm>
              <a:off x="5759031" y="3513663"/>
              <a:ext cx="161672"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1A3">
                      <a:alpha val="100000"/>
                    </a:srgbClr>
                  </a:solidFill>
                  <a:latin typeface="Arial"/>
                  <a:cs typeface="Arial"/>
                </a:rPr>
                <a:t>lby</a:t>
              </a:r>
            </a:p>
          </p:txBody>
        </p:sp>
        <p:sp>
          <p:nvSpPr>
            <p:cNvPr id="112" name="tx112"/>
            <p:cNvSpPr/>
            <p:nvPr/>
          </p:nvSpPr>
          <p:spPr>
            <a:xfrm>
              <a:off x="5240106" y="2940312"/>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sdn</a:t>
              </a:r>
            </a:p>
          </p:txBody>
        </p:sp>
        <p:sp>
          <p:nvSpPr>
            <p:cNvPr id="113" name="tx113"/>
            <p:cNvSpPr/>
            <p:nvPr/>
          </p:nvSpPr>
          <p:spPr>
            <a:xfrm>
              <a:off x="5918969" y="2760655"/>
              <a:ext cx="203912" cy="9219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9590FF">
                      <a:alpha val="100000"/>
                    </a:srgbClr>
                  </a:solidFill>
                  <a:latin typeface="Arial"/>
                  <a:cs typeface="Arial"/>
                </a:rPr>
                <a:t>pse</a:t>
              </a:r>
            </a:p>
          </p:txBody>
        </p:sp>
        <p:sp>
          <p:nvSpPr>
            <p:cNvPr id="114" name="tx114"/>
            <p:cNvSpPr/>
            <p:nvPr/>
          </p:nvSpPr>
          <p:spPr>
            <a:xfrm>
              <a:off x="5440261" y="3926001"/>
              <a:ext cx="168588"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76BF3">
                      <a:alpha val="100000"/>
                    </a:srgbClr>
                  </a:solidFill>
                  <a:latin typeface="Arial"/>
                  <a:cs typeface="Arial"/>
                </a:rPr>
                <a:t>syr</a:t>
              </a:r>
            </a:p>
          </p:txBody>
        </p:sp>
        <p:sp>
          <p:nvSpPr>
            <p:cNvPr id="115" name="tx115"/>
            <p:cNvSpPr/>
            <p:nvPr/>
          </p:nvSpPr>
          <p:spPr>
            <a:xfrm>
              <a:off x="5108332" y="3925865"/>
              <a:ext cx="238926"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A98">
                      <a:alpha val="100000"/>
                    </a:srgbClr>
                  </a:solidFill>
                  <a:latin typeface="Arial"/>
                  <a:cs typeface="Arial"/>
                </a:rPr>
                <a:t>yem</a:t>
              </a:r>
            </a:p>
          </p:txBody>
        </p:sp>
        <p:sp>
          <p:nvSpPr>
            <p:cNvPr id="116" name="tx116"/>
            <p:cNvSpPr/>
            <p:nvPr/>
          </p:nvSpPr>
          <p:spPr>
            <a:xfrm>
              <a:off x="6003047"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(n=6)</a:t>
              </a:r>
            </a:p>
          </p:txBody>
        </p:sp>
        <p:sp>
          <p:nvSpPr>
            <p:cNvPr id="117" name="tx117"/>
            <p:cNvSpPr/>
            <p:nvPr/>
          </p:nvSpPr>
          <p:spPr>
            <a:xfrm>
              <a:off x="4170303" y="2371887"/>
              <a:ext cx="78027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(n=9)</a:t>
              </a:r>
            </a:p>
          </p:txBody>
        </p:sp>
        <p:sp>
          <p:nvSpPr>
            <p:cNvPr id="118" name="tx118"/>
            <p:cNvSpPr/>
            <p:nvPr/>
          </p:nvSpPr>
          <p:spPr>
            <a:xfrm>
              <a:off x="6427079"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(n=5)</a:t>
              </a:r>
            </a:p>
          </p:txBody>
        </p:sp>
        <p:sp>
          <p:nvSpPr>
            <p:cNvPr id="119" name="rc119"/>
            <p:cNvSpPr/>
            <p:nvPr/>
          </p:nvSpPr>
          <p:spPr>
            <a:xfrm>
              <a:off x="3965991" y="1949149"/>
              <a:ext cx="3113775" cy="4109550"/>
            </a:xfrm>
            <a:prstGeom prst="rect">
              <a:avLst/>
            </a:prstGeom>
            <a:ln w="13550" cap="rnd">
              <a:solidFill>
                <a:srgbClr val="B3B3B3">
                  <a:alpha val="100000"/>
                </a:srgbClr>
              </a:solidFill>
              <a:prstDash val="solid"/>
              <a:round/>
            </a:ln>
          </p:spPr>
          <p:txBody>
            <a:bodyPr/>
            <a:lstStyle/>
            <a:p/>
          </p:txBody>
        </p:sp>
        <p:sp>
          <p:nvSpPr>
            <p:cNvPr id="120" name="rc120"/>
            <p:cNvSpPr/>
            <p:nvPr/>
          </p:nvSpPr>
          <p:spPr>
            <a:xfrm>
              <a:off x="7149355" y="1949149"/>
              <a:ext cx="3113775" cy="4109550"/>
            </a:xfrm>
            <a:prstGeom prst="rect">
              <a:avLst/>
            </a:prstGeom>
            <a:solidFill>
              <a:srgbClr val="FFFFFF">
                <a:alpha val="100000"/>
              </a:srgbClr>
            </a:solidFill>
          </p:spPr>
          <p:txBody>
            <a:bodyPr/>
            <a:lstStyle/>
            <a:p/>
          </p:txBody>
        </p:sp>
        <p:sp>
          <p:nvSpPr>
            <p:cNvPr id="121" name="pl121"/>
            <p:cNvSpPr/>
            <p:nvPr/>
          </p:nvSpPr>
          <p:spPr>
            <a:xfrm>
              <a:off x="7149355"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2" name="pl122"/>
            <p:cNvSpPr/>
            <p:nvPr/>
          </p:nvSpPr>
          <p:spPr>
            <a:xfrm>
              <a:off x="7149355"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3" name="pl123"/>
            <p:cNvSpPr/>
            <p:nvPr/>
          </p:nvSpPr>
          <p:spPr>
            <a:xfrm>
              <a:off x="7149355"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4" name="pl124"/>
            <p:cNvSpPr/>
            <p:nvPr/>
          </p:nvSpPr>
          <p:spPr>
            <a:xfrm>
              <a:off x="7149355"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5" name="pl125"/>
            <p:cNvSpPr/>
            <p:nvPr/>
          </p:nvSpPr>
          <p:spPr>
            <a:xfrm>
              <a:off x="7149355"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6" name="pl126"/>
            <p:cNvSpPr/>
            <p:nvPr/>
          </p:nvSpPr>
          <p:spPr>
            <a:xfrm>
              <a:off x="7149355"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7" name="pl127"/>
            <p:cNvSpPr/>
            <p:nvPr/>
          </p:nvSpPr>
          <p:spPr>
            <a:xfrm>
              <a:off x="75739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28" name="pl128"/>
            <p:cNvSpPr/>
            <p:nvPr/>
          </p:nvSpPr>
          <p:spPr>
            <a:xfrm>
              <a:off x="8140102"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29" name="pl129"/>
            <p:cNvSpPr/>
            <p:nvPr/>
          </p:nvSpPr>
          <p:spPr>
            <a:xfrm>
              <a:off x="870624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0" name="pl130"/>
            <p:cNvSpPr/>
            <p:nvPr/>
          </p:nvSpPr>
          <p:spPr>
            <a:xfrm>
              <a:off x="927238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1" name="pl131"/>
            <p:cNvSpPr/>
            <p:nvPr/>
          </p:nvSpPr>
          <p:spPr>
            <a:xfrm>
              <a:off x="983852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2" name="pl132"/>
            <p:cNvSpPr/>
            <p:nvPr/>
          </p:nvSpPr>
          <p:spPr>
            <a:xfrm>
              <a:off x="1012159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3" name="pl133"/>
            <p:cNvSpPr/>
            <p:nvPr/>
          </p:nvSpPr>
          <p:spPr>
            <a:xfrm>
              <a:off x="7149355"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34" name="pl134"/>
            <p:cNvSpPr/>
            <p:nvPr/>
          </p:nvSpPr>
          <p:spPr>
            <a:xfrm>
              <a:off x="7149355"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35" name="pl135"/>
            <p:cNvSpPr/>
            <p:nvPr/>
          </p:nvSpPr>
          <p:spPr>
            <a:xfrm>
              <a:off x="7149355"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36" name="pl136"/>
            <p:cNvSpPr/>
            <p:nvPr/>
          </p:nvSpPr>
          <p:spPr>
            <a:xfrm>
              <a:off x="7149355"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37" name="pl137"/>
            <p:cNvSpPr/>
            <p:nvPr/>
          </p:nvSpPr>
          <p:spPr>
            <a:xfrm>
              <a:off x="7149355"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38" name="pl138"/>
            <p:cNvSpPr/>
            <p:nvPr/>
          </p:nvSpPr>
          <p:spPr>
            <a:xfrm>
              <a:off x="7290891"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39" name="pl139"/>
            <p:cNvSpPr/>
            <p:nvPr/>
          </p:nvSpPr>
          <p:spPr>
            <a:xfrm>
              <a:off x="785703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40" name="pl140"/>
            <p:cNvSpPr/>
            <p:nvPr/>
          </p:nvSpPr>
          <p:spPr>
            <a:xfrm>
              <a:off x="842317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41" name="pl141"/>
            <p:cNvSpPr/>
            <p:nvPr/>
          </p:nvSpPr>
          <p:spPr>
            <a:xfrm>
              <a:off x="898931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42" name="pl142"/>
            <p:cNvSpPr/>
            <p:nvPr/>
          </p:nvSpPr>
          <p:spPr>
            <a:xfrm>
              <a:off x="955545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43" name="pt143"/>
            <p:cNvSpPr/>
            <p:nvPr/>
          </p:nvSpPr>
          <p:spPr>
            <a:xfrm>
              <a:off x="9452955" y="2855818"/>
              <a:ext cx="114415" cy="114415"/>
            </a:xfrm>
            <a:prstGeom prst="ellipse">
              <a:avLst/>
            </a:prstGeom>
            <a:solidFill>
              <a:srgbClr val="FF62BC">
                <a:alpha val="40000"/>
              </a:srgbClr>
            </a:solidFill>
            <a:ln w="9000" cap="rnd">
              <a:solidFill>
                <a:srgbClr val="FF62BC">
                  <a:alpha val="40000"/>
                </a:srgbClr>
              </a:solidFill>
              <a:prstDash val="solid"/>
              <a:round/>
            </a:ln>
          </p:spPr>
          <p:txBody>
            <a:bodyPr/>
            <a:lstStyle/>
            <a:p/>
          </p:txBody>
        </p:sp>
        <p:sp>
          <p:nvSpPr>
            <p:cNvPr id="144" name="pt144"/>
            <p:cNvSpPr/>
            <p:nvPr/>
          </p:nvSpPr>
          <p:spPr>
            <a:xfrm>
              <a:off x="9501207" y="2881425"/>
              <a:ext cx="63202" cy="63202"/>
            </a:xfrm>
            <a:prstGeom prst="ellipse">
              <a:avLst/>
            </a:prstGeom>
            <a:solidFill>
              <a:srgbClr val="EA8331">
                <a:alpha val="40000"/>
              </a:srgbClr>
            </a:solidFill>
            <a:ln w="9000" cap="rnd">
              <a:solidFill>
                <a:srgbClr val="EA8331">
                  <a:alpha val="40000"/>
                </a:srgbClr>
              </a:solidFill>
              <a:prstDash val="solid"/>
              <a:round/>
            </a:ln>
          </p:spPr>
          <p:txBody>
            <a:bodyPr/>
            <a:lstStyle/>
            <a:p/>
          </p:txBody>
        </p:sp>
        <p:sp>
          <p:nvSpPr>
            <p:cNvPr id="145" name="pt145"/>
            <p:cNvSpPr/>
            <p:nvPr/>
          </p:nvSpPr>
          <p:spPr>
            <a:xfrm>
              <a:off x="8974961" y="3354230"/>
              <a:ext cx="73995" cy="73995"/>
            </a:xfrm>
            <a:prstGeom prst="ellipse">
              <a:avLst/>
            </a:prstGeom>
            <a:solidFill>
              <a:srgbClr val="D89000">
                <a:alpha val="40000"/>
              </a:srgbClr>
            </a:solidFill>
            <a:ln w="9000" cap="rnd">
              <a:solidFill>
                <a:srgbClr val="D89000">
                  <a:alpha val="40000"/>
                </a:srgbClr>
              </a:solidFill>
              <a:prstDash val="solid"/>
              <a:round/>
            </a:ln>
          </p:spPr>
          <p:txBody>
            <a:bodyPr/>
            <a:lstStyle/>
            <a:p/>
          </p:txBody>
        </p:sp>
        <p:sp>
          <p:nvSpPr>
            <p:cNvPr id="146" name="pt146"/>
            <p:cNvSpPr/>
            <p:nvPr/>
          </p:nvSpPr>
          <p:spPr>
            <a:xfrm>
              <a:off x="9418749" y="3366831"/>
              <a:ext cx="228119" cy="228119"/>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147" name="pt147"/>
            <p:cNvSpPr/>
            <p:nvPr/>
          </p:nvSpPr>
          <p:spPr>
            <a:xfrm>
              <a:off x="9297764" y="2865469"/>
              <a:ext cx="334215" cy="334215"/>
            </a:xfrm>
            <a:prstGeom prst="ellipse">
              <a:avLst/>
            </a:prstGeom>
            <a:solidFill>
              <a:srgbClr val="C09B00">
                <a:alpha val="40000"/>
              </a:srgbClr>
            </a:solidFill>
            <a:ln w="9000" cap="rnd">
              <a:solidFill>
                <a:srgbClr val="C09B00">
                  <a:alpha val="40000"/>
                </a:srgbClr>
              </a:solidFill>
              <a:prstDash val="solid"/>
              <a:round/>
            </a:ln>
          </p:spPr>
          <p:txBody>
            <a:bodyPr/>
            <a:lstStyle/>
            <a:p/>
          </p:txBody>
        </p:sp>
        <p:sp>
          <p:nvSpPr>
            <p:cNvPr id="148" name="pt148"/>
            <p:cNvSpPr/>
            <p:nvPr/>
          </p:nvSpPr>
          <p:spPr>
            <a:xfrm>
              <a:off x="9406775" y="2786992"/>
              <a:ext cx="252067" cy="252067"/>
            </a:xfrm>
            <a:prstGeom prst="ellipse">
              <a:avLst/>
            </a:prstGeom>
            <a:solidFill>
              <a:srgbClr val="A3A500">
                <a:alpha val="40000"/>
              </a:srgbClr>
            </a:solidFill>
            <a:ln w="9000" cap="rnd">
              <a:solidFill>
                <a:srgbClr val="A3A500">
                  <a:alpha val="40000"/>
                </a:srgbClr>
              </a:solidFill>
              <a:prstDash val="solid"/>
              <a:round/>
            </a:ln>
          </p:spPr>
          <p:txBody>
            <a:bodyPr/>
            <a:lstStyle/>
            <a:p/>
          </p:txBody>
        </p:sp>
        <p:sp>
          <p:nvSpPr>
            <p:cNvPr id="149" name="pt149"/>
            <p:cNvSpPr/>
            <p:nvPr/>
          </p:nvSpPr>
          <p:spPr>
            <a:xfrm>
              <a:off x="9362463" y="3176511"/>
              <a:ext cx="250107" cy="250107"/>
            </a:xfrm>
            <a:prstGeom prst="ellipse">
              <a:avLst/>
            </a:prstGeom>
            <a:solidFill>
              <a:srgbClr val="7CAE00">
                <a:alpha val="40000"/>
              </a:srgbClr>
            </a:solidFill>
            <a:ln w="9000" cap="rnd">
              <a:solidFill>
                <a:srgbClr val="7CAE00">
                  <a:alpha val="40000"/>
                </a:srgbClr>
              </a:solidFill>
              <a:prstDash val="solid"/>
              <a:round/>
            </a:ln>
          </p:spPr>
          <p:txBody>
            <a:bodyPr/>
            <a:lstStyle/>
            <a:p/>
          </p:txBody>
        </p:sp>
        <p:sp>
          <p:nvSpPr>
            <p:cNvPr id="150" name="pt150"/>
            <p:cNvSpPr/>
            <p:nvPr/>
          </p:nvSpPr>
          <p:spPr>
            <a:xfrm>
              <a:off x="9369805" y="3199256"/>
              <a:ext cx="144843" cy="144843"/>
            </a:xfrm>
            <a:prstGeom prst="ellipse">
              <a:avLst/>
            </a:prstGeom>
            <a:solidFill>
              <a:srgbClr val="39B600">
                <a:alpha val="40000"/>
              </a:srgbClr>
            </a:solidFill>
            <a:ln w="9000" cap="rnd">
              <a:solidFill>
                <a:srgbClr val="39B600">
                  <a:alpha val="40000"/>
                </a:srgbClr>
              </a:solidFill>
              <a:prstDash val="solid"/>
              <a:round/>
            </a:ln>
          </p:spPr>
          <p:txBody>
            <a:bodyPr/>
            <a:lstStyle/>
            <a:p/>
          </p:txBody>
        </p:sp>
        <p:sp>
          <p:nvSpPr>
            <p:cNvPr id="151" name="pt151"/>
            <p:cNvSpPr/>
            <p:nvPr/>
          </p:nvSpPr>
          <p:spPr>
            <a:xfrm>
              <a:off x="9486026" y="2926018"/>
              <a:ext cx="93565" cy="93565"/>
            </a:xfrm>
            <a:prstGeom prst="ellipse">
              <a:avLst/>
            </a:prstGeom>
            <a:solidFill>
              <a:srgbClr val="00BB4E">
                <a:alpha val="40000"/>
              </a:srgbClr>
            </a:solidFill>
            <a:ln w="9000" cap="rnd">
              <a:solidFill>
                <a:srgbClr val="00BB4E">
                  <a:alpha val="40000"/>
                </a:srgbClr>
              </a:solidFill>
              <a:prstDash val="solid"/>
              <a:round/>
            </a:ln>
          </p:spPr>
          <p:txBody>
            <a:bodyPr/>
            <a:lstStyle/>
            <a:p/>
          </p:txBody>
        </p:sp>
        <p:sp>
          <p:nvSpPr>
            <p:cNvPr id="152" name="pt152"/>
            <p:cNvSpPr/>
            <p:nvPr/>
          </p:nvSpPr>
          <p:spPr>
            <a:xfrm>
              <a:off x="8888664" y="3395645"/>
              <a:ext cx="110717" cy="110717"/>
            </a:xfrm>
            <a:prstGeom prst="ellipse">
              <a:avLst/>
            </a:prstGeom>
            <a:solidFill>
              <a:srgbClr val="00BF7D">
                <a:alpha val="40000"/>
              </a:srgbClr>
            </a:solidFill>
            <a:ln w="9000" cap="rnd">
              <a:solidFill>
                <a:srgbClr val="00BF7D">
                  <a:alpha val="40000"/>
                </a:srgbClr>
              </a:solidFill>
              <a:prstDash val="solid"/>
              <a:round/>
            </a:ln>
          </p:spPr>
          <p:txBody>
            <a:bodyPr/>
            <a:lstStyle/>
            <a:p/>
          </p:txBody>
        </p:sp>
        <p:sp>
          <p:nvSpPr>
            <p:cNvPr id="153" name="pt153"/>
            <p:cNvSpPr/>
            <p:nvPr/>
          </p:nvSpPr>
          <p:spPr>
            <a:xfrm>
              <a:off x="8884065" y="3630147"/>
              <a:ext cx="119914" cy="119914"/>
            </a:xfrm>
            <a:prstGeom prst="ellipse">
              <a:avLst/>
            </a:prstGeom>
            <a:solidFill>
              <a:srgbClr val="00C1A3">
                <a:alpha val="40000"/>
              </a:srgbClr>
            </a:solidFill>
            <a:ln w="9000" cap="rnd">
              <a:solidFill>
                <a:srgbClr val="00C1A3">
                  <a:alpha val="40000"/>
                </a:srgbClr>
              </a:solidFill>
              <a:prstDash val="solid"/>
              <a:round/>
            </a:ln>
          </p:spPr>
          <p:txBody>
            <a:bodyPr/>
            <a:lstStyle/>
            <a:p/>
          </p:txBody>
        </p:sp>
        <p:sp>
          <p:nvSpPr>
            <p:cNvPr id="154" name="pt154"/>
            <p:cNvSpPr/>
            <p:nvPr/>
          </p:nvSpPr>
          <p:spPr>
            <a:xfrm>
              <a:off x="9432697" y="2812914"/>
              <a:ext cx="200223" cy="200223"/>
            </a:xfrm>
            <a:prstGeom prst="ellipse">
              <a:avLst/>
            </a:prstGeom>
            <a:solidFill>
              <a:srgbClr val="00BFC4">
                <a:alpha val="40000"/>
              </a:srgbClr>
            </a:solidFill>
            <a:ln w="9000" cap="rnd">
              <a:solidFill>
                <a:srgbClr val="00BFC4">
                  <a:alpha val="40000"/>
                </a:srgbClr>
              </a:solidFill>
              <a:prstDash val="solid"/>
              <a:round/>
            </a:ln>
          </p:spPr>
          <p:txBody>
            <a:bodyPr/>
            <a:lstStyle/>
            <a:p/>
          </p:txBody>
        </p:sp>
        <p:sp>
          <p:nvSpPr>
            <p:cNvPr id="155" name="pt155"/>
            <p:cNvSpPr/>
            <p:nvPr/>
          </p:nvSpPr>
          <p:spPr>
            <a:xfrm>
              <a:off x="9478703" y="2858920"/>
              <a:ext cx="108210" cy="108210"/>
            </a:xfrm>
            <a:prstGeom prst="ellipse">
              <a:avLst/>
            </a:prstGeom>
            <a:solidFill>
              <a:srgbClr val="00BAE0">
                <a:alpha val="40000"/>
              </a:srgbClr>
            </a:solidFill>
            <a:ln w="9000" cap="rnd">
              <a:solidFill>
                <a:srgbClr val="00BAE0">
                  <a:alpha val="40000"/>
                </a:srgbClr>
              </a:solidFill>
              <a:prstDash val="solid"/>
              <a:round/>
            </a:ln>
          </p:spPr>
          <p:txBody>
            <a:bodyPr/>
            <a:lstStyle/>
            <a:p/>
          </p:txBody>
        </p:sp>
        <p:sp>
          <p:nvSpPr>
            <p:cNvPr id="156" name="pt156"/>
            <p:cNvSpPr/>
            <p:nvPr/>
          </p:nvSpPr>
          <p:spPr>
            <a:xfrm>
              <a:off x="9492404" y="2872621"/>
              <a:ext cx="80809" cy="80809"/>
            </a:xfrm>
            <a:prstGeom prst="ellipse">
              <a:avLst/>
            </a:prstGeom>
            <a:solidFill>
              <a:srgbClr val="00B0F6">
                <a:alpha val="40000"/>
              </a:srgbClr>
            </a:solidFill>
            <a:ln w="9000" cap="rnd">
              <a:solidFill>
                <a:srgbClr val="00B0F6">
                  <a:alpha val="40000"/>
                </a:srgbClr>
              </a:solidFill>
              <a:prstDash val="solid"/>
              <a:round/>
            </a:ln>
          </p:spPr>
          <p:txBody>
            <a:bodyPr/>
            <a:lstStyle/>
            <a:p/>
          </p:txBody>
        </p:sp>
        <p:sp>
          <p:nvSpPr>
            <p:cNvPr id="157" name="pt157"/>
            <p:cNvSpPr/>
            <p:nvPr/>
          </p:nvSpPr>
          <p:spPr>
            <a:xfrm>
              <a:off x="9243533" y="2850207"/>
              <a:ext cx="125638" cy="125638"/>
            </a:xfrm>
            <a:prstGeom prst="ellipse">
              <a:avLst/>
            </a:prstGeom>
            <a:solidFill>
              <a:srgbClr val="9590FF">
                <a:alpha val="40000"/>
              </a:srgbClr>
            </a:solidFill>
            <a:ln w="9000" cap="rnd">
              <a:solidFill>
                <a:srgbClr val="9590FF">
                  <a:alpha val="40000"/>
                </a:srgbClr>
              </a:solidFill>
              <a:prstDash val="solid"/>
              <a:round/>
            </a:ln>
          </p:spPr>
          <p:txBody>
            <a:bodyPr/>
            <a:lstStyle/>
            <a:p/>
          </p:txBody>
        </p:sp>
        <p:sp>
          <p:nvSpPr>
            <p:cNvPr id="158" name="pt158"/>
            <p:cNvSpPr/>
            <p:nvPr/>
          </p:nvSpPr>
          <p:spPr>
            <a:xfrm>
              <a:off x="9391991" y="2937050"/>
              <a:ext cx="191052" cy="191052"/>
            </a:xfrm>
            <a:prstGeom prst="ellipse">
              <a:avLst/>
            </a:prstGeom>
            <a:solidFill>
              <a:srgbClr val="35A2FF">
                <a:alpha val="40000"/>
              </a:srgbClr>
            </a:solidFill>
            <a:ln w="9000" cap="rnd">
              <a:solidFill>
                <a:srgbClr val="35A2FF">
                  <a:alpha val="40000"/>
                </a:srgbClr>
              </a:solidFill>
              <a:prstDash val="solid"/>
              <a:round/>
            </a:ln>
          </p:spPr>
          <p:txBody>
            <a:bodyPr/>
            <a:lstStyle/>
            <a:p/>
          </p:txBody>
        </p:sp>
        <p:sp>
          <p:nvSpPr>
            <p:cNvPr id="159" name="pt159"/>
            <p:cNvSpPr/>
            <p:nvPr/>
          </p:nvSpPr>
          <p:spPr>
            <a:xfrm>
              <a:off x="8302166" y="3038362"/>
              <a:ext cx="287304" cy="287304"/>
            </a:xfrm>
            <a:prstGeom prst="ellipse">
              <a:avLst/>
            </a:prstGeom>
            <a:solidFill>
              <a:srgbClr val="C77CFF">
                <a:alpha val="40000"/>
              </a:srgbClr>
            </a:solidFill>
            <a:ln w="9000" cap="rnd">
              <a:solidFill>
                <a:srgbClr val="C77CFF">
                  <a:alpha val="40000"/>
                </a:srgbClr>
              </a:solidFill>
              <a:prstDash val="solid"/>
              <a:round/>
            </a:ln>
          </p:spPr>
          <p:txBody>
            <a:bodyPr/>
            <a:lstStyle/>
            <a:p/>
          </p:txBody>
        </p:sp>
        <p:sp>
          <p:nvSpPr>
            <p:cNvPr id="160" name="pt160"/>
            <p:cNvSpPr/>
            <p:nvPr/>
          </p:nvSpPr>
          <p:spPr>
            <a:xfrm>
              <a:off x="8872998" y="3506772"/>
              <a:ext cx="187340" cy="187340"/>
            </a:xfrm>
            <a:prstGeom prst="ellipse">
              <a:avLst/>
            </a:prstGeom>
            <a:solidFill>
              <a:srgbClr val="E76BF3">
                <a:alpha val="40000"/>
              </a:srgbClr>
            </a:solidFill>
            <a:ln w="9000" cap="rnd">
              <a:solidFill>
                <a:srgbClr val="E76BF3">
                  <a:alpha val="40000"/>
                </a:srgbClr>
              </a:solidFill>
              <a:prstDash val="solid"/>
              <a:round/>
            </a:ln>
          </p:spPr>
          <p:txBody>
            <a:bodyPr/>
            <a:lstStyle/>
            <a:p/>
          </p:txBody>
        </p:sp>
        <p:sp>
          <p:nvSpPr>
            <p:cNvPr id="161" name="pt161"/>
            <p:cNvSpPr/>
            <p:nvPr/>
          </p:nvSpPr>
          <p:spPr>
            <a:xfrm>
              <a:off x="9399424" y="2877466"/>
              <a:ext cx="130895" cy="130895"/>
            </a:xfrm>
            <a:prstGeom prst="ellipse">
              <a:avLst/>
            </a:prstGeom>
            <a:solidFill>
              <a:srgbClr val="FA62DB">
                <a:alpha val="40000"/>
              </a:srgbClr>
            </a:solidFill>
            <a:ln w="9000" cap="rnd">
              <a:solidFill>
                <a:srgbClr val="FA62DB">
                  <a:alpha val="40000"/>
                </a:srgbClr>
              </a:solidFill>
              <a:prstDash val="solid"/>
              <a:round/>
            </a:ln>
          </p:spPr>
          <p:txBody>
            <a:bodyPr/>
            <a:lstStyle/>
            <a:p/>
          </p:txBody>
        </p:sp>
        <p:sp>
          <p:nvSpPr>
            <p:cNvPr id="162" name="pt162"/>
            <p:cNvSpPr/>
            <p:nvPr/>
          </p:nvSpPr>
          <p:spPr>
            <a:xfrm>
              <a:off x="8176567" y="4124593"/>
              <a:ext cx="266754" cy="266754"/>
            </a:xfrm>
            <a:prstGeom prst="ellipse">
              <a:avLst/>
            </a:prstGeom>
            <a:solidFill>
              <a:srgbClr val="FF6A98">
                <a:alpha val="40000"/>
              </a:srgbClr>
            </a:solidFill>
            <a:ln w="9000" cap="rnd">
              <a:solidFill>
                <a:srgbClr val="FF6A98">
                  <a:alpha val="40000"/>
                </a:srgbClr>
              </a:solidFill>
              <a:prstDash val="solid"/>
              <a:round/>
            </a:ln>
          </p:spPr>
          <p:txBody>
            <a:bodyPr/>
            <a:lstStyle/>
            <a:p/>
          </p:txBody>
        </p:sp>
        <p:sp>
          <p:nvSpPr>
            <p:cNvPr id="163" name="pl163"/>
            <p:cNvSpPr/>
            <p:nvPr/>
          </p:nvSpPr>
          <p:spPr>
            <a:xfrm>
              <a:off x="7149355" y="1949149"/>
              <a:ext cx="3113775" cy="4109550"/>
            </a:xfrm>
            <a:custGeom>
              <a:avLst/>
              <a:pathLst>
                <a:path w="3113775" h="4109550">
                  <a:moveTo>
                    <a:pt x="0" y="4109550"/>
                  </a:moveTo>
                  <a:lnTo>
                    <a:pt x="3113775" y="0"/>
                  </a:lnTo>
                </a:path>
              </a:pathLst>
            </a:custGeom>
            <a:ln w="13550" cap="flat">
              <a:solidFill>
                <a:srgbClr val="000000">
                  <a:alpha val="25098"/>
                </a:srgbClr>
              </a:solidFill>
              <a:prstDash val="solid"/>
              <a:round/>
            </a:ln>
          </p:spPr>
          <p:txBody>
            <a:bodyPr/>
            <a:lstStyle/>
            <a:p/>
          </p:txBody>
        </p:sp>
        <p:sp>
          <p:nvSpPr>
            <p:cNvPr id="164" name="tx164"/>
            <p:cNvSpPr/>
            <p:nvPr/>
          </p:nvSpPr>
          <p:spPr>
            <a:xfrm>
              <a:off x="9028168" y="3214241"/>
              <a:ext cx="126534"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89000">
                      <a:alpha val="100000"/>
                    </a:srgbClr>
                  </a:solidFill>
                  <a:latin typeface="Arial"/>
                  <a:cs typeface="Arial"/>
                </a:rPr>
                <a:t>dji</a:t>
              </a:r>
            </a:p>
          </p:txBody>
        </p:sp>
        <p:sp>
          <p:nvSpPr>
            <p:cNvPr id="165" name="tx165"/>
            <p:cNvSpPr/>
            <p:nvPr/>
          </p:nvSpPr>
          <p:spPr>
            <a:xfrm>
              <a:off x="9510053" y="3539204"/>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dza</a:t>
              </a:r>
            </a:p>
          </p:txBody>
        </p:sp>
        <p:sp>
          <p:nvSpPr>
            <p:cNvPr id="166" name="tx166"/>
            <p:cNvSpPr/>
            <p:nvPr/>
          </p:nvSpPr>
          <p:spPr>
            <a:xfrm>
              <a:off x="9542839" y="3303181"/>
              <a:ext cx="140552"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irq</a:t>
              </a:r>
            </a:p>
          </p:txBody>
        </p:sp>
        <p:sp>
          <p:nvSpPr>
            <p:cNvPr id="167" name="tx167"/>
            <p:cNvSpPr/>
            <p:nvPr/>
          </p:nvSpPr>
          <p:spPr>
            <a:xfrm>
              <a:off x="9292709" y="3095552"/>
              <a:ext cx="140552"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9B600">
                      <a:alpha val="100000"/>
                    </a:srgbClr>
                  </a:solidFill>
                  <a:latin typeface="Arial"/>
                  <a:cs typeface="Arial"/>
                </a:rPr>
                <a:t>jor</a:t>
              </a:r>
            </a:p>
          </p:txBody>
        </p:sp>
        <p:sp>
          <p:nvSpPr>
            <p:cNvPr id="168" name="tx168"/>
            <p:cNvSpPr/>
            <p:nvPr/>
          </p:nvSpPr>
          <p:spPr>
            <a:xfrm>
              <a:off x="8741653" y="3508979"/>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7D">
                      <a:alpha val="100000"/>
                    </a:srgbClr>
                  </a:solidFill>
                  <a:latin typeface="Arial"/>
                  <a:cs typeface="Arial"/>
                </a:rPr>
                <a:t>lbn</a:t>
              </a:r>
            </a:p>
          </p:txBody>
        </p:sp>
        <p:sp>
          <p:nvSpPr>
            <p:cNvPr id="169" name="tx169"/>
            <p:cNvSpPr/>
            <p:nvPr/>
          </p:nvSpPr>
          <p:spPr>
            <a:xfrm>
              <a:off x="8783954" y="3722419"/>
              <a:ext cx="161672"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1A3">
                      <a:alpha val="100000"/>
                    </a:srgbClr>
                  </a:solidFill>
                  <a:latin typeface="Arial"/>
                  <a:cs typeface="Arial"/>
                </a:rPr>
                <a:t>lby</a:t>
              </a:r>
            </a:p>
          </p:txBody>
        </p:sp>
        <p:sp>
          <p:nvSpPr>
            <p:cNvPr id="170" name="tx170"/>
            <p:cNvSpPr/>
            <p:nvPr/>
          </p:nvSpPr>
          <p:spPr>
            <a:xfrm>
              <a:off x="8264665" y="3240395"/>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sdn</a:t>
              </a:r>
            </a:p>
          </p:txBody>
        </p:sp>
        <p:sp>
          <p:nvSpPr>
            <p:cNvPr id="171" name="tx171"/>
            <p:cNvSpPr/>
            <p:nvPr/>
          </p:nvSpPr>
          <p:spPr>
            <a:xfrm>
              <a:off x="9016144" y="3449142"/>
              <a:ext cx="168588"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76BF3">
                      <a:alpha val="100000"/>
                    </a:srgbClr>
                  </a:solidFill>
                  <a:latin typeface="Arial"/>
                  <a:cs typeface="Arial"/>
                </a:rPr>
                <a:t>syr</a:t>
              </a:r>
            </a:p>
          </p:txBody>
        </p:sp>
        <p:sp>
          <p:nvSpPr>
            <p:cNvPr id="172" name="tx172"/>
            <p:cNvSpPr/>
            <p:nvPr/>
          </p:nvSpPr>
          <p:spPr>
            <a:xfrm>
              <a:off x="8269920" y="4104644"/>
              <a:ext cx="238926"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A98">
                      <a:alpha val="100000"/>
                    </a:srgbClr>
                  </a:solidFill>
                  <a:latin typeface="Arial"/>
                  <a:cs typeface="Arial"/>
                </a:rPr>
                <a:t>yem</a:t>
              </a:r>
            </a:p>
          </p:txBody>
        </p:sp>
        <p:sp>
          <p:nvSpPr>
            <p:cNvPr id="173" name="tx173"/>
            <p:cNvSpPr/>
            <p:nvPr/>
          </p:nvSpPr>
          <p:spPr>
            <a:xfrm>
              <a:off x="9186411"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(n=6)</a:t>
              </a:r>
            </a:p>
          </p:txBody>
        </p:sp>
        <p:sp>
          <p:nvSpPr>
            <p:cNvPr id="174" name="tx174"/>
            <p:cNvSpPr/>
            <p:nvPr/>
          </p:nvSpPr>
          <p:spPr>
            <a:xfrm>
              <a:off x="7353667" y="2371887"/>
              <a:ext cx="78027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(n=8)</a:t>
              </a:r>
            </a:p>
          </p:txBody>
        </p:sp>
        <p:sp>
          <p:nvSpPr>
            <p:cNvPr id="175" name="tx175"/>
            <p:cNvSpPr/>
            <p:nvPr/>
          </p:nvSpPr>
          <p:spPr>
            <a:xfrm>
              <a:off x="9610443"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(n=6)</a:t>
              </a:r>
            </a:p>
          </p:txBody>
        </p:sp>
        <p:sp>
          <p:nvSpPr>
            <p:cNvPr id="176" name="rc176"/>
            <p:cNvSpPr/>
            <p:nvPr/>
          </p:nvSpPr>
          <p:spPr>
            <a:xfrm>
              <a:off x="7149355" y="1949149"/>
              <a:ext cx="3113775" cy="4109550"/>
            </a:xfrm>
            <a:prstGeom prst="rect">
              <a:avLst/>
            </a:prstGeom>
            <a:ln w="13550" cap="rnd">
              <a:solidFill>
                <a:srgbClr val="B3B3B3">
                  <a:alpha val="100000"/>
                </a:srgbClr>
              </a:solidFill>
              <a:prstDash val="solid"/>
              <a:round/>
            </a:ln>
          </p:spPr>
          <p:txBody>
            <a:bodyPr/>
            <a:lstStyle/>
            <a:p/>
          </p:txBody>
        </p:sp>
        <p:sp>
          <p:nvSpPr>
            <p:cNvPr id="177" name="rc177"/>
            <p:cNvSpPr/>
            <p:nvPr/>
          </p:nvSpPr>
          <p:spPr>
            <a:xfrm>
              <a:off x="782627" y="1734287"/>
              <a:ext cx="3113775" cy="214862"/>
            </a:xfrm>
            <a:prstGeom prst="rect">
              <a:avLst/>
            </a:prstGeom>
            <a:solidFill>
              <a:srgbClr val="B3B3B3">
                <a:alpha val="100000"/>
              </a:srgbClr>
            </a:solidFill>
          </p:spPr>
          <p:txBody>
            <a:bodyPr/>
            <a:lstStyle/>
            <a:p/>
          </p:txBody>
        </p:sp>
        <p:sp>
          <p:nvSpPr>
            <p:cNvPr id="178" name="tx178"/>
            <p:cNvSpPr/>
            <p:nvPr/>
          </p:nvSpPr>
          <p:spPr>
            <a:xfrm>
              <a:off x="2196677" y="18013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DTP1</a:t>
              </a:r>
            </a:p>
          </p:txBody>
        </p:sp>
        <p:sp>
          <p:nvSpPr>
            <p:cNvPr id="179" name="rc179"/>
            <p:cNvSpPr/>
            <p:nvPr/>
          </p:nvSpPr>
          <p:spPr>
            <a:xfrm>
              <a:off x="3965991" y="1734287"/>
              <a:ext cx="3113775" cy="214862"/>
            </a:xfrm>
            <a:prstGeom prst="rect">
              <a:avLst/>
            </a:prstGeom>
            <a:solidFill>
              <a:srgbClr val="B3B3B3">
                <a:alpha val="100000"/>
              </a:srgbClr>
            </a:solidFill>
          </p:spPr>
          <p:txBody>
            <a:bodyPr/>
            <a:lstStyle/>
            <a:p/>
          </p:txBody>
        </p:sp>
        <p:sp>
          <p:nvSpPr>
            <p:cNvPr id="180" name="tx180"/>
            <p:cNvSpPr/>
            <p:nvPr/>
          </p:nvSpPr>
          <p:spPr>
            <a:xfrm>
              <a:off x="5380041" y="179997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DTP3</a:t>
              </a:r>
            </a:p>
          </p:txBody>
        </p:sp>
        <p:sp>
          <p:nvSpPr>
            <p:cNvPr id="181" name="rc181"/>
            <p:cNvSpPr/>
            <p:nvPr/>
          </p:nvSpPr>
          <p:spPr>
            <a:xfrm>
              <a:off x="7149355" y="1734287"/>
              <a:ext cx="3113775" cy="214862"/>
            </a:xfrm>
            <a:prstGeom prst="rect">
              <a:avLst/>
            </a:prstGeom>
            <a:solidFill>
              <a:srgbClr val="B3B3B3">
                <a:alpha val="100000"/>
              </a:srgbClr>
            </a:solidFill>
          </p:spPr>
          <p:txBody>
            <a:bodyPr/>
            <a:lstStyle/>
            <a:p/>
          </p:txBody>
        </p:sp>
        <p:sp>
          <p:nvSpPr>
            <p:cNvPr id="182" name="tx182"/>
            <p:cNvSpPr/>
            <p:nvPr/>
          </p:nvSpPr>
          <p:spPr>
            <a:xfrm>
              <a:off x="8550990" y="1798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MCV1</a:t>
              </a:r>
            </a:p>
          </p:txBody>
        </p:sp>
        <p:sp>
          <p:nvSpPr>
            <p:cNvPr id="183" name="pl183"/>
            <p:cNvSpPr/>
            <p:nvPr/>
          </p:nvSpPr>
          <p:spPr>
            <a:xfrm>
              <a:off x="92416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84" name="pl184"/>
            <p:cNvSpPr/>
            <p:nvPr/>
          </p:nvSpPr>
          <p:spPr>
            <a:xfrm>
              <a:off x="149030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85" name="pl185"/>
            <p:cNvSpPr/>
            <p:nvPr/>
          </p:nvSpPr>
          <p:spPr>
            <a:xfrm>
              <a:off x="205644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86" name="pl186"/>
            <p:cNvSpPr/>
            <p:nvPr/>
          </p:nvSpPr>
          <p:spPr>
            <a:xfrm>
              <a:off x="2622585"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87" name="pl187"/>
            <p:cNvSpPr/>
            <p:nvPr/>
          </p:nvSpPr>
          <p:spPr>
            <a:xfrm>
              <a:off x="31887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88" name="tx188"/>
            <p:cNvSpPr/>
            <p:nvPr/>
          </p:nvSpPr>
          <p:spPr>
            <a:xfrm>
              <a:off x="888847"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89" name="tx189"/>
            <p:cNvSpPr/>
            <p:nvPr/>
          </p:nvSpPr>
          <p:spPr>
            <a:xfrm>
              <a:off x="1419672"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190" name="tx190"/>
            <p:cNvSpPr/>
            <p:nvPr/>
          </p:nvSpPr>
          <p:spPr>
            <a:xfrm>
              <a:off x="1985813"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91" name="tx191"/>
            <p:cNvSpPr/>
            <p:nvPr/>
          </p:nvSpPr>
          <p:spPr>
            <a:xfrm>
              <a:off x="2551954"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192" name="tx192"/>
            <p:cNvSpPr/>
            <p:nvPr/>
          </p:nvSpPr>
          <p:spPr>
            <a:xfrm>
              <a:off x="3082779"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93" name="pl193"/>
            <p:cNvSpPr/>
            <p:nvPr/>
          </p:nvSpPr>
          <p:spPr>
            <a:xfrm>
              <a:off x="41075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4" name="pl194"/>
            <p:cNvSpPr/>
            <p:nvPr/>
          </p:nvSpPr>
          <p:spPr>
            <a:xfrm>
              <a:off x="4673667"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5" name="pl195"/>
            <p:cNvSpPr/>
            <p:nvPr/>
          </p:nvSpPr>
          <p:spPr>
            <a:xfrm>
              <a:off x="5239808"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6" name="pl196"/>
            <p:cNvSpPr/>
            <p:nvPr/>
          </p:nvSpPr>
          <p:spPr>
            <a:xfrm>
              <a:off x="5805949"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7" name="pl197"/>
            <p:cNvSpPr/>
            <p:nvPr/>
          </p:nvSpPr>
          <p:spPr>
            <a:xfrm>
              <a:off x="6372090"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8" name="tx198"/>
            <p:cNvSpPr/>
            <p:nvPr/>
          </p:nvSpPr>
          <p:spPr>
            <a:xfrm>
              <a:off x="4072211"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99" name="tx199"/>
            <p:cNvSpPr/>
            <p:nvPr/>
          </p:nvSpPr>
          <p:spPr>
            <a:xfrm>
              <a:off x="4603036"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00" name="tx200"/>
            <p:cNvSpPr/>
            <p:nvPr/>
          </p:nvSpPr>
          <p:spPr>
            <a:xfrm>
              <a:off x="5169177"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01" name="tx201"/>
            <p:cNvSpPr/>
            <p:nvPr/>
          </p:nvSpPr>
          <p:spPr>
            <a:xfrm>
              <a:off x="5735318"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02" name="tx202"/>
            <p:cNvSpPr/>
            <p:nvPr/>
          </p:nvSpPr>
          <p:spPr>
            <a:xfrm>
              <a:off x="6266143"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03" name="pl203"/>
            <p:cNvSpPr/>
            <p:nvPr/>
          </p:nvSpPr>
          <p:spPr>
            <a:xfrm>
              <a:off x="7290891"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4" name="pl204"/>
            <p:cNvSpPr/>
            <p:nvPr/>
          </p:nvSpPr>
          <p:spPr>
            <a:xfrm>
              <a:off x="785703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5" name="pl205"/>
            <p:cNvSpPr/>
            <p:nvPr/>
          </p:nvSpPr>
          <p:spPr>
            <a:xfrm>
              <a:off x="842317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6" name="pl206"/>
            <p:cNvSpPr/>
            <p:nvPr/>
          </p:nvSpPr>
          <p:spPr>
            <a:xfrm>
              <a:off x="898931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7" name="pl207"/>
            <p:cNvSpPr/>
            <p:nvPr/>
          </p:nvSpPr>
          <p:spPr>
            <a:xfrm>
              <a:off x="955545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8" name="tx208"/>
            <p:cNvSpPr/>
            <p:nvPr/>
          </p:nvSpPr>
          <p:spPr>
            <a:xfrm>
              <a:off x="7255575"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09" name="tx209"/>
            <p:cNvSpPr/>
            <p:nvPr/>
          </p:nvSpPr>
          <p:spPr>
            <a:xfrm>
              <a:off x="7786400"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10" name="tx210"/>
            <p:cNvSpPr/>
            <p:nvPr/>
          </p:nvSpPr>
          <p:spPr>
            <a:xfrm>
              <a:off x="8352541"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11" name="tx211"/>
            <p:cNvSpPr/>
            <p:nvPr/>
          </p:nvSpPr>
          <p:spPr>
            <a:xfrm>
              <a:off x="8918682"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12" name="tx212"/>
            <p:cNvSpPr/>
            <p:nvPr/>
          </p:nvSpPr>
          <p:spPr>
            <a:xfrm>
              <a:off x="9449507"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13" name="tx213"/>
            <p:cNvSpPr/>
            <p:nvPr/>
          </p:nvSpPr>
          <p:spPr>
            <a:xfrm>
              <a:off x="649366" y="5824525"/>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14" name="tx214"/>
            <p:cNvSpPr/>
            <p:nvPr/>
          </p:nvSpPr>
          <p:spPr>
            <a:xfrm>
              <a:off x="578734" y="50773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15" name="tx215"/>
            <p:cNvSpPr/>
            <p:nvPr/>
          </p:nvSpPr>
          <p:spPr>
            <a:xfrm>
              <a:off x="578734" y="43301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16" name="tx216"/>
            <p:cNvSpPr/>
            <p:nvPr/>
          </p:nvSpPr>
          <p:spPr>
            <a:xfrm>
              <a:off x="578734" y="3584503"/>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17" name="tx217"/>
            <p:cNvSpPr/>
            <p:nvPr/>
          </p:nvSpPr>
          <p:spPr>
            <a:xfrm>
              <a:off x="508103" y="283576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18" name="pl218"/>
            <p:cNvSpPr/>
            <p:nvPr/>
          </p:nvSpPr>
          <p:spPr>
            <a:xfrm>
              <a:off x="747833" y="5871902"/>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19" name="pl219"/>
            <p:cNvSpPr/>
            <p:nvPr/>
          </p:nvSpPr>
          <p:spPr>
            <a:xfrm>
              <a:off x="747833" y="5124711"/>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20" name="pl220"/>
            <p:cNvSpPr/>
            <p:nvPr/>
          </p:nvSpPr>
          <p:spPr>
            <a:xfrm>
              <a:off x="747833" y="4377520"/>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21" name="pl221"/>
            <p:cNvSpPr/>
            <p:nvPr/>
          </p:nvSpPr>
          <p:spPr>
            <a:xfrm>
              <a:off x="747833" y="3630329"/>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22" name="pl222"/>
            <p:cNvSpPr/>
            <p:nvPr/>
          </p:nvSpPr>
          <p:spPr>
            <a:xfrm>
              <a:off x="747833" y="2883138"/>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23" name="tx223"/>
            <p:cNvSpPr/>
            <p:nvPr/>
          </p:nvSpPr>
          <p:spPr>
            <a:xfrm>
              <a:off x="4843410" y="6242656"/>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2023 (%)</a:t>
              </a:r>
            </a:p>
          </p:txBody>
        </p:sp>
        <p:sp>
          <p:nvSpPr>
            <p:cNvPr id="224" name="tx224"/>
            <p:cNvSpPr/>
            <p:nvPr/>
          </p:nvSpPr>
          <p:spPr>
            <a:xfrm rot="-5400000">
              <a:off x="-301112" y="3938372"/>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2019 (%)</a:t>
              </a:r>
            </a:p>
          </p:txBody>
        </p:sp>
        <p:sp>
          <p:nvSpPr>
            <p:cNvPr id="225" name="tx225"/>
            <p:cNvSpPr/>
            <p:nvPr/>
          </p:nvSpPr>
          <p:spPr>
            <a:xfrm>
              <a:off x="782627" y="1353317"/>
              <a:ext cx="25781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Bubble size reflects target population size</a:t>
              </a:r>
            </a:p>
          </p:txBody>
        </p:sp>
        <p:sp>
          <p:nvSpPr>
            <p:cNvPr id="226" name="tx226"/>
            <p:cNvSpPr/>
            <p:nvPr/>
          </p:nvSpPr>
          <p:spPr>
            <a:xfrm>
              <a:off x="782627" y="1635298"/>
              <a:ext cx="0" cy="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a:r>
            </a:p>
          </p:txBody>
        </p:sp>
        <p:sp>
          <p:nvSpPr>
            <p:cNvPr id="227" name="tx227"/>
            <p:cNvSpPr/>
            <p:nvPr/>
          </p:nvSpPr>
          <p:spPr>
            <a:xfrm>
              <a:off x="782627" y="555349"/>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28" name="tx228"/>
            <p:cNvSpPr/>
            <p:nvPr/>
          </p:nvSpPr>
          <p:spPr>
            <a:xfrm>
              <a:off x="782627" y="736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29" name="tx229"/>
            <p:cNvSpPr/>
            <p:nvPr/>
          </p:nvSpPr>
          <p:spPr>
            <a:xfrm>
              <a:off x="782627" y="917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30" name="tx230"/>
            <p:cNvSpPr/>
            <p:nvPr/>
          </p:nvSpPr>
          <p:spPr>
            <a:xfrm>
              <a:off x="782627" y="1098502"/>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31" name="tx231"/>
            <p:cNvSpPr/>
            <p:nvPr/>
          </p:nvSpPr>
          <p:spPr>
            <a:xfrm>
              <a:off x="782627" y="1123783"/>
              <a:ext cx="435168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in 2019 versus 2023, by vaccine, MENA</a:t>
              </a:r>
            </a:p>
          </p:txBody>
        </p:sp>
        <p:sp>
          <p:nvSpPr>
            <p:cNvPr id="232" name="tx232"/>
            <p:cNvSpPr/>
            <p:nvPr/>
          </p:nvSpPr>
          <p:spPr>
            <a:xfrm>
              <a:off x="1026313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233" name="tx233"/>
            <p:cNvSpPr/>
            <p:nvPr/>
          </p:nvSpPr>
          <p:spPr>
            <a:xfrm>
              <a:off x="610154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234" name="body"/>
          <p:cNvSpPr>
            <a:spLocks noGrp="1"/>
          </p:cNvSpPr>
          <p:nvPr>
            <p:ph/>
          </p:nvPr>
        </p:nvSpPr>
        <p:spPr>
          <a:xfrm>
            <a:off x="10515600" y="274320"/>
            <a:ext cx="146304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vaccine coverage in 2023 compared to 2019, by country.
Countries below the diagonal line of agreement have higher coverage in 2023 compared to 2019 and countries above the line have lower coverage.
The text shows the number of countries that improved, stayed the same and worsened coverage in 2023 compared to 2019, by vaccine.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711"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6" name="pl6"/>
            <p:cNvSpPr/>
            <p:nvPr/>
          </p:nvSpPr>
          <p:spPr>
            <a:xfrm>
              <a:off x="795711"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7" name="pl7"/>
            <p:cNvSpPr/>
            <p:nvPr/>
          </p:nvSpPr>
          <p:spPr>
            <a:xfrm>
              <a:off x="795711"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8" name="pl8"/>
            <p:cNvSpPr/>
            <p:nvPr/>
          </p:nvSpPr>
          <p:spPr>
            <a:xfrm>
              <a:off x="795711"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9" name="pl9"/>
            <p:cNvSpPr/>
            <p:nvPr/>
          </p:nvSpPr>
          <p:spPr>
            <a:xfrm>
              <a:off x="1350260"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09916"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6957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5326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098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95711"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5" name="pl15"/>
            <p:cNvSpPr/>
            <p:nvPr/>
          </p:nvSpPr>
          <p:spPr>
            <a:xfrm>
              <a:off x="795711"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6" name="pl16"/>
            <p:cNvSpPr/>
            <p:nvPr/>
          </p:nvSpPr>
          <p:spPr>
            <a:xfrm>
              <a:off x="795711"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7" name="pl17"/>
            <p:cNvSpPr/>
            <p:nvPr/>
          </p:nvSpPr>
          <p:spPr>
            <a:xfrm>
              <a:off x="795711"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8" name="pl18"/>
            <p:cNvSpPr/>
            <p:nvPr/>
          </p:nvSpPr>
          <p:spPr>
            <a:xfrm>
              <a:off x="970432"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30088"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89744"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4940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5712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485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70432" y="3147199"/>
              <a:ext cx="3494417" cy="871273"/>
            </a:xfrm>
            <a:custGeom>
              <a:avLst/>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27101" cap="flat">
              <a:solidFill>
                <a:srgbClr val="00377D">
                  <a:alpha val="50196"/>
                </a:srgbClr>
              </a:solidFill>
              <a:prstDash val="solid"/>
              <a:round/>
            </a:ln>
          </p:spPr>
          <p:txBody>
            <a:bodyPr/>
            <a:lstStyle/>
            <a:p/>
          </p:txBody>
        </p:sp>
        <p:sp>
          <p:nvSpPr>
            <p:cNvPr id="25" name="pl25"/>
            <p:cNvSpPr/>
            <p:nvPr/>
          </p:nvSpPr>
          <p:spPr>
            <a:xfrm>
              <a:off x="970432" y="3800655"/>
              <a:ext cx="3494417" cy="435636"/>
            </a:xfrm>
            <a:custGeom>
              <a:avLst/>
              <a:pathLst>
                <a:path w="3494417" h="435636">
                  <a:moveTo>
                    <a:pt x="0" y="108909"/>
                  </a:moveTo>
                  <a:lnTo>
                    <a:pt x="151931" y="108909"/>
                  </a:lnTo>
                  <a:lnTo>
                    <a:pt x="303862" y="108909"/>
                  </a:lnTo>
                  <a:lnTo>
                    <a:pt x="455793" y="0"/>
                  </a:lnTo>
                  <a:lnTo>
                    <a:pt x="607724" y="108909"/>
                  </a:lnTo>
                  <a:lnTo>
                    <a:pt x="759656" y="108909"/>
                  </a:lnTo>
                  <a:lnTo>
                    <a:pt x="911587" y="108909"/>
                  </a:lnTo>
                  <a:lnTo>
                    <a:pt x="1063518" y="217818"/>
                  </a:lnTo>
                  <a:lnTo>
                    <a:pt x="1215449" y="217818"/>
                  </a:lnTo>
                  <a:lnTo>
                    <a:pt x="1367380" y="326727"/>
                  </a:lnTo>
                  <a:lnTo>
                    <a:pt x="1519312" y="326727"/>
                  </a:lnTo>
                  <a:lnTo>
                    <a:pt x="1671243" y="326727"/>
                  </a:lnTo>
                  <a:lnTo>
                    <a:pt x="1823174" y="217818"/>
                  </a:lnTo>
                  <a:lnTo>
                    <a:pt x="1975105" y="326727"/>
                  </a:lnTo>
                  <a:lnTo>
                    <a:pt x="2127036" y="326727"/>
                  </a:lnTo>
                  <a:lnTo>
                    <a:pt x="2278968" y="326727"/>
                  </a:lnTo>
                  <a:lnTo>
                    <a:pt x="2430899" y="435636"/>
                  </a:lnTo>
                  <a:lnTo>
                    <a:pt x="2582830" y="435636"/>
                  </a:lnTo>
                  <a:lnTo>
                    <a:pt x="2734761" y="326727"/>
                  </a:lnTo>
                  <a:lnTo>
                    <a:pt x="2886692" y="326727"/>
                  </a:lnTo>
                  <a:lnTo>
                    <a:pt x="3038624" y="108909"/>
                  </a:lnTo>
                  <a:lnTo>
                    <a:pt x="3190555" y="108909"/>
                  </a:lnTo>
                  <a:lnTo>
                    <a:pt x="3342486" y="217818"/>
                  </a:lnTo>
                  <a:lnTo>
                    <a:pt x="3494417" y="217818"/>
                  </a:lnTo>
                </a:path>
              </a:pathLst>
            </a:custGeom>
            <a:ln w="27101" cap="flat">
              <a:solidFill>
                <a:srgbClr val="6A1E74">
                  <a:alpha val="50196"/>
                </a:srgbClr>
              </a:solidFill>
              <a:prstDash val="solid"/>
              <a:round/>
            </a:ln>
          </p:spPr>
          <p:txBody>
            <a:bodyPr/>
            <a:lstStyle/>
            <a:p/>
          </p:txBody>
        </p:sp>
        <p:sp>
          <p:nvSpPr>
            <p:cNvPr id="26" name="pl26"/>
            <p:cNvSpPr/>
            <p:nvPr/>
          </p:nvSpPr>
          <p:spPr>
            <a:xfrm>
              <a:off x="970432" y="3800655"/>
              <a:ext cx="3494417" cy="435636"/>
            </a:xfrm>
            <a:custGeom>
              <a:avLst/>
              <a:pathLst>
                <a:path w="3494417" h="435636">
                  <a:moveTo>
                    <a:pt x="0" y="108909"/>
                  </a:moveTo>
                  <a:lnTo>
                    <a:pt x="151931" y="108909"/>
                  </a:lnTo>
                  <a:lnTo>
                    <a:pt x="303862" y="108909"/>
                  </a:lnTo>
                  <a:lnTo>
                    <a:pt x="455793" y="0"/>
                  </a:lnTo>
                  <a:lnTo>
                    <a:pt x="607724" y="108909"/>
                  </a:lnTo>
                  <a:lnTo>
                    <a:pt x="759656" y="108909"/>
                  </a:lnTo>
                  <a:lnTo>
                    <a:pt x="911587" y="108909"/>
                  </a:lnTo>
                  <a:lnTo>
                    <a:pt x="1063518" y="217818"/>
                  </a:lnTo>
                  <a:lnTo>
                    <a:pt x="1215449" y="217818"/>
                  </a:lnTo>
                  <a:lnTo>
                    <a:pt x="1367380" y="326727"/>
                  </a:lnTo>
                  <a:lnTo>
                    <a:pt x="1519312" y="326727"/>
                  </a:lnTo>
                  <a:lnTo>
                    <a:pt x="1671243" y="326727"/>
                  </a:lnTo>
                  <a:lnTo>
                    <a:pt x="1823174" y="217818"/>
                  </a:lnTo>
                  <a:lnTo>
                    <a:pt x="1975105" y="326727"/>
                  </a:lnTo>
                  <a:lnTo>
                    <a:pt x="2127036" y="326727"/>
                  </a:lnTo>
                  <a:lnTo>
                    <a:pt x="2278968" y="326727"/>
                  </a:lnTo>
                  <a:lnTo>
                    <a:pt x="2430899" y="435636"/>
                  </a:lnTo>
                  <a:lnTo>
                    <a:pt x="2582830" y="435636"/>
                  </a:lnTo>
                  <a:lnTo>
                    <a:pt x="2734761" y="326727"/>
                  </a:lnTo>
                  <a:lnTo>
                    <a:pt x="2886692" y="326727"/>
                  </a:lnTo>
                  <a:lnTo>
                    <a:pt x="3038624" y="108909"/>
                  </a:lnTo>
                  <a:lnTo>
                    <a:pt x="3190555" y="108909"/>
                  </a:lnTo>
                  <a:lnTo>
                    <a:pt x="3342486" y="217818"/>
                  </a:lnTo>
                  <a:lnTo>
                    <a:pt x="3494417" y="217818"/>
                  </a:lnTo>
                </a:path>
              </a:pathLst>
            </a:custGeom>
            <a:ln w="65043" cap="flat">
              <a:solidFill>
                <a:srgbClr val="000000">
                  <a:alpha val="100000"/>
                </a:srgbClr>
              </a:solidFill>
              <a:prstDash val="solid"/>
              <a:round/>
            </a:ln>
          </p:spPr>
          <p:txBody>
            <a:bodyPr/>
            <a:lstStyle/>
            <a:p/>
          </p:txBody>
        </p:sp>
        <p:sp>
          <p:nvSpPr>
            <p:cNvPr id="27" name="pl27"/>
            <p:cNvSpPr/>
            <p:nvPr/>
          </p:nvSpPr>
          <p:spPr>
            <a:xfrm>
              <a:off x="970432" y="3800655"/>
              <a:ext cx="3494417" cy="435636"/>
            </a:xfrm>
            <a:custGeom>
              <a:avLst/>
              <a:pathLst>
                <a:path w="3494417" h="435636">
                  <a:moveTo>
                    <a:pt x="0" y="108909"/>
                  </a:moveTo>
                  <a:lnTo>
                    <a:pt x="151931" y="108909"/>
                  </a:lnTo>
                  <a:lnTo>
                    <a:pt x="303862" y="108909"/>
                  </a:lnTo>
                  <a:lnTo>
                    <a:pt x="455793" y="0"/>
                  </a:lnTo>
                  <a:lnTo>
                    <a:pt x="607724" y="108909"/>
                  </a:lnTo>
                  <a:lnTo>
                    <a:pt x="759656" y="108909"/>
                  </a:lnTo>
                  <a:lnTo>
                    <a:pt x="911587" y="108909"/>
                  </a:lnTo>
                  <a:lnTo>
                    <a:pt x="1063518" y="217818"/>
                  </a:lnTo>
                  <a:lnTo>
                    <a:pt x="1215449" y="217818"/>
                  </a:lnTo>
                  <a:lnTo>
                    <a:pt x="1367380" y="326727"/>
                  </a:lnTo>
                  <a:lnTo>
                    <a:pt x="1519312" y="326727"/>
                  </a:lnTo>
                  <a:lnTo>
                    <a:pt x="1671243" y="326727"/>
                  </a:lnTo>
                  <a:lnTo>
                    <a:pt x="1823174" y="217818"/>
                  </a:lnTo>
                  <a:lnTo>
                    <a:pt x="1975105" y="326727"/>
                  </a:lnTo>
                  <a:lnTo>
                    <a:pt x="2127036" y="326727"/>
                  </a:lnTo>
                  <a:lnTo>
                    <a:pt x="2278968" y="326727"/>
                  </a:lnTo>
                  <a:lnTo>
                    <a:pt x="2430899" y="435636"/>
                  </a:lnTo>
                  <a:lnTo>
                    <a:pt x="2582830" y="435636"/>
                  </a:lnTo>
                  <a:lnTo>
                    <a:pt x="2734761" y="326727"/>
                  </a:lnTo>
                  <a:lnTo>
                    <a:pt x="2886692" y="326727"/>
                  </a:lnTo>
                  <a:lnTo>
                    <a:pt x="3038624" y="108909"/>
                  </a:lnTo>
                  <a:lnTo>
                    <a:pt x="3190555" y="108909"/>
                  </a:lnTo>
                  <a:lnTo>
                    <a:pt x="3342486" y="217818"/>
                  </a:lnTo>
                  <a:lnTo>
                    <a:pt x="3494417" y="217818"/>
                  </a:lnTo>
                </a:path>
              </a:pathLst>
            </a:custGeom>
            <a:ln w="40651" cap="flat">
              <a:solidFill>
                <a:srgbClr val="6A1E74">
                  <a:alpha val="100000"/>
                </a:srgbClr>
              </a:solidFill>
              <a:prstDash val="solid"/>
              <a:round/>
            </a:ln>
          </p:spPr>
          <p:txBody>
            <a:bodyPr/>
            <a:lstStyle/>
            <a:p/>
          </p:txBody>
        </p:sp>
        <p:sp>
          <p:nvSpPr>
            <p:cNvPr id="28" name="pl28"/>
            <p:cNvSpPr/>
            <p:nvPr/>
          </p:nvSpPr>
          <p:spPr>
            <a:xfrm>
              <a:off x="795711"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29" name="pg29"/>
            <p:cNvSpPr/>
            <p:nvPr/>
          </p:nvSpPr>
          <p:spPr>
            <a:xfrm>
              <a:off x="894567" y="3621786"/>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0" name="tx30"/>
            <p:cNvSpPr/>
            <p:nvPr/>
          </p:nvSpPr>
          <p:spPr>
            <a:xfrm>
              <a:off x="940287" y="36658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1" name="pg31"/>
            <p:cNvSpPr/>
            <p:nvPr/>
          </p:nvSpPr>
          <p:spPr>
            <a:xfrm>
              <a:off x="3781260" y="3839604"/>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3826980" y="38853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 name="pg33"/>
            <p:cNvSpPr/>
            <p:nvPr/>
          </p:nvSpPr>
          <p:spPr>
            <a:xfrm>
              <a:off x="4388985" y="3730695"/>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4434705" y="37761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 name="tx35"/>
            <p:cNvSpPr/>
            <p:nvPr/>
          </p:nvSpPr>
          <p:spPr>
            <a:xfrm>
              <a:off x="4567342" y="38691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6</a:t>
              </a:r>
            </a:p>
          </p:txBody>
        </p:sp>
        <p:sp>
          <p:nvSpPr>
            <p:cNvPr id="36" name="tx36"/>
            <p:cNvSpPr/>
            <p:nvPr/>
          </p:nvSpPr>
          <p:spPr>
            <a:xfrm>
              <a:off x="655386"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577692"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38" name="tx38"/>
            <p:cNvSpPr/>
            <p:nvPr/>
          </p:nvSpPr>
          <p:spPr>
            <a:xfrm>
              <a:off x="577692"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39" name="tx39"/>
            <p:cNvSpPr/>
            <p:nvPr/>
          </p:nvSpPr>
          <p:spPr>
            <a:xfrm>
              <a:off x="577692"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40" name="tx40"/>
            <p:cNvSpPr/>
            <p:nvPr/>
          </p:nvSpPr>
          <p:spPr>
            <a:xfrm rot="-5400000">
              <a:off x="81398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1" name="tx41"/>
            <p:cNvSpPr/>
            <p:nvPr/>
          </p:nvSpPr>
          <p:spPr>
            <a:xfrm rot="-5400000">
              <a:off x="157364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2" name="tx42"/>
            <p:cNvSpPr/>
            <p:nvPr/>
          </p:nvSpPr>
          <p:spPr>
            <a:xfrm rot="-5400000">
              <a:off x="233329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3" name="tx43"/>
            <p:cNvSpPr/>
            <p:nvPr/>
          </p:nvSpPr>
          <p:spPr>
            <a:xfrm rot="-5400000">
              <a:off x="309295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4" name="tx44"/>
            <p:cNvSpPr/>
            <p:nvPr/>
          </p:nvSpPr>
          <p:spPr>
            <a:xfrm rot="-5400000">
              <a:off x="370067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5" name="tx45"/>
            <p:cNvSpPr/>
            <p:nvPr/>
          </p:nvSpPr>
          <p:spPr>
            <a:xfrm rot="-5400000">
              <a:off x="4308369"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1618"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47" name="pl47"/>
            <p:cNvSpPr/>
            <p:nvPr/>
          </p:nvSpPr>
          <p:spPr>
            <a:xfrm>
              <a:off x="2012029"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48" name="pl48"/>
            <p:cNvSpPr/>
            <p:nvPr/>
          </p:nvSpPr>
          <p:spPr>
            <a:xfrm>
              <a:off x="2774483" y="6154255"/>
              <a:ext cx="175564" cy="0"/>
            </a:xfrm>
            <a:custGeom>
              <a:avLst/>
              <a:pathLst>
                <a:path w="175564" h="0">
                  <a:moveTo>
                    <a:pt x="0" y="0"/>
                  </a:moveTo>
                  <a:lnTo>
                    <a:pt x="175564" y="0"/>
                  </a:lnTo>
                </a:path>
              </a:pathLst>
            </a:custGeom>
            <a:ln w="27101" cap="flat">
              <a:solidFill>
                <a:srgbClr val="6A1E74">
                  <a:alpha val="50196"/>
                </a:srgbClr>
              </a:solidFill>
              <a:prstDash val="solid"/>
              <a:round/>
            </a:ln>
          </p:spPr>
          <p:txBody>
            <a:bodyPr/>
            <a:lstStyle/>
            <a:p/>
          </p:txBody>
        </p:sp>
        <p:sp>
          <p:nvSpPr>
            <p:cNvPr id="49" name="pl49"/>
            <p:cNvSpPr/>
            <p:nvPr/>
          </p:nvSpPr>
          <p:spPr>
            <a:xfrm>
              <a:off x="2774483" y="6154255"/>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50" name="tx50"/>
            <p:cNvSpPr/>
            <p:nvPr/>
          </p:nvSpPr>
          <p:spPr>
            <a:xfrm>
              <a:off x="227912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1" name="tx51"/>
            <p:cNvSpPr/>
            <p:nvPr/>
          </p:nvSpPr>
          <p:spPr>
            <a:xfrm>
              <a:off x="3041583"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52" name="tx52"/>
            <p:cNvSpPr/>
            <p:nvPr/>
          </p:nvSpPr>
          <p:spPr>
            <a:xfrm>
              <a:off x="1938265"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53" name="tx53"/>
            <p:cNvSpPr/>
            <p:nvPr/>
          </p:nvSpPr>
          <p:spPr>
            <a:xfrm>
              <a:off x="2018930" y="860466"/>
              <a:ext cx="1397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 (%)</a:t>
              </a:r>
            </a:p>
          </p:txBody>
        </p:sp>
        <p:sp>
          <p:nvSpPr>
            <p:cNvPr id="54" name="pl54"/>
            <p:cNvSpPr/>
            <p:nvPr/>
          </p:nvSpPr>
          <p:spPr>
            <a:xfrm>
              <a:off x="5160962"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5" name="pl55"/>
            <p:cNvSpPr/>
            <p:nvPr/>
          </p:nvSpPr>
          <p:spPr>
            <a:xfrm>
              <a:off x="5160962"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6" name="pl56"/>
            <p:cNvSpPr/>
            <p:nvPr/>
          </p:nvSpPr>
          <p:spPr>
            <a:xfrm>
              <a:off x="5160962"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7" name="pl57"/>
            <p:cNvSpPr/>
            <p:nvPr/>
          </p:nvSpPr>
          <p:spPr>
            <a:xfrm>
              <a:off x="5160962"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8" name="pl58"/>
            <p:cNvSpPr/>
            <p:nvPr/>
          </p:nvSpPr>
          <p:spPr>
            <a:xfrm>
              <a:off x="5715511"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647516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723482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791851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8526238"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5160962"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4" name="pl64"/>
            <p:cNvSpPr/>
            <p:nvPr/>
          </p:nvSpPr>
          <p:spPr>
            <a:xfrm>
              <a:off x="5160962"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5" name="pl65"/>
            <p:cNvSpPr/>
            <p:nvPr/>
          </p:nvSpPr>
          <p:spPr>
            <a:xfrm>
              <a:off x="5160962"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6" name="pl66"/>
            <p:cNvSpPr/>
            <p:nvPr/>
          </p:nvSpPr>
          <p:spPr>
            <a:xfrm>
              <a:off x="5160962"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7" name="pl67"/>
            <p:cNvSpPr/>
            <p:nvPr/>
          </p:nvSpPr>
          <p:spPr>
            <a:xfrm>
              <a:off x="5335683"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095339"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85499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61465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222376"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010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335683" y="3147199"/>
              <a:ext cx="3494417" cy="871273"/>
            </a:xfrm>
            <a:custGeom>
              <a:avLst/>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27101" cap="flat">
              <a:solidFill>
                <a:srgbClr val="00377D">
                  <a:alpha val="50196"/>
                </a:srgbClr>
              </a:solidFill>
              <a:prstDash val="solid"/>
              <a:round/>
            </a:ln>
          </p:spPr>
          <p:txBody>
            <a:bodyPr/>
            <a:lstStyle/>
            <a:p/>
          </p:txBody>
        </p:sp>
        <p:sp>
          <p:nvSpPr>
            <p:cNvPr id="74" name="pl74"/>
            <p:cNvSpPr/>
            <p:nvPr/>
          </p:nvSpPr>
          <p:spPr>
            <a:xfrm>
              <a:off x="5335683" y="3691746"/>
              <a:ext cx="3494417" cy="653455"/>
            </a:xfrm>
            <a:custGeom>
              <a:avLst/>
              <a:pathLst>
                <a:path w="3494417" h="653455">
                  <a:moveTo>
                    <a:pt x="0" y="108909"/>
                  </a:moveTo>
                  <a:lnTo>
                    <a:pt x="151931" y="0"/>
                  </a:lnTo>
                  <a:lnTo>
                    <a:pt x="303862" y="0"/>
                  </a:lnTo>
                  <a:lnTo>
                    <a:pt x="455793" y="0"/>
                  </a:lnTo>
                  <a:lnTo>
                    <a:pt x="607724" y="0"/>
                  </a:lnTo>
                  <a:lnTo>
                    <a:pt x="759656" y="0"/>
                  </a:lnTo>
                  <a:lnTo>
                    <a:pt x="911587" y="0"/>
                  </a:lnTo>
                  <a:lnTo>
                    <a:pt x="1063518" y="217818"/>
                  </a:lnTo>
                  <a:lnTo>
                    <a:pt x="1215449" y="0"/>
                  </a:lnTo>
                  <a:lnTo>
                    <a:pt x="1367380" y="217818"/>
                  </a:lnTo>
                  <a:lnTo>
                    <a:pt x="1519312" y="326727"/>
                  </a:lnTo>
                  <a:lnTo>
                    <a:pt x="1671243" y="326727"/>
                  </a:lnTo>
                  <a:lnTo>
                    <a:pt x="1823174" y="217818"/>
                  </a:lnTo>
                  <a:lnTo>
                    <a:pt x="1975105" y="326727"/>
                  </a:lnTo>
                  <a:lnTo>
                    <a:pt x="2127036" y="217818"/>
                  </a:lnTo>
                  <a:lnTo>
                    <a:pt x="2278968" y="326727"/>
                  </a:lnTo>
                  <a:lnTo>
                    <a:pt x="2430899" y="653455"/>
                  </a:lnTo>
                  <a:lnTo>
                    <a:pt x="2582830" y="435636"/>
                  </a:lnTo>
                  <a:lnTo>
                    <a:pt x="2734761" y="217818"/>
                  </a:lnTo>
                  <a:lnTo>
                    <a:pt x="2886692" y="326727"/>
                  </a:lnTo>
                  <a:lnTo>
                    <a:pt x="3038624" y="326727"/>
                  </a:lnTo>
                  <a:lnTo>
                    <a:pt x="3190555" y="217818"/>
                  </a:lnTo>
                  <a:lnTo>
                    <a:pt x="3342486" y="108909"/>
                  </a:lnTo>
                  <a:lnTo>
                    <a:pt x="3494417" y="544546"/>
                  </a:lnTo>
                </a:path>
              </a:pathLst>
            </a:custGeom>
            <a:ln w="27101" cap="flat">
              <a:solidFill>
                <a:srgbClr val="6A1E74">
                  <a:alpha val="50196"/>
                </a:srgbClr>
              </a:solidFill>
              <a:prstDash val="solid"/>
              <a:round/>
            </a:ln>
          </p:spPr>
          <p:txBody>
            <a:bodyPr/>
            <a:lstStyle/>
            <a:p/>
          </p:txBody>
        </p:sp>
        <p:sp>
          <p:nvSpPr>
            <p:cNvPr id="75" name="pl75"/>
            <p:cNvSpPr/>
            <p:nvPr/>
          </p:nvSpPr>
          <p:spPr>
            <a:xfrm>
              <a:off x="5335683" y="3691746"/>
              <a:ext cx="3494417" cy="653455"/>
            </a:xfrm>
            <a:custGeom>
              <a:avLst/>
              <a:pathLst>
                <a:path w="3494417" h="653455">
                  <a:moveTo>
                    <a:pt x="0" y="108909"/>
                  </a:moveTo>
                  <a:lnTo>
                    <a:pt x="151931" y="0"/>
                  </a:lnTo>
                  <a:lnTo>
                    <a:pt x="303862" y="0"/>
                  </a:lnTo>
                  <a:lnTo>
                    <a:pt x="455793" y="0"/>
                  </a:lnTo>
                  <a:lnTo>
                    <a:pt x="607724" y="0"/>
                  </a:lnTo>
                  <a:lnTo>
                    <a:pt x="759656" y="0"/>
                  </a:lnTo>
                  <a:lnTo>
                    <a:pt x="911587" y="0"/>
                  </a:lnTo>
                  <a:lnTo>
                    <a:pt x="1063518" y="217818"/>
                  </a:lnTo>
                  <a:lnTo>
                    <a:pt x="1215449" y="0"/>
                  </a:lnTo>
                  <a:lnTo>
                    <a:pt x="1367380" y="217818"/>
                  </a:lnTo>
                  <a:lnTo>
                    <a:pt x="1519312" y="326727"/>
                  </a:lnTo>
                  <a:lnTo>
                    <a:pt x="1671243" y="326727"/>
                  </a:lnTo>
                  <a:lnTo>
                    <a:pt x="1823174" y="217818"/>
                  </a:lnTo>
                  <a:lnTo>
                    <a:pt x="1975105" y="326727"/>
                  </a:lnTo>
                  <a:lnTo>
                    <a:pt x="2127036" y="217818"/>
                  </a:lnTo>
                  <a:lnTo>
                    <a:pt x="2278968" y="326727"/>
                  </a:lnTo>
                  <a:lnTo>
                    <a:pt x="2430899" y="653455"/>
                  </a:lnTo>
                  <a:lnTo>
                    <a:pt x="2582830" y="435636"/>
                  </a:lnTo>
                  <a:lnTo>
                    <a:pt x="2734761" y="217818"/>
                  </a:lnTo>
                  <a:lnTo>
                    <a:pt x="2886692" y="326727"/>
                  </a:lnTo>
                  <a:lnTo>
                    <a:pt x="3038624" y="326727"/>
                  </a:lnTo>
                  <a:lnTo>
                    <a:pt x="3190555" y="217818"/>
                  </a:lnTo>
                  <a:lnTo>
                    <a:pt x="3342486" y="108909"/>
                  </a:lnTo>
                  <a:lnTo>
                    <a:pt x="3494417" y="544546"/>
                  </a:lnTo>
                </a:path>
              </a:pathLst>
            </a:custGeom>
            <a:ln w="65043" cap="flat">
              <a:solidFill>
                <a:srgbClr val="000000">
                  <a:alpha val="100000"/>
                </a:srgbClr>
              </a:solidFill>
              <a:prstDash val="solid"/>
              <a:round/>
            </a:ln>
          </p:spPr>
          <p:txBody>
            <a:bodyPr/>
            <a:lstStyle/>
            <a:p/>
          </p:txBody>
        </p:sp>
        <p:sp>
          <p:nvSpPr>
            <p:cNvPr id="76" name="pl76"/>
            <p:cNvSpPr/>
            <p:nvPr/>
          </p:nvSpPr>
          <p:spPr>
            <a:xfrm>
              <a:off x="5335683" y="3691746"/>
              <a:ext cx="3494417" cy="653455"/>
            </a:xfrm>
            <a:custGeom>
              <a:avLst/>
              <a:pathLst>
                <a:path w="3494417" h="653455">
                  <a:moveTo>
                    <a:pt x="0" y="108909"/>
                  </a:moveTo>
                  <a:lnTo>
                    <a:pt x="151931" y="0"/>
                  </a:lnTo>
                  <a:lnTo>
                    <a:pt x="303862" y="0"/>
                  </a:lnTo>
                  <a:lnTo>
                    <a:pt x="455793" y="0"/>
                  </a:lnTo>
                  <a:lnTo>
                    <a:pt x="607724" y="0"/>
                  </a:lnTo>
                  <a:lnTo>
                    <a:pt x="759656" y="0"/>
                  </a:lnTo>
                  <a:lnTo>
                    <a:pt x="911587" y="0"/>
                  </a:lnTo>
                  <a:lnTo>
                    <a:pt x="1063518" y="217818"/>
                  </a:lnTo>
                  <a:lnTo>
                    <a:pt x="1215449" y="0"/>
                  </a:lnTo>
                  <a:lnTo>
                    <a:pt x="1367380" y="217818"/>
                  </a:lnTo>
                  <a:lnTo>
                    <a:pt x="1519312" y="326727"/>
                  </a:lnTo>
                  <a:lnTo>
                    <a:pt x="1671243" y="326727"/>
                  </a:lnTo>
                  <a:lnTo>
                    <a:pt x="1823174" y="217818"/>
                  </a:lnTo>
                  <a:lnTo>
                    <a:pt x="1975105" y="326727"/>
                  </a:lnTo>
                  <a:lnTo>
                    <a:pt x="2127036" y="217818"/>
                  </a:lnTo>
                  <a:lnTo>
                    <a:pt x="2278968" y="326727"/>
                  </a:lnTo>
                  <a:lnTo>
                    <a:pt x="2430899" y="653455"/>
                  </a:lnTo>
                  <a:lnTo>
                    <a:pt x="2582830" y="435636"/>
                  </a:lnTo>
                  <a:lnTo>
                    <a:pt x="2734761" y="217818"/>
                  </a:lnTo>
                  <a:lnTo>
                    <a:pt x="2886692" y="326727"/>
                  </a:lnTo>
                  <a:lnTo>
                    <a:pt x="3038624" y="326727"/>
                  </a:lnTo>
                  <a:lnTo>
                    <a:pt x="3190555" y="217818"/>
                  </a:lnTo>
                  <a:lnTo>
                    <a:pt x="3342486" y="108909"/>
                  </a:lnTo>
                  <a:lnTo>
                    <a:pt x="3494417" y="544546"/>
                  </a:lnTo>
                </a:path>
              </a:pathLst>
            </a:custGeom>
            <a:ln w="40651" cap="flat">
              <a:solidFill>
                <a:srgbClr val="6A1E74">
                  <a:alpha val="100000"/>
                </a:srgbClr>
              </a:solidFill>
              <a:prstDash val="solid"/>
              <a:round/>
            </a:ln>
          </p:spPr>
          <p:txBody>
            <a:bodyPr/>
            <a:lstStyle/>
            <a:p/>
          </p:txBody>
        </p:sp>
        <p:sp>
          <p:nvSpPr>
            <p:cNvPr id="77" name="pl77"/>
            <p:cNvSpPr/>
            <p:nvPr/>
          </p:nvSpPr>
          <p:spPr>
            <a:xfrm>
              <a:off x="5160962"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78" name="pg78"/>
            <p:cNvSpPr/>
            <p:nvPr/>
          </p:nvSpPr>
          <p:spPr>
            <a:xfrm>
              <a:off x="5259818" y="3512877"/>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9" name="tx79"/>
            <p:cNvSpPr/>
            <p:nvPr/>
          </p:nvSpPr>
          <p:spPr>
            <a:xfrm>
              <a:off x="5305538" y="355960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0" name="pg80"/>
            <p:cNvSpPr/>
            <p:nvPr/>
          </p:nvSpPr>
          <p:spPr>
            <a:xfrm>
              <a:off x="8146511" y="3730695"/>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1" name="tx81"/>
            <p:cNvSpPr/>
            <p:nvPr/>
          </p:nvSpPr>
          <p:spPr>
            <a:xfrm>
              <a:off x="8192231" y="37761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82" name="pg82"/>
            <p:cNvSpPr/>
            <p:nvPr/>
          </p:nvSpPr>
          <p:spPr>
            <a:xfrm>
              <a:off x="8754236" y="3948514"/>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3" name="tx83"/>
            <p:cNvSpPr/>
            <p:nvPr/>
          </p:nvSpPr>
          <p:spPr>
            <a:xfrm>
              <a:off x="8799956" y="3992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4" name="tx84"/>
            <p:cNvSpPr/>
            <p:nvPr/>
          </p:nvSpPr>
          <p:spPr>
            <a:xfrm>
              <a:off x="8932593" y="37628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7</a:t>
              </a:r>
            </a:p>
          </p:txBody>
        </p:sp>
        <p:sp>
          <p:nvSpPr>
            <p:cNvPr id="85" name="tx85"/>
            <p:cNvSpPr/>
            <p:nvPr/>
          </p:nvSpPr>
          <p:spPr>
            <a:xfrm>
              <a:off x="5020637"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4942943"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a:off x="4942943"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a:off x="4942943"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89" name="tx89"/>
            <p:cNvSpPr/>
            <p:nvPr/>
          </p:nvSpPr>
          <p:spPr>
            <a:xfrm rot="-5400000">
              <a:off x="517923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0" name="tx90"/>
            <p:cNvSpPr/>
            <p:nvPr/>
          </p:nvSpPr>
          <p:spPr>
            <a:xfrm rot="-5400000">
              <a:off x="593889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1" name="tx91"/>
            <p:cNvSpPr/>
            <p:nvPr/>
          </p:nvSpPr>
          <p:spPr>
            <a:xfrm rot="-5400000">
              <a:off x="66985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745820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806592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8673620"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4273632"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96" name="pl96"/>
            <p:cNvSpPr/>
            <p:nvPr/>
          </p:nvSpPr>
          <p:spPr>
            <a:xfrm>
              <a:off x="6377280"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97" name="pl97"/>
            <p:cNvSpPr/>
            <p:nvPr/>
          </p:nvSpPr>
          <p:spPr>
            <a:xfrm>
              <a:off x="7139734" y="6154255"/>
              <a:ext cx="175564" cy="0"/>
            </a:xfrm>
            <a:custGeom>
              <a:avLst/>
              <a:pathLst>
                <a:path w="175564" h="0">
                  <a:moveTo>
                    <a:pt x="0" y="0"/>
                  </a:moveTo>
                  <a:lnTo>
                    <a:pt x="175564" y="0"/>
                  </a:lnTo>
                </a:path>
              </a:pathLst>
            </a:custGeom>
            <a:ln w="27101" cap="flat">
              <a:solidFill>
                <a:srgbClr val="6A1E74">
                  <a:alpha val="50196"/>
                </a:srgbClr>
              </a:solidFill>
              <a:prstDash val="solid"/>
              <a:round/>
            </a:ln>
          </p:spPr>
          <p:txBody>
            <a:bodyPr/>
            <a:lstStyle/>
            <a:p/>
          </p:txBody>
        </p:sp>
        <p:sp>
          <p:nvSpPr>
            <p:cNvPr id="98" name="pl98"/>
            <p:cNvSpPr/>
            <p:nvPr/>
          </p:nvSpPr>
          <p:spPr>
            <a:xfrm>
              <a:off x="7139734" y="6154255"/>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99" name="tx99"/>
            <p:cNvSpPr/>
            <p:nvPr/>
          </p:nvSpPr>
          <p:spPr>
            <a:xfrm>
              <a:off x="664437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0" name="tx100"/>
            <p:cNvSpPr/>
            <p:nvPr/>
          </p:nvSpPr>
          <p:spPr>
            <a:xfrm>
              <a:off x="7406834"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01" name="tx101"/>
            <p:cNvSpPr/>
            <p:nvPr/>
          </p:nvSpPr>
          <p:spPr>
            <a:xfrm>
              <a:off x="6303516"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02" name="tx102"/>
            <p:cNvSpPr/>
            <p:nvPr/>
          </p:nvSpPr>
          <p:spPr>
            <a:xfrm>
              <a:off x="6367252" y="860466"/>
              <a:ext cx="14312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 (%)</a:t>
              </a:r>
            </a:p>
          </p:txBody>
        </p:sp>
        <p:sp>
          <p:nvSpPr>
            <p:cNvPr id="103" name="tx10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4" name="tx10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05" name="tx105"/>
            <p:cNvSpPr/>
            <p:nvPr/>
          </p:nvSpPr>
          <p:spPr>
            <a:xfrm>
              <a:off x="3339308" y="401542"/>
              <a:ext cx="2739702"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drop-out, MENA, 2000-2023</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2023, 5% of children who received DTP1 did not receive DTP3 (left), and 3%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2023, MENA DTP drop-out was lower and DTP-MCV drop-out was lower than global drop-out rates, respectively.</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044" y="875080"/>
              <a:ext cx="1620202" cy="1019644"/>
            </a:xfrm>
            <a:prstGeom prst="rect">
              <a:avLst/>
            </a:prstGeom>
            <a:solidFill>
              <a:srgbClr val="EBEBEB">
                <a:alpha val="100000"/>
              </a:srgbClr>
            </a:solidFill>
          </p:spPr>
          <p:txBody>
            <a:bodyPr/>
            <a:lstStyle/>
            <a:p/>
          </p:txBody>
        </p:sp>
        <p:sp>
          <p:nvSpPr>
            <p:cNvPr id="6" name="pl6"/>
            <p:cNvSpPr/>
            <p:nvPr/>
          </p:nvSpPr>
          <p:spPr>
            <a:xfrm>
              <a:off x="695044" y="163380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 name="pl7"/>
            <p:cNvSpPr/>
            <p:nvPr/>
          </p:nvSpPr>
          <p:spPr>
            <a:xfrm>
              <a:off x="695044" y="120466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 name="pl8"/>
            <p:cNvSpPr/>
            <p:nvPr/>
          </p:nvSpPr>
          <p:spPr>
            <a:xfrm>
              <a:off x="915981"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9" name="pl9"/>
            <p:cNvSpPr/>
            <p:nvPr/>
          </p:nvSpPr>
          <p:spPr>
            <a:xfrm>
              <a:off x="1210563"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0" name="pl10"/>
            <p:cNvSpPr/>
            <p:nvPr/>
          </p:nvSpPr>
          <p:spPr>
            <a:xfrm>
              <a:off x="1505145"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1" name="pl11"/>
            <p:cNvSpPr/>
            <p:nvPr/>
          </p:nvSpPr>
          <p:spPr>
            <a:xfrm>
              <a:off x="1799727"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2" name="pl12"/>
            <p:cNvSpPr/>
            <p:nvPr/>
          </p:nvSpPr>
          <p:spPr>
            <a:xfrm>
              <a:off x="2094310"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695044" y="184837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4" name="pl14"/>
            <p:cNvSpPr/>
            <p:nvPr/>
          </p:nvSpPr>
          <p:spPr>
            <a:xfrm>
              <a:off x="695044" y="141923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5" name="pl15"/>
            <p:cNvSpPr/>
            <p:nvPr/>
          </p:nvSpPr>
          <p:spPr>
            <a:xfrm>
              <a:off x="695044" y="9900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 name="pl16"/>
            <p:cNvSpPr/>
            <p:nvPr/>
          </p:nvSpPr>
          <p:spPr>
            <a:xfrm>
              <a:off x="768690"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063272"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357854"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652436"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1947019"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41601"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768690" y="1745383"/>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23" name="pl23"/>
            <p:cNvSpPr/>
            <p:nvPr/>
          </p:nvSpPr>
          <p:spPr>
            <a:xfrm>
              <a:off x="768690" y="1590891"/>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40651" cap="flat">
              <a:solidFill>
                <a:srgbClr val="BEBEBE">
                  <a:alpha val="69803"/>
                </a:srgbClr>
              </a:solidFill>
              <a:prstDash val="solid"/>
              <a:round/>
            </a:ln>
          </p:spPr>
          <p:txBody>
            <a:bodyPr/>
            <a:lstStyle/>
            <a:p/>
          </p:txBody>
        </p:sp>
        <p:sp>
          <p:nvSpPr>
            <p:cNvPr id="24" name="pl24"/>
            <p:cNvSpPr/>
            <p:nvPr/>
          </p:nvSpPr>
          <p:spPr>
            <a:xfrm>
              <a:off x="768690" y="1590891"/>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25" name="pl25"/>
            <p:cNvSpPr/>
            <p:nvPr/>
          </p:nvSpPr>
          <p:spPr>
            <a:xfrm>
              <a:off x="768690" y="1831211"/>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26" name="pl26"/>
            <p:cNvSpPr/>
            <p:nvPr/>
          </p:nvSpPr>
          <p:spPr>
            <a:xfrm>
              <a:off x="768690" y="1573725"/>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27" name="pl27"/>
            <p:cNvSpPr/>
            <p:nvPr/>
          </p:nvSpPr>
          <p:spPr>
            <a:xfrm>
              <a:off x="768690" y="1814046"/>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28" name="pl28"/>
            <p:cNvSpPr/>
            <p:nvPr/>
          </p:nvSpPr>
          <p:spPr>
            <a:xfrm>
              <a:off x="768690" y="18483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9" name="pl29"/>
            <p:cNvSpPr/>
            <p:nvPr/>
          </p:nvSpPr>
          <p:spPr>
            <a:xfrm>
              <a:off x="768690" y="1539394"/>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30" name="pl30"/>
            <p:cNvSpPr/>
            <p:nvPr/>
          </p:nvSpPr>
          <p:spPr>
            <a:xfrm>
              <a:off x="768690" y="1814046"/>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31" name="pl31"/>
            <p:cNvSpPr/>
            <p:nvPr/>
          </p:nvSpPr>
          <p:spPr>
            <a:xfrm>
              <a:off x="768690" y="1711051"/>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32" name="pl32"/>
            <p:cNvSpPr/>
            <p:nvPr/>
          </p:nvSpPr>
          <p:spPr>
            <a:xfrm>
              <a:off x="768690" y="1350571"/>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33" name="pl33"/>
            <p:cNvSpPr/>
            <p:nvPr/>
          </p:nvSpPr>
          <p:spPr>
            <a:xfrm>
              <a:off x="768690" y="183121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4" name="pl34"/>
            <p:cNvSpPr/>
            <p:nvPr/>
          </p:nvSpPr>
          <p:spPr>
            <a:xfrm>
              <a:off x="768690" y="18483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5" name="pl35"/>
            <p:cNvSpPr/>
            <p:nvPr/>
          </p:nvSpPr>
          <p:spPr>
            <a:xfrm>
              <a:off x="768690" y="18483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6" name="pl36"/>
            <p:cNvSpPr/>
            <p:nvPr/>
          </p:nvSpPr>
          <p:spPr>
            <a:xfrm>
              <a:off x="768690" y="1728217"/>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37" name="pl37"/>
            <p:cNvSpPr/>
            <p:nvPr/>
          </p:nvSpPr>
          <p:spPr>
            <a:xfrm>
              <a:off x="768690" y="1831211"/>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38" name="pl38"/>
            <p:cNvSpPr/>
            <p:nvPr/>
          </p:nvSpPr>
          <p:spPr>
            <a:xfrm>
              <a:off x="768690" y="1779714"/>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39" name="pl39"/>
            <p:cNvSpPr/>
            <p:nvPr/>
          </p:nvSpPr>
          <p:spPr>
            <a:xfrm>
              <a:off x="768690" y="1659554"/>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40" name="pl40"/>
            <p:cNvSpPr/>
            <p:nvPr/>
          </p:nvSpPr>
          <p:spPr>
            <a:xfrm>
              <a:off x="768690" y="1556560"/>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41" name="pl41"/>
            <p:cNvSpPr/>
            <p:nvPr/>
          </p:nvSpPr>
          <p:spPr>
            <a:xfrm>
              <a:off x="768690" y="1814046"/>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2" name="pl42"/>
            <p:cNvSpPr/>
            <p:nvPr/>
          </p:nvSpPr>
          <p:spPr>
            <a:xfrm>
              <a:off x="768690" y="1814046"/>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43" name="pl43"/>
            <p:cNvSpPr/>
            <p:nvPr/>
          </p:nvSpPr>
          <p:spPr>
            <a:xfrm>
              <a:off x="768690" y="1522228"/>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44" name="pl44"/>
            <p:cNvSpPr/>
            <p:nvPr/>
          </p:nvSpPr>
          <p:spPr>
            <a:xfrm>
              <a:off x="768690" y="1745383"/>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45" name="pl45"/>
            <p:cNvSpPr/>
            <p:nvPr/>
          </p:nvSpPr>
          <p:spPr>
            <a:xfrm>
              <a:off x="768690" y="1590891"/>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40651" cap="flat">
              <a:solidFill>
                <a:srgbClr val="000000">
                  <a:alpha val="100000"/>
                </a:srgbClr>
              </a:solidFill>
              <a:prstDash val="solid"/>
              <a:round/>
            </a:ln>
          </p:spPr>
          <p:txBody>
            <a:bodyPr/>
            <a:lstStyle/>
            <a:p/>
          </p:txBody>
        </p:sp>
        <p:sp>
          <p:nvSpPr>
            <p:cNvPr id="46" name="pl46"/>
            <p:cNvSpPr/>
            <p:nvPr/>
          </p:nvSpPr>
          <p:spPr>
            <a:xfrm>
              <a:off x="768690" y="1590891"/>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F8766D">
                  <a:alpha val="100000"/>
                </a:srgbClr>
              </a:solidFill>
              <a:prstDash val="solid"/>
              <a:round/>
            </a:ln>
          </p:spPr>
          <p:txBody>
            <a:bodyPr/>
            <a:lstStyle/>
            <a:p/>
          </p:txBody>
        </p:sp>
        <p:sp>
          <p:nvSpPr>
            <p:cNvPr id="47" name="pl47"/>
            <p:cNvSpPr/>
            <p:nvPr/>
          </p:nvSpPr>
          <p:spPr>
            <a:xfrm>
              <a:off x="695044" y="184837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8" name="tx48"/>
            <p:cNvSpPr/>
            <p:nvPr/>
          </p:nvSpPr>
          <p:spPr>
            <a:xfrm>
              <a:off x="1297564" y="14962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9" name="tx49"/>
            <p:cNvSpPr/>
            <p:nvPr/>
          </p:nvSpPr>
          <p:spPr>
            <a:xfrm>
              <a:off x="1592147" y="14791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50" name="tx50"/>
            <p:cNvSpPr/>
            <p:nvPr/>
          </p:nvSpPr>
          <p:spPr>
            <a:xfrm>
              <a:off x="1886729" y="14262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51" name="tx51"/>
            <p:cNvSpPr/>
            <p:nvPr/>
          </p:nvSpPr>
          <p:spPr>
            <a:xfrm>
              <a:off x="2211456" y="15807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2" name="tx52"/>
            <p:cNvSpPr/>
            <p:nvPr/>
          </p:nvSpPr>
          <p:spPr>
            <a:xfrm>
              <a:off x="738545" y="159932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3" name="tx53"/>
            <p:cNvSpPr/>
            <p:nvPr/>
          </p:nvSpPr>
          <p:spPr>
            <a:xfrm>
              <a:off x="1033127" y="156626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4" name="rc54"/>
            <p:cNvSpPr/>
            <p:nvPr/>
          </p:nvSpPr>
          <p:spPr>
            <a:xfrm>
              <a:off x="695044" y="2179176"/>
              <a:ext cx="1620202" cy="1019644"/>
            </a:xfrm>
            <a:prstGeom prst="rect">
              <a:avLst/>
            </a:prstGeom>
            <a:solidFill>
              <a:srgbClr val="EBEBEB">
                <a:alpha val="100000"/>
              </a:srgbClr>
            </a:solidFill>
          </p:spPr>
          <p:txBody>
            <a:bodyPr/>
            <a:lstStyle/>
            <a:p/>
          </p:txBody>
        </p:sp>
        <p:sp>
          <p:nvSpPr>
            <p:cNvPr id="55" name="pl55"/>
            <p:cNvSpPr/>
            <p:nvPr/>
          </p:nvSpPr>
          <p:spPr>
            <a:xfrm>
              <a:off x="695044" y="293790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6" name="pl56"/>
            <p:cNvSpPr/>
            <p:nvPr/>
          </p:nvSpPr>
          <p:spPr>
            <a:xfrm>
              <a:off x="695044" y="250875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7" name="pl57"/>
            <p:cNvSpPr/>
            <p:nvPr/>
          </p:nvSpPr>
          <p:spPr>
            <a:xfrm>
              <a:off x="915981"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8" name="pl58"/>
            <p:cNvSpPr/>
            <p:nvPr/>
          </p:nvSpPr>
          <p:spPr>
            <a:xfrm>
              <a:off x="1210563"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9" name="pl59"/>
            <p:cNvSpPr/>
            <p:nvPr/>
          </p:nvSpPr>
          <p:spPr>
            <a:xfrm>
              <a:off x="1505145"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0" name="pl60"/>
            <p:cNvSpPr/>
            <p:nvPr/>
          </p:nvSpPr>
          <p:spPr>
            <a:xfrm>
              <a:off x="1799727"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1" name="pl61"/>
            <p:cNvSpPr/>
            <p:nvPr/>
          </p:nvSpPr>
          <p:spPr>
            <a:xfrm>
              <a:off x="2094310"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2" name="pl62"/>
            <p:cNvSpPr/>
            <p:nvPr/>
          </p:nvSpPr>
          <p:spPr>
            <a:xfrm>
              <a:off x="695044" y="315247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3" name="pl63"/>
            <p:cNvSpPr/>
            <p:nvPr/>
          </p:nvSpPr>
          <p:spPr>
            <a:xfrm>
              <a:off x="695044" y="272333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4" name="pl64"/>
            <p:cNvSpPr/>
            <p:nvPr/>
          </p:nvSpPr>
          <p:spPr>
            <a:xfrm>
              <a:off x="695044" y="229418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5" name="pl65"/>
            <p:cNvSpPr/>
            <p:nvPr/>
          </p:nvSpPr>
          <p:spPr>
            <a:xfrm>
              <a:off x="768690"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6" name="pl66"/>
            <p:cNvSpPr/>
            <p:nvPr/>
          </p:nvSpPr>
          <p:spPr>
            <a:xfrm>
              <a:off x="1063272"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1357854"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652436"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947019"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2241601"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768690" y="3049479"/>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72" name="pl72"/>
            <p:cNvSpPr/>
            <p:nvPr/>
          </p:nvSpPr>
          <p:spPr>
            <a:xfrm>
              <a:off x="768690" y="2843490"/>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40651" cap="flat">
              <a:solidFill>
                <a:srgbClr val="BEBEBE">
                  <a:alpha val="69803"/>
                </a:srgbClr>
              </a:solidFill>
              <a:prstDash val="solid"/>
              <a:round/>
            </a:ln>
          </p:spPr>
          <p:txBody>
            <a:bodyPr/>
            <a:lstStyle/>
            <a:p/>
          </p:txBody>
        </p:sp>
        <p:sp>
          <p:nvSpPr>
            <p:cNvPr id="73" name="pl73"/>
            <p:cNvSpPr/>
            <p:nvPr/>
          </p:nvSpPr>
          <p:spPr>
            <a:xfrm>
              <a:off x="768690" y="2894987"/>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74" name="pl74"/>
            <p:cNvSpPr/>
            <p:nvPr/>
          </p:nvSpPr>
          <p:spPr>
            <a:xfrm>
              <a:off x="768690" y="3135307"/>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75" name="pl75"/>
            <p:cNvSpPr/>
            <p:nvPr/>
          </p:nvSpPr>
          <p:spPr>
            <a:xfrm>
              <a:off x="768690" y="2877821"/>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76" name="pl76"/>
            <p:cNvSpPr/>
            <p:nvPr/>
          </p:nvSpPr>
          <p:spPr>
            <a:xfrm>
              <a:off x="768690" y="3118142"/>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77" name="pl77"/>
            <p:cNvSpPr/>
            <p:nvPr/>
          </p:nvSpPr>
          <p:spPr>
            <a:xfrm>
              <a:off x="768690" y="3152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8" name="pl78"/>
            <p:cNvSpPr/>
            <p:nvPr/>
          </p:nvSpPr>
          <p:spPr>
            <a:xfrm>
              <a:off x="768690" y="2843490"/>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79" name="pl79"/>
            <p:cNvSpPr/>
            <p:nvPr/>
          </p:nvSpPr>
          <p:spPr>
            <a:xfrm>
              <a:off x="768690" y="3118142"/>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80" name="pl80"/>
            <p:cNvSpPr/>
            <p:nvPr/>
          </p:nvSpPr>
          <p:spPr>
            <a:xfrm>
              <a:off x="768690" y="3015147"/>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81" name="pl81"/>
            <p:cNvSpPr/>
            <p:nvPr/>
          </p:nvSpPr>
          <p:spPr>
            <a:xfrm>
              <a:off x="768690" y="2654667"/>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82" name="pl82"/>
            <p:cNvSpPr/>
            <p:nvPr/>
          </p:nvSpPr>
          <p:spPr>
            <a:xfrm>
              <a:off x="768690" y="313530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3" name="pl83"/>
            <p:cNvSpPr/>
            <p:nvPr/>
          </p:nvSpPr>
          <p:spPr>
            <a:xfrm>
              <a:off x="768690" y="3152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4" name="pl84"/>
            <p:cNvSpPr/>
            <p:nvPr/>
          </p:nvSpPr>
          <p:spPr>
            <a:xfrm>
              <a:off x="768690" y="3152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5" name="pl85"/>
            <p:cNvSpPr/>
            <p:nvPr/>
          </p:nvSpPr>
          <p:spPr>
            <a:xfrm>
              <a:off x="768690" y="3032313"/>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86" name="pl86"/>
            <p:cNvSpPr/>
            <p:nvPr/>
          </p:nvSpPr>
          <p:spPr>
            <a:xfrm>
              <a:off x="768690" y="3135307"/>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87" name="pl87"/>
            <p:cNvSpPr/>
            <p:nvPr/>
          </p:nvSpPr>
          <p:spPr>
            <a:xfrm>
              <a:off x="768690" y="3083810"/>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88" name="pl88"/>
            <p:cNvSpPr/>
            <p:nvPr/>
          </p:nvSpPr>
          <p:spPr>
            <a:xfrm>
              <a:off x="768690" y="2963650"/>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89" name="pl89"/>
            <p:cNvSpPr/>
            <p:nvPr/>
          </p:nvSpPr>
          <p:spPr>
            <a:xfrm>
              <a:off x="768690" y="2860656"/>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90" name="pl90"/>
            <p:cNvSpPr/>
            <p:nvPr/>
          </p:nvSpPr>
          <p:spPr>
            <a:xfrm>
              <a:off x="768690" y="3118142"/>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1" name="pl91"/>
            <p:cNvSpPr/>
            <p:nvPr/>
          </p:nvSpPr>
          <p:spPr>
            <a:xfrm>
              <a:off x="768690" y="3118142"/>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92" name="pl92"/>
            <p:cNvSpPr/>
            <p:nvPr/>
          </p:nvSpPr>
          <p:spPr>
            <a:xfrm>
              <a:off x="768690" y="2826324"/>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93" name="pl93"/>
            <p:cNvSpPr/>
            <p:nvPr/>
          </p:nvSpPr>
          <p:spPr>
            <a:xfrm>
              <a:off x="768690" y="3049479"/>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94" name="pl94"/>
            <p:cNvSpPr/>
            <p:nvPr/>
          </p:nvSpPr>
          <p:spPr>
            <a:xfrm>
              <a:off x="768690" y="2843490"/>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40651" cap="flat">
              <a:solidFill>
                <a:srgbClr val="000000">
                  <a:alpha val="100000"/>
                </a:srgbClr>
              </a:solidFill>
              <a:prstDash val="solid"/>
              <a:round/>
            </a:ln>
          </p:spPr>
          <p:txBody>
            <a:bodyPr/>
            <a:lstStyle/>
            <a:p/>
          </p:txBody>
        </p:sp>
        <p:sp>
          <p:nvSpPr>
            <p:cNvPr id="95" name="pl95"/>
            <p:cNvSpPr/>
            <p:nvPr/>
          </p:nvSpPr>
          <p:spPr>
            <a:xfrm>
              <a:off x="768690" y="2843490"/>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7CAE00">
                  <a:alpha val="100000"/>
                </a:srgbClr>
              </a:solidFill>
              <a:prstDash val="solid"/>
              <a:round/>
            </a:ln>
          </p:spPr>
          <p:txBody>
            <a:bodyPr/>
            <a:lstStyle/>
            <a:p/>
          </p:txBody>
        </p:sp>
        <p:sp>
          <p:nvSpPr>
            <p:cNvPr id="96" name="pl96"/>
            <p:cNvSpPr/>
            <p:nvPr/>
          </p:nvSpPr>
          <p:spPr>
            <a:xfrm>
              <a:off x="695044" y="315247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7" name="tx97"/>
            <p:cNvSpPr/>
            <p:nvPr/>
          </p:nvSpPr>
          <p:spPr>
            <a:xfrm>
              <a:off x="738545" y="28333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8" name="tx98"/>
            <p:cNvSpPr/>
            <p:nvPr/>
          </p:nvSpPr>
          <p:spPr>
            <a:xfrm>
              <a:off x="1002982" y="28162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9" name="tx99"/>
            <p:cNvSpPr/>
            <p:nvPr/>
          </p:nvSpPr>
          <p:spPr>
            <a:xfrm>
              <a:off x="1297564" y="2678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00" name="tx100"/>
            <p:cNvSpPr/>
            <p:nvPr/>
          </p:nvSpPr>
          <p:spPr>
            <a:xfrm>
              <a:off x="1592147" y="27832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1" name="tx101"/>
            <p:cNvSpPr/>
            <p:nvPr/>
          </p:nvSpPr>
          <p:spPr>
            <a:xfrm>
              <a:off x="1916874" y="28848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2" name="tx102"/>
            <p:cNvSpPr/>
            <p:nvPr/>
          </p:nvSpPr>
          <p:spPr>
            <a:xfrm>
              <a:off x="2211456" y="28848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3" name="rc103"/>
            <p:cNvSpPr/>
            <p:nvPr/>
          </p:nvSpPr>
          <p:spPr>
            <a:xfrm>
              <a:off x="695044" y="3483272"/>
              <a:ext cx="1620202" cy="1019644"/>
            </a:xfrm>
            <a:prstGeom prst="rect">
              <a:avLst/>
            </a:prstGeom>
            <a:solidFill>
              <a:srgbClr val="EBEBEB">
                <a:alpha val="100000"/>
              </a:srgbClr>
            </a:solidFill>
          </p:spPr>
          <p:txBody>
            <a:bodyPr/>
            <a:lstStyle/>
            <a:p/>
          </p:txBody>
        </p:sp>
        <p:sp>
          <p:nvSpPr>
            <p:cNvPr id="104" name="pl104"/>
            <p:cNvSpPr/>
            <p:nvPr/>
          </p:nvSpPr>
          <p:spPr>
            <a:xfrm>
              <a:off x="695044" y="424199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5" name="pl105"/>
            <p:cNvSpPr/>
            <p:nvPr/>
          </p:nvSpPr>
          <p:spPr>
            <a:xfrm>
              <a:off x="695044" y="381285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6" name="pl106"/>
            <p:cNvSpPr/>
            <p:nvPr/>
          </p:nvSpPr>
          <p:spPr>
            <a:xfrm>
              <a:off x="915981"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07" name="pl107"/>
            <p:cNvSpPr/>
            <p:nvPr/>
          </p:nvSpPr>
          <p:spPr>
            <a:xfrm>
              <a:off x="1210563"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08" name="pl108"/>
            <p:cNvSpPr/>
            <p:nvPr/>
          </p:nvSpPr>
          <p:spPr>
            <a:xfrm>
              <a:off x="1505145"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09" name="pl109"/>
            <p:cNvSpPr/>
            <p:nvPr/>
          </p:nvSpPr>
          <p:spPr>
            <a:xfrm>
              <a:off x="1799727"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10" name="pl110"/>
            <p:cNvSpPr/>
            <p:nvPr/>
          </p:nvSpPr>
          <p:spPr>
            <a:xfrm>
              <a:off x="2094310"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11" name="pl111"/>
            <p:cNvSpPr/>
            <p:nvPr/>
          </p:nvSpPr>
          <p:spPr>
            <a:xfrm>
              <a:off x="695044" y="445656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2" name="pl112"/>
            <p:cNvSpPr/>
            <p:nvPr/>
          </p:nvSpPr>
          <p:spPr>
            <a:xfrm>
              <a:off x="695044" y="40274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3" name="pl113"/>
            <p:cNvSpPr/>
            <p:nvPr/>
          </p:nvSpPr>
          <p:spPr>
            <a:xfrm>
              <a:off x="695044" y="359828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4" name="pl114"/>
            <p:cNvSpPr/>
            <p:nvPr/>
          </p:nvSpPr>
          <p:spPr>
            <a:xfrm>
              <a:off x="768690"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1063272"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16" name="pl116"/>
            <p:cNvSpPr/>
            <p:nvPr/>
          </p:nvSpPr>
          <p:spPr>
            <a:xfrm>
              <a:off x="1357854"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17" name="pl117"/>
            <p:cNvSpPr/>
            <p:nvPr/>
          </p:nvSpPr>
          <p:spPr>
            <a:xfrm>
              <a:off x="1652436"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1947019"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19" name="pl119"/>
            <p:cNvSpPr/>
            <p:nvPr/>
          </p:nvSpPr>
          <p:spPr>
            <a:xfrm>
              <a:off x="2241601"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20" name="pl120"/>
            <p:cNvSpPr/>
            <p:nvPr/>
          </p:nvSpPr>
          <p:spPr>
            <a:xfrm>
              <a:off x="768690" y="4353575"/>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121" name="pl121"/>
            <p:cNvSpPr/>
            <p:nvPr/>
          </p:nvSpPr>
          <p:spPr>
            <a:xfrm>
              <a:off x="768690" y="4456569"/>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122" name="pl122"/>
            <p:cNvSpPr/>
            <p:nvPr/>
          </p:nvSpPr>
          <p:spPr>
            <a:xfrm>
              <a:off x="768690" y="4199083"/>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123" name="pl123"/>
            <p:cNvSpPr/>
            <p:nvPr/>
          </p:nvSpPr>
          <p:spPr>
            <a:xfrm>
              <a:off x="768690" y="4439404"/>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124" name="pl124"/>
            <p:cNvSpPr/>
            <p:nvPr/>
          </p:nvSpPr>
          <p:spPr>
            <a:xfrm>
              <a:off x="768690" y="4181918"/>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125" name="pl125"/>
            <p:cNvSpPr/>
            <p:nvPr/>
          </p:nvSpPr>
          <p:spPr>
            <a:xfrm>
              <a:off x="768690" y="4422238"/>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126" name="pl126"/>
            <p:cNvSpPr/>
            <p:nvPr/>
          </p:nvSpPr>
          <p:spPr>
            <a:xfrm>
              <a:off x="768690" y="44565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27" name="pl127"/>
            <p:cNvSpPr/>
            <p:nvPr/>
          </p:nvSpPr>
          <p:spPr>
            <a:xfrm>
              <a:off x="768690" y="4147586"/>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128" name="pl128"/>
            <p:cNvSpPr/>
            <p:nvPr/>
          </p:nvSpPr>
          <p:spPr>
            <a:xfrm>
              <a:off x="768690" y="4422238"/>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129" name="pl129"/>
            <p:cNvSpPr/>
            <p:nvPr/>
          </p:nvSpPr>
          <p:spPr>
            <a:xfrm>
              <a:off x="768690" y="4319244"/>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130" name="pl130"/>
            <p:cNvSpPr/>
            <p:nvPr/>
          </p:nvSpPr>
          <p:spPr>
            <a:xfrm>
              <a:off x="768690" y="3958763"/>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131" name="pl131"/>
            <p:cNvSpPr/>
            <p:nvPr/>
          </p:nvSpPr>
          <p:spPr>
            <a:xfrm>
              <a:off x="768690" y="44394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2" name="pl132"/>
            <p:cNvSpPr/>
            <p:nvPr/>
          </p:nvSpPr>
          <p:spPr>
            <a:xfrm>
              <a:off x="768690" y="44565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3" name="pl133"/>
            <p:cNvSpPr/>
            <p:nvPr/>
          </p:nvSpPr>
          <p:spPr>
            <a:xfrm>
              <a:off x="768690" y="44565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4" name="pl134"/>
            <p:cNvSpPr/>
            <p:nvPr/>
          </p:nvSpPr>
          <p:spPr>
            <a:xfrm>
              <a:off x="768690" y="4336409"/>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135" name="pl135"/>
            <p:cNvSpPr/>
            <p:nvPr/>
          </p:nvSpPr>
          <p:spPr>
            <a:xfrm>
              <a:off x="768690" y="4439404"/>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136" name="pl136"/>
            <p:cNvSpPr/>
            <p:nvPr/>
          </p:nvSpPr>
          <p:spPr>
            <a:xfrm>
              <a:off x="768690" y="4387906"/>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137" name="pl137"/>
            <p:cNvSpPr/>
            <p:nvPr/>
          </p:nvSpPr>
          <p:spPr>
            <a:xfrm>
              <a:off x="768690" y="4267746"/>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138" name="pl138"/>
            <p:cNvSpPr/>
            <p:nvPr/>
          </p:nvSpPr>
          <p:spPr>
            <a:xfrm>
              <a:off x="768690" y="4164752"/>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139" name="pl139"/>
            <p:cNvSpPr/>
            <p:nvPr/>
          </p:nvSpPr>
          <p:spPr>
            <a:xfrm>
              <a:off x="768690" y="4422238"/>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40" name="pl140"/>
            <p:cNvSpPr/>
            <p:nvPr/>
          </p:nvSpPr>
          <p:spPr>
            <a:xfrm>
              <a:off x="768690" y="4422238"/>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141" name="pl141"/>
            <p:cNvSpPr/>
            <p:nvPr/>
          </p:nvSpPr>
          <p:spPr>
            <a:xfrm>
              <a:off x="768690" y="4130420"/>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142" name="pl142"/>
            <p:cNvSpPr/>
            <p:nvPr/>
          </p:nvSpPr>
          <p:spPr>
            <a:xfrm>
              <a:off x="768690" y="4353575"/>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143" name="pl143"/>
            <p:cNvSpPr/>
            <p:nvPr/>
          </p:nvSpPr>
          <p:spPr>
            <a:xfrm>
              <a:off x="768690" y="4456569"/>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144" name="pl144"/>
            <p:cNvSpPr/>
            <p:nvPr/>
          </p:nvSpPr>
          <p:spPr>
            <a:xfrm>
              <a:off x="768690" y="44565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00BFC4">
                  <a:alpha val="100000"/>
                </a:srgbClr>
              </a:solidFill>
              <a:prstDash val="solid"/>
              <a:round/>
            </a:ln>
          </p:spPr>
          <p:txBody>
            <a:bodyPr/>
            <a:lstStyle/>
            <a:p/>
          </p:txBody>
        </p:sp>
        <p:sp>
          <p:nvSpPr>
            <p:cNvPr id="145" name="pl145"/>
            <p:cNvSpPr/>
            <p:nvPr/>
          </p:nvSpPr>
          <p:spPr>
            <a:xfrm>
              <a:off x="695044" y="445656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46" name="tx146"/>
            <p:cNvSpPr/>
            <p:nvPr/>
          </p:nvSpPr>
          <p:spPr>
            <a:xfrm>
              <a:off x="738545"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7" name="tx147"/>
            <p:cNvSpPr/>
            <p:nvPr/>
          </p:nvSpPr>
          <p:spPr>
            <a:xfrm>
              <a:off x="1033127"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8" name="tx148"/>
            <p:cNvSpPr/>
            <p:nvPr/>
          </p:nvSpPr>
          <p:spPr>
            <a:xfrm>
              <a:off x="1327709"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9" name="tx149"/>
            <p:cNvSpPr/>
            <p:nvPr/>
          </p:nvSpPr>
          <p:spPr>
            <a:xfrm>
              <a:off x="1622291"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0" name="tx150"/>
            <p:cNvSpPr/>
            <p:nvPr/>
          </p:nvSpPr>
          <p:spPr>
            <a:xfrm>
              <a:off x="1916874"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1" name="tx151"/>
            <p:cNvSpPr/>
            <p:nvPr/>
          </p:nvSpPr>
          <p:spPr>
            <a:xfrm>
              <a:off x="2211456"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2" name="rc152"/>
            <p:cNvSpPr/>
            <p:nvPr/>
          </p:nvSpPr>
          <p:spPr>
            <a:xfrm>
              <a:off x="695044" y="4787368"/>
              <a:ext cx="1620202" cy="1019644"/>
            </a:xfrm>
            <a:prstGeom prst="rect">
              <a:avLst/>
            </a:prstGeom>
            <a:solidFill>
              <a:srgbClr val="EBEBEB">
                <a:alpha val="100000"/>
              </a:srgbClr>
            </a:solidFill>
          </p:spPr>
          <p:txBody>
            <a:bodyPr/>
            <a:lstStyle/>
            <a:p/>
          </p:txBody>
        </p:sp>
        <p:sp>
          <p:nvSpPr>
            <p:cNvPr id="153" name="pl153"/>
            <p:cNvSpPr/>
            <p:nvPr/>
          </p:nvSpPr>
          <p:spPr>
            <a:xfrm>
              <a:off x="695044" y="554609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54" name="pl154"/>
            <p:cNvSpPr/>
            <p:nvPr/>
          </p:nvSpPr>
          <p:spPr>
            <a:xfrm>
              <a:off x="695044" y="511695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55" name="pl155"/>
            <p:cNvSpPr/>
            <p:nvPr/>
          </p:nvSpPr>
          <p:spPr>
            <a:xfrm>
              <a:off x="915981"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56" name="pl156"/>
            <p:cNvSpPr/>
            <p:nvPr/>
          </p:nvSpPr>
          <p:spPr>
            <a:xfrm>
              <a:off x="1210563"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57" name="pl157"/>
            <p:cNvSpPr/>
            <p:nvPr/>
          </p:nvSpPr>
          <p:spPr>
            <a:xfrm>
              <a:off x="1505145"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58" name="pl158"/>
            <p:cNvSpPr/>
            <p:nvPr/>
          </p:nvSpPr>
          <p:spPr>
            <a:xfrm>
              <a:off x="1799727"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59" name="pl159"/>
            <p:cNvSpPr/>
            <p:nvPr/>
          </p:nvSpPr>
          <p:spPr>
            <a:xfrm>
              <a:off x="2094310"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60" name="pl160"/>
            <p:cNvSpPr/>
            <p:nvPr/>
          </p:nvSpPr>
          <p:spPr>
            <a:xfrm>
              <a:off x="695044" y="576066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1" name="pl161"/>
            <p:cNvSpPr/>
            <p:nvPr/>
          </p:nvSpPr>
          <p:spPr>
            <a:xfrm>
              <a:off x="695044" y="533152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2" name="pl162"/>
            <p:cNvSpPr/>
            <p:nvPr/>
          </p:nvSpPr>
          <p:spPr>
            <a:xfrm>
              <a:off x="695044" y="490237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3" name="pl163"/>
            <p:cNvSpPr/>
            <p:nvPr/>
          </p:nvSpPr>
          <p:spPr>
            <a:xfrm>
              <a:off x="768690"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1063272"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1357854"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1652436"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1947019"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2241601"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768690" y="5657671"/>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170" name="pl170"/>
            <p:cNvSpPr/>
            <p:nvPr/>
          </p:nvSpPr>
          <p:spPr>
            <a:xfrm>
              <a:off x="768690" y="5571842"/>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40651" cap="flat">
              <a:solidFill>
                <a:srgbClr val="BEBEBE">
                  <a:alpha val="69803"/>
                </a:srgbClr>
              </a:solidFill>
              <a:prstDash val="solid"/>
              <a:round/>
            </a:ln>
          </p:spPr>
          <p:txBody>
            <a:bodyPr/>
            <a:lstStyle/>
            <a:p/>
          </p:txBody>
        </p:sp>
        <p:sp>
          <p:nvSpPr>
            <p:cNvPr id="171" name="pl171"/>
            <p:cNvSpPr/>
            <p:nvPr/>
          </p:nvSpPr>
          <p:spPr>
            <a:xfrm>
              <a:off x="768690" y="5503180"/>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172" name="pl172"/>
            <p:cNvSpPr/>
            <p:nvPr/>
          </p:nvSpPr>
          <p:spPr>
            <a:xfrm>
              <a:off x="768690" y="5743500"/>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173" name="pl173"/>
            <p:cNvSpPr/>
            <p:nvPr/>
          </p:nvSpPr>
          <p:spPr>
            <a:xfrm>
              <a:off x="768690" y="5486014"/>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174" name="pl174"/>
            <p:cNvSpPr/>
            <p:nvPr/>
          </p:nvSpPr>
          <p:spPr>
            <a:xfrm>
              <a:off x="768690" y="5726334"/>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175" name="pl175"/>
            <p:cNvSpPr/>
            <p:nvPr/>
          </p:nvSpPr>
          <p:spPr>
            <a:xfrm>
              <a:off x="768690" y="57606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76" name="pl176"/>
            <p:cNvSpPr/>
            <p:nvPr/>
          </p:nvSpPr>
          <p:spPr>
            <a:xfrm>
              <a:off x="768690" y="5451682"/>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177" name="pl177"/>
            <p:cNvSpPr/>
            <p:nvPr/>
          </p:nvSpPr>
          <p:spPr>
            <a:xfrm>
              <a:off x="768690" y="5726334"/>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178" name="pl178"/>
            <p:cNvSpPr/>
            <p:nvPr/>
          </p:nvSpPr>
          <p:spPr>
            <a:xfrm>
              <a:off x="768690" y="5623340"/>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179" name="pl179"/>
            <p:cNvSpPr/>
            <p:nvPr/>
          </p:nvSpPr>
          <p:spPr>
            <a:xfrm>
              <a:off x="768690" y="5262859"/>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180" name="pl180"/>
            <p:cNvSpPr/>
            <p:nvPr/>
          </p:nvSpPr>
          <p:spPr>
            <a:xfrm>
              <a:off x="768690" y="574350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81" name="pl181"/>
            <p:cNvSpPr/>
            <p:nvPr/>
          </p:nvSpPr>
          <p:spPr>
            <a:xfrm>
              <a:off x="768690" y="57606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82" name="pl182"/>
            <p:cNvSpPr/>
            <p:nvPr/>
          </p:nvSpPr>
          <p:spPr>
            <a:xfrm>
              <a:off x="768690" y="57606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83" name="pl183"/>
            <p:cNvSpPr/>
            <p:nvPr/>
          </p:nvSpPr>
          <p:spPr>
            <a:xfrm>
              <a:off x="768690" y="5640505"/>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184" name="pl184"/>
            <p:cNvSpPr/>
            <p:nvPr/>
          </p:nvSpPr>
          <p:spPr>
            <a:xfrm>
              <a:off x="768690" y="5743500"/>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185" name="pl185"/>
            <p:cNvSpPr/>
            <p:nvPr/>
          </p:nvSpPr>
          <p:spPr>
            <a:xfrm>
              <a:off x="768690" y="5692003"/>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186" name="pl186"/>
            <p:cNvSpPr/>
            <p:nvPr/>
          </p:nvSpPr>
          <p:spPr>
            <a:xfrm>
              <a:off x="768690" y="5571842"/>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187" name="pl187"/>
            <p:cNvSpPr/>
            <p:nvPr/>
          </p:nvSpPr>
          <p:spPr>
            <a:xfrm>
              <a:off x="768690" y="5468848"/>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188" name="pl188"/>
            <p:cNvSpPr/>
            <p:nvPr/>
          </p:nvSpPr>
          <p:spPr>
            <a:xfrm>
              <a:off x="768690" y="5726334"/>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89" name="pl189"/>
            <p:cNvSpPr/>
            <p:nvPr/>
          </p:nvSpPr>
          <p:spPr>
            <a:xfrm>
              <a:off x="768690" y="5726334"/>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190" name="pl190"/>
            <p:cNvSpPr/>
            <p:nvPr/>
          </p:nvSpPr>
          <p:spPr>
            <a:xfrm>
              <a:off x="768690" y="5434517"/>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191" name="pl191"/>
            <p:cNvSpPr/>
            <p:nvPr/>
          </p:nvSpPr>
          <p:spPr>
            <a:xfrm>
              <a:off x="768690" y="5657671"/>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192" name="pl192"/>
            <p:cNvSpPr/>
            <p:nvPr/>
          </p:nvSpPr>
          <p:spPr>
            <a:xfrm>
              <a:off x="768690" y="5571842"/>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40651" cap="flat">
              <a:solidFill>
                <a:srgbClr val="000000">
                  <a:alpha val="100000"/>
                </a:srgbClr>
              </a:solidFill>
              <a:prstDash val="solid"/>
              <a:round/>
            </a:ln>
          </p:spPr>
          <p:txBody>
            <a:bodyPr/>
            <a:lstStyle/>
            <a:p/>
          </p:txBody>
        </p:sp>
        <p:sp>
          <p:nvSpPr>
            <p:cNvPr id="193" name="pl193"/>
            <p:cNvSpPr/>
            <p:nvPr/>
          </p:nvSpPr>
          <p:spPr>
            <a:xfrm>
              <a:off x="768690" y="5571842"/>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C77CFF">
                  <a:alpha val="100000"/>
                </a:srgbClr>
              </a:solidFill>
              <a:prstDash val="solid"/>
              <a:round/>
            </a:ln>
          </p:spPr>
          <p:txBody>
            <a:bodyPr/>
            <a:lstStyle/>
            <a:p/>
          </p:txBody>
        </p:sp>
        <p:sp>
          <p:nvSpPr>
            <p:cNvPr id="194" name="pl194"/>
            <p:cNvSpPr/>
            <p:nvPr/>
          </p:nvSpPr>
          <p:spPr>
            <a:xfrm>
              <a:off x="695044" y="576066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95" name="tx195"/>
            <p:cNvSpPr/>
            <p:nvPr/>
          </p:nvSpPr>
          <p:spPr>
            <a:xfrm>
              <a:off x="1327709" y="54587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96" name="tx196"/>
            <p:cNvSpPr/>
            <p:nvPr/>
          </p:nvSpPr>
          <p:spPr>
            <a:xfrm>
              <a:off x="1592147" y="54244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97" name="tx197"/>
            <p:cNvSpPr/>
            <p:nvPr/>
          </p:nvSpPr>
          <p:spPr>
            <a:xfrm>
              <a:off x="1916874" y="54415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98" name="tx198"/>
            <p:cNvSpPr/>
            <p:nvPr/>
          </p:nvSpPr>
          <p:spPr>
            <a:xfrm>
              <a:off x="2181311" y="5408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99" name="tx199"/>
            <p:cNvSpPr/>
            <p:nvPr/>
          </p:nvSpPr>
          <p:spPr>
            <a:xfrm>
              <a:off x="738545" y="54930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200" name="tx200"/>
            <p:cNvSpPr/>
            <p:nvPr/>
          </p:nvSpPr>
          <p:spPr>
            <a:xfrm>
              <a:off x="1033127" y="54930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201" name="rc201"/>
            <p:cNvSpPr/>
            <p:nvPr/>
          </p:nvSpPr>
          <p:spPr>
            <a:xfrm>
              <a:off x="2384835" y="875080"/>
              <a:ext cx="1620202" cy="1019644"/>
            </a:xfrm>
            <a:prstGeom prst="rect">
              <a:avLst/>
            </a:prstGeom>
            <a:solidFill>
              <a:srgbClr val="EBEBEB">
                <a:alpha val="100000"/>
              </a:srgbClr>
            </a:solidFill>
          </p:spPr>
          <p:txBody>
            <a:bodyPr/>
            <a:lstStyle/>
            <a:p/>
          </p:txBody>
        </p:sp>
        <p:sp>
          <p:nvSpPr>
            <p:cNvPr id="202" name="pl202"/>
            <p:cNvSpPr/>
            <p:nvPr/>
          </p:nvSpPr>
          <p:spPr>
            <a:xfrm>
              <a:off x="2384835" y="163380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03" name="pl203"/>
            <p:cNvSpPr/>
            <p:nvPr/>
          </p:nvSpPr>
          <p:spPr>
            <a:xfrm>
              <a:off x="2384835" y="120466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04" name="pl204"/>
            <p:cNvSpPr/>
            <p:nvPr/>
          </p:nvSpPr>
          <p:spPr>
            <a:xfrm>
              <a:off x="2605772"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05" name="pl205"/>
            <p:cNvSpPr/>
            <p:nvPr/>
          </p:nvSpPr>
          <p:spPr>
            <a:xfrm>
              <a:off x="2900354"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06" name="pl206"/>
            <p:cNvSpPr/>
            <p:nvPr/>
          </p:nvSpPr>
          <p:spPr>
            <a:xfrm>
              <a:off x="3194936"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07" name="pl207"/>
            <p:cNvSpPr/>
            <p:nvPr/>
          </p:nvSpPr>
          <p:spPr>
            <a:xfrm>
              <a:off x="3489518"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08" name="pl208"/>
            <p:cNvSpPr/>
            <p:nvPr/>
          </p:nvSpPr>
          <p:spPr>
            <a:xfrm>
              <a:off x="3784101"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09" name="pl209"/>
            <p:cNvSpPr/>
            <p:nvPr/>
          </p:nvSpPr>
          <p:spPr>
            <a:xfrm>
              <a:off x="2384835" y="184837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10" name="pl210"/>
            <p:cNvSpPr/>
            <p:nvPr/>
          </p:nvSpPr>
          <p:spPr>
            <a:xfrm>
              <a:off x="2384835" y="141923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11" name="pl211"/>
            <p:cNvSpPr/>
            <p:nvPr/>
          </p:nvSpPr>
          <p:spPr>
            <a:xfrm>
              <a:off x="2384835" y="9900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12" name="pl212"/>
            <p:cNvSpPr/>
            <p:nvPr/>
          </p:nvSpPr>
          <p:spPr>
            <a:xfrm>
              <a:off x="2458481"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2753063"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3047645"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3342227"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3636810"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3931392"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2458481" y="1745383"/>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219" name="pl219"/>
            <p:cNvSpPr/>
            <p:nvPr/>
          </p:nvSpPr>
          <p:spPr>
            <a:xfrm>
              <a:off x="2458481" y="1831211"/>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40651" cap="flat">
              <a:solidFill>
                <a:srgbClr val="BEBEBE">
                  <a:alpha val="69803"/>
                </a:srgbClr>
              </a:solidFill>
              <a:prstDash val="solid"/>
              <a:round/>
            </a:ln>
          </p:spPr>
          <p:txBody>
            <a:bodyPr/>
            <a:lstStyle/>
            <a:p/>
          </p:txBody>
        </p:sp>
        <p:sp>
          <p:nvSpPr>
            <p:cNvPr id="220" name="pl220"/>
            <p:cNvSpPr/>
            <p:nvPr/>
          </p:nvSpPr>
          <p:spPr>
            <a:xfrm>
              <a:off x="2458481" y="1590891"/>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221" name="pl221"/>
            <p:cNvSpPr/>
            <p:nvPr/>
          </p:nvSpPr>
          <p:spPr>
            <a:xfrm>
              <a:off x="2458481" y="1831211"/>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222" name="pl222"/>
            <p:cNvSpPr/>
            <p:nvPr/>
          </p:nvSpPr>
          <p:spPr>
            <a:xfrm>
              <a:off x="2458481" y="1573725"/>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223" name="pl223"/>
            <p:cNvSpPr/>
            <p:nvPr/>
          </p:nvSpPr>
          <p:spPr>
            <a:xfrm>
              <a:off x="2458481" y="1814046"/>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224" name="pl224"/>
            <p:cNvSpPr/>
            <p:nvPr/>
          </p:nvSpPr>
          <p:spPr>
            <a:xfrm>
              <a:off x="2458481" y="18483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25" name="pl225"/>
            <p:cNvSpPr/>
            <p:nvPr/>
          </p:nvSpPr>
          <p:spPr>
            <a:xfrm>
              <a:off x="2458481" y="1539394"/>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226" name="pl226"/>
            <p:cNvSpPr/>
            <p:nvPr/>
          </p:nvSpPr>
          <p:spPr>
            <a:xfrm>
              <a:off x="2458481" y="1814046"/>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227" name="pl227"/>
            <p:cNvSpPr/>
            <p:nvPr/>
          </p:nvSpPr>
          <p:spPr>
            <a:xfrm>
              <a:off x="2458481" y="1711051"/>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228" name="pl228"/>
            <p:cNvSpPr/>
            <p:nvPr/>
          </p:nvSpPr>
          <p:spPr>
            <a:xfrm>
              <a:off x="2458481" y="1350571"/>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229" name="pl229"/>
            <p:cNvSpPr/>
            <p:nvPr/>
          </p:nvSpPr>
          <p:spPr>
            <a:xfrm>
              <a:off x="2458481" y="183121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30" name="pl230"/>
            <p:cNvSpPr/>
            <p:nvPr/>
          </p:nvSpPr>
          <p:spPr>
            <a:xfrm>
              <a:off x="2458481" y="18483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31" name="pl231"/>
            <p:cNvSpPr/>
            <p:nvPr/>
          </p:nvSpPr>
          <p:spPr>
            <a:xfrm>
              <a:off x="2458481" y="18483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32" name="pl232"/>
            <p:cNvSpPr/>
            <p:nvPr/>
          </p:nvSpPr>
          <p:spPr>
            <a:xfrm>
              <a:off x="2458481" y="1728217"/>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233" name="pl233"/>
            <p:cNvSpPr/>
            <p:nvPr/>
          </p:nvSpPr>
          <p:spPr>
            <a:xfrm>
              <a:off x="2458481" y="1831211"/>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234" name="pl234"/>
            <p:cNvSpPr/>
            <p:nvPr/>
          </p:nvSpPr>
          <p:spPr>
            <a:xfrm>
              <a:off x="2458481" y="1779714"/>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235" name="pl235"/>
            <p:cNvSpPr/>
            <p:nvPr/>
          </p:nvSpPr>
          <p:spPr>
            <a:xfrm>
              <a:off x="2458481" y="1659554"/>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236" name="pl236"/>
            <p:cNvSpPr/>
            <p:nvPr/>
          </p:nvSpPr>
          <p:spPr>
            <a:xfrm>
              <a:off x="2458481" y="1556560"/>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237" name="pl237"/>
            <p:cNvSpPr/>
            <p:nvPr/>
          </p:nvSpPr>
          <p:spPr>
            <a:xfrm>
              <a:off x="2458481" y="1814046"/>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38" name="pl238"/>
            <p:cNvSpPr/>
            <p:nvPr/>
          </p:nvSpPr>
          <p:spPr>
            <a:xfrm>
              <a:off x="2458481" y="1814046"/>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239" name="pl239"/>
            <p:cNvSpPr/>
            <p:nvPr/>
          </p:nvSpPr>
          <p:spPr>
            <a:xfrm>
              <a:off x="2458481" y="1522228"/>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240" name="pl240"/>
            <p:cNvSpPr/>
            <p:nvPr/>
          </p:nvSpPr>
          <p:spPr>
            <a:xfrm>
              <a:off x="2458481" y="1745383"/>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241" name="pl241"/>
            <p:cNvSpPr/>
            <p:nvPr/>
          </p:nvSpPr>
          <p:spPr>
            <a:xfrm>
              <a:off x="2458481" y="1831211"/>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40651" cap="flat">
              <a:solidFill>
                <a:srgbClr val="000000">
                  <a:alpha val="100000"/>
                </a:srgbClr>
              </a:solidFill>
              <a:prstDash val="solid"/>
              <a:round/>
            </a:ln>
          </p:spPr>
          <p:txBody>
            <a:bodyPr/>
            <a:lstStyle/>
            <a:p/>
          </p:txBody>
        </p:sp>
        <p:sp>
          <p:nvSpPr>
            <p:cNvPr id="242" name="pl242"/>
            <p:cNvSpPr/>
            <p:nvPr/>
          </p:nvSpPr>
          <p:spPr>
            <a:xfrm>
              <a:off x="2458481" y="1831211"/>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EA8331">
                  <a:alpha val="100000"/>
                </a:srgbClr>
              </a:solidFill>
              <a:prstDash val="solid"/>
              <a:round/>
            </a:ln>
          </p:spPr>
          <p:txBody>
            <a:bodyPr/>
            <a:lstStyle/>
            <a:p/>
          </p:txBody>
        </p:sp>
        <p:sp>
          <p:nvSpPr>
            <p:cNvPr id="243" name="pl243"/>
            <p:cNvSpPr/>
            <p:nvPr/>
          </p:nvSpPr>
          <p:spPr>
            <a:xfrm>
              <a:off x="2384835" y="184837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44" name="tx244"/>
            <p:cNvSpPr/>
            <p:nvPr/>
          </p:nvSpPr>
          <p:spPr>
            <a:xfrm>
              <a:off x="3606665" y="16837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45" name="tx245"/>
            <p:cNvSpPr/>
            <p:nvPr/>
          </p:nvSpPr>
          <p:spPr>
            <a:xfrm>
              <a:off x="3901247" y="16837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46" name="tx246"/>
            <p:cNvSpPr/>
            <p:nvPr/>
          </p:nvSpPr>
          <p:spPr>
            <a:xfrm>
              <a:off x="2428336" y="16837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47" name="tx247"/>
            <p:cNvSpPr/>
            <p:nvPr/>
          </p:nvSpPr>
          <p:spPr>
            <a:xfrm>
              <a:off x="2722918" y="16837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48" name="tx248"/>
            <p:cNvSpPr/>
            <p:nvPr/>
          </p:nvSpPr>
          <p:spPr>
            <a:xfrm>
              <a:off x="3017500" y="16679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49" name="tx249"/>
            <p:cNvSpPr/>
            <p:nvPr/>
          </p:nvSpPr>
          <p:spPr>
            <a:xfrm>
              <a:off x="3312083" y="16679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50" name="rc250"/>
            <p:cNvSpPr/>
            <p:nvPr/>
          </p:nvSpPr>
          <p:spPr>
            <a:xfrm>
              <a:off x="2384835" y="2179176"/>
              <a:ext cx="1620202" cy="1019644"/>
            </a:xfrm>
            <a:prstGeom prst="rect">
              <a:avLst/>
            </a:prstGeom>
            <a:solidFill>
              <a:srgbClr val="EBEBEB">
                <a:alpha val="100000"/>
              </a:srgbClr>
            </a:solidFill>
          </p:spPr>
          <p:txBody>
            <a:bodyPr/>
            <a:lstStyle/>
            <a:p/>
          </p:txBody>
        </p:sp>
        <p:sp>
          <p:nvSpPr>
            <p:cNvPr id="251" name="pl251"/>
            <p:cNvSpPr/>
            <p:nvPr/>
          </p:nvSpPr>
          <p:spPr>
            <a:xfrm>
              <a:off x="2384835" y="293790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52" name="pl252"/>
            <p:cNvSpPr/>
            <p:nvPr/>
          </p:nvSpPr>
          <p:spPr>
            <a:xfrm>
              <a:off x="2384835" y="250875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53" name="pl253"/>
            <p:cNvSpPr/>
            <p:nvPr/>
          </p:nvSpPr>
          <p:spPr>
            <a:xfrm>
              <a:off x="2605772"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54" name="pl254"/>
            <p:cNvSpPr/>
            <p:nvPr/>
          </p:nvSpPr>
          <p:spPr>
            <a:xfrm>
              <a:off x="2900354"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55" name="pl255"/>
            <p:cNvSpPr/>
            <p:nvPr/>
          </p:nvSpPr>
          <p:spPr>
            <a:xfrm>
              <a:off x="3194936"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56" name="pl256"/>
            <p:cNvSpPr/>
            <p:nvPr/>
          </p:nvSpPr>
          <p:spPr>
            <a:xfrm>
              <a:off x="3489518"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57" name="pl257"/>
            <p:cNvSpPr/>
            <p:nvPr/>
          </p:nvSpPr>
          <p:spPr>
            <a:xfrm>
              <a:off x="3784101"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58" name="pl258"/>
            <p:cNvSpPr/>
            <p:nvPr/>
          </p:nvSpPr>
          <p:spPr>
            <a:xfrm>
              <a:off x="2384835" y="315247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59" name="pl259"/>
            <p:cNvSpPr/>
            <p:nvPr/>
          </p:nvSpPr>
          <p:spPr>
            <a:xfrm>
              <a:off x="2384835" y="272333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60" name="pl260"/>
            <p:cNvSpPr/>
            <p:nvPr/>
          </p:nvSpPr>
          <p:spPr>
            <a:xfrm>
              <a:off x="2384835" y="229418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61" name="pl261"/>
            <p:cNvSpPr/>
            <p:nvPr/>
          </p:nvSpPr>
          <p:spPr>
            <a:xfrm>
              <a:off x="2458481"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2753063"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3047645"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3342227"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3636810"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3931392"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2458481" y="3049479"/>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268" name="pl268"/>
            <p:cNvSpPr/>
            <p:nvPr/>
          </p:nvSpPr>
          <p:spPr>
            <a:xfrm>
              <a:off x="2458481" y="3118142"/>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40651" cap="flat">
              <a:solidFill>
                <a:srgbClr val="BEBEBE">
                  <a:alpha val="69803"/>
                </a:srgbClr>
              </a:solidFill>
              <a:prstDash val="solid"/>
              <a:round/>
            </a:ln>
          </p:spPr>
          <p:txBody>
            <a:bodyPr/>
            <a:lstStyle/>
            <a:p/>
          </p:txBody>
        </p:sp>
        <p:sp>
          <p:nvSpPr>
            <p:cNvPr id="269" name="pl269"/>
            <p:cNvSpPr/>
            <p:nvPr/>
          </p:nvSpPr>
          <p:spPr>
            <a:xfrm>
              <a:off x="2458481" y="2894987"/>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270" name="pl270"/>
            <p:cNvSpPr/>
            <p:nvPr/>
          </p:nvSpPr>
          <p:spPr>
            <a:xfrm>
              <a:off x="2458481" y="3135307"/>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271" name="pl271"/>
            <p:cNvSpPr/>
            <p:nvPr/>
          </p:nvSpPr>
          <p:spPr>
            <a:xfrm>
              <a:off x="2458481" y="2877821"/>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272" name="pl272"/>
            <p:cNvSpPr/>
            <p:nvPr/>
          </p:nvSpPr>
          <p:spPr>
            <a:xfrm>
              <a:off x="2458481" y="3118142"/>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273" name="pl273"/>
            <p:cNvSpPr/>
            <p:nvPr/>
          </p:nvSpPr>
          <p:spPr>
            <a:xfrm>
              <a:off x="2458481" y="3152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74" name="pl274"/>
            <p:cNvSpPr/>
            <p:nvPr/>
          </p:nvSpPr>
          <p:spPr>
            <a:xfrm>
              <a:off x="2458481" y="2843490"/>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275" name="pl275"/>
            <p:cNvSpPr/>
            <p:nvPr/>
          </p:nvSpPr>
          <p:spPr>
            <a:xfrm>
              <a:off x="2458481" y="3118142"/>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276" name="pl276"/>
            <p:cNvSpPr/>
            <p:nvPr/>
          </p:nvSpPr>
          <p:spPr>
            <a:xfrm>
              <a:off x="2458481" y="3015147"/>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277" name="pl277"/>
            <p:cNvSpPr/>
            <p:nvPr/>
          </p:nvSpPr>
          <p:spPr>
            <a:xfrm>
              <a:off x="2458481" y="2654667"/>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278" name="pl278"/>
            <p:cNvSpPr/>
            <p:nvPr/>
          </p:nvSpPr>
          <p:spPr>
            <a:xfrm>
              <a:off x="2458481" y="313530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79" name="pl279"/>
            <p:cNvSpPr/>
            <p:nvPr/>
          </p:nvSpPr>
          <p:spPr>
            <a:xfrm>
              <a:off x="2458481" y="3152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80" name="pl280"/>
            <p:cNvSpPr/>
            <p:nvPr/>
          </p:nvSpPr>
          <p:spPr>
            <a:xfrm>
              <a:off x="2458481" y="3152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81" name="pl281"/>
            <p:cNvSpPr/>
            <p:nvPr/>
          </p:nvSpPr>
          <p:spPr>
            <a:xfrm>
              <a:off x="2458481" y="3032313"/>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282" name="pl282"/>
            <p:cNvSpPr/>
            <p:nvPr/>
          </p:nvSpPr>
          <p:spPr>
            <a:xfrm>
              <a:off x="2458481" y="3135307"/>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283" name="pl283"/>
            <p:cNvSpPr/>
            <p:nvPr/>
          </p:nvSpPr>
          <p:spPr>
            <a:xfrm>
              <a:off x="2458481" y="3083810"/>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284" name="pl284"/>
            <p:cNvSpPr/>
            <p:nvPr/>
          </p:nvSpPr>
          <p:spPr>
            <a:xfrm>
              <a:off x="2458481" y="2963650"/>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285" name="pl285"/>
            <p:cNvSpPr/>
            <p:nvPr/>
          </p:nvSpPr>
          <p:spPr>
            <a:xfrm>
              <a:off x="2458481" y="2860656"/>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286" name="pl286"/>
            <p:cNvSpPr/>
            <p:nvPr/>
          </p:nvSpPr>
          <p:spPr>
            <a:xfrm>
              <a:off x="2458481" y="3118142"/>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87" name="pl287"/>
            <p:cNvSpPr/>
            <p:nvPr/>
          </p:nvSpPr>
          <p:spPr>
            <a:xfrm>
              <a:off x="2458481" y="3118142"/>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288" name="pl288"/>
            <p:cNvSpPr/>
            <p:nvPr/>
          </p:nvSpPr>
          <p:spPr>
            <a:xfrm>
              <a:off x="2458481" y="2826324"/>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289" name="pl289"/>
            <p:cNvSpPr/>
            <p:nvPr/>
          </p:nvSpPr>
          <p:spPr>
            <a:xfrm>
              <a:off x="2458481" y="3049479"/>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290" name="pl290"/>
            <p:cNvSpPr/>
            <p:nvPr/>
          </p:nvSpPr>
          <p:spPr>
            <a:xfrm>
              <a:off x="2458481" y="3118142"/>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40651" cap="flat">
              <a:solidFill>
                <a:srgbClr val="000000">
                  <a:alpha val="100000"/>
                </a:srgbClr>
              </a:solidFill>
              <a:prstDash val="solid"/>
              <a:round/>
            </a:ln>
          </p:spPr>
          <p:txBody>
            <a:bodyPr/>
            <a:lstStyle/>
            <a:p/>
          </p:txBody>
        </p:sp>
        <p:sp>
          <p:nvSpPr>
            <p:cNvPr id="291" name="pl291"/>
            <p:cNvSpPr/>
            <p:nvPr/>
          </p:nvSpPr>
          <p:spPr>
            <a:xfrm>
              <a:off x="2458481" y="3118142"/>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39B600">
                  <a:alpha val="100000"/>
                </a:srgbClr>
              </a:solidFill>
              <a:prstDash val="solid"/>
              <a:round/>
            </a:ln>
          </p:spPr>
          <p:txBody>
            <a:bodyPr/>
            <a:lstStyle/>
            <a:p/>
          </p:txBody>
        </p:sp>
        <p:sp>
          <p:nvSpPr>
            <p:cNvPr id="292" name="pl292"/>
            <p:cNvSpPr/>
            <p:nvPr/>
          </p:nvSpPr>
          <p:spPr>
            <a:xfrm>
              <a:off x="2384835" y="315247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93" name="tx293"/>
            <p:cNvSpPr/>
            <p:nvPr/>
          </p:nvSpPr>
          <p:spPr>
            <a:xfrm>
              <a:off x="2428336" y="29548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94" name="tx294"/>
            <p:cNvSpPr/>
            <p:nvPr/>
          </p:nvSpPr>
          <p:spPr>
            <a:xfrm>
              <a:off x="2722918" y="29720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95" name="tx295"/>
            <p:cNvSpPr/>
            <p:nvPr/>
          </p:nvSpPr>
          <p:spPr>
            <a:xfrm>
              <a:off x="3017500" y="29720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96" name="tx296"/>
            <p:cNvSpPr/>
            <p:nvPr/>
          </p:nvSpPr>
          <p:spPr>
            <a:xfrm>
              <a:off x="3312083" y="29878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97" name="tx297"/>
            <p:cNvSpPr/>
            <p:nvPr/>
          </p:nvSpPr>
          <p:spPr>
            <a:xfrm>
              <a:off x="3606665" y="29878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98" name="tx298"/>
            <p:cNvSpPr/>
            <p:nvPr/>
          </p:nvSpPr>
          <p:spPr>
            <a:xfrm>
              <a:off x="3901247" y="29720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99" name="rc299"/>
            <p:cNvSpPr/>
            <p:nvPr/>
          </p:nvSpPr>
          <p:spPr>
            <a:xfrm>
              <a:off x="2384835" y="3483272"/>
              <a:ext cx="1620202" cy="1019644"/>
            </a:xfrm>
            <a:prstGeom prst="rect">
              <a:avLst/>
            </a:prstGeom>
            <a:solidFill>
              <a:srgbClr val="EBEBEB">
                <a:alpha val="100000"/>
              </a:srgbClr>
            </a:solidFill>
          </p:spPr>
          <p:txBody>
            <a:bodyPr/>
            <a:lstStyle/>
            <a:p/>
          </p:txBody>
        </p:sp>
        <p:sp>
          <p:nvSpPr>
            <p:cNvPr id="300" name="pl300"/>
            <p:cNvSpPr/>
            <p:nvPr/>
          </p:nvSpPr>
          <p:spPr>
            <a:xfrm>
              <a:off x="2384835" y="424199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01" name="pl301"/>
            <p:cNvSpPr/>
            <p:nvPr/>
          </p:nvSpPr>
          <p:spPr>
            <a:xfrm>
              <a:off x="2384835" y="381285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02" name="pl302"/>
            <p:cNvSpPr/>
            <p:nvPr/>
          </p:nvSpPr>
          <p:spPr>
            <a:xfrm>
              <a:off x="2605772"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03" name="pl303"/>
            <p:cNvSpPr/>
            <p:nvPr/>
          </p:nvSpPr>
          <p:spPr>
            <a:xfrm>
              <a:off x="2900354"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04" name="pl304"/>
            <p:cNvSpPr/>
            <p:nvPr/>
          </p:nvSpPr>
          <p:spPr>
            <a:xfrm>
              <a:off x="3194936"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05" name="pl305"/>
            <p:cNvSpPr/>
            <p:nvPr/>
          </p:nvSpPr>
          <p:spPr>
            <a:xfrm>
              <a:off x="3489518"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06" name="pl306"/>
            <p:cNvSpPr/>
            <p:nvPr/>
          </p:nvSpPr>
          <p:spPr>
            <a:xfrm>
              <a:off x="3784101"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07" name="pl307"/>
            <p:cNvSpPr/>
            <p:nvPr/>
          </p:nvSpPr>
          <p:spPr>
            <a:xfrm>
              <a:off x="2384835" y="445656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08" name="pl308"/>
            <p:cNvSpPr/>
            <p:nvPr/>
          </p:nvSpPr>
          <p:spPr>
            <a:xfrm>
              <a:off x="2384835" y="40274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09" name="pl309"/>
            <p:cNvSpPr/>
            <p:nvPr/>
          </p:nvSpPr>
          <p:spPr>
            <a:xfrm>
              <a:off x="2384835" y="359828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10" name="pl310"/>
            <p:cNvSpPr/>
            <p:nvPr/>
          </p:nvSpPr>
          <p:spPr>
            <a:xfrm>
              <a:off x="2458481"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11" name="pl311"/>
            <p:cNvSpPr/>
            <p:nvPr/>
          </p:nvSpPr>
          <p:spPr>
            <a:xfrm>
              <a:off x="2753063"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12" name="pl312"/>
            <p:cNvSpPr/>
            <p:nvPr/>
          </p:nvSpPr>
          <p:spPr>
            <a:xfrm>
              <a:off x="3047645"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13" name="pl313"/>
            <p:cNvSpPr/>
            <p:nvPr/>
          </p:nvSpPr>
          <p:spPr>
            <a:xfrm>
              <a:off x="3342227"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3636810"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3931392"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2458481" y="4353575"/>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317" name="pl317"/>
            <p:cNvSpPr/>
            <p:nvPr/>
          </p:nvSpPr>
          <p:spPr>
            <a:xfrm>
              <a:off x="2458481" y="4456569"/>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318" name="pl318"/>
            <p:cNvSpPr/>
            <p:nvPr/>
          </p:nvSpPr>
          <p:spPr>
            <a:xfrm>
              <a:off x="2458481" y="4199083"/>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319" name="pl319"/>
            <p:cNvSpPr/>
            <p:nvPr/>
          </p:nvSpPr>
          <p:spPr>
            <a:xfrm>
              <a:off x="2458481" y="4439404"/>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320" name="pl320"/>
            <p:cNvSpPr/>
            <p:nvPr/>
          </p:nvSpPr>
          <p:spPr>
            <a:xfrm>
              <a:off x="2458481" y="4181918"/>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321" name="pl321"/>
            <p:cNvSpPr/>
            <p:nvPr/>
          </p:nvSpPr>
          <p:spPr>
            <a:xfrm>
              <a:off x="2458481" y="4422238"/>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322" name="pl322"/>
            <p:cNvSpPr/>
            <p:nvPr/>
          </p:nvSpPr>
          <p:spPr>
            <a:xfrm>
              <a:off x="2458481" y="44565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23" name="pl323"/>
            <p:cNvSpPr/>
            <p:nvPr/>
          </p:nvSpPr>
          <p:spPr>
            <a:xfrm>
              <a:off x="2458481" y="4147586"/>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324" name="pl324"/>
            <p:cNvSpPr/>
            <p:nvPr/>
          </p:nvSpPr>
          <p:spPr>
            <a:xfrm>
              <a:off x="2458481" y="4422238"/>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325" name="pl325"/>
            <p:cNvSpPr/>
            <p:nvPr/>
          </p:nvSpPr>
          <p:spPr>
            <a:xfrm>
              <a:off x="2458481" y="4319244"/>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326" name="pl326"/>
            <p:cNvSpPr/>
            <p:nvPr/>
          </p:nvSpPr>
          <p:spPr>
            <a:xfrm>
              <a:off x="2458481" y="3958763"/>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327" name="pl327"/>
            <p:cNvSpPr/>
            <p:nvPr/>
          </p:nvSpPr>
          <p:spPr>
            <a:xfrm>
              <a:off x="2458481" y="44394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28" name="pl328"/>
            <p:cNvSpPr/>
            <p:nvPr/>
          </p:nvSpPr>
          <p:spPr>
            <a:xfrm>
              <a:off x="2458481" y="44565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29" name="pl329"/>
            <p:cNvSpPr/>
            <p:nvPr/>
          </p:nvSpPr>
          <p:spPr>
            <a:xfrm>
              <a:off x="2458481" y="44565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30" name="pl330"/>
            <p:cNvSpPr/>
            <p:nvPr/>
          </p:nvSpPr>
          <p:spPr>
            <a:xfrm>
              <a:off x="2458481" y="4336409"/>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331" name="pl331"/>
            <p:cNvSpPr/>
            <p:nvPr/>
          </p:nvSpPr>
          <p:spPr>
            <a:xfrm>
              <a:off x="2458481" y="4439404"/>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332" name="pl332"/>
            <p:cNvSpPr/>
            <p:nvPr/>
          </p:nvSpPr>
          <p:spPr>
            <a:xfrm>
              <a:off x="2458481" y="4387906"/>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333" name="pl333"/>
            <p:cNvSpPr/>
            <p:nvPr/>
          </p:nvSpPr>
          <p:spPr>
            <a:xfrm>
              <a:off x="2458481" y="4267746"/>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334" name="pl334"/>
            <p:cNvSpPr/>
            <p:nvPr/>
          </p:nvSpPr>
          <p:spPr>
            <a:xfrm>
              <a:off x="2458481" y="4164752"/>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335" name="pl335"/>
            <p:cNvSpPr/>
            <p:nvPr/>
          </p:nvSpPr>
          <p:spPr>
            <a:xfrm>
              <a:off x="2458481" y="4422238"/>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36" name="pl336"/>
            <p:cNvSpPr/>
            <p:nvPr/>
          </p:nvSpPr>
          <p:spPr>
            <a:xfrm>
              <a:off x="2458481" y="4422238"/>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337" name="pl337"/>
            <p:cNvSpPr/>
            <p:nvPr/>
          </p:nvSpPr>
          <p:spPr>
            <a:xfrm>
              <a:off x="2458481" y="4130420"/>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338" name="pl338"/>
            <p:cNvSpPr/>
            <p:nvPr/>
          </p:nvSpPr>
          <p:spPr>
            <a:xfrm>
              <a:off x="2458481" y="4353575"/>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339" name="pl339"/>
            <p:cNvSpPr/>
            <p:nvPr/>
          </p:nvSpPr>
          <p:spPr>
            <a:xfrm>
              <a:off x="2458481" y="4456569"/>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340" name="pl340"/>
            <p:cNvSpPr/>
            <p:nvPr/>
          </p:nvSpPr>
          <p:spPr>
            <a:xfrm>
              <a:off x="2458481" y="44565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00BAE0">
                  <a:alpha val="100000"/>
                </a:srgbClr>
              </a:solidFill>
              <a:prstDash val="solid"/>
              <a:round/>
            </a:ln>
          </p:spPr>
          <p:txBody>
            <a:bodyPr/>
            <a:lstStyle/>
            <a:p/>
          </p:txBody>
        </p:sp>
        <p:sp>
          <p:nvSpPr>
            <p:cNvPr id="341" name="pl341"/>
            <p:cNvSpPr/>
            <p:nvPr/>
          </p:nvSpPr>
          <p:spPr>
            <a:xfrm>
              <a:off x="2384835" y="445656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42" name="tx342"/>
            <p:cNvSpPr/>
            <p:nvPr/>
          </p:nvSpPr>
          <p:spPr>
            <a:xfrm>
              <a:off x="2428336"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43" name="tx343"/>
            <p:cNvSpPr/>
            <p:nvPr/>
          </p:nvSpPr>
          <p:spPr>
            <a:xfrm>
              <a:off x="2722918"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44" name="tx344"/>
            <p:cNvSpPr/>
            <p:nvPr/>
          </p:nvSpPr>
          <p:spPr>
            <a:xfrm>
              <a:off x="3017500"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45" name="tx345"/>
            <p:cNvSpPr/>
            <p:nvPr/>
          </p:nvSpPr>
          <p:spPr>
            <a:xfrm>
              <a:off x="3312083"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46" name="tx346"/>
            <p:cNvSpPr/>
            <p:nvPr/>
          </p:nvSpPr>
          <p:spPr>
            <a:xfrm>
              <a:off x="3606665"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47" name="tx347"/>
            <p:cNvSpPr/>
            <p:nvPr/>
          </p:nvSpPr>
          <p:spPr>
            <a:xfrm>
              <a:off x="3901247"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48" name="rc348"/>
            <p:cNvSpPr/>
            <p:nvPr/>
          </p:nvSpPr>
          <p:spPr>
            <a:xfrm>
              <a:off x="2384835" y="4787368"/>
              <a:ext cx="1620202" cy="1019644"/>
            </a:xfrm>
            <a:prstGeom prst="rect">
              <a:avLst/>
            </a:prstGeom>
            <a:solidFill>
              <a:srgbClr val="EBEBEB">
                <a:alpha val="100000"/>
              </a:srgbClr>
            </a:solidFill>
          </p:spPr>
          <p:txBody>
            <a:bodyPr/>
            <a:lstStyle/>
            <a:p/>
          </p:txBody>
        </p:sp>
        <p:sp>
          <p:nvSpPr>
            <p:cNvPr id="349" name="pl349"/>
            <p:cNvSpPr/>
            <p:nvPr/>
          </p:nvSpPr>
          <p:spPr>
            <a:xfrm>
              <a:off x="2384835" y="554609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50" name="pl350"/>
            <p:cNvSpPr/>
            <p:nvPr/>
          </p:nvSpPr>
          <p:spPr>
            <a:xfrm>
              <a:off x="2384835" y="511695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51" name="pl351"/>
            <p:cNvSpPr/>
            <p:nvPr/>
          </p:nvSpPr>
          <p:spPr>
            <a:xfrm>
              <a:off x="2605772"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52" name="pl352"/>
            <p:cNvSpPr/>
            <p:nvPr/>
          </p:nvSpPr>
          <p:spPr>
            <a:xfrm>
              <a:off x="2900354"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53" name="pl353"/>
            <p:cNvSpPr/>
            <p:nvPr/>
          </p:nvSpPr>
          <p:spPr>
            <a:xfrm>
              <a:off x="3194936"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54" name="pl354"/>
            <p:cNvSpPr/>
            <p:nvPr/>
          </p:nvSpPr>
          <p:spPr>
            <a:xfrm>
              <a:off x="3489518"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55" name="pl355"/>
            <p:cNvSpPr/>
            <p:nvPr/>
          </p:nvSpPr>
          <p:spPr>
            <a:xfrm>
              <a:off x="3784101"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56" name="pl356"/>
            <p:cNvSpPr/>
            <p:nvPr/>
          </p:nvSpPr>
          <p:spPr>
            <a:xfrm>
              <a:off x="2384835" y="576066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57" name="pl357"/>
            <p:cNvSpPr/>
            <p:nvPr/>
          </p:nvSpPr>
          <p:spPr>
            <a:xfrm>
              <a:off x="2384835" y="533152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58" name="pl358"/>
            <p:cNvSpPr/>
            <p:nvPr/>
          </p:nvSpPr>
          <p:spPr>
            <a:xfrm>
              <a:off x="2384835" y="490237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59" name="pl359"/>
            <p:cNvSpPr/>
            <p:nvPr/>
          </p:nvSpPr>
          <p:spPr>
            <a:xfrm>
              <a:off x="2458481"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2753063"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3047645"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3342227"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3636810"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3931392"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2458481" y="5657671"/>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366" name="pl366"/>
            <p:cNvSpPr/>
            <p:nvPr/>
          </p:nvSpPr>
          <p:spPr>
            <a:xfrm>
              <a:off x="2458481" y="5468848"/>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40651" cap="flat">
              <a:solidFill>
                <a:srgbClr val="BEBEBE">
                  <a:alpha val="69803"/>
                </a:srgbClr>
              </a:solidFill>
              <a:prstDash val="solid"/>
              <a:round/>
            </a:ln>
          </p:spPr>
          <p:txBody>
            <a:bodyPr/>
            <a:lstStyle/>
            <a:p/>
          </p:txBody>
        </p:sp>
        <p:sp>
          <p:nvSpPr>
            <p:cNvPr id="367" name="pl367"/>
            <p:cNvSpPr/>
            <p:nvPr/>
          </p:nvSpPr>
          <p:spPr>
            <a:xfrm>
              <a:off x="2458481" y="5503180"/>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368" name="pl368"/>
            <p:cNvSpPr/>
            <p:nvPr/>
          </p:nvSpPr>
          <p:spPr>
            <a:xfrm>
              <a:off x="2458481" y="5743500"/>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369" name="pl369"/>
            <p:cNvSpPr/>
            <p:nvPr/>
          </p:nvSpPr>
          <p:spPr>
            <a:xfrm>
              <a:off x="2458481" y="5486014"/>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370" name="pl370"/>
            <p:cNvSpPr/>
            <p:nvPr/>
          </p:nvSpPr>
          <p:spPr>
            <a:xfrm>
              <a:off x="2458481" y="5726334"/>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371" name="pl371"/>
            <p:cNvSpPr/>
            <p:nvPr/>
          </p:nvSpPr>
          <p:spPr>
            <a:xfrm>
              <a:off x="2458481" y="57606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72" name="pl372"/>
            <p:cNvSpPr/>
            <p:nvPr/>
          </p:nvSpPr>
          <p:spPr>
            <a:xfrm>
              <a:off x="2458481" y="5451682"/>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373" name="pl373"/>
            <p:cNvSpPr/>
            <p:nvPr/>
          </p:nvSpPr>
          <p:spPr>
            <a:xfrm>
              <a:off x="2458481" y="5726334"/>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374" name="pl374"/>
            <p:cNvSpPr/>
            <p:nvPr/>
          </p:nvSpPr>
          <p:spPr>
            <a:xfrm>
              <a:off x="2458481" y="5623340"/>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375" name="pl375"/>
            <p:cNvSpPr/>
            <p:nvPr/>
          </p:nvSpPr>
          <p:spPr>
            <a:xfrm>
              <a:off x="2458481" y="5262859"/>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376" name="pl376"/>
            <p:cNvSpPr/>
            <p:nvPr/>
          </p:nvSpPr>
          <p:spPr>
            <a:xfrm>
              <a:off x="2458481" y="574350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77" name="pl377"/>
            <p:cNvSpPr/>
            <p:nvPr/>
          </p:nvSpPr>
          <p:spPr>
            <a:xfrm>
              <a:off x="2458481" y="57606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78" name="pl378"/>
            <p:cNvSpPr/>
            <p:nvPr/>
          </p:nvSpPr>
          <p:spPr>
            <a:xfrm>
              <a:off x="2458481" y="57606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79" name="pl379"/>
            <p:cNvSpPr/>
            <p:nvPr/>
          </p:nvSpPr>
          <p:spPr>
            <a:xfrm>
              <a:off x="2458481" y="5640505"/>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380" name="pl380"/>
            <p:cNvSpPr/>
            <p:nvPr/>
          </p:nvSpPr>
          <p:spPr>
            <a:xfrm>
              <a:off x="2458481" y="5743500"/>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381" name="pl381"/>
            <p:cNvSpPr/>
            <p:nvPr/>
          </p:nvSpPr>
          <p:spPr>
            <a:xfrm>
              <a:off x="2458481" y="5692003"/>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382" name="pl382"/>
            <p:cNvSpPr/>
            <p:nvPr/>
          </p:nvSpPr>
          <p:spPr>
            <a:xfrm>
              <a:off x="2458481" y="5571842"/>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383" name="pl383"/>
            <p:cNvSpPr/>
            <p:nvPr/>
          </p:nvSpPr>
          <p:spPr>
            <a:xfrm>
              <a:off x="2458481" y="5468848"/>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384" name="pl384"/>
            <p:cNvSpPr/>
            <p:nvPr/>
          </p:nvSpPr>
          <p:spPr>
            <a:xfrm>
              <a:off x="2458481" y="5726334"/>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85" name="pl385"/>
            <p:cNvSpPr/>
            <p:nvPr/>
          </p:nvSpPr>
          <p:spPr>
            <a:xfrm>
              <a:off x="2458481" y="5726334"/>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386" name="pl386"/>
            <p:cNvSpPr/>
            <p:nvPr/>
          </p:nvSpPr>
          <p:spPr>
            <a:xfrm>
              <a:off x="2458481" y="5434517"/>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387" name="pl387"/>
            <p:cNvSpPr/>
            <p:nvPr/>
          </p:nvSpPr>
          <p:spPr>
            <a:xfrm>
              <a:off x="2458481" y="5657671"/>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388" name="pl388"/>
            <p:cNvSpPr/>
            <p:nvPr/>
          </p:nvSpPr>
          <p:spPr>
            <a:xfrm>
              <a:off x="2458481" y="5468848"/>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40651" cap="flat">
              <a:solidFill>
                <a:srgbClr val="000000">
                  <a:alpha val="100000"/>
                </a:srgbClr>
              </a:solidFill>
              <a:prstDash val="solid"/>
              <a:round/>
            </a:ln>
          </p:spPr>
          <p:txBody>
            <a:bodyPr/>
            <a:lstStyle/>
            <a:p/>
          </p:txBody>
        </p:sp>
        <p:sp>
          <p:nvSpPr>
            <p:cNvPr id="389" name="pl389"/>
            <p:cNvSpPr/>
            <p:nvPr/>
          </p:nvSpPr>
          <p:spPr>
            <a:xfrm>
              <a:off x="2458481" y="5468848"/>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E76BF3">
                  <a:alpha val="100000"/>
                </a:srgbClr>
              </a:solidFill>
              <a:prstDash val="solid"/>
              <a:round/>
            </a:ln>
          </p:spPr>
          <p:txBody>
            <a:bodyPr/>
            <a:lstStyle/>
            <a:p/>
          </p:txBody>
        </p:sp>
        <p:sp>
          <p:nvSpPr>
            <p:cNvPr id="390" name="pl390"/>
            <p:cNvSpPr/>
            <p:nvPr/>
          </p:nvSpPr>
          <p:spPr>
            <a:xfrm>
              <a:off x="2384835" y="576066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91" name="tx391"/>
            <p:cNvSpPr/>
            <p:nvPr/>
          </p:nvSpPr>
          <p:spPr>
            <a:xfrm>
              <a:off x="2398191" y="53055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92" name="tx392"/>
            <p:cNvSpPr/>
            <p:nvPr/>
          </p:nvSpPr>
          <p:spPr>
            <a:xfrm>
              <a:off x="2692773" y="53728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393" name="tx393"/>
            <p:cNvSpPr/>
            <p:nvPr/>
          </p:nvSpPr>
          <p:spPr>
            <a:xfrm>
              <a:off x="2987355" y="5408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394" name="tx394"/>
            <p:cNvSpPr/>
            <p:nvPr/>
          </p:nvSpPr>
          <p:spPr>
            <a:xfrm>
              <a:off x="3281938" y="53728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395" name="tx395"/>
            <p:cNvSpPr/>
            <p:nvPr/>
          </p:nvSpPr>
          <p:spPr>
            <a:xfrm>
              <a:off x="3576520" y="53570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396" name="tx396"/>
            <p:cNvSpPr/>
            <p:nvPr/>
          </p:nvSpPr>
          <p:spPr>
            <a:xfrm>
              <a:off x="3901247" y="54587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7" name="rc397"/>
            <p:cNvSpPr/>
            <p:nvPr/>
          </p:nvSpPr>
          <p:spPr>
            <a:xfrm>
              <a:off x="4074626" y="875080"/>
              <a:ext cx="1620202" cy="1019644"/>
            </a:xfrm>
            <a:prstGeom prst="rect">
              <a:avLst/>
            </a:prstGeom>
            <a:solidFill>
              <a:srgbClr val="EBEBEB">
                <a:alpha val="100000"/>
              </a:srgbClr>
            </a:solidFill>
          </p:spPr>
          <p:txBody>
            <a:bodyPr/>
            <a:lstStyle/>
            <a:p/>
          </p:txBody>
        </p:sp>
        <p:sp>
          <p:nvSpPr>
            <p:cNvPr id="398" name="pl398"/>
            <p:cNvSpPr/>
            <p:nvPr/>
          </p:nvSpPr>
          <p:spPr>
            <a:xfrm>
              <a:off x="4074626" y="163380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99" name="pl399"/>
            <p:cNvSpPr/>
            <p:nvPr/>
          </p:nvSpPr>
          <p:spPr>
            <a:xfrm>
              <a:off x="4074626" y="120466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00" name="pl400"/>
            <p:cNvSpPr/>
            <p:nvPr/>
          </p:nvSpPr>
          <p:spPr>
            <a:xfrm>
              <a:off x="4295563"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01" name="pl401"/>
            <p:cNvSpPr/>
            <p:nvPr/>
          </p:nvSpPr>
          <p:spPr>
            <a:xfrm>
              <a:off x="4590145"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02" name="pl402"/>
            <p:cNvSpPr/>
            <p:nvPr/>
          </p:nvSpPr>
          <p:spPr>
            <a:xfrm>
              <a:off x="4884727"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03" name="pl403"/>
            <p:cNvSpPr/>
            <p:nvPr/>
          </p:nvSpPr>
          <p:spPr>
            <a:xfrm>
              <a:off x="5179310"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04" name="pl404"/>
            <p:cNvSpPr/>
            <p:nvPr/>
          </p:nvSpPr>
          <p:spPr>
            <a:xfrm>
              <a:off x="5473892"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05" name="pl405"/>
            <p:cNvSpPr/>
            <p:nvPr/>
          </p:nvSpPr>
          <p:spPr>
            <a:xfrm>
              <a:off x="4074626" y="184837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06" name="pl406"/>
            <p:cNvSpPr/>
            <p:nvPr/>
          </p:nvSpPr>
          <p:spPr>
            <a:xfrm>
              <a:off x="4074626" y="141923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07" name="pl407"/>
            <p:cNvSpPr/>
            <p:nvPr/>
          </p:nvSpPr>
          <p:spPr>
            <a:xfrm>
              <a:off x="4074626" y="9900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08" name="pl408"/>
            <p:cNvSpPr/>
            <p:nvPr/>
          </p:nvSpPr>
          <p:spPr>
            <a:xfrm>
              <a:off x="4148272"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4442854"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4737436"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5032018"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12" name="pl412"/>
            <p:cNvSpPr/>
            <p:nvPr/>
          </p:nvSpPr>
          <p:spPr>
            <a:xfrm>
              <a:off x="5326601"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13" name="pl413"/>
            <p:cNvSpPr/>
            <p:nvPr/>
          </p:nvSpPr>
          <p:spPr>
            <a:xfrm>
              <a:off x="5621183"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14" name="pl414"/>
            <p:cNvSpPr/>
            <p:nvPr/>
          </p:nvSpPr>
          <p:spPr>
            <a:xfrm>
              <a:off x="4148272" y="1745383"/>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415" name="pl415"/>
            <p:cNvSpPr/>
            <p:nvPr/>
          </p:nvSpPr>
          <p:spPr>
            <a:xfrm>
              <a:off x="4148272" y="1573725"/>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40651" cap="flat">
              <a:solidFill>
                <a:srgbClr val="BEBEBE">
                  <a:alpha val="69803"/>
                </a:srgbClr>
              </a:solidFill>
              <a:prstDash val="solid"/>
              <a:round/>
            </a:ln>
          </p:spPr>
          <p:txBody>
            <a:bodyPr/>
            <a:lstStyle/>
            <a:p/>
          </p:txBody>
        </p:sp>
        <p:sp>
          <p:nvSpPr>
            <p:cNvPr id="416" name="pl416"/>
            <p:cNvSpPr/>
            <p:nvPr/>
          </p:nvSpPr>
          <p:spPr>
            <a:xfrm>
              <a:off x="4148272" y="1590891"/>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417" name="pl417"/>
            <p:cNvSpPr/>
            <p:nvPr/>
          </p:nvSpPr>
          <p:spPr>
            <a:xfrm>
              <a:off x="4148272" y="1831211"/>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418" name="pl418"/>
            <p:cNvSpPr/>
            <p:nvPr/>
          </p:nvSpPr>
          <p:spPr>
            <a:xfrm>
              <a:off x="4148272" y="1573725"/>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419" name="pl419"/>
            <p:cNvSpPr/>
            <p:nvPr/>
          </p:nvSpPr>
          <p:spPr>
            <a:xfrm>
              <a:off x="4148272" y="1814046"/>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420" name="pl420"/>
            <p:cNvSpPr/>
            <p:nvPr/>
          </p:nvSpPr>
          <p:spPr>
            <a:xfrm>
              <a:off x="4148272" y="18483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21" name="pl421"/>
            <p:cNvSpPr/>
            <p:nvPr/>
          </p:nvSpPr>
          <p:spPr>
            <a:xfrm>
              <a:off x="4148272" y="1539394"/>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422" name="pl422"/>
            <p:cNvSpPr/>
            <p:nvPr/>
          </p:nvSpPr>
          <p:spPr>
            <a:xfrm>
              <a:off x="4148272" y="1814046"/>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423" name="pl423"/>
            <p:cNvSpPr/>
            <p:nvPr/>
          </p:nvSpPr>
          <p:spPr>
            <a:xfrm>
              <a:off x="4148272" y="1711051"/>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424" name="pl424"/>
            <p:cNvSpPr/>
            <p:nvPr/>
          </p:nvSpPr>
          <p:spPr>
            <a:xfrm>
              <a:off x="4148272" y="1350571"/>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425" name="pl425"/>
            <p:cNvSpPr/>
            <p:nvPr/>
          </p:nvSpPr>
          <p:spPr>
            <a:xfrm>
              <a:off x="4148272" y="183121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26" name="pl426"/>
            <p:cNvSpPr/>
            <p:nvPr/>
          </p:nvSpPr>
          <p:spPr>
            <a:xfrm>
              <a:off x="4148272" y="18483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27" name="pl427"/>
            <p:cNvSpPr/>
            <p:nvPr/>
          </p:nvSpPr>
          <p:spPr>
            <a:xfrm>
              <a:off x="4148272" y="18483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28" name="pl428"/>
            <p:cNvSpPr/>
            <p:nvPr/>
          </p:nvSpPr>
          <p:spPr>
            <a:xfrm>
              <a:off x="4148272" y="1728217"/>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429" name="pl429"/>
            <p:cNvSpPr/>
            <p:nvPr/>
          </p:nvSpPr>
          <p:spPr>
            <a:xfrm>
              <a:off x="4148272" y="1831211"/>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430" name="pl430"/>
            <p:cNvSpPr/>
            <p:nvPr/>
          </p:nvSpPr>
          <p:spPr>
            <a:xfrm>
              <a:off x="4148272" y="1779714"/>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431" name="pl431"/>
            <p:cNvSpPr/>
            <p:nvPr/>
          </p:nvSpPr>
          <p:spPr>
            <a:xfrm>
              <a:off x="4148272" y="1659554"/>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432" name="pl432"/>
            <p:cNvSpPr/>
            <p:nvPr/>
          </p:nvSpPr>
          <p:spPr>
            <a:xfrm>
              <a:off x="4148272" y="1556560"/>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433" name="pl433"/>
            <p:cNvSpPr/>
            <p:nvPr/>
          </p:nvSpPr>
          <p:spPr>
            <a:xfrm>
              <a:off x="4148272" y="1814046"/>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34" name="pl434"/>
            <p:cNvSpPr/>
            <p:nvPr/>
          </p:nvSpPr>
          <p:spPr>
            <a:xfrm>
              <a:off x="4148272" y="1814046"/>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435" name="pl435"/>
            <p:cNvSpPr/>
            <p:nvPr/>
          </p:nvSpPr>
          <p:spPr>
            <a:xfrm>
              <a:off x="4148272" y="1522228"/>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436" name="pl436"/>
            <p:cNvSpPr/>
            <p:nvPr/>
          </p:nvSpPr>
          <p:spPr>
            <a:xfrm>
              <a:off x="4148272" y="1745383"/>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437" name="pl437"/>
            <p:cNvSpPr/>
            <p:nvPr/>
          </p:nvSpPr>
          <p:spPr>
            <a:xfrm>
              <a:off x="4148272" y="1573725"/>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40651" cap="flat">
              <a:solidFill>
                <a:srgbClr val="000000">
                  <a:alpha val="100000"/>
                </a:srgbClr>
              </a:solidFill>
              <a:prstDash val="solid"/>
              <a:round/>
            </a:ln>
          </p:spPr>
          <p:txBody>
            <a:bodyPr/>
            <a:lstStyle/>
            <a:p/>
          </p:txBody>
        </p:sp>
        <p:sp>
          <p:nvSpPr>
            <p:cNvPr id="438" name="pl438"/>
            <p:cNvSpPr/>
            <p:nvPr/>
          </p:nvSpPr>
          <p:spPr>
            <a:xfrm>
              <a:off x="4148272" y="1573725"/>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D89000">
                  <a:alpha val="100000"/>
                </a:srgbClr>
              </a:solidFill>
              <a:prstDash val="solid"/>
              <a:round/>
            </a:ln>
          </p:spPr>
          <p:txBody>
            <a:bodyPr/>
            <a:lstStyle/>
            <a:p/>
          </p:txBody>
        </p:sp>
        <p:sp>
          <p:nvSpPr>
            <p:cNvPr id="439" name="pl439"/>
            <p:cNvSpPr/>
            <p:nvPr/>
          </p:nvSpPr>
          <p:spPr>
            <a:xfrm>
              <a:off x="4074626" y="184837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40" name="tx440"/>
            <p:cNvSpPr/>
            <p:nvPr/>
          </p:nvSpPr>
          <p:spPr>
            <a:xfrm>
              <a:off x="4118127" y="15464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41" name="tx441"/>
            <p:cNvSpPr/>
            <p:nvPr/>
          </p:nvSpPr>
          <p:spPr>
            <a:xfrm>
              <a:off x="4412709" y="15807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2" name="tx442"/>
            <p:cNvSpPr/>
            <p:nvPr/>
          </p:nvSpPr>
          <p:spPr>
            <a:xfrm>
              <a:off x="4707291" y="15464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43" name="tx443"/>
            <p:cNvSpPr/>
            <p:nvPr/>
          </p:nvSpPr>
          <p:spPr>
            <a:xfrm>
              <a:off x="4971729" y="14091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44" name="tx444"/>
            <p:cNvSpPr/>
            <p:nvPr/>
          </p:nvSpPr>
          <p:spPr>
            <a:xfrm>
              <a:off x="5266311" y="14091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45" name="tx445"/>
            <p:cNvSpPr/>
            <p:nvPr/>
          </p:nvSpPr>
          <p:spPr>
            <a:xfrm>
              <a:off x="5591038" y="15807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6" name="rc446"/>
            <p:cNvSpPr/>
            <p:nvPr/>
          </p:nvSpPr>
          <p:spPr>
            <a:xfrm>
              <a:off x="4074626" y="2179176"/>
              <a:ext cx="1620202" cy="1019644"/>
            </a:xfrm>
            <a:prstGeom prst="rect">
              <a:avLst/>
            </a:prstGeom>
            <a:solidFill>
              <a:srgbClr val="EBEBEB">
                <a:alpha val="100000"/>
              </a:srgbClr>
            </a:solidFill>
          </p:spPr>
          <p:txBody>
            <a:bodyPr/>
            <a:lstStyle/>
            <a:p/>
          </p:txBody>
        </p:sp>
        <p:sp>
          <p:nvSpPr>
            <p:cNvPr id="447" name="pl447"/>
            <p:cNvSpPr/>
            <p:nvPr/>
          </p:nvSpPr>
          <p:spPr>
            <a:xfrm>
              <a:off x="4074626" y="293790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48" name="pl448"/>
            <p:cNvSpPr/>
            <p:nvPr/>
          </p:nvSpPr>
          <p:spPr>
            <a:xfrm>
              <a:off x="4074626" y="250875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49" name="pl449"/>
            <p:cNvSpPr/>
            <p:nvPr/>
          </p:nvSpPr>
          <p:spPr>
            <a:xfrm>
              <a:off x="4295563"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50" name="pl450"/>
            <p:cNvSpPr/>
            <p:nvPr/>
          </p:nvSpPr>
          <p:spPr>
            <a:xfrm>
              <a:off x="4590145"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51" name="pl451"/>
            <p:cNvSpPr/>
            <p:nvPr/>
          </p:nvSpPr>
          <p:spPr>
            <a:xfrm>
              <a:off x="4884727"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52" name="pl452"/>
            <p:cNvSpPr/>
            <p:nvPr/>
          </p:nvSpPr>
          <p:spPr>
            <a:xfrm>
              <a:off x="5179310"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53" name="pl453"/>
            <p:cNvSpPr/>
            <p:nvPr/>
          </p:nvSpPr>
          <p:spPr>
            <a:xfrm>
              <a:off x="5473892"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54" name="pl454"/>
            <p:cNvSpPr/>
            <p:nvPr/>
          </p:nvSpPr>
          <p:spPr>
            <a:xfrm>
              <a:off x="4074626" y="315247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55" name="pl455"/>
            <p:cNvSpPr/>
            <p:nvPr/>
          </p:nvSpPr>
          <p:spPr>
            <a:xfrm>
              <a:off x="4074626" y="272333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56" name="pl456"/>
            <p:cNvSpPr/>
            <p:nvPr/>
          </p:nvSpPr>
          <p:spPr>
            <a:xfrm>
              <a:off x="4074626" y="229418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57" name="pl457"/>
            <p:cNvSpPr/>
            <p:nvPr/>
          </p:nvSpPr>
          <p:spPr>
            <a:xfrm>
              <a:off x="4148272"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58" name="pl458"/>
            <p:cNvSpPr/>
            <p:nvPr/>
          </p:nvSpPr>
          <p:spPr>
            <a:xfrm>
              <a:off x="4442854"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4737436"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5032018"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5326601"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5621183"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4148272" y="3049479"/>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464" name="pl464"/>
            <p:cNvSpPr/>
            <p:nvPr/>
          </p:nvSpPr>
          <p:spPr>
            <a:xfrm>
              <a:off x="4148272" y="3015147"/>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40651" cap="flat">
              <a:solidFill>
                <a:srgbClr val="BEBEBE">
                  <a:alpha val="69803"/>
                </a:srgbClr>
              </a:solidFill>
              <a:prstDash val="solid"/>
              <a:round/>
            </a:ln>
          </p:spPr>
          <p:txBody>
            <a:bodyPr/>
            <a:lstStyle/>
            <a:p/>
          </p:txBody>
        </p:sp>
        <p:sp>
          <p:nvSpPr>
            <p:cNvPr id="465" name="pl465"/>
            <p:cNvSpPr/>
            <p:nvPr/>
          </p:nvSpPr>
          <p:spPr>
            <a:xfrm>
              <a:off x="4148272" y="2894987"/>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466" name="pl466"/>
            <p:cNvSpPr/>
            <p:nvPr/>
          </p:nvSpPr>
          <p:spPr>
            <a:xfrm>
              <a:off x="4148272" y="3135307"/>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467" name="pl467"/>
            <p:cNvSpPr/>
            <p:nvPr/>
          </p:nvSpPr>
          <p:spPr>
            <a:xfrm>
              <a:off x="4148272" y="2877821"/>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468" name="pl468"/>
            <p:cNvSpPr/>
            <p:nvPr/>
          </p:nvSpPr>
          <p:spPr>
            <a:xfrm>
              <a:off x="4148272" y="3118142"/>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469" name="pl469"/>
            <p:cNvSpPr/>
            <p:nvPr/>
          </p:nvSpPr>
          <p:spPr>
            <a:xfrm>
              <a:off x="4148272" y="3152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70" name="pl470"/>
            <p:cNvSpPr/>
            <p:nvPr/>
          </p:nvSpPr>
          <p:spPr>
            <a:xfrm>
              <a:off x="4148272" y="2843490"/>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471" name="pl471"/>
            <p:cNvSpPr/>
            <p:nvPr/>
          </p:nvSpPr>
          <p:spPr>
            <a:xfrm>
              <a:off x="4148272" y="3118142"/>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472" name="pl472"/>
            <p:cNvSpPr/>
            <p:nvPr/>
          </p:nvSpPr>
          <p:spPr>
            <a:xfrm>
              <a:off x="4148272" y="3015147"/>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473" name="pl473"/>
            <p:cNvSpPr/>
            <p:nvPr/>
          </p:nvSpPr>
          <p:spPr>
            <a:xfrm>
              <a:off x="4148272" y="2654667"/>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474" name="pl474"/>
            <p:cNvSpPr/>
            <p:nvPr/>
          </p:nvSpPr>
          <p:spPr>
            <a:xfrm>
              <a:off x="4148272" y="313530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75" name="pl475"/>
            <p:cNvSpPr/>
            <p:nvPr/>
          </p:nvSpPr>
          <p:spPr>
            <a:xfrm>
              <a:off x="4148272" y="3152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76" name="pl476"/>
            <p:cNvSpPr/>
            <p:nvPr/>
          </p:nvSpPr>
          <p:spPr>
            <a:xfrm>
              <a:off x="4148272" y="3152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77" name="pl477"/>
            <p:cNvSpPr/>
            <p:nvPr/>
          </p:nvSpPr>
          <p:spPr>
            <a:xfrm>
              <a:off x="4148272" y="3032313"/>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478" name="pl478"/>
            <p:cNvSpPr/>
            <p:nvPr/>
          </p:nvSpPr>
          <p:spPr>
            <a:xfrm>
              <a:off x="4148272" y="3135307"/>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479" name="pl479"/>
            <p:cNvSpPr/>
            <p:nvPr/>
          </p:nvSpPr>
          <p:spPr>
            <a:xfrm>
              <a:off x="4148272" y="3083810"/>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480" name="pl480"/>
            <p:cNvSpPr/>
            <p:nvPr/>
          </p:nvSpPr>
          <p:spPr>
            <a:xfrm>
              <a:off x="4148272" y="2963650"/>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481" name="pl481"/>
            <p:cNvSpPr/>
            <p:nvPr/>
          </p:nvSpPr>
          <p:spPr>
            <a:xfrm>
              <a:off x="4148272" y="2860656"/>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482" name="pl482"/>
            <p:cNvSpPr/>
            <p:nvPr/>
          </p:nvSpPr>
          <p:spPr>
            <a:xfrm>
              <a:off x="4148272" y="3118142"/>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83" name="pl483"/>
            <p:cNvSpPr/>
            <p:nvPr/>
          </p:nvSpPr>
          <p:spPr>
            <a:xfrm>
              <a:off x="4148272" y="3118142"/>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484" name="pl484"/>
            <p:cNvSpPr/>
            <p:nvPr/>
          </p:nvSpPr>
          <p:spPr>
            <a:xfrm>
              <a:off x="4148272" y="2826324"/>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485" name="pl485"/>
            <p:cNvSpPr/>
            <p:nvPr/>
          </p:nvSpPr>
          <p:spPr>
            <a:xfrm>
              <a:off x="4148272" y="3049479"/>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486" name="pl486"/>
            <p:cNvSpPr/>
            <p:nvPr/>
          </p:nvSpPr>
          <p:spPr>
            <a:xfrm>
              <a:off x="4148272" y="3015147"/>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40651" cap="flat">
              <a:solidFill>
                <a:srgbClr val="000000">
                  <a:alpha val="100000"/>
                </a:srgbClr>
              </a:solidFill>
              <a:prstDash val="solid"/>
              <a:round/>
            </a:ln>
          </p:spPr>
          <p:txBody>
            <a:bodyPr/>
            <a:lstStyle/>
            <a:p/>
          </p:txBody>
        </p:sp>
        <p:sp>
          <p:nvSpPr>
            <p:cNvPr id="487" name="pl487"/>
            <p:cNvSpPr/>
            <p:nvPr/>
          </p:nvSpPr>
          <p:spPr>
            <a:xfrm>
              <a:off x="4148272" y="3015147"/>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00BB4E">
                  <a:alpha val="100000"/>
                </a:srgbClr>
              </a:solidFill>
              <a:prstDash val="solid"/>
              <a:round/>
            </a:ln>
          </p:spPr>
          <p:txBody>
            <a:bodyPr/>
            <a:lstStyle/>
            <a:p/>
          </p:txBody>
        </p:sp>
        <p:sp>
          <p:nvSpPr>
            <p:cNvPr id="488" name="pl488"/>
            <p:cNvSpPr/>
            <p:nvPr/>
          </p:nvSpPr>
          <p:spPr>
            <a:xfrm>
              <a:off x="4074626" y="315247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89" name="tx489"/>
            <p:cNvSpPr/>
            <p:nvPr/>
          </p:nvSpPr>
          <p:spPr>
            <a:xfrm>
              <a:off x="4118127" y="28505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90" name="tx490"/>
            <p:cNvSpPr/>
            <p:nvPr/>
          </p:nvSpPr>
          <p:spPr>
            <a:xfrm>
              <a:off x="4412709" y="287036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91" name="tx491"/>
            <p:cNvSpPr/>
            <p:nvPr/>
          </p:nvSpPr>
          <p:spPr>
            <a:xfrm>
              <a:off x="4707291" y="28848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92" name="tx492"/>
            <p:cNvSpPr/>
            <p:nvPr/>
          </p:nvSpPr>
          <p:spPr>
            <a:xfrm>
              <a:off x="5001874" y="290342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93" name="tx493"/>
            <p:cNvSpPr/>
            <p:nvPr/>
          </p:nvSpPr>
          <p:spPr>
            <a:xfrm>
              <a:off x="5296456" y="293632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94" name="tx494"/>
            <p:cNvSpPr/>
            <p:nvPr/>
          </p:nvSpPr>
          <p:spPr>
            <a:xfrm>
              <a:off x="5591038" y="29878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95" name="rc495"/>
            <p:cNvSpPr/>
            <p:nvPr/>
          </p:nvSpPr>
          <p:spPr>
            <a:xfrm>
              <a:off x="4074626" y="3483272"/>
              <a:ext cx="1620202" cy="1019644"/>
            </a:xfrm>
            <a:prstGeom prst="rect">
              <a:avLst/>
            </a:prstGeom>
            <a:solidFill>
              <a:srgbClr val="EBEBEB">
                <a:alpha val="100000"/>
              </a:srgbClr>
            </a:solidFill>
          </p:spPr>
          <p:txBody>
            <a:bodyPr/>
            <a:lstStyle/>
            <a:p/>
          </p:txBody>
        </p:sp>
        <p:sp>
          <p:nvSpPr>
            <p:cNvPr id="496" name="pl496"/>
            <p:cNvSpPr/>
            <p:nvPr/>
          </p:nvSpPr>
          <p:spPr>
            <a:xfrm>
              <a:off x="4074626" y="424199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97" name="pl497"/>
            <p:cNvSpPr/>
            <p:nvPr/>
          </p:nvSpPr>
          <p:spPr>
            <a:xfrm>
              <a:off x="4074626" y="381285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98" name="pl498"/>
            <p:cNvSpPr/>
            <p:nvPr/>
          </p:nvSpPr>
          <p:spPr>
            <a:xfrm>
              <a:off x="4295563"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99" name="pl499"/>
            <p:cNvSpPr/>
            <p:nvPr/>
          </p:nvSpPr>
          <p:spPr>
            <a:xfrm>
              <a:off x="4590145"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00" name="pl500"/>
            <p:cNvSpPr/>
            <p:nvPr/>
          </p:nvSpPr>
          <p:spPr>
            <a:xfrm>
              <a:off x="4884727"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01" name="pl501"/>
            <p:cNvSpPr/>
            <p:nvPr/>
          </p:nvSpPr>
          <p:spPr>
            <a:xfrm>
              <a:off x="5179310"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02" name="pl502"/>
            <p:cNvSpPr/>
            <p:nvPr/>
          </p:nvSpPr>
          <p:spPr>
            <a:xfrm>
              <a:off x="5473892"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03" name="pl503"/>
            <p:cNvSpPr/>
            <p:nvPr/>
          </p:nvSpPr>
          <p:spPr>
            <a:xfrm>
              <a:off x="4074626" y="445656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04" name="pl504"/>
            <p:cNvSpPr/>
            <p:nvPr/>
          </p:nvSpPr>
          <p:spPr>
            <a:xfrm>
              <a:off x="4074626" y="40274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05" name="pl505"/>
            <p:cNvSpPr/>
            <p:nvPr/>
          </p:nvSpPr>
          <p:spPr>
            <a:xfrm>
              <a:off x="4074626" y="359828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06" name="pl506"/>
            <p:cNvSpPr/>
            <p:nvPr/>
          </p:nvSpPr>
          <p:spPr>
            <a:xfrm>
              <a:off x="4148272"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4442854"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4737436"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5032018"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5326601"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5621183"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4148272" y="4353575"/>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513" name="pl513"/>
            <p:cNvSpPr/>
            <p:nvPr/>
          </p:nvSpPr>
          <p:spPr>
            <a:xfrm>
              <a:off x="4148272" y="4336409"/>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40651" cap="flat">
              <a:solidFill>
                <a:srgbClr val="BEBEBE">
                  <a:alpha val="69803"/>
                </a:srgbClr>
              </a:solidFill>
              <a:prstDash val="solid"/>
              <a:round/>
            </a:ln>
          </p:spPr>
          <p:txBody>
            <a:bodyPr/>
            <a:lstStyle/>
            <a:p/>
          </p:txBody>
        </p:sp>
        <p:sp>
          <p:nvSpPr>
            <p:cNvPr id="514" name="pl514"/>
            <p:cNvSpPr/>
            <p:nvPr/>
          </p:nvSpPr>
          <p:spPr>
            <a:xfrm>
              <a:off x="4148272" y="4199083"/>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515" name="pl515"/>
            <p:cNvSpPr/>
            <p:nvPr/>
          </p:nvSpPr>
          <p:spPr>
            <a:xfrm>
              <a:off x="4148272" y="4439404"/>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516" name="pl516"/>
            <p:cNvSpPr/>
            <p:nvPr/>
          </p:nvSpPr>
          <p:spPr>
            <a:xfrm>
              <a:off x="4148272" y="4181918"/>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517" name="pl517"/>
            <p:cNvSpPr/>
            <p:nvPr/>
          </p:nvSpPr>
          <p:spPr>
            <a:xfrm>
              <a:off x="4148272" y="4422238"/>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518" name="pl518"/>
            <p:cNvSpPr/>
            <p:nvPr/>
          </p:nvSpPr>
          <p:spPr>
            <a:xfrm>
              <a:off x="4148272" y="44565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19" name="pl519"/>
            <p:cNvSpPr/>
            <p:nvPr/>
          </p:nvSpPr>
          <p:spPr>
            <a:xfrm>
              <a:off x="4148272" y="4147586"/>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520" name="pl520"/>
            <p:cNvSpPr/>
            <p:nvPr/>
          </p:nvSpPr>
          <p:spPr>
            <a:xfrm>
              <a:off x="4148272" y="4422238"/>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521" name="pl521"/>
            <p:cNvSpPr/>
            <p:nvPr/>
          </p:nvSpPr>
          <p:spPr>
            <a:xfrm>
              <a:off x="4148272" y="4319244"/>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522" name="pl522"/>
            <p:cNvSpPr/>
            <p:nvPr/>
          </p:nvSpPr>
          <p:spPr>
            <a:xfrm>
              <a:off x="4148272" y="3958763"/>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523" name="pl523"/>
            <p:cNvSpPr/>
            <p:nvPr/>
          </p:nvSpPr>
          <p:spPr>
            <a:xfrm>
              <a:off x="4148272" y="44394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24" name="pl524"/>
            <p:cNvSpPr/>
            <p:nvPr/>
          </p:nvSpPr>
          <p:spPr>
            <a:xfrm>
              <a:off x="4148272" y="44565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25" name="pl525"/>
            <p:cNvSpPr/>
            <p:nvPr/>
          </p:nvSpPr>
          <p:spPr>
            <a:xfrm>
              <a:off x="4148272" y="44565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26" name="pl526"/>
            <p:cNvSpPr/>
            <p:nvPr/>
          </p:nvSpPr>
          <p:spPr>
            <a:xfrm>
              <a:off x="4148272" y="4336409"/>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527" name="pl527"/>
            <p:cNvSpPr/>
            <p:nvPr/>
          </p:nvSpPr>
          <p:spPr>
            <a:xfrm>
              <a:off x="4148272" y="4439404"/>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528" name="pl528"/>
            <p:cNvSpPr/>
            <p:nvPr/>
          </p:nvSpPr>
          <p:spPr>
            <a:xfrm>
              <a:off x="4148272" y="4387906"/>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529" name="pl529"/>
            <p:cNvSpPr/>
            <p:nvPr/>
          </p:nvSpPr>
          <p:spPr>
            <a:xfrm>
              <a:off x="4148272" y="4267746"/>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530" name="pl530"/>
            <p:cNvSpPr/>
            <p:nvPr/>
          </p:nvSpPr>
          <p:spPr>
            <a:xfrm>
              <a:off x="4148272" y="4164752"/>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531" name="pl531"/>
            <p:cNvSpPr/>
            <p:nvPr/>
          </p:nvSpPr>
          <p:spPr>
            <a:xfrm>
              <a:off x="4148272" y="4422238"/>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32" name="pl532"/>
            <p:cNvSpPr/>
            <p:nvPr/>
          </p:nvSpPr>
          <p:spPr>
            <a:xfrm>
              <a:off x="4148272" y="4422238"/>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533" name="pl533"/>
            <p:cNvSpPr/>
            <p:nvPr/>
          </p:nvSpPr>
          <p:spPr>
            <a:xfrm>
              <a:off x="4148272" y="4130420"/>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534" name="pl534"/>
            <p:cNvSpPr/>
            <p:nvPr/>
          </p:nvSpPr>
          <p:spPr>
            <a:xfrm>
              <a:off x="4148272" y="4353575"/>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535" name="pl535"/>
            <p:cNvSpPr/>
            <p:nvPr/>
          </p:nvSpPr>
          <p:spPr>
            <a:xfrm>
              <a:off x="4148272" y="4336409"/>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40651" cap="flat">
              <a:solidFill>
                <a:srgbClr val="000000">
                  <a:alpha val="100000"/>
                </a:srgbClr>
              </a:solidFill>
              <a:prstDash val="solid"/>
              <a:round/>
            </a:ln>
          </p:spPr>
          <p:txBody>
            <a:bodyPr/>
            <a:lstStyle/>
            <a:p/>
          </p:txBody>
        </p:sp>
        <p:sp>
          <p:nvSpPr>
            <p:cNvPr id="536" name="pl536"/>
            <p:cNvSpPr/>
            <p:nvPr/>
          </p:nvSpPr>
          <p:spPr>
            <a:xfrm>
              <a:off x="4148272" y="4336409"/>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00B0F6">
                  <a:alpha val="100000"/>
                </a:srgbClr>
              </a:solidFill>
              <a:prstDash val="solid"/>
              <a:round/>
            </a:ln>
          </p:spPr>
          <p:txBody>
            <a:bodyPr/>
            <a:lstStyle/>
            <a:p/>
          </p:txBody>
        </p:sp>
        <p:sp>
          <p:nvSpPr>
            <p:cNvPr id="537" name="pl537"/>
            <p:cNvSpPr/>
            <p:nvPr/>
          </p:nvSpPr>
          <p:spPr>
            <a:xfrm>
              <a:off x="4074626" y="445656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38" name="tx538"/>
            <p:cNvSpPr/>
            <p:nvPr/>
          </p:nvSpPr>
          <p:spPr>
            <a:xfrm>
              <a:off x="4118127" y="42761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39" name="tx539"/>
            <p:cNvSpPr/>
            <p:nvPr/>
          </p:nvSpPr>
          <p:spPr>
            <a:xfrm>
              <a:off x="4412709" y="42761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40" name="tx540"/>
            <p:cNvSpPr/>
            <p:nvPr/>
          </p:nvSpPr>
          <p:spPr>
            <a:xfrm>
              <a:off x="4707291" y="417445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41" name="tx541"/>
            <p:cNvSpPr/>
            <p:nvPr/>
          </p:nvSpPr>
          <p:spPr>
            <a:xfrm>
              <a:off x="5001874" y="42761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42" name="tx542"/>
            <p:cNvSpPr/>
            <p:nvPr/>
          </p:nvSpPr>
          <p:spPr>
            <a:xfrm>
              <a:off x="5296456" y="42761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43" name="tx543"/>
            <p:cNvSpPr/>
            <p:nvPr/>
          </p:nvSpPr>
          <p:spPr>
            <a:xfrm>
              <a:off x="5591038" y="422495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44" name="rc544"/>
            <p:cNvSpPr/>
            <p:nvPr/>
          </p:nvSpPr>
          <p:spPr>
            <a:xfrm>
              <a:off x="4074626" y="4787368"/>
              <a:ext cx="1620202" cy="1019644"/>
            </a:xfrm>
            <a:prstGeom prst="rect">
              <a:avLst/>
            </a:prstGeom>
            <a:solidFill>
              <a:srgbClr val="EBEBEB">
                <a:alpha val="100000"/>
              </a:srgbClr>
            </a:solidFill>
          </p:spPr>
          <p:txBody>
            <a:bodyPr/>
            <a:lstStyle/>
            <a:p/>
          </p:txBody>
        </p:sp>
        <p:sp>
          <p:nvSpPr>
            <p:cNvPr id="545" name="pl545"/>
            <p:cNvSpPr/>
            <p:nvPr/>
          </p:nvSpPr>
          <p:spPr>
            <a:xfrm>
              <a:off x="4074626" y="554609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46" name="pl546"/>
            <p:cNvSpPr/>
            <p:nvPr/>
          </p:nvSpPr>
          <p:spPr>
            <a:xfrm>
              <a:off x="4074626" y="511695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47" name="pl547"/>
            <p:cNvSpPr/>
            <p:nvPr/>
          </p:nvSpPr>
          <p:spPr>
            <a:xfrm>
              <a:off x="4295563"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48" name="pl548"/>
            <p:cNvSpPr/>
            <p:nvPr/>
          </p:nvSpPr>
          <p:spPr>
            <a:xfrm>
              <a:off x="4590145"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49" name="pl549"/>
            <p:cNvSpPr/>
            <p:nvPr/>
          </p:nvSpPr>
          <p:spPr>
            <a:xfrm>
              <a:off x="4884727"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50" name="pl550"/>
            <p:cNvSpPr/>
            <p:nvPr/>
          </p:nvSpPr>
          <p:spPr>
            <a:xfrm>
              <a:off x="5179310"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51" name="pl551"/>
            <p:cNvSpPr/>
            <p:nvPr/>
          </p:nvSpPr>
          <p:spPr>
            <a:xfrm>
              <a:off x="5473892"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52" name="pl552"/>
            <p:cNvSpPr/>
            <p:nvPr/>
          </p:nvSpPr>
          <p:spPr>
            <a:xfrm>
              <a:off x="4074626" y="576066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53" name="pl553"/>
            <p:cNvSpPr/>
            <p:nvPr/>
          </p:nvSpPr>
          <p:spPr>
            <a:xfrm>
              <a:off x="4074626" y="533152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54" name="pl554"/>
            <p:cNvSpPr/>
            <p:nvPr/>
          </p:nvSpPr>
          <p:spPr>
            <a:xfrm>
              <a:off x="4074626" y="490237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55" name="pl555"/>
            <p:cNvSpPr/>
            <p:nvPr/>
          </p:nvSpPr>
          <p:spPr>
            <a:xfrm>
              <a:off x="4148272"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4442854"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4737436"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5032018"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5326601"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5621183"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4148272" y="5657671"/>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562" name="pl562"/>
            <p:cNvSpPr/>
            <p:nvPr/>
          </p:nvSpPr>
          <p:spPr>
            <a:xfrm>
              <a:off x="4148272" y="5726334"/>
              <a:ext cx="1472910" cy="34331"/>
            </a:xfrm>
            <a:custGeom>
              <a:avLst/>
              <a:pathLst>
                <a:path w="1472910" h="34331">
                  <a:moveTo>
                    <a:pt x="0" y="17165"/>
                  </a:moveTo>
                  <a:lnTo>
                    <a:pt x="294582" y="34331"/>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563" name="pl563"/>
            <p:cNvSpPr/>
            <p:nvPr/>
          </p:nvSpPr>
          <p:spPr>
            <a:xfrm>
              <a:off x="4148272" y="5503180"/>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564" name="pl564"/>
            <p:cNvSpPr/>
            <p:nvPr/>
          </p:nvSpPr>
          <p:spPr>
            <a:xfrm>
              <a:off x="4148272" y="5743500"/>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565" name="pl565"/>
            <p:cNvSpPr/>
            <p:nvPr/>
          </p:nvSpPr>
          <p:spPr>
            <a:xfrm>
              <a:off x="4148272" y="5486014"/>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566" name="pl566"/>
            <p:cNvSpPr/>
            <p:nvPr/>
          </p:nvSpPr>
          <p:spPr>
            <a:xfrm>
              <a:off x="4148272" y="5726334"/>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567" name="pl567"/>
            <p:cNvSpPr/>
            <p:nvPr/>
          </p:nvSpPr>
          <p:spPr>
            <a:xfrm>
              <a:off x="4148272" y="57606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68" name="pl568"/>
            <p:cNvSpPr/>
            <p:nvPr/>
          </p:nvSpPr>
          <p:spPr>
            <a:xfrm>
              <a:off x="4148272" y="5451682"/>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569" name="pl569"/>
            <p:cNvSpPr/>
            <p:nvPr/>
          </p:nvSpPr>
          <p:spPr>
            <a:xfrm>
              <a:off x="4148272" y="5726334"/>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570" name="pl570"/>
            <p:cNvSpPr/>
            <p:nvPr/>
          </p:nvSpPr>
          <p:spPr>
            <a:xfrm>
              <a:off x="4148272" y="5623340"/>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571" name="pl571"/>
            <p:cNvSpPr/>
            <p:nvPr/>
          </p:nvSpPr>
          <p:spPr>
            <a:xfrm>
              <a:off x="4148272" y="5262859"/>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572" name="pl572"/>
            <p:cNvSpPr/>
            <p:nvPr/>
          </p:nvSpPr>
          <p:spPr>
            <a:xfrm>
              <a:off x="4148272" y="574350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73" name="pl573"/>
            <p:cNvSpPr/>
            <p:nvPr/>
          </p:nvSpPr>
          <p:spPr>
            <a:xfrm>
              <a:off x="4148272" y="57606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74" name="pl574"/>
            <p:cNvSpPr/>
            <p:nvPr/>
          </p:nvSpPr>
          <p:spPr>
            <a:xfrm>
              <a:off x="4148272" y="57606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75" name="pl575"/>
            <p:cNvSpPr/>
            <p:nvPr/>
          </p:nvSpPr>
          <p:spPr>
            <a:xfrm>
              <a:off x="4148272" y="5640505"/>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576" name="pl576"/>
            <p:cNvSpPr/>
            <p:nvPr/>
          </p:nvSpPr>
          <p:spPr>
            <a:xfrm>
              <a:off x="4148272" y="5743500"/>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577" name="pl577"/>
            <p:cNvSpPr/>
            <p:nvPr/>
          </p:nvSpPr>
          <p:spPr>
            <a:xfrm>
              <a:off x="4148272" y="5692003"/>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578" name="pl578"/>
            <p:cNvSpPr/>
            <p:nvPr/>
          </p:nvSpPr>
          <p:spPr>
            <a:xfrm>
              <a:off x="4148272" y="5571842"/>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579" name="pl579"/>
            <p:cNvSpPr/>
            <p:nvPr/>
          </p:nvSpPr>
          <p:spPr>
            <a:xfrm>
              <a:off x="4148272" y="5468848"/>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580" name="pl580"/>
            <p:cNvSpPr/>
            <p:nvPr/>
          </p:nvSpPr>
          <p:spPr>
            <a:xfrm>
              <a:off x="4148272" y="5726334"/>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81" name="pl581"/>
            <p:cNvSpPr/>
            <p:nvPr/>
          </p:nvSpPr>
          <p:spPr>
            <a:xfrm>
              <a:off x="4148272" y="5726334"/>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582" name="pl582"/>
            <p:cNvSpPr/>
            <p:nvPr/>
          </p:nvSpPr>
          <p:spPr>
            <a:xfrm>
              <a:off x="4148272" y="5434517"/>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583" name="pl583"/>
            <p:cNvSpPr/>
            <p:nvPr/>
          </p:nvSpPr>
          <p:spPr>
            <a:xfrm>
              <a:off x="4148272" y="5657671"/>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584" name="pl584"/>
            <p:cNvSpPr/>
            <p:nvPr/>
          </p:nvSpPr>
          <p:spPr>
            <a:xfrm>
              <a:off x="4148272" y="5726334"/>
              <a:ext cx="1472910" cy="34331"/>
            </a:xfrm>
            <a:custGeom>
              <a:avLst/>
              <a:pathLst>
                <a:path w="1472910" h="34331">
                  <a:moveTo>
                    <a:pt x="0" y="17165"/>
                  </a:moveTo>
                  <a:lnTo>
                    <a:pt x="294582" y="34331"/>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585" name="pl585"/>
            <p:cNvSpPr/>
            <p:nvPr/>
          </p:nvSpPr>
          <p:spPr>
            <a:xfrm>
              <a:off x="4148272" y="5726334"/>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FA62DB">
                  <a:alpha val="100000"/>
                </a:srgbClr>
              </a:solidFill>
              <a:prstDash val="solid"/>
              <a:round/>
            </a:ln>
          </p:spPr>
          <p:txBody>
            <a:bodyPr/>
            <a:lstStyle/>
            <a:p/>
          </p:txBody>
        </p:sp>
        <p:sp>
          <p:nvSpPr>
            <p:cNvPr id="586" name="pl586"/>
            <p:cNvSpPr/>
            <p:nvPr/>
          </p:nvSpPr>
          <p:spPr>
            <a:xfrm>
              <a:off x="4074626" y="576066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87" name="tx587"/>
            <p:cNvSpPr/>
            <p:nvPr/>
          </p:nvSpPr>
          <p:spPr>
            <a:xfrm>
              <a:off x="4118127" y="5580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88" name="tx588"/>
            <p:cNvSpPr/>
            <p:nvPr/>
          </p:nvSpPr>
          <p:spPr>
            <a:xfrm>
              <a:off x="4412709" y="55960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9" name="tx589"/>
            <p:cNvSpPr/>
            <p:nvPr/>
          </p:nvSpPr>
          <p:spPr>
            <a:xfrm>
              <a:off x="4707291" y="556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90" name="tx590"/>
            <p:cNvSpPr/>
            <p:nvPr/>
          </p:nvSpPr>
          <p:spPr>
            <a:xfrm>
              <a:off x="5001874" y="556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91" name="tx591"/>
            <p:cNvSpPr/>
            <p:nvPr/>
          </p:nvSpPr>
          <p:spPr>
            <a:xfrm>
              <a:off x="5296456" y="556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92" name="tx592"/>
            <p:cNvSpPr/>
            <p:nvPr/>
          </p:nvSpPr>
          <p:spPr>
            <a:xfrm>
              <a:off x="5591038" y="556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93" name="rc593"/>
            <p:cNvSpPr/>
            <p:nvPr/>
          </p:nvSpPr>
          <p:spPr>
            <a:xfrm>
              <a:off x="5764417" y="875080"/>
              <a:ext cx="1620202" cy="1019644"/>
            </a:xfrm>
            <a:prstGeom prst="rect">
              <a:avLst/>
            </a:prstGeom>
            <a:solidFill>
              <a:srgbClr val="EBEBEB">
                <a:alpha val="100000"/>
              </a:srgbClr>
            </a:solidFill>
          </p:spPr>
          <p:txBody>
            <a:bodyPr/>
            <a:lstStyle/>
            <a:p/>
          </p:txBody>
        </p:sp>
        <p:sp>
          <p:nvSpPr>
            <p:cNvPr id="594" name="pl594"/>
            <p:cNvSpPr/>
            <p:nvPr/>
          </p:nvSpPr>
          <p:spPr>
            <a:xfrm>
              <a:off x="5764417" y="163380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95" name="pl595"/>
            <p:cNvSpPr/>
            <p:nvPr/>
          </p:nvSpPr>
          <p:spPr>
            <a:xfrm>
              <a:off x="5764417" y="120466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96" name="pl596"/>
            <p:cNvSpPr/>
            <p:nvPr/>
          </p:nvSpPr>
          <p:spPr>
            <a:xfrm>
              <a:off x="5985354"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97" name="pl597"/>
            <p:cNvSpPr/>
            <p:nvPr/>
          </p:nvSpPr>
          <p:spPr>
            <a:xfrm>
              <a:off x="6279936"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98" name="pl598"/>
            <p:cNvSpPr/>
            <p:nvPr/>
          </p:nvSpPr>
          <p:spPr>
            <a:xfrm>
              <a:off x="6574518"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99" name="pl599"/>
            <p:cNvSpPr/>
            <p:nvPr/>
          </p:nvSpPr>
          <p:spPr>
            <a:xfrm>
              <a:off x="6869101"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00" name="pl600"/>
            <p:cNvSpPr/>
            <p:nvPr/>
          </p:nvSpPr>
          <p:spPr>
            <a:xfrm>
              <a:off x="7163683"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01" name="pl601"/>
            <p:cNvSpPr/>
            <p:nvPr/>
          </p:nvSpPr>
          <p:spPr>
            <a:xfrm>
              <a:off x="5764417" y="184837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02" name="pl602"/>
            <p:cNvSpPr/>
            <p:nvPr/>
          </p:nvSpPr>
          <p:spPr>
            <a:xfrm>
              <a:off x="5764417" y="141923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03" name="pl603"/>
            <p:cNvSpPr/>
            <p:nvPr/>
          </p:nvSpPr>
          <p:spPr>
            <a:xfrm>
              <a:off x="5764417" y="9900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04" name="pl604"/>
            <p:cNvSpPr/>
            <p:nvPr/>
          </p:nvSpPr>
          <p:spPr>
            <a:xfrm>
              <a:off x="5838063"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6132645"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6427227"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6721809"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7016392"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7310974"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5838063" y="1745383"/>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611" name="pl611"/>
            <p:cNvSpPr/>
            <p:nvPr/>
          </p:nvSpPr>
          <p:spPr>
            <a:xfrm>
              <a:off x="5838063" y="1814046"/>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40651" cap="flat">
              <a:solidFill>
                <a:srgbClr val="BEBEBE">
                  <a:alpha val="69803"/>
                </a:srgbClr>
              </a:solidFill>
              <a:prstDash val="solid"/>
              <a:round/>
            </a:ln>
          </p:spPr>
          <p:txBody>
            <a:bodyPr/>
            <a:lstStyle/>
            <a:p/>
          </p:txBody>
        </p:sp>
        <p:sp>
          <p:nvSpPr>
            <p:cNvPr id="612" name="pl612"/>
            <p:cNvSpPr/>
            <p:nvPr/>
          </p:nvSpPr>
          <p:spPr>
            <a:xfrm>
              <a:off x="5838063" y="1590891"/>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613" name="pl613"/>
            <p:cNvSpPr/>
            <p:nvPr/>
          </p:nvSpPr>
          <p:spPr>
            <a:xfrm>
              <a:off x="5838063" y="1831211"/>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614" name="pl614"/>
            <p:cNvSpPr/>
            <p:nvPr/>
          </p:nvSpPr>
          <p:spPr>
            <a:xfrm>
              <a:off x="5838063" y="1573725"/>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615" name="pl615"/>
            <p:cNvSpPr/>
            <p:nvPr/>
          </p:nvSpPr>
          <p:spPr>
            <a:xfrm>
              <a:off x="5838063" y="1814046"/>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616" name="pl616"/>
            <p:cNvSpPr/>
            <p:nvPr/>
          </p:nvSpPr>
          <p:spPr>
            <a:xfrm>
              <a:off x="5838063" y="18483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17" name="pl617"/>
            <p:cNvSpPr/>
            <p:nvPr/>
          </p:nvSpPr>
          <p:spPr>
            <a:xfrm>
              <a:off x="5838063" y="1539394"/>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618" name="pl618"/>
            <p:cNvSpPr/>
            <p:nvPr/>
          </p:nvSpPr>
          <p:spPr>
            <a:xfrm>
              <a:off x="5838063" y="1814046"/>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619" name="pl619"/>
            <p:cNvSpPr/>
            <p:nvPr/>
          </p:nvSpPr>
          <p:spPr>
            <a:xfrm>
              <a:off x="5838063" y="1711051"/>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620" name="pl620"/>
            <p:cNvSpPr/>
            <p:nvPr/>
          </p:nvSpPr>
          <p:spPr>
            <a:xfrm>
              <a:off x="5838063" y="1350571"/>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621" name="pl621"/>
            <p:cNvSpPr/>
            <p:nvPr/>
          </p:nvSpPr>
          <p:spPr>
            <a:xfrm>
              <a:off x="5838063" y="183121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22" name="pl622"/>
            <p:cNvSpPr/>
            <p:nvPr/>
          </p:nvSpPr>
          <p:spPr>
            <a:xfrm>
              <a:off x="5838063" y="18483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23" name="pl623"/>
            <p:cNvSpPr/>
            <p:nvPr/>
          </p:nvSpPr>
          <p:spPr>
            <a:xfrm>
              <a:off x="5838063" y="18483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24" name="pl624"/>
            <p:cNvSpPr/>
            <p:nvPr/>
          </p:nvSpPr>
          <p:spPr>
            <a:xfrm>
              <a:off x="5838063" y="1728217"/>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625" name="pl625"/>
            <p:cNvSpPr/>
            <p:nvPr/>
          </p:nvSpPr>
          <p:spPr>
            <a:xfrm>
              <a:off x="5838063" y="1831211"/>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626" name="pl626"/>
            <p:cNvSpPr/>
            <p:nvPr/>
          </p:nvSpPr>
          <p:spPr>
            <a:xfrm>
              <a:off x="5838063" y="1779714"/>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627" name="pl627"/>
            <p:cNvSpPr/>
            <p:nvPr/>
          </p:nvSpPr>
          <p:spPr>
            <a:xfrm>
              <a:off x="5838063" y="1659554"/>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628" name="pl628"/>
            <p:cNvSpPr/>
            <p:nvPr/>
          </p:nvSpPr>
          <p:spPr>
            <a:xfrm>
              <a:off x="5838063" y="1556560"/>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629" name="pl629"/>
            <p:cNvSpPr/>
            <p:nvPr/>
          </p:nvSpPr>
          <p:spPr>
            <a:xfrm>
              <a:off x="5838063" y="1814046"/>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30" name="pl630"/>
            <p:cNvSpPr/>
            <p:nvPr/>
          </p:nvSpPr>
          <p:spPr>
            <a:xfrm>
              <a:off x="5838063" y="1814046"/>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631" name="pl631"/>
            <p:cNvSpPr/>
            <p:nvPr/>
          </p:nvSpPr>
          <p:spPr>
            <a:xfrm>
              <a:off x="5838063" y="1522228"/>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632" name="pl632"/>
            <p:cNvSpPr/>
            <p:nvPr/>
          </p:nvSpPr>
          <p:spPr>
            <a:xfrm>
              <a:off x="5838063" y="1745383"/>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633" name="pl633"/>
            <p:cNvSpPr/>
            <p:nvPr/>
          </p:nvSpPr>
          <p:spPr>
            <a:xfrm>
              <a:off x="5838063" y="1814046"/>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40651" cap="flat">
              <a:solidFill>
                <a:srgbClr val="000000">
                  <a:alpha val="100000"/>
                </a:srgbClr>
              </a:solidFill>
              <a:prstDash val="solid"/>
              <a:round/>
            </a:ln>
          </p:spPr>
          <p:txBody>
            <a:bodyPr/>
            <a:lstStyle/>
            <a:p/>
          </p:txBody>
        </p:sp>
        <p:sp>
          <p:nvSpPr>
            <p:cNvPr id="634" name="pl634"/>
            <p:cNvSpPr/>
            <p:nvPr/>
          </p:nvSpPr>
          <p:spPr>
            <a:xfrm>
              <a:off x="5838063" y="1814046"/>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C09B00">
                  <a:alpha val="100000"/>
                </a:srgbClr>
              </a:solidFill>
              <a:prstDash val="solid"/>
              <a:round/>
            </a:ln>
          </p:spPr>
          <p:txBody>
            <a:bodyPr/>
            <a:lstStyle/>
            <a:p/>
          </p:txBody>
        </p:sp>
        <p:sp>
          <p:nvSpPr>
            <p:cNvPr id="635" name="pl635"/>
            <p:cNvSpPr/>
            <p:nvPr/>
          </p:nvSpPr>
          <p:spPr>
            <a:xfrm>
              <a:off x="5764417" y="184837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636" name="tx636"/>
            <p:cNvSpPr/>
            <p:nvPr/>
          </p:nvSpPr>
          <p:spPr>
            <a:xfrm>
              <a:off x="5807918" y="16679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37" name="tx637"/>
            <p:cNvSpPr/>
            <p:nvPr/>
          </p:nvSpPr>
          <p:spPr>
            <a:xfrm>
              <a:off x="6102500" y="16679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38" name="tx638"/>
            <p:cNvSpPr/>
            <p:nvPr/>
          </p:nvSpPr>
          <p:spPr>
            <a:xfrm>
              <a:off x="6397082" y="16679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39" name="tx639"/>
            <p:cNvSpPr/>
            <p:nvPr/>
          </p:nvSpPr>
          <p:spPr>
            <a:xfrm>
              <a:off x="6691665" y="16679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40" name="tx640"/>
            <p:cNvSpPr/>
            <p:nvPr/>
          </p:nvSpPr>
          <p:spPr>
            <a:xfrm>
              <a:off x="6986247" y="16837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41" name="tx641"/>
            <p:cNvSpPr/>
            <p:nvPr/>
          </p:nvSpPr>
          <p:spPr>
            <a:xfrm>
              <a:off x="7280829" y="16507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642" name="rc642"/>
            <p:cNvSpPr/>
            <p:nvPr/>
          </p:nvSpPr>
          <p:spPr>
            <a:xfrm>
              <a:off x="5764417" y="2179176"/>
              <a:ext cx="1620202" cy="1019644"/>
            </a:xfrm>
            <a:prstGeom prst="rect">
              <a:avLst/>
            </a:prstGeom>
            <a:solidFill>
              <a:srgbClr val="EBEBEB">
                <a:alpha val="100000"/>
              </a:srgbClr>
            </a:solidFill>
          </p:spPr>
          <p:txBody>
            <a:bodyPr/>
            <a:lstStyle/>
            <a:p/>
          </p:txBody>
        </p:sp>
        <p:sp>
          <p:nvSpPr>
            <p:cNvPr id="643" name="pl643"/>
            <p:cNvSpPr/>
            <p:nvPr/>
          </p:nvSpPr>
          <p:spPr>
            <a:xfrm>
              <a:off x="5764417" y="293790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44" name="pl644"/>
            <p:cNvSpPr/>
            <p:nvPr/>
          </p:nvSpPr>
          <p:spPr>
            <a:xfrm>
              <a:off x="5764417" y="250875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45" name="pl645"/>
            <p:cNvSpPr/>
            <p:nvPr/>
          </p:nvSpPr>
          <p:spPr>
            <a:xfrm>
              <a:off x="5985354"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46" name="pl646"/>
            <p:cNvSpPr/>
            <p:nvPr/>
          </p:nvSpPr>
          <p:spPr>
            <a:xfrm>
              <a:off x="6279936"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47" name="pl647"/>
            <p:cNvSpPr/>
            <p:nvPr/>
          </p:nvSpPr>
          <p:spPr>
            <a:xfrm>
              <a:off x="6574518"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48" name="pl648"/>
            <p:cNvSpPr/>
            <p:nvPr/>
          </p:nvSpPr>
          <p:spPr>
            <a:xfrm>
              <a:off x="6869101"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49" name="pl649"/>
            <p:cNvSpPr/>
            <p:nvPr/>
          </p:nvSpPr>
          <p:spPr>
            <a:xfrm>
              <a:off x="7163683"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50" name="pl650"/>
            <p:cNvSpPr/>
            <p:nvPr/>
          </p:nvSpPr>
          <p:spPr>
            <a:xfrm>
              <a:off x="5764417" y="315247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51" name="pl651"/>
            <p:cNvSpPr/>
            <p:nvPr/>
          </p:nvSpPr>
          <p:spPr>
            <a:xfrm>
              <a:off x="5764417" y="272333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52" name="pl652"/>
            <p:cNvSpPr/>
            <p:nvPr/>
          </p:nvSpPr>
          <p:spPr>
            <a:xfrm>
              <a:off x="5764417" y="229418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53" name="pl653"/>
            <p:cNvSpPr/>
            <p:nvPr/>
          </p:nvSpPr>
          <p:spPr>
            <a:xfrm>
              <a:off x="5838063"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54" name="pl654"/>
            <p:cNvSpPr/>
            <p:nvPr/>
          </p:nvSpPr>
          <p:spPr>
            <a:xfrm>
              <a:off x="6132645"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55" name="pl655"/>
            <p:cNvSpPr/>
            <p:nvPr/>
          </p:nvSpPr>
          <p:spPr>
            <a:xfrm>
              <a:off x="6427227"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56" name="pl656"/>
            <p:cNvSpPr/>
            <p:nvPr/>
          </p:nvSpPr>
          <p:spPr>
            <a:xfrm>
              <a:off x="6721809"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57" name="pl657"/>
            <p:cNvSpPr/>
            <p:nvPr/>
          </p:nvSpPr>
          <p:spPr>
            <a:xfrm>
              <a:off x="7016392"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58" name="pl658"/>
            <p:cNvSpPr/>
            <p:nvPr/>
          </p:nvSpPr>
          <p:spPr>
            <a:xfrm>
              <a:off x="7310974"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59" name="pl659"/>
            <p:cNvSpPr/>
            <p:nvPr/>
          </p:nvSpPr>
          <p:spPr>
            <a:xfrm>
              <a:off x="5838063" y="3049479"/>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660" name="pl660"/>
            <p:cNvSpPr/>
            <p:nvPr/>
          </p:nvSpPr>
          <p:spPr>
            <a:xfrm>
              <a:off x="5838063" y="2654667"/>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40651" cap="flat">
              <a:solidFill>
                <a:srgbClr val="BEBEBE">
                  <a:alpha val="69803"/>
                </a:srgbClr>
              </a:solidFill>
              <a:prstDash val="solid"/>
              <a:round/>
            </a:ln>
          </p:spPr>
          <p:txBody>
            <a:bodyPr/>
            <a:lstStyle/>
            <a:p/>
          </p:txBody>
        </p:sp>
        <p:sp>
          <p:nvSpPr>
            <p:cNvPr id="661" name="pl661"/>
            <p:cNvSpPr/>
            <p:nvPr/>
          </p:nvSpPr>
          <p:spPr>
            <a:xfrm>
              <a:off x="5838063" y="2894987"/>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662" name="pl662"/>
            <p:cNvSpPr/>
            <p:nvPr/>
          </p:nvSpPr>
          <p:spPr>
            <a:xfrm>
              <a:off x="5838063" y="3135307"/>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663" name="pl663"/>
            <p:cNvSpPr/>
            <p:nvPr/>
          </p:nvSpPr>
          <p:spPr>
            <a:xfrm>
              <a:off x="5838063" y="2877821"/>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664" name="pl664"/>
            <p:cNvSpPr/>
            <p:nvPr/>
          </p:nvSpPr>
          <p:spPr>
            <a:xfrm>
              <a:off x="5838063" y="3118142"/>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665" name="pl665"/>
            <p:cNvSpPr/>
            <p:nvPr/>
          </p:nvSpPr>
          <p:spPr>
            <a:xfrm>
              <a:off x="5838063" y="3152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66" name="pl666"/>
            <p:cNvSpPr/>
            <p:nvPr/>
          </p:nvSpPr>
          <p:spPr>
            <a:xfrm>
              <a:off x="5838063" y="2843490"/>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667" name="pl667"/>
            <p:cNvSpPr/>
            <p:nvPr/>
          </p:nvSpPr>
          <p:spPr>
            <a:xfrm>
              <a:off x="5838063" y="3118142"/>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668" name="pl668"/>
            <p:cNvSpPr/>
            <p:nvPr/>
          </p:nvSpPr>
          <p:spPr>
            <a:xfrm>
              <a:off x="5838063" y="3015147"/>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669" name="pl669"/>
            <p:cNvSpPr/>
            <p:nvPr/>
          </p:nvSpPr>
          <p:spPr>
            <a:xfrm>
              <a:off x="5838063" y="2654667"/>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670" name="pl670"/>
            <p:cNvSpPr/>
            <p:nvPr/>
          </p:nvSpPr>
          <p:spPr>
            <a:xfrm>
              <a:off x="5838063" y="313530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71" name="pl671"/>
            <p:cNvSpPr/>
            <p:nvPr/>
          </p:nvSpPr>
          <p:spPr>
            <a:xfrm>
              <a:off x="5838063" y="3152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72" name="pl672"/>
            <p:cNvSpPr/>
            <p:nvPr/>
          </p:nvSpPr>
          <p:spPr>
            <a:xfrm>
              <a:off x="5838063" y="3152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73" name="pl673"/>
            <p:cNvSpPr/>
            <p:nvPr/>
          </p:nvSpPr>
          <p:spPr>
            <a:xfrm>
              <a:off x="5838063" y="3032313"/>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674" name="pl674"/>
            <p:cNvSpPr/>
            <p:nvPr/>
          </p:nvSpPr>
          <p:spPr>
            <a:xfrm>
              <a:off x="5838063" y="3135307"/>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675" name="pl675"/>
            <p:cNvSpPr/>
            <p:nvPr/>
          </p:nvSpPr>
          <p:spPr>
            <a:xfrm>
              <a:off x="5838063" y="3083810"/>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676" name="pl676"/>
            <p:cNvSpPr/>
            <p:nvPr/>
          </p:nvSpPr>
          <p:spPr>
            <a:xfrm>
              <a:off x="5838063" y="2963650"/>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677" name="pl677"/>
            <p:cNvSpPr/>
            <p:nvPr/>
          </p:nvSpPr>
          <p:spPr>
            <a:xfrm>
              <a:off x="5838063" y="2860656"/>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678" name="pl678"/>
            <p:cNvSpPr/>
            <p:nvPr/>
          </p:nvSpPr>
          <p:spPr>
            <a:xfrm>
              <a:off x="5838063" y="3118142"/>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79" name="pl679"/>
            <p:cNvSpPr/>
            <p:nvPr/>
          </p:nvSpPr>
          <p:spPr>
            <a:xfrm>
              <a:off x="5838063" y="3118142"/>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680" name="pl680"/>
            <p:cNvSpPr/>
            <p:nvPr/>
          </p:nvSpPr>
          <p:spPr>
            <a:xfrm>
              <a:off x="5838063" y="2826324"/>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681" name="pl681"/>
            <p:cNvSpPr/>
            <p:nvPr/>
          </p:nvSpPr>
          <p:spPr>
            <a:xfrm>
              <a:off x="5838063" y="3049479"/>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682" name="pl682"/>
            <p:cNvSpPr/>
            <p:nvPr/>
          </p:nvSpPr>
          <p:spPr>
            <a:xfrm>
              <a:off x="5838063" y="2654667"/>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40651" cap="flat">
              <a:solidFill>
                <a:srgbClr val="000000">
                  <a:alpha val="100000"/>
                </a:srgbClr>
              </a:solidFill>
              <a:prstDash val="solid"/>
              <a:round/>
            </a:ln>
          </p:spPr>
          <p:txBody>
            <a:bodyPr/>
            <a:lstStyle/>
            <a:p/>
          </p:txBody>
        </p:sp>
        <p:sp>
          <p:nvSpPr>
            <p:cNvPr id="683" name="pl683"/>
            <p:cNvSpPr/>
            <p:nvPr/>
          </p:nvSpPr>
          <p:spPr>
            <a:xfrm>
              <a:off x="5838063" y="2654667"/>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00BF7D">
                  <a:alpha val="100000"/>
                </a:srgbClr>
              </a:solidFill>
              <a:prstDash val="solid"/>
              <a:round/>
            </a:ln>
          </p:spPr>
          <p:txBody>
            <a:bodyPr/>
            <a:lstStyle/>
            <a:p/>
          </p:txBody>
        </p:sp>
        <p:sp>
          <p:nvSpPr>
            <p:cNvPr id="684" name="pl684"/>
            <p:cNvSpPr/>
            <p:nvPr/>
          </p:nvSpPr>
          <p:spPr>
            <a:xfrm>
              <a:off x="5764417" y="315247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685" name="tx685"/>
            <p:cNvSpPr/>
            <p:nvPr/>
          </p:nvSpPr>
          <p:spPr>
            <a:xfrm>
              <a:off x="5777773" y="26973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686" name="tx686"/>
            <p:cNvSpPr/>
            <p:nvPr/>
          </p:nvSpPr>
          <p:spPr>
            <a:xfrm>
              <a:off x="6072355" y="2678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687" name="tx687"/>
            <p:cNvSpPr/>
            <p:nvPr/>
          </p:nvSpPr>
          <p:spPr>
            <a:xfrm>
              <a:off x="6366938" y="2678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688" name="tx688"/>
            <p:cNvSpPr/>
            <p:nvPr/>
          </p:nvSpPr>
          <p:spPr>
            <a:xfrm>
              <a:off x="6661520" y="25772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689" name="tx689"/>
            <p:cNvSpPr/>
            <p:nvPr/>
          </p:nvSpPr>
          <p:spPr>
            <a:xfrm>
              <a:off x="6956102" y="25772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690" name="tx690"/>
            <p:cNvSpPr/>
            <p:nvPr/>
          </p:nvSpPr>
          <p:spPr>
            <a:xfrm>
              <a:off x="7250684" y="24900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691" name="rc691"/>
            <p:cNvSpPr/>
            <p:nvPr/>
          </p:nvSpPr>
          <p:spPr>
            <a:xfrm>
              <a:off x="5764417" y="3483272"/>
              <a:ext cx="1620202" cy="1019644"/>
            </a:xfrm>
            <a:prstGeom prst="rect">
              <a:avLst/>
            </a:prstGeom>
            <a:solidFill>
              <a:srgbClr val="EBEBEB">
                <a:alpha val="100000"/>
              </a:srgbClr>
            </a:solidFill>
          </p:spPr>
          <p:txBody>
            <a:bodyPr/>
            <a:lstStyle/>
            <a:p/>
          </p:txBody>
        </p:sp>
        <p:sp>
          <p:nvSpPr>
            <p:cNvPr id="692" name="pl692"/>
            <p:cNvSpPr/>
            <p:nvPr/>
          </p:nvSpPr>
          <p:spPr>
            <a:xfrm>
              <a:off x="5764417" y="424199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93" name="pl693"/>
            <p:cNvSpPr/>
            <p:nvPr/>
          </p:nvSpPr>
          <p:spPr>
            <a:xfrm>
              <a:off x="5764417" y="381285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94" name="pl694"/>
            <p:cNvSpPr/>
            <p:nvPr/>
          </p:nvSpPr>
          <p:spPr>
            <a:xfrm>
              <a:off x="5985354"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95" name="pl695"/>
            <p:cNvSpPr/>
            <p:nvPr/>
          </p:nvSpPr>
          <p:spPr>
            <a:xfrm>
              <a:off x="6279936"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96" name="pl696"/>
            <p:cNvSpPr/>
            <p:nvPr/>
          </p:nvSpPr>
          <p:spPr>
            <a:xfrm>
              <a:off x="6574518"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97" name="pl697"/>
            <p:cNvSpPr/>
            <p:nvPr/>
          </p:nvSpPr>
          <p:spPr>
            <a:xfrm>
              <a:off x="6869101"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98" name="pl698"/>
            <p:cNvSpPr/>
            <p:nvPr/>
          </p:nvSpPr>
          <p:spPr>
            <a:xfrm>
              <a:off x="7163683"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99" name="pl699"/>
            <p:cNvSpPr/>
            <p:nvPr/>
          </p:nvSpPr>
          <p:spPr>
            <a:xfrm>
              <a:off x="5764417" y="445656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00" name="pl700"/>
            <p:cNvSpPr/>
            <p:nvPr/>
          </p:nvSpPr>
          <p:spPr>
            <a:xfrm>
              <a:off x="5764417" y="40274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01" name="pl701"/>
            <p:cNvSpPr/>
            <p:nvPr/>
          </p:nvSpPr>
          <p:spPr>
            <a:xfrm>
              <a:off x="5764417" y="359828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02" name="pl702"/>
            <p:cNvSpPr/>
            <p:nvPr/>
          </p:nvSpPr>
          <p:spPr>
            <a:xfrm>
              <a:off x="5838063"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03" name="pl703"/>
            <p:cNvSpPr/>
            <p:nvPr/>
          </p:nvSpPr>
          <p:spPr>
            <a:xfrm>
              <a:off x="6132645"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04" name="pl704"/>
            <p:cNvSpPr/>
            <p:nvPr/>
          </p:nvSpPr>
          <p:spPr>
            <a:xfrm>
              <a:off x="6427227"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05" name="pl705"/>
            <p:cNvSpPr/>
            <p:nvPr/>
          </p:nvSpPr>
          <p:spPr>
            <a:xfrm>
              <a:off x="6721809"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06" name="pl706"/>
            <p:cNvSpPr/>
            <p:nvPr/>
          </p:nvSpPr>
          <p:spPr>
            <a:xfrm>
              <a:off x="7016392"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07" name="pl707"/>
            <p:cNvSpPr/>
            <p:nvPr/>
          </p:nvSpPr>
          <p:spPr>
            <a:xfrm>
              <a:off x="7310974"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08" name="pl708"/>
            <p:cNvSpPr/>
            <p:nvPr/>
          </p:nvSpPr>
          <p:spPr>
            <a:xfrm>
              <a:off x="5838063" y="4353575"/>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709" name="pl709"/>
            <p:cNvSpPr/>
            <p:nvPr/>
          </p:nvSpPr>
          <p:spPr>
            <a:xfrm>
              <a:off x="5838063" y="4439404"/>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40651" cap="flat">
              <a:solidFill>
                <a:srgbClr val="BEBEBE">
                  <a:alpha val="69803"/>
                </a:srgbClr>
              </a:solidFill>
              <a:prstDash val="solid"/>
              <a:round/>
            </a:ln>
          </p:spPr>
          <p:txBody>
            <a:bodyPr/>
            <a:lstStyle/>
            <a:p/>
          </p:txBody>
        </p:sp>
        <p:sp>
          <p:nvSpPr>
            <p:cNvPr id="710" name="pl710"/>
            <p:cNvSpPr/>
            <p:nvPr/>
          </p:nvSpPr>
          <p:spPr>
            <a:xfrm>
              <a:off x="5838063" y="4199083"/>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711" name="pl711"/>
            <p:cNvSpPr/>
            <p:nvPr/>
          </p:nvSpPr>
          <p:spPr>
            <a:xfrm>
              <a:off x="5838063" y="4439404"/>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712" name="pl712"/>
            <p:cNvSpPr/>
            <p:nvPr/>
          </p:nvSpPr>
          <p:spPr>
            <a:xfrm>
              <a:off x="5838063" y="4181918"/>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713" name="pl713"/>
            <p:cNvSpPr/>
            <p:nvPr/>
          </p:nvSpPr>
          <p:spPr>
            <a:xfrm>
              <a:off x="5838063" y="4422238"/>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714" name="pl714"/>
            <p:cNvSpPr/>
            <p:nvPr/>
          </p:nvSpPr>
          <p:spPr>
            <a:xfrm>
              <a:off x="5838063" y="44565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15" name="pl715"/>
            <p:cNvSpPr/>
            <p:nvPr/>
          </p:nvSpPr>
          <p:spPr>
            <a:xfrm>
              <a:off x="5838063" y="4147586"/>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716" name="pl716"/>
            <p:cNvSpPr/>
            <p:nvPr/>
          </p:nvSpPr>
          <p:spPr>
            <a:xfrm>
              <a:off x="5838063" y="4422238"/>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717" name="pl717"/>
            <p:cNvSpPr/>
            <p:nvPr/>
          </p:nvSpPr>
          <p:spPr>
            <a:xfrm>
              <a:off x="5838063" y="4319244"/>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718" name="pl718"/>
            <p:cNvSpPr/>
            <p:nvPr/>
          </p:nvSpPr>
          <p:spPr>
            <a:xfrm>
              <a:off x="5838063" y="3958763"/>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719" name="pl719"/>
            <p:cNvSpPr/>
            <p:nvPr/>
          </p:nvSpPr>
          <p:spPr>
            <a:xfrm>
              <a:off x="5838063" y="44394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20" name="pl720"/>
            <p:cNvSpPr/>
            <p:nvPr/>
          </p:nvSpPr>
          <p:spPr>
            <a:xfrm>
              <a:off x="5838063" y="44565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21" name="pl721"/>
            <p:cNvSpPr/>
            <p:nvPr/>
          </p:nvSpPr>
          <p:spPr>
            <a:xfrm>
              <a:off x="5838063" y="44565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22" name="pl722"/>
            <p:cNvSpPr/>
            <p:nvPr/>
          </p:nvSpPr>
          <p:spPr>
            <a:xfrm>
              <a:off x="5838063" y="4336409"/>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723" name="pl723"/>
            <p:cNvSpPr/>
            <p:nvPr/>
          </p:nvSpPr>
          <p:spPr>
            <a:xfrm>
              <a:off x="5838063" y="4439404"/>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724" name="pl724"/>
            <p:cNvSpPr/>
            <p:nvPr/>
          </p:nvSpPr>
          <p:spPr>
            <a:xfrm>
              <a:off x="5838063" y="4387906"/>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725" name="pl725"/>
            <p:cNvSpPr/>
            <p:nvPr/>
          </p:nvSpPr>
          <p:spPr>
            <a:xfrm>
              <a:off x="5838063" y="4267746"/>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726" name="pl726"/>
            <p:cNvSpPr/>
            <p:nvPr/>
          </p:nvSpPr>
          <p:spPr>
            <a:xfrm>
              <a:off x="5838063" y="4164752"/>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727" name="pl727"/>
            <p:cNvSpPr/>
            <p:nvPr/>
          </p:nvSpPr>
          <p:spPr>
            <a:xfrm>
              <a:off x="5838063" y="4422238"/>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28" name="pl728"/>
            <p:cNvSpPr/>
            <p:nvPr/>
          </p:nvSpPr>
          <p:spPr>
            <a:xfrm>
              <a:off x="5838063" y="4422238"/>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729" name="pl729"/>
            <p:cNvSpPr/>
            <p:nvPr/>
          </p:nvSpPr>
          <p:spPr>
            <a:xfrm>
              <a:off x="5838063" y="4130420"/>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730" name="pl730"/>
            <p:cNvSpPr/>
            <p:nvPr/>
          </p:nvSpPr>
          <p:spPr>
            <a:xfrm>
              <a:off x="5838063" y="4353575"/>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731" name="pl731"/>
            <p:cNvSpPr/>
            <p:nvPr/>
          </p:nvSpPr>
          <p:spPr>
            <a:xfrm>
              <a:off x="5838063" y="4439404"/>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40651" cap="flat">
              <a:solidFill>
                <a:srgbClr val="000000">
                  <a:alpha val="100000"/>
                </a:srgbClr>
              </a:solidFill>
              <a:prstDash val="solid"/>
              <a:round/>
            </a:ln>
          </p:spPr>
          <p:txBody>
            <a:bodyPr/>
            <a:lstStyle/>
            <a:p/>
          </p:txBody>
        </p:sp>
        <p:sp>
          <p:nvSpPr>
            <p:cNvPr id="732" name="pl732"/>
            <p:cNvSpPr/>
            <p:nvPr/>
          </p:nvSpPr>
          <p:spPr>
            <a:xfrm>
              <a:off x="5838063" y="4439404"/>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35A2FF">
                  <a:alpha val="100000"/>
                </a:srgbClr>
              </a:solidFill>
              <a:prstDash val="solid"/>
              <a:round/>
            </a:ln>
          </p:spPr>
          <p:txBody>
            <a:bodyPr/>
            <a:lstStyle/>
            <a:p/>
          </p:txBody>
        </p:sp>
        <p:sp>
          <p:nvSpPr>
            <p:cNvPr id="733" name="pl733"/>
            <p:cNvSpPr/>
            <p:nvPr/>
          </p:nvSpPr>
          <p:spPr>
            <a:xfrm>
              <a:off x="5764417" y="445656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34" name="tx734"/>
            <p:cNvSpPr/>
            <p:nvPr/>
          </p:nvSpPr>
          <p:spPr>
            <a:xfrm>
              <a:off x="5807918"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35" name="tx735"/>
            <p:cNvSpPr/>
            <p:nvPr/>
          </p:nvSpPr>
          <p:spPr>
            <a:xfrm>
              <a:off x="6102500"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36" name="tx736"/>
            <p:cNvSpPr/>
            <p:nvPr/>
          </p:nvSpPr>
          <p:spPr>
            <a:xfrm>
              <a:off x="6397082" y="42761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37" name="tx737"/>
            <p:cNvSpPr/>
            <p:nvPr/>
          </p:nvSpPr>
          <p:spPr>
            <a:xfrm>
              <a:off x="6691665"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38" name="tx738"/>
            <p:cNvSpPr/>
            <p:nvPr/>
          </p:nvSpPr>
          <p:spPr>
            <a:xfrm>
              <a:off x="6986247"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39" name="tx739"/>
            <p:cNvSpPr/>
            <p:nvPr/>
          </p:nvSpPr>
          <p:spPr>
            <a:xfrm>
              <a:off x="7280829"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40" name="rc740"/>
            <p:cNvSpPr/>
            <p:nvPr/>
          </p:nvSpPr>
          <p:spPr>
            <a:xfrm>
              <a:off x="5764417" y="4787368"/>
              <a:ext cx="1620202" cy="1019644"/>
            </a:xfrm>
            <a:prstGeom prst="rect">
              <a:avLst/>
            </a:prstGeom>
            <a:solidFill>
              <a:srgbClr val="EBEBEB">
                <a:alpha val="100000"/>
              </a:srgbClr>
            </a:solidFill>
          </p:spPr>
          <p:txBody>
            <a:bodyPr/>
            <a:lstStyle/>
            <a:p/>
          </p:txBody>
        </p:sp>
        <p:sp>
          <p:nvSpPr>
            <p:cNvPr id="741" name="pl741"/>
            <p:cNvSpPr/>
            <p:nvPr/>
          </p:nvSpPr>
          <p:spPr>
            <a:xfrm>
              <a:off x="5764417" y="554609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42" name="pl742"/>
            <p:cNvSpPr/>
            <p:nvPr/>
          </p:nvSpPr>
          <p:spPr>
            <a:xfrm>
              <a:off x="5764417" y="511695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43" name="pl743"/>
            <p:cNvSpPr/>
            <p:nvPr/>
          </p:nvSpPr>
          <p:spPr>
            <a:xfrm>
              <a:off x="5985354"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44" name="pl744"/>
            <p:cNvSpPr/>
            <p:nvPr/>
          </p:nvSpPr>
          <p:spPr>
            <a:xfrm>
              <a:off x="6279936"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45" name="pl745"/>
            <p:cNvSpPr/>
            <p:nvPr/>
          </p:nvSpPr>
          <p:spPr>
            <a:xfrm>
              <a:off x="6574518"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46" name="pl746"/>
            <p:cNvSpPr/>
            <p:nvPr/>
          </p:nvSpPr>
          <p:spPr>
            <a:xfrm>
              <a:off x="6869101"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47" name="pl747"/>
            <p:cNvSpPr/>
            <p:nvPr/>
          </p:nvSpPr>
          <p:spPr>
            <a:xfrm>
              <a:off x="7163683"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48" name="pl748"/>
            <p:cNvSpPr/>
            <p:nvPr/>
          </p:nvSpPr>
          <p:spPr>
            <a:xfrm>
              <a:off x="5764417" y="576066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49" name="pl749"/>
            <p:cNvSpPr/>
            <p:nvPr/>
          </p:nvSpPr>
          <p:spPr>
            <a:xfrm>
              <a:off x="5764417" y="533152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50" name="pl750"/>
            <p:cNvSpPr/>
            <p:nvPr/>
          </p:nvSpPr>
          <p:spPr>
            <a:xfrm>
              <a:off x="5764417" y="490237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51" name="pl751"/>
            <p:cNvSpPr/>
            <p:nvPr/>
          </p:nvSpPr>
          <p:spPr>
            <a:xfrm>
              <a:off x="5838063"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52" name="pl752"/>
            <p:cNvSpPr/>
            <p:nvPr/>
          </p:nvSpPr>
          <p:spPr>
            <a:xfrm>
              <a:off x="6132645"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53" name="pl753"/>
            <p:cNvSpPr/>
            <p:nvPr/>
          </p:nvSpPr>
          <p:spPr>
            <a:xfrm>
              <a:off x="6427227"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54" name="pl754"/>
            <p:cNvSpPr/>
            <p:nvPr/>
          </p:nvSpPr>
          <p:spPr>
            <a:xfrm>
              <a:off x="6721809"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55" name="pl755"/>
            <p:cNvSpPr/>
            <p:nvPr/>
          </p:nvSpPr>
          <p:spPr>
            <a:xfrm>
              <a:off x="7016392"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56" name="pl756"/>
            <p:cNvSpPr/>
            <p:nvPr/>
          </p:nvSpPr>
          <p:spPr>
            <a:xfrm>
              <a:off x="7310974"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57" name="pl757"/>
            <p:cNvSpPr/>
            <p:nvPr/>
          </p:nvSpPr>
          <p:spPr>
            <a:xfrm>
              <a:off x="5838063" y="5657671"/>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758" name="pl758"/>
            <p:cNvSpPr/>
            <p:nvPr/>
          </p:nvSpPr>
          <p:spPr>
            <a:xfrm>
              <a:off x="5838063" y="5726334"/>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40651" cap="flat">
              <a:solidFill>
                <a:srgbClr val="BEBEBE">
                  <a:alpha val="69803"/>
                </a:srgbClr>
              </a:solidFill>
              <a:prstDash val="solid"/>
              <a:round/>
            </a:ln>
          </p:spPr>
          <p:txBody>
            <a:bodyPr/>
            <a:lstStyle/>
            <a:p/>
          </p:txBody>
        </p:sp>
        <p:sp>
          <p:nvSpPr>
            <p:cNvPr id="759" name="pl759"/>
            <p:cNvSpPr/>
            <p:nvPr/>
          </p:nvSpPr>
          <p:spPr>
            <a:xfrm>
              <a:off x="5838063" y="5503180"/>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760" name="pl760"/>
            <p:cNvSpPr/>
            <p:nvPr/>
          </p:nvSpPr>
          <p:spPr>
            <a:xfrm>
              <a:off x="5838063" y="5743500"/>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761" name="pl761"/>
            <p:cNvSpPr/>
            <p:nvPr/>
          </p:nvSpPr>
          <p:spPr>
            <a:xfrm>
              <a:off x="5838063" y="5486014"/>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762" name="pl762"/>
            <p:cNvSpPr/>
            <p:nvPr/>
          </p:nvSpPr>
          <p:spPr>
            <a:xfrm>
              <a:off x="5838063" y="5726334"/>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763" name="pl763"/>
            <p:cNvSpPr/>
            <p:nvPr/>
          </p:nvSpPr>
          <p:spPr>
            <a:xfrm>
              <a:off x="5838063" y="57606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64" name="pl764"/>
            <p:cNvSpPr/>
            <p:nvPr/>
          </p:nvSpPr>
          <p:spPr>
            <a:xfrm>
              <a:off x="5838063" y="5451682"/>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765" name="pl765"/>
            <p:cNvSpPr/>
            <p:nvPr/>
          </p:nvSpPr>
          <p:spPr>
            <a:xfrm>
              <a:off x="5838063" y="5726334"/>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766" name="pl766"/>
            <p:cNvSpPr/>
            <p:nvPr/>
          </p:nvSpPr>
          <p:spPr>
            <a:xfrm>
              <a:off x="5838063" y="5623340"/>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767" name="pl767"/>
            <p:cNvSpPr/>
            <p:nvPr/>
          </p:nvSpPr>
          <p:spPr>
            <a:xfrm>
              <a:off x="5838063" y="5262859"/>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768" name="pl768"/>
            <p:cNvSpPr/>
            <p:nvPr/>
          </p:nvSpPr>
          <p:spPr>
            <a:xfrm>
              <a:off x="5838063" y="574350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69" name="pl769"/>
            <p:cNvSpPr/>
            <p:nvPr/>
          </p:nvSpPr>
          <p:spPr>
            <a:xfrm>
              <a:off x="5838063" y="57606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70" name="pl770"/>
            <p:cNvSpPr/>
            <p:nvPr/>
          </p:nvSpPr>
          <p:spPr>
            <a:xfrm>
              <a:off x="5838063" y="57606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71" name="pl771"/>
            <p:cNvSpPr/>
            <p:nvPr/>
          </p:nvSpPr>
          <p:spPr>
            <a:xfrm>
              <a:off x="5838063" y="5640505"/>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772" name="pl772"/>
            <p:cNvSpPr/>
            <p:nvPr/>
          </p:nvSpPr>
          <p:spPr>
            <a:xfrm>
              <a:off x="5838063" y="5743500"/>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773" name="pl773"/>
            <p:cNvSpPr/>
            <p:nvPr/>
          </p:nvSpPr>
          <p:spPr>
            <a:xfrm>
              <a:off x="5838063" y="5692003"/>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774" name="pl774"/>
            <p:cNvSpPr/>
            <p:nvPr/>
          </p:nvSpPr>
          <p:spPr>
            <a:xfrm>
              <a:off x="5838063" y="5571842"/>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775" name="pl775"/>
            <p:cNvSpPr/>
            <p:nvPr/>
          </p:nvSpPr>
          <p:spPr>
            <a:xfrm>
              <a:off x="5838063" y="5468848"/>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776" name="pl776"/>
            <p:cNvSpPr/>
            <p:nvPr/>
          </p:nvSpPr>
          <p:spPr>
            <a:xfrm>
              <a:off x="5838063" y="5726334"/>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77" name="pl777"/>
            <p:cNvSpPr/>
            <p:nvPr/>
          </p:nvSpPr>
          <p:spPr>
            <a:xfrm>
              <a:off x="5838063" y="5726334"/>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778" name="pl778"/>
            <p:cNvSpPr/>
            <p:nvPr/>
          </p:nvSpPr>
          <p:spPr>
            <a:xfrm>
              <a:off x="5838063" y="5434517"/>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779" name="pl779"/>
            <p:cNvSpPr/>
            <p:nvPr/>
          </p:nvSpPr>
          <p:spPr>
            <a:xfrm>
              <a:off x="5838063" y="5657671"/>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780" name="pl780"/>
            <p:cNvSpPr/>
            <p:nvPr/>
          </p:nvSpPr>
          <p:spPr>
            <a:xfrm>
              <a:off x="5838063" y="5726334"/>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40651" cap="flat">
              <a:solidFill>
                <a:srgbClr val="000000">
                  <a:alpha val="100000"/>
                </a:srgbClr>
              </a:solidFill>
              <a:prstDash val="solid"/>
              <a:round/>
            </a:ln>
          </p:spPr>
          <p:txBody>
            <a:bodyPr/>
            <a:lstStyle/>
            <a:p/>
          </p:txBody>
        </p:sp>
        <p:sp>
          <p:nvSpPr>
            <p:cNvPr id="781" name="pl781"/>
            <p:cNvSpPr/>
            <p:nvPr/>
          </p:nvSpPr>
          <p:spPr>
            <a:xfrm>
              <a:off x="5838063" y="5726334"/>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FF62BC">
                  <a:alpha val="100000"/>
                </a:srgbClr>
              </a:solidFill>
              <a:prstDash val="solid"/>
              <a:round/>
            </a:ln>
          </p:spPr>
          <p:txBody>
            <a:bodyPr/>
            <a:lstStyle/>
            <a:p/>
          </p:txBody>
        </p:sp>
        <p:sp>
          <p:nvSpPr>
            <p:cNvPr id="782" name="pl782"/>
            <p:cNvSpPr/>
            <p:nvPr/>
          </p:nvSpPr>
          <p:spPr>
            <a:xfrm>
              <a:off x="5764417" y="576066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83" name="tx783"/>
            <p:cNvSpPr/>
            <p:nvPr/>
          </p:nvSpPr>
          <p:spPr>
            <a:xfrm>
              <a:off x="5807918" y="55960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84" name="tx784"/>
            <p:cNvSpPr/>
            <p:nvPr/>
          </p:nvSpPr>
          <p:spPr>
            <a:xfrm>
              <a:off x="6102500" y="55960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85" name="tx785"/>
            <p:cNvSpPr/>
            <p:nvPr/>
          </p:nvSpPr>
          <p:spPr>
            <a:xfrm>
              <a:off x="6397082" y="55960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86" name="tx786"/>
            <p:cNvSpPr/>
            <p:nvPr/>
          </p:nvSpPr>
          <p:spPr>
            <a:xfrm>
              <a:off x="6691665" y="55960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87" name="tx787"/>
            <p:cNvSpPr/>
            <p:nvPr/>
          </p:nvSpPr>
          <p:spPr>
            <a:xfrm>
              <a:off x="6986247" y="556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88" name="tx788"/>
            <p:cNvSpPr/>
            <p:nvPr/>
          </p:nvSpPr>
          <p:spPr>
            <a:xfrm>
              <a:off x="7280829" y="556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89" name="rc789"/>
            <p:cNvSpPr/>
            <p:nvPr/>
          </p:nvSpPr>
          <p:spPr>
            <a:xfrm>
              <a:off x="7454208" y="875080"/>
              <a:ext cx="1620202" cy="1019644"/>
            </a:xfrm>
            <a:prstGeom prst="rect">
              <a:avLst/>
            </a:prstGeom>
            <a:solidFill>
              <a:srgbClr val="EBEBEB">
                <a:alpha val="100000"/>
              </a:srgbClr>
            </a:solidFill>
          </p:spPr>
          <p:txBody>
            <a:bodyPr/>
            <a:lstStyle/>
            <a:p/>
          </p:txBody>
        </p:sp>
        <p:sp>
          <p:nvSpPr>
            <p:cNvPr id="790" name="pl790"/>
            <p:cNvSpPr/>
            <p:nvPr/>
          </p:nvSpPr>
          <p:spPr>
            <a:xfrm>
              <a:off x="7454208" y="163380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91" name="pl791"/>
            <p:cNvSpPr/>
            <p:nvPr/>
          </p:nvSpPr>
          <p:spPr>
            <a:xfrm>
              <a:off x="7454208" y="120466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92" name="pl792"/>
            <p:cNvSpPr/>
            <p:nvPr/>
          </p:nvSpPr>
          <p:spPr>
            <a:xfrm>
              <a:off x="7675145"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93" name="pl793"/>
            <p:cNvSpPr/>
            <p:nvPr/>
          </p:nvSpPr>
          <p:spPr>
            <a:xfrm>
              <a:off x="7969727"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94" name="pl794"/>
            <p:cNvSpPr/>
            <p:nvPr/>
          </p:nvSpPr>
          <p:spPr>
            <a:xfrm>
              <a:off x="8264309"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95" name="pl795"/>
            <p:cNvSpPr/>
            <p:nvPr/>
          </p:nvSpPr>
          <p:spPr>
            <a:xfrm>
              <a:off x="8558892"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96" name="pl796"/>
            <p:cNvSpPr/>
            <p:nvPr/>
          </p:nvSpPr>
          <p:spPr>
            <a:xfrm>
              <a:off x="8853474"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97" name="pl797"/>
            <p:cNvSpPr/>
            <p:nvPr/>
          </p:nvSpPr>
          <p:spPr>
            <a:xfrm>
              <a:off x="7454208" y="184837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98" name="pl798"/>
            <p:cNvSpPr/>
            <p:nvPr/>
          </p:nvSpPr>
          <p:spPr>
            <a:xfrm>
              <a:off x="7454208" y="141923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99" name="pl799"/>
            <p:cNvSpPr/>
            <p:nvPr/>
          </p:nvSpPr>
          <p:spPr>
            <a:xfrm>
              <a:off x="7454208" y="9900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00" name="pl800"/>
            <p:cNvSpPr/>
            <p:nvPr/>
          </p:nvSpPr>
          <p:spPr>
            <a:xfrm>
              <a:off x="7527854"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01" name="pl801"/>
            <p:cNvSpPr/>
            <p:nvPr/>
          </p:nvSpPr>
          <p:spPr>
            <a:xfrm>
              <a:off x="7822436"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02" name="pl802"/>
            <p:cNvSpPr/>
            <p:nvPr/>
          </p:nvSpPr>
          <p:spPr>
            <a:xfrm>
              <a:off x="8117018"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03" name="pl803"/>
            <p:cNvSpPr/>
            <p:nvPr/>
          </p:nvSpPr>
          <p:spPr>
            <a:xfrm>
              <a:off x="8411601"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04" name="pl804"/>
            <p:cNvSpPr/>
            <p:nvPr/>
          </p:nvSpPr>
          <p:spPr>
            <a:xfrm>
              <a:off x="8706183"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05" name="pl805"/>
            <p:cNvSpPr/>
            <p:nvPr/>
          </p:nvSpPr>
          <p:spPr>
            <a:xfrm>
              <a:off x="9000765"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06" name="pl806"/>
            <p:cNvSpPr/>
            <p:nvPr/>
          </p:nvSpPr>
          <p:spPr>
            <a:xfrm>
              <a:off x="7527854" y="1745383"/>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807" name="pl807"/>
            <p:cNvSpPr/>
            <p:nvPr/>
          </p:nvSpPr>
          <p:spPr>
            <a:xfrm>
              <a:off x="7527854" y="1848377"/>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808" name="pl808"/>
            <p:cNvSpPr/>
            <p:nvPr/>
          </p:nvSpPr>
          <p:spPr>
            <a:xfrm>
              <a:off x="7527854" y="1590891"/>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809" name="pl809"/>
            <p:cNvSpPr/>
            <p:nvPr/>
          </p:nvSpPr>
          <p:spPr>
            <a:xfrm>
              <a:off x="7527854" y="1831211"/>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810" name="pl810"/>
            <p:cNvSpPr/>
            <p:nvPr/>
          </p:nvSpPr>
          <p:spPr>
            <a:xfrm>
              <a:off x="7527854" y="1573725"/>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811" name="pl811"/>
            <p:cNvSpPr/>
            <p:nvPr/>
          </p:nvSpPr>
          <p:spPr>
            <a:xfrm>
              <a:off x="7527854" y="1814046"/>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812" name="pl812"/>
            <p:cNvSpPr/>
            <p:nvPr/>
          </p:nvSpPr>
          <p:spPr>
            <a:xfrm>
              <a:off x="7527854" y="18483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13" name="pl813"/>
            <p:cNvSpPr/>
            <p:nvPr/>
          </p:nvSpPr>
          <p:spPr>
            <a:xfrm>
              <a:off x="7527854" y="1539394"/>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814" name="pl814"/>
            <p:cNvSpPr/>
            <p:nvPr/>
          </p:nvSpPr>
          <p:spPr>
            <a:xfrm>
              <a:off x="7527854" y="1814046"/>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815" name="pl815"/>
            <p:cNvSpPr/>
            <p:nvPr/>
          </p:nvSpPr>
          <p:spPr>
            <a:xfrm>
              <a:off x="7527854" y="1711051"/>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816" name="pl816"/>
            <p:cNvSpPr/>
            <p:nvPr/>
          </p:nvSpPr>
          <p:spPr>
            <a:xfrm>
              <a:off x="7527854" y="1350571"/>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817" name="pl817"/>
            <p:cNvSpPr/>
            <p:nvPr/>
          </p:nvSpPr>
          <p:spPr>
            <a:xfrm>
              <a:off x="7527854" y="183121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18" name="pl818"/>
            <p:cNvSpPr/>
            <p:nvPr/>
          </p:nvSpPr>
          <p:spPr>
            <a:xfrm>
              <a:off x="7527854" y="18483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19" name="pl819"/>
            <p:cNvSpPr/>
            <p:nvPr/>
          </p:nvSpPr>
          <p:spPr>
            <a:xfrm>
              <a:off x="7527854" y="18483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20" name="pl820"/>
            <p:cNvSpPr/>
            <p:nvPr/>
          </p:nvSpPr>
          <p:spPr>
            <a:xfrm>
              <a:off x="7527854" y="1728217"/>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821" name="pl821"/>
            <p:cNvSpPr/>
            <p:nvPr/>
          </p:nvSpPr>
          <p:spPr>
            <a:xfrm>
              <a:off x="7527854" y="1831211"/>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822" name="pl822"/>
            <p:cNvSpPr/>
            <p:nvPr/>
          </p:nvSpPr>
          <p:spPr>
            <a:xfrm>
              <a:off x="7527854" y="1779714"/>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823" name="pl823"/>
            <p:cNvSpPr/>
            <p:nvPr/>
          </p:nvSpPr>
          <p:spPr>
            <a:xfrm>
              <a:off x="7527854" y="1659554"/>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824" name="pl824"/>
            <p:cNvSpPr/>
            <p:nvPr/>
          </p:nvSpPr>
          <p:spPr>
            <a:xfrm>
              <a:off x="7527854" y="1556560"/>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825" name="pl825"/>
            <p:cNvSpPr/>
            <p:nvPr/>
          </p:nvSpPr>
          <p:spPr>
            <a:xfrm>
              <a:off x="7527854" y="1814046"/>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26" name="pl826"/>
            <p:cNvSpPr/>
            <p:nvPr/>
          </p:nvSpPr>
          <p:spPr>
            <a:xfrm>
              <a:off x="7527854" y="1814046"/>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827" name="pl827"/>
            <p:cNvSpPr/>
            <p:nvPr/>
          </p:nvSpPr>
          <p:spPr>
            <a:xfrm>
              <a:off x="7527854" y="1522228"/>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828" name="pl828"/>
            <p:cNvSpPr/>
            <p:nvPr/>
          </p:nvSpPr>
          <p:spPr>
            <a:xfrm>
              <a:off x="7527854" y="1745383"/>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829" name="pl829"/>
            <p:cNvSpPr/>
            <p:nvPr/>
          </p:nvSpPr>
          <p:spPr>
            <a:xfrm>
              <a:off x="7527854" y="1848377"/>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830" name="pl830"/>
            <p:cNvSpPr/>
            <p:nvPr/>
          </p:nvSpPr>
          <p:spPr>
            <a:xfrm>
              <a:off x="7527854" y="18483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A3A500">
                  <a:alpha val="100000"/>
                </a:srgbClr>
              </a:solidFill>
              <a:prstDash val="solid"/>
              <a:round/>
            </a:ln>
          </p:spPr>
          <p:txBody>
            <a:bodyPr/>
            <a:lstStyle/>
            <a:p/>
          </p:txBody>
        </p:sp>
        <p:sp>
          <p:nvSpPr>
            <p:cNvPr id="831" name="pl831"/>
            <p:cNvSpPr/>
            <p:nvPr/>
          </p:nvSpPr>
          <p:spPr>
            <a:xfrm>
              <a:off x="7454208" y="184837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832" name="tx832"/>
            <p:cNvSpPr/>
            <p:nvPr/>
          </p:nvSpPr>
          <p:spPr>
            <a:xfrm>
              <a:off x="7497709" y="16837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33" name="tx833"/>
            <p:cNvSpPr/>
            <p:nvPr/>
          </p:nvSpPr>
          <p:spPr>
            <a:xfrm>
              <a:off x="7792291" y="16837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34" name="tx834"/>
            <p:cNvSpPr/>
            <p:nvPr/>
          </p:nvSpPr>
          <p:spPr>
            <a:xfrm>
              <a:off x="8086874" y="16837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35" name="tx835"/>
            <p:cNvSpPr/>
            <p:nvPr/>
          </p:nvSpPr>
          <p:spPr>
            <a:xfrm>
              <a:off x="8381456" y="16837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36" name="tx836"/>
            <p:cNvSpPr/>
            <p:nvPr/>
          </p:nvSpPr>
          <p:spPr>
            <a:xfrm>
              <a:off x="8676038" y="16837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37" name="tx837"/>
            <p:cNvSpPr/>
            <p:nvPr/>
          </p:nvSpPr>
          <p:spPr>
            <a:xfrm>
              <a:off x="8970620" y="16837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38" name="rc838"/>
            <p:cNvSpPr/>
            <p:nvPr/>
          </p:nvSpPr>
          <p:spPr>
            <a:xfrm>
              <a:off x="7454208" y="2179176"/>
              <a:ext cx="1620202" cy="1019644"/>
            </a:xfrm>
            <a:prstGeom prst="rect">
              <a:avLst/>
            </a:prstGeom>
            <a:solidFill>
              <a:srgbClr val="EBEBEB">
                <a:alpha val="100000"/>
              </a:srgbClr>
            </a:solidFill>
          </p:spPr>
          <p:txBody>
            <a:bodyPr/>
            <a:lstStyle/>
            <a:p/>
          </p:txBody>
        </p:sp>
        <p:sp>
          <p:nvSpPr>
            <p:cNvPr id="839" name="pl839"/>
            <p:cNvSpPr/>
            <p:nvPr/>
          </p:nvSpPr>
          <p:spPr>
            <a:xfrm>
              <a:off x="7454208" y="293790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40" name="pl840"/>
            <p:cNvSpPr/>
            <p:nvPr/>
          </p:nvSpPr>
          <p:spPr>
            <a:xfrm>
              <a:off x="7454208" y="250875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41" name="pl841"/>
            <p:cNvSpPr/>
            <p:nvPr/>
          </p:nvSpPr>
          <p:spPr>
            <a:xfrm>
              <a:off x="7675145"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42" name="pl842"/>
            <p:cNvSpPr/>
            <p:nvPr/>
          </p:nvSpPr>
          <p:spPr>
            <a:xfrm>
              <a:off x="7969727"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43" name="pl843"/>
            <p:cNvSpPr/>
            <p:nvPr/>
          </p:nvSpPr>
          <p:spPr>
            <a:xfrm>
              <a:off x="8264309"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44" name="pl844"/>
            <p:cNvSpPr/>
            <p:nvPr/>
          </p:nvSpPr>
          <p:spPr>
            <a:xfrm>
              <a:off x="8558892"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45" name="pl845"/>
            <p:cNvSpPr/>
            <p:nvPr/>
          </p:nvSpPr>
          <p:spPr>
            <a:xfrm>
              <a:off x="8853474"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46" name="pl846"/>
            <p:cNvSpPr/>
            <p:nvPr/>
          </p:nvSpPr>
          <p:spPr>
            <a:xfrm>
              <a:off x="7454208" y="315247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47" name="pl847"/>
            <p:cNvSpPr/>
            <p:nvPr/>
          </p:nvSpPr>
          <p:spPr>
            <a:xfrm>
              <a:off x="7454208" y="272333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48" name="pl848"/>
            <p:cNvSpPr/>
            <p:nvPr/>
          </p:nvSpPr>
          <p:spPr>
            <a:xfrm>
              <a:off x="7454208" y="229418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49" name="pl849"/>
            <p:cNvSpPr/>
            <p:nvPr/>
          </p:nvSpPr>
          <p:spPr>
            <a:xfrm>
              <a:off x="7527854"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50" name="pl850"/>
            <p:cNvSpPr/>
            <p:nvPr/>
          </p:nvSpPr>
          <p:spPr>
            <a:xfrm>
              <a:off x="7822436"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51" name="pl851"/>
            <p:cNvSpPr/>
            <p:nvPr/>
          </p:nvSpPr>
          <p:spPr>
            <a:xfrm>
              <a:off x="8117018"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52" name="pl852"/>
            <p:cNvSpPr/>
            <p:nvPr/>
          </p:nvSpPr>
          <p:spPr>
            <a:xfrm>
              <a:off x="8411601"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53" name="pl853"/>
            <p:cNvSpPr/>
            <p:nvPr/>
          </p:nvSpPr>
          <p:spPr>
            <a:xfrm>
              <a:off x="8706183"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54" name="pl854"/>
            <p:cNvSpPr/>
            <p:nvPr/>
          </p:nvSpPr>
          <p:spPr>
            <a:xfrm>
              <a:off x="9000765"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55" name="pl855"/>
            <p:cNvSpPr/>
            <p:nvPr/>
          </p:nvSpPr>
          <p:spPr>
            <a:xfrm>
              <a:off x="7527854" y="3049479"/>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856" name="pl856"/>
            <p:cNvSpPr/>
            <p:nvPr/>
          </p:nvSpPr>
          <p:spPr>
            <a:xfrm>
              <a:off x="7527854" y="3135307"/>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857" name="pl857"/>
            <p:cNvSpPr/>
            <p:nvPr/>
          </p:nvSpPr>
          <p:spPr>
            <a:xfrm>
              <a:off x="7527854" y="2894987"/>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858" name="pl858"/>
            <p:cNvSpPr/>
            <p:nvPr/>
          </p:nvSpPr>
          <p:spPr>
            <a:xfrm>
              <a:off x="7527854" y="3135307"/>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859" name="pl859"/>
            <p:cNvSpPr/>
            <p:nvPr/>
          </p:nvSpPr>
          <p:spPr>
            <a:xfrm>
              <a:off x="7527854" y="2877821"/>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860" name="pl860"/>
            <p:cNvSpPr/>
            <p:nvPr/>
          </p:nvSpPr>
          <p:spPr>
            <a:xfrm>
              <a:off x="7527854" y="3118142"/>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861" name="pl861"/>
            <p:cNvSpPr/>
            <p:nvPr/>
          </p:nvSpPr>
          <p:spPr>
            <a:xfrm>
              <a:off x="7527854" y="3152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62" name="pl862"/>
            <p:cNvSpPr/>
            <p:nvPr/>
          </p:nvSpPr>
          <p:spPr>
            <a:xfrm>
              <a:off x="7527854" y="2843490"/>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863" name="pl863"/>
            <p:cNvSpPr/>
            <p:nvPr/>
          </p:nvSpPr>
          <p:spPr>
            <a:xfrm>
              <a:off x="7527854" y="3118142"/>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864" name="pl864"/>
            <p:cNvSpPr/>
            <p:nvPr/>
          </p:nvSpPr>
          <p:spPr>
            <a:xfrm>
              <a:off x="7527854" y="3015147"/>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865" name="pl865"/>
            <p:cNvSpPr/>
            <p:nvPr/>
          </p:nvSpPr>
          <p:spPr>
            <a:xfrm>
              <a:off x="7527854" y="2654667"/>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866" name="pl866"/>
            <p:cNvSpPr/>
            <p:nvPr/>
          </p:nvSpPr>
          <p:spPr>
            <a:xfrm>
              <a:off x="7527854" y="313530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67" name="pl867"/>
            <p:cNvSpPr/>
            <p:nvPr/>
          </p:nvSpPr>
          <p:spPr>
            <a:xfrm>
              <a:off x="7527854" y="3152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68" name="pl868"/>
            <p:cNvSpPr/>
            <p:nvPr/>
          </p:nvSpPr>
          <p:spPr>
            <a:xfrm>
              <a:off x="7527854" y="3152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69" name="pl869"/>
            <p:cNvSpPr/>
            <p:nvPr/>
          </p:nvSpPr>
          <p:spPr>
            <a:xfrm>
              <a:off x="7527854" y="3032313"/>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870" name="pl870"/>
            <p:cNvSpPr/>
            <p:nvPr/>
          </p:nvSpPr>
          <p:spPr>
            <a:xfrm>
              <a:off x="7527854" y="3135307"/>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871" name="pl871"/>
            <p:cNvSpPr/>
            <p:nvPr/>
          </p:nvSpPr>
          <p:spPr>
            <a:xfrm>
              <a:off x="7527854" y="3083810"/>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872" name="pl872"/>
            <p:cNvSpPr/>
            <p:nvPr/>
          </p:nvSpPr>
          <p:spPr>
            <a:xfrm>
              <a:off x="7527854" y="2963650"/>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873" name="pl873"/>
            <p:cNvSpPr/>
            <p:nvPr/>
          </p:nvSpPr>
          <p:spPr>
            <a:xfrm>
              <a:off x="7527854" y="2860656"/>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874" name="pl874"/>
            <p:cNvSpPr/>
            <p:nvPr/>
          </p:nvSpPr>
          <p:spPr>
            <a:xfrm>
              <a:off x="7527854" y="3118142"/>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75" name="pl875"/>
            <p:cNvSpPr/>
            <p:nvPr/>
          </p:nvSpPr>
          <p:spPr>
            <a:xfrm>
              <a:off x="7527854" y="3118142"/>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876" name="pl876"/>
            <p:cNvSpPr/>
            <p:nvPr/>
          </p:nvSpPr>
          <p:spPr>
            <a:xfrm>
              <a:off x="7527854" y="2826324"/>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877" name="pl877"/>
            <p:cNvSpPr/>
            <p:nvPr/>
          </p:nvSpPr>
          <p:spPr>
            <a:xfrm>
              <a:off x="7527854" y="3049479"/>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878" name="pl878"/>
            <p:cNvSpPr/>
            <p:nvPr/>
          </p:nvSpPr>
          <p:spPr>
            <a:xfrm>
              <a:off x="7527854" y="3135307"/>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879" name="pl879"/>
            <p:cNvSpPr/>
            <p:nvPr/>
          </p:nvSpPr>
          <p:spPr>
            <a:xfrm>
              <a:off x="7527854" y="313530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00C1A3">
                  <a:alpha val="100000"/>
                </a:srgbClr>
              </a:solidFill>
              <a:prstDash val="solid"/>
              <a:round/>
            </a:ln>
          </p:spPr>
          <p:txBody>
            <a:bodyPr/>
            <a:lstStyle/>
            <a:p/>
          </p:txBody>
        </p:sp>
        <p:sp>
          <p:nvSpPr>
            <p:cNvPr id="880" name="pl880"/>
            <p:cNvSpPr/>
            <p:nvPr/>
          </p:nvSpPr>
          <p:spPr>
            <a:xfrm>
              <a:off x="7454208" y="315247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881" name="tx881"/>
            <p:cNvSpPr/>
            <p:nvPr/>
          </p:nvSpPr>
          <p:spPr>
            <a:xfrm>
              <a:off x="8970620" y="29720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82" name="tx882"/>
            <p:cNvSpPr/>
            <p:nvPr/>
          </p:nvSpPr>
          <p:spPr>
            <a:xfrm>
              <a:off x="7497709" y="29720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83" name="tx883"/>
            <p:cNvSpPr/>
            <p:nvPr/>
          </p:nvSpPr>
          <p:spPr>
            <a:xfrm>
              <a:off x="7792291" y="29720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84" name="tx884"/>
            <p:cNvSpPr/>
            <p:nvPr/>
          </p:nvSpPr>
          <p:spPr>
            <a:xfrm>
              <a:off x="8086874" y="29720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85" name="tx885"/>
            <p:cNvSpPr/>
            <p:nvPr/>
          </p:nvSpPr>
          <p:spPr>
            <a:xfrm>
              <a:off x="8381456" y="29720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86" name="tx886"/>
            <p:cNvSpPr/>
            <p:nvPr/>
          </p:nvSpPr>
          <p:spPr>
            <a:xfrm>
              <a:off x="8676038" y="29720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87" name="rc887"/>
            <p:cNvSpPr/>
            <p:nvPr/>
          </p:nvSpPr>
          <p:spPr>
            <a:xfrm>
              <a:off x="7454208" y="3483272"/>
              <a:ext cx="1620202" cy="1019644"/>
            </a:xfrm>
            <a:prstGeom prst="rect">
              <a:avLst/>
            </a:prstGeom>
            <a:solidFill>
              <a:srgbClr val="EBEBEB">
                <a:alpha val="100000"/>
              </a:srgbClr>
            </a:solidFill>
          </p:spPr>
          <p:txBody>
            <a:bodyPr/>
            <a:lstStyle/>
            <a:p/>
          </p:txBody>
        </p:sp>
        <p:sp>
          <p:nvSpPr>
            <p:cNvPr id="888" name="pl888"/>
            <p:cNvSpPr/>
            <p:nvPr/>
          </p:nvSpPr>
          <p:spPr>
            <a:xfrm>
              <a:off x="7454208" y="424199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89" name="pl889"/>
            <p:cNvSpPr/>
            <p:nvPr/>
          </p:nvSpPr>
          <p:spPr>
            <a:xfrm>
              <a:off x="7454208" y="381285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90" name="pl890"/>
            <p:cNvSpPr/>
            <p:nvPr/>
          </p:nvSpPr>
          <p:spPr>
            <a:xfrm>
              <a:off x="7675145"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91" name="pl891"/>
            <p:cNvSpPr/>
            <p:nvPr/>
          </p:nvSpPr>
          <p:spPr>
            <a:xfrm>
              <a:off x="7969727"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92" name="pl892"/>
            <p:cNvSpPr/>
            <p:nvPr/>
          </p:nvSpPr>
          <p:spPr>
            <a:xfrm>
              <a:off x="8264309"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93" name="pl893"/>
            <p:cNvSpPr/>
            <p:nvPr/>
          </p:nvSpPr>
          <p:spPr>
            <a:xfrm>
              <a:off x="8558892"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94" name="pl894"/>
            <p:cNvSpPr/>
            <p:nvPr/>
          </p:nvSpPr>
          <p:spPr>
            <a:xfrm>
              <a:off x="8853474"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95" name="pl895"/>
            <p:cNvSpPr/>
            <p:nvPr/>
          </p:nvSpPr>
          <p:spPr>
            <a:xfrm>
              <a:off x="7454208" y="445656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96" name="pl896"/>
            <p:cNvSpPr/>
            <p:nvPr/>
          </p:nvSpPr>
          <p:spPr>
            <a:xfrm>
              <a:off x="7454208" y="40274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97" name="pl897"/>
            <p:cNvSpPr/>
            <p:nvPr/>
          </p:nvSpPr>
          <p:spPr>
            <a:xfrm>
              <a:off x="7454208" y="359828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98" name="pl898"/>
            <p:cNvSpPr/>
            <p:nvPr/>
          </p:nvSpPr>
          <p:spPr>
            <a:xfrm>
              <a:off x="7527854"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99" name="pl899"/>
            <p:cNvSpPr/>
            <p:nvPr/>
          </p:nvSpPr>
          <p:spPr>
            <a:xfrm>
              <a:off x="7822436"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00" name="pl900"/>
            <p:cNvSpPr/>
            <p:nvPr/>
          </p:nvSpPr>
          <p:spPr>
            <a:xfrm>
              <a:off x="8117018"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01" name="pl901"/>
            <p:cNvSpPr/>
            <p:nvPr/>
          </p:nvSpPr>
          <p:spPr>
            <a:xfrm>
              <a:off x="8411601"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02" name="pl902"/>
            <p:cNvSpPr/>
            <p:nvPr/>
          </p:nvSpPr>
          <p:spPr>
            <a:xfrm>
              <a:off x="8706183"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03" name="pl903"/>
            <p:cNvSpPr/>
            <p:nvPr/>
          </p:nvSpPr>
          <p:spPr>
            <a:xfrm>
              <a:off x="9000765"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04" name="pl904"/>
            <p:cNvSpPr/>
            <p:nvPr/>
          </p:nvSpPr>
          <p:spPr>
            <a:xfrm>
              <a:off x="7527854" y="4353575"/>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905" name="pl905"/>
            <p:cNvSpPr/>
            <p:nvPr/>
          </p:nvSpPr>
          <p:spPr>
            <a:xfrm>
              <a:off x="7527854" y="4387906"/>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40651" cap="flat">
              <a:solidFill>
                <a:srgbClr val="BEBEBE">
                  <a:alpha val="69803"/>
                </a:srgbClr>
              </a:solidFill>
              <a:prstDash val="solid"/>
              <a:round/>
            </a:ln>
          </p:spPr>
          <p:txBody>
            <a:bodyPr/>
            <a:lstStyle/>
            <a:p/>
          </p:txBody>
        </p:sp>
        <p:sp>
          <p:nvSpPr>
            <p:cNvPr id="906" name="pl906"/>
            <p:cNvSpPr/>
            <p:nvPr/>
          </p:nvSpPr>
          <p:spPr>
            <a:xfrm>
              <a:off x="7527854" y="4199083"/>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907" name="pl907"/>
            <p:cNvSpPr/>
            <p:nvPr/>
          </p:nvSpPr>
          <p:spPr>
            <a:xfrm>
              <a:off x="7527854" y="4439404"/>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908" name="pl908"/>
            <p:cNvSpPr/>
            <p:nvPr/>
          </p:nvSpPr>
          <p:spPr>
            <a:xfrm>
              <a:off x="7527854" y="4181918"/>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909" name="pl909"/>
            <p:cNvSpPr/>
            <p:nvPr/>
          </p:nvSpPr>
          <p:spPr>
            <a:xfrm>
              <a:off x="7527854" y="4422238"/>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910" name="pl910"/>
            <p:cNvSpPr/>
            <p:nvPr/>
          </p:nvSpPr>
          <p:spPr>
            <a:xfrm>
              <a:off x="7527854" y="44565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11" name="pl911"/>
            <p:cNvSpPr/>
            <p:nvPr/>
          </p:nvSpPr>
          <p:spPr>
            <a:xfrm>
              <a:off x="7527854" y="4147586"/>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912" name="pl912"/>
            <p:cNvSpPr/>
            <p:nvPr/>
          </p:nvSpPr>
          <p:spPr>
            <a:xfrm>
              <a:off x="7527854" y="4422238"/>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913" name="pl913"/>
            <p:cNvSpPr/>
            <p:nvPr/>
          </p:nvSpPr>
          <p:spPr>
            <a:xfrm>
              <a:off x="7527854" y="4319244"/>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914" name="pl914"/>
            <p:cNvSpPr/>
            <p:nvPr/>
          </p:nvSpPr>
          <p:spPr>
            <a:xfrm>
              <a:off x="7527854" y="3958763"/>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915" name="pl915"/>
            <p:cNvSpPr/>
            <p:nvPr/>
          </p:nvSpPr>
          <p:spPr>
            <a:xfrm>
              <a:off x="7527854" y="44394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16" name="pl916"/>
            <p:cNvSpPr/>
            <p:nvPr/>
          </p:nvSpPr>
          <p:spPr>
            <a:xfrm>
              <a:off x="7527854" y="44565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17" name="pl917"/>
            <p:cNvSpPr/>
            <p:nvPr/>
          </p:nvSpPr>
          <p:spPr>
            <a:xfrm>
              <a:off x="7527854" y="44565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18" name="pl918"/>
            <p:cNvSpPr/>
            <p:nvPr/>
          </p:nvSpPr>
          <p:spPr>
            <a:xfrm>
              <a:off x="7527854" y="4336409"/>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919" name="pl919"/>
            <p:cNvSpPr/>
            <p:nvPr/>
          </p:nvSpPr>
          <p:spPr>
            <a:xfrm>
              <a:off x="7527854" y="4439404"/>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920" name="pl920"/>
            <p:cNvSpPr/>
            <p:nvPr/>
          </p:nvSpPr>
          <p:spPr>
            <a:xfrm>
              <a:off x="7527854" y="4387906"/>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921" name="pl921"/>
            <p:cNvSpPr/>
            <p:nvPr/>
          </p:nvSpPr>
          <p:spPr>
            <a:xfrm>
              <a:off x="7527854" y="4267746"/>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922" name="pl922"/>
            <p:cNvSpPr/>
            <p:nvPr/>
          </p:nvSpPr>
          <p:spPr>
            <a:xfrm>
              <a:off x="7527854" y="4164752"/>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923" name="pl923"/>
            <p:cNvSpPr/>
            <p:nvPr/>
          </p:nvSpPr>
          <p:spPr>
            <a:xfrm>
              <a:off x="7527854" y="4422238"/>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24" name="pl924"/>
            <p:cNvSpPr/>
            <p:nvPr/>
          </p:nvSpPr>
          <p:spPr>
            <a:xfrm>
              <a:off x="7527854" y="4422238"/>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925" name="pl925"/>
            <p:cNvSpPr/>
            <p:nvPr/>
          </p:nvSpPr>
          <p:spPr>
            <a:xfrm>
              <a:off x="7527854" y="4130420"/>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926" name="pl926"/>
            <p:cNvSpPr/>
            <p:nvPr/>
          </p:nvSpPr>
          <p:spPr>
            <a:xfrm>
              <a:off x="7527854" y="4353575"/>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927" name="pl927"/>
            <p:cNvSpPr/>
            <p:nvPr/>
          </p:nvSpPr>
          <p:spPr>
            <a:xfrm>
              <a:off x="7527854" y="4387906"/>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40651" cap="flat">
              <a:solidFill>
                <a:srgbClr val="000000">
                  <a:alpha val="100000"/>
                </a:srgbClr>
              </a:solidFill>
              <a:prstDash val="solid"/>
              <a:round/>
            </a:ln>
          </p:spPr>
          <p:txBody>
            <a:bodyPr/>
            <a:lstStyle/>
            <a:p/>
          </p:txBody>
        </p:sp>
        <p:sp>
          <p:nvSpPr>
            <p:cNvPr id="928" name="pl928"/>
            <p:cNvSpPr/>
            <p:nvPr/>
          </p:nvSpPr>
          <p:spPr>
            <a:xfrm>
              <a:off x="7527854" y="4387906"/>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9590FF">
                  <a:alpha val="100000"/>
                </a:srgbClr>
              </a:solidFill>
              <a:prstDash val="solid"/>
              <a:round/>
            </a:ln>
          </p:spPr>
          <p:txBody>
            <a:bodyPr/>
            <a:lstStyle/>
            <a:p/>
          </p:txBody>
        </p:sp>
        <p:sp>
          <p:nvSpPr>
            <p:cNvPr id="929" name="pl929"/>
            <p:cNvSpPr/>
            <p:nvPr/>
          </p:nvSpPr>
          <p:spPr>
            <a:xfrm>
              <a:off x="7454208" y="445656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30" name="tx930"/>
            <p:cNvSpPr/>
            <p:nvPr/>
          </p:nvSpPr>
          <p:spPr>
            <a:xfrm>
              <a:off x="7497709"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31" name="tx931"/>
            <p:cNvSpPr/>
            <p:nvPr/>
          </p:nvSpPr>
          <p:spPr>
            <a:xfrm>
              <a:off x="7792291"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32" name="tx932"/>
            <p:cNvSpPr/>
            <p:nvPr/>
          </p:nvSpPr>
          <p:spPr>
            <a:xfrm>
              <a:off x="8086874" y="42761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33" name="tx933"/>
            <p:cNvSpPr/>
            <p:nvPr/>
          </p:nvSpPr>
          <p:spPr>
            <a:xfrm>
              <a:off x="8381456" y="422495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34" name="tx934"/>
            <p:cNvSpPr/>
            <p:nvPr/>
          </p:nvSpPr>
          <p:spPr>
            <a:xfrm>
              <a:off x="8676038" y="42761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35" name="tx935"/>
            <p:cNvSpPr/>
            <p:nvPr/>
          </p:nvSpPr>
          <p:spPr>
            <a:xfrm>
              <a:off x="8970620" y="429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36" name="rc936"/>
            <p:cNvSpPr/>
            <p:nvPr/>
          </p:nvSpPr>
          <p:spPr>
            <a:xfrm>
              <a:off x="7454208" y="4787368"/>
              <a:ext cx="1620202" cy="1019644"/>
            </a:xfrm>
            <a:prstGeom prst="rect">
              <a:avLst/>
            </a:prstGeom>
            <a:solidFill>
              <a:srgbClr val="EBEBEB">
                <a:alpha val="100000"/>
              </a:srgbClr>
            </a:solidFill>
          </p:spPr>
          <p:txBody>
            <a:bodyPr/>
            <a:lstStyle/>
            <a:p/>
          </p:txBody>
        </p:sp>
        <p:sp>
          <p:nvSpPr>
            <p:cNvPr id="937" name="pl937"/>
            <p:cNvSpPr/>
            <p:nvPr/>
          </p:nvSpPr>
          <p:spPr>
            <a:xfrm>
              <a:off x="7454208" y="554609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38" name="pl938"/>
            <p:cNvSpPr/>
            <p:nvPr/>
          </p:nvSpPr>
          <p:spPr>
            <a:xfrm>
              <a:off x="7454208" y="511695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39" name="pl939"/>
            <p:cNvSpPr/>
            <p:nvPr/>
          </p:nvSpPr>
          <p:spPr>
            <a:xfrm>
              <a:off x="7675145"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940" name="pl940"/>
            <p:cNvSpPr/>
            <p:nvPr/>
          </p:nvSpPr>
          <p:spPr>
            <a:xfrm>
              <a:off x="7969727"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941" name="pl941"/>
            <p:cNvSpPr/>
            <p:nvPr/>
          </p:nvSpPr>
          <p:spPr>
            <a:xfrm>
              <a:off x="8264309"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942" name="pl942"/>
            <p:cNvSpPr/>
            <p:nvPr/>
          </p:nvSpPr>
          <p:spPr>
            <a:xfrm>
              <a:off x="8558892"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943" name="pl943"/>
            <p:cNvSpPr/>
            <p:nvPr/>
          </p:nvSpPr>
          <p:spPr>
            <a:xfrm>
              <a:off x="8853474"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944" name="pl944"/>
            <p:cNvSpPr/>
            <p:nvPr/>
          </p:nvSpPr>
          <p:spPr>
            <a:xfrm>
              <a:off x="7454208" y="576066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45" name="pl945"/>
            <p:cNvSpPr/>
            <p:nvPr/>
          </p:nvSpPr>
          <p:spPr>
            <a:xfrm>
              <a:off x="7454208" y="533152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46" name="pl946"/>
            <p:cNvSpPr/>
            <p:nvPr/>
          </p:nvSpPr>
          <p:spPr>
            <a:xfrm>
              <a:off x="7454208" y="490237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47" name="pl947"/>
            <p:cNvSpPr/>
            <p:nvPr/>
          </p:nvSpPr>
          <p:spPr>
            <a:xfrm>
              <a:off x="7527854"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48" name="pl948"/>
            <p:cNvSpPr/>
            <p:nvPr/>
          </p:nvSpPr>
          <p:spPr>
            <a:xfrm>
              <a:off x="7822436"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49" name="pl949"/>
            <p:cNvSpPr/>
            <p:nvPr/>
          </p:nvSpPr>
          <p:spPr>
            <a:xfrm>
              <a:off x="8117018"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50" name="pl950"/>
            <p:cNvSpPr/>
            <p:nvPr/>
          </p:nvSpPr>
          <p:spPr>
            <a:xfrm>
              <a:off x="8411601"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51" name="pl951"/>
            <p:cNvSpPr/>
            <p:nvPr/>
          </p:nvSpPr>
          <p:spPr>
            <a:xfrm>
              <a:off x="8706183"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52" name="pl952"/>
            <p:cNvSpPr/>
            <p:nvPr/>
          </p:nvSpPr>
          <p:spPr>
            <a:xfrm>
              <a:off x="9000765"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53" name="pl953"/>
            <p:cNvSpPr/>
            <p:nvPr/>
          </p:nvSpPr>
          <p:spPr>
            <a:xfrm>
              <a:off x="7527854" y="5657671"/>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BEBEBE">
                  <a:alpha val="69803"/>
                </a:srgbClr>
              </a:solidFill>
              <a:prstDash val="solid"/>
              <a:round/>
            </a:ln>
          </p:spPr>
          <p:txBody>
            <a:bodyPr/>
            <a:lstStyle/>
            <a:p/>
          </p:txBody>
        </p:sp>
        <p:sp>
          <p:nvSpPr>
            <p:cNvPr id="954" name="pl954"/>
            <p:cNvSpPr/>
            <p:nvPr/>
          </p:nvSpPr>
          <p:spPr>
            <a:xfrm>
              <a:off x="7527854" y="5434517"/>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40651" cap="flat">
              <a:solidFill>
                <a:srgbClr val="BEBEBE">
                  <a:alpha val="69803"/>
                </a:srgbClr>
              </a:solidFill>
              <a:prstDash val="solid"/>
              <a:round/>
            </a:ln>
          </p:spPr>
          <p:txBody>
            <a:bodyPr/>
            <a:lstStyle/>
            <a:p/>
          </p:txBody>
        </p:sp>
        <p:sp>
          <p:nvSpPr>
            <p:cNvPr id="955" name="pl955"/>
            <p:cNvSpPr/>
            <p:nvPr/>
          </p:nvSpPr>
          <p:spPr>
            <a:xfrm>
              <a:off x="7527854" y="5503180"/>
              <a:ext cx="1472910" cy="171657"/>
            </a:xfrm>
            <a:custGeom>
              <a:avLst/>
              <a:pathLst>
                <a:path w="1472910" h="171657">
                  <a:moveTo>
                    <a:pt x="0" y="171657"/>
                  </a:moveTo>
                  <a:lnTo>
                    <a:pt x="294582" y="137325"/>
                  </a:lnTo>
                  <a:lnTo>
                    <a:pt x="589164" y="68662"/>
                  </a:lnTo>
                  <a:lnTo>
                    <a:pt x="883746" y="51497"/>
                  </a:lnTo>
                  <a:lnTo>
                    <a:pt x="1178328" y="0"/>
                  </a:lnTo>
                  <a:lnTo>
                    <a:pt x="1472910" y="154491"/>
                  </a:lnTo>
                </a:path>
              </a:pathLst>
            </a:custGeom>
            <a:ln w="35231" cap="flat">
              <a:solidFill>
                <a:srgbClr val="BEBEBE">
                  <a:alpha val="69803"/>
                </a:srgbClr>
              </a:solidFill>
              <a:prstDash val="solid"/>
              <a:round/>
            </a:ln>
          </p:spPr>
          <p:txBody>
            <a:bodyPr/>
            <a:lstStyle/>
            <a:p/>
          </p:txBody>
        </p:sp>
        <p:sp>
          <p:nvSpPr>
            <p:cNvPr id="956" name="pl956"/>
            <p:cNvSpPr/>
            <p:nvPr/>
          </p:nvSpPr>
          <p:spPr>
            <a:xfrm>
              <a:off x="7527854" y="5743500"/>
              <a:ext cx="1472910" cy="17165"/>
            </a:xfrm>
            <a:custGeom>
              <a:avLst/>
              <a:pathLst>
                <a:path w="1472910" h="17165">
                  <a:moveTo>
                    <a:pt x="0" y="17165"/>
                  </a:moveTo>
                  <a:lnTo>
                    <a:pt x="294582" y="17165"/>
                  </a:lnTo>
                  <a:lnTo>
                    <a:pt x="589164" y="0"/>
                  </a:lnTo>
                  <a:lnTo>
                    <a:pt x="883746" y="0"/>
                  </a:lnTo>
                  <a:lnTo>
                    <a:pt x="1178328" y="17165"/>
                  </a:lnTo>
                  <a:lnTo>
                    <a:pt x="1472910" y="17165"/>
                  </a:lnTo>
                </a:path>
              </a:pathLst>
            </a:custGeom>
            <a:ln w="35231" cap="flat">
              <a:solidFill>
                <a:srgbClr val="BEBEBE">
                  <a:alpha val="69803"/>
                </a:srgbClr>
              </a:solidFill>
              <a:prstDash val="solid"/>
              <a:round/>
            </a:ln>
          </p:spPr>
          <p:txBody>
            <a:bodyPr/>
            <a:lstStyle/>
            <a:p/>
          </p:txBody>
        </p:sp>
        <p:sp>
          <p:nvSpPr>
            <p:cNvPr id="957" name="pl957"/>
            <p:cNvSpPr/>
            <p:nvPr/>
          </p:nvSpPr>
          <p:spPr>
            <a:xfrm>
              <a:off x="7527854" y="5486014"/>
              <a:ext cx="1472910" cy="171657"/>
            </a:xfrm>
            <a:custGeom>
              <a:avLst/>
              <a:pathLst>
                <a:path w="1472910" h="171657">
                  <a:moveTo>
                    <a:pt x="0" y="137325"/>
                  </a:moveTo>
                  <a:lnTo>
                    <a:pt x="294582" y="171657"/>
                  </a:lnTo>
                  <a:lnTo>
                    <a:pt x="589164" y="137325"/>
                  </a:lnTo>
                  <a:lnTo>
                    <a:pt x="883746" y="0"/>
                  </a:lnTo>
                  <a:lnTo>
                    <a:pt x="1178328" y="0"/>
                  </a:lnTo>
                  <a:lnTo>
                    <a:pt x="1472910" y="171657"/>
                  </a:lnTo>
                </a:path>
              </a:pathLst>
            </a:custGeom>
            <a:ln w="35231" cap="flat">
              <a:solidFill>
                <a:srgbClr val="BEBEBE">
                  <a:alpha val="69803"/>
                </a:srgbClr>
              </a:solidFill>
              <a:prstDash val="solid"/>
              <a:round/>
            </a:ln>
          </p:spPr>
          <p:txBody>
            <a:bodyPr/>
            <a:lstStyle/>
            <a:p/>
          </p:txBody>
        </p:sp>
        <p:sp>
          <p:nvSpPr>
            <p:cNvPr id="958" name="pl958"/>
            <p:cNvSpPr/>
            <p:nvPr/>
          </p:nvSpPr>
          <p:spPr>
            <a:xfrm>
              <a:off x="7527854" y="5726334"/>
              <a:ext cx="1472910" cy="34331"/>
            </a:xfrm>
            <a:custGeom>
              <a:avLst/>
              <a:pathLst>
                <a:path w="1472910" h="34331">
                  <a:moveTo>
                    <a:pt x="0" y="17165"/>
                  </a:moveTo>
                  <a:lnTo>
                    <a:pt x="294582" y="17165"/>
                  </a:lnTo>
                  <a:lnTo>
                    <a:pt x="589164" y="17165"/>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959" name="pl959"/>
            <p:cNvSpPr/>
            <p:nvPr/>
          </p:nvSpPr>
          <p:spPr>
            <a:xfrm>
              <a:off x="7527854" y="57606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60" name="pl960"/>
            <p:cNvSpPr/>
            <p:nvPr/>
          </p:nvSpPr>
          <p:spPr>
            <a:xfrm>
              <a:off x="7527854" y="5451682"/>
              <a:ext cx="1472910" cy="205988"/>
            </a:xfrm>
            <a:custGeom>
              <a:avLst/>
              <a:pathLst>
                <a:path w="1472910" h="205988">
                  <a:moveTo>
                    <a:pt x="0" y="154491"/>
                  </a:moveTo>
                  <a:lnTo>
                    <a:pt x="294582" y="137325"/>
                  </a:lnTo>
                  <a:lnTo>
                    <a:pt x="589164" y="0"/>
                  </a:lnTo>
                  <a:lnTo>
                    <a:pt x="883746" y="102994"/>
                  </a:lnTo>
                  <a:lnTo>
                    <a:pt x="1178328" y="205988"/>
                  </a:lnTo>
                  <a:lnTo>
                    <a:pt x="1472910" y="205988"/>
                  </a:lnTo>
                </a:path>
              </a:pathLst>
            </a:custGeom>
            <a:ln w="35231" cap="flat">
              <a:solidFill>
                <a:srgbClr val="BEBEBE">
                  <a:alpha val="69803"/>
                </a:srgbClr>
              </a:solidFill>
              <a:prstDash val="solid"/>
              <a:round/>
            </a:ln>
          </p:spPr>
          <p:txBody>
            <a:bodyPr/>
            <a:lstStyle/>
            <a:p/>
          </p:txBody>
        </p:sp>
        <p:sp>
          <p:nvSpPr>
            <p:cNvPr id="961" name="pl961"/>
            <p:cNvSpPr/>
            <p:nvPr/>
          </p:nvSpPr>
          <p:spPr>
            <a:xfrm>
              <a:off x="7527854" y="5726334"/>
              <a:ext cx="1472910" cy="34331"/>
            </a:xfrm>
            <a:custGeom>
              <a:avLst/>
              <a:pathLst>
                <a:path w="1472910" h="34331">
                  <a:moveTo>
                    <a:pt x="0" y="0"/>
                  </a:moveTo>
                  <a:lnTo>
                    <a:pt x="294582" y="17165"/>
                  </a:lnTo>
                  <a:lnTo>
                    <a:pt x="589164" y="17165"/>
                  </a:lnTo>
                  <a:lnTo>
                    <a:pt x="883746" y="34331"/>
                  </a:lnTo>
                  <a:lnTo>
                    <a:pt x="1178328" y="34331"/>
                  </a:lnTo>
                  <a:lnTo>
                    <a:pt x="1472910" y="17165"/>
                  </a:lnTo>
                </a:path>
              </a:pathLst>
            </a:custGeom>
            <a:ln w="35231" cap="flat">
              <a:solidFill>
                <a:srgbClr val="BEBEBE">
                  <a:alpha val="69803"/>
                </a:srgbClr>
              </a:solidFill>
              <a:prstDash val="solid"/>
              <a:round/>
            </a:ln>
          </p:spPr>
          <p:txBody>
            <a:bodyPr/>
            <a:lstStyle/>
            <a:p/>
          </p:txBody>
        </p:sp>
        <p:sp>
          <p:nvSpPr>
            <p:cNvPr id="962" name="pl962"/>
            <p:cNvSpPr/>
            <p:nvPr/>
          </p:nvSpPr>
          <p:spPr>
            <a:xfrm>
              <a:off x="7527854" y="5623340"/>
              <a:ext cx="1472910" cy="137325"/>
            </a:xfrm>
            <a:custGeom>
              <a:avLst/>
              <a:pathLst>
                <a:path w="1472910" h="137325">
                  <a:moveTo>
                    <a:pt x="0" y="0"/>
                  </a:moveTo>
                  <a:lnTo>
                    <a:pt x="294582" y="17165"/>
                  </a:lnTo>
                  <a:lnTo>
                    <a:pt x="589164" y="34331"/>
                  </a:lnTo>
                  <a:lnTo>
                    <a:pt x="883746" y="51497"/>
                  </a:lnTo>
                  <a:lnTo>
                    <a:pt x="1178328" y="85828"/>
                  </a:lnTo>
                  <a:lnTo>
                    <a:pt x="1472910" y="137325"/>
                  </a:lnTo>
                </a:path>
              </a:pathLst>
            </a:custGeom>
            <a:ln w="35231" cap="flat">
              <a:solidFill>
                <a:srgbClr val="BEBEBE">
                  <a:alpha val="69803"/>
                </a:srgbClr>
              </a:solidFill>
              <a:prstDash val="solid"/>
              <a:round/>
            </a:ln>
          </p:spPr>
          <p:txBody>
            <a:bodyPr/>
            <a:lstStyle/>
            <a:p/>
          </p:txBody>
        </p:sp>
        <p:sp>
          <p:nvSpPr>
            <p:cNvPr id="963" name="pl963"/>
            <p:cNvSpPr/>
            <p:nvPr/>
          </p:nvSpPr>
          <p:spPr>
            <a:xfrm>
              <a:off x="7527854" y="5262859"/>
              <a:ext cx="1472910" cy="205988"/>
            </a:xfrm>
            <a:custGeom>
              <a:avLst/>
              <a:pathLst>
                <a:path w="1472910" h="205988">
                  <a:moveTo>
                    <a:pt x="0" y="205988"/>
                  </a:moveTo>
                  <a:lnTo>
                    <a:pt x="294582" y="188823"/>
                  </a:lnTo>
                  <a:lnTo>
                    <a:pt x="589164" y="188823"/>
                  </a:lnTo>
                  <a:lnTo>
                    <a:pt x="883746" y="85828"/>
                  </a:lnTo>
                  <a:lnTo>
                    <a:pt x="1178328" y="85828"/>
                  </a:lnTo>
                  <a:lnTo>
                    <a:pt x="1472910" y="0"/>
                  </a:lnTo>
                </a:path>
              </a:pathLst>
            </a:custGeom>
            <a:ln w="35231" cap="flat">
              <a:solidFill>
                <a:srgbClr val="BEBEBE">
                  <a:alpha val="69803"/>
                </a:srgbClr>
              </a:solidFill>
              <a:prstDash val="solid"/>
              <a:round/>
            </a:ln>
          </p:spPr>
          <p:txBody>
            <a:bodyPr/>
            <a:lstStyle/>
            <a:p/>
          </p:txBody>
        </p:sp>
        <p:sp>
          <p:nvSpPr>
            <p:cNvPr id="964" name="pl964"/>
            <p:cNvSpPr/>
            <p:nvPr/>
          </p:nvSpPr>
          <p:spPr>
            <a:xfrm>
              <a:off x="7527854" y="574350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65" name="pl965"/>
            <p:cNvSpPr/>
            <p:nvPr/>
          </p:nvSpPr>
          <p:spPr>
            <a:xfrm>
              <a:off x="7527854" y="57606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66" name="pl966"/>
            <p:cNvSpPr/>
            <p:nvPr/>
          </p:nvSpPr>
          <p:spPr>
            <a:xfrm>
              <a:off x="7527854" y="57606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67" name="pl967"/>
            <p:cNvSpPr/>
            <p:nvPr/>
          </p:nvSpPr>
          <p:spPr>
            <a:xfrm>
              <a:off x="7527854" y="5640505"/>
              <a:ext cx="1472910" cy="102994"/>
            </a:xfrm>
            <a:custGeom>
              <a:avLst/>
              <a:pathLst>
                <a:path w="1472910" h="102994">
                  <a:moveTo>
                    <a:pt x="0" y="102994"/>
                  </a:moveTo>
                  <a:lnTo>
                    <a:pt x="294582" y="102994"/>
                  </a:lnTo>
                  <a:lnTo>
                    <a:pt x="589164" y="0"/>
                  </a:lnTo>
                  <a:lnTo>
                    <a:pt x="883746" y="102994"/>
                  </a:lnTo>
                  <a:lnTo>
                    <a:pt x="1178328" y="102994"/>
                  </a:lnTo>
                  <a:lnTo>
                    <a:pt x="1472910" y="51497"/>
                  </a:lnTo>
                </a:path>
              </a:pathLst>
            </a:custGeom>
            <a:ln w="35231" cap="flat">
              <a:solidFill>
                <a:srgbClr val="BEBEBE">
                  <a:alpha val="69803"/>
                </a:srgbClr>
              </a:solidFill>
              <a:prstDash val="solid"/>
              <a:round/>
            </a:ln>
          </p:spPr>
          <p:txBody>
            <a:bodyPr/>
            <a:lstStyle/>
            <a:p/>
          </p:txBody>
        </p:sp>
        <p:sp>
          <p:nvSpPr>
            <p:cNvPr id="968" name="pl968"/>
            <p:cNvSpPr/>
            <p:nvPr/>
          </p:nvSpPr>
          <p:spPr>
            <a:xfrm>
              <a:off x="7527854" y="5743500"/>
              <a:ext cx="1472910" cy="17165"/>
            </a:xfrm>
            <a:custGeom>
              <a:avLst/>
              <a:pathLst>
                <a:path w="1472910" h="17165">
                  <a:moveTo>
                    <a:pt x="0" y="17165"/>
                  </a:moveTo>
                  <a:lnTo>
                    <a:pt x="294582" y="17165"/>
                  </a:lnTo>
                  <a:lnTo>
                    <a:pt x="589164" y="0"/>
                  </a:lnTo>
                  <a:lnTo>
                    <a:pt x="883746" y="17165"/>
                  </a:lnTo>
                  <a:lnTo>
                    <a:pt x="1178328" y="17165"/>
                  </a:lnTo>
                  <a:lnTo>
                    <a:pt x="1472910" y="17165"/>
                  </a:lnTo>
                </a:path>
              </a:pathLst>
            </a:custGeom>
            <a:ln w="35231" cap="flat">
              <a:solidFill>
                <a:srgbClr val="BEBEBE">
                  <a:alpha val="69803"/>
                </a:srgbClr>
              </a:solidFill>
              <a:prstDash val="solid"/>
              <a:round/>
            </a:ln>
          </p:spPr>
          <p:txBody>
            <a:bodyPr/>
            <a:lstStyle/>
            <a:p/>
          </p:txBody>
        </p:sp>
        <p:sp>
          <p:nvSpPr>
            <p:cNvPr id="969" name="pl969"/>
            <p:cNvSpPr/>
            <p:nvPr/>
          </p:nvSpPr>
          <p:spPr>
            <a:xfrm>
              <a:off x="7527854" y="5692003"/>
              <a:ext cx="1472910" cy="68662"/>
            </a:xfrm>
            <a:custGeom>
              <a:avLst/>
              <a:pathLst>
                <a:path w="1472910" h="68662">
                  <a:moveTo>
                    <a:pt x="0" y="68662"/>
                  </a:moveTo>
                  <a:lnTo>
                    <a:pt x="294582" y="68662"/>
                  </a:lnTo>
                  <a:lnTo>
                    <a:pt x="589164" y="51497"/>
                  </a:lnTo>
                  <a:lnTo>
                    <a:pt x="883746" y="0"/>
                  </a:lnTo>
                  <a:lnTo>
                    <a:pt x="1178328" y="51497"/>
                  </a:lnTo>
                  <a:lnTo>
                    <a:pt x="1472910" y="68662"/>
                  </a:lnTo>
                </a:path>
              </a:pathLst>
            </a:custGeom>
            <a:ln w="35231" cap="flat">
              <a:solidFill>
                <a:srgbClr val="BEBEBE">
                  <a:alpha val="69803"/>
                </a:srgbClr>
              </a:solidFill>
              <a:prstDash val="solid"/>
              <a:round/>
            </a:ln>
          </p:spPr>
          <p:txBody>
            <a:bodyPr/>
            <a:lstStyle/>
            <a:p/>
          </p:txBody>
        </p:sp>
        <p:sp>
          <p:nvSpPr>
            <p:cNvPr id="970" name="pl970"/>
            <p:cNvSpPr/>
            <p:nvPr/>
          </p:nvSpPr>
          <p:spPr>
            <a:xfrm>
              <a:off x="7527854" y="5571842"/>
              <a:ext cx="1472910" cy="85828"/>
            </a:xfrm>
            <a:custGeom>
              <a:avLst/>
              <a:pathLst>
                <a:path w="1472910" h="85828">
                  <a:moveTo>
                    <a:pt x="0" y="85828"/>
                  </a:moveTo>
                  <a:lnTo>
                    <a:pt x="294582" y="85828"/>
                  </a:lnTo>
                  <a:lnTo>
                    <a:pt x="589164" y="51497"/>
                  </a:lnTo>
                  <a:lnTo>
                    <a:pt x="883746" y="17165"/>
                  </a:lnTo>
                  <a:lnTo>
                    <a:pt x="1178328" y="34331"/>
                  </a:lnTo>
                  <a:lnTo>
                    <a:pt x="1472910" y="0"/>
                  </a:lnTo>
                </a:path>
              </a:pathLst>
            </a:custGeom>
            <a:ln w="35231" cap="flat">
              <a:solidFill>
                <a:srgbClr val="BEBEBE">
                  <a:alpha val="69803"/>
                </a:srgbClr>
              </a:solidFill>
              <a:prstDash val="solid"/>
              <a:round/>
            </a:ln>
          </p:spPr>
          <p:txBody>
            <a:bodyPr/>
            <a:lstStyle/>
            <a:p/>
          </p:txBody>
        </p:sp>
        <p:sp>
          <p:nvSpPr>
            <p:cNvPr id="971" name="pl971"/>
            <p:cNvSpPr/>
            <p:nvPr/>
          </p:nvSpPr>
          <p:spPr>
            <a:xfrm>
              <a:off x="7527854" y="5468848"/>
              <a:ext cx="1472910" cy="154491"/>
            </a:xfrm>
            <a:custGeom>
              <a:avLst/>
              <a:pathLst>
                <a:path w="1472910" h="154491">
                  <a:moveTo>
                    <a:pt x="0" y="0"/>
                  </a:moveTo>
                  <a:lnTo>
                    <a:pt x="294582" y="68662"/>
                  </a:lnTo>
                  <a:lnTo>
                    <a:pt x="589164" y="102994"/>
                  </a:lnTo>
                  <a:lnTo>
                    <a:pt x="883746" y="68662"/>
                  </a:lnTo>
                  <a:lnTo>
                    <a:pt x="1178328" y="51497"/>
                  </a:lnTo>
                  <a:lnTo>
                    <a:pt x="1472910" y="154491"/>
                  </a:lnTo>
                </a:path>
              </a:pathLst>
            </a:custGeom>
            <a:ln w="35231" cap="flat">
              <a:solidFill>
                <a:srgbClr val="BEBEBE">
                  <a:alpha val="69803"/>
                </a:srgbClr>
              </a:solidFill>
              <a:prstDash val="solid"/>
              <a:round/>
            </a:ln>
          </p:spPr>
          <p:txBody>
            <a:bodyPr/>
            <a:lstStyle/>
            <a:p/>
          </p:txBody>
        </p:sp>
        <p:sp>
          <p:nvSpPr>
            <p:cNvPr id="972" name="pl972"/>
            <p:cNvSpPr/>
            <p:nvPr/>
          </p:nvSpPr>
          <p:spPr>
            <a:xfrm>
              <a:off x="7527854" y="5726334"/>
              <a:ext cx="1472910" cy="34331"/>
            </a:xfrm>
            <a:custGeom>
              <a:avLst/>
              <a:pathLst>
                <a:path w="1472910" h="34331">
                  <a:moveTo>
                    <a:pt x="0" y="17165"/>
                  </a:moveTo>
                  <a:lnTo>
                    <a:pt x="294582" y="34331"/>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73" name="pl973"/>
            <p:cNvSpPr/>
            <p:nvPr/>
          </p:nvSpPr>
          <p:spPr>
            <a:xfrm>
              <a:off x="7527854" y="5726334"/>
              <a:ext cx="1472910" cy="34331"/>
            </a:xfrm>
            <a:custGeom>
              <a:avLst/>
              <a:pathLst>
                <a:path w="1472910" h="34331">
                  <a:moveTo>
                    <a:pt x="0" y="34331"/>
                  </a:moveTo>
                  <a:lnTo>
                    <a:pt x="294582" y="34331"/>
                  </a:lnTo>
                  <a:lnTo>
                    <a:pt x="589164" y="34331"/>
                  </a:lnTo>
                  <a:lnTo>
                    <a:pt x="883746" y="34331"/>
                  </a:lnTo>
                  <a:lnTo>
                    <a:pt x="1178328" y="0"/>
                  </a:lnTo>
                  <a:lnTo>
                    <a:pt x="1472910" y="0"/>
                  </a:lnTo>
                </a:path>
              </a:pathLst>
            </a:custGeom>
            <a:ln w="35231" cap="flat">
              <a:solidFill>
                <a:srgbClr val="BEBEBE">
                  <a:alpha val="69803"/>
                </a:srgbClr>
              </a:solidFill>
              <a:prstDash val="solid"/>
              <a:round/>
            </a:ln>
          </p:spPr>
          <p:txBody>
            <a:bodyPr/>
            <a:lstStyle/>
            <a:p/>
          </p:txBody>
        </p:sp>
        <p:sp>
          <p:nvSpPr>
            <p:cNvPr id="974" name="pl974"/>
            <p:cNvSpPr/>
            <p:nvPr/>
          </p:nvSpPr>
          <p:spPr>
            <a:xfrm>
              <a:off x="7527854" y="5434517"/>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BEBEBE">
                  <a:alpha val="69803"/>
                </a:srgbClr>
              </a:solidFill>
              <a:prstDash val="solid"/>
              <a:round/>
            </a:ln>
          </p:spPr>
          <p:txBody>
            <a:bodyPr/>
            <a:lstStyle/>
            <a:p/>
          </p:txBody>
        </p:sp>
        <p:sp>
          <p:nvSpPr>
            <p:cNvPr id="975" name="pl975"/>
            <p:cNvSpPr/>
            <p:nvPr/>
          </p:nvSpPr>
          <p:spPr>
            <a:xfrm>
              <a:off x="7527854" y="5657671"/>
              <a:ext cx="1472910" cy="34331"/>
            </a:xfrm>
            <a:custGeom>
              <a:avLst/>
              <a:pathLst>
                <a:path w="1472910" h="34331">
                  <a:moveTo>
                    <a:pt x="0" y="34331"/>
                  </a:moveTo>
                  <a:lnTo>
                    <a:pt x="294582" y="34331"/>
                  </a:lnTo>
                  <a:lnTo>
                    <a:pt x="589164" y="0"/>
                  </a:lnTo>
                  <a:lnTo>
                    <a:pt x="883746" y="0"/>
                  </a:lnTo>
                  <a:lnTo>
                    <a:pt x="1178328" y="17165"/>
                  </a:lnTo>
                  <a:lnTo>
                    <a:pt x="1472910" y="17165"/>
                  </a:lnTo>
                </a:path>
              </a:pathLst>
            </a:custGeom>
            <a:ln w="20325" cap="flat">
              <a:solidFill>
                <a:srgbClr val="6B6B6B">
                  <a:alpha val="100000"/>
                </a:srgbClr>
              </a:solidFill>
              <a:prstDash val="solid"/>
              <a:round/>
            </a:ln>
          </p:spPr>
          <p:txBody>
            <a:bodyPr/>
            <a:lstStyle/>
            <a:p/>
          </p:txBody>
        </p:sp>
        <p:sp>
          <p:nvSpPr>
            <p:cNvPr id="976" name="pl976"/>
            <p:cNvSpPr/>
            <p:nvPr/>
          </p:nvSpPr>
          <p:spPr>
            <a:xfrm>
              <a:off x="7527854" y="5434517"/>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40651" cap="flat">
              <a:solidFill>
                <a:srgbClr val="000000">
                  <a:alpha val="100000"/>
                </a:srgbClr>
              </a:solidFill>
              <a:prstDash val="solid"/>
              <a:round/>
            </a:ln>
          </p:spPr>
          <p:txBody>
            <a:bodyPr/>
            <a:lstStyle/>
            <a:p/>
          </p:txBody>
        </p:sp>
        <p:sp>
          <p:nvSpPr>
            <p:cNvPr id="977" name="pl977"/>
            <p:cNvSpPr/>
            <p:nvPr/>
          </p:nvSpPr>
          <p:spPr>
            <a:xfrm>
              <a:off x="7527854" y="5434517"/>
              <a:ext cx="1472910" cy="188823"/>
            </a:xfrm>
            <a:custGeom>
              <a:avLst/>
              <a:pathLst>
                <a:path w="1472910" h="188823">
                  <a:moveTo>
                    <a:pt x="0" y="154491"/>
                  </a:moveTo>
                  <a:lnTo>
                    <a:pt x="294582" y="188823"/>
                  </a:lnTo>
                  <a:lnTo>
                    <a:pt x="589164" y="137325"/>
                  </a:lnTo>
                  <a:lnTo>
                    <a:pt x="883746" y="51497"/>
                  </a:lnTo>
                  <a:lnTo>
                    <a:pt x="1178328" y="34331"/>
                  </a:lnTo>
                  <a:lnTo>
                    <a:pt x="1472910" y="0"/>
                  </a:lnTo>
                </a:path>
              </a:pathLst>
            </a:custGeom>
            <a:ln w="35231" cap="flat">
              <a:solidFill>
                <a:srgbClr val="FF6A98">
                  <a:alpha val="100000"/>
                </a:srgbClr>
              </a:solidFill>
              <a:prstDash val="solid"/>
              <a:round/>
            </a:ln>
          </p:spPr>
          <p:txBody>
            <a:bodyPr/>
            <a:lstStyle/>
            <a:p/>
          </p:txBody>
        </p:sp>
        <p:sp>
          <p:nvSpPr>
            <p:cNvPr id="978" name="pl978"/>
            <p:cNvSpPr/>
            <p:nvPr/>
          </p:nvSpPr>
          <p:spPr>
            <a:xfrm>
              <a:off x="7454208" y="576066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79" name="tx979"/>
            <p:cNvSpPr/>
            <p:nvPr/>
          </p:nvSpPr>
          <p:spPr>
            <a:xfrm>
              <a:off x="7467564" y="54244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80" name="tx980"/>
            <p:cNvSpPr/>
            <p:nvPr/>
          </p:nvSpPr>
          <p:spPr>
            <a:xfrm>
              <a:off x="7792291" y="54587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981" name="tx981"/>
            <p:cNvSpPr/>
            <p:nvPr/>
          </p:nvSpPr>
          <p:spPr>
            <a:xfrm>
              <a:off x="8056729" y="5408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982" name="tx982"/>
            <p:cNvSpPr/>
            <p:nvPr/>
          </p:nvSpPr>
          <p:spPr>
            <a:xfrm>
              <a:off x="8351311" y="5321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983" name="tx983"/>
            <p:cNvSpPr/>
            <p:nvPr/>
          </p:nvSpPr>
          <p:spPr>
            <a:xfrm>
              <a:off x="8645893" y="53055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984" name="tx984"/>
            <p:cNvSpPr/>
            <p:nvPr/>
          </p:nvSpPr>
          <p:spPr>
            <a:xfrm>
              <a:off x="8940475" y="5269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985" name="rc985"/>
            <p:cNvSpPr/>
            <p:nvPr/>
          </p:nvSpPr>
          <p:spPr>
            <a:xfrm>
              <a:off x="695044" y="4572506"/>
              <a:ext cx="1620202" cy="214862"/>
            </a:xfrm>
            <a:prstGeom prst="rect">
              <a:avLst/>
            </a:prstGeom>
            <a:solidFill>
              <a:srgbClr val="D9D9D9">
                <a:alpha val="100000"/>
              </a:srgbClr>
            </a:solidFill>
          </p:spPr>
          <p:txBody>
            <a:bodyPr/>
            <a:lstStyle/>
            <a:p/>
          </p:txBody>
        </p:sp>
        <p:sp>
          <p:nvSpPr>
            <p:cNvPr id="986" name="tx986"/>
            <p:cNvSpPr/>
            <p:nvPr/>
          </p:nvSpPr>
          <p:spPr>
            <a:xfrm>
              <a:off x="1343563" y="4637209"/>
              <a:ext cx="32316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Sudan</a:t>
              </a:r>
            </a:p>
          </p:txBody>
        </p:sp>
        <p:sp>
          <p:nvSpPr>
            <p:cNvPr id="987" name="rc987"/>
            <p:cNvSpPr/>
            <p:nvPr/>
          </p:nvSpPr>
          <p:spPr>
            <a:xfrm>
              <a:off x="2384835" y="4572506"/>
              <a:ext cx="1620202" cy="214862"/>
            </a:xfrm>
            <a:prstGeom prst="rect">
              <a:avLst/>
            </a:prstGeom>
            <a:solidFill>
              <a:srgbClr val="D9D9D9">
                <a:alpha val="100000"/>
              </a:srgbClr>
            </a:solidFill>
          </p:spPr>
          <p:txBody>
            <a:bodyPr/>
            <a:lstStyle/>
            <a:p/>
          </p:txBody>
        </p:sp>
        <p:sp>
          <p:nvSpPr>
            <p:cNvPr id="988" name="tx988"/>
            <p:cNvSpPr/>
            <p:nvPr/>
          </p:nvSpPr>
          <p:spPr>
            <a:xfrm>
              <a:off x="3067624" y="4615053"/>
              <a:ext cx="25462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Syria</a:t>
              </a:r>
            </a:p>
          </p:txBody>
        </p:sp>
        <p:sp>
          <p:nvSpPr>
            <p:cNvPr id="989" name="rc989"/>
            <p:cNvSpPr/>
            <p:nvPr/>
          </p:nvSpPr>
          <p:spPr>
            <a:xfrm>
              <a:off x="4074626" y="4572506"/>
              <a:ext cx="1620202" cy="214862"/>
            </a:xfrm>
            <a:prstGeom prst="rect">
              <a:avLst/>
            </a:prstGeom>
            <a:solidFill>
              <a:srgbClr val="D9D9D9">
                <a:alpha val="100000"/>
              </a:srgbClr>
            </a:solidFill>
          </p:spPr>
          <p:txBody>
            <a:bodyPr/>
            <a:lstStyle/>
            <a:p/>
          </p:txBody>
        </p:sp>
        <p:sp>
          <p:nvSpPr>
            <p:cNvPr id="990" name="tx990"/>
            <p:cNvSpPr/>
            <p:nvPr/>
          </p:nvSpPr>
          <p:spPr>
            <a:xfrm>
              <a:off x="4704591" y="4638627"/>
              <a:ext cx="36027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Tunisia</a:t>
              </a:r>
            </a:p>
          </p:txBody>
        </p:sp>
        <p:sp>
          <p:nvSpPr>
            <p:cNvPr id="991" name="rc991"/>
            <p:cNvSpPr/>
            <p:nvPr/>
          </p:nvSpPr>
          <p:spPr>
            <a:xfrm>
              <a:off x="5764417" y="4572506"/>
              <a:ext cx="1620202" cy="214862"/>
            </a:xfrm>
            <a:prstGeom prst="rect">
              <a:avLst/>
            </a:prstGeom>
            <a:solidFill>
              <a:srgbClr val="D9D9D9">
                <a:alpha val="100000"/>
              </a:srgbClr>
            </a:solidFill>
          </p:spPr>
          <p:txBody>
            <a:bodyPr/>
            <a:lstStyle/>
            <a:p/>
          </p:txBody>
        </p:sp>
        <p:sp>
          <p:nvSpPr>
            <p:cNvPr id="992" name="tx992"/>
            <p:cNvSpPr/>
            <p:nvPr/>
          </p:nvSpPr>
          <p:spPr>
            <a:xfrm>
              <a:off x="6043440" y="4638573"/>
              <a:ext cx="1062156"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United Arab Emirates</a:t>
              </a:r>
            </a:p>
          </p:txBody>
        </p:sp>
        <p:sp>
          <p:nvSpPr>
            <p:cNvPr id="993" name="rc993"/>
            <p:cNvSpPr/>
            <p:nvPr/>
          </p:nvSpPr>
          <p:spPr>
            <a:xfrm>
              <a:off x="7454208" y="4572506"/>
              <a:ext cx="1620202" cy="214862"/>
            </a:xfrm>
            <a:prstGeom prst="rect">
              <a:avLst/>
            </a:prstGeom>
            <a:solidFill>
              <a:srgbClr val="D9D9D9">
                <a:alpha val="100000"/>
              </a:srgbClr>
            </a:solidFill>
          </p:spPr>
          <p:txBody>
            <a:bodyPr/>
            <a:lstStyle/>
            <a:p/>
          </p:txBody>
        </p:sp>
        <p:sp>
          <p:nvSpPr>
            <p:cNvPr id="994" name="tx994"/>
            <p:cNvSpPr/>
            <p:nvPr/>
          </p:nvSpPr>
          <p:spPr>
            <a:xfrm>
              <a:off x="8087256" y="4638627"/>
              <a:ext cx="35410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Yemen</a:t>
              </a:r>
            </a:p>
          </p:txBody>
        </p:sp>
        <p:sp>
          <p:nvSpPr>
            <p:cNvPr id="995" name="rc995"/>
            <p:cNvSpPr/>
            <p:nvPr/>
          </p:nvSpPr>
          <p:spPr>
            <a:xfrm>
              <a:off x="695044" y="3268410"/>
              <a:ext cx="1620202" cy="214862"/>
            </a:xfrm>
            <a:prstGeom prst="rect">
              <a:avLst/>
            </a:prstGeom>
            <a:solidFill>
              <a:srgbClr val="D9D9D9">
                <a:alpha val="100000"/>
              </a:srgbClr>
            </a:solidFill>
          </p:spPr>
          <p:txBody>
            <a:bodyPr/>
            <a:lstStyle/>
            <a:p/>
          </p:txBody>
        </p:sp>
        <p:sp>
          <p:nvSpPr>
            <p:cNvPr id="996" name="tx996"/>
            <p:cNvSpPr/>
            <p:nvPr/>
          </p:nvSpPr>
          <p:spPr>
            <a:xfrm>
              <a:off x="1290875" y="3334531"/>
              <a:ext cx="42854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Morocco</a:t>
              </a:r>
            </a:p>
          </p:txBody>
        </p:sp>
        <p:sp>
          <p:nvSpPr>
            <p:cNvPr id="997" name="rc997"/>
            <p:cNvSpPr/>
            <p:nvPr/>
          </p:nvSpPr>
          <p:spPr>
            <a:xfrm>
              <a:off x="2384835" y="3268410"/>
              <a:ext cx="1620202" cy="214862"/>
            </a:xfrm>
            <a:prstGeom prst="rect">
              <a:avLst/>
            </a:prstGeom>
            <a:solidFill>
              <a:srgbClr val="D9D9D9">
                <a:alpha val="100000"/>
              </a:srgbClr>
            </a:solidFill>
          </p:spPr>
          <p:txBody>
            <a:bodyPr/>
            <a:lstStyle/>
            <a:p/>
          </p:txBody>
        </p:sp>
        <p:sp>
          <p:nvSpPr>
            <p:cNvPr id="998" name="tx998"/>
            <p:cNvSpPr/>
            <p:nvPr/>
          </p:nvSpPr>
          <p:spPr>
            <a:xfrm>
              <a:off x="3042767" y="3333058"/>
              <a:ext cx="304338"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Oman</a:t>
              </a:r>
            </a:p>
          </p:txBody>
        </p:sp>
        <p:sp>
          <p:nvSpPr>
            <p:cNvPr id="999" name="rc999"/>
            <p:cNvSpPr/>
            <p:nvPr/>
          </p:nvSpPr>
          <p:spPr>
            <a:xfrm>
              <a:off x="4074626" y="3268410"/>
              <a:ext cx="1620202" cy="214862"/>
            </a:xfrm>
            <a:prstGeom prst="rect">
              <a:avLst/>
            </a:prstGeom>
            <a:solidFill>
              <a:srgbClr val="D9D9D9">
                <a:alpha val="100000"/>
              </a:srgbClr>
            </a:solidFill>
          </p:spPr>
          <p:txBody>
            <a:bodyPr/>
            <a:lstStyle/>
            <a:p/>
          </p:txBody>
        </p:sp>
        <p:sp>
          <p:nvSpPr>
            <p:cNvPr id="1000" name="tx1000"/>
            <p:cNvSpPr/>
            <p:nvPr/>
          </p:nvSpPr>
          <p:spPr>
            <a:xfrm>
              <a:off x="4744973" y="3328201"/>
              <a:ext cx="279509" cy="8763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Qatar</a:t>
              </a:r>
            </a:p>
          </p:txBody>
        </p:sp>
        <p:sp>
          <p:nvSpPr>
            <p:cNvPr id="1001" name="rc1001"/>
            <p:cNvSpPr/>
            <p:nvPr/>
          </p:nvSpPr>
          <p:spPr>
            <a:xfrm>
              <a:off x="5764417" y="3268410"/>
              <a:ext cx="1620202" cy="214862"/>
            </a:xfrm>
            <a:prstGeom prst="rect">
              <a:avLst/>
            </a:prstGeom>
            <a:solidFill>
              <a:srgbClr val="D9D9D9">
                <a:alpha val="100000"/>
              </a:srgbClr>
            </a:solidFill>
          </p:spPr>
          <p:txBody>
            <a:bodyPr/>
            <a:lstStyle/>
            <a:p/>
          </p:txBody>
        </p:sp>
        <p:sp>
          <p:nvSpPr>
            <p:cNvPr id="1002" name="tx1002"/>
            <p:cNvSpPr/>
            <p:nvPr/>
          </p:nvSpPr>
          <p:spPr>
            <a:xfrm>
              <a:off x="6254545" y="3333112"/>
              <a:ext cx="6399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Saudi Arabia</a:t>
              </a:r>
            </a:p>
          </p:txBody>
        </p:sp>
        <p:sp>
          <p:nvSpPr>
            <p:cNvPr id="1003" name="rc1003"/>
            <p:cNvSpPr/>
            <p:nvPr/>
          </p:nvSpPr>
          <p:spPr>
            <a:xfrm>
              <a:off x="7454208" y="3268410"/>
              <a:ext cx="1620202" cy="214862"/>
            </a:xfrm>
            <a:prstGeom prst="rect">
              <a:avLst/>
            </a:prstGeom>
            <a:solidFill>
              <a:srgbClr val="D9D9D9">
                <a:alpha val="100000"/>
              </a:srgbClr>
            </a:solidFill>
          </p:spPr>
          <p:txBody>
            <a:bodyPr/>
            <a:lstStyle/>
            <a:p/>
          </p:txBody>
        </p:sp>
        <p:sp>
          <p:nvSpPr>
            <p:cNvPr id="1004" name="tx1004"/>
            <p:cNvSpPr/>
            <p:nvPr/>
          </p:nvSpPr>
          <p:spPr>
            <a:xfrm>
              <a:off x="7826301" y="3333112"/>
              <a:ext cx="8760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State of Palestine</a:t>
              </a:r>
            </a:p>
          </p:txBody>
        </p:sp>
        <p:sp>
          <p:nvSpPr>
            <p:cNvPr id="1005" name="rc1005"/>
            <p:cNvSpPr/>
            <p:nvPr/>
          </p:nvSpPr>
          <p:spPr>
            <a:xfrm>
              <a:off x="695044" y="1964314"/>
              <a:ext cx="1620202" cy="214862"/>
            </a:xfrm>
            <a:prstGeom prst="rect">
              <a:avLst/>
            </a:prstGeom>
            <a:solidFill>
              <a:srgbClr val="D9D9D9">
                <a:alpha val="100000"/>
              </a:srgbClr>
            </a:solidFill>
          </p:spPr>
          <p:txBody>
            <a:bodyPr/>
            <a:lstStyle/>
            <a:p/>
          </p:txBody>
        </p:sp>
        <p:sp>
          <p:nvSpPr>
            <p:cNvPr id="1006" name="tx1006"/>
            <p:cNvSpPr/>
            <p:nvPr/>
          </p:nvSpPr>
          <p:spPr>
            <a:xfrm>
              <a:off x="1408856" y="2009535"/>
              <a:ext cx="192578"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Iraq</a:t>
              </a:r>
            </a:p>
          </p:txBody>
        </p:sp>
        <p:sp>
          <p:nvSpPr>
            <p:cNvPr id="1007" name="rc1007"/>
            <p:cNvSpPr/>
            <p:nvPr/>
          </p:nvSpPr>
          <p:spPr>
            <a:xfrm>
              <a:off x="2384835" y="1964314"/>
              <a:ext cx="1620202" cy="214862"/>
            </a:xfrm>
            <a:prstGeom prst="rect">
              <a:avLst/>
            </a:prstGeom>
            <a:solidFill>
              <a:srgbClr val="D9D9D9">
                <a:alpha val="100000"/>
              </a:srgbClr>
            </a:solidFill>
          </p:spPr>
          <p:txBody>
            <a:bodyPr/>
            <a:lstStyle/>
            <a:p/>
          </p:txBody>
        </p:sp>
        <p:sp>
          <p:nvSpPr>
            <p:cNvPr id="1008" name="tx1008"/>
            <p:cNvSpPr/>
            <p:nvPr/>
          </p:nvSpPr>
          <p:spPr>
            <a:xfrm>
              <a:off x="3024077" y="2030380"/>
              <a:ext cx="341719"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Jordan</a:t>
              </a:r>
            </a:p>
          </p:txBody>
        </p:sp>
        <p:sp>
          <p:nvSpPr>
            <p:cNvPr id="1009" name="rc1009"/>
            <p:cNvSpPr/>
            <p:nvPr/>
          </p:nvSpPr>
          <p:spPr>
            <a:xfrm>
              <a:off x="4074626" y="1964314"/>
              <a:ext cx="1620202" cy="214862"/>
            </a:xfrm>
            <a:prstGeom prst="rect">
              <a:avLst/>
            </a:prstGeom>
            <a:solidFill>
              <a:srgbClr val="D9D9D9">
                <a:alpha val="100000"/>
              </a:srgbClr>
            </a:solidFill>
          </p:spPr>
          <p:txBody>
            <a:bodyPr/>
            <a:lstStyle/>
            <a:p/>
          </p:txBody>
        </p:sp>
        <p:sp>
          <p:nvSpPr>
            <p:cNvPr id="1010" name="tx1010"/>
            <p:cNvSpPr/>
            <p:nvPr/>
          </p:nvSpPr>
          <p:spPr>
            <a:xfrm>
              <a:off x="4717005" y="2030435"/>
              <a:ext cx="3354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Kuwait</a:t>
              </a:r>
            </a:p>
          </p:txBody>
        </p:sp>
        <p:sp>
          <p:nvSpPr>
            <p:cNvPr id="1011" name="rc1011"/>
            <p:cNvSpPr/>
            <p:nvPr/>
          </p:nvSpPr>
          <p:spPr>
            <a:xfrm>
              <a:off x="5764417" y="1964314"/>
              <a:ext cx="1620202" cy="214862"/>
            </a:xfrm>
            <a:prstGeom prst="rect">
              <a:avLst/>
            </a:prstGeom>
            <a:solidFill>
              <a:srgbClr val="D9D9D9">
                <a:alpha val="100000"/>
              </a:srgbClr>
            </a:solidFill>
          </p:spPr>
          <p:txBody>
            <a:bodyPr/>
            <a:lstStyle/>
            <a:p/>
          </p:txBody>
        </p:sp>
        <p:sp>
          <p:nvSpPr>
            <p:cNvPr id="1012" name="tx1012"/>
            <p:cNvSpPr/>
            <p:nvPr/>
          </p:nvSpPr>
          <p:spPr>
            <a:xfrm>
              <a:off x="6356974" y="2030435"/>
              <a:ext cx="43508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Lebanon</a:t>
              </a:r>
            </a:p>
          </p:txBody>
        </p:sp>
        <p:sp>
          <p:nvSpPr>
            <p:cNvPr id="1013" name="rc1013"/>
            <p:cNvSpPr/>
            <p:nvPr/>
          </p:nvSpPr>
          <p:spPr>
            <a:xfrm>
              <a:off x="7454208" y="1964314"/>
              <a:ext cx="1620202" cy="214862"/>
            </a:xfrm>
            <a:prstGeom prst="rect">
              <a:avLst/>
            </a:prstGeom>
            <a:solidFill>
              <a:srgbClr val="D9D9D9">
                <a:alpha val="100000"/>
              </a:srgbClr>
            </a:solidFill>
          </p:spPr>
          <p:txBody>
            <a:bodyPr/>
            <a:lstStyle/>
            <a:p/>
          </p:txBody>
        </p:sp>
        <p:sp>
          <p:nvSpPr>
            <p:cNvPr id="1014" name="tx1014"/>
            <p:cNvSpPr/>
            <p:nvPr/>
          </p:nvSpPr>
          <p:spPr>
            <a:xfrm>
              <a:off x="8130721" y="2008225"/>
              <a:ext cx="26717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Libya</a:t>
              </a:r>
            </a:p>
          </p:txBody>
        </p:sp>
        <p:sp>
          <p:nvSpPr>
            <p:cNvPr id="1015" name="rc1015"/>
            <p:cNvSpPr/>
            <p:nvPr/>
          </p:nvSpPr>
          <p:spPr>
            <a:xfrm>
              <a:off x="695044" y="660217"/>
              <a:ext cx="1620202" cy="214862"/>
            </a:xfrm>
            <a:prstGeom prst="rect">
              <a:avLst/>
            </a:prstGeom>
            <a:solidFill>
              <a:srgbClr val="D9D9D9">
                <a:alpha val="100000"/>
              </a:srgbClr>
            </a:solidFill>
          </p:spPr>
          <p:txBody>
            <a:bodyPr/>
            <a:lstStyle/>
            <a:p/>
          </p:txBody>
        </p:sp>
        <p:sp>
          <p:nvSpPr>
            <p:cNvPr id="1016" name="tx1016"/>
            <p:cNvSpPr/>
            <p:nvPr/>
          </p:nvSpPr>
          <p:spPr>
            <a:xfrm>
              <a:off x="1331202" y="704129"/>
              <a:ext cx="347885"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Algeria</a:t>
              </a:r>
            </a:p>
          </p:txBody>
        </p:sp>
        <p:sp>
          <p:nvSpPr>
            <p:cNvPr id="1017" name="rc1017"/>
            <p:cNvSpPr/>
            <p:nvPr/>
          </p:nvSpPr>
          <p:spPr>
            <a:xfrm>
              <a:off x="2384835" y="660217"/>
              <a:ext cx="1620202" cy="214862"/>
            </a:xfrm>
            <a:prstGeom prst="rect">
              <a:avLst/>
            </a:prstGeom>
            <a:solidFill>
              <a:srgbClr val="D9D9D9">
                <a:alpha val="100000"/>
              </a:srgbClr>
            </a:solidFill>
          </p:spPr>
          <p:txBody>
            <a:bodyPr/>
            <a:lstStyle/>
            <a:p/>
          </p:txBody>
        </p:sp>
        <p:sp>
          <p:nvSpPr>
            <p:cNvPr id="1018" name="tx1018"/>
            <p:cNvSpPr/>
            <p:nvPr/>
          </p:nvSpPr>
          <p:spPr>
            <a:xfrm>
              <a:off x="3002330" y="726339"/>
              <a:ext cx="38521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Bahrain</a:t>
              </a:r>
            </a:p>
          </p:txBody>
        </p:sp>
        <p:sp>
          <p:nvSpPr>
            <p:cNvPr id="1019" name="rc1019"/>
            <p:cNvSpPr/>
            <p:nvPr/>
          </p:nvSpPr>
          <p:spPr>
            <a:xfrm>
              <a:off x="4074626" y="660217"/>
              <a:ext cx="1620202" cy="214862"/>
            </a:xfrm>
            <a:prstGeom prst="rect">
              <a:avLst/>
            </a:prstGeom>
            <a:solidFill>
              <a:srgbClr val="D9D9D9">
                <a:alpha val="100000"/>
              </a:srgbClr>
            </a:solidFill>
          </p:spPr>
          <p:txBody>
            <a:bodyPr/>
            <a:lstStyle/>
            <a:p/>
          </p:txBody>
        </p:sp>
        <p:sp>
          <p:nvSpPr>
            <p:cNvPr id="1020" name="tx1020"/>
            <p:cNvSpPr/>
            <p:nvPr/>
          </p:nvSpPr>
          <p:spPr>
            <a:xfrm>
              <a:off x="4698370" y="704129"/>
              <a:ext cx="372715"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Djibouti</a:t>
              </a:r>
            </a:p>
          </p:txBody>
        </p:sp>
        <p:sp>
          <p:nvSpPr>
            <p:cNvPr id="1021" name="rc1021"/>
            <p:cNvSpPr/>
            <p:nvPr/>
          </p:nvSpPr>
          <p:spPr>
            <a:xfrm>
              <a:off x="5764417" y="660217"/>
              <a:ext cx="1620202" cy="214862"/>
            </a:xfrm>
            <a:prstGeom prst="rect">
              <a:avLst/>
            </a:prstGeom>
            <a:solidFill>
              <a:srgbClr val="D9D9D9">
                <a:alpha val="100000"/>
              </a:srgbClr>
            </a:solidFill>
          </p:spPr>
          <p:txBody>
            <a:bodyPr/>
            <a:lstStyle/>
            <a:p/>
          </p:txBody>
        </p:sp>
        <p:sp>
          <p:nvSpPr>
            <p:cNvPr id="1022" name="tx1022"/>
            <p:cNvSpPr/>
            <p:nvPr/>
          </p:nvSpPr>
          <p:spPr>
            <a:xfrm>
              <a:off x="6431626" y="704129"/>
              <a:ext cx="285784"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Egypt</a:t>
              </a:r>
            </a:p>
          </p:txBody>
        </p:sp>
        <p:sp>
          <p:nvSpPr>
            <p:cNvPr id="1023" name="rc1023"/>
            <p:cNvSpPr/>
            <p:nvPr/>
          </p:nvSpPr>
          <p:spPr>
            <a:xfrm>
              <a:off x="7454208" y="660217"/>
              <a:ext cx="1620202" cy="214862"/>
            </a:xfrm>
            <a:prstGeom prst="rect">
              <a:avLst/>
            </a:prstGeom>
            <a:solidFill>
              <a:srgbClr val="D9D9D9">
                <a:alpha val="100000"/>
              </a:srgbClr>
            </a:solidFill>
          </p:spPr>
          <p:txBody>
            <a:bodyPr/>
            <a:lstStyle/>
            <a:p/>
          </p:txBody>
        </p:sp>
        <p:sp>
          <p:nvSpPr>
            <p:cNvPr id="1024" name="tx1024"/>
            <p:cNvSpPr/>
            <p:nvPr/>
          </p:nvSpPr>
          <p:spPr>
            <a:xfrm>
              <a:off x="8168020" y="726339"/>
              <a:ext cx="19257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Iran</a:t>
              </a:r>
            </a:p>
          </p:txBody>
        </p:sp>
        <p:sp>
          <p:nvSpPr>
            <p:cNvPr id="1025" name="pl1025"/>
            <p:cNvSpPr/>
            <p:nvPr/>
          </p:nvSpPr>
          <p:spPr>
            <a:xfrm>
              <a:off x="76869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26" name="pl1026"/>
            <p:cNvSpPr/>
            <p:nvPr/>
          </p:nvSpPr>
          <p:spPr>
            <a:xfrm>
              <a:off x="10632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27" name="pl1027"/>
            <p:cNvSpPr/>
            <p:nvPr/>
          </p:nvSpPr>
          <p:spPr>
            <a:xfrm>
              <a:off x="135785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28" name="pl1028"/>
            <p:cNvSpPr/>
            <p:nvPr/>
          </p:nvSpPr>
          <p:spPr>
            <a:xfrm>
              <a:off x="16524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29" name="pl1029"/>
            <p:cNvSpPr/>
            <p:nvPr/>
          </p:nvSpPr>
          <p:spPr>
            <a:xfrm>
              <a:off x="194701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30" name="pl1030"/>
            <p:cNvSpPr/>
            <p:nvPr/>
          </p:nvSpPr>
          <p:spPr>
            <a:xfrm>
              <a:off x="22416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31" name="tx1031"/>
            <p:cNvSpPr/>
            <p:nvPr/>
          </p:nvSpPr>
          <p:spPr>
            <a:xfrm rot="-5400000">
              <a:off x="64353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32" name="tx1032"/>
            <p:cNvSpPr/>
            <p:nvPr/>
          </p:nvSpPr>
          <p:spPr>
            <a:xfrm rot="-5400000">
              <a:off x="9381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33" name="tx1033"/>
            <p:cNvSpPr/>
            <p:nvPr/>
          </p:nvSpPr>
          <p:spPr>
            <a:xfrm rot="-5400000">
              <a:off x="123269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34" name="tx1034"/>
            <p:cNvSpPr/>
            <p:nvPr/>
          </p:nvSpPr>
          <p:spPr>
            <a:xfrm rot="-5400000">
              <a:off x="15272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35" name="tx1035"/>
            <p:cNvSpPr/>
            <p:nvPr/>
          </p:nvSpPr>
          <p:spPr>
            <a:xfrm rot="-5400000">
              <a:off x="182186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36" name="tx1036"/>
            <p:cNvSpPr/>
            <p:nvPr/>
          </p:nvSpPr>
          <p:spPr>
            <a:xfrm rot="-5400000">
              <a:off x="211641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37" name="pl1037"/>
            <p:cNvSpPr/>
            <p:nvPr/>
          </p:nvSpPr>
          <p:spPr>
            <a:xfrm>
              <a:off x="245848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38" name="pl1038"/>
            <p:cNvSpPr/>
            <p:nvPr/>
          </p:nvSpPr>
          <p:spPr>
            <a:xfrm>
              <a:off x="275306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39" name="pl1039"/>
            <p:cNvSpPr/>
            <p:nvPr/>
          </p:nvSpPr>
          <p:spPr>
            <a:xfrm>
              <a:off x="304764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40" name="pl1040"/>
            <p:cNvSpPr/>
            <p:nvPr/>
          </p:nvSpPr>
          <p:spPr>
            <a:xfrm>
              <a:off x="334222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41" name="pl1041"/>
            <p:cNvSpPr/>
            <p:nvPr/>
          </p:nvSpPr>
          <p:spPr>
            <a:xfrm>
              <a:off x="363681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42" name="pl1042"/>
            <p:cNvSpPr/>
            <p:nvPr/>
          </p:nvSpPr>
          <p:spPr>
            <a:xfrm>
              <a:off x="393139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43" name="tx1043"/>
            <p:cNvSpPr/>
            <p:nvPr/>
          </p:nvSpPr>
          <p:spPr>
            <a:xfrm rot="-5400000">
              <a:off x="233332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44" name="tx1044"/>
            <p:cNvSpPr/>
            <p:nvPr/>
          </p:nvSpPr>
          <p:spPr>
            <a:xfrm rot="-5400000">
              <a:off x="262790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45" name="tx1045"/>
            <p:cNvSpPr/>
            <p:nvPr/>
          </p:nvSpPr>
          <p:spPr>
            <a:xfrm rot="-5400000">
              <a:off x="292248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46" name="tx1046"/>
            <p:cNvSpPr/>
            <p:nvPr/>
          </p:nvSpPr>
          <p:spPr>
            <a:xfrm rot="-5400000">
              <a:off x="321707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47" name="tx1047"/>
            <p:cNvSpPr/>
            <p:nvPr/>
          </p:nvSpPr>
          <p:spPr>
            <a:xfrm rot="-5400000">
              <a:off x="351165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48" name="tx1048"/>
            <p:cNvSpPr/>
            <p:nvPr/>
          </p:nvSpPr>
          <p:spPr>
            <a:xfrm rot="-5400000">
              <a:off x="3806207"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49" name="pl1049"/>
            <p:cNvSpPr/>
            <p:nvPr/>
          </p:nvSpPr>
          <p:spPr>
            <a:xfrm>
              <a:off x="41482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50" name="pl1050"/>
            <p:cNvSpPr/>
            <p:nvPr/>
          </p:nvSpPr>
          <p:spPr>
            <a:xfrm>
              <a:off x="444285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51" name="pl1051"/>
            <p:cNvSpPr/>
            <p:nvPr/>
          </p:nvSpPr>
          <p:spPr>
            <a:xfrm>
              <a:off x="47374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52" name="pl1052"/>
            <p:cNvSpPr/>
            <p:nvPr/>
          </p:nvSpPr>
          <p:spPr>
            <a:xfrm>
              <a:off x="503201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53" name="pl1053"/>
            <p:cNvSpPr/>
            <p:nvPr/>
          </p:nvSpPr>
          <p:spPr>
            <a:xfrm>
              <a:off x="53266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54" name="pl1054"/>
            <p:cNvSpPr/>
            <p:nvPr/>
          </p:nvSpPr>
          <p:spPr>
            <a:xfrm>
              <a:off x="562118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55" name="tx1055"/>
            <p:cNvSpPr/>
            <p:nvPr/>
          </p:nvSpPr>
          <p:spPr>
            <a:xfrm rot="-5400000">
              <a:off x="40231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56" name="tx1056"/>
            <p:cNvSpPr/>
            <p:nvPr/>
          </p:nvSpPr>
          <p:spPr>
            <a:xfrm rot="-5400000">
              <a:off x="431769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57" name="tx1057"/>
            <p:cNvSpPr/>
            <p:nvPr/>
          </p:nvSpPr>
          <p:spPr>
            <a:xfrm rot="-5400000">
              <a:off x="46122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58" name="tx1058"/>
            <p:cNvSpPr/>
            <p:nvPr/>
          </p:nvSpPr>
          <p:spPr>
            <a:xfrm rot="-5400000">
              <a:off x="490686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59" name="tx1059"/>
            <p:cNvSpPr/>
            <p:nvPr/>
          </p:nvSpPr>
          <p:spPr>
            <a:xfrm rot="-5400000">
              <a:off x="520144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60" name="tx1060"/>
            <p:cNvSpPr/>
            <p:nvPr/>
          </p:nvSpPr>
          <p:spPr>
            <a:xfrm rot="-5400000">
              <a:off x="5495999"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61" name="pl1061"/>
            <p:cNvSpPr/>
            <p:nvPr/>
          </p:nvSpPr>
          <p:spPr>
            <a:xfrm>
              <a:off x="583806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2" name="pl1062"/>
            <p:cNvSpPr/>
            <p:nvPr/>
          </p:nvSpPr>
          <p:spPr>
            <a:xfrm>
              <a:off x="613264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3" name="pl1063"/>
            <p:cNvSpPr/>
            <p:nvPr/>
          </p:nvSpPr>
          <p:spPr>
            <a:xfrm>
              <a:off x="642722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4" name="pl1064"/>
            <p:cNvSpPr/>
            <p:nvPr/>
          </p:nvSpPr>
          <p:spPr>
            <a:xfrm>
              <a:off x="672180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5" name="pl1065"/>
            <p:cNvSpPr/>
            <p:nvPr/>
          </p:nvSpPr>
          <p:spPr>
            <a:xfrm>
              <a:off x="701639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6" name="pl1066"/>
            <p:cNvSpPr/>
            <p:nvPr/>
          </p:nvSpPr>
          <p:spPr>
            <a:xfrm>
              <a:off x="731097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7" name="tx1067"/>
            <p:cNvSpPr/>
            <p:nvPr/>
          </p:nvSpPr>
          <p:spPr>
            <a:xfrm rot="-5400000">
              <a:off x="571290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68" name="tx1068"/>
            <p:cNvSpPr/>
            <p:nvPr/>
          </p:nvSpPr>
          <p:spPr>
            <a:xfrm rot="-5400000">
              <a:off x="600748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69" name="tx1069"/>
            <p:cNvSpPr/>
            <p:nvPr/>
          </p:nvSpPr>
          <p:spPr>
            <a:xfrm rot="-5400000">
              <a:off x="630207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70" name="tx1070"/>
            <p:cNvSpPr/>
            <p:nvPr/>
          </p:nvSpPr>
          <p:spPr>
            <a:xfrm rot="-5400000">
              <a:off x="6596652"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71" name="tx1071"/>
            <p:cNvSpPr/>
            <p:nvPr/>
          </p:nvSpPr>
          <p:spPr>
            <a:xfrm rot="-5400000">
              <a:off x="689123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72" name="tx1072"/>
            <p:cNvSpPr/>
            <p:nvPr/>
          </p:nvSpPr>
          <p:spPr>
            <a:xfrm rot="-5400000">
              <a:off x="7185790"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73" name="pl1073"/>
            <p:cNvSpPr/>
            <p:nvPr/>
          </p:nvSpPr>
          <p:spPr>
            <a:xfrm>
              <a:off x="752785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4" name="pl1074"/>
            <p:cNvSpPr/>
            <p:nvPr/>
          </p:nvSpPr>
          <p:spPr>
            <a:xfrm>
              <a:off x="78224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5" name="pl1075"/>
            <p:cNvSpPr/>
            <p:nvPr/>
          </p:nvSpPr>
          <p:spPr>
            <a:xfrm>
              <a:off x="811701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6" name="pl1076"/>
            <p:cNvSpPr/>
            <p:nvPr/>
          </p:nvSpPr>
          <p:spPr>
            <a:xfrm>
              <a:off x="84116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7" name="pl1077"/>
            <p:cNvSpPr/>
            <p:nvPr/>
          </p:nvSpPr>
          <p:spPr>
            <a:xfrm>
              <a:off x="870618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8" name="pl1078"/>
            <p:cNvSpPr/>
            <p:nvPr/>
          </p:nvSpPr>
          <p:spPr>
            <a:xfrm>
              <a:off x="900076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9" name="tx1079"/>
            <p:cNvSpPr/>
            <p:nvPr/>
          </p:nvSpPr>
          <p:spPr>
            <a:xfrm rot="-5400000">
              <a:off x="740269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80" name="tx1080"/>
            <p:cNvSpPr/>
            <p:nvPr/>
          </p:nvSpPr>
          <p:spPr>
            <a:xfrm rot="-5400000">
              <a:off x="76972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81" name="tx1081"/>
            <p:cNvSpPr/>
            <p:nvPr/>
          </p:nvSpPr>
          <p:spPr>
            <a:xfrm rot="-5400000">
              <a:off x="799186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82" name="tx1082"/>
            <p:cNvSpPr/>
            <p:nvPr/>
          </p:nvSpPr>
          <p:spPr>
            <a:xfrm rot="-5400000">
              <a:off x="828644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83" name="tx1083"/>
            <p:cNvSpPr/>
            <p:nvPr/>
          </p:nvSpPr>
          <p:spPr>
            <a:xfrm rot="-5400000">
              <a:off x="858102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84" name="tx1084"/>
            <p:cNvSpPr/>
            <p:nvPr/>
          </p:nvSpPr>
          <p:spPr>
            <a:xfrm rot="-5400000">
              <a:off x="8875581"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85" name="tx1085"/>
            <p:cNvSpPr/>
            <p:nvPr/>
          </p:nvSpPr>
          <p:spPr>
            <a:xfrm>
              <a:off x="570259" y="180668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86" name="tx1086"/>
            <p:cNvSpPr/>
            <p:nvPr/>
          </p:nvSpPr>
          <p:spPr>
            <a:xfrm>
              <a:off x="508103" y="13775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087" name="tx1087"/>
            <p:cNvSpPr/>
            <p:nvPr/>
          </p:nvSpPr>
          <p:spPr>
            <a:xfrm>
              <a:off x="508103" y="9483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088" name="pl1088"/>
            <p:cNvSpPr/>
            <p:nvPr/>
          </p:nvSpPr>
          <p:spPr>
            <a:xfrm>
              <a:off x="660250" y="184837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89" name="pl1089"/>
            <p:cNvSpPr/>
            <p:nvPr/>
          </p:nvSpPr>
          <p:spPr>
            <a:xfrm>
              <a:off x="660250" y="14192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90" name="pl1090"/>
            <p:cNvSpPr/>
            <p:nvPr/>
          </p:nvSpPr>
          <p:spPr>
            <a:xfrm>
              <a:off x="660250" y="9900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91" name="tx1091"/>
            <p:cNvSpPr/>
            <p:nvPr/>
          </p:nvSpPr>
          <p:spPr>
            <a:xfrm>
              <a:off x="570259" y="31107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92" name="tx1092"/>
            <p:cNvSpPr/>
            <p:nvPr/>
          </p:nvSpPr>
          <p:spPr>
            <a:xfrm>
              <a:off x="508103" y="26816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093" name="tx1093"/>
            <p:cNvSpPr/>
            <p:nvPr/>
          </p:nvSpPr>
          <p:spPr>
            <a:xfrm>
              <a:off x="508103" y="22524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094" name="pl1094"/>
            <p:cNvSpPr/>
            <p:nvPr/>
          </p:nvSpPr>
          <p:spPr>
            <a:xfrm>
              <a:off x="660250" y="31524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95" name="pl1095"/>
            <p:cNvSpPr/>
            <p:nvPr/>
          </p:nvSpPr>
          <p:spPr>
            <a:xfrm>
              <a:off x="660250" y="272333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96" name="pl1096"/>
            <p:cNvSpPr/>
            <p:nvPr/>
          </p:nvSpPr>
          <p:spPr>
            <a:xfrm>
              <a:off x="660250" y="22941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097" name="tx1097"/>
            <p:cNvSpPr/>
            <p:nvPr/>
          </p:nvSpPr>
          <p:spPr>
            <a:xfrm>
              <a:off x="570259" y="441487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98" name="tx1098"/>
            <p:cNvSpPr/>
            <p:nvPr/>
          </p:nvSpPr>
          <p:spPr>
            <a:xfrm>
              <a:off x="508103" y="39857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099" name="tx1099"/>
            <p:cNvSpPr/>
            <p:nvPr/>
          </p:nvSpPr>
          <p:spPr>
            <a:xfrm>
              <a:off x="508103" y="35565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00" name="pl1100"/>
            <p:cNvSpPr/>
            <p:nvPr/>
          </p:nvSpPr>
          <p:spPr>
            <a:xfrm>
              <a:off x="660250" y="44565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01" name="pl1101"/>
            <p:cNvSpPr/>
            <p:nvPr/>
          </p:nvSpPr>
          <p:spPr>
            <a:xfrm>
              <a:off x="660250" y="40274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02" name="pl1102"/>
            <p:cNvSpPr/>
            <p:nvPr/>
          </p:nvSpPr>
          <p:spPr>
            <a:xfrm>
              <a:off x="660250" y="359828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03" name="tx1103"/>
            <p:cNvSpPr/>
            <p:nvPr/>
          </p:nvSpPr>
          <p:spPr>
            <a:xfrm>
              <a:off x="570259" y="571897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04" name="tx1104"/>
            <p:cNvSpPr/>
            <p:nvPr/>
          </p:nvSpPr>
          <p:spPr>
            <a:xfrm>
              <a:off x="508103" y="528983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05" name="tx1105"/>
            <p:cNvSpPr/>
            <p:nvPr/>
          </p:nvSpPr>
          <p:spPr>
            <a:xfrm>
              <a:off x="508103" y="48606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06" name="pl1106"/>
            <p:cNvSpPr/>
            <p:nvPr/>
          </p:nvSpPr>
          <p:spPr>
            <a:xfrm>
              <a:off x="660250" y="57606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07" name="pl1107"/>
            <p:cNvSpPr/>
            <p:nvPr/>
          </p:nvSpPr>
          <p:spPr>
            <a:xfrm>
              <a:off x="660250" y="53315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08" name="pl1108"/>
            <p:cNvSpPr/>
            <p:nvPr/>
          </p:nvSpPr>
          <p:spPr>
            <a:xfrm>
              <a:off x="660250" y="49023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09" name="tx1109"/>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10" name="tx1110"/>
            <p:cNvSpPr/>
            <p:nvPr/>
          </p:nvSpPr>
          <p:spPr>
            <a:xfrm>
              <a:off x="695044" y="398022"/>
              <a:ext cx="55906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DTP3 (%), by country, MENA, 2018-2023</a:t>
              </a:r>
            </a:p>
          </p:txBody>
        </p:sp>
        <p:sp>
          <p:nvSpPr>
            <p:cNvPr id="1111" name="tx1111"/>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112" name="tx1112"/>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1113" name="tx1113"/>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1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DTP3 by country.
In 2023, Lebanon had the highest drop-out with 29% of children who received DTP1 not receiving DTP3.
Bahrain, Iran, Kuwait, Morocco, Oman, State of Palestine, and Saudi Arabia had the lowest DTP drop-out (0%). Zero drop-out indicates that near enough all children that received DTP1 also received DTP3.
3 countries had DTP drop-out of more than 10%.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044" y="875080"/>
              <a:ext cx="1620202" cy="1019644"/>
            </a:xfrm>
            <a:prstGeom prst="rect">
              <a:avLst/>
            </a:prstGeom>
            <a:solidFill>
              <a:srgbClr val="EBEBEB">
                <a:alpha val="100000"/>
              </a:srgbClr>
            </a:solidFill>
          </p:spPr>
          <p:txBody>
            <a:bodyPr/>
            <a:lstStyle/>
            <a:p/>
          </p:txBody>
        </p:sp>
        <p:sp>
          <p:nvSpPr>
            <p:cNvPr id="6" name="pl6"/>
            <p:cNvSpPr/>
            <p:nvPr/>
          </p:nvSpPr>
          <p:spPr>
            <a:xfrm>
              <a:off x="695044" y="188458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 name="pl7"/>
            <p:cNvSpPr/>
            <p:nvPr/>
          </p:nvSpPr>
          <p:spPr>
            <a:xfrm>
              <a:off x="695044" y="152249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 name="pl8"/>
            <p:cNvSpPr/>
            <p:nvPr/>
          </p:nvSpPr>
          <p:spPr>
            <a:xfrm>
              <a:off x="695044" y="116040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 name="pl9"/>
            <p:cNvSpPr/>
            <p:nvPr/>
          </p:nvSpPr>
          <p:spPr>
            <a:xfrm>
              <a:off x="915981"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0" name="pl10"/>
            <p:cNvSpPr/>
            <p:nvPr/>
          </p:nvSpPr>
          <p:spPr>
            <a:xfrm>
              <a:off x="1210563"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1" name="pl11"/>
            <p:cNvSpPr/>
            <p:nvPr/>
          </p:nvSpPr>
          <p:spPr>
            <a:xfrm>
              <a:off x="1505145"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2" name="pl12"/>
            <p:cNvSpPr/>
            <p:nvPr/>
          </p:nvSpPr>
          <p:spPr>
            <a:xfrm>
              <a:off x="1799727"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2094310"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4" name="pl14"/>
            <p:cNvSpPr/>
            <p:nvPr/>
          </p:nvSpPr>
          <p:spPr>
            <a:xfrm>
              <a:off x="695044" y="170354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5" name="pl15"/>
            <p:cNvSpPr/>
            <p:nvPr/>
          </p:nvSpPr>
          <p:spPr>
            <a:xfrm>
              <a:off x="695044" y="134145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 name="pl16"/>
            <p:cNvSpPr/>
            <p:nvPr/>
          </p:nvSpPr>
          <p:spPr>
            <a:xfrm>
              <a:off x="695044" y="97936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7" name="pl17"/>
            <p:cNvSpPr/>
            <p:nvPr/>
          </p:nvSpPr>
          <p:spPr>
            <a:xfrm>
              <a:off x="768690"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063272"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357854"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1652436"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1947019"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2241601"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3" name="pl23"/>
            <p:cNvSpPr/>
            <p:nvPr/>
          </p:nvSpPr>
          <p:spPr>
            <a:xfrm>
              <a:off x="768690" y="1602156"/>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24" name="pl24"/>
            <p:cNvSpPr/>
            <p:nvPr/>
          </p:nvSpPr>
          <p:spPr>
            <a:xfrm>
              <a:off x="768690" y="1457320"/>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40651" cap="flat">
              <a:solidFill>
                <a:srgbClr val="BEBEBE">
                  <a:alpha val="69803"/>
                </a:srgbClr>
              </a:solidFill>
              <a:prstDash val="solid"/>
              <a:round/>
            </a:ln>
          </p:spPr>
          <p:txBody>
            <a:bodyPr/>
            <a:lstStyle/>
            <a:p/>
          </p:txBody>
        </p:sp>
        <p:sp>
          <p:nvSpPr>
            <p:cNvPr id="25" name="pl25"/>
            <p:cNvSpPr/>
            <p:nvPr/>
          </p:nvSpPr>
          <p:spPr>
            <a:xfrm>
              <a:off x="768690" y="1457320"/>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26" name="pl26"/>
            <p:cNvSpPr/>
            <p:nvPr/>
          </p:nvSpPr>
          <p:spPr>
            <a:xfrm>
              <a:off x="768690" y="1703541"/>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27" name="pl27"/>
            <p:cNvSpPr/>
            <p:nvPr/>
          </p:nvSpPr>
          <p:spPr>
            <a:xfrm>
              <a:off x="768690" y="1283517"/>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28" name="pl28"/>
            <p:cNvSpPr/>
            <p:nvPr/>
          </p:nvSpPr>
          <p:spPr>
            <a:xfrm>
              <a:off x="768690" y="1674574"/>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29" name="pl29"/>
            <p:cNvSpPr/>
            <p:nvPr/>
          </p:nvSpPr>
          <p:spPr>
            <a:xfrm>
              <a:off x="768690" y="1703541"/>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30" name="pl30"/>
            <p:cNvSpPr/>
            <p:nvPr/>
          </p:nvSpPr>
          <p:spPr>
            <a:xfrm>
              <a:off x="768690" y="1544222"/>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31" name="pl31"/>
            <p:cNvSpPr/>
            <p:nvPr/>
          </p:nvSpPr>
          <p:spPr>
            <a:xfrm>
              <a:off x="768690" y="1602156"/>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32" name="pl32"/>
            <p:cNvSpPr/>
            <p:nvPr/>
          </p:nvSpPr>
          <p:spPr>
            <a:xfrm>
              <a:off x="768690" y="1631123"/>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33" name="pl33"/>
            <p:cNvSpPr/>
            <p:nvPr/>
          </p:nvSpPr>
          <p:spPr>
            <a:xfrm>
              <a:off x="768690" y="1355935"/>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34" name="pl34"/>
            <p:cNvSpPr/>
            <p:nvPr/>
          </p:nvSpPr>
          <p:spPr>
            <a:xfrm>
              <a:off x="768690" y="168905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5" name="pl35"/>
            <p:cNvSpPr/>
            <p:nvPr/>
          </p:nvSpPr>
          <p:spPr>
            <a:xfrm>
              <a:off x="768690" y="170354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6" name="pl36"/>
            <p:cNvSpPr/>
            <p:nvPr/>
          </p:nvSpPr>
          <p:spPr>
            <a:xfrm>
              <a:off x="768690" y="1674574"/>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37" name="pl37"/>
            <p:cNvSpPr/>
            <p:nvPr/>
          </p:nvSpPr>
          <p:spPr>
            <a:xfrm>
              <a:off x="768690" y="1616640"/>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38" name="pl38"/>
            <p:cNvSpPr/>
            <p:nvPr/>
          </p:nvSpPr>
          <p:spPr>
            <a:xfrm>
              <a:off x="768690" y="1689058"/>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39" name="pl39"/>
            <p:cNvSpPr/>
            <p:nvPr/>
          </p:nvSpPr>
          <p:spPr>
            <a:xfrm>
              <a:off x="768690" y="1674574"/>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40" name="pl40"/>
            <p:cNvSpPr/>
            <p:nvPr/>
          </p:nvSpPr>
          <p:spPr>
            <a:xfrm>
              <a:off x="768690" y="1515254"/>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41" name="pl41"/>
            <p:cNvSpPr/>
            <p:nvPr/>
          </p:nvSpPr>
          <p:spPr>
            <a:xfrm>
              <a:off x="768690" y="1341451"/>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42" name="pl42"/>
            <p:cNvSpPr/>
            <p:nvPr/>
          </p:nvSpPr>
          <p:spPr>
            <a:xfrm>
              <a:off x="768690" y="1645607"/>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43" name="pl43"/>
            <p:cNvSpPr/>
            <p:nvPr/>
          </p:nvSpPr>
          <p:spPr>
            <a:xfrm>
              <a:off x="768690" y="1703541"/>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44" name="pl44"/>
            <p:cNvSpPr/>
            <p:nvPr/>
          </p:nvSpPr>
          <p:spPr>
            <a:xfrm>
              <a:off x="768690" y="1355935"/>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45" name="pl45"/>
            <p:cNvSpPr/>
            <p:nvPr/>
          </p:nvSpPr>
          <p:spPr>
            <a:xfrm>
              <a:off x="768690" y="1602156"/>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46" name="pl46"/>
            <p:cNvSpPr/>
            <p:nvPr/>
          </p:nvSpPr>
          <p:spPr>
            <a:xfrm>
              <a:off x="768690" y="1457320"/>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40651" cap="flat">
              <a:solidFill>
                <a:srgbClr val="000000">
                  <a:alpha val="100000"/>
                </a:srgbClr>
              </a:solidFill>
              <a:prstDash val="solid"/>
              <a:round/>
            </a:ln>
          </p:spPr>
          <p:txBody>
            <a:bodyPr/>
            <a:lstStyle/>
            <a:p/>
          </p:txBody>
        </p:sp>
        <p:sp>
          <p:nvSpPr>
            <p:cNvPr id="47" name="pl47"/>
            <p:cNvSpPr/>
            <p:nvPr/>
          </p:nvSpPr>
          <p:spPr>
            <a:xfrm>
              <a:off x="768690" y="1457320"/>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F8766D">
                  <a:alpha val="100000"/>
                </a:srgbClr>
              </a:solidFill>
              <a:prstDash val="solid"/>
              <a:round/>
            </a:ln>
          </p:spPr>
          <p:txBody>
            <a:bodyPr/>
            <a:lstStyle/>
            <a:p/>
          </p:txBody>
        </p:sp>
        <p:sp>
          <p:nvSpPr>
            <p:cNvPr id="48" name="pl48"/>
            <p:cNvSpPr/>
            <p:nvPr/>
          </p:nvSpPr>
          <p:spPr>
            <a:xfrm>
              <a:off x="695044" y="1703541"/>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9" name="tx49"/>
            <p:cNvSpPr/>
            <p:nvPr/>
          </p:nvSpPr>
          <p:spPr>
            <a:xfrm>
              <a:off x="1297564" y="1321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50" name="tx50"/>
            <p:cNvSpPr/>
            <p:nvPr/>
          </p:nvSpPr>
          <p:spPr>
            <a:xfrm>
              <a:off x="1592147" y="13374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51" name="tx51"/>
            <p:cNvSpPr/>
            <p:nvPr/>
          </p:nvSpPr>
          <p:spPr>
            <a:xfrm>
              <a:off x="1886729" y="13506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2" name="tx52"/>
            <p:cNvSpPr/>
            <p:nvPr/>
          </p:nvSpPr>
          <p:spPr>
            <a:xfrm>
              <a:off x="2193406" y="15547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3" name="tx53"/>
            <p:cNvSpPr/>
            <p:nvPr/>
          </p:nvSpPr>
          <p:spPr>
            <a:xfrm>
              <a:off x="708400" y="1294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54" name="tx54"/>
            <p:cNvSpPr/>
            <p:nvPr/>
          </p:nvSpPr>
          <p:spPr>
            <a:xfrm>
              <a:off x="1002982" y="1307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55" name="rc55"/>
            <p:cNvSpPr/>
            <p:nvPr/>
          </p:nvSpPr>
          <p:spPr>
            <a:xfrm>
              <a:off x="695044" y="2179176"/>
              <a:ext cx="1620202" cy="1019644"/>
            </a:xfrm>
            <a:prstGeom prst="rect">
              <a:avLst/>
            </a:prstGeom>
            <a:solidFill>
              <a:srgbClr val="EBEBEB">
                <a:alpha val="100000"/>
              </a:srgbClr>
            </a:solidFill>
          </p:spPr>
          <p:txBody>
            <a:bodyPr/>
            <a:lstStyle/>
            <a:p/>
          </p:txBody>
        </p:sp>
        <p:sp>
          <p:nvSpPr>
            <p:cNvPr id="56" name="pl56"/>
            <p:cNvSpPr/>
            <p:nvPr/>
          </p:nvSpPr>
          <p:spPr>
            <a:xfrm>
              <a:off x="695044" y="318868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7" name="pl57"/>
            <p:cNvSpPr/>
            <p:nvPr/>
          </p:nvSpPr>
          <p:spPr>
            <a:xfrm>
              <a:off x="695044" y="282659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8" name="pl58"/>
            <p:cNvSpPr/>
            <p:nvPr/>
          </p:nvSpPr>
          <p:spPr>
            <a:xfrm>
              <a:off x="695044" y="246450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9" name="pl59"/>
            <p:cNvSpPr/>
            <p:nvPr/>
          </p:nvSpPr>
          <p:spPr>
            <a:xfrm>
              <a:off x="915981"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0" name="pl60"/>
            <p:cNvSpPr/>
            <p:nvPr/>
          </p:nvSpPr>
          <p:spPr>
            <a:xfrm>
              <a:off x="1210563"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1" name="pl61"/>
            <p:cNvSpPr/>
            <p:nvPr/>
          </p:nvSpPr>
          <p:spPr>
            <a:xfrm>
              <a:off x="1505145"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2" name="pl62"/>
            <p:cNvSpPr/>
            <p:nvPr/>
          </p:nvSpPr>
          <p:spPr>
            <a:xfrm>
              <a:off x="1799727"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3" name="pl63"/>
            <p:cNvSpPr/>
            <p:nvPr/>
          </p:nvSpPr>
          <p:spPr>
            <a:xfrm>
              <a:off x="2094310"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4" name="pl64"/>
            <p:cNvSpPr/>
            <p:nvPr/>
          </p:nvSpPr>
          <p:spPr>
            <a:xfrm>
              <a:off x="695044" y="300763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5" name="pl65"/>
            <p:cNvSpPr/>
            <p:nvPr/>
          </p:nvSpPr>
          <p:spPr>
            <a:xfrm>
              <a:off x="695044" y="264554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6" name="pl66"/>
            <p:cNvSpPr/>
            <p:nvPr/>
          </p:nvSpPr>
          <p:spPr>
            <a:xfrm>
              <a:off x="695044" y="228345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7" name="pl67"/>
            <p:cNvSpPr/>
            <p:nvPr/>
          </p:nvSpPr>
          <p:spPr>
            <a:xfrm>
              <a:off x="768690"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063272"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357854"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652436"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947019"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241601"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768690" y="2906252"/>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74" name="pl74"/>
            <p:cNvSpPr/>
            <p:nvPr/>
          </p:nvSpPr>
          <p:spPr>
            <a:xfrm>
              <a:off x="768690" y="2848318"/>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40651" cap="flat">
              <a:solidFill>
                <a:srgbClr val="BEBEBE">
                  <a:alpha val="69803"/>
                </a:srgbClr>
              </a:solidFill>
              <a:prstDash val="solid"/>
              <a:round/>
            </a:ln>
          </p:spPr>
          <p:txBody>
            <a:bodyPr/>
            <a:lstStyle/>
            <a:p/>
          </p:txBody>
        </p:sp>
        <p:sp>
          <p:nvSpPr>
            <p:cNvPr id="75" name="pl75"/>
            <p:cNvSpPr/>
            <p:nvPr/>
          </p:nvSpPr>
          <p:spPr>
            <a:xfrm>
              <a:off x="768690" y="2761416"/>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76" name="pl76"/>
            <p:cNvSpPr/>
            <p:nvPr/>
          </p:nvSpPr>
          <p:spPr>
            <a:xfrm>
              <a:off x="768690" y="3007637"/>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77" name="pl77"/>
            <p:cNvSpPr/>
            <p:nvPr/>
          </p:nvSpPr>
          <p:spPr>
            <a:xfrm>
              <a:off x="768690" y="2587613"/>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78" name="pl78"/>
            <p:cNvSpPr/>
            <p:nvPr/>
          </p:nvSpPr>
          <p:spPr>
            <a:xfrm>
              <a:off x="768690" y="2978670"/>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79" name="pl79"/>
            <p:cNvSpPr/>
            <p:nvPr/>
          </p:nvSpPr>
          <p:spPr>
            <a:xfrm>
              <a:off x="768690" y="3007637"/>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80" name="pl80"/>
            <p:cNvSpPr/>
            <p:nvPr/>
          </p:nvSpPr>
          <p:spPr>
            <a:xfrm>
              <a:off x="768690" y="2848318"/>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81" name="pl81"/>
            <p:cNvSpPr/>
            <p:nvPr/>
          </p:nvSpPr>
          <p:spPr>
            <a:xfrm>
              <a:off x="768690" y="2906252"/>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82" name="pl82"/>
            <p:cNvSpPr/>
            <p:nvPr/>
          </p:nvSpPr>
          <p:spPr>
            <a:xfrm>
              <a:off x="768690" y="2935219"/>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83" name="pl83"/>
            <p:cNvSpPr/>
            <p:nvPr/>
          </p:nvSpPr>
          <p:spPr>
            <a:xfrm>
              <a:off x="768690" y="2660031"/>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84" name="pl84"/>
            <p:cNvSpPr/>
            <p:nvPr/>
          </p:nvSpPr>
          <p:spPr>
            <a:xfrm>
              <a:off x="768690" y="299315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5" name="pl85"/>
            <p:cNvSpPr/>
            <p:nvPr/>
          </p:nvSpPr>
          <p:spPr>
            <a:xfrm>
              <a:off x="768690" y="300763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6" name="pl86"/>
            <p:cNvSpPr/>
            <p:nvPr/>
          </p:nvSpPr>
          <p:spPr>
            <a:xfrm>
              <a:off x="768690" y="2978670"/>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87" name="pl87"/>
            <p:cNvSpPr/>
            <p:nvPr/>
          </p:nvSpPr>
          <p:spPr>
            <a:xfrm>
              <a:off x="768690" y="2920736"/>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88" name="pl88"/>
            <p:cNvSpPr/>
            <p:nvPr/>
          </p:nvSpPr>
          <p:spPr>
            <a:xfrm>
              <a:off x="768690" y="2993154"/>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89" name="pl89"/>
            <p:cNvSpPr/>
            <p:nvPr/>
          </p:nvSpPr>
          <p:spPr>
            <a:xfrm>
              <a:off x="768690" y="2978670"/>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90" name="pl90"/>
            <p:cNvSpPr/>
            <p:nvPr/>
          </p:nvSpPr>
          <p:spPr>
            <a:xfrm>
              <a:off x="768690" y="2819351"/>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91" name="pl91"/>
            <p:cNvSpPr/>
            <p:nvPr/>
          </p:nvSpPr>
          <p:spPr>
            <a:xfrm>
              <a:off x="768690" y="2645548"/>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92" name="pl92"/>
            <p:cNvSpPr/>
            <p:nvPr/>
          </p:nvSpPr>
          <p:spPr>
            <a:xfrm>
              <a:off x="768690" y="2949703"/>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93" name="pl93"/>
            <p:cNvSpPr/>
            <p:nvPr/>
          </p:nvSpPr>
          <p:spPr>
            <a:xfrm>
              <a:off x="768690" y="3007637"/>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94" name="pl94"/>
            <p:cNvSpPr/>
            <p:nvPr/>
          </p:nvSpPr>
          <p:spPr>
            <a:xfrm>
              <a:off x="768690" y="2660031"/>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95" name="pl95"/>
            <p:cNvSpPr/>
            <p:nvPr/>
          </p:nvSpPr>
          <p:spPr>
            <a:xfrm>
              <a:off x="768690" y="2906252"/>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96" name="pl96"/>
            <p:cNvSpPr/>
            <p:nvPr/>
          </p:nvSpPr>
          <p:spPr>
            <a:xfrm>
              <a:off x="768690" y="2848318"/>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40651" cap="flat">
              <a:solidFill>
                <a:srgbClr val="000000">
                  <a:alpha val="100000"/>
                </a:srgbClr>
              </a:solidFill>
              <a:prstDash val="solid"/>
              <a:round/>
            </a:ln>
          </p:spPr>
          <p:txBody>
            <a:bodyPr/>
            <a:lstStyle/>
            <a:p/>
          </p:txBody>
        </p:sp>
        <p:sp>
          <p:nvSpPr>
            <p:cNvPr id="97" name="pl97"/>
            <p:cNvSpPr/>
            <p:nvPr/>
          </p:nvSpPr>
          <p:spPr>
            <a:xfrm>
              <a:off x="768690" y="2848318"/>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7CAE00">
                  <a:alpha val="100000"/>
                </a:srgbClr>
              </a:solidFill>
              <a:prstDash val="solid"/>
              <a:round/>
            </a:ln>
          </p:spPr>
          <p:txBody>
            <a:bodyPr/>
            <a:lstStyle/>
            <a:p/>
          </p:txBody>
        </p:sp>
        <p:sp>
          <p:nvSpPr>
            <p:cNvPr id="98" name="pl98"/>
            <p:cNvSpPr/>
            <p:nvPr/>
          </p:nvSpPr>
          <p:spPr>
            <a:xfrm>
              <a:off x="695044" y="300763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9" name="tx99"/>
            <p:cNvSpPr/>
            <p:nvPr/>
          </p:nvSpPr>
          <p:spPr>
            <a:xfrm>
              <a:off x="708400" y="26850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0" name="tx100"/>
            <p:cNvSpPr/>
            <p:nvPr/>
          </p:nvSpPr>
          <p:spPr>
            <a:xfrm>
              <a:off x="1033127" y="27271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01" name="tx101"/>
            <p:cNvSpPr/>
            <p:nvPr/>
          </p:nvSpPr>
          <p:spPr>
            <a:xfrm>
              <a:off x="1309659" y="288643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2" name="tx102"/>
            <p:cNvSpPr/>
            <p:nvPr/>
          </p:nvSpPr>
          <p:spPr>
            <a:xfrm>
              <a:off x="1622291" y="27561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3" name="tx103"/>
            <p:cNvSpPr/>
            <p:nvPr/>
          </p:nvSpPr>
          <p:spPr>
            <a:xfrm>
              <a:off x="1916874" y="28153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4" name="tx104"/>
            <p:cNvSpPr/>
            <p:nvPr/>
          </p:nvSpPr>
          <p:spPr>
            <a:xfrm>
              <a:off x="2211456" y="28430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5" name="rc105"/>
            <p:cNvSpPr/>
            <p:nvPr/>
          </p:nvSpPr>
          <p:spPr>
            <a:xfrm>
              <a:off x="695044" y="3483272"/>
              <a:ext cx="1620202" cy="1019644"/>
            </a:xfrm>
            <a:prstGeom prst="rect">
              <a:avLst/>
            </a:prstGeom>
            <a:solidFill>
              <a:srgbClr val="EBEBEB">
                <a:alpha val="100000"/>
              </a:srgbClr>
            </a:solidFill>
          </p:spPr>
          <p:txBody>
            <a:bodyPr/>
            <a:lstStyle/>
            <a:p/>
          </p:txBody>
        </p:sp>
        <p:sp>
          <p:nvSpPr>
            <p:cNvPr id="106" name="pl106"/>
            <p:cNvSpPr/>
            <p:nvPr/>
          </p:nvSpPr>
          <p:spPr>
            <a:xfrm>
              <a:off x="695044" y="449277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7" name="pl107"/>
            <p:cNvSpPr/>
            <p:nvPr/>
          </p:nvSpPr>
          <p:spPr>
            <a:xfrm>
              <a:off x="695044" y="413068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8" name="pl108"/>
            <p:cNvSpPr/>
            <p:nvPr/>
          </p:nvSpPr>
          <p:spPr>
            <a:xfrm>
              <a:off x="695044" y="376859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9" name="pl109"/>
            <p:cNvSpPr/>
            <p:nvPr/>
          </p:nvSpPr>
          <p:spPr>
            <a:xfrm>
              <a:off x="915981"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10" name="pl110"/>
            <p:cNvSpPr/>
            <p:nvPr/>
          </p:nvSpPr>
          <p:spPr>
            <a:xfrm>
              <a:off x="1210563"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11" name="pl111"/>
            <p:cNvSpPr/>
            <p:nvPr/>
          </p:nvSpPr>
          <p:spPr>
            <a:xfrm>
              <a:off x="1505145"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12" name="pl112"/>
            <p:cNvSpPr/>
            <p:nvPr/>
          </p:nvSpPr>
          <p:spPr>
            <a:xfrm>
              <a:off x="1799727"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13" name="pl113"/>
            <p:cNvSpPr/>
            <p:nvPr/>
          </p:nvSpPr>
          <p:spPr>
            <a:xfrm>
              <a:off x="2094310"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14" name="pl114"/>
            <p:cNvSpPr/>
            <p:nvPr/>
          </p:nvSpPr>
          <p:spPr>
            <a:xfrm>
              <a:off x="695044" y="431173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5" name="pl115"/>
            <p:cNvSpPr/>
            <p:nvPr/>
          </p:nvSpPr>
          <p:spPr>
            <a:xfrm>
              <a:off x="695044" y="39496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6" name="pl116"/>
            <p:cNvSpPr/>
            <p:nvPr/>
          </p:nvSpPr>
          <p:spPr>
            <a:xfrm>
              <a:off x="695044" y="358755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7" name="pl117"/>
            <p:cNvSpPr/>
            <p:nvPr/>
          </p:nvSpPr>
          <p:spPr>
            <a:xfrm>
              <a:off x="768690"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1063272"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19" name="pl119"/>
            <p:cNvSpPr/>
            <p:nvPr/>
          </p:nvSpPr>
          <p:spPr>
            <a:xfrm>
              <a:off x="1357854"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20" name="pl120"/>
            <p:cNvSpPr/>
            <p:nvPr/>
          </p:nvSpPr>
          <p:spPr>
            <a:xfrm>
              <a:off x="1652436"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21" name="pl121"/>
            <p:cNvSpPr/>
            <p:nvPr/>
          </p:nvSpPr>
          <p:spPr>
            <a:xfrm>
              <a:off x="1947019"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22" name="pl122"/>
            <p:cNvSpPr/>
            <p:nvPr/>
          </p:nvSpPr>
          <p:spPr>
            <a:xfrm>
              <a:off x="2241601"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768690" y="4210348"/>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124" name="pl124"/>
            <p:cNvSpPr/>
            <p:nvPr/>
          </p:nvSpPr>
          <p:spPr>
            <a:xfrm>
              <a:off x="768690" y="4311734"/>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125" name="pl125"/>
            <p:cNvSpPr/>
            <p:nvPr/>
          </p:nvSpPr>
          <p:spPr>
            <a:xfrm>
              <a:off x="768690" y="4065512"/>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126" name="pl126"/>
            <p:cNvSpPr/>
            <p:nvPr/>
          </p:nvSpPr>
          <p:spPr>
            <a:xfrm>
              <a:off x="768690" y="4311734"/>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127" name="pl127"/>
            <p:cNvSpPr/>
            <p:nvPr/>
          </p:nvSpPr>
          <p:spPr>
            <a:xfrm>
              <a:off x="768690" y="3891709"/>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128" name="pl128"/>
            <p:cNvSpPr/>
            <p:nvPr/>
          </p:nvSpPr>
          <p:spPr>
            <a:xfrm>
              <a:off x="768690" y="4282766"/>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129" name="pl129"/>
            <p:cNvSpPr/>
            <p:nvPr/>
          </p:nvSpPr>
          <p:spPr>
            <a:xfrm>
              <a:off x="768690" y="4311734"/>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130" name="pl130"/>
            <p:cNvSpPr/>
            <p:nvPr/>
          </p:nvSpPr>
          <p:spPr>
            <a:xfrm>
              <a:off x="768690" y="4152414"/>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131" name="pl131"/>
            <p:cNvSpPr/>
            <p:nvPr/>
          </p:nvSpPr>
          <p:spPr>
            <a:xfrm>
              <a:off x="768690" y="4210348"/>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132" name="pl132"/>
            <p:cNvSpPr/>
            <p:nvPr/>
          </p:nvSpPr>
          <p:spPr>
            <a:xfrm>
              <a:off x="768690" y="4239316"/>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133" name="pl133"/>
            <p:cNvSpPr/>
            <p:nvPr/>
          </p:nvSpPr>
          <p:spPr>
            <a:xfrm>
              <a:off x="768690" y="3964127"/>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134" name="pl134"/>
            <p:cNvSpPr/>
            <p:nvPr/>
          </p:nvSpPr>
          <p:spPr>
            <a:xfrm>
              <a:off x="768690" y="429725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5" name="pl135"/>
            <p:cNvSpPr/>
            <p:nvPr/>
          </p:nvSpPr>
          <p:spPr>
            <a:xfrm>
              <a:off x="768690" y="431173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6" name="pl136"/>
            <p:cNvSpPr/>
            <p:nvPr/>
          </p:nvSpPr>
          <p:spPr>
            <a:xfrm>
              <a:off x="768690" y="4282766"/>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137" name="pl137"/>
            <p:cNvSpPr/>
            <p:nvPr/>
          </p:nvSpPr>
          <p:spPr>
            <a:xfrm>
              <a:off x="768690" y="4224832"/>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138" name="pl138"/>
            <p:cNvSpPr/>
            <p:nvPr/>
          </p:nvSpPr>
          <p:spPr>
            <a:xfrm>
              <a:off x="768690" y="4297250"/>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139" name="pl139"/>
            <p:cNvSpPr/>
            <p:nvPr/>
          </p:nvSpPr>
          <p:spPr>
            <a:xfrm>
              <a:off x="768690" y="4282766"/>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140" name="pl140"/>
            <p:cNvSpPr/>
            <p:nvPr/>
          </p:nvSpPr>
          <p:spPr>
            <a:xfrm>
              <a:off x="768690" y="4123447"/>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141" name="pl141"/>
            <p:cNvSpPr/>
            <p:nvPr/>
          </p:nvSpPr>
          <p:spPr>
            <a:xfrm>
              <a:off x="768690" y="3949644"/>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142" name="pl142"/>
            <p:cNvSpPr/>
            <p:nvPr/>
          </p:nvSpPr>
          <p:spPr>
            <a:xfrm>
              <a:off x="768690" y="4253799"/>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143" name="pl143"/>
            <p:cNvSpPr/>
            <p:nvPr/>
          </p:nvSpPr>
          <p:spPr>
            <a:xfrm>
              <a:off x="768690" y="4311734"/>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144" name="pl144"/>
            <p:cNvSpPr/>
            <p:nvPr/>
          </p:nvSpPr>
          <p:spPr>
            <a:xfrm>
              <a:off x="768690" y="3964127"/>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145" name="pl145"/>
            <p:cNvSpPr/>
            <p:nvPr/>
          </p:nvSpPr>
          <p:spPr>
            <a:xfrm>
              <a:off x="768690" y="4210348"/>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146" name="pl146"/>
            <p:cNvSpPr/>
            <p:nvPr/>
          </p:nvSpPr>
          <p:spPr>
            <a:xfrm>
              <a:off x="768690" y="4311734"/>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147" name="pl147"/>
            <p:cNvSpPr/>
            <p:nvPr/>
          </p:nvSpPr>
          <p:spPr>
            <a:xfrm>
              <a:off x="768690" y="431173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00BFC4">
                  <a:alpha val="100000"/>
                </a:srgbClr>
              </a:solidFill>
              <a:prstDash val="solid"/>
              <a:round/>
            </a:ln>
          </p:spPr>
          <p:txBody>
            <a:bodyPr/>
            <a:lstStyle/>
            <a:p/>
          </p:txBody>
        </p:sp>
        <p:sp>
          <p:nvSpPr>
            <p:cNvPr id="148" name="pl148"/>
            <p:cNvSpPr/>
            <p:nvPr/>
          </p:nvSpPr>
          <p:spPr>
            <a:xfrm>
              <a:off x="695044" y="431173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49" name="tx149"/>
            <p:cNvSpPr/>
            <p:nvPr/>
          </p:nvSpPr>
          <p:spPr>
            <a:xfrm>
              <a:off x="738545"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0" name="tx150"/>
            <p:cNvSpPr/>
            <p:nvPr/>
          </p:nvSpPr>
          <p:spPr>
            <a:xfrm>
              <a:off x="1033127"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1" name="tx151"/>
            <p:cNvSpPr/>
            <p:nvPr/>
          </p:nvSpPr>
          <p:spPr>
            <a:xfrm>
              <a:off x="1327709"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2" name="tx152"/>
            <p:cNvSpPr/>
            <p:nvPr/>
          </p:nvSpPr>
          <p:spPr>
            <a:xfrm>
              <a:off x="1622291"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3" name="tx153"/>
            <p:cNvSpPr/>
            <p:nvPr/>
          </p:nvSpPr>
          <p:spPr>
            <a:xfrm>
              <a:off x="1916874"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4" name="tx154"/>
            <p:cNvSpPr/>
            <p:nvPr/>
          </p:nvSpPr>
          <p:spPr>
            <a:xfrm>
              <a:off x="2211456"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5" name="rc155"/>
            <p:cNvSpPr/>
            <p:nvPr/>
          </p:nvSpPr>
          <p:spPr>
            <a:xfrm>
              <a:off x="695044" y="4787368"/>
              <a:ext cx="1620202" cy="1019644"/>
            </a:xfrm>
            <a:prstGeom prst="rect">
              <a:avLst/>
            </a:prstGeom>
            <a:solidFill>
              <a:srgbClr val="EBEBEB">
                <a:alpha val="100000"/>
              </a:srgbClr>
            </a:solidFill>
          </p:spPr>
          <p:txBody>
            <a:bodyPr/>
            <a:lstStyle/>
            <a:p/>
          </p:txBody>
        </p:sp>
        <p:sp>
          <p:nvSpPr>
            <p:cNvPr id="156" name="pl156"/>
            <p:cNvSpPr/>
            <p:nvPr/>
          </p:nvSpPr>
          <p:spPr>
            <a:xfrm>
              <a:off x="695044" y="579687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57" name="pl157"/>
            <p:cNvSpPr/>
            <p:nvPr/>
          </p:nvSpPr>
          <p:spPr>
            <a:xfrm>
              <a:off x="695044" y="543478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58" name="pl158"/>
            <p:cNvSpPr/>
            <p:nvPr/>
          </p:nvSpPr>
          <p:spPr>
            <a:xfrm>
              <a:off x="695044" y="507269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59" name="pl159"/>
            <p:cNvSpPr/>
            <p:nvPr/>
          </p:nvSpPr>
          <p:spPr>
            <a:xfrm>
              <a:off x="915981"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60" name="pl160"/>
            <p:cNvSpPr/>
            <p:nvPr/>
          </p:nvSpPr>
          <p:spPr>
            <a:xfrm>
              <a:off x="1210563"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61" name="pl161"/>
            <p:cNvSpPr/>
            <p:nvPr/>
          </p:nvSpPr>
          <p:spPr>
            <a:xfrm>
              <a:off x="1505145"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62" name="pl162"/>
            <p:cNvSpPr/>
            <p:nvPr/>
          </p:nvSpPr>
          <p:spPr>
            <a:xfrm>
              <a:off x="1799727"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63" name="pl163"/>
            <p:cNvSpPr/>
            <p:nvPr/>
          </p:nvSpPr>
          <p:spPr>
            <a:xfrm>
              <a:off x="2094310"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164" name="pl164"/>
            <p:cNvSpPr/>
            <p:nvPr/>
          </p:nvSpPr>
          <p:spPr>
            <a:xfrm>
              <a:off x="695044" y="561583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5" name="pl165"/>
            <p:cNvSpPr/>
            <p:nvPr/>
          </p:nvSpPr>
          <p:spPr>
            <a:xfrm>
              <a:off x="695044" y="525374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6" name="pl166"/>
            <p:cNvSpPr/>
            <p:nvPr/>
          </p:nvSpPr>
          <p:spPr>
            <a:xfrm>
              <a:off x="695044" y="489165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7" name="pl167"/>
            <p:cNvSpPr/>
            <p:nvPr/>
          </p:nvSpPr>
          <p:spPr>
            <a:xfrm>
              <a:off x="768690"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1063272"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1357854"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1652436"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1947019"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2241601"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768690" y="5514445"/>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174" name="pl174"/>
            <p:cNvSpPr/>
            <p:nvPr/>
          </p:nvSpPr>
          <p:spPr>
            <a:xfrm>
              <a:off x="768690" y="5427543"/>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40651" cap="flat">
              <a:solidFill>
                <a:srgbClr val="BEBEBE">
                  <a:alpha val="69803"/>
                </a:srgbClr>
              </a:solidFill>
              <a:prstDash val="solid"/>
              <a:round/>
            </a:ln>
          </p:spPr>
          <p:txBody>
            <a:bodyPr/>
            <a:lstStyle/>
            <a:p/>
          </p:txBody>
        </p:sp>
        <p:sp>
          <p:nvSpPr>
            <p:cNvPr id="175" name="pl175"/>
            <p:cNvSpPr/>
            <p:nvPr/>
          </p:nvSpPr>
          <p:spPr>
            <a:xfrm>
              <a:off x="768690" y="5369609"/>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176" name="pl176"/>
            <p:cNvSpPr/>
            <p:nvPr/>
          </p:nvSpPr>
          <p:spPr>
            <a:xfrm>
              <a:off x="768690" y="5615830"/>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177" name="pl177"/>
            <p:cNvSpPr/>
            <p:nvPr/>
          </p:nvSpPr>
          <p:spPr>
            <a:xfrm>
              <a:off x="768690" y="5195806"/>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178" name="pl178"/>
            <p:cNvSpPr/>
            <p:nvPr/>
          </p:nvSpPr>
          <p:spPr>
            <a:xfrm>
              <a:off x="768690" y="5586863"/>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179" name="pl179"/>
            <p:cNvSpPr/>
            <p:nvPr/>
          </p:nvSpPr>
          <p:spPr>
            <a:xfrm>
              <a:off x="768690" y="5615830"/>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180" name="pl180"/>
            <p:cNvSpPr/>
            <p:nvPr/>
          </p:nvSpPr>
          <p:spPr>
            <a:xfrm>
              <a:off x="768690" y="5456510"/>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181" name="pl181"/>
            <p:cNvSpPr/>
            <p:nvPr/>
          </p:nvSpPr>
          <p:spPr>
            <a:xfrm>
              <a:off x="768690" y="5514445"/>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182" name="pl182"/>
            <p:cNvSpPr/>
            <p:nvPr/>
          </p:nvSpPr>
          <p:spPr>
            <a:xfrm>
              <a:off x="768690" y="5543412"/>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183" name="pl183"/>
            <p:cNvSpPr/>
            <p:nvPr/>
          </p:nvSpPr>
          <p:spPr>
            <a:xfrm>
              <a:off x="768690" y="5268224"/>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184" name="pl184"/>
            <p:cNvSpPr/>
            <p:nvPr/>
          </p:nvSpPr>
          <p:spPr>
            <a:xfrm>
              <a:off x="768690" y="560134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85" name="pl185"/>
            <p:cNvSpPr/>
            <p:nvPr/>
          </p:nvSpPr>
          <p:spPr>
            <a:xfrm>
              <a:off x="768690" y="561583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86" name="pl186"/>
            <p:cNvSpPr/>
            <p:nvPr/>
          </p:nvSpPr>
          <p:spPr>
            <a:xfrm>
              <a:off x="768690" y="5586863"/>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187" name="pl187"/>
            <p:cNvSpPr/>
            <p:nvPr/>
          </p:nvSpPr>
          <p:spPr>
            <a:xfrm>
              <a:off x="768690" y="5528928"/>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188" name="pl188"/>
            <p:cNvSpPr/>
            <p:nvPr/>
          </p:nvSpPr>
          <p:spPr>
            <a:xfrm>
              <a:off x="768690" y="5601346"/>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189" name="pl189"/>
            <p:cNvSpPr/>
            <p:nvPr/>
          </p:nvSpPr>
          <p:spPr>
            <a:xfrm>
              <a:off x="768690" y="5586863"/>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190" name="pl190"/>
            <p:cNvSpPr/>
            <p:nvPr/>
          </p:nvSpPr>
          <p:spPr>
            <a:xfrm>
              <a:off x="768690" y="5427543"/>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191" name="pl191"/>
            <p:cNvSpPr/>
            <p:nvPr/>
          </p:nvSpPr>
          <p:spPr>
            <a:xfrm>
              <a:off x="768690" y="5253740"/>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192" name="pl192"/>
            <p:cNvSpPr/>
            <p:nvPr/>
          </p:nvSpPr>
          <p:spPr>
            <a:xfrm>
              <a:off x="768690" y="5557895"/>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193" name="pl193"/>
            <p:cNvSpPr/>
            <p:nvPr/>
          </p:nvSpPr>
          <p:spPr>
            <a:xfrm>
              <a:off x="768690" y="5615830"/>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194" name="pl194"/>
            <p:cNvSpPr/>
            <p:nvPr/>
          </p:nvSpPr>
          <p:spPr>
            <a:xfrm>
              <a:off x="768690" y="5268224"/>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195" name="pl195"/>
            <p:cNvSpPr/>
            <p:nvPr/>
          </p:nvSpPr>
          <p:spPr>
            <a:xfrm>
              <a:off x="768690" y="5514445"/>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196" name="pl196"/>
            <p:cNvSpPr/>
            <p:nvPr/>
          </p:nvSpPr>
          <p:spPr>
            <a:xfrm>
              <a:off x="768690" y="5427543"/>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40651" cap="flat">
              <a:solidFill>
                <a:srgbClr val="000000">
                  <a:alpha val="100000"/>
                </a:srgbClr>
              </a:solidFill>
              <a:prstDash val="solid"/>
              <a:round/>
            </a:ln>
          </p:spPr>
          <p:txBody>
            <a:bodyPr/>
            <a:lstStyle/>
            <a:p/>
          </p:txBody>
        </p:sp>
        <p:sp>
          <p:nvSpPr>
            <p:cNvPr id="197" name="pl197"/>
            <p:cNvSpPr/>
            <p:nvPr/>
          </p:nvSpPr>
          <p:spPr>
            <a:xfrm>
              <a:off x="768690" y="5427543"/>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C77CFF">
                  <a:alpha val="100000"/>
                </a:srgbClr>
              </a:solidFill>
              <a:prstDash val="solid"/>
              <a:round/>
            </a:ln>
          </p:spPr>
          <p:txBody>
            <a:bodyPr/>
            <a:lstStyle/>
            <a:p/>
          </p:txBody>
        </p:sp>
        <p:sp>
          <p:nvSpPr>
            <p:cNvPr id="198" name="pl198"/>
            <p:cNvSpPr/>
            <p:nvPr/>
          </p:nvSpPr>
          <p:spPr>
            <a:xfrm>
              <a:off x="695044" y="561583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99" name="tx199"/>
            <p:cNvSpPr/>
            <p:nvPr/>
          </p:nvSpPr>
          <p:spPr>
            <a:xfrm>
              <a:off x="708400" y="52932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200" name="tx200"/>
            <p:cNvSpPr/>
            <p:nvPr/>
          </p:nvSpPr>
          <p:spPr>
            <a:xfrm>
              <a:off x="1033127" y="53208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201" name="tx201"/>
            <p:cNvSpPr/>
            <p:nvPr/>
          </p:nvSpPr>
          <p:spPr>
            <a:xfrm>
              <a:off x="1297564" y="52787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02" name="tx202"/>
            <p:cNvSpPr/>
            <p:nvPr/>
          </p:nvSpPr>
          <p:spPr>
            <a:xfrm>
              <a:off x="1592147" y="52628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203" name="tx203"/>
            <p:cNvSpPr/>
            <p:nvPr/>
          </p:nvSpPr>
          <p:spPr>
            <a:xfrm>
              <a:off x="1886729" y="52787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04" name="tx204"/>
            <p:cNvSpPr/>
            <p:nvPr/>
          </p:nvSpPr>
          <p:spPr>
            <a:xfrm>
              <a:off x="2181311" y="52932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205" name="rc205"/>
            <p:cNvSpPr/>
            <p:nvPr/>
          </p:nvSpPr>
          <p:spPr>
            <a:xfrm>
              <a:off x="2384835" y="875080"/>
              <a:ext cx="1620202" cy="1019644"/>
            </a:xfrm>
            <a:prstGeom prst="rect">
              <a:avLst/>
            </a:prstGeom>
            <a:solidFill>
              <a:srgbClr val="EBEBEB">
                <a:alpha val="100000"/>
              </a:srgbClr>
            </a:solidFill>
          </p:spPr>
          <p:txBody>
            <a:bodyPr/>
            <a:lstStyle/>
            <a:p/>
          </p:txBody>
        </p:sp>
        <p:sp>
          <p:nvSpPr>
            <p:cNvPr id="206" name="pl206"/>
            <p:cNvSpPr/>
            <p:nvPr/>
          </p:nvSpPr>
          <p:spPr>
            <a:xfrm>
              <a:off x="2384835" y="188458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07" name="pl207"/>
            <p:cNvSpPr/>
            <p:nvPr/>
          </p:nvSpPr>
          <p:spPr>
            <a:xfrm>
              <a:off x="2384835" y="152249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08" name="pl208"/>
            <p:cNvSpPr/>
            <p:nvPr/>
          </p:nvSpPr>
          <p:spPr>
            <a:xfrm>
              <a:off x="2384835" y="116040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09" name="pl209"/>
            <p:cNvSpPr/>
            <p:nvPr/>
          </p:nvSpPr>
          <p:spPr>
            <a:xfrm>
              <a:off x="2605772"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10" name="pl210"/>
            <p:cNvSpPr/>
            <p:nvPr/>
          </p:nvSpPr>
          <p:spPr>
            <a:xfrm>
              <a:off x="2900354"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11" name="pl211"/>
            <p:cNvSpPr/>
            <p:nvPr/>
          </p:nvSpPr>
          <p:spPr>
            <a:xfrm>
              <a:off x="3194936"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12" name="pl212"/>
            <p:cNvSpPr/>
            <p:nvPr/>
          </p:nvSpPr>
          <p:spPr>
            <a:xfrm>
              <a:off x="3489518"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13" name="pl213"/>
            <p:cNvSpPr/>
            <p:nvPr/>
          </p:nvSpPr>
          <p:spPr>
            <a:xfrm>
              <a:off x="3784101"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14" name="pl214"/>
            <p:cNvSpPr/>
            <p:nvPr/>
          </p:nvSpPr>
          <p:spPr>
            <a:xfrm>
              <a:off x="2384835" y="170354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15" name="pl215"/>
            <p:cNvSpPr/>
            <p:nvPr/>
          </p:nvSpPr>
          <p:spPr>
            <a:xfrm>
              <a:off x="2384835" y="134145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16" name="pl216"/>
            <p:cNvSpPr/>
            <p:nvPr/>
          </p:nvSpPr>
          <p:spPr>
            <a:xfrm>
              <a:off x="2384835" y="97936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17" name="pl217"/>
            <p:cNvSpPr/>
            <p:nvPr/>
          </p:nvSpPr>
          <p:spPr>
            <a:xfrm>
              <a:off x="2458481"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2753063"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3047645"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3342227"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3636810"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3931392"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2458481" y="1602156"/>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224" name="pl224"/>
            <p:cNvSpPr/>
            <p:nvPr/>
          </p:nvSpPr>
          <p:spPr>
            <a:xfrm>
              <a:off x="2458481" y="1703541"/>
              <a:ext cx="1472910" cy="28967"/>
            </a:xfrm>
            <a:custGeom>
              <a:avLst/>
              <a:pathLst>
                <a:path w="1472910" h="28967">
                  <a:moveTo>
                    <a:pt x="0" y="0"/>
                  </a:moveTo>
                  <a:lnTo>
                    <a:pt x="294582" y="0"/>
                  </a:lnTo>
                  <a:lnTo>
                    <a:pt x="589164" y="0"/>
                  </a:lnTo>
                  <a:lnTo>
                    <a:pt x="883746" y="0"/>
                  </a:lnTo>
                  <a:lnTo>
                    <a:pt x="1178328" y="28967"/>
                  </a:lnTo>
                  <a:lnTo>
                    <a:pt x="1472910" y="0"/>
                  </a:lnTo>
                </a:path>
              </a:pathLst>
            </a:custGeom>
            <a:ln w="40651" cap="flat">
              <a:solidFill>
                <a:srgbClr val="BEBEBE">
                  <a:alpha val="69803"/>
                </a:srgbClr>
              </a:solidFill>
              <a:prstDash val="solid"/>
              <a:round/>
            </a:ln>
          </p:spPr>
          <p:txBody>
            <a:bodyPr/>
            <a:lstStyle/>
            <a:p/>
          </p:txBody>
        </p:sp>
        <p:sp>
          <p:nvSpPr>
            <p:cNvPr id="225" name="pl225"/>
            <p:cNvSpPr/>
            <p:nvPr/>
          </p:nvSpPr>
          <p:spPr>
            <a:xfrm>
              <a:off x="2458481" y="1457320"/>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226" name="pl226"/>
            <p:cNvSpPr/>
            <p:nvPr/>
          </p:nvSpPr>
          <p:spPr>
            <a:xfrm>
              <a:off x="2458481" y="1703541"/>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227" name="pl227"/>
            <p:cNvSpPr/>
            <p:nvPr/>
          </p:nvSpPr>
          <p:spPr>
            <a:xfrm>
              <a:off x="2458481" y="1283517"/>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228" name="pl228"/>
            <p:cNvSpPr/>
            <p:nvPr/>
          </p:nvSpPr>
          <p:spPr>
            <a:xfrm>
              <a:off x="2458481" y="1674574"/>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229" name="pl229"/>
            <p:cNvSpPr/>
            <p:nvPr/>
          </p:nvSpPr>
          <p:spPr>
            <a:xfrm>
              <a:off x="2458481" y="1703541"/>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230" name="pl230"/>
            <p:cNvSpPr/>
            <p:nvPr/>
          </p:nvSpPr>
          <p:spPr>
            <a:xfrm>
              <a:off x="2458481" y="1544222"/>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231" name="pl231"/>
            <p:cNvSpPr/>
            <p:nvPr/>
          </p:nvSpPr>
          <p:spPr>
            <a:xfrm>
              <a:off x="2458481" y="1602156"/>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232" name="pl232"/>
            <p:cNvSpPr/>
            <p:nvPr/>
          </p:nvSpPr>
          <p:spPr>
            <a:xfrm>
              <a:off x="2458481" y="1631123"/>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233" name="pl233"/>
            <p:cNvSpPr/>
            <p:nvPr/>
          </p:nvSpPr>
          <p:spPr>
            <a:xfrm>
              <a:off x="2458481" y="1355935"/>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234" name="pl234"/>
            <p:cNvSpPr/>
            <p:nvPr/>
          </p:nvSpPr>
          <p:spPr>
            <a:xfrm>
              <a:off x="2458481" y="168905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35" name="pl235"/>
            <p:cNvSpPr/>
            <p:nvPr/>
          </p:nvSpPr>
          <p:spPr>
            <a:xfrm>
              <a:off x="2458481" y="170354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36" name="pl236"/>
            <p:cNvSpPr/>
            <p:nvPr/>
          </p:nvSpPr>
          <p:spPr>
            <a:xfrm>
              <a:off x="2458481" y="1674574"/>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237" name="pl237"/>
            <p:cNvSpPr/>
            <p:nvPr/>
          </p:nvSpPr>
          <p:spPr>
            <a:xfrm>
              <a:off x="2458481" y="1616640"/>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238" name="pl238"/>
            <p:cNvSpPr/>
            <p:nvPr/>
          </p:nvSpPr>
          <p:spPr>
            <a:xfrm>
              <a:off x="2458481" y="1689058"/>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239" name="pl239"/>
            <p:cNvSpPr/>
            <p:nvPr/>
          </p:nvSpPr>
          <p:spPr>
            <a:xfrm>
              <a:off x="2458481" y="1674574"/>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240" name="pl240"/>
            <p:cNvSpPr/>
            <p:nvPr/>
          </p:nvSpPr>
          <p:spPr>
            <a:xfrm>
              <a:off x="2458481" y="1515254"/>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241" name="pl241"/>
            <p:cNvSpPr/>
            <p:nvPr/>
          </p:nvSpPr>
          <p:spPr>
            <a:xfrm>
              <a:off x="2458481" y="1341451"/>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242" name="pl242"/>
            <p:cNvSpPr/>
            <p:nvPr/>
          </p:nvSpPr>
          <p:spPr>
            <a:xfrm>
              <a:off x="2458481" y="1645607"/>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243" name="pl243"/>
            <p:cNvSpPr/>
            <p:nvPr/>
          </p:nvSpPr>
          <p:spPr>
            <a:xfrm>
              <a:off x="2458481" y="1703541"/>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244" name="pl244"/>
            <p:cNvSpPr/>
            <p:nvPr/>
          </p:nvSpPr>
          <p:spPr>
            <a:xfrm>
              <a:off x="2458481" y="1355935"/>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245" name="pl245"/>
            <p:cNvSpPr/>
            <p:nvPr/>
          </p:nvSpPr>
          <p:spPr>
            <a:xfrm>
              <a:off x="2458481" y="1602156"/>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246" name="pl246"/>
            <p:cNvSpPr/>
            <p:nvPr/>
          </p:nvSpPr>
          <p:spPr>
            <a:xfrm>
              <a:off x="2458481" y="1703541"/>
              <a:ext cx="1472910" cy="28967"/>
            </a:xfrm>
            <a:custGeom>
              <a:avLst/>
              <a:pathLst>
                <a:path w="1472910" h="28967">
                  <a:moveTo>
                    <a:pt x="0" y="0"/>
                  </a:moveTo>
                  <a:lnTo>
                    <a:pt x="294582" y="0"/>
                  </a:lnTo>
                  <a:lnTo>
                    <a:pt x="589164" y="0"/>
                  </a:lnTo>
                  <a:lnTo>
                    <a:pt x="883746" y="0"/>
                  </a:lnTo>
                  <a:lnTo>
                    <a:pt x="1178328" y="28967"/>
                  </a:lnTo>
                  <a:lnTo>
                    <a:pt x="1472910" y="0"/>
                  </a:lnTo>
                </a:path>
              </a:pathLst>
            </a:custGeom>
            <a:ln w="40651" cap="flat">
              <a:solidFill>
                <a:srgbClr val="000000">
                  <a:alpha val="100000"/>
                </a:srgbClr>
              </a:solidFill>
              <a:prstDash val="solid"/>
              <a:round/>
            </a:ln>
          </p:spPr>
          <p:txBody>
            <a:bodyPr/>
            <a:lstStyle/>
            <a:p/>
          </p:txBody>
        </p:sp>
        <p:sp>
          <p:nvSpPr>
            <p:cNvPr id="247" name="pl247"/>
            <p:cNvSpPr/>
            <p:nvPr/>
          </p:nvSpPr>
          <p:spPr>
            <a:xfrm>
              <a:off x="2458481" y="1703541"/>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EA8331">
                  <a:alpha val="100000"/>
                </a:srgbClr>
              </a:solidFill>
              <a:prstDash val="solid"/>
              <a:round/>
            </a:ln>
          </p:spPr>
          <p:txBody>
            <a:bodyPr/>
            <a:lstStyle/>
            <a:p/>
          </p:txBody>
        </p:sp>
        <p:sp>
          <p:nvSpPr>
            <p:cNvPr id="248" name="pl248"/>
            <p:cNvSpPr/>
            <p:nvPr/>
          </p:nvSpPr>
          <p:spPr>
            <a:xfrm>
              <a:off x="2384835" y="1703541"/>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49" name="tx249"/>
            <p:cNvSpPr/>
            <p:nvPr/>
          </p:nvSpPr>
          <p:spPr>
            <a:xfrm>
              <a:off x="2428336" y="15389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50" name="tx250"/>
            <p:cNvSpPr/>
            <p:nvPr/>
          </p:nvSpPr>
          <p:spPr>
            <a:xfrm>
              <a:off x="2722918" y="15389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51" name="tx251"/>
            <p:cNvSpPr/>
            <p:nvPr/>
          </p:nvSpPr>
          <p:spPr>
            <a:xfrm>
              <a:off x="3017500" y="15389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52" name="tx252"/>
            <p:cNvSpPr/>
            <p:nvPr/>
          </p:nvSpPr>
          <p:spPr>
            <a:xfrm>
              <a:off x="3312083" y="15389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53" name="tx253"/>
            <p:cNvSpPr/>
            <p:nvPr/>
          </p:nvSpPr>
          <p:spPr>
            <a:xfrm>
              <a:off x="3588615" y="15692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54" name="tx254"/>
            <p:cNvSpPr/>
            <p:nvPr/>
          </p:nvSpPr>
          <p:spPr>
            <a:xfrm>
              <a:off x="3901247" y="15389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55" name="rc255"/>
            <p:cNvSpPr/>
            <p:nvPr/>
          </p:nvSpPr>
          <p:spPr>
            <a:xfrm>
              <a:off x="2384835" y="2179176"/>
              <a:ext cx="1620202" cy="1019644"/>
            </a:xfrm>
            <a:prstGeom prst="rect">
              <a:avLst/>
            </a:prstGeom>
            <a:solidFill>
              <a:srgbClr val="EBEBEB">
                <a:alpha val="100000"/>
              </a:srgbClr>
            </a:solidFill>
          </p:spPr>
          <p:txBody>
            <a:bodyPr/>
            <a:lstStyle/>
            <a:p/>
          </p:txBody>
        </p:sp>
        <p:sp>
          <p:nvSpPr>
            <p:cNvPr id="256" name="pl256"/>
            <p:cNvSpPr/>
            <p:nvPr/>
          </p:nvSpPr>
          <p:spPr>
            <a:xfrm>
              <a:off x="2384835" y="318868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57" name="pl257"/>
            <p:cNvSpPr/>
            <p:nvPr/>
          </p:nvSpPr>
          <p:spPr>
            <a:xfrm>
              <a:off x="2384835" y="282659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58" name="pl258"/>
            <p:cNvSpPr/>
            <p:nvPr/>
          </p:nvSpPr>
          <p:spPr>
            <a:xfrm>
              <a:off x="2384835" y="246450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59" name="pl259"/>
            <p:cNvSpPr/>
            <p:nvPr/>
          </p:nvSpPr>
          <p:spPr>
            <a:xfrm>
              <a:off x="2605772"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60" name="pl260"/>
            <p:cNvSpPr/>
            <p:nvPr/>
          </p:nvSpPr>
          <p:spPr>
            <a:xfrm>
              <a:off x="2900354"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61" name="pl261"/>
            <p:cNvSpPr/>
            <p:nvPr/>
          </p:nvSpPr>
          <p:spPr>
            <a:xfrm>
              <a:off x="3194936"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62" name="pl262"/>
            <p:cNvSpPr/>
            <p:nvPr/>
          </p:nvSpPr>
          <p:spPr>
            <a:xfrm>
              <a:off x="3489518"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63" name="pl263"/>
            <p:cNvSpPr/>
            <p:nvPr/>
          </p:nvSpPr>
          <p:spPr>
            <a:xfrm>
              <a:off x="3784101"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264" name="pl264"/>
            <p:cNvSpPr/>
            <p:nvPr/>
          </p:nvSpPr>
          <p:spPr>
            <a:xfrm>
              <a:off x="2384835" y="300763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65" name="pl265"/>
            <p:cNvSpPr/>
            <p:nvPr/>
          </p:nvSpPr>
          <p:spPr>
            <a:xfrm>
              <a:off x="2384835" y="264554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66" name="pl266"/>
            <p:cNvSpPr/>
            <p:nvPr/>
          </p:nvSpPr>
          <p:spPr>
            <a:xfrm>
              <a:off x="2384835" y="228345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67" name="pl267"/>
            <p:cNvSpPr/>
            <p:nvPr/>
          </p:nvSpPr>
          <p:spPr>
            <a:xfrm>
              <a:off x="2458481"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2753063"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3047645"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3342227"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71" name="pl271"/>
            <p:cNvSpPr/>
            <p:nvPr/>
          </p:nvSpPr>
          <p:spPr>
            <a:xfrm>
              <a:off x="3636810"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72" name="pl272"/>
            <p:cNvSpPr/>
            <p:nvPr/>
          </p:nvSpPr>
          <p:spPr>
            <a:xfrm>
              <a:off x="3931392"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2458481" y="2906252"/>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274" name="pl274"/>
            <p:cNvSpPr/>
            <p:nvPr/>
          </p:nvSpPr>
          <p:spPr>
            <a:xfrm>
              <a:off x="2458481" y="2906252"/>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40651" cap="flat">
              <a:solidFill>
                <a:srgbClr val="BEBEBE">
                  <a:alpha val="69803"/>
                </a:srgbClr>
              </a:solidFill>
              <a:prstDash val="solid"/>
              <a:round/>
            </a:ln>
          </p:spPr>
          <p:txBody>
            <a:bodyPr/>
            <a:lstStyle/>
            <a:p/>
          </p:txBody>
        </p:sp>
        <p:sp>
          <p:nvSpPr>
            <p:cNvPr id="275" name="pl275"/>
            <p:cNvSpPr/>
            <p:nvPr/>
          </p:nvSpPr>
          <p:spPr>
            <a:xfrm>
              <a:off x="2458481" y="2761416"/>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276" name="pl276"/>
            <p:cNvSpPr/>
            <p:nvPr/>
          </p:nvSpPr>
          <p:spPr>
            <a:xfrm>
              <a:off x="2458481" y="3007637"/>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277" name="pl277"/>
            <p:cNvSpPr/>
            <p:nvPr/>
          </p:nvSpPr>
          <p:spPr>
            <a:xfrm>
              <a:off x="2458481" y="2587613"/>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278" name="pl278"/>
            <p:cNvSpPr/>
            <p:nvPr/>
          </p:nvSpPr>
          <p:spPr>
            <a:xfrm>
              <a:off x="2458481" y="2978670"/>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279" name="pl279"/>
            <p:cNvSpPr/>
            <p:nvPr/>
          </p:nvSpPr>
          <p:spPr>
            <a:xfrm>
              <a:off x="2458481" y="3007637"/>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280" name="pl280"/>
            <p:cNvSpPr/>
            <p:nvPr/>
          </p:nvSpPr>
          <p:spPr>
            <a:xfrm>
              <a:off x="2458481" y="2848318"/>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281" name="pl281"/>
            <p:cNvSpPr/>
            <p:nvPr/>
          </p:nvSpPr>
          <p:spPr>
            <a:xfrm>
              <a:off x="2458481" y="2906252"/>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282" name="pl282"/>
            <p:cNvSpPr/>
            <p:nvPr/>
          </p:nvSpPr>
          <p:spPr>
            <a:xfrm>
              <a:off x="2458481" y="2935219"/>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283" name="pl283"/>
            <p:cNvSpPr/>
            <p:nvPr/>
          </p:nvSpPr>
          <p:spPr>
            <a:xfrm>
              <a:off x="2458481" y="2660031"/>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284" name="pl284"/>
            <p:cNvSpPr/>
            <p:nvPr/>
          </p:nvSpPr>
          <p:spPr>
            <a:xfrm>
              <a:off x="2458481" y="299315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85" name="pl285"/>
            <p:cNvSpPr/>
            <p:nvPr/>
          </p:nvSpPr>
          <p:spPr>
            <a:xfrm>
              <a:off x="2458481" y="300763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86" name="pl286"/>
            <p:cNvSpPr/>
            <p:nvPr/>
          </p:nvSpPr>
          <p:spPr>
            <a:xfrm>
              <a:off x="2458481" y="2978670"/>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287" name="pl287"/>
            <p:cNvSpPr/>
            <p:nvPr/>
          </p:nvSpPr>
          <p:spPr>
            <a:xfrm>
              <a:off x="2458481" y="2920736"/>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288" name="pl288"/>
            <p:cNvSpPr/>
            <p:nvPr/>
          </p:nvSpPr>
          <p:spPr>
            <a:xfrm>
              <a:off x="2458481" y="2993154"/>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289" name="pl289"/>
            <p:cNvSpPr/>
            <p:nvPr/>
          </p:nvSpPr>
          <p:spPr>
            <a:xfrm>
              <a:off x="2458481" y="2978670"/>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290" name="pl290"/>
            <p:cNvSpPr/>
            <p:nvPr/>
          </p:nvSpPr>
          <p:spPr>
            <a:xfrm>
              <a:off x="2458481" y="2819351"/>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291" name="pl291"/>
            <p:cNvSpPr/>
            <p:nvPr/>
          </p:nvSpPr>
          <p:spPr>
            <a:xfrm>
              <a:off x="2458481" y="2645548"/>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292" name="pl292"/>
            <p:cNvSpPr/>
            <p:nvPr/>
          </p:nvSpPr>
          <p:spPr>
            <a:xfrm>
              <a:off x="2458481" y="2949703"/>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293" name="pl293"/>
            <p:cNvSpPr/>
            <p:nvPr/>
          </p:nvSpPr>
          <p:spPr>
            <a:xfrm>
              <a:off x="2458481" y="3007637"/>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294" name="pl294"/>
            <p:cNvSpPr/>
            <p:nvPr/>
          </p:nvSpPr>
          <p:spPr>
            <a:xfrm>
              <a:off x="2458481" y="2660031"/>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295" name="pl295"/>
            <p:cNvSpPr/>
            <p:nvPr/>
          </p:nvSpPr>
          <p:spPr>
            <a:xfrm>
              <a:off x="2458481" y="2906252"/>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296" name="pl296"/>
            <p:cNvSpPr/>
            <p:nvPr/>
          </p:nvSpPr>
          <p:spPr>
            <a:xfrm>
              <a:off x="2458481" y="2906252"/>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40651" cap="flat">
              <a:solidFill>
                <a:srgbClr val="000000">
                  <a:alpha val="100000"/>
                </a:srgbClr>
              </a:solidFill>
              <a:prstDash val="solid"/>
              <a:round/>
            </a:ln>
          </p:spPr>
          <p:txBody>
            <a:bodyPr/>
            <a:lstStyle/>
            <a:p/>
          </p:txBody>
        </p:sp>
        <p:sp>
          <p:nvSpPr>
            <p:cNvPr id="297" name="pl297"/>
            <p:cNvSpPr/>
            <p:nvPr/>
          </p:nvSpPr>
          <p:spPr>
            <a:xfrm>
              <a:off x="2458481" y="2906252"/>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39B600">
                  <a:alpha val="100000"/>
                </a:srgbClr>
              </a:solidFill>
              <a:prstDash val="solid"/>
              <a:round/>
            </a:ln>
          </p:spPr>
          <p:txBody>
            <a:bodyPr/>
            <a:lstStyle/>
            <a:p/>
          </p:txBody>
        </p:sp>
        <p:sp>
          <p:nvSpPr>
            <p:cNvPr id="298" name="pl298"/>
            <p:cNvSpPr/>
            <p:nvPr/>
          </p:nvSpPr>
          <p:spPr>
            <a:xfrm>
              <a:off x="2384835" y="300763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99" name="tx299"/>
            <p:cNvSpPr/>
            <p:nvPr/>
          </p:nvSpPr>
          <p:spPr>
            <a:xfrm>
              <a:off x="2428336" y="27561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00" name="tx300"/>
            <p:cNvSpPr/>
            <p:nvPr/>
          </p:nvSpPr>
          <p:spPr>
            <a:xfrm>
              <a:off x="2722918" y="279953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01" name="tx301"/>
            <p:cNvSpPr/>
            <p:nvPr/>
          </p:nvSpPr>
          <p:spPr>
            <a:xfrm>
              <a:off x="3017500" y="279953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02" name="tx302"/>
            <p:cNvSpPr/>
            <p:nvPr/>
          </p:nvSpPr>
          <p:spPr>
            <a:xfrm>
              <a:off x="3312083" y="27719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03" name="tx303"/>
            <p:cNvSpPr/>
            <p:nvPr/>
          </p:nvSpPr>
          <p:spPr>
            <a:xfrm>
              <a:off x="3606665" y="27443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04" name="tx304"/>
            <p:cNvSpPr/>
            <p:nvPr/>
          </p:nvSpPr>
          <p:spPr>
            <a:xfrm>
              <a:off x="3901247" y="28153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05" name="rc305"/>
            <p:cNvSpPr/>
            <p:nvPr/>
          </p:nvSpPr>
          <p:spPr>
            <a:xfrm>
              <a:off x="2384835" y="3483272"/>
              <a:ext cx="1620202" cy="1019644"/>
            </a:xfrm>
            <a:prstGeom prst="rect">
              <a:avLst/>
            </a:prstGeom>
            <a:solidFill>
              <a:srgbClr val="EBEBEB">
                <a:alpha val="100000"/>
              </a:srgbClr>
            </a:solidFill>
          </p:spPr>
          <p:txBody>
            <a:bodyPr/>
            <a:lstStyle/>
            <a:p/>
          </p:txBody>
        </p:sp>
        <p:sp>
          <p:nvSpPr>
            <p:cNvPr id="306" name="pl306"/>
            <p:cNvSpPr/>
            <p:nvPr/>
          </p:nvSpPr>
          <p:spPr>
            <a:xfrm>
              <a:off x="2384835" y="449277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07" name="pl307"/>
            <p:cNvSpPr/>
            <p:nvPr/>
          </p:nvSpPr>
          <p:spPr>
            <a:xfrm>
              <a:off x="2384835" y="413068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08" name="pl308"/>
            <p:cNvSpPr/>
            <p:nvPr/>
          </p:nvSpPr>
          <p:spPr>
            <a:xfrm>
              <a:off x="2384835" y="376859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09" name="pl309"/>
            <p:cNvSpPr/>
            <p:nvPr/>
          </p:nvSpPr>
          <p:spPr>
            <a:xfrm>
              <a:off x="2605772"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10" name="pl310"/>
            <p:cNvSpPr/>
            <p:nvPr/>
          </p:nvSpPr>
          <p:spPr>
            <a:xfrm>
              <a:off x="2900354"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11" name="pl311"/>
            <p:cNvSpPr/>
            <p:nvPr/>
          </p:nvSpPr>
          <p:spPr>
            <a:xfrm>
              <a:off x="3194936"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12" name="pl312"/>
            <p:cNvSpPr/>
            <p:nvPr/>
          </p:nvSpPr>
          <p:spPr>
            <a:xfrm>
              <a:off x="3489518"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13" name="pl313"/>
            <p:cNvSpPr/>
            <p:nvPr/>
          </p:nvSpPr>
          <p:spPr>
            <a:xfrm>
              <a:off x="3784101"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14" name="pl314"/>
            <p:cNvSpPr/>
            <p:nvPr/>
          </p:nvSpPr>
          <p:spPr>
            <a:xfrm>
              <a:off x="2384835" y="431173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15" name="pl315"/>
            <p:cNvSpPr/>
            <p:nvPr/>
          </p:nvSpPr>
          <p:spPr>
            <a:xfrm>
              <a:off x="2384835" y="39496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16" name="pl316"/>
            <p:cNvSpPr/>
            <p:nvPr/>
          </p:nvSpPr>
          <p:spPr>
            <a:xfrm>
              <a:off x="2384835" y="358755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17" name="pl317"/>
            <p:cNvSpPr/>
            <p:nvPr/>
          </p:nvSpPr>
          <p:spPr>
            <a:xfrm>
              <a:off x="2458481"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2753063"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3047645"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3342227"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3636810"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3931392"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23" name="pl323"/>
            <p:cNvSpPr/>
            <p:nvPr/>
          </p:nvSpPr>
          <p:spPr>
            <a:xfrm>
              <a:off x="2458481" y="4210348"/>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324" name="pl324"/>
            <p:cNvSpPr/>
            <p:nvPr/>
          </p:nvSpPr>
          <p:spPr>
            <a:xfrm>
              <a:off x="2458481" y="4282766"/>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40651" cap="flat">
              <a:solidFill>
                <a:srgbClr val="BEBEBE">
                  <a:alpha val="69803"/>
                </a:srgbClr>
              </a:solidFill>
              <a:prstDash val="solid"/>
              <a:round/>
            </a:ln>
          </p:spPr>
          <p:txBody>
            <a:bodyPr/>
            <a:lstStyle/>
            <a:p/>
          </p:txBody>
        </p:sp>
        <p:sp>
          <p:nvSpPr>
            <p:cNvPr id="325" name="pl325"/>
            <p:cNvSpPr/>
            <p:nvPr/>
          </p:nvSpPr>
          <p:spPr>
            <a:xfrm>
              <a:off x="2458481" y="4065512"/>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326" name="pl326"/>
            <p:cNvSpPr/>
            <p:nvPr/>
          </p:nvSpPr>
          <p:spPr>
            <a:xfrm>
              <a:off x="2458481" y="4311734"/>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327" name="pl327"/>
            <p:cNvSpPr/>
            <p:nvPr/>
          </p:nvSpPr>
          <p:spPr>
            <a:xfrm>
              <a:off x="2458481" y="3891709"/>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328" name="pl328"/>
            <p:cNvSpPr/>
            <p:nvPr/>
          </p:nvSpPr>
          <p:spPr>
            <a:xfrm>
              <a:off x="2458481" y="4282766"/>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329" name="pl329"/>
            <p:cNvSpPr/>
            <p:nvPr/>
          </p:nvSpPr>
          <p:spPr>
            <a:xfrm>
              <a:off x="2458481" y="4311734"/>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330" name="pl330"/>
            <p:cNvSpPr/>
            <p:nvPr/>
          </p:nvSpPr>
          <p:spPr>
            <a:xfrm>
              <a:off x="2458481" y="4152414"/>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331" name="pl331"/>
            <p:cNvSpPr/>
            <p:nvPr/>
          </p:nvSpPr>
          <p:spPr>
            <a:xfrm>
              <a:off x="2458481" y="4210348"/>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332" name="pl332"/>
            <p:cNvSpPr/>
            <p:nvPr/>
          </p:nvSpPr>
          <p:spPr>
            <a:xfrm>
              <a:off x="2458481" y="4239316"/>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333" name="pl333"/>
            <p:cNvSpPr/>
            <p:nvPr/>
          </p:nvSpPr>
          <p:spPr>
            <a:xfrm>
              <a:off x="2458481" y="3964127"/>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334" name="pl334"/>
            <p:cNvSpPr/>
            <p:nvPr/>
          </p:nvSpPr>
          <p:spPr>
            <a:xfrm>
              <a:off x="2458481" y="429725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35" name="pl335"/>
            <p:cNvSpPr/>
            <p:nvPr/>
          </p:nvSpPr>
          <p:spPr>
            <a:xfrm>
              <a:off x="2458481" y="431173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36" name="pl336"/>
            <p:cNvSpPr/>
            <p:nvPr/>
          </p:nvSpPr>
          <p:spPr>
            <a:xfrm>
              <a:off x="2458481" y="4282766"/>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337" name="pl337"/>
            <p:cNvSpPr/>
            <p:nvPr/>
          </p:nvSpPr>
          <p:spPr>
            <a:xfrm>
              <a:off x="2458481" y="4224832"/>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338" name="pl338"/>
            <p:cNvSpPr/>
            <p:nvPr/>
          </p:nvSpPr>
          <p:spPr>
            <a:xfrm>
              <a:off x="2458481" y="4297250"/>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339" name="pl339"/>
            <p:cNvSpPr/>
            <p:nvPr/>
          </p:nvSpPr>
          <p:spPr>
            <a:xfrm>
              <a:off x="2458481" y="4282766"/>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340" name="pl340"/>
            <p:cNvSpPr/>
            <p:nvPr/>
          </p:nvSpPr>
          <p:spPr>
            <a:xfrm>
              <a:off x="2458481" y="4123447"/>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341" name="pl341"/>
            <p:cNvSpPr/>
            <p:nvPr/>
          </p:nvSpPr>
          <p:spPr>
            <a:xfrm>
              <a:off x="2458481" y="3949644"/>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342" name="pl342"/>
            <p:cNvSpPr/>
            <p:nvPr/>
          </p:nvSpPr>
          <p:spPr>
            <a:xfrm>
              <a:off x="2458481" y="4253799"/>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343" name="pl343"/>
            <p:cNvSpPr/>
            <p:nvPr/>
          </p:nvSpPr>
          <p:spPr>
            <a:xfrm>
              <a:off x="2458481" y="4311734"/>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344" name="pl344"/>
            <p:cNvSpPr/>
            <p:nvPr/>
          </p:nvSpPr>
          <p:spPr>
            <a:xfrm>
              <a:off x="2458481" y="3964127"/>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345" name="pl345"/>
            <p:cNvSpPr/>
            <p:nvPr/>
          </p:nvSpPr>
          <p:spPr>
            <a:xfrm>
              <a:off x="2458481" y="4210348"/>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346" name="pl346"/>
            <p:cNvSpPr/>
            <p:nvPr/>
          </p:nvSpPr>
          <p:spPr>
            <a:xfrm>
              <a:off x="2458481" y="4282766"/>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40651" cap="flat">
              <a:solidFill>
                <a:srgbClr val="000000">
                  <a:alpha val="100000"/>
                </a:srgbClr>
              </a:solidFill>
              <a:prstDash val="solid"/>
              <a:round/>
            </a:ln>
          </p:spPr>
          <p:txBody>
            <a:bodyPr/>
            <a:lstStyle/>
            <a:p/>
          </p:txBody>
        </p:sp>
        <p:sp>
          <p:nvSpPr>
            <p:cNvPr id="347" name="pl347"/>
            <p:cNvSpPr/>
            <p:nvPr/>
          </p:nvSpPr>
          <p:spPr>
            <a:xfrm>
              <a:off x="2458481" y="4282766"/>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00BAE0">
                  <a:alpha val="100000"/>
                </a:srgbClr>
              </a:solidFill>
              <a:prstDash val="solid"/>
              <a:round/>
            </a:ln>
          </p:spPr>
          <p:txBody>
            <a:bodyPr/>
            <a:lstStyle/>
            <a:p/>
          </p:txBody>
        </p:sp>
        <p:sp>
          <p:nvSpPr>
            <p:cNvPr id="348" name="pl348"/>
            <p:cNvSpPr/>
            <p:nvPr/>
          </p:nvSpPr>
          <p:spPr>
            <a:xfrm>
              <a:off x="2384835" y="431173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49" name="tx349"/>
            <p:cNvSpPr/>
            <p:nvPr/>
          </p:nvSpPr>
          <p:spPr>
            <a:xfrm>
              <a:off x="2428336"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50" name="tx350"/>
            <p:cNvSpPr/>
            <p:nvPr/>
          </p:nvSpPr>
          <p:spPr>
            <a:xfrm>
              <a:off x="2722918"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51" name="tx351"/>
            <p:cNvSpPr/>
            <p:nvPr/>
          </p:nvSpPr>
          <p:spPr>
            <a:xfrm>
              <a:off x="3017500"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52" name="tx352"/>
            <p:cNvSpPr/>
            <p:nvPr/>
          </p:nvSpPr>
          <p:spPr>
            <a:xfrm>
              <a:off x="3312083"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53" name="tx353"/>
            <p:cNvSpPr/>
            <p:nvPr/>
          </p:nvSpPr>
          <p:spPr>
            <a:xfrm>
              <a:off x="3606665" y="41194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4" name="tx354"/>
            <p:cNvSpPr/>
            <p:nvPr/>
          </p:nvSpPr>
          <p:spPr>
            <a:xfrm>
              <a:off x="3901247"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55" name="rc355"/>
            <p:cNvSpPr/>
            <p:nvPr/>
          </p:nvSpPr>
          <p:spPr>
            <a:xfrm>
              <a:off x="2384835" y="4787368"/>
              <a:ext cx="1620202" cy="1019644"/>
            </a:xfrm>
            <a:prstGeom prst="rect">
              <a:avLst/>
            </a:prstGeom>
            <a:solidFill>
              <a:srgbClr val="EBEBEB">
                <a:alpha val="100000"/>
              </a:srgbClr>
            </a:solidFill>
          </p:spPr>
          <p:txBody>
            <a:bodyPr/>
            <a:lstStyle/>
            <a:p/>
          </p:txBody>
        </p:sp>
        <p:sp>
          <p:nvSpPr>
            <p:cNvPr id="356" name="pl356"/>
            <p:cNvSpPr/>
            <p:nvPr/>
          </p:nvSpPr>
          <p:spPr>
            <a:xfrm>
              <a:off x="2384835" y="579687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57" name="pl357"/>
            <p:cNvSpPr/>
            <p:nvPr/>
          </p:nvSpPr>
          <p:spPr>
            <a:xfrm>
              <a:off x="2384835" y="543478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58" name="pl358"/>
            <p:cNvSpPr/>
            <p:nvPr/>
          </p:nvSpPr>
          <p:spPr>
            <a:xfrm>
              <a:off x="2384835" y="507269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59" name="pl359"/>
            <p:cNvSpPr/>
            <p:nvPr/>
          </p:nvSpPr>
          <p:spPr>
            <a:xfrm>
              <a:off x="2605772"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60" name="pl360"/>
            <p:cNvSpPr/>
            <p:nvPr/>
          </p:nvSpPr>
          <p:spPr>
            <a:xfrm>
              <a:off x="2900354"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61" name="pl361"/>
            <p:cNvSpPr/>
            <p:nvPr/>
          </p:nvSpPr>
          <p:spPr>
            <a:xfrm>
              <a:off x="3194936"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62" name="pl362"/>
            <p:cNvSpPr/>
            <p:nvPr/>
          </p:nvSpPr>
          <p:spPr>
            <a:xfrm>
              <a:off x="3489518"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63" name="pl363"/>
            <p:cNvSpPr/>
            <p:nvPr/>
          </p:nvSpPr>
          <p:spPr>
            <a:xfrm>
              <a:off x="3784101"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364" name="pl364"/>
            <p:cNvSpPr/>
            <p:nvPr/>
          </p:nvSpPr>
          <p:spPr>
            <a:xfrm>
              <a:off x="2384835" y="561583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65" name="pl365"/>
            <p:cNvSpPr/>
            <p:nvPr/>
          </p:nvSpPr>
          <p:spPr>
            <a:xfrm>
              <a:off x="2384835" y="525374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66" name="pl366"/>
            <p:cNvSpPr/>
            <p:nvPr/>
          </p:nvSpPr>
          <p:spPr>
            <a:xfrm>
              <a:off x="2384835" y="489165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67" name="pl367"/>
            <p:cNvSpPr/>
            <p:nvPr/>
          </p:nvSpPr>
          <p:spPr>
            <a:xfrm>
              <a:off x="2458481"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2753063"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69" name="pl369"/>
            <p:cNvSpPr/>
            <p:nvPr/>
          </p:nvSpPr>
          <p:spPr>
            <a:xfrm>
              <a:off x="3047645"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70" name="pl370"/>
            <p:cNvSpPr/>
            <p:nvPr/>
          </p:nvSpPr>
          <p:spPr>
            <a:xfrm>
              <a:off x="3342227"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71" name="pl371"/>
            <p:cNvSpPr/>
            <p:nvPr/>
          </p:nvSpPr>
          <p:spPr>
            <a:xfrm>
              <a:off x="3636810"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72" name="pl372"/>
            <p:cNvSpPr/>
            <p:nvPr/>
          </p:nvSpPr>
          <p:spPr>
            <a:xfrm>
              <a:off x="3931392"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2458481" y="5514445"/>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374" name="pl374"/>
            <p:cNvSpPr/>
            <p:nvPr/>
          </p:nvSpPr>
          <p:spPr>
            <a:xfrm>
              <a:off x="2458481" y="5253740"/>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40651" cap="flat">
              <a:solidFill>
                <a:srgbClr val="BEBEBE">
                  <a:alpha val="69803"/>
                </a:srgbClr>
              </a:solidFill>
              <a:prstDash val="solid"/>
              <a:round/>
            </a:ln>
          </p:spPr>
          <p:txBody>
            <a:bodyPr/>
            <a:lstStyle/>
            <a:p/>
          </p:txBody>
        </p:sp>
        <p:sp>
          <p:nvSpPr>
            <p:cNvPr id="375" name="pl375"/>
            <p:cNvSpPr/>
            <p:nvPr/>
          </p:nvSpPr>
          <p:spPr>
            <a:xfrm>
              <a:off x="2458481" y="5369609"/>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376" name="pl376"/>
            <p:cNvSpPr/>
            <p:nvPr/>
          </p:nvSpPr>
          <p:spPr>
            <a:xfrm>
              <a:off x="2458481" y="5615830"/>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377" name="pl377"/>
            <p:cNvSpPr/>
            <p:nvPr/>
          </p:nvSpPr>
          <p:spPr>
            <a:xfrm>
              <a:off x="2458481" y="5195806"/>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378" name="pl378"/>
            <p:cNvSpPr/>
            <p:nvPr/>
          </p:nvSpPr>
          <p:spPr>
            <a:xfrm>
              <a:off x="2458481" y="5586863"/>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379" name="pl379"/>
            <p:cNvSpPr/>
            <p:nvPr/>
          </p:nvSpPr>
          <p:spPr>
            <a:xfrm>
              <a:off x="2458481" y="5615830"/>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380" name="pl380"/>
            <p:cNvSpPr/>
            <p:nvPr/>
          </p:nvSpPr>
          <p:spPr>
            <a:xfrm>
              <a:off x="2458481" y="5456510"/>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381" name="pl381"/>
            <p:cNvSpPr/>
            <p:nvPr/>
          </p:nvSpPr>
          <p:spPr>
            <a:xfrm>
              <a:off x="2458481" y="5514445"/>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382" name="pl382"/>
            <p:cNvSpPr/>
            <p:nvPr/>
          </p:nvSpPr>
          <p:spPr>
            <a:xfrm>
              <a:off x="2458481" y="5543412"/>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383" name="pl383"/>
            <p:cNvSpPr/>
            <p:nvPr/>
          </p:nvSpPr>
          <p:spPr>
            <a:xfrm>
              <a:off x="2458481" y="5268224"/>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384" name="pl384"/>
            <p:cNvSpPr/>
            <p:nvPr/>
          </p:nvSpPr>
          <p:spPr>
            <a:xfrm>
              <a:off x="2458481" y="560134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85" name="pl385"/>
            <p:cNvSpPr/>
            <p:nvPr/>
          </p:nvSpPr>
          <p:spPr>
            <a:xfrm>
              <a:off x="2458481" y="561583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86" name="pl386"/>
            <p:cNvSpPr/>
            <p:nvPr/>
          </p:nvSpPr>
          <p:spPr>
            <a:xfrm>
              <a:off x="2458481" y="5586863"/>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387" name="pl387"/>
            <p:cNvSpPr/>
            <p:nvPr/>
          </p:nvSpPr>
          <p:spPr>
            <a:xfrm>
              <a:off x="2458481" y="5528928"/>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388" name="pl388"/>
            <p:cNvSpPr/>
            <p:nvPr/>
          </p:nvSpPr>
          <p:spPr>
            <a:xfrm>
              <a:off x="2458481" y="5601346"/>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389" name="pl389"/>
            <p:cNvSpPr/>
            <p:nvPr/>
          </p:nvSpPr>
          <p:spPr>
            <a:xfrm>
              <a:off x="2458481" y="5586863"/>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390" name="pl390"/>
            <p:cNvSpPr/>
            <p:nvPr/>
          </p:nvSpPr>
          <p:spPr>
            <a:xfrm>
              <a:off x="2458481" y="5427543"/>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391" name="pl391"/>
            <p:cNvSpPr/>
            <p:nvPr/>
          </p:nvSpPr>
          <p:spPr>
            <a:xfrm>
              <a:off x="2458481" y="5253740"/>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392" name="pl392"/>
            <p:cNvSpPr/>
            <p:nvPr/>
          </p:nvSpPr>
          <p:spPr>
            <a:xfrm>
              <a:off x="2458481" y="5557895"/>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393" name="pl393"/>
            <p:cNvSpPr/>
            <p:nvPr/>
          </p:nvSpPr>
          <p:spPr>
            <a:xfrm>
              <a:off x="2458481" y="5615830"/>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394" name="pl394"/>
            <p:cNvSpPr/>
            <p:nvPr/>
          </p:nvSpPr>
          <p:spPr>
            <a:xfrm>
              <a:off x="2458481" y="5268224"/>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395" name="pl395"/>
            <p:cNvSpPr/>
            <p:nvPr/>
          </p:nvSpPr>
          <p:spPr>
            <a:xfrm>
              <a:off x="2458481" y="5514445"/>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396" name="pl396"/>
            <p:cNvSpPr/>
            <p:nvPr/>
          </p:nvSpPr>
          <p:spPr>
            <a:xfrm>
              <a:off x="2458481" y="5253740"/>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40651" cap="flat">
              <a:solidFill>
                <a:srgbClr val="000000">
                  <a:alpha val="100000"/>
                </a:srgbClr>
              </a:solidFill>
              <a:prstDash val="solid"/>
              <a:round/>
            </a:ln>
          </p:spPr>
          <p:txBody>
            <a:bodyPr/>
            <a:lstStyle/>
            <a:p/>
          </p:txBody>
        </p:sp>
        <p:sp>
          <p:nvSpPr>
            <p:cNvPr id="397" name="pl397"/>
            <p:cNvSpPr/>
            <p:nvPr/>
          </p:nvSpPr>
          <p:spPr>
            <a:xfrm>
              <a:off x="2458481" y="5253740"/>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E76BF3">
                  <a:alpha val="100000"/>
                </a:srgbClr>
              </a:solidFill>
              <a:prstDash val="solid"/>
              <a:round/>
            </a:ln>
          </p:spPr>
          <p:txBody>
            <a:bodyPr/>
            <a:lstStyle/>
            <a:p/>
          </p:txBody>
        </p:sp>
        <p:sp>
          <p:nvSpPr>
            <p:cNvPr id="398" name="pl398"/>
            <p:cNvSpPr/>
            <p:nvPr/>
          </p:nvSpPr>
          <p:spPr>
            <a:xfrm>
              <a:off x="2384835" y="561583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99" name="tx399"/>
            <p:cNvSpPr/>
            <p:nvPr/>
          </p:nvSpPr>
          <p:spPr>
            <a:xfrm>
              <a:off x="2410286" y="549463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00" name="tx400"/>
            <p:cNvSpPr/>
            <p:nvPr/>
          </p:nvSpPr>
          <p:spPr>
            <a:xfrm>
              <a:off x="2722918" y="54380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01" name="tx401"/>
            <p:cNvSpPr/>
            <p:nvPr/>
          </p:nvSpPr>
          <p:spPr>
            <a:xfrm>
              <a:off x="3017500" y="5451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02" name="tx402"/>
            <p:cNvSpPr/>
            <p:nvPr/>
          </p:nvSpPr>
          <p:spPr>
            <a:xfrm>
              <a:off x="3312083" y="5451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03" name="tx403"/>
            <p:cNvSpPr/>
            <p:nvPr/>
          </p:nvSpPr>
          <p:spPr>
            <a:xfrm>
              <a:off x="3576520" y="50891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04" name="tx404"/>
            <p:cNvSpPr/>
            <p:nvPr/>
          </p:nvSpPr>
          <p:spPr>
            <a:xfrm>
              <a:off x="3883197" y="549463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05" name="rc405"/>
            <p:cNvSpPr/>
            <p:nvPr/>
          </p:nvSpPr>
          <p:spPr>
            <a:xfrm>
              <a:off x="4074626" y="875080"/>
              <a:ext cx="1620202" cy="1019644"/>
            </a:xfrm>
            <a:prstGeom prst="rect">
              <a:avLst/>
            </a:prstGeom>
            <a:solidFill>
              <a:srgbClr val="EBEBEB">
                <a:alpha val="100000"/>
              </a:srgbClr>
            </a:solidFill>
          </p:spPr>
          <p:txBody>
            <a:bodyPr/>
            <a:lstStyle/>
            <a:p/>
          </p:txBody>
        </p:sp>
        <p:sp>
          <p:nvSpPr>
            <p:cNvPr id="406" name="pl406"/>
            <p:cNvSpPr/>
            <p:nvPr/>
          </p:nvSpPr>
          <p:spPr>
            <a:xfrm>
              <a:off x="4074626" y="188458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07" name="pl407"/>
            <p:cNvSpPr/>
            <p:nvPr/>
          </p:nvSpPr>
          <p:spPr>
            <a:xfrm>
              <a:off x="4074626" y="152249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08" name="pl408"/>
            <p:cNvSpPr/>
            <p:nvPr/>
          </p:nvSpPr>
          <p:spPr>
            <a:xfrm>
              <a:off x="4074626" y="116040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09" name="pl409"/>
            <p:cNvSpPr/>
            <p:nvPr/>
          </p:nvSpPr>
          <p:spPr>
            <a:xfrm>
              <a:off x="4295563"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10" name="pl410"/>
            <p:cNvSpPr/>
            <p:nvPr/>
          </p:nvSpPr>
          <p:spPr>
            <a:xfrm>
              <a:off x="4590145"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11" name="pl411"/>
            <p:cNvSpPr/>
            <p:nvPr/>
          </p:nvSpPr>
          <p:spPr>
            <a:xfrm>
              <a:off x="4884727"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12" name="pl412"/>
            <p:cNvSpPr/>
            <p:nvPr/>
          </p:nvSpPr>
          <p:spPr>
            <a:xfrm>
              <a:off x="5179310"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13" name="pl413"/>
            <p:cNvSpPr/>
            <p:nvPr/>
          </p:nvSpPr>
          <p:spPr>
            <a:xfrm>
              <a:off x="5473892"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14" name="pl414"/>
            <p:cNvSpPr/>
            <p:nvPr/>
          </p:nvSpPr>
          <p:spPr>
            <a:xfrm>
              <a:off x="4074626" y="170354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15" name="pl415"/>
            <p:cNvSpPr/>
            <p:nvPr/>
          </p:nvSpPr>
          <p:spPr>
            <a:xfrm>
              <a:off x="4074626" y="134145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16" name="pl416"/>
            <p:cNvSpPr/>
            <p:nvPr/>
          </p:nvSpPr>
          <p:spPr>
            <a:xfrm>
              <a:off x="4074626" y="97936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17" name="pl417"/>
            <p:cNvSpPr/>
            <p:nvPr/>
          </p:nvSpPr>
          <p:spPr>
            <a:xfrm>
              <a:off x="4148272"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4442854"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4737436"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5032018"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5326601"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5621183"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23" name="pl423"/>
            <p:cNvSpPr/>
            <p:nvPr/>
          </p:nvSpPr>
          <p:spPr>
            <a:xfrm>
              <a:off x="4148272" y="1602156"/>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424" name="pl424"/>
            <p:cNvSpPr/>
            <p:nvPr/>
          </p:nvSpPr>
          <p:spPr>
            <a:xfrm>
              <a:off x="4148272" y="1283517"/>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40651" cap="flat">
              <a:solidFill>
                <a:srgbClr val="BEBEBE">
                  <a:alpha val="69803"/>
                </a:srgbClr>
              </a:solidFill>
              <a:prstDash val="solid"/>
              <a:round/>
            </a:ln>
          </p:spPr>
          <p:txBody>
            <a:bodyPr/>
            <a:lstStyle/>
            <a:p/>
          </p:txBody>
        </p:sp>
        <p:sp>
          <p:nvSpPr>
            <p:cNvPr id="425" name="pl425"/>
            <p:cNvSpPr/>
            <p:nvPr/>
          </p:nvSpPr>
          <p:spPr>
            <a:xfrm>
              <a:off x="4148272" y="1457320"/>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426" name="pl426"/>
            <p:cNvSpPr/>
            <p:nvPr/>
          </p:nvSpPr>
          <p:spPr>
            <a:xfrm>
              <a:off x="4148272" y="1703541"/>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427" name="pl427"/>
            <p:cNvSpPr/>
            <p:nvPr/>
          </p:nvSpPr>
          <p:spPr>
            <a:xfrm>
              <a:off x="4148272" y="1283517"/>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428" name="pl428"/>
            <p:cNvSpPr/>
            <p:nvPr/>
          </p:nvSpPr>
          <p:spPr>
            <a:xfrm>
              <a:off x="4148272" y="1674574"/>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429" name="pl429"/>
            <p:cNvSpPr/>
            <p:nvPr/>
          </p:nvSpPr>
          <p:spPr>
            <a:xfrm>
              <a:off x="4148272" y="1703541"/>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430" name="pl430"/>
            <p:cNvSpPr/>
            <p:nvPr/>
          </p:nvSpPr>
          <p:spPr>
            <a:xfrm>
              <a:off x="4148272" y="1544222"/>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431" name="pl431"/>
            <p:cNvSpPr/>
            <p:nvPr/>
          </p:nvSpPr>
          <p:spPr>
            <a:xfrm>
              <a:off x="4148272" y="1602156"/>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432" name="pl432"/>
            <p:cNvSpPr/>
            <p:nvPr/>
          </p:nvSpPr>
          <p:spPr>
            <a:xfrm>
              <a:off x="4148272" y="1631123"/>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433" name="pl433"/>
            <p:cNvSpPr/>
            <p:nvPr/>
          </p:nvSpPr>
          <p:spPr>
            <a:xfrm>
              <a:off x="4148272" y="1355935"/>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434" name="pl434"/>
            <p:cNvSpPr/>
            <p:nvPr/>
          </p:nvSpPr>
          <p:spPr>
            <a:xfrm>
              <a:off x="4148272" y="168905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35" name="pl435"/>
            <p:cNvSpPr/>
            <p:nvPr/>
          </p:nvSpPr>
          <p:spPr>
            <a:xfrm>
              <a:off x="4148272" y="170354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36" name="pl436"/>
            <p:cNvSpPr/>
            <p:nvPr/>
          </p:nvSpPr>
          <p:spPr>
            <a:xfrm>
              <a:off x="4148272" y="1674574"/>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437" name="pl437"/>
            <p:cNvSpPr/>
            <p:nvPr/>
          </p:nvSpPr>
          <p:spPr>
            <a:xfrm>
              <a:off x="4148272" y="1616640"/>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438" name="pl438"/>
            <p:cNvSpPr/>
            <p:nvPr/>
          </p:nvSpPr>
          <p:spPr>
            <a:xfrm>
              <a:off x="4148272" y="1689058"/>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439" name="pl439"/>
            <p:cNvSpPr/>
            <p:nvPr/>
          </p:nvSpPr>
          <p:spPr>
            <a:xfrm>
              <a:off x="4148272" y="1674574"/>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440" name="pl440"/>
            <p:cNvSpPr/>
            <p:nvPr/>
          </p:nvSpPr>
          <p:spPr>
            <a:xfrm>
              <a:off x="4148272" y="1515254"/>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441" name="pl441"/>
            <p:cNvSpPr/>
            <p:nvPr/>
          </p:nvSpPr>
          <p:spPr>
            <a:xfrm>
              <a:off x="4148272" y="1341451"/>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442" name="pl442"/>
            <p:cNvSpPr/>
            <p:nvPr/>
          </p:nvSpPr>
          <p:spPr>
            <a:xfrm>
              <a:off x="4148272" y="1645607"/>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443" name="pl443"/>
            <p:cNvSpPr/>
            <p:nvPr/>
          </p:nvSpPr>
          <p:spPr>
            <a:xfrm>
              <a:off x="4148272" y="1703541"/>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444" name="pl444"/>
            <p:cNvSpPr/>
            <p:nvPr/>
          </p:nvSpPr>
          <p:spPr>
            <a:xfrm>
              <a:off x="4148272" y="1355935"/>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445" name="pl445"/>
            <p:cNvSpPr/>
            <p:nvPr/>
          </p:nvSpPr>
          <p:spPr>
            <a:xfrm>
              <a:off x="4148272" y="1602156"/>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446" name="pl446"/>
            <p:cNvSpPr/>
            <p:nvPr/>
          </p:nvSpPr>
          <p:spPr>
            <a:xfrm>
              <a:off x="4148272" y="1283517"/>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40651" cap="flat">
              <a:solidFill>
                <a:srgbClr val="000000">
                  <a:alpha val="100000"/>
                </a:srgbClr>
              </a:solidFill>
              <a:prstDash val="solid"/>
              <a:round/>
            </a:ln>
          </p:spPr>
          <p:txBody>
            <a:bodyPr/>
            <a:lstStyle/>
            <a:p/>
          </p:txBody>
        </p:sp>
        <p:sp>
          <p:nvSpPr>
            <p:cNvPr id="447" name="pl447"/>
            <p:cNvSpPr/>
            <p:nvPr/>
          </p:nvSpPr>
          <p:spPr>
            <a:xfrm>
              <a:off x="4148272" y="1283517"/>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D89000">
                  <a:alpha val="100000"/>
                </a:srgbClr>
              </a:solidFill>
              <a:prstDash val="solid"/>
              <a:round/>
            </a:ln>
          </p:spPr>
          <p:txBody>
            <a:bodyPr/>
            <a:lstStyle/>
            <a:p/>
          </p:txBody>
        </p:sp>
        <p:sp>
          <p:nvSpPr>
            <p:cNvPr id="448" name="pl448"/>
            <p:cNvSpPr/>
            <p:nvPr/>
          </p:nvSpPr>
          <p:spPr>
            <a:xfrm>
              <a:off x="4074626" y="1703541"/>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49" name="tx449"/>
            <p:cNvSpPr/>
            <p:nvPr/>
          </p:nvSpPr>
          <p:spPr>
            <a:xfrm>
              <a:off x="4118127" y="146790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50" name="tx450"/>
            <p:cNvSpPr/>
            <p:nvPr/>
          </p:nvSpPr>
          <p:spPr>
            <a:xfrm>
              <a:off x="4412709" y="14230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51" name="tx451"/>
            <p:cNvSpPr/>
            <p:nvPr/>
          </p:nvSpPr>
          <p:spPr>
            <a:xfrm>
              <a:off x="4677147" y="12782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52" name="tx452"/>
            <p:cNvSpPr/>
            <p:nvPr/>
          </p:nvSpPr>
          <p:spPr>
            <a:xfrm>
              <a:off x="4971729" y="1118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53" name="tx453"/>
            <p:cNvSpPr/>
            <p:nvPr/>
          </p:nvSpPr>
          <p:spPr>
            <a:xfrm>
              <a:off x="5266311" y="1118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54" name="tx454"/>
            <p:cNvSpPr/>
            <p:nvPr/>
          </p:nvSpPr>
          <p:spPr>
            <a:xfrm>
              <a:off x="5591038" y="15257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55" name="rc455"/>
            <p:cNvSpPr/>
            <p:nvPr/>
          </p:nvSpPr>
          <p:spPr>
            <a:xfrm>
              <a:off x="4074626" y="2179176"/>
              <a:ext cx="1620202" cy="1019644"/>
            </a:xfrm>
            <a:prstGeom prst="rect">
              <a:avLst/>
            </a:prstGeom>
            <a:solidFill>
              <a:srgbClr val="EBEBEB">
                <a:alpha val="100000"/>
              </a:srgbClr>
            </a:solidFill>
          </p:spPr>
          <p:txBody>
            <a:bodyPr/>
            <a:lstStyle/>
            <a:p/>
          </p:txBody>
        </p:sp>
        <p:sp>
          <p:nvSpPr>
            <p:cNvPr id="456" name="pl456"/>
            <p:cNvSpPr/>
            <p:nvPr/>
          </p:nvSpPr>
          <p:spPr>
            <a:xfrm>
              <a:off x="4074626" y="318868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57" name="pl457"/>
            <p:cNvSpPr/>
            <p:nvPr/>
          </p:nvSpPr>
          <p:spPr>
            <a:xfrm>
              <a:off x="4074626" y="282659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58" name="pl458"/>
            <p:cNvSpPr/>
            <p:nvPr/>
          </p:nvSpPr>
          <p:spPr>
            <a:xfrm>
              <a:off x="4074626" y="246450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59" name="pl459"/>
            <p:cNvSpPr/>
            <p:nvPr/>
          </p:nvSpPr>
          <p:spPr>
            <a:xfrm>
              <a:off x="4295563"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60" name="pl460"/>
            <p:cNvSpPr/>
            <p:nvPr/>
          </p:nvSpPr>
          <p:spPr>
            <a:xfrm>
              <a:off x="4590145"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61" name="pl461"/>
            <p:cNvSpPr/>
            <p:nvPr/>
          </p:nvSpPr>
          <p:spPr>
            <a:xfrm>
              <a:off x="4884727"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62" name="pl462"/>
            <p:cNvSpPr/>
            <p:nvPr/>
          </p:nvSpPr>
          <p:spPr>
            <a:xfrm>
              <a:off x="5179310"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63" name="pl463"/>
            <p:cNvSpPr/>
            <p:nvPr/>
          </p:nvSpPr>
          <p:spPr>
            <a:xfrm>
              <a:off x="5473892"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464" name="pl464"/>
            <p:cNvSpPr/>
            <p:nvPr/>
          </p:nvSpPr>
          <p:spPr>
            <a:xfrm>
              <a:off x="4074626" y="300763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65" name="pl465"/>
            <p:cNvSpPr/>
            <p:nvPr/>
          </p:nvSpPr>
          <p:spPr>
            <a:xfrm>
              <a:off x="4074626" y="264554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66" name="pl466"/>
            <p:cNvSpPr/>
            <p:nvPr/>
          </p:nvSpPr>
          <p:spPr>
            <a:xfrm>
              <a:off x="4074626" y="228345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67" name="pl467"/>
            <p:cNvSpPr/>
            <p:nvPr/>
          </p:nvSpPr>
          <p:spPr>
            <a:xfrm>
              <a:off x="4148272"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4442854"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4737436"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5032018"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71" name="pl471"/>
            <p:cNvSpPr/>
            <p:nvPr/>
          </p:nvSpPr>
          <p:spPr>
            <a:xfrm>
              <a:off x="5326601"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72" name="pl472"/>
            <p:cNvSpPr/>
            <p:nvPr/>
          </p:nvSpPr>
          <p:spPr>
            <a:xfrm>
              <a:off x="5621183"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473" name="pl473"/>
            <p:cNvSpPr/>
            <p:nvPr/>
          </p:nvSpPr>
          <p:spPr>
            <a:xfrm>
              <a:off x="4148272" y="2906252"/>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474" name="pl474"/>
            <p:cNvSpPr/>
            <p:nvPr/>
          </p:nvSpPr>
          <p:spPr>
            <a:xfrm>
              <a:off x="4148272" y="2935219"/>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40651" cap="flat">
              <a:solidFill>
                <a:srgbClr val="BEBEBE">
                  <a:alpha val="69803"/>
                </a:srgbClr>
              </a:solidFill>
              <a:prstDash val="solid"/>
              <a:round/>
            </a:ln>
          </p:spPr>
          <p:txBody>
            <a:bodyPr/>
            <a:lstStyle/>
            <a:p/>
          </p:txBody>
        </p:sp>
        <p:sp>
          <p:nvSpPr>
            <p:cNvPr id="475" name="pl475"/>
            <p:cNvSpPr/>
            <p:nvPr/>
          </p:nvSpPr>
          <p:spPr>
            <a:xfrm>
              <a:off x="4148272" y="2761416"/>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476" name="pl476"/>
            <p:cNvSpPr/>
            <p:nvPr/>
          </p:nvSpPr>
          <p:spPr>
            <a:xfrm>
              <a:off x="4148272" y="3007637"/>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477" name="pl477"/>
            <p:cNvSpPr/>
            <p:nvPr/>
          </p:nvSpPr>
          <p:spPr>
            <a:xfrm>
              <a:off x="4148272" y="2587613"/>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478" name="pl478"/>
            <p:cNvSpPr/>
            <p:nvPr/>
          </p:nvSpPr>
          <p:spPr>
            <a:xfrm>
              <a:off x="4148272" y="2978670"/>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479" name="pl479"/>
            <p:cNvSpPr/>
            <p:nvPr/>
          </p:nvSpPr>
          <p:spPr>
            <a:xfrm>
              <a:off x="4148272" y="3007637"/>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480" name="pl480"/>
            <p:cNvSpPr/>
            <p:nvPr/>
          </p:nvSpPr>
          <p:spPr>
            <a:xfrm>
              <a:off x="4148272" y="2848318"/>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481" name="pl481"/>
            <p:cNvSpPr/>
            <p:nvPr/>
          </p:nvSpPr>
          <p:spPr>
            <a:xfrm>
              <a:off x="4148272" y="2906252"/>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482" name="pl482"/>
            <p:cNvSpPr/>
            <p:nvPr/>
          </p:nvSpPr>
          <p:spPr>
            <a:xfrm>
              <a:off x="4148272" y="2935219"/>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483" name="pl483"/>
            <p:cNvSpPr/>
            <p:nvPr/>
          </p:nvSpPr>
          <p:spPr>
            <a:xfrm>
              <a:off x="4148272" y="2660031"/>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484" name="pl484"/>
            <p:cNvSpPr/>
            <p:nvPr/>
          </p:nvSpPr>
          <p:spPr>
            <a:xfrm>
              <a:off x="4148272" y="299315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85" name="pl485"/>
            <p:cNvSpPr/>
            <p:nvPr/>
          </p:nvSpPr>
          <p:spPr>
            <a:xfrm>
              <a:off x="4148272" y="300763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86" name="pl486"/>
            <p:cNvSpPr/>
            <p:nvPr/>
          </p:nvSpPr>
          <p:spPr>
            <a:xfrm>
              <a:off x="4148272" y="2978670"/>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487" name="pl487"/>
            <p:cNvSpPr/>
            <p:nvPr/>
          </p:nvSpPr>
          <p:spPr>
            <a:xfrm>
              <a:off x="4148272" y="2920736"/>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488" name="pl488"/>
            <p:cNvSpPr/>
            <p:nvPr/>
          </p:nvSpPr>
          <p:spPr>
            <a:xfrm>
              <a:off x="4148272" y="2993154"/>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489" name="pl489"/>
            <p:cNvSpPr/>
            <p:nvPr/>
          </p:nvSpPr>
          <p:spPr>
            <a:xfrm>
              <a:off x="4148272" y="2978670"/>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490" name="pl490"/>
            <p:cNvSpPr/>
            <p:nvPr/>
          </p:nvSpPr>
          <p:spPr>
            <a:xfrm>
              <a:off x="4148272" y="2819351"/>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491" name="pl491"/>
            <p:cNvSpPr/>
            <p:nvPr/>
          </p:nvSpPr>
          <p:spPr>
            <a:xfrm>
              <a:off x="4148272" y="2645548"/>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492" name="pl492"/>
            <p:cNvSpPr/>
            <p:nvPr/>
          </p:nvSpPr>
          <p:spPr>
            <a:xfrm>
              <a:off x="4148272" y="2949703"/>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493" name="pl493"/>
            <p:cNvSpPr/>
            <p:nvPr/>
          </p:nvSpPr>
          <p:spPr>
            <a:xfrm>
              <a:off x="4148272" y="3007637"/>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494" name="pl494"/>
            <p:cNvSpPr/>
            <p:nvPr/>
          </p:nvSpPr>
          <p:spPr>
            <a:xfrm>
              <a:off x="4148272" y="2660031"/>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495" name="pl495"/>
            <p:cNvSpPr/>
            <p:nvPr/>
          </p:nvSpPr>
          <p:spPr>
            <a:xfrm>
              <a:off x="4148272" y="2906252"/>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496" name="pl496"/>
            <p:cNvSpPr/>
            <p:nvPr/>
          </p:nvSpPr>
          <p:spPr>
            <a:xfrm>
              <a:off x="4148272" y="2935219"/>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40651" cap="flat">
              <a:solidFill>
                <a:srgbClr val="000000">
                  <a:alpha val="100000"/>
                </a:srgbClr>
              </a:solidFill>
              <a:prstDash val="solid"/>
              <a:round/>
            </a:ln>
          </p:spPr>
          <p:txBody>
            <a:bodyPr/>
            <a:lstStyle/>
            <a:p/>
          </p:txBody>
        </p:sp>
        <p:sp>
          <p:nvSpPr>
            <p:cNvPr id="497" name="pl497"/>
            <p:cNvSpPr/>
            <p:nvPr/>
          </p:nvSpPr>
          <p:spPr>
            <a:xfrm>
              <a:off x="4148272" y="2935219"/>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00BB4E">
                  <a:alpha val="100000"/>
                </a:srgbClr>
              </a:solidFill>
              <a:prstDash val="solid"/>
              <a:round/>
            </a:ln>
          </p:spPr>
          <p:txBody>
            <a:bodyPr/>
            <a:lstStyle/>
            <a:p/>
          </p:txBody>
        </p:sp>
        <p:sp>
          <p:nvSpPr>
            <p:cNvPr id="498" name="pl498"/>
            <p:cNvSpPr/>
            <p:nvPr/>
          </p:nvSpPr>
          <p:spPr>
            <a:xfrm>
              <a:off x="4074626" y="300763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99" name="tx499"/>
            <p:cNvSpPr/>
            <p:nvPr/>
          </p:nvSpPr>
          <p:spPr>
            <a:xfrm>
              <a:off x="4118127" y="28298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00" name="tx500"/>
            <p:cNvSpPr/>
            <p:nvPr/>
          </p:nvSpPr>
          <p:spPr>
            <a:xfrm>
              <a:off x="4412709" y="28153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01" name="tx501"/>
            <p:cNvSpPr/>
            <p:nvPr/>
          </p:nvSpPr>
          <p:spPr>
            <a:xfrm>
              <a:off x="4707291" y="27867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02" name="tx502"/>
            <p:cNvSpPr/>
            <p:nvPr/>
          </p:nvSpPr>
          <p:spPr>
            <a:xfrm>
              <a:off x="5001874" y="27719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03" name="tx503"/>
            <p:cNvSpPr/>
            <p:nvPr/>
          </p:nvSpPr>
          <p:spPr>
            <a:xfrm>
              <a:off x="5296456" y="28430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04" name="tx504"/>
            <p:cNvSpPr/>
            <p:nvPr/>
          </p:nvSpPr>
          <p:spPr>
            <a:xfrm>
              <a:off x="5591038" y="28430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05" name="rc505"/>
            <p:cNvSpPr/>
            <p:nvPr/>
          </p:nvSpPr>
          <p:spPr>
            <a:xfrm>
              <a:off x="4074626" y="3483272"/>
              <a:ext cx="1620202" cy="1019644"/>
            </a:xfrm>
            <a:prstGeom prst="rect">
              <a:avLst/>
            </a:prstGeom>
            <a:solidFill>
              <a:srgbClr val="EBEBEB">
                <a:alpha val="100000"/>
              </a:srgbClr>
            </a:solidFill>
          </p:spPr>
          <p:txBody>
            <a:bodyPr/>
            <a:lstStyle/>
            <a:p/>
          </p:txBody>
        </p:sp>
        <p:sp>
          <p:nvSpPr>
            <p:cNvPr id="506" name="pl506"/>
            <p:cNvSpPr/>
            <p:nvPr/>
          </p:nvSpPr>
          <p:spPr>
            <a:xfrm>
              <a:off x="4074626" y="449277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07" name="pl507"/>
            <p:cNvSpPr/>
            <p:nvPr/>
          </p:nvSpPr>
          <p:spPr>
            <a:xfrm>
              <a:off x="4074626" y="413068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08" name="pl508"/>
            <p:cNvSpPr/>
            <p:nvPr/>
          </p:nvSpPr>
          <p:spPr>
            <a:xfrm>
              <a:off x="4074626" y="376859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09" name="pl509"/>
            <p:cNvSpPr/>
            <p:nvPr/>
          </p:nvSpPr>
          <p:spPr>
            <a:xfrm>
              <a:off x="4295563"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10" name="pl510"/>
            <p:cNvSpPr/>
            <p:nvPr/>
          </p:nvSpPr>
          <p:spPr>
            <a:xfrm>
              <a:off x="4590145"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11" name="pl511"/>
            <p:cNvSpPr/>
            <p:nvPr/>
          </p:nvSpPr>
          <p:spPr>
            <a:xfrm>
              <a:off x="4884727"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12" name="pl512"/>
            <p:cNvSpPr/>
            <p:nvPr/>
          </p:nvSpPr>
          <p:spPr>
            <a:xfrm>
              <a:off x="5179310"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13" name="pl513"/>
            <p:cNvSpPr/>
            <p:nvPr/>
          </p:nvSpPr>
          <p:spPr>
            <a:xfrm>
              <a:off x="5473892"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14" name="pl514"/>
            <p:cNvSpPr/>
            <p:nvPr/>
          </p:nvSpPr>
          <p:spPr>
            <a:xfrm>
              <a:off x="4074626" y="431173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15" name="pl515"/>
            <p:cNvSpPr/>
            <p:nvPr/>
          </p:nvSpPr>
          <p:spPr>
            <a:xfrm>
              <a:off x="4074626" y="39496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16" name="pl516"/>
            <p:cNvSpPr/>
            <p:nvPr/>
          </p:nvSpPr>
          <p:spPr>
            <a:xfrm>
              <a:off x="4074626" y="358755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17" name="pl517"/>
            <p:cNvSpPr/>
            <p:nvPr/>
          </p:nvSpPr>
          <p:spPr>
            <a:xfrm>
              <a:off x="4148272"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4442854"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19" name="pl519"/>
            <p:cNvSpPr/>
            <p:nvPr/>
          </p:nvSpPr>
          <p:spPr>
            <a:xfrm>
              <a:off x="4737436"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20" name="pl520"/>
            <p:cNvSpPr/>
            <p:nvPr/>
          </p:nvSpPr>
          <p:spPr>
            <a:xfrm>
              <a:off x="5032018"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5326601"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5621183"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23" name="pl523"/>
            <p:cNvSpPr/>
            <p:nvPr/>
          </p:nvSpPr>
          <p:spPr>
            <a:xfrm>
              <a:off x="4148272" y="4210348"/>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524" name="pl524"/>
            <p:cNvSpPr/>
            <p:nvPr/>
          </p:nvSpPr>
          <p:spPr>
            <a:xfrm>
              <a:off x="4148272" y="4224832"/>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40651" cap="flat">
              <a:solidFill>
                <a:srgbClr val="BEBEBE">
                  <a:alpha val="69803"/>
                </a:srgbClr>
              </a:solidFill>
              <a:prstDash val="solid"/>
              <a:round/>
            </a:ln>
          </p:spPr>
          <p:txBody>
            <a:bodyPr/>
            <a:lstStyle/>
            <a:p/>
          </p:txBody>
        </p:sp>
        <p:sp>
          <p:nvSpPr>
            <p:cNvPr id="525" name="pl525"/>
            <p:cNvSpPr/>
            <p:nvPr/>
          </p:nvSpPr>
          <p:spPr>
            <a:xfrm>
              <a:off x="4148272" y="4065512"/>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526" name="pl526"/>
            <p:cNvSpPr/>
            <p:nvPr/>
          </p:nvSpPr>
          <p:spPr>
            <a:xfrm>
              <a:off x="4148272" y="4311734"/>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527" name="pl527"/>
            <p:cNvSpPr/>
            <p:nvPr/>
          </p:nvSpPr>
          <p:spPr>
            <a:xfrm>
              <a:off x="4148272" y="3891709"/>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528" name="pl528"/>
            <p:cNvSpPr/>
            <p:nvPr/>
          </p:nvSpPr>
          <p:spPr>
            <a:xfrm>
              <a:off x="4148272" y="4282766"/>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529" name="pl529"/>
            <p:cNvSpPr/>
            <p:nvPr/>
          </p:nvSpPr>
          <p:spPr>
            <a:xfrm>
              <a:off x="4148272" y="4311734"/>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530" name="pl530"/>
            <p:cNvSpPr/>
            <p:nvPr/>
          </p:nvSpPr>
          <p:spPr>
            <a:xfrm>
              <a:off x="4148272" y="4152414"/>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531" name="pl531"/>
            <p:cNvSpPr/>
            <p:nvPr/>
          </p:nvSpPr>
          <p:spPr>
            <a:xfrm>
              <a:off x="4148272" y="4210348"/>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532" name="pl532"/>
            <p:cNvSpPr/>
            <p:nvPr/>
          </p:nvSpPr>
          <p:spPr>
            <a:xfrm>
              <a:off x="4148272" y="4239316"/>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533" name="pl533"/>
            <p:cNvSpPr/>
            <p:nvPr/>
          </p:nvSpPr>
          <p:spPr>
            <a:xfrm>
              <a:off x="4148272" y="3964127"/>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534" name="pl534"/>
            <p:cNvSpPr/>
            <p:nvPr/>
          </p:nvSpPr>
          <p:spPr>
            <a:xfrm>
              <a:off x="4148272" y="429725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35" name="pl535"/>
            <p:cNvSpPr/>
            <p:nvPr/>
          </p:nvSpPr>
          <p:spPr>
            <a:xfrm>
              <a:off x="4148272" y="431173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36" name="pl536"/>
            <p:cNvSpPr/>
            <p:nvPr/>
          </p:nvSpPr>
          <p:spPr>
            <a:xfrm>
              <a:off x="4148272" y="4282766"/>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537" name="pl537"/>
            <p:cNvSpPr/>
            <p:nvPr/>
          </p:nvSpPr>
          <p:spPr>
            <a:xfrm>
              <a:off x="4148272" y="4224832"/>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538" name="pl538"/>
            <p:cNvSpPr/>
            <p:nvPr/>
          </p:nvSpPr>
          <p:spPr>
            <a:xfrm>
              <a:off x="4148272" y="4297250"/>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539" name="pl539"/>
            <p:cNvSpPr/>
            <p:nvPr/>
          </p:nvSpPr>
          <p:spPr>
            <a:xfrm>
              <a:off x="4148272" y="4282766"/>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540" name="pl540"/>
            <p:cNvSpPr/>
            <p:nvPr/>
          </p:nvSpPr>
          <p:spPr>
            <a:xfrm>
              <a:off x="4148272" y="4123447"/>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541" name="pl541"/>
            <p:cNvSpPr/>
            <p:nvPr/>
          </p:nvSpPr>
          <p:spPr>
            <a:xfrm>
              <a:off x="4148272" y="3949644"/>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542" name="pl542"/>
            <p:cNvSpPr/>
            <p:nvPr/>
          </p:nvSpPr>
          <p:spPr>
            <a:xfrm>
              <a:off x="4148272" y="4253799"/>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543" name="pl543"/>
            <p:cNvSpPr/>
            <p:nvPr/>
          </p:nvSpPr>
          <p:spPr>
            <a:xfrm>
              <a:off x="4148272" y="4311734"/>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544" name="pl544"/>
            <p:cNvSpPr/>
            <p:nvPr/>
          </p:nvSpPr>
          <p:spPr>
            <a:xfrm>
              <a:off x="4148272" y="3964127"/>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545" name="pl545"/>
            <p:cNvSpPr/>
            <p:nvPr/>
          </p:nvSpPr>
          <p:spPr>
            <a:xfrm>
              <a:off x="4148272" y="4210348"/>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546" name="pl546"/>
            <p:cNvSpPr/>
            <p:nvPr/>
          </p:nvSpPr>
          <p:spPr>
            <a:xfrm>
              <a:off x="4148272" y="4224832"/>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40651" cap="flat">
              <a:solidFill>
                <a:srgbClr val="000000">
                  <a:alpha val="100000"/>
                </a:srgbClr>
              </a:solidFill>
              <a:prstDash val="solid"/>
              <a:round/>
            </a:ln>
          </p:spPr>
          <p:txBody>
            <a:bodyPr/>
            <a:lstStyle/>
            <a:p/>
          </p:txBody>
        </p:sp>
        <p:sp>
          <p:nvSpPr>
            <p:cNvPr id="547" name="pl547"/>
            <p:cNvSpPr/>
            <p:nvPr/>
          </p:nvSpPr>
          <p:spPr>
            <a:xfrm>
              <a:off x="4148272" y="4224832"/>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00B0F6">
                  <a:alpha val="100000"/>
                </a:srgbClr>
              </a:solidFill>
              <a:prstDash val="solid"/>
              <a:round/>
            </a:ln>
          </p:spPr>
          <p:txBody>
            <a:bodyPr/>
            <a:lstStyle/>
            <a:p/>
          </p:txBody>
        </p:sp>
        <p:sp>
          <p:nvSpPr>
            <p:cNvPr id="548" name="pl548"/>
            <p:cNvSpPr/>
            <p:nvPr/>
          </p:nvSpPr>
          <p:spPr>
            <a:xfrm>
              <a:off x="4074626" y="431173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49" name="tx549"/>
            <p:cNvSpPr/>
            <p:nvPr/>
          </p:nvSpPr>
          <p:spPr>
            <a:xfrm>
              <a:off x="4118127"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50" name="tx550"/>
            <p:cNvSpPr/>
            <p:nvPr/>
          </p:nvSpPr>
          <p:spPr>
            <a:xfrm>
              <a:off x="4412709"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51" name="tx551"/>
            <p:cNvSpPr/>
            <p:nvPr/>
          </p:nvSpPr>
          <p:spPr>
            <a:xfrm>
              <a:off x="4707291" y="40602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52" name="tx552"/>
            <p:cNvSpPr/>
            <p:nvPr/>
          </p:nvSpPr>
          <p:spPr>
            <a:xfrm>
              <a:off x="5001874"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53" name="tx553"/>
            <p:cNvSpPr/>
            <p:nvPr/>
          </p:nvSpPr>
          <p:spPr>
            <a:xfrm>
              <a:off x="5296456"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54" name="tx554"/>
            <p:cNvSpPr/>
            <p:nvPr/>
          </p:nvSpPr>
          <p:spPr>
            <a:xfrm>
              <a:off x="5591038"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55" name="rc555"/>
            <p:cNvSpPr/>
            <p:nvPr/>
          </p:nvSpPr>
          <p:spPr>
            <a:xfrm>
              <a:off x="4074626" y="4787368"/>
              <a:ext cx="1620202" cy="1019644"/>
            </a:xfrm>
            <a:prstGeom prst="rect">
              <a:avLst/>
            </a:prstGeom>
            <a:solidFill>
              <a:srgbClr val="EBEBEB">
                <a:alpha val="100000"/>
              </a:srgbClr>
            </a:solidFill>
          </p:spPr>
          <p:txBody>
            <a:bodyPr/>
            <a:lstStyle/>
            <a:p/>
          </p:txBody>
        </p:sp>
        <p:sp>
          <p:nvSpPr>
            <p:cNvPr id="556" name="pl556"/>
            <p:cNvSpPr/>
            <p:nvPr/>
          </p:nvSpPr>
          <p:spPr>
            <a:xfrm>
              <a:off x="4074626" y="579687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57" name="pl557"/>
            <p:cNvSpPr/>
            <p:nvPr/>
          </p:nvSpPr>
          <p:spPr>
            <a:xfrm>
              <a:off x="4074626" y="543478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58" name="pl558"/>
            <p:cNvSpPr/>
            <p:nvPr/>
          </p:nvSpPr>
          <p:spPr>
            <a:xfrm>
              <a:off x="4074626" y="507269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59" name="pl559"/>
            <p:cNvSpPr/>
            <p:nvPr/>
          </p:nvSpPr>
          <p:spPr>
            <a:xfrm>
              <a:off x="4295563"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60" name="pl560"/>
            <p:cNvSpPr/>
            <p:nvPr/>
          </p:nvSpPr>
          <p:spPr>
            <a:xfrm>
              <a:off x="4590145"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61" name="pl561"/>
            <p:cNvSpPr/>
            <p:nvPr/>
          </p:nvSpPr>
          <p:spPr>
            <a:xfrm>
              <a:off x="4884727"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62" name="pl562"/>
            <p:cNvSpPr/>
            <p:nvPr/>
          </p:nvSpPr>
          <p:spPr>
            <a:xfrm>
              <a:off x="5179310"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63" name="pl563"/>
            <p:cNvSpPr/>
            <p:nvPr/>
          </p:nvSpPr>
          <p:spPr>
            <a:xfrm>
              <a:off x="5473892"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564" name="pl564"/>
            <p:cNvSpPr/>
            <p:nvPr/>
          </p:nvSpPr>
          <p:spPr>
            <a:xfrm>
              <a:off x="4074626" y="561583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65" name="pl565"/>
            <p:cNvSpPr/>
            <p:nvPr/>
          </p:nvSpPr>
          <p:spPr>
            <a:xfrm>
              <a:off x="4074626" y="525374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66" name="pl566"/>
            <p:cNvSpPr/>
            <p:nvPr/>
          </p:nvSpPr>
          <p:spPr>
            <a:xfrm>
              <a:off x="4074626" y="489165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67" name="pl567"/>
            <p:cNvSpPr/>
            <p:nvPr/>
          </p:nvSpPr>
          <p:spPr>
            <a:xfrm>
              <a:off x="4148272"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4442854"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4737436"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5032018"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71" name="pl571"/>
            <p:cNvSpPr/>
            <p:nvPr/>
          </p:nvSpPr>
          <p:spPr>
            <a:xfrm>
              <a:off x="5326601"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5621183"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4148272" y="5514445"/>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574" name="pl574"/>
            <p:cNvSpPr/>
            <p:nvPr/>
          </p:nvSpPr>
          <p:spPr>
            <a:xfrm>
              <a:off x="4148272" y="5557895"/>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40651" cap="flat">
              <a:solidFill>
                <a:srgbClr val="BEBEBE">
                  <a:alpha val="69803"/>
                </a:srgbClr>
              </a:solidFill>
              <a:prstDash val="solid"/>
              <a:round/>
            </a:ln>
          </p:spPr>
          <p:txBody>
            <a:bodyPr/>
            <a:lstStyle/>
            <a:p/>
          </p:txBody>
        </p:sp>
        <p:sp>
          <p:nvSpPr>
            <p:cNvPr id="575" name="pl575"/>
            <p:cNvSpPr/>
            <p:nvPr/>
          </p:nvSpPr>
          <p:spPr>
            <a:xfrm>
              <a:off x="4148272" y="5369609"/>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576" name="pl576"/>
            <p:cNvSpPr/>
            <p:nvPr/>
          </p:nvSpPr>
          <p:spPr>
            <a:xfrm>
              <a:off x="4148272" y="5615830"/>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577" name="pl577"/>
            <p:cNvSpPr/>
            <p:nvPr/>
          </p:nvSpPr>
          <p:spPr>
            <a:xfrm>
              <a:off x="4148272" y="5195806"/>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578" name="pl578"/>
            <p:cNvSpPr/>
            <p:nvPr/>
          </p:nvSpPr>
          <p:spPr>
            <a:xfrm>
              <a:off x="4148272" y="5586863"/>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579" name="pl579"/>
            <p:cNvSpPr/>
            <p:nvPr/>
          </p:nvSpPr>
          <p:spPr>
            <a:xfrm>
              <a:off x="4148272" y="5615830"/>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580" name="pl580"/>
            <p:cNvSpPr/>
            <p:nvPr/>
          </p:nvSpPr>
          <p:spPr>
            <a:xfrm>
              <a:off x="4148272" y="5456510"/>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581" name="pl581"/>
            <p:cNvSpPr/>
            <p:nvPr/>
          </p:nvSpPr>
          <p:spPr>
            <a:xfrm>
              <a:off x="4148272" y="5514445"/>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582" name="pl582"/>
            <p:cNvSpPr/>
            <p:nvPr/>
          </p:nvSpPr>
          <p:spPr>
            <a:xfrm>
              <a:off x="4148272" y="5543412"/>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583" name="pl583"/>
            <p:cNvSpPr/>
            <p:nvPr/>
          </p:nvSpPr>
          <p:spPr>
            <a:xfrm>
              <a:off x="4148272" y="5268224"/>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584" name="pl584"/>
            <p:cNvSpPr/>
            <p:nvPr/>
          </p:nvSpPr>
          <p:spPr>
            <a:xfrm>
              <a:off x="4148272" y="560134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85" name="pl585"/>
            <p:cNvSpPr/>
            <p:nvPr/>
          </p:nvSpPr>
          <p:spPr>
            <a:xfrm>
              <a:off x="4148272" y="561583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86" name="pl586"/>
            <p:cNvSpPr/>
            <p:nvPr/>
          </p:nvSpPr>
          <p:spPr>
            <a:xfrm>
              <a:off x="4148272" y="5586863"/>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587" name="pl587"/>
            <p:cNvSpPr/>
            <p:nvPr/>
          </p:nvSpPr>
          <p:spPr>
            <a:xfrm>
              <a:off x="4148272" y="5528928"/>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588" name="pl588"/>
            <p:cNvSpPr/>
            <p:nvPr/>
          </p:nvSpPr>
          <p:spPr>
            <a:xfrm>
              <a:off x="4148272" y="5601346"/>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589" name="pl589"/>
            <p:cNvSpPr/>
            <p:nvPr/>
          </p:nvSpPr>
          <p:spPr>
            <a:xfrm>
              <a:off x="4148272" y="5586863"/>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590" name="pl590"/>
            <p:cNvSpPr/>
            <p:nvPr/>
          </p:nvSpPr>
          <p:spPr>
            <a:xfrm>
              <a:off x="4148272" y="5427543"/>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591" name="pl591"/>
            <p:cNvSpPr/>
            <p:nvPr/>
          </p:nvSpPr>
          <p:spPr>
            <a:xfrm>
              <a:off x="4148272" y="5253740"/>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592" name="pl592"/>
            <p:cNvSpPr/>
            <p:nvPr/>
          </p:nvSpPr>
          <p:spPr>
            <a:xfrm>
              <a:off x="4148272" y="5557895"/>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593" name="pl593"/>
            <p:cNvSpPr/>
            <p:nvPr/>
          </p:nvSpPr>
          <p:spPr>
            <a:xfrm>
              <a:off x="4148272" y="5615830"/>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594" name="pl594"/>
            <p:cNvSpPr/>
            <p:nvPr/>
          </p:nvSpPr>
          <p:spPr>
            <a:xfrm>
              <a:off x="4148272" y="5268224"/>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595" name="pl595"/>
            <p:cNvSpPr/>
            <p:nvPr/>
          </p:nvSpPr>
          <p:spPr>
            <a:xfrm>
              <a:off x="4148272" y="5514445"/>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596" name="pl596"/>
            <p:cNvSpPr/>
            <p:nvPr/>
          </p:nvSpPr>
          <p:spPr>
            <a:xfrm>
              <a:off x="4148272" y="5557895"/>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40651" cap="flat">
              <a:solidFill>
                <a:srgbClr val="000000">
                  <a:alpha val="100000"/>
                </a:srgbClr>
              </a:solidFill>
              <a:prstDash val="solid"/>
              <a:round/>
            </a:ln>
          </p:spPr>
          <p:txBody>
            <a:bodyPr/>
            <a:lstStyle/>
            <a:p/>
          </p:txBody>
        </p:sp>
        <p:sp>
          <p:nvSpPr>
            <p:cNvPr id="597" name="pl597"/>
            <p:cNvSpPr/>
            <p:nvPr/>
          </p:nvSpPr>
          <p:spPr>
            <a:xfrm>
              <a:off x="4148272" y="5557895"/>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FA62DB">
                  <a:alpha val="100000"/>
                </a:srgbClr>
              </a:solidFill>
              <a:prstDash val="solid"/>
              <a:round/>
            </a:ln>
          </p:spPr>
          <p:txBody>
            <a:bodyPr/>
            <a:lstStyle/>
            <a:p/>
          </p:txBody>
        </p:sp>
        <p:sp>
          <p:nvSpPr>
            <p:cNvPr id="598" name="pl598"/>
            <p:cNvSpPr/>
            <p:nvPr/>
          </p:nvSpPr>
          <p:spPr>
            <a:xfrm>
              <a:off x="4074626" y="561583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99" name="tx599"/>
            <p:cNvSpPr/>
            <p:nvPr/>
          </p:nvSpPr>
          <p:spPr>
            <a:xfrm>
              <a:off x="4118127" y="54235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600" name="tx600"/>
            <p:cNvSpPr/>
            <p:nvPr/>
          </p:nvSpPr>
          <p:spPr>
            <a:xfrm>
              <a:off x="4412709" y="5451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01" name="tx601"/>
            <p:cNvSpPr/>
            <p:nvPr/>
          </p:nvSpPr>
          <p:spPr>
            <a:xfrm>
              <a:off x="4707291" y="54380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02" name="tx602"/>
            <p:cNvSpPr/>
            <p:nvPr/>
          </p:nvSpPr>
          <p:spPr>
            <a:xfrm>
              <a:off x="5001874" y="53949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03" name="tx603"/>
            <p:cNvSpPr/>
            <p:nvPr/>
          </p:nvSpPr>
          <p:spPr>
            <a:xfrm>
              <a:off x="5296456" y="53949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04" name="tx604"/>
            <p:cNvSpPr/>
            <p:nvPr/>
          </p:nvSpPr>
          <p:spPr>
            <a:xfrm>
              <a:off x="5591038" y="5407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605" name="rc605"/>
            <p:cNvSpPr/>
            <p:nvPr/>
          </p:nvSpPr>
          <p:spPr>
            <a:xfrm>
              <a:off x="5764417" y="875080"/>
              <a:ext cx="1620202" cy="1019644"/>
            </a:xfrm>
            <a:prstGeom prst="rect">
              <a:avLst/>
            </a:prstGeom>
            <a:solidFill>
              <a:srgbClr val="EBEBEB">
                <a:alpha val="100000"/>
              </a:srgbClr>
            </a:solidFill>
          </p:spPr>
          <p:txBody>
            <a:bodyPr/>
            <a:lstStyle/>
            <a:p/>
          </p:txBody>
        </p:sp>
        <p:sp>
          <p:nvSpPr>
            <p:cNvPr id="606" name="pl606"/>
            <p:cNvSpPr/>
            <p:nvPr/>
          </p:nvSpPr>
          <p:spPr>
            <a:xfrm>
              <a:off x="5764417" y="188458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07" name="pl607"/>
            <p:cNvSpPr/>
            <p:nvPr/>
          </p:nvSpPr>
          <p:spPr>
            <a:xfrm>
              <a:off x="5764417" y="152249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08" name="pl608"/>
            <p:cNvSpPr/>
            <p:nvPr/>
          </p:nvSpPr>
          <p:spPr>
            <a:xfrm>
              <a:off x="5764417" y="116040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09" name="pl609"/>
            <p:cNvSpPr/>
            <p:nvPr/>
          </p:nvSpPr>
          <p:spPr>
            <a:xfrm>
              <a:off x="5985354"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10" name="pl610"/>
            <p:cNvSpPr/>
            <p:nvPr/>
          </p:nvSpPr>
          <p:spPr>
            <a:xfrm>
              <a:off x="6279936"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11" name="pl611"/>
            <p:cNvSpPr/>
            <p:nvPr/>
          </p:nvSpPr>
          <p:spPr>
            <a:xfrm>
              <a:off x="6574518"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12" name="pl612"/>
            <p:cNvSpPr/>
            <p:nvPr/>
          </p:nvSpPr>
          <p:spPr>
            <a:xfrm>
              <a:off x="6869101"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13" name="pl613"/>
            <p:cNvSpPr/>
            <p:nvPr/>
          </p:nvSpPr>
          <p:spPr>
            <a:xfrm>
              <a:off x="7163683"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14" name="pl614"/>
            <p:cNvSpPr/>
            <p:nvPr/>
          </p:nvSpPr>
          <p:spPr>
            <a:xfrm>
              <a:off x="5764417" y="170354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15" name="pl615"/>
            <p:cNvSpPr/>
            <p:nvPr/>
          </p:nvSpPr>
          <p:spPr>
            <a:xfrm>
              <a:off x="5764417" y="134145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16" name="pl616"/>
            <p:cNvSpPr/>
            <p:nvPr/>
          </p:nvSpPr>
          <p:spPr>
            <a:xfrm>
              <a:off x="5764417" y="97936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17" name="pl617"/>
            <p:cNvSpPr/>
            <p:nvPr/>
          </p:nvSpPr>
          <p:spPr>
            <a:xfrm>
              <a:off x="5838063"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18" name="pl618"/>
            <p:cNvSpPr/>
            <p:nvPr/>
          </p:nvSpPr>
          <p:spPr>
            <a:xfrm>
              <a:off x="6132645"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19" name="pl619"/>
            <p:cNvSpPr/>
            <p:nvPr/>
          </p:nvSpPr>
          <p:spPr>
            <a:xfrm>
              <a:off x="6427227"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20" name="pl620"/>
            <p:cNvSpPr/>
            <p:nvPr/>
          </p:nvSpPr>
          <p:spPr>
            <a:xfrm>
              <a:off x="6721809"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21" name="pl621"/>
            <p:cNvSpPr/>
            <p:nvPr/>
          </p:nvSpPr>
          <p:spPr>
            <a:xfrm>
              <a:off x="7016392"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22" name="pl622"/>
            <p:cNvSpPr/>
            <p:nvPr/>
          </p:nvSpPr>
          <p:spPr>
            <a:xfrm>
              <a:off x="7310974"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23" name="pl623"/>
            <p:cNvSpPr/>
            <p:nvPr/>
          </p:nvSpPr>
          <p:spPr>
            <a:xfrm>
              <a:off x="5838063" y="1602156"/>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624" name="pl624"/>
            <p:cNvSpPr/>
            <p:nvPr/>
          </p:nvSpPr>
          <p:spPr>
            <a:xfrm>
              <a:off x="5838063" y="1674574"/>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40651" cap="flat">
              <a:solidFill>
                <a:srgbClr val="BEBEBE">
                  <a:alpha val="69803"/>
                </a:srgbClr>
              </a:solidFill>
              <a:prstDash val="solid"/>
              <a:round/>
            </a:ln>
          </p:spPr>
          <p:txBody>
            <a:bodyPr/>
            <a:lstStyle/>
            <a:p/>
          </p:txBody>
        </p:sp>
        <p:sp>
          <p:nvSpPr>
            <p:cNvPr id="625" name="pl625"/>
            <p:cNvSpPr/>
            <p:nvPr/>
          </p:nvSpPr>
          <p:spPr>
            <a:xfrm>
              <a:off x="5838063" y="1457320"/>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626" name="pl626"/>
            <p:cNvSpPr/>
            <p:nvPr/>
          </p:nvSpPr>
          <p:spPr>
            <a:xfrm>
              <a:off x="5838063" y="1703541"/>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627" name="pl627"/>
            <p:cNvSpPr/>
            <p:nvPr/>
          </p:nvSpPr>
          <p:spPr>
            <a:xfrm>
              <a:off x="5838063" y="1283517"/>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628" name="pl628"/>
            <p:cNvSpPr/>
            <p:nvPr/>
          </p:nvSpPr>
          <p:spPr>
            <a:xfrm>
              <a:off x="5838063" y="1674574"/>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629" name="pl629"/>
            <p:cNvSpPr/>
            <p:nvPr/>
          </p:nvSpPr>
          <p:spPr>
            <a:xfrm>
              <a:off x="5838063" y="1703541"/>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630" name="pl630"/>
            <p:cNvSpPr/>
            <p:nvPr/>
          </p:nvSpPr>
          <p:spPr>
            <a:xfrm>
              <a:off x="5838063" y="1544222"/>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631" name="pl631"/>
            <p:cNvSpPr/>
            <p:nvPr/>
          </p:nvSpPr>
          <p:spPr>
            <a:xfrm>
              <a:off x="5838063" y="1602156"/>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632" name="pl632"/>
            <p:cNvSpPr/>
            <p:nvPr/>
          </p:nvSpPr>
          <p:spPr>
            <a:xfrm>
              <a:off x="5838063" y="1631123"/>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633" name="pl633"/>
            <p:cNvSpPr/>
            <p:nvPr/>
          </p:nvSpPr>
          <p:spPr>
            <a:xfrm>
              <a:off x="5838063" y="1355935"/>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634" name="pl634"/>
            <p:cNvSpPr/>
            <p:nvPr/>
          </p:nvSpPr>
          <p:spPr>
            <a:xfrm>
              <a:off x="5838063" y="168905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35" name="pl635"/>
            <p:cNvSpPr/>
            <p:nvPr/>
          </p:nvSpPr>
          <p:spPr>
            <a:xfrm>
              <a:off x="5838063" y="170354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36" name="pl636"/>
            <p:cNvSpPr/>
            <p:nvPr/>
          </p:nvSpPr>
          <p:spPr>
            <a:xfrm>
              <a:off x="5838063" y="1674574"/>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637" name="pl637"/>
            <p:cNvSpPr/>
            <p:nvPr/>
          </p:nvSpPr>
          <p:spPr>
            <a:xfrm>
              <a:off x="5838063" y="1616640"/>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638" name="pl638"/>
            <p:cNvSpPr/>
            <p:nvPr/>
          </p:nvSpPr>
          <p:spPr>
            <a:xfrm>
              <a:off x="5838063" y="1689058"/>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639" name="pl639"/>
            <p:cNvSpPr/>
            <p:nvPr/>
          </p:nvSpPr>
          <p:spPr>
            <a:xfrm>
              <a:off x="5838063" y="1674574"/>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640" name="pl640"/>
            <p:cNvSpPr/>
            <p:nvPr/>
          </p:nvSpPr>
          <p:spPr>
            <a:xfrm>
              <a:off x="5838063" y="1515254"/>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641" name="pl641"/>
            <p:cNvSpPr/>
            <p:nvPr/>
          </p:nvSpPr>
          <p:spPr>
            <a:xfrm>
              <a:off x="5838063" y="1341451"/>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642" name="pl642"/>
            <p:cNvSpPr/>
            <p:nvPr/>
          </p:nvSpPr>
          <p:spPr>
            <a:xfrm>
              <a:off x="5838063" y="1645607"/>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643" name="pl643"/>
            <p:cNvSpPr/>
            <p:nvPr/>
          </p:nvSpPr>
          <p:spPr>
            <a:xfrm>
              <a:off x="5838063" y="1703541"/>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644" name="pl644"/>
            <p:cNvSpPr/>
            <p:nvPr/>
          </p:nvSpPr>
          <p:spPr>
            <a:xfrm>
              <a:off x="5838063" y="1355935"/>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645" name="pl645"/>
            <p:cNvSpPr/>
            <p:nvPr/>
          </p:nvSpPr>
          <p:spPr>
            <a:xfrm>
              <a:off x="5838063" y="1602156"/>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646" name="pl646"/>
            <p:cNvSpPr/>
            <p:nvPr/>
          </p:nvSpPr>
          <p:spPr>
            <a:xfrm>
              <a:off x="5838063" y="1674574"/>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40651" cap="flat">
              <a:solidFill>
                <a:srgbClr val="000000">
                  <a:alpha val="100000"/>
                </a:srgbClr>
              </a:solidFill>
              <a:prstDash val="solid"/>
              <a:round/>
            </a:ln>
          </p:spPr>
          <p:txBody>
            <a:bodyPr/>
            <a:lstStyle/>
            <a:p/>
          </p:txBody>
        </p:sp>
        <p:sp>
          <p:nvSpPr>
            <p:cNvPr id="647" name="pl647"/>
            <p:cNvSpPr/>
            <p:nvPr/>
          </p:nvSpPr>
          <p:spPr>
            <a:xfrm>
              <a:off x="5838063" y="1674574"/>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C09B00">
                  <a:alpha val="100000"/>
                </a:srgbClr>
              </a:solidFill>
              <a:prstDash val="solid"/>
              <a:round/>
            </a:ln>
          </p:spPr>
          <p:txBody>
            <a:bodyPr/>
            <a:lstStyle/>
            <a:p/>
          </p:txBody>
        </p:sp>
        <p:sp>
          <p:nvSpPr>
            <p:cNvPr id="648" name="pl648"/>
            <p:cNvSpPr/>
            <p:nvPr/>
          </p:nvSpPr>
          <p:spPr>
            <a:xfrm>
              <a:off x="5764417" y="1703541"/>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649" name="tx649"/>
            <p:cNvSpPr/>
            <p:nvPr/>
          </p:nvSpPr>
          <p:spPr>
            <a:xfrm>
              <a:off x="5807918" y="15113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650" name="tx650"/>
            <p:cNvSpPr/>
            <p:nvPr/>
          </p:nvSpPr>
          <p:spPr>
            <a:xfrm>
              <a:off x="6102500" y="15257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51" name="tx651"/>
            <p:cNvSpPr/>
            <p:nvPr/>
          </p:nvSpPr>
          <p:spPr>
            <a:xfrm>
              <a:off x="6397082" y="15257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52" name="tx652"/>
            <p:cNvSpPr/>
            <p:nvPr/>
          </p:nvSpPr>
          <p:spPr>
            <a:xfrm>
              <a:off x="6691665" y="15257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53" name="tx653"/>
            <p:cNvSpPr/>
            <p:nvPr/>
          </p:nvSpPr>
          <p:spPr>
            <a:xfrm>
              <a:off x="6986247" y="15257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54" name="tx654"/>
            <p:cNvSpPr/>
            <p:nvPr/>
          </p:nvSpPr>
          <p:spPr>
            <a:xfrm>
              <a:off x="7280829" y="15113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655" name="rc655"/>
            <p:cNvSpPr/>
            <p:nvPr/>
          </p:nvSpPr>
          <p:spPr>
            <a:xfrm>
              <a:off x="5764417" y="2179176"/>
              <a:ext cx="1620202" cy="1019644"/>
            </a:xfrm>
            <a:prstGeom prst="rect">
              <a:avLst/>
            </a:prstGeom>
            <a:solidFill>
              <a:srgbClr val="EBEBEB">
                <a:alpha val="100000"/>
              </a:srgbClr>
            </a:solidFill>
          </p:spPr>
          <p:txBody>
            <a:bodyPr/>
            <a:lstStyle/>
            <a:p/>
          </p:txBody>
        </p:sp>
        <p:sp>
          <p:nvSpPr>
            <p:cNvPr id="656" name="pl656"/>
            <p:cNvSpPr/>
            <p:nvPr/>
          </p:nvSpPr>
          <p:spPr>
            <a:xfrm>
              <a:off x="5764417" y="318868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57" name="pl657"/>
            <p:cNvSpPr/>
            <p:nvPr/>
          </p:nvSpPr>
          <p:spPr>
            <a:xfrm>
              <a:off x="5764417" y="282659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58" name="pl658"/>
            <p:cNvSpPr/>
            <p:nvPr/>
          </p:nvSpPr>
          <p:spPr>
            <a:xfrm>
              <a:off x="5764417" y="246450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59" name="pl659"/>
            <p:cNvSpPr/>
            <p:nvPr/>
          </p:nvSpPr>
          <p:spPr>
            <a:xfrm>
              <a:off x="5985354"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60" name="pl660"/>
            <p:cNvSpPr/>
            <p:nvPr/>
          </p:nvSpPr>
          <p:spPr>
            <a:xfrm>
              <a:off x="6279936"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61" name="pl661"/>
            <p:cNvSpPr/>
            <p:nvPr/>
          </p:nvSpPr>
          <p:spPr>
            <a:xfrm>
              <a:off x="6574518"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62" name="pl662"/>
            <p:cNvSpPr/>
            <p:nvPr/>
          </p:nvSpPr>
          <p:spPr>
            <a:xfrm>
              <a:off x="6869101"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63" name="pl663"/>
            <p:cNvSpPr/>
            <p:nvPr/>
          </p:nvSpPr>
          <p:spPr>
            <a:xfrm>
              <a:off x="7163683"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664" name="pl664"/>
            <p:cNvSpPr/>
            <p:nvPr/>
          </p:nvSpPr>
          <p:spPr>
            <a:xfrm>
              <a:off x="5764417" y="300763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65" name="pl665"/>
            <p:cNvSpPr/>
            <p:nvPr/>
          </p:nvSpPr>
          <p:spPr>
            <a:xfrm>
              <a:off x="5764417" y="264554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66" name="pl666"/>
            <p:cNvSpPr/>
            <p:nvPr/>
          </p:nvSpPr>
          <p:spPr>
            <a:xfrm>
              <a:off x="5764417" y="228345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67" name="pl667"/>
            <p:cNvSpPr/>
            <p:nvPr/>
          </p:nvSpPr>
          <p:spPr>
            <a:xfrm>
              <a:off x="5838063"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68" name="pl668"/>
            <p:cNvSpPr/>
            <p:nvPr/>
          </p:nvSpPr>
          <p:spPr>
            <a:xfrm>
              <a:off x="6132645"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69" name="pl669"/>
            <p:cNvSpPr/>
            <p:nvPr/>
          </p:nvSpPr>
          <p:spPr>
            <a:xfrm>
              <a:off x="6427227"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70" name="pl670"/>
            <p:cNvSpPr/>
            <p:nvPr/>
          </p:nvSpPr>
          <p:spPr>
            <a:xfrm>
              <a:off x="6721809"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71" name="pl671"/>
            <p:cNvSpPr/>
            <p:nvPr/>
          </p:nvSpPr>
          <p:spPr>
            <a:xfrm>
              <a:off x="7016392"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72" name="pl672"/>
            <p:cNvSpPr/>
            <p:nvPr/>
          </p:nvSpPr>
          <p:spPr>
            <a:xfrm>
              <a:off x="7310974"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673" name="pl673"/>
            <p:cNvSpPr/>
            <p:nvPr/>
          </p:nvSpPr>
          <p:spPr>
            <a:xfrm>
              <a:off x="5838063" y="2906252"/>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674" name="pl674"/>
            <p:cNvSpPr/>
            <p:nvPr/>
          </p:nvSpPr>
          <p:spPr>
            <a:xfrm>
              <a:off x="5838063" y="2660031"/>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40651" cap="flat">
              <a:solidFill>
                <a:srgbClr val="BEBEBE">
                  <a:alpha val="69803"/>
                </a:srgbClr>
              </a:solidFill>
              <a:prstDash val="solid"/>
              <a:round/>
            </a:ln>
          </p:spPr>
          <p:txBody>
            <a:bodyPr/>
            <a:lstStyle/>
            <a:p/>
          </p:txBody>
        </p:sp>
        <p:sp>
          <p:nvSpPr>
            <p:cNvPr id="675" name="pl675"/>
            <p:cNvSpPr/>
            <p:nvPr/>
          </p:nvSpPr>
          <p:spPr>
            <a:xfrm>
              <a:off x="5838063" y="2761416"/>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676" name="pl676"/>
            <p:cNvSpPr/>
            <p:nvPr/>
          </p:nvSpPr>
          <p:spPr>
            <a:xfrm>
              <a:off x="5838063" y="3007637"/>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677" name="pl677"/>
            <p:cNvSpPr/>
            <p:nvPr/>
          </p:nvSpPr>
          <p:spPr>
            <a:xfrm>
              <a:off x="5838063" y="2587613"/>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678" name="pl678"/>
            <p:cNvSpPr/>
            <p:nvPr/>
          </p:nvSpPr>
          <p:spPr>
            <a:xfrm>
              <a:off x="5838063" y="2978670"/>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679" name="pl679"/>
            <p:cNvSpPr/>
            <p:nvPr/>
          </p:nvSpPr>
          <p:spPr>
            <a:xfrm>
              <a:off x="5838063" y="3007637"/>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680" name="pl680"/>
            <p:cNvSpPr/>
            <p:nvPr/>
          </p:nvSpPr>
          <p:spPr>
            <a:xfrm>
              <a:off x="5838063" y="2848318"/>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681" name="pl681"/>
            <p:cNvSpPr/>
            <p:nvPr/>
          </p:nvSpPr>
          <p:spPr>
            <a:xfrm>
              <a:off x="5838063" y="2906252"/>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682" name="pl682"/>
            <p:cNvSpPr/>
            <p:nvPr/>
          </p:nvSpPr>
          <p:spPr>
            <a:xfrm>
              <a:off x="5838063" y="2935219"/>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683" name="pl683"/>
            <p:cNvSpPr/>
            <p:nvPr/>
          </p:nvSpPr>
          <p:spPr>
            <a:xfrm>
              <a:off x="5838063" y="2660031"/>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684" name="pl684"/>
            <p:cNvSpPr/>
            <p:nvPr/>
          </p:nvSpPr>
          <p:spPr>
            <a:xfrm>
              <a:off x="5838063" y="299315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85" name="pl685"/>
            <p:cNvSpPr/>
            <p:nvPr/>
          </p:nvSpPr>
          <p:spPr>
            <a:xfrm>
              <a:off x="5838063" y="300763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86" name="pl686"/>
            <p:cNvSpPr/>
            <p:nvPr/>
          </p:nvSpPr>
          <p:spPr>
            <a:xfrm>
              <a:off x="5838063" y="2978670"/>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687" name="pl687"/>
            <p:cNvSpPr/>
            <p:nvPr/>
          </p:nvSpPr>
          <p:spPr>
            <a:xfrm>
              <a:off x="5838063" y="2920736"/>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688" name="pl688"/>
            <p:cNvSpPr/>
            <p:nvPr/>
          </p:nvSpPr>
          <p:spPr>
            <a:xfrm>
              <a:off x="5838063" y="2993154"/>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689" name="pl689"/>
            <p:cNvSpPr/>
            <p:nvPr/>
          </p:nvSpPr>
          <p:spPr>
            <a:xfrm>
              <a:off x="5838063" y="2978670"/>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690" name="pl690"/>
            <p:cNvSpPr/>
            <p:nvPr/>
          </p:nvSpPr>
          <p:spPr>
            <a:xfrm>
              <a:off x="5838063" y="2819351"/>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691" name="pl691"/>
            <p:cNvSpPr/>
            <p:nvPr/>
          </p:nvSpPr>
          <p:spPr>
            <a:xfrm>
              <a:off x="5838063" y="2645548"/>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692" name="pl692"/>
            <p:cNvSpPr/>
            <p:nvPr/>
          </p:nvSpPr>
          <p:spPr>
            <a:xfrm>
              <a:off x="5838063" y="2949703"/>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693" name="pl693"/>
            <p:cNvSpPr/>
            <p:nvPr/>
          </p:nvSpPr>
          <p:spPr>
            <a:xfrm>
              <a:off x="5838063" y="3007637"/>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694" name="pl694"/>
            <p:cNvSpPr/>
            <p:nvPr/>
          </p:nvSpPr>
          <p:spPr>
            <a:xfrm>
              <a:off x="5838063" y="2660031"/>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695" name="pl695"/>
            <p:cNvSpPr/>
            <p:nvPr/>
          </p:nvSpPr>
          <p:spPr>
            <a:xfrm>
              <a:off x="5838063" y="2906252"/>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696" name="pl696"/>
            <p:cNvSpPr/>
            <p:nvPr/>
          </p:nvSpPr>
          <p:spPr>
            <a:xfrm>
              <a:off x="5838063" y="2660031"/>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40651" cap="flat">
              <a:solidFill>
                <a:srgbClr val="000000">
                  <a:alpha val="100000"/>
                </a:srgbClr>
              </a:solidFill>
              <a:prstDash val="solid"/>
              <a:round/>
            </a:ln>
          </p:spPr>
          <p:txBody>
            <a:bodyPr/>
            <a:lstStyle/>
            <a:p/>
          </p:txBody>
        </p:sp>
        <p:sp>
          <p:nvSpPr>
            <p:cNvPr id="697" name="pl697"/>
            <p:cNvSpPr/>
            <p:nvPr/>
          </p:nvSpPr>
          <p:spPr>
            <a:xfrm>
              <a:off x="5838063" y="2660031"/>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00BF7D">
                  <a:alpha val="100000"/>
                </a:srgbClr>
              </a:solidFill>
              <a:prstDash val="solid"/>
              <a:round/>
            </a:ln>
          </p:spPr>
          <p:txBody>
            <a:bodyPr/>
            <a:lstStyle/>
            <a:p/>
          </p:txBody>
        </p:sp>
        <p:sp>
          <p:nvSpPr>
            <p:cNvPr id="698" name="pl698"/>
            <p:cNvSpPr/>
            <p:nvPr/>
          </p:nvSpPr>
          <p:spPr>
            <a:xfrm>
              <a:off x="5764417" y="300763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699" name="tx699"/>
            <p:cNvSpPr/>
            <p:nvPr/>
          </p:nvSpPr>
          <p:spPr>
            <a:xfrm>
              <a:off x="5777773" y="26547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700" name="tx700"/>
            <p:cNvSpPr/>
            <p:nvPr/>
          </p:nvSpPr>
          <p:spPr>
            <a:xfrm>
              <a:off x="6072355" y="26547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701" name="tx701"/>
            <p:cNvSpPr/>
            <p:nvPr/>
          </p:nvSpPr>
          <p:spPr>
            <a:xfrm>
              <a:off x="6366938" y="26257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702" name="tx702"/>
            <p:cNvSpPr/>
            <p:nvPr/>
          </p:nvSpPr>
          <p:spPr>
            <a:xfrm>
              <a:off x="6661520" y="24967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703" name="tx703"/>
            <p:cNvSpPr/>
            <p:nvPr/>
          </p:nvSpPr>
          <p:spPr>
            <a:xfrm>
              <a:off x="6956102" y="24967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704" name="tx704"/>
            <p:cNvSpPr/>
            <p:nvPr/>
          </p:nvSpPr>
          <p:spPr>
            <a:xfrm>
              <a:off x="7280829" y="27561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05" name="rc705"/>
            <p:cNvSpPr/>
            <p:nvPr/>
          </p:nvSpPr>
          <p:spPr>
            <a:xfrm>
              <a:off x="5764417" y="3483272"/>
              <a:ext cx="1620202" cy="1019644"/>
            </a:xfrm>
            <a:prstGeom prst="rect">
              <a:avLst/>
            </a:prstGeom>
            <a:solidFill>
              <a:srgbClr val="EBEBEB">
                <a:alpha val="100000"/>
              </a:srgbClr>
            </a:solidFill>
          </p:spPr>
          <p:txBody>
            <a:bodyPr/>
            <a:lstStyle/>
            <a:p/>
          </p:txBody>
        </p:sp>
        <p:sp>
          <p:nvSpPr>
            <p:cNvPr id="706" name="pl706"/>
            <p:cNvSpPr/>
            <p:nvPr/>
          </p:nvSpPr>
          <p:spPr>
            <a:xfrm>
              <a:off x="5764417" y="449277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07" name="pl707"/>
            <p:cNvSpPr/>
            <p:nvPr/>
          </p:nvSpPr>
          <p:spPr>
            <a:xfrm>
              <a:off x="5764417" y="413068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08" name="pl708"/>
            <p:cNvSpPr/>
            <p:nvPr/>
          </p:nvSpPr>
          <p:spPr>
            <a:xfrm>
              <a:off x="5764417" y="376859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09" name="pl709"/>
            <p:cNvSpPr/>
            <p:nvPr/>
          </p:nvSpPr>
          <p:spPr>
            <a:xfrm>
              <a:off x="5985354"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10" name="pl710"/>
            <p:cNvSpPr/>
            <p:nvPr/>
          </p:nvSpPr>
          <p:spPr>
            <a:xfrm>
              <a:off x="6279936"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11" name="pl711"/>
            <p:cNvSpPr/>
            <p:nvPr/>
          </p:nvSpPr>
          <p:spPr>
            <a:xfrm>
              <a:off x="6574518"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12" name="pl712"/>
            <p:cNvSpPr/>
            <p:nvPr/>
          </p:nvSpPr>
          <p:spPr>
            <a:xfrm>
              <a:off x="6869101"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13" name="pl713"/>
            <p:cNvSpPr/>
            <p:nvPr/>
          </p:nvSpPr>
          <p:spPr>
            <a:xfrm>
              <a:off x="7163683"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14" name="pl714"/>
            <p:cNvSpPr/>
            <p:nvPr/>
          </p:nvSpPr>
          <p:spPr>
            <a:xfrm>
              <a:off x="5764417" y="431173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15" name="pl715"/>
            <p:cNvSpPr/>
            <p:nvPr/>
          </p:nvSpPr>
          <p:spPr>
            <a:xfrm>
              <a:off x="5764417" y="39496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16" name="pl716"/>
            <p:cNvSpPr/>
            <p:nvPr/>
          </p:nvSpPr>
          <p:spPr>
            <a:xfrm>
              <a:off x="5764417" y="358755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17" name="pl717"/>
            <p:cNvSpPr/>
            <p:nvPr/>
          </p:nvSpPr>
          <p:spPr>
            <a:xfrm>
              <a:off x="5838063"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18" name="pl718"/>
            <p:cNvSpPr/>
            <p:nvPr/>
          </p:nvSpPr>
          <p:spPr>
            <a:xfrm>
              <a:off x="6132645"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19" name="pl719"/>
            <p:cNvSpPr/>
            <p:nvPr/>
          </p:nvSpPr>
          <p:spPr>
            <a:xfrm>
              <a:off x="6427227"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20" name="pl720"/>
            <p:cNvSpPr/>
            <p:nvPr/>
          </p:nvSpPr>
          <p:spPr>
            <a:xfrm>
              <a:off x="6721809"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21" name="pl721"/>
            <p:cNvSpPr/>
            <p:nvPr/>
          </p:nvSpPr>
          <p:spPr>
            <a:xfrm>
              <a:off x="7016392"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22" name="pl722"/>
            <p:cNvSpPr/>
            <p:nvPr/>
          </p:nvSpPr>
          <p:spPr>
            <a:xfrm>
              <a:off x="7310974"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23" name="pl723"/>
            <p:cNvSpPr/>
            <p:nvPr/>
          </p:nvSpPr>
          <p:spPr>
            <a:xfrm>
              <a:off x="5838063" y="4210348"/>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724" name="pl724"/>
            <p:cNvSpPr/>
            <p:nvPr/>
          </p:nvSpPr>
          <p:spPr>
            <a:xfrm>
              <a:off x="5838063" y="4297250"/>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40651" cap="flat">
              <a:solidFill>
                <a:srgbClr val="BEBEBE">
                  <a:alpha val="69803"/>
                </a:srgbClr>
              </a:solidFill>
              <a:prstDash val="solid"/>
              <a:round/>
            </a:ln>
          </p:spPr>
          <p:txBody>
            <a:bodyPr/>
            <a:lstStyle/>
            <a:p/>
          </p:txBody>
        </p:sp>
        <p:sp>
          <p:nvSpPr>
            <p:cNvPr id="725" name="pl725"/>
            <p:cNvSpPr/>
            <p:nvPr/>
          </p:nvSpPr>
          <p:spPr>
            <a:xfrm>
              <a:off x="5838063" y="4065512"/>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726" name="pl726"/>
            <p:cNvSpPr/>
            <p:nvPr/>
          </p:nvSpPr>
          <p:spPr>
            <a:xfrm>
              <a:off x="5838063" y="4311734"/>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727" name="pl727"/>
            <p:cNvSpPr/>
            <p:nvPr/>
          </p:nvSpPr>
          <p:spPr>
            <a:xfrm>
              <a:off x="5838063" y="3891709"/>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728" name="pl728"/>
            <p:cNvSpPr/>
            <p:nvPr/>
          </p:nvSpPr>
          <p:spPr>
            <a:xfrm>
              <a:off x="5838063" y="4282766"/>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729" name="pl729"/>
            <p:cNvSpPr/>
            <p:nvPr/>
          </p:nvSpPr>
          <p:spPr>
            <a:xfrm>
              <a:off x="5838063" y="4311734"/>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730" name="pl730"/>
            <p:cNvSpPr/>
            <p:nvPr/>
          </p:nvSpPr>
          <p:spPr>
            <a:xfrm>
              <a:off x="5838063" y="4152414"/>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731" name="pl731"/>
            <p:cNvSpPr/>
            <p:nvPr/>
          </p:nvSpPr>
          <p:spPr>
            <a:xfrm>
              <a:off x="5838063" y="4210348"/>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732" name="pl732"/>
            <p:cNvSpPr/>
            <p:nvPr/>
          </p:nvSpPr>
          <p:spPr>
            <a:xfrm>
              <a:off x="5838063" y="4239316"/>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733" name="pl733"/>
            <p:cNvSpPr/>
            <p:nvPr/>
          </p:nvSpPr>
          <p:spPr>
            <a:xfrm>
              <a:off x="5838063" y="3964127"/>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734" name="pl734"/>
            <p:cNvSpPr/>
            <p:nvPr/>
          </p:nvSpPr>
          <p:spPr>
            <a:xfrm>
              <a:off x="5838063" y="429725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35" name="pl735"/>
            <p:cNvSpPr/>
            <p:nvPr/>
          </p:nvSpPr>
          <p:spPr>
            <a:xfrm>
              <a:off x="5838063" y="431173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36" name="pl736"/>
            <p:cNvSpPr/>
            <p:nvPr/>
          </p:nvSpPr>
          <p:spPr>
            <a:xfrm>
              <a:off x="5838063" y="4282766"/>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737" name="pl737"/>
            <p:cNvSpPr/>
            <p:nvPr/>
          </p:nvSpPr>
          <p:spPr>
            <a:xfrm>
              <a:off x="5838063" y="4224832"/>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738" name="pl738"/>
            <p:cNvSpPr/>
            <p:nvPr/>
          </p:nvSpPr>
          <p:spPr>
            <a:xfrm>
              <a:off x="5838063" y="4297250"/>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739" name="pl739"/>
            <p:cNvSpPr/>
            <p:nvPr/>
          </p:nvSpPr>
          <p:spPr>
            <a:xfrm>
              <a:off x="5838063" y="4282766"/>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740" name="pl740"/>
            <p:cNvSpPr/>
            <p:nvPr/>
          </p:nvSpPr>
          <p:spPr>
            <a:xfrm>
              <a:off x="5838063" y="4123447"/>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741" name="pl741"/>
            <p:cNvSpPr/>
            <p:nvPr/>
          </p:nvSpPr>
          <p:spPr>
            <a:xfrm>
              <a:off x="5838063" y="3949644"/>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742" name="pl742"/>
            <p:cNvSpPr/>
            <p:nvPr/>
          </p:nvSpPr>
          <p:spPr>
            <a:xfrm>
              <a:off x="5838063" y="4253799"/>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743" name="pl743"/>
            <p:cNvSpPr/>
            <p:nvPr/>
          </p:nvSpPr>
          <p:spPr>
            <a:xfrm>
              <a:off x="5838063" y="4311734"/>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744" name="pl744"/>
            <p:cNvSpPr/>
            <p:nvPr/>
          </p:nvSpPr>
          <p:spPr>
            <a:xfrm>
              <a:off x="5838063" y="3964127"/>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745" name="pl745"/>
            <p:cNvSpPr/>
            <p:nvPr/>
          </p:nvSpPr>
          <p:spPr>
            <a:xfrm>
              <a:off x="5838063" y="4210348"/>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746" name="pl746"/>
            <p:cNvSpPr/>
            <p:nvPr/>
          </p:nvSpPr>
          <p:spPr>
            <a:xfrm>
              <a:off x="5838063" y="4297250"/>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40651" cap="flat">
              <a:solidFill>
                <a:srgbClr val="000000">
                  <a:alpha val="100000"/>
                </a:srgbClr>
              </a:solidFill>
              <a:prstDash val="solid"/>
              <a:round/>
            </a:ln>
          </p:spPr>
          <p:txBody>
            <a:bodyPr/>
            <a:lstStyle/>
            <a:p/>
          </p:txBody>
        </p:sp>
        <p:sp>
          <p:nvSpPr>
            <p:cNvPr id="747" name="pl747"/>
            <p:cNvSpPr/>
            <p:nvPr/>
          </p:nvSpPr>
          <p:spPr>
            <a:xfrm>
              <a:off x="5838063" y="4297250"/>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35A2FF">
                  <a:alpha val="100000"/>
                </a:srgbClr>
              </a:solidFill>
              <a:prstDash val="solid"/>
              <a:round/>
            </a:ln>
          </p:spPr>
          <p:txBody>
            <a:bodyPr/>
            <a:lstStyle/>
            <a:p/>
          </p:txBody>
        </p:sp>
        <p:sp>
          <p:nvSpPr>
            <p:cNvPr id="748" name="pl748"/>
            <p:cNvSpPr/>
            <p:nvPr/>
          </p:nvSpPr>
          <p:spPr>
            <a:xfrm>
              <a:off x="5764417" y="431173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49" name="tx749"/>
            <p:cNvSpPr/>
            <p:nvPr/>
          </p:nvSpPr>
          <p:spPr>
            <a:xfrm>
              <a:off x="5789868" y="41774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50" name="tx750"/>
            <p:cNvSpPr/>
            <p:nvPr/>
          </p:nvSpPr>
          <p:spPr>
            <a:xfrm>
              <a:off x="6102500" y="41339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51" name="tx751"/>
            <p:cNvSpPr/>
            <p:nvPr/>
          </p:nvSpPr>
          <p:spPr>
            <a:xfrm>
              <a:off x="6397082"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52" name="tx752"/>
            <p:cNvSpPr/>
            <p:nvPr/>
          </p:nvSpPr>
          <p:spPr>
            <a:xfrm>
              <a:off x="6673615" y="416294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53" name="tx753"/>
            <p:cNvSpPr/>
            <p:nvPr/>
          </p:nvSpPr>
          <p:spPr>
            <a:xfrm>
              <a:off x="6986247"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54" name="tx754"/>
            <p:cNvSpPr/>
            <p:nvPr/>
          </p:nvSpPr>
          <p:spPr>
            <a:xfrm>
              <a:off x="7280829"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55" name="rc755"/>
            <p:cNvSpPr/>
            <p:nvPr/>
          </p:nvSpPr>
          <p:spPr>
            <a:xfrm>
              <a:off x="5764417" y="4787368"/>
              <a:ext cx="1620202" cy="1019644"/>
            </a:xfrm>
            <a:prstGeom prst="rect">
              <a:avLst/>
            </a:prstGeom>
            <a:solidFill>
              <a:srgbClr val="EBEBEB">
                <a:alpha val="100000"/>
              </a:srgbClr>
            </a:solidFill>
          </p:spPr>
          <p:txBody>
            <a:bodyPr/>
            <a:lstStyle/>
            <a:p/>
          </p:txBody>
        </p:sp>
        <p:sp>
          <p:nvSpPr>
            <p:cNvPr id="756" name="pl756"/>
            <p:cNvSpPr/>
            <p:nvPr/>
          </p:nvSpPr>
          <p:spPr>
            <a:xfrm>
              <a:off x="5764417" y="579687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57" name="pl757"/>
            <p:cNvSpPr/>
            <p:nvPr/>
          </p:nvSpPr>
          <p:spPr>
            <a:xfrm>
              <a:off x="5764417" y="543478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58" name="pl758"/>
            <p:cNvSpPr/>
            <p:nvPr/>
          </p:nvSpPr>
          <p:spPr>
            <a:xfrm>
              <a:off x="5764417" y="507269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59" name="pl759"/>
            <p:cNvSpPr/>
            <p:nvPr/>
          </p:nvSpPr>
          <p:spPr>
            <a:xfrm>
              <a:off x="5985354"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60" name="pl760"/>
            <p:cNvSpPr/>
            <p:nvPr/>
          </p:nvSpPr>
          <p:spPr>
            <a:xfrm>
              <a:off x="6279936"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61" name="pl761"/>
            <p:cNvSpPr/>
            <p:nvPr/>
          </p:nvSpPr>
          <p:spPr>
            <a:xfrm>
              <a:off x="6574518"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62" name="pl762"/>
            <p:cNvSpPr/>
            <p:nvPr/>
          </p:nvSpPr>
          <p:spPr>
            <a:xfrm>
              <a:off x="6869101"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63" name="pl763"/>
            <p:cNvSpPr/>
            <p:nvPr/>
          </p:nvSpPr>
          <p:spPr>
            <a:xfrm>
              <a:off x="7163683"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764" name="pl764"/>
            <p:cNvSpPr/>
            <p:nvPr/>
          </p:nvSpPr>
          <p:spPr>
            <a:xfrm>
              <a:off x="5764417" y="561583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65" name="pl765"/>
            <p:cNvSpPr/>
            <p:nvPr/>
          </p:nvSpPr>
          <p:spPr>
            <a:xfrm>
              <a:off x="5764417" y="525374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66" name="pl766"/>
            <p:cNvSpPr/>
            <p:nvPr/>
          </p:nvSpPr>
          <p:spPr>
            <a:xfrm>
              <a:off x="5764417" y="489165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67" name="pl767"/>
            <p:cNvSpPr/>
            <p:nvPr/>
          </p:nvSpPr>
          <p:spPr>
            <a:xfrm>
              <a:off x="5838063"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68" name="pl768"/>
            <p:cNvSpPr/>
            <p:nvPr/>
          </p:nvSpPr>
          <p:spPr>
            <a:xfrm>
              <a:off x="6132645"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69" name="pl769"/>
            <p:cNvSpPr/>
            <p:nvPr/>
          </p:nvSpPr>
          <p:spPr>
            <a:xfrm>
              <a:off x="6427227"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70" name="pl770"/>
            <p:cNvSpPr/>
            <p:nvPr/>
          </p:nvSpPr>
          <p:spPr>
            <a:xfrm>
              <a:off x="6721809"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71" name="pl771"/>
            <p:cNvSpPr/>
            <p:nvPr/>
          </p:nvSpPr>
          <p:spPr>
            <a:xfrm>
              <a:off x="7016392"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72" name="pl772"/>
            <p:cNvSpPr/>
            <p:nvPr/>
          </p:nvSpPr>
          <p:spPr>
            <a:xfrm>
              <a:off x="7310974"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773" name="pl773"/>
            <p:cNvSpPr/>
            <p:nvPr/>
          </p:nvSpPr>
          <p:spPr>
            <a:xfrm>
              <a:off x="5838063" y="5514445"/>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774" name="pl774"/>
            <p:cNvSpPr/>
            <p:nvPr/>
          </p:nvSpPr>
          <p:spPr>
            <a:xfrm>
              <a:off x="5838063" y="5615830"/>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40651" cap="flat">
              <a:solidFill>
                <a:srgbClr val="BEBEBE">
                  <a:alpha val="69803"/>
                </a:srgbClr>
              </a:solidFill>
              <a:prstDash val="solid"/>
              <a:round/>
            </a:ln>
          </p:spPr>
          <p:txBody>
            <a:bodyPr/>
            <a:lstStyle/>
            <a:p/>
          </p:txBody>
        </p:sp>
        <p:sp>
          <p:nvSpPr>
            <p:cNvPr id="775" name="pl775"/>
            <p:cNvSpPr/>
            <p:nvPr/>
          </p:nvSpPr>
          <p:spPr>
            <a:xfrm>
              <a:off x="5838063" y="5369609"/>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776" name="pl776"/>
            <p:cNvSpPr/>
            <p:nvPr/>
          </p:nvSpPr>
          <p:spPr>
            <a:xfrm>
              <a:off x="5838063" y="5615830"/>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777" name="pl777"/>
            <p:cNvSpPr/>
            <p:nvPr/>
          </p:nvSpPr>
          <p:spPr>
            <a:xfrm>
              <a:off x="5838063" y="5195806"/>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778" name="pl778"/>
            <p:cNvSpPr/>
            <p:nvPr/>
          </p:nvSpPr>
          <p:spPr>
            <a:xfrm>
              <a:off x="5838063" y="5586863"/>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779" name="pl779"/>
            <p:cNvSpPr/>
            <p:nvPr/>
          </p:nvSpPr>
          <p:spPr>
            <a:xfrm>
              <a:off x="5838063" y="5615830"/>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780" name="pl780"/>
            <p:cNvSpPr/>
            <p:nvPr/>
          </p:nvSpPr>
          <p:spPr>
            <a:xfrm>
              <a:off x="5838063" y="5456510"/>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781" name="pl781"/>
            <p:cNvSpPr/>
            <p:nvPr/>
          </p:nvSpPr>
          <p:spPr>
            <a:xfrm>
              <a:off x="5838063" y="5514445"/>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782" name="pl782"/>
            <p:cNvSpPr/>
            <p:nvPr/>
          </p:nvSpPr>
          <p:spPr>
            <a:xfrm>
              <a:off x="5838063" y="5543412"/>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783" name="pl783"/>
            <p:cNvSpPr/>
            <p:nvPr/>
          </p:nvSpPr>
          <p:spPr>
            <a:xfrm>
              <a:off x="5838063" y="5268224"/>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784" name="pl784"/>
            <p:cNvSpPr/>
            <p:nvPr/>
          </p:nvSpPr>
          <p:spPr>
            <a:xfrm>
              <a:off x="5838063" y="560134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85" name="pl785"/>
            <p:cNvSpPr/>
            <p:nvPr/>
          </p:nvSpPr>
          <p:spPr>
            <a:xfrm>
              <a:off x="5838063" y="561583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86" name="pl786"/>
            <p:cNvSpPr/>
            <p:nvPr/>
          </p:nvSpPr>
          <p:spPr>
            <a:xfrm>
              <a:off x="5838063" y="5586863"/>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787" name="pl787"/>
            <p:cNvSpPr/>
            <p:nvPr/>
          </p:nvSpPr>
          <p:spPr>
            <a:xfrm>
              <a:off x="5838063" y="5528928"/>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788" name="pl788"/>
            <p:cNvSpPr/>
            <p:nvPr/>
          </p:nvSpPr>
          <p:spPr>
            <a:xfrm>
              <a:off x="5838063" y="5601346"/>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789" name="pl789"/>
            <p:cNvSpPr/>
            <p:nvPr/>
          </p:nvSpPr>
          <p:spPr>
            <a:xfrm>
              <a:off x="5838063" y="5586863"/>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790" name="pl790"/>
            <p:cNvSpPr/>
            <p:nvPr/>
          </p:nvSpPr>
          <p:spPr>
            <a:xfrm>
              <a:off x="5838063" y="5427543"/>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791" name="pl791"/>
            <p:cNvSpPr/>
            <p:nvPr/>
          </p:nvSpPr>
          <p:spPr>
            <a:xfrm>
              <a:off x="5838063" y="5253740"/>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792" name="pl792"/>
            <p:cNvSpPr/>
            <p:nvPr/>
          </p:nvSpPr>
          <p:spPr>
            <a:xfrm>
              <a:off x="5838063" y="5557895"/>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793" name="pl793"/>
            <p:cNvSpPr/>
            <p:nvPr/>
          </p:nvSpPr>
          <p:spPr>
            <a:xfrm>
              <a:off x="5838063" y="5615830"/>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794" name="pl794"/>
            <p:cNvSpPr/>
            <p:nvPr/>
          </p:nvSpPr>
          <p:spPr>
            <a:xfrm>
              <a:off x="5838063" y="5268224"/>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795" name="pl795"/>
            <p:cNvSpPr/>
            <p:nvPr/>
          </p:nvSpPr>
          <p:spPr>
            <a:xfrm>
              <a:off x="5838063" y="5514445"/>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796" name="pl796"/>
            <p:cNvSpPr/>
            <p:nvPr/>
          </p:nvSpPr>
          <p:spPr>
            <a:xfrm>
              <a:off x="5838063" y="5615830"/>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40651" cap="flat">
              <a:solidFill>
                <a:srgbClr val="000000">
                  <a:alpha val="100000"/>
                </a:srgbClr>
              </a:solidFill>
              <a:prstDash val="solid"/>
              <a:round/>
            </a:ln>
          </p:spPr>
          <p:txBody>
            <a:bodyPr/>
            <a:lstStyle/>
            <a:p/>
          </p:txBody>
        </p:sp>
        <p:sp>
          <p:nvSpPr>
            <p:cNvPr id="797" name="pl797"/>
            <p:cNvSpPr/>
            <p:nvPr/>
          </p:nvSpPr>
          <p:spPr>
            <a:xfrm>
              <a:off x="5838063" y="5615830"/>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FF62BC">
                  <a:alpha val="100000"/>
                </a:srgbClr>
              </a:solidFill>
              <a:prstDash val="solid"/>
              <a:round/>
            </a:ln>
          </p:spPr>
          <p:txBody>
            <a:bodyPr/>
            <a:lstStyle/>
            <a:p/>
          </p:txBody>
        </p:sp>
        <p:sp>
          <p:nvSpPr>
            <p:cNvPr id="798" name="pl798"/>
            <p:cNvSpPr/>
            <p:nvPr/>
          </p:nvSpPr>
          <p:spPr>
            <a:xfrm>
              <a:off x="5764417" y="561583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99" name="tx799"/>
            <p:cNvSpPr/>
            <p:nvPr/>
          </p:nvSpPr>
          <p:spPr>
            <a:xfrm>
              <a:off x="5807918" y="5451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00" name="tx800"/>
            <p:cNvSpPr/>
            <p:nvPr/>
          </p:nvSpPr>
          <p:spPr>
            <a:xfrm>
              <a:off x="6102500" y="5451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01" name="tx801"/>
            <p:cNvSpPr/>
            <p:nvPr/>
          </p:nvSpPr>
          <p:spPr>
            <a:xfrm>
              <a:off x="6348888" y="559606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02" name="tx802"/>
            <p:cNvSpPr/>
            <p:nvPr/>
          </p:nvSpPr>
          <p:spPr>
            <a:xfrm>
              <a:off x="6673615" y="549463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03" name="tx803"/>
            <p:cNvSpPr/>
            <p:nvPr/>
          </p:nvSpPr>
          <p:spPr>
            <a:xfrm>
              <a:off x="6986247" y="5451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04" name="tx804"/>
            <p:cNvSpPr/>
            <p:nvPr/>
          </p:nvSpPr>
          <p:spPr>
            <a:xfrm>
              <a:off x="7280829" y="5451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05" name="rc805"/>
            <p:cNvSpPr/>
            <p:nvPr/>
          </p:nvSpPr>
          <p:spPr>
            <a:xfrm>
              <a:off x="7454208" y="875080"/>
              <a:ext cx="1620202" cy="1019644"/>
            </a:xfrm>
            <a:prstGeom prst="rect">
              <a:avLst/>
            </a:prstGeom>
            <a:solidFill>
              <a:srgbClr val="EBEBEB">
                <a:alpha val="100000"/>
              </a:srgbClr>
            </a:solidFill>
          </p:spPr>
          <p:txBody>
            <a:bodyPr/>
            <a:lstStyle/>
            <a:p/>
          </p:txBody>
        </p:sp>
        <p:sp>
          <p:nvSpPr>
            <p:cNvPr id="806" name="pl806"/>
            <p:cNvSpPr/>
            <p:nvPr/>
          </p:nvSpPr>
          <p:spPr>
            <a:xfrm>
              <a:off x="7454208" y="188458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07" name="pl807"/>
            <p:cNvSpPr/>
            <p:nvPr/>
          </p:nvSpPr>
          <p:spPr>
            <a:xfrm>
              <a:off x="7454208" y="152249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08" name="pl808"/>
            <p:cNvSpPr/>
            <p:nvPr/>
          </p:nvSpPr>
          <p:spPr>
            <a:xfrm>
              <a:off x="7454208" y="116040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09" name="pl809"/>
            <p:cNvSpPr/>
            <p:nvPr/>
          </p:nvSpPr>
          <p:spPr>
            <a:xfrm>
              <a:off x="7675145"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10" name="pl810"/>
            <p:cNvSpPr/>
            <p:nvPr/>
          </p:nvSpPr>
          <p:spPr>
            <a:xfrm>
              <a:off x="7969727"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11" name="pl811"/>
            <p:cNvSpPr/>
            <p:nvPr/>
          </p:nvSpPr>
          <p:spPr>
            <a:xfrm>
              <a:off x="8264309"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12" name="pl812"/>
            <p:cNvSpPr/>
            <p:nvPr/>
          </p:nvSpPr>
          <p:spPr>
            <a:xfrm>
              <a:off x="8558892"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13" name="pl813"/>
            <p:cNvSpPr/>
            <p:nvPr/>
          </p:nvSpPr>
          <p:spPr>
            <a:xfrm>
              <a:off x="8853474" y="875080"/>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14" name="pl814"/>
            <p:cNvSpPr/>
            <p:nvPr/>
          </p:nvSpPr>
          <p:spPr>
            <a:xfrm>
              <a:off x="7454208" y="170354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15" name="pl815"/>
            <p:cNvSpPr/>
            <p:nvPr/>
          </p:nvSpPr>
          <p:spPr>
            <a:xfrm>
              <a:off x="7454208" y="134145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16" name="pl816"/>
            <p:cNvSpPr/>
            <p:nvPr/>
          </p:nvSpPr>
          <p:spPr>
            <a:xfrm>
              <a:off x="7454208" y="97936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17" name="pl817"/>
            <p:cNvSpPr/>
            <p:nvPr/>
          </p:nvSpPr>
          <p:spPr>
            <a:xfrm>
              <a:off x="7527854"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18" name="pl818"/>
            <p:cNvSpPr/>
            <p:nvPr/>
          </p:nvSpPr>
          <p:spPr>
            <a:xfrm>
              <a:off x="7822436"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19" name="pl819"/>
            <p:cNvSpPr/>
            <p:nvPr/>
          </p:nvSpPr>
          <p:spPr>
            <a:xfrm>
              <a:off x="8117018"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20" name="pl820"/>
            <p:cNvSpPr/>
            <p:nvPr/>
          </p:nvSpPr>
          <p:spPr>
            <a:xfrm>
              <a:off x="8411601"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21" name="pl821"/>
            <p:cNvSpPr/>
            <p:nvPr/>
          </p:nvSpPr>
          <p:spPr>
            <a:xfrm>
              <a:off x="8706183"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22" name="pl822"/>
            <p:cNvSpPr/>
            <p:nvPr/>
          </p:nvSpPr>
          <p:spPr>
            <a:xfrm>
              <a:off x="9000765" y="875080"/>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23" name="pl823"/>
            <p:cNvSpPr/>
            <p:nvPr/>
          </p:nvSpPr>
          <p:spPr>
            <a:xfrm>
              <a:off x="7527854" y="1602156"/>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824" name="pl824"/>
            <p:cNvSpPr/>
            <p:nvPr/>
          </p:nvSpPr>
          <p:spPr>
            <a:xfrm>
              <a:off x="7527854" y="1703541"/>
              <a:ext cx="1472910" cy="14483"/>
            </a:xfrm>
            <a:custGeom>
              <a:avLst/>
              <a:pathLst>
                <a:path w="1472910" h="14483">
                  <a:moveTo>
                    <a:pt x="0" y="0"/>
                  </a:moveTo>
                  <a:lnTo>
                    <a:pt x="294582" y="0"/>
                  </a:lnTo>
                  <a:lnTo>
                    <a:pt x="589164" y="0"/>
                  </a:lnTo>
                  <a:lnTo>
                    <a:pt x="883746" y="14483"/>
                  </a:lnTo>
                  <a:lnTo>
                    <a:pt x="1178328" y="0"/>
                  </a:lnTo>
                  <a:lnTo>
                    <a:pt x="1472910" y="0"/>
                  </a:lnTo>
                </a:path>
              </a:pathLst>
            </a:custGeom>
            <a:ln w="40651" cap="flat">
              <a:solidFill>
                <a:srgbClr val="BEBEBE">
                  <a:alpha val="69803"/>
                </a:srgbClr>
              </a:solidFill>
              <a:prstDash val="solid"/>
              <a:round/>
            </a:ln>
          </p:spPr>
          <p:txBody>
            <a:bodyPr/>
            <a:lstStyle/>
            <a:p/>
          </p:txBody>
        </p:sp>
        <p:sp>
          <p:nvSpPr>
            <p:cNvPr id="825" name="pl825"/>
            <p:cNvSpPr/>
            <p:nvPr/>
          </p:nvSpPr>
          <p:spPr>
            <a:xfrm>
              <a:off x="7527854" y="1457320"/>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826" name="pl826"/>
            <p:cNvSpPr/>
            <p:nvPr/>
          </p:nvSpPr>
          <p:spPr>
            <a:xfrm>
              <a:off x="7527854" y="1703541"/>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827" name="pl827"/>
            <p:cNvSpPr/>
            <p:nvPr/>
          </p:nvSpPr>
          <p:spPr>
            <a:xfrm>
              <a:off x="7527854" y="1283517"/>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828" name="pl828"/>
            <p:cNvSpPr/>
            <p:nvPr/>
          </p:nvSpPr>
          <p:spPr>
            <a:xfrm>
              <a:off x="7527854" y="1674574"/>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829" name="pl829"/>
            <p:cNvSpPr/>
            <p:nvPr/>
          </p:nvSpPr>
          <p:spPr>
            <a:xfrm>
              <a:off x="7527854" y="1703541"/>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830" name="pl830"/>
            <p:cNvSpPr/>
            <p:nvPr/>
          </p:nvSpPr>
          <p:spPr>
            <a:xfrm>
              <a:off x="7527854" y="1544222"/>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831" name="pl831"/>
            <p:cNvSpPr/>
            <p:nvPr/>
          </p:nvSpPr>
          <p:spPr>
            <a:xfrm>
              <a:off x="7527854" y="1602156"/>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832" name="pl832"/>
            <p:cNvSpPr/>
            <p:nvPr/>
          </p:nvSpPr>
          <p:spPr>
            <a:xfrm>
              <a:off x="7527854" y="1631123"/>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833" name="pl833"/>
            <p:cNvSpPr/>
            <p:nvPr/>
          </p:nvSpPr>
          <p:spPr>
            <a:xfrm>
              <a:off x="7527854" y="1355935"/>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834" name="pl834"/>
            <p:cNvSpPr/>
            <p:nvPr/>
          </p:nvSpPr>
          <p:spPr>
            <a:xfrm>
              <a:off x="7527854" y="168905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35" name="pl835"/>
            <p:cNvSpPr/>
            <p:nvPr/>
          </p:nvSpPr>
          <p:spPr>
            <a:xfrm>
              <a:off x="7527854" y="170354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36" name="pl836"/>
            <p:cNvSpPr/>
            <p:nvPr/>
          </p:nvSpPr>
          <p:spPr>
            <a:xfrm>
              <a:off x="7527854" y="1674574"/>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837" name="pl837"/>
            <p:cNvSpPr/>
            <p:nvPr/>
          </p:nvSpPr>
          <p:spPr>
            <a:xfrm>
              <a:off x="7527854" y="1616640"/>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838" name="pl838"/>
            <p:cNvSpPr/>
            <p:nvPr/>
          </p:nvSpPr>
          <p:spPr>
            <a:xfrm>
              <a:off x="7527854" y="1689058"/>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839" name="pl839"/>
            <p:cNvSpPr/>
            <p:nvPr/>
          </p:nvSpPr>
          <p:spPr>
            <a:xfrm>
              <a:off x="7527854" y="1674574"/>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840" name="pl840"/>
            <p:cNvSpPr/>
            <p:nvPr/>
          </p:nvSpPr>
          <p:spPr>
            <a:xfrm>
              <a:off x="7527854" y="1515254"/>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841" name="pl841"/>
            <p:cNvSpPr/>
            <p:nvPr/>
          </p:nvSpPr>
          <p:spPr>
            <a:xfrm>
              <a:off x="7527854" y="1341451"/>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842" name="pl842"/>
            <p:cNvSpPr/>
            <p:nvPr/>
          </p:nvSpPr>
          <p:spPr>
            <a:xfrm>
              <a:off x="7527854" y="1645607"/>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843" name="pl843"/>
            <p:cNvSpPr/>
            <p:nvPr/>
          </p:nvSpPr>
          <p:spPr>
            <a:xfrm>
              <a:off x="7527854" y="1703541"/>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844" name="pl844"/>
            <p:cNvSpPr/>
            <p:nvPr/>
          </p:nvSpPr>
          <p:spPr>
            <a:xfrm>
              <a:off x="7527854" y="1355935"/>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845" name="pl845"/>
            <p:cNvSpPr/>
            <p:nvPr/>
          </p:nvSpPr>
          <p:spPr>
            <a:xfrm>
              <a:off x="7527854" y="1602156"/>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846" name="pl846"/>
            <p:cNvSpPr/>
            <p:nvPr/>
          </p:nvSpPr>
          <p:spPr>
            <a:xfrm>
              <a:off x="7527854" y="1703541"/>
              <a:ext cx="1472910" cy="14483"/>
            </a:xfrm>
            <a:custGeom>
              <a:avLst/>
              <a:pathLst>
                <a:path w="1472910" h="14483">
                  <a:moveTo>
                    <a:pt x="0" y="0"/>
                  </a:moveTo>
                  <a:lnTo>
                    <a:pt x="294582" y="0"/>
                  </a:lnTo>
                  <a:lnTo>
                    <a:pt x="589164" y="0"/>
                  </a:lnTo>
                  <a:lnTo>
                    <a:pt x="883746" y="14483"/>
                  </a:lnTo>
                  <a:lnTo>
                    <a:pt x="1178328" y="0"/>
                  </a:lnTo>
                  <a:lnTo>
                    <a:pt x="1472910" y="0"/>
                  </a:lnTo>
                </a:path>
              </a:pathLst>
            </a:custGeom>
            <a:ln w="40651" cap="flat">
              <a:solidFill>
                <a:srgbClr val="000000">
                  <a:alpha val="100000"/>
                </a:srgbClr>
              </a:solidFill>
              <a:prstDash val="solid"/>
              <a:round/>
            </a:ln>
          </p:spPr>
          <p:txBody>
            <a:bodyPr/>
            <a:lstStyle/>
            <a:p/>
          </p:txBody>
        </p:sp>
        <p:sp>
          <p:nvSpPr>
            <p:cNvPr id="847" name="pl847"/>
            <p:cNvSpPr/>
            <p:nvPr/>
          </p:nvSpPr>
          <p:spPr>
            <a:xfrm>
              <a:off x="7527854" y="1703541"/>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A3A500">
                  <a:alpha val="100000"/>
                </a:srgbClr>
              </a:solidFill>
              <a:prstDash val="solid"/>
              <a:round/>
            </a:ln>
          </p:spPr>
          <p:txBody>
            <a:bodyPr/>
            <a:lstStyle/>
            <a:p/>
          </p:txBody>
        </p:sp>
        <p:sp>
          <p:nvSpPr>
            <p:cNvPr id="848" name="pl848"/>
            <p:cNvSpPr/>
            <p:nvPr/>
          </p:nvSpPr>
          <p:spPr>
            <a:xfrm>
              <a:off x="7454208" y="1703541"/>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849" name="tx849"/>
            <p:cNvSpPr/>
            <p:nvPr/>
          </p:nvSpPr>
          <p:spPr>
            <a:xfrm>
              <a:off x="7497709" y="15389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50" name="tx850"/>
            <p:cNvSpPr/>
            <p:nvPr/>
          </p:nvSpPr>
          <p:spPr>
            <a:xfrm>
              <a:off x="7792291" y="15389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51" name="tx851"/>
            <p:cNvSpPr/>
            <p:nvPr/>
          </p:nvSpPr>
          <p:spPr>
            <a:xfrm>
              <a:off x="8086874" y="15389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52" name="tx852"/>
            <p:cNvSpPr/>
            <p:nvPr/>
          </p:nvSpPr>
          <p:spPr>
            <a:xfrm>
              <a:off x="8363406" y="15547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53" name="tx853"/>
            <p:cNvSpPr/>
            <p:nvPr/>
          </p:nvSpPr>
          <p:spPr>
            <a:xfrm>
              <a:off x="8676038" y="15389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54" name="tx854"/>
            <p:cNvSpPr/>
            <p:nvPr/>
          </p:nvSpPr>
          <p:spPr>
            <a:xfrm>
              <a:off x="8970620" y="15389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55" name="rc855"/>
            <p:cNvSpPr/>
            <p:nvPr/>
          </p:nvSpPr>
          <p:spPr>
            <a:xfrm>
              <a:off x="7454208" y="2179176"/>
              <a:ext cx="1620202" cy="1019644"/>
            </a:xfrm>
            <a:prstGeom prst="rect">
              <a:avLst/>
            </a:prstGeom>
            <a:solidFill>
              <a:srgbClr val="EBEBEB">
                <a:alpha val="100000"/>
              </a:srgbClr>
            </a:solidFill>
          </p:spPr>
          <p:txBody>
            <a:bodyPr/>
            <a:lstStyle/>
            <a:p/>
          </p:txBody>
        </p:sp>
        <p:sp>
          <p:nvSpPr>
            <p:cNvPr id="856" name="pl856"/>
            <p:cNvSpPr/>
            <p:nvPr/>
          </p:nvSpPr>
          <p:spPr>
            <a:xfrm>
              <a:off x="7454208" y="318868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57" name="pl857"/>
            <p:cNvSpPr/>
            <p:nvPr/>
          </p:nvSpPr>
          <p:spPr>
            <a:xfrm>
              <a:off x="7454208" y="282659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58" name="pl858"/>
            <p:cNvSpPr/>
            <p:nvPr/>
          </p:nvSpPr>
          <p:spPr>
            <a:xfrm>
              <a:off x="7454208" y="246450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59" name="pl859"/>
            <p:cNvSpPr/>
            <p:nvPr/>
          </p:nvSpPr>
          <p:spPr>
            <a:xfrm>
              <a:off x="7675145"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60" name="pl860"/>
            <p:cNvSpPr/>
            <p:nvPr/>
          </p:nvSpPr>
          <p:spPr>
            <a:xfrm>
              <a:off x="7969727"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61" name="pl861"/>
            <p:cNvSpPr/>
            <p:nvPr/>
          </p:nvSpPr>
          <p:spPr>
            <a:xfrm>
              <a:off x="8264309"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62" name="pl862"/>
            <p:cNvSpPr/>
            <p:nvPr/>
          </p:nvSpPr>
          <p:spPr>
            <a:xfrm>
              <a:off x="8558892"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63" name="pl863"/>
            <p:cNvSpPr/>
            <p:nvPr/>
          </p:nvSpPr>
          <p:spPr>
            <a:xfrm>
              <a:off x="8853474" y="2179176"/>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864" name="pl864"/>
            <p:cNvSpPr/>
            <p:nvPr/>
          </p:nvSpPr>
          <p:spPr>
            <a:xfrm>
              <a:off x="7454208" y="300763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65" name="pl865"/>
            <p:cNvSpPr/>
            <p:nvPr/>
          </p:nvSpPr>
          <p:spPr>
            <a:xfrm>
              <a:off x="7454208" y="264554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66" name="pl866"/>
            <p:cNvSpPr/>
            <p:nvPr/>
          </p:nvSpPr>
          <p:spPr>
            <a:xfrm>
              <a:off x="7454208" y="228345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67" name="pl867"/>
            <p:cNvSpPr/>
            <p:nvPr/>
          </p:nvSpPr>
          <p:spPr>
            <a:xfrm>
              <a:off x="7527854"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68" name="pl868"/>
            <p:cNvSpPr/>
            <p:nvPr/>
          </p:nvSpPr>
          <p:spPr>
            <a:xfrm>
              <a:off x="7822436"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69" name="pl869"/>
            <p:cNvSpPr/>
            <p:nvPr/>
          </p:nvSpPr>
          <p:spPr>
            <a:xfrm>
              <a:off x="8117018"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70" name="pl870"/>
            <p:cNvSpPr/>
            <p:nvPr/>
          </p:nvSpPr>
          <p:spPr>
            <a:xfrm>
              <a:off x="8411601"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71" name="pl871"/>
            <p:cNvSpPr/>
            <p:nvPr/>
          </p:nvSpPr>
          <p:spPr>
            <a:xfrm>
              <a:off x="8706183"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72" name="pl872"/>
            <p:cNvSpPr/>
            <p:nvPr/>
          </p:nvSpPr>
          <p:spPr>
            <a:xfrm>
              <a:off x="9000765" y="2179176"/>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873" name="pl873"/>
            <p:cNvSpPr/>
            <p:nvPr/>
          </p:nvSpPr>
          <p:spPr>
            <a:xfrm>
              <a:off x="7527854" y="2906252"/>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874" name="pl874"/>
            <p:cNvSpPr/>
            <p:nvPr/>
          </p:nvSpPr>
          <p:spPr>
            <a:xfrm>
              <a:off x="7527854" y="2993154"/>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875" name="pl875"/>
            <p:cNvSpPr/>
            <p:nvPr/>
          </p:nvSpPr>
          <p:spPr>
            <a:xfrm>
              <a:off x="7527854" y="2761416"/>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876" name="pl876"/>
            <p:cNvSpPr/>
            <p:nvPr/>
          </p:nvSpPr>
          <p:spPr>
            <a:xfrm>
              <a:off x="7527854" y="3007637"/>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877" name="pl877"/>
            <p:cNvSpPr/>
            <p:nvPr/>
          </p:nvSpPr>
          <p:spPr>
            <a:xfrm>
              <a:off x="7527854" y="2587613"/>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878" name="pl878"/>
            <p:cNvSpPr/>
            <p:nvPr/>
          </p:nvSpPr>
          <p:spPr>
            <a:xfrm>
              <a:off x="7527854" y="2978670"/>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879" name="pl879"/>
            <p:cNvSpPr/>
            <p:nvPr/>
          </p:nvSpPr>
          <p:spPr>
            <a:xfrm>
              <a:off x="7527854" y="3007637"/>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880" name="pl880"/>
            <p:cNvSpPr/>
            <p:nvPr/>
          </p:nvSpPr>
          <p:spPr>
            <a:xfrm>
              <a:off x="7527854" y="2848318"/>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881" name="pl881"/>
            <p:cNvSpPr/>
            <p:nvPr/>
          </p:nvSpPr>
          <p:spPr>
            <a:xfrm>
              <a:off x="7527854" y="2906252"/>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882" name="pl882"/>
            <p:cNvSpPr/>
            <p:nvPr/>
          </p:nvSpPr>
          <p:spPr>
            <a:xfrm>
              <a:off x="7527854" y="2935219"/>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883" name="pl883"/>
            <p:cNvSpPr/>
            <p:nvPr/>
          </p:nvSpPr>
          <p:spPr>
            <a:xfrm>
              <a:off x="7527854" y="2660031"/>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884" name="pl884"/>
            <p:cNvSpPr/>
            <p:nvPr/>
          </p:nvSpPr>
          <p:spPr>
            <a:xfrm>
              <a:off x="7527854" y="299315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85" name="pl885"/>
            <p:cNvSpPr/>
            <p:nvPr/>
          </p:nvSpPr>
          <p:spPr>
            <a:xfrm>
              <a:off x="7527854" y="300763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86" name="pl886"/>
            <p:cNvSpPr/>
            <p:nvPr/>
          </p:nvSpPr>
          <p:spPr>
            <a:xfrm>
              <a:off x="7527854" y="2978670"/>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887" name="pl887"/>
            <p:cNvSpPr/>
            <p:nvPr/>
          </p:nvSpPr>
          <p:spPr>
            <a:xfrm>
              <a:off x="7527854" y="2920736"/>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888" name="pl888"/>
            <p:cNvSpPr/>
            <p:nvPr/>
          </p:nvSpPr>
          <p:spPr>
            <a:xfrm>
              <a:off x="7527854" y="2993154"/>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889" name="pl889"/>
            <p:cNvSpPr/>
            <p:nvPr/>
          </p:nvSpPr>
          <p:spPr>
            <a:xfrm>
              <a:off x="7527854" y="2978670"/>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890" name="pl890"/>
            <p:cNvSpPr/>
            <p:nvPr/>
          </p:nvSpPr>
          <p:spPr>
            <a:xfrm>
              <a:off x="7527854" y="2819351"/>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891" name="pl891"/>
            <p:cNvSpPr/>
            <p:nvPr/>
          </p:nvSpPr>
          <p:spPr>
            <a:xfrm>
              <a:off x="7527854" y="2645548"/>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892" name="pl892"/>
            <p:cNvSpPr/>
            <p:nvPr/>
          </p:nvSpPr>
          <p:spPr>
            <a:xfrm>
              <a:off x="7527854" y="2949703"/>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893" name="pl893"/>
            <p:cNvSpPr/>
            <p:nvPr/>
          </p:nvSpPr>
          <p:spPr>
            <a:xfrm>
              <a:off x="7527854" y="3007637"/>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894" name="pl894"/>
            <p:cNvSpPr/>
            <p:nvPr/>
          </p:nvSpPr>
          <p:spPr>
            <a:xfrm>
              <a:off x="7527854" y="2660031"/>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895" name="pl895"/>
            <p:cNvSpPr/>
            <p:nvPr/>
          </p:nvSpPr>
          <p:spPr>
            <a:xfrm>
              <a:off x="7527854" y="2906252"/>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896" name="pl896"/>
            <p:cNvSpPr/>
            <p:nvPr/>
          </p:nvSpPr>
          <p:spPr>
            <a:xfrm>
              <a:off x="7527854" y="2993154"/>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897" name="pl897"/>
            <p:cNvSpPr/>
            <p:nvPr/>
          </p:nvSpPr>
          <p:spPr>
            <a:xfrm>
              <a:off x="7527854" y="299315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00C1A3">
                  <a:alpha val="100000"/>
                </a:srgbClr>
              </a:solidFill>
              <a:prstDash val="solid"/>
              <a:round/>
            </a:ln>
          </p:spPr>
          <p:txBody>
            <a:bodyPr/>
            <a:lstStyle/>
            <a:p/>
          </p:txBody>
        </p:sp>
        <p:sp>
          <p:nvSpPr>
            <p:cNvPr id="898" name="pl898"/>
            <p:cNvSpPr/>
            <p:nvPr/>
          </p:nvSpPr>
          <p:spPr>
            <a:xfrm>
              <a:off x="7454208" y="300763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899" name="tx899"/>
            <p:cNvSpPr/>
            <p:nvPr/>
          </p:nvSpPr>
          <p:spPr>
            <a:xfrm>
              <a:off x="8970620" y="28298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00" name="tx900"/>
            <p:cNvSpPr/>
            <p:nvPr/>
          </p:nvSpPr>
          <p:spPr>
            <a:xfrm>
              <a:off x="7497709" y="28298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01" name="tx901"/>
            <p:cNvSpPr/>
            <p:nvPr/>
          </p:nvSpPr>
          <p:spPr>
            <a:xfrm>
              <a:off x="7792291" y="28298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02" name="tx902"/>
            <p:cNvSpPr/>
            <p:nvPr/>
          </p:nvSpPr>
          <p:spPr>
            <a:xfrm>
              <a:off x="8086874" y="28298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03" name="tx903"/>
            <p:cNvSpPr/>
            <p:nvPr/>
          </p:nvSpPr>
          <p:spPr>
            <a:xfrm>
              <a:off x="8381456" y="28298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04" name="tx904"/>
            <p:cNvSpPr/>
            <p:nvPr/>
          </p:nvSpPr>
          <p:spPr>
            <a:xfrm>
              <a:off x="8676038" y="28298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05" name="rc905"/>
            <p:cNvSpPr/>
            <p:nvPr/>
          </p:nvSpPr>
          <p:spPr>
            <a:xfrm>
              <a:off x="7454208" y="3483272"/>
              <a:ext cx="1620202" cy="1019644"/>
            </a:xfrm>
            <a:prstGeom prst="rect">
              <a:avLst/>
            </a:prstGeom>
            <a:solidFill>
              <a:srgbClr val="EBEBEB">
                <a:alpha val="100000"/>
              </a:srgbClr>
            </a:solidFill>
          </p:spPr>
          <p:txBody>
            <a:bodyPr/>
            <a:lstStyle/>
            <a:p/>
          </p:txBody>
        </p:sp>
        <p:sp>
          <p:nvSpPr>
            <p:cNvPr id="906" name="pl906"/>
            <p:cNvSpPr/>
            <p:nvPr/>
          </p:nvSpPr>
          <p:spPr>
            <a:xfrm>
              <a:off x="7454208" y="449277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07" name="pl907"/>
            <p:cNvSpPr/>
            <p:nvPr/>
          </p:nvSpPr>
          <p:spPr>
            <a:xfrm>
              <a:off x="7454208" y="413068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08" name="pl908"/>
            <p:cNvSpPr/>
            <p:nvPr/>
          </p:nvSpPr>
          <p:spPr>
            <a:xfrm>
              <a:off x="7454208" y="376859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09" name="pl909"/>
            <p:cNvSpPr/>
            <p:nvPr/>
          </p:nvSpPr>
          <p:spPr>
            <a:xfrm>
              <a:off x="7675145"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910" name="pl910"/>
            <p:cNvSpPr/>
            <p:nvPr/>
          </p:nvSpPr>
          <p:spPr>
            <a:xfrm>
              <a:off x="7969727"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911" name="pl911"/>
            <p:cNvSpPr/>
            <p:nvPr/>
          </p:nvSpPr>
          <p:spPr>
            <a:xfrm>
              <a:off x="8264309"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912" name="pl912"/>
            <p:cNvSpPr/>
            <p:nvPr/>
          </p:nvSpPr>
          <p:spPr>
            <a:xfrm>
              <a:off x="8558892"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913" name="pl913"/>
            <p:cNvSpPr/>
            <p:nvPr/>
          </p:nvSpPr>
          <p:spPr>
            <a:xfrm>
              <a:off x="8853474" y="3483272"/>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914" name="pl914"/>
            <p:cNvSpPr/>
            <p:nvPr/>
          </p:nvSpPr>
          <p:spPr>
            <a:xfrm>
              <a:off x="7454208" y="431173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15" name="pl915"/>
            <p:cNvSpPr/>
            <p:nvPr/>
          </p:nvSpPr>
          <p:spPr>
            <a:xfrm>
              <a:off x="7454208" y="39496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16" name="pl916"/>
            <p:cNvSpPr/>
            <p:nvPr/>
          </p:nvSpPr>
          <p:spPr>
            <a:xfrm>
              <a:off x="7454208" y="358755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17" name="pl917"/>
            <p:cNvSpPr/>
            <p:nvPr/>
          </p:nvSpPr>
          <p:spPr>
            <a:xfrm>
              <a:off x="7527854"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18" name="pl918"/>
            <p:cNvSpPr/>
            <p:nvPr/>
          </p:nvSpPr>
          <p:spPr>
            <a:xfrm>
              <a:off x="7822436"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19" name="pl919"/>
            <p:cNvSpPr/>
            <p:nvPr/>
          </p:nvSpPr>
          <p:spPr>
            <a:xfrm>
              <a:off x="8117018"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20" name="pl920"/>
            <p:cNvSpPr/>
            <p:nvPr/>
          </p:nvSpPr>
          <p:spPr>
            <a:xfrm>
              <a:off x="8411601"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21" name="pl921"/>
            <p:cNvSpPr/>
            <p:nvPr/>
          </p:nvSpPr>
          <p:spPr>
            <a:xfrm>
              <a:off x="8706183"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22" name="pl922"/>
            <p:cNvSpPr/>
            <p:nvPr/>
          </p:nvSpPr>
          <p:spPr>
            <a:xfrm>
              <a:off x="9000765" y="3483272"/>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23" name="pl923"/>
            <p:cNvSpPr/>
            <p:nvPr/>
          </p:nvSpPr>
          <p:spPr>
            <a:xfrm>
              <a:off x="7527854" y="4210348"/>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924" name="pl924"/>
            <p:cNvSpPr/>
            <p:nvPr/>
          </p:nvSpPr>
          <p:spPr>
            <a:xfrm>
              <a:off x="7527854" y="4282766"/>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40651" cap="flat">
              <a:solidFill>
                <a:srgbClr val="BEBEBE">
                  <a:alpha val="69803"/>
                </a:srgbClr>
              </a:solidFill>
              <a:prstDash val="solid"/>
              <a:round/>
            </a:ln>
          </p:spPr>
          <p:txBody>
            <a:bodyPr/>
            <a:lstStyle/>
            <a:p/>
          </p:txBody>
        </p:sp>
        <p:sp>
          <p:nvSpPr>
            <p:cNvPr id="925" name="pl925"/>
            <p:cNvSpPr/>
            <p:nvPr/>
          </p:nvSpPr>
          <p:spPr>
            <a:xfrm>
              <a:off x="7527854" y="4065512"/>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926" name="pl926"/>
            <p:cNvSpPr/>
            <p:nvPr/>
          </p:nvSpPr>
          <p:spPr>
            <a:xfrm>
              <a:off x="7527854" y="4311734"/>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927" name="pl927"/>
            <p:cNvSpPr/>
            <p:nvPr/>
          </p:nvSpPr>
          <p:spPr>
            <a:xfrm>
              <a:off x="7527854" y="3891709"/>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928" name="pl928"/>
            <p:cNvSpPr/>
            <p:nvPr/>
          </p:nvSpPr>
          <p:spPr>
            <a:xfrm>
              <a:off x="7527854" y="4282766"/>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929" name="pl929"/>
            <p:cNvSpPr/>
            <p:nvPr/>
          </p:nvSpPr>
          <p:spPr>
            <a:xfrm>
              <a:off x="7527854" y="4311734"/>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930" name="pl930"/>
            <p:cNvSpPr/>
            <p:nvPr/>
          </p:nvSpPr>
          <p:spPr>
            <a:xfrm>
              <a:off x="7527854" y="4152414"/>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931" name="pl931"/>
            <p:cNvSpPr/>
            <p:nvPr/>
          </p:nvSpPr>
          <p:spPr>
            <a:xfrm>
              <a:off x="7527854" y="4210348"/>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932" name="pl932"/>
            <p:cNvSpPr/>
            <p:nvPr/>
          </p:nvSpPr>
          <p:spPr>
            <a:xfrm>
              <a:off x="7527854" y="4239316"/>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933" name="pl933"/>
            <p:cNvSpPr/>
            <p:nvPr/>
          </p:nvSpPr>
          <p:spPr>
            <a:xfrm>
              <a:off x="7527854" y="3964127"/>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934" name="pl934"/>
            <p:cNvSpPr/>
            <p:nvPr/>
          </p:nvSpPr>
          <p:spPr>
            <a:xfrm>
              <a:off x="7527854" y="429725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35" name="pl935"/>
            <p:cNvSpPr/>
            <p:nvPr/>
          </p:nvSpPr>
          <p:spPr>
            <a:xfrm>
              <a:off x="7527854" y="431173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36" name="pl936"/>
            <p:cNvSpPr/>
            <p:nvPr/>
          </p:nvSpPr>
          <p:spPr>
            <a:xfrm>
              <a:off x="7527854" y="4282766"/>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937" name="pl937"/>
            <p:cNvSpPr/>
            <p:nvPr/>
          </p:nvSpPr>
          <p:spPr>
            <a:xfrm>
              <a:off x="7527854" y="4224832"/>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938" name="pl938"/>
            <p:cNvSpPr/>
            <p:nvPr/>
          </p:nvSpPr>
          <p:spPr>
            <a:xfrm>
              <a:off x="7527854" y="4297250"/>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939" name="pl939"/>
            <p:cNvSpPr/>
            <p:nvPr/>
          </p:nvSpPr>
          <p:spPr>
            <a:xfrm>
              <a:off x="7527854" y="4282766"/>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940" name="pl940"/>
            <p:cNvSpPr/>
            <p:nvPr/>
          </p:nvSpPr>
          <p:spPr>
            <a:xfrm>
              <a:off x="7527854" y="4123447"/>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941" name="pl941"/>
            <p:cNvSpPr/>
            <p:nvPr/>
          </p:nvSpPr>
          <p:spPr>
            <a:xfrm>
              <a:off x="7527854" y="3949644"/>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942" name="pl942"/>
            <p:cNvSpPr/>
            <p:nvPr/>
          </p:nvSpPr>
          <p:spPr>
            <a:xfrm>
              <a:off x="7527854" y="4253799"/>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943" name="pl943"/>
            <p:cNvSpPr/>
            <p:nvPr/>
          </p:nvSpPr>
          <p:spPr>
            <a:xfrm>
              <a:off x="7527854" y="4311734"/>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944" name="pl944"/>
            <p:cNvSpPr/>
            <p:nvPr/>
          </p:nvSpPr>
          <p:spPr>
            <a:xfrm>
              <a:off x="7527854" y="3964127"/>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945" name="pl945"/>
            <p:cNvSpPr/>
            <p:nvPr/>
          </p:nvSpPr>
          <p:spPr>
            <a:xfrm>
              <a:off x="7527854" y="4210348"/>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946" name="pl946"/>
            <p:cNvSpPr/>
            <p:nvPr/>
          </p:nvSpPr>
          <p:spPr>
            <a:xfrm>
              <a:off x="7527854" y="4282766"/>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40651" cap="flat">
              <a:solidFill>
                <a:srgbClr val="000000">
                  <a:alpha val="100000"/>
                </a:srgbClr>
              </a:solidFill>
              <a:prstDash val="solid"/>
              <a:round/>
            </a:ln>
          </p:spPr>
          <p:txBody>
            <a:bodyPr/>
            <a:lstStyle/>
            <a:p/>
          </p:txBody>
        </p:sp>
        <p:sp>
          <p:nvSpPr>
            <p:cNvPr id="947" name="pl947"/>
            <p:cNvSpPr/>
            <p:nvPr/>
          </p:nvSpPr>
          <p:spPr>
            <a:xfrm>
              <a:off x="7527854" y="4282766"/>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9590FF">
                  <a:alpha val="100000"/>
                </a:srgbClr>
              </a:solidFill>
              <a:prstDash val="solid"/>
              <a:round/>
            </a:ln>
          </p:spPr>
          <p:txBody>
            <a:bodyPr/>
            <a:lstStyle/>
            <a:p/>
          </p:txBody>
        </p:sp>
        <p:sp>
          <p:nvSpPr>
            <p:cNvPr id="948" name="pl948"/>
            <p:cNvSpPr/>
            <p:nvPr/>
          </p:nvSpPr>
          <p:spPr>
            <a:xfrm>
              <a:off x="7454208" y="431173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49" name="tx949"/>
            <p:cNvSpPr/>
            <p:nvPr/>
          </p:nvSpPr>
          <p:spPr>
            <a:xfrm>
              <a:off x="7497709"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50" name="tx950"/>
            <p:cNvSpPr/>
            <p:nvPr/>
          </p:nvSpPr>
          <p:spPr>
            <a:xfrm>
              <a:off x="7792291"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51" name="tx951"/>
            <p:cNvSpPr/>
            <p:nvPr/>
          </p:nvSpPr>
          <p:spPr>
            <a:xfrm>
              <a:off x="8086874" y="4147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52" name="tx952"/>
            <p:cNvSpPr/>
            <p:nvPr/>
          </p:nvSpPr>
          <p:spPr>
            <a:xfrm>
              <a:off x="8381456" y="41339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53" name="tx953"/>
            <p:cNvSpPr/>
            <p:nvPr/>
          </p:nvSpPr>
          <p:spPr>
            <a:xfrm>
              <a:off x="8676038" y="41194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4" name="tx954"/>
            <p:cNvSpPr/>
            <p:nvPr/>
          </p:nvSpPr>
          <p:spPr>
            <a:xfrm>
              <a:off x="8952570" y="416294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55" name="rc955"/>
            <p:cNvSpPr/>
            <p:nvPr/>
          </p:nvSpPr>
          <p:spPr>
            <a:xfrm>
              <a:off x="7454208" y="4787368"/>
              <a:ext cx="1620202" cy="1019644"/>
            </a:xfrm>
            <a:prstGeom prst="rect">
              <a:avLst/>
            </a:prstGeom>
            <a:solidFill>
              <a:srgbClr val="EBEBEB">
                <a:alpha val="100000"/>
              </a:srgbClr>
            </a:solidFill>
          </p:spPr>
          <p:txBody>
            <a:bodyPr/>
            <a:lstStyle/>
            <a:p/>
          </p:txBody>
        </p:sp>
        <p:sp>
          <p:nvSpPr>
            <p:cNvPr id="956" name="pl956"/>
            <p:cNvSpPr/>
            <p:nvPr/>
          </p:nvSpPr>
          <p:spPr>
            <a:xfrm>
              <a:off x="7454208" y="579687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57" name="pl957"/>
            <p:cNvSpPr/>
            <p:nvPr/>
          </p:nvSpPr>
          <p:spPr>
            <a:xfrm>
              <a:off x="7454208" y="543478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58" name="pl958"/>
            <p:cNvSpPr/>
            <p:nvPr/>
          </p:nvSpPr>
          <p:spPr>
            <a:xfrm>
              <a:off x="7454208" y="507269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59" name="pl959"/>
            <p:cNvSpPr/>
            <p:nvPr/>
          </p:nvSpPr>
          <p:spPr>
            <a:xfrm>
              <a:off x="7675145"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960" name="pl960"/>
            <p:cNvSpPr/>
            <p:nvPr/>
          </p:nvSpPr>
          <p:spPr>
            <a:xfrm>
              <a:off x="7969727"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961" name="pl961"/>
            <p:cNvSpPr/>
            <p:nvPr/>
          </p:nvSpPr>
          <p:spPr>
            <a:xfrm>
              <a:off x="8264309"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962" name="pl962"/>
            <p:cNvSpPr/>
            <p:nvPr/>
          </p:nvSpPr>
          <p:spPr>
            <a:xfrm>
              <a:off x="8558892"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963" name="pl963"/>
            <p:cNvSpPr/>
            <p:nvPr/>
          </p:nvSpPr>
          <p:spPr>
            <a:xfrm>
              <a:off x="8853474" y="4787368"/>
              <a:ext cx="0" cy="1019644"/>
            </a:xfrm>
            <a:custGeom>
              <a:avLst/>
              <a:pathLst>
                <a:path w="0" h="1019644">
                  <a:moveTo>
                    <a:pt x="0" y="1019644"/>
                  </a:moveTo>
                  <a:lnTo>
                    <a:pt x="0" y="0"/>
                  </a:lnTo>
                  <a:lnTo>
                    <a:pt x="0" y="0"/>
                  </a:lnTo>
                </a:path>
              </a:pathLst>
            </a:custGeom>
            <a:ln w="6775" cap="flat">
              <a:solidFill>
                <a:srgbClr val="FFFFFF">
                  <a:alpha val="100000"/>
                </a:srgbClr>
              </a:solidFill>
              <a:prstDash val="solid"/>
              <a:round/>
            </a:ln>
          </p:spPr>
          <p:txBody>
            <a:bodyPr/>
            <a:lstStyle/>
            <a:p/>
          </p:txBody>
        </p:sp>
        <p:sp>
          <p:nvSpPr>
            <p:cNvPr id="964" name="pl964"/>
            <p:cNvSpPr/>
            <p:nvPr/>
          </p:nvSpPr>
          <p:spPr>
            <a:xfrm>
              <a:off x="7454208" y="561583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65" name="pl965"/>
            <p:cNvSpPr/>
            <p:nvPr/>
          </p:nvSpPr>
          <p:spPr>
            <a:xfrm>
              <a:off x="7454208" y="525374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66" name="pl966"/>
            <p:cNvSpPr/>
            <p:nvPr/>
          </p:nvSpPr>
          <p:spPr>
            <a:xfrm>
              <a:off x="7454208" y="489165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67" name="pl967"/>
            <p:cNvSpPr/>
            <p:nvPr/>
          </p:nvSpPr>
          <p:spPr>
            <a:xfrm>
              <a:off x="7527854"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68" name="pl968"/>
            <p:cNvSpPr/>
            <p:nvPr/>
          </p:nvSpPr>
          <p:spPr>
            <a:xfrm>
              <a:off x="7822436"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69" name="pl969"/>
            <p:cNvSpPr/>
            <p:nvPr/>
          </p:nvSpPr>
          <p:spPr>
            <a:xfrm>
              <a:off x="8117018"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70" name="pl970"/>
            <p:cNvSpPr/>
            <p:nvPr/>
          </p:nvSpPr>
          <p:spPr>
            <a:xfrm>
              <a:off x="8411601"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71" name="pl971"/>
            <p:cNvSpPr/>
            <p:nvPr/>
          </p:nvSpPr>
          <p:spPr>
            <a:xfrm>
              <a:off x="8706183"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72" name="pl972"/>
            <p:cNvSpPr/>
            <p:nvPr/>
          </p:nvSpPr>
          <p:spPr>
            <a:xfrm>
              <a:off x="9000765" y="4787368"/>
              <a:ext cx="0" cy="1019644"/>
            </a:xfrm>
            <a:custGeom>
              <a:avLst/>
              <a:pathLst>
                <a:path w="0" h="1019644">
                  <a:moveTo>
                    <a:pt x="0" y="1019644"/>
                  </a:moveTo>
                  <a:lnTo>
                    <a:pt x="0" y="0"/>
                  </a:lnTo>
                  <a:lnTo>
                    <a:pt x="0" y="0"/>
                  </a:lnTo>
                </a:path>
              </a:pathLst>
            </a:custGeom>
            <a:ln w="13550" cap="flat">
              <a:solidFill>
                <a:srgbClr val="FFFFFF">
                  <a:alpha val="100000"/>
                </a:srgbClr>
              </a:solidFill>
              <a:prstDash val="solid"/>
              <a:round/>
            </a:ln>
          </p:spPr>
          <p:txBody>
            <a:bodyPr/>
            <a:lstStyle/>
            <a:p/>
          </p:txBody>
        </p:sp>
        <p:sp>
          <p:nvSpPr>
            <p:cNvPr id="973" name="pl973"/>
            <p:cNvSpPr/>
            <p:nvPr/>
          </p:nvSpPr>
          <p:spPr>
            <a:xfrm>
              <a:off x="7527854" y="5514445"/>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BEBEBE">
                  <a:alpha val="69803"/>
                </a:srgbClr>
              </a:solidFill>
              <a:prstDash val="solid"/>
              <a:round/>
            </a:ln>
          </p:spPr>
          <p:txBody>
            <a:bodyPr/>
            <a:lstStyle/>
            <a:p/>
          </p:txBody>
        </p:sp>
        <p:sp>
          <p:nvSpPr>
            <p:cNvPr id="974" name="pl974"/>
            <p:cNvSpPr/>
            <p:nvPr/>
          </p:nvSpPr>
          <p:spPr>
            <a:xfrm>
              <a:off x="7527854" y="5268224"/>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40651" cap="flat">
              <a:solidFill>
                <a:srgbClr val="BEBEBE">
                  <a:alpha val="69803"/>
                </a:srgbClr>
              </a:solidFill>
              <a:prstDash val="solid"/>
              <a:round/>
            </a:ln>
          </p:spPr>
          <p:txBody>
            <a:bodyPr/>
            <a:lstStyle/>
            <a:p/>
          </p:txBody>
        </p:sp>
        <p:sp>
          <p:nvSpPr>
            <p:cNvPr id="975" name="pl975"/>
            <p:cNvSpPr/>
            <p:nvPr/>
          </p:nvSpPr>
          <p:spPr>
            <a:xfrm>
              <a:off x="7527854" y="5369609"/>
              <a:ext cx="1472910" cy="260704"/>
            </a:xfrm>
            <a:custGeom>
              <a:avLst/>
              <a:pathLst>
                <a:path w="1472910" h="260704">
                  <a:moveTo>
                    <a:pt x="0" y="0"/>
                  </a:moveTo>
                  <a:lnTo>
                    <a:pt x="294582" y="14483"/>
                  </a:lnTo>
                  <a:lnTo>
                    <a:pt x="589164" y="28967"/>
                  </a:lnTo>
                  <a:lnTo>
                    <a:pt x="883746" y="43450"/>
                  </a:lnTo>
                  <a:lnTo>
                    <a:pt x="1178328" y="57934"/>
                  </a:lnTo>
                  <a:lnTo>
                    <a:pt x="1472910" y="260704"/>
                  </a:lnTo>
                </a:path>
              </a:pathLst>
            </a:custGeom>
            <a:ln w="35231" cap="flat">
              <a:solidFill>
                <a:srgbClr val="BEBEBE">
                  <a:alpha val="69803"/>
                </a:srgbClr>
              </a:solidFill>
              <a:prstDash val="solid"/>
              <a:round/>
            </a:ln>
          </p:spPr>
          <p:txBody>
            <a:bodyPr/>
            <a:lstStyle/>
            <a:p/>
          </p:txBody>
        </p:sp>
        <p:sp>
          <p:nvSpPr>
            <p:cNvPr id="976" name="pl976"/>
            <p:cNvSpPr/>
            <p:nvPr/>
          </p:nvSpPr>
          <p:spPr>
            <a:xfrm>
              <a:off x="7527854" y="5615830"/>
              <a:ext cx="1472910" cy="28967"/>
            </a:xfrm>
            <a:custGeom>
              <a:avLst/>
              <a:pathLst>
                <a:path w="1472910" h="28967">
                  <a:moveTo>
                    <a:pt x="0" y="0"/>
                  </a:moveTo>
                  <a:lnTo>
                    <a:pt x="294582" y="0"/>
                  </a:lnTo>
                  <a:lnTo>
                    <a:pt x="589164" y="0"/>
                  </a:lnTo>
                  <a:lnTo>
                    <a:pt x="883746" y="0"/>
                  </a:lnTo>
                  <a:lnTo>
                    <a:pt x="1178328" y="28967"/>
                  </a:lnTo>
                  <a:lnTo>
                    <a:pt x="1472910" y="0"/>
                  </a:lnTo>
                </a:path>
              </a:pathLst>
            </a:custGeom>
            <a:ln w="35231" cap="flat">
              <a:solidFill>
                <a:srgbClr val="BEBEBE">
                  <a:alpha val="69803"/>
                </a:srgbClr>
              </a:solidFill>
              <a:prstDash val="solid"/>
              <a:round/>
            </a:ln>
          </p:spPr>
          <p:txBody>
            <a:bodyPr/>
            <a:lstStyle/>
            <a:p/>
          </p:txBody>
        </p:sp>
        <p:sp>
          <p:nvSpPr>
            <p:cNvPr id="977" name="pl977"/>
            <p:cNvSpPr/>
            <p:nvPr/>
          </p:nvSpPr>
          <p:spPr>
            <a:xfrm>
              <a:off x="7527854" y="5195806"/>
              <a:ext cx="1472910" cy="405540"/>
            </a:xfrm>
            <a:custGeom>
              <a:avLst/>
              <a:pathLst>
                <a:path w="1472910" h="405540">
                  <a:moveTo>
                    <a:pt x="0" y="347606"/>
                  </a:moveTo>
                  <a:lnTo>
                    <a:pt x="294582" y="304155"/>
                  </a:lnTo>
                  <a:lnTo>
                    <a:pt x="589164" y="159319"/>
                  </a:lnTo>
                  <a:lnTo>
                    <a:pt x="883746" y="0"/>
                  </a:lnTo>
                  <a:lnTo>
                    <a:pt x="1178328" y="0"/>
                  </a:lnTo>
                  <a:lnTo>
                    <a:pt x="1472910" y="405540"/>
                  </a:lnTo>
                </a:path>
              </a:pathLst>
            </a:custGeom>
            <a:ln w="35231" cap="flat">
              <a:solidFill>
                <a:srgbClr val="BEBEBE">
                  <a:alpha val="69803"/>
                </a:srgbClr>
              </a:solidFill>
              <a:prstDash val="solid"/>
              <a:round/>
            </a:ln>
          </p:spPr>
          <p:txBody>
            <a:bodyPr/>
            <a:lstStyle/>
            <a:p/>
          </p:txBody>
        </p:sp>
        <p:sp>
          <p:nvSpPr>
            <p:cNvPr id="978" name="pl978"/>
            <p:cNvSpPr/>
            <p:nvPr/>
          </p:nvSpPr>
          <p:spPr>
            <a:xfrm>
              <a:off x="7527854" y="5586863"/>
              <a:ext cx="1472910" cy="14483"/>
            </a:xfrm>
            <a:custGeom>
              <a:avLst/>
              <a:pathLst>
                <a:path w="1472910" h="14483">
                  <a:moveTo>
                    <a:pt x="0" y="0"/>
                  </a:moveTo>
                  <a:lnTo>
                    <a:pt x="294582" y="14483"/>
                  </a:lnTo>
                  <a:lnTo>
                    <a:pt x="589164" y="14483"/>
                  </a:lnTo>
                  <a:lnTo>
                    <a:pt x="883746" y="14483"/>
                  </a:lnTo>
                  <a:lnTo>
                    <a:pt x="1178328" y="14483"/>
                  </a:lnTo>
                  <a:lnTo>
                    <a:pt x="1472910" y="0"/>
                  </a:lnTo>
                </a:path>
              </a:pathLst>
            </a:custGeom>
            <a:ln w="35231" cap="flat">
              <a:solidFill>
                <a:srgbClr val="BEBEBE">
                  <a:alpha val="69803"/>
                </a:srgbClr>
              </a:solidFill>
              <a:prstDash val="solid"/>
              <a:round/>
            </a:ln>
          </p:spPr>
          <p:txBody>
            <a:bodyPr/>
            <a:lstStyle/>
            <a:p/>
          </p:txBody>
        </p:sp>
        <p:sp>
          <p:nvSpPr>
            <p:cNvPr id="979" name="pl979"/>
            <p:cNvSpPr/>
            <p:nvPr/>
          </p:nvSpPr>
          <p:spPr>
            <a:xfrm>
              <a:off x="7527854" y="5615830"/>
              <a:ext cx="1472910" cy="14483"/>
            </a:xfrm>
            <a:custGeom>
              <a:avLst/>
              <a:pathLst>
                <a:path w="1472910" h="14483">
                  <a:moveTo>
                    <a:pt x="0" y="0"/>
                  </a:moveTo>
                  <a:lnTo>
                    <a:pt x="294582" y="0"/>
                  </a:lnTo>
                  <a:lnTo>
                    <a:pt x="589164" y="0"/>
                  </a:lnTo>
                  <a:lnTo>
                    <a:pt x="883746" y="14483"/>
                  </a:lnTo>
                  <a:lnTo>
                    <a:pt x="1178328" y="0"/>
                  </a:lnTo>
                  <a:lnTo>
                    <a:pt x="1472910" y="0"/>
                  </a:lnTo>
                </a:path>
              </a:pathLst>
            </a:custGeom>
            <a:ln w="35231" cap="flat">
              <a:solidFill>
                <a:srgbClr val="BEBEBE">
                  <a:alpha val="69803"/>
                </a:srgbClr>
              </a:solidFill>
              <a:prstDash val="solid"/>
              <a:round/>
            </a:ln>
          </p:spPr>
          <p:txBody>
            <a:bodyPr/>
            <a:lstStyle/>
            <a:p/>
          </p:txBody>
        </p:sp>
        <p:sp>
          <p:nvSpPr>
            <p:cNvPr id="980" name="pl980"/>
            <p:cNvSpPr/>
            <p:nvPr/>
          </p:nvSpPr>
          <p:spPr>
            <a:xfrm>
              <a:off x="7527854" y="5456510"/>
              <a:ext cx="1472910" cy="202770"/>
            </a:xfrm>
            <a:custGeom>
              <a:avLst/>
              <a:pathLst>
                <a:path w="1472910" h="202770">
                  <a:moveTo>
                    <a:pt x="0" y="0"/>
                  </a:moveTo>
                  <a:lnTo>
                    <a:pt x="294582" y="43450"/>
                  </a:lnTo>
                  <a:lnTo>
                    <a:pt x="589164" y="202770"/>
                  </a:lnTo>
                  <a:lnTo>
                    <a:pt x="883746" y="72417"/>
                  </a:lnTo>
                  <a:lnTo>
                    <a:pt x="1178328" y="130352"/>
                  </a:lnTo>
                  <a:lnTo>
                    <a:pt x="1472910" y="159319"/>
                  </a:lnTo>
                </a:path>
              </a:pathLst>
            </a:custGeom>
            <a:ln w="35231" cap="flat">
              <a:solidFill>
                <a:srgbClr val="BEBEBE">
                  <a:alpha val="69803"/>
                </a:srgbClr>
              </a:solidFill>
              <a:prstDash val="solid"/>
              <a:round/>
            </a:ln>
          </p:spPr>
          <p:txBody>
            <a:bodyPr/>
            <a:lstStyle/>
            <a:p/>
          </p:txBody>
        </p:sp>
        <p:sp>
          <p:nvSpPr>
            <p:cNvPr id="981" name="pl981"/>
            <p:cNvSpPr/>
            <p:nvPr/>
          </p:nvSpPr>
          <p:spPr>
            <a:xfrm>
              <a:off x="7527854" y="5514445"/>
              <a:ext cx="1472910" cy="72417"/>
            </a:xfrm>
            <a:custGeom>
              <a:avLst/>
              <a:pathLst>
                <a:path w="1472910" h="72417">
                  <a:moveTo>
                    <a:pt x="0" y="14483"/>
                  </a:moveTo>
                  <a:lnTo>
                    <a:pt x="294582" y="57934"/>
                  </a:lnTo>
                  <a:lnTo>
                    <a:pt x="589164" y="57934"/>
                  </a:lnTo>
                  <a:lnTo>
                    <a:pt x="883746" y="28967"/>
                  </a:lnTo>
                  <a:lnTo>
                    <a:pt x="1178328" y="0"/>
                  </a:lnTo>
                  <a:lnTo>
                    <a:pt x="1472910" y="72417"/>
                  </a:lnTo>
                </a:path>
              </a:pathLst>
            </a:custGeom>
            <a:ln w="35231" cap="flat">
              <a:solidFill>
                <a:srgbClr val="BEBEBE">
                  <a:alpha val="69803"/>
                </a:srgbClr>
              </a:solidFill>
              <a:prstDash val="solid"/>
              <a:round/>
            </a:ln>
          </p:spPr>
          <p:txBody>
            <a:bodyPr/>
            <a:lstStyle/>
            <a:p/>
          </p:txBody>
        </p:sp>
        <p:sp>
          <p:nvSpPr>
            <p:cNvPr id="982" name="pl982"/>
            <p:cNvSpPr/>
            <p:nvPr/>
          </p:nvSpPr>
          <p:spPr>
            <a:xfrm>
              <a:off x="7527854" y="5543412"/>
              <a:ext cx="1472910" cy="72417"/>
            </a:xfrm>
            <a:custGeom>
              <a:avLst/>
              <a:pathLst>
                <a:path w="1472910" h="72417">
                  <a:moveTo>
                    <a:pt x="0" y="57934"/>
                  </a:moveTo>
                  <a:lnTo>
                    <a:pt x="294582" y="43450"/>
                  </a:lnTo>
                  <a:lnTo>
                    <a:pt x="589164" y="14483"/>
                  </a:lnTo>
                  <a:lnTo>
                    <a:pt x="883746" y="0"/>
                  </a:lnTo>
                  <a:lnTo>
                    <a:pt x="1178328" y="72417"/>
                  </a:lnTo>
                  <a:lnTo>
                    <a:pt x="1472910" y="72417"/>
                  </a:lnTo>
                </a:path>
              </a:pathLst>
            </a:custGeom>
            <a:ln w="35231" cap="flat">
              <a:solidFill>
                <a:srgbClr val="BEBEBE">
                  <a:alpha val="69803"/>
                </a:srgbClr>
              </a:solidFill>
              <a:prstDash val="solid"/>
              <a:round/>
            </a:ln>
          </p:spPr>
          <p:txBody>
            <a:bodyPr/>
            <a:lstStyle/>
            <a:p/>
          </p:txBody>
        </p:sp>
        <p:sp>
          <p:nvSpPr>
            <p:cNvPr id="983" name="pl983"/>
            <p:cNvSpPr/>
            <p:nvPr/>
          </p:nvSpPr>
          <p:spPr>
            <a:xfrm>
              <a:off x="7527854" y="5268224"/>
              <a:ext cx="1472910" cy="260704"/>
            </a:xfrm>
            <a:custGeom>
              <a:avLst/>
              <a:pathLst>
                <a:path w="1472910" h="260704">
                  <a:moveTo>
                    <a:pt x="0" y="159319"/>
                  </a:moveTo>
                  <a:lnTo>
                    <a:pt x="294582" y="159319"/>
                  </a:lnTo>
                  <a:lnTo>
                    <a:pt x="589164" y="130352"/>
                  </a:lnTo>
                  <a:lnTo>
                    <a:pt x="883746" y="0"/>
                  </a:lnTo>
                  <a:lnTo>
                    <a:pt x="1178328" y="0"/>
                  </a:lnTo>
                  <a:lnTo>
                    <a:pt x="1472910" y="260704"/>
                  </a:lnTo>
                </a:path>
              </a:pathLst>
            </a:custGeom>
            <a:ln w="35231" cap="flat">
              <a:solidFill>
                <a:srgbClr val="BEBEBE">
                  <a:alpha val="69803"/>
                </a:srgbClr>
              </a:solidFill>
              <a:prstDash val="solid"/>
              <a:round/>
            </a:ln>
          </p:spPr>
          <p:txBody>
            <a:bodyPr/>
            <a:lstStyle/>
            <a:p/>
          </p:txBody>
        </p:sp>
        <p:sp>
          <p:nvSpPr>
            <p:cNvPr id="984" name="pl984"/>
            <p:cNvSpPr/>
            <p:nvPr/>
          </p:nvSpPr>
          <p:spPr>
            <a:xfrm>
              <a:off x="7527854" y="560134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85" name="pl985"/>
            <p:cNvSpPr/>
            <p:nvPr/>
          </p:nvSpPr>
          <p:spPr>
            <a:xfrm>
              <a:off x="7527854" y="561583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86" name="pl986"/>
            <p:cNvSpPr/>
            <p:nvPr/>
          </p:nvSpPr>
          <p:spPr>
            <a:xfrm>
              <a:off x="7527854" y="5586863"/>
              <a:ext cx="1472910" cy="28967"/>
            </a:xfrm>
            <a:custGeom>
              <a:avLst/>
              <a:pathLst>
                <a:path w="1472910" h="28967">
                  <a:moveTo>
                    <a:pt x="0" y="28967"/>
                  </a:moveTo>
                  <a:lnTo>
                    <a:pt x="294582" y="28967"/>
                  </a:lnTo>
                  <a:lnTo>
                    <a:pt x="589164" y="28967"/>
                  </a:lnTo>
                  <a:lnTo>
                    <a:pt x="883746" y="28967"/>
                  </a:lnTo>
                  <a:lnTo>
                    <a:pt x="1178328" y="0"/>
                  </a:lnTo>
                  <a:lnTo>
                    <a:pt x="1472910" y="28967"/>
                  </a:lnTo>
                </a:path>
              </a:pathLst>
            </a:custGeom>
            <a:ln w="35231" cap="flat">
              <a:solidFill>
                <a:srgbClr val="BEBEBE">
                  <a:alpha val="69803"/>
                </a:srgbClr>
              </a:solidFill>
              <a:prstDash val="solid"/>
              <a:round/>
            </a:ln>
          </p:spPr>
          <p:txBody>
            <a:bodyPr/>
            <a:lstStyle/>
            <a:p/>
          </p:txBody>
        </p:sp>
        <p:sp>
          <p:nvSpPr>
            <p:cNvPr id="987" name="pl987"/>
            <p:cNvSpPr/>
            <p:nvPr/>
          </p:nvSpPr>
          <p:spPr>
            <a:xfrm>
              <a:off x="7527854" y="5528928"/>
              <a:ext cx="1472910" cy="86901"/>
            </a:xfrm>
            <a:custGeom>
              <a:avLst/>
              <a:pathLst>
                <a:path w="1472910" h="86901">
                  <a:moveTo>
                    <a:pt x="0" y="86901"/>
                  </a:moveTo>
                  <a:lnTo>
                    <a:pt x="294582" y="86901"/>
                  </a:lnTo>
                  <a:lnTo>
                    <a:pt x="589164" y="0"/>
                  </a:lnTo>
                  <a:lnTo>
                    <a:pt x="883746" y="86901"/>
                  </a:lnTo>
                  <a:lnTo>
                    <a:pt x="1178328" y="86901"/>
                  </a:lnTo>
                  <a:lnTo>
                    <a:pt x="1472910" y="86901"/>
                  </a:lnTo>
                </a:path>
              </a:pathLst>
            </a:custGeom>
            <a:ln w="35231" cap="flat">
              <a:solidFill>
                <a:srgbClr val="BEBEBE">
                  <a:alpha val="69803"/>
                </a:srgbClr>
              </a:solidFill>
              <a:prstDash val="solid"/>
              <a:round/>
            </a:ln>
          </p:spPr>
          <p:txBody>
            <a:bodyPr/>
            <a:lstStyle/>
            <a:p/>
          </p:txBody>
        </p:sp>
        <p:sp>
          <p:nvSpPr>
            <p:cNvPr id="988" name="pl988"/>
            <p:cNvSpPr/>
            <p:nvPr/>
          </p:nvSpPr>
          <p:spPr>
            <a:xfrm>
              <a:off x="7527854" y="5601346"/>
              <a:ext cx="1472910" cy="43450"/>
            </a:xfrm>
            <a:custGeom>
              <a:avLst/>
              <a:pathLst>
                <a:path w="1472910" h="43450">
                  <a:moveTo>
                    <a:pt x="0" y="43450"/>
                  </a:moveTo>
                  <a:lnTo>
                    <a:pt x="294582" y="0"/>
                  </a:lnTo>
                  <a:lnTo>
                    <a:pt x="589164" y="14483"/>
                  </a:lnTo>
                  <a:lnTo>
                    <a:pt x="883746" y="28967"/>
                  </a:lnTo>
                  <a:lnTo>
                    <a:pt x="1178328" y="14483"/>
                  </a:lnTo>
                  <a:lnTo>
                    <a:pt x="1472910" y="14483"/>
                  </a:lnTo>
                </a:path>
              </a:pathLst>
            </a:custGeom>
            <a:ln w="35231" cap="flat">
              <a:solidFill>
                <a:srgbClr val="BEBEBE">
                  <a:alpha val="69803"/>
                </a:srgbClr>
              </a:solidFill>
              <a:prstDash val="solid"/>
              <a:round/>
            </a:ln>
          </p:spPr>
          <p:txBody>
            <a:bodyPr/>
            <a:lstStyle/>
            <a:p/>
          </p:txBody>
        </p:sp>
        <p:sp>
          <p:nvSpPr>
            <p:cNvPr id="989" name="pl989"/>
            <p:cNvSpPr/>
            <p:nvPr/>
          </p:nvSpPr>
          <p:spPr>
            <a:xfrm>
              <a:off x="7527854" y="5586863"/>
              <a:ext cx="1472910" cy="43450"/>
            </a:xfrm>
            <a:custGeom>
              <a:avLst/>
              <a:pathLst>
                <a:path w="1472910" h="43450">
                  <a:moveTo>
                    <a:pt x="0" y="28967"/>
                  </a:moveTo>
                  <a:lnTo>
                    <a:pt x="294582" y="28967"/>
                  </a:lnTo>
                  <a:lnTo>
                    <a:pt x="589164" y="28967"/>
                  </a:lnTo>
                  <a:lnTo>
                    <a:pt x="883746" y="14483"/>
                  </a:lnTo>
                  <a:lnTo>
                    <a:pt x="1178328" y="0"/>
                  </a:lnTo>
                  <a:lnTo>
                    <a:pt x="1472910" y="43450"/>
                  </a:lnTo>
                </a:path>
              </a:pathLst>
            </a:custGeom>
            <a:ln w="35231" cap="flat">
              <a:solidFill>
                <a:srgbClr val="BEBEBE">
                  <a:alpha val="69803"/>
                </a:srgbClr>
              </a:solidFill>
              <a:prstDash val="solid"/>
              <a:round/>
            </a:ln>
          </p:spPr>
          <p:txBody>
            <a:bodyPr/>
            <a:lstStyle/>
            <a:p/>
          </p:txBody>
        </p:sp>
        <p:sp>
          <p:nvSpPr>
            <p:cNvPr id="990" name="pl990"/>
            <p:cNvSpPr/>
            <p:nvPr/>
          </p:nvSpPr>
          <p:spPr>
            <a:xfrm>
              <a:off x="7527854" y="5427543"/>
              <a:ext cx="1472910" cy="57934"/>
            </a:xfrm>
            <a:custGeom>
              <a:avLst/>
              <a:pathLst>
                <a:path w="1472910" h="57934">
                  <a:moveTo>
                    <a:pt x="0" y="28967"/>
                  </a:moveTo>
                  <a:lnTo>
                    <a:pt x="294582" y="57934"/>
                  </a:lnTo>
                  <a:lnTo>
                    <a:pt x="589164" y="14483"/>
                  </a:lnTo>
                  <a:lnTo>
                    <a:pt x="883746" y="0"/>
                  </a:lnTo>
                  <a:lnTo>
                    <a:pt x="1178328" y="14483"/>
                  </a:lnTo>
                  <a:lnTo>
                    <a:pt x="1472910" y="28967"/>
                  </a:lnTo>
                </a:path>
              </a:pathLst>
            </a:custGeom>
            <a:ln w="35231" cap="flat">
              <a:solidFill>
                <a:srgbClr val="BEBEBE">
                  <a:alpha val="69803"/>
                </a:srgbClr>
              </a:solidFill>
              <a:prstDash val="solid"/>
              <a:round/>
            </a:ln>
          </p:spPr>
          <p:txBody>
            <a:bodyPr/>
            <a:lstStyle/>
            <a:p/>
          </p:txBody>
        </p:sp>
        <p:sp>
          <p:nvSpPr>
            <p:cNvPr id="991" name="pl991"/>
            <p:cNvSpPr/>
            <p:nvPr/>
          </p:nvSpPr>
          <p:spPr>
            <a:xfrm>
              <a:off x="7527854" y="5253740"/>
              <a:ext cx="1472910" cy="405540"/>
            </a:xfrm>
            <a:custGeom>
              <a:avLst/>
              <a:pathLst>
                <a:path w="1472910" h="405540">
                  <a:moveTo>
                    <a:pt x="0" y="405540"/>
                  </a:moveTo>
                  <a:lnTo>
                    <a:pt x="294582" y="347606"/>
                  </a:lnTo>
                  <a:lnTo>
                    <a:pt x="589164" y="362089"/>
                  </a:lnTo>
                  <a:lnTo>
                    <a:pt x="883746" y="362089"/>
                  </a:lnTo>
                  <a:lnTo>
                    <a:pt x="1178328" y="0"/>
                  </a:lnTo>
                  <a:lnTo>
                    <a:pt x="1472910" y="405540"/>
                  </a:lnTo>
                </a:path>
              </a:pathLst>
            </a:custGeom>
            <a:ln w="35231" cap="flat">
              <a:solidFill>
                <a:srgbClr val="BEBEBE">
                  <a:alpha val="69803"/>
                </a:srgbClr>
              </a:solidFill>
              <a:prstDash val="solid"/>
              <a:round/>
            </a:ln>
          </p:spPr>
          <p:txBody>
            <a:bodyPr/>
            <a:lstStyle/>
            <a:p/>
          </p:txBody>
        </p:sp>
        <p:sp>
          <p:nvSpPr>
            <p:cNvPr id="992" name="pl992"/>
            <p:cNvSpPr/>
            <p:nvPr/>
          </p:nvSpPr>
          <p:spPr>
            <a:xfrm>
              <a:off x="7527854" y="5557895"/>
              <a:ext cx="1472910" cy="57934"/>
            </a:xfrm>
            <a:custGeom>
              <a:avLst/>
              <a:pathLst>
                <a:path w="1472910" h="57934">
                  <a:moveTo>
                    <a:pt x="0" y="28967"/>
                  </a:moveTo>
                  <a:lnTo>
                    <a:pt x="294582" y="57934"/>
                  </a:lnTo>
                  <a:lnTo>
                    <a:pt x="589164" y="43450"/>
                  </a:lnTo>
                  <a:lnTo>
                    <a:pt x="883746" y="0"/>
                  </a:lnTo>
                  <a:lnTo>
                    <a:pt x="1178328" y="0"/>
                  </a:lnTo>
                  <a:lnTo>
                    <a:pt x="1472910" y="14483"/>
                  </a:lnTo>
                </a:path>
              </a:pathLst>
            </a:custGeom>
            <a:ln w="35231" cap="flat">
              <a:solidFill>
                <a:srgbClr val="BEBEBE">
                  <a:alpha val="69803"/>
                </a:srgbClr>
              </a:solidFill>
              <a:prstDash val="solid"/>
              <a:round/>
            </a:ln>
          </p:spPr>
          <p:txBody>
            <a:bodyPr/>
            <a:lstStyle/>
            <a:p/>
          </p:txBody>
        </p:sp>
        <p:sp>
          <p:nvSpPr>
            <p:cNvPr id="993" name="pl993"/>
            <p:cNvSpPr/>
            <p:nvPr/>
          </p:nvSpPr>
          <p:spPr>
            <a:xfrm>
              <a:off x="7527854" y="5615830"/>
              <a:ext cx="1472910" cy="144835"/>
            </a:xfrm>
            <a:custGeom>
              <a:avLst/>
              <a:pathLst>
                <a:path w="1472910" h="144835">
                  <a:moveTo>
                    <a:pt x="0" y="0"/>
                  </a:moveTo>
                  <a:lnTo>
                    <a:pt x="294582" y="0"/>
                  </a:lnTo>
                  <a:lnTo>
                    <a:pt x="589164" y="144835"/>
                  </a:lnTo>
                  <a:lnTo>
                    <a:pt x="883746" y="43450"/>
                  </a:lnTo>
                  <a:lnTo>
                    <a:pt x="1178328" y="0"/>
                  </a:lnTo>
                  <a:lnTo>
                    <a:pt x="1472910" y="0"/>
                  </a:lnTo>
                </a:path>
              </a:pathLst>
            </a:custGeom>
            <a:ln w="35231" cap="flat">
              <a:solidFill>
                <a:srgbClr val="BEBEBE">
                  <a:alpha val="69803"/>
                </a:srgbClr>
              </a:solidFill>
              <a:prstDash val="solid"/>
              <a:round/>
            </a:ln>
          </p:spPr>
          <p:txBody>
            <a:bodyPr/>
            <a:lstStyle/>
            <a:p/>
          </p:txBody>
        </p:sp>
        <p:sp>
          <p:nvSpPr>
            <p:cNvPr id="994" name="pl994"/>
            <p:cNvSpPr/>
            <p:nvPr/>
          </p:nvSpPr>
          <p:spPr>
            <a:xfrm>
              <a:off x="7527854" y="5268224"/>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BEBEBE">
                  <a:alpha val="69803"/>
                </a:srgbClr>
              </a:solidFill>
              <a:prstDash val="solid"/>
              <a:round/>
            </a:ln>
          </p:spPr>
          <p:txBody>
            <a:bodyPr/>
            <a:lstStyle/>
            <a:p/>
          </p:txBody>
        </p:sp>
        <p:sp>
          <p:nvSpPr>
            <p:cNvPr id="995" name="pl995"/>
            <p:cNvSpPr/>
            <p:nvPr/>
          </p:nvSpPr>
          <p:spPr>
            <a:xfrm>
              <a:off x="7527854" y="5514445"/>
              <a:ext cx="1472910" cy="57934"/>
            </a:xfrm>
            <a:custGeom>
              <a:avLst/>
              <a:pathLst>
                <a:path w="1472910" h="57934">
                  <a:moveTo>
                    <a:pt x="0" y="14483"/>
                  </a:moveTo>
                  <a:lnTo>
                    <a:pt x="294582" y="28967"/>
                  </a:lnTo>
                  <a:lnTo>
                    <a:pt x="589164" y="28967"/>
                  </a:lnTo>
                  <a:lnTo>
                    <a:pt x="883746" y="14483"/>
                  </a:lnTo>
                  <a:lnTo>
                    <a:pt x="1178328" y="0"/>
                  </a:lnTo>
                  <a:lnTo>
                    <a:pt x="1472910" y="57934"/>
                  </a:lnTo>
                </a:path>
              </a:pathLst>
            </a:custGeom>
            <a:ln w="20325" cap="flat">
              <a:solidFill>
                <a:srgbClr val="6B6B6B">
                  <a:alpha val="100000"/>
                </a:srgbClr>
              </a:solidFill>
              <a:prstDash val="solid"/>
              <a:round/>
            </a:ln>
          </p:spPr>
          <p:txBody>
            <a:bodyPr/>
            <a:lstStyle/>
            <a:p/>
          </p:txBody>
        </p:sp>
        <p:sp>
          <p:nvSpPr>
            <p:cNvPr id="996" name="pl996"/>
            <p:cNvSpPr/>
            <p:nvPr/>
          </p:nvSpPr>
          <p:spPr>
            <a:xfrm>
              <a:off x="7527854" y="5268224"/>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40651" cap="flat">
              <a:solidFill>
                <a:srgbClr val="000000">
                  <a:alpha val="100000"/>
                </a:srgbClr>
              </a:solidFill>
              <a:prstDash val="solid"/>
              <a:round/>
            </a:ln>
          </p:spPr>
          <p:txBody>
            <a:bodyPr/>
            <a:lstStyle/>
            <a:p/>
          </p:txBody>
        </p:sp>
        <p:sp>
          <p:nvSpPr>
            <p:cNvPr id="997" name="pl997"/>
            <p:cNvSpPr/>
            <p:nvPr/>
          </p:nvSpPr>
          <p:spPr>
            <a:xfrm>
              <a:off x="7527854" y="5268224"/>
              <a:ext cx="1472910" cy="173803"/>
            </a:xfrm>
            <a:custGeom>
              <a:avLst/>
              <a:pathLst>
                <a:path w="1472910" h="173803">
                  <a:moveTo>
                    <a:pt x="0" y="173803"/>
                  </a:moveTo>
                  <a:lnTo>
                    <a:pt x="294582" y="101385"/>
                  </a:lnTo>
                  <a:lnTo>
                    <a:pt x="589164" y="101385"/>
                  </a:lnTo>
                  <a:lnTo>
                    <a:pt x="883746" y="0"/>
                  </a:lnTo>
                  <a:lnTo>
                    <a:pt x="1178328" y="0"/>
                  </a:lnTo>
                  <a:lnTo>
                    <a:pt x="1472910" y="43450"/>
                  </a:lnTo>
                </a:path>
              </a:pathLst>
            </a:custGeom>
            <a:ln w="35231" cap="flat">
              <a:solidFill>
                <a:srgbClr val="FF6A98">
                  <a:alpha val="100000"/>
                </a:srgbClr>
              </a:solidFill>
              <a:prstDash val="solid"/>
              <a:round/>
            </a:ln>
          </p:spPr>
          <p:txBody>
            <a:bodyPr/>
            <a:lstStyle/>
            <a:p/>
          </p:txBody>
        </p:sp>
        <p:sp>
          <p:nvSpPr>
            <p:cNvPr id="998" name="pl998"/>
            <p:cNvSpPr/>
            <p:nvPr/>
          </p:nvSpPr>
          <p:spPr>
            <a:xfrm>
              <a:off x="7454208" y="561583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99" name="tx999"/>
            <p:cNvSpPr/>
            <p:nvPr/>
          </p:nvSpPr>
          <p:spPr>
            <a:xfrm>
              <a:off x="7467564" y="52787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00" name="tx1000"/>
            <p:cNvSpPr/>
            <p:nvPr/>
          </p:nvSpPr>
          <p:spPr>
            <a:xfrm>
              <a:off x="7762146" y="52063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01" name="tx1001"/>
            <p:cNvSpPr/>
            <p:nvPr/>
          </p:nvSpPr>
          <p:spPr>
            <a:xfrm>
              <a:off x="8056729" y="52063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02" name="tx1002"/>
            <p:cNvSpPr/>
            <p:nvPr/>
          </p:nvSpPr>
          <p:spPr>
            <a:xfrm>
              <a:off x="8351311" y="5104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03" name="tx1003"/>
            <p:cNvSpPr/>
            <p:nvPr/>
          </p:nvSpPr>
          <p:spPr>
            <a:xfrm>
              <a:off x="8645893" y="5104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04" name="tx1004"/>
            <p:cNvSpPr/>
            <p:nvPr/>
          </p:nvSpPr>
          <p:spPr>
            <a:xfrm>
              <a:off x="8940475" y="51484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05" name="rc1005"/>
            <p:cNvSpPr/>
            <p:nvPr/>
          </p:nvSpPr>
          <p:spPr>
            <a:xfrm>
              <a:off x="695044" y="4572506"/>
              <a:ext cx="1620202" cy="214862"/>
            </a:xfrm>
            <a:prstGeom prst="rect">
              <a:avLst/>
            </a:prstGeom>
            <a:solidFill>
              <a:srgbClr val="D9D9D9">
                <a:alpha val="100000"/>
              </a:srgbClr>
            </a:solidFill>
          </p:spPr>
          <p:txBody>
            <a:bodyPr/>
            <a:lstStyle/>
            <a:p/>
          </p:txBody>
        </p:sp>
        <p:sp>
          <p:nvSpPr>
            <p:cNvPr id="1006" name="tx1006"/>
            <p:cNvSpPr/>
            <p:nvPr/>
          </p:nvSpPr>
          <p:spPr>
            <a:xfrm>
              <a:off x="1343563" y="4637209"/>
              <a:ext cx="32316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Sudan</a:t>
              </a:r>
            </a:p>
          </p:txBody>
        </p:sp>
        <p:sp>
          <p:nvSpPr>
            <p:cNvPr id="1007" name="rc1007"/>
            <p:cNvSpPr/>
            <p:nvPr/>
          </p:nvSpPr>
          <p:spPr>
            <a:xfrm>
              <a:off x="2384835" y="4572506"/>
              <a:ext cx="1620202" cy="214862"/>
            </a:xfrm>
            <a:prstGeom prst="rect">
              <a:avLst/>
            </a:prstGeom>
            <a:solidFill>
              <a:srgbClr val="D9D9D9">
                <a:alpha val="100000"/>
              </a:srgbClr>
            </a:solidFill>
          </p:spPr>
          <p:txBody>
            <a:bodyPr/>
            <a:lstStyle/>
            <a:p/>
          </p:txBody>
        </p:sp>
        <p:sp>
          <p:nvSpPr>
            <p:cNvPr id="1008" name="tx1008"/>
            <p:cNvSpPr/>
            <p:nvPr/>
          </p:nvSpPr>
          <p:spPr>
            <a:xfrm>
              <a:off x="3067624" y="4615053"/>
              <a:ext cx="25462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Syria</a:t>
              </a:r>
            </a:p>
          </p:txBody>
        </p:sp>
        <p:sp>
          <p:nvSpPr>
            <p:cNvPr id="1009" name="rc1009"/>
            <p:cNvSpPr/>
            <p:nvPr/>
          </p:nvSpPr>
          <p:spPr>
            <a:xfrm>
              <a:off x="4074626" y="4572506"/>
              <a:ext cx="1620202" cy="214862"/>
            </a:xfrm>
            <a:prstGeom prst="rect">
              <a:avLst/>
            </a:prstGeom>
            <a:solidFill>
              <a:srgbClr val="D9D9D9">
                <a:alpha val="100000"/>
              </a:srgbClr>
            </a:solidFill>
          </p:spPr>
          <p:txBody>
            <a:bodyPr/>
            <a:lstStyle/>
            <a:p/>
          </p:txBody>
        </p:sp>
        <p:sp>
          <p:nvSpPr>
            <p:cNvPr id="1010" name="tx1010"/>
            <p:cNvSpPr/>
            <p:nvPr/>
          </p:nvSpPr>
          <p:spPr>
            <a:xfrm>
              <a:off x="4704591" y="4638627"/>
              <a:ext cx="36027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Tunisia</a:t>
              </a:r>
            </a:p>
          </p:txBody>
        </p:sp>
        <p:sp>
          <p:nvSpPr>
            <p:cNvPr id="1011" name="rc1011"/>
            <p:cNvSpPr/>
            <p:nvPr/>
          </p:nvSpPr>
          <p:spPr>
            <a:xfrm>
              <a:off x="5764417" y="4572506"/>
              <a:ext cx="1620202" cy="214862"/>
            </a:xfrm>
            <a:prstGeom prst="rect">
              <a:avLst/>
            </a:prstGeom>
            <a:solidFill>
              <a:srgbClr val="D9D9D9">
                <a:alpha val="100000"/>
              </a:srgbClr>
            </a:solidFill>
          </p:spPr>
          <p:txBody>
            <a:bodyPr/>
            <a:lstStyle/>
            <a:p/>
          </p:txBody>
        </p:sp>
        <p:sp>
          <p:nvSpPr>
            <p:cNvPr id="1012" name="tx1012"/>
            <p:cNvSpPr/>
            <p:nvPr/>
          </p:nvSpPr>
          <p:spPr>
            <a:xfrm>
              <a:off x="6043440" y="4638573"/>
              <a:ext cx="1062156"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United Arab Emirates</a:t>
              </a:r>
            </a:p>
          </p:txBody>
        </p:sp>
        <p:sp>
          <p:nvSpPr>
            <p:cNvPr id="1013" name="rc1013"/>
            <p:cNvSpPr/>
            <p:nvPr/>
          </p:nvSpPr>
          <p:spPr>
            <a:xfrm>
              <a:off x="7454208" y="4572506"/>
              <a:ext cx="1620202" cy="214862"/>
            </a:xfrm>
            <a:prstGeom prst="rect">
              <a:avLst/>
            </a:prstGeom>
            <a:solidFill>
              <a:srgbClr val="D9D9D9">
                <a:alpha val="100000"/>
              </a:srgbClr>
            </a:solidFill>
          </p:spPr>
          <p:txBody>
            <a:bodyPr/>
            <a:lstStyle/>
            <a:p/>
          </p:txBody>
        </p:sp>
        <p:sp>
          <p:nvSpPr>
            <p:cNvPr id="1014" name="tx1014"/>
            <p:cNvSpPr/>
            <p:nvPr/>
          </p:nvSpPr>
          <p:spPr>
            <a:xfrm>
              <a:off x="8087256" y="4638627"/>
              <a:ext cx="35410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Yemen</a:t>
              </a:r>
            </a:p>
          </p:txBody>
        </p:sp>
        <p:sp>
          <p:nvSpPr>
            <p:cNvPr id="1015" name="rc1015"/>
            <p:cNvSpPr/>
            <p:nvPr/>
          </p:nvSpPr>
          <p:spPr>
            <a:xfrm>
              <a:off x="695044" y="3268410"/>
              <a:ext cx="1620202" cy="214862"/>
            </a:xfrm>
            <a:prstGeom prst="rect">
              <a:avLst/>
            </a:prstGeom>
            <a:solidFill>
              <a:srgbClr val="D9D9D9">
                <a:alpha val="100000"/>
              </a:srgbClr>
            </a:solidFill>
          </p:spPr>
          <p:txBody>
            <a:bodyPr/>
            <a:lstStyle/>
            <a:p/>
          </p:txBody>
        </p:sp>
        <p:sp>
          <p:nvSpPr>
            <p:cNvPr id="1016" name="tx1016"/>
            <p:cNvSpPr/>
            <p:nvPr/>
          </p:nvSpPr>
          <p:spPr>
            <a:xfrm>
              <a:off x="1290875" y="3334531"/>
              <a:ext cx="42854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Morocco</a:t>
              </a:r>
            </a:p>
          </p:txBody>
        </p:sp>
        <p:sp>
          <p:nvSpPr>
            <p:cNvPr id="1017" name="rc1017"/>
            <p:cNvSpPr/>
            <p:nvPr/>
          </p:nvSpPr>
          <p:spPr>
            <a:xfrm>
              <a:off x="2384835" y="3268410"/>
              <a:ext cx="1620202" cy="214862"/>
            </a:xfrm>
            <a:prstGeom prst="rect">
              <a:avLst/>
            </a:prstGeom>
            <a:solidFill>
              <a:srgbClr val="D9D9D9">
                <a:alpha val="100000"/>
              </a:srgbClr>
            </a:solidFill>
          </p:spPr>
          <p:txBody>
            <a:bodyPr/>
            <a:lstStyle/>
            <a:p/>
          </p:txBody>
        </p:sp>
        <p:sp>
          <p:nvSpPr>
            <p:cNvPr id="1018" name="tx1018"/>
            <p:cNvSpPr/>
            <p:nvPr/>
          </p:nvSpPr>
          <p:spPr>
            <a:xfrm>
              <a:off x="3042767" y="3333058"/>
              <a:ext cx="304338"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Oman</a:t>
              </a:r>
            </a:p>
          </p:txBody>
        </p:sp>
        <p:sp>
          <p:nvSpPr>
            <p:cNvPr id="1019" name="rc1019"/>
            <p:cNvSpPr/>
            <p:nvPr/>
          </p:nvSpPr>
          <p:spPr>
            <a:xfrm>
              <a:off x="4074626" y="3268410"/>
              <a:ext cx="1620202" cy="214862"/>
            </a:xfrm>
            <a:prstGeom prst="rect">
              <a:avLst/>
            </a:prstGeom>
            <a:solidFill>
              <a:srgbClr val="D9D9D9">
                <a:alpha val="100000"/>
              </a:srgbClr>
            </a:solidFill>
          </p:spPr>
          <p:txBody>
            <a:bodyPr/>
            <a:lstStyle/>
            <a:p/>
          </p:txBody>
        </p:sp>
        <p:sp>
          <p:nvSpPr>
            <p:cNvPr id="1020" name="tx1020"/>
            <p:cNvSpPr/>
            <p:nvPr/>
          </p:nvSpPr>
          <p:spPr>
            <a:xfrm>
              <a:off x="4744973" y="3328201"/>
              <a:ext cx="279509" cy="8763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Qatar</a:t>
              </a:r>
            </a:p>
          </p:txBody>
        </p:sp>
        <p:sp>
          <p:nvSpPr>
            <p:cNvPr id="1021" name="rc1021"/>
            <p:cNvSpPr/>
            <p:nvPr/>
          </p:nvSpPr>
          <p:spPr>
            <a:xfrm>
              <a:off x="5764417" y="3268410"/>
              <a:ext cx="1620202" cy="214862"/>
            </a:xfrm>
            <a:prstGeom prst="rect">
              <a:avLst/>
            </a:prstGeom>
            <a:solidFill>
              <a:srgbClr val="D9D9D9">
                <a:alpha val="100000"/>
              </a:srgbClr>
            </a:solidFill>
          </p:spPr>
          <p:txBody>
            <a:bodyPr/>
            <a:lstStyle/>
            <a:p/>
          </p:txBody>
        </p:sp>
        <p:sp>
          <p:nvSpPr>
            <p:cNvPr id="1022" name="tx1022"/>
            <p:cNvSpPr/>
            <p:nvPr/>
          </p:nvSpPr>
          <p:spPr>
            <a:xfrm>
              <a:off x="6254545" y="3333112"/>
              <a:ext cx="6399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Saudi Arabia</a:t>
              </a:r>
            </a:p>
          </p:txBody>
        </p:sp>
        <p:sp>
          <p:nvSpPr>
            <p:cNvPr id="1023" name="rc1023"/>
            <p:cNvSpPr/>
            <p:nvPr/>
          </p:nvSpPr>
          <p:spPr>
            <a:xfrm>
              <a:off x="7454208" y="3268410"/>
              <a:ext cx="1620202" cy="214862"/>
            </a:xfrm>
            <a:prstGeom prst="rect">
              <a:avLst/>
            </a:prstGeom>
            <a:solidFill>
              <a:srgbClr val="D9D9D9">
                <a:alpha val="100000"/>
              </a:srgbClr>
            </a:solidFill>
          </p:spPr>
          <p:txBody>
            <a:bodyPr/>
            <a:lstStyle/>
            <a:p/>
          </p:txBody>
        </p:sp>
        <p:sp>
          <p:nvSpPr>
            <p:cNvPr id="1024" name="tx1024"/>
            <p:cNvSpPr/>
            <p:nvPr/>
          </p:nvSpPr>
          <p:spPr>
            <a:xfrm>
              <a:off x="7826301" y="3333112"/>
              <a:ext cx="8760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State of Palestine</a:t>
              </a:r>
            </a:p>
          </p:txBody>
        </p:sp>
        <p:sp>
          <p:nvSpPr>
            <p:cNvPr id="1025" name="rc1025"/>
            <p:cNvSpPr/>
            <p:nvPr/>
          </p:nvSpPr>
          <p:spPr>
            <a:xfrm>
              <a:off x="695044" y="1964314"/>
              <a:ext cx="1620202" cy="214862"/>
            </a:xfrm>
            <a:prstGeom prst="rect">
              <a:avLst/>
            </a:prstGeom>
            <a:solidFill>
              <a:srgbClr val="D9D9D9">
                <a:alpha val="100000"/>
              </a:srgbClr>
            </a:solidFill>
          </p:spPr>
          <p:txBody>
            <a:bodyPr/>
            <a:lstStyle/>
            <a:p/>
          </p:txBody>
        </p:sp>
        <p:sp>
          <p:nvSpPr>
            <p:cNvPr id="1026" name="tx1026"/>
            <p:cNvSpPr/>
            <p:nvPr/>
          </p:nvSpPr>
          <p:spPr>
            <a:xfrm>
              <a:off x="1408856" y="2009535"/>
              <a:ext cx="192578"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Iraq</a:t>
              </a:r>
            </a:p>
          </p:txBody>
        </p:sp>
        <p:sp>
          <p:nvSpPr>
            <p:cNvPr id="1027" name="rc1027"/>
            <p:cNvSpPr/>
            <p:nvPr/>
          </p:nvSpPr>
          <p:spPr>
            <a:xfrm>
              <a:off x="2384835" y="1964314"/>
              <a:ext cx="1620202" cy="214862"/>
            </a:xfrm>
            <a:prstGeom prst="rect">
              <a:avLst/>
            </a:prstGeom>
            <a:solidFill>
              <a:srgbClr val="D9D9D9">
                <a:alpha val="100000"/>
              </a:srgbClr>
            </a:solidFill>
          </p:spPr>
          <p:txBody>
            <a:bodyPr/>
            <a:lstStyle/>
            <a:p/>
          </p:txBody>
        </p:sp>
        <p:sp>
          <p:nvSpPr>
            <p:cNvPr id="1028" name="tx1028"/>
            <p:cNvSpPr/>
            <p:nvPr/>
          </p:nvSpPr>
          <p:spPr>
            <a:xfrm>
              <a:off x="3024077" y="2030380"/>
              <a:ext cx="341719"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Jordan</a:t>
              </a:r>
            </a:p>
          </p:txBody>
        </p:sp>
        <p:sp>
          <p:nvSpPr>
            <p:cNvPr id="1029" name="rc1029"/>
            <p:cNvSpPr/>
            <p:nvPr/>
          </p:nvSpPr>
          <p:spPr>
            <a:xfrm>
              <a:off x="4074626" y="1964314"/>
              <a:ext cx="1620202" cy="214862"/>
            </a:xfrm>
            <a:prstGeom prst="rect">
              <a:avLst/>
            </a:prstGeom>
            <a:solidFill>
              <a:srgbClr val="D9D9D9">
                <a:alpha val="100000"/>
              </a:srgbClr>
            </a:solidFill>
          </p:spPr>
          <p:txBody>
            <a:bodyPr/>
            <a:lstStyle/>
            <a:p/>
          </p:txBody>
        </p:sp>
        <p:sp>
          <p:nvSpPr>
            <p:cNvPr id="1030" name="tx1030"/>
            <p:cNvSpPr/>
            <p:nvPr/>
          </p:nvSpPr>
          <p:spPr>
            <a:xfrm>
              <a:off x="4717005" y="2030435"/>
              <a:ext cx="3354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Kuwait</a:t>
              </a:r>
            </a:p>
          </p:txBody>
        </p:sp>
        <p:sp>
          <p:nvSpPr>
            <p:cNvPr id="1031" name="rc1031"/>
            <p:cNvSpPr/>
            <p:nvPr/>
          </p:nvSpPr>
          <p:spPr>
            <a:xfrm>
              <a:off x="5764417" y="1964314"/>
              <a:ext cx="1620202" cy="214862"/>
            </a:xfrm>
            <a:prstGeom prst="rect">
              <a:avLst/>
            </a:prstGeom>
            <a:solidFill>
              <a:srgbClr val="D9D9D9">
                <a:alpha val="100000"/>
              </a:srgbClr>
            </a:solidFill>
          </p:spPr>
          <p:txBody>
            <a:bodyPr/>
            <a:lstStyle/>
            <a:p/>
          </p:txBody>
        </p:sp>
        <p:sp>
          <p:nvSpPr>
            <p:cNvPr id="1032" name="tx1032"/>
            <p:cNvSpPr/>
            <p:nvPr/>
          </p:nvSpPr>
          <p:spPr>
            <a:xfrm>
              <a:off x="6356974" y="2030435"/>
              <a:ext cx="43508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Lebanon</a:t>
              </a:r>
            </a:p>
          </p:txBody>
        </p:sp>
        <p:sp>
          <p:nvSpPr>
            <p:cNvPr id="1033" name="rc1033"/>
            <p:cNvSpPr/>
            <p:nvPr/>
          </p:nvSpPr>
          <p:spPr>
            <a:xfrm>
              <a:off x="7454208" y="1964314"/>
              <a:ext cx="1620202" cy="214862"/>
            </a:xfrm>
            <a:prstGeom prst="rect">
              <a:avLst/>
            </a:prstGeom>
            <a:solidFill>
              <a:srgbClr val="D9D9D9">
                <a:alpha val="100000"/>
              </a:srgbClr>
            </a:solidFill>
          </p:spPr>
          <p:txBody>
            <a:bodyPr/>
            <a:lstStyle/>
            <a:p/>
          </p:txBody>
        </p:sp>
        <p:sp>
          <p:nvSpPr>
            <p:cNvPr id="1034" name="tx1034"/>
            <p:cNvSpPr/>
            <p:nvPr/>
          </p:nvSpPr>
          <p:spPr>
            <a:xfrm>
              <a:off x="8130721" y="2008225"/>
              <a:ext cx="26717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Libya</a:t>
              </a:r>
            </a:p>
          </p:txBody>
        </p:sp>
        <p:sp>
          <p:nvSpPr>
            <p:cNvPr id="1035" name="rc1035"/>
            <p:cNvSpPr/>
            <p:nvPr/>
          </p:nvSpPr>
          <p:spPr>
            <a:xfrm>
              <a:off x="695044" y="660217"/>
              <a:ext cx="1620202" cy="214862"/>
            </a:xfrm>
            <a:prstGeom prst="rect">
              <a:avLst/>
            </a:prstGeom>
            <a:solidFill>
              <a:srgbClr val="D9D9D9">
                <a:alpha val="100000"/>
              </a:srgbClr>
            </a:solidFill>
          </p:spPr>
          <p:txBody>
            <a:bodyPr/>
            <a:lstStyle/>
            <a:p/>
          </p:txBody>
        </p:sp>
        <p:sp>
          <p:nvSpPr>
            <p:cNvPr id="1036" name="tx1036"/>
            <p:cNvSpPr/>
            <p:nvPr/>
          </p:nvSpPr>
          <p:spPr>
            <a:xfrm>
              <a:off x="1331202" y="704129"/>
              <a:ext cx="347885"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Algeria</a:t>
              </a:r>
            </a:p>
          </p:txBody>
        </p:sp>
        <p:sp>
          <p:nvSpPr>
            <p:cNvPr id="1037" name="rc1037"/>
            <p:cNvSpPr/>
            <p:nvPr/>
          </p:nvSpPr>
          <p:spPr>
            <a:xfrm>
              <a:off x="2384835" y="660217"/>
              <a:ext cx="1620202" cy="214862"/>
            </a:xfrm>
            <a:prstGeom prst="rect">
              <a:avLst/>
            </a:prstGeom>
            <a:solidFill>
              <a:srgbClr val="D9D9D9">
                <a:alpha val="100000"/>
              </a:srgbClr>
            </a:solidFill>
          </p:spPr>
          <p:txBody>
            <a:bodyPr/>
            <a:lstStyle/>
            <a:p/>
          </p:txBody>
        </p:sp>
        <p:sp>
          <p:nvSpPr>
            <p:cNvPr id="1038" name="tx1038"/>
            <p:cNvSpPr/>
            <p:nvPr/>
          </p:nvSpPr>
          <p:spPr>
            <a:xfrm>
              <a:off x="3002330" y="726339"/>
              <a:ext cx="38521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Bahrain</a:t>
              </a:r>
            </a:p>
          </p:txBody>
        </p:sp>
        <p:sp>
          <p:nvSpPr>
            <p:cNvPr id="1039" name="rc1039"/>
            <p:cNvSpPr/>
            <p:nvPr/>
          </p:nvSpPr>
          <p:spPr>
            <a:xfrm>
              <a:off x="4074626" y="660217"/>
              <a:ext cx="1620202" cy="214862"/>
            </a:xfrm>
            <a:prstGeom prst="rect">
              <a:avLst/>
            </a:prstGeom>
            <a:solidFill>
              <a:srgbClr val="D9D9D9">
                <a:alpha val="100000"/>
              </a:srgbClr>
            </a:solidFill>
          </p:spPr>
          <p:txBody>
            <a:bodyPr/>
            <a:lstStyle/>
            <a:p/>
          </p:txBody>
        </p:sp>
        <p:sp>
          <p:nvSpPr>
            <p:cNvPr id="1040" name="tx1040"/>
            <p:cNvSpPr/>
            <p:nvPr/>
          </p:nvSpPr>
          <p:spPr>
            <a:xfrm>
              <a:off x="4698370" y="704129"/>
              <a:ext cx="372715"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Djibouti</a:t>
              </a:r>
            </a:p>
          </p:txBody>
        </p:sp>
        <p:sp>
          <p:nvSpPr>
            <p:cNvPr id="1041" name="rc1041"/>
            <p:cNvSpPr/>
            <p:nvPr/>
          </p:nvSpPr>
          <p:spPr>
            <a:xfrm>
              <a:off x="5764417" y="660217"/>
              <a:ext cx="1620202" cy="214862"/>
            </a:xfrm>
            <a:prstGeom prst="rect">
              <a:avLst/>
            </a:prstGeom>
            <a:solidFill>
              <a:srgbClr val="D9D9D9">
                <a:alpha val="100000"/>
              </a:srgbClr>
            </a:solidFill>
          </p:spPr>
          <p:txBody>
            <a:bodyPr/>
            <a:lstStyle/>
            <a:p/>
          </p:txBody>
        </p:sp>
        <p:sp>
          <p:nvSpPr>
            <p:cNvPr id="1042" name="tx1042"/>
            <p:cNvSpPr/>
            <p:nvPr/>
          </p:nvSpPr>
          <p:spPr>
            <a:xfrm>
              <a:off x="6431626" y="704129"/>
              <a:ext cx="285784"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Egypt</a:t>
              </a:r>
            </a:p>
          </p:txBody>
        </p:sp>
        <p:sp>
          <p:nvSpPr>
            <p:cNvPr id="1043" name="rc1043"/>
            <p:cNvSpPr/>
            <p:nvPr/>
          </p:nvSpPr>
          <p:spPr>
            <a:xfrm>
              <a:off x="7454208" y="660217"/>
              <a:ext cx="1620202" cy="214862"/>
            </a:xfrm>
            <a:prstGeom prst="rect">
              <a:avLst/>
            </a:prstGeom>
            <a:solidFill>
              <a:srgbClr val="D9D9D9">
                <a:alpha val="100000"/>
              </a:srgbClr>
            </a:solidFill>
          </p:spPr>
          <p:txBody>
            <a:bodyPr/>
            <a:lstStyle/>
            <a:p/>
          </p:txBody>
        </p:sp>
        <p:sp>
          <p:nvSpPr>
            <p:cNvPr id="1044" name="tx1044"/>
            <p:cNvSpPr/>
            <p:nvPr/>
          </p:nvSpPr>
          <p:spPr>
            <a:xfrm>
              <a:off x="8168020" y="726339"/>
              <a:ext cx="19257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Iran</a:t>
              </a:r>
            </a:p>
          </p:txBody>
        </p:sp>
        <p:sp>
          <p:nvSpPr>
            <p:cNvPr id="1045" name="pl1045"/>
            <p:cNvSpPr/>
            <p:nvPr/>
          </p:nvSpPr>
          <p:spPr>
            <a:xfrm>
              <a:off x="76869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46" name="pl1046"/>
            <p:cNvSpPr/>
            <p:nvPr/>
          </p:nvSpPr>
          <p:spPr>
            <a:xfrm>
              <a:off x="10632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47" name="pl1047"/>
            <p:cNvSpPr/>
            <p:nvPr/>
          </p:nvSpPr>
          <p:spPr>
            <a:xfrm>
              <a:off x="135785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48" name="pl1048"/>
            <p:cNvSpPr/>
            <p:nvPr/>
          </p:nvSpPr>
          <p:spPr>
            <a:xfrm>
              <a:off x="16524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49" name="pl1049"/>
            <p:cNvSpPr/>
            <p:nvPr/>
          </p:nvSpPr>
          <p:spPr>
            <a:xfrm>
              <a:off x="194701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50" name="pl1050"/>
            <p:cNvSpPr/>
            <p:nvPr/>
          </p:nvSpPr>
          <p:spPr>
            <a:xfrm>
              <a:off x="22416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51" name="tx1051"/>
            <p:cNvSpPr/>
            <p:nvPr/>
          </p:nvSpPr>
          <p:spPr>
            <a:xfrm rot="-5400000">
              <a:off x="64353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52" name="tx1052"/>
            <p:cNvSpPr/>
            <p:nvPr/>
          </p:nvSpPr>
          <p:spPr>
            <a:xfrm rot="-5400000">
              <a:off x="9381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53" name="tx1053"/>
            <p:cNvSpPr/>
            <p:nvPr/>
          </p:nvSpPr>
          <p:spPr>
            <a:xfrm rot="-5400000">
              <a:off x="123269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54" name="tx1054"/>
            <p:cNvSpPr/>
            <p:nvPr/>
          </p:nvSpPr>
          <p:spPr>
            <a:xfrm rot="-5400000">
              <a:off x="15272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55" name="tx1055"/>
            <p:cNvSpPr/>
            <p:nvPr/>
          </p:nvSpPr>
          <p:spPr>
            <a:xfrm rot="-5400000">
              <a:off x="182186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56" name="tx1056"/>
            <p:cNvSpPr/>
            <p:nvPr/>
          </p:nvSpPr>
          <p:spPr>
            <a:xfrm rot="-5400000">
              <a:off x="211641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57" name="pl1057"/>
            <p:cNvSpPr/>
            <p:nvPr/>
          </p:nvSpPr>
          <p:spPr>
            <a:xfrm>
              <a:off x="245848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58" name="pl1058"/>
            <p:cNvSpPr/>
            <p:nvPr/>
          </p:nvSpPr>
          <p:spPr>
            <a:xfrm>
              <a:off x="275306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59" name="pl1059"/>
            <p:cNvSpPr/>
            <p:nvPr/>
          </p:nvSpPr>
          <p:spPr>
            <a:xfrm>
              <a:off x="304764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0" name="pl1060"/>
            <p:cNvSpPr/>
            <p:nvPr/>
          </p:nvSpPr>
          <p:spPr>
            <a:xfrm>
              <a:off x="334222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1" name="pl1061"/>
            <p:cNvSpPr/>
            <p:nvPr/>
          </p:nvSpPr>
          <p:spPr>
            <a:xfrm>
              <a:off x="363681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2" name="pl1062"/>
            <p:cNvSpPr/>
            <p:nvPr/>
          </p:nvSpPr>
          <p:spPr>
            <a:xfrm>
              <a:off x="393139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63" name="tx1063"/>
            <p:cNvSpPr/>
            <p:nvPr/>
          </p:nvSpPr>
          <p:spPr>
            <a:xfrm rot="-5400000">
              <a:off x="233332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64" name="tx1064"/>
            <p:cNvSpPr/>
            <p:nvPr/>
          </p:nvSpPr>
          <p:spPr>
            <a:xfrm rot="-5400000">
              <a:off x="262790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65" name="tx1065"/>
            <p:cNvSpPr/>
            <p:nvPr/>
          </p:nvSpPr>
          <p:spPr>
            <a:xfrm rot="-5400000">
              <a:off x="292248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66" name="tx1066"/>
            <p:cNvSpPr/>
            <p:nvPr/>
          </p:nvSpPr>
          <p:spPr>
            <a:xfrm rot="-5400000">
              <a:off x="321707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67" name="tx1067"/>
            <p:cNvSpPr/>
            <p:nvPr/>
          </p:nvSpPr>
          <p:spPr>
            <a:xfrm rot="-5400000">
              <a:off x="351165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68" name="tx1068"/>
            <p:cNvSpPr/>
            <p:nvPr/>
          </p:nvSpPr>
          <p:spPr>
            <a:xfrm rot="-5400000">
              <a:off x="3806207"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69" name="pl1069"/>
            <p:cNvSpPr/>
            <p:nvPr/>
          </p:nvSpPr>
          <p:spPr>
            <a:xfrm>
              <a:off x="41482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0" name="pl1070"/>
            <p:cNvSpPr/>
            <p:nvPr/>
          </p:nvSpPr>
          <p:spPr>
            <a:xfrm>
              <a:off x="444285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1" name="pl1071"/>
            <p:cNvSpPr/>
            <p:nvPr/>
          </p:nvSpPr>
          <p:spPr>
            <a:xfrm>
              <a:off x="47374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2" name="pl1072"/>
            <p:cNvSpPr/>
            <p:nvPr/>
          </p:nvSpPr>
          <p:spPr>
            <a:xfrm>
              <a:off x="503201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3" name="pl1073"/>
            <p:cNvSpPr/>
            <p:nvPr/>
          </p:nvSpPr>
          <p:spPr>
            <a:xfrm>
              <a:off x="53266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4" name="pl1074"/>
            <p:cNvSpPr/>
            <p:nvPr/>
          </p:nvSpPr>
          <p:spPr>
            <a:xfrm>
              <a:off x="562118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5" name="tx1075"/>
            <p:cNvSpPr/>
            <p:nvPr/>
          </p:nvSpPr>
          <p:spPr>
            <a:xfrm rot="-5400000">
              <a:off x="40231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76" name="tx1076"/>
            <p:cNvSpPr/>
            <p:nvPr/>
          </p:nvSpPr>
          <p:spPr>
            <a:xfrm rot="-5400000">
              <a:off x="431769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77" name="tx1077"/>
            <p:cNvSpPr/>
            <p:nvPr/>
          </p:nvSpPr>
          <p:spPr>
            <a:xfrm rot="-5400000">
              <a:off x="46122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78" name="tx1078"/>
            <p:cNvSpPr/>
            <p:nvPr/>
          </p:nvSpPr>
          <p:spPr>
            <a:xfrm rot="-5400000">
              <a:off x="490686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79" name="tx1079"/>
            <p:cNvSpPr/>
            <p:nvPr/>
          </p:nvSpPr>
          <p:spPr>
            <a:xfrm rot="-5400000">
              <a:off x="520144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80" name="tx1080"/>
            <p:cNvSpPr/>
            <p:nvPr/>
          </p:nvSpPr>
          <p:spPr>
            <a:xfrm rot="-5400000">
              <a:off x="5495999"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81" name="pl1081"/>
            <p:cNvSpPr/>
            <p:nvPr/>
          </p:nvSpPr>
          <p:spPr>
            <a:xfrm>
              <a:off x="583806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2" name="pl1082"/>
            <p:cNvSpPr/>
            <p:nvPr/>
          </p:nvSpPr>
          <p:spPr>
            <a:xfrm>
              <a:off x="613264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3" name="pl1083"/>
            <p:cNvSpPr/>
            <p:nvPr/>
          </p:nvSpPr>
          <p:spPr>
            <a:xfrm>
              <a:off x="642722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4" name="pl1084"/>
            <p:cNvSpPr/>
            <p:nvPr/>
          </p:nvSpPr>
          <p:spPr>
            <a:xfrm>
              <a:off x="672180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5" name="pl1085"/>
            <p:cNvSpPr/>
            <p:nvPr/>
          </p:nvSpPr>
          <p:spPr>
            <a:xfrm>
              <a:off x="701639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6" name="pl1086"/>
            <p:cNvSpPr/>
            <p:nvPr/>
          </p:nvSpPr>
          <p:spPr>
            <a:xfrm>
              <a:off x="731097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7" name="tx1087"/>
            <p:cNvSpPr/>
            <p:nvPr/>
          </p:nvSpPr>
          <p:spPr>
            <a:xfrm rot="-5400000">
              <a:off x="571290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88" name="tx1088"/>
            <p:cNvSpPr/>
            <p:nvPr/>
          </p:nvSpPr>
          <p:spPr>
            <a:xfrm rot="-5400000">
              <a:off x="600748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89" name="tx1089"/>
            <p:cNvSpPr/>
            <p:nvPr/>
          </p:nvSpPr>
          <p:spPr>
            <a:xfrm rot="-5400000">
              <a:off x="630207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90" name="tx1090"/>
            <p:cNvSpPr/>
            <p:nvPr/>
          </p:nvSpPr>
          <p:spPr>
            <a:xfrm rot="-5400000">
              <a:off x="6596652"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91" name="tx1091"/>
            <p:cNvSpPr/>
            <p:nvPr/>
          </p:nvSpPr>
          <p:spPr>
            <a:xfrm rot="-5400000">
              <a:off x="689123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92" name="tx1092"/>
            <p:cNvSpPr/>
            <p:nvPr/>
          </p:nvSpPr>
          <p:spPr>
            <a:xfrm rot="-5400000">
              <a:off x="7185790"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93" name="pl1093"/>
            <p:cNvSpPr/>
            <p:nvPr/>
          </p:nvSpPr>
          <p:spPr>
            <a:xfrm>
              <a:off x="752785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4" name="pl1094"/>
            <p:cNvSpPr/>
            <p:nvPr/>
          </p:nvSpPr>
          <p:spPr>
            <a:xfrm>
              <a:off x="78224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5" name="pl1095"/>
            <p:cNvSpPr/>
            <p:nvPr/>
          </p:nvSpPr>
          <p:spPr>
            <a:xfrm>
              <a:off x="811701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6" name="pl1096"/>
            <p:cNvSpPr/>
            <p:nvPr/>
          </p:nvSpPr>
          <p:spPr>
            <a:xfrm>
              <a:off x="84116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7" name="pl1097"/>
            <p:cNvSpPr/>
            <p:nvPr/>
          </p:nvSpPr>
          <p:spPr>
            <a:xfrm>
              <a:off x="870618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8" name="pl1098"/>
            <p:cNvSpPr/>
            <p:nvPr/>
          </p:nvSpPr>
          <p:spPr>
            <a:xfrm>
              <a:off x="900076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9" name="tx1099"/>
            <p:cNvSpPr/>
            <p:nvPr/>
          </p:nvSpPr>
          <p:spPr>
            <a:xfrm rot="-5400000">
              <a:off x="740269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00" name="tx1100"/>
            <p:cNvSpPr/>
            <p:nvPr/>
          </p:nvSpPr>
          <p:spPr>
            <a:xfrm rot="-5400000">
              <a:off x="76972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01" name="tx1101"/>
            <p:cNvSpPr/>
            <p:nvPr/>
          </p:nvSpPr>
          <p:spPr>
            <a:xfrm rot="-5400000">
              <a:off x="799186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02" name="tx1102"/>
            <p:cNvSpPr/>
            <p:nvPr/>
          </p:nvSpPr>
          <p:spPr>
            <a:xfrm rot="-5400000">
              <a:off x="828644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03" name="tx1103"/>
            <p:cNvSpPr/>
            <p:nvPr/>
          </p:nvSpPr>
          <p:spPr>
            <a:xfrm rot="-5400000">
              <a:off x="858102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04" name="tx1104"/>
            <p:cNvSpPr/>
            <p:nvPr/>
          </p:nvSpPr>
          <p:spPr>
            <a:xfrm rot="-5400000">
              <a:off x="8875581"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05" name="tx1105"/>
            <p:cNvSpPr/>
            <p:nvPr/>
          </p:nvSpPr>
          <p:spPr>
            <a:xfrm>
              <a:off x="570259" y="166184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06" name="tx1106"/>
            <p:cNvSpPr/>
            <p:nvPr/>
          </p:nvSpPr>
          <p:spPr>
            <a:xfrm>
              <a:off x="508103" y="12997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07" name="tx1107"/>
            <p:cNvSpPr/>
            <p:nvPr/>
          </p:nvSpPr>
          <p:spPr>
            <a:xfrm>
              <a:off x="508103" y="9376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08" name="pl1108"/>
            <p:cNvSpPr/>
            <p:nvPr/>
          </p:nvSpPr>
          <p:spPr>
            <a:xfrm>
              <a:off x="660250" y="17035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09" name="pl1109"/>
            <p:cNvSpPr/>
            <p:nvPr/>
          </p:nvSpPr>
          <p:spPr>
            <a:xfrm>
              <a:off x="660250" y="13414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10" name="pl1110"/>
            <p:cNvSpPr/>
            <p:nvPr/>
          </p:nvSpPr>
          <p:spPr>
            <a:xfrm>
              <a:off x="660250" y="9793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11" name="tx1111"/>
            <p:cNvSpPr/>
            <p:nvPr/>
          </p:nvSpPr>
          <p:spPr>
            <a:xfrm>
              <a:off x="570259" y="2965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12" name="tx1112"/>
            <p:cNvSpPr/>
            <p:nvPr/>
          </p:nvSpPr>
          <p:spPr>
            <a:xfrm>
              <a:off x="508103" y="26038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13" name="tx1113"/>
            <p:cNvSpPr/>
            <p:nvPr/>
          </p:nvSpPr>
          <p:spPr>
            <a:xfrm>
              <a:off x="508103" y="22417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14" name="pl1114"/>
            <p:cNvSpPr/>
            <p:nvPr/>
          </p:nvSpPr>
          <p:spPr>
            <a:xfrm>
              <a:off x="660250" y="300763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15" name="pl1115"/>
            <p:cNvSpPr/>
            <p:nvPr/>
          </p:nvSpPr>
          <p:spPr>
            <a:xfrm>
              <a:off x="660250" y="264554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16" name="pl1116"/>
            <p:cNvSpPr/>
            <p:nvPr/>
          </p:nvSpPr>
          <p:spPr>
            <a:xfrm>
              <a:off x="660250" y="228345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17" name="tx1117"/>
            <p:cNvSpPr/>
            <p:nvPr/>
          </p:nvSpPr>
          <p:spPr>
            <a:xfrm>
              <a:off x="570259" y="427004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18" name="tx1118"/>
            <p:cNvSpPr/>
            <p:nvPr/>
          </p:nvSpPr>
          <p:spPr>
            <a:xfrm>
              <a:off x="508103" y="390795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19" name="tx1119"/>
            <p:cNvSpPr/>
            <p:nvPr/>
          </p:nvSpPr>
          <p:spPr>
            <a:xfrm>
              <a:off x="508103" y="354586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20" name="pl1120"/>
            <p:cNvSpPr/>
            <p:nvPr/>
          </p:nvSpPr>
          <p:spPr>
            <a:xfrm>
              <a:off x="660250" y="43117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21" name="pl1121"/>
            <p:cNvSpPr/>
            <p:nvPr/>
          </p:nvSpPr>
          <p:spPr>
            <a:xfrm>
              <a:off x="660250" y="39496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22" name="pl1122"/>
            <p:cNvSpPr/>
            <p:nvPr/>
          </p:nvSpPr>
          <p:spPr>
            <a:xfrm>
              <a:off x="660250" y="35875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23" name="tx1123"/>
            <p:cNvSpPr/>
            <p:nvPr/>
          </p:nvSpPr>
          <p:spPr>
            <a:xfrm>
              <a:off x="570259" y="557413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24" name="tx1124"/>
            <p:cNvSpPr/>
            <p:nvPr/>
          </p:nvSpPr>
          <p:spPr>
            <a:xfrm>
              <a:off x="508103" y="52120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25" name="tx1125"/>
            <p:cNvSpPr/>
            <p:nvPr/>
          </p:nvSpPr>
          <p:spPr>
            <a:xfrm>
              <a:off x="508103" y="48499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26" name="pl1126"/>
            <p:cNvSpPr/>
            <p:nvPr/>
          </p:nvSpPr>
          <p:spPr>
            <a:xfrm>
              <a:off x="660250" y="561583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27" name="pl1127"/>
            <p:cNvSpPr/>
            <p:nvPr/>
          </p:nvSpPr>
          <p:spPr>
            <a:xfrm>
              <a:off x="660250" y="52537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28" name="pl1128"/>
            <p:cNvSpPr/>
            <p:nvPr/>
          </p:nvSpPr>
          <p:spPr>
            <a:xfrm>
              <a:off x="660250" y="48916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29" name="tx1129"/>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30" name="tx1130"/>
            <p:cNvSpPr/>
            <p:nvPr/>
          </p:nvSpPr>
          <p:spPr>
            <a:xfrm>
              <a:off x="695044" y="398022"/>
              <a:ext cx="56278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MCV1 (%), by country, MENA, 2018-2023</a:t>
              </a:r>
            </a:p>
          </p:txBody>
        </p:sp>
        <p:sp>
          <p:nvSpPr>
            <p:cNvPr id="1131" name="tx1131"/>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132" name="tx1132"/>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1133" name="tx1133"/>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1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MCV1 by country.
In 2023, Yemen had the highest drop-out with 21% of children who received DTP1 not receiving MCV1.
United Arab Emirates, Bahrain, Iraq, Iran, Kuwait, Morocco, Oman, Qatar, and Saudi Arabia had the lowest DTP-MCV drop-out (0%).
2 countries had DTP-MCV drop-out of more than 10%.#n
There were 3 countries with negative DTP-MCV dropout (ie. more children received MCV1 than DTP1).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83941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29810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7567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221547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62829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99524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340805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61438"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 name="pl18"/>
            <p:cNvSpPr/>
            <p:nvPr/>
          </p:nvSpPr>
          <p:spPr>
            <a:xfrm>
              <a:off x="761438"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 name="pl19"/>
            <p:cNvSpPr/>
            <p:nvPr/>
          </p:nvSpPr>
          <p:spPr>
            <a:xfrm>
              <a:off x="761438"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 name="pl20"/>
            <p:cNvSpPr/>
            <p:nvPr/>
          </p:nvSpPr>
          <p:spPr>
            <a:xfrm>
              <a:off x="761438"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 name="pl21"/>
            <p:cNvSpPr/>
            <p:nvPr/>
          </p:nvSpPr>
          <p:spPr>
            <a:xfrm>
              <a:off x="761438"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 name="pl22"/>
            <p:cNvSpPr/>
            <p:nvPr/>
          </p:nvSpPr>
          <p:spPr>
            <a:xfrm>
              <a:off x="761438"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 name="pl23"/>
            <p:cNvSpPr/>
            <p:nvPr/>
          </p:nvSpPr>
          <p:spPr>
            <a:xfrm>
              <a:off x="106875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52744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8613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44481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81176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178716"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068758" y="1147459"/>
              <a:ext cx="2109958" cy="139357"/>
            </a:xfrm>
            <a:custGeom>
              <a:avLst/>
              <a:pathLst>
                <a:path w="2109958" h="139357">
                  <a:moveTo>
                    <a:pt x="0" y="76012"/>
                  </a:moveTo>
                  <a:lnTo>
                    <a:pt x="91737" y="63344"/>
                  </a:lnTo>
                  <a:lnTo>
                    <a:pt x="183474" y="76012"/>
                  </a:lnTo>
                  <a:lnTo>
                    <a:pt x="275211" y="76012"/>
                  </a:lnTo>
                  <a:lnTo>
                    <a:pt x="366949" y="76012"/>
                  </a:lnTo>
                  <a:lnTo>
                    <a:pt x="458686" y="50675"/>
                  </a:lnTo>
                  <a:lnTo>
                    <a:pt x="550423" y="38006"/>
                  </a:lnTo>
                  <a:lnTo>
                    <a:pt x="642161" y="25337"/>
                  </a:lnTo>
                  <a:lnTo>
                    <a:pt x="733898" y="25337"/>
                  </a:lnTo>
                  <a:lnTo>
                    <a:pt x="825635" y="25337"/>
                  </a:lnTo>
                  <a:lnTo>
                    <a:pt x="917373" y="12668"/>
                  </a:lnTo>
                  <a:lnTo>
                    <a:pt x="1009110" y="12668"/>
                  </a:lnTo>
                  <a:lnTo>
                    <a:pt x="1100847" y="12668"/>
                  </a:lnTo>
                  <a:lnTo>
                    <a:pt x="1192585" y="0"/>
                  </a:lnTo>
                  <a:lnTo>
                    <a:pt x="1284322" y="0"/>
                  </a:lnTo>
                  <a:lnTo>
                    <a:pt x="1376059" y="50675"/>
                  </a:lnTo>
                  <a:lnTo>
                    <a:pt x="1467797" y="12668"/>
                  </a:lnTo>
                  <a:lnTo>
                    <a:pt x="1559534" y="50675"/>
                  </a:lnTo>
                  <a:lnTo>
                    <a:pt x="1651271" y="50675"/>
                  </a:lnTo>
                  <a:lnTo>
                    <a:pt x="1743008" y="63344"/>
                  </a:lnTo>
                  <a:lnTo>
                    <a:pt x="1834746" y="50675"/>
                  </a:lnTo>
                  <a:lnTo>
                    <a:pt x="1926483" y="76012"/>
                  </a:lnTo>
                  <a:lnTo>
                    <a:pt x="2018220" y="88681"/>
                  </a:lnTo>
                  <a:lnTo>
                    <a:pt x="2109958" y="139357"/>
                  </a:lnTo>
                </a:path>
              </a:pathLst>
            </a:custGeom>
            <a:ln w="27101" cap="flat">
              <a:solidFill>
                <a:srgbClr val="F8766D">
                  <a:alpha val="100000"/>
                </a:srgbClr>
              </a:solidFill>
              <a:prstDash val="solid"/>
              <a:round/>
            </a:ln>
          </p:spPr>
          <p:txBody>
            <a:bodyPr/>
            <a:lstStyle/>
            <a:p/>
          </p:txBody>
        </p:sp>
        <p:sp>
          <p:nvSpPr>
            <p:cNvPr id="30" name="tx30"/>
            <p:cNvSpPr/>
            <p:nvPr/>
          </p:nvSpPr>
          <p:spPr>
            <a:xfrm>
              <a:off x="899947" y="1120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88</a:t>
              </a:r>
            </a:p>
          </p:txBody>
        </p:sp>
        <p:sp>
          <p:nvSpPr>
            <p:cNvPr id="31" name="tx31"/>
            <p:cNvSpPr/>
            <p:nvPr/>
          </p:nvSpPr>
          <p:spPr>
            <a:xfrm>
              <a:off x="3214890" y="11842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83</a:t>
              </a:r>
            </a:p>
          </p:txBody>
        </p:sp>
        <p:sp>
          <p:nvSpPr>
            <p:cNvPr id="32" name="tx32"/>
            <p:cNvSpPr/>
            <p:nvPr/>
          </p:nvSpPr>
          <p:spPr>
            <a:xfrm>
              <a:off x="2751477" y="10539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89</a:t>
              </a:r>
            </a:p>
          </p:txBody>
        </p:sp>
        <p:sp>
          <p:nvSpPr>
            <p:cNvPr id="33" name="pl33"/>
            <p:cNvSpPr/>
            <p:nvPr/>
          </p:nvSpPr>
          <p:spPr>
            <a:xfrm>
              <a:off x="761438"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5" name="pl35"/>
            <p:cNvSpPr/>
            <p:nvPr/>
          </p:nvSpPr>
          <p:spPr>
            <a:xfrm>
              <a:off x="761438"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6" name="pl36"/>
            <p:cNvSpPr/>
            <p:nvPr/>
          </p:nvSpPr>
          <p:spPr>
            <a:xfrm>
              <a:off x="761438"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7" name="pl37"/>
            <p:cNvSpPr/>
            <p:nvPr/>
          </p:nvSpPr>
          <p:spPr>
            <a:xfrm>
              <a:off x="761438"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8" name="pl38"/>
            <p:cNvSpPr/>
            <p:nvPr/>
          </p:nvSpPr>
          <p:spPr>
            <a:xfrm>
              <a:off x="761438"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9" name="pl39"/>
            <p:cNvSpPr/>
            <p:nvPr/>
          </p:nvSpPr>
          <p:spPr>
            <a:xfrm>
              <a:off x="83941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0" name="pl40"/>
            <p:cNvSpPr/>
            <p:nvPr/>
          </p:nvSpPr>
          <p:spPr>
            <a:xfrm>
              <a:off x="129810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1" name="pl41"/>
            <p:cNvSpPr/>
            <p:nvPr/>
          </p:nvSpPr>
          <p:spPr>
            <a:xfrm>
              <a:off x="17567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2" name="pl42"/>
            <p:cNvSpPr/>
            <p:nvPr/>
          </p:nvSpPr>
          <p:spPr>
            <a:xfrm>
              <a:off x="221547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3" name="pl43"/>
            <p:cNvSpPr/>
            <p:nvPr/>
          </p:nvSpPr>
          <p:spPr>
            <a:xfrm>
              <a:off x="262829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4" name="pl44"/>
            <p:cNvSpPr/>
            <p:nvPr/>
          </p:nvSpPr>
          <p:spPr>
            <a:xfrm>
              <a:off x="299524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5" name="pl45"/>
            <p:cNvSpPr/>
            <p:nvPr/>
          </p:nvSpPr>
          <p:spPr>
            <a:xfrm>
              <a:off x="340805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6" name="pl46"/>
            <p:cNvSpPr/>
            <p:nvPr/>
          </p:nvSpPr>
          <p:spPr>
            <a:xfrm>
              <a:off x="761438"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7" name="pl47"/>
            <p:cNvSpPr/>
            <p:nvPr/>
          </p:nvSpPr>
          <p:spPr>
            <a:xfrm>
              <a:off x="761438"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8" name="pl48"/>
            <p:cNvSpPr/>
            <p:nvPr/>
          </p:nvSpPr>
          <p:spPr>
            <a:xfrm>
              <a:off x="761438"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9" name="pl49"/>
            <p:cNvSpPr/>
            <p:nvPr/>
          </p:nvSpPr>
          <p:spPr>
            <a:xfrm>
              <a:off x="761438"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0" name="pl50"/>
            <p:cNvSpPr/>
            <p:nvPr/>
          </p:nvSpPr>
          <p:spPr>
            <a:xfrm>
              <a:off x="761438"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1" name="pl51"/>
            <p:cNvSpPr/>
            <p:nvPr/>
          </p:nvSpPr>
          <p:spPr>
            <a:xfrm>
              <a:off x="761438"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2" name="pl52"/>
            <p:cNvSpPr/>
            <p:nvPr/>
          </p:nvSpPr>
          <p:spPr>
            <a:xfrm>
              <a:off x="106875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52744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98613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44481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81176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178716"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444817" y="3015513"/>
              <a:ext cx="733898" cy="760129"/>
            </a:xfrm>
            <a:custGeom>
              <a:avLst/>
              <a:pathLst>
                <a:path w="733898" h="760129">
                  <a:moveTo>
                    <a:pt x="0" y="760129"/>
                  </a:moveTo>
                  <a:lnTo>
                    <a:pt x="91737" y="532090"/>
                  </a:lnTo>
                  <a:lnTo>
                    <a:pt x="183474" y="646109"/>
                  </a:lnTo>
                  <a:lnTo>
                    <a:pt x="275211" y="380064"/>
                  </a:lnTo>
                  <a:lnTo>
                    <a:pt x="366949" y="0"/>
                  </a:lnTo>
                  <a:lnTo>
                    <a:pt x="458686" y="38006"/>
                  </a:lnTo>
                  <a:lnTo>
                    <a:pt x="550423" y="25337"/>
                  </a:lnTo>
                  <a:lnTo>
                    <a:pt x="642161" y="38006"/>
                  </a:lnTo>
                  <a:lnTo>
                    <a:pt x="733898" y="76012"/>
                  </a:lnTo>
                </a:path>
              </a:pathLst>
            </a:custGeom>
            <a:ln w="27101" cap="flat">
              <a:solidFill>
                <a:srgbClr val="00BA38">
                  <a:alpha val="100000"/>
                </a:srgbClr>
              </a:solidFill>
              <a:prstDash val="solid"/>
              <a:round/>
            </a:ln>
          </p:spPr>
          <p:txBody>
            <a:bodyPr/>
            <a:lstStyle/>
            <a:p/>
          </p:txBody>
        </p:sp>
        <p:sp>
          <p:nvSpPr>
            <p:cNvPr id="59" name="tx59"/>
            <p:cNvSpPr/>
            <p:nvPr/>
          </p:nvSpPr>
          <p:spPr>
            <a:xfrm>
              <a:off x="2276006" y="36730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30</a:t>
              </a:r>
            </a:p>
          </p:txBody>
        </p:sp>
        <p:sp>
          <p:nvSpPr>
            <p:cNvPr id="60" name="tx60"/>
            <p:cNvSpPr/>
            <p:nvPr/>
          </p:nvSpPr>
          <p:spPr>
            <a:xfrm>
              <a:off x="3214890" y="2989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84</a:t>
              </a:r>
            </a:p>
          </p:txBody>
        </p:sp>
        <p:sp>
          <p:nvSpPr>
            <p:cNvPr id="61" name="tx61"/>
            <p:cNvSpPr/>
            <p:nvPr/>
          </p:nvSpPr>
          <p:spPr>
            <a:xfrm>
              <a:off x="2751477" y="2858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90</a:t>
              </a:r>
            </a:p>
          </p:txBody>
        </p:sp>
        <p:sp>
          <p:nvSpPr>
            <p:cNvPr id="62" name="pl62"/>
            <p:cNvSpPr/>
            <p:nvPr/>
          </p:nvSpPr>
          <p:spPr>
            <a:xfrm>
              <a:off x="761438"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3" name="pl63"/>
            <p:cNvSpPr/>
            <p:nvPr/>
          </p:nvSpPr>
          <p:spPr>
            <a:xfrm>
              <a:off x="761438"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4" name="pl64"/>
            <p:cNvSpPr/>
            <p:nvPr/>
          </p:nvSpPr>
          <p:spPr>
            <a:xfrm>
              <a:off x="761438"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5" name="pl65"/>
            <p:cNvSpPr/>
            <p:nvPr/>
          </p:nvSpPr>
          <p:spPr>
            <a:xfrm>
              <a:off x="761438"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6" name="pl66"/>
            <p:cNvSpPr/>
            <p:nvPr/>
          </p:nvSpPr>
          <p:spPr>
            <a:xfrm>
              <a:off x="761438"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7" name="pl67"/>
            <p:cNvSpPr/>
            <p:nvPr/>
          </p:nvSpPr>
          <p:spPr>
            <a:xfrm>
              <a:off x="761438"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8" name="pl68"/>
            <p:cNvSpPr/>
            <p:nvPr/>
          </p:nvSpPr>
          <p:spPr>
            <a:xfrm>
              <a:off x="83941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129810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17567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221547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262829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299524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340805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61438"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6" name="pl76"/>
            <p:cNvSpPr/>
            <p:nvPr/>
          </p:nvSpPr>
          <p:spPr>
            <a:xfrm>
              <a:off x="761438"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7" name="pl77"/>
            <p:cNvSpPr/>
            <p:nvPr/>
          </p:nvSpPr>
          <p:spPr>
            <a:xfrm>
              <a:off x="761438"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8" name="pl78"/>
            <p:cNvSpPr/>
            <p:nvPr/>
          </p:nvSpPr>
          <p:spPr>
            <a:xfrm>
              <a:off x="761438"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9" name="pl79"/>
            <p:cNvSpPr/>
            <p:nvPr/>
          </p:nvSpPr>
          <p:spPr>
            <a:xfrm>
              <a:off x="761438"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761438"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106875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152744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98613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44481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1176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3178716"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1802656" y="5390320"/>
              <a:ext cx="1376059" cy="570096"/>
            </a:xfrm>
            <a:custGeom>
              <a:avLst/>
              <a:pathLst>
                <a:path w="1376059" h="570096">
                  <a:moveTo>
                    <a:pt x="0" y="570096"/>
                  </a:moveTo>
                  <a:lnTo>
                    <a:pt x="91737" y="506752"/>
                  </a:lnTo>
                  <a:lnTo>
                    <a:pt x="183474" y="494083"/>
                  </a:lnTo>
                  <a:lnTo>
                    <a:pt x="275211" y="430739"/>
                  </a:lnTo>
                  <a:lnTo>
                    <a:pt x="366949" y="367395"/>
                  </a:lnTo>
                  <a:lnTo>
                    <a:pt x="458686" y="291382"/>
                  </a:lnTo>
                  <a:lnTo>
                    <a:pt x="550423" y="190032"/>
                  </a:lnTo>
                  <a:lnTo>
                    <a:pt x="642161" y="177363"/>
                  </a:lnTo>
                  <a:lnTo>
                    <a:pt x="733898" y="101350"/>
                  </a:lnTo>
                  <a:lnTo>
                    <a:pt x="825635" y="12668"/>
                  </a:lnTo>
                  <a:lnTo>
                    <a:pt x="917373" y="12668"/>
                  </a:lnTo>
                  <a:lnTo>
                    <a:pt x="1009110" y="0"/>
                  </a:lnTo>
                  <a:lnTo>
                    <a:pt x="1100847" y="38006"/>
                  </a:lnTo>
                  <a:lnTo>
                    <a:pt x="1192585" y="50675"/>
                  </a:lnTo>
                  <a:lnTo>
                    <a:pt x="1284322" y="88681"/>
                  </a:lnTo>
                  <a:lnTo>
                    <a:pt x="1376059" y="101350"/>
                  </a:lnTo>
                </a:path>
              </a:pathLst>
            </a:custGeom>
            <a:ln w="27101" cap="flat">
              <a:solidFill>
                <a:srgbClr val="619CFF">
                  <a:alpha val="100000"/>
                </a:srgbClr>
              </a:solidFill>
              <a:prstDash val="solid"/>
              <a:round/>
            </a:ln>
          </p:spPr>
          <p:txBody>
            <a:bodyPr/>
            <a:lstStyle/>
            <a:p/>
          </p:txBody>
        </p:sp>
        <p:sp>
          <p:nvSpPr>
            <p:cNvPr id="88" name="tx88"/>
            <p:cNvSpPr/>
            <p:nvPr/>
          </p:nvSpPr>
          <p:spPr>
            <a:xfrm>
              <a:off x="1718251" y="58592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1</a:t>
              </a:r>
            </a:p>
          </p:txBody>
        </p:sp>
        <p:sp>
          <p:nvSpPr>
            <p:cNvPr id="89" name="tx89"/>
            <p:cNvSpPr/>
            <p:nvPr/>
          </p:nvSpPr>
          <p:spPr>
            <a:xfrm>
              <a:off x="3214890" y="53890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38</a:t>
              </a:r>
            </a:p>
          </p:txBody>
        </p:sp>
        <p:sp>
          <p:nvSpPr>
            <p:cNvPr id="90" name="tx90"/>
            <p:cNvSpPr/>
            <p:nvPr/>
          </p:nvSpPr>
          <p:spPr>
            <a:xfrm>
              <a:off x="2751477" y="52334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46</a:t>
              </a:r>
            </a:p>
          </p:txBody>
        </p:sp>
        <p:sp>
          <p:nvSpPr>
            <p:cNvPr id="91" name="pl91"/>
            <p:cNvSpPr/>
            <p:nvPr/>
          </p:nvSpPr>
          <p:spPr>
            <a:xfrm>
              <a:off x="3555625"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6" name="pl96"/>
            <p:cNvSpPr/>
            <p:nvPr/>
          </p:nvSpPr>
          <p:spPr>
            <a:xfrm>
              <a:off x="3555625"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7" name="pl97"/>
            <p:cNvSpPr/>
            <p:nvPr/>
          </p:nvSpPr>
          <p:spPr>
            <a:xfrm>
              <a:off x="363360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40922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4550975"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500966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542247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578942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620224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86294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3216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78031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2390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60595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2903"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62945" y="1134791"/>
              <a:ext cx="2109958" cy="126688"/>
            </a:xfrm>
            <a:custGeom>
              <a:avLst/>
              <a:pathLst>
                <a:path w="2109958" h="126688">
                  <a:moveTo>
                    <a:pt x="0" y="38006"/>
                  </a:moveTo>
                  <a:lnTo>
                    <a:pt x="91737" y="38006"/>
                  </a:lnTo>
                  <a:lnTo>
                    <a:pt x="183474" y="63344"/>
                  </a:lnTo>
                  <a:lnTo>
                    <a:pt x="275211" y="38006"/>
                  </a:lnTo>
                  <a:lnTo>
                    <a:pt x="366949" y="25337"/>
                  </a:lnTo>
                  <a:lnTo>
                    <a:pt x="458686" y="25337"/>
                  </a:lnTo>
                  <a:lnTo>
                    <a:pt x="550423" y="25337"/>
                  </a:lnTo>
                  <a:lnTo>
                    <a:pt x="642161" y="25337"/>
                  </a:lnTo>
                  <a:lnTo>
                    <a:pt x="733898" y="0"/>
                  </a:lnTo>
                  <a:lnTo>
                    <a:pt x="825635" y="12668"/>
                  </a:lnTo>
                  <a:lnTo>
                    <a:pt x="917373" y="0"/>
                  </a:lnTo>
                  <a:lnTo>
                    <a:pt x="1009110" y="0"/>
                  </a:lnTo>
                  <a:lnTo>
                    <a:pt x="1100847" y="25337"/>
                  </a:lnTo>
                  <a:lnTo>
                    <a:pt x="1192585" y="25337"/>
                  </a:lnTo>
                  <a:lnTo>
                    <a:pt x="1284322" y="25337"/>
                  </a:lnTo>
                  <a:lnTo>
                    <a:pt x="1376059" y="38006"/>
                  </a:lnTo>
                  <a:lnTo>
                    <a:pt x="1467797" y="50675"/>
                  </a:lnTo>
                  <a:lnTo>
                    <a:pt x="1559534" y="38006"/>
                  </a:lnTo>
                  <a:lnTo>
                    <a:pt x="1651271" y="38006"/>
                  </a:lnTo>
                  <a:lnTo>
                    <a:pt x="1743008" y="38006"/>
                  </a:lnTo>
                  <a:lnTo>
                    <a:pt x="1834746" y="50675"/>
                  </a:lnTo>
                  <a:lnTo>
                    <a:pt x="1926483" y="63344"/>
                  </a:lnTo>
                  <a:lnTo>
                    <a:pt x="2018220" y="76012"/>
                  </a:lnTo>
                  <a:lnTo>
                    <a:pt x="2109958" y="126688"/>
                  </a:lnTo>
                </a:path>
              </a:pathLst>
            </a:custGeom>
            <a:ln w="27101" cap="flat">
              <a:solidFill>
                <a:srgbClr val="D39200">
                  <a:alpha val="100000"/>
                </a:srgbClr>
              </a:solidFill>
              <a:prstDash val="solid"/>
              <a:round/>
            </a:ln>
          </p:spPr>
          <p:txBody>
            <a:bodyPr/>
            <a:lstStyle/>
            <a:p/>
          </p:txBody>
        </p:sp>
        <p:sp>
          <p:nvSpPr>
            <p:cNvPr id="117" name="tx117"/>
            <p:cNvSpPr/>
            <p:nvPr/>
          </p:nvSpPr>
          <p:spPr>
            <a:xfrm>
              <a:off x="3694134" y="1070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92</a:t>
              </a:r>
            </a:p>
          </p:txBody>
        </p:sp>
        <p:sp>
          <p:nvSpPr>
            <p:cNvPr id="118" name="tx118"/>
            <p:cNvSpPr/>
            <p:nvPr/>
          </p:nvSpPr>
          <p:spPr>
            <a:xfrm>
              <a:off x="6009077" y="115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85</a:t>
              </a:r>
            </a:p>
          </p:txBody>
        </p:sp>
        <p:sp>
          <p:nvSpPr>
            <p:cNvPr id="119" name="tx119"/>
            <p:cNvSpPr/>
            <p:nvPr/>
          </p:nvSpPr>
          <p:spPr>
            <a:xfrm>
              <a:off x="5545664" y="10159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92</a:t>
              </a:r>
            </a:p>
          </p:txBody>
        </p:sp>
        <p:sp>
          <p:nvSpPr>
            <p:cNvPr id="120" name="pl120"/>
            <p:cNvSpPr/>
            <p:nvPr/>
          </p:nvSpPr>
          <p:spPr>
            <a:xfrm>
              <a:off x="3555625"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63360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922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550975"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00966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42247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78942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20224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86294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216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78031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2390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0595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72903"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62945" y="3015513"/>
              <a:ext cx="2109958" cy="88681"/>
            </a:xfrm>
            <a:custGeom>
              <a:avLst/>
              <a:pathLst>
                <a:path w="2109958" h="88681">
                  <a:moveTo>
                    <a:pt x="0" y="63344"/>
                  </a:moveTo>
                  <a:lnTo>
                    <a:pt x="91737" y="63344"/>
                  </a:lnTo>
                  <a:lnTo>
                    <a:pt x="183474" y="76012"/>
                  </a:lnTo>
                  <a:lnTo>
                    <a:pt x="275211" y="76012"/>
                  </a:lnTo>
                  <a:lnTo>
                    <a:pt x="366949" y="63344"/>
                  </a:lnTo>
                  <a:lnTo>
                    <a:pt x="458686" y="63344"/>
                  </a:lnTo>
                  <a:lnTo>
                    <a:pt x="550423" y="50675"/>
                  </a:lnTo>
                  <a:lnTo>
                    <a:pt x="642161" y="38006"/>
                  </a:lnTo>
                  <a:lnTo>
                    <a:pt x="733898" y="38006"/>
                  </a:lnTo>
                  <a:lnTo>
                    <a:pt x="825635" y="12668"/>
                  </a:lnTo>
                  <a:lnTo>
                    <a:pt x="917373" y="0"/>
                  </a:lnTo>
                  <a:lnTo>
                    <a:pt x="1009110" y="0"/>
                  </a:lnTo>
                  <a:lnTo>
                    <a:pt x="1100847" y="25337"/>
                  </a:lnTo>
                  <a:lnTo>
                    <a:pt x="1192585" y="12668"/>
                  </a:lnTo>
                  <a:lnTo>
                    <a:pt x="1284322" y="25337"/>
                  </a:lnTo>
                  <a:lnTo>
                    <a:pt x="1376059" y="25337"/>
                  </a:lnTo>
                  <a:lnTo>
                    <a:pt x="1467797" y="12668"/>
                  </a:lnTo>
                  <a:lnTo>
                    <a:pt x="1559534" y="12668"/>
                  </a:lnTo>
                  <a:lnTo>
                    <a:pt x="1651271" y="38006"/>
                  </a:lnTo>
                  <a:lnTo>
                    <a:pt x="1743008" y="38006"/>
                  </a:lnTo>
                  <a:lnTo>
                    <a:pt x="1834746" y="50675"/>
                  </a:lnTo>
                  <a:lnTo>
                    <a:pt x="1926483" y="63344"/>
                  </a:lnTo>
                  <a:lnTo>
                    <a:pt x="2018220" y="88681"/>
                  </a:lnTo>
                  <a:lnTo>
                    <a:pt x="2109958" y="88681"/>
                  </a:lnTo>
                </a:path>
              </a:pathLst>
            </a:custGeom>
            <a:ln w="27101" cap="flat">
              <a:solidFill>
                <a:srgbClr val="00C19F">
                  <a:alpha val="100000"/>
                </a:srgbClr>
              </a:solidFill>
              <a:prstDash val="solid"/>
              <a:round/>
            </a:ln>
          </p:spPr>
          <p:txBody>
            <a:bodyPr/>
            <a:lstStyle/>
            <a:p/>
          </p:txBody>
        </p:sp>
        <p:sp>
          <p:nvSpPr>
            <p:cNvPr id="146" name="tx146"/>
            <p:cNvSpPr/>
            <p:nvPr/>
          </p:nvSpPr>
          <p:spPr>
            <a:xfrm>
              <a:off x="3694134" y="29763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85</a:t>
              </a:r>
            </a:p>
          </p:txBody>
        </p:sp>
        <p:sp>
          <p:nvSpPr>
            <p:cNvPr id="147" name="tx147"/>
            <p:cNvSpPr/>
            <p:nvPr/>
          </p:nvSpPr>
          <p:spPr>
            <a:xfrm>
              <a:off x="6009077" y="3001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83</a:t>
              </a:r>
            </a:p>
          </p:txBody>
        </p:sp>
        <p:sp>
          <p:nvSpPr>
            <p:cNvPr id="148" name="tx148"/>
            <p:cNvSpPr/>
            <p:nvPr/>
          </p:nvSpPr>
          <p:spPr>
            <a:xfrm>
              <a:off x="5545664" y="28966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87</a:t>
              </a:r>
            </a:p>
          </p:txBody>
        </p:sp>
        <p:sp>
          <p:nvSpPr>
            <p:cNvPr id="149" name="pl149"/>
            <p:cNvSpPr/>
            <p:nvPr/>
          </p:nvSpPr>
          <p:spPr>
            <a:xfrm>
              <a:off x="3555625"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3555625"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3555625"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3555625"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3555625"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3555625"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63360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922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550975"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00966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42247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8942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0224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555625"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7" name="pl167"/>
            <p:cNvSpPr/>
            <p:nvPr/>
          </p:nvSpPr>
          <p:spPr>
            <a:xfrm>
              <a:off x="3555625"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86294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3216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78031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390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0595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972903"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862945" y="4807554"/>
              <a:ext cx="2109958" cy="139357"/>
            </a:xfrm>
            <a:custGeom>
              <a:avLst/>
              <a:pathLst>
                <a:path w="2109958" h="139357">
                  <a:moveTo>
                    <a:pt x="0" y="63344"/>
                  </a:moveTo>
                  <a:lnTo>
                    <a:pt x="91737" y="63344"/>
                  </a:lnTo>
                  <a:lnTo>
                    <a:pt x="183474" y="88681"/>
                  </a:lnTo>
                  <a:lnTo>
                    <a:pt x="275211" y="88681"/>
                  </a:lnTo>
                  <a:lnTo>
                    <a:pt x="366949" y="63344"/>
                  </a:lnTo>
                  <a:lnTo>
                    <a:pt x="458686" y="50675"/>
                  </a:lnTo>
                  <a:lnTo>
                    <a:pt x="550423" y="50675"/>
                  </a:lnTo>
                  <a:lnTo>
                    <a:pt x="642161" y="25337"/>
                  </a:lnTo>
                  <a:lnTo>
                    <a:pt x="733898" y="25337"/>
                  </a:lnTo>
                  <a:lnTo>
                    <a:pt x="825635" y="25337"/>
                  </a:lnTo>
                  <a:lnTo>
                    <a:pt x="917373" y="0"/>
                  </a:lnTo>
                  <a:lnTo>
                    <a:pt x="1009110" y="25337"/>
                  </a:lnTo>
                  <a:lnTo>
                    <a:pt x="1100847" y="38006"/>
                  </a:lnTo>
                  <a:lnTo>
                    <a:pt x="1192585" y="25337"/>
                  </a:lnTo>
                  <a:lnTo>
                    <a:pt x="1284322" y="25337"/>
                  </a:lnTo>
                  <a:lnTo>
                    <a:pt x="1376059" y="50675"/>
                  </a:lnTo>
                  <a:lnTo>
                    <a:pt x="1467797" y="38006"/>
                  </a:lnTo>
                  <a:lnTo>
                    <a:pt x="1559534" y="38006"/>
                  </a:lnTo>
                  <a:lnTo>
                    <a:pt x="1651271" y="63344"/>
                  </a:lnTo>
                  <a:lnTo>
                    <a:pt x="1743008" y="38006"/>
                  </a:lnTo>
                  <a:lnTo>
                    <a:pt x="1834746" y="76012"/>
                  </a:lnTo>
                  <a:lnTo>
                    <a:pt x="1926483" y="88681"/>
                  </a:lnTo>
                  <a:lnTo>
                    <a:pt x="2018220" y="101350"/>
                  </a:lnTo>
                  <a:lnTo>
                    <a:pt x="2109958" y="139357"/>
                  </a:lnTo>
                </a:path>
              </a:pathLst>
            </a:custGeom>
            <a:ln w="27101" cap="flat">
              <a:solidFill>
                <a:srgbClr val="DB72FB">
                  <a:alpha val="100000"/>
                </a:srgbClr>
              </a:solidFill>
              <a:prstDash val="solid"/>
              <a:round/>
            </a:ln>
          </p:spPr>
          <p:txBody>
            <a:bodyPr/>
            <a:lstStyle/>
            <a:p/>
          </p:txBody>
        </p:sp>
        <p:sp>
          <p:nvSpPr>
            <p:cNvPr id="175" name="tx175"/>
            <p:cNvSpPr/>
            <p:nvPr/>
          </p:nvSpPr>
          <p:spPr>
            <a:xfrm>
              <a:off x="3694134" y="4768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87</a:t>
              </a:r>
            </a:p>
          </p:txBody>
        </p:sp>
        <p:sp>
          <p:nvSpPr>
            <p:cNvPr id="176" name="tx176"/>
            <p:cNvSpPr/>
            <p:nvPr/>
          </p:nvSpPr>
          <p:spPr>
            <a:xfrm>
              <a:off x="6009077" y="4844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81</a:t>
              </a:r>
            </a:p>
          </p:txBody>
        </p:sp>
        <p:sp>
          <p:nvSpPr>
            <p:cNvPr id="177" name="tx177"/>
            <p:cNvSpPr/>
            <p:nvPr/>
          </p:nvSpPr>
          <p:spPr>
            <a:xfrm>
              <a:off x="5545664" y="468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89</a:t>
              </a:r>
            </a:p>
          </p:txBody>
        </p:sp>
        <p:sp>
          <p:nvSpPr>
            <p:cNvPr id="178" name="pl178"/>
            <p:cNvSpPr/>
            <p:nvPr/>
          </p:nvSpPr>
          <p:spPr>
            <a:xfrm>
              <a:off x="6349812"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6349812"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6349812"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6349812"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6349812"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6349812"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642778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5" name="pl185"/>
            <p:cNvSpPr/>
            <p:nvPr/>
          </p:nvSpPr>
          <p:spPr>
            <a:xfrm>
              <a:off x="688647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6" name="pl186"/>
            <p:cNvSpPr/>
            <p:nvPr/>
          </p:nvSpPr>
          <p:spPr>
            <a:xfrm>
              <a:off x="734516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7" name="pl187"/>
            <p:cNvSpPr/>
            <p:nvPr/>
          </p:nvSpPr>
          <p:spPr>
            <a:xfrm>
              <a:off x="780384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8" name="pl188"/>
            <p:cNvSpPr/>
            <p:nvPr/>
          </p:nvSpPr>
          <p:spPr>
            <a:xfrm>
              <a:off x="8216667"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9" name="pl189"/>
            <p:cNvSpPr/>
            <p:nvPr/>
          </p:nvSpPr>
          <p:spPr>
            <a:xfrm>
              <a:off x="858361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0" name="pl190"/>
            <p:cNvSpPr/>
            <p:nvPr/>
          </p:nvSpPr>
          <p:spPr>
            <a:xfrm>
              <a:off x="899643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6349812"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6349812"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6571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115819"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5745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03319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40014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767090"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6657132" y="1185466"/>
              <a:ext cx="2109958" cy="126688"/>
            </a:xfrm>
            <a:custGeom>
              <a:avLst/>
              <a:pathLst>
                <a:path w="2109958" h="126688">
                  <a:moveTo>
                    <a:pt x="0" y="63344"/>
                  </a:moveTo>
                  <a:lnTo>
                    <a:pt x="91737" y="50675"/>
                  </a:lnTo>
                  <a:lnTo>
                    <a:pt x="183474" y="76012"/>
                  </a:lnTo>
                  <a:lnTo>
                    <a:pt x="275211" y="63344"/>
                  </a:lnTo>
                  <a:lnTo>
                    <a:pt x="366949" y="50675"/>
                  </a:lnTo>
                  <a:lnTo>
                    <a:pt x="458686" y="38006"/>
                  </a:lnTo>
                  <a:lnTo>
                    <a:pt x="550423" y="38006"/>
                  </a:lnTo>
                  <a:lnTo>
                    <a:pt x="642161" y="25337"/>
                  </a:lnTo>
                  <a:lnTo>
                    <a:pt x="733898" y="12668"/>
                  </a:lnTo>
                  <a:lnTo>
                    <a:pt x="825635" y="12668"/>
                  </a:lnTo>
                  <a:lnTo>
                    <a:pt x="917373" y="0"/>
                  </a:lnTo>
                  <a:lnTo>
                    <a:pt x="1009110" y="0"/>
                  </a:lnTo>
                  <a:lnTo>
                    <a:pt x="1100847" y="38006"/>
                  </a:lnTo>
                  <a:lnTo>
                    <a:pt x="1192585" y="12668"/>
                  </a:lnTo>
                  <a:lnTo>
                    <a:pt x="1284322" y="12668"/>
                  </a:lnTo>
                  <a:lnTo>
                    <a:pt x="1376059" y="38006"/>
                  </a:lnTo>
                  <a:lnTo>
                    <a:pt x="1467797" y="25337"/>
                  </a:lnTo>
                  <a:lnTo>
                    <a:pt x="1559534" y="25337"/>
                  </a:lnTo>
                  <a:lnTo>
                    <a:pt x="1651271" y="25337"/>
                  </a:lnTo>
                  <a:lnTo>
                    <a:pt x="1743008" y="25337"/>
                  </a:lnTo>
                  <a:lnTo>
                    <a:pt x="1834746" y="76012"/>
                  </a:lnTo>
                  <a:lnTo>
                    <a:pt x="1926483" y="76012"/>
                  </a:lnTo>
                  <a:lnTo>
                    <a:pt x="2018220" y="88681"/>
                  </a:lnTo>
                  <a:lnTo>
                    <a:pt x="2109958" y="126688"/>
                  </a:lnTo>
                </a:path>
              </a:pathLst>
            </a:custGeom>
            <a:ln w="27101" cap="flat">
              <a:solidFill>
                <a:srgbClr val="93AA00">
                  <a:alpha val="100000"/>
                </a:srgbClr>
              </a:solidFill>
              <a:prstDash val="solid"/>
              <a:round/>
            </a:ln>
          </p:spPr>
          <p:txBody>
            <a:bodyPr/>
            <a:lstStyle/>
            <a:p/>
          </p:txBody>
        </p:sp>
        <p:sp>
          <p:nvSpPr>
            <p:cNvPr id="204" name="tx204"/>
            <p:cNvSpPr/>
            <p:nvPr/>
          </p:nvSpPr>
          <p:spPr>
            <a:xfrm>
              <a:off x="6488321" y="1146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86</a:t>
              </a:r>
            </a:p>
          </p:txBody>
        </p:sp>
        <p:sp>
          <p:nvSpPr>
            <p:cNvPr id="205" name="tx205"/>
            <p:cNvSpPr/>
            <p:nvPr/>
          </p:nvSpPr>
          <p:spPr>
            <a:xfrm>
              <a:off x="8803264" y="1209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81</a:t>
              </a:r>
            </a:p>
          </p:txBody>
        </p:sp>
        <p:sp>
          <p:nvSpPr>
            <p:cNvPr id="206" name="tx206"/>
            <p:cNvSpPr/>
            <p:nvPr/>
          </p:nvSpPr>
          <p:spPr>
            <a:xfrm>
              <a:off x="8339852" y="10539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89</a:t>
              </a:r>
            </a:p>
          </p:txBody>
        </p:sp>
        <p:sp>
          <p:nvSpPr>
            <p:cNvPr id="207" name="pl207"/>
            <p:cNvSpPr/>
            <p:nvPr/>
          </p:nvSpPr>
          <p:spPr>
            <a:xfrm>
              <a:off x="6349812"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1" name="pl211"/>
            <p:cNvSpPr/>
            <p:nvPr/>
          </p:nvSpPr>
          <p:spPr>
            <a:xfrm>
              <a:off x="6349812"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42778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4" name="pl214"/>
            <p:cNvSpPr/>
            <p:nvPr/>
          </p:nvSpPr>
          <p:spPr>
            <a:xfrm>
              <a:off x="688647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5" name="pl215"/>
            <p:cNvSpPr/>
            <p:nvPr/>
          </p:nvSpPr>
          <p:spPr>
            <a:xfrm>
              <a:off x="734516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6" name="pl216"/>
            <p:cNvSpPr/>
            <p:nvPr/>
          </p:nvSpPr>
          <p:spPr>
            <a:xfrm>
              <a:off x="780384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7" name="pl217"/>
            <p:cNvSpPr/>
            <p:nvPr/>
          </p:nvSpPr>
          <p:spPr>
            <a:xfrm>
              <a:off x="8216667"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8" name="pl218"/>
            <p:cNvSpPr/>
            <p:nvPr/>
          </p:nvSpPr>
          <p:spPr>
            <a:xfrm>
              <a:off x="858361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9" name="pl219"/>
            <p:cNvSpPr/>
            <p:nvPr/>
          </p:nvSpPr>
          <p:spPr>
            <a:xfrm>
              <a:off x="899643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6571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115819"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5745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03319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40014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767090"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657132" y="3078857"/>
              <a:ext cx="2109958" cy="443408"/>
            </a:xfrm>
            <a:custGeom>
              <a:avLst/>
              <a:pathLst>
                <a:path w="2109958" h="443408">
                  <a:moveTo>
                    <a:pt x="0" y="443408"/>
                  </a:moveTo>
                  <a:lnTo>
                    <a:pt x="91737" y="316720"/>
                  </a:lnTo>
                  <a:lnTo>
                    <a:pt x="183474" y="316720"/>
                  </a:lnTo>
                  <a:lnTo>
                    <a:pt x="275211" y="316720"/>
                  </a:lnTo>
                  <a:lnTo>
                    <a:pt x="366949" y="240707"/>
                  </a:lnTo>
                  <a:lnTo>
                    <a:pt x="458686" y="202701"/>
                  </a:lnTo>
                  <a:lnTo>
                    <a:pt x="550423" y="190032"/>
                  </a:lnTo>
                  <a:lnTo>
                    <a:pt x="642161" y="177363"/>
                  </a:lnTo>
                  <a:lnTo>
                    <a:pt x="733898" y="228038"/>
                  </a:lnTo>
                  <a:lnTo>
                    <a:pt x="825635" y="202701"/>
                  </a:lnTo>
                  <a:lnTo>
                    <a:pt x="917373" y="215369"/>
                  </a:lnTo>
                  <a:lnTo>
                    <a:pt x="1009110" y="177363"/>
                  </a:lnTo>
                  <a:lnTo>
                    <a:pt x="1100847" y="190032"/>
                  </a:lnTo>
                  <a:lnTo>
                    <a:pt x="1192585" y="126688"/>
                  </a:lnTo>
                  <a:lnTo>
                    <a:pt x="1284322" y="76012"/>
                  </a:lnTo>
                  <a:lnTo>
                    <a:pt x="1376059" y="25337"/>
                  </a:lnTo>
                  <a:lnTo>
                    <a:pt x="1467797" y="0"/>
                  </a:lnTo>
                  <a:lnTo>
                    <a:pt x="1559534" y="0"/>
                  </a:lnTo>
                  <a:lnTo>
                    <a:pt x="1651271" y="25337"/>
                  </a:lnTo>
                  <a:lnTo>
                    <a:pt x="1743008" y="25337"/>
                  </a:lnTo>
                  <a:lnTo>
                    <a:pt x="1834746" y="38006"/>
                  </a:lnTo>
                  <a:lnTo>
                    <a:pt x="1926483" y="50675"/>
                  </a:lnTo>
                  <a:lnTo>
                    <a:pt x="2018220" y="63344"/>
                  </a:lnTo>
                  <a:lnTo>
                    <a:pt x="2109958" y="76012"/>
                  </a:lnTo>
                </a:path>
              </a:pathLst>
            </a:custGeom>
            <a:ln w="27101" cap="flat">
              <a:solidFill>
                <a:srgbClr val="00B9E3">
                  <a:alpha val="100000"/>
                </a:srgbClr>
              </a:solidFill>
              <a:prstDash val="solid"/>
              <a:round/>
            </a:ln>
          </p:spPr>
          <p:txBody>
            <a:bodyPr/>
            <a:lstStyle/>
            <a:p/>
          </p:txBody>
        </p:sp>
        <p:sp>
          <p:nvSpPr>
            <p:cNvPr id="233" name="tx233"/>
            <p:cNvSpPr/>
            <p:nvPr/>
          </p:nvSpPr>
          <p:spPr>
            <a:xfrm>
              <a:off x="6488321" y="34197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50</a:t>
              </a:r>
            </a:p>
          </p:txBody>
        </p:sp>
        <p:sp>
          <p:nvSpPr>
            <p:cNvPr id="234" name="tx234"/>
            <p:cNvSpPr/>
            <p:nvPr/>
          </p:nvSpPr>
          <p:spPr>
            <a:xfrm>
              <a:off x="8803264" y="3052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79</a:t>
              </a:r>
            </a:p>
          </p:txBody>
        </p:sp>
        <p:sp>
          <p:nvSpPr>
            <p:cNvPr id="235" name="tx235"/>
            <p:cNvSpPr/>
            <p:nvPr/>
          </p:nvSpPr>
          <p:spPr>
            <a:xfrm>
              <a:off x="8339852" y="2947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83</a:t>
              </a:r>
            </a:p>
          </p:txBody>
        </p:sp>
        <p:sp>
          <p:nvSpPr>
            <p:cNvPr id="236" name="pl236"/>
            <p:cNvSpPr/>
            <p:nvPr/>
          </p:nvSpPr>
          <p:spPr>
            <a:xfrm>
              <a:off x="6349812"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42778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3" name="pl243"/>
            <p:cNvSpPr/>
            <p:nvPr/>
          </p:nvSpPr>
          <p:spPr>
            <a:xfrm>
              <a:off x="688647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4" name="pl244"/>
            <p:cNvSpPr/>
            <p:nvPr/>
          </p:nvSpPr>
          <p:spPr>
            <a:xfrm>
              <a:off x="734516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5" name="pl245"/>
            <p:cNvSpPr/>
            <p:nvPr/>
          </p:nvSpPr>
          <p:spPr>
            <a:xfrm>
              <a:off x="780384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6" name="pl246"/>
            <p:cNvSpPr/>
            <p:nvPr/>
          </p:nvSpPr>
          <p:spPr>
            <a:xfrm>
              <a:off x="8216667"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7" name="pl247"/>
            <p:cNvSpPr/>
            <p:nvPr/>
          </p:nvSpPr>
          <p:spPr>
            <a:xfrm>
              <a:off x="858361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8" name="pl248"/>
            <p:cNvSpPr/>
            <p:nvPr/>
          </p:nvSpPr>
          <p:spPr>
            <a:xfrm>
              <a:off x="899643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9" name="pl249"/>
            <p:cNvSpPr/>
            <p:nvPr/>
          </p:nvSpPr>
          <p:spPr>
            <a:xfrm>
              <a:off x="6349812"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349812"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2" name="pl252"/>
            <p:cNvSpPr/>
            <p:nvPr/>
          </p:nvSpPr>
          <p:spPr>
            <a:xfrm>
              <a:off x="6349812"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3" name="pl253"/>
            <p:cNvSpPr/>
            <p:nvPr/>
          </p:nvSpPr>
          <p:spPr>
            <a:xfrm>
              <a:off x="6349812"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4" name="pl254"/>
            <p:cNvSpPr/>
            <p:nvPr/>
          </p:nvSpPr>
          <p:spPr>
            <a:xfrm>
              <a:off x="6349812"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5" name="pl255"/>
            <p:cNvSpPr/>
            <p:nvPr/>
          </p:nvSpPr>
          <p:spPr>
            <a:xfrm>
              <a:off x="66571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115819"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5745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03319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40014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767090"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7207556" y="5466333"/>
              <a:ext cx="1559534" cy="506752"/>
            </a:xfrm>
            <a:custGeom>
              <a:avLst/>
              <a:pathLst>
                <a:path w="1559534" h="506752">
                  <a:moveTo>
                    <a:pt x="0" y="506752"/>
                  </a:moveTo>
                  <a:lnTo>
                    <a:pt x="91737" y="506752"/>
                  </a:lnTo>
                  <a:lnTo>
                    <a:pt x="183474" y="506752"/>
                  </a:lnTo>
                  <a:lnTo>
                    <a:pt x="275211" y="506752"/>
                  </a:lnTo>
                  <a:lnTo>
                    <a:pt x="366949" y="506752"/>
                  </a:lnTo>
                  <a:lnTo>
                    <a:pt x="458686" y="392733"/>
                  </a:lnTo>
                  <a:lnTo>
                    <a:pt x="550423" y="266045"/>
                  </a:lnTo>
                  <a:lnTo>
                    <a:pt x="642161" y="139357"/>
                  </a:lnTo>
                  <a:lnTo>
                    <a:pt x="733898" y="139357"/>
                  </a:lnTo>
                  <a:lnTo>
                    <a:pt x="825635" y="101350"/>
                  </a:lnTo>
                  <a:lnTo>
                    <a:pt x="917373" y="50675"/>
                  </a:lnTo>
                  <a:lnTo>
                    <a:pt x="1009110" y="12668"/>
                  </a:lnTo>
                  <a:lnTo>
                    <a:pt x="1100847" y="0"/>
                  </a:lnTo>
                  <a:lnTo>
                    <a:pt x="1192585" y="50675"/>
                  </a:lnTo>
                  <a:lnTo>
                    <a:pt x="1284322" y="12668"/>
                  </a:lnTo>
                  <a:lnTo>
                    <a:pt x="1376059" y="25337"/>
                  </a:lnTo>
                  <a:lnTo>
                    <a:pt x="1467797" y="63344"/>
                  </a:lnTo>
                  <a:lnTo>
                    <a:pt x="1559534" y="101350"/>
                  </a:lnTo>
                </a:path>
              </a:pathLst>
            </a:custGeom>
            <a:ln w="27101" cap="flat">
              <a:solidFill>
                <a:srgbClr val="FF61C3">
                  <a:alpha val="100000"/>
                </a:srgbClr>
              </a:solidFill>
              <a:prstDash val="solid"/>
              <a:round/>
            </a:ln>
          </p:spPr>
          <p:txBody>
            <a:bodyPr/>
            <a:lstStyle/>
            <a:p/>
          </p:txBody>
        </p:sp>
        <p:sp>
          <p:nvSpPr>
            <p:cNvPr id="262" name="tx262"/>
            <p:cNvSpPr/>
            <p:nvPr/>
          </p:nvSpPr>
          <p:spPr>
            <a:xfrm>
              <a:off x="71231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0</a:t>
              </a:r>
            </a:p>
          </p:txBody>
        </p:sp>
        <p:sp>
          <p:nvSpPr>
            <p:cNvPr id="263" name="tx263"/>
            <p:cNvSpPr/>
            <p:nvPr/>
          </p:nvSpPr>
          <p:spPr>
            <a:xfrm>
              <a:off x="8803264" y="54651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32</a:t>
              </a:r>
            </a:p>
          </p:txBody>
        </p:sp>
        <p:sp>
          <p:nvSpPr>
            <p:cNvPr id="264" name="tx264"/>
            <p:cNvSpPr/>
            <p:nvPr/>
          </p:nvSpPr>
          <p:spPr>
            <a:xfrm>
              <a:off x="8339852" y="53601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36</a:t>
              </a:r>
            </a:p>
          </p:txBody>
        </p:sp>
        <p:sp>
          <p:nvSpPr>
            <p:cNvPr id="265" name="tx265"/>
            <p:cNvSpPr/>
            <p:nvPr/>
          </p:nvSpPr>
          <p:spPr>
            <a:xfrm>
              <a:off x="1977761" y="435962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66" name="tx266"/>
            <p:cNvSpPr/>
            <p:nvPr/>
          </p:nvSpPr>
          <p:spPr>
            <a:xfrm>
              <a:off x="4775032" y="435956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67" name="tx267"/>
            <p:cNvSpPr/>
            <p:nvPr/>
          </p:nvSpPr>
          <p:spPr>
            <a:xfrm>
              <a:off x="7516531" y="435962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8" name="tx268"/>
            <p:cNvSpPr/>
            <p:nvPr/>
          </p:nvSpPr>
          <p:spPr>
            <a:xfrm>
              <a:off x="2002591" y="25447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9" name="tx269"/>
            <p:cNvSpPr/>
            <p:nvPr/>
          </p:nvSpPr>
          <p:spPr>
            <a:xfrm>
              <a:off x="4762672"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0" name="tx270"/>
            <p:cNvSpPr/>
            <p:nvPr/>
          </p:nvSpPr>
          <p:spPr>
            <a:xfrm>
              <a:off x="7556859"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1" name="tx27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2" name="tx27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3" name="tx27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4" name="tx274"/>
            <p:cNvSpPr/>
            <p:nvPr/>
          </p:nvSpPr>
          <p:spPr>
            <a:xfrm rot="-5400000">
              <a:off x="94075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75" name="tx275"/>
            <p:cNvSpPr/>
            <p:nvPr/>
          </p:nvSpPr>
          <p:spPr>
            <a:xfrm rot="-5400000">
              <a:off x="13994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76" name="tx276"/>
            <p:cNvSpPr/>
            <p:nvPr/>
          </p:nvSpPr>
          <p:spPr>
            <a:xfrm rot="-5400000">
              <a:off x="1858129"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77" name="tx277"/>
            <p:cNvSpPr/>
            <p:nvPr/>
          </p:nvSpPr>
          <p:spPr>
            <a:xfrm rot="-5400000">
              <a:off x="231681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78" name="tx278"/>
            <p:cNvSpPr/>
            <p:nvPr/>
          </p:nvSpPr>
          <p:spPr>
            <a:xfrm rot="-5400000">
              <a:off x="2683765"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79" name="tx279"/>
            <p:cNvSpPr/>
            <p:nvPr/>
          </p:nvSpPr>
          <p:spPr>
            <a:xfrm rot="-5400000">
              <a:off x="3050687"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0" name="tx280"/>
            <p:cNvSpPr/>
            <p:nvPr/>
          </p:nvSpPr>
          <p:spPr>
            <a:xfrm rot="-5400000">
              <a:off x="37349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1" name="tx281"/>
            <p:cNvSpPr/>
            <p:nvPr/>
          </p:nvSpPr>
          <p:spPr>
            <a:xfrm rot="-5400000">
              <a:off x="419363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2" name="tx282"/>
            <p:cNvSpPr/>
            <p:nvPr/>
          </p:nvSpPr>
          <p:spPr>
            <a:xfrm rot="-5400000">
              <a:off x="46523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3" name="tx283"/>
            <p:cNvSpPr/>
            <p:nvPr/>
          </p:nvSpPr>
          <p:spPr>
            <a:xfrm rot="-5400000">
              <a:off x="511100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84" name="tx284"/>
            <p:cNvSpPr/>
            <p:nvPr/>
          </p:nvSpPr>
          <p:spPr>
            <a:xfrm rot="-5400000">
              <a:off x="5477952"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85" name="tx285"/>
            <p:cNvSpPr/>
            <p:nvPr/>
          </p:nvSpPr>
          <p:spPr>
            <a:xfrm rot="-5400000">
              <a:off x="5844874"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6" name="tx286"/>
            <p:cNvSpPr/>
            <p:nvPr/>
          </p:nvSpPr>
          <p:spPr>
            <a:xfrm rot="-5400000">
              <a:off x="6529131"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7" name="tx287"/>
            <p:cNvSpPr/>
            <p:nvPr/>
          </p:nvSpPr>
          <p:spPr>
            <a:xfrm rot="-5400000">
              <a:off x="69878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8" name="tx288"/>
            <p:cNvSpPr/>
            <p:nvPr/>
          </p:nvSpPr>
          <p:spPr>
            <a:xfrm rot="-5400000">
              <a:off x="7446504"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9" name="tx289"/>
            <p:cNvSpPr/>
            <p:nvPr/>
          </p:nvSpPr>
          <p:spPr>
            <a:xfrm rot="-5400000">
              <a:off x="790519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90" name="tx290"/>
            <p:cNvSpPr/>
            <p:nvPr/>
          </p:nvSpPr>
          <p:spPr>
            <a:xfrm rot="-5400000">
              <a:off x="827214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91" name="tx291"/>
            <p:cNvSpPr/>
            <p:nvPr/>
          </p:nvSpPr>
          <p:spPr>
            <a:xfrm rot="-5400000">
              <a:off x="8639061"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92" name="tx292"/>
            <p:cNvSpPr/>
            <p:nvPr/>
          </p:nvSpPr>
          <p:spPr>
            <a:xfrm>
              <a:off x="635239" y="229568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20423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17889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15355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1282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02880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41130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859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360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33529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309956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284618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93044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6770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5423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51703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916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46635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39336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tx311"/>
            <p:cNvSpPr/>
            <p:nvPr/>
          </p:nvSpPr>
          <p:spPr>
            <a:xfrm>
              <a:off x="2537076" y="398022"/>
              <a:ext cx="47616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routine vaccines, MENA, 2000-2023</a:t>
              </a:r>
            </a:p>
          </p:txBody>
        </p:sp>
        <p:sp>
          <p:nvSpPr>
            <p:cNvPr id="312" name="tx312"/>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IPV1, MCV2, PCV3 and RotaC is in-part related to increasing introduction in countries, along with improved coverage.
ROTAC had the lowest coverage of all vaccines (32%), followed by 
PCV3 (38%).</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914400" y="548640"/>
            <a:ext cx="10972800" cy="585216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spider diagram displays the BOP (shaded area) and vaccine coverage (points) against the 13 diseases, by year.
BOP increased from 45% in 2000 to 68% in 2023. This increase since 2000 is a result of incremental improvement in introducing new vaccines and expanding vaccination services to previously missed populations.
Enhancing BOP now depends partly on improving the coverage of HPV, ROTAC, PCV3, RCV1, and MCV2 - vaccines with coverage less than 80% in 2023.</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600" i="0" b="0" u="none">
                <a:solidFill>
                  <a:srgbClr val="000000">
                    <a:alpha val="100000"/>
                  </a:srgbClr>
                </a:solidFill>
                <a:latin typeface="Arial"/>
                <a:cs typeface="Arial"/>
                <a:ea typeface="Arial"/>
                <a:sym typeface="Arial"/>
              </a:rPr>
              <a:t>Breadth of Protection, MENA, 2000-2023</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a:solidFill>
                  <a:srgbClr val="000000">
                    <a:alpha val="100000"/>
                  </a:srgbClr>
                </a:solidFill>
                <a:latin typeface="Arial"/>
                <a:cs typeface="Arial"/>
                <a:ea typeface="Arial"/>
                <a:sym typeface="Arial"/>
              </a:rPr>
              <a:t>Breadth of protection = ((DTP3 x 3) + HepB3 + Hib3 + IPV1 + MCV1 + MCV2 + PCV3 + POL3 + RCV1 + RotaC + HPV) / 13</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566222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513421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46062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40781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55017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30221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2494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1" name="pl11"/>
            <p:cNvSpPr/>
            <p:nvPr/>
          </p:nvSpPr>
          <p:spPr>
            <a:xfrm>
              <a:off x="803816" y="196613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2" name="pl12"/>
            <p:cNvSpPr/>
            <p:nvPr/>
          </p:nvSpPr>
          <p:spPr>
            <a:xfrm>
              <a:off x="803816" y="14381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3" name="pl13"/>
            <p:cNvSpPr/>
            <p:nvPr/>
          </p:nvSpPr>
          <p:spPr>
            <a:xfrm>
              <a:off x="803816" y="9101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4" name="pl14"/>
            <p:cNvSpPr/>
            <p:nvPr/>
          </p:nvSpPr>
          <p:spPr>
            <a:xfrm>
              <a:off x="154844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302412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449980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5827915"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008459"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8336571"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9074410"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3816" y="592623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53982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803816" y="48702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4" name="pl24"/>
            <p:cNvSpPr/>
            <p:nvPr/>
          </p:nvSpPr>
          <p:spPr>
            <a:xfrm>
              <a:off x="803816" y="434219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5" name="pl25"/>
            <p:cNvSpPr/>
            <p:nvPr/>
          </p:nvSpPr>
          <p:spPr>
            <a:xfrm>
              <a:off x="803816" y="38141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6" name="pl26"/>
            <p:cNvSpPr/>
            <p:nvPr/>
          </p:nvSpPr>
          <p:spPr>
            <a:xfrm>
              <a:off x="803816" y="32861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7" name="pl27"/>
            <p:cNvSpPr/>
            <p:nvPr/>
          </p:nvSpPr>
          <p:spPr>
            <a:xfrm>
              <a:off x="803816" y="27581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8" name="pl28"/>
            <p:cNvSpPr/>
            <p:nvPr/>
          </p:nvSpPr>
          <p:spPr>
            <a:xfrm>
              <a:off x="803816" y="22301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9" name="pl29"/>
            <p:cNvSpPr/>
            <p:nvPr/>
          </p:nvSpPr>
          <p:spPr>
            <a:xfrm>
              <a:off x="803816" y="17021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0" name="pl30"/>
            <p:cNvSpPr/>
            <p:nvPr/>
          </p:nvSpPr>
          <p:spPr>
            <a:xfrm>
              <a:off x="803816" y="11741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1" name="pl31"/>
            <p:cNvSpPr/>
            <p:nvPr/>
          </p:nvSpPr>
          <p:spPr>
            <a:xfrm>
              <a:off x="803816" y="64610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2" name="pl32"/>
            <p:cNvSpPr/>
            <p:nvPr/>
          </p:nvSpPr>
          <p:spPr>
            <a:xfrm>
              <a:off x="810605"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28628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76196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237643"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8187"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598731"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8" name="pg38"/>
            <p:cNvSpPr/>
            <p:nvPr/>
          </p:nvSpPr>
          <p:spPr>
            <a:xfrm>
              <a:off x="803816" y="1121313"/>
              <a:ext cx="6801702" cy="4804922"/>
            </a:xfrm>
            <a:custGeom>
              <a:avLst/>
              <a:pathLst>
                <a:path w="6801702" h="4804922">
                  <a:moveTo>
                    <a:pt x="6788" y="264006"/>
                  </a:moveTo>
                  <a:lnTo>
                    <a:pt x="13576" y="262792"/>
                  </a:lnTo>
                  <a:lnTo>
                    <a:pt x="295135" y="212419"/>
                  </a:lnTo>
                  <a:lnTo>
                    <a:pt x="301924" y="211205"/>
                  </a:lnTo>
                  <a:lnTo>
                    <a:pt x="308712" y="213634"/>
                  </a:lnTo>
                  <a:lnTo>
                    <a:pt x="590271" y="314379"/>
                  </a:lnTo>
                  <a:lnTo>
                    <a:pt x="597059" y="316808"/>
                  </a:lnTo>
                  <a:lnTo>
                    <a:pt x="603848" y="315593"/>
                  </a:lnTo>
                  <a:lnTo>
                    <a:pt x="885407" y="265221"/>
                  </a:lnTo>
                  <a:lnTo>
                    <a:pt x="892195" y="264006"/>
                  </a:lnTo>
                  <a:lnTo>
                    <a:pt x="898984" y="262792"/>
                  </a:lnTo>
                  <a:lnTo>
                    <a:pt x="1180543" y="212419"/>
                  </a:lnTo>
                  <a:lnTo>
                    <a:pt x="1187331" y="211205"/>
                  </a:lnTo>
                  <a:lnTo>
                    <a:pt x="1194119" y="209990"/>
                  </a:lnTo>
                  <a:lnTo>
                    <a:pt x="1475679" y="159618"/>
                  </a:lnTo>
                  <a:lnTo>
                    <a:pt x="1482467" y="158404"/>
                  </a:lnTo>
                  <a:lnTo>
                    <a:pt x="1489255" y="158404"/>
                  </a:lnTo>
                  <a:lnTo>
                    <a:pt x="1770815" y="158404"/>
                  </a:lnTo>
                  <a:lnTo>
                    <a:pt x="1777603" y="158404"/>
                  </a:lnTo>
                  <a:lnTo>
                    <a:pt x="1784391" y="157189"/>
                  </a:lnTo>
                  <a:lnTo>
                    <a:pt x="2065951" y="106817"/>
                  </a:lnTo>
                  <a:lnTo>
                    <a:pt x="2072739" y="105602"/>
                  </a:lnTo>
                  <a:lnTo>
                    <a:pt x="2079527" y="104388"/>
                  </a:lnTo>
                  <a:lnTo>
                    <a:pt x="2361087" y="54015"/>
                  </a:lnTo>
                  <a:lnTo>
                    <a:pt x="2367875" y="52801"/>
                  </a:lnTo>
                  <a:lnTo>
                    <a:pt x="2374663" y="52801"/>
                  </a:lnTo>
                  <a:lnTo>
                    <a:pt x="2656223" y="52801"/>
                  </a:lnTo>
                  <a:lnTo>
                    <a:pt x="2663011" y="52801"/>
                  </a:lnTo>
                  <a:lnTo>
                    <a:pt x="2669799" y="51586"/>
                  </a:lnTo>
                  <a:lnTo>
                    <a:pt x="2951359" y="1214"/>
                  </a:lnTo>
                  <a:lnTo>
                    <a:pt x="2958147" y="0"/>
                  </a:lnTo>
                  <a:lnTo>
                    <a:pt x="2964935" y="0"/>
                  </a:lnTo>
                  <a:lnTo>
                    <a:pt x="3246495" y="0"/>
                  </a:lnTo>
                  <a:lnTo>
                    <a:pt x="3253283" y="0"/>
                  </a:lnTo>
                  <a:lnTo>
                    <a:pt x="3260071" y="3643"/>
                  </a:lnTo>
                  <a:lnTo>
                    <a:pt x="3541631" y="154760"/>
                  </a:lnTo>
                  <a:lnTo>
                    <a:pt x="3548419" y="158404"/>
                  </a:lnTo>
                  <a:lnTo>
                    <a:pt x="3555207" y="155975"/>
                  </a:lnTo>
                  <a:lnTo>
                    <a:pt x="3836766" y="55230"/>
                  </a:lnTo>
                  <a:lnTo>
                    <a:pt x="3843555" y="52801"/>
                  </a:lnTo>
                  <a:lnTo>
                    <a:pt x="3850343" y="52801"/>
                  </a:lnTo>
                  <a:lnTo>
                    <a:pt x="4131902" y="52801"/>
                  </a:lnTo>
                  <a:lnTo>
                    <a:pt x="4138691" y="52801"/>
                  </a:lnTo>
                  <a:lnTo>
                    <a:pt x="4145479" y="55230"/>
                  </a:lnTo>
                  <a:lnTo>
                    <a:pt x="4427038" y="155975"/>
                  </a:lnTo>
                  <a:lnTo>
                    <a:pt x="4433826" y="158404"/>
                  </a:lnTo>
                  <a:lnTo>
                    <a:pt x="4440615" y="157189"/>
                  </a:lnTo>
                  <a:lnTo>
                    <a:pt x="4722174" y="106817"/>
                  </a:lnTo>
                  <a:lnTo>
                    <a:pt x="4728962" y="105602"/>
                  </a:lnTo>
                  <a:lnTo>
                    <a:pt x="4735751" y="105602"/>
                  </a:lnTo>
                  <a:lnTo>
                    <a:pt x="5017310" y="105602"/>
                  </a:lnTo>
                  <a:lnTo>
                    <a:pt x="5024098" y="105602"/>
                  </a:lnTo>
                  <a:lnTo>
                    <a:pt x="5030886" y="105602"/>
                  </a:lnTo>
                  <a:lnTo>
                    <a:pt x="5312446" y="105602"/>
                  </a:lnTo>
                  <a:lnTo>
                    <a:pt x="5319234" y="105602"/>
                  </a:lnTo>
                  <a:lnTo>
                    <a:pt x="5326022" y="105602"/>
                  </a:lnTo>
                  <a:lnTo>
                    <a:pt x="5607582" y="105602"/>
                  </a:lnTo>
                  <a:lnTo>
                    <a:pt x="5614370" y="105602"/>
                  </a:lnTo>
                  <a:lnTo>
                    <a:pt x="5621158" y="110460"/>
                  </a:lnTo>
                  <a:lnTo>
                    <a:pt x="5902718" y="311950"/>
                  </a:lnTo>
                  <a:lnTo>
                    <a:pt x="5909506" y="316808"/>
                  </a:lnTo>
                  <a:lnTo>
                    <a:pt x="5916294" y="316808"/>
                  </a:lnTo>
                  <a:lnTo>
                    <a:pt x="6197854" y="316808"/>
                  </a:lnTo>
                  <a:lnTo>
                    <a:pt x="6204642" y="316808"/>
                  </a:lnTo>
                  <a:lnTo>
                    <a:pt x="6211430" y="318022"/>
                  </a:lnTo>
                  <a:lnTo>
                    <a:pt x="6492990" y="368394"/>
                  </a:lnTo>
                  <a:lnTo>
                    <a:pt x="6499778" y="369609"/>
                  </a:lnTo>
                  <a:lnTo>
                    <a:pt x="6506566" y="373252"/>
                  </a:lnTo>
                  <a:lnTo>
                    <a:pt x="6788126" y="524370"/>
                  </a:lnTo>
                  <a:lnTo>
                    <a:pt x="6794914" y="528013"/>
                  </a:lnTo>
                  <a:lnTo>
                    <a:pt x="6801702" y="4804922"/>
                  </a:lnTo>
                  <a:lnTo>
                    <a:pt x="6794914" y="4804922"/>
                  </a:lnTo>
                  <a:lnTo>
                    <a:pt x="6788126" y="4804922"/>
                  </a:lnTo>
                  <a:lnTo>
                    <a:pt x="6506566" y="4804922"/>
                  </a:lnTo>
                  <a:lnTo>
                    <a:pt x="6499778" y="4804922"/>
                  </a:lnTo>
                  <a:lnTo>
                    <a:pt x="6492990" y="4804922"/>
                  </a:lnTo>
                  <a:lnTo>
                    <a:pt x="6211430" y="4804922"/>
                  </a:lnTo>
                  <a:lnTo>
                    <a:pt x="6204642" y="4804922"/>
                  </a:lnTo>
                  <a:lnTo>
                    <a:pt x="6197854" y="4804922"/>
                  </a:lnTo>
                  <a:lnTo>
                    <a:pt x="5916294" y="4804922"/>
                  </a:lnTo>
                  <a:lnTo>
                    <a:pt x="5909506" y="4804922"/>
                  </a:lnTo>
                  <a:lnTo>
                    <a:pt x="5902718" y="4804922"/>
                  </a:lnTo>
                  <a:lnTo>
                    <a:pt x="5621158" y="4804922"/>
                  </a:lnTo>
                  <a:lnTo>
                    <a:pt x="5614370" y="4804922"/>
                  </a:lnTo>
                  <a:lnTo>
                    <a:pt x="5607582" y="4804922"/>
                  </a:lnTo>
                  <a:lnTo>
                    <a:pt x="5326022" y="4804922"/>
                  </a:lnTo>
                  <a:lnTo>
                    <a:pt x="5319234" y="4804922"/>
                  </a:lnTo>
                  <a:lnTo>
                    <a:pt x="5312446" y="4804922"/>
                  </a:lnTo>
                  <a:lnTo>
                    <a:pt x="5030886" y="4804922"/>
                  </a:lnTo>
                  <a:lnTo>
                    <a:pt x="5024098" y="4804922"/>
                  </a:lnTo>
                  <a:lnTo>
                    <a:pt x="5017310" y="4804922"/>
                  </a:lnTo>
                  <a:lnTo>
                    <a:pt x="4735751" y="4804922"/>
                  </a:lnTo>
                  <a:lnTo>
                    <a:pt x="4728962" y="4804922"/>
                  </a:lnTo>
                  <a:lnTo>
                    <a:pt x="4722174" y="4804922"/>
                  </a:lnTo>
                  <a:lnTo>
                    <a:pt x="4440615" y="4804922"/>
                  </a:lnTo>
                  <a:lnTo>
                    <a:pt x="4433826" y="4804922"/>
                  </a:lnTo>
                  <a:lnTo>
                    <a:pt x="4427038" y="4804922"/>
                  </a:lnTo>
                  <a:lnTo>
                    <a:pt x="4145479" y="4804922"/>
                  </a:lnTo>
                  <a:lnTo>
                    <a:pt x="4138691" y="4804922"/>
                  </a:lnTo>
                  <a:lnTo>
                    <a:pt x="4131902" y="4804922"/>
                  </a:lnTo>
                  <a:lnTo>
                    <a:pt x="3850343" y="4804922"/>
                  </a:lnTo>
                  <a:lnTo>
                    <a:pt x="3843555" y="4804922"/>
                  </a:lnTo>
                  <a:lnTo>
                    <a:pt x="3836766" y="4804922"/>
                  </a:lnTo>
                  <a:lnTo>
                    <a:pt x="3555207" y="4804922"/>
                  </a:lnTo>
                  <a:lnTo>
                    <a:pt x="3548419" y="4804922"/>
                  </a:lnTo>
                  <a:lnTo>
                    <a:pt x="3541631" y="4804922"/>
                  </a:lnTo>
                  <a:lnTo>
                    <a:pt x="3260071" y="4804922"/>
                  </a:lnTo>
                  <a:lnTo>
                    <a:pt x="3253283" y="4804922"/>
                  </a:lnTo>
                  <a:lnTo>
                    <a:pt x="3246495" y="4804922"/>
                  </a:lnTo>
                  <a:lnTo>
                    <a:pt x="2964935" y="4804922"/>
                  </a:lnTo>
                  <a:lnTo>
                    <a:pt x="2958147" y="4804922"/>
                  </a:lnTo>
                  <a:lnTo>
                    <a:pt x="2951359" y="4804922"/>
                  </a:lnTo>
                  <a:lnTo>
                    <a:pt x="2669799" y="4804922"/>
                  </a:lnTo>
                  <a:lnTo>
                    <a:pt x="2663011" y="4804922"/>
                  </a:lnTo>
                  <a:lnTo>
                    <a:pt x="2656223" y="4804922"/>
                  </a:lnTo>
                  <a:lnTo>
                    <a:pt x="2374663" y="4804922"/>
                  </a:lnTo>
                  <a:lnTo>
                    <a:pt x="2367875" y="4804922"/>
                  </a:lnTo>
                  <a:lnTo>
                    <a:pt x="2361087" y="4804922"/>
                  </a:lnTo>
                  <a:lnTo>
                    <a:pt x="2079527" y="4804922"/>
                  </a:lnTo>
                  <a:lnTo>
                    <a:pt x="2072739" y="4804922"/>
                  </a:lnTo>
                  <a:lnTo>
                    <a:pt x="2065951" y="4804922"/>
                  </a:lnTo>
                  <a:lnTo>
                    <a:pt x="1784391" y="4804922"/>
                  </a:lnTo>
                  <a:lnTo>
                    <a:pt x="1777603" y="4804922"/>
                  </a:lnTo>
                  <a:lnTo>
                    <a:pt x="1770815" y="4804922"/>
                  </a:lnTo>
                  <a:lnTo>
                    <a:pt x="1489255" y="4804922"/>
                  </a:lnTo>
                  <a:lnTo>
                    <a:pt x="1482467" y="4804922"/>
                  </a:lnTo>
                  <a:lnTo>
                    <a:pt x="1475679" y="4804922"/>
                  </a:lnTo>
                  <a:lnTo>
                    <a:pt x="1194119" y="4804922"/>
                  </a:lnTo>
                  <a:lnTo>
                    <a:pt x="1187331" y="4804922"/>
                  </a:lnTo>
                  <a:lnTo>
                    <a:pt x="1180543" y="4804922"/>
                  </a:lnTo>
                  <a:lnTo>
                    <a:pt x="898984" y="4804922"/>
                  </a:lnTo>
                  <a:lnTo>
                    <a:pt x="892195" y="4804922"/>
                  </a:lnTo>
                  <a:lnTo>
                    <a:pt x="885407" y="4804922"/>
                  </a:lnTo>
                  <a:lnTo>
                    <a:pt x="603848" y="4804922"/>
                  </a:lnTo>
                  <a:lnTo>
                    <a:pt x="597059" y="4804922"/>
                  </a:lnTo>
                  <a:lnTo>
                    <a:pt x="590271" y="4804922"/>
                  </a:lnTo>
                  <a:lnTo>
                    <a:pt x="308712" y="4804922"/>
                  </a:lnTo>
                  <a:lnTo>
                    <a:pt x="301924" y="4804922"/>
                  </a:lnTo>
                  <a:lnTo>
                    <a:pt x="295135" y="4804922"/>
                  </a:lnTo>
                  <a:lnTo>
                    <a:pt x="13576" y="4804922"/>
                  </a:lnTo>
                  <a:lnTo>
                    <a:pt x="6788" y="4804922"/>
                  </a:lnTo>
                  <a:lnTo>
                    <a:pt x="0" y="4804922"/>
                  </a:lnTo>
                  <a:close/>
                </a:path>
              </a:pathLst>
            </a:custGeom>
            <a:solidFill>
              <a:srgbClr val="1CABE2">
                <a:alpha val="3921"/>
              </a:srgbClr>
            </a:solidFill>
          </p:spPr>
          <p:txBody>
            <a:bodyPr/>
            <a:lstStyle/>
            <a:p/>
          </p:txBody>
        </p:sp>
        <p:sp>
          <p:nvSpPr>
            <p:cNvPr id="39" name="pl39"/>
            <p:cNvSpPr/>
            <p:nvPr/>
          </p:nvSpPr>
          <p:spPr>
            <a:xfrm>
              <a:off x="810605" y="1121313"/>
              <a:ext cx="6788126" cy="528013"/>
            </a:xfrm>
            <a:custGeom>
              <a:avLst/>
              <a:pathLst>
                <a:path w="6788126" h="528013">
                  <a:moveTo>
                    <a:pt x="0" y="264006"/>
                  </a:moveTo>
                  <a:lnTo>
                    <a:pt x="6788" y="262792"/>
                  </a:lnTo>
                  <a:lnTo>
                    <a:pt x="288347" y="212419"/>
                  </a:lnTo>
                  <a:lnTo>
                    <a:pt x="295135" y="211205"/>
                  </a:lnTo>
                  <a:lnTo>
                    <a:pt x="301924" y="213634"/>
                  </a:lnTo>
                  <a:lnTo>
                    <a:pt x="583483" y="314379"/>
                  </a:lnTo>
                  <a:lnTo>
                    <a:pt x="590271" y="316808"/>
                  </a:lnTo>
                  <a:lnTo>
                    <a:pt x="597059" y="315593"/>
                  </a:lnTo>
                  <a:lnTo>
                    <a:pt x="878619" y="265221"/>
                  </a:lnTo>
                  <a:lnTo>
                    <a:pt x="885407" y="264006"/>
                  </a:lnTo>
                  <a:lnTo>
                    <a:pt x="892195" y="262792"/>
                  </a:lnTo>
                  <a:lnTo>
                    <a:pt x="1173755" y="212419"/>
                  </a:lnTo>
                  <a:lnTo>
                    <a:pt x="1180543" y="211205"/>
                  </a:lnTo>
                  <a:lnTo>
                    <a:pt x="1187331" y="209990"/>
                  </a:lnTo>
                  <a:lnTo>
                    <a:pt x="1468891" y="159618"/>
                  </a:lnTo>
                  <a:lnTo>
                    <a:pt x="1475679" y="158404"/>
                  </a:lnTo>
                  <a:lnTo>
                    <a:pt x="1482467" y="158404"/>
                  </a:lnTo>
                  <a:lnTo>
                    <a:pt x="1764027" y="158404"/>
                  </a:lnTo>
                  <a:lnTo>
                    <a:pt x="1770815" y="158404"/>
                  </a:lnTo>
                  <a:lnTo>
                    <a:pt x="1777603" y="157189"/>
                  </a:lnTo>
                  <a:lnTo>
                    <a:pt x="2059163" y="106817"/>
                  </a:lnTo>
                  <a:lnTo>
                    <a:pt x="2065951" y="105602"/>
                  </a:lnTo>
                  <a:lnTo>
                    <a:pt x="2072739" y="104388"/>
                  </a:lnTo>
                  <a:lnTo>
                    <a:pt x="2354299" y="54015"/>
                  </a:lnTo>
                  <a:lnTo>
                    <a:pt x="2361087" y="52801"/>
                  </a:lnTo>
                  <a:lnTo>
                    <a:pt x="2367875" y="52801"/>
                  </a:lnTo>
                  <a:lnTo>
                    <a:pt x="2649435" y="52801"/>
                  </a:lnTo>
                  <a:lnTo>
                    <a:pt x="2656223" y="52801"/>
                  </a:lnTo>
                  <a:lnTo>
                    <a:pt x="2663011" y="51586"/>
                  </a:lnTo>
                  <a:lnTo>
                    <a:pt x="2944571" y="1214"/>
                  </a:lnTo>
                  <a:lnTo>
                    <a:pt x="2951359" y="0"/>
                  </a:lnTo>
                  <a:lnTo>
                    <a:pt x="2958147" y="0"/>
                  </a:lnTo>
                  <a:lnTo>
                    <a:pt x="3239707" y="0"/>
                  </a:lnTo>
                  <a:lnTo>
                    <a:pt x="3246495" y="0"/>
                  </a:lnTo>
                  <a:lnTo>
                    <a:pt x="3253283" y="3643"/>
                  </a:lnTo>
                  <a:lnTo>
                    <a:pt x="3534842" y="154760"/>
                  </a:lnTo>
                  <a:lnTo>
                    <a:pt x="3541631" y="158404"/>
                  </a:lnTo>
                  <a:lnTo>
                    <a:pt x="3548419" y="155975"/>
                  </a:lnTo>
                  <a:lnTo>
                    <a:pt x="3829978" y="55230"/>
                  </a:lnTo>
                  <a:lnTo>
                    <a:pt x="3836766" y="52801"/>
                  </a:lnTo>
                  <a:lnTo>
                    <a:pt x="3843555" y="52801"/>
                  </a:lnTo>
                  <a:lnTo>
                    <a:pt x="4125114" y="52801"/>
                  </a:lnTo>
                  <a:lnTo>
                    <a:pt x="4131902" y="52801"/>
                  </a:lnTo>
                  <a:lnTo>
                    <a:pt x="4138691" y="55230"/>
                  </a:lnTo>
                  <a:lnTo>
                    <a:pt x="4420250" y="155975"/>
                  </a:lnTo>
                  <a:lnTo>
                    <a:pt x="4427038" y="158404"/>
                  </a:lnTo>
                  <a:lnTo>
                    <a:pt x="4433826" y="157189"/>
                  </a:lnTo>
                  <a:lnTo>
                    <a:pt x="4715386" y="106817"/>
                  </a:lnTo>
                  <a:lnTo>
                    <a:pt x="4722174" y="105602"/>
                  </a:lnTo>
                  <a:lnTo>
                    <a:pt x="4728962" y="105602"/>
                  </a:lnTo>
                  <a:lnTo>
                    <a:pt x="5010522" y="105602"/>
                  </a:lnTo>
                  <a:lnTo>
                    <a:pt x="5017310" y="105602"/>
                  </a:lnTo>
                  <a:lnTo>
                    <a:pt x="5024098" y="105602"/>
                  </a:lnTo>
                  <a:lnTo>
                    <a:pt x="5305658" y="105602"/>
                  </a:lnTo>
                  <a:lnTo>
                    <a:pt x="5312446" y="105602"/>
                  </a:lnTo>
                  <a:lnTo>
                    <a:pt x="5319234" y="105602"/>
                  </a:lnTo>
                  <a:lnTo>
                    <a:pt x="5600794" y="105602"/>
                  </a:lnTo>
                  <a:lnTo>
                    <a:pt x="5607582" y="105602"/>
                  </a:lnTo>
                  <a:lnTo>
                    <a:pt x="5614370" y="110460"/>
                  </a:lnTo>
                  <a:lnTo>
                    <a:pt x="5895930" y="311950"/>
                  </a:lnTo>
                  <a:lnTo>
                    <a:pt x="5902718" y="316808"/>
                  </a:lnTo>
                  <a:lnTo>
                    <a:pt x="5909506" y="316808"/>
                  </a:lnTo>
                  <a:lnTo>
                    <a:pt x="6191066" y="316808"/>
                  </a:lnTo>
                  <a:lnTo>
                    <a:pt x="6197854" y="316808"/>
                  </a:lnTo>
                  <a:lnTo>
                    <a:pt x="6204642" y="318022"/>
                  </a:lnTo>
                  <a:lnTo>
                    <a:pt x="6486202" y="368394"/>
                  </a:lnTo>
                  <a:lnTo>
                    <a:pt x="6492990" y="369609"/>
                  </a:lnTo>
                  <a:lnTo>
                    <a:pt x="6499778" y="373252"/>
                  </a:lnTo>
                  <a:lnTo>
                    <a:pt x="6781338" y="524370"/>
                  </a:lnTo>
                  <a:lnTo>
                    <a:pt x="6788126" y="528013"/>
                  </a:lnTo>
                </a:path>
              </a:pathLst>
            </a:custGeom>
          </p:spPr>
          <p:txBody>
            <a:bodyPr/>
            <a:lstStyle/>
            <a:p/>
          </p:txBody>
        </p:sp>
        <p:sp>
          <p:nvSpPr>
            <p:cNvPr id="40" name="pg40"/>
            <p:cNvSpPr/>
            <p:nvPr/>
          </p:nvSpPr>
          <p:spPr>
            <a:xfrm>
              <a:off x="803816" y="1121313"/>
              <a:ext cx="6801702" cy="4804922"/>
            </a:xfrm>
            <a:custGeom>
              <a:avLst/>
              <a:pathLst>
                <a:path w="6801702" h="4804922">
                  <a:moveTo>
                    <a:pt x="6788" y="1584040"/>
                  </a:moveTo>
                  <a:lnTo>
                    <a:pt x="13576" y="1580397"/>
                  </a:lnTo>
                  <a:lnTo>
                    <a:pt x="295135" y="1429279"/>
                  </a:lnTo>
                  <a:lnTo>
                    <a:pt x="301924" y="1425636"/>
                  </a:lnTo>
                  <a:lnTo>
                    <a:pt x="308712" y="1424421"/>
                  </a:lnTo>
                  <a:lnTo>
                    <a:pt x="590271" y="1374049"/>
                  </a:lnTo>
                  <a:lnTo>
                    <a:pt x="597059" y="1372834"/>
                  </a:lnTo>
                  <a:lnTo>
                    <a:pt x="603848" y="1372834"/>
                  </a:lnTo>
                  <a:lnTo>
                    <a:pt x="885407" y="1372834"/>
                  </a:lnTo>
                  <a:lnTo>
                    <a:pt x="892195" y="1372834"/>
                  </a:lnTo>
                  <a:lnTo>
                    <a:pt x="898984" y="1365548"/>
                  </a:lnTo>
                  <a:lnTo>
                    <a:pt x="1180543" y="1063313"/>
                  </a:lnTo>
                  <a:lnTo>
                    <a:pt x="1187331" y="1056026"/>
                  </a:lnTo>
                  <a:lnTo>
                    <a:pt x="1194119" y="1047525"/>
                  </a:lnTo>
                  <a:lnTo>
                    <a:pt x="1475679" y="694918"/>
                  </a:lnTo>
                  <a:lnTo>
                    <a:pt x="1482467" y="686417"/>
                  </a:lnTo>
                  <a:lnTo>
                    <a:pt x="1489255" y="679130"/>
                  </a:lnTo>
                  <a:lnTo>
                    <a:pt x="1770815" y="376896"/>
                  </a:lnTo>
                  <a:lnTo>
                    <a:pt x="1777603" y="369609"/>
                  </a:lnTo>
                  <a:lnTo>
                    <a:pt x="1784391" y="365966"/>
                  </a:lnTo>
                  <a:lnTo>
                    <a:pt x="2065951" y="214848"/>
                  </a:lnTo>
                  <a:lnTo>
                    <a:pt x="2072739" y="211205"/>
                  </a:lnTo>
                  <a:lnTo>
                    <a:pt x="2079527" y="208776"/>
                  </a:lnTo>
                  <a:lnTo>
                    <a:pt x="2361087" y="108031"/>
                  </a:lnTo>
                  <a:lnTo>
                    <a:pt x="2367875" y="105602"/>
                  </a:lnTo>
                  <a:lnTo>
                    <a:pt x="2374663" y="105602"/>
                  </a:lnTo>
                  <a:lnTo>
                    <a:pt x="2656223" y="105602"/>
                  </a:lnTo>
                  <a:lnTo>
                    <a:pt x="2663011" y="105602"/>
                  </a:lnTo>
                  <a:lnTo>
                    <a:pt x="2669799" y="105602"/>
                  </a:lnTo>
                  <a:lnTo>
                    <a:pt x="2951359" y="105602"/>
                  </a:lnTo>
                  <a:lnTo>
                    <a:pt x="2958147" y="105602"/>
                  </a:lnTo>
                  <a:lnTo>
                    <a:pt x="2964935" y="104388"/>
                  </a:lnTo>
                  <a:lnTo>
                    <a:pt x="3246495" y="54015"/>
                  </a:lnTo>
                  <a:lnTo>
                    <a:pt x="3253283" y="52801"/>
                  </a:lnTo>
                  <a:lnTo>
                    <a:pt x="3260071" y="56444"/>
                  </a:lnTo>
                  <a:lnTo>
                    <a:pt x="3541631" y="207562"/>
                  </a:lnTo>
                  <a:lnTo>
                    <a:pt x="3548419" y="211205"/>
                  </a:lnTo>
                  <a:lnTo>
                    <a:pt x="3555207" y="206347"/>
                  </a:lnTo>
                  <a:lnTo>
                    <a:pt x="3836766" y="4857"/>
                  </a:lnTo>
                  <a:lnTo>
                    <a:pt x="3843555" y="0"/>
                  </a:lnTo>
                  <a:lnTo>
                    <a:pt x="3850343" y="2428"/>
                  </a:lnTo>
                  <a:lnTo>
                    <a:pt x="4131902" y="103173"/>
                  </a:lnTo>
                  <a:lnTo>
                    <a:pt x="4138691" y="105602"/>
                  </a:lnTo>
                  <a:lnTo>
                    <a:pt x="4145479" y="106817"/>
                  </a:lnTo>
                  <a:lnTo>
                    <a:pt x="4427038" y="157189"/>
                  </a:lnTo>
                  <a:lnTo>
                    <a:pt x="4433826" y="158404"/>
                  </a:lnTo>
                  <a:lnTo>
                    <a:pt x="4440615" y="157189"/>
                  </a:lnTo>
                  <a:lnTo>
                    <a:pt x="4722174" y="106817"/>
                  </a:lnTo>
                  <a:lnTo>
                    <a:pt x="4728962" y="105602"/>
                  </a:lnTo>
                  <a:lnTo>
                    <a:pt x="4735751" y="105602"/>
                  </a:lnTo>
                  <a:lnTo>
                    <a:pt x="5017310" y="105602"/>
                  </a:lnTo>
                  <a:lnTo>
                    <a:pt x="5024098" y="105602"/>
                  </a:lnTo>
                  <a:lnTo>
                    <a:pt x="5030886" y="105602"/>
                  </a:lnTo>
                  <a:lnTo>
                    <a:pt x="5312446" y="105602"/>
                  </a:lnTo>
                  <a:lnTo>
                    <a:pt x="5319234" y="105602"/>
                  </a:lnTo>
                  <a:lnTo>
                    <a:pt x="5326022" y="105602"/>
                  </a:lnTo>
                  <a:lnTo>
                    <a:pt x="5607582" y="105602"/>
                  </a:lnTo>
                  <a:lnTo>
                    <a:pt x="5614370" y="105602"/>
                  </a:lnTo>
                  <a:lnTo>
                    <a:pt x="5621158" y="110460"/>
                  </a:lnTo>
                  <a:lnTo>
                    <a:pt x="5902718" y="311950"/>
                  </a:lnTo>
                  <a:lnTo>
                    <a:pt x="5909506" y="316808"/>
                  </a:lnTo>
                  <a:lnTo>
                    <a:pt x="5916294" y="316808"/>
                  </a:lnTo>
                  <a:lnTo>
                    <a:pt x="6197854" y="316808"/>
                  </a:lnTo>
                  <a:lnTo>
                    <a:pt x="6204642" y="316808"/>
                  </a:lnTo>
                  <a:lnTo>
                    <a:pt x="6211430" y="318022"/>
                  </a:lnTo>
                  <a:lnTo>
                    <a:pt x="6492990" y="368394"/>
                  </a:lnTo>
                  <a:lnTo>
                    <a:pt x="6499778" y="369609"/>
                  </a:lnTo>
                  <a:lnTo>
                    <a:pt x="6506566" y="373252"/>
                  </a:lnTo>
                  <a:lnTo>
                    <a:pt x="6788126" y="524370"/>
                  </a:lnTo>
                  <a:lnTo>
                    <a:pt x="6794914" y="528013"/>
                  </a:lnTo>
                  <a:lnTo>
                    <a:pt x="6801702" y="4804922"/>
                  </a:lnTo>
                  <a:lnTo>
                    <a:pt x="6794914" y="4804922"/>
                  </a:lnTo>
                  <a:lnTo>
                    <a:pt x="6788126" y="4804922"/>
                  </a:lnTo>
                  <a:lnTo>
                    <a:pt x="6506566" y="4804922"/>
                  </a:lnTo>
                  <a:lnTo>
                    <a:pt x="6499778" y="4804922"/>
                  </a:lnTo>
                  <a:lnTo>
                    <a:pt x="6492990" y="4804922"/>
                  </a:lnTo>
                  <a:lnTo>
                    <a:pt x="6211430" y="4804922"/>
                  </a:lnTo>
                  <a:lnTo>
                    <a:pt x="6204642" y="4804922"/>
                  </a:lnTo>
                  <a:lnTo>
                    <a:pt x="6197854" y="4804922"/>
                  </a:lnTo>
                  <a:lnTo>
                    <a:pt x="5916294" y="4804922"/>
                  </a:lnTo>
                  <a:lnTo>
                    <a:pt x="5909506" y="4804922"/>
                  </a:lnTo>
                  <a:lnTo>
                    <a:pt x="5902718" y="4804922"/>
                  </a:lnTo>
                  <a:lnTo>
                    <a:pt x="5621158" y="4804922"/>
                  </a:lnTo>
                  <a:lnTo>
                    <a:pt x="5614370" y="4804922"/>
                  </a:lnTo>
                  <a:lnTo>
                    <a:pt x="5607582" y="4804922"/>
                  </a:lnTo>
                  <a:lnTo>
                    <a:pt x="5326022" y="4804922"/>
                  </a:lnTo>
                  <a:lnTo>
                    <a:pt x="5319234" y="4804922"/>
                  </a:lnTo>
                  <a:lnTo>
                    <a:pt x="5312446" y="4804922"/>
                  </a:lnTo>
                  <a:lnTo>
                    <a:pt x="5030886" y="4804922"/>
                  </a:lnTo>
                  <a:lnTo>
                    <a:pt x="5024098" y="4804922"/>
                  </a:lnTo>
                  <a:lnTo>
                    <a:pt x="5017310" y="4804922"/>
                  </a:lnTo>
                  <a:lnTo>
                    <a:pt x="4735751" y="4804922"/>
                  </a:lnTo>
                  <a:lnTo>
                    <a:pt x="4728962" y="4804922"/>
                  </a:lnTo>
                  <a:lnTo>
                    <a:pt x="4722174" y="4804922"/>
                  </a:lnTo>
                  <a:lnTo>
                    <a:pt x="4440615" y="4804922"/>
                  </a:lnTo>
                  <a:lnTo>
                    <a:pt x="4433826" y="4804922"/>
                  </a:lnTo>
                  <a:lnTo>
                    <a:pt x="4427038" y="4804922"/>
                  </a:lnTo>
                  <a:lnTo>
                    <a:pt x="4145479" y="4804922"/>
                  </a:lnTo>
                  <a:lnTo>
                    <a:pt x="4138691" y="4804922"/>
                  </a:lnTo>
                  <a:lnTo>
                    <a:pt x="4131902" y="4804922"/>
                  </a:lnTo>
                  <a:lnTo>
                    <a:pt x="3850343" y="4804922"/>
                  </a:lnTo>
                  <a:lnTo>
                    <a:pt x="3843555" y="4804922"/>
                  </a:lnTo>
                  <a:lnTo>
                    <a:pt x="3836766" y="4804922"/>
                  </a:lnTo>
                  <a:lnTo>
                    <a:pt x="3555207" y="4804922"/>
                  </a:lnTo>
                  <a:lnTo>
                    <a:pt x="3548419" y="4804922"/>
                  </a:lnTo>
                  <a:lnTo>
                    <a:pt x="3541631" y="4804922"/>
                  </a:lnTo>
                  <a:lnTo>
                    <a:pt x="3260071" y="4804922"/>
                  </a:lnTo>
                  <a:lnTo>
                    <a:pt x="3253283" y="4804922"/>
                  </a:lnTo>
                  <a:lnTo>
                    <a:pt x="3246495" y="4804922"/>
                  </a:lnTo>
                  <a:lnTo>
                    <a:pt x="2964935" y="4804922"/>
                  </a:lnTo>
                  <a:lnTo>
                    <a:pt x="2958147" y="4804922"/>
                  </a:lnTo>
                  <a:lnTo>
                    <a:pt x="2951359" y="4804922"/>
                  </a:lnTo>
                  <a:lnTo>
                    <a:pt x="2669799" y="4804922"/>
                  </a:lnTo>
                  <a:lnTo>
                    <a:pt x="2663011" y="4804922"/>
                  </a:lnTo>
                  <a:lnTo>
                    <a:pt x="2656223" y="4804922"/>
                  </a:lnTo>
                  <a:lnTo>
                    <a:pt x="2374663" y="4804922"/>
                  </a:lnTo>
                  <a:lnTo>
                    <a:pt x="2367875" y="4804922"/>
                  </a:lnTo>
                  <a:lnTo>
                    <a:pt x="2361087" y="4804922"/>
                  </a:lnTo>
                  <a:lnTo>
                    <a:pt x="2079527" y="4804922"/>
                  </a:lnTo>
                  <a:lnTo>
                    <a:pt x="2072739" y="4804922"/>
                  </a:lnTo>
                  <a:lnTo>
                    <a:pt x="2065951" y="4804922"/>
                  </a:lnTo>
                  <a:lnTo>
                    <a:pt x="1784391" y="4804922"/>
                  </a:lnTo>
                  <a:lnTo>
                    <a:pt x="1777603" y="4804922"/>
                  </a:lnTo>
                  <a:lnTo>
                    <a:pt x="1770815" y="4804922"/>
                  </a:lnTo>
                  <a:lnTo>
                    <a:pt x="1489255" y="4804922"/>
                  </a:lnTo>
                  <a:lnTo>
                    <a:pt x="1482467" y="4804922"/>
                  </a:lnTo>
                  <a:lnTo>
                    <a:pt x="1475679" y="4804922"/>
                  </a:lnTo>
                  <a:lnTo>
                    <a:pt x="1194119" y="4804922"/>
                  </a:lnTo>
                  <a:lnTo>
                    <a:pt x="1187331" y="4804922"/>
                  </a:lnTo>
                  <a:lnTo>
                    <a:pt x="1180543" y="4804922"/>
                  </a:lnTo>
                  <a:lnTo>
                    <a:pt x="898984" y="4804922"/>
                  </a:lnTo>
                  <a:lnTo>
                    <a:pt x="892195" y="4804922"/>
                  </a:lnTo>
                  <a:lnTo>
                    <a:pt x="885407" y="4804922"/>
                  </a:lnTo>
                  <a:lnTo>
                    <a:pt x="603848" y="4804922"/>
                  </a:lnTo>
                  <a:lnTo>
                    <a:pt x="597059" y="4804922"/>
                  </a:lnTo>
                  <a:lnTo>
                    <a:pt x="590271" y="4804922"/>
                  </a:lnTo>
                  <a:lnTo>
                    <a:pt x="308712" y="4804922"/>
                  </a:lnTo>
                  <a:lnTo>
                    <a:pt x="301924" y="4804922"/>
                  </a:lnTo>
                  <a:lnTo>
                    <a:pt x="295135" y="4804922"/>
                  </a:lnTo>
                  <a:lnTo>
                    <a:pt x="13576" y="4804922"/>
                  </a:lnTo>
                  <a:lnTo>
                    <a:pt x="6788" y="4804922"/>
                  </a:lnTo>
                  <a:lnTo>
                    <a:pt x="0" y="4804922"/>
                  </a:lnTo>
                  <a:close/>
                </a:path>
              </a:pathLst>
            </a:custGeom>
            <a:solidFill>
              <a:srgbClr val="1CABE2">
                <a:alpha val="3921"/>
              </a:srgbClr>
            </a:solidFill>
          </p:spPr>
          <p:txBody>
            <a:bodyPr/>
            <a:lstStyle/>
            <a:p/>
          </p:txBody>
        </p:sp>
        <p:sp>
          <p:nvSpPr>
            <p:cNvPr id="41" name="pl41"/>
            <p:cNvSpPr/>
            <p:nvPr/>
          </p:nvSpPr>
          <p:spPr>
            <a:xfrm>
              <a:off x="810605" y="1121313"/>
              <a:ext cx="6788126" cy="1584040"/>
            </a:xfrm>
            <a:custGeom>
              <a:avLst/>
              <a:pathLst>
                <a:path w="6788126" h="1584040">
                  <a:moveTo>
                    <a:pt x="0" y="1584040"/>
                  </a:moveTo>
                  <a:lnTo>
                    <a:pt x="6788" y="1580397"/>
                  </a:lnTo>
                  <a:lnTo>
                    <a:pt x="288347" y="1429279"/>
                  </a:lnTo>
                  <a:lnTo>
                    <a:pt x="295135" y="1425636"/>
                  </a:lnTo>
                  <a:lnTo>
                    <a:pt x="301924" y="1424421"/>
                  </a:lnTo>
                  <a:lnTo>
                    <a:pt x="583483" y="1374049"/>
                  </a:lnTo>
                  <a:lnTo>
                    <a:pt x="590271" y="1372834"/>
                  </a:lnTo>
                  <a:lnTo>
                    <a:pt x="597059" y="1372834"/>
                  </a:lnTo>
                  <a:lnTo>
                    <a:pt x="878619" y="1372834"/>
                  </a:lnTo>
                  <a:lnTo>
                    <a:pt x="885407" y="1372834"/>
                  </a:lnTo>
                  <a:lnTo>
                    <a:pt x="892195" y="1365548"/>
                  </a:lnTo>
                  <a:lnTo>
                    <a:pt x="1173755" y="1063313"/>
                  </a:lnTo>
                  <a:lnTo>
                    <a:pt x="1180543" y="1056026"/>
                  </a:lnTo>
                  <a:lnTo>
                    <a:pt x="1187331" y="1047525"/>
                  </a:lnTo>
                  <a:lnTo>
                    <a:pt x="1468891" y="694918"/>
                  </a:lnTo>
                  <a:lnTo>
                    <a:pt x="1475679" y="686417"/>
                  </a:lnTo>
                  <a:lnTo>
                    <a:pt x="1482467" y="679130"/>
                  </a:lnTo>
                  <a:lnTo>
                    <a:pt x="1764027" y="376896"/>
                  </a:lnTo>
                  <a:lnTo>
                    <a:pt x="1770815" y="369609"/>
                  </a:lnTo>
                  <a:lnTo>
                    <a:pt x="1777603" y="365966"/>
                  </a:lnTo>
                  <a:lnTo>
                    <a:pt x="2059163" y="214848"/>
                  </a:lnTo>
                  <a:lnTo>
                    <a:pt x="2065951" y="211205"/>
                  </a:lnTo>
                  <a:lnTo>
                    <a:pt x="2072739" y="208776"/>
                  </a:lnTo>
                  <a:lnTo>
                    <a:pt x="2354299" y="108031"/>
                  </a:lnTo>
                  <a:lnTo>
                    <a:pt x="2361087" y="105602"/>
                  </a:lnTo>
                  <a:lnTo>
                    <a:pt x="2367875" y="105602"/>
                  </a:lnTo>
                  <a:lnTo>
                    <a:pt x="2649435" y="105602"/>
                  </a:lnTo>
                  <a:lnTo>
                    <a:pt x="2656223" y="105602"/>
                  </a:lnTo>
                  <a:lnTo>
                    <a:pt x="2663011" y="105602"/>
                  </a:lnTo>
                  <a:lnTo>
                    <a:pt x="2944571" y="105602"/>
                  </a:lnTo>
                  <a:lnTo>
                    <a:pt x="2951359" y="105602"/>
                  </a:lnTo>
                  <a:lnTo>
                    <a:pt x="2958147" y="104388"/>
                  </a:lnTo>
                  <a:lnTo>
                    <a:pt x="3239707" y="54015"/>
                  </a:lnTo>
                  <a:lnTo>
                    <a:pt x="3246495" y="52801"/>
                  </a:lnTo>
                  <a:lnTo>
                    <a:pt x="3253283" y="56444"/>
                  </a:lnTo>
                  <a:lnTo>
                    <a:pt x="3534842" y="207562"/>
                  </a:lnTo>
                  <a:lnTo>
                    <a:pt x="3541631" y="211205"/>
                  </a:lnTo>
                  <a:lnTo>
                    <a:pt x="3548419" y="206347"/>
                  </a:lnTo>
                  <a:lnTo>
                    <a:pt x="3829978" y="4857"/>
                  </a:lnTo>
                  <a:lnTo>
                    <a:pt x="3836766" y="0"/>
                  </a:lnTo>
                  <a:lnTo>
                    <a:pt x="3843555" y="2428"/>
                  </a:lnTo>
                  <a:lnTo>
                    <a:pt x="4125114" y="103173"/>
                  </a:lnTo>
                  <a:lnTo>
                    <a:pt x="4131902" y="105602"/>
                  </a:lnTo>
                  <a:lnTo>
                    <a:pt x="4138691" y="106817"/>
                  </a:lnTo>
                  <a:lnTo>
                    <a:pt x="4420250" y="157189"/>
                  </a:lnTo>
                  <a:lnTo>
                    <a:pt x="4427038" y="158404"/>
                  </a:lnTo>
                  <a:lnTo>
                    <a:pt x="4433826" y="157189"/>
                  </a:lnTo>
                  <a:lnTo>
                    <a:pt x="4715386" y="106817"/>
                  </a:lnTo>
                  <a:lnTo>
                    <a:pt x="4722174" y="105602"/>
                  </a:lnTo>
                  <a:lnTo>
                    <a:pt x="4728962" y="105602"/>
                  </a:lnTo>
                  <a:lnTo>
                    <a:pt x="5010522" y="105602"/>
                  </a:lnTo>
                  <a:lnTo>
                    <a:pt x="5017310" y="105602"/>
                  </a:lnTo>
                  <a:lnTo>
                    <a:pt x="5024098" y="105602"/>
                  </a:lnTo>
                  <a:lnTo>
                    <a:pt x="5305658" y="105602"/>
                  </a:lnTo>
                  <a:lnTo>
                    <a:pt x="5312446" y="105602"/>
                  </a:lnTo>
                  <a:lnTo>
                    <a:pt x="5319234" y="105602"/>
                  </a:lnTo>
                  <a:lnTo>
                    <a:pt x="5600794" y="105602"/>
                  </a:lnTo>
                  <a:lnTo>
                    <a:pt x="5607582" y="105602"/>
                  </a:lnTo>
                  <a:lnTo>
                    <a:pt x="5614370" y="110460"/>
                  </a:lnTo>
                  <a:lnTo>
                    <a:pt x="5895930" y="311950"/>
                  </a:lnTo>
                  <a:lnTo>
                    <a:pt x="5902718" y="316808"/>
                  </a:lnTo>
                  <a:lnTo>
                    <a:pt x="5909506" y="316808"/>
                  </a:lnTo>
                  <a:lnTo>
                    <a:pt x="6191066" y="316808"/>
                  </a:lnTo>
                  <a:lnTo>
                    <a:pt x="6197854" y="316808"/>
                  </a:lnTo>
                  <a:lnTo>
                    <a:pt x="6204642" y="318022"/>
                  </a:lnTo>
                  <a:lnTo>
                    <a:pt x="6486202" y="368394"/>
                  </a:lnTo>
                  <a:lnTo>
                    <a:pt x="6492990" y="369609"/>
                  </a:lnTo>
                  <a:lnTo>
                    <a:pt x="6499778" y="373252"/>
                  </a:lnTo>
                  <a:lnTo>
                    <a:pt x="6781338" y="524370"/>
                  </a:lnTo>
                  <a:lnTo>
                    <a:pt x="6788126" y="528013"/>
                  </a:lnTo>
                </a:path>
              </a:pathLst>
            </a:custGeom>
          </p:spPr>
          <p:txBody>
            <a:bodyPr/>
            <a:lstStyle/>
            <a:p/>
          </p:txBody>
        </p:sp>
        <p:sp>
          <p:nvSpPr>
            <p:cNvPr id="42" name="pg42"/>
            <p:cNvSpPr/>
            <p:nvPr/>
          </p:nvSpPr>
          <p:spPr>
            <a:xfrm>
              <a:off x="803816" y="1226916"/>
              <a:ext cx="6801702" cy="4699319"/>
            </a:xfrm>
            <a:custGeom>
              <a:avLst/>
              <a:pathLst>
                <a:path w="6801702" h="4699319">
                  <a:moveTo>
                    <a:pt x="6788" y="4646518"/>
                  </a:moveTo>
                  <a:lnTo>
                    <a:pt x="13576" y="4639231"/>
                  </a:lnTo>
                  <a:lnTo>
                    <a:pt x="295135" y="4336996"/>
                  </a:lnTo>
                  <a:lnTo>
                    <a:pt x="301924" y="4329710"/>
                  </a:lnTo>
                  <a:lnTo>
                    <a:pt x="308712" y="4322423"/>
                  </a:lnTo>
                  <a:lnTo>
                    <a:pt x="590271" y="4020188"/>
                  </a:lnTo>
                  <a:lnTo>
                    <a:pt x="597059" y="4012902"/>
                  </a:lnTo>
                  <a:lnTo>
                    <a:pt x="603848" y="4010473"/>
                  </a:lnTo>
                  <a:lnTo>
                    <a:pt x="885407" y="3909728"/>
                  </a:lnTo>
                  <a:lnTo>
                    <a:pt x="892195" y="3907299"/>
                  </a:lnTo>
                  <a:lnTo>
                    <a:pt x="898984" y="3907299"/>
                  </a:lnTo>
                  <a:lnTo>
                    <a:pt x="1180543" y="3907299"/>
                  </a:lnTo>
                  <a:lnTo>
                    <a:pt x="1187331" y="3907299"/>
                  </a:lnTo>
                  <a:lnTo>
                    <a:pt x="1194119" y="3903656"/>
                  </a:lnTo>
                  <a:lnTo>
                    <a:pt x="1475679" y="3752538"/>
                  </a:lnTo>
                  <a:lnTo>
                    <a:pt x="1482467" y="3748895"/>
                  </a:lnTo>
                  <a:lnTo>
                    <a:pt x="1489255" y="3747681"/>
                  </a:lnTo>
                  <a:lnTo>
                    <a:pt x="1770815" y="3697308"/>
                  </a:lnTo>
                  <a:lnTo>
                    <a:pt x="1777603" y="3696094"/>
                  </a:lnTo>
                  <a:lnTo>
                    <a:pt x="1784391" y="3685164"/>
                  </a:lnTo>
                  <a:lnTo>
                    <a:pt x="2065951" y="3231811"/>
                  </a:lnTo>
                  <a:lnTo>
                    <a:pt x="2072739" y="3220882"/>
                  </a:lnTo>
                  <a:lnTo>
                    <a:pt x="2079527" y="3196593"/>
                  </a:lnTo>
                  <a:lnTo>
                    <a:pt x="2361087" y="2189143"/>
                  </a:lnTo>
                  <a:lnTo>
                    <a:pt x="2367875" y="2164855"/>
                  </a:lnTo>
                  <a:lnTo>
                    <a:pt x="2374663" y="2166069"/>
                  </a:lnTo>
                  <a:lnTo>
                    <a:pt x="2656223" y="2216442"/>
                  </a:lnTo>
                  <a:lnTo>
                    <a:pt x="2663011" y="2217656"/>
                  </a:lnTo>
                  <a:lnTo>
                    <a:pt x="2669799" y="2217656"/>
                  </a:lnTo>
                  <a:lnTo>
                    <a:pt x="2951359" y="2217656"/>
                  </a:lnTo>
                  <a:lnTo>
                    <a:pt x="2958147" y="2217656"/>
                  </a:lnTo>
                  <a:lnTo>
                    <a:pt x="2964935" y="2216442"/>
                  </a:lnTo>
                  <a:lnTo>
                    <a:pt x="3246495" y="2166069"/>
                  </a:lnTo>
                  <a:lnTo>
                    <a:pt x="3253283" y="2164855"/>
                  </a:lnTo>
                  <a:lnTo>
                    <a:pt x="3260071" y="2161211"/>
                  </a:lnTo>
                  <a:lnTo>
                    <a:pt x="3541631" y="2010094"/>
                  </a:lnTo>
                  <a:lnTo>
                    <a:pt x="3548419" y="2006451"/>
                  </a:lnTo>
                  <a:lnTo>
                    <a:pt x="3555207" y="2002807"/>
                  </a:lnTo>
                  <a:lnTo>
                    <a:pt x="3836766" y="1851690"/>
                  </a:lnTo>
                  <a:lnTo>
                    <a:pt x="3843555" y="1848047"/>
                  </a:lnTo>
                  <a:lnTo>
                    <a:pt x="3850343" y="1821329"/>
                  </a:lnTo>
                  <a:lnTo>
                    <a:pt x="4131902" y="713134"/>
                  </a:lnTo>
                  <a:lnTo>
                    <a:pt x="4138691" y="686417"/>
                  </a:lnTo>
                  <a:lnTo>
                    <a:pt x="4145479" y="671844"/>
                  </a:lnTo>
                  <a:lnTo>
                    <a:pt x="4427038" y="67374"/>
                  </a:lnTo>
                  <a:lnTo>
                    <a:pt x="4433826" y="52801"/>
                  </a:lnTo>
                  <a:lnTo>
                    <a:pt x="4440615" y="51586"/>
                  </a:lnTo>
                  <a:lnTo>
                    <a:pt x="4722174" y="1214"/>
                  </a:lnTo>
                  <a:lnTo>
                    <a:pt x="4728962" y="0"/>
                  </a:lnTo>
                  <a:lnTo>
                    <a:pt x="4735751" y="0"/>
                  </a:lnTo>
                  <a:lnTo>
                    <a:pt x="5017310" y="0"/>
                  </a:lnTo>
                  <a:lnTo>
                    <a:pt x="5024098" y="0"/>
                  </a:lnTo>
                  <a:lnTo>
                    <a:pt x="5030886" y="0"/>
                  </a:lnTo>
                  <a:lnTo>
                    <a:pt x="5312446" y="0"/>
                  </a:lnTo>
                  <a:lnTo>
                    <a:pt x="5319234" y="0"/>
                  </a:lnTo>
                  <a:lnTo>
                    <a:pt x="5326022" y="0"/>
                  </a:lnTo>
                  <a:lnTo>
                    <a:pt x="5607582" y="0"/>
                  </a:lnTo>
                  <a:lnTo>
                    <a:pt x="5614370" y="0"/>
                  </a:lnTo>
                  <a:lnTo>
                    <a:pt x="5621158" y="4857"/>
                  </a:lnTo>
                  <a:lnTo>
                    <a:pt x="5902718" y="206347"/>
                  </a:lnTo>
                  <a:lnTo>
                    <a:pt x="5909506" y="211205"/>
                  </a:lnTo>
                  <a:lnTo>
                    <a:pt x="5916294" y="211205"/>
                  </a:lnTo>
                  <a:lnTo>
                    <a:pt x="6197854" y="211205"/>
                  </a:lnTo>
                  <a:lnTo>
                    <a:pt x="6204642" y="211205"/>
                  </a:lnTo>
                  <a:lnTo>
                    <a:pt x="6211430" y="212419"/>
                  </a:lnTo>
                  <a:lnTo>
                    <a:pt x="6492990" y="262792"/>
                  </a:lnTo>
                  <a:lnTo>
                    <a:pt x="6499778" y="264006"/>
                  </a:lnTo>
                  <a:lnTo>
                    <a:pt x="6506566" y="267650"/>
                  </a:lnTo>
                  <a:lnTo>
                    <a:pt x="6788126" y="418767"/>
                  </a:lnTo>
                  <a:lnTo>
                    <a:pt x="6794914" y="422410"/>
                  </a:lnTo>
                  <a:lnTo>
                    <a:pt x="6801702" y="4699319"/>
                  </a:lnTo>
                  <a:lnTo>
                    <a:pt x="6794914" y="4699319"/>
                  </a:lnTo>
                  <a:lnTo>
                    <a:pt x="6788126" y="4699319"/>
                  </a:lnTo>
                  <a:lnTo>
                    <a:pt x="6506566" y="4699319"/>
                  </a:lnTo>
                  <a:lnTo>
                    <a:pt x="6499778" y="4699319"/>
                  </a:lnTo>
                  <a:lnTo>
                    <a:pt x="6492990" y="4699319"/>
                  </a:lnTo>
                  <a:lnTo>
                    <a:pt x="6211430" y="4699319"/>
                  </a:lnTo>
                  <a:lnTo>
                    <a:pt x="6204642" y="4699319"/>
                  </a:lnTo>
                  <a:lnTo>
                    <a:pt x="6197854" y="4699319"/>
                  </a:lnTo>
                  <a:lnTo>
                    <a:pt x="5916294" y="4699319"/>
                  </a:lnTo>
                  <a:lnTo>
                    <a:pt x="5909506" y="4699319"/>
                  </a:lnTo>
                  <a:lnTo>
                    <a:pt x="5902718" y="4699319"/>
                  </a:lnTo>
                  <a:lnTo>
                    <a:pt x="5621158" y="4699319"/>
                  </a:lnTo>
                  <a:lnTo>
                    <a:pt x="5614370" y="4699319"/>
                  </a:lnTo>
                  <a:lnTo>
                    <a:pt x="5607582" y="4699319"/>
                  </a:lnTo>
                  <a:lnTo>
                    <a:pt x="5326022" y="4699319"/>
                  </a:lnTo>
                  <a:lnTo>
                    <a:pt x="5319234" y="4699319"/>
                  </a:lnTo>
                  <a:lnTo>
                    <a:pt x="5312446" y="4699319"/>
                  </a:lnTo>
                  <a:lnTo>
                    <a:pt x="5030886" y="4699319"/>
                  </a:lnTo>
                  <a:lnTo>
                    <a:pt x="5024098" y="4699319"/>
                  </a:lnTo>
                  <a:lnTo>
                    <a:pt x="5017310" y="4699319"/>
                  </a:lnTo>
                  <a:lnTo>
                    <a:pt x="4735751" y="4699319"/>
                  </a:lnTo>
                  <a:lnTo>
                    <a:pt x="4728962" y="4699319"/>
                  </a:lnTo>
                  <a:lnTo>
                    <a:pt x="4722174" y="4699319"/>
                  </a:lnTo>
                  <a:lnTo>
                    <a:pt x="4440615" y="4699319"/>
                  </a:lnTo>
                  <a:lnTo>
                    <a:pt x="4433826" y="4699319"/>
                  </a:lnTo>
                  <a:lnTo>
                    <a:pt x="4427038" y="4699319"/>
                  </a:lnTo>
                  <a:lnTo>
                    <a:pt x="4145479" y="4699319"/>
                  </a:lnTo>
                  <a:lnTo>
                    <a:pt x="4138691" y="4699319"/>
                  </a:lnTo>
                  <a:lnTo>
                    <a:pt x="4131902" y="4699319"/>
                  </a:lnTo>
                  <a:lnTo>
                    <a:pt x="3850343" y="4699319"/>
                  </a:lnTo>
                  <a:lnTo>
                    <a:pt x="3843555" y="4699319"/>
                  </a:lnTo>
                  <a:lnTo>
                    <a:pt x="3836766" y="4699319"/>
                  </a:lnTo>
                  <a:lnTo>
                    <a:pt x="3555207" y="4699319"/>
                  </a:lnTo>
                  <a:lnTo>
                    <a:pt x="3548419" y="4699319"/>
                  </a:lnTo>
                  <a:lnTo>
                    <a:pt x="3541631" y="4699319"/>
                  </a:lnTo>
                  <a:lnTo>
                    <a:pt x="3260071" y="4699319"/>
                  </a:lnTo>
                  <a:lnTo>
                    <a:pt x="3253283" y="4699319"/>
                  </a:lnTo>
                  <a:lnTo>
                    <a:pt x="3246495" y="4699319"/>
                  </a:lnTo>
                  <a:lnTo>
                    <a:pt x="2964935" y="4699319"/>
                  </a:lnTo>
                  <a:lnTo>
                    <a:pt x="2958147" y="4699319"/>
                  </a:lnTo>
                  <a:lnTo>
                    <a:pt x="2951359" y="4699319"/>
                  </a:lnTo>
                  <a:lnTo>
                    <a:pt x="2669799" y="4699319"/>
                  </a:lnTo>
                  <a:lnTo>
                    <a:pt x="2663011" y="4699319"/>
                  </a:lnTo>
                  <a:lnTo>
                    <a:pt x="2656223" y="4699319"/>
                  </a:lnTo>
                  <a:lnTo>
                    <a:pt x="2374663" y="4699319"/>
                  </a:lnTo>
                  <a:lnTo>
                    <a:pt x="2367875" y="4699319"/>
                  </a:lnTo>
                  <a:lnTo>
                    <a:pt x="2361087" y="4699319"/>
                  </a:lnTo>
                  <a:lnTo>
                    <a:pt x="2079527" y="4699319"/>
                  </a:lnTo>
                  <a:lnTo>
                    <a:pt x="2072739" y="4699319"/>
                  </a:lnTo>
                  <a:lnTo>
                    <a:pt x="2065951" y="4699319"/>
                  </a:lnTo>
                  <a:lnTo>
                    <a:pt x="1784391" y="4699319"/>
                  </a:lnTo>
                  <a:lnTo>
                    <a:pt x="1777603" y="4699319"/>
                  </a:lnTo>
                  <a:lnTo>
                    <a:pt x="1770815" y="4699319"/>
                  </a:lnTo>
                  <a:lnTo>
                    <a:pt x="1489255" y="4699319"/>
                  </a:lnTo>
                  <a:lnTo>
                    <a:pt x="1482467" y="4699319"/>
                  </a:lnTo>
                  <a:lnTo>
                    <a:pt x="1475679" y="4699319"/>
                  </a:lnTo>
                  <a:lnTo>
                    <a:pt x="1194119" y="4699319"/>
                  </a:lnTo>
                  <a:lnTo>
                    <a:pt x="1187331" y="4699319"/>
                  </a:lnTo>
                  <a:lnTo>
                    <a:pt x="1180543" y="4699319"/>
                  </a:lnTo>
                  <a:lnTo>
                    <a:pt x="898984" y="4699319"/>
                  </a:lnTo>
                  <a:lnTo>
                    <a:pt x="892195" y="4699319"/>
                  </a:lnTo>
                  <a:lnTo>
                    <a:pt x="885407" y="4699319"/>
                  </a:lnTo>
                  <a:lnTo>
                    <a:pt x="603848" y="4699319"/>
                  </a:lnTo>
                  <a:lnTo>
                    <a:pt x="597059" y="4699319"/>
                  </a:lnTo>
                  <a:lnTo>
                    <a:pt x="590271" y="4699319"/>
                  </a:lnTo>
                  <a:lnTo>
                    <a:pt x="308712" y="4699319"/>
                  </a:lnTo>
                  <a:lnTo>
                    <a:pt x="301924" y="4699319"/>
                  </a:lnTo>
                  <a:lnTo>
                    <a:pt x="295135" y="4699319"/>
                  </a:lnTo>
                  <a:lnTo>
                    <a:pt x="13576" y="4699319"/>
                  </a:lnTo>
                  <a:lnTo>
                    <a:pt x="6788" y="4699319"/>
                  </a:lnTo>
                  <a:lnTo>
                    <a:pt x="0" y="4699319"/>
                  </a:lnTo>
                  <a:close/>
                </a:path>
              </a:pathLst>
            </a:custGeom>
            <a:solidFill>
              <a:srgbClr val="1CABE2">
                <a:alpha val="3921"/>
              </a:srgbClr>
            </a:solidFill>
          </p:spPr>
          <p:txBody>
            <a:bodyPr/>
            <a:lstStyle/>
            <a:p/>
          </p:txBody>
        </p:sp>
        <p:sp>
          <p:nvSpPr>
            <p:cNvPr id="43" name="pl43"/>
            <p:cNvSpPr/>
            <p:nvPr/>
          </p:nvSpPr>
          <p:spPr>
            <a:xfrm>
              <a:off x="810605" y="1226916"/>
              <a:ext cx="6788126" cy="4646518"/>
            </a:xfrm>
            <a:custGeom>
              <a:avLst/>
              <a:pathLst>
                <a:path w="6788126" h="4646518">
                  <a:moveTo>
                    <a:pt x="0" y="4646518"/>
                  </a:moveTo>
                  <a:lnTo>
                    <a:pt x="6788" y="4639231"/>
                  </a:lnTo>
                  <a:lnTo>
                    <a:pt x="288347" y="4336996"/>
                  </a:lnTo>
                  <a:lnTo>
                    <a:pt x="295135" y="4329710"/>
                  </a:lnTo>
                  <a:lnTo>
                    <a:pt x="301924" y="4322423"/>
                  </a:lnTo>
                  <a:lnTo>
                    <a:pt x="583483" y="4020188"/>
                  </a:lnTo>
                  <a:lnTo>
                    <a:pt x="590271" y="4012902"/>
                  </a:lnTo>
                  <a:lnTo>
                    <a:pt x="597059" y="4010473"/>
                  </a:lnTo>
                  <a:lnTo>
                    <a:pt x="878619" y="3909728"/>
                  </a:lnTo>
                  <a:lnTo>
                    <a:pt x="885407" y="3907299"/>
                  </a:lnTo>
                  <a:lnTo>
                    <a:pt x="892195" y="3907299"/>
                  </a:lnTo>
                  <a:lnTo>
                    <a:pt x="1173755" y="3907299"/>
                  </a:lnTo>
                  <a:lnTo>
                    <a:pt x="1180543" y="3907299"/>
                  </a:lnTo>
                  <a:lnTo>
                    <a:pt x="1187331" y="3903656"/>
                  </a:lnTo>
                  <a:lnTo>
                    <a:pt x="1468891" y="3752538"/>
                  </a:lnTo>
                  <a:lnTo>
                    <a:pt x="1475679" y="3748895"/>
                  </a:lnTo>
                  <a:lnTo>
                    <a:pt x="1482467" y="3747681"/>
                  </a:lnTo>
                  <a:lnTo>
                    <a:pt x="1764027" y="3697308"/>
                  </a:lnTo>
                  <a:lnTo>
                    <a:pt x="1770815" y="3696094"/>
                  </a:lnTo>
                  <a:lnTo>
                    <a:pt x="1777603" y="3685164"/>
                  </a:lnTo>
                  <a:lnTo>
                    <a:pt x="2059163" y="3231811"/>
                  </a:lnTo>
                  <a:lnTo>
                    <a:pt x="2065951" y="3220882"/>
                  </a:lnTo>
                  <a:lnTo>
                    <a:pt x="2072739" y="3196593"/>
                  </a:lnTo>
                  <a:lnTo>
                    <a:pt x="2354299" y="2189143"/>
                  </a:lnTo>
                  <a:lnTo>
                    <a:pt x="2361087" y="2164855"/>
                  </a:lnTo>
                  <a:lnTo>
                    <a:pt x="2367875" y="2166069"/>
                  </a:lnTo>
                  <a:lnTo>
                    <a:pt x="2649435" y="2216442"/>
                  </a:lnTo>
                  <a:lnTo>
                    <a:pt x="2656223" y="2217656"/>
                  </a:lnTo>
                  <a:lnTo>
                    <a:pt x="2663011" y="2217656"/>
                  </a:lnTo>
                  <a:lnTo>
                    <a:pt x="2944571" y="2217656"/>
                  </a:lnTo>
                  <a:lnTo>
                    <a:pt x="2951359" y="2217656"/>
                  </a:lnTo>
                  <a:lnTo>
                    <a:pt x="2958147" y="2216442"/>
                  </a:lnTo>
                  <a:lnTo>
                    <a:pt x="3239707" y="2166069"/>
                  </a:lnTo>
                  <a:lnTo>
                    <a:pt x="3246495" y="2164855"/>
                  </a:lnTo>
                  <a:lnTo>
                    <a:pt x="3253283" y="2161211"/>
                  </a:lnTo>
                  <a:lnTo>
                    <a:pt x="3534842" y="2010094"/>
                  </a:lnTo>
                  <a:lnTo>
                    <a:pt x="3541631" y="2006451"/>
                  </a:lnTo>
                  <a:lnTo>
                    <a:pt x="3548419" y="2002807"/>
                  </a:lnTo>
                  <a:lnTo>
                    <a:pt x="3829978" y="1851690"/>
                  </a:lnTo>
                  <a:lnTo>
                    <a:pt x="3836766" y="1848047"/>
                  </a:lnTo>
                  <a:lnTo>
                    <a:pt x="3843555" y="1821329"/>
                  </a:lnTo>
                  <a:lnTo>
                    <a:pt x="4125114" y="713134"/>
                  </a:lnTo>
                  <a:lnTo>
                    <a:pt x="4131902" y="686417"/>
                  </a:lnTo>
                  <a:lnTo>
                    <a:pt x="4138691" y="671844"/>
                  </a:lnTo>
                  <a:lnTo>
                    <a:pt x="4420250" y="67374"/>
                  </a:lnTo>
                  <a:lnTo>
                    <a:pt x="4427038" y="52801"/>
                  </a:lnTo>
                  <a:lnTo>
                    <a:pt x="4433826" y="51586"/>
                  </a:lnTo>
                  <a:lnTo>
                    <a:pt x="4715386" y="1214"/>
                  </a:lnTo>
                  <a:lnTo>
                    <a:pt x="4722174" y="0"/>
                  </a:lnTo>
                  <a:lnTo>
                    <a:pt x="4728962" y="0"/>
                  </a:lnTo>
                  <a:lnTo>
                    <a:pt x="5010522" y="0"/>
                  </a:lnTo>
                  <a:lnTo>
                    <a:pt x="5017310" y="0"/>
                  </a:lnTo>
                  <a:lnTo>
                    <a:pt x="5024098" y="0"/>
                  </a:lnTo>
                  <a:lnTo>
                    <a:pt x="5305658" y="0"/>
                  </a:lnTo>
                  <a:lnTo>
                    <a:pt x="5312446" y="0"/>
                  </a:lnTo>
                  <a:lnTo>
                    <a:pt x="5319234" y="0"/>
                  </a:lnTo>
                  <a:lnTo>
                    <a:pt x="5600794" y="0"/>
                  </a:lnTo>
                  <a:lnTo>
                    <a:pt x="5607582" y="0"/>
                  </a:lnTo>
                  <a:lnTo>
                    <a:pt x="5614370" y="4857"/>
                  </a:lnTo>
                  <a:lnTo>
                    <a:pt x="5895930" y="206347"/>
                  </a:lnTo>
                  <a:lnTo>
                    <a:pt x="5902718" y="211205"/>
                  </a:lnTo>
                  <a:lnTo>
                    <a:pt x="5909506" y="211205"/>
                  </a:lnTo>
                  <a:lnTo>
                    <a:pt x="6191066" y="211205"/>
                  </a:lnTo>
                  <a:lnTo>
                    <a:pt x="6197854" y="211205"/>
                  </a:lnTo>
                  <a:lnTo>
                    <a:pt x="6204642" y="212419"/>
                  </a:lnTo>
                  <a:lnTo>
                    <a:pt x="6486202" y="262792"/>
                  </a:lnTo>
                  <a:lnTo>
                    <a:pt x="6492990" y="264006"/>
                  </a:lnTo>
                  <a:lnTo>
                    <a:pt x="6499778" y="267650"/>
                  </a:lnTo>
                  <a:lnTo>
                    <a:pt x="6781338" y="418767"/>
                  </a:lnTo>
                  <a:lnTo>
                    <a:pt x="6788126" y="422410"/>
                  </a:lnTo>
                </a:path>
              </a:pathLst>
            </a:custGeom>
          </p:spPr>
          <p:txBody>
            <a:bodyPr/>
            <a:lstStyle/>
            <a:p/>
          </p:txBody>
        </p:sp>
        <p:sp>
          <p:nvSpPr>
            <p:cNvPr id="44" name="pg44"/>
            <p:cNvSpPr/>
            <p:nvPr/>
          </p:nvSpPr>
          <p:spPr>
            <a:xfrm>
              <a:off x="3755176" y="5767832"/>
              <a:ext cx="3850343" cy="158404"/>
            </a:xfrm>
            <a:custGeom>
              <a:avLst/>
              <a:pathLst>
                <a:path w="3850343" h="158404">
                  <a:moveTo>
                    <a:pt x="6788" y="158404"/>
                  </a:moveTo>
                  <a:lnTo>
                    <a:pt x="13576" y="158404"/>
                  </a:lnTo>
                  <a:lnTo>
                    <a:pt x="295135" y="158404"/>
                  </a:lnTo>
                  <a:lnTo>
                    <a:pt x="301924" y="158404"/>
                  </a:lnTo>
                  <a:lnTo>
                    <a:pt x="308712" y="158404"/>
                  </a:lnTo>
                  <a:lnTo>
                    <a:pt x="590271" y="158404"/>
                  </a:lnTo>
                  <a:lnTo>
                    <a:pt x="597059" y="158404"/>
                  </a:lnTo>
                  <a:lnTo>
                    <a:pt x="603848" y="158404"/>
                  </a:lnTo>
                  <a:lnTo>
                    <a:pt x="885407" y="158404"/>
                  </a:lnTo>
                  <a:lnTo>
                    <a:pt x="892195" y="158404"/>
                  </a:lnTo>
                  <a:lnTo>
                    <a:pt x="898984" y="158404"/>
                  </a:lnTo>
                  <a:lnTo>
                    <a:pt x="1180543" y="158404"/>
                  </a:lnTo>
                  <a:lnTo>
                    <a:pt x="1187331" y="158404"/>
                  </a:lnTo>
                  <a:lnTo>
                    <a:pt x="1194119" y="158404"/>
                  </a:lnTo>
                  <a:lnTo>
                    <a:pt x="1475679" y="158404"/>
                  </a:lnTo>
                  <a:lnTo>
                    <a:pt x="1482467" y="158404"/>
                  </a:lnTo>
                  <a:lnTo>
                    <a:pt x="1489255" y="158404"/>
                  </a:lnTo>
                  <a:lnTo>
                    <a:pt x="1770815" y="158404"/>
                  </a:lnTo>
                  <a:lnTo>
                    <a:pt x="1777603" y="158404"/>
                  </a:lnTo>
                  <a:lnTo>
                    <a:pt x="1784391" y="158404"/>
                  </a:lnTo>
                  <a:lnTo>
                    <a:pt x="2065951" y="158404"/>
                  </a:lnTo>
                  <a:lnTo>
                    <a:pt x="2072739" y="158404"/>
                  </a:lnTo>
                  <a:lnTo>
                    <a:pt x="2079527" y="158404"/>
                  </a:lnTo>
                  <a:lnTo>
                    <a:pt x="2361087" y="158404"/>
                  </a:lnTo>
                  <a:lnTo>
                    <a:pt x="2367875" y="158404"/>
                  </a:lnTo>
                  <a:lnTo>
                    <a:pt x="2374663" y="158404"/>
                  </a:lnTo>
                  <a:lnTo>
                    <a:pt x="2656223" y="158404"/>
                  </a:lnTo>
                  <a:lnTo>
                    <a:pt x="2663011" y="158404"/>
                  </a:lnTo>
                  <a:lnTo>
                    <a:pt x="2669799" y="158404"/>
                  </a:lnTo>
                  <a:lnTo>
                    <a:pt x="2951359" y="158404"/>
                  </a:lnTo>
                  <a:lnTo>
                    <a:pt x="2958147" y="158404"/>
                  </a:lnTo>
                  <a:lnTo>
                    <a:pt x="2964935" y="158404"/>
                  </a:lnTo>
                  <a:lnTo>
                    <a:pt x="3246495" y="158404"/>
                  </a:lnTo>
                  <a:lnTo>
                    <a:pt x="3253283" y="158404"/>
                  </a:lnTo>
                  <a:lnTo>
                    <a:pt x="3260071" y="158404"/>
                  </a:lnTo>
                  <a:lnTo>
                    <a:pt x="3541631" y="158404"/>
                  </a:lnTo>
                  <a:lnTo>
                    <a:pt x="3548419" y="158404"/>
                  </a:lnTo>
                  <a:lnTo>
                    <a:pt x="3555207" y="154760"/>
                  </a:lnTo>
                  <a:lnTo>
                    <a:pt x="3836766" y="3643"/>
                  </a:lnTo>
                  <a:lnTo>
                    <a:pt x="3843555" y="0"/>
                  </a:lnTo>
                  <a:lnTo>
                    <a:pt x="3850343" y="158404"/>
                  </a:lnTo>
                  <a:lnTo>
                    <a:pt x="3843555" y="158404"/>
                  </a:lnTo>
                  <a:lnTo>
                    <a:pt x="3836766" y="158404"/>
                  </a:lnTo>
                  <a:lnTo>
                    <a:pt x="3555207" y="158404"/>
                  </a:lnTo>
                  <a:lnTo>
                    <a:pt x="3548419" y="158404"/>
                  </a:lnTo>
                  <a:lnTo>
                    <a:pt x="3541631" y="158404"/>
                  </a:lnTo>
                  <a:lnTo>
                    <a:pt x="3260071" y="158404"/>
                  </a:lnTo>
                  <a:lnTo>
                    <a:pt x="3253283" y="158404"/>
                  </a:lnTo>
                  <a:lnTo>
                    <a:pt x="3246495" y="158404"/>
                  </a:lnTo>
                  <a:lnTo>
                    <a:pt x="2964935" y="158404"/>
                  </a:lnTo>
                  <a:lnTo>
                    <a:pt x="2958147" y="158404"/>
                  </a:lnTo>
                  <a:lnTo>
                    <a:pt x="2951359" y="158404"/>
                  </a:lnTo>
                  <a:lnTo>
                    <a:pt x="2669799" y="158404"/>
                  </a:lnTo>
                  <a:lnTo>
                    <a:pt x="2663011" y="158404"/>
                  </a:lnTo>
                  <a:lnTo>
                    <a:pt x="2656223" y="158404"/>
                  </a:lnTo>
                  <a:lnTo>
                    <a:pt x="2374663" y="158404"/>
                  </a:lnTo>
                  <a:lnTo>
                    <a:pt x="2367875" y="158404"/>
                  </a:lnTo>
                  <a:lnTo>
                    <a:pt x="2361087" y="158404"/>
                  </a:lnTo>
                  <a:lnTo>
                    <a:pt x="2079527" y="158404"/>
                  </a:lnTo>
                  <a:lnTo>
                    <a:pt x="2072739" y="158404"/>
                  </a:lnTo>
                  <a:lnTo>
                    <a:pt x="2065951" y="158404"/>
                  </a:lnTo>
                  <a:lnTo>
                    <a:pt x="1784391" y="158404"/>
                  </a:lnTo>
                  <a:lnTo>
                    <a:pt x="1777603" y="158404"/>
                  </a:lnTo>
                  <a:lnTo>
                    <a:pt x="1770815" y="158404"/>
                  </a:lnTo>
                  <a:lnTo>
                    <a:pt x="1489255" y="158404"/>
                  </a:lnTo>
                  <a:lnTo>
                    <a:pt x="1482467" y="158404"/>
                  </a:lnTo>
                  <a:lnTo>
                    <a:pt x="1475679" y="158404"/>
                  </a:lnTo>
                  <a:lnTo>
                    <a:pt x="1194119" y="158404"/>
                  </a:lnTo>
                  <a:lnTo>
                    <a:pt x="1187331" y="158404"/>
                  </a:lnTo>
                  <a:lnTo>
                    <a:pt x="1180543" y="158404"/>
                  </a:lnTo>
                  <a:lnTo>
                    <a:pt x="898984" y="158404"/>
                  </a:lnTo>
                  <a:lnTo>
                    <a:pt x="892195" y="158404"/>
                  </a:lnTo>
                  <a:lnTo>
                    <a:pt x="885407" y="158404"/>
                  </a:lnTo>
                  <a:lnTo>
                    <a:pt x="603848" y="158404"/>
                  </a:lnTo>
                  <a:lnTo>
                    <a:pt x="597059" y="158404"/>
                  </a:lnTo>
                  <a:lnTo>
                    <a:pt x="590271" y="158404"/>
                  </a:lnTo>
                  <a:lnTo>
                    <a:pt x="308712" y="158404"/>
                  </a:lnTo>
                  <a:lnTo>
                    <a:pt x="301924" y="158404"/>
                  </a:lnTo>
                  <a:lnTo>
                    <a:pt x="295135" y="158404"/>
                  </a:lnTo>
                  <a:lnTo>
                    <a:pt x="13576" y="158404"/>
                  </a:lnTo>
                  <a:lnTo>
                    <a:pt x="6788" y="158404"/>
                  </a:lnTo>
                  <a:lnTo>
                    <a:pt x="0" y="158404"/>
                  </a:lnTo>
                  <a:close/>
                </a:path>
              </a:pathLst>
            </a:custGeom>
            <a:solidFill>
              <a:srgbClr val="1CABE2">
                <a:alpha val="3921"/>
              </a:srgbClr>
            </a:solidFill>
          </p:spPr>
          <p:txBody>
            <a:bodyPr/>
            <a:lstStyle/>
            <a:p/>
          </p:txBody>
        </p:sp>
        <p:sp>
          <p:nvSpPr>
            <p:cNvPr id="45" name="pl45"/>
            <p:cNvSpPr/>
            <p:nvPr/>
          </p:nvSpPr>
          <p:spPr>
            <a:xfrm>
              <a:off x="3761964" y="5767832"/>
              <a:ext cx="3836766" cy="158404"/>
            </a:xfrm>
            <a:custGeom>
              <a:avLst/>
              <a:pathLst>
                <a:path w="3836766" h="158404">
                  <a:moveTo>
                    <a:pt x="0" y="158404"/>
                  </a:moveTo>
                  <a:lnTo>
                    <a:pt x="6788" y="158404"/>
                  </a:lnTo>
                  <a:lnTo>
                    <a:pt x="288347" y="158404"/>
                  </a:lnTo>
                  <a:lnTo>
                    <a:pt x="295135" y="158404"/>
                  </a:lnTo>
                  <a:lnTo>
                    <a:pt x="301924" y="158404"/>
                  </a:lnTo>
                  <a:lnTo>
                    <a:pt x="583483" y="158404"/>
                  </a:lnTo>
                  <a:lnTo>
                    <a:pt x="590271" y="158404"/>
                  </a:lnTo>
                  <a:lnTo>
                    <a:pt x="597059" y="158404"/>
                  </a:lnTo>
                  <a:lnTo>
                    <a:pt x="878619" y="158404"/>
                  </a:lnTo>
                  <a:lnTo>
                    <a:pt x="885407" y="158404"/>
                  </a:lnTo>
                  <a:lnTo>
                    <a:pt x="892195" y="158404"/>
                  </a:lnTo>
                  <a:lnTo>
                    <a:pt x="1173755" y="158404"/>
                  </a:lnTo>
                  <a:lnTo>
                    <a:pt x="1180543" y="158404"/>
                  </a:lnTo>
                  <a:lnTo>
                    <a:pt x="1187331" y="158404"/>
                  </a:lnTo>
                  <a:lnTo>
                    <a:pt x="1468891" y="158404"/>
                  </a:lnTo>
                  <a:lnTo>
                    <a:pt x="1475679" y="158404"/>
                  </a:lnTo>
                  <a:lnTo>
                    <a:pt x="1482467" y="158404"/>
                  </a:lnTo>
                  <a:lnTo>
                    <a:pt x="1764027" y="158404"/>
                  </a:lnTo>
                  <a:lnTo>
                    <a:pt x="1770815" y="158404"/>
                  </a:lnTo>
                  <a:lnTo>
                    <a:pt x="1777603" y="158404"/>
                  </a:lnTo>
                  <a:lnTo>
                    <a:pt x="2059163" y="158404"/>
                  </a:lnTo>
                  <a:lnTo>
                    <a:pt x="2065951" y="158404"/>
                  </a:lnTo>
                  <a:lnTo>
                    <a:pt x="2072739" y="158404"/>
                  </a:lnTo>
                  <a:lnTo>
                    <a:pt x="2354299" y="158404"/>
                  </a:lnTo>
                  <a:lnTo>
                    <a:pt x="2361087" y="158404"/>
                  </a:lnTo>
                  <a:lnTo>
                    <a:pt x="2367875" y="158404"/>
                  </a:lnTo>
                  <a:lnTo>
                    <a:pt x="2649435" y="158404"/>
                  </a:lnTo>
                  <a:lnTo>
                    <a:pt x="2656223" y="158404"/>
                  </a:lnTo>
                  <a:lnTo>
                    <a:pt x="2663011" y="158404"/>
                  </a:lnTo>
                  <a:lnTo>
                    <a:pt x="2944571" y="158404"/>
                  </a:lnTo>
                  <a:lnTo>
                    <a:pt x="2951359" y="158404"/>
                  </a:lnTo>
                  <a:lnTo>
                    <a:pt x="2958147" y="158404"/>
                  </a:lnTo>
                  <a:lnTo>
                    <a:pt x="3239707" y="158404"/>
                  </a:lnTo>
                  <a:lnTo>
                    <a:pt x="3246495" y="158404"/>
                  </a:lnTo>
                  <a:lnTo>
                    <a:pt x="3253283" y="158404"/>
                  </a:lnTo>
                  <a:lnTo>
                    <a:pt x="3534842" y="158404"/>
                  </a:lnTo>
                  <a:lnTo>
                    <a:pt x="3541631" y="158404"/>
                  </a:lnTo>
                  <a:lnTo>
                    <a:pt x="3548419" y="154760"/>
                  </a:lnTo>
                  <a:lnTo>
                    <a:pt x="3829978" y="3643"/>
                  </a:lnTo>
                  <a:lnTo>
                    <a:pt x="3836766" y="0"/>
                  </a:lnTo>
                </a:path>
              </a:pathLst>
            </a:custGeom>
          </p:spPr>
          <p:txBody>
            <a:bodyPr/>
            <a:lstStyle/>
            <a:p/>
          </p:txBody>
        </p:sp>
        <p:sp>
          <p:nvSpPr>
            <p:cNvPr id="46" name="pg46"/>
            <p:cNvSpPr/>
            <p:nvPr/>
          </p:nvSpPr>
          <p:spPr>
            <a:xfrm>
              <a:off x="5230855" y="1174115"/>
              <a:ext cx="2374663" cy="4752121"/>
            </a:xfrm>
            <a:custGeom>
              <a:avLst/>
              <a:pathLst>
                <a:path w="2374663" h="4752121">
                  <a:moveTo>
                    <a:pt x="6788" y="3168080"/>
                  </a:moveTo>
                  <a:lnTo>
                    <a:pt x="13576" y="3146220"/>
                  </a:lnTo>
                  <a:lnTo>
                    <a:pt x="295135" y="2239516"/>
                  </a:lnTo>
                  <a:lnTo>
                    <a:pt x="301924" y="2217656"/>
                  </a:lnTo>
                  <a:lnTo>
                    <a:pt x="308712" y="2228586"/>
                  </a:lnTo>
                  <a:lnTo>
                    <a:pt x="590271" y="2681938"/>
                  </a:lnTo>
                  <a:lnTo>
                    <a:pt x="597059" y="2692868"/>
                  </a:lnTo>
                  <a:lnTo>
                    <a:pt x="603848" y="2667365"/>
                  </a:lnTo>
                  <a:lnTo>
                    <a:pt x="885407" y="1609543"/>
                  </a:lnTo>
                  <a:lnTo>
                    <a:pt x="892195" y="1584040"/>
                  </a:lnTo>
                  <a:lnTo>
                    <a:pt x="898984" y="1547607"/>
                  </a:lnTo>
                  <a:lnTo>
                    <a:pt x="1180543" y="36432"/>
                  </a:lnTo>
                  <a:lnTo>
                    <a:pt x="1187331" y="0"/>
                  </a:lnTo>
                  <a:lnTo>
                    <a:pt x="1194119" y="3643"/>
                  </a:lnTo>
                  <a:lnTo>
                    <a:pt x="1475679" y="154760"/>
                  </a:lnTo>
                  <a:lnTo>
                    <a:pt x="1482467" y="158404"/>
                  </a:lnTo>
                  <a:lnTo>
                    <a:pt x="1489255" y="157189"/>
                  </a:lnTo>
                  <a:lnTo>
                    <a:pt x="1770815" y="106817"/>
                  </a:lnTo>
                  <a:lnTo>
                    <a:pt x="1777603" y="105602"/>
                  </a:lnTo>
                  <a:lnTo>
                    <a:pt x="1784391" y="106817"/>
                  </a:lnTo>
                  <a:lnTo>
                    <a:pt x="2065951" y="157189"/>
                  </a:lnTo>
                  <a:lnTo>
                    <a:pt x="2072739" y="158404"/>
                  </a:lnTo>
                  <a:lnTo>
                    <a:pt x="2079527" y="162047"/>
                  </a:lnTo>
                  <a:lnTo>
                    <a:pt x="2361087" y="313164"/>
                  </a:lnTo>
                  <a:lnTo>
                    <a:pt x="2367875" y="316808"/>
                  </a:lnTo>
                  <a:lnTo>
                    <a:pt x="2374663" y="4752121"/>
                  </a:lnTo>
                  <a:lnTo>
                    <a:pt x="2367875" y="4752121"/>
                  </a:lnTo>
                  <a:lnTo>
                    <a:pt x="2361087" y="4752121"/>
                  </a:lnTo>
                  <a:lnTo>
                    <a:pt x="2079527" y="4752121"/>
                  </a:lnTo>
                  <a:lnTo>
                    <a:pt x="2072739" y="4752121"/>
                  </a:lnTo>
                  <a:lnTo>
                    <a:pt x="2065951" y="4752121"/>
                  </a:lnTo>
                  <a:lnTo>
                    <a:pt x="1784391" y="4752121"/>
                  </a:lnTo>
                  <a:lnTo>
                    <a:pt x="1777603" y="4752121"/>
                  </a:lnTo>
                  <a:lnTo>
                    <a:pt x="1770815" y="4752121"/>
                  </a:lnTo>
                  <a:lnTo>
                    <a:pt x="1489255" y="4752121"/>
                  </a:lnTo>
                  <a:lnTo>
                    <a:pt x="1482467" y="4752121"/>
                  </a:lnTo>
                  <a:lnTo>
                    <a:pt x="1475679" y="4752121"/>
                  </a:lnTo>
                  <a:lnTo>
                    <a:pt x="1194119" y="4752121"/>
                  </a:lnTo>
                  <a:lnTo>
                    <a:pt x="1187331" y="4752121"/>
                  </a:lnTo>
                  <a:lnTo>
                    <a:pt x="1180543" y="4752121"/>
                  </a:lnTo>
                  <a:lnTo>
                    <a:pt x="898984" y="4752121"/>
                  </a:lnTo>
                  <a:lnTo>
                    <a:pt x="892195" y="4752121"/>
                  </a:lnTo>
                  <a:lnTo>
                    <a:pt x="885407" y="4752121"/>
                  </a:lnTo>
                  <a:lnTo>
                    <a:pt x="603848" y="4752121"/>
                  </a:lnTo>
                  <a:lnTo>
                    <a:pt x="597059" y="4752121"/>
                  </a:lnTo>
                  <a:lnTo>
                    <a:pt x="590271" y="4752121"/>
                  </a:lnTo>
                  <a:lnTo>
                    <a:pt x="308712" y="4752121"/>
                  </a:lnTo>
                  <a:lnTo>
                    <a:pt x="301924" y="4752121"/>
                  </a:lnTo>
                  <a:lnTo>
                    <a:pt x="295135" y="4752121"/>
                  </a:lnTo>
                  <a:lnTo>
                    <a:pt x="13576" y="4752121"/>
                  </a:lnTo>
                  <a:lnTo>
                    <a:pt x="6788" y="4752121"/>
                  </a:lnTo>
                  <a:lnTo>
                    <a:pt x="0" y="4752121"/>
                  </a:lnTo>
                  <a:close/>
                </a:path>
              </a:pathLst>
            </a:custGeom>
            <a:solidFill>
              <a:srgbClr val="1CABE2">
                <a:alpha val="3921"/>
              </a:srgbClr>
            </a:solidFill>
          </p:spPr>
          <p:txBody>
            <a:bodyPr/>
            <a:lstStyle/>
            <a:p/>
          </p:txBody>
        </p:sp>
        <p:sp>
          <p:nvSpPr>
            <p:cNvPr id="47" name="pl47"/>
            <p:cNvSpPr/>
            <p:nvPr/>
          </p:nvSpPr>
          <p:spPr>
            <a:xfrm>
              <a:off x="5237643" y="1174115"/>
              <a:ext cx="2361087" cy="3168080"/>
            </a:xfrm>
            <a:custGeom>
              <a:avLst/>
              <a:pathLst>
                <a:path w="2361087" h="3168080">
                  <a:moveTo>
                    <a:pt x="0" y="3168080"/>
                  </a:moveTo>
                  <a:lnTo>
                    <a:pt x="6788" y="3146220"/>
                  </a:lnTo>
                  <a:lnTo>
                    <a:pt x="288347" y="2239516"/>
                  </a:lnTo>
                  <a:lnTo>
                    <a:pt x="295135" y="2217656"/>
                  </a:lnTo>
                  <a:lnTo>
                    <a:pt x="301924" y="2228586"/>
                  </a:lnTo>
                  <a:lnTo>
                    <a:pt x="583483" y="2681938"/>
                  </a:lnTo>
                  <a:lnTo>
                    <a:pt x="590271" y="2692868"/>
                  </a:lnTo>
                  <a:lnTo>
                    <a:pt x="597059" y="2667365"/>
                  </a:lnTo>
                  <a:lnTo>
                    <a:pt x="878619" y="1609543"/>
                  </a:lnTo>
                  <a:lnTo>
                    <a:pt x="885407" y="1584040"/>
                  </a:lnTo>
                  <a:lnTo>
                    <a:pt x="892195" y="1547607"/>
                  </a:lnTo>
                  <a:lnTo>
                    <a:pt x="1173755" y="36432"/>
                  </a:lnTo>
                  <a:lnTo>
                    <a:pt x="1180543" y="0"/>
                  </a:lnTo>
                  <a:lnTo>
                    <a:pt x="1187331" y="3643"/>
                  </a:lnTo>
                  <a:lnTo>
                    <a:pt x="1468891" y="154760"/>
                  </a:lnTo>
                  <a:lnTo>
                    <a:pt x="1475679" y="158404"/>
                  </a:lnTo>
                  <a:lnTo>
                    <a:pt x="1482467" y="157189"/>
                  </a:lnTo>
                  <a:lnTo>
                    <a:pt x="1764027" y="106817"/>
                  </a:lnTo>
                  <a:lnTo>
                    <a:pt x="1770815" y="105602"/>
                  </a:lnTo>
                  <a:lnTo>
                    <a:pt x="1777603" y="106817"/>
                  </a:lnTo>
                  <a:lnTo>
                    <a:pt x="2059163" y="157189"/>
                  </a:lnTo>
                  <a:lnTo>
                    <a:pt x="2065951" y="158404"/>
                  </a:lnTo>
                  <a:lnTo>
                    <a:pt x="2072739" y="162047"/>
                  </a:lnTo>
                  <a:lnTo>
                    <a:pt x="2354299" y="313164"/>
                  </a:lnTo>
                  <a:lnTo>
                    <a:pt x="2361087" y="316808"/>
                  </a:lnTo>
                </a:path>
              </a:pathLst>
            </a:custGeom>
          </p:spPr>
          <p:txBody>
            <a:bodyPr/>
            <a:lstStyle/>
            <a:p/>
          </p:txBody>
        </p:sp>
        <p:sp>
          <p:nvSpPr>
            <p:cNvPr id="48" name="pg48"/>
            <p:cNvSpPr/>
            <p:nvPr/>
          </p:nvSpPr>
          <p:spPr>
            <a:xfrm>
              <a:off x="803816" y="1174115"/>
              <a:ext cx="6801702" cy="4752121"/>
            </a:xfrm>
            <a:custGeom>
              <a:avLst/>
              <a:pathLst>
                <a:path w="6801702" h="4752121">
                  <a:moveTo>
                    <a:pt x="6788" y="264006"/>
                  </a:moveTo>
                  <a:lnTo>
                    <a:pt x="13576" y="264006"/>
                  </a:lnTo>
                  <a:lnTo>
                    <a:pt x="295135" y="264006"/>
                  </a:lnTo>
                  <a:lnTo>
                    <a:pt x="301924" y="264006"/>
                  </a:lnTo>
                  <a:lnTo>
                    <a:pt x="308712" y="265221"/>
                  </a:lnTo>
                  <a:lnTo>
                    <a:pt x="590271" y="315593"/>
                  </a:lnTo>
                  <a:lnTo>
                    <a:pt x="597059" y="316808"/>
                  </a:lnTo>
                  <a:lnTo>
                    <a:pt x="603848" y="316808"/>
                  </a:lnTo>
                  <a:lnTo>
                    <a:pt x="885407" y="316808"/>
                  </a:lnTo>
                  <a:lnTo>
                    <a:pt x="892195" y="316808"/>
                  </a:lnTo>
                  <a:lnTo>
                    <a:pt x="898984" y="315593"/>
                  </a:lnTo>
                  <a:lnTo>
                    <a:pt x="1180543" y="265221"/>
                  </a:lnTo>
                  <a:lnTo>
                    <a:pt x="1187331" y="264006"/>
                  </a:lnTo>
                  <a:lnTo>
                    <a:pt x="1194119" y="264006"/>
                  </a:lnTo>
                  <a:lnTo>
                    <a:pt x="1475679" y="264006"/>
                  </a:lnTo>
                  <a:lnTo>
                    <a:pt x="1482467" y="264006"/>
                  </a:lnTo>
                  <a:lnTo>
                    <a:pt x="1489255" y="262792"/>
                  </a:lnTo>
                  <a:lnTo>
                    <a:pt x="1770815" y="212419"/>
                  </a:lnTo>
                  <a:lnTo>
                    <a:pt x="1777603" y="211205"/>
                  </a:lnTo>
                  <a:lnTo>
                    <a:pt x="1784391" y="209990"/>
                  </a:lnTo>
                  <a:lnTo>
                    <a:pt x="2065951" y="159618"/>
                  </a:lnTo>
                  <a:lnTo>
                    <a:pt x="2072739" y="158404"/>
                  </a:lnTo>
                  <a:lnTo>
                    <a:pt x="2079527" y="158404"/>
                  </a:lnTo>
                  <a:lnTo>
                    <a:pt x="2361087" y="158404"/>
                  </a:lnTo>
                  <a:lnTo>
                    <a:pt x="2367875" y="158404"/>
                  </a:lnTo>
                  <a:lnTo>
                    <a:pt x="2374663" y="155975"/>
                  </a:lnTo>
                  <a:lnTo>
                    <a:pt x="2656223" y="55230"/>
                  </a:lnTo>
                  <a:lnTo>
                    <a:pt x="2663011" y="52801"/>
                  </a:lnTo>
                  <a:lnTo>
                    <a:pt x="2669799" y="51586"/>
                  </a:lnTo>
                  <a:lnTo>
                    <a:pt x="2951359" y="1214"/>
                  </a:lnTo>
                  <a:lnTo>
                    <a:pt x="2958147" y="0"/>
                  </a:lnTo>
                  <a:lnTo>
                    <a:pt x="2964935" y="0"/>
                  </a:lnTo>
                  <a:lnTo>
                    <a:pt x="3246495" y="0"/>
                  </a:lnTo>
                  <a:lnTo>
                    <a:pt x="3253283" y="0"/>
                  </a:lnTo>
                  <a:lnTo>
                    <a:pt x="3260071" y="2428"/>
                  </a:lnTo>
                  <a:lnTo>
                    <a:pt x="3541631" y="103173"/>
                  </a:lnTo>
                  <a:lnTo>
                    <a:pt x="3548419" y="105602"/>
                  </a:lnTo>
                  <a:lnTo>
                    <a:pt x="3555207" y="104388"/>
                  </a:lnTo>
                  <a:lnTo>
                    <a:pt x="3836766" y="54015"/>
                  </a:lnTo>
                  <a:lnTo>
                    <a:pt x="3843555" y="52801"/>
                  </a:lnTo>
                  <a:lnTo>
                    <a:pt x="3850343" y="54015"/>
                  </a:lnTo>
                  <a:lnTo>
                    <a:pt x="4131902" y="104388"/>
                  </a:lnTo>
                  <a:lnTo>
                    <a:pt x="4138691" y="105602"/>
                  </a:lnTo>
                  <a:lnTo>
                    <a:pt x="4145479" y="105602"/>
                  </a:lnTo>
                  <a:lnTo>
                    <a:pt x="4427038" y="105602"/>
                  </a:lnTo>
                  <a:lnTo>
                    <a:pt x="4433826" y="105602"/>
                  </a:lnTo>
                  <a:lnTo>
                    <a:pt x="4440615" y="104388"/>
                  </a:lnTo>
                  <a:lnTo>
                    <a:pt x="4722174" y="54015"/>
                  </a:lnTo>
                  <a:lnTo>
                    <a:pt x="4728962" y="52801"/>
                  </a:lnTo>
                  <a:lnTo>
                    <a:pt x="4735751" y="52801"/>
                  </a:lnTo>
                  <a:lnTo>
                    <a:pt x="5017310" y="52801"/>
                  </a:lnTo>
                  <a:lnTo>
                    <a:pt x="5024098" y="52801"/>
                  </a:lnTo>
                  <a:lnTo>
                    <a:pt x="5030886" y="55230"/>
                  </a:lnTo>
                  <a:lnTo>
                    <a:pt x="5312446" y="155975"/>
                  </a:lnTo>
                  <a:lnTo>
                    <a:pt x="5319234" y="158404"/>
                  </a:lnTo>
                  <a:lnTo>
                    <a:pt x="5326022" y="158404"/>
                  </a:lnTo>
                  <a:lnTo>
                    <a:pt x="5607582" y="158404"/>
                  </a:lnTo>
                  <a:lnTo>
                    <a:pt x="5614370" y="158404"/>
                  </a:lnTo>
                  <a:lnTo>
                    <a:pt x="5621158" y="159618"/>
                  </a:lnTo>
                  <a:lnTo>
                    <a:pt x="5902718" y="209990"/>
                  </a:lnTo>
                  <a:lnTo>
                    <a:pt x="5909506" y="211205"/>
                  </a:lnTo>
                  <a:lnTo>
                    <a:pt x="5916294" y="212419"/>
                  </a:lnTo>
                  <a:lnTo>
                    <a:pt x="6197854" y="262792"/>
                  </a:lnTo>
                  <a:lnTo>
                    <a:pt x="6204642" y="264006"/>
                  </a:lnTo>
                  <a:lnTo>
                    <a:pt x="6211430" y="266435"/>
                  </a:lnTo>
                  <a:lnTo>
                    <a:pt x="6492990" y="367180"/>
                  </a:lnTo>
                  <a:lnTo>
                    <a:pt x="6499778" y="369609"/>
                  </a:lnTo>
                  <a:lnTo>
                    <a:pt x="6506566" y="369609"/>
                  </a:lnTo>
                  <a:lnTo>
                    <a:pt x="6788126" y="369609"/>
                  </a:lnTo>
                  <a:lnTo>
                    <a:pt x="6794914" y="369609"/>
                  </a:lnTo>
                  <a:lnTo>
                    <a:pt x="6801702" y="4752121"/>
                  </a:lnTo>
                  <a:lnTo>
                    <a:pt x="6794914" y="4752121"/>
                  </a:lnTo>
                  <a:lnTo>
                    <a:pt x="6788126" y="4752121"/>
                  </a:lnTo>
                  <a:lnTo>
                    <a:pt x="6506566" y="4752121"/>
                  </a:lnTo>
                  <a:lnTo>
                    <a:pt x="6499778" y="4752121"/>
                  </a:lnTo>
                  <a:lnTo>
                    <a:pt x="6492990" y="4752121"/>
                  </a:lnTo>
                  <a:lnTo>
                    <a:pt x="6211430" y="4752121"/>
                  </a:lnTo>
                  <a:lnTo>
                    <a:pt x="6204642" y="4752121"/>
                  </a:lnTo>
                  <a:lnTo>
                    <a:pt x="6197854" y="4752121"/>
                  </a:lnTo>
                  <a:lnTo>
                    <a:pt x="5916294" y="4752121"/>
                  </a:lnTo>
                  <a:lnTo>
                    <a:pt x="5909506" y="4752121"/>
                  </a:lnTo>
                  <a:lnTo>
                    <a:pt x="5902718" y="4752121"/>
                  </a:lnTo>
                  <a:lnTo>
                    <a:pt x="5621158" y="4752121"/>
                  </a:lnTo>
                  <a:lnTo>
                    <a:pt x="5614370" y="4752121"/>
                  </a:lnTo>
                  <a:lnTo>
                    <a:pt x="5607582" y="4752121"/>
                  </a:lnTo>
                  <a:lnTo>
                    <a:pt x="5326022" y="4752121"/>
                  </a:lnTo>
                  <a:lnTo>
                    <a:pt x="5319234" y="4752121"/>
                  </a:lnTo>
                  <a:lnTo>
                    <a:pt x="5312446" y="4752121"/>
                  </a:lnTo>
                  <a:lnTo>
                    <a:pt x="5030886" y="4752121"/>
                  </a:lnTo>
                  <a:lnTo>
                    <a:pt x="5024098" y="4752121"/>
                  </a:lnTo>
                  <a:lnTo>
                    <a:pt x="5017310" y="4752121"/>
                  </a:lnTo>
                  <a:lnTo>
                    <a:pt x="4735751" y="4752121"/>
                  </a:lnTo>
                  <a:lnTo>
                    <a:pt x="4728962" y="4752121"/>
                  </a:lnTo>
                  <a:lnTo>
                    <a:pt x="4722174" y="4752121"/>
                  </a:lnTo>
                  <a:lnTo>
                    <a:pt x="4440615" y="4752121"/>
                  </a:lnTo>
                  <a:lnTo>
                    <a:pt x="4433826" y="4752121"/>
                  </a:lnTo>
                  <a:lnTo>
                    <a:pt x="4427038" y="4752121"/>
                  </a:lnTo>
                  <a:lnTo>
                    <a:pt x="4145479" y="4752121"/>
                  </a:lnTo>
                  <a:lnTo>
                    <a:pt x="4138691" y="4752121"/>
                  </a:lnTo>
                  <a:lnTo>
                    <a:pt x="4131902" y="4752121"/>
                  </a:lnTo>
                  <a:lnTo>
                    <a:pt x="3850343" y="4752121"/>
                  </a:lnTo>
                  <a:lnTo>
                    <a:pt x="3843555" y="4752121"/>
                  </a:lnTo>
                  <a:lnTo>
                    <a:pt x="3836766" y="4752121"/>
                  </a:lnTo>
                  <a:lnTo>
                    <a:pt x="3555207" y="4752121"/>
                  </a:lnTo>
                  <a:lnTo>
                    <a:pt x="3548419" y="4752121"/>
                  </a:lnTo>
                  <a:lnTo>
                    <a:pt x="3541631" y="4752121"/>
                  </a:lnTo>
                  <a:lnTo>
                    <a:pt x="3260071" y="4752121"/>
                  </a:lnTo>
                  <a:lnTo>
                    <a:pt x="3253283" y="4752121"/>
                  </a:lnTo>
                  <a:lnTo>
                    <a:pt x="3246495" y="4752121"/>
                  </a:lnTo>
                  <a:lnTo>
                    <a:pt x="2964935" y="4752121"/>
                  </a:lnTo>
                  <a:lnTo>
                    <a:pt x="2958147" y="4752121"/>
                  </a:lnTo>
                  <a:lnTo>
                    <a:pt x="2951359" y="4752121"/>
                  </a:lnTo>
                  <a:lnTo>
                    <a:pt x="2669799" y="4752121"/>
                  </a:lnTo>
                  <a:lnTo>
                    <a:pt x="2663011" y="4752121"/>
                  </a:lnTo>
                  <a:lnTo>
                    <a:pt x="2656223" y="4752121"/>
                  </a:lnTo>
                  <a:lnTo>
                    <a:pt x="2374663" y="4752121"/>
                  </a:lnTo>
                  <a:lnTo>
                    <a:pt x="2367875" y="4752121"/>
                  </a:lnTo>
                  <a:lnTo>
                    <a:pt x="2361087" y="4752121"/>
                  </a:lnTo>
                  <a:lnTo>
                    <a:pt x="2079527" y="4752121"/>
                  </a:lnTo>
                  <a:lnTo>
                    <a:pt x="2072739" y="4752121"/>
                  </a:lnTo>
                  <a:lnTo>
                    <a:pt x="2065951" y="4752121"/>
                  </a:lnTo>
                  <a:lnTo>
                    <a:pt x="1784391" y="4752121"/>
                  </a:lnTo>
                  <a:lnTo>
                    <a:pt x="1777603" y="4752121"/>
                  </a:lnTo>
                  <a:lnTo>
                    <a:pt x="1770815" y="4752121"/>
                  </a:lnTo>
                  <a:lnTo>
                    <a:pt x="1489255" y="4752121"/>
                  </a:lnTo>
                  <a:lnTo>
                    <a:pt x="1482467" y="4752121"/>
                  </a:lnTo>
                  <a:lnTo>
                    <a:pt x="1475679" y="4752121"/>
                  </a:lnTo>
                  <a:lnTo>
                    <a:pt x="1194119" y="4752121"/>
                  </a:lnTo>
                  <a:lnTo>
                    <a:pt x="1187331" y="4752121"/>
                  </a:lnTo>
                  <a:lnTo>
                    <a:pt x="1180543" y="4752121"/>
                  </a:lnTo>
                  <a:lnTo>
                    <a:pt x="898984" y="4752121"/>
                  </a:lnTo>
                  <a:lnTo>
                    <a:pt x="892195" y="4752121"/>
                  </a:lnTo>
                  <a:lnTo>
                    <a:pt x="885407" y="4752121"/>
                  </a:lnTo>
                  <a:lnTo>
                    <a:pt x="603848" y="4752121"/>
                  </a:lnTo>
                  <a:lnTo>
                    <a:pt x="597059" y="4752121"/>
                  </a:lnTo>
                  <a:lnTo>
                    <a:pt x="590271" y="4752121"/>
                  </a:lnTo>
                  <a:lnTo>
                    <a:pt x="308712" y="4752121"/>
                  </a:lnTo>
                  <a:lnTo>
                    <a:pt x="301924" y="4752121"/>
                  </a:lnTo>
                  <a:lnTo>
                    <a:pt x="295135" y="4752121"/>
                  </a:lnTo>
                  <a:lnTo>
                    <a:pt x="13576" y="4752121"/>
                  </a:lnTo>
                  <a:lnTo>
                    <a:pt x="6788" y="4752121"/>
                  </a:lnTo>
                  <a:lnTo>
                    <a:pt x="0" y="4752121"/>
                  </a:lnTo>
                  <a:close/>
                </a:path>
              </a:pathLst>
            </a:custGeom>
            <a:solidFill>
              <a:srgbClr val="1CABE2">
                <a:alpha val="3921"/>
              </a:srgbClr>
            </a:solidFill>
          </p:spPr>
          <p:txBody>
            <a:bodyPr/>
            <a:lstStyle/>
            <a:p/>
          </p:txBody>
        </p:sp>
        <p:sp>
          <p:nvSpPr>
            <p:cNvPr id="49" name="pl49"/>
            <p:cNvSpPr/>
            <p:nvPr/>
          </p:nvSpPr>
          <p:spPr>
            <a:xfrm>
              <a:off x="810605" y="1174115"/>
              <a:ext cx="6788126" cy="369609"/>
            </a:xfrm>
            <a:custGeom>
              <a:avLst/>
              <a:pathLst>
                <a:path w="6788126" h="369609">
                  <a:moveTo>
                    <a:pt x="0" y="264006"/>
                  </a:moveTo>
                  <a:lnTo>
                    <a:pt x="6788" y="264006"/>
                  </a:lnTo>
                  <a:lnTo>
                    <a:pt x="288347" y="264006"/>
                  </a:lnTo>
                  <a:lnTo>
                    <a:pt x="295135" y="264006"/>
                  </a:lnTo>
                  <a:lnTo>
                    <a:pt x="301924" y="265221"/>
                  </a:lnTo>
                  <a:lnTo>
                    <a:pt x="583483" y="315593"/>
                  </a:lnTo>
                  <a:lnTo>
                    <a:pt x="590271" y="316808"/>
                  </a:lnTo>
                  <a:lnTo>
                    <a:pt x="597059" y="316808"/>
                  </a:lnTo>
                  <a:lnTo>
                    <a:pt x="878619" y="316808"/>
                  </a:lnTo>
                  <a:lnTo>
                    <a:pt x="885407" y="316808"/>
                  </a:lnTo>
                  <a:lnTo>
                    <a:pt x="892195" y="315593"/>
                  </a:lnTo>
                  <a:lnTo>
                    <a:pt x="1173755" y="265221"/>
                  </a:lnTo>
                  <a:lnTo>
                    <a:pt x="1180543" y="264006"/>
                  </a:lnTo>
                  <a:lnTo>
                    <a:pt x="1187331" y="264006"/>
                  </a:lnTo>
                  <a:lnTo>
                    <a:pt x="1468891" y="264006"/>
                  </a:lnTo>
                  <a:lnTo>
                    <a:pt x="1475679" y="264006"/>
                  </a:lnTo>
                  <a:lnTo>
                    <a:pt x="1482467" y="262792"/>
                  </a:lnTo>
                  <a:lnTo>
                    <a:pt x="1764027" y="212419"/>
                  </a:lnTo>
                  <a:lnTo>
                    <a:pt x="1770815" y="211205"/>
                  </a:lnTo>
                  <a:lnTo>
                    <a:pt x="1777603" y="209990"/>
                  </a:lnTo>
                  <a:lnTo>
                    <a:pt x="2059163" y="159618"/>
                  </a:lnTo>
                  <a:lnTo>
                    <a:pt x="2065951" y="158404"/>
                  </a:lnTo>
                  <a:lnTo>
                    <a:pt x="2072739" y="158404"/>
                  </a:lnTo>
                  <a:lnTo>
                    <a:pt x="2354299" y="158404"/>
                  </a:lnTo>
                  <a:lnTo>
                    <a:pt x="2361087" y="158404"/>
                  </a:lnTo>
                  <a:lnTo>
                    <a:pt x="2367875" y="155975"/>
                  </a:lnTo>
                  <a:lnTo>
                    <a:pt x="2649435" y="55230"/>
                  </a:lnTo>
                  <a:lnTo>
                    <a:pt x="2656223" y="52801"/>
                  </a:lnTo>
                  <a:lnTo>
                    <a:pt x="2663011" y="51586"/>
                  </a:lnTo>
                  <a:lnTo>
                    <a:pt x="2944571" y="1214"/>
                  </a:lnTo>
                  <a:lnTo>
                    <a:pt x="2951359" y="0"/>
                  </a:lnTo>
                  <a:lnTo>
                    <a:pt x="2958147" y="0"/>
                  </a:lnTo>
                  <a:lnTo>
                    <a:pt x="3239707" y="0"/>
                  </a:lnTo>
                  <a:lnTo>
                    <a:pt x="3246495" y="0"/>
                  </a:lnTo>
                  <a:lnTo>
                    <a:pt x="3253283" y="2428"/>
                  </a:lnTo>
                  <a:lnTo>
                    <a:pt x="3534842" y="103173"/>
                  </a:lnTo>
                  <a:lnTo>
                    <a:pt x="3541631" y="105602"/>
                  </a:lnTo>
                  <a:lnTo>
                    <a:pt x="3548419" y="104388"/>
                  </a:lnTo>
                  <a:lnTo>
                    <a:pt x="3829978" y="54015"/>
                  </a:lnTo>
                  <a:lnTo>
                    <a:pt x="3836766" y="52801"/>
                  </a:lnTo>
                  <a:lnTo>
                    <a:pt x="3843555" y="54015"/>
                  </a:lnTo>
                  <a:lnTo>
                    <a:pt x="4125114" y="104388"/>
                  </a:lnTo>
                  <a:lnTo>
                    <a:pt x="4131902" y="105602"/>
                  </a:lnTo>
                  <a:lnTo>
                    <a:pt x="4138691" y="105602"/>
                  </a:lnTo>
                  <a:lnTo>
                    <a:pt x="4420250" y="105602"/>
                  </a:lnTo>
                  <a:lnTo>
                    <a:pt x="4427038" y="105602"/>
                  </a:lnTo>
                  <a:lnTo>
                    <a:pt x="4433826" y="104388"/>
                  </a:lnTo>
                  <a:lnTo>
                    <a:pt x="4715386" y="54015"/>
                  </a:lnTo>
                  <a:lnTo>
                    <a:pt x="4722174" y="52801"/>
                  </a:lnTo>
                  <a:lnTo>
                    <a:pt x="4728962" y="52801"/>
                  </a:lnTo>
                  <a:lnTo>
                    <a:pt x="5010522" y="52801"/>
                  </a:lnTo>
                  <a:lnTo>
                    <a:pt x="5017310" y="52801"/>
                  </a:lnTo>
                  <a:lnTo>
                    <a:pt x="5024098" y="55230"/>
                  </a:lnTo>
                  <a:lnTo>
                    <a:pt x="5305658" y="155975"/>
                  </a:lnTo>
                  <a:lnTo>
                    <a:pt x="5312446" y="158404"/>
                  </a:lnTo>
                  <a:lnTo>
                    <a:pt x="5319234" y="158404"/>
                  </a:lnTo>
                  <a:lnTo>
                    <a:pt x="5600794" y="158404"/>
                  </a:lnTo>
                  <a:lnTo>
                    <a:pt x="5607582" y="158404"/>
                  </a:lnTo>
                  <a:lnTo>
                    <a:pt x="5614370" y="159618"/>
                  </a:lnTo>
                  <a:lnTo>
                    <a:pt x="5895930" y="209990"/>
                  </a:lnTo>
                  <a:lnTo>
                    <a:pt x="5902718" y="211205"/>
                  </a:lnTo>
                  <a:lnTo>
                    <a:pt x="5909506" y="212419"/>
                  </a:lnTo>
                  <a:lnTo>
                    <a:pt x="6191066" y="262792"/>
                  </a:lnTo>
                  <a:lnTo>
                    <a:pt x="6197854" y="264006"/>
                  </a:lnTo>
                  <a:lnTo>
                    <a:pt x="6204642" y="266435"/>
                  </a:lnTo>
                  <a:lnTo>
                    <a:pt x="6486202" y="367180"/>
                  </a:lnTo>
                  <a:lnTo>
                    <a:pt x="6492990" y="369609"/>
                  </a:lnTo>
                  <a:lnTo>
                    <a:pt x="6499778" y="369609"/>
                  </a:lnTo>
                  <a:lnTo>
                    <a:pt x="6781338" y="369609"/>
                  </a:lnTo>
                  <a:lnTo>
                    <a:pt x="6788126" y="369609"/>
                  </a:lnTo>
                </a:path>
              </a:pathLst>
            </a:custGeom>
          </p:spPr>
          <p:txBody>
            <a:bodyPr/>
            <a:lstStyle/>
            <a:p/>
          </p:txBody>
        </p:sp>
        <p:sp>
          <p:nvSpPr>
            <p:cNvPr id="50" name="pg50"/>
            <p:cNvSpPr/>
            <p:nvPr/>
          </p:nvSpPr>
          <p:spPr>
            <a:xfrm>
              <a:off x="803816" y="1438121"/>
              <a:ext cx="6801702" cy="4488114"/>
            </a:xfrm>
            <a:custGeom>
              <a:avLst/>
              <a:pathLst>
                <a:path w="6801702" h="4488114">
                  <a:moveTo>
                    <a:pt x="6788" y="1848047"/>
                  </a:moveTo>
                  <a:lnTo>
                    <a:pt x="13576" y="1835902"/>
                  </a:lnTo>
                  <a:lnTo>
                    <a:pt x="295135" y="1332177"/>
                  </a:lnTo>
                  <a:lnTo>
                    <a:pt x="301924" y="1320033"/>
                  </a:lnTo>
                  <a:lnTo>
                    <a:pt x="308712" y="1320033"/>
                  </a:lnTo>
                  <a:lnTo>
                    <a:pt x="590271" y="1320033"/>
                  </a:lnTo>
                  <a:lnTo>
                    <a:pt x="597059" y="1320033"/>
                  </a:lnTo>
                  <a:lnTo>
                    <a:pt x="603848" y="1320033"/>
                  </a:lnTo>
                  <a:lnTo>
                    <a:pt x="885407" y="1320033"/>
                  </a:lnTo>
                  <a:lnTo>
                    <a:pt x="892195" y="1320033"/>
                  </a:lnTo>
                  <a:lnTo>
                    <a:pt x="898984" y="1312747"/>
                  </a:lnTo>
                  <a:lnTo>
                    <a:pt x="1180543" y="1010512"/>
                  </a:lnTo>
                  <a:lnTo>
                    <a:pt x="1187331" y="1003225"/>
                  </a:lnTo>
                  <a:lnTo>
                    <a:pt x="1194119" y="999582"/>
                  </a:lnTo>
                  <a:lnTo>
                    <a:pt x="1475679" y="848464"/>
                  </a:lnTo>
                  <a:lnTo>
                    <a:pt x="1482467" y="844821"/>
                  </a:lnTo>
                  <a:lnTo>
                    <a:pt x="1489255" y="843607"/>
                  </a:lnTo>
                  <a:lnTo>
                    <a:pt x="1770815" y="793234"/>
                  </a:lnTo>
                  <a:lnTo>
                    <a:pt x="1777603" y="792020"/>
                  </a:lnTo>
                  <a:lnTo>
                    <a:pt x="1784391" y="790805"/>
                  </a:lnTo>
                  <a:lnTo>
                    <a:pt x="2065951" y="740433"/>
                  </a:lnTo>
                  <a:lnTo>
                    <a:pt x="2072739" y="739218"/>
                  </a:lnTo>
                  <a:lnTo>
                    <a:pt x="2079527" y="744076"/>
                  </a:lnTo>
                  <a:lnTo>
                    <a:pt x="2361087" y="945566"/>
                  </a:lnTo>
                  <a:lnTo>
                    <a:pt x="2367875" y="950424"/>
                  </a:lnTo>
                  <a:lnTo>
                    <a:pt x="2374663" y="947995"/>
                  </a:lnTo>
                  <a:lnTo>
                    <a:pt x="2656223" y="847250"/>
                  </a:lnTo>
                  <a:lnTo>
                    <a:pt x="2663011" y="844821"/>
                  </a:lnTo>
                  <a:lnTo>
                    <a:pt x="2669799" y="846035"/>
                  </a:lnTo>
                  <a:lnTo>
                    <a:pt x="2951359" y="896408"/>
                  </a:lnTo>
                  <a:lnTo>
                    <a:pt x="2958147" y="897622"/>
                  </a:lnTo>
                  <a:lnTo>
                    <a:pt x="2964935" y="893979"/>
                  </a:lnTo>
                  <a:lnTo>
                    <a:pt x="3246495" y="742862"/>
                  </a:lnTo>
                  <a:lnTo>
                    <a:pt x="3253283" y="739218"/>
                  </a:lnTo>
                  <a:lnTo>
                    <a:pt x="3260071" y="740433"/>
                  </a:lnTo>
                  <a:lnTo>
                    <a:pt x="3541631" y="790805"/>
                  </a:lnTo>
                  <a:lnTo>
                    <a:pt x="3548419" y="792020"/>
                  </a:lnTo>
                  <a:lnTo>
                    <a:pt x="3555207" y="785948"/>
                  </a:lnTo>
                  <a:lnTo>
                    <a:pt x="3836766" y="534085"/>
                  </a:lnTo>
                  <a:lnTo>
                    <a:pt x="3843555" y="528013"/>
                  </a:lnTo>
                  <a:lnTo>
                    <a:pt x="3850343" y="523155"/>
                  </a:lnTo>
                  <a:lnTo>
                    <a:pt x="4131902" y="321665"/>
                  </a:lnTo>
                  <a:lnTo>
                    <a:pt x="4138691" y="316808"/>
                  </a:lnTo>
                  <a:lnTo>
                    <a:pt x="4145479" y="311950"/>
                  </a:lnTo>
                  <a:lnTo>
                    <a:pt x="4427038" y="110460"/>
                  </a:lnTo>
                  <a:lnTo>
                    <a:pt x="4433826" y="105602"/>
                  </a:lnTo>
                  <a:lnTo>
                    <a:pt x="4440615" y="103173"/>
                  </a:lnTo>
                  <a:lnTo>
                    <a:pt x="4722174" y="2428"/>
                  </a:lnTo>
                  <a:lnTo>
                    <a:pt x="4728962" y="0"/>
                  </a:lnTo>
                  <a:lnTo>
                    <a:pt x="4735751" y="0"/>
                  </a:lnTo>
                  <a:lnTo>
                    <a:pt x="5017310" y="0"/>
                  </a:lnTo>
                  <a:lnTo>
                    <a:pt x="5024098" y="0"/>
                  </a:lnTo>
                  <a:lnTo>
                    <a:pt x="5030886" y="2428"/>
                  </a:lnTo>
                  <a:lnTo>
                    <a:pt x="5312446" y="103173"/>
                  </a:lnTo>
                  <a:lnTo>
                    <a:pt x="5319234" y="105602"/>
                  </a:lnTo>
                  <a:lnTo>
                    <a:pt x="5326022" y="105602"/>
                  </a:lnTo>
                  <a:lnTo>
                    <a:pt x="5607582" y="105602"/>
                  </a:lnTo>
                  <a:lnTo>
                    <a:pt x="5614370" y="105602"/>
                  </a:lnTo>
                  <a:lnTo>
                    <a:pt x="5621158" y="106817"/>
                  </a:lnTo>
                  <a:lnTo>
                    <a:pt x="5902718" y="157189"/>
                  </a:lnTo>
                  <a:lnTo>
                    <a:pt x="5909506" y="158404"/>
                  </a:lnTo>
                  <a:lnTo>
                    <a:pt x="5916294" y="159618"/>
                  </a:lnTo>
                  <a:lnTo>
                    <a:pt x="6197854" y="209990"/>
                  </a:lnTo>
                  <a:lnTo>
                    <a:pt x="6204642" y="211205"/>
                  </a:lnTo>
                  <a:lnTo>
                    <a:pt x="6211430" y="212419"/>
                  </a:lnTo>
                  <a:lnTo>
                    <a:pt x="6492990" y="262792"/>
                  </a:lnTo>
                  <a:lnTo>
                    <a:pt x="6499778" y="264006"/>
                  </a:lnTo>
                  <a:lnTo>
                    <a:pt x="6506566" y="265221"/>
                  </a:lnTo>
                  <a:lnTo>
                    <a:pt x="6788126" y="315593"/>
                  </a:lnTo>
                  <a:lnTo>
                    <a:pt x="6794914" y="316808"/>
                  </a:lnTo>
                  <a:lnTo>
                    <a:pt x="6801702" y="4488114"/>
                  </a:lnTo>
                  <a:lnTo>
                    <a:pt x="6794914" y="4488114"/>
                  </a:lnTo>
                  <a:lnTo>
                    <a:pt x="6788126" y="4488114"/>
                  </a:lnTo>
                  <a:lnTo>
                    <a:pt x="6506566" y="4488114"/>
                  </a:lnTo>
                  <a:lnTo>
                    <a:pt x="6499778" y="4488114"/>
                  </a:lnTo>
                  <a:lnTo>
                    <a:pt x="6492990" y="4488114"/>
                  </a:lnTo>
                  <a:lnTo>
                    <a:pt x="6211430" y="4488114"/>
                  </a:lnTo>
                  <a:lnTo>
                    <a:pt x="6204642" y="4488114"/>
                  </a:lnTo>
                  <a:lnTo>
                    <a:pt x="6197854" y="4488114"/>
                  </a:lnTo>
                  <a:lnTo>
                    <a:pt x="5916294" y="4488114"/>
                  </a:lnTo>
                  <a:lnTo>
                    <a:pt x="5909506" y="4488114"/>
                  </a:lnTo>
                  <a:lnTo>
                    <a:pt x="5902718" y="4488114"/>
                  </a:lnTo>
                  <a:lnTo>
                    <a:pt x="5621158" y="4488114"/>
                  </a:lnTo>
                  <a:lnTo>
                    <a:pt x="5614370" y="4488114"/>
                  </a:lnTo>
                  <a:lnTo>
                    <a:pt x="5607582" y="4488114"/>
                  </a:lnTo>
                  <a:lnTo>
                    <a:pt x="5326022" y="4488114"/>
                  </a:lnTo>
                  <a:lnTo>
                    <a:pt x="5319234" y="4488114"/>
                  </a:lnTo>
                  <a:lnTo>
                    <a:pt x="5312446" y="4488114"/>
                  </a:lnTo>
                  <a:lnTo>
                    <a:pt x="5030886" y="4488114"/>
                  </a:lnTo>
                  <a:lnTo>
                    <a:pt x="5024098" y="4488114"/>
                  </a:lnTo>
                  <a:lnTo>
                    <a:pt x="5017310" y="4488114"/>
                  </a:lnTo>
                  <a:lnTo>
                    <a:pt x="4735751" y="4488114"/>
                  </a:lnTo>
                  <a:lnTo>
                    <a:pt x="4728962" y="4488114"/>
                  </a:lnTo>
                  <a:lnTo>
                    <a:pt x="4722174" y="4488114"/>
                  </a:lnTo>
                  <a:lnTo>
                    <a:pt x="4440615" y="4488114"/>
                  </a:lnTo>
                  <a:lnTo>
                    <a:pt x="4433826" y="4488114"/>
                  </a:lnTo>
                  <a:lnTo>
                    <a:pt x="4427038" y="4488114"/>
                  </a:lnTo>
                  <a:lnTo>
                    <a:pt x="4145479" y="4488114"/>
                  </a:lnTo>
                  <a:lnTo>
                    <a:pt x="4138691" y="4488114"/>
                  </a:lnTo>
                  <a:lnTo>
                    <a:pt x="4131902" y="4488114"/>
                  </a:lnTo>
                  <a:lnTo>
                    <a:pt x="3850343" y="4488114"/>
                  </a:lnTo>
                  <a:lnTo>
                    <a:pt x="3843555" y="4488114"/>
                  </a:lnTo>
                  <a:lnTo>
                    <a:pt x="3836766" y="4488114"/>
                  </a:lnTo>
                  <a:lnTo>
                    <a:pt x="3555207" y="4488114"/>
                  </a:lnTo>
                  <a:lnTo>
                    <a:pt x="3548419" y="4488114"/>
                  </a:lnTo>
                  <a:lnTo>
                    <a:pt x="3541631" y="4488114"/>
                  </a:lnTo>
                  <a:lnTo>
                    <a:pt x="3260071" y="4488114"/>
                  </a:lnTo>
                  <a:lnTo>
                    <a:pt x="3253283" y="4488114"/>
                  </a:lnTo>
                  <a:lnTo>
                    <a:pt x="3246495" y="4488114"/>
                  </a:lnTo>
                  <a:lnTo>
                    <a:pt x="2964935" y="4488114"/>
                  </a:lnTo>
                  <a:lnTo>
                    <a:pt x="2958147" y="4488114"/>
                  </a:lnTo>
                  <a:lnTo>
                    <a:pt x="2951359" y="4488114"/>
                  </a:lnTo>
                  <a:lnTo>
                    <a:pt x="2669799" y="4488114"/>
                  </a:lnTo>
                  <a:lnTo>
                    <a:pt x="2663011" y="4488114"/>
                  </a:lnTo>
                  <a:lnTo>
                    <a:pt x="2656223" y="4488114"/>
                  </a:lnTo>
                  <a:lnTo>
                    <a:pt x="2374663" y="4488114"/>
                  </a:lnTo>
                  <a:lnTo>
                    <a:pt x="2367875" y="4488114"/>
                  </a:lnTo>
                  <a:lnTo>
                    <a:pt x="2361087" y="4488114"/>
                  </a:lnTo>
                  <a:lnTo>
                    <a:pt x="2079527" y="4488114"/>
                  </a:lnTo>
                  <a:lnTo>
                    <a:pt x="2072739" y="4488114"/>
                  </a:lnTo>
                  <a:lnTo>
                    <a:pt x="2065951" y="4488114"/>
                  </a:lnTo>
                  <a:lnTo>
                    <a:pt x="1784391" y="4488114"/>
                  </a:lnTo>
                  <a:lnTo>
                    <a:pt x="1777603" y="4488114"/>
                  </a:lnTo>
                  <a:lnTo>
                    <a:pt x="1770815" y="4488114"/>
                  </a:lnTo>
                  <a:lnTo>
                    <a:pt x="1489255" y="4488114"/>
                  </a:lnTo>
                  <a:lnTo>
                    <a:pt x="1482467" y="4488114"/>
                  </a:lnTo>
                  <a:lnTo>
                    <a:pt x="1475679" y="4488114"/>
                  </a:lnTo>
                  <a:lnTo>
                    <a:pt x="1194119" y="4488114"/>
                  </a:lnTo>
                  <a:lnTo>
                    <a:pt x="1187331" y="4488114"/>
                  </a:lnTo>
                  <a:lnTo>
                    <a:pt x="1180543" y="4488114"/>
                  </a:lnTo>
                  <a:lnTo>
                    <a:pt x="898984" y="4488114"/>
                  </a:lnTo>
                  <a:lnTo>
                    <a:pt x="892195" y="4488114"/>
                  </a:lnTo>
                  <a:lnTo>
                    <a:pt x="885407" y="4488114"/>
                  </a:lnTo>
                  <a:lnTo>
                    <a:pt x="603848" y="4488114"/>
                  </a:lnTo>
                  <a:lnTo>
                    <a:pt x="597059" y="4488114"/>
                  </a:lnTo>
                  <a:lnTo>
                    <a:pt x="590271" y="4488114"/>
                  </a:lnTo>
                  <a:lnTo>
                    <a:pt x="308712" y="4488114"/>
                  </a:lnTo>
                  <a:lnTo>
                    <a:pt x="301924" y="4488114"/>
                  </a:lnTo>
                  <a:lnTo>
                    <a:pt x="295135" y="4488114"/>
                  </a:lnTo>
                  <a:lnTo>
                    <a:pt x="13576" y="4488114"/>
                  </a:lnTo>
                  <a:lnTo>
                    <a:pt x="6788" y="4488114"/>
                  </a:lnTo>
                  <a:lnTo>
                    <a:pt x="0" y="4488114"/>
                  </a:lnTo>
                  <a:close/>
                </a:path>
              </a:pathLst>
            </a:custGeom>
            <a:solidFill>
              <a:srgbClr val="1CABE2">
                <a:alpha val="3921"/>
              </a:srgbClr>
            </a:solidFill>
          </p:spPr>
          <p:txBody>
            <a:bodyPr/>
            <a:lstStyle/>
            <a:p/>
          </p:txBody>
        </p:sp>
        <p:sp>
          <p:nvSpPr>
            <p:cNvPr id="51" name="pl51"/>
            <p:cNvSpPr/>
            <p:nvPr/>
          </p:nvSpPr>
          <p:spPr>
            <a:xfrm>
              <a:off x="810605" y="1438121"/>
              <a:ext cx="6788126" cy="1848047"/>
            </a:xfrm>
            <a:custGeom>
              <a:avLst/>
              <a:pathLst>
                <a:path w="6788126" h="1848047">
                  <a:moveTo>
                    <a:pt x="0" y="1848047"/>
                  </a:moveTo>
                  <a:lnTo>
                    <a:pt x="6788" y="1835902"/>
                  </a:lnTo>
                  <a:lnTo>
                    <a:pt x="288347" y="1332177"/>
                  </a:lnTo>
                  <a:lnTo>
                    <a:pt x="295135" y="1320033"/>
                  </a:lnTo>
                  <a:lnTo>
                    <a:pt x="301924" y="1320033"/>
                  </a:lnTo>
                  <a:lnTo>
                    <a:pt x="583483" y="1320033"/>
                  </a:lnTo>
                  <a:lnTo>
                    <a:pt x="590271" y="1320033"/>
                  </a:lnTo>
                  <a:lnTo>
                    <a:pt x="597059" y="1320033"/>
                  </a:lnTo>
                  <a:lnTo>
                    <a:pt x="878619" y="1320033"/>
                  </a:lnTo>
                  <a:lnTo>
                    <a:pt x="885407" y="1320033"/>
                  </a:lnTo>
                  <a:lnTo>
                    <a:pt x="892195" y="1312747"/>
                  </a:lnTo>
                  <a:lnTo>
                    <a:pt x="1173755" y="1010512"/>
                  </a:lnTo>
                  <a:lnTo>
                    <a:pt x="1180543" y="1003225"/>
                  </a:lnTo>
                  <a:lnTo>
                    <a:pt x="1187331" y="999582"/>
                  </a:lnTo>
                  <a:lnTo>
                    <a:pt x="1468891" y="848464"/>
                  </a:lnTo>
                  <a:lnTo>
                    <a:pt x="1475679" y="844821"/>
                  </a:lnTo>
                  <a:lnTo>
                    <a:pt x="1482467" y="843607"/>
                  </a:lnTo>
                  <a:lnTo>
                    <a:pt x="1764027" y="793234"/>
                  </a:lnTo>
                  <a:lnTo>
                    <a:pt x="1770815" y="792020"/>
                  </a:lnTo>
                  <a:lnTo>
                    <a:pt x="1777603" y="790805"/>
                  </a:lnTo>
                  <a:lnTo>
                    <a:pt x="2059163" y="740433"/>
                  </a:lnTo>
                  <a:lnTo>
                    <a:pt x="2065951" y="739218"/>
                  </a:lnTo>
                  <a:lnTo>
                    <a:pt x="2072739" y="744076"/>
                  </a:lnTo>
                  <a:lnTo>
                    <a:pt x="2354299" y="945566"/>
                  </a:lnTo>
                  <a:lnTo>
                    <a:pt x="2361087" y="950424"/>
                  </a:lnTo>
                  <a:lnTo>
                    <a:pt x="2367875" y="947995"/>
                  </a:lnTo>
                  <a:lnTo>
                    <a:pt x="2649435" y="847250"/>
                  </a:lnTo>
                  <a:lnTo>
                    <a:pt x="2656223" y="844821"/>
                  </a:lnTo>
                  <a:lnTo>
                    <a:pt x="2663011" y="846035"/>
                  </a:lnTo>
                  <a:lnTo>
                    <a:pt x="2944571" y="896408"/>
                  </a:lnTo>
                  <a:lnTo>
                    <a:pt x="2951359" y="897622"/>
                  </a:lnTo>
                  <a:lnTo>
                    <a:pt x="2958147" y="893979"/>
                  </a:lnTo>
                  <a:lnTo>
                    <a:pt x="3239707" y="742862"/>
                  </a:lnTo>
                  <a:lnTo>
                    <a:pt x="3246495" y="739218"/>
                  </a:lnTo>
                  <a:lnTo>
                    <a:pt x="3253283" y="740433"/>
                  </a:lnTo>
                  <a:lnTo>
                    <a:pt x="3534842" y="790805"/>
                  </a:lnTo>
                  <a:lnTo>
                    <a:pt x="3541631" y="792020"/>
                  </a:lnTo>
                  <a:lnTo>
                    <a:pt x="3548419" y="785948"/>
                  </a:lnTo>
                  <a:lnTo>
                    <a:pt x="3829978" y="534085"/>
                  </a:lnTo>
                  <a:lnTo>
                    <a:pt x="3836766" y="528013"/>
                  </a:lnTo>
                  <a:lnTo>
                    <a:pt x="3843555" y="523155"/>
                  </a:lnTo>
                  <a:lnTo>
                    <a:pt x="4125114" y="321665"/>
                  </a:lnTo>
                  <a:lnTo>
                    <a:pt x="4131902" y="316808"/>
                  </a:lnTo>
                  <a:lnTo>
                    <a:pt x="4138691" y="311950"/>
                  </a:lnTo>
                  <a:lnTo>
                    <a:pt x="4420250" y="110460"/>
                  </a:lnTo>
                  <a:lnTo>
                    <a:pt x="4427038" y="105602"/>
                  </a:lnTo>
                  <a:lnTo>
                    <a:pt x="4433826" y="103173"/>
                  </a:lnTo>
                  <a:lnTo>
                    <a:pt x="4715386" y="2428"/>
                  </a:lnTo>
                  <a:lnTo>
                    <a:pt x="4722174" y="0"/>
                  </a:lnTo>
                  <a:lnTo>
                    <a:pt x="4728962" y="0"/>
                  </a:lnTo>
                  <a:lnTo>
                    <a:pt x="5010522" y="0"/>
                  </a:lnTo>
                  <a:lnTo>
                    <a:pt x="5017310" y="0"/>
                  </a:lnTo>
                  <a:lnTo>
                    <a:pt x="5024098" y="2428"/>
                  </a:lnTo>
                  <a:lnTo>
                    <a:pt x="5305658" y="103173"/>
                  </a:lnTo>
                  <a:lnTo>
                    <a:pt x="5312446" y="105602"/>
                  </a:lnTo>
                  <a:lnTo>
                    <a:pt x="5319234" y="105602"/>
                  </a:lnTo>
                  <a:lnTo>
                    <a:pt x="5600794" y="105602"/>
                  </a:lnTo>
                  <a:lnTo>
                    <a:pt x="5607582" y="105602"/>
                  </a:lnTo>
                  <a:lnTo>
                    <a:pt x="5614370" y="106817"/>
                  </a:lnTo>
                  <a:lnTo>
                    <a:pt x="5895930" y="157189"/>
                  </a:lnTo>
                  <a:lnTo>
                    <a:pt x="5902718" y="158404"/>
                  </a:lnTo>
                  <a:lnTo>
                    <a:pt x="5909506" y="159618"/>
                  </a:lnTo>
                  <a:lnTo>
                    <a:pt x="6191066" y="209990"/>
                  </a:lnTo>
                  <a:lnTo>
                    <a:pt x="6197854" y="211205"/>
                  </a:lnTo>
                  <a:lnTo>
                    <a:pt x="6204642" y="212419"/>
                  </a:lnTo>
                  <a:lnTo>
                    <a:pt x="6486202" y="262792"/>
                  </a:lnTo>
                  <a:lnTo>
                    <a:pt x="6492990" y="264006"/>
                  </a:lnTo>
                  <a:lnTo>
                    <a:pt x="6499778" y="265221"/>
                  </a:lnTo>
                  <a:lnTo>
                    <a:pt x="6781338" y="315593"/>
                  </a:lnTo>
                  <a:lnTo>
                    <a:pt x="6788126" y="316808"/>
                  </a:lnTo>
                </a:path>
              </a:pathLst>
            </a:custGeom>
          </p:spPr>
          <p:txBody>
            <a:bodyPr/>
            <a:lstStyle/>
            <a:p/>
          </p:txBody>
        </p:sp>
        <p:sp>
          <p:nvSpPr>
            <p:cNvPr id="52" name="pg52"/>
            <p:cNvSpPr/>
            <p:nvPr/>
          </p:nvSpPr>
          <p:spPr>
            <a:xfrm>
              <a:off x="3164904" y="3497374"/>
              <a:ext cx="4440615" cy="2428861"/>
            </a:xfrm>
            <a:custGeom>
              <a:avLst/>
              <a:pathLst>
                <a:path w="4440615" h="2428861">
                  <a:moveTo>
                    <a:pt x="6788" y="2376060"/>
                  </a:moveTo>
                  <a:lnTo>
                    <a:pt x="13576" y="2369988"/>
                  </a:lnTo>
                  <a:lnTo>
                    <a:pt x="295135" y="2118125"/>
                  </a:lnTo>
                  <a:lnTo>
                    <a:pt x="301924" y="2112053"/>
                  </a:lnTo>
                  <a:lnTo>
                    <a:pt x="308712" y="2110839"/>
                  </a:lnTo>
                  <a:lnTo>
                    <a:pt x="590271" y="2060466"/>
                  </a:lnTo>
                  <a:lnTo>
                    <a:pt x="597059" y="2059252"/>
                  </a:lnTo>
                  <a:lnTo>
                    <a:pt x="603848" y="2053180"/>
                  </a:lnTo>
                  <a:lnTo>
                    <a:pt x="885407" y="1801317"/>
                  </a:lnTo>
                  <a:lnTo>
                    <a:pt x="892195" y="1795245"/>
                  </a:lnTo>
                  <a:lnTo>
                    <a:pt x="898984" y="1789173"/>
                  </a:lnTo>
                  <a:lnTo>
                    <a:pt x="1180543" y="1537311"/>
                  </a:lnTo>
                  <a:lnTo>
                    <a:pt x="1187331" y="1531239"/>
                  </a:lnTo>
                  <a:lnTo>
                    <a:pt x="1194119" y="1523952"/>
                  </a:lnTo>
                  <a:lnTo>
                    <a:pt x="1475679" y="1221717"/>
                  </a:lnTo>
                  <a:lnTo>
                    <a:pt x="1482467" y="1214430"/>
                  </a:lnTo>
                  <a:lnTo>
                    <a:pt x="1489255" y="1204715"/>
                  </a:lnTo>
                  <a:lnTo>
                    <a:pt x="1770815" y="801735"/>
                  </a:lnTo>
                  <a:lnTo>
                    <a:pt x="1777603" y="792020"/>
                  </a:lnTo>
                  <a:lnTo>
                    <a:pt x="1784391" y="790805"/>
                  </a:lnTo>
                  <a:lnTo>
                    <a:pt x="2065951" y="740433"/>
                  </a:lnTo>
                  <a:lnTo>
                    <a:pt x="2072739" y="739218"/>
                  </a:lnTo>
                  <a:lnTo>
                    <a:pt x="2079527" y="731932"/>
                  </a:lnTo>
                  <a:lnTo>
                    <a:pt x="2361087" y="429697"/>
                  </a:lnTo>
                  <a:lnTo>
                    <a:pt x="2367875" y="422410"/>
                  </a:lnTo>
                  <a:lnTo>
                    <a:pt x="2374663" y="413909"/>
                  </a:lnTo>
                  <a:lnTo>
                    <a:pt x="2656223" y="61302"/>
                  </a:lnTo>
                  <a:lnTo>
                    <a:pt x="2663011" y="52801"/>
                  </a:lnTo>
                  <a:lnTo>
                    <a:pt x="2669799" y="52801"/>
                  </a:lnTo>
                  <a:lnTo>
                    <a:pt x="2951359" y="52801"/>
                  </a:lnTo>
                  <a:lnTo>
                    <a:pt x="2958147" y="52801"/>
                  </a:lnTo>
                  <a:lnTo>
                    <a:pt x="2964935" y="51586"/>
                  </a:lnTo>
                  <a:lnTo>
                    <a:pt x="3246495" y="1214"/>
                  </a:lnTo>
                  <a:lnTo>
                    <a:pt x="3253283" y="0"/>
                  </a:lnTo>
                  <a:lnTo>
                    <a:pt x="3260071" y="3643"/>
                  </a:lnTo>
                  <a:lnTo>
                    <a:pt x="3541631" y="154760"/>
                  </a:lnTo>
                  <a:lnTo>
                    <a:pt x="3548419" y="158404"/>
                  </a:lnTo>
                  <a:lnTo>
                    <a:pt x="3555207" y="159618"/>
                  </a:lnTo>
                  <a:lnTo>
                    <a:pt x="3836766" y="209990"/>
                  </a:lnTo>
                  <a:lnTo>
                    <a:pt x="3843555" y="211205"/>
                  </a:lnTo>
                  <a:lnTo>
                    <a:pt x="3850343" y="214848"/>
                  </a:lnTo>
                  <a:lnTo>
                    <a:pt x="4131902" y="365966"/>
                  </a:lnTo>
                  <a:lnTo>
                    <a:pt x="4138691" y="369609"/>
                  </a:lnTo>
                  <a:lnTo>
                    <a:pt x="4145479" y="370823"/>
                  </a:lnTo>
                  <a:lnTo>
                    <a:pt x="4427038" y="421196"/>
                  </a:lnTo>
                  <a:lnTo>
                    <a:pt x="4433826" y="422410"/>
                  </a:lnTo>
                  <a:lnTo>
                    <a:pt x="4440615" y="2428861"/>
                  </a:lnTo>
                  <a:lnTo>
                    <a:pt x="4433826" y="2428861"/>
                  </a:lnTo>
                  <a:lnTo>
                    <a:pt x="4427038" y="2428861"/>
                  </a:lnTo>
                  <a:lnTo>
                    <a:pt x="4145479" y="2428861"/>
                  </a:lnTo>
                  <a:lnTo>
                    <a:pt x="4138691" y="2428861"/>
                  </a:lnTo>
                  <a:lnTo>
                    <a:pt x="4131902" y="2428861"/>
                  </a:lnTo>
                  <a:lnTo>
                    <a:pt x="3850343" y="2428861"/>
                  </a:lnTo>
                  <a:lnTo>
                    <a:pt x="3843555" y="2428861"/>
                  </a:lnTo>
                  <a:lnTo>
                    <a:pt x="3836766" y="2428861"/>
                  </a:lnTo>
                  <a:lnTo>
                    <a:pt x="3555207" y="2428861"/>
                  </a:lnTo>
                  <a:lnTo>
                    <a:pt x="3548419" y="2428861"/>
                  </a:lnTo>
                  <a:lnTo>
                    <a:pt x="3541631" y="2428861"/>
                  </a:lnTo>
                  <a:lnTo>
                    <a:pt x="3260071" y="2428861"/>
                  </a:lnTo>
                  <a:lnTo>
                    <a:pt x="3253283" y="2428861"/>
                  </a:lnTo>
                  <a:lnTo>
                    <a:pt x="3246495" y="2428861"/>
                  </a:lnTo>
                  <a:lnTo>
                    <a:pt x="2964935" y="2428861"/>
                  </a:lnTo>
                  <a:lnTo>
                    <a:pt x="2958147" y="2428861"/>
                  </a:lnTo>
                  <a:lnTo>
                    <a:pt x="2951359" y="2428861"/>
                  </a:lnTo>
                  <a:lnTo>
                    <a:pt x="2669799" y="2428861"/>
                  </a:lnTo>
                  <a:lnTo>
                    <a:pt x="2663011" y="2428861"/>
                  </a:lnTo>
                  <a:lnTo>
                    <a:pt x="2656223" y="2428861"/>
                  </a:lnTo>
                  <a:lnTo>
                    <a:pt x="2374663" y="2428861"/>
                  </a:lnTo>
                  <a:lnTo>
                    <a:pt x="2367875" y="2428861"/>
                  </a:lnTo>
                  <a:lnTo>
                    <a:pt x="2361087" y="2428861"/>
                  </a:lnTo>
                  <a:lnTo>
                    <a:pt x="2079527" y="2428861"/>
                  </a:lnTo>
                  <a:lnTo>
                    <a:pt x="2072739" y="2428861"/>
                  </a:lnTo>
                  <a:lnTo>
                    <a:pt x="2065951" y="2428861"/>
                  </a:lnTo>
                  <a:lnTo>
                    <a:pt x="1784391" y="2428861"/>
                  </a:lnTo>
                  <a:lnTo>
                    <a:pt x="1777603" y="2428861"/>
                  </a:lnTo>
                  <a:lnTo>
                    <a:pt x="1770815" y="2428861"/>
                  </a:lnTo>
                  <a:lnTo>
                    <a:pt x="1489255" y="2428861"/>
                  </a:lnTo>
                  <a:lnTo>
                    <a:pt x="1482467" y="2428861"/>
                  </a:lnTo>
                  <a:lnTo>
                    <a:pt x="1475679" y="2428861"/>
                  </a:lnTo>
                  <a:lnTo>
                    <a:pt x="1194119" y="2428861"/>
                  </a:lnTo>
                  <a:lnTo>
                    <a:pt x="1187331" y="2428861"/>
                  </a:lnTo>
                  <a:lnTo>
                    <a:pt x="1180543" y="2428861"/>
                  </a:lnTo>
                  <a:lnTo>
                    <a:pt x="898984" y="2428861"/>
                  </a:lnTo>
                  <a:lnTo>
                    <a:pt x="892195" y="2428861"/>
                  </a:lnTo>
                  <a:lnTo>
                    <a:pt x="885407" y="2428861"/>
                  </a:lnTo>
                  <a:lnTo>
                    <a:pt x="603848" y="2428861"/>
                  </a:lnTo>
                  <a:lnTo>
                    <a:pt x="597059" y="2428861"/>
                  </a:lnTo>
                  <a:lnTo>
                    <a:pt x="590271" y="2428861"/>
                  </a:lnTo>
                  <a:lnTo>
                    <a:pt x="308712" y="2428861"/>
                  </a:lnTo>
                  <a:lnTo>
                    <a:pt x="301924" y="2428861"/>
                  </a:lnTo>
                  <a:lnTo>
                    <a:pt x="295135" y="2428861"/>
                  </a:lnTo>
                  <a:lnTo>
                    <a:pt x="13576" y="2428861"/>
                  </a:lnTo>
                  <a:lnTo>
                    <a:pt x="6788" y="2428861"/>
                  </a:lnTo>
                  <a:lnTo>
                    <a:pt x="0" y="2428861"/>
                  </a:lnTo>
                  <a:close/>
                </a:path>
              </a:pathLst>
            </a:custGeom>
            <a:solidFill>
              <a:srgbClr val="1CABE2">
                <a:alpha val="3921"/>
              </a:srgbClr>
            </a:solidFill>
          </p:spPr>
          <p:txBody>
            <a:bodyPr/>
            <a:lstStyle/>
            <a:p/>
          </p:txBody>
        </p:sp>
        <p:sp>
          <p:nvSpPr>
            <p:cNvPr id="53" name="pl53"/>
            <p:cNvSpPr/>
            <p:nvPr/>
          </p:nvSpPr>
          <p:spPr>
            <a:xfrm>
              <a:off x="3171692" y="3497374"/>
              <a:ext cx="4427038" cy="2376060"/>
            </a:xfrm>
            <a:custGeom>
              <a:avLst/>
              <a:pathLst>
                <a:path w="4427038" h="2376060">
                  <a:moveTo>
                    <a:pt x="0" y="2376060"/>
                  </a:moveTo>
                  <a:lnTo>
                    <a:pt x="6788" y="2369988"/>
                  </a:lnTo>
                  <a:lnTo>
                    <a:pt x="288347" y="2118125"/>
                  </a:lnTo>
                  <a:lnTo>
                    <a:pt x="295135" y="2112053"/>
                  </a:lnTo>
                  <a:lnTo>
                    <a:pt x="301924" y="2110839"/>
                  </a:lnTo>
                  <a:lnTo>
                    <a:pt x="583483" y="2060466"/>
                  </a:lnTo>
                  <a:lnTo>
                    <a:pt x="590271" y="2059252"/>
                  </a:lnTo>
                  <a:lnTo>
                    <a:pt x="597059" y="2053180"/>
                  </a:lnTo>
                  <a:lnTo>
                    <a:pt x="878619" y="1801317"/>
                  </a:lnTo>
                  <a:lnTo>
                    <a:pt x="885407" y="1795245"/>
                  </a:lnTo>
                  <a:lnTo>
                    <a:pt x="892195" y="1789173"/>
                  </a:lnTo>
                  <a:lnTo>
                    <a:pt x="1173755" y="1537311"/>
                  </a:lnTo>
                  <a:lnTo>
                    <a:pt x="1180543" y="1531239"/>
                  </a:lnTo>
                  <a:lnTo>
                    <a:pt x="1187331" y="1523952"/>
                  </a:lnTo>
                  <a:lnTo>
                    <a:pt x="1468891" y="1221717"/>
                  </a:lnTo>
                  <a:lnTo>
                    <a:pt x="1475679" y="1214430"/>
                  </a:lnTo>
                  <a:lnTo>
                    <a:pt x="1482467" y="1204715"/>
                  </a:lnTo>
                  <a:lnTo>
                    <a:pt x="1764027" y="801735"/>
                  </a:lnTo>
                  <a:lnTo>
                    <a:pt x="1770815" y="792020"/>
                  </a:lnTo>
                  <a:lnTo>
                    <a:pt x="1777603" y="790805"/>
                  </a:lnTo>
                  <a:lnTo>
                    <a:pt x="2059163" y="740433"/>
                  </a:lnTo>
                  <a:lnTo>
                    <a:pt x="2065951" y="739218"/>
                  </a:lnTo>
                  <a:lnTo>
                    <a:pt x="2072739" y="731932"/>
                  </a:lnTo>
                  <a:lnTo>
                    <a:pt x="2354299" y="429697"/>
                  </a:lnTo>
                  <a:lnTo>
                    <a:pt x="2361087" y="422410"/>
                  </a:lnTo>
                  <a:lnTo>
                    <a:pt x="2367875" y="413909"/>
                  </a:lnTo>
                  <a:lnTo>
                    <a:pt x="2649435" y="61302"/>
                  </a:lnTo>
                  <a:lnTo>
                    <a:pt x="2656223" y="52801"/>
                  </a:lnTo>
                  <a:lnTo>
                    <a:pt x="2663011" y="52801"/>
                  </a:lnTo>
                  <a:lnTo>
                    <a:pt x="2944571" y="52801"/>
                  </a:lnTo>
                  <a:lnTo>
                    <a:pt x="2951359" y="52801"/>
                  </a:lnTo>
                  <a:lnTo>
                    <a:pt x="2958147" y="51586"/>
                  </a:lnTo>
                  <a:lnTo>
                    <a:pt x="3239707" y="1214"/>
                  </a:lnTo>
                  <a:lnTo>
                    <a:pt x="3246495" y="0"/>
                  </a:lnTo>
                  <a:lnTo>
                    <a:pt x="3253283" y="3643"/>
                  </a:lnTo>
                  <a:lnTo>
                    <a:pt x="3534842" y="154760"/>
                  </a:lnTo>
                  <a:lnTo>
                    <a:pt x="3541631" y="158404"/>
                  </a:lnTo>
                  <a:lnTo>
                    <a:pt x="3548419" y="159618"/>
                  </a:lnTo>
                  <a:lnTo>
                    <a:pt x="3829978" y="209990"/>
                  </a:lnTo>
                  <a:lnTo>
                    <a:pt x="3836766" y="211205"/>
                  </a:lnTo>
                  <a:lnTo>
                    <a:pt x="3843555" y="214848"/>
                  </a:lnTo>
                  <a:lnTo>
                    <a:pt x="4125114" y="365966"/>
                  </a:lnTo>
                  <a:lnTo>
                    <a:pt x="4131902" y="369609"/>
                  </a:lnTo>
                  <a:lnTo>
                    <a:pt x="4138691" y="370823"/>
                  </a:lnTo>
                  <a:lnTo>
                    <a:pt x="4420250" y="421196"/>
                  </a:lnTo>
                  <a:lnTo>
                    <a:pt x="4427038" y="422410"/>
                  </a:lnTo>
                </a:path>
              </a:pathLst>
            </a:custGeom>
          </p:spPr>
          <p:txBody>
            <a:bodyPr/>
            <a:lstStyle/>
            <a:p/>
          </p:txBody>
        </p:sp>
        <p:sp>
          <p:nvSpPr>
            <p:cNvPr id="54" name="pg54"/>
            <p:cNvSpPr/>
            <p:nvPr/>
          </p:nvSpPr>
          <p:spPr>
            <a:xfrm>
              <a:off x="803816" y="1068512"/>
              <a:ext cx="6801702" cy="4857723"/>
            </a:xfrm>
            <a:custGeom>
              <a:avLst/>
              <a:pathLst>
                <a:path w="6801702" h="4857723">
                  <a:moveTo>
                    <a:pt x="6788" y="264006"/>
                  </a:moveTo>
                  <a:lnTo>
                    <a:pt x="13576" y="264006"/>
                  </a:lnTo>
                  <a:lnTo>
                    <a:pt x="295135" y="264006"/>
                  </a:lnTo>
                  <a:lnTo>
                    <a:pt x="301924" y="264006"/>
                  </a:lnTo>
                  <a:lnTo>
                    <a:pt x="308712" y="266435"/>
                  </a:lnTo>
                  <a:lnTo>
                    <a:pt x="590271" y="367180"/>
                  </a:lnTo>
                  <a:lnTo>
                    <a:pt x="597059" y="369609"/>
                  </a:lnTo>
                  <a:lnTo>
                    <a:pt x="603848" y="369609"/>
                  </a:lnTo>
                  <a:lnTo>
                    <a:pt x="885407" y="369609"/>
                  </a:lnTo>
                  <a:lnTo>
                    <a:pt x="892195" y="369609"/>
                  </a:lnTo>
                  <a:lnTo>
                    <a:pt x="898984" y="367180"/>
                  </a:lnTo>
                  <a:lnTo>
                    <a:pt x="1180543" y="266435"/>
                  </a:lnTo>
                  <a:lnTo>
                    <a:pt x="1187331" y="264006"/>
                  </a:lnTo>
                  <a:lnTo>
                    <a:pt x="1194119" y="262792"/>
                  </a:lnTo>
                  <a:lnTo>
                    <a:pt x="1475679" y="212419"/>
                  </a:lnTo>
                  <a:lnTo>
                    <a:pt x="1482467" y="211205"/>
                  </a:lnTo>
                  <a:lnTo>
                    <a:pt x="1489255" y="211205"/>
                  </a:lnTo>
                  <a:lnTo>
                    <a:pt x="1770815" y="211205"/>
                  </a:lnTo>
                  <a:lnTo>
                    <a:pt x="1777603" y="211205"/>
                  </a:lnTo>
                  <a:lnTo>
                    <a:pt x="1784391" y="208776"/>
                  </a:lnTo>
                  <a:lnTo>
                    <a:pt x="2065951" y="108031"/>
                  </a:lnTo>
                  <a:lnTo>
                    <a:pt x="2072739" y="105602"/>
                  </a:lnTo>
                  <a:lnTo>
                    <a:pt x="2079527" y="105602"/>
                  </a:lnTo>
                  <a:lnTo>
                    <a:pt x="2361087" y="105602"/>
                  </a:lnTo>
                  <a:lnTo>
                    <a:pt x="2367875" y="105602"/>
                  </a:lnTo>
                  <a:lnTo>
                    <a:pt x="2374663" y="105602"/>
                  </a:lnTo>
                  <a:lnTo>
                    <a:pt x="2656223" y="105602"/>
                  </a:lnTo>
                  <a:lnTo>
                    <a:pt x="2663011" y="105602"/>
                  </a:lnTo>
                  <a:lnTo>
                    <a:pt x="2669799" y="103173"/>
                  </a:lnTo>
                  <a:lnTo>
                    <a:pt x="2951359" y="2428"/>
                  </a:lnTo>
                  <a:lnTo>
                    <a:pt x="2958147" y="0"/>
                  </a:lnTo>
                  <a:lnTo>
                    <a:pt x="2964935" y="2428"/>
                  </a:lnTo>
                  <a:lnTo>
                    <a:pt x="3246495" y="103173"/>
                  </a:lnTo>
                  <a:lnTo>
                    <a:pt x="3253283" y="105602"/>
                  </a:lnTo>
                  <a:lnTo>
                    <a:pt x="3260071" y="106817"/>
                  </a:lnTo>
                  <a:lnTo>
                    <a:pt x="3541631" y="157189"/>
                  </a:lnTo>
                  <a:lnTo>
                    <a:pt x="3548419" y="158404"/>
                  </a:lnTo>
                  <a:lnTo>
                    <a:pt x="3555207" y="157189"/>
                  </a:lnTo>
                  <a:lnTo>
                    <a:pt x="3836766" y="106817"/>
                  </a:lnTo>
                  <a:lnTo>
                    <a:pt x="3843555" y="105602"/>
                  </a:lnTo>
                  <a:lnTo>
                    <a:pt x="3850343" y="105602"/>
                  </a:lnTo>
                  <a:lnTo>
                    <a:pt x="4131902" y="105602"/>
                  </a:lnTo>
                  <a:lnTo>
                    <a:pt x="4138691" y="105602"/>
                  </a:lnTo>
                  <a:lnTo>
                    <a:pt x="4145479" y="108031"/>
                  </a:lnTo>
                  <a:lnTo>
                    <a:pt x="4427038" y="208776"/>
                  </a:lnTo>
                  <a:lnTo>
                    <a:pt x="4433826" y="211205"/>
                  </a:lnTo>
                  <a:lnTo>
                    <a:pt x="4440615" y="209990"/>
                  </a:lnTo>
                  <a:lnTo>
                    <a:pt x="4722174" y="159618"/>
                  </a:lnTo>
                  <a:lnTo>
                    <a:pt x="4728962" y="158404"/>
                  </a:lnTo>
                  <a:lnTo>
                    <a:pt x="4735751" y="158404"/>
                  </a:lnTo>
                  <a:lnTo>
                    <a:pt x="5017310" y="158404"/>
                  </a:lnTo>
                  <a:lnTo>
                    <a:pt x="5024098" y="158404"/>
                  </a:lnTo>
                  <a:lnTo>
                    <a:pt x="5030886" y="160832"/>
                  </a:lnTo>
                  <a:lnTo>
                    <a:pt x="5312446" y="261577"/>
                  </a:lnTo>
                  <a:lnTo>
                    <a:pt x="5319234" y="264006"/>
                  </a:lnTo>
                  <a:lnTo>
                    <a:pt x="5326022" y="261577"/>
                  </a:lnTo>
                  <a:lnTo>
                    <a:pt x="5607582" y="160832"/>
                  </a:lnTo>
                  <a:lnTo>
                    <a:pt x="5614370" y="158404"/>
                  </a:lnTo>
                  <a:lnTo>
                    <a:pt x="5621158" y="162047"/>
                  </a:lnTo>
                  <a:lnTo>
                    <a:pt x="5902718" y="313164"/>
                  </a:lnTo>
                  <a:lnTo>
                    <a:pt x="5909506" y="316808"/>
                  </a:lnTo>
                  <a:lnTo>
                    <a:pt x="5916294" y="318022"/>
                  </a:lnTo>
                  <a:lnTo>
                    <a:pt x="6197854" y="368394"/>
                  </a:lnTo>
                  <a:lnTo>
                    <a:pt x="6204642" y="369609"/>
                  </a:lnTo>
                  <a:lnTo>
                    <a:pt x="6211430" y="370823"/>
                  </a:lnTo>
                  <a:lnTo>
                    <a:pt x="6492990" y="421196"/>
                  </a:lnTo>
                  <a:lnTo>
                    <a:pt x="6499778" y="422410"/>
                  </a:lnTo>
                  <a:lnTo>
                    <a:pt x="6506566" y="426054"/>
                  </a:lnTo>
                  <a:lnTo>
                    <a:pt x="6788126" y="577171"/>
                  </a:lnTo>
                  <a:lnTo>
                    <a:pt x="6794914" y="580814"/>
                  </a:lnTo>
                  <a:lnTo>
                    <a:pt x="6801702" y="4857723"/>
                  </a:lnTo>
                  <a:lnTo>
                    <a:pt x="6794914" y="4857723"/>
                  </a:lnTo>
                  <a:lnTo>
                    <a:pt x="6788126" y="4857723"/>
                  </a:lnTo>
                  <a:lnTo>
                    <a:pt x="6506566" y="4857723"/>
                  </a:lnTo>
                  <a:lnTo>
                    <a:pt x="6499778" y="4857723"/>
                  </a:lnTo>
                  <a:lnTo>
                    <a:pt x="6492990" y="4857723"/>
                  </a:lnTo>
                  <a:lnTo>
                    <a:pt x="6211430" y="4857723"/>
                  </a:lnTo>
                  <a:lnTo>
                    <a:pt x="6204642" y="4857723"/>
                  </a:lnTo>
                  <a:lnTo>
                    <a:pt x="6197854" y="4857723"/>
                  </a:lnTo>
                  <a:lnTo>
                    <a:pt x="5916294" y="4857723"/>
                  </a:lnTo>
                  <a:lnTo>
                    <a:pt x="5909506" y="4857723"/>
                  </a:lnTo>
                  <a:lnTo>
                    <a:pt x="5902718" y="4857723"/>
                  </a:lnTo>
                  <a:lnTo>
                    <a:pt x="5621158" y="4857723"/>
                  </a:lnTo>
                  <a:lnTo>
                    <a:pt x="5614370" y="4857723"/>
                  </a:lnTo>
                  <a:lnTo>
                    <a:pt x="5607582" y="4857723"/>
                  </a:lnTo>
                  <a:lnTo>
                    <a:pt x="5326022" y="4857723"/>
                  </a:lnTo>
                  <a:lnTo>
                    <a:pt x="5319234" y="4857723"/>
                  </a:lnTo>
                  <a:lnTo>
                    <a:pt x="5312446" y="4857723"/>
                  </a:lnTo>
                  <a:lnTo>
                    <a:pt x="5030886" y="4857723"/>
                  </a:lnTo>
                  <a:lnTo>
                    <a:pt x="5024098" y="4857723"/>
                  </a:lnTo>
                  <a:lnTo>
                    <a:pt x="5017310" y="4857723"/>
                  </a:lnTo>
                  <a:lnTo>
                    <a:pt x="4735751" y="4857723"/>
                  </a:lnTo>
                  <a:lnTo>
                    <a:pt x="4728962" y="4857723"/>
                  </a:lnTo>
                  <a:lnTo>
                    <a:pt x="4722174" y="4857723"/>
                  </a:lnTo>
                  <a:lnTo>
                    <a:pt x="4440615" y="4857723"/>
                  </a:lnTo>
                  <a:lnTo>
                    <a:pt x="4433826" y="4857723"/>
                  </a:lnTo>
                  <a:lnTo>
                    <a:pt x="4427038" y="4857723"/>
                  </a:lnTo>
                  <a:lnTo>
                    <a:pt x="4145479" y="4857723"/>
                  </a:lnTo>
                  <a:lnTo>
                    <a:pt x="4138691" y="4857723"/>
                  </a:lnTo>
                  <a:lnTo>
                    <a:pt x="4131902" y="4857723"/>
                  </a:lnTo>
                  <a:lnTo>
                    <a:pt x="3850343" y="4857723"/>
                  </a:lnTo>
                  <a:lnTo>
                    <a:pt x="3843555" y="4857723"/>
                  </a:lnTo>
                  <a:lnTo>
                    <a:pt x="3836766" y="4857723"/>
                  </a:lnTo>
                  <a:lnTo>
                    <a:pt x="3555207" y="4857723"/>
                  </a:lnTo>
                  <a:lnTo>
                    <a:pt x="3548419" y="4857723"/>
                  </a:lnTo>
                  <a:lnTo>
                    <a:pt x="3541631" y="4857723"/>
                  </a:lnTo>
                  <a:lnTo>
                    <a:pt x="3260071" y="4857723"/>
                  </a:lnTo>
                  <a:lnTo>
                    <a:pt x="3253283" y="4857723"/>
                  </a:lnTo>
                  <a:lnTo>
                    <a:pt x="3246495" y="4857723"/>
                  </a:lnTo>
                  <a:lnTo>
                    <a:pt x="2964935" y="4857723"/>
                  </a:lnTo>
                  <a:lnTo>
                    <a:pt x="2958147" y="4857723"/>
                  </a:lnTo>
                  <a:lnTo>
                    <a:pt x="2951359" y="4857723"/>
                  </a:lnTo>
                  <a:lnTo>
                    <a:pt x="2669799" y="4857723"/>
                  </a:lnTo>
                  <a:lnTo>
                    <a:pt x="2663011" y="4857723"/>
                  </a:lnTo>
                  <a:lnTo>
                    <a:pt x="2656223" y="4857723"/>
                  </a:lnTo>
                  <a:lnTo>
                    <a:pt x="2374663" y="4857723"/>
                  </a:lnTo>
                  <a:lnTo>
                    <a:pt x="2367875" y="4857723"/>
                  </a:lnTo>
                  <a:lnTo>
                    <a:pt x="2361087" y="4857723"/>
                  </a:lnTo>
                  <a:lnTo>
                    <a:pt x="2079527" y="4857723"/>
                  </a:lnTo>
                  <a:lnTo>
                    <a:pt x="2072739" y="4857723"/>
                  </a:lnTo>
                  <a:lnTo>
                    <a:pt x="2065951" y="4857723"/>
                  </a:lnTo>
                  <a:lnTo>
                    <a:pt x="1784391" y="4857723"/>
                  </a:lnTo>
                  <a:lnTo>
                    <a:pt x="1777603" y="4857723"/>
                  </a:lnTo>
                  <a:lnTo>
                    <a:pt x="1770815" y="4857723"/>
                  </a:lnTo>
                  <a:lnTo>
                    <a:pt x="1489255" y="4857723"/>
                  </a:lnTo>
                  <a:lnTo>
                    <a:pt x="1482467" y="4857723"/>
                  </a:lnTo>
                  <a:lnTo>
                    <a:pt x="1475679" y="4857723"/>
                  </a:lnTo>
                  <a:lnTo>
                    <a:pt x="1194119" y="4857723"/>
                  </a:lnTo>
                  <a:lnTo>
                    <a:pt x="1187331" y="4857723"/>
                  </a:lnTo>
                  <a:lnTo>
                    <a:pt x="1180543" y="4857723"/>
                  </a:lnTo>
                  <a:lnTo>
                    <a:pt x="898984" y="4857723"/>
                  </a:lnTo>
                  <a:lnTo>
                    <a:pt x="892195" y="4857723"/>
                  </a:lnTo>
                  <a:lnTo>
                    <a:pt x="885407" y="4857723"/>
                  </a:lnTo>
                  <a:lnTo>
                    <a:pt x="603848" y="4857723"/>
                  </a:lnTo>
                  <a:lnTo>
                    <a:pt x="597059" y="4857723"/>
                  </a:lnTo>
                  <a:lnTo>
                    <a:pt x="590271" y="4857723"/>
                  </a:lnTo>
                  <a:lnTo>
                    <a:pt x="308712" y="4857723"/>
                  </a:lnTo>
                  <a:lnTo>
                    <a:pt x="301924" y="4857723"/>
                  </a:lnTo>
                  <a:lnTo>
                    <a:pt x="295135" y="4857723"/>
                  </a:lnTo>
                  <a:lnTo>
                    <a:pt x="13576" y="4857723"/>
                  </a:lnTo>
                  <a:lnTo>
                    <a:pt x="6788" y="4857723"/>
                  </a:lnTo>
                  <a:lnTo>
                    <a:pt x="0" y="4857723"/>
                  </a:lnTo>
                  <a:close/>
                </a:path>
              </a:pathLst>
            </a:custGeom>
            <a:solidFill>
              <a:srgbClr val="1CABE2">
                <a:alpha val="3921"/>
              </a:srgbClr>
            </a:solidFill>
          </p:spPr>
          <p:txBody>
            <a:bodyPr/>
            <a:lstStyle/>
            <a:p/>
          </p:txBody>
        </p:sp>
        <p:sp>
          <p:nvSpPr>
            <p:cNvPr id="55" name="pl55"/>
            <p:cNvSpPr/>
            <p:nvPr/>
          </p:nvSpPr>
          <p:spPr>
            <a:xfrm>
              <a:off x="810605" y="1068512"/>
              <a:ext cx="6788126" cy="580814"/>
            </a:xfrm>
            <a:custGeom>
              <a:avLst/>
              <a:pathLst>
                <a:path w="6788126" h="580814">
                  <a:moveTo>
                    <a:pt x="0" y="264006"/>
                  </a:moveTo>
                  <a:lnTo>
                    <a:pt x="6788" y="264006"/>
                  </a:lnTo>
                  <a:lnTo>
                    <a:pt x="288347" y="264006"/>
                  </a:lnTo>
                  <a:lnTo>
                    <a:pt x="295135" y="264006"/>
                  </a:lnTo>
                  <a:lnTo>
                    <a:pt x="301924" y="266435"/>
                  </a:lnTo>
                  <a:lnTo>
                    <a:pt x="583483" y="367180"/>
                  </a:lnTo>
                  <a:lnTo>
                    <a:pt x="590271" y="369609"/>
                  </a:lnTo>
                  <a:lnTo>
                    <a:pt x="597059" y="369609"/>
                  </a:lnTo>
                  <a:lnTo>
                    <a:pt x="878619" y="369609"/>
                  </a:lnTo>
                  <a:lnTo>
                    <a:pt x="885407" y="369609"/>
                  </a:lnTo>
                  <a:lnTo>
                    <a:pt x="892195" y="367180"/>
                  </a:lnTo>
                  <a:lnTo>
                    <a:pt x="1173755" y="266435"/>
                  </a:lnTo>
                  <a:lnTo>
                    <a:pt x="1180543" y="264006"/>
                  </a:lnTo>
                  <a:lnTo>
                    <a:pt x="1187331" y="262792"/>
                  </a:lnTo>
                  <a:lnTo>
                    <a:pt x="1468891" y="212419"/>
                  </a:lnTo>
                  <a:lnTo>
                    <a:pt x="1475679" y="211205"/>
                  </a:lnTo>
                  <a:lnTo>
                    <a:pt x="1482467" y="211205"/>
                  </a:lnTo>
                  <a:lnTo>
                    <a:pt x="1764027" y="211205"/>
                  </a:lnTo>
                  <a:lnTo>
                    <a:pt x="1770815" y="211205"/>
                  </a:lnTo>
                  <a:lnTo>
                    <a:pt x="1777603" y="208776"/>
                  </a:lnTo>
                  <a:lnTo>
                    <a:pt x="2059163" y="108031"/>
                  </a:lnTo>
                  <a:lnTo>
                    <a:pt x="2065951" y="105602"/>
                  </a:lnTo>
                  <a:lnTo>
                    <a:pt x="2072739" y="105602"/>
                  </a:lnTo>
                  <a:lnTo>
                    <a:pt x="2354299" y="105602"/>
                  </a:lnTo>
                  <a:lnTo>
                    <a:pt x="2361087" y="105602"/>
                  </a:lnTo>
                  <a:lnTo>
                    <a:pt x="2367875" y="105602"/>
                  </a:lnTo>
                  <a:lnTo>
                    <a:pt x="2649435" y="105602"/>
                  </a:lnTo>
                  <a:lnTo>
                    <a:pt x="2656223" y="105602"/>
                  </a:lnTo>
                  <a:lnTo>
                    <a:pt x="2663011" y="103173"/>
                  </a:lnTo>
                  <a:lnTo>
                    <a:pt x="2944571" y="2428"/>
                  </a:lnTo>
                  <a:lnTo>
                    <a:pt x="2951359" y="0"/>
                  </a:lnTo>
                  <a:lnTo>
                    <a:pt x="2958147" y="2428"/>
                  </a:lnTo>
                  <a:lnTo>
                    <a:pt x="3239707" y="103173"/>
                  </a:lnTo>
                  <a:lnTo>
                    <a:pt x="3246495" y="105602"/>
                  </a:lnTo>
                  <a:lnTo>
                    <a:pt x="3253283" y="106817"/>
                  </a:lnTo>
                  <a:lnTo>
                    <a:pt x="3534842" y="157189"/>
                  </a:lnTo>
                  <a:lnTo>
                    <a:pt x="3541631" y="158404"/>
                  </a:lnTo>
                  <a:lnTo>
                    <a:pt x="3548419" y="157189"/>
                  </a:lnTo>
                  <a:lnTo>
                    <a:pt x="3829978" y="106817"/>
                  </a:lnTo>
                  <a:lnTo>
                    <a:pt x="3836766" y="105602"/>
                  </a:lnTo>
                  <a:lnTo>
                    <a:pt x="3843555" y="105602"/>
                  </a:lnTo>
                  <a:lnTo>
                    <a:pt x="4125114" y="105602"/>
                  </a:lnTo>
                  <a:lnTo>
                    <a:pt x="4131902" y="105602"/>
                  </a:lnTo>
                  <a:lnTo>
                    <a:pt x="4138691" y="108031"/>
                  </a:lnTo>
                  <a:lnTo>
                    <a:pt x="4420250" y="208776"/>
                  </a:lnTo>
                  <a:lnTo>
                    <a:pt x="4427038" y="211205"/>
                  </a:lnTo>
                  <a:lnTo>
                    <a:pt x="4433826" y="209990"/>
                  </a:lnTo>
                  <a:lnTo>
                    <a:pt x="4715386" y="159618"/>
                  </a:lnTo>
                  <a:lnTo>
                    <a:pt x="4722174" y="158404"/>
                  </a:lnTo>
                  <a:lnTo>
                    <a:pt x="4728962" y="158404"/>
                  </a:lnTo>
                  <a:lnTo>
                    <a:pt x="5010522" y="158404"/>
                  </a:lnTo>
                  <a:lnTo>
                    <a:pt x="5017310" y="158404"/>
                  </a:lnTo>
                  <a:lnTo>
                    <a:pt x="5024098" y="160832"/>
                  </a:lnTo>
                  <a:lnTo>
                    <a:pt x="5305658" y="261577"/>
                  </a:lnTo>
                  <a:lnTo>
                    <a:pt x="5312446" y="264006"/>
                  </a:lnTo>
                  <a:lnTo>
                    <a:pt x="5319234" y="261577"/>
                  </a:lnTo>
                  <a:lnTo>
                    <a:pt x="5600794" y="160832"/>
                  </a:lnTo>
                  <a:lnTo>
                    <a:pt x="5607582" y="158404"/>
                  </a:lnTo>
                  <a:lnTo>
                    <a:pt x="5614370" y="162047"/>
                  </a:lnTo>
                  <a:lnTo>
                    <a:pt x="5895930" y="313164"/>
                  </a:lnTo>
                  <a:lnTo>
                    <a:pt x="5902718" y="316808"/>
                  </a:lnTo>
                  <a:lnTo>
                    <a:pt x="5909506" y="318022"/>
                  </a:lnTo>
                  <a:lnTo>
                    <a:pt x="6191066" y="368394"/>
                  </a:lnTo>
                  <a:lnTo>
                    <a:pt x="6197854" y="369609"/>
                  </a:lnTo>
                  <a:lnTo>
                    <a:pt x="6204642" y="370823"/>
                  </a:lnTo>
                  <a:lnTo>
                    <a:pt x="6486202" y="421196"/>
                  </a:lnTo>
                  <a:lnTo>
                    <a:pt x="6492990" y="422410"/>
                  </a:lnTo>
                  <a:lnTo>
                    <a:pt x="6499778" y="426054"/>
                  </a:lnTo>
                  <a:lnTo>
                    <a:pt x="6781338" y="577171"/>
                  </a:lnTo>
                  <a:lnTo>
                    <a:pt x="6788126" y="580814"/>
                  </a:lnTo>
                </a:path>
              </a:pathLst>
            </a:custGeom>
          </p:spPr>
          <p:txBody>
            <a:bodyPr/>
            <a:lstStyle/>
            <a:p/>
          </p:txBody>
        </p:sp>
        <p:sp>
          <p:nvSpPr>
            <p:cNvPr id="56" name="pg56"/>
            <p:cNvSpPr/>
            <p:nvPr/>
          </p:nvSpPr>
          <p:spPr>
            <a:xfrm>
              <a:off x="2574632" y="3814182"/>
              <a:ext cx="5030886" cy="2112053"/>
            </a:xfrm>
            <a:custGeom>
              <a:avLst/>
              <a:pathLst>
                <a:path w="5030886" h="2112053">
                  <a:moveTo>
                    <a:pt x="6788" y="2112053"/>
                  </a:moveTo>
                  <a:lnTo>
                    <a:pt x="13576" y="2112053"/>
                  </a:lnTo>
                  <a:lnTo>
                    <a:pt x="295135" y="2112053"/>
                  </a:lnTo>
                  <a:lnTo>
                    <a:pt x="301924" y="2112053"/>
                  </a:lnTo>
                  <a:lnTo>
                    <a:pt x="308712" y="2112053"/>
                  </a:lnTo>
                  <a:lnTo>
                    <a:pt x="590271" y="2112053"/>
                  </a:lnTo>
                  <a:lnTo>
                    <a:pt x="597059" y="2112053"/>
                  </a:lnTo>
                  <a:lnTo>
                    <a:pt x="603848" y="2112053"/>
                  </a:lnTo>
                  <a:lnTo>
                    <a:pt x="885407" y="2112053"/>
                  </a:lnTo>
                  <a:lnTo>
                    <a:pt x="892195" y="2112053"/>
                  </a:lnTo>
                  <a:lnTo>
                    <a:pt x="898984" y="2112053"/>
                  </a:lnTo>
                  <a:lnTo>
                    <a:pt x="1180543" y="2112053"/>
                  </a:lnTo>
                  <a:lnTo>
                    <a:pt x="1187331" y="2112053"/>
                  </a:lnTo>
                  <a:lnTo>
                    <a:pt x="1194119" y="2101123"/>
                  </a:lnTo>
                  <a:lnTo>
                    <a:pt x="1475679" y="1647771"/>
                  </a:lnTo>
                  <a:lnTo>
                    <a:pt x="1482467" y="1636841"/>
                  </a:lnTo>
                  <a:lnTo>
                    <a:pt x="1489255" y="1624697"/>
                  </a:lnTo>
                  <a:lnTo>
                    <a:pt x="1770815" y="1120972"/>
                  </a:lnTo>
                  <a:lnTo>
                    <a:pt x="1777603" y="1108828"/>
                  </a:lnTo>
                  <a:lnTo>
                    <a:pt x="1784391" y="1096683"/>
                  </a:lnTo>
                  <a:lnTo>
                    <a:pt x="2065951" y="592959"/>
                  </a:lnTo>
                  <a:lnTo>
                    <a:pt x="2072739" y="580814"/>
                  </a:lnTo>
                  <a:lnTo>
                    <a:pt x="2079527" y="580814"/>
                  </a:lnTo>
                  <a:lnTo>
                    <a:pt x="2361087" y="580814"/>
                  </a:lnTo>
                  <a:lnTo>
                    <a:pt x="2367875" y="580814"/>
                  </a:lnTo>
                  <a:lnTo>
                    <a:pt x="2374663" y="577171"/>
                  </a:lnTo>
                  <a:lnTo>
                    <a:pt x="2656223" y="426054"/>
                  </a:lnTo>
                  <a:lnTo>
                    <a:pt x="2663011" y="422410"/>
                  </a:lnTo>
                  <a:lnTo>
                    <a:pt x="2669799" y="417553"/>
                  </a:lnTo>
                  <a:lnTo>
                    <a:pt x="2951359" y="216063"/>
                  </a:lnTo>
                  <a:lnTo>
                    <a:pt x="2958147" y="211205"/>
                  </a:lnTo>
                  <a:lnTo>
                    <a:pt x="2964935" y="207562"/>
                  </a:lnTo>
                  <a:lnTo>
                    <a:pt x="3246495" y="56444"/>
                  </a:lnTo>
                  <a:lnTo>
                    <a:pt x="3253283" y="52801"/>
                  </a:lnTo>
                  <a:lnTo>
                    <a:pt x="3260071" y="51586"/>
                  </a:lnTo>
                  <a:lnTo>
                    <a:pt x="3541631" y="1214"/>
                  </a:lnTo>
                  <a:lnTo>
                    <a:pt x="3548419" y="0"/>
                  </a:lnTo>
                  <a:lnTo>
                    <a:pt x="3555207" y="4857"/>
                  </a:lnTo>
                  <a:lnTo>
                    <a:pt x="3836766" y="206347"/>
                  </a:lnTo>
                  <a:lnTo>
                    <a:pt x="3843555" y="211205"/>
                  </a:lnTo>
                  <a:lnTo>
                    <a:pt x="3850343" y="207562"/>
                  </a:lnTo>
                  <a:lnTo>
                    <a:pt x="4131902" y="56444"/>
                  </a:lnTo>
                  <a:lnTo>
                    <a:pt x="4138691" y="52801"/>
                  </a:lnTo>
                  <a:lnTo>
                    <a:pt x="4145479" y="54015"/>
                  </a:lnTo>
                  <a:lnTo>
                    <a:pt x="4427038" y="104388"/>
                  </a:lnTo>
                  <a:lnTo>
                    <a:pt x="4433826" y="105602"/>
                  </a:lnTo>
                  <a:lnTo>
                    <a:pt x="4440615" y="109245"/>
                  </a:lnTo>
                  <a:lnTo>
                    <a:pt x="4722174" y="260363"/>
                  </a:lnTo>
                  <a:lnTo>
                    <a:pt x="4728962" y="264006"/>
                  </a:lnTo>
                  <a:lnTo>
                    <a:pt x="4735751" y="267650"/>
                  </a:lnTo>
                  <a:lnTo>
                    <a:pt x="5017310" y="418767"/>
                  </a:lnTo>
                  <a:lnTo>
                    <a:pt x="5024098" y="422410"/>
                  </a:lnTo>
                  <a:lnTo>
                    <a:pt x="5030886" y="2112053"/>
                  </a:lnTo>
                  <a:lnTo>
                    <a:pt x="5024098" y="2112053"/>
                  </a:lnTo>
                  <a:lnTo>
                    <a:pt x="5017310" y="2112053"/>
                  </a:lnTo>
                  <a:lnTo>
                    <a:pt x="4735751" y="2112053"/>
                  </a:lnTo>
                  <a:lnTo>
                    <a:pt x="4728962" y="2112053"/>
                  </a:lnTo>
                  <a:lnTo>
                    <a:pt x="4722174" y="2112053"/>
                  </a:lnTo>
                  <a:lnTo>
                    <a:pt x="4440615" y="2112053"/>
                  </a:lnTo>
                  <a:lnTo>
                    <a:pt x="4433826" y="2112053"/>
                  </a:lnTo>
                  <a:lnTo>
                    <a:pt x="4427038" y="2112053"/>
                  </a:lnTo>
                  <a:lnTo>
                    <a:pt x="4145479" y="2112053"/>
                  </a:lnTo>
                  <a:lnTo>
                    <a:pt x="4138691" y="2112053"/>
                  </a:lnTo>
                  <a:lnTo>
                    <a:pt x="4131902" y="2112053"/>
                  </a:lnTo>
                  <a:lnTo>
                    <a:pt x="3850343" y="2112053"/>
                  </a:lnTo>
                  <a:lnTo>
                    <a:pt x="3843555" y="2112053"/>
                  </a:lnTo>
                  <a:lnTo>
                    <a:pt x="3836766" y="2112053"/>
                  </a:lnTo>
                  <a:lnTo>
                    <a:pt x="3555207" y="2112053"/>
                  </a:lnTo>
                  <a:lnTo>
                    <a:pt x="3548419" y="2112053"/>
                  </a:lnTo>
                  <a:lnTo>
                    <a:pt x="3541631" y="2112053"/>
                  </a:lnTo>
                  <a:lnTo>
                    <a:pt x="3260071" y="2112053"/>
                  </a:lnTo>
                  <a:lnTo>
                    <a:pt x="3253283" y="2112053"/>
                  </a:lnTo>
                  <a:lnTo>
                    <a:pt x="3246495" y="2112053"/>
                  </a:lnTo>
                  <a:lnTo>
                    <a:pt x="2964935" y="2112053"/>
                  </a:lnTo>
                  <a:lnTo>
                    <a:pt x="2958147" y="2112053"/>
                  </a:lnTo>
                  <a:lnTo>
                    <a:pt x="2951359" y="2112053"/>
                  </a:lnTo>
                  <a:lnTo>
                    <a:pt x="2669799" y="2112053"/>
                  </a:lnTo>
                  <a:lnTo>
                    <a:pt x="2663011" y="2112053"/>
                  </a:lnTo>
                  <a:lnTo>
                    <a:pt x="2656223" y="2112053"/>
                  </a:lnTo>
                  <a:lnTo>
                    <a:pt x="2374663" y="2112053"/>
                  </a:lnTo>
                  <a:lnTo>
                    <a:pt x="2367875" y="2112053"/>
                  </a:lnTo>
                  <a:lnTo>
                    <a:pt x="2361087" y="2112053"/>
                  </a:lnTo>
                  <a:lnTo>
                    <a:pt x="2079527" y="2112053"/>
                  </a:lnTo>
                  <a:lnTo>
                    <a:pt x="2072739" y="2112053"/>
                  </a:lnTo>
                  <a:lnTo>
                    <a:pt x="2065951" y="2112053"/>
                  </a:lnTo>
                  <a:lnTo>
                    <a:pt x="1784391" y="2112053"/>
                  </a:lnTo>
                  <a:lnTo>
                    <a:pt x="1777603" y="2112053"/>
                  </a:lnTo>
                  <a:lnTo>
                    <a:pt x="1770815" y="2112053"/>
                  </a:lnTo>
                  <a:lnTo>
                    <a:pt x="1489255" y="2112053"/>
                  </a:lnTo>
                  <a:lnTo>
                    <a:pt x="1482467" y="2112053"/>
                  </a:lnTo>
                  <a:lnTo>
                    <a:pt x="1475679" y="2112053"/>
                  </a:lnTo>
                  <a:lnTo>
                    <a:pt x="1194119" y="2112053"/>
                  </a:lnTo>
                  <a:lnTo>
                    <a:pt x="1187331" y="2112053"/>
                  </a:lnTo>
                  <a:lnTo>
                    <a:pt x="1180543" y="2112053"/>
                  </a:lnTo>
                  <a:lnTo>
                    <a:pt x="898984" y="2112053"/>
                  </a:lnTo>
                  <a:lnTo>
                    <a:pt x="892195" y="2112053"/>
                  </a:lnTo>
                  <a:lnTo>
                    <a:pt x="885407" y="2112053"/>
                  </a:lnTo>
                  <a:lnTo>
                    <a:pt x="603848" y="2112053"/>
                  </a:lnTo>
                  <a:lnTo>
                    <a:pt x="597059" y="2112053"/>
                  </a:lnTo>
                  <a:lnTo>
                    <a:pt x="590271" y="2112053"/>
                  </a:lnTo>
                  <a:lnTo>
                    <a:pt x="308712" y="2112053"/>
                  </a:lnTo>
                  <a:lnTo>
                    <a:pt x="301924" y="2112053"/>
                  </a:lnTo>
                  <a:lnTo>
                    <a:pt x="295135" y="2112053"/>
                  </a:lnTo>
                  <a:lnTo>
                    <a:pt x="13576" y="2112053"/>
                  </a:lnTo>
                  <a:lnTo>
                    <a:pt x="6788" y="2112053"/>
                  </a:lnTo>
                  <a:lnTo>
                    <a:pt x="0" y="2112053"/>
                  </a:lnTo>
                  <a:close/>
                </a:path>
              </a:pathLst>
            </a:custGeom>
            <a:solidFill>
              <a:srgbClr val="1CABE2">
                <a:alpha val="3921"/>
              </a:srgbClr>
            </a:solidFill>
          </p:spPr>
          <p:txBody>
            <a:bodyPr/>
            <a:lstStyle/>
            <a:p/>
          </p:txBody>
        </p:sp>
        <p:sp>
          <p:nvSpPr>
            <p:cNvPr id="57" name="pl57"/>
            <p:cNvSpPr/>
            <p:nvPr/>
          </p:nvSpPr>
          <p:spPr>
            <a:xfrm>
              <a:off x="2581420" y="3814182"/>
              <a:ext cx="5017310" cy="2112053"/>
            </a:xfrm>
            <a:custGeom>
              <a:avLst/>
              <a:pathLst>
                <a:path w="5017310" h="2112053">
                  <a:moveTo>
                    <a:pt x="0" y="2112053"/>
                  </a:moveTo>
                  <a:lnTo>
                    <a:pt x="6788" y="2112053"/>
                  </a:lnTo>
                  <a:lnTo>
                    <a:pt x="288347" y="2112053"/>
                  </a:lnTo>
                  <a:lnTo>
                    <a:pt x="295135" y="2112053"/>
                  </a:lnTo>
                  <a:lnTo>
                    <a:pt x="301924" y="2112053"/>
                  </a:lnTo>
                  <a:lnTo>
                    <a:pt x="583483" y="2112053"/>
                  </a:lnTo>
                  <a:lnTo>
                    <a:pt x="590271" y="2112053"/>
                  </a:lnTo>
                  <a:lnTo>
                    <a:pt x="597059" y="2112053"/>
                  </a:lnTo>
                  <a:lnTo>
                    <a:pt x="878619" y="2112053"/>
                  </a:lnTo>
                  <a:lnTo>
                    <a:pt x="885407" y="2112053"/>
                  </a:lnTo>
                  <a:lnTo>
                    <a:pt x="892195" y="2112053"/>
                  </a:lnTo>
                  <a:lnTo>
                    <a:pt x="1173755" y="2112053"/>
                  </a:lnTo>
                  <a:lnTo>
                    <a:pt x="1180543" y="2112053"/>
                  </a:lnTo>
                  <a:lnTo>
                    <a:pt x="1187331" y="2101123"/>
                  </a:lnTo>
                  <a:lnTo>
                    <a:pt x="1468891" y="1647771"/>
                  </a:lnTo>
                  <a:lnTo>
                    <a:pt x="1475679" y="1636841"/>
                  </a:lnTo>
                  <a:lnTo>
                    <a:pt x="1482467" y="1624697"/>
                  </a:lnTo>
                  <a:lnTo>
                    <a:pt x="1764027" y="1120972"/>
                  </a:lnTo>
                  <a:lnTo>
                    <a:pt x="1770815" y="1108828"/>
                  </a:lnTo>
                  <a:lnTo>
                    <a:pt x="1777603" y="1096683"/>
                  </a:lnTo>
                  <a:lnTo>
                    <a:pt x="2059163" y="592959"/>
                  </a:lnTo>
                  <a:lnTo>
                    <a:pt x="2065951" y="580814"/>
                  </a:lnTo>
                  <a:lnTo>
                    <a:pt x="2072739" y="580814"/>
                  </a:lnTo>
                  <a:lnTo>
                    <a:pt x="2354299" y="580814"/>
                  </a:lnTo>
                  <a:lnTo>
                    <a:pt x="2361087" y="580814"/>
                  </a:lnTo>
                  <a:lnTo>
                    <a:pt x="2367875" y="577171"/>
                  </a:lnTo>
                  <a:lnTo>
                    <a:pt x="2649435" y="426054"/>
                  </a:lnTo>
                  <a:lnTo>
                    <a:pt x="2656223" y="422410"/>
                  </a:lnTo>
                  <a:lnTo>
                    <a:pt x="2663011" y="417553"/>
                  </a:lnTo>
                  <a:lnTo>
                    <a:pt x="2944571" y="216063"/>
                  </a:lnTo>
                  <a:lnTo>
                    <a:pt x="2951359" y="211205"/>
                  </a:lnTo>
                  <a:lnTo>
                    <a:pt x="2958147" y="207562"/>
                  </a:lnTo>
                  <a:lnTo>
                    <a:pt x="3239707" y="56444"/>
                  </a:lnTo>
                  <a:lnTo>
                    <a:pt x="3246495" y="52801"/>
                  </a:lnTo>
                  <a:lnTo>
                    <a:pt x="3253283" y="51586"/>
                  </a:lnTo>
                  <a:lnTo>
                    <a:pt x="3534842" y="1214"/>
                  </a:lnTo>
                  <a:lnTo>
                    <a:pt x="3541631" y="0"/>
                  </a:lnTo>
                  <a:lnTo>
                    <a:pt x="3548419" y="4857"/>
                  </a:lnTo>
                  <a:lnTo>
                    <a:pt x="3829978" y="206347"/>
                  </a:lnTo>
                  <a:lnTo>
                    <a:pt x="3836766" y="211205"/>
                  </a:lnTo>
                  <a:lnTo>
                    <a:pt x="3843555" y="207562"/>
                  </a:lnTo>
                  <a:lnTo>
                    <a:pt x="4125114" y="56444"/>
                  </a:lnTo>
                  <a:lnTo>
                    <a:pt x="4131902" y="52801"/>
                  </a:lnTo>
                  <a:lnTo>
                    <a:pt x="4138691" y="54015"/>
                  </a:lnTo>
                  <a:lnTo>
                    <a:pt x="4420250" y="104388"/>
                  </a:lnTo>
                  <a:lnTo>
                    <a:pt x="4427038" y="105602"/>
                  </a:lnTo>
                  <a:lnTo>
                    <a:pt x="4433826" y="109245"/>
                  </a:lnTo>
                  <a:lnTo>
                    <a:pt x="4715386" y="260363"/>
                  </a:lnTo>
                  <a:lnTo>
                    <a:pt x="4722174" y="264006"/>
                  </a:lnTo>
                  <a:lnTo>
                    <a:pt x="4728962" y="267650"/>
                  </a:lnTo>
                  <a:lnTo>
                    <a:pt x="5010522" y="418767"/>
                  </a:lnTo>
                  <a:lnTo>
                    <a:pt x="5017310" y="422410"/>
                  </a:lnTo>
                </a:path>
              </a:pathLst>
            </a:custGeom>
          </p:spPr>
          <p:txBody>
            <a:bodyPr/>
            <a:lstStyle/>
            <a:p/>
          </p:txBody>
        </p:sp>
        <p:sp>
          <p:nvSpPr>
            <p:cNvPr id="58" name="pg58"/>
            <p:cNvSpPr/>
            <p:nvPr/>
          </p:nvSpPr>
          <p:spPr>
            <a:xfrm>
              <a:off x="803816" y="1807731"/>
              <a:ext cx="6801702" cy="4118504"/>
            </a:xfrm>
            <a:custGeom>
              <a:avLst/>
              <a:pathLst>
                <a:path w="6801702" h="4118504">
                  <a:moveTo>
                    <a:pt x="6788" y="2164855"/>
                  </a:moveTo>
                  <a:lnTo>
                    <a:pt x="13576" y="2158782"/>
                  </a:lnTo>
                  <a:lnTo>
                    <a:pt x="295135" y="1906920"/>
                  </a:lnTo>
                  <a:lnTo>
                    <a:pt x="301924" y="1900848"/>
                  </a:lnTo>
                  <a:lnTo>
                    <a:pt x="308712" y="1902062"/>
                  </a:lnTo>
                  <a:lnTo>
                    <a:pt x="590271" y="1952435"/>
                  </a:lnTo>
                  <a:lnTo>
                    <a:pt x="597059" y="1953649"/>
                  </a:lnTo>
                  <a:lnTo>
                    <a:pt x="603848" y="1953649"/>
                  </a:lnTo>
                  <a:lnTo>
                    <a:pt x="885407" y="1953649"/>
                  </a:lnTo>
                  <a:lnTo>
                    <a:pt x="892195" y="1953649"/>
                  </a:lnTo>
                  <a:lnTo>
                    <a:pt x="898984" y="1933004"/>
                  </a:lnTo>
                  <a:lnTo>
                    <a:pt x="1180543" y="1076672"/>
                  </a:lnTo>
                  <a:lnTo>
                    <a:pt x="1187331" y="1056026"/>
                  </a:lnTo>
                  <a:lnTo>
                    <a:pt x="1194119" y="1054812"/>
                  </a:lnTo>
                  <a:lnTo>
                    <a:pt x="1475679" y="1004439"/>
                  </a:lnTo>
                  <a:lnTo>
                    <a:pt x="1482467" y="1003225"/>
                  </a:lnTo>
                  <a:lnTo>
                    <a:pt x="1489255" y="1003225"/>
                  </a:lnTo>
                  <a:lnTo>
                    <a:pt x="1770815" y="1003225"/>
                  </a:lnTo>
                  <a:lnTo>
                    <a:pt x="1777603" y="1003225"/>
                  </a:lnTo>
                  <a:lnTo>
                    <a:pt x="1784391" y="1002011"/>
                  </a:lnTo>
                  <a:lnTo>
                    <a:pt x="2065951" y="951638"/>
                  </a:lnTo>
                  <a:lnTo>
                    <a:pt x="2072739" y="950424"/>
                  </a:lnTo>
                  <a:lnTo>
                    <a:pt x="2079527" y="956496"/>
                  </a:lnTo>
                  <a:lnTo>
                    <a:pt x="2361087" y="1208358"/>
                  </a:lnTo>
                  <a:lnTo>
                    <a:pt x="2367875" y="1214430"/>
                  </a:lnTo>
                  <a:lnTo>
                    <a:pt x="2374663" y="1212002"/>
                  </a:lnTo>
                  <a:lnTo>
                    <a:pt x="2656223" y="1111257"/>
                  </a:lnTo>
                  <a:lnTo>
                    <a:pt x="2663011" y="1108828"/>
                  </a:lnTo>
                  <a:lnTo>
                    <a:pt x="2669799" y="1110042"/>
                  </a:lnTo>
                  <a:lnTo>
                    <a:pt x="2951359" y="1160415"/>
                  </a:lnTo>
                  <a:lnTo>
                    <a:pt x="2958147" y="1161629"/>
                  </a:lnTo>
                  <a:lnTo>
                    <a:pt x="2964935" y="1159200"/>
                  </a:lnTo>
                  <a:lnTo>
                    <a:pt x="3246495" y="1058455"/>
                  </a:lnTo>
                  <a:lnTo>
                    <a:pt x="3253283" y="1056026"/>
                  </a:lnTo>
                  <a:lnTo>
                    <a:pt x="3260071" y="1056026"/>
                  </a:lnTo>
                  <a:lnTo>
                    <a:pt x="3541631" y="1056026"/>
                  </a:lnTo>
                  <a:lnTo>
                    <a:pt x="3548419" y="1056026"/>
                  </a:lnTo>
                  <a:lnTo>
                    <a:pt x="3555207" y="1056026"/>
                  </a:lnTo>
                  <a:lnTo>
                    <a:pt x="3836766" y="1056026"/>
                  </a:lnTo>
                  <a:lnTo>
                    <a:pt x="3843555" y="1056026"/>
                  </a:lnTo>
                  <a:lnTo>
                    <a:pt x="3850343" y="1048740"/>
                  </a:lnTo>
                  <a:lnTo>
                    <a:pt x="4131902" y="746505"/>
                  </a:lnTo>
                  <a:lnTo>
                    <a:pt x="4138691" y="739218"/>
                  </a:lnTo>
                  <a:lnTo>
                    <a:pt x="4145479" y="731932"/>
                  </a:lnTo>
                  <a:lnTo>
                    <a:pt x="4427038" y="429697"/>
                  </a:lnTo>
                  <a:lnTo>
                    <a:pt x="4433826" y="422410"/>
                  </a:lnTo>
                  <a:lnTo>
                    <a:pt x="4440615" y="422410"/>
                  </a:lnTo>
                  <a:lnTo>
                    <a:pt x="4722174" y="422410"/>
                  </a:lnTo>
                  <a:lnTo>
                    <a:pt x="4728962" y="422410"/>
                  </a:lnTo>
                  <a:lnTo>
                    <a:pt x="4735751" y="412695"/>
                  </a:lnTo>
                  <a:lnTo>
                    <a:pt x="5017310" y="9715"/>
                  </a:lnTo>
                  <a:lnTo>
                    <a:pt x="5024098" y="0"/>
                  </a:lnTo>
                  <a:lnTo>
                    <a:pt x="5030886" y="3643"/>
                  </a:lnTo>
                  <a:lnTo>
                    <a:pt x="5312446" y="154760"/>
                  </a:lnTo>
                  <a:lnTo>
                    <a:pt x="5319234" y="158404"/>
                  </a:lnTo>
                  <a:lnTo>
                    <a:pt x="5326022" y="158404"/>
                  </a:lnTo>
                  <a:lnTo>
                    <a:pt x="5607582" y="158404"/>
                  </a:lnTo>
                  <a:lnTo>
                    <a:pt x="5614370" y="158404"/>
                  </a:lnTo>
                  <a:lnTo>
                    <a:pt x="5621158" y="159618"/>
                  </a:lnTo>
                  <a:lnTo>
                    <a:pt x="5902718" y="209990"/>
                  </a:lnTo>
                  <a:lnTo>
                    <a:pt x="5909506" y="211205"/>
                  </a:lnTo>
                  <a:lnTo>
                    <a:pt x="5916294" y="212419"/>
                  </a:lnTo>
                  <a:lnTo>
                    <a:pt x="6197854" y="262792"/>
                  </a:lnTo>
                  <a:lnTo>
                    <a:pt x="6204642" y="264006"/>
                  </a:lnTo>
                  <a:lnTo>
                    <a:pt x="6211430" y="262792"/>
                  </a:lnTo>
                  <a:lnTo>
                    <a:pt x="6492990" y="212419"/>
                  </a:lnTo>
                  <a:lnTo>
                    <a:pt x="6499778" y="211205"/>
                  </a:lnTo>
                  <a:lnTo>
                    <a:pt x="6506566" y="209990"/>
                  </a:lnTo>
                  <a:lnTo>
                    <a:pt x="6788126" y="159618"/>
                  </a:lnTo>
                  <a:lnTo>
                    <a:pt x="6794914" y="158404"/>
                  </a:lnTo>
                  <a:lnTo>
                    <a:pt x="6801702" y="4118504"/>
                  </a:lnTo>
                  <a:lnTo>
                    <a:pt x="6794914" y="4118504"/>
                  </a:lnTo>
                  <a:lnTo>
                    <a:pt x="6788126" y="4118504"/>
                  </a:lnTo>
                  <a:lnTo>
                    <a:pt x="6506566" y="4118504"/>
                  </a:lnTo>
                  <a:lnTo>
                    <a:pt x="6499778" y="4118504"/>
                  </a:lnTo>
                  <a:lnTo>
                    <a:pt x="6492990" y="4118504"/>
                  </a:lnTo>
                  <a:lnTo>
                    <a:pt x="6211430" y="4118504"/>
                  </a:lnTo>
                  <a:lnTo>
                    <a:pt x="6204642" y="4118504"/>
                  </a:lnTo>
                  <a:lnTo>
                    <a:pt x="6197854" y="4118504"/>
                  </a:lnTo>
                  <a:lnTo>
                    <a:pt x="5916294" y="4118504"/>
                  </a:lnTo>
                  <a:lnTo>
                    <a:pt x="5909506" y="4118504"/>
                  </a:lnTo>
                  <a:lnTo>
                    <a:pt x="5902718" y="4118504"/>
                  </a:lnTo>
                  <a:lnTo>
                    <a:pt x="5621158" y="4118504"/>
                  </a:lnTo>
                  <a:lnTo>
                    <a:pt x="5614370" y="4118504"/>
                  </a:lnTo>
                  <a:lnTo>
                    <a:pt x="5607582" y="4118504"/>
                  </a:lnTo>
                  <a:lnTo>
                    <a:pt x="5326022" y="4118504"/>
                  </a:lnTo>
                  <a:lnTo>
                    <a:pt x="5319234" y="4118504"/>
                  </a:lnTo>
                  <a:lnTo>
                    <a:pt x="5312446" y="4118504"/>
                  </a:lnTo>
                  <a:lnTo>
                    <a:pt x="5030886" y="4118504"/>
                  </a:lnTo>
                  <a:lnTo>
                    <a:pt x="5024098" y="4118504"/>
                  </a:lnTo>
                  <a:lnTo>
                    <a:pt x="5017310" y="4118504"/>
                  </a:lnTo>
                  <a:lnTo>
                    <a:pt x="4735751" y="4118504"/>
                  </a:lnTo>
                  <a:lnTo>
                    <a:pt x="4728962" y="4118504"/>
                  </a:lnTo>
                  <a:lnTo>
                    <a:pt x="4722174" y="4118504"/>
                  </a:lnTo>
                  <a:lnTo>
                    <a:pt x="4440615" y="4118504"/>
                  </a:lnTo>
                  <a:lnTo>
                    <a:pt x="4433826" y="4118504"/>
                  </a:lnTo>
                  <a:lnTo>
                    <a:pt x="4427038" y="4118504"/>
                  </a:lnTo>
                  <a:lnTo>
                    <a:pt x="4145479" y="4118504"/>
                  </a:lnTo>
                  <a:lnTo>
                    <a:pt x="4138691" y="4118504"/>
                  </a:lnTo>
                  <a:lnTo>
                    <a:pt x="4131902" y="4118504"/>
                  </a:lnTo>
                  <a:lnTo>
                    <a:pt x="3850343" y="4118504"/>
                  </a:lnTo>
                  <a:lnTo>
                    <a:pt x="3843555" y="4118504"/>
                  </a:lnTo>
                  <a:lnTo>
                    <a:pt x="3836766" y="4118504"/>
                  </a:lnTo>
                  <a:lnTo>
                    <a:pt x="3555207" y="4118504"/>
                  </a:lnTo>
                  <a:lnTo>
                    <a:pt x="3548419" y="4118504"/>
                  </a:lnTo>
                  <a:lnTo>
                    <a:pt x="3541631" y="4118504"/>
                  </a:lnTo>
                  <a:lnTo>
                    <a:pt x="3260071" y="4118504"/>
                  </a:lnTo>
                  <a:lnTo>
                    <a:pt x="3253283" y="4118504"/>
                  </a:lnTo>
                  <a:lnTo>
                    <a:pt x="3246495" y="4118504"/>
                  </a:lnTo>
                  <a:lnTo>
                    <a:pt x="2964935" y="4118504"/>
                  </a:lnTo>
                  <a:lnTo>
                    <a:pt x="2958147" y="4118504"/>
                  </a:lnTo>
                  <a:lnTo>
                    <a:pt x="2951359" y="4118504"/>
                  </a:lnTo>
                  <a:lnTo>
                    <a:pt x="2669799" y="4118504"/>
                  </a:lnTo>
                  <a:lnTo>
                    <a:pt x="2663011" y="4118504"/>
                  </a:lnTo>
                  <a:lnTo>
                    <a:pt x="2656223" y="4118504"/>
                  </a:lnTo>
                  <a:lnTo>
                    <a:pt x="2374663" y="4118504"/>
                  </a:lnTo>
                  <a:lnTo>
                    <a:pt x="2367875" y="4118504"/>
                  </a:lnTo>
                  <a:lnTo>
                    <a:pt x="2361087" y="4118504"/>
                  </a:lnTo>
                  <a:lnTo>
                    <a:pt x="2079527" y="4118504"/>
                  </a:lnTo>
                  <a:lnTo>
                    <a:pt x="2072739" y="4118504"/>
                  </a:lnTo>
                  <a:lnTo>
                    <a:pt x="2065951" y="4118504"/>
                  </a:lnTo>
                  <a:lnTo>
                    <a:pt x="1784391" y="4118504"/>
                  </a:lnTo>
                  <a:lnTo>
                    <a:pt x="1777603" y="4118504"/>
                  </a:lnTo>
                  <a:lnTo>
                    <a:pt x="1770815" y="4118504"/>
                  </a:lnTo>
                  <a:lnTo>
                    <a:pt x="1489255" y="4118504"/>
                  </a:lnTo>
                  <a:lnTo>
                    <a:pt x="1482467" y="4118504"/>
                  </a:lnTo>
                  <a:lnTo>
                    <a:pt x="1475679" y="4118504"/>
                  </a:lnTo>
                  <a:lnTo>
                    <a:pt x="1194119" y="4118504"/>
                  </a:lnTo>
                  <a:lnTo>
                    <a:pt x="1187331" y="4118504"/>
                  </a:lnTo>
                  <a:lnTo>
                    <a:pt x="1180543" y="4118504"/>
                  </a:lnTo>
                  <a:lnTo>
                    <a:pt x="898984" y="4118504"/>
                  </a:lnTo>
                  <a:lnTo>
                    <a:pt x="892195" y="4118504"/>
                  </a:lnTo>
                  <a:lnTo>
                    <a:pt x="885407" y="4118504"/>
                  </a:lnTo>
                  <a:lnTo>
                    <a:pt x="603848" y="4118504"/>
                  </a:lnTo>
                  <a:lnTo>
                    <a:pt x="597059" y="4118504"/>
                  </a:lnTo>
                  <a:lnTo>
                    <a:pt x="590271" y="4118504"/>
                  </a:lnTo>
                  <a:lnTo>
                    <a:pt x="308712" y="4118504"/>
                  </a:lnTo>
                  <a:lnTo>
                    <a:pt x="301924" y="4118504"/>
                  </a:lnTo>
                  <a:lnTo>
                    <a:pt x="295135" y="4118504"/>
                  </a:lnTo>
                  <a:lnTo>
                    <a:pt x="13576" y="4118504"/>
                  </a:lnTo>
                  <a:lnTo>
                    <a:pt x="6788" y="4118504"/>
                  </a:lnTo>
                  <a:lnTo>
                    <a:pt x="0" y="4118504"/>
                  </a:lnTo>
                  <a:close/>
                </a:path>
              </a:pathLst>
            </a:custGeom>
            <a:solidFill>
              <a:srgbClr val="1CABE2">
                <a:alpha val="3921"/>
              </a:srgbClr>
            </a:solidFill>
          </p:spPr>
          <p:txBody>
            <a:bodyPr/>
            <a:lstStyle/>
            <a:p/>
          </p:txBody>
        </p:sp>
        <p:sp>
          <p:nvSpPr>
            <p:cNvPr id="59" name="pl59"/>
            <p:cNvSpPr/>
            <p:nvPr/>
          </p:nvSpPr>
          <p:spPr>
            <a:xfrm>
              <a:off x="810605" y="1807731"/>
              <a:ext cx="6788126" cy="2164855"/>
            </a:xfrm>
            <a:custGeom>
              <a:avLst/>
              <a:pathLst>
                <a:path w="6788126" h="2164855">
                  <a:moveTo>
                    <a:pt x="0" y="2164855"/>
                  </a:moveTo>
                  <a:lnTo>
                    <a:pt x="6788" y="2158782"/>
                  </a:lnTo>
                  <a:lnTo>
                    <a:pt x="288347" y="1906920"/>
                  </a:lnTo>
                  <a:lnTo>
                    <a:pt x="295135" y="1900848"/>
                  </a:lnTo>
                  <a:lnTo>
                    <a:pt x="301924" y="1902062"/>
                  </a:lnTo>
                  <a:lnTo>
                    <a:pt x="583483" y="1952435"/>
                  </a:lnTo>
                  <a:lnTo>
                    <a:pt x="590271" y="1953649"/>
                  </a:lnTo>
                  <a:lnTo>
                    <a:pt x="597059" y="1953649"/>
                  </a:lnTo>
                  <a:lnTo>
                    <a:pt x="878619" y="1953649"/>
                  </a:lnTo>
                  <a:lnTo>
                    <a:pt x="885407" y="1953649"/>
                  </a:lnTo>
                  <a:lnTo>
                    <a:pt x="892195" y="1933004"/>
                  </a:lnTo>
                  <a:lnTo>
                    <a:pt x="1173755" y="1076672"/>
                  </a:lnTo>
                  <a:lnTo>
                    <a:pt x="1180543" y="1056026"/>
                  </a:lnTo>
                  <a:lnTo>
                    <a:pt x="1187331" y="1054812"/>
                  </a:lnTo>
                  <a:lnTo>
                    <a:pt x="1468891" y="1004439"/>
                  </a:lnTo>
                  <a:lnTo>
                    <a:pt x="1475679" y="1003225"/>
                  </a:lnTo>
                  <a:lnTo>
                    <a:pt x="1482467" y="1003225"/>
                  </a:lnTo>
                  <a:lnTo>
                    <a:pt x="1764027" y="1003225"/>
                  </a:lnTo>
                  <a:lnTo>
                    <a:pt x="1770815" y="1003225"/>
                  </a:lnTo>
                  <a:lnTo>
                    <a:pt x="1777603" y="1002011"/>
                  </a:lnTo>
                  <a:lnTo>
                    <a:pt x="2059163" y="951638"/>
                  </a:lnTo>
                  <a:lnTo>
                    <a:pt x="2065951" y="950424"/>
                  </a:lnTo>
                  <a:lnTo>
                    <a:pt x="2072739" y="956496"/>
                  </a:lnTo>
                  <a:lnTo>
                    <a:pt x="2354299" y="1208358"/>
                  </a:lnTo>
                  <a:lnTo>
                    <a:pt x="2361087" y="1214430"/>
                  </a:lnTo>
                  <a:lnTo>
                    <a:pt x="2367875" y="1212002"/>
                  </a:lnTo>
                  <a:lnTo>
                    <a:pt x="2649435" y="1111257"/>
                  </a:lnTo>
                  <a:lnTo>
                    <a:pt x="2656223" y="1108828"/>
                  </a:lnTo>
                  <a:lnTo>
                    <a:pt x="2663011" y="1110042"/>
                  </a:lnTo>
                  <a:lnTo>
                    <a:pt x="2944571" y="1160415"/>
                  </a:lnTo>
                  <a:lnTo>
                    <a:pt x="2951359" y="1161629"/>
                  </a:lnTo>
                  <a:lnTo>
                    <a:pt x="2958147" y="1159200"/>
                  </a:lnTo>
                  <a:lnTo>
                    <a:pt x="3239707" y="1058455"/>
                  </a:lnTo>
                  <a:lnTo>
                    <a:pt x="3246495" y="1056026"/>
                  </a:lnTo>
                  <a:lnTo>
                    <a:pt x="3253283" y="1056026"/>
                  </a:lnTo>
                  <a:lnTo>
                    <a:pt x="3534842" y="1056026"/>
                  </a:lnTo>
                  <a:lnTo>
                    <a:pt x="3541631" y="1056026"/>
                  </a:lnTo>
                  <a:lnTo>
                    <a:pt x="3548419" y="1056026"/>
                  </a:lnTo>
                  <a:lnTo>
                    <a:pt x="3829978" y="1056026"/>
                  </a:lnTo>
                  <a:lnTo>
                    <a:pt x="3836766" y="1056026"/>
                  </a:lnTo>
                  <a:lnTo>
                    <a:pt x="3843555" y="1048740"/>
                  </a:lnTo>
                  <a:lnTo>
                    <a:pt x="4125114" y="746505"/>
                  </a:lnTo>
                  <a:lnTo>
                    <a:pt x="4131902" y="739218"/>
                  </a:lnTo>
                  <a:lnTo>
                    <a:pt x="4138691" y="731932"/>
                  </a:lnTo>
                  <a:lnTo>
                    <a:pt x="4420250" y="429697"/>
                  </a:lnTo>
                  <a:lnTo>
                    <a:pt x="4427038" y="422410"/>
                  </a:lnTo>
                  <a:lnTo>
                    <a:pt x="4433826" y="422410"/>
                  </a:lnTo>
                  <a:lnTo>
                    <a:pt x="4715386" y="422410"/>
                  </a:lnTo>
                  <a:lnTo>
                    <a:pt x="4722174" y="422410"/>
                  </a:lnTo>
                  <a:lnTo>
                    <a:pt x="4728962" y="412695"/>
                  </a:lnTo>
                  <a:lnTo>
                    <a:pt x="5010522" y="9715"/>
                  </a:lnTo>
                  <a:lnTo>
                    <a:pt x="5017310" y="0"/>
                  </a:lnTo>
                  <a:lnTo>
                    <a:pt x="5024098" y="3643"/>
                  </a:lnTo>
                  <a:lnTo>
                    <a:pt x="5305658" y="154760"/>
                  </a:lnTo>
                  <a:lnTo>
                    <a:pt x="5312446" y="158404"/>
                  </a:lnTo>
                  <a:lnTo>
                    <a:pt x="5319234" y="158404"/>
                  </a:lnTo>
                  <a:lnTo>
                    <a:pt x="5600794" y="158404"/>
                  </a:lnTo>
                  <a:lnTo>
                    <a:pt x="5607582" y="158404"/>
                  </a:lnTo>
                  <a:lnTo>
                    <a:pt x="5614370" y="159618"/>
                  </a:lnTo>
                  <a:lnTo>
                    <a:pt x="5895930" y="209990"/>
                  </a:lnTo>
                  <a:lnTo>
                    <a:pt x="5902718" y="211205"/>
                  </a:lnTo>
                  <a:lnTo>
                    <a:pt x="5909506" y="212419"/>
                  </a:lnTo>
                  <a:lnTo>
                    <a:pt x="6191066" y="262792"/>
                  </a:lnTo>
                  <a:lnTo>
                    <a:pt x="6197854" y="264006"/>
                  </a:lnTo>
                  <a:lnTo>
                    <a:pt x="6204642" y="262792"/>
                  </a:lnTo>
                  <a:lnTo>
                    <a:pt x="6486202" y="212419"/>
                  </a:lnTo>
                  <a:lnTo>
                    <a:pt x="6492990" y="211205"/>
                  </a:lnTo>
                  <a:lnTo>
                    <a:pt x="6499778" y="209990"/>
                  </a:lnTo>
                  <a:lnTo>
                    <a:pt x="6781338" y="159618"/>
                  </a:lnTo>
                  <a:lnTo>
                    <a:pt x="6788126" y="158404"/>
                  </a:lnTo>
                </a:path>
              </a:pathLst>
            </a:custGeom>
          </p:spPr>
          <p:txBody>
            <a:bodyPr/>
            <a:lstStyle/>
            <a:p/>
          </p:txBody>
        </p:sp>
        <p:sp>
          <p:nvSpPr>
            <p:cNvPr id="60" name="pl60"/>
            <p:cNvSpPr/>
            <p:nvPr/>
          </p:nvSpPr>
          <p:spPr>
            <a:xfrm>
              <a:off x="810605" y="1121313"/>
              <a:ext cx="6788126" cy="528013"/>
            </a:xfrm>
            <a:custGeom>
              <a:avLst/>
              <a:pathLst>
                <a:path w="6788126" h="528013">
                  <a:moveTo>
                    <a:pt x="0" y="264006"/>
                  </a:moveTo>
                  <a:lnTo>
                    <a:pt x="295135" y="211205"/>
                  </a:lnTo>
                  <a:lnTo>
                    <a:pt x="590271" y="316808"/>
                  </a:lnTo>
                  <a:lnTo>
                    <a:pt x="885407" y="264006"/>
                  </a:lnTo>
                  <a:lnTo>
                    <a:pt x="1180543" y="211205"/>
                  </a:lnTo>
                  <a:lnTo>
                    <a:pt x="1475679" y="158404"/>
                  </a:lnTo>
                  <a:lnTo>
                    <a:pt x="1770815" y="158404"/>
                  </a:lnTo>
                  <a:lnTo>
                    <a:pt x="2065951" y="105602"/>
                  </a:lnTo>
                  <a:lnTo>
                    <a:pt x="2361087" y="52801"/>
                  </a:lnTo>
                  <a:lnTo>
                    <a:pt x="2656223" y="52801"/>
                  </a:lnTo>
                  <a:lnTo>
                    <a:pt x="2951359" y="0"/>
                  </a:lnTo>
                  <a:lnTo>
                    <a:pt x="3246495" y="0"/>
                  </a:lnTo>
                  <a:lnTo>
                    <a:pt x="3541631" y="158404"/>
                  </a:lnTo>
                  <a:lnTo>
                    <a:pt x="3836766" y="52801"/>
                  </a:lnTo>
                  <a:lnTo>
                    <a:pt x="4131902" y="52801"/>
                  </a:lnTo>
                  <a:lnTo>
                    <a:pt x="4427038" y="158404"/>
                  </a:lnTo>
                  <a:lnTo>
                    <a:pt x="4722174" y="105602"/>
                  </a:lnTo>
                  <a:lnTo>
                    <a:pt x="5017310" y="105602"/>
                  </a:lnTo>
                  <a:lnTo>
                    <a:pt x="5312446" y="105602"/>
                  </a:lnTo>
                  <a:lnTo>
                    <a:pt x="5607582" y="105602"/>
                  </a:lnTo>
                  <a:lnTo>
                    <a:pt x="5902718" y="316808"/>
                  </a:lnTo>
                  <a:lnTo>
                    <a:pt x="6197854" y="316808"/>
                  </a:lnTo>
                  <a:lnTo>
                    <a:pt x="6492990" y="369609"/>
                  </a:lnTo>
                  <a:lnTo>
                    <a:pt x="6788126" y="528013"/>
                  </a:lnTo>
                </a:path>
              </a:pathLst>
            </a:custGeom>
            <a:ln w="27101" cap="flat">
              <a:solidFill>
                <a:srgbClr val="1C86EE">
                  <a:alpha val="100000"/>
                </a:srgbClr>
              </a:solidFill>
              <a:prstDash val="solid"/>
              <a:round/>
            </a:ln>
          </p:spPr>
          <p:txBody>
            <a:bodyPr/>
            <a:lstStyle/>
            <a:p/>
          </p:txBody>
        </p:sp>
        <p:sp>
          <p:nvSpPr>
            <p:cNvPr id="61" name="pl61"/>
            <p:cNvSpPr/>
            <p:nvPr/>
          </p:nvSpPr>
          <p:spPr>
            <a:xfrm>
              <a:off x="810605" y="1121313"/>
              <a:ext cx="6788126" cy="1584040"/>
            </a:xfrm>
            <a:custGeom>
              <a:avLst/>
              <a:pathLst>
                <a:path w="6788126" h="1584040">
                  <a:moveTo>
                    <a:pt x="0" y="1584040"/>
                  </a:moveTo>
                  <a:lnTo>
                    <a:pt x="295135" y="1425636"/>
                  </a:lnTo>
                  <a:lnTo>
                    <a:pt x="590271" y="1372834"/>
                  </a:lnTo>
                  <a:lnTo>
                    <a:pt x="885407" y="1372834"/>
                  </a:lnTo>
                  <a:lnTo>
                    <a:pt x="1180543" y="1056026"/>
                  </a:lnTo>
                  <a:lnTo>
                    <a:pt x="1475679" y="686417"/>
                  </a:lnTo>
                  <a:lnTo>
                    <a:pt x="1770815" y="369609"/>
                  </a:lnTo>
                  <a:lnTo>
                    <a:pt x="2065951" y="211205"/>
                  </a:lnTo>
                  <a:lnTo>
                    <a:pt x="2361087" y="105602"/>
                  </a:lnTo>
                  <a:lnTo>
                    <a:pt x="2656223" y="105602"/>
                  </a:lnTo>
                  <a:lnTo>
                    <a:pt x="2951359" y="105602"/>
                  </a:lnTo>
                  <a:lnTo>
                    <a:pt x="3246495" y="52801"/>
                  </a:lnTo>
                  <a:lnTo>
                    <a:pt x="3541631" y="211205"/>
                  </a:lnTo>
                  <a:lnTo>
                    <a:pt x="3836766" y="0"/>
                  </a:lnTo>
                  <a:lnTo>
                    <a:pt x="4131902" y="105602"/>
                  </a:lnTo>
                  <a:lnTo>
                    <a:pt x="4427038" y="158404"/>
                  </a:lnTo>
                  <a:lnTo>
                    <a:pt x="4722174" y="105602"/>
                  </a:lnTo>
                  <a:lnTo>
                    <a:pt x="5017310" y="105602"/>
                  </a:lnTo>
                  <a:lnTo>
                    <a:pt x="5312446" y="105602"/>
                  </a:lnTo>
                  <a:lnTo>
                    <a:pt x="5607582" y="105602"/>
                  </a:lnTo>
                  <a:lnTo>
                    <a:pt x="5902718" y="316808"/>
                  </a:lnTo>
                  <a:lnTo>
                    <a:pt x="6197854" y="316808"/>
                  </a:lnTo>
                  <a:lnTo>
                    <a:pt x="6492990" y="369609"/>
                  </a:lnTo>
                  <a:lnTo>
                    <a:pt x="6788126" y="528013"/>
                  </a:lnTo>
                </a:path>
              </a:pathLst>
            </a:custGeom>
            <a:ln w="27101" cap="flat">
              <a:solidFill>
                <a:srgbClr val="80BD41">
                  <a:alpha val="100000"/>
                </a:srgbClr>
              </a:solidFill>
              <a:prstDash val="solid"/>
              <a:round/>
            </a:ln>
          </p:spPr>
          <p:txBody>
            <a:bodyPr/>
            <a:lstStyle/>
            <a:p/>
          </p:txBody>
        </p:sp>
        <p:sp>
          <p:nvSpPr>
            <p:cNvPr id="62" name="pl62"/>
            <p:cNvSpPr/>
            <p:nvPr/>
          </p:nvSpPr>
          <p:spPr>
            <a:xfrm>
              <a:off x="810605" y="1226916"/>
              <a:ext cx="6788126" cy="4646518"/>
            </a:xfrm>
            <a:custGeom>
              <a:avLst/>
              <a:pathLst>
                <a:path w="6788126" h="4646518">
                  <a:moveTo>
                    <a:pt x="0" y="4646518"/>
                  </a:moveTo>
                  <a:lnTo>
                    <a:pt x="295135" y="4329710"/>
                  </a:lnTo>
                  <a:lnTo>
                    <a:pt x="590271" y="4012902"/>
                  </a:lnTo>
                  <a:lnTo>
                    <a:pt x="885407" y="3907299"/>
                  </a:lnTo>
                  <a:lnTo>
                    <a:pt x="1180543" y="3907299"/>
                  </a:lnTo>
                  <a:lnTo>
                    <a:pt x="1475679" y="3748895"/>
                  </a:lnTo>
                  <a:lnTo>
                    <a:pt x="1770815" y="3696094"/>
                  </a:lnTo>
                  <a:lnTo>
                    <a:pt x="2065951" y="3220882"/>
                  </a:lnTo>
                  <a:lnTo>
                    <a:pt x="2361087" y="2164855"/>
                  </a:lnTo>
                  <a:lnTo>
                    <a:pt x="2656223" y="2217656"/>
                  </a:lnTo>
                  <a:lnTo>
                    <a:pt x="2951359" y="2217656"/>
                  </a:lnTo>
                  <a:lnTo>
                    <a:pt x="3246495" y="2164855"/>
                  </a:lnTo>
                  <a:lnTo>
                    <a:pt x="3541631" y="2006451"/>
                  </a:lnTo>
                  <a:lnTo>
                    <a:pt x="3836766" y="1848047"/>
                  </a:lnTo>
                  <a:lnTo>
                    <a:pt x="4131902" y="686417"/>
                  </a:lnTo>
                  <a:lnTo>
                    <a:pt x="4427038" y="52801"/>
                  </a:lnTo>
                  <a:lnTo>
                    <a:pt x="4722174" y="0"/>
                  </a:lnTo>
                  <a:lnTo>
                    <a:pt x="5017310" y="0"/>
                  </a:lnTo>
                  <a:lnTo>
                    <a:pt x="5312446" y="0"/>
                  </a:lnTo>
                  <a:lnTo>
                    <a:pt x="5607582" y="0"/>
                  </a:lnTo>
                  <a:lnTo>
                    <a:pt x="5902718" y="211205"/>
                  </a:lnTo>
                  <a:lnTo>
                    <a:pt x="6197854" y="211205"/>
                  </a:lnTo>
                  <a:lnTo>
                    <a:pt x="6492990" y="264006"/>
                  </a:lnTo>
                  <a:lnTo>
                    <a:pt x="6788126" y="422410"/>
                  </a:lnTo>
                </a:path>
              </a:pathLst>
            </a:custGeom>
            <a:ln w="27101" cap="flat">
              <a:solidFill>
                <a:srgbClr val="EE00EE">
                  <a:alpha val="100000"/>
                </a:srgbClr>
              </a:solidFill>
              <a:prstDash val="solid"/>
              <a:round/>
            </a:ln>
          </p:spPr>
          <p:txBody>
            <a:bodyPr/>
            <a:lstStyle/>
            <a:p/>
          </p:txBody>
        </p:sp>
        <p:sp>
          <p:nvSpPr>
            <p:cNvPr id="63" name="pl63"/>
            <p:cNvSpPr/>
            <p:nvPr/>
          </p:nvSpPr>
          <p:spPr>
            <a:xfrm>
              <a:off x="3761964" y="5767832"/>
              <a:ext cx="3836766" cy="158404"/>
            </a:xfrm>
            <a:custGeom>
              <a:avLst/>
              <a:pathLst>
                <a:path w="3836766" h="158404">
                  <a:moveTo>
                    <a:pt x="0" y="158404"/>
                  </a:moveTo>
                  <a:lnTo>
                    <a:pt x="295135" y="158404"/>
                  </a:lnTo>
                  <a:lnTo>
                    <a:pt x="590271" y="158404"/>
                  </a:lnTo>
                  <a:lnTo>
                    <a:pt x="885407" y="158404"/>
                  </a:lnTo>
                  <a:lnTo>
                    <a:pt x="1180543" y="158404"/>
                  </a:lnTo>
                  <a:lnTo>
                    <a:pt x="1475679" y="158404"/>
                  </a:lnTo>
                  <a:lnTo>
                    <a:pt x="1770815" y="158404"/>
                  </a:lnTo>
                  <a:lnTo>
                    <a:pt x="2065951" y="158404"/>
                  </a:lnTo>
                  <a:lnTo>
                    <a:pt x="2361087" y="158404"/>
                  </a:lnTo>
                  <a:lnTo>
                    <a:pt x="2656223" y="158404"/>
                  </a:lnTo>
                  <a:lnTo>
                    <a:pt x="2951359" y="158404"/>
                  </a:lnTo>
                  <a:lnTo>
                    <a:pt x="3246495" y="158404"/>
                  </a:lnTo>
                  <a:lnTo>
                    <a:pt x="3541631" y="158404"/>
                  </a:lnTo>
                  <a:lnTo>
                    <a:pt x="3836766" y="0"/>
                  </a:lnTo>
                </a:path>
              </a:pathLst>
            </a:custGeom>
            <a:ln w="27101" cap="flat">
              <a:solidFill>
                <a:srgbClr val="6A3D9A">
                  <a:alpha val="100000"/>
                </a:srgbClr>
              </a:solidFill>
              <a:prstDash val="solid"/>
              <a:round/>
            </a:ln>
          </p:spPr>
          <p:txBody>
            <a:bodyPr/>
            <a:lstStyle/>
            <a:p/>
          </p:txBody>
        </p:sp>
        <p:sp>
          <p:nvSpPr>
            <p:cNvPr id="64" name="pl64"/>
            <p:cNvSpPr/>
            <p:nvPr/>
          </p:nvSpPr>
          <p:spPr>
            <a:xfrm>
              <a:off x="5237643" y="1174115"/>
              <a:ext cx="2361087" cy="3168080"/>
            </a:xfrm>
            <a:custGeom>
              <a:avLst/>
              <a:pathLst>
                <a:path w="2361087" h="3168080">
                  <a:moveTo>
                    <a:pt x="0" y="3168080"/>
                  </a:moveTo>
                  <a:lnTo>
                    <a:pt x="295135" y="2217656"/>
                  </a:lnTo>
                  <a:lnTo>
                    <a:pt x="590271" y="2692868"/>
                  </a:lnTo>
                  <a:lnTo>
                    <a:pt x="885407" y="1584040"/>
                  </a:lnTo>
                  <a:lnTo>
                    <a:pt x="1180543" y="0"/>
                  </a:lnTo>
                  <a:lnTo>
                    <a:pt x="1475679" y="158404"/>
                  </a:lnTo>
                  <a:lnTo>
                    <a:pt x="1770815" y="105602"/>
                  </a:lnTo>
                  <a:lnTo>
                    <a:pt x="2065951" y="158404"/>
                  </a:lnTo>
                  <a:lnTo>
                    <a:pt x="2361087" y="316808"/>
                  </a:lnTo>
                </a:path>
              </a:pathLst>
            </a:custGeom>
            <a:ln w="27101" cap="flat">
              <a:solidFill>
                <a:srgbClr val="E31A1C">
                  <a:alpha val="100000"/>
                </a:srgbClr>
              </a:solidFill>
              <a:prstDash val="solid"/>
              <a:round/>
            </a:ln>
          </p:spPr>
          <p:txBody>
            <a:bodyPr/>
            <a:lstStyle/>
            <a:p/>
          </p:txBody>
        </p:sp>
        <p:sp>
          <p:nvSpPr>
            <p:cNvPr id="65" name="pl65"/>
            <p:cNvSpPr/>
            <p:nvPr/>
          </p:nvSpPr>
          <p:spPr>
            <a:xfrm>
              <a:off x="810605" y="1174115"/>
              <a:ext cx="6788126" cy="369609"/>
            </a:xfrm>
            <a:custGeom>
              <a:avLst/>
              <a:pathLst>
                <a:path w="6788126" h="369609">
                  <a:moveTo>
                    <a:pt x="0" y="264006"/>
                  </a:moveTo>
                  <a:lnTo>
                    <a:pt x="295135" y="264006"/>
                  </a:lnTo>
                  <a:lnTo>
                    <a:pt x="590271" y="316808"/>
                  </a:lnTo>
                  <a:lnTo>
                    <a:pt x="885407" y="316808"/>
                  </a:lnTo>
                  <a:lnTo>
                    <a:pt x="1180543" y="264006"/>
                  </a:lnTo>
                  <a:lnTo>
                    <a:pt x="1475679" y="264006"/>
                  </a:lnTo>
                  <a:lnTo>
                    <a:pt x="1770815" y="211205"/>
                  </a:lnTo>
                  <a:lnTo>
                    <a:pt x="2065951" y="158404"/>
                  </a:lnTo>
                  <a:lnTo>
                    <a:pt x="2361087" y="158404"/>
                  </a:lnTo>
                  <a:lnTo>
                    <a:pt x="2656223" y="52801"/>
                  </a:lnTo>
                  <a:lnTo>
                    <a:pt x="2951359" y="0"/>
                  </a:lnTo>
                  <a:lnTo>
                    <a:pt x="3246495" y="0"/>
                  </a:lnTo>
                  <a:lnTo>
                    <a:pt x="3541631" y="105602"/>
                  </a:lnTo>
                  <a:lnTo>
                    <a:pt x="3836766" y="52801"/>
                  </a:lnTo>
                  <a:lnTo>
                    <a:pt x="4131902" y="105602"/>
                  </a:lnTo>
                  <a:lnTo>
                    <a:pt x="4427038" y="105602"/>
                  </a:lnTo>
                  <a:lnTo>
                    <a:pt x="4722174" y="52801"/>
                  </a:lnTo>
                  <a:lnTo>
                    <a:pt x="5017310" y="52801"/>
                  </a:lnTo>
                  <a:lnTo>
                    <a:pt x="5312446" y="158404"/>
                  </a:lnTo>
                  <a:lnTo>
                    <a:pt x="5607582" y="158404"/>
                  </a:lnTo>
                  <a:lnTo>
                    <a:pt x="5902718" y="211205"/>
                  </a:lnTo>
                  <a:lnTo>
                    <a:pt x="6197854" y="264006"/>
                  </a:lnTo>
                  <a:lnTo>
                    <a:pt x="6492990" y="369609"/>
                  </a:lnTo>
                  <a:lnTo>
                    <a:pt x="6788126" y="369609"/>
                  </a:lnTo>
                </a:path>
              </a:pathLst>
            </a:custGeom>
            <a:ln w="27101" cap="flat">
              <a:solidFill>
                <a:srgbClr val="FF7F00">
                  <a:alpha val="100000"/>
                </a:srgbClr>
              </a:solidFill>
              <a:prstDash val="solid"/>
              <a:round/>
            </a:ln>
          </p:spPr>
          <p:txBody>
            <a:bodyPr/>
            <a:lstStyle/>
            <a:p/>
          </p:txBody>
        </p:sp>
        <p:sp>
          <p:nvSpPr>
            <p:cNvPr id="66" name="pl66"/>
            <p:cNvSpPr/>
            <p:nvPr/>
          </p:nvSpPr>
          <p:spPr>
            <a:xfrm>
              <a:off x="810605" y="1438121"/>
              <a:ext cx="6788126" cy="1848047"/>
            </a:xfrm>
            <a:custGeom>
              <a:avLst/>
              <a:pathLst>
                <a:path w="6788126" h="1848047">
                  <a:moveTo>
                    <a:pt x="0" y="1848047"/>
                  </a:moveTo>
                  <a:lnTo>
                    <a:pt x="295135" y="1320033"/>
                  </a:lnTo>
                  <a:lnTo>
                    <a:pt x="590271" y="1320033"/>
                  </a:lnTo>
                  <a:lnTo>
                    <a:pt x="885407" y="1320033"/>
                  </a:lnTo>
                  <a:lnTo>
                    <a:pt x="1180543" y="1003225"/>
                  </a:lnTo>
                  <a:lnTo>
                    <a:pt x="1475679" y="844821"/>
                  </a:lnTo>
                  <a:lnTo>
                    <a:pt x="1770815" y="792020"/>
                  </a:lnTo>
                  <a:lnTo>
                    <a:pt x="2065951" y="739218"/>
                  </a:lnTo>
                  <a:lnTo>
                    <a:pt x="2361087" y="950424"/>
                  </a:lnTo>
                  <a:lnTo>
                    <a:pt x="2656223" y="844821"/>
                  </a:lnTo>
                  <a:lnTo>
                    <a:pt x="2951359" y="897622"/>
                  </a:lnTo>
                  <a:lnTo>
                    <a:pt x="3246495" y="739218"/>
                  </a:lnTo>
                  <a:lnTo>
                    <a:pt x="3541631" y="792020"/>
                  </a:lnTo>
                  <a:lnTo>
                    <a:pt x="3836766" y="528013"/>
                  </a:lnTo>
                  <a:lnTo>
                    <a:pt x="4131902" y="316808"/>
                  </a:lnTo>
                  <a:lnTo>
                    <a:pt x="4427038" y="105602"/>
                  </a:lnTo>
                  <a:lnTo>
                    <a:pt x="4722174" y="0"/>
                  </a:lnTo>
                  <a:lnTo>
                    <a:pt x="5017310" y="0"/>
                  </a:lnTo>
                  <a:lnTo>
                    <a:pt x="5312446" y="105602"/>
                  </a:lnTo>
                  <a:lnTo>
                    <a:pt x="5607582" y="105602"/>
                  </a:lnTo>
                  <a:lnTo>
                    <a:pt x="5902718" y="158404"/>
                  </a:lnTo>
                  <a:lnTo>
                    <a:pt x="6197854" y="211205"/>
                  </a:lnTo>
                  <a:lnTo>
                    <a:pt x="6492990" y="264006"/>
                  </a:lnTo>
                  <a:lnTo>
                    <a:pt x="6788126" y="316808"/>
                  </a:lnTo>
                </a:path>
              </a:pathLst>
            </a:custGeom>
            <a:ln w="27101" cap="flat">
              <a:solidFill>
                <a:srgbClr val="FFC20E">
                  <a:alpha val="100000"/>
                </a:srgbClr>
              </a:solidFill>
              <a:prstDash val="solid"/>
              <a:round/>
            </a:ln>
          </p:spPr>
          <p:txBody>
            <a:bodyPr/>
            <a:lstStyle/>
            <a:p/>
          </p:txBody>
        </p:sp>
        <p:sp>
          <p:nvSpPr>
            <p:cNvPr id="67" name="pl67"/>
            <p:cNvSpPr/>
            <p:nvPr/>
          </p:nvSpPr>
          <p:spPr>
            <a:xfrm>
              <a:off x="3171692" y="3497374"/>
              <a:ext cx="4427038" cy="2376060"/>
            </a:xfrm>
            <a:custGeom>
              <a:avLst/>
              <a:pathLst>
                <a:path w="4427038" h="2376060">
                  <a:moveTo>
                    <a:pt x="0" y="2376060"/>
                  </a:moveTo>
                  <a:lnTo>
                    <a:pt x="295135" y="2112053"/>
                  </a:lnTo>
                  <a:lnTo>
                    <a:pt x="590271" y="2059252"/>
                  </a:lnTo>
                  <a:lnTo>
                    <a:pt x="885407" y="1795245"/>
                  </a:lnTo>
                  <a:lnTo>
                    <a:pt x="1180543" y="1531239"/>
                  </a:lnTo>
                  <a:lnTo>
                    <a:pt x="1475679" y="1214430"/>
                  </a:lnTo>
                  <a:lnTo>
                    <a:pt x="1770815" y="792020"/>
                  </a:lnTo>
                  <a:lnTo>
                    <a:pt x="2065951" y="739218"/>
                  </a:lnTo>
                  <a:lnTo>
                    <a:pt x="2361087" y="422410"/>
                  </a:lnTo>
                  <a:lnTo>
                    <a:pt x="2656223" y="52801"/>
                  </a:lnTo>
                  <a:lnTo>
                    <a:pt x="2951359" y="52801"/>
                  </a:lnTo>
                  <a:lnTo>
                    <a:pt x="3246495" y="0"/>
                  </a:lnTo>
                  <a:lnTo>
                    <a:pt x="3541631" y="158404"/>
                  </a:lnTo>
                  <a:lnTo>
                    <a:pt x="3836766" y="211205"/>
                  </a:lnTo>
                  <a:lnTo>
                    <a:pt x="4131902" y="369609"/>
                  </a:lnTo>
                  <a:lnTo>
                    <a:pt x="4427038" y="422410"/>
                  </a:lnTo>
                </a:path>
              </a:pathLst>
            </a:custGeom>
            <a:ln w="27101" cap="flat">
              <a:solidFill>
                <a:srgbClr val="008B00">
                  <a:alpha val="100000"/>
                </a:srgbClr>
              </a:solidFill>
              <a:prstDash val="solid"/>
              <a:round/>
            </a:ln>
          </p:spPr>
          <p:txBody>
            <a:bodyPr/>
            <a:lstStyle/>
            <a:p/>
          </p:txBody>
        </p:sp>
        <p:sp>
          <p:nvSpPr>
            <p:cNvPr id="68" name="pl68"/>
            <p:cNvSpPr/>
            <p:nvPr/>
          </p:nvSpPr>
          <p:spPr>
            <a:xfrm>
              <a:off x="810605" y="1068512"/>
              <a:ext cx="6788126" cy="580814"/>
            </a:xfrm>
            <a:custGeom>
              <a:avLst/>
              <a:pathLst>
                <a:path w="6788126" h="580814">
                  <a:moveTo>
                    <a:pt x="0" y="264006"/>
                  </a:moveTo>
                  <a:lnTo>
                    <a:pt x="295135" y="264006"/>
                  </a:lnTo>
                  <a:lnTo>
                    <a:pt x="590271" y="369609"/>
                  </a:lnTo>
                  <a:lnTo>
                    <a:pt x="885407" y="369609"/>
                  </a:lnTo>
                  <a:lnTo>
                    <a:pt x="1180543" y="264006"/>
                  </a:lnTo>
                  <a:lnTo>
                    <a:pt x="1475679" y="211205"/>
                  </a:lnTo>
                  <a:lnTo>
                    <a:pt x="1770815" y="211205"/>
                  </a:lnTo>
                  <a:lnTo>
                    <a:pt x="2065951" y="105602"/>
                  </a:lnTo>
                  <a:lnTo>
                    <a:pt x="2361087" y="105602"/>
                  </a:lnTo>
                  <a:lnTo>
                    <a:pt x="2656223" y="105602"/>
                  </a:lnTo>
                  <a:lnTo>
                    <a:pt x="2951359" y="0"/>
                  </a:lnTo>
                  <a:lnTo>
                    <a:pt x="3246495" y="105602"/>
                  </a:lnTo>
                  <a:lnTo>
                    <a:pt x="3541631" y="158404"/>
                  </a:lnTo>
                  <a:lnTo>
                    <a:pt x="3836766" y="105602"/>
                  </a:lnTo>
                  <a:lnTo>
                    <a:pt x="4131902" y="105602"/>
                  </a:lnTo>
                  <a:lnTo>
                    <a:pt x="4427038" y="211205"/>
                  </a:lnTo>
                  <a:lnTo>
                    <a:pt x="4722174" y="158404"/>
                  </a:lnTo>
                  <a:lnTo>
                    <a:pt x="5017310" y="158404"/>
                  </a:lnTo>
                  <a:lnTo>
                    <a:pt x="5312446" y="264006"/>
                  </a:lnTo>
                  <a:lnTo>
                    <a:pt x="5607582" y="158404"/>
                  </a:lnTo>
                  <a:lnTo>
                    <a:pt x="5902718" y="316808"/>
                  </a:lnTo>
                  <a:lnTo>
                    <a:pt x="6197854" y="369609"/>
                  </a:lnTo>
                  <a:lnTo>
                    <a:pt x="6492990" y="422410"/>
                  </a:lnTo>
                  <a:lnTo>
                    <a:pt x="6788126" y="580814"/>
                  </a:lnTo>
                </a:path>
              </a:pathLst>
            </a:custGeom>
            <a:ln w="27101" cap="flat">
              <a:solidFill>
                <a:srgbClr val="9A32CD">
                  <a:alpha val="100000"/>
                </a:srgbClr>
              </a:solidFill>
              <a:prstDash val="solid"/>
              <a:round/>
            </a:ln>
          </p:spPr>
          <p:txBody>
            <a:bodyPr/>
            <a:lstStyle/>
            <a:p/>
          </p:txBody>
        </p:sp>
        <p:sp>
          <p:nvSpPr>
            <p:cNvPr id="69" name="pl69"/>
            <p:cNvSpPr/>
            <p:nvPr/>
          </p:nvSpPr>
          <p:spPr>
            <a:xfrm>
              <a:off x="2581420" y="3814182"/>
              <a:ext cx="5017310" cy="2112053"/>
            </a:xfrm>
            <a:custGeom>
              <a:avLst/>
              <a:pathLst>
                <a:path w="5017310" h="2112053">
                  <a:moveTo>
                    <a:pt x="0" y="2112053"/>
                  </a:moveTo>
                  <a:lnTo>
                    <a:pt x="295135" y="2112053"/>
                  </a:lnTo>
                  <a:lnTo>
                    <a:pt x="590271" y="2112053"/>
                  </a:lnTo>
                  <a:lnTo>
                    <a:pt x="885407" y="2112053"/>
                  </a:lnTo>
                  <a:lnTo>
                    <a:pt x="1180543" y="2112053"/>
                  </a:lnTo>
                  <a:lnTo>
                    <a:pt x="1475679" y="1636841"/>
                  </a:lnTo>
                  <a:lnTo>
                    <a:pt x="1770815" y="1108828"/>
                  </a:lnTo>
                  <a:lnTo>
                    <a:pt x="2065951" y="580814"/>
                  </a:lnTo>
                  <a:lnTo>
                    <a:pt x="2361087" y="580814"/>
                  </a:lnTo>
                  <a:lnTo>
                    <a:pt x="2656223" y="422410"/>
                  </a:lnTo>
                  <a:lnTo>
                    <a:pt x="2951359" y="211205"/>
                  </a:lnTo>
                  <a:lnTo>
                    <a:pt x="3246495" y="52801"/>
                  </a:lnTo>
                  <a:lnTo>
                    <a:pt x="3541631" y="0"/>
                  </a:lnTo>
                  <a:lnTo>
                    <a:pt x="3836766" y="211205"/>
                  </a:lnTo>
                  <a:lnTo>
                    <a:pt x="4131902" y="52801"/>
                  </a:lnTo>
                  <a:lnTo>
                    <a:pt x="4427038" y="105602"/>
                  </a:lnTo>
                  <a:lnTo>
                    <a:pt x="4722174" y="264006"/>
                  </a:lnTo>
                  <a:lnTo>
                    <a:pt x="5017310" y="422410"/>
                  </a:lnTo>
                </a:path>
              </a:pathLst>
            </a:custGeom>
            <a:ln w="27101" cap="flat">
              <a:solidFill>
                <a:srgbClr val="836FFF">
                  <a:alpha val="100000"/>
                </a:srgbClr>
              </a:solidFill>
              <a:prstDash val="solid"/>
              <a:round/>
            </a:ln>
          </p:spPr>
          <p:txBody>
            <a:bodyPr/>
            <a:lstStyle/>
            <a:p/>
          </p:txBody>
        </p:sp>
        <p:sp>
          <p:nvSpPr>
            <p:cNvPr id="70" name="pl70"/>
            <p:cNvSpPr/>
            <p:nvPr/>
          </p:nvSpPr>
          <p:spPr>
            <a:xfrm>
              <a:off x="810605" y="1807731"/>
              <a:ext cx="6788126" cy="2164855"/>
            </a:xfrm>
            <a:custGeom>
              <a:avLst/>
              <a:pathLst>
                <a:path w="6788126" h="2164855">
                  <a:moveTo>
                    <a:pt x="0" y="2164855"/>
                  </a:moveTo>
                  <a:lnTo>
                    <a:pt x="295135" y="1900848"/>
                  </a:lnTo>
                  <a:lnTo>
                    <a:pt x="590271" y="1953649"/>
                  </a:lnTo>
                  <a:lnTo>
                    <a:pt x="885407" y="1953649"/>
                  </a:lnTo>
                  <a:lnTo>
                    <a:pt x="1180543" y="1056026"/>
                  </a:lnTo>
                  <a:lnTo>
                    <a:pt x="1475679" y="1003225"/>
                  </a:lnTo>
                  <a:lnTo>
                    <a:pt x="1770815" y="1003225"/>
                  </a:lnTo>
                  <a:lnTo>
                    <a:pt x="2065951" y="950424"/>
                  </a:lnTo>
                  <a:lnTo>
                    <a:pt x="2361087" y="1214430"/>
                  </a:lnTo>
                  <a:lnTo>
                    <a:pt x="2656223" y="1108828"/>
                  </a:lnTo>
                  <a:lnTo>
                    <a:pt x="2951359" y="1161629"/>
                  </a:lnTo>
                  <a:lnTo>
                    <a:pt x="3246495" y="1056026"/>
                  </a:lnTo>
                  <a:lnTo>
                    <a:pt x="3541631" y="1056026"/>
                  </a:lnTo>
                  <a:lnTo>
                    <a:pt x="3836766" y="1056026"/>
                  </a:lnTo>
                  <a:lnTo>
                    <a:pt x="4131902" y="739218"/>
                  </a:lnTo>
                  <a:lnTo>
                    <a:pt x="4427038" y="422410"/>
                  </a:lnTo>
                  <a:lnTo>
                    <a:pt x="4722174" y="422410"/>
                  </a:lnTo>
                  <a:lnTo>
                    <a:pt x="5017310" y="0"/>
                  </a:lnTo>
                  <a:lnTo>
                    <a:pt x="5312446" y="158404"/>
                  </a:lnTo>
                  <a:lnTo>
                    <a:pt x="5607582" y="158404"/>
                  </a:lnTo>
                  <a:lnTo>
                    <a:pt x="5902718" y="211205"/>
                  </a:lnTo>
                  <a:lnTo>
                    <a:pt x="6197854" y="264006"/>
                  </a:lnTo>
                  <a:lnTo>
                    <a:pt x="6492990" y="211205"/>
                  </a:lnTo>
                  <a:lnTo>
                    <a:pt x="6788126" y="158404"/>
                  </a:lnTo>
                </a:path>
              </a:pathLst>
            </a:custGeom>
            <a:ln w="27101" cap="flat">
              <a:solidFill>
                <a:srgbClr val="FB9A99">
                  <a:alpha val="100000"/>
                </a:srgbClr>
              </a:solidFill>
              <a:prstDash val="solid"/>
              <a:round/>
            </a:ln>
          </p:spPr>
          <p:txBody>
            <a:bodyPr/>
            <a:lstStyle/>
            <a:p/>
          </p:txBody>
        </p:sp>
        <p:sp>
          <p:nvSpPr>
            <p:cNvPr id="71" name="pl71"/>
            <p:cNvSpPr/>
            <p:nvPr/>
          </p:nvSpPr>
          <p:spPr>
            <a:xfrm>
              <a:off x="810605" y="2071737"/>
              <a:ext cx="6788126" cy="1478437"/>
            </a:xfrm>
            <a:custGeom>
              <a:avLst/>
              <a:pathLst>
                <a:path w="6788126" h="1478437">
                  <a:moveTo>
                    <a:pt x="0" y="1478437"/>
                  </a:moveTo>
                  <a:lnTo>
                    <a:pt x="295135" y="1372834"/>
                  </a:lnTo>
                  <a:lnTo>
                    <a:pt x="590271" y="1425636"/>
                  </a:lnTo>
                  <a:lnTo>
                    <a:pt x="885407" y="1372834"/>
                  </a:lnTo>
                  <a:lnTo>
                    <a:pt x="1180543" y="1267232"/>
                  </a:lnTo>
                  <a:lnTo>
                    <a:pt x="1475679" y="1161629"/>
                  </a:lnTo>
                  <a:lnTo>
                    <a:pt x="1770815" y="1108828"/>
                  </a:lnTo>
                  <a:lnTo>
                    <a:pt x="2065951" y="1056026"/>
                  </a:lnTo>
                  <a:lnTo>
                    <a:pt x="2361087" y="1003225"/>
                  </a:lnTo>
                  <a:lnTo>
                    <a:pt x="2656223" y="950424"/>
                  </a:lnTo>
                  <a:lnTo>
                    <a:pt x="2951359" y="897622"/>
                  </a:lnTo>
                  <a:lnTo>
                    <a:pt x="3246495" y="844821"/>
                  </a:lnTo>
                  <a:lnTo>
                    <a:pt x="3541631" y="844821"/>
                  </a:lnTo>
                  <a:lnTo>
                    <a:pt x="3836766" y="686417"/>
                  </a:lnTo>
                  <a:lnTo>
                    <a:pt x="4131902" y="528013"/>
                  </a:lnTo>
                  <a:lnTo>
                    <a:pt x="4427038" y="369609"/>
                  </a:lnTo>
                  <a:lnTo>
                    <a:pt x="4722174" y="211205"/>
                  </a:lnTo>
                  <a:lnTo>
                    <a:pt x="5017310" y="158404"/>
                  </a:lnTo>
                  <a:lnTo>
                    <a:pt x="5312446" y="105602"/>
                  </a:lnTo>
                  <a:lnTo>
                    <a:pt x="5607582" y="0"/>
                  </a:lnTo>
                  <a:lnTo>
                    <a:pt x="5902718" y="105602"/>
                  </a:lnTo>
                  <a:lnTo>
                    <a:pt x="6197854" y="105602"/>
                  </a:lnTo>
                  <a:lnTo>
                    <a:pt x="6492990" y="211205"/>
                  </a:lnTo>
                  <a:lnTo>
                    <a:pt x="6788126" y="264006"/>
                  </a:lnTo>
                </a:path>
              </a:pathLst>
            </a:custGeom>
            <a:ln w="27101" cap="flat">
              <a:solidFill>
                <a:srgbClr val="002759">
                  <a:alpha val="100000"/>
                </a:srgbClr>
              </a:solidFill>
              <a:prstDash val="solid"/>
              <a:round/>
            </a:ln>
          </p:spPr>
          <p:txBody>
            <a:bodyPr/>
            <a:lstStyle/>
            <a:p/>
          </p:txBody>
        </p:sp>
        <p:sp>
          <p:nvSpPr>
            <p:cNvPr id="72" name="pt72"/>
            <p:cNvSpPr/>
            <p:nvPr/>
          </p:nvSpPr>
          <p:spPr>
            <a:xfrm>
              <a:off x="785779" y="35253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1080915" y="341974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1376051" y="347254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1671186" y="341974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1966322" y="33141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2261458" y="320854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t78"/>
            <p:cNvSpPr/>
            <p:nvPr/>
          </p:nvSpPr>
          <p:spPr>
            <a:xfrm>
              <a:off x="2556594" y="31557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9" name="pt79"/>
            <p:cNvSpPr/>
            <p:nvPr/>
          </p:nvSpPr>
          <p:spPr>
            <a:xfrm>
              <a:off x="2851730" y="310293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0" name="pt80"/>
            <p:cNvSpPr/>
            <p:nvPr/>
          </p:nvSpPr>
          <p:spPr>
            <a:xfrm>
              <a:off x="3146866" y="305013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1" name="pt81"/>
            <p:cNvSpPr/>
            <p:nvPr/>
          </p:nvSpPr>
          <p:spPr>
            <a:xfrm>
              <a:off x="3442002" y="29973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2" name="pt82"/>
            <p:cNvSpPr/>
            <p:nvPr/>
          </p:nvSpPr>
          <p:spPr>
            <a:xfrm>
              <a:off x="3737138" y="294453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3" name="pt83"/>
            <p:cNvSpPr/>
            <p:nvPr/>
          </p:nvSpPr>
          <p:spPr>
            <a:xfrm>
              <a:off x="4032274" y="289173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4" name="pt84"/>
            <p:cNvSpPr/>
            <p:nvPr/>
          </p:nvSpPr>
          <p:spPr>
            <a:xfrm>
              <a:off x="4327410" y="289173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5" name="pt85"/>
            <p:cNvSpPr/>
            <p:nvPr/>
          </p:nvSpPr>
          <p:spPr>
            <a:xfrm>
              <a:off x="4622546" y="273332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6" name="pt86"/>
            <p:cNvSpPr/>
            <p:nvPr/>
          </p:nvSpPr>
          <p:spPr>
            <a:xfrm>
              <a:off x="4917682" y="257492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7" name="pt87"/>
            <p:cNvSpPr/>
            <p:nvPr/>
          </p:nvSpPr>
          <p:spPr>
            <a:xfrm>
              <a:off x="5212818" y="241652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8" name="pt88"/>
            <p:cNvSpPr/>
            <p:nvPr/>
          </p:nvSpPr>
          <p:spPr>
            <a:xfrm>
              <a:off x="5507953" y="225811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9" name="pt89"/>
            <p:cNvSpPr/>
            <p:nvPr/>
          </p:nvSpPr>
          <p:spPr>
            <a:xfrm>
              <a:off x="5803089" y="220531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0" name="pt90"/>
            <p:cNvSpPr/>
            <p:nvPr/>
          </p:nvSpPr>
          <p:spPr>
            <a:xfrm>
              <a:off x="6098225" y="2152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1" name="pt91"/>
            <p:cNvSpPr/>
            <p:nvPr/>
          </p:nvSpPr>
          <p:spPr>
            <a:xfrm>
              <a:off x="6393361" y="204691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2" name="pt92"/>
            <p:cNvSpPr/>
            <p:nvPr/>
          </p:nvSpPr>
          <p:spPr>
            <a:xfrm>
              <a:off x="6688497" y="2152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3" name="pt93"/>
            <p:cNvSpPr/>
            <p:nvPr/>
          </p:nvSpPr>
          <p:spPr>
            <a:xfrm>
              <a:off x="6983633" y="2152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4" name="pt94"/>
            <p:cNvSpPr/>
            <p:nvPr/>
          </p:nvSpPr>
          <p:spPr>
            <a:xfrm>
              <a:off x="7278769" y="225811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5" name="pt95"/>
            <p:cNvSpPr/>
            <p:nvPr/>
          </p:nvSpPr>
          <p:spPr>
            <a:xfrm>
              <a:off x="7573905" y="23109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6" name="pl96"/>
            <p:cNvSpPr/>
            <p:nvPr/>
          </p:nvSpPr>
          <p:spPr>
            <a:xfrm>
              <a:off x="7611220" y="1657644"/>
              <a:ext cx="181687" cy="120997"/>
            </a:xfrm>
            <a:custGeom>
              <a:avLst/>
              <a:pathLst>
                <a:path w="181687" h="120997">
                  <a:moveTo>
                    <a:pt x="181687" y="120997"/>
                  </a:moveTo>
                  <a:lnTo>
                    <a:pt x="0" y="0"/>
                  </a:lnTo>
                </a:path>
              </a:pathLst>
            </a:custGeom>
            <a:ln w="27101" cap="rnd">
              <a:solidFill>
                <a:srgbClr val="1C86EE">
                  <a:alpha val="100000"/>
                </a:srgbClr>
              </a:solidFill>
              <a:prstDash val="dot"/>
              <a:round/>
            </a:ln>
          </p:spPr>
          <p:txBody>
            <a:bodyPr/>
            <a:lstStyle/>
            <a:p/>
          </p:txBody>
        </p:sp>
        <p:sp>
          <p:nvSpPr>
            <p:cNvPr id="97" name="pl97"/>
            <p:cNvSpPr/>
            <p:nvPr/>
          </p:nvSpPr>
          <p:spPr>
            <a:xfrm>
              <a:off x="7609271" y="1658680"/>
              <a:ext cx="1026689" cy="911060"/>
            </a:xfrm>
            <a:custGeom>
              <a:avLst/>
              <a:pathLst>
                <a:path w="1026689" h="911060">
                  <a:moveTo>
                    <a:pt x="1026689" y="911060"/>
                  </a:moveTo>
                  <a:lnTo>
                    <a:pt x="0" y="0"/>
                  </a:lnTo>
                </a:path>
              </a:pathLst>
            </a:custGeom>
            <a:ln w="27101" cap="rnd">
              <a:solidFill>
                <a:srgbClr val="80BD41">
                  <a:alpha val="100000"/>
                </a:srgbClr>
              </a:solidFill>
              <a:prstDash val="dot"/>
              <a:round/>
            </a:ln>
          </p:spPr>
          <p:txBody>
            <a:bodyPr/>
            <a:lstStyle/>
            <a:p/>
          </p:txBody>
        </p:sp>
        <p:sp>
          <p:nvSpPr>
            <p:cNvPr id="98" name="pl98"/>
            <p:cNvSpPr/>
            <p:nvPr/>
          </p:nvSpPr>
          <p:spPr>
            <a:xfrm>
              <a:off x="7614626" y="1654784"/>
              <a:ext cx="1159964" cy="398274"/>
            </a:xfrm>
            <a:custGeom>
              <a:avLst/>
              <a:pathLst>
                <a:path w="1159964" h="398274">
                  <a:moveTo>
                    <a:pt x="1159964" y="398274"/>
                  </a:moveTo>
                  <a:lnTo>
                    <a:pt x="0" y="0"/>
                  </a:lnTo>
                </a:path>
              </a:pathLst>
            </a:custGeom>
            <a:ln w="27101" cap="rnd">
              <a:solidFill>
                <a:srgbClr val="EE00EE">
                  <a:alpha val="100000"/>
                </a:srgbClr>
              </a:solidFill>
              <a:prstDash val="dot"/>
              <a:round/>
            </a:ln>
          </p:spPr>
          <p:txBody>
            <a:bodyPr/>
            <a:lstStyle/>
            <a:p/>
          </p:txBody>
        </p:sp>
        <p:sp>
          <p:nvSpPr>
            <p:cNvPr id="99" name="pl99"/>
            <p:cNvSpPr/>
            <p:nvPr/>
          </p:nvSpPr>
          <p:spPr>
            <a:xfrm>
              <a:off x="7616749" y="1491575"/>
              <a:ext cx="1145772" cy="41478"/>
            </a:xfrm>
            <a:custGeom>
              <a:avLst/>
              <a:pathLst>
                <a:path w="1145772" h="41478">
                  <a:moveTo>
                    <a:pt x="1145772" y="41478"/>
                  </a:moveTo>
                  <a:lnTo>
                    <a:pt x="0" y="0"/>
                  </a:lnTo>
                </a:path>
              </a:pathLst>
            </a:custGeom>
            <a:ln w="27101" cap="rnd">
              <a:solidFill>
                <a:srgbClr val="E31A1C">
                  <a:alpha val="100000"/>
                </a:srgbClr>
              </a:solidFill>
              <a:prstDash val="dot"/>
              <a:round/>
            </a:ln>
          </p:spPr>
          <p:txBody>
            <a:bodyPr/>
            <a:lstStyle/>
            <a:p/>
          </p:txBody>
        </p:sp>
        <p:sp>
          <p:nvSpPr>
            <p:cNvPr id="100" name="pl100"/>
            <p:cNvSpPr/>
            <p:nvPr/>
          </p:nvSpPr>
          <p:spPr>
            <a:xfrm>
              <a:off x="7615396" y="1548146"/>
              <a:ext cx="918193" cy="243643"/>
            </a:xfrm>
            <a:custGeom>
              <a:avLst/>
              <a:pathLst>
                <a:path w="918193" h="243643">
                  <a:moveTo>
                    <a:pt x="918193" y="243643"/>
                  </a:moveTo>
                  <a:lnTo>
                    <a:pt x="0" y="0"/>
                  </a:lnTo>
                </a:path>
              </a:pathLst>
            </a:custGeom>
            <a:ln w="27101" cap="rnd">
              <a:solidFill>
                <a:srgbClr val="FF7F00">
                  <a:alpha val="100000"/>
                </a:srgbClr>
              </a:solidFill>
              <a:prstDash val="dot"/>
              <a:round/>
            </a:ln>
          </p:spPr>
          <p:txBody>
            <a:bodyPr/>
            <a:lstStyle/>
            <a:p/>
          </p:txBody>
        </p:sp>
        <p:sp>
          <p:nvSpPr>
            <p:cNvPr id="101" name="pl101"/>
            <p:cNvSpPr/>
            <p:nvPr/>
          </p:nvSpPr>
          <p:spPr>
            <a:xfrm>
              <a:off x="7607186" y="1765108"/>
              <a:ext cx="450226" cy="541997"/>
            </a:xfrm>
            <a:custGeom>
              <a:avLst/>
              <a:pathLst>
                <a:path w="450226" h="541997">
                  <a:moveTo>
                    <a:pt x="450226" y="541997"/>
                  </a:moveTo>
                  <a:lnTo>
                    <a:pt x="0" y="0"/>
                  </a:lnTo>
                </a:path>
              </a:pathLst>
            </a:custGeom>
            <a:ln w="27101" cap="rnd">
              <a:solidFill>
                <a:srgbClr val="FFC20E">
                  <a:alpha val="100000"/>
                </a:srgbClr>
              </a:solidFill>
              <a:prstDash val="dot"/>
              <a:round/>
            </a:ln>
          </p:spPr>
          <p:txBody>
            <a:bodyPr/>
            <a:lstStyle/>
            <a:p/>
          </p:txBody>
        </p:sp>
        <p:sp>
          <p:nvSpPr>
            <p:cNvPr id="102" name="pl102"/>
            <p:cNvSpPr/>
            <p:nvPr/>
          </p:nvSpPr>
          <p:spPr>
            <a:xfrm>
              <a:off x="7609350" y="3929101"/>
              <a:ext cx="924133" cy="810721"/>
            </a:xfrm>
            <a:custGeom>
              <a:avLst/>
              <a:pathLst>
                <a:path w="924133" h="810721">
                  <a:moveTo>
                    <a:pt x="924133" y="810721"/>
                  </a:moveTo>
                  <a:lnTo>
                    <a:pt x="0" y="0"/>
                  </a:lnTo>
                </a:path>
              </a:pathLst>
            </a:custGeom>
            <a:ln w="27101" cap="rnd">
              <a:solidFill>
                <a:srgbClr val="008B00">
                  <a:alpha val="100000"/>
                </a:srgbClr>
              </a:solidFill>
              <a:prstDash val="dot"/>
              <a:round/>
            </a:ln>
          </p:spPr>
          <p:txBody>
            <a:bodyPr/>
            <a:lstStyle/>
            <a:p/>
          </p:txBody>
        </p:sp>
        <p:sp>
          <p:nvSpPr>
            <p:cNvPr id="103" name="pl103"/>
            <p:cNvSpPr/>
            <p:nvPr/>
          </p:nvSpPr>
          <p:spPr>
            <a:xfrm>
              <a:off x="7609321" y="1658656"/>
              <a:ext cx="1245875" cy="1097536"/>
            </a:xfrm>
            <a:custGeom>
              <a:avLst/>
              <a:pathLst>
                <a:path w="1245875" h="1097536">
                  <a:moveTo>
                    <a:pt x="1245875" y="1097536"/>
                  </a:moveTo>
                  <a:lnTo>
                    <a:pt x="0" y="0"/>
                  </a:lnTo>
                </a:path>
              </a:pathLst>
            </a:custGeom>
            <a:ln w="27101" cap="rnd">
              <a:solidFill>
                <a:srgbClr val="9A32CD">
                  <a:alpha val="100000"/>
                </a:srgbClr>
              </a:solidFill>
              <a:prstDash val="dot"/>
              <a:round/>
            </a:ln>
          </p:spPr>
          <p:txBody>
            <a:bodyPr/>
            <a:lstStyle/>
            <a:p/>
          </p:txBody>
        </p:sp>
        <p:sp>
          <p:nvSpPr>
            <p:cNvPr id="104" name="pl104"/>
            <p:cNvSpPr/>
            <p:nvPr/>
          </p:nvSpPr>
          <p:spPr>
            <a:xfrm>
              <a:off x="7607389" y="1976244"/>
              <a:ext cx="962247" cy="1123560"/>
            </a:xfrm>
            <a:custGeom>
              <a:avLst/>
              <a:pathLst>
                <a:path w="962247" h="1123560">
                  <a:moveTo>
                    <a:pt x="962247" y="1123560"/>
                  </a:moveTo>
                  <a:lnTo>
                    <a:pt x="0" y="0"/>
                  </a:lnTo>
                </a:path>
              </a:pathLst>
            </a:custGeom>
            <a:ln w="27101" cap="rnd">
              <a:solidFill>
                <a:srgbClr val="FB9A99">
                  <a:alpha val="100000"/>
                </a:srgbClr>
              </a:solidFill>
              <a:prstDash val="dot"/>
              <a:round/>
            </a:ln>
          </p:spPr>
          <p:txBody>
            <a:bodyPr/>
            <a:lstStyle/>
            <a:p/>
          </p:txBody>
        </p:sp>
        <p:sp>
          <p:nvSpPr>
            <p:cNvPr id="105" name="pl105"/>
            <p:cNvSpPr/>
            <p:nvPr/>
          </p:nvSpPr>
          <p:spPr>
            <a:xfrm>
              <a:off x="7609576" y="4245802"/>
              <a:ext cx="1251859" cy="1063090"/>
            </a:xfrm>
            <a:custGeom>
              <a:avLst/>
              <a:pathLst>
                <a:path w="1251859" h="1063090">
                  <a:moveTo>
                    <a:pt x="1251859" y="1063090"/>
                  </a:moveTo>
                  <a:lnTo>
                    <a:pt x="0" y="0"/>
                  </a:lnTo>
                </a:path>
              </a:pathLst>
            </a:custGeom>
            <a:ln w="27101" cap="rnd">
              <a:solidFill>
                <a:srgbClr val="836FFF">
                  <a:alpha val="100000"/>
                </a:srgbClr>
              </a:solidFill>
              <a:prstDash val="dot"/>
              <a:round/>
            </a:ln>
          </p:spPr>
          <p:txBody>
            <a:bodyPr/>
            <a:lstStyle/>
            <a:p/>
          </p:txBody>
        </p:sp>
        <p:sp>
          <p:nvSpPr>
            <p:cNvPr id="106" name="pl106"/>
            <p:cNvSpPr/>
            <p:nvPr/>
          </p:nvSpPr>
          <p:spPr>
            <a:xfrm>
              <a:off x="7601722" y="2347107"/>
              <a:ext cx="329130" cy="1250383"/>
            </a:xfrm>
            <a:custGeom>
              <a:avLst/>
              <a:pathLst>
                <a:path w="329130" h="1250383">
                  <a:moveTo>
                    <a:pt x="329130" y="1250383"/>
                  </a:moveTo>
                  <a:lnTo>
                    <a:pt x="0" y="0"/>
                  </a:lnTo>
                </a:path>
              </a:pathLst>
            </a:custGeom>
            <a:ln w="27101" cap="rnd">
              <a:solidFill>
                <a:srgbClr val="002759">
                  <a:alpha val="100000"/>
                </a:srgbClr>
              </a:solidFill>
              <a:prstDash val="dot"/>
              <a:round/>
            </a:ln>
          </p:spPr>
          <p:txBody>
            <a:bodyPr/>
            <a:lstStyle/>
            <a:p/>
          </p:txBody>
        </p:sp>
        <p:sp>
          <p:nvSpPr>
            <p:cNvPr id="107" name="pg107"/>
            <p:cNvSpPr/>
            <p:nvPr/>
          </p:nvSpPr>
          <p:spPr>
            <a:xfrm>
              <a:off x="7464699" y="1778642"/>
              <a:ext cx="1495411" cy="169038"/>
            </a:xfrm>
            <a:custGeom>
              <a:avLst/>
              <a:pathLst>
                <a:path w="1495411" h="169038">
                  <a:moveTo>
                    <a:pt x="27432" y="169038"/>
                  </a:moveTo>
                  <a:lnTo>
                    <a:pt x="1467979" y="169038"/>
                  </a:lnTo>
                  <a:lnTo>
                    <a:pt x="1466875" y="169016"/>
                  </a:lnTo>
                  <a:lnTo>
                    <a:pt x="1471286" y="168838"/>
                  </a:lnTo>
                  <a:lnTo>
                    <a:pt x="1475611" y="167955"/>
                  </a:lnTo>
                  <a:lnTo>
                    <a:pt x="1479739" y="166389"/>
                  </a:lnTo>
                  <a:lnTo>
                    <a:pt x="1483562" y="164182"/>
                  </a:lnTo>
                  <a:lnTo>
                    <a:pt x="1486982" y="161390"/>
                  </a:lnTo>
                  <a:lnTo>
                    <a:pt x="1489910" y="158086"/>
                  </a:lnTo>
                  <a:lnTo>
                    <a:pt x="1492269" y="154354"/>
                  </a:lnTo>
                  <a:lnTo>
                    <a:pt x="1494000" y="150293"/>
                  </a:lnTo>
                  <a:lnTo>
                    <a:pt x="1495056" y="146006"/>
                  </a:lnTo>
                  <a:lnTo>
                    <a:pt x="1495411" y="141606"/>
                  </a:lnTo>
                  <a:lnTo>
                    <a:pt x="1495411" y="27431"/>
                  </a:lnTo>
                  <a:lnTo>
                    <a:pt x="1495056" y="23031"/>
                  </a:lnTo>
                  <a:lnTo>
                    <a:pt x="1494000" y="18745"/>
                  </a:lnTo>
                  <a:lnTo>
                    <a:pt x="1492269" y="14683"/>
                  </a:lnTo>
                  <a:lnTo>
                    <a:pt x="1489910" y="10952"/>
                  </a:lnTo>
                  <a:lnTo>
                    <a:pt x="1486982" y="7647"/>
                  </a:lnTo>
                  <a:lnTo>
                    <a:pt x="1483562" y="4855"/>
                  </a:lnTo>
                  <a:lnTo>
                    <a:pt x="1479739" y="2648"/>
                  </a:lnTo>
                  <a:lnTo>
                    <a:pt x="1475611" y="1083"/>
                  </a:lnTo>
                  <a:lnTo>
                    <a:pt x="1471286" y="200"/>
                  </a:lnTo>
                  <a:lnTo>
                    <a:pt x="1467979"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108" name="tx108"/>
            <p:cNvSpPr/>
            <p:nvPr/>
          </p:nvSpPr>
          <p:spPr>
            <a:xfrm>
              <a:off x="7487559" y="1802818"/>
              <a:ext cx="1403971"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Diphtheria, tetanus, pertussis</a:t>
              </a:r>
            </a:p>
          </p:txBody>
        </p:sp>
        <p:sp>
          <p:nvSpPr>
            <p:cNvPr id="109" name="pg109"/>
            <p:cNvSpPr/>
            <p:nvPr/>
          </p:nvSpPr>
          <p:spPr>
            <a:xfrm>
              <a:off x="8567381" y="2490242"/>
              <a:ext cx="392729" cy="169038"/>
            </a:xfrm>
            <a:custGeom>
              <a:avLst/>
              <a:pathLst>
                <a:path w="392729" h="169038">
                  <a:moveTo>
                    <a:pt x="27431" y="169038"/>
                  </a:moveTo>
                  <a:lnTo>
                    <a:pt x="365297" y="169038"/>
                  </a:lnTo>
                  <a:lnTo>
                    <a:pt x="364193" y="169016"/>
                  </a:lnTo>
                  <a:lnTo>
                    <a:pt x="368604" y="168838"/>
                  </a:lnTo>
                  <a:lnTo>
                    <a:pt x="372929" y="167955"/>
                  </a:lnTo>
                  <a:lnTo>
                    <a:pt x="377057" y="166389"/>
                  </a:lnTo>
                  <a:lnTo>
                    <a:pt x="380880" y="164182"/>
                  </a:lnTo>
                  <a:lnTo>
                    <a:pt x="384300" y="161390"/>
                  </a:lnTo>
                  <a:lnTo>
                    <a:pt x="387227" y="158086"/>
                  </a:lnTo>
                  <a:lnTo>
                    <a:pt x="389587" y="154354"/>
                  </a:lnTo>
                  <a:lnTo>
                    <a:pt x="391317" y="150293"/>
                  </a:lnTo>
                  <a:lnTo>
                    <a:pt x="392374" y="146006"/>
                  </a:lnTo>
                  <a:lnTo>
                    <a:pt x="392729" y="141606"/>
                  </a:lnTo>
                  <a:lnTo>
                    <a:pt x="392729" y="27431"/>
                  </a:lnTo>
                  <a:lnTo>
                    <a:pt x="392374" y="23031"/>
                  </a:lnTo>
                  <a:lnTo>
                    <a:pt x="391317" y="18745"/>
                  </a:lnTo>
                  <a:lnTo>
                    <a:pt x="389587" y="14683"/>
                  </a:lnTo>
                  <a:lnTo>
                    <a:pt x="387227" y="10952"/>
                  </a:lnTo>
                  <a:lnTo>
                    <a:pt x="384300" y="7647"/>
                  </a:lnTo>
                  <a:lnTo>
                    <a:pt x="380880" y="4855"/>
                  </a:lnTo>
                  <a:lnTo>
                    <a:pt x="377057" y="2648"/>
                  </a:lnTo>
                  <a:lnTo>
                    <a:pt x="372929" y="1083"/>
                  </a:lnTo>
                  <a:lnTo>
                    <a:pt x="368604" y="200"/>
                  </a:lnTo>
                  <a:lnTo>
                    <a:pt x="365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110" name="tx110"/>
            <p:cNvSpPr/>
            <p:nvPr/>
          </p:nvSpPr>
          <p:spPr>
            <a:xfrm>
              <a:off x="8590241" y="2514419"/>
              <a:ext cx="301289"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 B</a:t>
              </a:r>
            </a:p>
          </p:txBody>
        </p:sp>
        <p:sp>
          <p:nvSpPr>
            <p:cNvPr id="111" name="pg111"/>
            <p:cNvSpPr/>
            <p:nvPr/>
          </p:nvSpPr>
          <p:spPr>
            <a:xfrm>
              <a:off x="8706010" y="1972194"/>
              <a:ext cx="254100" cy="169038"/>
            </a:xfrm>
            <a:custGeom>
              <a:avLst/>
              <a:pathLst>
                <a:path w="254100" h="169038">
                  <a:moveTo>
                    <a:pt x="27431" y="169038"/>
                  </a:moveTo>
                  <a:lnTo>
                    <a:pt x="226668" y="169038"/>
                  </a:lnTo>
                  <a:lnTo>
                    <a:pt x="225563" y="169016"/>
                  </a:lnTo>
                  <a:lnTo>
                    <a:pt x="229974" y="168838"/>
                  </a:lnTo>
                  <a:lnTo>
                    <a:pt x="234300" y="167955"/>
                  </a:lnTo>
                  <a:lnTo>
                    <a:pt x="238428" y="166389"/>
                  </a:lnTo>
                  <a:lnTo>
                    <a:pt x="242251" y="164182"/>
                  </a:lnTo>
                  <a:lnTo>
                    <a:pt x="245671" y="161390"/>
                  </a:lnTo>
                  <a:lnTo>
                    <a:pt x="248598" y="158086"/>
                  </a:lnTo>
                  <a:lnTo>
                    <a:pt x="250958" y="154354"/>
                  </a:lnTo>
                  <a:lnTo>
                    <a:pt x="252688" y="150293"/>
                  </a:lnTo>
                  <a:lnTo>
                    <a:pt x="253745" y="146006"/>
                  </a:lnTo>
                  <a:lnTo>
                    <a:pt x="254100" y="141606"/>
                  </a:lnTo>
                  <a:lnTo>
                    <a:pt x="254100" y="27431"/>
                  </a:lnTo>
                  <a:lnTo>
                    <a:pt x="253745" y="23031"/>
                  </a:lnTo>
                  <a:lnTo>
                    <a:pt x="252688" y="18745"/>
                  </a:lnTo>
                  <a:lnTo>
                    <a:pt x="250958" y="14683"/>
                  </a:lnTo>
                  <a:lnTo>
                    <a:pt x="248598" y="10952"/>
                  </a:lnTo>
                  <a:lnTo>
                    <a:pt x="245671" y="7647"/>
                  </a:lnTo>
                  <a:lnTo>
                    <a:pt x="242251" y="4855"/>
                  </a:lnTo>
                  <a:lnTo>
                    <a:pt x="238428" y="2648"/>
                  </a:lnTo>
                  <a:lnTo>
                    <a:pt x="234300" y="1083"/>
                  </a:lnTo>
                  <a:lnTo>
                    <a:pt x="229974" y="200"/>
                  </a:lnTo>
                  <a:lnTo>
                    <a:pt x="226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112" name="tx112"/>
            <p:cNvSpPr/>
            <p:nvPr/>
          </p:nvSpPr>
          <p:spPr>
            <a:xfrm>
              <a:off x="8728870" y="2016643"/>
              <a:ext cx="162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a:t>
              </a:r>
            </a:p>
          </p:txBody>
        </p:sp>
        <p:sp>
          <p:nvSpPr>
            <p:cNvPr id="113" name="pg113"/>
            <p:cNvSpPr/>
            <p:nvPr/>
          </p:nvSpPr>
          <p:spPr>
            <a:xfrm>
              <a:off x="8693942" y="1448602"/>
              <a:ext cx="266168" cy="169038"/>
            </a:xfrm>
            <a:custGeom>
              <a:avLst/>
              <a:pathLst>
                <a:path w="266168" h="169038">
                  <a:moveTo>
                    <a:pt x="27431" y="169038"/>
                  </a:moveTo>
                  <a:lnTo>
                    <a:pt x="238736" y="169038"/>
                  </a:lnTo>
                  <a:lnTo>
                    <a:pt x="237632" y="169016"/>
                  </a:lnTo>
                  <a:lnTo>
                    <a:pt x="242043" y="168838"/>
                  </a:lnTo>
                  <a:lnTo>
                    <a:pt x="246369" y="167955"/>
                  </a:lnTo>
                  <a:lnTo>
                    <a:pt x="250496" y="166389"/>
                  </a:lnTo>
                  <a:lnTo>
                    <a:pt x="254320" y="164182"/>
                  </a:lnTo>
                  <a:lnTo>
                    <a:pt x="257739" y="161390"/>
                  </a:lnTo>
                  <a:lnTo>
                    <a:pt x="260667" y="158086"/>
                  </a:lnTo>
                  <a:lnTo>
                    <a:pt x="263026" y="154354"/>
                  </a:lnTo>
                  <a:lnTo>
                    <a:pt x="264757" y="150293"/>
                  </a:lnTo>
                  <a:lnTo>
                    <a:pt x="265813" y="146006"/>
                  </a:lnTo>
                  <a:lnTo>
                    <a:pt x="266168" y="141606"/>
                  </a:lnTo>
                  <a:lnTo>
                    <a:pt x="266168" y="27431"/>
                  </a:lnTo>
                  <a:lnTo>
                    <a:pt x="265813" y="23031"/>
                  </a:lnTo>
                  <a:lnTo>
                    <a:pt x="264757" y="18745"/>
                  </a:lnTo>
                  <a:lnTo>
                    <a:pt x="263026" y="14683"/>
                  </a:lnTo>
                  <a:lnTo>
                    <a:pt x="260667" y="10952"/>
                  </a:lnTo>
                  <a:lnTo>
                    <a:pt x="257739" y="7647"/>
                  </a:lnTo>
                  <a:lnTo>
                    <a:pt x="254320" y="4855"/>
                  </a:lnTo>
                  <a:lnTo>
                    <a:pt x="250496" y="2648"/>
                  </a:lnTo>
                  <a:lnTo>
                    <a:pt x="246369" y="1083"/>
                  </a:lnTo>
                  <a:lnTo>
                    <a:pt x="242043" y="200"/>
                  </a:lnTo>
                  <a:lnTo>
                    <a:pt x="2387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114" name="tx114"/>
            <p:cNvSpPr/>
            <p:nvPr/>
          </p:nvSpPr>
          <p:spPr>
            <a:xfrm>
              <a:off x="8716802" y="1494322"/>
              <a:ext cx="174728"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a:t>
              </a:r>
            </a:p>
          </p:txBody>
        </p:sp>
        <p:sp>
          <p:nvSpPr>
            <p:cNvPr id="115" name="pg115"/>
            <p:cNvSpPr/>
            <p:nvPr/>
          </p:nvSpPr>
          <p:spPr>
            <a:xfrm>
              <a:off x="8465010" y="1710915"/>
              <a:ext cx="495100" cy="169038"/>
            </a:xfrm>
            <a:custGeom>
              <a:avLst/>
              <a:pathLst>
                <a:path w="495100" h="169038">
                  <a:moveTo>
                    <a:pt x="27431" y="169038"/>
                  </a:moveTo>
                  <a:lnTo>
                    <a:pt x="467668" y="169038"/>
                  </a:lnTo>
                  <a:lnTo>
                    <a:pt x="466563" y="169016"/>
                  </a:lnTo>
                  <a:lnTo>
                    <a:pt x="470974" y="168838"/>
                  </a:lnTo>
                  <a:lnTo>
                    <a:pt x="475300" y="167955"/>
                  </a:lnTo>
                  <a:lnTo>
                    <a:pt x="479428" y="166389"/>
                  </a:lnTo>
                  <a:lnTo>
                    <a:pt x="483251" y="164182"/>
                  </a:lnTo>
                  <a:lnTo>
                    <a:pt x="486671" y="161390"/>
                  </a:lnTo>
                  <a:lnTo>
                    <a:pt x="489598" y="158086"/>
                  </a:lnTo>
                  <a:lnTo>
                    <a:pt x="491958" y="154354"/>
                  </a:lnTo>
                  <a:lnTo>
                    <a:pt x="493688" y="150293"/>
                  </a:lnTo>
                  <a:lnTo>
                    <a:pt x="494745" y="146006"/>
                  </a:lnTo>
                  <a:lnTo>
                    <a:pt x="495100" y="141606"/>
                  </a:lnTo>
                  <a:lnTo>
                    <a:pt x="495100" y="27431"/>
                  </a:lnTo>
                  <a:lnTo>
                    <a:pt x="494745" y="23031"/>
                  </a:lnTo>
                  <a:lnTo>
                    <a:pt x="493688" y="18745"/>
                  </a:lnTo>
                  <a:lnTo>
                    <a:pt x="491958" y="14683"/>
                  </a:lnTo>
                  <a:lnTo>
                    <a:pt x="489598" y="10952"/>
                  </a:lnTo>
                  <a:lnTo>
                    <a:pt x="486671" y="7647"/>
                  </a:lnTo>
                  <a:lnTo>
                    <a:pt x="483251" y="4855"/>
                  </a:lnTo>
                  <a:lnTo>
                    <a:pt x="479428" y="2648"/>
                  </a:lnTo>
                  <a:lnTo>
                    <a:pt x="475300" y="1083"/>
                  </a:lnTo>
                  <a:lnTo>
                    <a:pt x="470974" y="200"/>
                  </a:lnTo>
                  <a:lnTo>
                    <a:pt x="467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16" name="tx116"/>
            <p:cNvSpPr/>
            <p:nvPr/>
          </p:nvSpPr>
          <p:spPr>
            <a:xfrm>
              <a:off x="8487870" y="1755364"/>
              <a:ext cx="403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Measles</a:t>
              </a:r>
            </a:p>
          </p:txBody>
        </p:sp>
        <p:sp>
          <p:nvSpPr>
            <p:cNvPr id="117" name="pg117"/>
            <p:cNvSpPr/>
            <p:nvPr/>
          </p:nvSpPr>
          <p:spPr>
            <a:xfrm>
              <a:off x="7988833" y="2232402"/>
              <a:ext cx="971277" cy="169038"/>
            </a:xfrm>
            <a:custGeom>
              <a:avLst/>
              <a:pathLst>
                <a:path w="971277" h="169038">
                  <a:moveTo>
                    <a:pt x="27431" y="169038"/>
                  </a:moveTo>
                  <a:lnTo>
                    <a:pt x="943845" y="169038"/>
                  </a:lnTo>
                  <a:lnTo>
                    <a:pt x="942741" y="169016"/>
                  </a:lnTo>
                  <a:lnTo>
                    <a:pt x="947152" y="168838"/>
                  </a:lnTo>
                  <a:lnTo>
                    <a:pt x="951477" y="167955"/>
                  </a:lnTo>
                  <a:lnTo>
                    <a:pt x="955605" y="166389"/>
                  </a:lnTo>
                  <a:lnTo>
                    <a:pt x="959428" y="164182"/>
                  </a:lnTo>
                  <a:lnTo>
                    <a:pt x="962848" y="161390"/>
                  </a:lnTo>
                  <a:lnTo>
                    <a:pt x="965776" y="158086"/>
                  </a:lnTo>
                  <a:lnTo>
                    <a:pt x="968135" y="154354"/>
                  </a:lnTo>
                  <a:lnTo>
                    <a:pt x="969866" y="150293"/>
                  </a:lnTo>
                  <a:lnTo>
                    <a:pt x="970922" y="146006"/>
                  </a:lnTo>
                  <a:lnTo>
                    <a:pt x="971277" y="141606"/>
                  </a:lnTo>
                  <a:lnTo>
                    <a:pt x="971277" y="27431"/>
                  </a:lnTo>
                  <a:lnTo>
                    <a:pt x="970922" y="23031"/>
                  </a:lnTo>
                  <a:lnTo>
                    <a:pt x="969866" y="18745"/>
                  </a:lnTo>
                  <a:lnTo>
                    <a:pt x="968135" y="14683"/>
                  </a:lnTo>
                  <a:lnTo>
                    <a:pt x="965776" y="10952"/>
                  </a:lnTo>
                  <a:lnTo>
                    <a:pt x="962848" y="7647"/>
                  </a:lnTo>
                  <a:lnTo>
                    <a:pt x="959428" y="4855"/>
                  </a:lnTo>
                  <a:lnTo>
                    <a:pt x="955605" y="2648"/>
                  </a:lnTo>
                  <a:lnTo>
                    <a:pt x="951477" y="1083"/>
                  </a:lnTo>
                  <a:lnTo>
                    <a:pt x="947152" y="200"/>
                  </a:lnTo>
                  <a:lnTo>
                    <a:pt x="9438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18" name="tx118"/>
            <p:cNvSpPr/>
            <p:nvPr/>
          </p:nvSpPr>
          <p:spPr>
            <a:xfrm>
              <a:off x="8011693" y="2276534"/>
              <a:ext cx="879837"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Measles 2nd dose</a:t>
              </a:r>
            </a:p>
          </p:txBody>
        </p:sp>
        <p:sp>
          <p:nvSpPr>
            <p:cNvPr id="119" name="pg119"/>
            <p:cNvSpPr/>
            <p:nvPr/>
          </p:nvSpPr>
          <p:spPr>
            <a:xfrm>
              <a:off x="8464904" y="4660879"/>
              <a:ext cx="495206" cy="169038"/>
            </a:xfrm>
            <a:custGeom>
              <a:avLst/>
              <a:pathLst>
                <a:path w="495206" h="169038">
                  <a:moveTo>
                    <a:pt x="27431" y="169038"/>
                  </a:moveTo>
                  <a:lnTo>
                    <a:pt x="467774" y="169038"/>
                  </a:lnTo>
                  <a:lnTo>
                    <a:pt x="466669" y="169016"/>
                  </a:lnTo>
                  <a:lnTo>
                    <a:pt x="471080" y="168838"/>
                  </a:lnTo>
                  <a:lnTo>
                    <a:pt x="475406" y="167955"/>
                  </a:lnTo>
                  <a:lnTo>
                    <a:pt x="479534" y="166389"/>
                  </a:lnTo>
                  <a:lnTo>
                    <a:pt x="483357" y="164182"/>
                  </a:lnTo>
                  <a:lnTo>
                    <a:pt x="486777" y="161390"/>
                  </a:lnTo>
                  <a:lnTo>
                    <a:pt x="489704" y="158086"/>
                  </a:lnTo>
                  <a:lnTo>
                    <a:pt x="492064" y="154354"/>
                  </a:lnTo>
                  <a:lnTo>
                    <a:pt x="493794" y="150293"/>
                  </a:lnTo>
                  <a:lnTo>
                    <a:pt x="494851" y="146006"/>
                  </a:lnTo>
                  <a:lnTo>
                    <a:pt x="495206" y="141606"/>
                  </a:lnTo>
                  <a:lnTo>
                    <a:pt x="495206" y="27431"/>
                  </a:lnTo>
                  <a:lnTo>
                    <a:pt x="494851" y="23031"/>
                  </a:lnTo>
                  <a:lnTo>
                    <a:pt x="493794" y="18745"/>
                  </a:lnTo>
                  <a:lnTo>
                    <a:pt x="492064" y="14683"/>
                  </a:lnTo>
                  <a:lnTo>
                    <a:pt x="489704" y="10952"/>
                  </a:lnTo>
                  <a:lnTo>
                    <a:pt x="486777" y="7647"/>
                  </a:lnTo>
                  <a:lnTo>
                    <a:pt x="483357" y="4855"/>
                  </a:lnTo>
                  <a:lnTo>
                    <a:pt x="479534" y="2648"/>
                  </a:lnTo>
                  <a:lnTo>
                    <a:pt x="475406" y="1083"/>
                  </a:lnTo>
                  <a:lnTo>
                    <a:pt x="471080" y="200"/>
                  </a:lnTo>
                  <a:lnTo>
                    <a:pt x="4677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20" name="tx120"/>
            <p:cNvSpPr/>
            <p:nvPr/>
          </p:nvSpPr>
          <p:spPr>
            <a:xfrm>
              <a:off x="8487764" y="4705329"/>
              <a:ext cx="403766"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Pneumo</a:t>
              </a:r>
            </a:p>
          </p:txBody>
        </p:sp>
        <p:sp>
          <p:nvSpPr>
            <p:cNvPr id="121" name="pg121"/>
            <p:cNvSpPr/>
            <p:nvPr/>
          </p:nvSpPr>
          <p:spPr>
            <a:xfrm>
              <a:off x="8627618" y="2756192"/>
              <a:ext cx="332492" cy="169038"/>
            </a:xfrm>
            <a:custGeom>
              <a:avLst/>
              <a:pathLst>
                <a:path w="332492" h="169038">
                  <a:moveTo>
                    <a:pt x="27431" y="169038"/>
                  </a:moveTo>
                  <a:lnTo>
                    <a:pt x="305060" y="169038"/>
                  </a:lnTo>
                  <a:lnTo>
                    <a:pt x="303956" y="169016"/>
                  </a:lnTo>
                  <a:lnTo>
                    <a:pt x="308367" y="168838"/>
                  </a:lnTo>
                  <a:lnTo>
                    <a:pt x="312692" y="167955"/>
                  </a:lnTo>
                  <a:lnTo>
                    <a:pt x="316820" y="166389"/>
                  </a:lnTo>
                  <a:lnTo>
                    <a:pt x="320644" y="164182"/>
                  </a:lnTo>
                  <a:lnTo>
                    <a:pt x="324063" y="161390"/>
                  </a:lnTo>
                  <a:lnTo>
                    <a:pt x="326991" y="158086"/>
                  </a:lnTo>
                  <a:lnTo>
                    <a:pt x="329350" y="154354"/>
                  </a:lnTo>
                  <a:lnTo>
                    <a:pt x="331081" y="150293"/>
                  </a:lnTo>
                  <a:lnTo>
                    <a:pt x="332137" y="146006"/>
                  </a:lnTo>
                  <a:lnTo>
                    <a:pt x="332492" y="141606"/>
                  </a:lnTo>
                  <a:lnTo>
                    <a:pt x="332492" y="27431"/>
                  </a:lnTo>
                  <a:lnTo>
                    <a:pt x="332137" y="23031"/>
                  </a:lnTo>
                  <a:lnTo>
                    <a:pt x="331081" y="18745"/>
                  </a:lnTo>
                  <a:lnTo>
                    <a:pt x="329350" y="14683"/>
                  </a:lnTo>
                  <a:lnTo>
                    <a:pt x="326991" y="10952"/>
                  </a:lnTo>
                  <a:lnTo>
                    <a:pt x="324063" y="7647"/>
                  </a:lnTo>
                  <a:lnTo>
                    <a:pt x="320644" y="4855"/>
                  </a:lnTo>
                  <a:lnTo>
                    <a:pt x="316820" y="2648"/>
                  </a:lnTo>
                  <a:lnTo>
                    <a:pt x="312692" y="1083"/>
                  </a:lnTo>
                  <a:lnTo>
                    <a:pt x="308367" y="200"/>
                  </a:lnTo>
                  <a:lnTo>
                    <a:pt x="30506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22" name="tx122"/>
            <p:cNvSpPr/>
            <p:nvPr/>
          </p:nvSpPr>
          <p:spPr>
            <a:xfrm>
              <a:off x="8650478" y="2800642"/>
              <a:ext cx="241052"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a:t>
              </a:r>
            </a:p>
          </p:txBody>
        </p:sp>
        <p:sp>
          <p:nvSpPr>
            <p:cNvPr id="123" name="pg123"/>
            <p:cNvSpPr/>
            <p:nvPr/>
          </p:nvSpPr>
          <p:spPr>
            <a:xfrm>
              <a:off x="8501057" y="3020082"/>
              <a:ext cx="459053" cy="169038"/>
            </a:xfrm>
            <a:custGeom>
              <a:avLst/>
              <a:pathLst>
                <a:path w="459053" h="169038">
                  <a:moveTo>
                    <a:pt x="27431" y="169038"/>
                  </a:moveTo>
                  <a:lnTo>
                    <a:pt x="431621" y="169038"/>
                  </a:lnTo>
                  <a:lnTo>
                    <a:pt x="430517" y="169016"/>
                  </a:lnTo>
                  <a:lnTo>
                    <a:pt x="434928" y="168838"/>
                  </a:lnTo>
                  <a:lnTo>
                    <a:pt x="439253" y="167955"/>
                  </a:lnTo>
                  <a:lnTo>
                    <a:pt x="443381" y="166389"/>
                  </a:lnTo>
                  <a:lnTo>
                    <a:pt x="447204" y="164182"/>
                  </a:lnTo>
                  <a:lnTo>
                    <a:pt x="450624" y="161390"/>
                  </a:lnTo>
                  <a:lnTo>
                    <a:pt x="453551" y="158086"/>
                  </a:lnTo>
                  <a:lnTo>
                    <a:pt x="455911" y="154354"/>
                  </a:lnTo>
                  <a:lnTo>
                    <a:pt x="457641" y="150293"/>
                  </a:lnTo>
                  <a:lnTo>
                    <a:pt x="458698" y="146006"/>
                  </a:lnTo>
                  <a:lnTo>
                    <a:pt x="459053" y="141606"/>
                  </a:lnTo>
                  <a:lnTo>
                    <a:pt x="459053" y="27431"/>
                  </a:lnTo>
                  <a:lnTo>
                    <a:pt x="458698" y="23031"/>
                  </a:lnTo>
                  <a:lnTo>
                    <a:pt x="457641" y="18745"/>
                  </a:lnTo>
                  <a:lnTo>
                    <a:pt x="455911" y="14683"/>
                  </a:lnTo>
                  <a:lnTo>
                    <a:pt x="453551" y="10952"/>
                  </a:lnTo>
                  <a:lnTo>
                    <a:pt x="450624" y="7647"/>
                  </a:lnTo>
                  <a:lnTo>
                    <a:pt x="447204" y="4855"/>
                  </a:lnTo>
                  <a:lnTo>
                    <a:pt x="443381" y="2648"/>
                  </a:lnTo>
                  <a:lnTo>
                    <a:pt x="439253" y="1083"/>
                  </a:lnTo>
                  <a:lnTo>
                    <a:pt x="434928" y="200"/>
                  </a:lnTo>
                  <a:lnTo>
                    <a:pt x="43162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24" name="tx124"/>
            <p:cNvSpPr/>
            <p:nvPr/>
          </p:nvSpPr>
          <p:spPr>
            <a:xfrm>
              <a:off x="8523917" y="3064532"/>
              <a:ext cx="367613"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a:t>
              </a:r>
            </a:p>
          </p:txBody>
        </p:sp>
        <p:sp>
          <p:nvSpPr>
            <p:cNvPr id="125" name="pg125"/>
            <p:cNvSpPr/>
            <p:nvPr/>
          </p:nvSpPr>
          <p:spPr>
            <a:xfrm>
              <a:off x="8639686" y="5308893"/>
              <a:ext cx="320424" cy="169038"/>
            </a:xfrm>
            <a:custGeom>
              <a:avLst/>
              <a:pathLst>
                <a:path w="320424" h="169038">
                  <a:moveTo>
                    <a:pt x="27431" y="169038"/>
                  </a:moveTo>
                  <a:lnTo>
                    <a:pt x="292992" y="169038"/>
                  </a:lnTo>
                  <a:lnTo>
                    <a:pt x="291887" y="169016"/>
                  </a:lnTo>
                  <a:lnTo>
                    <a:pt x="296298" y="168838"/>
                  </a:lnTo>
                  <a:lnTo>
                    <a:pt x="300624" y="167955"/>
                  </a:lnTo>
                  <a:lnTo>
                    <a:pt x="304752" y="166389"/>
                  </a:lnTo>
                  <a:lnTo>
                    <a:pt x="308575" y="164182"/>
                  </a:lnTo>
                  <a:lnTo>
                    <a:pt x="311995" y="161390"/>
                  </a:lnTo>
                  <a:lnTo>
                    <a:pt x="314922" y="158086"/>
                  </a:lnTo>
                  <a:lnTo>
                    <a:pt x="317282" y="154354"/>
                  </a:lnTo>
                  <a:lnTo>
                    <a:pt x="319012" y="150293"/>
                  </a:lnTo>
                  <a:lnTo>
                    <a:pt x="320069" y="146006"/>
                  </a:lnTo>
                  <a:lnTo>
                    <a:pt x="320424" y="141606"/>
                  </a:lnTo>
                  <a:lnTo>
                    <a:pt x="320424" y="27432"/>
                  </a:lnTo>
                  <a:lnTo>
                    <a:pt x="320069" y="23031"/>
                  </a:lnTo>
                  <a:lnTo>
                    <a:pt x="319012" y="18745"/>
                  </a:lnTo>
                  <a:lnTo>
                    <a:pt x="317282" y="14683"/>
                  </a:lnTo>
                  <a:lnTo>
                    <a:pt x="314922" y="10952"/>
                  </a:lnTo>
                  <a:lnTo>
                    <a:pt x="311995" y="7647"/>
                  </a:lnTo>
                  <a:lnTo>
                    <a:pt x="308575" y="4855"/>
                  </a:lnTo>
                  <a:lnTo>
                    <a:pt x="304752" y="2648"/>
                  </a:lnTo>
                  <a:lnTo>
                    <a:pt x="300624" y="1083"/>
                  </a:lnTo>
                  <a:lnTo>
                    <a:pt x="296298" y="200"/>
                  </a:lnTo>
                  <a:lnTo>
                    <a:pt x="29299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26" name="tx126"/>
            <p:cNvSpPr/>
            <p:nvPr/>
          </p:nvSpPr>
          <p:spPr>
            <a:xfrm>
              <a:off x="8662546" y="5353342"/>
              <a:ext cx="228984"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a:t>
              </a:r>
            </a:p>
          </p:txBody>
        </p:sp>
        <p:sp>
          <p:nvSpPr>
            <p:cNvPr id="127" name="pg127"/>
            <p:cNvSpPr/>
            <p:nvPr/>
          </p:nvSpPr>
          <p:spPr>
            <a:xfrm>
              <a:off x="7862272" y="3518449"/>
              <a:ext cx="1097838" cy="169038"/>
            </a:xfrm>
            <a:custGeom>
              <a:avLst/>
              <a:pathLst>
                <a:path w="1097838" h="169038">
                  <a:moveTo>
                    <a:pt x="27431" y="169038"/>
                  </a:moveTo>
                  <a:lnTo>
                    <a:pt x="1070406" y="169038"/>
                  </a:lnTo>
                  <a:lnTo>
                    <a:pt x="1069301" y="169016"/>
                  </a:lnTo>
                  <a:lnTo>
                    <a:pt x="1073713" y="168838"/>
                  </a:lnTo>
                  <a:lnTo>
                    <a:pt x="1078038" y="167955"/>
                  </a:lnTo>
                  <a:lnTo>
                    <a:pt x="1082166" y="166389"/>
                  </a:lnTo>
                  <a:lnTo>
                    <a:pt x="1085989" y="164182"/>
                  </a:lnTo>
                  <a:lnTo>
                    <a:pt x="1089409" y="161390"/>
                  </a:lnTo>
                  <a:lnTo>
                    <a:pt x="1092336" y="158086"/>
                  </a:lnTo>
                  <a:lnTo>
                    <a:pt x="1094696" y="154354"/>
                  </a:lnTo>
                  <a:lnTo>
                    <a:pt x="1096426" y="150293"/>
                  </a:lnTo>
                  <a:lnTo>
                    <a:pt x="1097483" y="146006"/>
                  </a:lnTo>
                  <a:lnTo>
                    <a:pt x="1097838" y="141606"/>
                  </a:lnTo>
                  <a:lnTo>
                    <a:pt x="1097838" y="27432"/>
                  </a:lnTo>
                  <a:lnTo>
                    <a:pt x="1097483" y="23031"/>
                  </a:lnTo>
                  <a:lnTo>
                    <a:pt x="1096426" y="18745"/>
                  </a:lnTo>
                  <a:lnTo>
                    <a:pt x="1094696" y="14683"/>
                  </a:lnTo>
                  <a:lnTo>
                    <a:pt x="1092336" y="10952"/>
                  </a:lnTo>
                  <a:lnTo>
                    <a:pt x="1089409" y="7647"/>
                  </a:lnTo>
                  <a:lnTo>
                    <a:pt x="1085989" y="4855"/>
                  </a:lnTo>
                  <a:lnTo>
                    <a:pt x="1082166" y="2648"/>
                  </a:lnTo>
                  <a:lnTo>
                    <a:pt x="1078038" y="1083"/>
                  </a:lnTo>
                  <a:lnTo>
                    <a:pt x="1073713" y="200"/>
                  </a:lnTo>
                  <a:lnTo>
                    <a:pt x="107040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8" name="tx128"/>
            <p:cNvSpPr/>
            <p:nvPr/>
          </p:nvSpPr>
          <p:spPr>
            <a:xfrm>
              <a:off x="7885132" y="3541303"/>
              <a:ext cx="1006398"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2759">
                      <a:alpha val="100000"/>
                    </a:srgbClr>
                  </a:solidFill>
                  <a:latin typeface="Arial"/>
                  <a:cs typeface="Arial"/>
                </a:rPr>
                <a:t>Breadth of protection</a:t>
              </a:r>
            </a:p>
          </p:txBody>
        </p:sp>
        <p:sp>
          <p:nvSpPr>
            <p:cNvPr id="129" name="pl129"/>
            <p:cNvSpPr/>
            <p:nvPr/>
          </p:nvSpPr>
          <p:spPr>
            <a:xfrm>
              <a:off x="822106" y="3559054"/>
              <a:ext cx="110041" cy="84947"/>
            </a:xfrm>
            <a:custGeom>
              <a:avLst/>
              <a:pathLst>
                <a:path w="110041" h="84947">
                  <a:moveTo>
                    <a:pt x="110041" y="84947"/>
                  </a:moveTo>
                  <a:lnTo>
                    <a:pt x="0" y="0"/>
                  </a:lnTo>
                </a:path>
              </a:pathLst>
            </a:custGeom>
            <a:ln w="13550" cap="rnd">
              <a:solidFill>
                <a:srgbClr val="002759">
                  <a:alpha val="100000"/>
                </a:srgbClr>
              </a:solidFill>
              <a:prstDash val="solid"/>
              <a:round/>
            </a:ln>
          </p:spPr>
          <p:txBody>
            <a:bodyPr/>
            <a:lstStyle/>
            <a:p/>
          </p:txBody>
        </p:sp>
        <p:sp>
          <p:nvSpPr>
            <p:cNvPr id="130" name="pg130"/>
            <p:cNvSpPr/>
            <p:nvPr/>
          </p:nvSpPr>
          <p:spPr>
            <a:xfrm>
              <a:off x="849536" y="364400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1" name="tx131"/>
            <p:cNvSpPr/>
            <p:nvPr/>
          </p:nvSpPr>
          <p:spPr>
            <a:xfrm>
              <a:off x="895256" y="368817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45</a:t>
              </a:r>
            </a:p>
          </p:txBody>
        </p:sp>
        <p:sp>
          <p:nvSpPr>
            <p:cNvPr id="132" name="pg132"/>
            <p:cNvSpPr/>
            <p:nvPr/>
          </p:nvSpPr>
          <p:spPr>
            <a:xfrm>
              <a:off x="3675424" y="306317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3" name="tx133"/>
            <p:cNvSpPr/>
            <p:nvPr/>
          </p:nvSpPr>
          <p:spPr>
            <a:xfrm>
              <a:off x="3721144" y="3106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56</a:t>
              </a:r>
            </a:p>
          </p:txBody>
        </p:sp>
        <p:sp>
          <p:nvSpPr>
            <p:cNvPr id="134" name="pg134"/>
            <p:cNvSpPr/>
            <p:nvPr/>
          </p:nvSpPr>
          <p:spPr>
            <a:xfrm>
              <a:off x="6331654" y="216554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5" name="tx135"/>
            <p:cNvSpPr/>
            <p:nvPr/>
          </p:nvSpPr>
          <p:spPr>
            <a:xfrm>
              <a:off x="6377374" y="220929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73</a:t>
              </a:r>
            </a:p>
          </p:txBody>
        </p:sp>
        <p:sp>
          <p:nvSpPr>
            <p:cNvPr id="136" name="pg136"/>
            <p:cNvSpPr/>
            <p:nvPr/>
          </p:nvSpPr>
          <p:spPr>
            <a:xfrm>
              <a:off x="7512177" y="242956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7" name="tx137"/>
            <p:cNvSpPr/>
            <p:nvPr/>
          </p:nvSpPr>
          <p:spPr>
            <a:xfrm>
              <a:off x="7557897" y="24733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68</a:t>
              </a:r>
            </a:p>
          </p:txBody>
        </p:sp>
        <p:sp>
          <p:nvSpPr>
            <p:cNvPr id="138" name="rc138"/>
            <p:cNvSpPr/>
            <p:nvPr/>
          </p:nvSpPr>
          <p:spPr>
            <a:xfrm>
              <a:off x="803816" y="646101"/>
              <a:ext cx="8270593" cy="5280134"/>
            </a:xfrm>
            <a:prstGeom prst="rect">
              <a:avLst/>
            </a:prstGeom>
            <a:ln w="13550" cap="rnd">
              <a:solidFill>
                <a:srgbClr val="BEBEBE">
                  <a:alpha val="100000"/>
                </a:srgbClr>
              </a:solidFill>
              <a:prstDash val="solid"/>
              <a:round/>
            </a:ln>
          </p:spPr>
          <p:txBody>
            <a:bodyPr/>
            <a:lstStyle/>
            <a:p/>
          </p:txBody>
        </p:sp>
        <p:sp>
          <p:nvSpPr>
            <p:cNvPr id="139" name="tx139"/>
            <p:cNvSpPr/>
            <p:nvPr/>
          </p:nvSpPr>
          <p:spPr>
            <a:xfrm>
              <a:off x="663492" y="58741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585797" y="53461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1" name="tx141"/>
            <p:cNvSpPr/>
            <p:nvPr/>
          </p:nvSpPr>
          <p:spPr>
            <a:xfrm>
              <a:off x="585797" y="48180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2" name="tx142"/>
            <p:cNvSpPr/>
            <p:nvPr/>
          </p:nvSpPr>
          <p:spPr>
            <a:xfrm>
              <a:off x="585797" y="429001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3" name="tx143"/>
            <p:cNvSpPr/>
            <p:nvPr/>
          </p:nvSpPr>
          <p:spPr>
            <a:xfrm>
              <a:off x="585797" y="37620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4" name="tx144"/>
            <p:cNvSpPr/>
            <p:nvPr/>
          </p:nvSpPr>
          <p:spPr>
            <a:xfrm>
              <a:off x="585797" y="32340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585797" y="27060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6" name="tx146"/>
            <p:cNvSpPr/>
            <p:nvPr/>
          </p:nvSpPr>
          <p:spPr>
            <a:xfrm>
              <a:off x="585797" y="21780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147" name="tx147"/>
            <p:cNvSpPr/>
            <p:nvPr/>
          </p:nvSpPr>
          <p:spPr>
            <a:xfrm>
              <a:off x="585797" y="1650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48" name="tx148"/>
            <p:cNvSpPr/>
            <p:nvPr/>
          </p:nvSpPr>
          <p:spPr>
            <a:xfrm>
              <a:off x="585797" y="11220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49" name="tx149"/>
            <p:cNvSpPr/>
            <p:nvPr/>
          </p:nvSpPr>
          <p:spPr>
            <a:xfrm>
              <a:off x="508103" y="5939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0" name="tx150"/>
            <p:cNvSpPr/>
            <p:nvPr/>
          </p:nvSpPr>
          <p:spPr>
            <a:xfrm>
              <a:off x="6552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51" name="tx151"/>
            <p:cNvSpPr/>
            <p:nvPr/>
          </p:nvSpPr>
          <p:spPr>
            <a:xfrm>
              <a:off x="213089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52" name="tx152"/>
            <p:cNvSpPr/>
            <p:nvPr/>
          </p:nvSpPr>
          <p:spPr>
            <a:xfrm>
              <a:off x="360657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3" name="tx153"/>
            <p:cNvSpPr/>
            <p:nvPr/>
          </p:nvSpPr>
          <p:spPr>
            <a:xfrm>
              <a:off x="508225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4" name="tx154"/>
            <p:cNvSpPr/>
            <p:nvPr/>
          </p:nvSpPr>
          <p:spPr>
            <a:xfrm>
              <a:off x="626279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7443342"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rot="-5400000">
              <a:off x="-52544" y="322061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tx157"/>
            <p:cNvSpPr/>
            <p:nvPr/>
          </p:nvSpPr>
          <p:spPr>
            <a:xfrm>
              <a:off x="3562453" y="403202"/>
              <a:ext cx="2753320"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Breadth of protection, MENA, 2000-2023</a:t>
              </a:r>
            </a:p>
          </p:txBody>
        </p:sp>
        <p:sp>
          <p:nvSpPr>
            <p:cNvPr id="158" name="tx15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9" name="tx159"/>
            <p:cNvSpPr/>
            <p:nvPr/>
          </p:nvSpPr>
          <p:spPr>
            <a:xfrm>
              <a:off x="907441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160" name="tx160"/>
            <p:cNvSpPr/>
            <p:nvPr/>
          </p:nvSpPr>
          <p:spPr>
            <a:xfrm>
              <a:off x="2946383" y="6568512"/>
              <a:ext cx="612802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Breadth of protection = ((DTP3 x 3) + HepB3 + Hib3 + IPV1 + MCV1 + MCV2 + PCV3 + POL3 + RCV1 + RotaC + HPV) / 13</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breadth of protection is a cross-sectional programme performance indicator, calculated as the average coverage achieved across WHO globally recommended vaccines (DTP3, HepB3, Hib3, IPV1, MCV1, MCV2, PCV3, POL3, RCV1, RotaC, and HPV) targeting 13 diseases.
New vaccines have been scaled up across the world, providing an increasing breadth of protection for children that are reached.
In 2023, breadth of protection against the 13 diseases stood at 68%.</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8516" y="1020576"/>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 name="rc5"/>
            <p:cNvSpPr/>
            <p:nvPr/>
          </p:nvSpPr>
          <p:spPr>
            <a:xfrm>
              <a:off x="958516" y="1620870"/>
              <a:ext cx="336759" cy="30014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 name="rc6"/>
            <p:cNvSpPr/>
            <p:nvPr/>
          </p:nvSpPr>
          <p:spPr>
            <a:xfrm>
              <a:off x="958516"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 name="rc7"/>
            <p:cNvSpPr/>
            <p:nvPr/>
          </p:nvSpPr>
          <p:spPr>
            <a:xfrm>
              <a:off x="958516" y="2521311"/>
              <a:ext cx="336759" cy="30014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 name="rc8"/>
            <p:cNvSpPr/>
            <p:nvPr/>
          </p:nvSpPr>
          <p:spPr>
            <a:xfrm>
              <a:off x="958516" y="1320723"/>
              <a:ext cx="336759" cy="300146"/>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9" name="rc9"/>
            <p:cNvSpPr/>
            <p:nvPr/>
          </p:nvSpPr>
          <p:spPr>
            <a:xfrm>
              <a:off x="958516" y="2221164"/>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8516" y="4322192"/>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1" name="rc11"/>
            <p:cNvSpPr/>
            <p:nvPr/>
          </p:nvSpPr>
          <p:spPr>
            <a:xfrm>
              <a:off x="958516" y="4922485"/>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 name="rc12"/>
            <p:cNvSpPr/>
            <p:nvPr/>
          </p:nvSpPr>
          <p:spPr>
            <a:xfrm>
              <a:off x="958516" y="3421751"/>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3" name="rc13"/>
            <p:cNvSpPr/>
            <p:nvPr/>
          </p:nvSpPr>
          <p:spPr>
            <a:xfrm>
              <a:off x="958516" y="4622338"/>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4" name="rc14"/>
            <p:cNvSpPr/>
            <p:nvPr/>
          </p:nvSpPr>
          <p:spPr>
            <a:xfrm>
              <a:off x="958516"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 name="rc15"/>
            <p:cNvSpPr/>
            <p:nvPr/>
          </p:nvSpPr>
          <p:spPr>
            <a:xfrm>
              <a:off x="1295275"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 name="rc16"/>
            <p:cNvSpPr/>
            <p:nvPr/>
          </p:nvSpPr>
          <p:spPr>
            <a:xfrm>
              <a:off x="1295275" y="1620870"/>
              <a:ext cx="336759" cy="30014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7" name="rc17"/>
            <p:cNvSpPr/>
            <p:nvPr/>
          </p:nvSpPr>
          <p:spPr>
            <a:xfrm>
              <a:off x="1295275" y="1921017"/>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8" name="rc18"/>
            <p:cNvSpPr/>
            <p:nvPr/>
          </p:nvSpPr>
          <p:spPr>
            <a:xfrm>
              <a:off x="1295275" y="2521311"/>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 name="rc19"/>
            <p:cNvSpPr/>
            <p:nvPr/>
          </p:nvSpPr>
          <p:spPr>
            <a:xfrm>
              <a:off x="1295275" y="1320723"/>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0" name="rc20"/>
            <p:cNvSpPr/>
            <p:nvPr/>
          </p:nvSpPr>
          <p:spPr>
            <a:xfrm>
              <a:off x="1295275" y="2221164"/>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1" name="rc21"/>
            <p:cNvSpPr/>
            <p:nvPr/>
          </p:nvSpPr>
          <p:spPr>
            <a:xfrm>
              <a:off x="1295275" y="4322192"/>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2" name="rc22"/>
            <p:cNvSpPr/>
            <p:nvPr/>
          </p:nvSpPr>
          <p:spPr>
            <a:xfrm>
              <a:off x="1295275" y="4922485"/>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 name="rc23"/>
            <p:cNvSpPr/>
            <p:nvPr/>
          </p:nvSpPr>
          <p:spPr>
            <a:xfrm>
              <a:off x="1295275" y="3421751"/>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4" name="rc24"/>
            <p:cNvSpPr/>
            <p:nvPr/>
          </p:nvSpPr>
          <p:spPr>
            <a:xfrm>
              <a:off x="1295275" y="4622338"/>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5" name="rc25"/>
            <p:cNvSpPr/>
            <p:nvPr/>
          </p:nvSpPr>
          <p:spPr>
            <a:xfrm>
              <a:off x="1295275"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6" name="rc26"/>
            <p:cNvSpPr/>
            <p:nvPr/>
          </p:nvSpPr>
          <p:spPr>
            <a:xfrm>
              <a:off x="1632034" y="1020576"/>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7" name="rc27"/>
            <p:cNvSpPr/>
            <p:nvPr/>
          </p:nvSpPr>
          <p:spPr>
            <a:xfrm>
              <a:off x="1632034"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8" name="rc28"/>
            <p:cNvSpPr/>
            <p:nvPr/>
          </p:nvSpPr>
          <p:spPr>
            <a:xfrm>
              <a:off x="1632034" y="1921017"/>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9" name="rc29"/>
            <p:cNvSpPr/>
            <p:nvPr/>
          </p:nvSpPr>
          <p:spPr>
            <a:xfrm>
              <a:off x="1632034" y="2521311"/>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 name="rc30"/>
            <p:cNvSpPr/>
            <p:nvPr/>
          </p:nvSpPr>
          <p:spPr>
            <a:xfrm>
              <a:off x="1632034" y="1320723"/>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1" name="rc31"/>
            <p:cNvSpPr/>
            <p:nvPr/>
          </p:nvSpPr>
          <p:spPr>
            <a:xfrm>
              <a:off x="1632034" y="2221164"/>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2" name="rc32"/>
            <p:cNvSpPr/>
            <p:nvPr/>
          </p:nvSpPr>
          <p:spPr>
            <a:xfrm>
              <a:off x="1632034"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3" name="rc33"/>
            <p:cNvSpPr/>
            <p:nvPr/>
          </p:nvSpPr>
          <p:spPr>
            <a:xfrm>
              <a:off x="1632034" y="4922485"/>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4" name="rc34"/>
            <p:cNvSpPr/>
            <p:nvPr/>
          </p:nvSpPr>
          <p:spPr>
            <a:xfrm>
              <a:off x="1632034" y="3421751"/>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5" name="rc35"/>
            <p:cNvSpPr/>
            <p:nvPr/>
          </p:nvSpPr>
          <p:spPr>
            <a:xfrm>
              <a:off x="1632034" y="4622338"/>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6" name="rc36"/>
            <p:cNvSpPr/>
            <p:nvPr/>
          </p:nvSpPr>
          <p:spPr>
            <a:xfrm>
              <a:off x="1632034"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7" name="rc37"/>
            <p:cNvSpPr/>
            <p:nvPr/>
          </p:nvSpPr>
          <p:spPr>
            <a:xfrm>
              <a:off x="1968793" y="1020576"/>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8" name="rc38"/>
            <p:cNvSpPr/>
            <p:nvPr/>
          </p:nvSpPr>
          <p:spPr>
            <a:xfrm>
              <a:off x="1968793" y="1620870"/>
              <a:ext cx="336759" cy="30014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9" name="rc39"/>
            <p:cNvSpPr/>
            <p:nvPr/>
          </p:nvSpPr>
          <p:spPr>
            <a:xfrm>
              <a:off x="1968793"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0" name="rc40"/>
            <p:cNvSpPr/>
            <p:nvPr/>
          </p:nvSpPr>
          <p:spPr>
            <a:xfrm>
              <a:off x="1968793" y="2521311"/>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1" name="rc41"/>
            <p:cNvSpPr/>
            <p:nvPr/>
          </p:nvSpPr>
          <p:spPr>
            <a:xfrm>
              <a:off x="1968793" y="1320723"/>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42" name="rc42"/>
            <p:cNvSpPr/>
            <p:nvPr/>
          </p:nvSpPr>
          <p:spPr>
            <a:xfrm>
              <a:off x="1968793" y="2221164"/>
              <a:ext cx="336759" cy="300146"/>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43" name="rc43"/>
            <p:cNvSpPr/>
            <p:nvPr/>
          </p:nvSpPr>
          <p:spPr>
            <a:xfrm>
              <a:off x="1968793"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4" name="rc44"/>
            <p:cNvSpPr/>
            <p:nvPr/>
          </p:nvSpPr>
          <p:spPr>
            <a:xfrm>
              <a:off x="1968793" y="4922485"/>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5" name="rc45"/>
            <p:cNvSpPr/>
            <p:nvPr/>
          </p:nvSpPr>
          <p:spPr>
            <a:xfrm>
              <a:off x="1968793" y="3421751"/>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6" name="rc46"/>
            <p:cNvSpPr/>
            <p:nvPr/>
          </p:nvSpPr>
          <p:spPr>
            <a:xfrm>
              <a:off x="1968793" y="4622338"/>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7" name="rc47"/>
            <p:cNvSpPr/>
            <p:nvPr/>
          </p:nvSpPr>
          <p:spPr>
            <a:xfrm>
              <a:off x="1968793"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8" name="rc48"/>
            <p:cNvSpPr/>
            <p:nvPr/>
          </p:nvSpPr>
          <p:spPr>
            <a:xfrm>
              <a:off x="2305552" y="1020576"/>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9" name="rc49"/>
            <p:cNvSpPr/>
            <p:nvPr/>
          </p:nvSpPr>
          <p:spPr>
            <a:xfrm>
              <a:off x="2305552" y="1620870"/>
              <a:ext cx="336759" cy="30014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0" name="rc50"/>
            <p:cNvSpPr/>
            <p:nvPr/>
          </p:nvSpPr>
          <p:spPr>
            <a:xfrm>
              <a:off x="2305552" y="1921017"/>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1" name="rc51"/>
            <p:cNvSpPr/>
            <p:nvPr/>
          </p:nvSpPr>
          <p:spPr>
            <a:xfrm>
              <a:off x="2305552" y="2521311"/>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2" name="rc52"/>
            <p:cNvSpPr/>
            <p:nvPr/>
          </p:nvSpPr>
          <p:spPr>
            <a:xfrm>
              <a:off x="2305552" y="1320723"/>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3" name="rc53"/>
            <p:cNvSpPr/>
            <p:nvPr/>
          </p:nvSpPr>
          <p:spPr>
            <a:xfrm>
              <a:off x="2305552" y="2221164"/>
              <a:ext cx="336759" cy="300146"/>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54" name="rc54"/>
            <p:cNvSpPr/>
            <p:nvPr/>
          </p:nvSpPr>
          <p:spPr>
            <a:xfrm>
              <a:off x="2305552" y="4322192"/>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5" name="rc55"/>
            <p:cNvSpPr/>
            <p:nvPr/>
          </p:nvSpPr>
          <p:spPr>
            <a:xfrm>
              <a:off x="2305552" y="4922485"/>
              <a:ext cx="336759" cy="300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6" name="rc56"/>
            <p:cNvSpPr/>
            <p:nvPr/>
          </p:nvSpPr>
          <p:spPr>
            <a:xfrm>
              <a:off x="2305552" y="3421751"/>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7" name="rc57"/>
            <p:cNvSpPr/>
            <p:nvPr/>
          </p:nvSpPr>
          <p:spPr>
            <a:xfrm>
              <a:off x="2305552" y="4622338"/>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8" name="rc58"/>
            <p:cNvSpPr/>
            <p:nvPr/>
          </p:nvSpPr>
          <p:spPr>
            <a:xfrm>
              <a:off x="2305552"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9" name="rc59"/>
            <p:cNvSpPr/>
            <p:nvPr/>
          </p:nvSpPr>
          <p:spPr>
            <a:xfrm>
              <a:off x="2642311" y="1020576"/>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0" name="rc60"/>
            <p:cNvSpPr/>
            <p:nvPr/>
          </p:nvSpPr>
          <p:spPr>
            <a:xfrm>
              <a:off x="2642311" y="1620870"/>
              <a:ext cx="336759" cy="30014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1" name="rc61"/>
            <p:cNvSpPr/>
            <p:nvPr/>
          </p:nvSpPr>
          <p:spPr>
            <a:xfrm>
              <a:off x="2642311" y="1921017"/>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2" name="rc62"/>
            <p:cNvSpPr/>
            <p:nvPr/>
          </p:nvSpPr>
          <p:spPr>
            <a:xfrm>
              <a:off x="2642311" y="2521311"/>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3" name="rc63"/>
            <p:cNvSpPr/>
            <p:nvPr/>
          </p:nvSpPr>
          <p:spPr>
            <a:xfrm>
              <a:off x="2642311" y="1320723"/>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64" name="rc64"/>
            <p:cNvSpPr/>
            <p:nvPr/>
          </p:nvSpPr>
          <p:spPr>
            <a:xfrm>
              <a:off x="2642311" y="2221164"/>
              <a:ext cx="336759" cy="30014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65" name="rc65"/>
            <p:cNvSpPr/>
            <p:nvPr/>
          </p:nvSpPr>
          <p:spPr>
            <a:xfrm>
              <a:off x="2642311" y="4322192"/>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6" name="rc66"/>
            <p:cNvSpPr/>
            <p:nvPr/>
          </p:nvSpPr>
          <p:spPr>
            <a:xfrm>
              <a:off x="2642311" y="4922485"/>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7" name="rc67"/>
            <p:cNvSpPr/>
            <p:nvPr/>
          </p:nvSpPr>
          <p:spPr>
            <a:xfrm>
              <a:off x="2642311" y="3421751"/>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8" name="rc68"/>
            <p:cNvSpPr/>
            <p:nvPr/>
          </p:nvSpPr>
          <p:spPr>
            <a:xfrm>
              <a:off x="2642311" y="4622338"/>
              <a:ext cx="336759" cy="30014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9" name="rc69"/>
            <p:cNvSpPr/>
            <p:nvPr/>
          </p:nvSpPr>
          <p:spPr>
            <a:xfrm>
              <a:off x="2642311"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0" name="rc70"/>
            <p:cNvSpPr/>
            <p:nvPr/>
          </p:nvSpPr>
          <p:spPr>
            <a:xfrm>
              <a:off x="2979070" y="1020576"/>
              <a:ext cx="336759" cy="30014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1" name="rc71"/>
            <p:cNvSpPr/>
            <p:nvPr/>
          </p:nvSpPr>
          <p:spPr>
            <a:xfrm>
              <a:off x="2979070" y="1620870"/>
              <a:ext cx="336759" cy="30014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2" name="rc72"/>
            <p:cNvSpPr/>
            <p:nvPr/>
          </p:nvSpPr>
          <p:spPr>
            <a:xfrm>
              <a:off x="2979070" y="1921017"/>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3" name="rc73"/>
            <p:cNvSpPr/>
            <p:nvPr/>
          </p:nvSpPr>
          <p:spPr>
            <a:xfrm>
              <a:off x="2979070"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74" name="rc74"/>
            <p:cNvSpPr/>
            <p:nvPr/>
          </p:nvSpPr>
          <p:spPr>
            <a:xfrm>
              <a:off x="2979070" y="1320723"/>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5" name="rc75"/>
            <p:cNvSpPr/>
            <p:nvPr/>
          </p:nvSpPr>
          <p:spPr>
            <a:xfrm>
              <a:off x="2979070" y="2221164"/>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76" name="rc76"/>
            <p:cNvSpPr/>
            <p:nvPr/>
          </p:nvSpPr>
          <p:spPr>
            <a:xfrm>
              <a:off x="2979070" y="4322192"/>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7" name="rc77"/>
            <p:cNvSpPr/>
            <p:nvPr/>
          </p:nvSpPr>
          <p:spPr>
            <a:xfrm>
              <a:off x="2979070" y="4922485"/>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8" name="rc78"/>
            <p:cNvSpPr/>
            <p:nvPr/>
          </p:nvSpPr>
          <p:spPr>
            <a:xfrm>
              <a:off x="2979070" y="3421751"/>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9" name="rc79"/>
            <p:cNvSpPr/>
            <p:nvPr/>
          </p:nvSpPr>
          <p:spPr>
            <a:xfrm>
              <a:off x="2979070" y="4622338"/>
              <a:ext cx="336759" cy="30014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0" name="rc80"/>
            <p:cNvSpPr/>
            <p:nvPr/>
          </p:nvSpPr>
          <p:spPr>
            <a:xfrm>
              <a:off x="2979070"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1" name="rc81"/>
            <p:cNvSpPr/>
            <p:nvPr/>
          </p:nvSpPr>
          <p:spPr>
            <a:xfrm>
              <a:off x="2979070"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2" name="rc82"/>
            <p:cNvSpPr/>
            <p:nvPr/>
          </p:nvSpPr>
          <p:spPr>
            <a:xfrm>
              <a:off x="3315830" y="1020576"/>
              <a:ext cx="336759" cy="30014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3" name="rc83"/>
            <p:cNvSpPr/>
            <p:nvPr/>
          </p:nvSpPr>
          <p:spPr>
            <a:xfrm>
              <a:off x="3315830" y="1620870"/>
              <a:ext cx="336759" cy="30014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4" name="rc84"/>
            <p:cNvSpPr/>
            <p:nvPr/>
          </p:nvSpPr>
          <p:spPr>
            <a:xfrm>
              <a:off x="3315830" y="1921017"/>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5" name="rc85"/>
            <p:cNvSpPr/>
            <p:nvPr/>
          </p:nvSpPr>
          <p:spPr>
            <a:xfrm>
              <a:off x="3315830" y="2521311"/>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6" name="rc86"/>
            <p:cNvSpPr/>
            <p:nvPr/>
          </p:nvSpPr>
          <p:spPr>
            <a:xfrm>
              <a:off x="3315830" y="1320723"/>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87" name="rc87"/>
            <p:cNvSpPr/>
            <p:nvPr/>
          </p:nvSpPr>
          <p:spPr>
            <a:xfrm>
              <a:off x="3315830" y="2221164"/>
              <a:ext cx="336759" cy="30014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88" name="rc88"/>
            <p:cNvSpPr/>
            <p:nvPr/>
          </p:nvSpPr>
          <p:spPr>
            <a:xfrm>
              <a:off x="3315830" y="4322192"/>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9" name="rc89"/>
            <p:cNvSpPr/>
            <p:nvPr/>
          </p:nvSpPr>
          <p:spPr>
            <a:xfrm>
              <a:off x="3315830" y="4922485"/>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0" name="rc90"/>
            <p:cNvSpPr/>
            <p:nvPr/>
          </p:nvSpPr>
          <p:spPr>
            <a:xfrm>
              <a:off x="3315830" y="3421751"/>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91" name="rc91"/>
            <p:cNvSpPr/>
            <p:nvPr/>
          </p:nvSpPr>
          <p:spPr>
            <a:xfrm>
              <a:off x="3315830" y="4622338"/>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2" name="rc92"/>
            <p:cNvSpPr/>
            <p:nvPr/>
          </p:nvSpPr>
          <p:spPr>
            <a:xfrm>
              <a:off x="3315830"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3" name="rc93"/>
            <p:cNvSpPr/>
            <p:nvPr/>
          </p:nvSpPr>
          <p:spPr>
            <a:xfrm>
              <a:off x="3315830"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4" name="rc94"/>
            <p:cNvSpPr/>
            <p:nvPr/>
          </p:nvSpPr>
          <p:spPr>
            <a:xfrm>
              <a:off x="3652589" y="1020576"/>
              <a:ext cx="336759" cy="30014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95" name="rc95"/>
            <p:cNvSpPr/>
            <p:nvPr/>
          </p:nvSpPr>
          <p:spPr>
            <a:xfrm>
              <a:off x="3652589" y="1620870"/>
              <a:ext cx="336759" cy="30014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6" name="rc96"/>
            <p:cNvSpPr/>
            <p:nvPr/>
          </p:nvSpPr>
          <p:spPr>
            <a:xfrm>
              <a:off x="3652589" y="1921017"/>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97" name="rc97"/>
            <p:cNvSpPr/>
            <p:nvPr/>
          </p:nvSpPr>
          <p:spPr>
            <a:xfrm>
              <a:off x="3652589" y="2521311"/>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8" name="rc98"/>
            <p:cNvSpPr/>
            <p:nvPr/>
          </p:nvSpPr>
          <p:spPr>
            <a:xfrm>
              <a:off x="3652589" y="1320723"/>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99" name="rc99"/>
            <p:cNvSpPr/>
            <p:nvPr/>
          </p:nvSpPr>
          <p:spPr>
            <a:xfrm>
              <a:off x="3652589" y="2221164"/>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00" name="rc100"/>
            <p:cNvSpPr/>
            <p:nvPr/>
          </p:nvSpPr>
          <p:spPr>
            <a:xfrm>
              <a:off x="3652589" y="4322192"/>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01" name="rc101"/>
            <p:cNvSpPr/>
            <p:nvPr/>
          </p:nvSpPr>
          <p:spPr>
            <a:xfrm>
              <a:off x="3652589" y="4922485"/>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2" name="rc102"/>
            <p:cNvSpPr/>
            <p:nvPr/>
          </p:nvSpPr>
          <p:spPr>
            <a:xfrm>
              <a:off x="3652589" y="2821457"/>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3" name="rc103"/>
            <p:cNvSpPr/>
            <p:nvPr/>
          </p:nvSpPr>
          <p:spPr>
            <a:xfrm>
              <a:off x="3652589" y="3421751"/>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04" name="rc104"/>
            <p:cNvSpPr/>
            <p:nvPr/>
          </p:nvSpPr>
          <p:spPr>
            <a:xfrm>
              <a:off x="3652589" y="4622338"/>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5" name="rc105"/>
            <p:cNvSpPr/>
            <p:nvPr/>
          </p:nvSpPr>
          <p:spPr>
            <a:xfrm>
              <a:off x="3652589"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6" name="rc106"/>
            <p:cNvSpPr/>
            <p:nvPr/>
          </p:nvSpPr>
          <p:spPr>
            <a:xfrm>
              <a:off x="3652589"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989348" y="1020576"/>
              <a:ext cx="336759" cy="30014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8" name="rc108"/>
            <p:cNvSpPr/>
            <p:nvPr/>
          </p:nvSpPr>
          <p:spPr>
            <a:xfrm>
              <a:off x="3989348" y="1620870"/>
              <a:ext cx="336759" cy="30014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9" name="rc109"/>
            <p:cNvSpPr/>
            <p:nvPr/>
          </p:nvSpPr>
          <p:spPr>
            <a:xfrm>
              <a:off x="3989348" y="1921017"/>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10" name="rc110"/>
            <p:cNvSpPr/>
            <p:nvPr/>
          </p:nvSpPr>
          <p:spPr>
            <a:xfrm>
              <a:off x="3989348" y="2521311"/>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1" name="rc111"/>
            <p:cNvSpPr/>
            <p:nvPr/>
          </p:nvSpPr>
          <p:spPr>
            <a:xfrm>
              <a:off x="3989348" y="1320723"/>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2" name="rc112"/>
            <p:cNvSpPr/>
            <p:nvPr/>
          </p:nvSpPr>
          <p:spPr>
            <a:xfrm>
              <a:off x="3989348" y="2221164"/>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13" name="rc113"/>
            <p:cNvSpPr/>
            <p:nvPr/>
          </p:nvSpPr>
          <p:spPr>
            <a:xfrm>
              <a:off x="3989348" y="4322192"/>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4" name="rc114"/>
            <p:cNvSpPr/>
            <p:nvPr/>
          </p:nvSpPr>
          <p:spPr>
            <a:xfrm>
              <a:off x="3989348" y="4922485"/>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5" name="rc115"/>
            <p:cNvSpPr/>
            <p:nvPr/>
          </p:nvSpPr>
          <p:spPr>
            <a:xfrm>
              <a:off x="3989348" y="2821457"/>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6" name="rc116"/>
            <p:cNvSpPr/>
            <p:nvPr/>
          </p:nvSpPr>
          <p:spPr>
            <a:xfrm>
              <a:off x="3989348" y="3421751"/>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17" name="rc117"/>
            <p:cNvSpPr/>
            <p:nvPr/>
          </p:nvSpPr>
          <p:spPr>
            <a:xfrm>
              <a:off x="3989348" y="4622338"/>
              <a:ext cx="336759" cy="30014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18" name="rc118"/>
            <p:cNvSpPr/>
            <p:nvPr/>
          </p:nvSpPr>
          <p:spPr>
            <a:xfrm>
              <a:off x="3989348"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3989348"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0" name="rc120"/>
            <p:cNvSpPr/>
            <p:nvPr/>
          </p:nvSpPr>
          <p:spPr>
            <a:xfrm>
              <a:off x="4326107" y="1020576"/>
              <a:ext cx="336759" cy="30014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21" name="rc121"/>
            <p:cNvSpPr/>
            <p:nvPr/>
          </p:nvSpPr>
          <p:spPr>
            <a:xfrm>
              <a:off x="4326107" y="1620870"/>
              <a:ext cx="336759" cy="30014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2" name="rc122"/>
            <p:cNvSpPr/>
            <p:nvPr/>
          </p:nvSpPr>
          <p:spPr>
            <a:xfrm>
              <a:off x="4326107" y="1921017"/>
              <a:ext cx="336759" cy="30014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23" name="rc123"/>
            <p:cNvSpPr/>
            <p:nvPr/>
          </p:nvSpPr>
          <p:spPr>
            <a:xfrm>
              <a:off x="4326107" y="2521311"/>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4" name="rc124"/>
            <p:cNvSpPr/>
            <p:nvPr/>
          </p:nvSpPr>
          <p:spPr>
            <a:xfrm>
              <a:off x="4326107" y="1320723"/>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25" name="rc125"/>
            <p:cNvSpPr/>
            <p:nvPr/>
          </p:nvSpPr>
          <p:spPr>
            <a:xfrm>
              <a:off x="4326107" y="2221164"/>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6" name="rc126"/>
            <p:cNvSpPr/>
            <p:nvPr/>
          </p:nvSpPr>
          <p:spPr>
            <a:xfrm>
              <a:off x="4326107" y="4322192"/>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27" name="rc127"/>
            <p:cNvSpPr/>
            <p:nvPr/>
          </p:nvSpPr>
          <p:spPr>
            <a:xfrm>
              <a:off x="4326107" y="4922485"/>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8" name="rc128"/>
            <p:cNvSpPr/>
            <p:nvPr/>
          </p:nvSpPr>
          <p:spPr>
            <a:xfrm>
              <a:off x="4326107" y="2821457"/>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29" name="rc129"/>
            <p:cNvSpPr/>
            <p:nvPr/>
          </p:nvSpPr>
          <p:spPr>
            <a:xfrm>
              <a:off x="4326107" y="3421751"/>
              <a:ext cx="336759" cy="30014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30" name="rc130"/>
            <p:cNvSpPr/>
            <p:nvPr/>
          </p:nvSpPr>
          <p:spPr>
            <a:xfrm>
              <a:off x="4326107" y="4622338"/>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31" name="rc131"/>
            <p:cNvSpPr/>
            <p:nvPr/>
          </p:nvSpPr>
          <p:spPr>
            <a:xfrm>
              <a:off x="4326107"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2" name="rc132"/>
            <p:cNvSpPr/>
            <p:nvPr/>
          </p:nvSpPr>
          <p:spPr>
            <a:xfrm>
              <a:off x="4326107"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3" name="rc133"/>
            <p:cNvSpPr/>
            <p:nvPr/>
          </p:nvSpPr>
          <p:spPr>
            <a:xfrm>
              <a:off x="4662866" y="1020576"/>
              <a:ext cx="336759" cy="30014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34" name="rc134"/>
            <p:cNvSpPr/>
            <p:nvPr/>
          </p:nvSpPr>
          <p:spPr>
            <a:xfrm>
              <a:off x="4662866" y="1620870"/>
              <a:ext cx="336759" cy="30014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35" name="rc135"/>
            <p:cNvSpPr/>
            <p:nvPr/>
          </p:nvSpPr>
          <p:spPr>
            <a:xfrm>
              <a:off x="4662866" y="1921017"/>
              <a:ext cx="336759" cy="30014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36" name="rc136"/>
            <p:cNvSpPr/>
            <p:nvPr/>
          </p:nvSpPr>
          <p:spPr>
            <a:xfrm>
              <a:off x="4662866" y="2521311"/>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37" name="rc137"/>
            <p:cNvSpPr/>
            <p:nvPr/>
          </p:nvSpPr>
          <p:spPr>
            <a:xfrm>
              <a:off x="4662866" y="1320723"/>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8" name="rc138"/>
            <p:cNvSpPr/>
            <p:nvPr/>
          </p:nvSpPr>
          <p:spPr>
            <a:xfrm>
              <a:off x="4662866" y="2221164"/>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9" name="rc139"/>
            <p:cNvSpPr/>
            <p:nvPr/>
          </p:nvSpPr>
          <p:spPr>
            <a:xfrm>
              <a:off x="4662866" y="4322192"/>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40" name="rc140"/>
            <p:cNvSpPr/>
            <p:nvPr/>
          </p:nvSpPr>
          <p:spPr>
            <a:xfrm>
              <a:off x="4662866" y="4922485"/>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1" name="rc141"/>
            <p:cNvSpPr/>
            <p:nvPr/>
          </p:nvSpPr>
          <p:spPr>
            <a:xfrm>
              <a:off x="4662866" y="2821457"/>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42" name="rc142"/>
            <p:cNvSpPr/>
            <p:nvPr/>
          </p:nvSpPr>
          <p:spPr>
            <a:xfrm>
              <a:off x="4662866" y="3421751"/>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43" name="rc143"/>
            <p:cNvSpPr/>
            <p:nvPr/>
          </p:nvSpPr>
          <p:spPr>
            <a:xfrm>
              <a:off x="4662866" y="4622338"/>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4" name="rc144"/>
            <p:cNvSpPr/>
            <p:nvPr/>
          </p:nvSpPr>
          <p:spPr>
            <a:xfrm>
              <a:off x="4662866" y="3121604"/>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45" name="rc145"/>
            <p:cNvSpPr/>
            <p:nvPr/>
          </p:nvSpPr>
          <p:spPr>
            <a:xfrm>
              <a:off x="4662866"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25" y="1020576"/>
              <a:ext cx="336759" cy="30014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1620870"/>
              <a:ext cx="336759" cy="30014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25" y="1921017"/>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25" y="2521311"/>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25" y="1320723"/>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25" y="2221164"/>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25" y="4322192"/>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25" y="4922485"/>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25" y="2821457"/>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25" y="3421751"/>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25" y="4622338"/>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25" y="3121604"/>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58" name="rc158"/>
            <p:cNvSpPr/>
            <p:nvPr/>
          </p:nvSpPr>
          <p:spPr>
            <a:xfrm>
              <a:off x="4999625"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9" name="rc159"/>
            <p:cNvSpPr/>
            <p:nvPr/>
          </p:nvSpPr>
          <p:spPr>
            <a:xfrm>
              <a:off x="5336384" y="1020576"/>
              <a:ext cx="336759" cy="30014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0" name="rc160"/>
            <p:cNvSpPr/>
            <p:nvPr/>
          </p:nvSpPr>
          <p:spPr>
            <a:xfrm>
              <a:off x="5336384" y="1620870"/>
              <a:ext cx="336759" cy="30014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1" name="rc161"/>
            <p:cNvSpPr/>
            <p:nvPr/>
          </p:nvSpPr>
          <p:spPr>
            <a:xfrm>
              <a:off x="5336384" y="1921017"/>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2" name="rc162"/>
            <p:cNvSpPr/>
            <p:nvPr/>
          </p:nvSpPr>
          <p:spPr>
            <a:xfrm>
              <a:off x="5336384" y="2521311"/>
              <a:ext cx="336759" cy="30014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3" name="rc163"/>
            <p:cNvSpPr/>
            <p:nvPr/>
          </p:nvSpPr>
          <p:spPr>
            <a:xfrm>
              <a:off x="5336384" y="1320723"/>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64" name="rc164"/>
            <p:cNvSpPr/>
            <p:nvPr/>
          </p:nvSpPr>
          <p:spPr>
            <a:xfrm>
              <a:off x="5336384" y="2221164"/>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5" name="rc165"/>
            <p:cNvSpPr/>
            <p:nvPr/>
          </p:nvSpPr>
          <p:spPr>
            <a:xfrm>
              <a:off x="5336384" y="4322192"/>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6" name="rc166"/>
            <p:cNvSpPr/>
            <p:nvPr/>
          </p:nvSpPr>
          <p:spPr>
            <a:xfrm>
              <a:off x="5336384" y="4922485"/>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7" name="rc167"/>
            <p:cNvSpPr/>
            <p:nvPr/>
          </p:nvSpPr>
          <p:spPr>
            <a:xfrm>
              <a:off x="5336384" y="2821457"/>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68" name="rc168"/>
            <p:cNvSpPr/>
            <p:nvPr/>
          </p:nvSpPr>
          <p:spPr>
            <a:xfrm>
              <a:off x="5336384" y="3421751"/>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9" name="rc169"/>
            <p:cNvSpPr/>
            <p:nvPr/>
          </p:nvSpPr>
          <p:spPr>
            <a:xfrm>
              <a:off x="5336384" y="4622338"/>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0" name="rc170"/>
            <p:cNvSpPr/>
            <p:nvPr/>
          </p:nvSpPr>
          <p:spPr>
            <a:xfrm>
              <a:off x="5336384" y="3121604"/>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71" name="rc171"/>
            <p:cNvSpPr/>
            <p:nvPr/>
          </p:nvSpPr>
          <p:spPr>
            <a:xfrm>
              <a:off x="5336384"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2" name="rc172"/>
            <p:cNvSpPr/>
            <p:nvPr/>
          </p:nvSpPr>
          <p:spPr>
            <a:xfrm>
              <a:off x="5673143" y="1020576"/>
              <a:ext cx="336759" cy="30014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3" name="rc173"/>
            <p:cNvSpPr/>
            <p:nvPr/>
          </p:nvSpPr>
          <p:spPr>
            <a:xfrm>
              <a:off x="5673143" y="1620870"/>
              <a:ext cx="336759" cy="30014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4" name="rc174"/>
            <p:cNvSpPr/>
            <p:nvPr/>
          </p:nvSpPr>
          <p:spPr>
            <a:xfrm>
              <a:off x="5673143" y="1921017"/>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5" name="rc175"/>
            <p:cNvSpPr/>
            <p:nvPr/>
          </p:nvSpPr>
          <p:spPr>
            <a:xfrm>
              <a:off x="5673143" y="2521311"/>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6" name="rc176"/>
            <p:cNvSpPr/>
            <p:nvPr/>
          </p:nvSpPr>
          <p:spPr>
            <a:xfrm>
              <a:off x="5673143" y="1320723"/>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77" name="rc177"/>
            <p:cNvSpPr/>
            <p:nvPr/>
          </p:nvSpPr>
          <p:spPr>
            <a:xfrm>
              <a:off x="5673143" y="2221164"/>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8" name="rc178"/>
            <p:cNvSpPr/>
            <p:nvPr/>
          </p:nvSpPr>
          <p:spPr>
            <a:xfrm>
              <a:off x="5673143" y="4322192"/>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9" name="rc179"/>
            <p:cNvSpPr/>
            <p:nvPr/>
          </p:nvSpPr>
          <p:spPr>
            <a:xfrm>
              <a:off x="5673143" y="4922485"/>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0" name="rc180"/>
            <p:cNvSpPr/>
            <p:nvPr/>
          </p:nvSpPr>
          <p:spPr>
            <a:xfrm>
              <a:off x="5673143" y="2821457"/>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81" name="rc181"/>
            <p:cNvSpPr/>
            <p:nvPr/>
          </p:nvSpPr>
          <p:spPr>
            <a:xfrm>
              <a:off x="5673143" y="3421751"/>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82" name="rc182"/>
            <p:cNvSpPr/>
            <p:nvPr/>
          </p:nvSpPr>
          <p:spPr>
            <a:xfrm>
              <a:off x="5673143" y="4622338"/>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3" name="rc183"/>
            <p:cNvSpPr/>
            <p:nvPr/>
          </p:nvSpPr>
          <p:spPr>
            <a:xfrm>
              <a:off x="5673143" y="3121604"/>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84" name="rc184"/>
            <p:cNvSpPr/>
            <p:nvPr/>
          </p:nvSpPr>
          <p:spPr>
            <a:xfrm>
              <a:off x="5673143"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5" name="rc185"/>
            <p:cNvSpPr/>
            <p:nvPr/>
          </p:nvSpPr>
          <p:spPr>
            <a:xfrm>
              <a:off x="6009902" y="1020576"/>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86" name="rc186"/>
            <p:cNvSpPr/>
            <p:nvPr/>
          </p:nvSpPr>
          <p:spPr>
            <a:xfrm>
              <a:off x="6009902" y="1620870"/>
              <a:ext cx="336759" cy="30014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87" name="rc187"/>
            <p:cNvSpPr/>
            <p:nvPr/>
          </p:nvSpPr>
          <p:spPr>
            <a:xfrm>
              <a:off x="6009902" y="1921017"/>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8" name="rc188"/>
            <p:cNvSpPr/>
            <p:nvPr/>
          </p:nvSpPr>
          <p:spPr>
            <a:xfrm>
              <a:off x="6009902" y="2521311"/>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9" name="rc189"/>
            <p:cNvSpPr/>
            <p:nvPr/>
          </p:nvSpPr>
          <p:spPr>
            <a:xfrm>
              <a:off x="6009902" y="1320723"/>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90" name="rc190"/>
            <p:cNvSpPr/>
            <p:nvPr/>
          </p:nvSpPr>
          <p:spPr>
            <a:xfrm>
              <a:off x="6009902" y="2221164"/>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91" name="rc191"/>
            <p:cNvSpPr/>
            <p:nvPr/>
          </p:nvSpPr>
          <p:spPr>
            <a:xfrm>
              <a:off x="6009902" y="3721898"/>
              <a:ext cx="336759" cy="30014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92" name="rc192"/>
            <p:cNvSpPr/>
            <p:nvPr/>
          </p:nvSpPr>
          <p:spPr>
            <a:xfrm>
              <a:off x="6009902" y="4322192"/>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93" name="rc193"/>
            <p:cNvSpPr/>
            <p:nvPr/>
          </p:nvSpPr>
          <p:spPr>
            <a:xfrm>
              <a:off x="6009902" y="4922485"/>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94" name="rc194"/>
            <p:cNvSpPr/>
            <p:nvPr/>
          </p:nvSpPr>
          <p:spPr>
            <a:xfrm>
              <a:off x="6009902" y="2821457"/>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95" name="rc195"/>
            <p:cNvSpPr/>
            <p:nvPr/>
          </p:nvSpPr>
          <p:spPr>
            <a:xfrm>
              <a:off x="6009902" y="3421751"/>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96" name="rc196"/>
            <p:cNvSpPr/>
            <p:nvPr/>
          </p:nvSpPr>
          <p:spPr>
            <a:xfrm>
              <a:off x="6009902" y="4622338"/>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7" name="rc197"/>
            <p:cNvSpPr/>
            <p:nvPr/>
          </p:nvSpPr>
          <p:spPr>
            <a:xfrm>
              <a:off x="6009902" y="3121604"/>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98" name="rc198"/>
            <p:cNvSpPr/>
            <p:nvPr/>
          </p:nvSpPr>
          <p:spPr>
            <a:xfrm>
              <a:off x="6009902"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9" name="rc199"/>
            <p:cNvSpPr/>
            <p:nvPr/>
          </p:nvSpPr>
          <p:spPr>
            <a:xfrm>
              <a:off x="6346662" y="1020576"/>
              <a:ext cx="336759" cy="30014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00" name="rc200"/>
            <p:cNvSpPr/>
            <p:nvPr/>
          </p:nvSpPr>
          <p:spPr>
            <a:xfrm>
              <a:off x="6346662" y="1620870"/>
              <a:ext cx="336759" cy="30014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01" name="rc201"/>
            <p:cNvSpPr/>
            <p:nvPr/>
          </p:nvSpPr>
          <p:spPr>
            <a:xfrm>
              <a:off x="6346662" y="1921017"/>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2" name="rc202"/>
            <p:cNvSpPr/>
            <p:nvPr/>
          </p:nvSpPr>
          <p:spPr>
            <a:xfrm>
              <a:off x="6346662" y="2521311"/>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3" name="rc203"/>
            <p:cNvSpPr/>
            <p:nvPr/>
          </p:nvSpPr>
          <p:spPr>
            <a:xfrm>
              <a:off x="6346662" y="1320723"/>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04" name="rc204"/>
            <p:cNvSpPr/>
            <p:nvPr/>
          </p:nvSpPr>
          <p:spPr>
            <a:xfrm>
              <a:off x="6346662" y="2221164"/>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5" name="rc205"/>
            <p:cNvSpPr/>
            <p:nvPr/>
          </p:nvSpPr>
          <p:spPr>
            <a:xfrm>
              <a:off x="6346662" y="3721898"/>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06" name="rc206"/>
            <p:cNvSpPr/>
            <p:nvPr/>
          </p:nvSpPr>
          <p:spPr>
            <a:xfrm>
              <a:off x="6346662" y="4322192"/>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7" name="rc207"/>
            <p:cNvSpPr/>
            <p:nvPr/>
          </p:nvSpPr>
          <p:spPr>
            <a:xfrm>
              <a:off x="6346662" y="4922485"/>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08" name="rc208"/>
            <p:cNvSpPr/>
            <p:nvPr/>
          </p:nvSpPr>
          <p:spPr>
            <a:xfrm>
              <a:off x="6346662" y="5522779"/>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09" name="rc209"/>
            <p:cNvSpPr/>
            <p:nvPr/>
          </p:nvSpPr>
          <p:spPr>
            <a:xfrm>
              <a:off x="6346662" y="2821457"/>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10" name="rc210"/>
            <p:cNvSpPr/>
            <p:nvPr/>
          </p:nvSpPr>
          <p:spPr>
            <a:xfrm>
              <a:off x="6346662" y="3421751"/>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1" name="rc211"/>
            <p:cNvSpPr/>
            <p:nvPr/>
          </p:nvSpPr>
          <p:spPr>
            <a:xfrm>
              <a:off x="6346662" y="4622338"/>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2" name="rc212"/>
            <p:cNvSpPr/>
            <p:nvPr/>
          </p:nvSpPr>
          <p:spPr>
            <a:xfrm>
              <a:off x="6346662" y="3121604"/>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13" name="rc213"/>
            <p:cNvSpPr/>
            <p:nvPr/>
          </p:nvSpPr>
          <p:spPr>
            <a:xfrm>
              <a:off x="6346662"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4" name="rc214"/>
            <p:cNvSpPr/>
            <p:nvPr/>
          </p:nvSpPr>
          <p:spPr>
            <a:xfrm>
              <a:off x="6683421" y="1020576"/>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15" name="rc215"/>
            <p:cNvSpPr/>
            <p:nvPr/>
          </p:nvSpPr>
          <p:spPr>
            <a:xfrm>
              <a:off x="6683421" y="1620870"/>
              <a:ext cx="336759" cy="30014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16" name="rc216"/>
            <p:cNvSpPr/>
            <p:nvPr/>
          </p:nvSpPr>
          <p:spPr>
            <a:xfrm>
              <a:off x="6683421" y="1921017"/>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7" name="rc217"/>
            <p:cNvSpPr/>
            <p:nvPr/>
          </p:nvSpPr>
          <p:spPr>
            <a:xfrm>
              <a:off x="6683421" y="2521311"/>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8" name="rc218"/>
            <p:cNvSpPr/>
            <p:nvPr/>
          </p:nvSpPr>
          <p:spPr>
            <a:xfrm>
              <a:off x="6683421" y="1320723"/>
              <a:ext cx="336759" cy="30014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19" name="rc219"/>
            <p:cNvSpPr/>
            <p:nvPr/>
          </p:nvSpPr>
          <p:spPr>
            <a:xfrm>
              <a:off x="6683421" y="2221164"/>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0" name="rc220"/>
            <p:cNvSpPr/>
            <p:nvPr/>
          </p:nvSpPr>
          <p:spPr>
            <a:xfrm>
              <a:off x="6683421" y="3721898"/>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21" name="rc221"/>
            <p:cNvSpPr/>
            <p:nvPr/>
          </p:nvSpPr>
          <p:spPr>
            <a:xfrm>
              <a:off x="6683421" y="4322192"/>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2" name="rc222"/>
            <p:cNvSpPr/>
            <p:nvPr/>
          </p:nvSpPr>
          <p:spPr>
            <a:xfrm>
              <a:off x="6683421" y="4922485"/>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23" name="rc223"/>
            <p:cNvSpPr/>
            <p:nvPr/>
          </p:nvSpPr>
          <p:spPr>
            <a:xfrm>
              <a:off x="6683421" y="5522779"/>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24" name="rc224"/>
            <p:cNvSpPr/>
            <p:nvPr/>
          </p:nvSpPr>
          <p:spPr>
            <a:xfrm>
              <a:off x="6683421" y="2821457"/>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25" name="rc225"/>
            <p:cNvSpPr/>
            <p:nvPr/>
          </p:nvSpPr>
          <p:spPr>
            <a:xfrm>
              <a:off x="6683421" y="3421751"/>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6" name="rc226"/>
            <p:cNvSpPr/>
            <p:nvPr/>
          </p:nvSpPr>
          <p:spPr>
            <a:xfrm>
              <a:off x="6683421" y="4622338"/>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7" name="rc227"/>
            <p:cNvSpPr/>
            <p:nvPr/>
          </p:nvSpPr>
          <p:spPr>
            <a:xfrm>
              <a:off x="6683421" y="3121604"/>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28" name="rc228"/>
            <p:cNvSpPr/>
            <p:nvPr/>
          </p:nvSpPr>
          <p:spPr>
            <a:xfrm>
              <a:off x="6683421"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9" name="rc229"/>
            <p:cNvSpPr/>
            <p:nvPr/>
          </p:nvSpPr>
          <p:spPr>
            <a:xfrm>
              <a:off x="7020180" y="1020576"/>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30" name="rc230"/>
            <p:cNvSpPr/>
            <p:nvPr/>
          </p:nvSpPr>
          <p:spPr>
            <a:xfrm>
              <a:off x="7020180" y="1620870"/>
              <a:ext cx="336759" cy="30014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31" name="rc231"/>
            <p:cNvSpPr/>
            <p:nvPr/>
          </p:nvSpPr>
          <p:spPr>
            <a:xfrm>
              <a:off x="7020180" y="1921017"/>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2" name="rc232"/>
            <p:cNvSpPr/>
            <p:nvPr/>
          </p:nvSpPr>
          <p:spPr>
            <a:xfrm>
              <a:off x="7020180" y="2521311"/>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3" name="rc233"/>
            <p:cNvSpPr/>
            <p:nvPr/>
          </p:nvSpPr>
          <p:spPr>
            <a:xfrm>
              <a:off x="7020180" y="1320723"/>
              <a:ext cx="336759" cy="30014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34" name="rc234"/>
            <p:cNvSpPr/>
            <p:nvPr/>
          </p:nvSpPr>
          <p:spPr>
            <a:xfrm>
              <a:off x="7020180" y="2221164"/>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5" name="rc235"/>
            <p:cNvSpPr/>
            <p:nvPr/>
          </p:nvSpPr>
          <p:spPr>
            <a:xfrm>
              <a:off x="7020180" y="3721898"/>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6" name="rc236"/>
            <p:cNvSpPr/>
            <p:nvPr/>
          </p:nvSpPr>
          <p:spPr>
            <a:xfrm>
              <a:off x="7020180" y="4322192"/>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37" name="rc237"/>
            <p:cNvSpPr/>
            <p:nvPr/>
          </p:nvSpPr>
          <p:spPr>
            <a:xfrm>
              <a:off x="7020180" y="4922485"/>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38" name="rc238"/>
            <p:cNvSpPr/>
            <p:nvPr/>
          </p:nvSpPr>
          <p:spPr>
            <a:xfrm>
              <a:off x="7020180" y="5522779"/>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39" name="rc239"/>
            <p:cNvSpPr/>
            <p:nvPr/>
          </p:nvSpPr>
          <p:spPr>
            <a:xfrm>
              <a:off x="7020180" y="2821457"/>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40" name="rc240"/>
            <p:cNvSpPr/>
            <p:nvPr/>
          </p:nvSpPr>
          <p:spPr>
            <a:xfrm>
              <a:off x="7020180" y="3421751"/>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41" name="rc241"/>
            <p:cNvSpPr/>
            <p:nvPr/>
          </p:nvSpPr>
          <p:spPr>
            <a:xfrm>
              <a:off x="7020180" y="4622338"/>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2" name="rc242"/>
            <p:cNvSpPr/>
            <p:nvPr/>
          </p:nvSpPr>
          <p:spPr>
            <a:xfrm>
              <a:off x="7020180" y="3121604"/>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3" name="rc243"/>
            <p:cNvSpPr/>
            <p:nvPr/>
          </p:nvSpPr>
          <p:spPr>
            <a:xfrm>
              <a:off x="7020180"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4" name="rc244"/>
            <p:cNvSpPr/>
            <p:nvPr/>
          </p:nvSpPr>
          <p:spPr>
            <a:xfrm>
              <a:off x="7356939"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5" name="rc245"/>
            <p:cNvSpPr/>
            <p:nvPr/>
          </p:nvSpPr>
          <p:spPr>
            <a:xfrm>
              <a:off x="7356939" y="1620870"/>
              <a:ext cx="336759" cy="30014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46" name="rc246"/>
            <p:cNvSpPr/>
            <p:nvPr/>
          </p:nvSpPr>
          <p:spPr>
            <a:xfrm>
              <a:off x="7356939" y="1921017"/>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7" name="rc247"/>
            <p:cNvSpPr/>
            <p:nvPr/>
          </p:nvSpPr>
          <p:spPr>
            <a:xfrm>
              <a:off x="7356939" y="2521311"/>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8" name="rc248"/>
            <p:cNvSpPr/>
            <p:nvPr/>
          </p:nvSpPr>
          <p:spPr>
            <a:xfrm>
              <a:off x="7356939" y="1320723"/>
              <a:ext cx="336759" cy="30014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9" name="rc249"/>
            <p:cNvSpPr/>
            <p:nvPr/>
          </p:nvSpPr>
          <p:spPr>
            <a:xfrm>
              <a:off x="7356939" y="2221164"/>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0" name="rc250"/>
            <p:cNvSpPr/>
            <p:nvPr/>
          </p:nvSpPr>
          <p:spPr>
            <a:xfrm>
              <a:off x="7356939" y="3721898"/>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51" name="rc251"/>
            <p:cNvSpPr/>
            <p:nvPr/>
          </p:nvSpPr>
          <p:spPr>
            <a:xfrm>
              <a:off x="7356939" y="4322192"/>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52" name="rc252"/>
            <p:cNvSpPr/>
            <p:nvPr/>
          </p:nvSpPr>
          <p:spPr>
            <a:xfrm>
              <a:off x="7356939" y="4922485"/>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3" name="rc253"/>
            <p:cNvSpPr/>
            <p:nvPr/>
          </p:nvSpPr>
          <p:spPr>
            <a:xfrm>
              <a:off x="7356939" y="5522779"/>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54" name="rc254"/>
            <p:cNvSpPr/>
            <p:nvPr/>
          </p:nvSpPr>
          <p:spPr>
            <a:xfrm>
              <a:off x="7356939" y="2821457"/>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55" name="rc255"/>
            <p:cNvSpPr/>
            <p:nvPr/>
          </p:nvSpPr>
          <p:spPr>
            <a:xfrm>
              <a:off x="7356939" y="3421751"/>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6" name="rc256"/>
            <p:cNvSpPr/>
            <p:nvPr/>
          </p:nvSpPr>
          <p:spPr>
            <a:xfrm>
              <a:off x="7356939" y="4622338"/>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7" name="rc257"/>
            <p:cNvSpPr/>
            <p:nvPr/>
          </p:nvSpPr>
          <p:spPr>
            <a:xfrm>
              <a:off x="7356939" y="3121604"/>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58" name="rc258"/>
            <p:cNvSpPr/>
            <p:nvPr/>
          </p:nvSpPr>
          <p:spPr>
            <a:xfrm>
              <a:off x="7356939"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9" name="rc259"/>
            <p:cNvSpPr/>
            <p:nvPr/>
          </p:nvSpPr>
          <p:spPr>
            <a:xfrm>
              <a:off x="7693698" y="1020576"/>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60" name="rc260"/>
            <p:cNvSpPr/>
            <p:nvPr/>
          </p:nvSpPr>
          <p:spPr>
            <a:xfrm>
              <a:off x="7693698" y="1620870"/>
              <a:ext cx="336759" cy="30014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61" name="rc261"/>
            <p:cNvSpPr/>
            <p:nvPr/>
          </p:nvSpPr>
          <p:spPr>
            <a:xfrm>
              <a:off x="7693698" y="1921017"/>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62" name="rc262"/>
            <p:cNvSpPr/>
            <p:nvPr/>
          </p:nvSpPr>
          <p:spPr>
            <a:xfrm>
              <a:off x="7693698" y="2521311"/>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63" name="rc263"/>
            <p:cNvSpPr/>
            <p:nvPr/>
          </p:nvSpPr>
          <p:spPr>
            <a:xfrm>
              <a:off x="7693698" y="1320723"/>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4" name="rc264"/>
            <p:cNvSpPr/>
            <p:nvPr/>
          </p:nvSpPr>
          <p:spPr>
            <a:xfrm>
              <a:off x="7693698" y="2221164"/>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65" name="rc265"/>
            <p:cNvSpPr/>
            <p:nvPr/>
          </p:nvSpPr>
          <p:spPr>
            <a:xfrm>
              <a:off x="7693698" y="3721898"/>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66" name="rc266"/>
            <p:cNvSpPr/>
            <p:nvPr/>
          </p:nvSpPr>
          <p:spPr>
            <a:xfrm>
              <a:off x="7693698" y="4322192"/>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67" name="rc267"/>
            <p:cNvSpPr/>
            <p:nvPr/>
          </p:nvSpPr>
          <p:spPr>
            <a:xfrm>
              <a:off x="7693698" y="4922485"/>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68" name="rc268"/>
            <p:cNvSpPr/>
            <p:nvPr/>
          </p:nvSpPr>
          <p:spPr>
            <a:xfrm>
              <a:off x="7693698" y="5522779"/>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69" name="rc269"/>
            <p:cNvSpPr/>
            <p:nvPr/>
          </p:nvSpPr>
          <p:spPr>
            <a:xfrm>
              <a:off x="7693698" y="2821457"/>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70" name="rc270"/>
            <p:cNvSpPr/>
            <p:nvPr/>
          </p:nvSpPr>
          <p:spPr>
            <a:xfrm>
              <a:off x="7693698" y="3421751"/>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71" name="rc271"/>
            <p:cNvSpPr/>
            <p:nvPr/>
          </p:nvSpPr>
          <p:spPr>
            <a:xfrm>
              <a:off x="7693698" y="4622338"/>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2" name="rc272"/>
            <p:cNvSpPr/>
            <p:nvPr/>
          </p:nvSpPr>
          <p:spPr>
            <a:xfrm>
              <a:off x="7693698" y="3121604"/>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73" name="rc273"/>
            <p:cNvSpPr/>
            <p:nvPr/>
          </p:nvSpPr>
          <p:spPr>
            <a:xfrm>
              <a:off x="7693698"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4" name="rc274"/>
            <p:cNvSpPr/>
            <p:nvPr/>
          </p:nvSpPr>
          <p:spPr>
            <a:xfrm>
              <a:off x="8030457" y="1020576"/>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75" name="rc275"/>
            <p:cNvSpPr/>
            <p:nvPr/>
          </p:nvSpPr>
          <p:spPr>
            <a:xfrm>
              <a:off x="8030457"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6" name="rc276"/>
            <p:cNvSpPr/>
            <p:nvPr/>
          </p:nvSpPr>
          <p:spPr>
            <a:xfrm>
              <a:off x="8030457" y="1921017"/>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77" name="rc277"/>
            <p:cNvSpPr/>
            <p:nvPr/>
          </p:nvSpPr>
          <p:spPr>
            <a:xfrm>
              <a:off x="8030457" y="2521311"/>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78" name="rc278"/>
            <p:cNvSpPr/>
            <p:nvPr/>
          </p:nvSpPr>
          <p:spPr>
            <a:xfrm>
              <a:off x="8030457" y="1320723"/>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79" name="rc279"/>
            <p:cNvSpPr/>
            <p:nvPr/>
          </p:nvSpPr>
          <p:spPr>
            <a:xfrm>
              <a:off x="8030457" y="2221164"/>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80" name="rc280"/>
            <p:cNvSpPr/>
            <p:nvPr/>
          </p:nvSpPr>
          <p:spPr>
            <a:xfrm>
              <a:off x="8030457" y="3721898"/>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81" name="rc281"/>
            <p:cNvSpPr/>
            <p:nvPr/>
          </p:nvSpPr>
          <p:spPr>
            <a:xfrm>
              <a:off x="8030457" y="4022045"/>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82" name="rc282"/>
            <p:cNvSpPr/>
            <p:nvPr/>
          </p:nvSpPr>
          <p:spPr>
            <a:xfrm>
              <a:off x="8030457" y="4322192"/>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83" name="rc283"/>
            <p:cNvSpPr/>
            <p:nvPr/>
          </p:nvSpPr>
          <p:spPr>
            <a:xfrm>
              <a:off x="8030457" y="4922485"/>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84" name="rc284"/>
            <p:cNvSpPr/>
            <p:nvPr/>
          </p:nvSpPr>
          <p:spPr>
            <a:xfrm>
              <a:off x="8030457" y="5522779"/>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85" name="rc285"/>
            <p:cNvSpPr/>
            <p:nvPr/>
          </p:nvSpPr>
          <p:spPr>
            <a:xfrm>
              <a:off x="8030457" y="2821457"/>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86" name="rc286"/>
            <p:cNvSpPr/>
            <p:nvPr/>
          </p:nvSpPr>
          <p:spPr>
            <a:xfrm>
              <a:off x="8030457" y="3421751"/>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87" name="rc287"/>
            <p:cNvSpPr/>
            <p:nvPr/>
          </p:nvSpPr>
          <p:spPr>
            <a:xfrm>
              <a:off x="8030457" y="4622338"/>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8" name="rc288"/>
            <p:cNvSpPr/>
            <p:nvPr/>
          </p:nvSpPr>
          <p:spPr>
            <a:xfrm>
              <a:off x="8030457" y="3121604"/>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89" name="rc289"/>
            <p:cNvSpPr/>
            <p:nvPr/>
          </p:nvSpPr>
          <p:spPr>
            <a:xfrm>
              <a:off x="8030457" y="5222632"/>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90" name="rc290"/>
            <p:cNvSpPr/>
            <p:nvPr/>
          </p:nvSpPr>
          <p:spPr>
            <a:xfrm>
              <a:off x="8367216"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91" name="rc291"/>
            <p:cNvSpPr/>
            <p:nvPr/>
          </p:nvSpPr>
          <p:spPr>
            <a:xfrm>
              <a:off x="8367216"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2" name="rc292"/>
            <p:cNvSpPr/>
            <p:nvPr/>
          </p:nvSpPr>
          <p:spPr>
            <a:xfrm>
              <a:off x="8367216"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93" name="rc293"/>
            <p:cNvSpPr/>
            <p:nvPr/>
          </p:nvSpPr>
          <p:spPr>
            <a:xfrm>
              <a:off x="8367216"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94" name="rc294"/>
            <p:cNvSpPr/>
            <p:nvPr/>
          </p:nvSpPr>
          <p:spPr>
            <a:xfrm>
              <a:off x="8367216" y="1320723"/>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95" name="rc295"/>
            <p:cNvSpPr/>
            <p:nvPr/>
          </p:nvSpPr>
          <p:spPr>
            <a:xfrm>
              <a:off x="8367216" y="2221164"/>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96" name="rc296"/>
            <p:cNvSpPr/>
            <p:nvPr/>
          </p:nvSpPr>
          <p:spPr>
            <a:xfrm>
              <a:off x="8367216" y="3721898"/>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97" name="rc297"/>
            <p:cNvSpPr/>
            <p:nvPr/>
          </p:nvSpPr>
          <p:spPr>
            <a:xfrm>
              <a:off x="8367216" y="4022045"/>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98" name="rc298"/>
            <p:cNvSpPr/>
            <p:nvPr/>
          </p:nvSpPr>
          <p:spPr>
            <a:xfrm>
              <a:off x="8367216"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99" name="rc299"/>
            <p:cNvSpPr/>
            <p:nvPr/>
          </p:nvSpPr>
          <p:spPr>
            <a:xfrm>
              <a:off x="8367216" y="4922485"/>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00" name="rc300"/>
            <p:cNvSpPr/>
            <p:nvPr/>
          </p:nvSpPr>
          <p:spPr>
            <a:xfrm>
              <a:off x="8367216" y="5522779"/>
              <a:ext cx="336759" cy="300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01" name="rc301"/>
            <p:cNvSpPr/>
            <p:nvPr/>
          </p:nvSpPr>
          <p:spPr>
            <a:xfrm>
              <a:off x="8367216" y="2821457"/>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02" name="rc302"/>
            <p:cNvSpPr/>
            <p:nvPr/>
          </p:nvSpPr>
          <p:spPr>
            <a:xfrm>
              <a:off x="8367216"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03" name="rc303"/>
            <p:cNvSpPr/>
            <p:nvPr/>
          </p:nvSpPr>
          <p:spPr>
            <a:xfrm>
              <a:off x="8367216" y="4622338"/>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4" name="rc304"/>
            <p:cNvSpPr/>
            <p:nvPr/>
          </p:nvSpPr>
          <p:spPr>
            <a:xfrm>
              <a:off x="8367216" y="3121604"/>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05" name="rc305"/>
            <p:cNvSpPr/>
            <p:nvPr/>
          </p:nvSpPr>
          <p:spPr>
            <a:xfrm>
              <a:off x="8367216" y="5222632"/>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06" name="rc306"/>
            <p:cNvSpPr/>
            <p:nvPr/>
          </p:nvSpPr>
          <p:spPr>
            <a:xfrm>
              <a:off x="8703975" y="1020576"/>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07" name="rc307"/>
            <p:cNvSpPr/>
            <p:nvPr/>
          </p:nvSpPr>
          <p:spPr>
            <a:xfrm>
              <a:off x="8703975" y="1620870"/>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08" name="rc308"/>
            <p:cNvSpPr/>
            <p:nvPr/>
          </p:nvSpPr>
          <p:spPr>
            <a:xfrm>
              <a:off x="8703975" y="1921017"/>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09" name="rc309"/>
            <p:cNvSpPr/>
            <p:nvPr/>
          </p:nvSpPr>
          <p:spPr>
            <a:xfrm>
              <a:off x="8703975" y="252131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10" name="rc310"/>
            <p:cNvSpPr/>
            <p:nvPr/>
          </p:nvSpPr>
          <p:spPr>
            <a:xfrm>
              <a:off x="8703975" y="1320723"/>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11" name="rc311"/>
            <p:cNvSpPr/>
            <p:nvPr/>
          </p:nvSpPr>
          <p:spPr>
            <a:xfrm>
              <a:off x="8703975" y="2221164"/>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12" name="rc312"/>
            <p:cNvSpPr/>
            <p:nvPr/>
          </p:nvSpPr>
          <p:spPr>
            <a:xfrm>
              <a:off x="8703975" y="3721898"/>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13" name="rc313"/>
            <p:cNvSpPr/>
            <p:nvPr/>
          </p:nvSpPr>
          <p:spPr>
            <a:xfrm>
              <a:off x="8703975" y="4022045"/>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4" name="rc314"/>
            <p:cNvSpPr/>
            <p:nvPr/>
          </p:nvSpPr>
          <p:spPr>
            <a:xfrm>
              <a:off x="8703975"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15" name="rc315"/>
            <p:cNvSpPr/>
            <p:nvPr/>
          </p:nvSpPr>
          <p:spPr>
            <a:xfrm>
              <a:off x="8703975" y="4922485"/>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6" name="rc316"/>
            <p:cNvSpPr/>
            <p:nvPr/>
          </p:nvSpPr>
          <p:spPr>
            <a:xfrm>
              <a:off x="8703975" y="5522779"/>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7" name="rc317"/>
            <p:cNvSpPr/>
            <p:nvPr/>
          </p:nvSpPr>
          <p:spPr>
            <a:xfrm>
              <a:off x="8703975" y="2821457"/>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318" name="rc318"/>
            <p:cNvSpPr/>
            <p:nvPr/>
          </p:nvSpPr>
          <p:spPr>
            <a:xfrm>
              <a:off x="8703975" y="342175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19" name="rc319"/>
            <p:cNvSpPr/>
            <p:nvPr/>
          </p:nvSpPr>
          <p:spPr>
            <a:xfrm>
              <a:off x="8703975" y="4622338"/>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0" name="rc320"/>
            <p:cNvSpPr/>
            <p:nvPr/>
          </p:nvSpPr>
          <p:spPr>
            <a:xfrm>
              <a:off x="8703975" y="3121604"/>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321" name="rc321"/>
            <p:cNvSpPr/>
            <p:nvPr/>
          </p:nvSpPr>
          <p:spPr>
            <a:xfrm>
              <a:off x="8703975" y="5222632"/>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22" name="tx322"/>
            <p:cNvSpPr/>
            <p:nvPr/>
          </p:nvSpPr>
          <p:spPr>
            <a:xfrm>
              <a:off x="1066606"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3" name="tx323"/>
            <p:cNvSpPr/>
            <p:nvPr/>
          </p:nvSpPr>
          <p:spPr>
            <a:xfrm>
              <a:off x="1066606"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4" name="tx324"/>
            <p:cNvSpPr/>
            <p:nvPr/>
          </p:nvSpPr>
          <p:spPr>
            <a:xfrm>
              <a:off x="1066606"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5" name="tx325"/>
            <p:cNvSpPr/>
            <p:nvPr/>
          </p:nvSpPr>
          <p:spPr>
            <a:xfrm>
              <a:off x="1066606"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26" name="tx326"/>
            <p:cNvSpPr/>
            <p:nvPr/>
          </p:nvSpPr>
          <p:spPr>
            <a:xfrm>
              <a:off x="1066606"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7" name="tx327"/>
            <p:cNvSpPr/>
            <p:nvPr/>
          </p:nvSpPr>
          <p:spPr>
            <a:xfrm>
              <a:off x="1066606"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8" name="tx328"/>
            <p:cNvSpPr/>
            <p:nvPr/>
          </p:nvSpPr>
          <p:spPr>
            <a:xfrm>
              <a:off x="1403365"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9" name="tx329"/>
            <p:cNvSpPr/>
            <p:nvPr/>
          </p:nvSpPr>
          <p:spPr>
            <a:xfrm>
              <a:off x="1403365"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0" name="tx330"/>
            <p:cNvSpPr/>
            <p:nvPr/>
          </p:nvSpPr>
          <p:spPr>
            <a:xfrm>
              <a:off x="1403365"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1" name="tx331"/>
            <p:cNvSpPr/>
            <p:nvPr/>
          </p:nvSpPr>
          <p:spPr>
            <a:xfrm>
              <a:off x="1403365"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32" name="tx332"/>
            <p:cNvSpPr/>
            <p:nvPr/>
          </p:nvSpPr>
          <p:spPr>
            <a:xfrm>
              <a:off x="1403365"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3" name="tx333"/>
            <p:cNvSpPr/>
            <p:nvPr/>
          </p:nvSpPr>
          <p:spPr>
            <a:xfrm>
              <a:off x="1403365"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4" name="tx334"/>
            <p:cNvSpPr/>
            <p:nvPr/>
          </p:nvSpPr>
          <p:spPr>
            <a:xfrm>
              <a:off x="1403365"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5" name="tx335"/>
            <p:cNvSpPr/>
            <p:nvPr/>
          </p:nvSpPr>
          <p:spPr>
            <a:xfrm>
              <a:off x="1740124"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6" name="tx336"/>
            <p:cNvSpPr/>
            <p:nvPr/>
          </p:nvSpPr>
          <p:spPr>
            <a:xfrm>
              <a:off x="1740124"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7" name="tx337"/>
            <p:cNvSpPr/>
            <p:nvPr/>
          </p:nvSpPr>
          <p:spPr>
            <a:xfrm>
              <a:off x="1740124"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8" name="tx338"/>
            <p:cNvSpPr/>
            <p:nvPr/>
          </p:nvSpPr>
          <p:spPr>
            <a:xfrm>
              <a:off x="1740124"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9" name="tx339"/>
            <p:cNvSpPr/>
            <p:nvPr/>
          </p:nvSpPr>
          <p:spPr>
            <a:xfrm>
              <a:off x="1740124"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0" name="tx340"/>
            <p:cNvSpPr/>
            <p:nvPr/>
          </p:nvSpPr>
          <p:spPr>
            <a:xfrm>
              <a:off x="1740124"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41" name="tx341"/>
            <p:cNvSpPr/>
            <p:nvPr/>
          </p:nvSpPr>
          <p:spPr>
            <a:xfrm>
              <a:off x="1740124"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2" name="tx342"/>
            <p:cNvSpPr/>
            <p:nvPr/>
          </p:nvSpPr>
          <p:spPr>
            <a:xfrm>
              <a:off x="2076883"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3" name="tx343"/>
            <p:cNvSpPr/>
            <p:nvPr/>
          </p:nvSpPr>
          <p:spPr>
            <a:xfrm>
              <a:off x="2076883"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2076883"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5" name="tx345"/>
            <p:cNvSpPr/>
            <p:nvPr/>
          </p:nvSpPr>
          <p:spPr>
            <a:xfrm>
              <a:off x="2076883"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6" name="tx346"/>
            <p:cNvSpPr/>
            <p:nvPr/>
          </p:nvSpPr>
          <p:spPr>
            <a:xfrm>
              <a:off x="2076883"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7" name="tx347"/>
            <p:cNvSpPr/>
            <p:nvPr/>
          </p:nvSpPr>
          <p:spPr>
            <a:xfrm>
              <a:off x="2076883"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48" name="tx348"/>
            <p:cNvSpPr/>
            <p:nvPr/>
          </p:nvSpPr>
          <p:spPr>
            <a:xfrm>
              <a:off x="2076883"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9" name="tx349"/>
            <p:cNvSpPr/>
            <p:nvPr/>
          </p:nvSpPr>
          <p:spPr>
            <a:xfrm>
              <a:off x="2413642"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0" name="tx350"/>
            <p:cNvSpPr/>
            <p:nvPr/>
          </p:nvSpPr>
          <p:spPr>
            <a:xfrm>
              <a:off x="2413642"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1" name="tx351"/>
            <p:cNvSpPr/>
            <p:nvPr/>
          </p:nvSpPr>
          <p:spPr>
            <a:xfrm>
              <a:off x="2413642"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2" name="tx352"/>
            <p:cNvSpPr/>
            <p:nvPr/>
          </p:nvSpPr>
          <p:spPr>
            <a:xfrm>
              <a:off x="2413642"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3" name="tx353"/>
            <p:cNvSpPr/>
            <p:nvPr/>
          </p:nvSpPr>
          <p:spPr>
            <a:xfrm>
              <a:off x="2413642"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4" name="tx354"/>
            <p:cNvSpPr/>
            <p:nvPr/>
          </p:nvSpPr>
          <p:spPr>
            <a:xfrm>
              <a:off x="2413642"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5" name="tx355"/>
            <p:cNvSpPr/>
            <p:nvPr/>
          </p:nvSpPr>
          <p:spPr>
            <a:xfrm>
              <a:off x="2413642"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6" name="tx356"/>
            <p:cNvSpPr/>
            <p:nvPr/>
          </p:nvSpPr>
          <p:spPr>
            <a:xfrm>
              <a:off x="2750401"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7" name="tx357"/>
            <p:cNvSpPr/>
            <p:nvPr/>
          </p:nvSpPr>
          <p:spPr>
            <a:xfrm>
              <a:off x="2750401"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8" name="tx358"/>
            <p:cNvSpPr/>
            <p:nvPr/>
          </p:nvSpPr>
          <p:spPr>
            <a:xfrm>
              <a:off x="2750401"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9" name="tx359"/>
            <p:cNvSpPr/>
            <p:nvPr/>
          </p:nvSpPr>
          <p:spPr>
            <a:xfrm>
              <a:off x="2750401"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0" name="tx360"/>
            <p:cNvSpPr/>
            <p:nvPr/>
          </p:nvSpPr>
          <p:spPr>
            <a:xfrm>
              <a:off x="2750401"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1" name="tx361"/>
            <p:cNvSpPr/>
            <p:nvPr/>
          </p:nvSpPr>
          <p:spPr>
            <a:xfrm>
              <a:off x="2750401"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2" name="tx362"/>
            <p:cNvSpPr/>
            <p:nvPr/>
          </p:nvSpPr>
          <p:spPr>
            <a:xfrm>
              <a:off x="2750401"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3" name="tx363"/>
            <p:cNvSpPr/>
            <p:nvPr/>
          </p:nvSpPr>
          <p:spPr>
            <a:xfrm>
              <a:off x="3087160"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4" name="tx364"/>
            <p:cNvSpPr/>
            <p:nvPr/>
          </p:nvSpPr>
          <p:spPr>
            <a:xfrm>
              <a:off x="3087160"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5" name="tx365"/>
            <p:cNvSpPr/>
            <p:nvPr/>
          </p:nvSpPr>
          <p:spPr>
            <a:xfrm>
              <a:off x="3087160"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6" name="tx366"/>
            <p:cNvSpPr/>
            <p:nvPr/>
          </p:nvSpPr>
          <p:spPr>
            <a:xfrm>
              <a:off x="3087160"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7" name="tx367"/>
            <p:cNvSpPr/>
            <p:nvPr/>
          </p:nvSpPr>
          <p:spPr>
            <a:xfrm>
              <a:off x="3087160"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8" name="tx368"/>
            <p:cNvSpPr/>
            <p:nvPr/>
          </p:nvSpPr>
          <p:spPr>
            <a:xfrm>
              <a:off x="3087160"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9" name="tx369"/>
            <p:cNvSpPr/>
            <p:nvPr/>
          </p:nvSpPr>
          <p:spPr>
            <a:xfrm>
              <a:off x="3087160"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0" name="tx370"/>
            <p:cNvSpPr/>
            <p:nvPr/>
          </p:nvSpPr>
          <p:spPr>
            <a:xfrm>
              <a:off x="3423919"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1" name="tx371"/>
            <p:cNvSpPr/>
            <p:nvPr/>
          </p:nvSpPr>
          <p:spPr>
            <a:xfrm>
              <a:off x="3423919"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2" name="tx372"/>
            <p:cNvSpPr/>
            <p:nvPr/>
          </p:nvSpPr>
          <p:spPr>
            <a:xfrm>
              <a:off x="3423919"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3" name="tx373"/>
            <p:cNvSpPr/>
            <p:nvPr/>
          </p:nvSpPr>
          <p:spPr>
            <a:xfrm>
              <a:off x="3423919"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4" name="tx374"/>
            <p:cNvSpPr/>
            <p:nvPr/>
          </p:nvSpPr>
          <p:spPr>
            <a:xfrm>
              <a:off x="3423919"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5" name="tx375"/>
            <p:cNvSpPr/>
            <p:nvPr/>
          </p:nvSpPr>
          <p:spPr>
            <a:xfrm>
              <a:off x="3423919" y="50334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6" name="tx376"/>
            <p:cNvSpPr/>
            <p:nvPr/>
          </p:nvSpPr>
          <p:spPr>
            <a:xfrm>
              <a:off x="3423919"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7" name="tx377"/>
            <p:cNvSpPr/>
            <p:nvPr/>
          </p:nvSpPr>
          <p:spPr>
            <a:xfrm>
              <a:off x="3423919"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78" name="tx378"/>
            <p:cNvSpPr/>
            <p:nvPr/>
          </p:nvSpPr>
          <p:spPr>
            <a:xfrm>
              <a:off x="3760679"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9" name="tx379"/>
            <p:cNvSpPr/>
            <p:nvPr/>
          </p:nvSpPr>
          <p:spPr>
            <a:xfrm>
              <a:off x="3760679"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0" name="tx380"/>
            <p:cNvSpPr/>
            <p:nvPr/>
          </p:nvSpPr>
          <p:spPr>
            <a:xfrm>
              <a:off x="3760679"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1" name="tx381"/>
            <p:cNvSpPr/>
            <p:nvPr/>
          </p:nvSpPr>
          <p:spPr>
            <a:xfrm>
              <a:off x="3760679"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2" name="tx382"/>
            <p:cNvSpPr/>
            <p:nvPr/>
          </p:nvSpPr>
          <p:spPr>
            <a:xfrm>
              <a:off x="3760679"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3" name="tx383"/>
            <p:cNvSpPr/>
            <p:nvPr/>
          </p:nvSpPr>
          <p:spPr>
            <a:xfrm>
              <a:off x="3760679"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4" name="tx384"/>
            <p:cNvSpPr/>
            <p:nvPr/>
          </p:nvSpPr>
          <p:spPr>
            <a:xfrm>
              <a:off x="3760679"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5" name="tx385"/>
            <p:cNvSpPr/>
            <p:nvPr/>
          </p:nvSpPr>
          <p:spPr>
            <a:xfrm>
              <a:off x="4097438"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6" name="tx386"/>
            <p:cNvSpPr/>
            <p:nvPr/>
          </p:nvSpPr>
          <p:spPr>
            <a:xfrm>
              <a:off x="4097438"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7" name="tx387"/>
            <p:cNvSpPr/>
            <p:nvPr/>
          </p:nvSpPr>
          <p:spPr>
            <a:xfrm>
              <a:off x="4097438"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8" name="tx388"/>
            <p:cNvSpPr/>
            <p:nvPr/>
          </p:nvSpPr>
          <p:spPr>
            <a:xfrm>
              <a:off x="4097438"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9" name="tx389"/>
            <p:cNvSpPr/>
            <p:nvPr/>
          </p:nvSpPr>
          <p:spPr>
            <a:xfrm>
              <a:off x="4097438"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0" name="tx390"/>
            <p:cNvSpPr/>
            <p:nvPr/>
          </p:nvSpPr>
          <p:spPr>
            <a:xfrm>
              <a:off x="4097438"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1" name="tx391"/>
            <p:cNvSpPr/>
            <p:nvPr/>
          </p:nvSpPr>
          <p:spPr>
            <a:xfrm>
              <a:off x="4097438"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2" name="tx392"/>
            <p:cNvSpPr/>
            <p:nvPr/>
          </p:nvSpPr>
          <p:spPr>
            <a:xfrm>
              <a:off x="4434197" y="11301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3" name="tx393"/>
            <p:cNvSpPr/>
            <p:nvPr/>
          </p:nvSpPr>
          <p:spPr>
            <a:xfrm>
              <a:off x="4434197"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4434197"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5" name="tx395"/>
            <p:cNvSpPr/>
            <p:nvPr/>
          </p:nvSpPr>
          <p:spPr>
            <a:xfrm>
              <a:off x="4434197"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6" name="tx396"/>
            <p:cNvSpPr/>
            <p:nvPr/>
          </p:nvSpPr>
          <p:spPr>
            <a:xfrm>
              <a:off x="4434197"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7" name="tx397"/>
            <p:cNvSpPr/>
            <p:nvPr/>
          </p:nvSpPr>
          <p:spPr>
            <a:xfrm>
              <a:off x="4434197"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98" name="tx398"/>
            <p:cNvSpPr/>
            <p:nvPr/>
          </p:nvSpPr>
          <p:spPr>
            <a:xfrm>
              <a:off x="4434197"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9" name="tx399"/>
            <p:cNvSpPr/>
            <p:nvPr/>
          </p:nvSpPr>
          <p:spPr>
            <a:xfrm>
              <a:off x="4770956" y="11301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0" name="tx400"/>
            <p:cNvSpPr/>
            <p:nvPr/>
          </p:nvSpPr>
          <p:spPr>
            <a:xfrm>
              <a:off x="4770956"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1" name="tx401"/>
            <p:cNvSpPr/>
            <p:nvPr/>
          </p:nvSpPr>
          <p:spPr>
            <a:xfrm>
              <a:off x="4770956"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2" name="tx402"/>
            <p:cNvSpPr/>
            <p:nvPr/>
          </p:nvSpPr>
          <p:spPr>
            <a:xfrm>
              <a:off x="4770956"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3" name="tx403"/>
            <p:cNvSpPr/>
            <p:nvPr/>
          </p:nvSpPr>
          <p:spPr>
            <a:xfrm>
              <a:off x="4770956"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4" name="tx404"/>
            <p:cNvSpPr/>
            <p:nvPr/>
          </p:nvSpPr>
          <p:spPr>
            <a:xfrm>
              <a:off x="4770956" y="50334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5" name="tx405"/>
            <p:cNvSpPr/>
            <p:nvPr/>
          </p:nvSpPr>
          <p:spPr>
            <a:xfrm>
              <a:off x="4770956"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6" name="tx406"/>
            <p:cNvSpPr/>
            <p:nvPr/>
          </p:nvSpPr>
          <p:spPr>
            <a:xfrm>
              <a:off x="5107715" y="11301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7" name="tx407"/>
            <p:cNvSpPr/>
            <p:nvPr/>
          </p:nvSpPr>
          <p:spPr>
            <a:xfrm>
              <a:off x="5107715"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8" name="tx408"/>
            <p:cNvSpPr/>
            <p:nvPr/>
          </p:nvSpPr>
          <p:spPr>
            <a:xfrm>
              <a:off x="5107715"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9" name="tx409"/>
            <p:cNvSpPr/>
            <p:nvPr/>
          </p:nvSpPr>
          <p:spPr>
            <a:xfrm>
              <a:off x="5107715"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0" name="tx410"/>
            <p:cNvSpPr/>
            <p:nvPr/>
          </p:nvSpPr>
          <p:spPr>
            <a:xfrm>
              <a:off x="5107715"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1" name="tx411"/>
            <p:cNvSpPr/>
            <p:nvPr/>
          </p:nvSpPr>
          <p:spPr>
            <a:xfrm>
              <a:off x="5107715"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2" name="tx412"/>
            <p:cNvSpPr/>
            <p:nvPr/>
          </p:nvSpPr>
          <p:spPr>
            <a:xfrm>
              <a:off x="5107715"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3" name="tx413"/>
            <p:cNvSpPr/>
            <p:nvPr/>
          </p:nvSpPr>
          <p:spPr>
            <a:xfrm>
              <a:off x="5444474"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4" name="tx414"/>
            <p:cNvSpPr/>
            <p:nvPr/>
          </p:nvSpPr>
          <p:spPr>
            <a:xfrm>
              <a:off x="5444474"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5" name="tx415"/>
            <p:cNvSpPr/>
            <p:nvPr/>
          </p:nvSpPr>
          <p:spPr>
            <a:xfrm>
              <a:off x="5444474"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6" name="tx416"/>
            <p:cNvSpPr/>
            <p:nvPr/>
          </p:nvSpPr>
          <p:spPr>
            <a:xfrm>
              <a:off x="5444474"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7" name="tx417"/>
            <p:cNvSpPr/>
            <p:nvPr/>
          </p:nvSpPr>
          <p:spPr>
            <a:xfrm>
              <a:off x="5444474"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8" name="tx418"/>
            <p:cNvSpPr/>
            <p:nvPr/>
          </p:nvSpPr>
          <p:spPr>
            <a:xfrm>
              <a:off x="5444474" y="50334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9" name="tx419"/>
            <p:cNvSpPr/>
            <p:nvPr/>
          </p:nvSpPr>
          <p:spPr>
            <a:xfrm>
              <a:off x="5444474"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0" name="tx420"/>
            <p:cNvSpPr/>
            <p:nvPr/>
          </p:nvSpPr>
          <p:spPr>
            <a:xfrm>
              <a:off x="5781233"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1" name="tx421"/>
            <p:cNvSpPr/>
            <p:nvPr/>
          </p:nvSpPr>
          <p:spPr>
            <a:xfrm>
              <a:off x="5781233"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2" name="tx422"/>
            <p:cNvSpPr/>
            <p:nvPr/>
          </p:nvSpPr>
          <p:spPr>
            <a:xfrm>
              <a:off x="5781233"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3" name="tx423"/>
            <p:cNvSpPr/>
            <p:nvPr/>
          </p:nvSpPr>
          <p:spPr>
            <a:xfrm>
              <a:off x="5781233"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4" name="tx424"/>
            <p:cNvSpPr/>
            <p:nvPr/>
          </p:nvSpPr>
          <p:spPr>
            <a:xfrm>
              <a:off x="5781233"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5" name="tx425"/>
            <p:cNvSpPr/>
            <p:nvPr/>
          </p:nvSpPr>
          <p:spPr>
            <a:xfrm>
              <a:off x="5781233"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6" name="tx426"/>
            <p:cNvSpPr/>
            <p:nvPr/>
          </p:nvSpPr>
          <p:spPr>
            <a:xfrm>
              <a:off x="5781233"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7" name="tx427"/>
            <p:cNvSpPr/>
            <p:nvPr/>
          </p:nvSpPr>
          <p:spPr>
            <a:xfrm>
              <a:off x="5781233"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8" name="tx428"/>
            <p:cNvSpPr/>
            <p:nvPr/>
          </p:nvSpPr>
          <p:spPr>
            <a:xfrm>
              <a:off x="5781233"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29" name="tx429"/>
            <p:cNvSpPr/>
            <p:nvPr/>
          </p:nvSpPr>
          <p:spPr>
            <a:xfrm>
              <a:off x="6117992"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0" name="tx430"/>
            <p:cNvSpPr/>
            <p:nvPr/>
          </p:nvSpPr>
          <p:spPr>
            <a:xfrm>
              <a:off x="6117992"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1" name="tx431"/>
            <p:cNvSpPr/>
            <p:nvPr/>
          </p:nvSpPr>
          <p:spPr>
            <a:xfrm>
              <a:off x="6117992"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2" name="tx432"/>
            <p:cNvSpPr/>
            <p:nvPr/>
          </p:nvSpPr>
          <p:spPr>
            <a:xfrm>
              <a:off x="6117992"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3" name="tx433"/>
            <p:cNvSpPr/>
            <p:nvPr/>
          </p:nvSpPr>
          <p:spPr>
            <a:xfrm>
              <a:off x="6117992"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4" name="tx434"/>
            <p:cNvSpPr/>
            <p:nvPr/>
          </p:nvSpPr>
          <p:spPr>
            <a:xfrm>
              <a:off x="6117992"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5" name="tx435"/>
            <p:cNvSpPr/>
            <p:nvPr/>
          </p:nvSpPr>
          <p:spPr>
            <a:xfrm>
              <a:off x="6117992"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6" name="tx436"/>
            <p:cNvSpPr/>
            <p:nvPr/>
          </p:nvSpPr>
          <p:spPr>
            <a:xfrm>
              <a:off x="6117992"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7" name="tx437"/>
            <p:cNvSpPr/>
            <p:nvPr/>
          </p:nvSpPr>
          <p:spPr>
            <a:xfrm>
              <a:off x="6117992"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8" name="tx438"/>
            <p:cNvSpPr/>
            <p:nvPr/>
          </p:nvSpPr>
          <p:spPr>
            <a:xfrm>
              <a:off x="6454751" y="11301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9" name="tx439"/>
            <p:cNvSpPr/>
            <p:nvPr/>
          </p:nvSpPr>
          <p:spPr>
            <a:xfrm>
              <a:off x="6454751"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0" name="tx440"/>
            <p:cNvSpPr/>
            <p:nvPr/>
          </p:nvSpPr>
          <p:spPr>
            <a:xfrm>
              <a:off x="6454751"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1" name="tx441"/>
            <p:cNvSpPr/>
            <p:nvPr/>
          </p:nvSpPr>
          <p:spPr>
            <a:xfrm>
              <a:off x="6454751"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2" name="tx442"/>
            <p:cNvSpPr/>
            <p:nvPr/>
          </p:nvSpPr>
          <p:spPr>
            <a:xfrm>
              <a:off x="6454751"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3" name="tx443"/>
            <p:cNvSpPr/>
            <p:nvPr/>
          </p:nvSpPr>
          <p:spPr>
            <a:xfrm>
              <a:off x="6454751"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4" name="tx444"/>
            <p:cNvSpPr/>
            <p:nvPr/>
          </p:nvSpPr>
          <p:spPr>
            <a:xfrm>
              <a:off x="6454751"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5" name="tx445"/>
            <p:cNvSpPr/>
            <p:nvPr/>
          </p:nvSpPr>
          <p:spPr>
            <a:xfrm>
              <a:off x="6454751"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6" name="tx446"/>
            <p:cNvSpPr/>
            <p:nvPr/>
          </p:nvSpPr>
          <p:spPr>
            <a:xfrm>
              <a:off x="6454751"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7" name="tx447"/>
            <p:cNvSpPr/>
            <p:nvPr/>
          </p:nvSpPr>
          <p:spPr>
            <a:xfrm>
              <a:off x="6791511"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8" name="tx448"/>
            <p:cNvSpPr/>
            <p:nvPr/>
          </p:nvSpPr>
          <p:spPr>
            <a:xfrm>
              <a:off x="6791511"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9" name="tx449"/>
            <p:cNvSpPr/>
            <p:nvPr/>
          </p:nvSpPr>
          <p:spPr>
            <a:xfrm>
              <a:off x="6791511"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0" name="tx450"/>
            <p:cNvSpPr/>
            <p:nvPr/>
          </p:nvSpPr>
          <p:spPr>
            <a:xfrm>
              <a:off x="6791511"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1" name="tx451"/>
            <p:cNvSpPr/>
            <p:nvPr/>
          </p:nvSpPr>
          <p:spPr>
            <a:xfrm>
              <a:off x="6791511"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2" name="tx452"/>
            <p:cNvSpPr/>
            <p:nvPr/>
          </p:nvSpPr>
          <p:spPr>
            <a:xfrm>
              <a:off x="6791511"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3" name="tx453"/>
            <p:cNvSpPr/>
            <p:nvPr/>
          </p:nvSpPr>
          <p:spPr>
            <a:xfrm>
              <a:off x="6791511"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4" name="tx454"/>
            <p:cNvSpPr/>
            <p:nvPr/>
          </p:nvSpPr>
          <p:spPr>
            <a:xfrm>
              <a:off x="6791511" y="5632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5" name="tx455"/>
            <p:cNvSpPr/>
            <p:nvPr/>
          </p:nvSpPr>
          <p:spPr>
            <a:xfrm>
              <a:off x="6791511"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6" name="tx456"/>
            <p:cNvSpPr/>
            <p:nvPr/>
          </p:nvSpPr>
          <p:spPr>
            <a:xfrm>
              <a:off x="6791511"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57" name="tx457"/>
            <p:cNvSpPr/>
            <p:nvPr/>
          </p:nvSpPr>
          <p:spPr>
            <a:xfrm>
              <a:off x="7128270"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8" name="tx458"/>
            <p:cNvSpPr/>
            <p:nvPr/>
          </p:nvSpPr>
          <p:spPr>
            <a:xfrm>
              <a:off x="7128270"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9" name="tx459"/>
            <p:cNvSpPr/>
            <p:nvPr/>
          </p:nvSpPr>
          <p:spPr>
            <a:xfrm>
              <a:off x="7128270"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0" name="tx460"/>
            <p:cNvSpPr/>
            <p:nvPr/>
          </p:nvSpPr>
          <p:spPr>
            <a:xfrm>
              <a:off x="7128270"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1" name="tx461"/>
            <p:cNvSpPr/>
            <p:nvPr/>
          </p:nvSpPr>
          <p:spPr>
            <a:xfrm>
              <a:off x="7128270"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2" name="tx462"/>
            <p:cNvSpPr/>
            <p:nvPr/>
          </p:nvSpPr>
          <p:spPr>
            <a:xfrm>
              <a:off x="7128270"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63" name="tx463"/>
            <p:cNvSpPr/>
            <p:nvPr/>
          </p:nvSpPr>
          <p:spPr>
            <a:xfrm>
              <a:off x="7128270"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4" name="tx464"/>
            <p:cNvSpPr/>
            <p:nvPr/>
          </p:nvSpPr>
          <p:spPr>
            <a:xfrm>
              <a:off x="7128270"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65" name="tx465"/>
            <p:cNvSpPr/>
            <p:nvPr/>
          </p:nvSpPr>
          <p:spPr>
            <a:xfrm>
              <a:off x="7128270" y="5632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6" name="tx466"/>
            <p:cNvSpPr/>
            <p:nvPr/>
          </p:nvSpPr>
          <p:spPr>
            <a:xfrm>
              <a:off x="7128270"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7" name="tx467"/>
            <p:cNvSpPr/>
            <p:nvPr/>
          </p:nvSpPr>
          <p:spPr>
            <a:xfrm>
              <a:off x="7128270" y="47332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8" name="tx468"/>
            <p:cNvSpPr/>
            <p:nvPr/>
          </p:nvSpPr>
          <p:spPr>
            <a:xfrm>
              <a:off x="7465029"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9" name="tx469"/>
            <p:cNvSpPr/>
            <p:nvPr/>
          </p:nvSpPr>
          <p:spPr>
            <a:xfrm>
              <a:off x="7465029"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0" name="tx470"/>
            <p:cNvSpPr/>
            <p:nvPr/>
          </p:nvSpPr>
          <p:spPr>
            <a:xfrm>
              <a:off x="7465029"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1" name="tx471"/>
            <p:cNvSpPr/>
            <p:nvPr/>
          </p:nvSpPr>
          <p:spPr>
            <a:xfrm>
              <a:off x="7465029"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2" name="tx472"/>
            <p:cNvSpPr/>
            <p:nvPr/>
          </p:nvSpPr>
          <p:spPr>
            <a:xfrm>
              <a:off x="7465029"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3" name="tx473"/>
            <p:cNvSpPr/>
            <p:nvPr/>
          </p:nvSpPr>
          <p:spPr>
            <a:xfrm>
              <a:off x="7465029"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4" name="tx474"/>
            <p:cNvSpPr/>
            <p:nvPr/>
          </p:nvSpPr>
          <p:spPr>
            <a:xfrm>
              <a:off x="7465029"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5" name="tx475"/>
            <p:cNvSpPr/>
            <p:nvPr/>
          </p:nvSpPr>
          <p:spPr>
            <a:xfrm>
              <a:off x="7465029"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6" name="tx476"/>
            <p:cNvSpPr/>
            <p:nvPr/>
          </p:nvSpPr>
          <p:spPr>
            <a:xfrm>
              <a:off x="7465029" y="5632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7" name="tx477"/>
            <p:cNvSpPr/>
            <p:nvPr/>
          </p:nvSpPr>
          <p:spPr>
            <a:xfrm>
              <a:off x="7465029"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8" name="tx478"/>
            <p:cNvSpPr/>
            <p:nvPr/>
          </p:nvSpPr>
          <p:spPr>
            <a:xfrm>
              <a:off x="7465029" y="47332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79" name="tx479"/>
            <p:cNvSpPr/>
            <p:nvPr/>
          </p:nvSpPr>
          <p:spPr>
            <a:xfrm>
              <a:off x="7801788"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0" name="tx480"/>
            <p:cNvSpPr/>
            <p:nvPr/>
          </p:nvSpPr>
          <p:spPr>
            <a:xfrm>
              <a:off x="7801788"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1" name="tx481"/>
            <p:cNvSpPr/>
            <p:nvPr/>
          </p:nvSpPr>
          <p:spPr>
            <a:xfrm>
              <a:off x="7801788"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2" name="tx482"/>
            <p:cNvSpPr/>
            <p:nvPr/>
          </p:nvSpPr>
          <p:spPr>
            <a:xfrm>
              <a:off x="7801788"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3" name="tx483"/>
            <p:cNvSpPr/>
            <p:nvPr/>
          </p:nvSpPr>
          <p:spPr>
            <a:xfrm>
              <a:off x="7801788"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4" name="tx484"/>
            <p:cNvSpPr/>
            <p:nvPr/>
          </p:nvSpPr>
          <p:spPr>
            <a:xfrm>
              <a:off x="7801788"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5" name="tx485"/>
            <p:cNvSpPr/>
            <p:nvPr/>
          </p:nvSpPr>
          <p:spPr>
            <a:xfrm>
              <a:off x="7801788"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6" name="tx486"/>
            <p:cNvSpPr/>
            <p:nvPr/>
          </p:nvSpPr>
          <p:spPr>
            <a:xfrm>
              <a:off x="7801788"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7" name="tx487"/>
            <p:cNvSpPr/>
            <p:nvPr/>
          </p:nvSpPr>
          <p:spPr>
            <a:xfrm>
              <a:off x="7801788" y="5632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8" name="tx488"/>
            <p:cNvSpPr/>
            <p:nvPr/>
          </p:nvSpPr>
          <p:spPr>
            <a:xfrm>
              <a:off x="7801788"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9" name="tx489"/>
            <p:cNvSpPr/>
            <p:nvPr/>
          </p:nvSpPr>
          <p:spPr>
            <a:xfrm>
              <a:off x="7801788" y="473361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90" name="tx490"/>
            <p:cNvSpPr/>
            <p:nvPr/>
          </p:nvSpPr>
          <p:spPr>
            <a:xfrm>
              <a:off x="8138547"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1" name="tx491"/>
            <p:cNvSpPr/>
            <p:nvPr/>
          </p:nvSpPr>
          <p:spPr>
            <a:xfrm>
              <a:off x="8138547"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2" name="tx492"/>
            <p:cNvSpPr/>
            <p:nvPr/>
          </p:nvSpPr>
          <p:spPr>
            <a:xfrm>
              <a:off x="8138547"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3" name="tx493"/>
            <p:cNvSpPr/>
            <p:nvPr/>
          </p:nvSpPr>
          <p:spPr>
            <a:xfrm>
              <a:off x="8138547"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4" name="tx494"/>
            <p:cNvSpPr/>
            <p:nvPr/>
          </p:nvSpPr>
          <p:spPr>
            <a:xfrm>
              <a:off x="8138547"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5" name="tx495"/>
            <p:cNvSpPr/>
            <p:nvPr/>
          </p:nvSpPr>
          <p:spPr>
            <a:xfrm>
              <a:off x="8138547"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6" name="tx496"/>
            <p:cNvSpPr/>
            <p:nvPr/>
          </p:nvSpPr>
          <p:spPr>
            <a:xfrm>
              <a:off x="8138547"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7" name="tx497"/>
            <p:cNvSpPr/>
            <p:nvPr/>
          </p:nvSpPr>
          <p:spPr>
            <a:xfrm>
              <a:off x="8138547"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98" name="tx498"/>
            <p:cNvSpPr/>
            <p:nvPr/>
          </p:nvSpPr>
          <p:spPr>
            <a:xfrm>
              <a:off x="8138547" y="5632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9" name="tx499"/>
            <p:cNvSpPr/>
            <p:nvPr/>
          </p:nvSpPr>
          <p:spPr>
            <a:xfrm>
              <a:off x="8138547"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0" name="tx500"/>
            <p:cNvSpPr/>
            <p:nvPr/>
          </p:nvSpPr>
          <p:spPr>
            <a:xfrm>
              <a:off x="8138547"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01" name="tx501"/>
            <p:cNvSpPr/>
            <p:nvPr/>
          </p:nvSpPr>
          <p:spPr>
            <a:xfrm>
              <a:off x="8475306"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02" name="tx502"/>
            <p:cNvSpPr/>
            <p:nvPr/>
          </p:nvSpPr>
          <p:spPr>
            <a:xfrm>
              <a:off x="8475306"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3" name="tx503"/>
            <p:cNvSpPr/>
            <p:nvPr/>
          </p:nvSpPr>
          <p:spPr>
            <a:xfrm>
              <a:off x="8475306"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4" name="tx504"/>
            <p:cNvSpPr/>
            <p:nvPr/>
          </p:nvSpPr>
          <p:spPr>
            <a:xfrm>
              <a:off x="8475306"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5" name="tx505"/>
            <p:cNvSpPr/>
            <p:nvPr/>
          </p:nvSpPr>
          <p:spPr>
            <a:xfrm>
              <a:off x="8475306"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6" name="tx506"/>
            <p:cNvSpPr/>
            <p:nvPr/>
          </p:nvSpPr>
          <p:spPr>
            <a:xfrm>
              <a:off x="8475306"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07" name="tx507"/>
            <p:cNvSpPr/>
            <p:nvPr/>
          </p:nvSpPr>
          <p:spPr>
            <a:xfrm>
              <a:off x="8475306" y="4131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08" name="tx508"/>
            <p:cNvSpPr/>
            <p:nvPr/>
          </p:nvSpPr>
          <p:spPr>
            <a:xfrm>
              <a:off x="8475306" y="443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09" name="tx509"/>
            <p:cNvSpPr/>
            <p:nvPr/>
          </p:nvSpPr>
          <p:spPr>
            <a:xfrm>
              <a:off x="8475306"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0" name="tx510"/>
            <p:cNvSpPr/>
            <p:nvPr/>
          </p:nvSpPr>
          <p:spPr>
            <a:xfrm>
              <a:off x="8475306" y="5632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11" name="tx511"/>
            <p:cNvSpPr/>
            <p:nvPr/>
          </p:nvSpPr>
          <p:spPr>
            <a:xfrm>
              <a:off x="8475306"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12" name="tx512"/>
            <p:cNvSpPr/>
            <p:nvPr/>
          </p:nvSpPr>
          <p:spPr>
            <a:xfrm>
              <a:off x="8475306" y="473361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13" name="tx513"/>
            <p:cNvSpPr/>
            <p:nvPr/>
          </p:nvSpPr>
          <p:spPr>
            <a:xfrm>
              <a:off x="8812065" y="11301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14" name="tx514"/>
            <p:cNvSpPr/>
            <p:nvPr/>
          </p:nvSpPr>
          <p:spPr>
            <a:xfrm>
              <a:off x="8812065"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15" name="tx515"/>
            <p:cNvSpPr/>
            <p:nvPr/>
          </p:nvSpPr>
          <p:spPr>
            <a:xfrm>
              <a:off x="8812065"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16" name="tx516"/>
            <p:cNvSpPr/>
            <p:nvPr/>
          </p:nvSpPr>
          <p:spPr>
            <a:xfrm>
              <a:off x="8812065"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17" name="tx517"/>
            <p:cNvSpPr/>
            <p:nvPr/>
          </p:nvSpPr>
          <p:spPr>
            <a:xfrm>
              <a:off x="8812065"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18" name="tx518"/>
            <p:cNvSpPr/>
            <p:nvPr/>
          </p:nvSpPr>
          <p:spPr>
            <a:xfrm>
              <a:off x="8812065"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19" name="tx519"/>
            <p:cNvSpPr/>
            <p:nvPr/>
          </p:nvSpPr>
          <p:spPr>
            <a:xfrm>
              <a:off x="8812065" y="4131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20" name="tx520"/>
            <p:cNvSpPr/>
            <p:nvPr/>
          </p:nvSpPr>
          <p:spPr>
            <a:xfrm>
              <a:off x="8812065" y="443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21" name="tx521"/>
            <p:cNvSpPr/>
            <p:nvPr/>
          </p:nvSpPr>
          <p:spPr>
            <a:xfrm>
              <a:off x="8812065"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22" name="tx522"/>
            <p:cNvSpPr/>
            <p:nvPr/>
          </p:nvSpPr>
          <p:spPr>
            <a:xfrm>
              <a:off x="8812065"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23" name="tx523"/>
            <p:cNvSpPr/>
            <p:nvPr/>
          </p:nvSpPr>
          <p:spPr>
            <a:xfrm>
              <a:off x="8812065" y="47332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24" name="tx524"/>
            <p:cNvSpPr/>
            <p:nvPr/>
          </p:nvSpPr>
          <p:spPr>
            <a:xfrm>
              <a:off x="1066606" y="1430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525" name="tx525"/>
            <p:cNvSpPr/>
            <p:nvPr/>
          </p:nvSpPr>
          <p:spPr>
            <a:xfrm>
              <a:off x="1096750" y="23321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26" name="tx526"/>
            <p:cNvSpPr/>
            <p:nvPr/>
          </p:nvSpPr>
          <p:spPr>
            <a:xfrm>
              <a:off x="1066606"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527" name="tx527"/>
            <p:cNvSpPr/>
            <p:nvPr/>
          </p:nvSpPr>
          <p:spPr>
            <a:xfrm>
              <a:off x="1066606"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528" name="tx528"/>
            <p:cNvSpPr/>
            <p:nvPr/>
          </p:nvSpPr>
          <p:spPr>
            <a:xfrm>
              <a:off x="1096750"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9" name="tx529"/>
            <p:cNvSpPr/>
            <p:nvPr/>
          </p:nvSpPr>
          <p:spPr>
            <a:xfrm>
              <a:off x="1403365" y="1430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530" name="tx530"/>
            <p:cNvSpPr/>
            <p:nvPr/>
          </p:nvSpPr>
          <p:spPr>
            <a:xfrm>
              <a:off x="1433510" y="233344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531" name="tx531"/>
            <p:cNvSpPr/>
            <p:nvPr/>
          </p:nvSpPr>
          <p:spPr>
            <a:xfrm>
              <a:off x="1403365" y="47332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532" name="tx532"/>
            <p:cNvSpPr/>
            <p:nvPr/>
          </p:nvSpPr>
          <p:spPr>
            <a:xfrm>
              <a:off x="1433510"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3" name="tx533"/>
            <p:cNvSpPr/>
            <p:nvPr/>
          </p:nvSpPr>
          <p:spPr>
            <a:xfrm>
              <a:off x="1740124" y="1430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534" name="tx534"/>
            <p:cNvSpPr/>
            <p:nvPr/>
          </p:nvSpPr>
          <p:spPr>
            <a:xfrm>
              <a:off x="1740124" y="2330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535" name="tx535"/>
            <p:cNvSpPr/>
            <p:nvPr/>
          </p:nvSpPr>
          <p:spPr>
            <a:xfrm>
              <a:off x="1740124" y="47332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536" name="tx536"/>
            <p:cNvSpPr/>
            <p:nvPr/>
          </p:nvSpPr>
          <p:spPr>
            <a:xfrm>
              <a:off x="1770269"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7" name="tx537"/>
            <p:cNvSpPr/>
            <p:nvPr/>
          </p:nvSpPr>
          <p:spPr>
            <a:xfrm>
              <a:off x="2076883" y="1430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538" name="tx538"/>
            <p:cNvSpPr/>
            <p:nvPr/>
          </p:nvSpPr>
          <p:spPr>
            <a:xfrm>
              <a:off x="2076883"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539" name="tx539"/>
            <p:cNvSpPr/>
            <p:nvPr/>
          </p:nvSpPr>
          <p:spPr>
            <a:xfrm>
              <a:off x="2076883" y="47332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540" name="tx540"/>
            <p:cNvSpPr/>
            <p:nvPr/>
          </p:nvSpPr>
          <p:spPr>
            <a:xfrm>
              <a:off x="2107028"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1" name="tx541"/>
            <p:cNvSpPr/>
            <p:nvPr/>
          </p:nvSpPr>
          <p:spPr>
            <a:xfrm>
              <a:off x="2413642"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542" name="tx542"/>
            <p:cNvSpPr/>
            <p:nvPr/>
          </p:nvSpPr>
          <p:spPr>
            <a:xfrm>
              <a:off x="2413642"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543" name="tx543"/>
            <p:cNvSpPr/>
            <p:nvPr/>
          </p:nvSpPr>
          <p:spPr>
            <a:xfrm>
              <a:off x="2413642"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544" name="tx544"/>
            <p:cNvSpPr/>
            <p:nvPr/>
          </p:nvSpPr>
          <p:spPr>
            <a:xfrm>
              <a:off x="2443787"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5" name="tx545"/>
            <p:cNvSpPr/>
            <p:nvPr/>
          </p:nvSpPr>
          <p:spPr>
            <a:xfrm>
              <a:off x="2750401"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546" name="tx546"/>
            <p:cNvSpPr/>
            <p:nvPr/>
          </p:nvSpPr>
          <p:spPr>
            <a:xfrm>
              <a:off x="2750401"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547" name="tx547"/>
            <p:cNvSpPr/>
            <p:nvPr/>
          </p:nvSpPr>
          <p:spPr>
            <a:xfrm>
              <a:off x="2750401"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548" name="tx548"/>
            <p:cNvSpPr/>
            <p:nvPr/>
          </p:nvSpPr>
          <p:spPr>
            <a:xfrm>
              <a:off x="2780546"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9" name="tx549"/>
            <p:cNvSpPr/>
            <p:nvPr/>
          </p:nvSpPr>
          <p:spPr>
            <a:xfrm>
              <a:off x="3087160"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550" name="tx550"/>
            <p:cNvSpPr/>
            <p:nvPr/>
          </p:nvSpPr>
          <p:spPr>
            <a:xfrm>
              <a:off x="3087160"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551" name="tx551"/>
            <p:cNvSpPr/>
            <p:nvPr/>
          </p:nvSpPr>
          <p:spPr>
            <a:xfrm>
              <a:off x="3087160"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552" name="tx552"/>
            <p:cNvSpPr/>
            <p:nvPr/>
          </p:nvSpPr>
          <p:spPr>
            <a:xfrm>
              <a:off x="3117305"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3" name="tx553"/>
            <p:cNvSpPr/>
            <p:nvPr/>
          </p:nvSpPr>
          <p:spPr>
            <a:xfrm>
              <a:off x="3117305"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4" name="tx554"/>
            <p:cNvSpPr/>
            <p:nvPr/>
          </p:nvSpPr>
          <p:spPr>
            <a:xfrm>
              <a:off x="3423919"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555" name="tx555"/>
            <p:cNvSpPr/>
            <p:nvPr/>
          </p:nvSpPr>
          <p:spPr>
            <a:xfrm>
              <a:off x="3423919"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556" name="tx556"/>
            <p:cNvSpPr/>
            <p:nvPr/>
          </p:nvSpPr>
          <p:spPr>
            <a:xfrm>
              <a:off x="3454064"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7" name="tx557"/>
            <p:cNvSpPr/>
            <p:nvPr/>
          </p:nvSpPr>
          <p:spPr>
            <a:xfrm>
              <a:off x="3454064"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8" name="tx558"/>
            <p:cNvSpPr/>
            <p:nvPr/>
          </p:nvSpPr>
          <p:spPr>
            <a:xfrm>
              <a:off x="3760679"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559" name="tx559"/>
            <p:cNvSpPr/>
            <p:nvPr/>
          </p:nvSpPr>
          <p:spPr>
            <a:xfrm>
              <a:off x="3760679"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560" name="tx560"/>
            <p:cNvSpPr/>
            <p:nvPr/>
          </p:nvSpPr>
          <p:spPr>
            <a:xfrm>
              <a:off x="3790823" y="293241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61" name="tx561"/>
            <p:cNvSpPr/>
            <p:nvPr/>
          </p:nvSpPr>
          <p:spPr>
            <a:xfrm>
              <a:off x="3760679" y="473334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562" name="tx562"/>
            <p:cNvSpPr/>
            <p:nvPr/>
          </p:nvSpPr>
          <p:spPr>
            <a:xfrm>
              <a:off x="3790823"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63" name="tx563"/>
            <p:cNvSpPr/>
            <p:nvPr/>
          </p:nvSpPr>
          <p:spPr>
            <a:xfrm>
              <a:off x="3790823"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64" name="tx564"/>
            <p:cNvSpPr/>
            <p:nvPr/>
          </p:nvSpPr>
          <p:spPr>
            <a:xfrm>
              <a:off x="4097438"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565" name="tx565"/>
            <p:cNvSpPr/>
            <p:nvPr/>
          </p:nvSpPr>
          <p:spPr>
            <a:xfrm>
              <a:off x="4097438" y="233243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566" name="tx566"/>
            <p:cNvSpPr/>
            <p:nvPr/>
          </p:nvSpPr>
          <p:spPr>
            <a:xfrm>
              <a:off x="4127582" y="29310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67" name="tx567"/>
            <p:cNvSpPr/>
            <p:nvPr/>
          </p:nvSpPr>
          <p:spPr>
            <a:xfrm>
              <a:off x="4097438" y="47332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568" name="tx568"/>
            <p:cNvSpPr/>
            <p:nvPr/>
          </p:nvSpPr>
          <p:spPr>
            <a:xfrm>
              <a:off x="4127582"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69" name="tx569"/>
            <p:cNvSpPr/>
            <p:nvPr/>
          </p:nvSpPr>
          <p:spPr>
            <a:xfrm>
              <a:off x="4127582"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70" name="tx570"/>
            <p:cNvSpPr/>
            <p:nvPr/>
          </p:nvSpPr>
          <p:spPr>
            <a:xfrm>
              <a:off x="4434197"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571" name="tx571"/>
            <p:cNvSpPr/>
            <p:nvPr/>
          </p:nvSpPr>
          <p:spPr>
            <a:xfrm>
              <a:off x="4434197" y="233243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572" name="tx572"/>
            <p:cNvSpPr/>
            <p:nvPr/>
          </p:nvSpPr>
          <p:spPr>
            <a:xfrm>
              <a:off x="4464342" y="293373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573" name="tx573"/>
            <p:cNvSpPr/>
            <p:nvPr/>
          </p:nvSpPr>
          <p:spPr>
            <a:xfrm>
              <a:off x="4434197"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574" name="tx574"/>
            <p:cNvSpPr/>
            <p:nvPr/>
          </p:nvSpPr>
          <p:spPr>
            <a:xfrm>
              <a:off x="4464342"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75" name="tx575"/>
            <p:cNvSpPr/>
            <p:nvPr/>
          </p:nvSpPr>
          <p:spPr>
            <a:xfrm>
              <a:off x="4464342"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76" name="tx576"/>
            <p:cNvSpPr/>
            <p:nvPr/>
          </p:nvSpPr>
          <p:spPr>
            <a:xfrm>
              <a:off x="4770956"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577" name="tx577"/>
            <p:cNvSpPr/>
            <p:nvPr/>
          </p:nvSpPr>
          <p:spPr>
            <a:xfrm>
              <a:off x="4770956"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578" name="tx578"/>
            <p:cNvSpPr/>
            <p:nvPr/>
          </p:nvSpPr>
          <p:spPr>
            <a:xfrm>
              <a:off x="4770956" y="29324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579" name="tx579"/>
            <p:cNvSpPr/>
            <p:nvPr/>
          </p:nvSpPr>
          <p:spPr>
            <a:xfrm>
              <a:off x="4770956"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580" name="tx580"/>
            <p:cNvSpPr/>
            <p:nvPr/>
          </p:nvSpPr>
          <p:spPr>
            <a:xfrm>
              <a:off x="4801101"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581" name="tx581"/>
            <p:cNvSpPr/>
            <p:nvPr/>
          </p:nvSpPr>
          <p:spPr>
            <a:xfrm>
              <a:off x="4801101"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82" name="tx582"/>
            <p:cNvSpPr/>
            <p:nvPr/>
          </p:nvSpPr>
          <p:spPr>
            <a:xfrm>
              <a:off x="5107715"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583" name="tx583"/>
            <p:cNvSpPr/>
            <p:nvPr/>
          </p:nvSpPr>
          <p:spPr>
            <a:xfrm>
              <a:off x="5107715"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584" name="tx584"/>
            <p:cNvSpPr/>
            <p:nvPr/>
          </p:nvSpPr>
          <p:spPr>
            <a:xfrm>
              <a:off x="5107715" y="29324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585" name="tx585"/>
            <p:cNvSpPr/>
            <p:nvPr/>
          </p:nvSpPr>
          <p:spPr>
            <a:xfrm>
              <a:off x="5107715"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586" name="tx586"/>
            <p:cNvSpPr/>
            <p:nvPr/>
          </p:nvSpPr>
          <p:spPr>
            <a:xfrm>
              <a:off x="5107715"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587" name="tx587"/>
            <p:cNvSpPr/>
            <p:nvPr/>
          </p:nvSpPr>
          <p:spPr>
            <a:xfrm>
              <a:off x="5137860"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88" name="tx588"/>
            <p:cNvSpPr/>
            <p:nvPr/>
          </p:nvSpPr>
          <p:spPr>
            <a:xfrm>
              <a:off x="5444474"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589" name="tx589"/>
            <p:cNvSpPr/>
            <p:nvPr/>
          </p:nvSpPr>
          <p:spPr>
            <a:xfrm>
              <a:off x="5444474" y="233111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590" name="tx590"/>
            <p:cNvSpPr/>
            <p:nvPr/>
          </p:nvSpPr>
          <p:spPr>
            <a:xfrm>
              <a:off x="5444474" y="2931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591" name="tx591"/>
            <p:cNvSpPr/>
            <p:nvPr/>
          </p:nvSpPr>
          <p:spPr>
            <a:xfrm>
              <a:off x="5444474"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592" name="tx592"/>
            <p:cNvSpPr/>
            <p:nvPr/>
          </p:nvSpPr>
          <p:spPr>
            <a:xfrm>
              <a:off x="5444474"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593" name="tx593"/>
            <p:cNvSpPr/>
            <p:nvPr/>
          </p:nvSpPr>
          <p:spPr>
            <a:xfrm>
              <a:off x="5474619"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94" name="tx594"/>
            <p:cNvSpPr/>
            <p:nvPr/>
          </p:nvSpPr>
          <p:spPr>
            <a:xfrm>
              <a:off x="5781233"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595" name="tx595"/>
            <p:cNvSpPr/>
            <p:nvPr/>
          </p:nvSpPr>
          <p:spPr>
            <a:xfrm>
              <a:off x="5781233" y="2931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596" name="tx596"/>
            <p:cNvSpPr/>
            <p:nvPr/>
          </p:nvSpPr>
          <p:spPr>
            <a:xfrm>
              <a:off x="5781233"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597" name="tx597"/>
            <p:cNvSpPr/>
            <p:nvPr/>
          </p:nvSpPr>
          <p:spPr>
            <a:xfrm>
              <a:off x="5811378"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98" name="tx598"/>
            <p:cNvSpPr/>
            <p:nvPr/>
          </p:nvSpPr>
          <p:spPr>
            <a:xfrm>
              <a:off x="6117992"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599" name="tx599"/>
            <p:cNvSpPr/>
            <p:nvPr/>
          </p:nvSpPr>
          <p:spPr>
            <a:xfrm>
              <a:off x="6117992" y="38314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600" name="tx600"/>
            <p:cNvSpPr/>
            <p:nvPr/>
          </p:nvSpPr>
          <p:spPr>
            <a:xfrm>
              <a:off x="6117992" y="2931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601" name="tx601"/>
            <p:cNvSpPr/>
            <p:nvPr/>
          </p:nvSpPr>
          <p:spPr>
            <a:xfrm>
              <a:off x="6117992" y="32311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602" name="tx602"/>
            <p:cNvSpPr/>
            <p:nvPr/>
          </p:nvSpPr>
          <p:spPr>
            <a:xfrm>
              <a:off x="6148137"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03" name="tx603"/>
            <p:cNvSpPr/>
            <p:nvPr/>
          </p:nvSpPr>
          <p:spPr>
            <a:xfrm>
              <a:off x="6454751"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604" name="tx604"/>
            <p:cNvSpPr/>
            <p:nvPr/>
          </p:nvSpPr>
          <p:spPr>
            <a:xfrm>
              <a:off x="6454751"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605" name="tx605"/>
            <p:cNvSpPr/>
            <p:nvPr/>
          </p:nvSpPr>
          <p:spPr>
            <a:xfrm>
              <a:off x="6454751" y="56337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606" name="tx606"/>
            <p:cNvSpPr/>
            <p:nvPr/>
          </p:nvSpPr>
          <p:spPr>
            <a:xfrm>
              <a:off x="6454751" y="2931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607" name="tx607"/>
            <p:cNvSpPr/>
            <p:nvPr/>
          </p:nvSpPr>
          <p:spPr>
            <a:xfrm>
              <a:off x="6454751" y="32311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608" name="tx608"/>
            <p:cNvSpPr/>
            <p:nvPr/>
          </p:nvSpPr>
          <p:spPr>
            <a:xfrm>
              <a:off x="6484896"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09" name="tx609"/>
            <p:cNvSpPr/>
            <p:nvPr/>
          </p:nvSpPr>
          <p:spPr>
            <a:xfrm>
              <a:off x="6791511"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610" name="tx610"/>
            <p:cNvSpPr/>
            <p:nvPr/>
          </p:nvSpPr>
          <p:spPr>
            <a:xfrm>
              <a:off x="6791511" y="38314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611" name="tx611"/>
            <p:cNvSpPr/>
            <p:nvPr/>
          </p:nvSpPr>
          <p:spPr>
            <a:xfrm>
              <a:off x="6791511" y="293140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612" name="tx612"/>
            <p:cNvSpPr/>
            <p:nvPr/>
          </p:nvSpPr>
          <p:spPr>
            <a:xfrm>
              <a:off x="6791511" y="32311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613" name="tx613"/>
            <p:cNvSpPr/>
            <p:nvPr/>
          </p:nvSpPr>
          <p:spPr>
            <a:xfrm>
              <a:off x="6821655"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14" name="tx614"/>
            <p:cNvSpPr/>
            <p:nvPr/>
          </p:nvSpPr>
          <p:spPr>
            <a:xfrm>
              <a:off x="7128270"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615" name="tx615"/>
            <p:cNvSpPr/>
            <p:nvPr/>
          </p:nvSpPr>
          <p:spPr>
            <a:xfrm>
              <a:off x="7128270" y="293140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616" name="tx616"/>
            <p:cNvSpPr/>
            <p:nvPr/>
          </p:nvSpPr>
          <p:spPr>
            <a:xfrm>
              <a:off x="7128270"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617" name="tx617"/>
            <p:cNvSpPr/>
            <p:nvPr/>
          </p:nvSpPr>
          <p:spPr>
            <a:xfrm>
              <a:off x="7158415"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18" name="tx618"/>
            <p:cNvSpPr/>
            <p:nvPr/>
          </p:nvSpPr>
          <p:spPr>
            <a:xfrm>
              <a:off x="7465029"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619" name="tx619"/>
            <p:cNvSpPr/>
            <p:nvPr/>
          </p:nvSpPr>
          <p:spPr>
            <a:xfrm>
              <a:off x="7465029"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620" name="tx620"/>
            <p:cNvSpPr/>
            <p:nvPr/>
          </p:nvSpPr>
          <p:spPr>
            <a:xfrm>
              <a:off x="7465029" y="32311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621" name="tx621"/>
            <p:cNvSpPr/>
            <p:nvPr/>
          </p:nvSpPr>
          <p:spPr>
            <a:xfrm>
              <a:off x="7495174"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22" name="tx622"/>
            <p:cNvSpPr/>
            <p:nvPr/>
          </p:nvSpPr>
          <p:spPr>
            <a:xfrm>
              <a:off x="7801788" y="143173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623" name="tx623"/>
            <p:cNvSpPr/>
            <p:nvPr/>
          </p:nvSpPr>
          <p:spPr>
            <a:xfrm>
              <a:off x="7801788" y="2931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624" name="tx624"/>
            <p:cNvSpPr/>
            <p:nvPr/>
          </p:nvSpPr>
          <p:spPr>
            <a:xfrm>
              <a:off x="7801788" y="32311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625" name="tx625"/>
            <p:cNvSpPr/>
            <p:nvPr/>
          </p:nvSpPr>
          <p:spPr>
            <a:xfrm>
              <a:off x="7831933"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26" name="tx626"/>
            <p:cNvSpPr/>
            <p:nvPr/>
          </p:nvSpPr>
          <p:spPr>
            <a:xfrm>
              <a:off x="8138547" y="143173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627" name="tx627"/>
            <p:cNvSpPr/>
            <p:nvPr/>
          </p:nvSpPr>
          <p:spPr>
            <a:xfrm>
              <a:off x="8138547" y="4131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628" name="tx628"/>
            <p:cNvSpPr/>
            <p:nvPr/>
          </p:nvSpPr>
          <p:spPr>
            <a:xfrm>
              <a:off x="8138547" y="29324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629" name="tx629"/>
            <p:cNvSpPr/>
            <p:nvPr/>
          </p:nvSpPr>
          <p:spPr>
            <a:xfrm>
              <a:off x="8138547" y="32311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630" name="tx630"/>
            <p:cNvSpPr/>
            <p:nvPr/>
          </p:nvSpPr>
          <p:spPr>
            <a:xfrm>
              <a:off x="8138547" y="5332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631" name="tx631"/>
            <p:cNvSpPr/>
            <p:nvPr/>
          </p:nvSpPr>
          <p:spPr>
            <a:xfrm>
              <a:off x="8475306" y="143173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632" name="tx632"/>
            <p:cNvSpPr/>
            <p:nvPr/>
          </p:nvSpPr>
          <p:spPr>
            <a:xfrm>
              <a:off x="8475306" y="2931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633" name="tx633"/>
            <p:cNvSpPr/>
            <p:nvPr/>
          </p:nvSpPr>
          <p:spPr>
            <a:xfrm>
              <a:off x="8475306" y="32311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634" name="tx634"/>
            <p:cNvSpPr/>
            <p:nvPr/>
          </p:nvSpPr>
          <p:spPr>
            <a:xfrm>
              <a:off x="8475306" y="53325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635" name="tx635"/>
            <p:cNvSpPr/>
            <p:nvPr/>
          </p:nvSpPr>
          <p:spPr>
            <a:xfrm>
              <a:off x="8812065" y="143173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636" name="tx636"/>
            <p:cNvSpPr/>
            <p:nvPr/>
          </p:nvSpPr>
          <p:spPr>
            <a:xfrm>
              <a:off x="8812065" y="5632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637" name="tx637"/>
            <p:cNvSpPr/>
            <p:nvPr/>
          </p:nvSpPr>
          <p:spPr>
            <a:xfrm>
              <a:off x="8812065" y="2931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638" name="tx638"/>
            <p:cNvSpPr/>
            <p:nvPr/>
          </p:nvSpPr>
          <p:spPr>
            <a:xfrm>
              <a:off x="8812065" y="32311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639" name="tx639"/>
            <p:cNvSpPr/>
            <p:nvPr/>
          </p:nvSpPr>
          <p:spPr>
            <a:xfrm>
              <a:off x="8812065"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640" name="tx640"/>
            <p:cNvSpPr/>
            <p:nvPr/>
          </p:nvSpPr>
          <p:spPr>
            <a:xfrm>
              <a:off x="10025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41" name="tx641"/>
            <p:cNvSpPr/>
            <p:nvPr/>
          </p:nvSpPr>
          <p:spPr>
            <a:xfrm>
              <a:off x="13393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42" name="tx642"/>
            <p:cNvSpPr/>
            <p:nvPr/>
          </p:nvSpPr>
          <p:spPr>
            <a:xfrm>
              <a:off x="16761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43" name="tx643"/>
            <p:cNvSpPr/>
            <p:nvPr/>
          </p:nvSpPr>
          <p:spPr>
            <a:xfrm>
              <a:off x="201286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44" name="tx644"/>
            <p:cNvSpPr/>
            <p:nvPr/>
          </p:nvSpPr>
          <p:spPr>
            <a:xfrm>
              <a:off x="23496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45" name="tx645"/>
            <p:cNvSpPr/>
            <p:nvPr/>
          </p:nvSpPr>
          <p:spPr>
            <a:xfrm>
              <a:off x="26863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46" name="tx646"/>
            <p:cNvSpPr/>
            <p:nvPr/>
          </p:nvSpPr>
          <p:spPr>
            <a:xfrm>
              <a:off x="30231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47" name="tx647"/>
            <p:cNvSpPr/>
            <p:nvPr/>
          </p:nvSpPr>
          <p:spPr>
            <a:xfrm>
              <a:off x="33598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48" name="tx648"/>
            <p:cNvSpPr/>
            <p:nvPr/>
          </p:nvSpPr>
          <p:spPr>
            <a:xfrm>
              <a:off x="36966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49" name="tx649"/>
            <p:cNvSpPr/>
            <p:nvPr/>
          </p:nvSpPr>
          <p:spPr>
            <a:xfrm>
              <a:off x="40334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50" name="tx650"/>
            <p:cNvSpPr/>
            <p:nvPr/>
          </p:nvSpPr>
          <p:spPr>
            <a:xfrm>
              <a:off x="43701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51" name="tx651"/>
            <p:cNvSpPr/>
            <p:nvPr/>
          </p:nvSpPr>
          <p:spPr>
            <a:xfrm>
              <a:off x="47069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52" name="tx652"/>
            <p:cNvSpPr/>
            <p:nvPr/>
          </p:nvSpPr>
          <p:spPr>
            <a:xfrm>
              <a:off x="504369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53" name="tx653"/>
            <p:cNvSpPr/>
            <p:nvPr/>
          </p:nvSpPr>
          <p:spPr>
            <a:xfrm>
              <a:off x="538045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54" name="tx654"/>
            <p:cNvSpPr/>
            <p:nvPr/>
          </p:nvSpPr>
          <p:spPr>
            <a:xfrm>
              <a:off x="57172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55" name="tx655"/>
            <p:cNvSpPr/>
            <p:nvPr/>
          </p:nvSpPr>
          <p:spPr>
            <a:xfrm>
              <a:off x="60539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56" name="tx656"/>
            <p:cNvSpPr/>
            <p:nvPr/>
          </p:nvSpPr>
          <p:spPr>
            <a:xfrm>
              <a:off x="63907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57" name="tx657"/>
            <p:cNvSpPr/>
            <p:nvPr/>
          </p:nvSpPr>
          <p:spPr>
            <a:xfrm>
              <a:off x="672748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58" name="tx658"/>
            <p:cNvSpPr/>
            <p:nvPr/>
          </p:nvSpPr>
          <p:spPr>
            <a:xfrm>
              <a:off x="706424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59" name="tx659"/>
            <p:cNvSpPr/>
            <p:nvPr/>
          </p:nvSpPr>
          <p:spPr>
            <a:xfrm>
              <a:off x="74010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60" name="tx660"/>
            <p:cNvSpPr/>
            <p:nvPr/>
          </p:nvSpPr>
          <p:spPr>
            <a:xfrm>
              <a:off x="77377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61" name="tx661"/>
            <p:cNvSpPr/>
            <p:nvPr/>
          </p:nvSpPr>
          <p:spPr>
            <a:xfrm>
              <a:off x="80745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62" name="tx662"/>
            <p:cNvSpPr/>
            <p:nvPr/>
          </p:nvSpPr>
          <p:spPr>
            <a:xfrm>
              <a:off x="84112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63" name="tx663"/>
            <p:cNvSpPr/>
            <p:nvPr/>
          </p:nvSpPr>
          <p:spPr>
            <a:xfrm>
              <a:off x="874804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64" name="tx664"/>
            <p:cNvSpPr/>
            <p:nvPr/>
          </p:nvSpPr>
          <p:spPr>
            <a:xfrm>
              <a:off x="508103" y="5609333"/>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665" name="tx665"/>
            <p:cNvSpPr/>
            <p:nvPr/>
          </p:nvSpPr>
          <p:spPr>
            <a:xfrm>
              <a:off x="644856" y="5332705"/>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66" name="tx666"/>
            <p:cNvSpPr/>
            <p:nvPr/>
          </p:nvSpPr>
          <p:spPr>
            <a:xfrm>
              <a:off x="551705" y="502983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67" name="tx667"/>
            <p:cNvSpPr/>
            <p:nvPr/>
          </p:nvSpPr>
          <p:spPr>
            <a:xfrm>
              <a:off x="564092" y="472968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68" name="tx668"/>
            <p:cNvSpPr/>
            <p:nvPr/>
          </p:nvSpPr>
          <p:spPr>
            <a:xfrm>
              <a:off x="551705" y="442953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69" name="tx669"/>
            <p:cNvSpPr/>
            <p:nvPr/>
          </p:nvSpPr>
          <p:spPr>
            <a:xfrm>
              <a:off x="619917" y="413179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670" name="tx670"/>
            <p:cNvSpPr/>
            <p:nvPr/>
          </p:nvSpPr>
          <p:spPr>
            <a:xfrm>
              <a:off x="619917" y="383164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71" name="tx671"/>
            <p:cNvSpPr/>
            <p:nvPr/>
          </p:nvSpPr>
          <p:spPr>
            <a:xfrm>
              <a:off x="576425" y="3528987"/>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672" name="tx672"/>
            <p:cNvSpPr/>
            <p:nvPr/>
          </p:nvSpPr>
          <p:spPr>
            <a:xfrm>
              <a:off x="545429" y="322894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73" name="tx673"/>
            <p:cNvSpPr/>
            <p:nvPr/>
          </p:nvSpPr>
          <p:spPr>
            <a:xfrm>
              <a:off x="570259" y="2928748"/>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674" name="tx674"/>
            <p:cNvSpPr/>
            <p:nvPr/>
          </p:nvSpPr>
          <p:spPr>
            <a:xfrm>
              <a:off x="520490" y="260884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75" name="tx675"/>
            <p:cNvSpPr/>
            <p:nvPr/>
          </p:nvSpPr>
          <p:spPr>
            <a:xfrm>
              <a:off x="632360" y="232949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76" name="tx676"/>
            <p:cNvSpPr/>
            <p:nvPr/>
          </p:nvSpPr>
          <p:spPr>
            <a:xfrm>
              <a:off x="576534" y="2029344"/>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77" name="tx677"/>
            <p:cNvSpPr/>
            <p:nvPr/>
          </p:nvSpPr>
          <p:spPr>
            <a:xfrm>
              <a:off x="576534" y="173061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78" name="tx678"/>
            <p:cNvSpPr/>
            <p:nvPr/>
          </p:nvSpPr>
          <p:spPr>
            <a:xfrm>
              <a:off x="508103" y="1408587"/>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79" name="tx679"/>
            <p:cNvSpPr/>
            <p:nvPr/>
          </p:nvSpPr>
          <p:spPr>
            <a:xfrm>
              <a:off x="620027" y="1127921"/>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80" name="tx680"/>
            <p:cNvSpPr/>
            <p:nvPr/>
          </p:nvSpPr>
          <p:spPr>
            <a:xfrm>
              <a:off x="3162729" y="6176885"/>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681" name="pic681"/>
            <p:cNvPicPr/>
            <p:nvPr/>
          </p:nvPicPr>
          <p:blipFill>
            <a:blip r:embed="rId2" cstate="print"/>
            <a:stretch>
              <a:fillRect/>
            </a:stretch>
          </p:blipFill>
          <p:spPr>
            <a:xfrm>
              <a:off x="4676521" y="6061708"/>
              <a:ext cx="2160000" cy="219455"/>
            </a:xfrm>
            <a:prstGeom prst="rect">
              <a:avLst/>
            </a:prstGeom>
          </p:spPr>
        </p:pic>
        <p:sp>
          <p:nvSpPr>
            <p:cNvPr id="682" name="pl682"/>
            <p:cNvSpPr/>
            <p:nvPr/>
          </p:nvSpPr>
          <p:spPr>
            <a:xfrm>
              <a:off x="46801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3" name="pl683"/>
            <p:cNvSpPr/>
            <p:nvPr/>
          </p:nvSpPr>
          <p:spPr>
            <a:xfrm>
              <a:off x="595027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4" name="pl684"/>
            <p:cNvSpPr/>
            <p:nvPr/>
          </p:nvSpPr>
          <p:spPr>
            <a:xfrm>
              <a:off x="616555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5" name="pl685"/>
            <p:cNvSpPr/>
            <p:nvPr/>
          </p:nvSpPr>
          <p:spPr>
            <a:xfrm>
              <a:off x="638083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6" name="pl686"/>
            <p:cNvSpPr/>
            <p:nvPr/>
          </p:nvSpPr>
          <p:spPr>
            <a:xfrm>
              <a:off x="659611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7" name="pl687"/>
            <p:cNvSpPr/>
            <p:nvPr/>
          </p:nvSpPr>
          <p:spPr>
            <a:xfrm>
              <a:off x="68329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8" name="pl688"/>
            <p:cNvSpPr/>
            <p:nvPr/>
          </p:nvSpPr>
          <p:spPr>
            <a:xfrm>
              <a:off x="46801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89" name="pl689"/>
            <p:cNvSpPr/>
            <p:nvPr/>
          </p:nvSpPr>
          <p:spPr>
            <a:xfrm>
              <a:off x="595027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0" name="pl690"/>
            <p:cNvSpPr/>
            <p:nvPr/>
          </p:nvSpPr>
          <p:spPr>
            <a:xfrm>
              <a:off x="616555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1" name="pl691"/>
            <p:cNvSpPr/>
            <p:nvPr/>
          </p:nvSpPr>
          <p:spPr>
            <a:xfrm>
              <a:off x="638083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2" name="pl692"/>
            <p:cNvSpPr/>
            <p:nvPr/>
          </p:nvSpPr>
          <p:spPr>
            <a:xfrm>
              <a:off x="659611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3" name="pl693"/>
            <p:cNvSpPr/>
            <p:nvPr/>
          </p:nvSpPr>
          <p:spPr>
            <a:xfrm>
              <a:off x="68329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4" name="tx694"/>
            <p:cNvSpPr/>
            <p:nvPr/>
          </p:nvSpPr>
          <p:spPr>
            <a:xfrm>
              <a:off x="4649044" y="634906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95" name="tx695"/>
            <p:cNvSpPr/>
            <p:nvPr/>
          </p:nvSpPr>
          <p:spPr>
            <a:xfrm>
              <a:off x="588811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96" name="tx696"/>
            <p:cNvSpPr/>
            <p:nvPr/>
          </p:nvSpPr>
          <p:spPr>
            <a:xfrm>
              <a:off x="610339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97" name="tx697"/>
            <p:cNvSpPr/>
            <p:nvPr/>
          </p:nvSpPr>
          <p:spPr>
            <a:xfrm>
              <a:off x="631867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98" name="tx698"/>
            <p:cNvSpPr/>
            <p:nvPr/>
          </p:nvSpPr>
          <p:spPr>
            <a:xfrm>
              <a:off x="653395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99" name="tx699"/>
            <p:cNvSpPr/>
            <p:nvPr/>
          </p:nvSpPr>
          <p:spPr>
            <a:xfrm>
              <a:off x="6739688" y="6349061"/>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700" name="tx700"/>
            <p:cNvSpPr/>
            <p:nvPr/>
          </p:nvSpPr>
          <p:spPr>
            <a:xfrm>
              <a:off x="924840" y="398022"/>
              <a:ext cx="37551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by year, MENA, 2000-2023</a:t>
              </a:r>
            </a:p>
          </p:txBody>
        </p:sp>
        <p:sp>
          <p:nvSpPr>
            <p:cNvPr id="701" name="tx70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7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and progress varies between antigens and over time.
This heatmap shows vaccine coverage trends in MENA since 2000, with green cells indicating coverage of 90% or more.
In 2013, 5 out of 13 (38%) vaccines in the national immunization schedule achieved coverage of 90% or more.
In 2023, none of the 16 (0%) vaccines achieved coverage of 90% or more.
Since 2006, estimates have been made for 5 new vaccines. IPV2 is the newest vaccine being reported (2021), which achieved 70% coverage in 2023.</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5043458" y="1235626"/>
              <a:ext cx="442961" cy="222785"/>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 name="rc5"/>
            <p:cNvSpPr/>
            <p:nvPr/>
          </p:nvSpPr>
          <p:spPr>
            <a:xfrm>
              <a:off x="3271610" y="1235626"/>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 name="rc6"/>
            <p:cNvSpPr/>
            <p:nvPr/>
          </p:nvSpPr>
          <p:spPr>
            <a:xfrm>
              <a:off x="4157534" y="1235626"/>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 name="rc7"/>
            <p:cNvSpPr/>
            <p:nvPr/>
          </p:nvSpPr>
          <p:spPr>
            <a:xfrm>
              <a:off x="2385687" y="1235626"/>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 name="rc8"/>
            <p:cNvSpPr/>
            <p:nvPr/>
          </p:nvSpPr>
          <p:spPr>
            <a:xfrm>
              <a:off x="2385687" y="2572342"/>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1942725" y="2572342"/>
              <a:ext cx="442961" cy="222785"/>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 name="rc10"/>
            <p:cNvSpPr/>
            <p:nvPr/>
          </p:nvSpPr>
          <p:spPr>
            <a:xfrm>
              <a:off x="2828649" y="2572342"/>
              <a:ext cx="442961" cy="222785"/>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1" name="rc11"/>
            <p:cNvSpPr/>
            <p:nvPr/>
          </p:nvSpPr>
          <p:spPr>
            <a:xfrm>
              <a:off x="3271610" y="2572342"/>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 name="rc12"/>
            <p:cNvSpPr/>
            <p:nvPr/>
          </p:nvSpPr>
          <p:spPr>
            <a:xfrm>
              <a:off x="4157534" y="2572342"/>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 name="rc13"/>
            <p:cNvSpPr/>
            <p:nvPr/>
          </p:nvSpPr>
          <p:spPr>
            <a:xfrm>
              <a:off x="3714572" y="2572342"/>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 name="rc14"/>
            <p:cNvSpPr/>
            <p:nvPr/>
          </p:nvSpPr>
          <p:spPr>
            <a:xfrm>
              <a:off x="5929381" y="2572342"/>
              <a:ext cx="442961" cy="222785"/>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 name="rc15"/>
            <p:cNvSpPr/>
            <p:nvPr/>
          </p:nvSpPr>
          <p:spPr>
            <a:xfrm>
              <a:off x="6372343" y="2572342"/>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 name="rc16"/>
            <p:cNvSpPr/>
            <p:nvPr/>
          </p:nvSpPr>
          <p:spPr>
            <a:xfrm>
              <a:off x="6815305" y="2572342"/>
              <a:ext cx="442961" cy="222785"/>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 name="rc17"/>
            <p:cNvSpPr/>
            <p:nvPr/>
          </p:nvSpPr>
          <p:spPr>
            <a:xfrm>
              <a:off x="7701229" y="2572342"/>
              <a:ext cx="442961" cy="22278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 name="rc18"/>
            <p:cNvSpPr/>
            <p:nvPr/>
          </p:nvSpPr>
          <p:spPr>
            <a:xfrm>
              <a:off x="4600496" y="2572342"/>
              <a:ext cx="442961" cy="22278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 name="rc19"/>
            <p:cNvSpPr/>
            <p:nvPr/>
          </p:nvSpPr>
          <p:spPr>
            <a:xfrm>
              <a:off x="5486420" y="2572342"/>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 name="rc20"/>
            <p:cNvSpPr/>
            <p:nvPr/>
          </p:nvSpPr>
          <p:spPr>
            <a:xfrm>
              <a:off x="5043458" y="2572342"/>
              <a:ext cx="442961" cy="222785"/>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1" name="rc21"/>
            <p:cNvSpPr/>
            <p:nvPr/>
          </p:nvSpPr>
          <p:spPr>
            <a:xfrm>
              <a:off x="7258267" y="2572342"/>
              <a:ext cx="442961" cy="222785"/>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 name="rc22"/>
            <p:cNvSpPr/>
            <p:nvPr/>
          </p:nvSpPr>
          <p:spPr>
            <a:xfrm>
              <a:off x="2828649" y="1235626"/>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 name="rc23"/>
            <p:cNvSpPr/>
            <p:nvPr/>
          </p:nvSpPr>
          <p:spPr>
            <a:xfrm>
              <a:off x="3714572" y="1235626"/>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 name="rc24"/>
            <p:cNvSpPr/>
            <p:nvPr/>
          </p:nvSpPr>
          <p:spPr>
            <a:xfrm>
              <a:off x="5929381" y="1235626"/>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 name="rc25"/>
            <p:cNvSpPr/>
            <p:nvPr/>
          </p:nvSpPr>
          <p:spPr>
            <a:xfrm>
              <a:off x="6372343" y="1235626"/>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 name="rc26"/>
            <p:cNvSpPr/>
            <p:nvPr/>
          </p:nvSpPr>
          <p:spPr>
            <a:xfrm>
              <a:off x="6815305" y="1235626"/>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 name="rc27"/>
            <p:cNvSpPr/>
            <p:nvPr/>
          </p:nvSpPr>
          <p:spPr>
            <a:xfrm>
              <a:off x="7701229" y="1235626"/>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 name="rc28"/>
            <p:cNvSpPr/>
            <p:nvPr/>
          </p:nvSpPr>
          <p:spPr>
            <a:xfrm>
              <a:off x="4600496" y="1235626"/>
              <a:ext cx="442961" cy="222785"/>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 name="rc29"/>
            <p:cNvSpPr/>
            <p:nvPr/>
          </p:nvSpPr>
          <p:spPr>
            <a:xfrm>
              <a:off x="5486420" y="1235626"/>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 name="rc30"/>
            <p:cNvSpPr/>
            <p:nvPr/>
          </p:nvSpPr>
          <p:spPr>
            <a:xfrm>
              <a:off x="7258267" y="1235626"/>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 name="rc31"/>
            <p:cNvSpPr/>
            <p:nvPr/>
          </p:nvSpPr>
          <p:spPr>
            <a:xfrm>
              <a:off x="1942725" y="4354630"/>
              <a:ext cx="442961" cy="22278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 name="rc32"/>
            <p:cNvSpPr/>
            <p:nvPr/>
          </p:nvSpPr>
          <p:spPr>
            <a:xfrm>
              <a:off x="5486420" y="3463486"/>
              <a:ext cx="442961" cy="222785"/>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33" name="rc33"/>
            <p:cNvSpPr/>
            <p:nvPr/>
          </p:nvSpPr>
          <p:spPr>
            <a:xfrm>
              <a:off x="2828649" y="3463486"/>
              <a:ext cx="442961" cy="222785"/>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 name="rc34"/>
            <p:cNvSpPr/>
            <p:nvPr/>
          </p:nvSpPr>
          <p:spPr>
            <a:xfrm>
              <a:off x="2828649" y="4354630"/>
              <a:ext cx="442961" cy="222785"/>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5" name="rc35"/>
            <p:cNvSpPr/>
            <p:nvPr/>
          </p:nvSpPr>
          <p:spPr>
            <a:xfrm>
              <a:off x="3271610" y="4354630"/>
              <a:ext cx="442961" cy="22278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6" name="rc36"/>
            <p:cNvSpPr/>
            <p:nvPr/>
          </p:nvSpPr>
          <p:spPr>
            <a:xfrm>
              <a:off x="4157534" y="4354630"/>
              <a:ext cx="442961" cy="22278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 name="rc37"/>
            <p:cNvSpPr/>
            <p:nvPr/>
          </p:nvSpPr>
          <p:spPr>
            <a:xfrm>
              <a:off x="2385687" y="4354630"/>
              <a:ext cx="442961" cy="22278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8" name="rc38"/>
            <p:cNvSpPr/>
            <p:nvPr/>
          </p:nvSpPr>
          <p:spPr>
            <a:xfrm>
              <a:off x="3714572" y="4354630"/>
              <a:ext cx="442961" cy="22278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9" name="rc39"/>
            <p:cNvSpPr/>
            <p:nvPr/>
          </p:nvSpPr>
          <p:spPr>
            <a:xfrm>
              <a:off x="5929381" y="4354630"/>
              <a:ext cx="442961" cy="22278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 name="rc40"/>
            <p:cNvSpPr/>
            <p:nvPr/>
          </p:nvSpPr>
          <p:spPr>
            <a:xfrm>
              <a:off x="6815305" y="4354630"/>
              <a:ext cx="442961" cy="22278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1" name="rc41"/>
            <p:cNvSpPr/>
            <p:nvPr/>
          </p:nvSpPr>
          <p:spPr>
            <a:xfrm>
              <a:off x="7701229" y="4354630"/>
              <a:ext cx="442961" cy="22278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2" name="rc42"/>
            <p:cNvSpPr/>
            <p:nvPr/>
          </p:nvSpPr>
          <p:spPr>
            <a:xfrm>
              <a:off x="4600496" y="4354630"/>
              <a:ext cx="442961" cy="22278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3" name="rc43"/>
            <p:cNvSpPr/>
            <p:nvPr/>
          </p:nvSpPr>
          <p:spPr>
            <a:xfrm>
              <a:off x="5486420" y="4354630"/>
              <a:ext cx="442961" cy="22278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4" name="rc44"/>
            <p:cNvSpPr/>
            <p:nvPr/>
          </p:nvSpPr>
          <p:spPr>
            <a:xfrm>
              <a:off x="5043458" y="4354630"/>
              <a:ext cx="442961" cy="22278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 name="rc45"/>
            <p:cNvSpPr/>
            <p:nvPr/>
          </p:nvSpPr>
          <p:spPr>
            <a:xfrm>
              <a:off x="7701229" y="3463486"/>
              <a:ext cx="442961" cy="222785"/>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46" name="rc46"/>
            <p:cNvSpPr/>
            <p:nvPr/>
          </p:nvSpPr>
          <p:spPr>
            <a:xfrm>
              <a:off x="4600496" y="3463486"/>
              <a:ext cx="442961" cy="222785"/>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47" name="rc47"/>
            <p:cNvSpPr/>
            <p:nvPr/>
          </p:nvSpPr>
          <p:spPr>
            <a:xfrm>
              <a:off x="4157534" y="2349556"/>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8" name="rc48"/>
            <p:cNvSpPr/>
            <p:nvPr/>
          </p:nvSpPr>
          <p:spPr>
            <a:xfrm>
              <a:off x="2385687" y="2349556"/>
              <a:ext cx="442961" cy="222785"/>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 name="rc49"/>
            <p:cNvSpPr/>
            <p:nvPr/>
          </p:nvSpPr>
          <p:spPr>
            <a:xfrm>
              <a:off x="1942725" y="3463486"/>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 name="rc50"/>
            <p:cNvSpPr/>
            <p:nvPr/>
          </p:nvSpPr>
          <p:spPr>
            <a:xfrm>
              <a:off x="3271610" y="3463486"/>
              <a:ext cx="442961" cy="222785"/>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51" name="rc51"/>
            <p:cNvSpPr/>
            <p:nvPr/>
          </p:nvSpPr>
          <p:spPr>
            <a:xfrm>
              <a:off x="4157534" y="3463486"/>
              <a:ext cx="442961" cy="22278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 name="rc52"/>
            <p:cNvSpPr/>
            <p:nvPr/>
          </p:nvSpPr>
          <p:spPr>
            <a:xfrm>
              <a:off x="2385687" y="3463486"/>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 name="rc53"/>
            <p:cNvSpPr/>
            <p:nvPr/>
          </p:nvSpPr>
          <p:spPr>
            <a:xfrm>
              <a:off x="3714572" y="3463486"/>
              <a:ext cx="442961" cy="222785"/>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54" name="rc54"/>
            <p:cNvSpPr/>
            <p:nvPr/>
          </p:nvSpPr>
          <p:spPr>
            <a:xfrm>
              <a:off x="5929381" y="3463486"/>
              <a:ext cx="442961" cy="222785"/>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55" name="rc55"/>
            <p:cNvSpPr/>
            <p:nvPr/>
          </p:nvSpPr>
          <p:spPr>
            <a:xfrm>
              <a:off x="6372343" y="3463486"/>
              <a:ext cx="442961" cy="222785"/>
            </a:xfrm>
            <a:prstGeom prst="rect">
              <a:avLst/>
            </a:prstGeom>
            <a:solidFill>
              <a:srgbClr val="CB160C">
                <a:alpha val="100000"/>
              </a:srgbClr>
            </a:solidFill>
            <a:ln w="2710" cap="flat">
              <a:solidFill>
                <a:srgbClr val="FFFFFF">
                  <a:alpha val="100000"/>
                </a:srgbClr>
              </a:solidFill>
              <a:prstDash val="solid"/>
              <a:miter/>
            </a:ln>
          </p:spPr>
          <p:txBody>
            <a:bodyPr/>
            <a:lstStyle/>
            <a:p/>
          </p:txBody>
        </p:sp>
        <p:sp>
          <p:nvSpPr>
            <p:cNvPr id="56" name="rc56"/>
            <p:cNvSpPr/>
            <p:nvPr/>
          </p:nvSpPr>
          <p:spPr>
            <a:xfrm>
              <a:off x="6815305" y="3463486"/>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 name="rc57"/>
            <p:cNvSpPr/>
            <p:nvPr/>
          </p:nvSpPr>
          <p:spPr>
            <a:xfrm>
              <a:off x="7258267" y="3463486"/>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 name="rc58"/>
            <p:cNvSpPr/>
            <p:nvPr/>
          </p:nvSpPr>
          <p:spPr>
            <a:xfrm>
              <a:off x="1942725" y="2349556"/>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2828649" y="2349556"/>
              <a:ext cx="442961" cy="222785"/>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0" name="rc60"/>
            <p:cNvSpPr/>
            <p:nvPr/>
          </p:nvSpPr>
          <p:spPr>
            <a:xfrm>
              <a:off x="3271610" y="2349556"/>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1" name="rc61"/>
            <p:cNvSpPr/>
            <p:nvPr/>
          </p:nvSpPr>
          <p:spPr>
            <a:xfrm>
              <a:off x="3714572" y="2349556"/>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2" name="rc62"/>
            <p:cNvSpPr/>
            <p:nvPr/>
          </p:nvSpPr>
          <p:spPr>
            <a:xfrm>
              <a:off x="5929381" y="2349556"/>
              <a:ext cx="442961" cy="222785"/>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3" name="rc63"/>
            <p:cNvSpPr/>
            <p:nvPr/>
          </p:nvSpPr>
          <p:spPr>
            <a:xfrm>
              <a:off x="6372343" y="2349556"/>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6815305" y="2349556"/>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5" name="rc65"/>
            <p:cNvSpPr/>
            <p:nvPr/>
          </p:nvSpPr>
          <p:spPr>
            <a:xfrm>
              <a:off x="7701229" y="2349556"/>
              <a:ext cx="442961" cy="222785"/>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6" name="rc66"/>
            <p:cNvSpPr/>
            <p:nvPr/>
          </p:nvSpPr>
          <p:spPr>
            <a:xfrm>
              <a:off x="5486420" y="2349556"/>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7" name="rc67"/>
            <p:cNvSpPr/>
            <p:nvPr/>
          </p:nvSpPr>
          <p:spPr>
            <a:xfrm>
              <a:off x="7258267" y="2349556"/>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8" name="rc68"/>
            <p:cNvSpPr/>
            <p:nvPr/>
          </p:nvSpPr>
          <p:spPr>
            <a:xfrm>
              <a:off x="5486420" y="3909058"/>
              <a:ext cx="442961" cy="222785"/>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69" name="rc69"/>
            <p:cNvSpPr/>
            <p:nvPr/>
          </p:nvSpPr>
          <p:spPr>
            <a:xfrm>
              <a:off x="5043458" y="3909058"/>
              <a:ext cx="442961" cy="22278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70" name="rc70"/>
            <p:cNvSpPr/>
            <p:nvPr/>
          </p:nvSpPr>
          <p:spPr>
            <a:xfrm>
              <a:off x="2828649" y="3909058"/>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1942725" y="1458412"/>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2" name="rc72"/>
            <p:cNvSpPr/>
            <p:nvPr/>
          </p:nvSpPr>
          <p:spPr>
            <a:xfrm>
              <a:off x="2828649" y="1458412"/>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3" name="rc73"/>
            <p:cNvSpPr/>
            <p:nvPr/>
          </p:nvSpPr>
          <p:spPr>
            <a:xfrm>
              <a:off x="3271610" y="1458412"/>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4" name="rc74"/>
            <p:cNvSpPr/>
            <p:nvPr/>
          </p:nvSpPr>
          <p:spPr>
            <a:xfrm>
              <a:off x="4157534" y="1458412"/>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5" name="rc75"/>
            <p:cNvSpPr/>
            <p:nvPr/>
          </p:nvSpPr>
          <p:spPr>
            <a:xfrm>
              <a:off x="2385687" y="1458412"/>
              <a:ext cx="442961" cy="22278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6" name="rc76"/>
            <p:cNvSpPr/>
            <p:nvPr/>
          </p:nvSpPr>
          <p:spPr>
            <a:xfrm>
              <a:off x="3714572" y="1458412"/>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7" name="rc77"/>
            <p:cNvSpPr/>
            <p:nvPr/>
          </p:nvSpPr>
          <p:spPr>
            <a:xfrm>
              <a:off x="5929381" y="1458412"/>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8" name="rc78"/>
            <p:cNvSpPr/>
            <p:nvPr/>
          </p:nvSpPr>
          <p:spPr>
            <a:xfrm>
              <a:off x="6372343" y="1458412"/>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9" name="rc79"/>
            <p:cNvSpPr/>
            <p:nvPr/>
          </p:nvSpPr>
          <p:spPr>
            <a:xfrm>
              <a:off x="6815305" y="1458412"/>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 name="rc80"/>
            <p:cNvSpPr/>
            <p:nvPr/>
          </p:nvSpPr>
          <p:spPr>
            <a:xfrm>
              <a:off x="7701229" y="1458412"/>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 name="rc81"/>
            <p:cNvSpPr/>
            <p:nvPr/>
          </p:nvSpPr>
          <p:spPr>
            <a:xfrm>
              <a:off x="5486420" y="1458412"/>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2" name="rc82"/>
            <p:cNvSpPr/>
            <p:nvPr/>
          </p:nvSpPr>
          <p:spPr>
            <a:xfrm>
              <a:off x="7258267" y="1458412"/>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3" name="rc83"/>
            <p:cNvSpPr/>
            <p:nvPr/>
          </p:nvSpPr>
          <p:spPr>
            <a:xfrm>
              <a:off x="1942725" y="3909058"/>
              <a:ext cx="442961" cy="222785"/>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84" name="rc84"/>
            <p:cNvSpPr/>
            <p:nvPr/>
          </p:nvSpPr>
          <p:spPr>
            <a:xfrm>
              <a:off x="3271610" y="3909058"/>
              <a:ext cx="442961" cy="222785"/>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85" name="rc85"/>
            <p:cNvSpPr/>
            <p:nvPr/>
          </p:nvSpPr>
          <p:spPr>
            <a:xfrm>
              <a:off x="7258267" y="3909058"/>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4157534" y="3909058"/>
              <a:ext cx="442961" cy="222785"/>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87" name="rc87"/>
            <p:cNvSpPr/>
            <p:nvPr/>
          </p:nvSpPr>
          <p:spPr>
            <a:xfrm>
              <a:off x="2385687" y="3909058"/>
              <a:ext cx="442961" cy="222785"/>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88" name="rc88"/>
            <p:cNvSpPr/>
            <p:nvPr/>
          </p:nvSpPr>
          <p:spPr>
            <a:xfrm>
              <a:off x="3714572" y="3909058"/>
              <a:ext cx="442961" cy="222785"/>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89" name="rc89"/>
            <p:cNvSpPr/>
            <p:nvPr/>
          </p:nvSpPr>
          <p:spPr>
            <a:xfrm>
              <a:off x="5929381" y="3909058"/>
              <a:ext cx="442961" cy="22278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0" name="rc90"/>
            <p:cNvSpPr/>
            <p:nvPr/>
          </p:nvSpPr>
          <p:spPr>
            <a:xfrm>
              <a:off x="6372343" y="3909058"/>
              <a:ext cx="442961" cy="222785"/>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91" name="rc91"/>
            <p:cNvSpPr/>
            <p:nvPr/>
          </p:nvSpPr>
          <p:spPr>
            <a:xfrm>
              <a:off x="6815305" y="3909058"/>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7701229" y="3909058"/>
              <a:ext cx="442961" cy="222785"/>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93" name="rc93"/>
            <p:cNvSpPr/>
            <p:nvPr/>
          </p:nvSpPr>
          <p:spPr>
            <a:xfrm>
              <a:off x="4600496" y="3909058"/>
              <a:ext cx="442961" cy="222785"/>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94" name="rc94"/>
            <p:cNvSpPr/>
            <p:nvPr/>
          </p:nvSpPr>
          <p:spPr>
            <a:xfrm>
              <a:off x="3714572" y="4577416"/>
              <a:ext cx="442961" cy="22278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5" name="rc95"/>
            <p:cNvSpPr/>
            <p:nvPr/>
          </p:nvSpPr>
          <p:spPr>
            <a:xfrm>
              <a:off x="2828649" y="4131844"/>
              <a:ext cx="442961" cy="22278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6" name="rc96"/>
            <p:cNvSpPr/>
            <p:nvPr/>
          </p:nvSpPr>
          <p:spPr>
            <a:xfrm>
              <a:off x="4157534" y="1681198"/>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7" name="rc97"/>
            <p:cNvSpPr/>
            <p:nvPr/>
          </p:nvSpPr>
          <p:spPr>
            <a:xfrm>
              <a:off x="1942725" y="2795128"/>
              <a:ext cx="442961" cy="222785"/>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98" name="rc98"/>
            <p:cNvSpPr/>
            <p:nvPr/>
          </p:nvSpPr>
          <p:spPr>
            <a:xfrm>
              <a:off x="2828649" y="2795128"/>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3271610" y="2795128"/>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0" name="rc100"/>
            <p:cNvSpPr/>
            <p:nvPr/>
          </p:nvSpPr>
          <p:spPr>
            <a:xfrm>
              <a:off x="4157534" y="2795128"/>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1" name="rc101"/>
            <p:cNvSpPr/>
            <p:nvPr/>
          </p:nvSpPr>
          <p:spPr>
            <a:xfrm>
              <a:off x="3714572" y="2795128"/>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2" name="rc102"/>
            <p:cNvSpPr/>
            <p:nvPr/>
          </p:nvSpPr>
          <p:spPr>
            <a:xfrm>
              <a:off x="5929381" y="2795128"/>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6372343" y="2795128"/>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4" name="rc104"/>
            <p:cNvSpPr/>
            <p:nvPr/>
          </p:nvSpPr>
          <p:spPr>
            <a:xfrm>
              <a:off x="6815305" y="2795128"/>
              <a:ext cx="442961" cy="222785"/>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5" name="rc105"/>
            <p:cNvSpPr/>
            <p:nvPr/>
          </p:nvSpPr>
          <p:spPr>
            <a:xfrm>
              <a:off x="7701229" y="2795128"/>
              <a:ext cx="442961" cy="222785"/>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106" name="rc106"/>
            <p:cNvSpPr/>
            <p:nvPr/>
          </p:nvSpPr>
          <p:spPr>
            <a:xfrm>
              <a:off x="5486420" y="2795128"/>
              <a:ext cx="442961" cy="222785"/>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7" name="rc107"/>
            <p:cNvSpPr/>
            <p:nvPr/>
          </p:nvSpPr>
          <p:spPr>
            <a:xfrm>
              <a:off x="5043458" y="2795128"/>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8" name="rc108"/>
            <p:cNvSpPr/>
            <p:nvPr/>
          </p:nvSpPr>
          <p:spPr>
            <a:xfrm>
              <a:off x="7258267" y="2795128"/>
              <a:ext cx="442961" cy="222785"/>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9" name="rc109"/>
            <p:cNvSpPr/>
            <p:nvPr/>
          </p:nvSpPr>
          <p:spPr>
            <a:xfrm>
              <a:off x="3271610" y="1681198"/>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0" name="rc110"/>
            <p:cNvSpPr/>
            <p:nvPr/>
          </p:nvSpPr>
          <p:spPr>
            <a:xfrm>
              <a:off x="1942725" y="1681198"/>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1" name="rc111"/>
            <p:cNvSpPr/>
            <p:nvPr/>
          </p:nvSpPr>
          <p:spPr>
            <a:xfrm>
              <a:off x="2828649" y="1681198"/>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2" name="rc112"/>
            <p:cNvSpPr/>
            <p:nvPr/>
          </p:nvSpPr>
          <p:spPr>
            <a:xfrm>
              <a:off x="2385687" y="1681198"/>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3" name="rc113"/>
            <p:cNvSpPr/>
            <p:nvPr/>
          </p:nvSpPr>
          <p:spPr>
            <a:xfrm>
              <a:off x="3714572" y="1681198"/>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4" name="rc114"/>
            <p:cNvSpPr/>
            <p:nvPr/>
          </p:nvSpPr>
          <p:spPr>
            <a:xfrm>
              <a:off x="5929381" y="1681198"/>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5" name="rc115"/>
            <p:cNvSpPr/>
            <p:nvPr/>
          </p:nvSpPr>
          <p:spPr>
            <a:xfrm>
              <a:off x="6372343" y="1681198"/>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6" name="rc116"/>
            <p:cNvSpPr/>
            <p:nvPr/>
          </p:nvSpPr>
          <p:spPr>
            <a:xfrm>
              <a:off x="6815305" y="1681198"/>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7" name="rc117"/>
            <p:cNvSpPr/>
            <p:nvPr/>
          </p:nvSpPr>
          <p:spPr>
            <a:xfrm>
              <a:off x="7701229" y="1681198"/>
              <a:ext cx="442961" cy="222785"/>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18" name="rc118"/>
            <p:cNvSpPr/>
            <p:nvPr/>
          </p:nvSpPr>
          <p:spPr>
            <a:xfrm>
              <a:off x="4600496" y="1681198"/>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9" name="rc119"/>
            <p:cNvSpPr/>
            <p:nvPr/>
          </p:nvSpPr>
          <p:spPr>
            <a:xfrm>
              <a:off x="5486420" y="1681198"/>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0" name="rc120"/>
            <p:cNvSpPr/>
            <p:nvPr/>
          </p:nvSpPr>
          <p:spPr>
            <a:xfrm>
              <a:off x="5043458" y="1681198"/>
              <a:ext cx="442961" cy="222785"/>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21" name="rc121"/>
            <p:cNvSpPr/>
            <p:nvPr/>
          </p:nvSpPr>
          <p:spPr>
            <a:xfrm>
              <a:off x="7258267" y="1681198"/>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2" name="rc122"/>
            <p:cNvSpPr/>
            <p:nvPr/>
          </p:nvSpPr>
          <p:spPr>
            <a:xfrm>
              <a:off x="5486420" y="4131844"/>
              <a:ext cx="442961" cy="22278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3" name="rc123"/>
            <p:cNvSpPr/>
            <p:nvPr/>
          </p:nvSpPr>
          <p:spPr>
            <a:xfrm>
              <a:off x="2828649" y="4577416"/>
              <a:ext cx="442961" cy="222785"/>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24" name="rc124"/>
            <p:cNvSpPr/>
            <p:nvPr/>
          </p:nvSpPr>
          <p:spPr>
            <a:xfrm>
              <a:off x="3271610" y="4577416"/>
              <a:ext cx="442961" cy="22278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5" name="rc125"/>
            <p:cNvSpPr/>
            <p:nvPr/>
          </p:nvSpPr>
          <p:spPr>
            <a:xfrm>
              <a:off x="4157534" y="4577416"/>
              <a:ext cx="442961" cy="22278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6" name="rc126"/>
            <p:cNvSpPr/>
            <p:nvPr/>
          </p:nvSpPr>
          <p:spPr>
            <a:xfrm>
              <a:off x="2385687" y="4577416"/>
              <a:ext cx="442961" cy="222785"/>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27" name="rc127"/>
            <p:cNvSpPr/>
            <p:nvPr/>
          </p:nvSpPr>
          <p:spPr>
            <a:xfrm>
              <a:off x="5929381" y="4577416"/>
              <a:ext cx="442961" cy="222785"/>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28" name="rc128"/>
            <p:cNvSpPr/>
            <p:nvPr/>
          </p:nvSpPr>
          <p:spPr>
            <a:xfrm>
              <a:off x="6372343" y="4577416"/>
              <a:ext cx="442961" cy="222785"/>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29" name="rc129"/>
            <p:cNvSpPr/>
            <p:nvPr/>
          </p:nvSpPr>
          <p:spPr>
            <a:xfrm>
              <a:off x="6815305" y="4577416"/>
              <a:ext cx="442961" cy="22278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0" name="rc130"/>
            <p:cNvSpPr/>
            <p:nvPr/>
          </p:nvSpPr>
          <p:spPr>
            <a:xfrm>
              <a:off x="7701229" y="4577416"/>
              <a:ext cx="442961" cy="22278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1" name="rc131"/>
            <p:cNvSpPr/>
            <p:nvPr/>
          </p:nvSpPr>
          <p:spPr>
            <a:xfrm>
              <a:off x="4600496" y="4577416"/>
              <a:ext cx="442961" cy="222785"/>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2" name="rc132"/>
            <p:cNvSpPr/>
            <p:nvPr/>
          </p:nvSpPr>
          <p:spPr>
            <a:xfrm>
              <a:off x="5486420" y="4577416"/>
              <a:ext cx="442961" cy="222785"/>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3" name="rc133"/>
            <p:cNvSpPr/>
            <p:nvPr/>
          </p:nvSpPr>
          <p:spPr>
            <a:xfrm>
              <a:off x="5043458" y="4577416"/>
              <a:ext cx="442961" cy="222785"/>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34" name="rc134"/>
            <p:cNvSpPr/>
            <p:nvPr/>
          </p:nvSpPr>
          <p:spPr>
            <a:xfrm>
              <a:off x="7258267" y="4577416"/>
              <a:ext cx="442961" cy="22278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5" name="rc135"/>
            <p:cNvSpPr/>
            <p:nvPr/>
          </p:nvSpPr>
          <p:spPr>
            <a:xfrm>
              <a:off x="1942725" y="4131844"/>
              <a:ext cx="442961" cy="22278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6" name="rc136"/>
            <p:cNvSpPr/>
            <p:nvPr/>
          </p:nvSpPr>
          <p:spPr>
            <a:xfrm>
              <a:off x="3271610" y="4131844"/>
              <a:ext cx="442961" cy="22278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7" name="rc137"/>
            <p:cNvSpPr/>
            <p:nvPr/>
          </p:nvSpPr>
          <p:spPr>
            <a:xfrm>
              <a:off x="4157534" y="4131844"/>
              <a:ext cx="442961" cy="22278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8" name="rc138"/>
            <p:cNvSpPr/>
            <p:nvPr/>
          </p:nvSpPr>
          <p:spPr>
            <a:xfrm>
              <a:off x="3714572" y="4131844"/>
              <a:ext cx="442961" cy="22278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9" name="rc139"/>
            <p:cNvSpPr/>
            <p:nvPr/>
          </p:nvSpPr>
          <p:spPr>
            <a:xfrm>
              <a:off x="5929381" y="4131844"/>
              <a:ext cx="442961" cy="22278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0" name="rc140"/>
            <p:cNvSpPr/>
            <p:nvPr/>
          </p:nvSpPr>
          <p:spPr>
            <a:xfrm>
              <a:off x="6372343" y="4131844"/>
              <a:ext cx="442961" cy="22278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1" name="rc141"/>
            <p:cNvSpPr/>
            <p:nvPr/>
          </p:nvSpPr>
          <p:spPr>
            <a:xfrm>
              <a:off x="6815305" y="4131844"/>
              <a:ext cx="442961" cy="22278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2" name="rc142"/>
            <p:cNvSpPr/>
            <p:nvPr/>
          </p:nvSpPr>
          <p:spPr>
            <a:xfrm>
              <a:off x="7701229" y="4131844"/>
              <a:ext cx="442961" cy="22278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3" name="rc143"/>
            <p:cNvSpPr/>
            <p:nvPr/>
          </p:nvSpPr>
          <p:spPr>
            <a:xfrm>
              <a:off x="4600496" y="4131844"/>
              <a:ext cx="442961" cy="22278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4" name="rc144"/>
            <p:cNvSpPr/>
            <p:nvPr/>
          </p:nvSpPr>
          <p:spPr>
            <a:xfrm>
              <a:off x="5043458" y="4131844"/>
              <a:ext cx="442961" cy="22278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5" name="rc145"/>
            <p:cNvSpPr/>
            <p:nvPr/>
          </p:nvSpPr>
          <p:spPr>
            <a:xfrm>
              <a:off x="7258267" y="4131844"/>
              <a:ext cx="442961" cy="22278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6" name="rc146"/>
            <p:cNvSpPr/>
            <p:nvPr/>
          </p:nvSpPr>
          <p:spPr>
            <a:xfrm>
              <a:off x="6815305" y="3017914"/>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7" name="rc147"/>
            <p:cNvSpPr/>
            <p:nvPr/>
          </p:nvSpPr>
          <p:spPr>
            <a:xfrm>
              <a:off x="5043458" y="3017914"/>
              <a:ext cx="442961" cy="222785"/>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8" name="rc148"/>
            <p:cNvSpPr/>
            <p:nvPr/>
          </p:nvSpPr>
          <p:spPr>
            <a:xfrm>
              <a:off x="7258267" y="3017914"/>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9" name="rc149"/>
            <p:cNvSpPr/>
            <p:nvPr/>
          </p:nvSpPr>
          <p:spPr>
            <a:xfrm>
              <a:off x="2385687" y="3017914"/>
              <a:ext cx="442961" cy="222785"/>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150" name="rc150"/>
            <p:cNvSpPr/>
            <p:nvPr/>
          </p:nvSpPr>
          <p:spPr>
            <a:xfrm>
              <a:off x="3714572" y="3017914"/>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1" name="rc151"/>
            <p:cNvSpPr/>
            <p:nvPr/>
          </p:nvSpPr>
          <p:spPr>
            <a:xfrm>
              <a:off x="5929381" y="3017914"/>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2" name="rc152"/>
            <p:cNvSpPr/>
            <p:nvPr/>
          </p:nvSpPr>
          <p:spPr>
            <a:xfrm>
              <a:off x="1942725" y="3017914"/>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3" name="rc153"/>
            <p:cNvSpPr/>
            <p:nvPr/>
          </p:nvSpPr>
          <p:spPr>
            <a:xfrm>
              <a:off x="2828649" y="3017914"/>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4" name="rc154"/>
            <p:cNvSpPr/>
            <p:nvPr/>
          </p:nvSpPr>
          <p:spPr>
            <a:xfrm>
              <a:off x="3271610" y="3017914"/>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5" name="rc155"/>
            <p:cNvSpPr/>
            <p:nvPr/>
          </p:nvSpPr>
          <p:spPr>
            <a:xfrm>
              <a:off x="4157534" y="3017914"/>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6" name="rc156"/>
            <p:cNvSpPr/>
            <p:nvPr/>
          </p:nvSpPr>
          <p:spPr>
            <a:xfrm>
              <a:off x="7701229" y="3017914"/>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7" name="rc157"/>
            <p:cNvSpPr/>
            <p:nvPr/>
          </p:nvSpPr>
          <p:spPr>
            <a:xfrm>
              <a:off x="4600496" y="3017914"/>
              <a:ext cx="442961" cy="222785"/>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8" name="rc158"/>
            <p:cNvSpPr/>
            <p:nvPr/>
          </p:nvSpPr>
          <p:spPr>
            <a:xfrm>
              <a:off x="5486420" y="3017914"/>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9" name="rc159"/>
            <p:cNvSpPr/>
            <p:nvPr/>
          </p:nvSpPr>
          <p:spPr>
            <a:xfrm>
              <a:off x="7701229" y="1012840"/>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0" name="rc160"/>
            <p:cNvSpPr/>
            <p:nvPr/>
          </p:nvSpPr>
          <p:spPr>
            <a:xfrm>
              <a:off x="7258267" y="1012840"/>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1" name="rc161"/>
            <p:cNvSpPr/>
            <p:nvPr/>
          </p:nvSpPr>
          <p:spPr>
            <a:xfrm>
              <a:off x="1942725" y="1012840"/>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2" name="rc162"/>
            <p:cNvSpPr/>
            <p:nvPr/>
          </p:nvSpPr>
          <p:spPr>
            <a:xfrm>
              <a:off x="2828649" y="1012840"/>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3" name="rc163"/>
            <p:cNvSpPr/>
            <p:nvPr/>
          </p:nvSpPr>
          <p:spPr>
            <a:xfrm>
              <a:off x="3271610" y="1012840"/>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4" name="rc164"/>
            <p:cNvSpPr/>
            <p:nvPr/>
          </p:nvSpPr>
          <p:spPr>
            <a:xfrm>
              <a:off x="4157534" y="1012840"/>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5" name="rc165"/>
            <p:cNvSpPr/>
            <p:nvPr/>
          </p:nvSpPr>
          <p:spPr>
            <a:xfrm>
              <a:off x="2385687" y="1012840"/>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6" name="rc166"/>
            <p:cNvSpPr/>
            <p:nvPr/>
          </p:nvSpPr>
          <p:spPr>
            <a:xfrm>
              <a:off x="3714572" y="1012840"/>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7" name="rc167"/>
            <p:cNvSpPr/>
            <p:nvPr/>
          </p:nvSpPr>
          <p:spPr>
            <a:xfrm>
              <a:off x="5929381" y="1012840"/>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8" name="rc168"/>
            <p:cNvSpPr/>
            <p:nvPr/>
          </p:nvSpPr>
          <p:spPr>
            <a:xfrm>
              <a:off x="6372343" y="1012840"/>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9" name="rc169"/>
            <p:cNvSpPr/>
            <p:nvPr/>
          </p:nvSpPr>
          <p:spPr>
            <a:xfrm>
              <a:off x="6815305" y="1012840"/>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0" name="rc170"/>
            <p:cNvSpPr/>
            <p:nvPr/>
          </p:nvSpPr>
          <p:spPr>
            <a:xfrm>
              <a:off x="4600496" y="1012840"/>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1" name="rc171"/>
            <p:cNvSpPr/>
            <p:nvPr/>
          </p:nvSpPr>
          <p:spPr>
            <a:xfrm>
              <a:off x="5486420" y="1012840"/>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2" name="rc172"/>
            <p:cNvSpPr/>
            <p:nvPr/>
          </p:nvSpPr>
          <p:spPr>
            <a:xfrm>
              <a:off x="3271610" y="5022988"/>
              <a:ext cx="442961" cy="222785"/>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173" name="rc173"/>
            <p:cNvSpPr/>
            <p:nvPr/>
          </p:nvSpPr>
          <p:spPr>
            <a:xfrm>
              <a:off x="4157534" y="5022988"/>
              <a:ext cx="442961" cy="222785"/>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174" name="rc174"/>
            <p:cNvSpPr/>
            <p:nvPr/>
          </p:nvSpPr>
          <p:spPr>
            <a:xfrm>
              <a:off x="3714572" y="5022988"/>
              <a:ext cx="442961" cy="222785"/>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175" name="rc175"/>
            <p:cNvSpPr/>
            <p:nvPr/>
          </p:nvSpPr>
          <p:spPr>
            <a:xfrm>
              <a:off x="7701229" y="1903984"/>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6" name="rc176"/>
            <p:cNvSpPr/>
            <p:nvPr/>
          </p:nvSpPr>
          <p:spPr>
            <a:xfrm>
              <a:off x="3714572" y="3686272"/>
              <a:ext cx="442961" cy="222785"/>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77" name="rc177"/>
            <p:cNvSpPr/>
            <p:nvPr/>
          </p:nvSpPr>
          <p:spPr>
            <a:xfrm>
              <a:off x="5929381" y="3686272"/>
              <a:ext cx="442961" cy="222785"/>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8" name="rc178"/>
            <p:cNvSpPr/>
            <p:nvPr/>
          </p:nvSpPr>
          <p:spPr>
            <a:xfrm>
              <a:off x="6815305" y="1903984"/>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9" name="rc179"/>
            <p:cNvSpPr/>
            <p:nvPr/>
          </p:nvSpPr>
          <p:spPr>
            <a:xfrm>
              <a:off x="5486420" y="2126770"/>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0" name="rc180"/>
            <p:cNvSpPr/>
            <p:nvPr/>
          </p:nvSpPr>
          <p:spPr>
            <a:xfrm>
              <a:off x="8587152" y="5022988"/>
              <a:ext cx="442961" cy="222785"/>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181" name="rc181"/>
            <p:cNvSpPr/>
            <p:nvPr/>
          </p:nvSpPr>
          <p:spPr>
            <a:xfrm>
              <a:off x="1942725" y="3686272"/>
              <a:ext cx="442961" cy="22278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2" name="rc182"/>
            <p:cNvSpPr/>
            <p:nvPr/>
          </p:nvSpPr>
          <p:spPr>
            <a:xfrm>
              <a:off x="2828649" y="3686272"/>
              <a:ext cx="442961" cy="222785"/>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83" name="rc183"/>
            <p:cNvSpPr/>
            <p:nvPr/>
          </p:nvSpPr>
          <p:spPr>
            <a:xfrm>
              <a:off x="3271610" y="3686272"/>
              <a:ext cx="442961" cy="222785"/>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84" name="rc184"/>
            <p:cNvSpPr/>
            <p:nvPr/>
          </p:nvSpPr>
          <p:spPr>
            <a:xfrm>
              <a:off x="4157534" y="3686272"/>
              <a:ext cx="442961" cy="222785"/>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85" name="rc185"/>
            <p:cNvSpPr/>
            <p:nvPr/>
          </p:nvSpPr>
          <p:spPr>
            <a:xfrm>
              <a:off x="2385687" y="3686272"/>
              <a:ext cx="442961" cy="222785"/>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86" name="rc186"/>
            <p:cNvSpPr/>
            <p:nvPr/>
          </p:nvSpPr>
          <p:spPr>
            <a:xfrm>
              <a:off x="6815305" y="3686272"/>
              <a:ext cx="442961" cy="222785"/>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187" name="rc187"/>
            <p:cNvSpPr/>
            <p:nvPr/>
          </p:nvSpPr>
          <p:spPr>
            <a:xfrm>
              <a:off x="7701229" y="3686272"/>
              <a:ext cx="442961" cy="222785"/>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188" name="rc188"/>
            <p:cNvSpPr/>
            <p:nvPr/>
          </p:nvSpPr>
          <p:spPr>
            <a:xfrm>
              <a:off x="4600496" y="3686272"/>
              <a:ext cx="442961" cy="22278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9" name="rc189"/>
            <p:cNvSpPr/>
            <p:nvPr/>
          </p:nvSpPr>
          <p:spPr>
            <a:xfrm>
              <a:off x="5486420" y="3686272"/>
              <a:ext cx="442961" cy="222785"/>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190" name="rc190"/>
            <p:cNvSpPr/>
            <p:nvPr/>
          </p:nvSpPr>
          <p:spPr>
            <a:xfrm>
              <a:off x="5043458" y="3686272"/>
              <a:ext cx="442961" cy="222785"/>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91" name="rc191"/>
            <p:cNvSpPr/>
            <p:nvPr/>
          </p:nvSpPr>
          <p:spPr>
            <a:xfrm>
              <a:off x="7258267" y="3686272"/>
              <a:ext cx="442961" cy="222785"/>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192" name="rc192"/>
            <p:cNvSpPr/>
            <p:nvPr/>
          </p:nvSpPr>
          <p:spPr>
            <a:xfrm>
              <a:off x="1942725" y="1903984"/>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3" name="rc193"/>
            <p:cNvSpPr/>
            <p:nvPr/>
          </p:nvSpPr>
          <p:spPr>
            <a:xfrm>
              <a:off x="2828649" y="1903984"/>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4" name="rc194"/>
            <p:cNvSpPr/>
            <p:nvPr/>
          </p:nvSpPr>
          <p:spPr>
            <a:xfrm>
              <a:off x="3271610" y="1903984"/>
              <a:ext cx="442961" cy="222785"/>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5" name="rc195"/>
            <p:cNvSpPr/>
            <p:nvPr/>
          </p:nvSpPr>
          <p:spPr>
            <a:xfrm>
              <a:off x="4157534" y="1903984"/>
              <a:ext cx="442961" cy="222785"/>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6" name="rc196"/>
            <p:cNvSpPr/>
            <p:nvPr/>
          </p:nvSpPr>
          <p:spPr>
            <a:xfrm>
              <a:off x="2385687" y="1903984"/>
              <a:ext cx="442961" cy="222785"/>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7" name="rc197"/>
            <p:cNvSpPr/>
            <p:nvPr/>
          </p:nvSpPr>
          <p:spPr>
            <a:xfrm>
              <a:off x="3714572" y="1903984"/>
              <a:ext cx="442961" cy="222785"/>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8" name="rc198"/>
            <p:cNvSpPr/>
            <p:nvPr/>
          </p:nvSpPr>
          <p:spPr>
            <a:xfrm>
              <a:off x="5929381" y="1903984"/>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9" name="rc199"/>
            <p:cNvSpPr/>
            <p:nvPr/>
          </p:nvSpPr>
          <p:spPr>
            <a:xfrm>
              <a:off x="6372343" y="1903984"/>
              <a:ext cx="442961" cy="222785"/>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0" name="rc200"/>
            <p:cNvSpPr/>
            <p:nvPr/>
          </p:nvSpPr>
          <p:spPr>
            <a:xfrm>
              <a:off x="4600496" y="1903984"/>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1" name="rc201"/>
            <p:cNvSpPr/>
            <p:nvPr/>
          </p:nvSpPr>
          <p:spPr>
            <a:xfrm>
              <a:off x="5486420" y="1903984"/>
              <a:ext cx="442961" cy="222785"/>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2" name="rc202"/>
            <p:cNvSpPr/>
            <p:nvPr/>
          </p:nvSpPr>
          <p:spPr>
            <a:xfrm>
              <a:off x="5043458" y="1903984"/>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3" name="rc203"/>
            <p:cNvSpPr/>
            <p:nvPr/>
          </p:nvSpPr>
          <p:spPr>
            <a:xfrm>
              <a:off x="7258267" y="1903984"/>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4" name="rc204"/>
            <p:cNvSpPr/>
            <p:nvPr/>
          </p:nvSpPr>
          <p:spPr>
            <a:xfrm>
              <a:off x="1942725" y="2126770"/>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5" name="rc205"/>
            <p:cNvSpPr/>
            <p:nvPr/>
          </p:nvSpPr>
          <p:spPr>
            <a:xfrm>
              <a:off x="2828649" y="2126770"/>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6" name="rc206"/>
            <p:cNvSpPr/>
            <p:nvPr/>
          </p:nvSpPr>
          <p:spPr>
            <a:xfrm>
              <a:off x="3271610" y="2126770"/>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4157534" y="2126770"/>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2385687" y="2126770"/>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3714572" y="2126770"/>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5929381" y="2126770"/>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6372343" y="2126770"/>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2" name="rc212"/>
            <p:cNvSpPr/>
            <p:nvPr/>
          </p:nvSpPr>
          <p:spPr>
            <a:xfrm>
              <a:off x="6815305" y="2126770"/>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3" name="rc213"/>
            <p:cNvSpPr/>
            <p:nvPr/>
          </p:nvSpPr>
          <p:spPr>
            <a:xfrm>
              <a:off x="7701229" y="2126770"/>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4" name="rc214"/>
            <p:cNvSpPr/>
            <p:nvPr/>
          </p:nvSpPr>
          <p:spPr>
            <a:xfrm>
              <a:off x="4600496" y="2126770"/>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5" name="rc215"/>
            <p:cNvSpPr/>
            <p:nvPr/>
          </p:nvSpPr>
          <p:spPr>
            <a:xfrm>
              <a:off x="5043458" y="2126770"/>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7258267" y="2126770"/>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7" name="rc217"/>
            <p:cNvSpPr/>
            <p:nvPr/>
          </p:nvSpPr>
          <p:spPr>
            <a:xfrm>
              <a:off x="1942725" y="5022988"/>
              <a:ext cx="442961" cy="22278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8" name="rc218"/>
            <p:cNvSpPr/>
            <p:nvPr/>
          </p:nvSpPr>
          <p:spPr>
            <a:xfrm>
              <a:off x="2828649" y="5022988"/>
              <a:ext cx="442961" cy="22278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9" name="rc219"/>
            <p:cNvSpPr/>
            <p:nvPr/>
          </p:nvSpPr>
          <p:spPr>
            <a:xfrm>
              <a:off x="5929381" y="5022988"/>
              <a:ext cx="442961" cy="222785"/>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0" name="rc220"/>
            <p:cNvSpPr/>
            <p:nvPr/>
          </p:nvSpPr>
          <p:spPr>
            <a:xfrm>
              <a:off x="6372343" y="5022988"/>
              <a:ext cx="442961" cy="22278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1" name="rc221"/>
            <p:cNvSpPr/>
            <p:nvPr/>
          </p:nvSpPr>
          <p:spPr>
            <a:xfrm>
              <a:off x="6815305" y="5022988"/>
              <a:ext cx="442961" cy="222785"/>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222" name="rc222"/>
            <p:cNvSpPr/>
            <p:nvPr/>
          </p:nvSpPr>
          <p:spPr>
            <a:xfrm>
              <a:off x="7701229" y="5022988"/>
              <a:ext cx="442961" cy="222785"/>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23" name="rc223"/>
            <p:cNvSpPr/>
            <p:nvPr/>
          </p:nvSpPr>
          <p:spPr>
            <a:xfrm>
              <a:off x="4600496" y="5022988"/>
              <a:ext cx="442961" cy="22278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4" name="rc224"/>
            <p:cNvSpPr/>
            <p:nvPr/>
          </p:nvSpPr>
          <p:spPr>
            <a:xfrm>
              <a:off x="5486420" y="5022988"/>
              <a:ext cx="442961" cy="222785"/>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5" name="rc225"/>
            <p:cNvSpPr/>
            <p:nvPr/>
          </p:nvSpPr>
          <p:spPr>
            <a:xfrm>
              <a:off x="5043458" y="5022988"/>
              <a:ext cx="442961" cy="222785"/>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26" name="rc226"/>
            <p:cNvSpPr/>
            <p:nvPr/>
          </p:nvSpPr>
          <p:spPr>
            <a:xfrm>
              <a:off x="8144191" y="5022988"/>
              <a:ext cx="442961" cy="22278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7" name="rc227"/>
            <p:cNvSpPr/>
            <p:nvPr/>
          </p:nvSpPr>
          <p:spPr>
            <a:xfrm>
              <a:off x="7701229" y="3240700"/>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8" name="rc228"/>
            <p:cNvSpPr/>
            <p:nvPr/>
          </p:nvSpPr>
          <p:spPr>
            <a:xfrm>
              <a:off x="4600496" y="3240700"/>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9" name="rc229"/>
            <p:cNvSpPr/>
            <p:nvPr/>
          </p:nvSpPr>
          <p:spPr>
            <a:xfrm>
              <a:off x="1942725" y="4800202"/>
              <a:ext cx="442961" cy="22278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0" name="rc230"/>
            <p:cNvSpPr/>
            <p:nvPr/>
          </p:nvSpPr>
          <p:spPr>
            <a:xfrm>
              <a:off x="2828649" y="4800202"/>
              <a:ext cx="442961" cy="22278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1" name="rc231"/>
            <p:cNvSpPr/>
            <p:nvPr/>
          </p:nvSpPr>
          <p:spPr>
            <a:xfrm>
              <a:off x="3271610" y="4800202"/>
              <a:ext cx="442961" cy="22278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2" name="rc232"/>
            <p:cNvSpPr/>
            <p:nvPr/>
          </p:nvSpPr>
          <p:spPr>
            <a:xfrm>
              <a:off x="4157534" y="4800202"/>
              <a:ext cx="442961" cy="22278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3" name="rc233"/>
            <p:cNvSpPr/>
            <p:nvPr/>
          </p:nvSpPr>
          <p:spPr>
            <a:xfrm>
              <a:off x="2385687" y="4800202"/>
              <a:ext cx="442961" cy="222785"/>
            </a:xfrm>
            <a:prstGeom prst="rect">
              <a:avLst/>
            </a:prstGeom>
            <a:solidFill>
              <a:srgbClr val="B80B02">
                <a:alpha val="100000"/>
              </a:srgbClr>
            </a:solidFill>
            <a:ln w="2710" cap="flat">
              <a:solidFill>
                <a:srgbClr val="FFFFFF">
                  <a:alpha val="100000"/>
                </a:srgbClr>
              </a:solidFill>
              <a:prstDash val="solid"/>
              <a:miter/>
            </a:ln>
          </p:spPr>
          <p:txBody>
            <a:bodyPr/>
            <a:lstStyle/>
            <a:p/>
          </p:txBody>
        </p:sp>
        <p:sp>
          <p:nvSpPr>
            <p:cNvPr id="234" name="rc234"/>
            <p:cNvSpPr/>
            <p:nvPr/>
          </p:nvSpPr>
          <p:spPr>
            <a:xfrm>
              <a:off x="3714572" y="4800202"/>
              <a:ext cx="442961" cy="22278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5" name="rc235"/>
            <p:cNvSpPr/>
            <p:nvPr/>
          </p:nvSpPr>
          <p:spPr>
            <a:xfrm>
              <a:off x="5929381" y="4800202"/>
              <a:ext cx="442961" cy="222785"/>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6" name="rc236"/>
            <p:cNvSpPr/>
            <p:nvPr/>
          </p:nvSpPr>
          <p:spPr>
            <a:xfrm>
              <a:off x="6372343" y="4800202"/>
              <a:ext cx="442961" cy="22278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7" name="rc237"/>
            <p:cNvSpPr/>
            <p:nvPr/>
          </p:nvSpPr>
          <p:spPr>
            <a:xfrm>
              <a:off x="6815305" y="4800202"/>
              <a:ext cx="442961" cy="22278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8" name="rc238"/>
            <p:cNvSpPr/>
            <p:nvPr/>
          </p:nvSpPr>
          <p:spPr>
            <a:xfrm>
              <a:off x="7701229" y="4800202"/>
              <a:ext cx="442961" cy="22278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9" name="rc239"/>
            <p:cNvSpPr/>
            <p:nvPr/>
          </p:nvSpPr>
          <p:spPr>
            <a:xfrm>
              <a:off x="5486420" y="4800202"/>
              <a:ext cx="442961" cy="222785"/>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0" name="rc240"/>
            <p:cNvSpPr/>
            <p:nvPr/>
          </p:nvSpPr>
          <p:spPr>
            <a:xfrm>
              <a:off x="7258267" y="4800202"/>
              <a:ext cx="442961" cy="22278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1" name="rc241"/>
            <p:cNvSpPr/>
            <p:nvPr/>
          </p:nvSpPr>
          <p:spPr>
            <a:xfrm>
              <a:off x="1942725" y="3240700"/>
              <a:ext cx="442961" cy="222785"/>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42" name="rc242"/>
            <p:cNvSpPr/>
            <p:nvPr/>
          </p:nvSpPr>
          <p:spPr>
            <a:xfrm>
              <a:off x="2828649" y="3240700"/>
              <a:ext cx="442961" cy="222785"/>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3" name="rc243"/>
            <p:cNvSpPr/>
            <p:nvPr/>
          </p:nvSpPr>
          <p:spPr>
            <a:xfrm>
              <a:off x="3271610" y="3240700"/>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4" name="rc244"/>
            <p:cNvSpPr/>
            <p:nvPr/>
          </p:nvSpPr>
          <p:spPr>
            <a:xfrm>
              <a:off x="4157534" y="3240700"/>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5" name="rc245"/>
            <p:cNvSpPr/>
            <p:nvPr/>
          </p:nvSpPr>
          <p:spPr>
            <a:xfrm>
              <a:off x="2385687" y="3240700"/>
              <a:ext cx="442961" cy="22278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6" name="rc246"/>
            <p:cNvSpPr/>
            <p:nvPr/>
          </p:nvSpPr>
          <p:spPr>
            <a:xfrm>
              <a:off x="3714572" y="3240700"/>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7" name="rc247"/>
            <p:cNvSpPr/>
            <p:nvPr/>
          </p:nvSpPr>
          <p:spPr>
            <a:xfrm>
              <a:off x="5929381" y="3240700"/>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8" name="rc248"/>
            <p:cNvSpPr/>
            <p:nvPr/>
          </p:nvSpPr>
          <p:spPr>
            <a:xfrm>
              <a:off x="6372343" y="3240700"/>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9" name="rc249"/>
            <p:cNvSpPr/>
            <p:nvPr/>
          </p:nvSpPr>
          <p:spPr>
            <a:xfrm>
              <a:off x="6815305" y="3240700"/>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0" name="rc250"/>
            <p:cNvSpPr/>
            <p:nvPr/>
          </p:nvSpPr>
          <p:spPr>
            <a:xfrm>
              <a:off x="5486420" y="3240700"/>
              <a:ext cx="442961" cy="22278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1" name="rc251"/>
            <p:cNvSpPr/>
            <p:nvPr/>
          </p:nvSpPr>
          <p:spPr>
            <a:xfrm>
              <a:off x="7258267" y="3240700"/>
              <a:ext cx="442961" cy="22278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2" name="rc252"/>
            <p:cNvSpPr/>
            <p:nvPr/>
          </p:nvSpPr>
          <p:spPr>
            <a:xfrm>
              <a:off x="3271610" y="5245773"/>
              <a:ext cx="442961" cy="22278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3" name="rc253"/>
            <p:cNvSpPr/>
            <p:nvPr/>
          </p:nvSpPr>
          <p:spPr>
            <a:xfrm>
              <a:off x="4600496" y="5245773"/>
              <a:ext cx="442961" cy="22278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54" name="rc254"/>
            <p:cNvSpPr/>
            <p:nvPr/>
          </p:nvSpPr>
          <p:spPr>
            <a:xfrm>
              <a:off x="5486420" y="5245773"/>
              <a:ext cx="442961" cy="22278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5" name="rc255"/>
            <p:cNvSpPr/>
            <p:nvPr/>
          </p:nvSpPr>
          <p:spPr>
            <a:xfrm>
              <a:off x="1942725" y="5245773"/>
              <a:ext cx="442961" cy="222785"/>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56" name="rc256"/>
            <p:cNvSpPr/>
            <p:nvPr/>
          </p:nvSpPr>
          <p:spPr>
            <a:xfrm>
              <a:off x="2828649" y="5245773"/>
              <a:ext cx="442961" cy="22278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57" name="rc257"/>
            <p:cNvSpPr/>
            <p:nvPr/>
          </p:nvSpPr>
          <p:spPr>
            <a:xfrm>
              <a:off x="4157534" y="5245773"/>
              <a:ext cx="442961" cy="22278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8" name="rc258"/>
            <p:cNvSpPr/>
            <p:nvPr/>
          </p:nvSpPr>
          <p:spPr>
            <a:xfrm>
              <a:off x="3714572" y="5245773"/>
              <a:ext cx="442961" cy="22278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9" name="rc259"/>
            <p:cNvSpPr/>
            <p:nvPr/>
          </p:nvSpPr>
          <p:spPr>
            <a:xfrm>
              <a:off x="5929381" y="5245773"/>
              <a:ext cx="442961" cy="22278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0" name="rc260"/>
            <p:cNvSpPr/>
            <p:nvPr/>
          </p:nvSpPr>
          <p:spPr>
            <a:xfrm>
              <a:off x="6372343" y="5245773"/>
              <a:ext cx="442961" cy="222785"/>
            </a:xfrm>
            <a:prstGeom prst="rect">
              <a:avLst/>
            </a:prstGeom>
            <a:solidFill>
              <a:srgbClr val="CB160C">
                <a:alpha val="100000"/>
              </a:srgbClr>
            </a:solidFill>
            <a:ln w="2710" cap="flat">
              <a:solidFill>
                <a:srgbClr val="FFFFFF">
                  <a:alpha val="100000"/>
                </a:srgbClr>
              </a:solidFill>
              <a:prstDash val="solid"/>
              <a:miter/>
            </a:ln>
          </p:spPr>
          <p:txBody>
            <a:bodyPr/>
            <a:lstStyle/>
            <a:p/>
          </p:txBody>
        </p:sp>
        <p:sp>
          <p:nvSpPr>
            <p:cNvPr id="261" name="rc261"/>
            <p:cNvSpPr/>
            <p:nvPr/>
          </p:nvSpPr>
          <p:spPr>
            <a:xfrm>
              <a:off x="6815305" y="5245773"/>
              <a:ext cx="442961" cy="22278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62" name="rc262"/>
            <p:cNvSpPr/>
            <p:nvPr/>
          </p:nvSpPr>
          <p:spPr>
            <a:xfrm>
              <a:off x="7701229" y="5245773"/>
              <a:ext cx="442961" cy="22278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63" name="rc263"/>
            <p:cNvSpPr/>
            <p:nvPr/>
          </p:nvSpPr>
          <p:spPr>
            <a:xfrm>
              <a:off x="5043458" y="5245773"/>
              <a:ext cx="442961" cy="22278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4" name="rc264"/>
            <p:cNvSpPr/>
            <p:nvPr/>
          </p:nvSpPr>
          <p:spPr>
            <a:xfrm>
              <a:off x="7258267" y="5245773"/>
              <a:ext cx="442961" cy="222785"/>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65" name="tx265"/>
            <p:cNvSpPr/>
            <p:nvPr/>
          </p:nvSpPr>
          <p:spPr>
            <a:xfrm>
              <a:off x="5204649" y="1306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3432802" y="1306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4318725" y="1306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2546878" y="1306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2546878" y="264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0" name="tx270"/>
            <p:cNvSpPr/>
            <p:nvPr/>
          </p:nvSpPr>
          <p:spPr>
            <a:xfrm>
              <a:off x="2103916" y="264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2989840" y="264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3432802" y="264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3" name="tx273"/>
            <p:cNvSpPr/>
            <p:nvPr/>
          </p:nvSpPr>
          <p:spPr>
            <a:xfrm>
              <a:off x="4318725" y="264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4" name="tx274"/>
            <p:cNvSpPr/>
            <p:nvPr/>
          </p:nvSpPr>
          <p:spPr>
            <a:xfrm>
              <a:off x="3875763" y="264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5" name="tx275"/>
            <p:cNvSpPr/>
            <p:nvPr/>
          </p:nvSpPr>
          <p:spPr>
            <a:xfrm>
              <a:off x="6090573" y="264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6533534" y="264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7" name="tx277"/>
            <p:cNvSpPr/>
            <p:nvPr/>
          </p:nvSpPr>
          <p:spPr>
            <a:xfrm>
              <a:off x="6976496" y="264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7862420" y="264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9" name="tx279"/>
            <p:cNvSpPr/>
            <p:nvPr/>
          </p:nvSpPr>
          <p:spPr>
            <a:xfrm>
              <a:off x="4761687" y="264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0" name="tx280"/>
            <p:cNvSpPr/>
            <p:nvPr/>
          </p:nvSpPr>
          <p:spPr>
            <a:xfrm>
              <a:off x="5647611" y="264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1" name="tx281"/>
            <p:cNvSpPr/>
            <p:nvPr/>
          </p:nvSpPr>
          <p:spPr>
            <a:xfrm>
              <a:off x="5204649" y="264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2" name="tx282"/>
            <p:cNvSpPr/>
            <p:nvPr/>
          </p:nvSpPr>
          <p:spPr>
            <a:xfrm>
              <a:off x="7419458" y="264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2989840" y="1306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3875763" y="1306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6090573" y="1306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6533534" y="1306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6976496" y="1306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7862420" y="1306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4761687" y="1306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5647611" y="1306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7419458" y="1306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2103916" y="44255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3" name="tx293"/>
            <p:cNvSpPr/>
            <p:nvPr/>
          </p:nvSpPr>
          <p:spPr>
            <a:xfrm>
              <a:off x="5647611" y="3534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4" name="tx294"/>
            <p:cNvSpPr/>
            <p:nvPr/>
          </p:nvSpPr>
          <p:spPr>
            <a:xfrm>
              <a:off x="2989840" y="3534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5" name="tx295"/>
            <p:cNvSpPr/>
            <p:nvPr/>
          </p:nvSpPr>
          <p:spPr>
            <a:xfrm>
              <a:off x="2989840" y="442822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6" name="tx296"/>
            <p:cNvSpPr/>
            <p:nvPr/>
          </p:nvSpPr>
          <p:spPr>
            <a:xfrm>
              <a:off x="3432802" y="44269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7" name="tx297"/>
            <p:cNvSpPr/>
            <p:nvPr/>
          </p:nvSpPr>
          <p:spPr>
            <a:xfrm>
              <a:off x="4318725" y="44269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8" name="tx298"/>
            <p:cNvSpPr/>
            <p:nvPr/>
          </p:nvSpPr>
          <p:spPr>
            <a:xfrm>
              <a:off x="2546878" y="44255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9" name="tx299"/>
            <p:cNvSpPr/>
            <p:nvPr/>
          </p:nvSpPr>
          <p:spPr>
            <a:xfrm>
              <a:off x="3875763" y="44269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0" name="tx300"/>
            <p:cNvSpPr/>
            <p:nvPr/>
          </p:nvSpPr>
          <p:spPr>
            <a:xfrm>
              <a:off x="6090573" y="44269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1" name="tx301"/>
            <p:cNvSpPr/>
            <p:nvPr/>
          </p:nvSpPr>
          <p:spPr>
            <a:xfrm>
              <a:off x="6976496" y="44255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2" name="tx302"/>
            <p:cNvSpPr/>
            <p:nvPr/>
          </p:nvSpPr>
          <p:spPr>
            <a:xfrm>
              <a:off x="7862420" y="44255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3" name="tx303"/>
            <p:cNvSpPr/>
            <p:nvPr/>
          </p:nvSpPr>
          <p:spPr>
            <a:xfrm>
              <a:off x="4761687" y="44269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4" name="tx304"/>
            <p:cNvSpPr/>
            <p:nvPr/>
          </p:nvSpPr>
          <p:spPr>
            <a:xfrm>
              <a:off x="5647611" y="44269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5" name="tx305"/>
            <p:cNvSpPr/>
            <p:nvPr/>
          </p:nvSpPr>
          <p:spPr>
            <a:xfrm>
              <a:off x="5204649" y="44269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6" name="tx306"/>
            <p:cNvSpPr/>
            <p:nvPr/>
          </p:nvSpPr>
          <p:spPr>
            <a:xfrm>
              <a:off x="7862420" y="35343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4761687" y="3534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8" name="tx308"/>
            <p:cNvSpPr/>
            <p:nvPr/>
          </p:nvSpPr>
          <p:spPr>
            <a:xfrm>
              <a:off x="4318725" y="24205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2546878" y="24205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0" name="tx310"/>
            <p:cNvSpPr/>
            <p:nvPr/>
          </p:nvSpPr>
          <p:spPr>
            <a:xfrm>
              <a:off x="2103916" y="3534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3432802" y="3534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2" name="tx312"/>
            <p:cNvSpPr/>
            <p:nvPr/>
          </p:nvSpPr>
          <p:spPr>
            <a:xfrm>
              <a:off x="4318725" y="3534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3" name="tx313"/>
            <p:cNvSpPr/>
            <p:nvPr/>
          </p:nvSpPr>
          <p:spPr>
            <a:xfrm>
              <a:off x="2546878" y="3534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3875763" y="3534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5" name="tx315"/>
            <p:cNvSpPr/>
            <p:nvPr/>
          </p:nvSpPr>
          <p:spPr>
            <a:xfrm>
              <a:off x="6090573" y="3534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6" name="tx316"/>
            <p:cNvSpPr/>
            <p:nvPr/>
          </p:nvSpPr>
          <p:spPr>
            <a:xfrm>
              <a:off x="6976496" y="3534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7419458" y="3534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2103916" y="24205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9" name="tx319"/>
            <p:cNvSpPr/>
            <p:nvPr/>
          </p:nvSpPr>
          <p:spPr>
            <a:xfrm>
              <a:off x="2989840" y="24205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3432802" y="24205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3875763" y="24205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6090573" y="24205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6533534" y="24205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6976496" y="24205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7862420" y="24205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5647611" y="24205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7" name="tx327"/>
            <p:cNvSpPr/>
            <p:nvPr/>
          </p:nvSpPr>
          <p:spPr>
            <a:xfrm>
              <a:off x="7419458" y="24205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8" name="tx328"/>
            <p:cNvSpPr/>
            <p:nvPr/>
          </p:nvSpPr>
          <p:spPr>
            <a:xfrm>
              <a:off x="5647611" y="3980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9" name="tx329"/>
            <p:cNvSpPr/>
            <p:nvPr/>
          </p:nvSpPr>
          <p:spPr>
            <a:xfrm>
              <a:off x="2989840" y="3980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2103916" y="1529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2989840" y="1529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3432802" y="1529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4318725" y="1529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2546878" y="1529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5" name="tx335"/>
            <p:cNvSpPr/>
            <p:nvPr/>
          </p:nvSpPr>
          <p:spPr>
            <a:xfrm>
              <a:off x="3875763" y="1529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6090573" y="1529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6533534" y="1529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6976496" y="1529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7862420" y="1529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5647611" y="1529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7419458" y="1529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2103916" y="39799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3" name="tx343"/>
            <p:cNvSpPr/>
            <p:nvPr/>
          </p:nvSpPr>
          <p:spPr>
            <a:xfrm>
              <a:off x="3432802" y="3980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4" name="tx344"/>
            <p:cNvSpPr/>
            <p:nvPr/>
          </p:nvSpPr>
          <p:spPr>
            <a:xfrm>
              <a:off x="7419458" y="3980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4318725" y="3980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6" name="tx346"/>
            <p:cNvSpPr/>
            <p:nvPr/>
          </p:nvSpPr>
          <p:spPr>
            <a:xfrm>
              <a:off x="3875763" y="3980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7" name="tx347"/>
            <p:cNvSpPr/>
            <p:nvPr/>
          </p:nvSpPr>
          <p:spPr>
            <a:xfrm>
              <a:off x="6090573" y="3980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8" name="tx348"/>
            <p:cNvSpPr/>
            <p:nvPr/>
          </p:nvSpPr>
          <p:spPr>
            <a:xfrm>
              <a:off x="6533534" y="3980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9" name="tx349"/>
            <p:cNvSpPr/>
            <p:nvPr/>
          </p:nvSpPr>
          <p:spPr>
            <a:xfrm>
              <a:off x="6976496" y="3980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0" name="tx350"/>
            <p:cNvSpPr/>
            <p:nvPr/>
          </p:nvSpPr>
          <p:spPr>
            <a:xfrm>
              <a:off x="7862420" y="39799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1" name="tx351"/>
            <p:cNvSpPr/>
            <p:nvPr/>
          </p:nvSpPr>
          <p:spPr>
            <a:xfrm>
              <a:off x="2989840" y="42044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2" name="tx352"/>
            <p:cNvSpPr/>
            <p:nvPr/>
          </p:nvSpPr>
          <p:spPr>
            <a:xfrm>
              <a:off x="4318725" y="1752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2103916" y="2866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4" name="tx354"/>
            <p:cNvSpPr/>
            <p:nvPr/>
          </p:nvSpPr>
          <p:spPr>
            <a:xfrm>
              <a:off x="2989840" y="2866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5" name="tx355"/>
            <p:cNvSpPr/>
            <p:nvPr/>
          </p:nvSpPr>
          <p:spPr>
            <a:xfrm>
              <a:off x="3432802" y="2866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6" name="tx356"/>
            <p:cNvSpPr/>
            <p:nvPr/>
          </p:nvSpPr>
          <p:spPr>
            <a:xfrm>
              <a:off x="4318725" y="2866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7" name="tx357"/>
            <p:cNvSpPr/>
            <p:nvPr/>
          </p:nvSpPr>
          <p:spPr>
            <a:xfrm>
              <a:off x="3875763" y="2866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6090573" y="2866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6533534" y="2866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0" name="tx360"/>
            <p:cNvSpPr/>
            <p:nvPr/>
          </p:nvSpPr>
          <p:spPr>
            <a:xfrm>
              <a:off x="6976496" y="2866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1" name="tx361"/>
            <p:cNvSpPr/>
            <p:nvPr/>
          </p:nvSpPr>
          <p:spPr>
            <a:xfrm>
              <a:off x="7862420" y="2866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2" name="tx362"/>
            <p:cNvSpPr/>
            <p:nvPr/>
          </p:nvSpPr>
          <p:spPr>
            <a:xfrm>
              <a:off x="5647611" y="2866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3" name="tx363"/>
            <p:cNvSpPr/>
            <p:nvPr/>
          </p:nvSpPr>
          <p:spPr>
            <a:xfrm>
              <a:off x="5204649" y="2866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4" name="tx364"/>
            <p:cNvSpPr/>
            <p:nvPr/>
          </p:nvSpPr>
          <p:spPr>
            <a:xfrm>
              <a:off x="7419458" y="2866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5" name="tx365"/>
            <p:cNvSpPr/>
            <p:nvPr/>
          </p:nvSpPr>
          <p:spPr>
            <a:xfrm>
              <a:off x="3432802" y="1752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2103916" y="1752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2989840" y="1752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2546878" y="1752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3875763" y="1752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6090573" y="1752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6533534" y="1752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6976496" y="1752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7862420" y="1752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4" name="tx374"/>
            <p:cNvSpPr/>
            <p:nvPr/>
          </p:nvSpPr>
          <p:spPr>
            <a:xfrm>
              <a:off x="4761687" y="1752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5647611" y="1752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5204649" y="1752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7" name="tx377"/>
            <p:cNvSpPr/>
            <p:nvPr/>
          </p:nvSpPr>
          <p:spPr>
            <a:xfrm>
              <a:off x="7419458" y="1752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5647611" y="4202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9" name="tx379"/>
            <p:cNvSpPr/>
            <p:nvPr/>
          </p:nvSpPr>
          <p:spPr>
            <a:xfrm>
              <a:off x="2989840" y="4648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0" name="tx380"/>
            <p:cNvSpPr/>
            <p:nvPr/>
          </p:nvSpPr>
          <p:spPr>
            <a:xfrm>
              <a:off x="2546878" y="4648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1" name="tx381"/>
            <p:cNvSpPr/>
            <p:nvPr/>
          </p:nvSpPr>
          <p:spPr>
            <a:xfrm>
              <a:off x="6090573" y="4648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2" name="tx382"/>
            <p:cNvSpPr/>
            <p:nvPr/>
          </p:nvSpPr>
          <p:spPr>
            <a:xfrm>
              <a:off x="6533534" y="4648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3" name="tx383"/>
            <p:cNvSpPr/>
            <p:nvPr/>
          </p:nvSpPr>
          <p:spPr>
            <a:xfrm>
              <a:off x="6976496" y="46483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4" name="tx384"/>
            <p:cNvSpPr/>
            <p:nvPr/>
          </p:nvSpPr>
          <p:spPr>
            <a:xfrm>
              <a:off x="4761687" y="4648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85" name="tx385"/>
            <p:cNvSpPr/>
            <p:nvPr/>
          </p:nvSpPr>
          <p:spPr>
            <a:xfrm>
              <a:off x="7419458" y="46483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6" name="tx386"/>
            <p:cNvSpPr/>
            <p:nvPr/>
          </p:nvSpPr>
          <p:spPr>
            <a:xfrm>
              <a:off x="2103916" y="42044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7" name="tx387"/>
            <p:cNvSpPr/>
            <p:nvPr/>
          </p:nvSpPr>
          <p:spPr>
            <a:xfrm>
              <a:off x="3432802" y="4202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8" name="tx388"/>
            <p:cNvSpPr/>
            <p:nvPr/>
          </p:nvSpPr>
          <p:spPr>
            <a:xfrm>
              <a:off x="4318725" y="4202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9" name="tx389"/>
            <p:cNvSpPr/>
            <p:nvPr/>
          </p:nvSpPr>
          <p:spPr>
            <a:xfrm>
              <a:off x="3875763" y="4202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0" name="tx390"/>
            <p:cNvSpPr/>
            <p:nvPr/>
          </p:nvSpPr>
          <p:spPr>
            <a:xfrm>
              <a:off x="6090573" y="42044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1" name="tx391"/>
            <p:cNvSpPr/>
            <p:nvPr/>
          </p:nvSpPr>
          <p:spPr>
            <a:xfrm>
              <a:off x="6533534" y="4202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2" name="tx392"/>
            <p:cNvSpPr/>
            <p:nvPr/>
          </p:nvSpPr>
          <p:spPr>
            <a:xfrm>
              <a:off x="6976496" y="4202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3" name="tx393"/>
            <p:cNvSpPr/>
            <p:nvPr/>
          </p:nvSpPr>
          <p:spPr>
            <a:xfrm>
              <a:off x="7862420" y="4204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94" name="tx394"/>
            <p:cNvSpPr/>
            <p:nvPr/>
          </p:nvSpPr>
          <p:spPr>
            <a:xfrm>
              <a:off x="4761687" y="4202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5" name="tx395"/>
            <p:cNvSpPr/>
            <p:nvPr/>
          </p:nvSpPr>
          <p:spPr>
            <a:xfrm>
              <a:off x="5204649" y="4202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6" name="tx396"/>
            <p:cNvSpPr/>
            <p:nvPr/>
          </p:nvSpPr>
          <p:spPr>
            <a:xfrm>
              <a:off x="7419458" y="4202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7" name="tx397"/>
            <p:cNvSpPr/>
            <p:nvPr/>
          </p:nvSpPr>
          <p:spPr>
            <a:xfrm>
              <a:off x="6976496" y="30888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5204649" y="30888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9" name="tx399"/>
            <p:cNvSpPr/>
            <p:nvPr/>
          </p:nvSpPr>
          <p:spPr>
            <a:xfrm>
              <a:off x="7419458" y="30888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3875763" y="30888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6090573" y="30888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2103916" y="30888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2989840" y="30888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3432802" y="30888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4318725" y="30888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7862420" y="30888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4761687" y="30888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8" name="tx408"/>
            <p:cNvSpPr/>
            <p:nvPr/>
          </p:nvSpPr>
          <p:spPr>
            <a:xfrm>
              <a:off x="5647611" y="30888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7862420" y="1083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7419458" y="1083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2103916" y="1083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2989840" y="1083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3432802" y="1083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4" name="tx414"/>
            <p:cNvSpPr/>
            <p:nvPr/>
          </p:nvSpPr>
          <p:spPr>
            <a:xfrm>
              <a:off x="4318725" y="1083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2546878" y="1083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3875763" y="1083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6090573" y="1083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6533534" y="1083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6976496" y="1083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4761687" y="1083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5647611" y="1083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7862420" y="1974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3875763" y="3757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4" name="tx424"/>
            <p:cNvSpPr/>
            <p:nvPr/>
          </p:nvSpPr>
          <p:spPr>
            <a:xfrm>
              <a:off x="6090573" y="3757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5" name="tx425"/>
            <p:cNvSpPr/>
            <p:nvPr/>
          </p:nvSpPr>
          <p:spPr>
            <a:xfrm>
              <a:off x="6976496" y="1974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5647611" y="2197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2103916" y="3757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8" name="tx428"/>
            <p:cNvSpPr/>
            <p:nvPr/>
          </p:nvSpPr>
          <p:spPr>
            <a:xfrm>
              <a:off x="2989840" y="3757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9" name="tx429"/>
            <p:cNvSpPr/>
            <p:nvPr/>
          </p:nvSpPr>
          <p:spPr>
            <a:xfrm>
              <a:off x="3432802" y="3757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0" name="tx430"/>
            <p:cNvSpPr/>
            <p:nvPr/>
          </p:nvSpPr>
          <p:spPr>
            <a:xfrm>
              <a:off x="4318725" y="3757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1" name="tx431"/>
            <p:cNvSpPr/>
            <p:nvPr/>
          </p:nvSpPr>
          <p:spPr>
            <a:xfrm>
              <a:off x="2546878" y="3757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2" name="tx432"/>
            <p:cNvSpPr/>
            <p:nvPr/>
          </p:nvSpPr>
          <p:spPr>
            <a:xfrm>
              <a:off x="6976496" y="3757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3" name="tx433"/>
            <p:cNvSpPr/>
            <p:nvPr/>
          </p:nvSpPr>
          <p:spPr>
            <a:xfrm>
              <a:off x="7862420" y="3757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4" name="tx434"/>
            <p:cNvSpPr/>
            <p:nvPr/>
          </p:nvSpPr>
          <p:spPr>
            <a:xfrm>
              <a:off x="4761687" y="3757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5" name="tx435"/>
            <p:cNvSpPr/>
            <p:nvPr/>
          </p:nvSpPr>
          <p:spPr>
            <a:xfrm>
              <a:off x="5647611" y="3757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6" name="tx436"/>
            <p:cNvSpPr/>
            <p:nvPr/>
          </p:nvSpPr>
          <p:spPr>
            <a:xfrm>
              <a:off x="5204649" y="3757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7" name="tx437"/>
            <p:cNvSpPr/>
            <p:nvPr/>
          </p:nvSpPr>
          <p:spPr>
            <a:xfrm>
              <a:off x="7419458" y="3757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8" name="tx438"/>
            <p:cNvSpPr/>
            <p:nvPr/>
          </p:nvSpPr>
          <p:spPr>
            <a:xfrm>
              <a:off x="2103916" y="1974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2989840" y="1974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0" name="tx440"/>
            <p:cNvSpPr/>
            <p:nvPr/>
          </p:nvSpPr>
          <p:spPr>
            <a:xfrm>
              <a:off x="3432802" y="1974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1" name="tx441"/>
            <p:cNvSpPr/>
            <p:nvPr/>
          </p:nvSpPr>
          <p:spPr>
            <a:xfrm>
              <a:off x="4318725" y="1974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2" name="tx442"/>
            <p:cNvSpPr/>
            <p:nvPr/>
          </p:nvSpPr>
          <p:spPr>
            <a:xfrm>
              <a:off x="2546878" y="1974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3" name="tx443"/>
            <p:cNvSpPr/>
            <p:nvPr/>
          </p:nvSpPr>
          <p:spPr>
            <a:xfrm>
              <a:off x="3875763" y="1974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4" name="tx444"/>
            <p:cNvSpPr/>
            <p:nvPr/>
          </p:nvSpPr>
          <p:spPr>
            <a:xfrm>
              <a:off x="6090573" y="1974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6533534" y="1974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6" name="tx446"/>
            <p:cNvSpPr/>
            <p:nvPr/>
          </p:nvSpPr>
          <p:spPr>
            <a:xfrm>
              <a:off x="4761687" y="1974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7" name="tx447"/>
            <p:cNvSpPr/>
            <p:nvPr/>
          </p:nvSpPr>
          <p:spPr>
            <a:xfrm>
              <a:off x="5647611" y="1974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8" name="tx448"/>
            <p:cNvSpPr/>
            <p:nvPr/>
          </p:nvSpPr>
          <p:spPr>
            <a:xfrm>
              <a:off x="5204649" y="1974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9" name="tx449"/>
            <p:cNvSpPr/>
            <p:nvPr/>
          </p:nvSpPr>
          <p:spPr>
            <a:xfrm>
              <a:off x="7419458" y="1974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2103916" y="2197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1" name="tx451"/>
            <p:cNvSpPr/>
            <p:nvPr/>
          </p:nvSpPr>
          <p:spPr>
            <a:xfrm>
              <a:off x="2989840" y="2197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2" name="tx452"/>
            <p:cNvSpPr/>
            <p:nvPr/>
          </p:nvSpPr>
          <p:spPr>
            <a:xfrm>
              <a:off x="3432802" y="2197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3" name="tx453"/>
            <p:cNvSpPr/>
            <p:nvPr/>
          </p:nvSpPr>
          <p:spPr>
            <a:xfrm>
              <a:off x="4318725" y="2197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4" name="tx454"/>
            <p:cNvSpPr/>
            <p:nvPr/>
          </p:nvSpPr>
          <p:spPr>
            <a:xfrm>
              <a:off x="2546878" y="2197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5" name="tx455"/>
            <p:cNvSpPr/>
            <p:nvPr/>
          </p:nvSpPr>
          <p:spPr>
            <a:xfrm>
              <a:off x="3875763" y="2197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6" name="tx456"/>
            <p:cNvSpPr/>
            <p:nvPr/>
          </p:nvSpPr>
          <p:spPr>
            <a:xfrm>
              <a:off x="6090573" y="2197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7" name="tx457"/>
            <p:cNvSpPr/>
            <p:nvPr/>
          </p:nvSpPr>
          <p:spPr>
            <a:xfrm>
              <a:off x="6533534" y="2197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8" name="tx458"/>
            <p:cNvSpPr/>
            <p:nvPr/>
          </p:nvSpPr>
          <p:spPr>
            <a:xfrm>
              <a:off x="6976496" y="2197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9" name="tx459"/>
            <p:cNvSpPr/>
            <p:nvPr/>
          </p:nvSpPr>
          <p:spPr>
            <a:xfrm>
              <a:off x="7862420" y="2197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0" name="tx460"/>
            <p:cNvSpPr/>
            <p:nvPr/>
          </p:nvSpPr>
          <p:spPr>
            <a:xfrm>
              <a:off x="4761687" y="2197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1" name="tx461"/>
            <p:cNvSpPr/>
            <p:nvPr/>
          </p:nvSpPr>
          <p:spPr>
            <a:xfrm>
              <a:off x="5204649" y="2197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2" name="tx462"/>
            <p:cNvSpPr/>
            <p:nvPr/>
          </p:nvSpPr>
          <p:spPr>
            <a:xfrm>
              <a:off x="7419458" y="2197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3" name="tx463"/>
            <p:cNvSpPr/>
            <p:nvPr/>
          </p:nvSpPr>
          <p:spPr>
            <a:xfrm>
              <a:off x="7862420" y="3311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4" name="tx464"/>
            <p:cNvSpPr/>
            <p:nvPr/>
          </p:nvSpPr>
          <p:spPr>
            <a:xfrm>
              <a:off x="4761687" y="3311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5" name="tx465"/>
            <p:cNvSpPr/>
            <p:nvPr/>
          </p:nvSpPr>
          <p:spPr>
            <a:xfrm>
              <a:off x="2103916" y="48724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6" name="tx466"/>
            <p:cNvSpPr/>
            <p:nvPr/>
          </p:nvSpPr>
          <p:spPr>
            <a:xfrm>
              <a:off x="2989840" y="48724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67" name="tx467"/>
            <p:cNvSpPr/>
            <p:nvPr/>
          </p:nvSpPr>
          <p:spPr>
            <a:xfrm>
              <a:off x="3432802" y="4871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68" name="tx468"/>
            <p:cNvSpPr/>
            <p:nvPr/>
          </p:nvSpPr>
          <p:spPr>
            <a:xfrm>
              <a:off x="4318725" y="4871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69" name="tx469"/>
            <p:cNvSpPr/>
            <p:nvPr/>
          </p:nvSpPr>
          <p:spPr>
            <a:xfrm>
              <a:off x="3875763" y="4871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70" name="tx470"/>
            <p:cNvSpPr/>
            <p:nvPr/>
          </p:nvSpPr>
          <p:spPr>
            <a:xfrm>
              <a:off x="6090573" y="48724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71" name="tx471"/>
            <p:cNvSpPr/>
            <p:nvPr/>
          </p:nvSpPr>
          <p:spPr>
            <a:xfrm>
              <a:off x="6533534" y="4871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72" name="tx472"/>
            <p:cNvSpPr/>
            <p:nvPr/>
          </p:nvSpPr>
          <p:spPr>
            <a:xfrm>
              <a:off x="6976496" y="487279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3" name="tx473"/>
            <p:cNvSpPr/>
            <p:nvPr/>
          </p:nvSpPr>
          <p:spPr>
            <a:xfrm>
              <a:off x="7862420" y="4871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74" name="tx474"/>
            <p:cNvSpPr/>
            <p:nvPr/>
          </p:nvSpPr>
          <p:spPr>
            <a:xfrm>
              <a:off x="5647611" y="4871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75" name="tx475"/>
            <p:cNvSpPr/>
            <p:nvPr/>
          </p:nvSpPr>
          <p:spPr>
            <a:xfrm>
              <a:off x="7419458" y="487279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6" name="tx476"/>
            <p:cNvSpPr/>
            <p:nvPr/>
          </p:nvSpPr>
          <p:spPr>
            <a:xfrm>
              <a:off x="2103916" y="3311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7" name="tx477"/>
            <p:cNvSpPr/>
            <p:nvPr/>
          </p:nvSpPr>
          <p:spPr>
            <a:xfrm>
              <a:off x="2989840" y="3311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8" name="tx478"/>
            <p:cNvSpPr/>
            <p:nvPr/>
          </p:nvSpPr>
          <p:spPr>
            <a:xfrm>
              <a:off x="3432802" y="3311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9" name="tx479"/>
            <p:cNvSpPr/>
            <p:nvPr/>
          </p:nvSpPr>
          <p:spPr>
            <a:xfrm>
              <a:off x="4318725" y="3311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0" name="tx480"/>
            <p:cNvSpPr/>
            <p:nvPr/>
          </p:nvSpPr>
          <p:spPr>
            <a:xfrm>
              <a:off x="2546878" y="33129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81" name="tx481"/>
            <p:cNvSpPr/>
            <p:nvPr/>
          </p:nvSpPr>
          <p:spPr>
            <a:xfrm>
              <a:off x="3875763" y="3311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2" name="tx482"/>
            <p:cNvSpPr/>
            <p:nvPr/>
          </p:nvSpPr>
          <p:spPr>
            <a:xfrm>
              <a:off x="6090573" y="3311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3" name="tx483"/>
            <p:cNvSpPr/>
            <p:nvPr/>
          </p:nvSpPr>
          <p:spPr>
            <a:xfrm>
              <a:off x="6533534" y="3311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4" name="tx484"/>
            <p:cNvSpPr/>
            <p:nvPr/>
          </p:nvSpPr>
          <p:spPr>
            <a:xfrm>
              <a:off x="6976496" y="3311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5" name="tx485"/>
            <p:cNvSpPr/>
            <p:nvPr/>
          </p:nvSpPr>
          <p:spPr>
            <a:xfrm>
              <a:off x="5647611" y="3311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6" name="tx486"/>
            <p:cNvSpPr/>
            <p:nvPr/>
          </p:nvSpPr>
          <p:spPr>
            <a:xfrm>
              <a:off x="7419458" y="33116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7" name="tx487"/>
            <p:cNvSpPr/>
            <p:nvPr/>
          </p:nvSpPr>
          <p:spPr>
            <a:xfrm>
              <a:off x="6533534" y="35343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88" name="tx488"/>
            <p:cNvSpPr/>
            <p:nvPr/>
          </p:nvSpPr>
          <p:spPr>
            <a:xfrm>
              <a:off x="5204649" y="3980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489" name="tx489"/>
            <p:cNvSpPr/>
            <p:nvPr/>
          </p:nvSpPr>
          <p:spPr>
            <a:xfrm>
              <a:off x="2546878" y="3980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90" name="tx490"/>
            <p:cNvSpPr/>
            <p:nvPr/>
          </p:nvSpPr>
          <p:spPr>
            <a:xfrm>
              <a:off x="4761687" y="39813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91" name="tx491"/>
            <p:cNvSpPr/>
            <p:nvPr/>
          </p:nvSpPr>
          <p:spPr>
            <a:xfrm>
              <a:off x="3875763" y="464974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92" name="tx492"/>
            <p:cNvSpPr/>
            <p:nvPr/>
          </p:nvSpPr>
          <p:spPr>
            <a:xfrm>
              <a:off x="3432802" y="464974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93" name="tx493"/>
            <p:cNvSpPr/>
            <p:nvPr/>
          </p:nvSpPr>
          <p:spPr>
            <a:xfrm>
              <a:off x="4318725" y="464974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94" name="tx494"/>
            <p:cNvSpPr/>
            <p:nvPr/>
          </p:nvSpPr>
          <p:spPr>
            <a:xfrm>
              <a:off x="7862420" y="46483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95" name="tx495"/>
            <p:cNvSpPr/>
            <p:nvPr/>
          </p:nvSpPr>
          <p:spPr>
            <a:xfrm>
              <a:off x="5647611" y="464974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96" name="tx496"/>
            <p:cNvSpPr/>
            <p:nvPr/>
          </p:nvSpPr>
          <p:spPr>
            <a:xfrm>
              <a:off x="5204649" y="4648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97" name="tx497"/>
            <p:cNvSpPr/>
            <p:nvPr/>
          </p:nvSpPr>
          <p:spPr>
            <a:xfrm>
              <a:off x="2546878" y="30901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498" name="tx498"/>
            <p:cNvSpPr/>
            <p:nvPr/>
          </p:nvSpPr>
          <p:spPr>
            <a:xfrm>
              <a:off x="3432802" y="509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99" name="tx499"/>
            <p:cNvSpPr/>
            <p:nvPr/>
          </p:nvSpPr>
          <p:spPr>
            <a:xfrm>
              <a:off x="4318725" y="509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00" name="tx500"/>
            <p:cNvSpPr/>
            <p:nvPr/>
          </p:nvSpPr>
          <p:spPr>
            <a:xfrm>
              <a:off x="3875763" y="509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01" name="tx501"/>
            <p:cNvSpPr/>
            <p:nvPr/>
          </p:nvSpPr>
          <p:spPr>
            <a:xfrm>
              <a:off x="8748344" y="509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02" name="tx502"/>
            <p:cNvSpPr/>
            <p:nvPr/>
          </p:nvSpPr>
          <p:spPr>
            <a:xfrm>
              <a:off x="2103916" y="509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503" name="tx503"/>
            <p:cNvSpPr/>
            <p:nvPr/>
          </p:nvSpPr>
          <p:spPr>
            <a:xfrm>
              <a:off x="2989840" y="50952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04" name="tx504"/>
            <p:cNvSpPr/>
            <p:nvPr/>
          </p:nvSpPr>
          <p:spPr>
            <a:xfrm>
              <a:off x="6090573" y="509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05" name="tx505"/>
            <p:cNvSpPr/>
            <p:nvPr/>
          </p:nvSpPr>
          <p:spPr>
            <a:xfrm>
              <a:off x="6533534" y="509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06" name="tx506"/>
            <p:cNvSpPr/>
            <p:nvPr/>
          </p:nvSpPr>
          <p:spPr>
            <a:xfrm>
              <a:off x="6976496" y="509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07" name="tx507"/>
            <p:cNvSpPr/>
            <p:nvPr/>
          </p:nvSpPr>
          <p:spPr>
            <a:xfrm>
              <a:off x="7862420" y="50938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08" name="tx508"/>
            <p:cNvSpPr/>
            <p:nvPr/>
          </p:nvSpPr>
          <p:spPr>
            <a:xfrm>
              <a:off x="4761687" y="509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09" name="tx509"/>
            <p:cNvSpPr/>
            <p:nvPr/>
          </p:nvSpPr>
          <p:spPr>
            <a:xfrm>
              <a:off x="5647611" y="50938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10" name="tx510"/>
            <p:cNvSpPr/>
            <p:nvPr/>
          </p:nvSpPr>
          <p:spPr>
            <a:xfrm>
              <a:off x="5204649" y="50938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11" name="tx511"/>
            <p:cNvSpPr/>
            <p:nvPr/>
          </p:nvSpPr>
          <p:spPr>
            <a:xfrm>
              <a:off x="8305382" y="509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12" name="tx512"/>
            <p:cNvSpPr/>
            <p:nvPr/>
          </p:nvSpPr>
          <p:spPr>
            <a:xfrm>
              <a:off x="2577023" y="487253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13" name="tx513"/>
            <p:cNvSpPr/>
            <p:nvPr/>
          </p:nvSpPr>
          <p:spPr>
            <a:xfrm>
              <a:off x="3432802" y="53167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14" name="tx514"/>
            <p:cNvSpPr/>
            <p:nvPr/>
          </p:nvSpPr>
          <p:spPr>
            <a:xfrm>
              <a:off x="4761687" y="531704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15" name="tx515"/>
            <p:cNvSpPr/>
            <p:nvPr/>
          </p:nvSpPr>
          <p:spPr>
            <a:xfrm>
              <a:off x="5647611" y="53167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16" name="tx516"/>
            <p:cNvSpPr/>
            <p:nvPr/>
          </p:nvSpPr>
          <p:spPr>
            <a:xfrm>
              <a:off x="2103916" y="531704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17" name="tx517"/>
            <p:cNvSpPr/>
            <p:nvPr/>
          </p:nvSpPr>
          <p:spPr>
            <a:xfrm>
              <a:off x="2989840" y="53180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18" name="tx518"/>
            <p:cNvSpPr/>
            <p:nvPr/>
          </p:nvSpPr>
          <p:spPr>
            <a:xfrm>
              <a:off x="4318725" y="53167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19" name="tx519"/>
            <p:cNvSpPr/>
            <p:nvPr/>
          </p:nvSpPr>
          <p:spPr>
            <a:xfrm>
              <a:off x="3875763" y="53167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20" name="tx520"/>
            <p:cNvSpPr/>
            <p:nvPr/>
          </p:nvSpPr>
          <p:spPr>
            <a:xfrm>
              <a:off x="6090573" y="531836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21" name="tx521"/>
            <p:cNvSpPr/>
            <p:nvPr/>
          </p:nvSpPr>
          <p:spPr>
            <a:xfrm>
              <a:off x="6533534" y="53166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522" name="tx522"/>
            <p:cNvSpPr/>
            <p:nvPr/>
          </p:nvSpPr>
          <p:spPr>
            <a:xfrm>
              <a:off x="6976496" y="531704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23" name="tx523"/>
            <p:cNvSpPr/>
            <p:nvPr/>
          </p:nvSpPr>
          <p:spPr>
            <a:xfrm>
              <a:off x="7862420" y="531704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24" name="tx524"/>
            <p:cNvSpPr/>
            <p:nvPr/>
          </p:nvSpPr>
          <p:spPr>
            <a:xfrm>
              <a:off x="5204649" y="531836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25" name="tx525"/>
            <p:cNvSpPr/>
            <p:nvPr/>
          </p:nvSpPr>
          <p:spPr>
            <a:xfrm>
              <a:off x="7419458" y="531704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26" name="tx526"/>
            <p:cNvSpPr/>
            <p:nvPr/>
          </p:nvSpPr>
          <p:spPr>
            <a:xfrm>
              <a:off x="2043114" y="84520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7" name="tx527"/>
            <p:cNvSpPr/>
            <p:nvPr/>
          </p:nvSpPr>
          <p:spPr>
            <a:xfrm>
              <a:off x="2430114" y="82572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28" name="tx528"/>
            <p:cNvSpPr/>
            <p:nvPr/>
          </p:nvSpPr>
          <p:spPr>
            <a:xfrm>
              <a:off x="2907292" y="8476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9" name="tx529"/>
            <p:cNvSpPr/>
            <p:nvPr/>
          </p:nvSpPr>
          <p:spPr>
            <a:xfrm>
              <a:off x="3350254" y="846185"/>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30" name="tx530"/>
            <p:cNvSpPr/>
            <p:nvPr/>
          </p:nvSpPr>
          <p:spPr>
            <a:xfrm>
              <a:off x="3821128" y="84618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1" name="tx531"/>
            <p:cNvSpPr/>
            <p:nvPr/>
          </p:nvSpPr>
          <p:spPr>
            <a:xfrm>
              <a:off x="4208155" y="82539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2" name="tx532"/>
            <p:cNvSpPr/>
            <p:nvPr/>
          </p:nvSpPr>
          <p:spPr>
            <a:xfrm>
              <a:off x="4676001" y="845148"/>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533" name="tx533"/>
            <p:cNvSpPr/>
            <p:nvPr/>
          </p:nvSpPr>
          <p:spPr>
            <a:xfrm>
              <a:off x="5106548" y="84520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34" name="tx534"/>
            <p:cNvSpPr/>
            <p:nvPr/>
          </p:nvSpPr>
          <p:spPr>
            <a:xfrm>
              <a:off x="5565008" y="845094"/>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535" name="tx535"/>
            <p:cNvSpPr/>
            <p:nvPr/>
          </p:nvSpPr>
          <p:spPr>
            <a:xfrm>
              <a:off x="6029716"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36" name="tx536"/>
            <p:cNvSpPr/>
            <p:nvPr/>
          </p:nvSpPr>
          <p:spPr>
            <a:xfrm>
              <a:off x="6472678"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537" name="tx537"/>
            <p:cNvSpPr/>
            <p:nvPr/>
          </p:nvSpPr>
          <p:spPr>
            <a:xfrm>
              <a:off x="6881533"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38" name="tx538"/>
            <p:cNvSpPr/>
            <p:nvPr/>
          </p:nvSpPr>
          <p:spPr>
            <a:xfrm>
              <a:off x="7330689" y="8452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39" name="tx539"/>
            <p:cNvSpPr/>
            <p:nvPr/>
          </p:nvSpPr>
          <p:spPr>
            <a:xfrm>
              <a:off x="7767457"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40" name="tx540"/>
            <p:cNvSpPr/>
            <p:nvPr/>
          </p:nvSpPr>
          <p:spPr>
            <a:xfrm>
              <a:off x="8256995" y="847932"/>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41" name="tx541"/>
            <p:cNvSpPr/>
            <p:nvPr/>
          </p:nvSpPr>
          <p:spPr>
            <a:xfrm>
              <a:off x="8631580" y="824412"/>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542" name="tx542"/>
            <p:cNvSpPr/>
            <p:nvPr/>
          </p:nvSpPr>
          <p:spPr>
            <a:xfrm>
              <a:off x="1393165" y="5305529"/>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543" name="tx543"/>
            <p:cNvSpPr/>
            <p:nvPr/>
          </p:nvSpPr>
          <p:spPr>
            <a:xfrm>
              <a:off x="1431842" y="5080970"/>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544" name="tx544"/>
            <p:cNvSpPr/>
            <p:nvPr/>
          </p:nvSpPr>
          <p:spPr>
            <a:xfrm>
              <a:off x="1517517" y="4830489"/>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545" name="tx545"/>
            <p:cNvSpPr/>
            <p:nvPr/>
          </p:nvSpPr>
          <p:spPr>
            <a:xfrm>
              <a:off x="1291937" y="46371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546" name="tx546"/>
            <p:cNvSpPr/>
            <p:nvPr/>
          </p:nvSpPr>
          <p:spPr>
            <a:xfrm>
              <a:off x="1369905" y="4386623"/>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547" name="tx547"/>
            <p:cNvSpPr/>
            <p:nvPr/>
          </p:nvSpPr>
          <p:spPr>
            <a:xfrm>
              <a:off x="1501828" y="4163837"/>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548" name="tx548"/>
            <p:cNvSpPr/>
            <p:nvPr/>
          </p:nvSpPr>
          <p:spPr>
            <a:xfrm>
              <a:off x="1595075" y="3942688"/>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549" name="tx549"/>
            <p:cNvSpPr/>
            <p:nvPr/>
          </p:nvSpPr>
          <p:spPr>
            <a:xfrm>
              <a:off x="740777" y="374425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550" name="tx550"/>
            <p:cNvSpPr/>
            <p:nvPr/>
          </p:nvSpPr>
          <p:spPr>
            <a:xfrm>
              <a:off x="1400941" y="3495479"/>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551" name="tx551"/>
            <p:cNvSpPr/>
            <p:nvPr/>
          </p:nvSpPr>
          <p:spPr>
            <a:xfrm>
              <a:off x="1385457" y="3300456"/>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552" name="tx552"/>
            <p:cNvSpPr/>
            <p:nvPr/>
          </p:nvSpPr>
          <p:spPr>
            <a:xfrm>
              <a:off x="1300123" y="3077670"/>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553" name="tx553"/>
            <p:cNvSpPr/>
            <p:nvPr/>
          </p:nvSpPr>
          <p:spPr>
            <a:xfrm>
              <a:off x="1408649" y="2854816"/>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554" name="tx554"/>
            <p:cNvSpPr/>
            <p:nvPr/>
          </p:nvSpPr>
          <p:spPr>
            <a:xfrm>
              <a:off x="508103" y="2632030"/>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555" name="tx555"/>
            <p:cNvSpPr/>
            <p:nvPr/>
          </p:nvSpPr>
          <p:spPr>
            <a:xfrm>
              <a:off x="1478568" y="2381549"/>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556" name="tx556"/>
            <p:cNvSpPr/>
            <p:nvPr/>
          </p:nvSpPr>
          <p:spPr>
            <a:xfrm>
              <a:off x="1035866" y="2184752"/>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557" name="tx557"/>
            <p:cNvSpPr/>
            <p:nvPr/>
          </p:nvSpPr>
          <p:spPr>
            <a:xfrm>
              <a:off x="1486412" y="195582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558" name="tx558"/>
            <p:cNvSpPr/>
            <p:nvPr/>
          </p:nvSpPr>
          <p:spPr>
            <a:xfrm>
              <a:off x="1416494" y="1740954"/>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559" name="tx559"/>
            <p:cNvSpPr/>
            <p:nvPr/>
          </p:nvSpPr>
          <p:spPr>
            <a:xfrm>
              <a:off x="1595075" y="1518168"/>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560" name="tx560"/>
            <p:cNvSpPr/>
            <p:nvPr/>
          </p:nvSpPr>
          <p:spPr>
            <a:xfrm>
              <a:off x="1354284" y="1295382"/>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561" name="tx561"/>
            <p:cNvSpPr/>
            <p:nvPr/>
          </p:nvSpPr>
          <p:spPr>
            <a:xfrm>
              <a:off x="1455375" y="1070754"/>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562" name="tx562"/>
            <p:cNvSpPr/>
            <p:nvPr/>
          </p:nvSpPr>
          <p:spPr>
            <a:xfrm>
              <a:off x="3649523" y="5814783"/>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563" name="pic563"/>
            <p:cNvPicPr/>
            <p:nvPr/>
          </p:nvPicPr>
          <p:blipFill>
            <a:blip r:embed="rId2" cstate="print"/>
            <a:stretch>
              <a:fillRect/>
            </a:stretch>
          </p:blipFill>
          <p:spPr>
            <a:xfrm>
              <a:off x="5163316" y="5699605"/>
              <a:ext cx="2160000" cy="219455"/>
            </a:xfrm>
            <a:prstGeom prst="rect">
              <a:avLst/>
            </a:prstGeom>
          </p:spPr>
        </p:pic>
        <p:sp>
          <p:nvSpPr>
            <p:cNvPr id="564" name="pl564"/>
            <p:cNvSpPr/>
            <p:nvPr/>
          </p:nvSpPr>
          <p:spPr>
            <a:xfrm>
              <a:off x="5166916"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5" name="pl565"/>
            <p:cNvSpPr/>
            <p:nvPr/>
          </p:nvSpPr>
          <p:spPr>
            <a:xfrm>
              <a:off x="6437068"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6" name="pl566"/>
            <p:cNvSpPr/>
            <p:nvPr/>
          </p:nvSpPr>
          <p:spPr>
            <a:xfrm>
              <a:off x="6652348"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7" name="pl567"/>
            <p:cNvSpPr/>
            <p:nvPr/>
          </p:nvSpPr>
          <p:spPr>
            <a:xfrm>
              <a:off x="6867628"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8" name="pl568"/>
            <p:cNvSpPr/>
            <p:nvPr/>
          </p:nvSpPr>
          <p:spPr>
            <a:xfrm>
              <a:off x="7082908"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9" name="pl569"/>
            <p:cNvSpPr/>
            <p:nvPr/>
          </p:nvSpPr>
          <p:spPr>
            <a:xfrm>
              <a:off x="7319716"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0" name="pl570"/>
            <p:cNvSpPr/>
            <p:nvPr/>
          </p:nvSpPr>
          <p:spPr>
            <a:xfrm>
              <a:off x="5166916"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1" name="pl571"/>
            <p:cNvSpPr/>
            <p:nvPr/>
          </p:nvSpPr>
          <p:spPr>
            <a:xfrm>
              <a:off x="6437068"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2" name="pl572"/>
            <p:cNvSpPr/>
            <p:nvPr/>
          </p:nvSpPr>
          <p:spPr>
            <a:xfrm>
              <a:off x="6652348"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3" name="pl573"/>
            <p:cNvSpPr/>
            <p:nvPr/>
          </p:nvSpPr>
          <p:spPr>
            <a:xfrm>
              <a:off x="6867628"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4" name="pl574"/>
            <p:cNvSpPr/>
            <p:nvPr/>
          </p:nvSpPr>
          <p:spPr>
            <a:xfrm>
              <a:off x="7082908"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5" name="pl575"/>
            <p:cNvSpPr/>
            <p:nvPr/>
          </p:nvSpPr>
          <p:spPr>
            <a:xfrm>
              <a:off x="7319716"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6" name="tx576"/>
            <p:cNvSpPr/>
            <p:nvPr/>
          </p:nvSpPr>
          <p:spPr>
            <a:xfrm>
              <a:off x="5135838" y="598695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77" name="tx577"/>
            <p:cNvSpPr/>
            <p:nvPr/>
          </p:nvSpPr>
          <p:spPr>
            <a:xfrm>
              <a:off x="6374912"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78" name="tx578"/>
            <p:cNvSpPr/>
            <p:nvPr/>
          </p:nvSpPr>
          <p:spPr>
            <a:xfrm>
              <a:off x="6590192"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79" name="tx579"/>
            <p:cNvSpPr/>
            <p:nvPr/>
          </p:nvSpPr>
          <p:spPr>
            <a:xfrm>
              <a:off x="6805472"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80" name="tx580"/>
            <p:cNvSpPr/>
            <p:nvPr/>
          </p:nvSpPr>
          <p:spPr>
            <a:xfrm>
              <a:off x="7020752"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81" name="tx581"/>
            <p:cNvSpPr/>
            <p:nvPr/>
          </p:nvSpPr>
          <p:spPr>
            <a:xfrm>
              <a:off x="7226482" y="5986959"/>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82" name="tx582"/>
            <p:cNvSpPr/>
            <p:nvPr/>
          </p:nvSpPr>
          <p:spPr>
            <a:xfrm>
              <a:off x="1898429" y="399578"/>
              <a:ext cx="324270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by country, MENA, 2023</a:t>
              </a:r>
            </a:p>
          </p:txBody>
        </p:sp>
        <p:sp>
          <p:nvSpPr>
            <p:cNvPr id="583" name="tx58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84" name="tx584"/>
            <p:cNvSpPr/>
            <p:nvPr/>
          </p:nvSpPr>
          <p:spPr>
            <a:xfrm>
              <a:off x="4713369" y="6328529"/>
              <a:ext cx="436104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White space is where vaccines have not been introduced or reported by countries.</a:t>
              </a:r>
            </a:p>
          </p:txBody>
        </p:sp>
        <p:sp>
          <p:nvSpPr>
            <p:cNvPr id="585" name="tx585"/>
            <p:cNvSpPr/>
            <p:nvPr/>
          </p:nvSpPr>
          <p:spPr>
            <a:xfrm>
              <a:off x="4849850" y="6447866"/>
              <a:ext cx="42245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ordered based on descending crude average coverage across all vaccines.</a:t>
              </a:r>
            </a:p>
          </p:txBody>
        </p:sp>
        <p:sp>
          <p:nvSpPr>
            <p:cNvPr id="586" name="tx586"/>
            <p:cNvSpPr/>
            <p:nvPr/>
          </p:nvSpPr>
          <p:spPr>
            <a:xfrm>
              <a:off x="5912661" y="6568512"/>
              <a:ext cx="316174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IPV2 is only shown for oral polio vaccine (OPV)-using countries.</a:t>
              </a:r>
            </a:p>
          </p:txBody>
        </p:sp>
      </p:grpSp>
      <p:sp>
        <p:nvSpPr>
          <p:cNvPr id="5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varies between countries, but also within countries for different vaccines.
This heatmap shows vaccine coverage by country and vaccine in 2023.
In 2023, 14 out of 20 countries achieved coverage of 90% or higher in at least one vaccine.
Bahrain, United Arab Emirates, Egypt, Iran, Oman, Qatar, and Saudi Arabia had the highest percentage of vaccines (100%) in the national immunization schedule with coverage of at least 90%, followed by Kuwait (93%).
6 countries had not achieved 90% coverage of any vaccine (Djibouti, Lebanon, Libya, Sudan, Syria, and Yemen).</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4633" y="302396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6" name="pl6"/>
            <p:cNvSpPr/>
            <p:nvPr/>
          </p:nvSpPr>
          <p:spPr>
            <a:xfrm>
              <a:off x="94076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105818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29303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152787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76272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99756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223241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246725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70210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93694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317179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40663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364148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387632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411117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434601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446343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764633"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4" name="pl24"/>
            <p:cNvSpPr/>
            <p:nvPr/>
          </p:nvSpPr>
          <p:spPr>
            <a:xfrm>
              <a:off x="764633"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5" name="pl25"/>
            <p:cNvSpPr/>
            <p:nvPr/>
          </p:nvSpPr>
          <p:spPr>
            <a:xfrm>
              <a:off x="117561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1045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64530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88014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211499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34983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58468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81952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05436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28921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52405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75890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99374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422859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1175611" y="3766384"/>
              <a:ext cx="3052980" cy="1113628"/>
            </a:xfrm>
            <a:custGeom>
              <a:avLst/>
              <a:pathLst>
                <a:path w="3052980" h="1113628">
                  <a:moveTo>
                    <a:pt x="0" y="1113628"/>
                  </a:moveTo>
                  <a:lnTo>
                    <a:pt x="234844" y="1113628"/>
                  </a:lnTo>
                  <a:lnTo>
                    <a:pt x="469689" y="1113628"/>
                  </a:lnTo>
                  <a:lnTo>
                    <a:pt x="704534" y="1113628"/>
                  </a:lnTo>
                  <a:lnTo>
                    <a:pt x="939378" y="1113628"/>
                  </a:lnTo>
                  <a:lnTo>
                    <a:pt x="1174223" y="1113628"/>
                  </a:lnTo>
                  <a:lnTo>
                    <a:pt x="1409068" y="1113628"/>
                  </a:lnTo>
                  <a:lnTo>
                    <a:pt x="1643912" y="1113628"/>
                  </a:lnTo>
                  <a:lnTo>
                    <a:pt x="1878757" y="1113628"/>
                  </a:lnTo>
                  <a:lnTo>
                    <a:pt x="2113602" y="1113628"/>
                  </a:lnTo>
                  <a:lnTo>
                    <a:pt x="2348446" y="1113628"/>
                  </a:lnTo>
                  <a:lnTo>
                    <a:pt x="2583291" y="1113628"/>
                  </a:lnTo>
                  <a:lnTo>
                    <a:pt x="2818136" y="0"/>
                  </a:lnTo>
                  <a:lnTo>
                    <a:pt x="3052980" y="742419"/>
                  </a:lnTo>
                </a:path>
              </a:pathLst>
            </a:custGeom>
            <a:ln w="29811" cap="flat">
              <a:solidFill>
                <a:srgbClr val="1CABE2">
                  <a:alpha val="100000"/>
                </a:srgbClr>
              </a:solidFill>
              <a:prstDash val="solid"/>
              <a:round/>
            </a:ln>
          </p:spPr>
          <p:txBody>
            <a:bodyPr/>
            <a:lstStyle/>
            <a:p/>
          </p:txBody>
        </p:sp>
        <p:sp>
          <p:nvSpPr>
            <p:cNvPr id="40" name="pl40"/>
            <p:cNvSpPr/>
            <p:nvPr/>
          </p:nvSpPr>
          <p:spPr>
            <a:xfrm>
              <a:off x="1175611"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41" name="pl41"/>
            <p:cNvSpPr/>
            <p:nvPr/>
          </p:nvSpPr>
          <p:spPr>
            <a:xfrm>
              <a:off x="1175611" y="3766384"/>
              <a:ext cx="3052980" cy="1113628"/>
            </a:xfrm>
            <a:custGeom>
              <a:avLst/>
              <a:pathLst>
                <a:path w="3052980" h="1113628">
                  <a:moveTo>
                    <a:pt x="0" y="1113628"/>
                  </a:moveTo>
                  <a:lnTo>
                    <a:pt x="234844" y="1113628"/>
                  </a:lnTo>
                  <a:lnTo>
                    <a:pt x="469689" y="1113628"/>
                  </a:lnTo>
                  <a:lnTo>
                    <a:pt x="704534" y="1113628"/>
                  </a:lnTo>
                  <a:lnTo>
                    <a:pt x="939378" y="1113628"/>
                  </a:lnTo>
                  <a:lnTo>
                    <a:pt x="1174223" y="1113628"/>
                  </a:lnTo>
                  <a:lnTo>
                    <a:pt x="1409068" y="1113628"/>
                  </a:lnTo>
                  <a:lnTo>
                    <a:pt x="1643912" y="1113628"/>
                  </a:lnTo>
                  <a:lnTo>
                    <a:pt x="1878757" y="1113628"/>
                  </a:lnTo>
                  <a:lnTo>
                    <a:pt x="2113602" y="1113628"/>
                  </a:lnTo>
                  <a:lnTo>
                    <a:pt x="2348446" y="1113628"/>
                  </a:lnTo>
                  <a:lnTo>
                    <a:pt x="2583291" y="1113628"/>
                  </a:lnTo>
                  <a:lnTo>
                    <a:pt x="2818136" y="1113628"/>
                  </a:lnTo>
                  <a:lnTo>
                    <a:pt x="3052980" y="0"/>
                  </a:lnTo>
                </a:path>
              </a:pathLst>
            </a:custGeom>
            <a:ln w="29811" cap="flat">
              <a:solidFill>
                <a:srgbClr val="6A1E74">
                  <a:alpha val="100000"/>
                </a:srgbClr>
              </a:solidFill>
              <a:prstDash val="solid"/>
              <a:round/>
            </a:ln>
          </p:spPr>
          <p:txBody>
            <a:bodyPr/>
            <a:lstStyle/>
            <a:p/>
          </p:txBody>
        </p:sp>
        <p:sp>
          <p:nvSpPr>
            <p:cNvPr id="42" name="pl42"/>
            <p:cNvSpPr/>
            <p:nvPr/>
          </p:nvSpPr>
          <p:spPr>
            <a:xfrm>
              <a:off x="1175611"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43" name="pt43"/>
            <p:cNvSpPr/>
            <p:nvPr/>
          </p:nvSpPr>
          <p:spPr>
            <a:xfrm>
              <a:off x="138563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138563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45" name="pt45"/>
            <p:cNvSpPr/>
            <p:nvPr/>
          </p:nvSpPr>
          <p:spPr>
            <a:xfrm>
              <a:off x="185532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6" name="pt46"/>
            <p:cNvSpPr/>
            <p:nvPr/>
          </p:nvSpPr>
          <p:spPr>
            <a:xfrm>
              <a:off x="209016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209016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48" name="pt48"/>
            <p:cNvSpPr/>
            <p:nvPr/>
          </p:nvSpPr>
          <p:spPr>
            <a:xfrm>
              <a:off x="255985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49" name="pt49"/>
            <p:cNvSpPr/>
            <p:nvPr/>
          </p:nvSpPr>
          <p:spPr>
            <a:xfrm>
              <a:off x="255985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0" name="pt50"/>
            <p:cNvSpPr/>
            <p:nvPr/>
          </p:nvSpPr>
          <p:spPr>
            <a:xfrm>
              <a:off x="2794698"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1" name="pt51"/>
            <p:cNvSpPr/>
            <p:nvPr/>
          </p:nvSpPr>
          <p:spPr>
            <a:xfrm>
              <a:off x="279469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2" name="pt52"/>
            <p:cNvSpPr/>
            <p:nvPr/>
          </p:nvSpPr>
          <p:spPr>
            <a:xfrm>
              <a:off x="3264388"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3" name="pt53"/>
            <p:cNvSpPr/>
            <p:nvPr/>
          </p:nvSpPr>
          <p:spPr>
            <a:xfrm>
              <a:off x="326438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4" name="pt54"/>
            <p:cNvSpPr/>
            <p:nvPr/>
          </p:nvSpPr>
          <p:spPr>
            <a:xfrm>
              <a:off x="349923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5" name="pt55"/>
            <p:cNvSpPr/>
            <p:nvPr/>
          </p:nvSpPr>
          <p:spPr>
            <a:xfrm>
              <a:off x="3968922"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6" name="pt56"/>
            <p:cNvSpPr/>
            <p:nvPr/>
          </p:nvSpPr>
          <p:spPr>
            <a:xfrm>
              <a:off x="162047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7" name="pt57"/>
            <p:cNvSpPr/>
            <p:nvPr/>
          </p:nvSpPr>
          <p:spPr>
            <a:xfrm>
              <a:off x="162047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8" name="pt58"/>
            <p:cNvSpPr/>
            <p:nvPr/>
          </p:nvSpPr>
          <p:spPr>
            <a:xfrm>
              <a:off x="232500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9" name="pt59"/>
            <p:cNvSpPr/>
            <p:nvPr/>
          </p:nvSpPr>
          <p:spPr>
            <a:xfrm>
              <a:off x="232500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0" name="pt60"/>
            <p:cNvSpPr/>
            <p:nvPr/>
          </p:nvSpPr>
          <p:spPr>
            <a:xfrm>
              <a:off x="232500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1" name="pt61"/>
            <p:cNvSpPr/>
            <p:nvPr/>
          </p:nvSpPr>
          <p:spPr>
            <a:xfrm>
              <a:off x="232500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2" name="pt62"/>
            <p:cNvSpPr/>
            <p:nvPr/>
          </p:nvSpPr>
          <p:spPr>
            <a:xfrm>
              <a:off x="3029543"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3" name="pt63"/>
            <p:cNvSpPr/>
            <p:nvPr/>
          </p:nvSpPr>
          <p:spPr>
            <a:xfrm>
              <a:off x="302954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4" name="pt64"/>
            <p:cNvSpPr/>
            <p:nvPr/>
          </p:nvSpPr>
          <p:spPr>
            <a:xfrm>
              <a:off x="3029543"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5" name="pt65"/>
            <p:cNvSpPr/>
            <p:nvPr/>
          </p:nvSpPr>
          <p:spPr>
            <a:xfrm>
              <a:off x="302954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3734077"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7" name="pt67"/>
            <p:cNvSpPr/>
            <p:nvPr/>
          </p:nvSpPr>
          <p:spPr>
            <a:xfrm>
              <a:off x="373407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8" name="pt68"/>
            <p:cNvSpPr/>
            <p:nvPr/>
          </p:nvSpPr>
          <p:spPr>
            <a:xfrm>
              <a:off x="3734077"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9" name="pt69"/>
            <p:cNvSpPr/>
            <p:nvPr/>
          </p:nvSpPr>
          <p:spPr>
            <a:xfrm>
              <a:off x="396892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0" name="pt70"/>
            <p:cNvSpPr/>
            <p:nvPr/>
          </p:nvSpPr>
          <p:spPr>
            <a:xfrm>
              <a:off x="115078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1" name="pt71"/>
            <p:cNvSpPr/>
            <p:nvPr/>
          </p:nvSpPr>
          <p:spPr>
            <a:xfrm>
              <a:off x="115078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2" name="pt72"/>
            <p:cNvSpPr/>
            <p:nvPr/>
          </p:nvSpPr>
          <p:spPr>
            <a:xfrm>
              <a:off x="115078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3" name="pt73"/>
            <p:cNvSpPr/>
            <p:nvPr/>
          </p:nvSpPr>
          <p:spPr>
            <a:xfrm>
              <a:off x="115078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185532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85532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6" name="pt76"/>
            <p:cNvSpPr/>
            <p:nvPr/>
          </p:nvSpPr>
          <p:spPr>
            <a:xfrm>
              <a:off x="185532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7" name="pt77"/>
            <p:cNvSpPr/>
            <p:nvPr/>
          </p:nvSpPr>
          <p:spPr>
            <a:xfrm>
              <a:off x="255985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55985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9" name="pt79"/>
            <p:cNvSpPr/>
            <p:nvPr/>
          </p:nvSpPr>
          <p:spPr>
            <a:xfrm>
              <a:off x="279469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3499232"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499232"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2" name="pt82"/>
            <p:cNvSpPr/>
            <p:nvPr/>
          </p:nvSpPr>
          <p:spPr>
            <a:xfrm>
              <a:off x="349923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4203766"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420376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5" name="pt85"/>
            <p:cNvSpPr/>
            <p:nvPr/>
          </p:nvSpPr>
          <p:spPr>
            <a:xfrm>
              <a:off x="4203766" y="374155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6" name="pt86"/>
            <p:cNvSpPr/>
            <p:nvPr/>
          </p:nvSpPr>
          <p:spPr>
            <a:xfrm>
              <a:off x="420376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138563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8" name="pt88"/>
            <p:cNvSpPr/>
            <p:nvPr/>
          </p:nvSpPr>
          <p:spPr>
            <a:xfrm>
              <a:off x="138563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162047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162047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1" name="pt91"/>
            <p:cNvSpPr/>
            <p:nvPr/>
          </p:nvSpPr>
          <p:spPr>
            <a:xfrm>
              <a:off x="209016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2" name="pt92"/>
            <p:cNvSpPr/>
            <p:nvPr/>
          </p:nvSpPr>
          <p:spPr>
            <a:xfrm>
              <a:off x="209016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2794698"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4" name="pt94"/>
            <p:cNvSpPr/>
            <p:nvPr/>
          </p:nvSpPr>
          <p:spPr>
            <a:xfrm>
              <a:off x="3264388"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326438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6" name="pt96"/>
            <p:cNvSpPr/>
            <p:nvPr/>
          </p:nvSpPr>
          <p:spPr>
            <a:xfrm>
              <a:off x="373407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3968922" y="374155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96892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9" name="pl99"/>
            <p:cNvSpPr/>
            <p:nvPr/>
          </p:nvSpPr>
          <p:spPr>
            <a:xfrm>
              <a:off x="1173661" y="4730133"/>
              <a:ext cx="1767" cy="135812"/>
            </a:xfrm>
            <a:custGeom>
              <a:avLst/>
              <a:pathLst>
                <a:path w="1767" h="135812">
                  <a:moveTo>
                    <a:pt x="0" y="0"/>
                  </a:moveTo>
                  <a:lnTo>
                    <a:pt x="1767" y="135812"/>
                  </a:lnTo>
                </a:path>
              </a:pathLst>
            </a:custGeom>
            <a:ln w="13550" cap="rnd">
              <a:solidFill>
                <a:srgbClr val="1CABE2">
                  <a:alpha val="100000"/>
                </a:srgbClr>
              </a:solidFill>
              <a:prstDash val="solid"/>
              <a:round/>
            </a:ln>
          </p:spPr>
          <p:txBody>
            <a:bodyPr/>
            <a:lstStyle/>
            <a:p/>
          </p:txBody>
        </p:sp>
        <p:sp>
          <p:nvSpPr>
            <p:cNvPr id="100" name="pl100"/>
            <p:cNvSpPr/>
            <p:nvPr/>
          </p:nvSpPr>
          <p:spPr>
            <a:xfrm>
              <a:off x="1181680" y="4560438"/>
              <a:ext cx="148701" cy="307043"/>
            </a:xfrm>
            <a:custGeom>
              <a:avLst/>
              <a:pathLst>
                <a:path w="148701" h="307043">
                  <a:moveTo>
                    <a:pt x="148701" y="0"/>
                  </a:moveTo>
                  <a:lnTo>
                    <a:pt x="0" y="307043"/>
                  </a:lnTo>
                </a:path>
              </a:pathLst>
            </a:custGeom>
            <a:ln w="13550" cap="rnd">
              <a:solidFill>
                <a:srgbClr val="80BD41">
                  <a:alpha val="100000"/>
                </a:srgbClr>
              </a:solidFill>
              <a:prstDash val="solid"/>
              <a:round/>
            </a:ln>
          </p:spPr>
          <p:txBody>
            <a:bodyPr/>
            <a:lstStyle/>
            <a:p/>
          </p:txBody>
        </p:sp>
        <p:sp>
          <p:nvSpPr>
            <p:cNvPr id="101" name="pl101"/>
            <p:cNvSpPr/>
            <p:nvPr/>
          </p:nvSpPr>
          <p:spPr>
            <a:xfrm>
              <a:off x="1069993" y="4836106"/>
              <a:ext cx="93200" cy="38744"/>
            </a:xfrm>
            <a:custGeom>
              <a:avLst/>
              <a:pathLst>
                <a:path w="93200" h="38744">
                  <a:moveTo>
                    <a:pt x="0" y="0"/>
                  </a:moveTo>
                  <a:lnTo>
                    <a:pt x="93200" y="38744"/>
                  </a:lnTo>
                </a:path>
              </a:pathLst>
            </a:custGeom>
            <a:ln w="13550" cap="rnd">
              <a:solidFill>
                <a:srgbClr val="6A1E74">
                  <a:alpha val="100000"/>
                </a:srgbClr>
              </a:solidFill>
              <a:prstDash val="solid"/>
              <a:round/>
            </a:ln>
          </p:spPr>
          <p:txBody>
            <a:bodyPr/>
            <a:lstStyle/>
            <a:p/>
          </p:txBody>
        </p:sp>
        <p:sp>
          <p:nvSpPr>
            <p:cNvPr id="102" name="pl102"/>
            <p:cNvSpPr/>
            <p:nvPr/>
          </p:nvSpPr>
          <p:spPr>
            <a:xfrm>
              <a:off x="909448" y="4884312"/>
              <a:ext cx="253452" cy="85723"/>
            </a:xfrm>
            <a:custGeom>
              <a:avLst/>
              <a:pathLst>
                <a:path w="253452" h="85723">
                  <a:moveTo>
                    <a:pt x="0" y="85723"/>
                  </a:moveTo>
                  <a:lnTo>
                    <a:pt x="253452" y="0"/>
                  </a:lnTo>
                </a:path>
              </a:pathLst>
            </a:custGeom>
            <a:ln w="13550" cap="rnd">
              <a:solidFill>
                <a:srgbClr val="F26A21">
                  <a:alpha val="100000"/>
                </a:srgbClr>
              </a:solidFill>
              <a:prstDash val="solid"/>
              <a:round/>
            </a:ln>
          </p:spPr>
          <p:txBody>
            <a:bodyPr/>
            <a:lstStyle/>
            <a:p/>
          </p:txBody>
        </p:sp>
        <p:sp>
          <p:nvSpPr>
            <p:cNvPr id="103" name="tx103"/>
            <p:cNvSpPr/>
            <p:nvPr/>
          </p:nvSpPr>
          <p:spPr>
            <a:xfrm>
              <a:off x="1138492" y="461482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104" name="tx104"/>
            <p:cNvSpPr/>
            <p:nvPr/>
          </p:nvSpPr>
          <p:spPr>
            <a:xfrm>
              <a:off x="1299067" y="4445132"/>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05" name="tx105"/>
            <p:cNvSpPr/>
            <p:nvPr/>
          </p:nvSpPr>
          <p:spPr>
            <a:xfrm>
              <a:off x="976795" y="4785050"/>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106" name="tx106"/>
            <p:cNvSpPr/>
            <p:nvPr/>
          </p:nvSpPr>
          <p:spPr>
            <a:xfrm>
              <a:off x="816250" y="4926075"/>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07" name="tx107"/>
            <p:cNvSpPr/>
            <p:nvPr/>
          </p:nvSpPr>
          <p:spPr>
            <a:xfrm>
              <a:off x="4270795" y="4417901"/>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1</a:t>
              </a:r>
            </a:p>
          </p:txBody>
        </p:sp>
        <p:sp>
          <p:nvSpPr>
            <p:cNvPr id="108" name="tx108"/>
            <p:cNvSpPr/>
            <p:nvPr/>
          </p:nvSpPr>
          <p:spPr>
            <a:xfrm>
              <a:off x="4270795"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09" name="tx109"/>
            <p:cNvSpPr/>
            <p:nvPr/>
          </p:nvSpPr>
          <p:spPr>
            <a:xfrm>
              <a:off x="4270795" y="3673876"/>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3</a:t>
              </a:r>
            </a:p>
          </p:txBody>
        </p:sp>
        <p:sp>
          <p:nvSpPr>
            <p:cNvPr id="110" name="tx110"/>
            <p:cNvSpPr/>
            <p:nvPr/>
          </p:nvSpPr>
          <p:spPr>
            <a:xfrm>
              <a:off x="4270795"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11" name="tx111"/>
            <p:cNvSpPr/>
            <p:nvPr/>
          </p:nvSpPr>
          <p:spPr>
            <a:xfrm>
              <a:off x="1800017" y="769441"/>
              <a:ext cx="1804168" cy="14116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programme coverage</a:t>
              </a:r>
            </a:p>
          </p:txBody>
        </p:sp>
        <p:sp>
          <p:nvSpPr>
            <p:cNvPr id="112" name="tx112"/>
            <p:cNvSpPr/>
            <p:nvPr/>
          </p:nvSpPr>
          <p:spPr>
            <a:xfrm rot="-5400000">
              <a:off x="104761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13" name="tx113"/>
            <p:cNvSpPr/>
            <p:nvPr/>
          </p:nvSpPr>
          <p:spPr>
            <a:xfrm rot="-5400000">
              <a:off x="1282455"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14" name="tx114"/>
            <p:cNvSpPr/>
            <p:nvPr/>
          </p:nvSpPr>
          <p:spPr>
            <a:xfrm rot="-5400000">
              <a:off x="151729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15" name="tx115"/>
            <p:cNvSpPr/>
            <p:nvPr/>
          </p:nvSpPr>
          <p:spPr>
            <a:xfrm rot="-5400000">
              <a:off x="1752116"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16" name="tx116"/>
            <p:cNvSpPr/>
            <p:nvPr/>
          </p:nvSpPr>
          <p:spPr>
            <a:xfrm rot="-5400000">
              <a:off x="198698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17" name="tx117"/>
            <p:cNvSpPr/>
            <p:nvPr/>
          </p:nvSpPr>
          <p:spPr>
            <a:xfrm rot="-5400000">
              <a:off x="222183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18" name="tx118"/>
            <p:cNvSpPr/>
            <p:nvPr/>
          </p:nvSpPr>
          <p:spPr>
            <a:xfrm rot="-5400000">
              <a:off x="245667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19" name="tx119"/>
            <p:cNvSpPr/>
            <p:nvPr/>
          </p:nvSpPr>
          <p:spPr>
            <a:xfrm rot="-5400000">
              <a:off x="269152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0" name="tx120"/>
            <p:cNvSpPr/>
            <p:nvPr/>
          </p:nvSpPr>
          <p:spPr>
            <a:xfrm rot="-5400000">
              <a:off x="292636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1" name="tx121"/>
            <p:cNvSpPr/>
            <p:nvPr/>
          </p:nvSpPr>
          <p:spPr>
            <a:xfrm rot="-5400000">
              <a:off x="316121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2" name="tx122"/>
            <p:cNvSpPr/>
            <p:nvPr/>
          </p:nvSpPr>
          <p:spPr>
            <a:xfrm rot="-5400000">
              <a:off x="339605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3" name="tx123"/>
            <p:cNvSpPr/>
            <p:nvPr/>
          </p:nvSpPr>
          <p:spPr>
            <a:xfrm rot="-5400000">
              <a:off x="363090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4" name="tx124"/>
            <p:cNvSpPr/>
            <p:nvPr/>
          </p:nvSpPr>
          <p:spPr>
            <a:xfrm rot="-5400000">
              <a:off x="386574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5" name="tx125"/>
            <p:cNvSpPr/>
            <p:nvPr/>
          </p:nvSpPr>
          <p:spPr>
            <a:xfrm rot="-5400000">
              <a:off x="4100563"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6" name="tx126"/>
            <p:cNvSpPr/>
            <p:nvPr/>
          </p:nvSpPr>
          <p:spPr>
            <a:xfrm>
              <a:off x="639848"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7" name="tx127"/>
            <p:cNvSpPr/>
            <p:nvPr/>
          </p:nvSpPr>
          <p:spPr>
            <a:xfrm>
              <a:off x="577692" y="11262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rot="-5400000">
              <a:off x="17044"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9" name="pl129"/>
            <p:cNvSpPr/>
            <p:nvPr/>
          </p:nvSpPr>
          <p:spPr>
            <a:xfrm>
              <a:off x="1651803"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130" name="pl130"/>
            <p:cNvSpPr/>
            <p:nvPr/>
          </p:nvSpPr>
          <p:spPr>
            <a:xfrm>
              <a:off x="1651803"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131" name="pl131"/>
            <p:cNvSpPr/>
            <p:nvPr/>
          </p:nvSpPr>
          <p:spPr>
            <a:xfrm>
              <a:off x="2761980"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132" name="pl132"/>
            <p:cNvSpPr/>
            <p:nvPr/>
          </p:nvSpPr>
          <p:spPr>
            <a:xfrm>
              <a:off x="2761980"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133" name="tx133"/>
            <p:cNvSpPr/>
            <p:nvPr/>
          </p:nvSpPr>
          <p:spPr>
            <a:xfrm>
              <a:off x="1918903" y="5823572"/>
              <a:ext cx="751542"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a:t>
              </a:r>
            </a:p>
          </p:txBody>
        </p:sp>
        <p:sp>
          <p:nvSpPr>
            <p:cNvPr id="134" name="tx134"/>
            <p:cNvSpPr/>
            <p:nvPr/>
          </p:nvSpPr>
          <p:spPr>
            <a:xfrm>
              <a:off x="1918903" y="6112618"/>
              <a:ext cx="62111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a:t>
              </a:r>
            </a:p>
          </p:txBody>
        </p:sp>
        <p:sp>
          <p:nvSpPr>
            <p:cNvPr id="135" name="tx135"/>
            <p:cNvSpPr/>
            <p:nvPr/>
          </p:nvSpPr>
          <p:spPr>
            <a:xfrm>
              <a:off x="3029079" y="5823900"/>
              <a:ext cx="74526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a:t>
              </a:r>
            </a:p>
          </p:txBody>
        </p:sp>
        <p:sp>
          <p:nvSpPr>
            <p:cNvPr id="136" name="tx136"/>
            <p:cNvSpPr/>
            <p:nvPr/>
          </p:nvSpPr>
          <p:spPr>
            <a:xfrm>
              <a:off x="3029079" y="6112945"/>
              <a:ext cx="6148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a:t>
              </a:r>
            </a:p>
          </p:txBody>
        </p:sp>
        <p:sp>
          <p:nvSpPr>
            <p:cNvPr id="137" name="pl137"/>
            <p:cNvSpPr/>
            <p:nvPr/>
          </p:nvSpPr>
          <p:spPr>
            <a:xfrm>
              <a:off x="5129884" y="302396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38" name="pl138"/>
            <p:cNvSpPr/>
            <p:nvPr/>
          </p:nvSpPr>
          <p:spPr>
            <a:xfrm>
              <a:off x="530601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42344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565828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589312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12797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36281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59766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683250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06735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30219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53704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77188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00673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824157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847642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71126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82868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129884"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56" name="pl156"/>
            <p:cNvSpPr/>
            <p:nvPr/>
          </p:nvSpPr>
          <p:spPr>
            <a:xfrm>
              <a:off x="5129884"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57" name="pl157"/>
            <p:cNvSpPr/>
            <p:nvPr/>
          </p:nvSpPr>
          <p:spPr>
            <a:xfrm>
              <a:off x="554086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775707"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01055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24539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8024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71508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94993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18477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41962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65446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88930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12415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35899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59384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1CABE2">
                  <a:alpha val="100000"/>
                </a:srgbClr>
              </a:solidFill>
              <a:prstDash val="solid"/>
              <a:round/>
            </a:ln>
          </p:spPr>
          <p:txBody>
            <a:bodyPr/>
            <a:lstStyle/>
            <a:p/>
          </p:txBody>
        </p:sp>
        <p:sp>
          <p:nvSpPr>
            <p:cNvPr id="172" name="pl172"/>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173" name="pl173"/>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6A1E74">
                  <a:alpha val="100000"/>
                </a:srgbClr>
              </a:solidFill>
              <a:prstDash val="solid"/>
              <a:round/>
            </a:ln>
          </p:spPr>
          <p:txBody>
            <a:bodyPr/>
            <a:lstStyle/>
            <a:p/>
          </p:txBody>
        </p:sp>
        <p:sp>
          <p:nvSpPr>
            <p:cNvPr id="174" name="pl174"/>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175" name="pt175"/>
            <p:cNvSpPr/>
            <p:nvPr/>
          </p:nvSpPr>
          <p:spPr>
            <a:xfrm>
              <a:off x="551603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6" name="pt176"/>
            <p:cNvSpPr/>
            <p:nvPr/>
          </p:nvSpPr>
          <p:spPr>
            <a:xfrm>
              <a:off x="575088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77" name="pt177"/>
            <p:cNvSpPr/>
            <p:nvPr/>
          </p:nvSpPr>
          <p:spPr>
            <a:xfrm>
              <a:off x="622057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622057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9" name="pt179"/>
            <p:cNvSpPr/>
            <p:nvPr/>
          </p:nvSpPr>
          <p:spPr>
            <a:xfrm>
              <a:off x="645541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0" name="pt180"/>
            <p:cNvSpPr/>
            <p:nvPr/>
          </p:nvSpPr>
          <p:spPr>
            <a:xfrm>
              <a:off x="669026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1" name="pt181"/>
            <p:cNvSpPr/>
            <p:nvPr/>
          </p:nvSpPr>
          <p:spPr>
            <a:xfrm>
              <a:off x="692510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692510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3" name="pt183"/>
            <p:cNvSpPr/>
            <p:nvPr/>
          </p:nvSpPr>
          <p:spPr>
            <a:xfrm>
              <a:off x="715994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4" name="pt184"/>
            <p:cNvSpPr/>
            <p:nvPr/>
          </p:nvSpPr>
          <p:spPr>
            <a:xfrm>
              <a:off x="739479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5" name="pt185"/>
            <p:cNvSpPr/>
            <p:nvPr/>
          </p:nvSpPr>
          <p:spPr>
            <a:xfrm>
              <a:off x="762963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8099328"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7" name="pt187"/>
            <p:cNvSpPr/>
            <p:nvPr/>
          </p:nvSpPr>
          <p:spPr>
            <a:xfrm>
              <a:off x="856901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8" name="pt188"/>
            <p:cNvSpPr/>
            <p:nvPr/>
          </p:nvSpPr>
          <p:spPr>
            <a:xfrm>
              <a:off x="551603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75088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0" name="pt190"/>
            <p:cNvSpPr/>
            <p:nvPr/>
          </p:nvSpPr>
          <p:spPr>
            <a:xfrm>
              <a:off x="598572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1" name="pt191"/>
            <p:cNvSpPr/>
            <p:nvPr/>
          </p:nvSpPr>
          <p:spPr>
            <a:xfrm>
              <a:off x="598572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2" name="pt192"/>
            <p:cNvSpPr/>
            <p:nvPr/>
          </p:nvSpPr>
          <p:spPr>
            <a:xfrm>
              <a:off x="645541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3" name="pt193"/>
            <p:cNvSpPr/>
            <p:nvPr/>
          </p:nvSpPr>
          <p:spPr>
            <a:xfrm>
              <a:off x="669026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4" name="pt194"/>
            <p:cNvSpPr/>
            <p:nvPr/>
          </p:nvSpPr>
          <p:spPr>
            <a:xfrm>
              <a:off x="715994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715994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6" name="pt196"/>
            <p:cNvSpPr/>
            <p:nvPr/>
          </p:nvSpPr>
          <p:spPr>
            <a:xfrm>
              <a:off x="739479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7" name="pt197"/>
            <p:cNvSpPr/>
            <p:nvPr/>
          </p:nvSpPr>
          <p:spPr>
            <a:xfrm>
              <a:off x="762963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8" name="pt198"/>
            <p:cNvSpPr/>
            <p:nvPr/>
          </p:nvSpPr>
          <p:spPr>
            <a:xfrm>
              <a:off x="7864483"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809932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0" name="pt200"/>
            <p:cNvSpPr/>
            <p:nvPr/>
          </p:nvSpPr>
          <p:spPr>
            <a:xfrm>
              <a:off x="833417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1" name="pt201"/>
            <p:cNvSpPr/>
            <p:nvPr/>
          </p:nvSpPr>
          <p:spPr>
            <a:xfrm>
              <a:off x="8569017"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51603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3" name="pt203"/>
            <p:cNvSpPr/>
            <p:nvPr/>
          </p:nvSpPr>
          <p:spPr>
            <a:xfrm>
              <a:off x="575088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4" name="pt204"/>
            <p:cNvSpPr/>
            <p:nvPr/>
          </p:nvSpPr>
          <p:spPr>
            <a:xfrm>
              <a:off x="598572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98572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6" name="pt206"/>
            <p:cNvSpPr/>
            <p:nvPr/>
          </p:nvSpPr>
          <p:spPr>
            <a:xfrm>
              <a:off x="622057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7" name="pt207"/>
            <p:cNvSpPr/>
            <p:nvPr/>
          </p:nvSpPr>
          <p:spPr>
            <a:xfrm>
              <a:off x="645541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8" name="pt208"/>
            <p:cNvSpPr/>
            <p:nvPr/>
          </p:nvSpPr>
          <p:spPr>
            <a:xfrm>
              <a:off x="669026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715994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0" name="pt210"/>
            <p:cNvSpPr/>
            <p:nvPr/>
          </p:nvSpPr>
          <p:spPr>
            <a:xfrm>
              <a:off x="739479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762963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2" name="pt212"/>
            <p:cNvSpPr/>
            <p:nvPr/>
          </p:nvSpPr>
          <p:spPr>
            <a:xfrm>
              <a:off x="786448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3" name="pt213"/>
            <p:cNvSpPr/>
            <p:nvPr/>
          </p:nvSpPr>
          <p:spPr>
            <a:xfrm>
              <a:off x="786448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4" name="pt214"/>
            <p:cNvSpPr/>
            <p:nvPr/>
          </p:nvSpPr>
          <p:spPr>
            <a:xfrm>
              <a:off x="8334173"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8334173"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6" name="pt216"/>
            <p:cNvSpPr/>
            <p:nvPr/>
          </p:nvSpPr>
          <p:spPr>
            <a:xfrm>
              <a:off x="856901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7" name="pt217"/>
            <p:cNvSpPr/>
            <p:nvPr/>
          </p:nvSpPr>
          <p:spPr>
            <a:xfrm>
              <a:off x="551603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8" name="pt218"/>
            <p:cNvSpPr/>
            <p:nvPr/>
          </p:nvSpPr>
          <p:spPr>
            <a:xfrm>
              <a:off x="575088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622057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0" name="pt220"/>
            <p:cNvSpPr/>
            <p:nvPr/>
          </p:nvSpPr>
          <p:spPr>
            <a:xfrm>
              <a:off x="645541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669026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2" name="pt222"/>
            <p:cNvSpPr/>
            <p:nvPr/>
          </p:nvSpPr>
          <p:spPr>
            <a:xfrm>
              <a:off x="692510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3" name="pt223"/>
            <p:cNvSpPr/>
            <p:nvPr/>
          </p:nvSpPr>
          <p:spPr>
            <a:xfrm>
              <a:off x="692510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4" name="pt224"/>
            <p:cNvSpPr/>
            <p:nvPr/>
          </p:nvSpPr>
          <p:spPr>
            <a:xfrm>
              <a:off x="739479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5" name="pt225"/>
            <p:cNvSpPr/>
            <p:nvPr/>
          </p:nvSpPr>
          <p:spPr>
            <a:xfrm>
              <a:off x="762963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6" name="pt226"/>
            <p:cNvSpPr/>
            <p:nvPr/>
          </p:nvSpPr>
          <p:spPr>
            <a:xfrm>
              <a:off x="7864483"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7" name="pt227"/>
            <p:cNvSpPr/>
            <p:nvPr/>
          </p:nvSpPr>
          <p:spPr>
            <a:xfrm>
              <a:off x="8099328"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09932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9" name="pt229"/>
            <p:cNvSpPr/>
            <p:nvPr/>
          </p:nvSpPr>
          <p:spPr>
            <a:xfrm>
              <a:off x="833417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0" name="pt230"/>
            <p:cNvSpPr/>
            <p:nvPr/>
          </p:nvSpPr>
          <p:spPr>
            <a:xfrm>
              <a:off x="8569017"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1" name="pl231"/>
            <p:cNvSpPr/>
            <p:nvPr/>
          </p:nvSpPr>
          <p:spPr>
            <a:xfrm>
              <a:off x="5370157" y="4882429"/>
              <a:ext cx="157554" cy="28947"/>
            </a:xfrm>
            <a:custGeom>
              <a:avLst/>
              <a:pathLst>
                <a:path w="157554" h="28947">
                  <a:moveTo>
                    <a:pt x="0" y="28947"/>
                  </a:moveTo>
                  <a:lnTo>
                    <a:pt x="157554" y="0"/>
                  </a:lnTo>
                </a:path>
              </a:pathLst>
            </a:custGeom>
            <a:ln w="13550" cap="rnd">
              <a:solidFill>
                <a:srgbClr val="F26A21">
                  <a:alpha val="100000"/>
                </a:srgbClr>
              </a:solidFill>
              <a:prstDash val="solid"/>
              <a:round/>
            </a:ln>
          </p:spPr>
          <p:txBody>
            <a:bodyPr/>
            <a:lstStyle/>
            <a:p/>
          </p:txBody>
        </p:sp>
        <p:sp>
          <p:nvSpPr>
            <p:cNvPr id="232" name="tx232"/>
            <p:cNvSpPr/>
            <p:nvPr/>
          </p:nvSpPr>
          <p:spPr>
            <a:xfrm>
              <a:off x="5276959" y="486468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33" name="tx233"/>
            <p:cNvSpPr/>
            <p:nvPr/>
          </p:nvSpPr>
          <p:spPr>
            <a:xfrm>
              <a:off x="5598771" y="474427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234" name="tx234"/>
            <p:cNvSpPr/>
            <p:nvPr/>
          </p:nvSpPr>
          <p:spPr>
            <a:xfrm>
              <a:off x="5598169" y="492620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35" name="tx235"/>
            <p:cNvSpPr/>
            <p:nvPr/>
          </p:nvSpPr>
          <p:spPr>
            <a:xfrm>
              <a:off x="5436590" y="468354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236" name="tx236"/>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37" name="tx237"/>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238" name="tx238"/>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39" name="tx239"/>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240" name="tx240"/>
            <p:cNvSpPr/>
            <p:nvPr/>
          </p:nvSpPr>
          <p:spPr>
            <a:xfrm>
              <a:off x="6220149" y="768995"/>
              <a:ext cx="169440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coverage by age 15</a:t>
              </a:r>
            </a:p>
          </p:txBody>
        </p:sp>
        <p:sp>
          <p:nvSpPr>
            <p:cNvPr id="241" name="tx241"/>
            <p:cNvSpPr/>
            <p:nvPr/>
          </p:nvSpPr>
          <p:spPr>
            <a:xfrm rot="-5400000">
              <a:off x="541286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42" name="tx242"/>
            <p:cNvSpPr/>
            <p:nvPr/>
          </p:nvSpPr>
          <p:spPr>
            <a:xfrm rot="-5400000">
              <a:off x="564770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243" name="tx243"/>
            <p:cNvSpPr/>
            <p:nvPr/>
          </p:nvSpPr>
          <p:spPr>
            <a:xfrm rot="-5400000">
              <a:off x="588255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244" name="tx244"/>
            <p:cNvSpPr/>
            <p:nvPr/>
          </p:nvSpPr>
          <p:spPr>
            <a:xfrm rot="-5400000">
              <a:off x="6117367"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245" name="tx245"/>
            <p:cNvSpPr/>
            <p:nvPr/>
          </p:nvSpPr>
          <p:spPr>
            <a:xfrm rot="-5400000">
              <a:off x="635224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246" name="tx246"/>
            <p:cNvSpPr/>
            <p:nvPr/>
          </p:nvSpPr>
          <p:spPr>
            <a:xfrm rot="-5400000">
              <a:off x="658708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47" name="tx247"/>
            <p:cNvSpPr/>
            <p:nvPr/>
          </p:nvSpPr>
          <p:spPr>
            <a:xfrm rot="-5400000">
              <a:off x="682192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248" name="tx248"/>
            <p:cNvSpPr/>
            <p:nvPr/>
          </p:nvSpPr>
          <p:spPr>
            <a:xfrm rot="-5400000">
              <a:off x="705677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49" name="tx249"/>
            <p:cNvSpPr/>
            <p:nvPr/>
          </p:nvSpPr>
          <p:spPr>
            <a:xfrm rot="-5400000">
              <a:off x="729161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50" name="tx250"/>
            <p:cNvSpPr/>
            <p:nvPr/>
          </p:nvSpPr>
          <p:spPr>
            <a:xfrm rot="-5400000">
              <a:off x="752646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51" name="tx251"/>
            <p:cNvSpPr/>
            <p:nvPr/>
          </p:nvSpPr>
          <p:spPr>
            <a:xfrm rot="-5400000">
              <a:off x="776130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52" name="tx252"/>
            <p:cNvSpPr/>
            <p:nvPr/>
          </p:nvSpPr>
          <p:spPr>
            <a:xfrm rot="-5400000">
              <a:off x="799615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53" name="tx253"/>
            <p:cNvSpPr/>
            <p:nvPr/>
          </p:nvSpPr>
          <p:spPr>
            <a:xfrm rot="-5400000">
              <a:off x="823099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54" name="tx254"/>
            <p:cNvSpPr/>
            <p:nvPr/>
          </p:nvSpPr>
          <p:spPr>
            <a:xfrm rot="-5400000">
              <a:off x="8465814"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55" name="tx255"/>
            <p:cNvSpPr/>
            <p:nvPr/>
          </p:nvSpPr>
          <p:spPr>
            <a:xfrm>
              <a:off x="5005099"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56" name="tx256"/>
            <p:cNvSpPr/>
            <p:nvPr/>
          </p:nvSpPr>
          <p:spPr>
            <a:xfrm>
              <a:off x="4942943" y="11262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rot="-5400000">
              <a:off x="4382295"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58" name="pl258"/>
            <p:cNvSpPr/>
            <p:nvPr/>
          </p:nvSpPr>
          <p:spPr>
            <a:xfrm>
              <a:off x="5464039"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259" name="pl259"/>
            <p:cNvSpPr/>
            <p:nvPr/>
          </p:nvSpPr>
          <p:spPr>
            <a:xfrm>
              <a:off x="5464039"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260" name="pl260"/>
            <p:cNvSpPr/>
            <p:nvPr/>
          </p:nvSpPr>
          <p:spPr>
            <a:xfrm>
              <a:off x="7127231"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261" name="pl261"/>
            <p:cNvSpPr/>
            <p:nvPr/>
          </p:nvSpPr>
          <p:spPr>
            <a:xfrm>
              <a:off x="7127231"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262" name="tx262"/>
            <p:cNvSpPr/>
            <p:nvPr/>
          </p:nvSpPr>
          <p:spPr>
            <a:xfrm>
              <a:off x="5731138" y="5801362"/>
              <a:ext cx="1304557"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 by age 15</a:t>
              </a:r>
            </a:p>
          </p:txBody>
        </p:sp>
        <p:sp>
          <p:nvSpPr>
            <p:cNvPr id="263" name="tx263"/>
            <p:cNvSpPr/>
            <p:nvPr/>
          </p:nvSpPr>
          <p:spPr>
            <a:xfrm>
              <a:off x="5731138" y="6090407"/>
              <a:ext cx="1174134"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 by age 15</a:t>
              </a:r>
            </a:p>
          </p:txBody>
        </p:sp>
        <p:sp>
          <p:nvSpPr>
            <p:cNvPr id="264" name="tx264"/>
            <p:cNvSpPr/>
            <p:nvPr/>
          </p:nvSpPr>
          <p:spPr>
            <a:xfrm>
              <a:off x="7394330" y="5801362"/>
              <a:ext cx="1298282"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 by age 15</a:t>
              </a:r>
            </a:p>
          </p:txBody>
        </p:sp>
        <p:sp>
          <p:nvSpPr>
            <p:cNvPr id="265" name="tx265"/>
            <p:cNvSpPr/>
            <p:nvPr/>
          </p:nvSpPr>
          <p:spPr>
            <a:xfrm>
              <a:off x="7394330" y="6090407"/>
              <a:ext cx="116785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 by age 15</a:t>
              </a:r>
            </a:p>
          </p:txBody>
        </p:sp>
        <p:sp>
          <p:nvSpPr>
            <p:cNvPr id="266" name="tx266"/>
            <p:cNvSpPr/>
            <p:nvPr/>
          </p:nvSpPr>
          <p:spPr>
            <a:xfrm>
              <a:off x="4812184"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67" name="tx267"/>
            <p:cNvSpPr/>
            <p:nvPr/>
          </p:nvSpPr>
          <p:spPr>
            <a:xfrm>
              <a:off x="437719" y="6568567"/>
              <a:ext cx="85671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All countries are included in global and regional calculations. Countries where HPV vaccine has not been introduced are included using a value of zero for the estimate.</a:t>
              </a:r>
            </a:p>
          </p:txBody>
        </p:sp>
        <p:sp>
          <p:nvSpPr>
            <p:cNvPr id="268" name="tx268"/>
            <p:cNvSpPr/>
            <p:nvPr/>
          </p:nvSpPr>
          <p:spPr>
            <a:xfrm>
              <a:off x="2174791" y="398022"/>
              <a:ext cx="50687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Vaccine (HPV) Coverage, MENA, 2010-2023</a:t>
              </a:r>
            </a:p>
          </p:txBody>
        </p:sp>
      </p:grpSp>
      <p:sp>
        <p:nvSpPr>
          <p:cNvPr id="2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7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91357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1515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3896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371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1040517"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432873"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825229"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21758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47070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58459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883771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803816" y="50565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803816" y="4294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8" name="pl18"/>
            <p:cNvSpPr/>
            <p:nvPr/>
          </p:nvSpPr>
          <p:spPr>
            <a:xfrm>
              <a:off x="803816" y="353258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9" name="pl19"/>
            <p:cNvSpPr/>
            <p:nvPr/>
          </p:nvSpPr>
          <p:spPr>
            <a:xfrm>
              <a:off x="803816" y="27705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0" name="pl20"/>
            <p:cNvSpPr/>
            <p:nvPr/>
          </p:nvSpPr>
          <p:spPr>
            <a:xfrm>
              <a:off x="803816" y="20086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1" name="pl21"/>
            <p:cNvSpPr/>
            <p:nvPr/>
          </p:nvSpPr>
          <p:spPr>
            <a:xfrm>
              <a:off x="803816" y="12466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16276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1736695"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129051"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2140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913763"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2764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141532"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36695" y="1589520"/>
              <a:ext cx="6404837" cy="380992"/>
            </a:xfrm>
            <a:custGeom>
              <a:avLst/>
              <a:pathLst>
                <a:path w="6404837" h="380992">
                  <a:moveTo>
                    <a:pt x="0" y="190496"/>
                  </a:moveTo>
                  <a:lnTo>
                    <a:pt x="278471" y="152396"/>
                  </a:lnTo>
                  <a:lnTo>
                    <a:pt x="556942" y="228595"/>
                  </a:lnTo>
                  <a:lnTo>
                    <a:pt x="835413" y="190496"/>
                  </a:lnTo>
                  <a:lnTo>
                    <a:pt x="1113884" y="152396"/>
                  </a:lnTo>
                  <a:lnTo>
                    <a:pt x="1392355" y="114297"/>
                  </a:lnTo>
                  <a:lnTo>
                    <a:pt x="1670827" y="114297"/>
                  </a:lnTo>
                  <a:lnTo>
                    <a:pt x="1949298" y="76198"/>
                  </a:lnTo>
                  <a:lnTo>
                    <a:pt x="2227769" y="38099"/>
                  </a:lnTo>
                  <a:lnTo>
                    <a:pt x="2506240" y="38099"/>
                  </a:lnTo>
                  <a:lnTo>
                    <a:pt x="2784711" y="0"/>
                  </a:lnTo>
                  <a:lnTo>
                    <a:pt x="3063182" y="0"/>
                  </a:lnTo>
                  <a:lnTo>
                    <a:pt x="3341654" y="114297"/>
                  </a:lnTo>
                  <a:lnTo>
                    <a:pt x="3620125" y="38099"/>
                  </a:lnTo>
                  <a:lnTo>
                    <a:pt x="3898596" y="38099"/>
                  </a:lnTo>
                  <a:lnTo>
                    <a:pt x="4177067" y="114297"/>
                  </a:lnTo>
                  <a:lnTo>
                    <a:pt x="4455538" y="76198"/>
                  </a:lnTo>
                  <a:lnTo>
                    <a:pt x="4734010" y="76198"/>
                  </a:lnTo>
                  <a:lnTo>
                    <a:pt x="5012481" y="76198"/>
                  </a:lnTo>
                  <a:lnTo>
                    <a:pt x="5290952" y="76198"/>
                  </a:lnTo>
                  <a:lnTo>
                    <a:pt x="5569423" y="228595"/>
                  </a:lnTo>
                  <a:lnTo>
                    <a:pt x="5847894" y="228595"/>
                  </a:lnTo>
                  <a:lnTo>
                    <a:pt x="6126365" y="266694"/>
                  </a:lnTo>
                  <a:lnTo>
                    <a:pt x="6404837" y="380992"/>
                  </a:lnTo>
                </a:path>
              </a:pathLst>
            </a:custGeom>
            <a:ln w="27101" cap="flat">
              <a:solidFill>
                <a:srgbClr val="F8766D">
                  <a:alpha val="100000"/>
                </a:srgbClr>
              </a:solidFill>
              <a:prstDash val="solid"/>
              <a:round/>
            </a:ln>
          </p:spPr>
          <p:txBody>
            <a:bodyPr/>
            <a:lstStyle/>
            <a:p/>
          </p:txBody>
        </p:sp>
        <p:sp>
          <p:nvSpPr>
            <p:cNvPr id="30" name="pl30"/>
            <p:cNvSpPr/>
            <p:nvPr/>
          </p:nvSpPr>
          <p:spPr>
            <a:xfrm>
              <a:off x="1736695" y="1818115"/>
              <a:ext cx="6404837" cy="1333472"/>
            </a:xfrm>
            <a:custGeom>
              <a:avLst/>
              <a:pathLst>
                <a:path w="6404837" h="1333472">
                  <a:moveTo>
                    <a:pt x="0" y="1333472"/>
                  </a:moveTo>
                  <a:lnTo>
                    <a:pt x="278471" y="952480"/>
                  </a:lnTo>
                  <a:lnTo>
                    <a:pt x="556942" y="952480"/>
                  </a:lnTo>
                  <a:lnTo>
                    <a:pt x="835413" y="952480"/>
                  </a:lnTo>
                  <a:lnTo>
                    <a:pt x="1113884" y="723885"/>
                  </a:lnTo>
                  <a:lnTo>
                    <a:pt x="1392355" y="609587"/>
                  </a:lnTo>
                  <a:lnTo>
                    <a:pt x="1670827" y="571488"/>
                  </a:lnTo>
                  <a:lnTo>
                    <a:pt x="1949298" y="533389"/>
                  </a:lnTo>
                  <a:lnTo>
                    <a:pt x="2227769" y="685785"/>
                  </a:lnTo>
                  <a:lnTo>
                    <a:pt x="2506240" y="609587"/>
                  </a:lnTo>
                  <a:lnTo>
                    <a:pt x="2784711" y="647686"/>
                  </a:lnTo>
                  <a:lnTo>
                    <a:pt x="3063182" y="533389"/>
                  </a:lnTo>
                  <a:lnTo>
                    <a:pt x="3341654" y="571488"/>
                  </a:lnTo>
                  <a:lnTo>
                    <a:pt x="3620125" y="380992"/>
                  </a:lnTo>
                  <a:lnTo>
                    <a:pt x="3898596" y="228595"/>
                  </a:lnTo>
                  <a:lnTo>
                    <a:pt x="4177067" y="76198"/>
                  </a:lnTo>
                  <a:lnTo>
                    <a:pt x="4455538" y="0"/>
                  </a:lnTo>
                  <a:lnTo>
                    <a:pt x="4734010" y="0"/>
                  </a:lnTo>
                  <a:lnTo>
                    <a:pt x="5012481" y="76198"/>
                  </a:lnTo>
                  <a:lnTo>
                    <a:pt x="5290952" y="76198"/>
                  </a:lnTo>
                  <a:lnTo>
                    <a:pt x="5569423" y="114297"/>
                  </a:lnTo>
                  <a:lnTo>
                    <a:pt x="5847894" y="152396"/>
                  </a:lnTo>
                  <a:lnTo>
                    <a:pt x="6126365" y="190496"/>
                  </a:lnTo>
                  <a:lnTo>
                    <a:pt x="6404837" y="228595"/>
                  </a:lnTo>
                </a:path>
              </a:pathLst>
            </a:custGeom>
            <a:ln w="27101" cap="flat">
              <a:solidFill>
                <a:srgbClr val="7CAE00">
                  <a:alpha val="100000"/>
                </a:srgbClr>
              </a:solidFill>
              <a:prstDash val="solid"/>
              <a:round/>
            </a:ln>
          </p:spPr>
          <p:txBody>
            <a:bodyPr/>
            <a:lstStyle/>
            <a:p/>
          </p:txBody>
        </p:sp>
        <p:sp>
          <p:nvSpPr>
            <p:cNvPr id="31" name="pl31"/>
            <p:cNvSpPr/>
            <p:nvPr/>
          </p:nvSpPr>
          <p:spPr>
            <a:xfrm>
              <a:off x="3964464" y="3303985"/>
              <a:ext cx="4177067" cy="1714464"/>
            </a:xfrm>
            <a:custGeom>
              <a:avLst/>
              <a:pathLst>
                <a:path w="4177067" h="1714464">
                  <a:moveTo>
                    <a:pt x="0" y="1714464"/>
                  </a:moveTo>
                  <a:lnTo>
                    <a:pt x="278471" y="1523968"/>
                  </a:lnTo>
                  <a:lnTo>
                    <a:pt x="556942" y="1485869"/>
                  </a:lnTo>
                  <a:lnTo>
                    <a:pt x="835413" y="1295373"/>
                  </a:lnTo>
                  <a:lnTo>
                    <a:pt x="1113884" y="1104877"/>
                  </a:lnTo>
                  <a:lnTo>
                    <a:pt x="1392355" y="876282"/>
                  </a:lnTo>
                  <a:lnTo>
                    <a:pt x="1670827" y="571488"/>
                  </a:lnTo>
                  <a:lnTo>
                    <a:pt x="1949298" y="533389"/>
                  </a:lnTo>
                  <a:lnTo>
                    <a:pt x="2227769" y="304793"/>
                  </a:lnTo>
                  <a:lnTo>
                    <a:pt x="2506240" y="38099"/>
                  </a:lnTo>
                  <a:lnTo>
                    <a:pt x="2784711" y="38099"/>
                  </a:lnTo>
                  <a:lnTo>
                    <a:pt x="3063182" y="0"/>
                  </a:lnTo>
                  <a:lnTo>
                    <a:pt x="3341654" y="114297"/>
                  </a:lnTo>
                  <a:lnTo>
                    <a:pt x="3620125" y="152396"/>
                  </a:lnTo>
                  <a:lnTo>
                    <a:pt x="3898596" y="266694"/>
                  </a:lnTo>
                  <a:lnTo>
                    <a:pt x="4177067" y="304793"/>
                  </a:lnTo>
                </a:path>
              </a:pathLst>
            </a:custGeom>
            <a:ln w="27101" cap="flat">
              <a:solidFill>
                <a:srgbClr val="00BFC4">
                  <a:alpha val="100000"/>
                </a:srgbClr>
              </a:solidFill>
              <a:prstDash val="solid"/>
              <a:round/>
            </a:ln>
          </p:spPr>
          <p:txBody>
            <a:bodyPr/>
            <a:lstStyle/>
            <a:p/>
          </p:txBody>
        </p:sp>
        <p:sp>
          <p:nvSpPr>
            <p:cNvPr id="32" name="pl32"/>
            <p:cNvSpPr/>
            <p:nvPr/>
          </p:nvSpPr>
          <p:spPr>
            <a:xfrm>
              <a:off x="4521407" y="4942252"/>
              <a:ext cx="3620125" cy="114297"/>
            </a:xfrm>
            <a:custGeom>
              <a:avLst/>
              <a:pathLst>
                <a:path w="3620125" h="114297">
                  <a:moveTo>
                    <a:pt x="0" y="114297"/>
                  </a:moveTo>
                  <a:lnTo>
                    <a:pt x="278471" y="114297"/>
                  </a:lnTo>
                  <a:lnTo>
                    <a:pt x="556942" y="114297"/>
                  </a:lnTo>
                  <a:lnTo>
                    <a:pt x="835413" y="114297"/>
                  </a:lnTo>
                  <a:lnTo>
                    <a:pt x="1113884" y="114297"/>
                  </a:lnTo>
                  <a:lnTo>
                    <a:pt x="1392355" y="114297"/>
                  </a:lnTo>
                  <a:lnTo>
                    <a:pt x="1670827" y="114297"/>
                  </a:lnTo>
                  <a:lnTo>
                    <a:pt x="1949298" y="114297"/>
                  </a:lnTo>
                  <a:lnTo>
                    <a:pt x="2227769" y="114297"/>
                  </a:lnTo>
                  <a:lnTo>
                    <a:pt x="2506240" y="114297"/>
                  </a:lnTo>
                  <a:lnTo>
                    <a:pt x="2784711" y="114297"/>
                  </a:lnTo>
                  <a:lnTo>
                    <a:pt x="3063182" y="114297"/>
                  </a:lnTo>
                  <a:lnTo>
                    <a:pt x="3341654" y="114297"/>
                  </a:lnTo>
                  <a:lnTo>
                    <a:pt x="3620125" y="0"/>
                  </a:lnTo>
                </a:path>
              </a:pathLst>
            </a:custGeom>
            <a:ln w="27101" cap="flat">
              <a:solidFill>
                <a:srgbClr val="C77CFF">
                  <a:alpha val="100000"/>
                </a:srgbClr>
              </a:solidFill>
              <a:prstDash val="solid"/>
              <a:round/>
            </a:ln>
          </p:spPr>
          <p:txBody>
            <a:bodyPr/>
            <a:lstStyle/>
            <a:p/>
          </p:txBody>
        </p:sp>
        <p:sp>
          <p:nvSpPr>
            <p:cNvPr id="33" name="pl33"/>
            <p:cNvSpPr/>
            <p:nvPr/>
          </p:nvSpPr>
          <p:spPr>
            <a:xfrm>
              <a:off x="803816" y="1627619"/>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4" name="tx34"/>
            <p:cNvSpPr/>
            <p:nvPr/>
          </p:nvSpPr>
          <p:spPr>
            <a:xfrm>
              <a:off x="1513550" y="17906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86</a:t>
              </a:r>
            </a:p>
          </p:txBody>
        </p:sp>
        <p:sp>
          <p:nvSpPr>
            <p:cNvPr id="35" name="tx35"/>
            <p:cNvSpPr/>
            <p:nvPr/>
          </p:nvSpPr>
          <p:spPr>
            <a:xfrm>
              <a:off x="1513550" y="31622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50</a:t>
              </a:r>
            </a:p>
          </p:txBody>
        </p:sp>
        <p:sp>
          <p:nvSpPr>
            <p:cNvPr id="36" name="tx36"/>
            <p:cNvSpPr/>
            <p:nvPr/>
          </p:nvSpPr>
          <p:spPr>
            <a:xfrm>
              <a:off x="3819394" y="4983001"/>
              <a:ext cx="80386"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1</a:t>
              </a:r>
            </a:p>
          </p:txBody>
        </p:sp>
        <p:sp>
          <p:nvSpPr>
            <p:cNvPr id="37" name="tx37"/>
            <p:cNvSpPr/>
            <p:nvPr/>
          </p:nvSpPr>
          <p:spPr>
            <a:xfrm>
              <a:off x="4376314" y="5019328"/>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0</a:t>
              </a:r>
            </a:p>
          </p:txBody>
        </p:sp>
        <p:sp>
          <p:nvSpPr>
            <p:cNvPr id="38" name="tx38"/>
            <p:cNvSpPr/>
            <p:nvPr/>
          </p:nvSpPr>
          <p:spPr>
            <a:xfrm>
              <a:off x="8237986" y="18432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81</a:t>
              </a:r>
            </a:p>
          </p:txBody>
        </p:sp>
        <p:sp>
          <p:nvSpPr>
            <p:cNvPr id="39" name="tx39"/>
            <p:cNvSpPr/>
            <p:nvPr/>
          </p:nvSpPr>
          <p:spPr>
            <a:xfrm>
              <a:off x="8237994" y="20385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79</a:t>
              </a:r>
            </a:p>
          </p:txBody>
        </p:sp>
        <p:sp>
          <p:nvSpPr>
            <p:cNvPr id="40" name="tx40"/>
            <p:cNvSpPr/>
            <p:nvPr/>
          </p:nvSpPr>
          <p:spPr>
            <a:xfrm>
              <a:off x="8237998" y="354444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38</a:t>
              </a:r>
            </a:p>
          </p:txBody>
        </p:sp>
        <p:sp>
          <p:nvSpPr>
            <p:cNvPr id="41" name="tx41"/>
            <p:cNvSpPr/>
            <p:nvPr/>
          </p:nvSpPr>
          <p:spPr>
            <a:xfrm>
              <a:off x="7998198" y="4944665"/>
              <a:ext cx="8038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3</a:t>
              </a:r>
            </a:p>
          </p:txBody>
        </p:sp>
        <p:sp>
          <p:nvSpPr>
            <p:cNvPr id="42" name="tx42"/>
            <p:cNvSpPr/>
            <p:nvPr/>
          </p:nvSpPr>
          <p:spPr>
            <a:xfrm>
              <a:off x="4777667" y="908700"/>
              <a:ext cx="322892"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MENA</a:t>
              </a:r>
            </a:p>
          </p:txBody>
        </p:sp>
        <p:sp>
          <p:nvSpPr>
            <p:cNvPr id="43" name="tx43"/>
            <p:cNvSpPr/>
            <p:nvPr/>
          </p:nvSpPr>
          <p:spPr>
            <a:xfrm rot="-5400000">
              <a:off x="158024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2972605"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436496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5757316"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687120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8" name="tx48"/>
            <p:cNvSpPr/>
            <p:nvPr/>
          </p:nvSpPr>
          <p:spPr>
            <a:xfrm rot="-5400000">
              <a:off x="7985052"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9" name="tx49"/>
            <p:cNvSpPr/>
            <p:nvPr/>
          </p:nvSpPr>
          <p:spPr>
            <a:xfrm>
              <a:off x="663492" y="50044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0" name="tx50"/>
            <p:cNvSpPr/>
            <p:nvPr/>
          </p:nvSpPr>
          <p:spPr>
            <a:xfrm>
              <a:off x="585797" y="4242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1" name="tx51"/>
            <p:cNvSpPr/>
            <p:nvPr/>
          </p:nvSpPr>
          <p:spPr>
            <a:xfrm>
              <a:off x="585797" y="34804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2" name="tx52"/>
            <p:cNvSpPr/>
            <p:nvPr/>
          </p:nvSpPr>
          <p:spPr>
            <a:xfrm>
              <a:off x="585797" y="27184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3" name="tx53"/>
            <p:cNvSpPr/>
            <p:nvPr/>
          </p:nvSpPr>
          <p:spPr>
            <a:xfrm>
              <a:off x="585797" y="19564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4" name="tx54"/>
            <p:cNvSpPr/>
            <p:nvPr/>
          </p:nvSpPr>
          <p:spPr>
            <a:xfrm>
              <a:off x="508103" y="11945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5" name="tx55"/>
            <p:cNvSpPr/>
            <p:nvPr/>
          </p:nvSpPr>
          <p:spPr>
            <a:xfrm>
              <a:off x="585797" y="15755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6" name="tx56"/>
            <p:cNvSpPr/>
            <p:nvPr/>
          </p:nvSpPr>
          <p:spPr>
            <a:xfrm rot="-5400000">
              <a:off x="-52544" y="308603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7" name="pl5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2" name="tx6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3" name="tx6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64" name="tx6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1363" y="580629"/>
              <a:ext cx="29355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2000-2023</a:t>
              </a:r>
            </a:p>
          </p:txBody>
        </p:sp>
        <p:sp>
          <p:nvSpPr>
            <p:cNvPr id="67" name="tx6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8" name="tx6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53860" y="6568567"/>
              <a:ext cx="492055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In 2023, MENA had achieved at least 90% coverage of 0 out of the 4 vaccines.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2023, DTP1 coverage declined at 85%. The number of children missing out on any vaccination (zero-dose children) increased from 1,210,000 in 2022 to 1,645,000 in 2023.
DTP3 coverage declined at 81% in 2023, leaving 2,124,000 children vulnerable to vaccine-preventable diseases.</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9326880" y="4846320"/>
            <a:ext cx="265176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https://data.unicef.org/resources/regional-immunization-snapshots/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37893"/>
              <a:ext cx="3397293" cy="305528"/>
            </a:xfrm>
            <a:custGeom>
              <a:avLst/>
              <a:pathLst>
                <a:path w="3397293" h="305528">
                  <a:moveTo>
                    <a:pt x="0" y="138876"/>
                  </a:moveTo>
                  <a:lnTo>
                    <a:pt x="147708" y="166652"/>
                  </a:lnTo>
                  <a:lnTo>
                    <a:pt x="295416" y="194427"/>
                  </a:lnTo>
                  <a:lnTo>
                    <a:pt x="443125" y="166652"/>
                  </a:lnTo>
                  <a:lnTo>
                    <a:pt x="590833" y="138876"/>
                  </a:lnTo>
                  <a:lnTo>
                    <a:pt x="738541" y="138876"/>
                  </a:lnTo>
                  <a:lnTo>
                    <a:pt x="886250" y="55550"/>
                  </a:lnTo>
                  <a:lnTo>
                    <a:pt x="1033958" y="55550"/>
                  </a:lnTo>
                  <a:lnTo>
                    <a:pt x="1181667" y="27775"/>
                  </a:lnTo>
                  <a:lnTo>
                    <a:pt x="1329375" y="27775"/>
                  </a:lnTo>
                  <a:lnTo>
                    <a:pt x="1477083" y="27775"/>
                  </a:lnTo>
                  <a:lnTo>
                    <a:pt x="1624792" y="27775"/>
                  </a:lnTo>
                  <a:lnTo>
                    <a:pt x="1772500" y="0"/>
                  </a:lnTo>
                  <a:lnTo>
                    <a:pt x="1920209" y="27775"/>
                  </a:lnTo>
                  <a:lnTo>
                    <a:pt x="2067917" y="27775"/>
                  </a:lnTo>
                  <a:lnTo>
                    <a:pt x="2215625" y="27775"/>
                  </a:lnTo>
                  <a:lnTo>
                    <a:pt x="2363334" y="27775"/>
                  </a:lnTo>
                  <a:lnTo>
                    <a:pt x="2511042" y="27775"/>
                  </a:lnTo>
                  <a:lnTo>
                    <a:pt x="2658751" y="55550"/>
                  </a:lnTo>
                  <a:lnTo>
                    <a:pt x="2806459" y="55550"/>
                  </a:lnTo>
                  <a:lnTo>
                    <a:pt x="2954167" y="111101"/>
                  </a:lnTo>
                  <a:lnTo>
                    <a:pt x="3101876" y="305528"/>
                  </a:lnTo>
                  <a:lnTo>
                    <a:pt x="3249584" y="111101"/>
                  </a:lnTo>
                  <a:lnTo>
                    <a:pt x="3397293" y="194427"/>
                  </a:lnTo>
                </a:path>
              </a:pathLst>
            </a:custGeom>
            <a:ln w="27101" cap="flat">
              <a:solidFill>
                <a:srgbClr val="0058AB">
                  <a:alpha val="69803"/>
                </a:srgbClr>
              </a:solidFill>
              <a:prstDash val="solid"/>
              <a:round/>
            </a:ln>
          </p:spPr>
          <p:txBody>
            <a:bodyPr/>
            <a:lstStyle/>
            <a:p/>
          </p:txBody>
        </p:sp>
        <p:sp>
          <p:nvSpPr>
            <p:cNvPr id="26" name="pl26"/>
            <p:cNvSpPr/>
            <p:nvPr/>
          </p:nvSpPr>
          <p:spPr>
            <a:xfrm>
              <a:off x="1120965" y="937893"/>
              <a:ext cx="3397293" cy="222202"/>
            </a:xfrm>
            <a:custGeom>
              <a:avLst/>
              <a:pathLst>
                <a:path w="3397293" h="222202">
                  <a:moveTo>
                    <a:pt x="0" y="55550"/>
                  </a:moveTo>
                  <a:lnTo>
                    <a:pt x="147708" y="27775"/>
                  </a:lnTo>
                  <a:lnTo>
                    <a:pt x="295416" y="138876"/>
                  </a:lnTo>
                  <a:lnTo>
                    <a:pt x="443125" y="222202"/>
                  </a:lnTo>
                  <a:lnTo>
                    <a:pt x="590833" y="138876"/>
                  </a:lnTo>
                  <a:lnTo>
                    <a:pt x="738541" y="55550"/>
                  </a:lnTo>
                  <a:lnTo>
                    <a:pt x="886250" y="55550"/>
                  </a:lnTo>
                  <a:lnTo>
                    <a:pt x="1033958" y="0"/>
                  </a:lnTo>
                  <a:lnTo>
                    <a:pt x="1181667" y="27775"/>
                  </a:lnTo>
                  <a:lnTo>
                    <a:pt x="1329375" y="83326"/>
                  </a:lnTo>
                  <a:lnTo>
                    <a:pt x="1477083" y="138876"/>
                  </a:lnTo>
                  <a:lnTo>
                    <a:pt x="1624792" y="138876"/>
                  </a:lnTo>
                  <a:lnTo>
                    <a:pt x="1772500" y="55550"/>
                  </a:lnTo>
                  <a:lnTo>
                    <a:pt x="1920209" y="27775"/>
                  </a:lnTo>
                  <a:lnTo>
                    <a:pt x="2067917" y="111101"/>
                  </a:lnTo>
                  <a:lnTo>
                    <a:pt x="2215625" y="83326"/>
                  </a:lnTo>
                  <a:lnTo>
                    <a:pt x="2363334" y="138876"/>
                  </a:lnTo>
                  <a:lnTo>
                    <a:pt x="2511042" y="55550"/>
                  </a:lnTo>
                  <a:lnTo>
                    <a:pt x="2658751" y="0"/>
                  </a:lnTo>
                  <a:lnTo>
                    <a:pt x="2806459" y="0"/>
                  </a:lnTo>
                  <a:lnTo>
                    <a:pt x="2954167" y="27775"/>
                  </a:lnTo>
                  <a:lnTo>
                    <a:pt x="3101876" y="27775"/>
                  </a:lnTo>
                  <a:lnTo>
                    <a:pt x="3249584" y="27775"/>
                  </a:lnTo>
                  <a:lnTo>
                    <a:pt x="3397293" y="0"/>
                  </a:lnTo>
                </a:path>
              </a:pathLst>
            </a:custGeom>
            <a:ln w="27101" cap="flat">
              <a:solidFill>
                <a:srgbClr val="1CABE2">
                  <a:alpha val="69803"/>
                </a:srgbClr>
              </a:solidFill>
              <a:prstDash val="solid"/>
              <a:round/>
            </a:ln>
          </p:spPr>
          <p:txBody>
            <a:bodyPr/>
            <a:lstStyle/>
            <a:p/>
          </p:txBody>
        </p:sp>
        <p:sp>
          <p:nvSpPr>
            <p:cNvPr id="27" name="pl27"/>
            <p:cNvSpPr/>
            <p:nvPr/>
          </p:nvSpPr>
          <p:spPr>
            <a:xfrm>
              <a:off x="1120965" y="1243422"/>
              <a:ext cx="3397293" cy="361079"/>
            </a:xfrm>
            <a:custGeom>
              <a:avLst/>
              <a:pathLst>
                <a:path w="3397293" h="361079">
                  <a:moveTo>
                    <a:pt x="0" y="361079"/>
                  </a:moveTo>
                  <a:lnTo>
                    <a:pt x="147708" y="305528"/>
                  </a:lnTo>
                  <a:lnTo>
                    <a:pt x="295416" y="249978"/>
                  </a:lnTo>
                  <a:lnTo>
                    <a:pt x="443125" y="194427"/>
                  </a:lnTo>
                  <a:lnTo>
                    <a:pt x="590833" y="166652"/>
                  </a:lnTo>
                  <a:lnTo>
                    <a:pt x="738541" y="166652"/>
                  </a:lnTo>
                  <a:lnTo>
                    <a:pt x="886250" y="111101"/>
                  </a:lnTo>
                  <a:lnTo>
                    <a:pt x="1033958" y="83326"/>
                  </a:lnTo>
                  <a:lnTo>
                    <a:pt x="1181667" y="83326"/>
                  </a:lnTo>
                  <a:lnTo>
                    <a:pt x="1329375" y="55550"/>
                  </a:lnTo>
                  <a:lnTo>
                    <a:pt x="1477083" y="27775"/>
                  </a:lnTo>
                  <a:lnTo>
                    <a:pt x="1624792" y="0"/>
                  </a:lnTo>
                  <a:lnTo>
                    <a:pt x="1772500" y="55550"/>
                  </a:lnTo>
                  <a:lnTo>
                    <a:pt x="1920209" y="83326"/>
                  </a:lnTo>
                  <a:lnTo>
                    <a:pt x="2067917" y="27775"/>
                  </a:lnTo>
                  <a:lnTo>
                    <a:pt x="2215625" y="27775"/>
                  </a:lnTo>
                  <a:lnTo>
                    <a:pt x="2363334" y="55550"/>
                  </a:lnTo>
                  <a:lnTo>
                    <a:pt x="2511042" y="83326"/>
                  </a:lnTo>
                  <a:lnTo>
                    <a:pt x="2658751" y="27775"/>
                  </a:lnTo>
                  <a:lnTo>
                    <a:pt x="2806459" y="27775"/>
                  </a:lnTo>
                  <a:lnTo>
                    <a:pt x="2954167" y="55550"/>
                  </a:lnTo>
                  <a:lnTo>
                    <a:pt x="3101876" y="138876"/>
                  </a:lnTo>
                  <a:lnTo>
                    <a:pt x="3249584" y="138876"/>
                  </a:lnTo>
                  <a:lnTo>
                    <a:pt x="3397293" y="27775"/>
                  </a:lnTo>
                </a:path>
              </a:pathLst>
            </a:custGeom>
            <a:ln w="27101" cap="flat">
              <a:solidFill>
                <a:srgbClr val="00833D">
                  <a:alpha val="69803"/>
                </a:srgbClr>
              </a:solidFill>
              <a:prstDash val="solid"/>
              <a:round/>
            </a:ln>
          </p:spPr>
          <p:txBody>
            <a:bodyPr/>
            <a:lstStyle/>
            <a:p/>
          </p:txBody>
        </p:sp>
        <p:sp>
          <p:nvSpPr>
            <p:cNvPr id="28" name="pl28"/>
            <p:cNvSpPr/>
            <p:nvPr/>
          </p:nvSpPr>
          <p:spPr>
            <a:xfrm>
              <a:off x="1120965" y="937893"/>
              <a:ext cx="3397293" cy="416630"/>
            </a:xfrm>
            <a:custGeom>
              <a:avLst/>
              <a:pathLst>
                <a:path w="3397293" h="416630">
                  <a:moveTo>
                    <a:pt x="0" y="27775"/>
                  </a:moveTo>
                  <a:lnTo>
                    <a:pt x="147708" y="55550"/>
                  </a:lnTo>
                  <a:lnTo>
                    <a:pt x="295416" y="27775"/>
                  </a:lnTo>
                  <a:lnTo>
                    <a:pt x="443125" y="27775"/>
                  </a:lnTo>
                  <a:lnTo>
                    <a:pt x="590833" y="27775"/>
                  </a:lnTo>
                  <a:lnTo>
                    <a:pt x="738541" y="0"/>
                  </a:lnTo>
                  <a:lnTo>
                    <a:pt x="886250" y="27775"/>
                  </a:lnTo>
                  <a:lnTo>
                    <a:pt x="1033958" y="55550"/>
                  </a:lnTo>
                  <a:lnTo>
                    <a:pt x="1181667" y="0"/>
                  </a:lnTo>
                  <a:lnTo>
                    <a:pt x="1329375" y="27775"/>
                  </a:lnTo>
                  <a:lnTo>
                    <a:pt x="1477083" y="27775"/>
                  </a:lnTo>
                  <a:lnTo>
                    <a:pt x="1624792" y="27775"/>
                  </a:lnTo>
                  <a:lnTo>
                    <a:pt x="1772500" y="27775"/>
                  </a:lnTo>
                  <a:lnTo>
                    <a:pt x="1920209" y="83326"/>
                  </a:lnTo>
                  <a:lnTo>
                    <a:pt x="2067917" y="55550"/>
                  </a:lnTo>
                  <a:lnTo>
                    <a:pt x="2215625" y="27775"/>
                  </a:lnTo>
                  <a:lnTo>
                    <a:pt x="2363334" y="55550"/>
                  </a:lnTo>
                  <a:lnTo>
                    <a:pt x="2511042" y="111101"/>
                  </a:lnTo>
                  <a:lnTo>
                    <a:pt x="2658751" y="194427"/>
                  </a:lnTo>
                  <a:lnTo>
                    <a:pt x="2806459" y="305528"/>
                  </a:lnTo>
                  <a:lnTo>
                    <a:pt x="2954167" y="333304"/>
                  </a:lnTo>
                  <a:lnTo>
                    <a:pt x="3101876" y="416630"/>
                  </a:lnTo>
                  <a:lnTo>
                    <a:pt x="3249584" y="277753"/>
                  </a:lnTo>
                  <a:lnTo>
                    <a:pt x="3397293" y="222202"/>
                  </a:lnTo>
                </a:path>
              </a:pathLst>
            </a:custGeom>
            <a:ln w="27101" cap="flat">
              <a:solidFill>
                <a:srgbClr val="80BD41">
                  <a:alpha val="69803"/>
                </a:srgbClr>
              </a:solidFill>
              <a:prstDash val="solid"/>
              <a:round/>
            </a:ln>
          </p:spPr>
          <p:txBody>
            <a:bodyPr/>
            <a:lstStyle/>
            <a:p/>
          </p:txBody>
        </p:sp>
        <p:sp>
          <p:nvSpPr>
            <p:cNvPr id="29" name="pl29"/>
            <p:cNvSpPr/>
            <p:nvPr/>
          </p:nvSpPr>
          <p:spPr>
            <a:xfrm>
              <a:off x="1120965" y="993444"/>
              <a:ext cx="3397293" cy="277753"/>
            </a:xfrm>
            <a:custGeom>
              <a:avLst/>
              <a:pathLst>
                <a:path w="3397293" h="277753">
                  <a:moveTo>
                    <a:pt x="0" y="83326"/>
                  </a:moveTo>
                  <a:lnTo>
                    <a:pt x="147708" y="83326"/>
                  </a:lnTo>
                  <a:lnTo>
                    <a:pt x="295416" y="138876"/>
                  </a:lnTo>
                  <a:lnTo>
                    <a:pt x="443125" y="83326"/>
                  </a:lnTo>
                  <a:lnTo>
                    <a:pt x="590833" y="55550"/>
                  </a:lnTo>
                  <a:lnTo>
                    <a:pt x="738541" y="55550"/>
                  </a:lnTo>
                  <a:lnTo>
                    <a:pt x="886250" y="55550"/>
                  </a:lnTo>
                  <a:lnTo>
                    <a:pt x="1033958" y="55550"/>
                  </a:lnTo>
                  <a:lnTo>
                    <a:pt x="1181667" y="0"/>
                  </a:lnTo>
                  <a:lnTo>
                    <a:pt x="1329375" y="27775"/>
                  </a:lnTo>
                  <a:lnTo>
                    <a:pt x="1477083" y="0"/>
                  </a:lnTo>
                  <a:lnTo>
                    <a:pt x="1624792" y="0"/>
                  </a:lnTo>
                  <a:lnTo>
                    <a:pt x="1772500" y="55550"/>
                  </a:lnTo>
                  <a:lnTo>
                    <a:pt x="1920209" y="55550"/>
                  </a:lnTo>
                  <a:lnTo>
                    <a:pt x="2067917" y="55550"/>
                  </a:lnTo>
                  <a:lnTo>
                    <a:pt x="2215625" y="83326"/>
                  </a:lnTo>
                  <a:lnTo>
                    <a:pt x="2363334" y="111101"/>
                  </a:lnTo>
                  <a:lnTo>
                    <a:pt x="2511042" y="83326"/>
                  </a:lnTo>
                  <a:lnTo>
                    <a:pt x="2658751" y="83326"/>
                  </a:lnTo>
                  <a:lnTo>
                    <a:pt x="2806459" y="83326"/>
                  </a:lnTo>
                  <a:lnTo>
                    <a:pt x="2954167" y="111101"/>
                  </a:lnTo>
                  <a:lnTo>
                    <a:pt x="3101876" y="138876"/>
                  </a:lnTo>
                  <a:lnTo>
                    <a:pt x="3249584" y="166652"/>
                  </a:lnTo>
                  <a:lnTo>
                    <a:pt x="3397293" y="277753"/>
                  </a:lnTo>
                </a:path>
              </a:pathLst>
            </a:custGeom>
            <a:ln w="27101" cap="flat">
              <a:solidFill>
                <a:srgbClr val="6A1E74">
                  <a:alpha val="69803"/>
                </a:srgbClr>
              </a:solidFill>
              <a:prstDash val="solid"/>
              <a:round/>
            </a:ln>
          </p:spPr>
          <p:txBody>
            <a:bodyPr/>
            <a:lstStyle/>
            <a:p/>
          </p:txBody>
        </p:sp>
        <p:sp>
          <p:nvSpPr>
            <p:cNvPr id="30" name="pl30"/>
            <p:cNvSpPr/>
            <p:nvPr/>
          </p:nvSpPr>
          <p:spPr>
            <a:xfrm>
              <a:off x="1120965" y="1021219"/>
              <a:ext cx="3397293" cy="527731"/>
            </a:xfrm>
            <a:custGeom>
              <a:avLst/>
              <a:pathLst>
                <a:path w="3397293" h="527731">
                  <a:moveTo>
                    <a:pt x="0" y="527731"/>
                  </a:moveTo>
                  <a:lnTo>
                    <a:pt x="147708" y="499956"/>
                  </a:lnTo>
                  <a:lnTo>
                    <a:pt x="295416" y="472180"/>
                  </a:lnTo>
                  <a:lnTo>
                    <a:pt x="443125" y="472180"/>
                  </a:lnTo>
                  <a:lnTo>
                    <a:pt x="590833" y="416630"/>
                  </a:lnTo>
                  <a:lnTo>
                    <a:pt x="738541" y="333304"/>
                  </a:lnTo>
                  <a:lnTo>
                    <a:pt x="886250" y="361079"/>
                  </a:lnTo>
                  <a:lnTo>
                    <a:pt x="1033958" y="361079"/>
                  </a:lnTo>
                  <a:lnTo>
                    <a:pt x="1181667" y="361079"/>
                  </a:lnTo>
                  <a:lnTo>
                    <a:pt x="1329375" y="333304"/>
                  </a:lnTo>
                  <a:lnTo>
                    <a:pt x="1477083" y="277753"/>
                  </a:lnTo>
                  <a:lnTo>
                    <a:pt x="1624792" y="166652"/>
                  </a:lnTo>
                  <a:lnTo>
                    <a:pt x="1772500" y="166652"/>
                  </a:lnTo>
                  <a:lnTo>
                    <a:pt x="1920209" y="166652"/>
                  </a:lnTo>
                  <a:lnTo>
                    <a:pt x="2067917" y="138876"/>
                  </a:lnTo>
                  <a:lnTo>
                    <a:pt x="2215625" y="138876"/>
                  </a:lnTo>
                  <a:lnTo>
                    <a:pt x="2363334" y="111101"/>
                  </a:lnTo>
                  <a:lnTo>
                    <a:pt x="2511042" y="111101"/>
                  </a:lnTo>
                  <a:lnTo>
                    <a:pt x="2658751" y="55550"/>
                  </a:lnTo>
                  <a:lnTo>
                    <a:pt x="2806459" y="27775"/>
                  </a:lnTo>
                  <a:lnTo>
                    <a:pt x="2954167" y="166652"/>
                  </a:lnTo>
                  <a:lnTo>
                    <a:pt x="3101876" y="138876"/>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410074"/>
              <a:ext cx="3397293" cy="666608"/>
            </a:xfrm>
            <a:custGeom>
              <a:avLst/>
              <a:pathLst>
                <a:path w="3397293" h="666608">
                  <a:moveTo>
                    <a:pt x="0" y="638832"/>
                  </a:moveTo>
                  <a:lnTo>
                    <a:pt x="147708" y="666608"/>
                  </a:lnTo>
                  <a:lnTo>
                    <a:pt x="295416" y="611057"/>
                  </a:lnTo>
                  <a:lnTo>
                    <a:pt x="443125" y="555506"/>
                  </a:lnTo>
                  <a:lnTo>
                    <a:pt x="590833" y="472180"/>
                  </a:lnTo>
                  <a:lnTo>
                    <a:pt x="738541" y="388854"/>
                  </a:lnTo>
                  <a:lnTo>
                    <a:pt x="886250" y="333304"/>
                  </a:lnTo>
                  <a:lnTo>
                    <a:pt x="1033958" y="277753"/>
                  </a:lnTo>
                  <a:lnTo>
                    <a:pt x="1181667" y="138876"/>
                  </a:lnTo>
                  <a:lnTo>
                    <a:pt x="1329375" y="27775"/>
                  </a:lnTo>
                  <a:lnTo>
                    <a:pt x="1477083" y="194427"/>
                  </a:lnTo>
                  <a:lnTo>
                    <a:pt x="1624792" y="222202"/>
                  </a:lnTo>
                  <a:lnTo>
                    <a:pt x="1772500" y="249978"/>
                  </a:lnTo>
                  <a:lnTo>
                    <a:pt x="1920209" y="305528"/>
                  </a:lnTo>
                  <a:lnTo>
                    <a:pt x="2067917" y="277753"/>
                  </a:lnTo>
                  <a:lnTo>
                    <a:pt x="2215625" y="249978"/>
                  </a:lnTo>
                  <a:lnTo>
                    <a:pt x="2363334" y="111101"/>
                  </a:lnTo>
                  <a:lnTo>
                    <a:pt x="2511042" y="83326"/>
                  </a:lnTo>
                  <a:lnTo>
                    <a:pt x="2658751" y="55550"/>
                  </a:lnTo>
                  <a:lnTo>
                    <a:pt x="2806459" y="0"/>
                  </a:lnTo>
                  <a:lnTo>
                    <a:pt x="2954167" y="55550"/>
                  </a:lnTo>
                  <a:lnTo>
                    <a:pt x="3101876" y="55550"/>
                  </a:lnTo>
                  <a:lnTo>
                    <a:pt x="3249584" y="27775"/>
                  </a:lnTo>
                  <a:lnTo>
                    <a:pt x="3397293" y="27775"/>
                  </a:lnTo>
                </a:path>
              </a:pathLst>
            </a:custGeom>
            <a:ln w="27101" cap="flat">
              <a:solidFill>
                <a:srgbClr val="F26A21">
                  <a:alpha val="69803"/>
                </a:srgbClr>
              </a:solidFill>
              <a:prstDash val="solid"/>
              <a:round/>
            </a:ln>
          </p:spPr>
          <p:txBody>
            <a:bodyPr/>
            <a:lstStyle/>
            <a:p/>
          </p:txBody>
        </p:sp>
        <p:sp>
          <p:nvSpPr>
            <p:cNvPr id="32" name="pl32"/>
            <p:cNvSpPr/>
            <p:nvPr/>
          </p:nvSpPr>
          <p:spPr>
            <a:xfrm>
              <a:off x="1120965" y="993444"/>
              <a:ext cx="3397293" cy="277753"/>
            </a:xfrm>
            <a:custGeom>
              <a:avLst/>
              <a:pathLst>
                <a:path w="3397293" h="277753">
                  <a:moveTo>
                    <a:pt x="0" y="83326"/>
                  </a:moveTo>
                  <a:lnTo>
                    <a:pt x="147708" y="83326"/>
                  </a:lnTo>
                  <a:lnTo>
                    <a:pt x="295416" y="138876"/>
                  </a:lnTo>
                  <a:lnTo>
                    <a:pt x="443125" y="83326"/>
                  </a:lnTo>
                  <a:lnTo>
                    <a:pt x="590833" y="55550"/>
                  </a:lnTo>
                  <a:lnTo>
                    <a:pt x="738541" y="55550"/>
                  </a:lnTo>
                  <a:lnTo>
                    <a:pt x="886250" y="55550"/>
                  </a:lnTo>
                  <a:lnTo>
                    <a:pt x="1033958" y="55550"/>
                  </a:lnTo>
                  <a:lnTo>
                    <a:pt x="1181667" y="0"/>
                  </a:lnTo>
                  <a:lnTo>
                    <a:pt x="1329375" y="27775"/>
                  </a:lnTo>
                  <a:lnTo>
                    <a:pt x="1477083" y="0"/>
                  </a:lnTo>
                  <a:lnTo>
                    <a:pt x="1624792" y="0"/>
                  </a:lnTo>
                  <a:lnTo>
                    <a:pt x="1772500" y="55550"/>
                  </a:lnTo>
                  <a:lnTo>
                    <a:pt x="1920209" y="55550"/>
                  </a:lnTo>
                  <a:lnTo>
                    <a:pt x="2067917" y="55550"/>
                  </a:lnTo>
                  <a:lnTo>
                    <a:pt x="2215625" y="83326"/>
                  </a:lnTo>
                  <a:lnTo>
                    <a:pt x="2363334" y="111101"/>
                  </a:lnTo>
                  <a:lnTo>
                    <a:pt x="2511042" y="83326"/>
                  </a:lnTo>
                  <a:lnTo>
                    <a:pt x="2658751" y="83326"/>
                  </a:lnTo>
                  <a:lnTo>
                    <a:pt x="2806459" y="83326"/>
                  </a:lnTo>
                  <a:lnTo>
                    <a:pt x="2954167" y="111101"/>
                  </a:lnTo>
                  <a:lnTo>
                    <a:pt x="3101876" y="138876"/>
                  </a:lnTo>
                  <a:lnTo>
                    <a:pt x="3249584" y="166652"/>
                  </a:lnTo>
                  <a:lnTo>
                    <a:pt x="3397293" y="277753"/>
                  </a:lnTo>
                </a:path>
              </a:pathLst>
            </a:custGeom>
            <a:ln w="65043" cap="flat">
              <a:solidFill>
                <a:srgbClr val="000000">
                  <a:alpha val="100000"/>
                </a:srgbClr>
              </a:solidFill>
              <a:prstDash val="solid"/>
              <a:round/>
            </a:ln>
          </p:spPr>
          <p:txBody>
            <a:bodyPr/>
            <a:lstStyle/>
            <a:p/>
          </p:txBody>
        </p:sp>
        <p:sp>
          <p:nvSpPr>
            <p:cNvPr id="33" name="pl33"/>
            <p:cNvSpPr/>
            <p:nvPr/>
          </p:nvSpPr>
          <p:spPr>
            <a:xfrm>
              <a:off x="1120965" y="993444"/>
              <a:ext cx="3397293" cy="277753"/>
            </a:xfrm>
            <a:custGeom>
              <a:avLst/>
              <a:pathLst>
                <a:path w="3397293" h="277753">
                  <a:moveTo>
                    <a:pt x="0" y="83326"/>
                  </a:moveTo>
                  <a:lnTo>
                    <a:pt x="147708" y="83326"/>
                  </a:lnTo>
                  <a:lnTo>
                    <a:pt x="295416" y="138876"/>
                  </a:lnTo>
                  <a:lnTo>
                    <a:pt x="443125" y="83326"/>
                  </a:lnTo>
                  <a:lnTo>
                    <a:pt x="590833" y="55550"/>
                  </a:lnTo>
                  <a:lnTo>
                    <a:pt x="738541" y="55550"/>
                  </a:lnTo>
                  <a:lnTo>
                    <a:pt x="886250" y="55550"/>
                  </a:lnTo>
                  <a:lnTo>
                    <a:pt x="1033958" y="55550"/>
                  </a:lnTo>
                  <a:lnTo>
                    <a:pt x="1181667" y="0"/>
                  </a:lnTo>
                  <a:lnTo>
                    <a:pt x="1329375" y="27775"/>
                  </a:lnTo>
                  <a:lnTo>
                    <a:pt x="1477083" y="0"/>
                  </a:lnTo>
                  <a:lnTo>
                    <a:pt x="1624792" y="0"/>
                  </a:lnTo>
                  <a:lnTo>
                    <a:pt x="1772500" y="55550"/>
                  </a:lnTo>
                  <a:lnTo>
                    <a:pt x="1920209" y="55550"/>
                  </a:lnTo>
                  <a:lnTo>
                    <a:pt x="2067917" y="55550"/>
                  </a:lnTo>
                  <a:lnTo>
                    <a:pt x="2215625" y="83326"/>
                  </a:lnTo>
                  <a:lnTo>
                    <a:pt x="2363334" y="111101"/>
                  </a:lnTo>
                  <a:lnTo>
                    <a:pt x="2511042" y="83326"/>
                  </a:lnTo>
                  <a:lnTo>
                    <a:pt x="2658751" y="83326"/>
                  </a:lnTo>
                  <a:lnTo>
                    <a:pt x="2806459" y="83326"/>
                  </a:lnTo>
                  <a:lnTo>
                    <a:pt x="2954167" y="111101"/>
                  </a:lnTo>
                  <a:lnTo>
                    <a:pt x="3101876" y="138876"/>
                  </a:lnTo>
                  <a:lnTo>
                    <a:pt x="3249584" y="166652"/>
                  </a:lnTo>
                  <a:lnTo>
                    <a:pt x="3397293" y="277753"/>
                  </a:lnTo>
                </a:path>
              </a:pathLst>
            </a:custGeom>
            <a:ln w="40651" cap="flat">
              <a:solidFill>
                <a:srgbClr val="6A1E74">
                  <a:alpha val="100000"/>
                </a:srgbClr>
              </a:solidFill>
              <a:prstDash val="solid"/>
              <a:round/>
            </a:ln>
          </p:spPr>
          <p:txBody>
            <a:bodyPr/>
            <a:lstStyle/>
            <a:p/>
          </p:txBody>
        </p:sp>
        <p:sp>
          <p:nvSpPr>
            <p:cNvPr id="34" name="tx34"/>
            <p:cNvSpPr/>
            <p:nvPr/>
          </p:nvSpPr>
          <p:spPr>
            <a:xfrm>
              <a:off x="1060675" y="904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 name="tx35"/>
            <p:cNvSpPr/>
            <p:nvPr/>
          </p:nvSpPr>
          <p:spPr>
            <a:xfrm>
              <a:off x="1799217" y="8765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 name="tx36"/>
            <p:cNvSpPr/>
            <p:nvPr/>
          </p:nvSpPr>
          <p:spPr>
            <a:xfrm>
              <a:off x="2537759" y="8210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 name="tx37"/>
            <p:cNvSpPr/>
            <p:nvPr/>
          </p:nvSpPr>
          <p:spPr>
            <a:xfrm>
              <a:off x="3276301" y="904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 name="tx38"/>
            <p:cNvSpPr/>
            <p:nvPr/>
          </p:nvSpPr>
          <p:spPr>
            <a:xfrm>
              <a:off x="3867135" y="904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 name="tx39"/>
            <p:cNvSpPr/>
            <p:nvPr/>
          </p:nvSpPr>
          <p:spPr>
            <a:xfrm>
              <a:off x="4457968"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45417" y="4638839"/>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58" name="pl58"/>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20950" y="472419"/>
              <a:ext cx="239732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MENA, 2000-2023</a:t>
              </a:r>
            </a:p>
          </p:txBody>
        </p:sp>
        <p:sp>
          <p:nvSpPr>
            <p:cNvPr id="68" name="pl68"/>
            <p:cNvSpPr/>
            <p:nvPr/>
          </p:nvSpPr>
          <p:spPr>
            <a:xfrm>
              <a:off x="5267799" y="37114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29178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1242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3307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5267799" y="33146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8" name="pl78"/>
            <p:cNvSpPr/>
            <p:nvPr/>
          </p:nvSpPr>
          <p:spPr>
            <a:xfrm>
              <a:off x="5267799" y="25210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17275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9339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437664" y="1568790"/>
              <a:ext cx="3397293" cy="872939"/>
            </a:xfrm>
            <a:custGeom>
              <a:avLst/>
              <a:pathLst>
                <a:path w="3397293" h="872939">
                  <a:moveTo>
                    <a:pt x="0" y="396790"/>
                  </a:moveTo>
                  <a:lnTo>
                    <a:pt x="147708" y="476148"/>
                  </a:lnTo>
                  <a:lnTo>
                    <a:pt x="295416" y="555506"/>
                  </a:lnTo>
                  <a:lnTo>
                    <a:pt x="443125" y="476148"/>
                  </a:lnTo>
                  <a:lnTo>
                    <a:pt x="590833" y="396790"/>
                  </a:lnTo>
                  <a:lnTo>
                    <a:pt x="738541" y="396790"/>
                  </a:lnTo>
                  <a:lnTo>
                    <a:pt x="886250" y="158716"/>
                  </a:lnTo>
                  <a:lnTo>
                    <a:pt x="1033958" y="158716"/>
                  </a:lnTo>
                  <a:lnTo>
                    <a:pt x="1181667" y="79358"/>
                  </a:lnTo>
                  <a:lnTo>
                    <a:pt x="1329375" y="79358"/>
                  </a:lnTo>
                  <a:lnTo>
                    <a:pt x="1477083" y="79358"/>
                  </a:lnTo>
                  <a:lnTo>
                    <a:pt x="1624792" y="79358"/>
                  </a:lnTo>
                  <a:lnTo>
                    <a:pt x="1772500" y="0"/>
                  </a:lnTo>
                  <a:lnTo>
                    <a:pt x="1920209" y="79358"/>
                  </a:lnTo>
                  <a:lnTo>
                    <a:pt x="2067917" y="79358"/>
                  </a:lnTo>
                  <a:lnTo>
                    <a:pt x="2215625" y="79358"/>
                  </a:lnTo>
                  <a:lnTo>
                    <a:pt x="2363334" y="79358"/>
                  </a:lnTo>
                  <a:lnTo>
                    <a:pt x="2511042" y="79358"/>
                  </a:lnTo>
                  <a:lnTo>
                    <a:pt x="2658751" y="158716"/>
                  </a:lnTo>
                  <a:lnTo>
                    <a:pt x="2806459" y="158716"/>
                  </a:lnTo>
                  <a:lnTo>
                    <a:pt x="2954167" y="317432"/>
                  </a:lnTo>
                  <a:lnTo>
                    <a:pt x="3101876" y="872939"/>
                  </a:lnTo>
                  <a:lnTo>
                    <a:pt x="3249584" y="317432"/>
                  </a:lnTo>
                  <a:lnTo>
                    <a:pt x="3397293" y="555506"/>
                  </a:lnTo>
                </a:path>
              </a:pathLst>
            </a:custGeom>
            <a:ln w="27101" cap="flat">
              <a:solidFill>
                <a:srgbClr val="0058AB">
                  <a:alpha val="69803"/>
                </a:srgbClr>
              </a:solidFill>
              <a:prstDash val="solid"/>
              <a:round/>
            </a:ln>
          </p:spPr>
          <p:txBody>
            <a:bodyPr/>
            <a:lstStyle/>
            <a:p/>
          </p:txBody>
        </p:sp>
        <p:sp>
          <p:nvSpPr>
            <p:cNvPr id="88" name="pl88"/>
            <p:cNvSpPr/>
            <p:nvPr/>
          </p:nvSpPr>
          <p:spPr>
            <a:xfrm>
              <a:off x="5437664" y="1727506"/>
              <a:ext cx="3397293" cy="634864"/>
            </a:xfrm>
            <a:custGeom>
              <a:avLst/>
              <a:pathLst>
                <a:path w="3397293" h="634864">
                  <a:moveTo>
                    <a:pt x="0" y="158716"/>
                  </a:moveTo>
                  <a:lnTo>
                    <a:pt x="147708" y="79358"/>
                  </a:lnTo>
                  <a:lnTo>
                    <a:pt x="295416" y="396790"/>
                  </a:lnTo>
                  <a:lnTo>
                    <a:pt x="443125" y="634864"/>
                  </a:lnTo>
                  <a:lnTo>
                    <a:pt x="590833" y="396790"/>
                  </a:lnTo>
                  <a:lnTo>
                    <a:pt x="738541" y="158716"/>
                  </a:lnTo>
                  <a:lnTo>
                    <a:pt x="886250" y="158716"/>
                  </a:lnTo>
                  <a:lnTo>
                    <a:pt x="1033958" y="0"/>
                  </a:lnTo>
                  <a:lnTo>
                    <a:pt x="1181667" y="79358"/>
                  </a:lnTo>
                  <a:lnTo>
                    <a:pt x="1329375" y="238074"/>
                  </a:lnTo>
                  <a:lnTo>
                    <a:pt x="1477083" y="396790"/>
                  </a:lnTo>
                  <a:lnTo>
                    <a:pt x="1624792" y="396790"/>
                  </a:lnTo>
                  <a:lnTo>
                    <a:pt x="1772500" y="158716"/>
                  </a:lnTo>
                  <a:lnTo>
                    <a:pt x="1920209" y="79358"/>
                  </a:lnTo>
                  <a:lnTo>
                    <a:pt x="2067917" y="317432"/>
                  </a:lnTo>
                  <a:lnTo>
                    <a:pt x="2215625" y="238074"/>
                  </a:lnTo>
                  <a:lnTo>
                    <a:pt x="2363334" y="396790"/>
                  </a:lnTo>
                  <a:lnTo>
                    <a:pt x="2511042" y="158716"/>
                  </a:lnTo>
                  <a:lnTo>
                    <a:pt x="2658751" y="0"/>
                  </a:lnTo>
                  <a:lnTo>
                    <a:pt x="2806459" y="0"/>
                  </a:lnTo>
                  <a:lnTo>
                    <a:pt x="2954167" y="79358"/>
                  </a:lnTo>
                  <a:lnTo>
                    <a:pt x="3101876" y="79358"/>
                  </a:lnTo>
                  <a:lnTo>
                    <a:pt x="3249584" y="79358"/>
                  </a:lnTo>
                  <a:lnTo>
                    <a:pt x="3397293" y="0"/>
                  </a:lnTo>
                </a:path>
              </a:pathLst>
            </a:custGeom>
            <a:ln w="27101" cap="flat">
              <a:solidFill>
                <a:srgbClr val="1CABE2">
                  <a:alpha val="69803"/>
                </a:srgbClr>
              </a:solidFill>
              <a:prstDash val="solid"/>
              <a:round/>
            </a:ln>
          </p:spPr>
          <p:txBody>
            <a:bodyPr/>
            <a:lstStyle/>
            <a:p/>
          </p:txBody>
        </p:sp>
        <p:sp>
          <p:nvSpPr>
            <p:cNvPr id="89" name="pl89"/>
            <p:cNvSpPr/>
            <p:nvPr/>
          </p:nvSpPr>
          <p:spPr>
            <a:xfrm>
              <a:off x="5437664" y="1648148"/>
              <a:ext cx="3397293" cy="1031655"/>
            </a:xfrm>
            <a:custGeom>
              <a:avLst/>
              <a:pathLst>
                <a:path w="3397293" h="1031655">
                  <a:moveTo>
                    <a:pt x="0" y="1031655"/>
                  </a:moveTo>
                  <a:lnTo>
                    <a:pt x="147708" y="872939"/>
                  </a:lnTo>
                  <a:lnTo>
                    <a:pt x="295416" y="714223"/>
                  </a:lnTo>
                  <a:lnTo>
                    <a:pt x="443125" y="555506"/>
                  </a:lnTo>
                  <a:lnTo>
                    <a:pt x="590833" y="476148"/>
                  </a:lnTo>
                  <a:lnTo>
                    <a:pt x="738541" y="476148"/>
                  </a:lnTo>
                  <a:lnTo>
                    <a:pt x="886250" y="317432"/>
                  </a:lnTo>
                  <a:lnTo>
                    <a:pt x="1033958" y="238074"/>
                  </a:lnTo>
                  <a:lnTo>
                    <a:pt x="1181667" y="238074"/>
                  </a:lnTo>
                  <a:lnTo>
                    <a:pt x="1329375" y="158716"/>
                  </a:lnTo>
                  <a:lnTo>
                    <a:pt x="1477083" y="79358"/>
                  </a:lnTo>
                  <a:lnTo>
                    <a:pt x="1624792" y="0"/>
                  </a:lnTo>
                  <a:lnTo>
                    <a:pt x="1772500" y="158716"/>
                  </a:lnTo>
                  <a:lnTo>
                    <a:pt x="1920209" y="238074"/>
                  </a:lnTo>
                  <a:lnTo>
                    <a:pt x="2067917" y="79358"/>
                  </a:lnTo>
                  <a:lnTo>
                    <a:pt x="2215625" y="79358"/>
                  </a:lnTo>
                  <a:lnTo>
                    <a:pt x="2363334" y="158716"/>
                  </a:lnTo>
                  <a:lnTo>
                    <a:pt x="2511042" y="238074"/>
                  </a:lnTo>
                  <a:lnTo>
                    <a:pt x="2658751" y="79358"/>
                  </a:lnTo>
                  <a:lnTo>
                    <a:pt x="2806459" y="79358"/>
                  </a:lnTo>
                  <a:lnTo>
                    <a:pt x="2954167" y="158716"/>
                  </a:lnTo>
                  <a:lnTo>
                    <a:pt x="3101876" y="396790"/>
                  </a:lnTo>
                  <a:lnTo>
                    <a:pt x="3249584" y="396790"/>
                  </a:lnTo>
                  <a:lnTo>
                    <a:pt x="3397293" y="79358"/>
                  </a:lnTo>
                </a:path>
              </a:pathLst>
            </a:custGeom>
            <a:ln w="27101" cap="flat">
              <a:solidFill>
                <a:srgbClr val="00833D">
                  <a:alpha val="69803"/>
                </a:srgbClr>
              </a:solidFill>
              <a:prstDash val="solid"/>
              <a:round/>
            </a:ln>
          </p:spPr>
          <p:txBody>
            <a:bodyPr/>
            <a:lstStyle/>
            <a:p/>
          </p:txBody>
        </p:sp>
        <p:sp>
          <p:nvSpPr>
            <p:cNvPr id="90" name="pl90"/>
            <p:cNvSpPr/>
            <p:nvPr/>
          </p:nvSpPr>
          <p:spPr>
            <a:xfrm>
              <a:off x="5437664" y="854567"/>
              <a:ext cx="3397293" cy="1190371"/>
            </a:xfrm>
            <a:custGeom>
              <a:avLst/>
              <a:pathLst>
                <a:path w="3397293" h="1190371">
                  <a:moveTo>
                    <a:pt x="0" y="79358"/>
                  </a:moveTo>
                  <a:lnTo>
                    <a:pt x="147708" y="158716"/>
                  </a:lnTo>
                  <a:lnTo>
                    <a:pt x="295416" y="79358"/>
                  </a:lnTo>
                  <a:lnTo>
                    <a:pt x="443125" y="79358"/>
                  </a:lnTo>
                  <a:lnTo>
                    <a:pt x="590833" y="79358"/>
                  </a:lnTo>
                  <a:lnTo>
                    <a:pt x="738541" y="0"/>
                  </a:lnTo>
                  <a:lnTo>
                    <a:pt x="886250" y="79358"/>
                  </a:lnTo>
                  <a:lnTo>
                    <a:pt x="1033958" y="158716"/>
                  </a:lnTo>
                  <a:lnTo>
                    <a:pt x="1181667" y="0"/>
                  </a:lnTo>
                  <a:lnTo>
                    <a:pt x="1329375" y="79358"/>
                  </a:lnTo>
                  <a:lnTo>
                    <a:pt x="1477083" y="79358"/>
                  </a:lnTo>
                  <a:lnTo>
                    <a:pt x="1624792" y="79358"/>
                  </a:lnTo>
                  <a:lnTo>
                    <a:pt x="1772500" y="79358"/>
                  </a:lnTo>
                  <a:lnTo>
                    <a:pt x="1920209" y="238074"/>
                  </a:lnTo>
                  <a:lnTo>
                    <a:pt x="2067917" y="158716"/>
                  </a:lnTo>
                  <a:lnTo>
                    <a:pt x="2215625" y="79358"/>
                  </a:lnTo>
                  <a:lnTo>
                    <a:pt x="2363334" y="158716"/>
                  </a:lnTo>
                  <a:lnTo>
                    <a:pt x="2511042" y="317432"/>
                  </a:lnTo>
                  <a:lnTo>
                    <a:pt x="2658751" y="555506"/>
                  </a:lnTo>
                  <a:lnTo>
                    <a:pt x="2806459" y="872939"/>
                  </a:lnTo>
                  <a:lnTo>
                    <a:pt x="2954167" y="952297"/>
                  </a:lnTo>
                  <a:lnTo>
                    <a:pt x="3101876" y="1190371"/>
                  </a:lnTo>
                  <a:lnTo>
                    <a:pt x="3249584" y="793581"/>
                  </a:lnTo>
                  <a:lnTo>
                    <a:pt x="3397293" y="634864"/>
                  </a:lnTo>
                </a:path>
              </a:pathLst>
            </a:custGeom>
            <a:ln w="27101" cap="flat">
              <a:solidFill>
                <a:srgbClr val="80BD41">
                  <a:alpha val="69803"/>
                </a:srgbClr>
              </a:solidFill>
              <a:prstDash val="solid"/>
              <a:round/>
            </a:ln>
          </p:spPr>
          <p:txBody>
            <a:bodyPr/>
            <a:lstStyle/>
            <a:p/>
          </p:txBody>
        </p:sp>
        <p:sp>
          <p:nvSpPr>
            <p:cNvPr id="91" name="pl91"/>
            <p:cNvSpPr/>
            <p:nvPr/>
          </p:nvSpPr>
          <p:spPr>
            <a:xfrm>
              <a:off x="5437664" y="1489432"/>
              <a:ext cx="3397293" cy="793581"/>
            </a:xfrm>
            <a:custGeom>
              <a:avLst/>
              <a:pathLst>
                <a:path w="3397293" h="793581">
                  <a:moveTo>
                    <a:pt x="0" y="238074"/>
                  </a:moveTo>
                  <a:lnTo>
                    <a:pt x="147708" y="238074"/>
                  </a:lnTo>
                  <a:lnTo>
                    <a:pt x="295416" y="396790"/>
                  </a:lnTo>
                  <a:lnTo>
                    <a:pt x="443125" y="238074"/>
                  </a:lnTo>
                  <a:lnTo>
                    <a:pt x="590833" y="158716"/>
                  </a:lnTo>
                  <a:lnTo>
                    <a:pt x="738541" y="158716"/>
                  </a:lnTo>
                  <a:lnTo>
                    <a:pt x="886250" y="158716"/>
                  </a:lnTo>
                  <a:lnTo>
                    <a:pt x="1033958" y="158716"/>
                  </a:lnTo>
                  <a:lnTo>
                    <a:pt x="1181667" y="0"/>
                  </a:lnTo>
                  <a:lnTo>
                    <a:pt x="1329375" y="79358"/>
                  </a:lnTo>
                  <a:lnTo>
                    <a:pt x="1477083" y="0"/>
                  </a:lnTo>
                  <a:lnTo>
                    <a:pt x="1624792" y="0"/>
                  </a:lnTo>
                  <a:lnTo>
                    <a:pt x="1772500" y="158716"/>
                  </a:lnTo>
                  <a:lnTo>
                    <a:pt x="1920209" y="158716"/>
                  </a:lnTo>
                  <a:lnTo>
                    <a:pt x="2067917" y="158716"/>
                  </a:lnTo>
                  <a:lnTo>
                    <a:pt x="2215625" y="238074"/>
                  </a:lnTo>
                  <a:lnTo>
                    <a:pt x="2363334" y="317432"/>
                  </a:lnTo>
                  <a:lnTo>
                    <a:pt x="2511042" y="238074"/>
                  </a:lnTo>
                  <a:lnTo>
                    <a:pt x="2658751" y="238074"/>
                  </a:lnTo>
                  <a:lnTo>
                    <a:pt x="2806459" y="238074"/>
                  </a:lnTo>
                  <a:lnTo>
                    <a:pt x="2954167" y="317432"/>
                  </a:lnTo>
                  <a:lnTo>
                    <a:pt x="3101876" y="396790"/>
                  </a:lnTo>
                  <a:lnTo>
                    <a:pt x="3249584" y="476148"/>
                  </a:lnTo>
                  <a:lnTo>
                    <a:pt x="3397293" y="793581"/>
                  </a:lnTo>
                </a:path>
              </a:pathLst>
            </a:custGeom>
            <a:ln w="27101" cap="flat">
              <a:solidFill>
                <a:srgbClr val="6A1E74">
                  <a:alpha val="69803"/>
                </a:srgbClr>
              </a:solidFill>
              <a:prstDash val="solid"/>
              <a:round/>
            </a:ln>
          </p:spPr>
          <p:txBody>
            <a:bodyPr/>
            <a:lstStyle/>
            <a:p/>
          </p:txBody>
        </p:sp>
        <p:sp>
          <p:nvSpPr>
            <p:cNvPr id="92" name="pl92"/>
            <p:cNvSpPr/>
            <p:nvPr/>
          </p:nvSpPr>
          <p:spPr>
            <a:xfrm>
              <a:off x="5437664" y="1648148"/>
              <a:ext cx="3397293" cy="1507804"/>
            </a:xfrm>
            <a:custGeom>
              <a:avLst/>
              <a:pathLst>
                <a:path w="3397293" h="1507804">
                  <a:moveTo>
                    <a:pt x="0" y="1507804"/>
                  </a:moveTo>
                  <a:lnTo>
                    <a:pt x="147708" y="1428446"/>
                  </a:lnTo>
                  <a:lnTo>
                    <a:pt x="295416" y="1349087"/>
                  </a:lnTo>
                  <a:lnTo>
                    <a:pt x="443125" y="1349087"/>
                  </a:lnTo>
                  <a:lnTo>
                    <a:pt x="590833" y="1190371"/>
                  </a:lnTo>
                  <a:lnTo>
                    <a:pt x="738541" y="952297"/>
                  </a:lnTo>
                  <a:lnTo>
                    <a:pt x="886250" y="1031655"/>
                  </a:lnTo>
                  <a:lnTo>
                    <a:pt x="1033958" y="1031655"/>
                  </a:lnTo>
                  <a:lnTo>
                    <a:pt x="1181667" y="1031655"/>
                  </a:lnTo>
                  <a:lnTo>
                    <a:pt x="1329375" y="952297"/>
                  </a:lnTo>
                  <a:lnTo>
                    <a:pt x="1477083" y="793581"/>
                  </a:lnTo>
                  <a:lnTo>
                    <a:pt x="1624792" y="476148"/>
                  </a:lnTo>
                  <a:lnTo>
                    <a:pt x="1772500" y="476148"/>
                  </a:lnTo>
                  <a:lnTo>
                    <a:pt x="1920209" y="476148"/>
                  </a:lnTo>
                  <a:lnTo>
                    <a:pt x="2067917" y="396790"/>
                  </a:lnTo>
                  <a:lnTo>
                    <a:pt x="2215625" y="396790"/>
                  </a:lnTo>
                  <a:lnTo>
                    <a:pt x="2363334" y="317432"/>
                  </a:lnTo>
                  <a:lnTo>
                    <a:pt x="2511042" y="317432"/>
                  </a:lnTo>
                  <a:lnTo>
                    <a:pt x="2658751" y="158716"/>
                  </a:lnTo>
                  <a:lnTo>
                    <a:pt x="2806459" y="79358"/>
                  </a:lnTo>
                  <a:lnTo>
                    <a:pt x="2954167" y="476148"/>
                  </a:lnTo>
                  <a:lnTo>
                    <a:pt x="3101876" y="396790"/>
                  </a:lnTo>
                  <a:lnTo>
                    <a:pt x="3249584" y="0"/>
                  </a:lnTo>
                  <a:lnTo>
                    <a:pt x="3397293" y="79358"/>
                  </a:lnTo>
                </a:path>
              </a:pathLst>
            </a:custGeom>
            <a:ln w="27101" cap="flat">
              <a:solidFill>
                <a:srgbClr val="E2231A">
                  <a:alpha val="69803"/>
                </a:srgbClr>
              </a:solidFill>
              <a:prstDash val="solid"/>
              <a:round/>
            </a:ln>
          </p:spPr>
          <p:txBody>
            <a:bodyPr/>
            <a:lstStyle/>
            <a:p/>
          </p:txBody>
        </p:sp>
        <p:sp>
          <p:nvSpPr>
            <p:cNvPr id="93" name="pl93"/>
            <p:cNvSpPr/>
            <p:nvPr/>
          </p:nvSpPr>
          <p:spPr>
            <a:xfrm>
              <a:off x="5437664" y="1727506"/>
              <a:ext cx="3397293" cy="1904594"/>
            </a:xfrm>
            <a:custGeom>
              <a:avLst/>
              <a:pathLst>
                <a:path w="3397293" h="1904594">
                  <a:moveTo>
                    <a:pt x="0" y="1825236"/>
                  </a:moveTo>
                  <a:lnTo>
                    <a:pt x="147708" y="1904594"/>
                  </a:lnTo>
                  <a:lnTo>
                    <a:pt x="295416" y="1745878"/>
                  </a:lnTo>
                  <a:lnTo>
                    <a:pt x="443125" y="1587162"/>
                  </a:lnTo>
                  <a:lnTo>
                    <a:pt x="590833" y="1349087"/>
                  </a:lnTo>
                  <a:lnTo>
                    <a:pt x="738541" y="1111013"/>
                  </a:lnTo>
                  <a:lnTo>
                    <a:pt x="886250" y="952297"/>
                  </a:lnTo>
                  <a:lnTo>
                    <a:pt x="1033958" y="793581"/>
                  </a:lnTo>
                  <a:lnTo>
                    <a:pt x="1181667" y="396790"/>
                  </a:lnTo>
                  <a:lnTo>
                    <a:pt x="1329375" y="79358"/>
                  </a:lnTo>
                  <a:lnTo>
                    <a:pt x="1477083" y="555506"/>
                  </a:lnTo>
                  <a:lnTo>
                    <a:pt x="1624792" y="634864"/>
                  </a:lnTo>
                  <a:lnTo>
                    <a:pt x="1772500" y="714223"/>
                  </a:lnTo>
                  <a:lnTo>
                    <a:pt x="1920209" y="872939"/>
                  </a:lnTo>
                  <a:lnTo>
                    <a:pt x="2067917" y="793581"/>
                  </a:lnTo>
                  <a:lnTo>
                    <a:pt x="2215625" y="714223"/>
                  </a:lnTo>
                  <a:lnTo>
                    <a:pt x="2363334" y="317432"/>
                  </a:lnTo>
                  <a:lnTo>
                    <a:pt x="2511042" y="238074"/>
                  </a:lnTo>
                  <a:lnTo>
                    <a:pt x="2658751" y="158716"/>
                  </a:lnTo>
                  <a:lnTo>
                    <a:pt x="2806459" y="0"/>
                  </a:lnTo>
                  <a:lnTo>
                    <a:pt x="2954167" y="158716"/>
                  </a:lnTo>
                  <a:lnTo>
                    <a:pt x="3101876" y="158716"/>
                  </a:lnTo>
                  <a:lnTo>
                    <a:pt x="3249584" y="79358"/>
                  </a:lnTo>
                  <a:lnTo>
                    <a:pt x="3397293" y="79358"/>
                  </a:lnTo>
                </a:path>
              </a:pathLst>
            </a:custGeom>
            <a:ln w="27101" cap="flat">
              <a:solidFill>
                <a:srgbClr val="F26A21">
                  <a:alpha val="69803"/>
                </a:srgbClr>
              </a:solidFill>
              <a:prstDash val="solid"/>
              <a:round/>
            </a:ln>
          </p:spPr>
          <p:txBody>
            <a:bodyPr/>
            <a:lstStyle/>
            <a:p/>
          </p:txBody>
        </p:sp>
        <p:sp>
          <p:nvSpPr>
            <p:cNvPr id="94" name="pl94"/>
            <p:cNvSpPr/>
            <p:nvPr/>
          </p:nvSpPr>
          <p:spPr>
            <a:xfrm>
              <a:off x="5437664" y="1727506"/>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5" name="pl95"/>
            <p:cNvSpPr/>
            <p:nvPr/>
          </p:nvSpPr>
          <p:spPr>
            <a:xfrm>
              <a:off x="5437664" y="1489432"/>
              <a:ext cx="3397293" cy="793581"/>
            </a:xfrm>
            <a:custGeom>
              <a:avLst/>
              <a:pathLst>
                <a:path w="3397293" h="793581">
                  <a:moveTo>
                    <a:pt x="0" y="238074"/>
                  </a:moveTo>
                  <a:lnTo>
                    <a:pt x="147708" y="238074"/>
                  </a:lnTo>
                  <a:lnTo>
                    <a:pt x="295416" y="396790"/>
                  </a:lnTo>
                  <a:lnTo>
                    <a:pt x="443125" y="238074"/>
                  </a:lnTo>
                  <a:lnTo>
                    <a:pt x="590833" y="158716"/>
                  </a:lnTo>
                  <a:lnTo>
                    <a:pt x="738541" y="158716"/>
                  </a:lnTo>
                  <a:lnTo>
                    <a:pt x="886250" y="158716"/>
                  </a:lnTo>
                  <a:lnTo>
                    <a:pt x="1033958" y="158716"/>
                  </a:lnTo>
                  <a:lnTo>
                    <a:pt x="1181667" y="0"/>
                  </a:lnTo>
                  <a:lnTo>
                    <a:pt x="1329375" y="79358"/>
                  </a:lnTo>
                  <a:lnTo>
                    <a:pt x="1477083" y="0"/>
                  </a:lnTo>
                  <a:lnTo>
                    <a:pt x="1624792" y="0"/>
                  </a:lnTo>
                  <a:lnTo>
                    <a:pt x="1772500" y="158716"/>
                  </a:lnTo>
                  <a:lnTo>
                    <a:pt x="1920209" y="158716"/>
                  </a:lnTo>
                  <a:lnTo>
                    <a:pt x="2067917" y="158716"/>
                  </a:lnTo>
                  <a:lnTo>
                    <a:pt x="2215625" y="238074"/>
                  </a:lnTo>
                  <a:lnTo>
                    <a:pt x="2363334" y="317432"/>
                  </a:lnTo>
                  <a:lnTo>
                    <a:pt x="2511042" y="238074"/>
                  </a:lnTo>
                  <a:lnTo>
                    <a:pt x="2658751" y="238074"/>
                  </a:lnTo>
                  <a:lnTo>
                    <a:pt x="2806459" y="238074"/>
                  </a:lnTo>
                  <a:lnTo>
                    <a:pt x="2954167" y="317432"/>
                  </a:lnTo>
                  <a:lnTo>
                    <a:pt x="3101876" y="396790"/>
                  </a:lnTo>
                  <a:lnTo>
                    <a:pt x="3249584" y="476148"/>
                  </a:lnTo>
                  <a:lnTo>
                    <a:pt x="3397293" y="793581"/>
                  </a:lnTo>
                </a:path>
              </a:pathLst>
            </a:custGeom>
            <a:ln w="65043" cap="flat">
              <a:solidFill>
                <a:srgbClr val="000000">
                  <a:alpha val="100000"/>
                </a:srgbClr>
              </a:solidFill>
              <a:prstDash val="solid"/>
              <a:round/>
            </a:ln>
          </p:spPr>
          <p:txBody>
            <a:bodyPr/>
            <a:lstStyle/>
            <a:p/>
          </p:txBody>
        </p:sp>
        <p:sp>
          <p:nvSpPr>
            <p:cNvPr id="96" name="pl96"/>
            <p:cNvSpPr/>
            <p:nvPr/>
          </p:nvSpPr>
          <p:spPr>
            <a:xfrm>
              <a:off x="5437664" y="1489432"/>
              <a:ext cx="3397293" cy="793581"/>
            </a:xfrm>
            <a:custGeom>
              <a:avLst/>
              <a:pathLst>
                <a:path w="3397293" h="793581">
                  <a:moveTo>
                    <a:pt x="0" y="238074"/>
                  </a:moveTo>
                  <a:lnTo>
                    <a:pt x="147708" y="238074"/>
                  </a:lnTo>
                  <a:lnTo>
                    <a:pt x="295416" y="396790"/>
                  </a:lnTo>
                  <a:lnTo>
                    <a:pt x="443125" y="238074"/>
                  </a:lnTo>
                  <a:lnTo>
                    <a:pt x="590833" y="158716"/>
                  </a:lnTo>
                  <a:lnTo>
                    <a:pt x="738541" y="158716"/>
                  </a:lnTo>
                  <a:lnTo>
                    <a:pt x="886250" y="158716"/>
                  </a:lnTo>
                  <a:lnTo>
                    <a:pt x="1033958" y="158716"/>
                  </a:lnTo>
                  <a:lnTo>
                    <a:pt x="1181667" y="0"/>
                  </a:lnTo>
                  <a:lnTo>
                    <a:pt x="1329375" y="79358"/>
                  </a:lnTo>
                  <a:lnTo>
                    <a:pt x="1477083" y="0"/>
                  </a:lnTo>
                  <a:lnTo>
                    <a:pt x="1624792" y="0"/>
                  </a:lnTo>
                  <a:lnTo>
                    <a:pt x="1772500" y="158716"/>
                  </a:lnTo>
                  <a:lnTo>
                    <a:pt x="1920209" y="158716"/>
                  </a:lnTo>
                  <a:lnTo>
                    <a:pt x="2067917" y="158716"/>
                  </a:lnTo>
                  <a:lnTo>
                    <a:pt x="2215625" y="238074"/>
                  </a:lnTo>
                  <a:lnTo>
                    <a:pt x="2363334" y="317432"/>
                  </a:lnTo>
                  <a:lnTo>
                    <a:pt x="2511042" y="238074"/>
                  </a:lnTo>
                  <a:lnTo>
                    <a:pt x="2658751" y="238074"/>
                  </a:lnTo>
                  <a:lnTo>
                    <a:pt x="2806459" y="238074"/>
                  </a:lnTo>
                  <a:lnTo>
                    <a:pt x="2954167" y="317432"/>
                  </a:lnTo>
                  <a:lnTo>
                    <a:pt x="3101876" y="396790"/>
                  </a:lnTo>
                  <a:lnTo>
                    <a:pt x="3249584" y="476148"/>
                  </a:lnTo>
                  <a:lnTo>
                    <a:pt x="3397293" y="793581"/>
                  </a:lnTo>
                </a:path>
              </a:pathLst>
            </a:custGeom>
            <a:ln w="40651" cap="flat">
              <a:solidFill>
                <a:srgbClr val="6A1E74">
                  <a:alpha val="100000"/>
                </a:srgbClr>
              </a:solidFill>
              <a:prstDash val="solid"/>
              <a:round/>
            </a:ln>
          </p:spPr>
          <p:txBody>
            <a:bodyPr/>
            <a:lstStyle/>
            <a:p/>
          </p:txBody>
        </p:sp>
        <p:sp>
          <p:nvSpPr>
            <p:cNvPr id="97" name="tx97"/>
            <p:cNvSpPr/>
            <p:nvPr/>
          </p:nvSpPr>
          <p:spPr>
            <a:xfrm>
              <a:off x="5407519" y="1547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8" name="tx98"/>
            <p:cNvSpPr/>
            <p:nvPr/>
          </p:nvSpPr>
          <p:spPr>
            <a:xfrm>
              <a:off x="6146061" y="14693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9" name="tx99"/>
            <p:cNvSpPr/>
            <p:nvPr/>
          </p:nvSpPr>
          <p:spPr>
            <a:xfrm>
              <a:off x="6884603" y="13092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0" name="tx100"/>
            <p:cNvSpPr/>
            <p:nvPr/>
          </p:nvSpPr>
          <p:spPr>
            <a:xfrm>
              <a:off x="7623145" y="1547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1" name="tx101"/>
            <p:cNvSpPr/>
            <p:nvPr/>
          </p:nvSpPr>
          <p:spPr>
            <a:xfrm>
              <a:off x="8213978" y="1547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2" name="tx102"/>
            <p:cNvSpPr/>
            <p:nvPr/>
          </p:nvSpPr>
          <p:spPr>
            <a:xfrm>
              <a:off x="8786762" y="210554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03" name="tx103"/>
            <p:cNvSpPr/>
            <p:nvPr/>
          </p:nvSpPr>
          <p:spPr>
            <a:xfrm>
              <a:off x="5003259" y="326255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4689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6753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8818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6" name="pl116"/>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7" name="pl117"/>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9" name="pl119"/>
            <p:cNvSpPr/>
            <p:nvPr/>
          </p:nvSpPr>
          <p:spPr>
            <a:xfrm>
              <a:off x="7162116" y="4638839"/>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120" name="pl120"/>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1" name="pl121"/>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2" name="tx122"/>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3" name="tx123"/>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4" name="tx124"/>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5" name="tx125"/>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7" name="tx127"/>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8" name="tx128"/>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9" name="tx129"/>
            <p:cNvSpPr/>
            <p:nvPr/>
          </p:nvSpPr>
          <p:spPr>
            <a:xfrm>
              <a:off x="5353163" y="471005"/>
              <a:ext cx="35662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MENA</a:t>
              </a:r>
            </a:p>
          </p:txBody>
        </p:sp>
        <p:sp>
          <p:nvSpPr>
            <p:cNvPr id="130" name="pl130"/>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1" name="pl131"/>
            <p:cNvSpPr/>
            <p:nvPr/>
          </p:nvSpPr>
          <p:spPr>
            <a:xfrm>
              <a:off x="246117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474916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703715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6" name="pl136"/>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60516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89315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181145"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793155"/>
              <a:ext cx="4118380" cy="194233"/>
            </a:xfrm>
            <a:prstGeom prst="rect">
              <a:avLst/>
            </a:prstGeom>
            <a:solidFill>
              <a:srgbClr val="6A1E74">
                <a:alpha val="80000"/>
              </a:srgbClr>
            </a:solidFill>
          </p:spPr>
          <p:txBody>
            <a:bodyPr/>
            <a:lstStyle/>
            <a:p/>
          </p:txBody>
        </p:sp>
        <p:sp>
          <p:nvSpPr>
            <p:cNvPr id="141" name="rc141"/>
            <p:cNvSpPr/>
            <p:nvPr/>
          </p:nvSpPr>
          <p:spPr>
            <a:xfrm>
              <a:off x="1317178" y="5482382"/>
              <a:ext cx="7321564" cy="194233"/>
            </a:xfrm>
            <a:prstGeom prst="rect">
              <a:avLst/>
            </a:prstGeom>
            <a:solidFill>
              <a:srgbClr val="6A1E74">
                <a:alpha val="80000"/>
              </a:srgbClr>
            </a:solidFill>
          </p:spPr>
          <p:txBody>
            <a:bodyPr/>
            <a:lstStyle/>
            <a:p/>
          </p:txBody>
        </p:sp>
        <p:sp>
          <p:nvSpPr>
            <p:cNvPr id="142" name="tx142"/>
            <p:cNvSpPr/>
            <p:nvPr/>
          </p:nvSpPr>
          <p:spPr>
            <a:xfrm>
              <a:off x="5510907"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0.9</a:t>
              </a:r>
            </a:p>
          </p:txBody>
        </p:sp>
        <p:sp>
          <p:nvSpPr>
            <p:cNvPr id="143" name="tx143"/>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44" name="tx144"/>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7" name="tx147"/>
            <p:cNvSpPr/>
            <p:nvPr/>
          </p:nvSpPr>
          <p:spPr>
            <a:xfrm>
              <a:off x="3410965"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48" name="tx148"/>
            <p:cNvSpPr/>
            <p:nvPr/>
          </p:nvSpPr>
          <p:spPr>
            <a:xfrm>
              <a:off x="5698954"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9" name="tx149"/>
            <p:cNvSpPr/>
            <p:nvPr/>
          </p:nvSpPr>
          <p:spPr>
            <a:xfrm>
              <a:off x="7986943"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50" name="tx150"/>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51" name="tx151"/>
            <p:cNvSpPr/>
            <p:nvPr/>
          </p:nvSpPr>
          <p:spPr>
            <a:xfrm>
              <a:off x="951100" y="5222938"/>
              <a:ext cx="363423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MENA, 2019 and 2023</a:t>
              </a:r>
            </a:p>
          </p:txBody>
        </p:sp>
        <p:sp>
          <p:nvSpPr>
            <p:cNvPr id="152" name="tx15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3" name="tx15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MENA ranked number 6 out of 7 UNICEF regions, with DTP1 coverage of 85%.
DTP1 coverage (85%) was 7 percentage points lower than in 2019 (92%).
This equates to 1,645,000 zero-dose children in 2023 compared to 872,000 zero-dose children in 2019.</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201759"/>
              <a:ext cx="3432608" cy="624945"/>
            </a:xfrm>
            <a:custGeom>
              <a:avLst/>
              <a:pathLst>
                <a:path w="3432608" h="624945">
                  <a:moveTo>
                    <a:pt x="0" y="0"/>
                  </a:moveTo>
                  <a:lnTo>
                    <a:pt x="686521" y="0"/>
                  </a:lnTo>
                  <a:lnTo>
                    <a:pt x="1373043" y="138876"/>
                  </a:lnTo>
                  <a:lnTo>
                    <a:pt x="2059565" y="624945"/>
                  </a:lnTo>
                  <a:lnTo>
                    <a:pt x="2746087" y="138876"/>
                  </a:lnTo>
                  <a:lnTo>
                    <a:pt x="3432608" y="347191"/>
                  </a:lnTo>
                </a:path>
              </a:pathLst>
            </a:custGeom>
            <a:ln w="27101" cap="flat">
              <a:solidFill>
                <a:srgbClr val="0058AB">
                  <a:alpha val="69803"/>
                </a:srgbClr>
              </a:solidFill>
              <a:prstDash val="solid"/>
              <a:round/>
            </a:ln>
          </p:spPr>
          <p:txBody>
            <a:bodyPr/>
            <a:lstStyle/>
            <a:p/>
          </p:txBody>
        </p:sp>
        <p:sp>
          <p:nvSpPr>
            <p:cNvPr id="26" name="pl26"/>
            <p:cNvSpPr/>
            <p:nvPr/>
          </p:nvSpPr>
          <p:spPr>
            <a:xfrm>
              <a:off x="1122730" y="1062882"/>
              <a:ext cx="3432608" cy="69438"/>
            </a:xfrm>
            <a:custGeom>
              <a:avLst/>
              <a:pathLst>
                <a:path w="3432608" h="69438">
                  <a:moveTo>
                    <a:pt x="0" y="0"/>
                  </a:moveTo>
                  <a:lnTo>
                    <a:pt x="686521" y="0"/>
                  </a:lnTo>
                  <a:lnTo>
                    <a:pt x="1373043" y="69438"/>
                  </a:lnTo>
                  <a:lnTo>
                    <a:pt x="2059565" y="69438"/>
                  </a:lnTo>
                  <a:lnTo>
                    <a:pt x="2746087" y="69438"/>
                  </a:lnTo>
                  <a:lnTo>
                    <a:pt x="3432608" y="0"/>
                  </a:lnTo>
                </a:path>
              </a:pathLst>
            </a:custGeom>
            <a:ln w="27101" cap="flat">
              <a:solidFill>
                <a:srgbClr val="1CABE2">
                  <a:alpha val="69803"/>
                </a:srgbClr>
              </a:solidFill>
              <a:prstDash val="solid"/>
              <a:round/>
            </a:ln>
          </p:spPr>
          <p:txBody>
            <a:bodyPr/>
            <a:lstStyle/>
            <a:p/>
          </p:txBody>
        </p:sp>
        <p:sp>
          <p:nvSpPr>
            <p:cNvPr id="27" name="pl27"/>
            <p:cNvSpPr/>
            <p:nvPr/>
          </p:nvSpPr>
          <p:spPr>
            <a:xfrm>
              <a:off x="1122730" y="1896142"/>
              <a:ext cx="3432608" cy="277753"/>
            </a:xfrm>
            <a:custGeom>
              <a:avLst/>
              <a:pathLst>
                <a:path w="3432608" h="277753">
                  <a:moveTo>
                    <a:pt x="0" y="0"/>
                  </a:moveTo>
                  <a:lnTo>
                    <a:pt x="686521" y="0"/>
                  </a:lnTo>
                  <a:lnTo>
                    <a:pt x="1373043" y="69438"/>
                  </a:lnTo>
                  <a:lnTo>
                    <a:pt x="2059565" y="277753"/>
                  </a:lnTo>
                  <a:lnTo>
                    <a:pt x="2746087" y="277753"/>
                  </a:lnTo>
                  <a:lnTo>
                    <a:pt x="3432608" y="0"/>
                  </a:lnTo>
                </a:path>
              </a:pathLst>
            </a:custGeom>
            <a:ln w="27101" cap="flat">
              <a:solidFill>
                <a:srgbClr val="00833D">
                  <a:alpha val="69803"/>
                </a:srgbClr>
              </a:solidFill>
              <a:prstDash val="solid"/>
              <a:round/>
            </a:ln>
          </p:spPr>
          <p:txBody>
            <a:bodyPr/>
            <a:lstStyle/>
            <a:p/>
          </p:txBody>
        </p:sp>
        <p:sp>
          <p:nvSpPr>
            <p:cNvPr id="28" name="pl28"/>
            <p:cNvSpPr/>
            <p:nvPr/>
          </p:nvSpPr>
          <p:spPr>
            <a:xfrm>
              <a:off x="1122730" y="1548950"/>
              <a:ext cx="3432608" cy="555506"/>
            </a:xfrm>
            <a:custGeom>
              <a:avLst/>
              <a:pathLst>
                <a:path w="3432608" h="555506">
                  <a:moveTo>
                    <a:pt x="0" y="0"/>
                  </a:moveTo>
                  <a:lnTo>
                    <a:pt x="686521" y="277753"/>
                  </a:lnTo>
                  <a:lnTo>
                    <a:pt x="1373043" y="347191"/>
                  </a:lnTo>
                  <a:lnTo>
                    <a:pt x="2059565" y="555506"/>
                  </a:lnTo>
                  <a:lnTo>
                    <a:pt x="2746087" y="208315"/>
                  </a:lnTo>
                  <a:lnTo>
                    <a:pt x="3432608" y="69438"/>
                  </a:lnTo>
                </a:path>
              </a:pathLst>
            </a:custGeom>
            <a:ln w="27101" cap="flat">
              <a:solidFill>
                <a:srgbClr val="80BD41">
                  <a:alpha val="69803"/>
                </a:srgbClr>
              </a:solidFill>
              <a:prstDash val="solid"/>
              <a:round/>
            </a:ln>
          </p:spPr>
          <p:txBody>
            <a:bodyPr/>
            <a:lstStyle/>
            <a:p/>
          </p:txBody>
        </p:sp>
        <p:sp>
          <p:nvSpPr>
            <p:cNvPr id="29" name="pl29"/>
            <p:cNvSpPr/>
            <p:nvPr/>
          </p:nvSpPr>
          <p:spPr>
            <a:xfrm>
              <a:off x="1122730" y="1410074"/>
              <a:ext cx="3432608" cy="486068"/>
            </a:xfrm>
            <a:custGeom>
              <a:avLst/>
              <a:pathLst>
                <a:path w="3432608" h="486068">
                  <a:moveTo>
                    <a:pt x="0" y="0"/>
                  </a:moveTo>
                  <a:lnTo>
                    <a:pt x="686521" y="0"/>
                  </a:lnTo>
                  <a:lnTo>
                    <a:pt x="1373043" y="69438"/>
                  </a:lnTo>
                  <a:lnTo>
                    <a:pt x="2059565" y="138876"/>
                  </a:lnTo>
                  <a:lnTo>
                    <a:pt x="2746087" y="208315"/>
                  </a:lnTo>
                  <a:lnTo>
                    <a:pt x="3432608" y="486068"/>
                  </a:lnTo>
                </a:path>
              </a:pathLst>
            </a:custGeom>
            <a:ln w="27101" cap="flat">
              <a:solidFill>
                <a:srgbClr val="6A1E74">
                  <a:alpha val="69803"/>
                </a:srgbClr>
              </a:solidFill>
              <a:prstDash val="solid"/>
              <a:round/>
            </a:ln>
          </p:spPr>
          <p:txBody>
            <a:bodyPr/>
            <a:lstStyle/>
            <a:p/>
          </p:txBody>
        </p:sp>
        <p:sp>
          <p:nvSpPr>
            <p:cNvPr id="30" name="pl30"/>
            <p:cNvSpPr/>
            <p:nvPr/>
          </p:nvSpPr>
          <p:spPr>
            <a:xfrm>
              <a:off x="1122730" y="1271197"/>
              <a:ext cx="3432608" cy="416630"/>
            </a:xfrm>
            <a:custGeom>
              <a:avLst/>
              <a:pathLst>
                <a:path w="3432608" h="416630">
                  <a:moveTo>
                    <a:pt x="0" y="138876"/>
                  </a:moveTo>
                  <a:lnTo>
                    <a:pt x="686521" y="69438"/>
                  </a:lnTo>
                  <a:lnTo>
                    <a:pt x="1373043" y="416630"/>
                  </a:lnTo>
                  <a:lnTo>
                    <a:pt x="2059565" y="347191"/>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2243334"/>
              <a:ext cx="3432608" cy="138876"/>
            </a:xfrm>
            <a:custGeom>
              <a:avLst/>
              <a:pathLst>
                <a:path w="3432608" h="138876">
                  <a:moveTo>
                    <a:pt x="0" y="138876"/>
                  </a:moveTo>
                  <a:lnTo>
                    <a:pt x="686521" y="0"/>
                  </a:lnTo>
                  <a:lnTo>
                    <a:pt x="1373043" y="138876"/>
                  </a:lnTo>
                  <a:lnTo>
                    <a:pt x="2059565" y="138876"/>
                  </a:lnTo>
                  <a:lnTo>
                    <a:pt x="2746087" y="69438"/>
                  </a:lnTo>
                  <a:lnTo>
                    <a:pt x="3432608" y="69438"/>
                  </a:lnTo>
                </a:path>
              </a:pathLst>
            </a:custGeom>
            <a:ln w="27101" cap="flat">
              <a:solidFill>
                <a:srgbClr val="F26A21">
                  <a:alpha val="69803"/>
                </a:srgbClr>
              </a:solidFill>
              <a:prstDash val="solid"/>
              <a:round/>
            </a:ln>
          </p:spPr>
          <p:txBody>
            <a:bodyPr/>
            <a:lstStyle/>
            <a:p/>
          </p:txBody>
        </p:sp>
        <p:sp>
          <p:nvSpPr>
            <p:cNvPr id="32" name="pl32"/>
            <p:cNvSpPr/>
            <p:nvPr/>
          </p:nvSpPr>
          <p:spPr>
            <a:xfrm>
              <a:off x="1122730" y="1410074"/>
              <a:ext cx="3432608" cy="486068"/>
            </a:xfrm>
            <a:custGeom>
              <a:avLst/>
              <a:pathLst>
                <a:path w="3432608" h="486068">
                  <a:moveTo>
                    <a:pt x="0" y="0"/>
                  </a:moveTo>
                  <a:lnTo>
                    <a:pt x="686521" y="0"/>
                  </a:lnTo>
                  <a:lnTo>
                    <a:pt x="1373043" y="69438"/>
                  </a:lnTo>
                  <a:lnTo>
                    <a:pt x="2059565" y="138876"/>
                  </a:lnTo>
                  <a:lnTo>
                    <a:pt x="2746087" y="208315"/>
                  </a:lnTo>
                  <a:lnTo>
                    <a:pt x="3432608" y="486068"/>
                  </a:lnTo>
                </a:path>
              </a:pathLst>
            </a:custGeom>
            <a:ln w="65043" cap="flat">
              <a:solidFill>
                <a:srgbClr val="000000">
                  <a:alpha val="100000"/>
                </a:srgbClr>
              </a:solidFill>
              <a:prstDash val="solid"/>
              <a:round/>
            </a:ln>
          </p:spPr>
          <p:txBody>
            <a:bodyPr/>
            <a:lstStyle/>
            <a:p/>
          </p:txBody>
        </p:sp>
        <p:sp>
          <p:nvSpPr>
            <p:cNvPr id="33" name="pl33"/>
            <p:cNvSpPr/>
            <p:nvPr/>
          </p:nvSpPr>
          <p:spPr>
            <a:xfrm>
              <a:off x="1122730" y="1410074"/>
              <a:ext cx="3432608" cy="486068"/>
            </a:xfrm>
            <a:custGeom>
              <a:avLst/>
              <a:pathLst>
                <a:path w="3432608" h="486068">
                  <a:moveTo>
                    <a:pt x="0" y="0"/>
                  </a:moveTo>
                  <a:lnTo>
                    <a:pt x="686521" y="0"/>
                  </a:lnTo>
                  <a:lnTo>
                    <a:pt x="1373043" y="69438"/>
                  </a:lnTo>
                  <a:lnTo>
                    <a:pt x="2059565" y="138876"/>
                  </a:lnTo>
                  <a:lnTo>
                    <a:pt x="2746087" y="208315"/>
                  </a:lnTo>
                  <a:lnTo>
                    <a:pt x="3432608" y="486068"/>
                  </a:lnTo>
                </a:path>
              </a:pathLst>
            </a:custGeom>
            <a:ln w="40651" cap="flat">
              <a:solidFill>
                <a:srgbClr val="6A1E74">
                  <a:alpha val="100000"/>
                </a:srgbClr>
              </a:solidFill>
              <a:prstDash val="solid"/>
              <a:round/>
            </a:ln>
          </p:spPr>
          <p:txBody>
            <a:bodyPr/>
            <a:lstStyle/>
            <a:p/>
          </p:txBody>
        </p:sp>
        <p:sp>
          <p:nvSpPr>
            <p:cNvPr id="34" name="tx34"/>
            <p:cNvSpPr/>
            <p:nvPr/>
          </p:nvSpPr>
          <p:spPr>
            <a:xfrm>
              <a:off x="1062441" y="12377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 name="tx35"/>
            <p:cNvSpPr/>
            <p:nvPr/>
          </p:nvSpPr>
          <p:spPr>
            <a:xfrm>
              <a:off x="1748963" y="12377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 name="tx36"/>
            <p:cNvSpPr/>
            <p:nvPr/>
          </p:nvSpPr>
          <p:spPr>
            <a:xfrm>
              <a:off x="2435484" y="1307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 name="tx37"/>
            <p:cNvSpPr/>
            <p:nvPr/>
          </p:nvSpPr>
          <p:spPr>
            <a:xfrm>
              <a:off x="3122006" y="1376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 name="tx38"/>
            <p:cNvSpPr/>
            <p:nvPr/>
          </p:nvSpPr>
          <p:spPr>
            <a:xfrm>
              <a:off x="3808528" y="14460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 name="tx39"/>
            <p:cNvSpPr/>
            <p:nvPr/>
          </p:nvSpPr>
          <p:spPr>
            <a:xfrm>
              <a:off x="4495050" y="17237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64840" y="4638839"/>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58" name="pl58"/>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40373" y="472419"/>
              <a:ext cx="239732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MENA, 2018-2023</a:t>
              </a:r>
            </a:p>
          </p:txBody>
        </p:sp>
        <p:sp>
          <p:nvSpPr>
            <p:cNvPr id="68" name="pl68"/>
            <p:cNvSpPr/>
            <p:nvPr/>
          </p:nvSpPr>
          <p:spPr>
            <a:xfrm>
              <a:off x="5228952" y="331161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243334"/>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175051"/>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77747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709193"/>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00582" y="1709193"/>
              <a:ext cx="3432608" cy="1922908"/>
            </a:xfrm>
            <a:custGeom>
              <a:avLst/>
              <a:pathLst>
                <a:path w="3432608" h="1922908">
                  <a:moveTo>
                    <a:pt x="0" y="0"/>
                  </a:moveTo>
                  <a:lnTo>
                    <a:pt x="686521" y="0"/>
                  </a:lnTo>
                  <a:lnTo>
                    <a:pt x="1373043" y="427312"/>
                  </a:lnTo>
                  <a:lnTo>
                    <a:pt x="2059565" y="1922908"/>
                  </a:lnTo>
                  <a:lnTo>
                    <a:pt x="2746087" y="427312"/>
                  </a:lnTo>
                  <a:lnTo>
                    <a:pt x="3432608" y="1068282"/>
                  </a:lnTo>
                </a:path>
              </a:pathLst>
            </a:custGeom>
            <a:ln w="27101" cap="flat">
              <a:solidFill>
                <a:srgbClr val="0058AB">
                  <a:alpha val="69803"/>
                </a:srgbClr>
              </a:solidFill>
              <a:prstDash val="solid"/>
              <a:round/>
            </a:ln>
          </p:spPr>
          <p:txBody>
            <a:bodyPr/>
            <a:lstStyle/>
            <a:p/>
          </p:txBody>
        </p:sp>
        <p:sp>
          <p:nvSpPr>
            <p:cNvPr id="85" name="pl85"/>
            <p:cNvSpPr/>
            <p:nvPr/>
          </p:nvSpPr>
          <p:spPr>
            <a:xfrm>
              <a:off x="5400582" y="1709193"/>
              <a:ext cx="3432608" cy="213656"/>
            </a:xfrm>
            <a:custGeom>
              <a:avLst/>
              <a:pathLst>
                <a:path w="3432608" h="213656">
                  <a:moveTo>
                    <a:pt x="0" y="0"/>
                  </a:moveTo>
                  <a:lnTo>
                    <a:pt x="686521" y="0"/>
                  </a:lnTo>
                  <a:lnTo>
                    <a:pt x="1373043" y="213656"/>
                  </a:lnTo>
                  <a:lnTo>
                    <a:pt x="2059565" y="213656"/>
                  </a:lnTo>
                  <a:lnTo>
                    <a:pt x="2746087" y="213656"/>
                  </a:lnTo>
                  <a:lnTo>
                    <a:pt x="3432608" y="0"/>
                  </a:lnTo>
                </a:path>
              </a:pathLst>
            </a:custGeom>
            <a:ln w="27101" cap="flat">
              <a:solidFill>
                <a:srgbClr val="1CABE2">
                  <a:alpha val="69803"/>
                </a:srgbClr>
              </a:solidFill>
              <a:prstDash val="solid"/>
              <a:round/>
            </a:ln>
          </p:spPr>
          <p:txBody>
            <a:bodyPr/>
            <a:lstStyle/>
            <a:p/>
          </p:txBody>
        </p:sp>
        <p:sp>
          <p:nvSpPr>
            <p:cNvPr id="86" name="pl86"/>
            <p:cNvSpPr/>
            <p:nvPr/>
          </p:nvSpPr>
          <p:spPr>
            <a:xfrm>
              <a:off x="5400582" y="1709193"/>
              <a:ext cx="3432608" cy="854625"/>
            </a:xfrm>
            <a:custGeom>
              <a:avLst/>
              <a:pathLst>
                <a:path w="3432608" h="854625">
                  <a:moveTo>
                    <a:pt x="0" y="0"/>
                  </a:moveTo>
                  <a:lnTo>
                    <a:pt x="686521" y="0"/>
                  </a:lnTo>
                  <a:lnTo>
                    <a:pt x="1373043" y="213656"/>
                  </a:lnTo>
                  <a:lnTo>
                    <a:pt x="2059565" y="854625"/>
                  </a:lnTo>
                  <a:lnTo>
                    <a:pt x="2746087" y="854625"/>
                  </a:lnTo>
                  <a:lnTo>
                    <a:pt x="3432608" y="0"/>
                  </a:lnTo>
                </a:path>
              </a:pathLst>
            </a:custGeom>
            <a:ln w="27101" cap="flat">
              <a:solidFill>
                <a:srgbClr val="00833D">
                  <a:alpha val="69803"/>
                </a:srgbClr>
              </a:solidFill>
              <a:prstDash val="solid"/>
              <a:round/>
            </a:ln>
          </p:spPr>
          <p:txBody>
            <a:bodyPr/>
            <a:lstStyle/>
            <a:p/>
          </p:txBody>
        </p:sp>
        <p:sp>
          <p:nvSpPr>
            <p:cNvPr id="87" name="pl87"/>
            <p:cNvSpPr/>
            <p:nvPr/>
          </p:nvSpPr>
          <p:spPr>
            <a:xfrm>
              <a:off x="5400582" y="854567"/>
              <a:ext cx="3432608" cy="1709251"/>
            </a:xfrm>
            <a:custGeom>
              <a:avLst/>
              <a:pathLst>
                <a:path w="3432608" h="1709251">
                  <a:moveTo>
                    <a:pt x="0" y="0"/>
                  </a:moveTo>
                  <a:lnTo>
                    <a:pt x="686521" y="854625"/>
                  </a:lnTo>
                  <a:lnTo>
                    <a:pt x="1373043" y="1068282"/>
                  </a:lnTo>
                  <a:lnTo>
                    <a:pt x="2059565" y="1709251"/>
                  </a:lnTo>
                  <a:lnTo>
                    <a:pt x="2746087" y="640969"/>
                  </a:lnTo>
                  <a:lnTo>
                    <a:pt x="3432608" y="213656"/>
                  </a:lnTo>
                </a:path>
              </a:pathLst>
            </a:custGeom>
            <a:ln w="27101" cap="flat">
              <a:solidFill>
                <a:srgbClr val="80BD41">
                  <a:alpha val="69803"/>
                </a:srgbClr>
              </a:solidFill>
              <a:prstDash val="solid"/>
              <a:round/>
            </a:ln>
          </p:spPr>
          <p:txBody>
            <a:bodyPr/>
            <a:lstStyle/>
            <a:p/>
          </p:txBody>
        </p:sp>
        <p:sp>
          <p:nvSpPr>
            <p:cNvPr id="88" name="pl88"/>
            <p:cNvSpPr/>
            <p:nvPr/>
          </p:nvSpPr>
          <p:spPr>
            <a:xfrm>
              <a:off x="5400582" y="1709193"/>
              <a:ext cx="3432608" cy="1495595"/>
            </a:xfrm>
            <a:custGeom>
              <a:avLst/>
              <a:pathLst>
                <a:path w="3432608" h="1495595">
                  <a:moveTo>
                    <a:pt x="0" y="0"/>
                  </a:moveTo>
                  <a:lnTo>
                    <a:pt x="686521" y="0"/>
                  </a:lnTo>
                  <a:lnTo>
                    <a:pt x="1373043" y="213656"/>
                  </a:lnTo>
                  <a:lnTo>
                    <a:pt x="2059565" y="427312"/>
                  </a:lnTo>
                  <a:lnTo>
                    <a:pt x="2746087" y="640969"/>
                  </a:lnTo>
                  <a:lnTo>
                    <a:pt x="3432608" y="1495595"/>
                  </a:lnTo>
                </a:path>
              </a:pathLst>
            </a:custGeom>
            <a:ln w="27101" cap="flat">
              <a:solidFill>
                <a:srgbClr val="6A1E74">
                  <a:alpha val="69803"/>
                </a:srgbClr>
              </a:solidFill>
              <a:prstDash val="solid"/>
              <a:round/>
            </a:ln>
          </p:spPr>
          <p:txBody>
            <a:bodyPr/>
            <a:lstStyle/>
            <a:p/>
          </p:txBody>
        </p:sp>
        <p:sp>
          <p:nvSpPr>
            <p:cNvPr id="89" name="pl89"/>
            <p:cNvSpPr/>
            <p:nvPr/>
          </p:nvSpPr>
          <p:spPr>
            <a:xfrm>
              <a:off x="5400582" y="1495536"/>
              <a:ext cx="3432608" cy="1281938"/>
            </a:xfrm>
            <a:custGeom>
              <a:avLst/>
              <a:pathLst>
                <a:path w="3432608" h="1281938">
                  <a:moveTo>
                    <a:pt x="0" y="427312"/>
                  </a:moveTo>
                  <a:lnTo>
                    <a:pt x="686521" y="213656"/>
                  </a:lnTo>
                  <a:lnTo>
                    <a:pt x="1373043" y="1281938"/>
                  </a:lnTo>
                  <a:lnTo>
                    <a:pt x="2059565" y="1068282"/>
                  </a:lnTo>
                  <a:lnTo>
                    <a:pt x="2746087" y="0"/>
                  </a:lnTo>
                  <a:lnTo>
                    <a:pt x="3432608" y="213656"/>
                  </a:lnTo>
                </a:path>
              </a:pathLst>
            </a:custGeom>
            <a:ln w="27101" cap="flat">
              <a:solidFill>
                <a:srgbClr val="E2231A">
                  <a:alpha val="69803"/>
                </a:srgbClr>
              </a:solidFill>
              <a:prstDash val="solid"/>
              <a:round/>
            </a:ln>
          </p:spPr>
          <p:txBody>
            <a:bodyPr/>
            <a:lstStyle/>
            <a:p/>
          </p:txBody>
        </p:sp>
        <p:sp>
          <p:nvSpPr>
            <p:cNvPr id="90" name="pl90"/>
            <p:cNvSpPr/>
            <p:nvPr/>
          </p:nvSpPr>
          <p:spPr>
            <a:xfrm>
              <a:off x="5400582" y="1709193"/>
              <a:ext cx="3432608" cy="427312"/>
            </a:xfrm>
            <a:custGeom>
              <a:avLst/>
              <a:pathLst>
                <a:path w="3432608" h="427312">
                  <a:moveTo>
                    <a:pt x="0" y="427312"/>
                  </a:moveTo>
                  <a:lnTo>
                    <a:pt x="686521" y="0"/>
                  </a:lnTo>
                  <a:lnTo>
                    <a:pt x="1373043" y="427312"/>
                  </a:lnTo>
                  <a:lnTo>
                    <a:pt x="2059565" y="427312"/>
                  </a:lnTo>
                  <a:lnTo>
                    <a:pt x="2746087" y="213656"/>
                  </a:lnTo>
                  <a:lnTo>
                    <a:pt x="3432608" y="213656"/>
                  </a:lnTo>
                </a:path>
              </a:pathLst>
            </a:custGeom>
            <a:ln w="27101" cap="flat">
              <a:solidFill>
                <a:srgbClr val="F26A21">
                  <a:alpha val="69803"/>
                </a:srgbClr>
              </a:solidFill>
              <a:prstDash val="solid"/>
              <a:round/>
            </a:ln>
          </p:spPr>
          <p:txBody>
            <a:bodyPr/>
            <a:lstStyle/>
            <a:p/>
          </p:txBody>
        </p:sp>
        <p:sp>
          <p:nvSpPr>
            <p:cNvPr id="91" name="pl91"/>
            <p:cNvSpPr/>
            <p:nvPr/>
          </p:nvSpPr>
          <p:spPr>
            <a:xfrm>
              <a:off x="5400582" y="1709193"/>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2" name="pl92"/>
            <p:cNvSpPr/>
            <p:nvPr/>
          </p:nvSpPr>
          <p:spPr>
            <a:xfrm>
              <a:off x="5400582" y="1709193"/>
              <a:ext cx="3432608" cy="1495595"/>
            </a:xfrm>
            <a:custGeom>
              <a:avLst/>
              <a:pathLst>
                <a:path w="3432608" h="1495595">
                  <a:moveTo>
                    <a:pt x="0" y="0"/>
                  </a:moveTo>
                  <a:lnTo>
                    <a:pt x="686521" y="0"/>
                  </a:lnTo>
                  <a:lnTo>
                    <a:pt x="1373043" y="213656"/>
                  </a:lnTo>
                  <a:lnTo>
                    <a:pt x="2059565" y="427312"/>
                  </a:lnTo>
                  <a:lnTo>
                    <a:pt x="2746087" y="640969"/>
                  </a:lnTo>
                  <a:lnTo>
                    <a:pt x="3432608" y="1495595"/>
                  </a:lnTo>
                </a:path>
              </a:pathLst>
            </a:custGeom>
            <a:ln w="65043" cap="flat">
              <a:solidFill>
                <a:srgbClr val="000000">
                  <a:alpha val="100000"/>
                </a:srgbClr>
              </a:solidFill>
              <a:prstDash val="solid"/>
              <a:round/>
            </a:ln>
          </p:spPr>
          <p:txBody>
            <a:bodyPr/>
            <a:lstStyle/>
            <a:p/>
          </p:txBody>
        </p:sp>
        <p:sp>
          <p:nvSpPr>
            <p:cNvPr id="93" name="pl93"/>
            <p:cNvSpPr/>
            <p:nvPr/>
          </p:nvSpPr>
          <p:spPr>
            <a:xfrm>
              <a:off x="5400582" y="1709193"/>
              <a:ext cx="3432608" cy="1495595"/>
            </a:xfrm>
            <a:custGeom>
              <a:avLst/>
              <a:pathLst>
                <a:path w="3432608" h="1495595">
                  <a:moveTo>
                    <a:pt x="0" y="0"/>
                  </a:moveTo>
                  <a:lnTo>
                    <a:pt x="686521" y="0"/>
                  </a:lnTo>
                  <a:lnTo>
                    <a:pt x="1373043" y="213656"/>
                  </a:lnTo>
                  <a:lnTo>
                    <a:pt x="2059565" y="427312"/>
                  </a:lnTo>
                  <a:lnTo>
                    <a:pt x="2746087" y="640969"/>
                  </a:lnTo>
                  <a:lnTo>
                    <a:pt x="3432608" y="1495595"/>
                  </a:lnTo>
                </a:path>
              </a:pathLst>
            </a:custGeom>
            <a:ln w="40651" cap="flat">
              <a:solidFill>
                <a:srgbClr val="6A1E74">
                  <a:alpha val="100000"/>
                </a:srgbClr>
              </a:solidFill>
              <a:prstDash val="solid"/>
              <a:round/>
            </a:ln>
          </p:spPr>
          <p:txBody>
            <a:bodyPr/>
            <a:lstStyle/>
            <a:p/>
          </p:txBody>
        </p:sp>
        <p:sp>
          <p:nvSpPr>
            <p:cNvPr id="94" name="tx94"/>
            <p:cNvSpPr/>
            <p:nvPr/>
          </p:nvSpPr>
          <p:spPr>
            <a:xfrm>
              <a:off x="5370437" y="15290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5" name="tx95"/>
            <p:cNvSpPr/>
            <p:nvPr/>
          </p:nvSpPr>
          <p:spPr>
            <a:xfrm>
              <a:off x="6056959" y="15290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6725431" y="17440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7" name="tx97"/>
            <p:cNvSpPr/>
            <p:nvPr/>
          </p:nvSpPr>
          <p:spPr>
            <a:xfrm>
              <a:off x="7411953" y="1957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8" name="tx98"/>
            <p:cNvSpPr/>
            <p:nvPr/>
          </p:nvSpPr>
          <p:spPr>
            <a:xfrm>
              <a:off x="8098474" y="216999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9" name="tx99"/>
            <p:cNvSpPr/>
            <p:nvPr/>
          </p:nvSpPr>
          <p:spPr>
            <a:xfrm>
              <a:off x="8784996" y="302731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00" name="tx100"/>
            <p:cNvSpPr/>
            <p:nvPr/>
          </p:nvSpPr>
          <p:spPr>
            <a:xfrm>
              <a:off x="5042106" y="272713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088627" y="165707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3" name="tx103"/>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5" name="tx105"/>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6" name="tx106"/>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7" name="tx107"/>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1" name="pl111"/>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2" name="pl112"/>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4" name="pl114"/>
            <p:cNvSpPr/>
            <p:nvPr/>
          </p:nvSpPr>
          <p:spPr>
            <a:xfrm>
              <a:off x="7142692" y="4638839"/>
              <a:ext cx="175564" cy="0"/>
            </a:xfrm>
            <a:custGeom>
              <a:avLst/>
              <a:pathLst>
                <a:path w="175564" h="0">
                  <a:moveTo>
                    <a:pt x="0" y="0"/>
                  </a:moveTo>
                  <a:lnTo>
                    <a:pt x="175564" y="0"/>
                  </a:lnTo>
                </a:path>
              </a:pathLst>
            </a:custGeom>
            <a:ln w="40651" cap="flat">
              <a:solidFill>
                <a:srgbClr val="6A1E74">
                  <a:alpha val="100000"/>
                </a:srgbClr>
              </a:solidFill>
              <a:prstDash val="solid"/>
              <a:round/>
            </a:ln>
          </p:spPr>
          <p:txBody>
            <a:bodyPr/>
            <a:lstStyle/>
            <a:p/>
          </p:txBody>
        </p:sp>
        <p:sp>
          <p:nvSpPr>
            <p:cNvPr id="115" name="pl115"/>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6" name="pl116"/>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7" name="tx117"/>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8" name="tx118"/>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0" name="tx120"/>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3" name="tx123"/>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333740" y="471005"/>
              <a:ext cx="35662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MENA</a:t>
              </a:r>
            </a:p>
          </p:txBody>
        </p:sp>
        <p:sp>
          <p:nvSpPr>
            <p:cNvPr id="125" name="pl125"/>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6" name="pl126"/>
            <p:cNvSpPr/>
            <p:nvPr/>
          </p:nvSpPr>
          <p:spPr>
            <a:xfrm>
              <a:off x="246117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74916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03715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60516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89315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181145"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93155"/>
              <a:ext cx="4118380" cy="194233"/>
            </a:xfrm>
            <a:prstGeom prst="rect">
              <a:avLst/>
            </a:prstGeom>
            <a:solidFill>
              <a:srgbClr val="6A1E74">
                <a:alpha val="80000"/>
              </a:srgbClr>
            </a:solidFill>
          </p:spPr>
          <p:txBody>
            <a:bodyPr/>
            <a:lstStyle/>
            <a:p/>
          </p:txBody>
        </p:sp>
        <p:sp>
          <p:nvSpPr>
            <p:cNvPr id="136" name="rc136"/>
            <p:cNvSpPr/>
            <p:nvPr/>
          </p:nvSpPr>
          <p:spPr>
            <a:xfrm>
              <a:off x="1317178" y="5482382"/>
              <a:ext cx="7321564" cy="194233"/>
            </a:xfrm>
            <a:prstGeom prst="rect">
              <a:avLst/>
            </a:prstGeom>
            <a:solidFill>
              <a:srgbClr val="6A1E74">
                <a:alpha val="80000"/>
              </a:srgbClr>
            </a:solidFill>
          </p:spPr>
          <p:txBody>
            <a:bodyPr/>
            <a:lstStyle/>
            <a:p/>
          </p:txBody>
        </p:sp>
        <p:sp>
          <p:nvSpPr>
            <p:cNvPr id="137" name="tx137"/>
            <p:cNvSpPr/>
            <p:nvPr/>
          </p:nvSpPr>
          <p:spPr>
            <a:xfrm>
              <a:off x="5510907"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0.9</a:t>
              </a:r>
            </a:p>
          </p:txBody>
        </p:sp>
        <p:sp>
          <p:nvSpPr>
            <p:cNvPr id="138" name="tx138"/>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39" name="tx139"/>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2" name="tx142"/>
            <p:cNvSpPr/>
            <p:nvPr/>
          </p:nvSpPr>
          <p:spPr>
            <a:xfrm>
              <a:off x="3410965"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43" name="tx143"/>
            <p:cNvSpPr/>
            <p:nvPr/>
          </p:nvSpPr>
          <p:spPr>
            <a:xfrm>
              <a:off x="5698954"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4" name="tx144"/>
            <p:cNvSpPr/>
            <p:nvPr/>
          </p:nvSpPr>
          <p:spPr>
            <a:xfrm>
              <a:off x="7986943"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5" name="tx145"/>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6" name="tx146"/>
            <p:cNvSpPr/>
            <p:nvPr/>
          </p:nvSpPr>
          <p:spPr>
            <a:xfrm>
              <a:off x="951100" y="5222938"/>
              <a:ext cx="363423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MENA, 2019 and 2023</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MENA ranked number 6 out of 7 UNICEF regions, with DTP1 coverage of 85%.
DTP1 coverage (85%) was 7 percentage points lower than in 2019 (92%).
This equates to 1,645,000 zero-dose children in 2023 compared to 872,000 zero-dose children in 2019.</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33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35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437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040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642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34034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27636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21238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951100" y="1484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3" name="pl23"/>
            <p:cNvSpPr/>
            <p:nvPr/>
          </p:nvSpPr>
          <p:spPr>
            <a:xfrm>
              <a:off x="951100" y="8443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4" name="pl24"/>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3" name="rc33"/>
            <p:cNvSpPr/>
            <p:nvPr/>
          </p:nvSpPr>
          <p:spPr>
            <a:xfrm>
              <a:off x="1296273" y="2990407"/>
              <a:ext cx="259963" cy="1052783"/>
            </a:xfrm>
            <a:prstGeom prst="rect">
              <a:avLst/>
            </a:prstGeom>
            <a:solidFill>
              <a:srgbClr val="80BD41">
                <a:alpha val="100000"/>
              </a:srgbClr>
            </a:solidFill>
          </p:spPr>
          <p:txBody>
            <a:bodyPr/>
            <a:lstStyle/>
            <a:p/>
          </p:txBody>
        </p:sp>
        <p:sp>
          <p:nvSpPr>
            <p:cNvPr id="34" name="rc34"/>
            <p:cNvSpPr/>
            <p:nvPr/>
          </p:nvSpPr>
          <p:spPr>
            <a:xfrm>
              <a:off x="1296273" y="2899641"/>
              <a:ext cx="259963" cy="90766"/>
            </a:xfrm>
            <a:prstGeom prst="rect">
              <a:avLst/>
            </a:prstGeom>
            <a:solidFill>
              <a:srgbClr val="1CABE2">
                <a:alpha val="100000"/>
              </a:srgbClr>
            </a:solidFill>
          </p:spPr>
          <p:txBody>
            <a:bodyPr/>
            <a:lstStyle/>
            <a:p/>
          </p:txBody>
        </p:sp>
        <p:sp>
          <p:nvSpPr>
            <p:cNvPr id="35" name="rc35"/>
            <p:cNvSpPr/>
            <p:nvPr/>
          </p:nvSpPr>
          <p:spPr>
            <a:xfrm>
              <a:off x="1585121" y="2974941"/>
              <a:ext cx="259963" cy="1068248"/>
            </a:xfrm>
            <a:prstGeom prst="rect">
              <a:avLst/>
            </a:prstGeom>
            <a:solidFill>
              <a:srgbClr val="80BD41">
                <a:alpha val="100000"/>
              </a:srgbClr>
            </a:solidFill>
          </p:spPr>
          <p:txBody>
            <a:bodyPr/>
            <a:lstStyle/>
            <a:p/>
          </p:txBody>
        </p:sp>
        <p:sp>
          <p:nvSpPr>
            <p:cNvPr id="36" name="rc36"/>
            <p:cNvSpPr/>
            <p:nvPr/>
          </p:nvSpPr>
          <p:spPr>
            <a:xfrm>
              <a:off x="1585121" y="2885761"/>
              <a:ext cx="259963" cy="89180"/>
            </a:xfrm>
            <a:prstGeom prst="rect">
              <a:avLst/>
            </a:prstGeom>
            <a:solidFill>
              <a:srgbClr val="1CABE2">
                <a:alpha val="100000"/>
              </a:srgbClr>
            </a:solidFill>
          </p:spPr>
          <p:txBody>
            <a:bodyPr/>
            <a:lstStyle/>
            <a:p/>
          </p:txBody>
        </p:sp>
        <p:sp>
          <p:nvSpPr>
            <p:cNvPr id="37" name="rc37"/>
            <p:cNvSpPr/>
            <p:nvPr/>
          </p:nvSpPr>
          <p:spPr>
            <a:xfrm>
              <a:off x="1873969" y="2984731"/>
              <a:ext cx="259963" cy="1058458"/>
            </a:xfrm>
            <a:prstGeom prst="rect">
              <a:avLst/>
            </a:prstGeom>
            <a:solidFill>
              <a:srgbClr val="80BD41">
                <a:alpha val="100000"/>
              </a:srgbClr>
            </a:solidFill>
          </p:spPr>
          <p:txBody>
            <a:bodyPr/>
            <a:lstStyle/>
            <a:p/>
          </p:txBody>
        </p:sp>
        <p:sp>
          <p:nvSpPr>
            <p:cNvPr id="38" name="rc38"/>
            <p:cNvSpPr/>
            <p:nvPr/>
          </p:nvSpPr>
          <p:spPr>
            <a:xfrm>
              <a:off x="1873969" y="2873197"/>
              <a:ext cx="259963" cy="111534"/>
            </a:xfrm>
            <a:prstGeom prst="rect">
              <a:avLst/>
            </a:prstGeom>
            <a:solidFill>
              <a:srgbClr val="1CABE2">
                <a:alpha val="100000"/>
              </a:srgbClr>
            </a:solidFill>
          </p:spPr>
          <p:txBody>
            <a:bodyPr/>
            <a:lstStyle/>
            <a:p/>
          </p:txBody>
        </p:sp>
        <p:sp>
          <p:nvSpPr>
            <p:cNvPr id="39" name="rc39"/>
            <p:cNvSpPr/>
            <p:nvPr/>
          </p:nvSpPr>
          <p:spPr>
            <a:xfrm>
              <a:off x="2162817" y="2954488"/>
              <a:ext cx="259963" cy="1088702"/>
            </a:xfrm>
            <a:prstGeom prst="rect">
              <a:avLst/>
            </a:prstGeom>
            <a:solidFill>
              <a:srgbClr val="80BD41">
                <a:alpha val="100000"/>
              </a:srgbClr>
            </a:solidFill>
          </p:spPr>
          <p:txBody>
            <a:bodyPr/>
            <a:lstStyle/>
            <a:p/>
          </p:txBody>
        </p:sp>
        <p:sp>
          <p:nvSpPr>
            <p:cNvPr id="40" name="rc40"/>
            <p:cNvSpPr/>
            <p:nvPr/>
          </p:nvSpPr>
          <p:spPr>
            <a:xfrm>
              <a:off x="2162817" y="2853979"/>
              <a:ext cx="259963" cy="100508"/>
            </a:xfrm>
            <a:prstGeom prst="rect">
              <a:avLst/>
            </a:prstGeom>
            <a:solidFill>
              <a:srgbClr val="1CABE2">
                <a:alpha val="100000"/>
              </a:srgbClr>
            </a:solidFill>
          </p:spPr>
          <p:txBody>
            <a:bodyPr/>
            <a:lstStyle/>
            <a:p/>
          </p:txBody>
        </p:sp>
        <p:sp>
          <p:nvSpPr>
            <p:cNvPr id="41" name="rc41"/>
            <p:cNvSpPr/>
            <p:nvPr/>
          </p:nvSpPr>
          <p:spPr>
            <a:xfrm>
              <a:off x="2451665" y="2919378"/>
              <a:ext cx="259963" cy="1123811"/>
            </a:xfrm>
            <a:prstGeom prst="rect">
              <a:avLst/>
            </a:prstGeom>
            <a:solidFill>
              <a:srgbClr val="80BD41">
                <a:alpha val="100000"/>
              </a:srgbClr>
            </a:solidFill>
          </p:spPr>
          <p:txBody>
            <a:bodyPr/>
            <a:lstStyle/>
            <a:p/>
          </p:txBody>
        </p:sp>
        <p:sp>
          <p:nvSpPr>
            <p:cNvPr id="42" name="rc42"/>
            <p:cNvSpPr/>
            <p:nvPr/>
          </p:nvSpPr>
          <p:spPr>
            <a:xfrm>
              <a:off x="2451665" y="2829899"/>
              <a:ext cx="259963" cy="89479"/>
            </a:xfrm>
            <a:prstGeom prst="rect">
              <a:avLst/>
            </a:prstGeom>
            <a:solidFill>
              <a:srgbClr val="1CABE2">
                <a:alpha val="100000"/>
              </a:srgbClr>
            </a:solidFill>
          </p:spPr>
          <p:txBody>
            <a:bodyPr/>
            <a:lstStyle/>
            <a:p/>
          </p:txBody>
        </p:sp>
        <p:sp>
          <p:nvSpPr>
            <p:cNvPr id="43" name="rc43"/>
            <p:cNvSpPr/>
            <p:nvPr/>
          </p:nvSpPr>
          <p:spPr>
            <a:xfrm>
              <a:off x="2740513" y="2886314"/>
              <a:ext cx="259963" cy="1156875"/>
            </a:xfrm>
            <a:prstGeom prst="rect">
              <a:avLst/>
            </a:prstGeom>
            <a:solidFill>
              <a:srgbClr val="80BD41">
                <a:alpha val="100000"/>
              </a:srgbClr>
            </a:solidFill>
          </p:spPr>
          <p:txBody>
            <a:bodyPr/>
            <a:lstStyle/>
            <a:p/>
          </p:txBody>
        </p:sp>
        <p:sp>
          <p:nvSpPr>
            <p:cNvPr id="44" name="rc44"/>
            <p:cNvSpPr/>
            <p:nvPr/>
          </p:nvSpPr>
          <p:spPr>
            <a:xfrm>
              <a:off x="2740513" y="2801129"/>
              <a:ext cx="259963" cy="85185"/>
            </a:xfrm>
            <a:prstGeom prst="rect">
              <a:avLst/>
            </a:prstGeom>
            <a:solidFill>
              <a:srgbClr val="1CABE2">
                <a:alpha val="100000"/>
              </a:srgbClr>
            </a:solidFill>
          </p:spPr>
          <p:txBody>
            <a:bodyPr/>
            <a:lstStyle/>
            <a:p/>
          </p:txBody>
        </p:sp>
        <p:sp>
          <p:nvSpPr>
            <p:cNvPr id="45" name="rc45"/>
            <p:cNvSpPr/>
            <p:nvPr/>
          </p:nvSpPr>
          <p:spPr>
            <a:xfrm>
              <a:off x="3029361" y="2854078"/>
              <a:ext cx="259963" cy="1189112"/>
            </a:xfrm>
            <a:prstGeom prst="rect">
              <a:avLst/>
            </a:prstGeom>
            <a:solidFill>
              <a:srgbClr val="80BD41">
                <a:alpha val="100000"/>
              </a:srgbClr>
            </a:solidFill>
          </p:spPr>
          <p:txBody>
            <a:bodyPr/>
            <a:lstStyle/>
            <a:p/>
          </p:txBody>
        </p:sp>
        <p:sp>
          <p:nvSpPr>
            <p:cNvPr id="46" name="rc46"/>
            <p:cNvSpPr/>
            <p:nvPr/>
          </p:nvSpPr>
          <p:spPr>
            <a:xfrm>
              <a:off x="3029361" y="2765960"/>
              <a:ext cx="259963" cy="88118"/>
            </a:xfrm>
            <a:prstGeom prst="rect">
              <a:avLst/>
            </a:prstGeom>
            <a:solidFill>
              <a:srgbClr val="1CABE2">
                <a:alpha val="100000"/>
              </a:srgbClr>
            </a:solidFill>
          </p:spPr>
          <p:txBody>
            <a:bodyPr/>
            <a:lstStyle/>
            <a:p/>
          </p:txBody>
        </p:sp>
        <p:sp>
          <p:nvSpPr>
            <p:cNvPr id="47" name="rc47"/>
            <p:cNvSpPr/>
            <p:nvPr/>
          </p:nvSpPr>
          <p:spPr>
            <a:xfrm>
              <a:off x="3318209" y="2815992"/>
              <a:ext cx="259963" cy="1227197"/>
            </a:xfrm>
            <a:prstGeom prst="rect">
              <a:avLst/>
            </a:prstGeom>
            <a:solidFill>
              <a:srgbClr val="80BD41">
                <a:alpha val="100000"/>
              </a:srgbClr>
            </a:solidFill>
          </p:spPr>
          <p:txBody>
            <a:bodyPr/>
            <a:lstStyle/>
            <a:p/>
          </p:txBody>
        </p:sp>
        <p:sp>
          <p:nvSpPr>
            <p:cNvPr id="48" name="rc48"/>
            <p:cNvSpPr/>
            <p:nvPr/>
          </p:nvSpPr>
          <p:spPr>
            <a:xfrm>
              <a:off x="3318209" y="2728035"/>
              <a:ext cx="259963" cy="87957"/>
            </a:xfrm>
            <a:prstGeom prst="rect">
              <a:avLst/>
            </a:prstGeom>
            <a:solidFill>
              <a:srgbClr val="1CABE2">
                <a:alpha val="100000"/>
              </a:srgbClr>
            </a:solidFill>
          </p:spPr>
          <p:txBody>
            <a:bodyPr/>
            <a:lstStyle/>
            <a:p/>
          </p:txBody>
        </p:sp>
        <p:sp>
          <p:nvSpPr>
            <p:cNvPr id="49" name="rc49"/>
            <p:cNvSpPr/>
            <p:nvPr/>
          </p:nvSpPr>
          <p:spPr>
            <a:xfrm>
              <a:off x="3607057" y="2768524"/>
              <a:ext cx="259963" cy="1274666"/>
            </a:xfrm>
            <a:prstGeom prst="rect">
              <a:avLst/>
            </a:prstGeom>
            <a:solidFill>
              <a:srgbClr val="80BD41">
                <a:alpha val="100000"/>
              </a:srgbClr>
            </a:solidFill>
          </p:spPr>
          <p:txBody>
            <a:bodyPr/>
            <a:lstStyle/>
            <a:p/>
          </p:txBody>
        </p:sp>
        <p:sp>
          <p:nvSpPr>
            <p:cNvPr id="50" name="rc50"/>
            <p:cNvSpPr/>
            <p:nvPr/>
          </p:nvSpPr>
          <p:spPr>
            <a:xfrm>
              <a:off x="3607057" y="2694949"/>
              <a:ext cx="259963" cy="73574"/>
            </a:xfrm>
            <a:prstGeom prst="rect">
              <a:avLst/>
            </a:prstGeom>
            <a:solidFill>
              <a:srgbClr val="1CABE2">
                <a:alpha val="100000"/>
              </a:srgbClr>
            </a:solidFill>
          </p:spPr>
          <p:txBody>
            <a:bodyPr/>
            <a:lstStyle/>
            <a:p/>
          </p:txBody>
        </p:sp>
        <p:sp>
          <p:nvSpPr>
            <p:cNvPr id="51" name="rc51"/>
            <p:cNvSpPr/>
            <p:nvPr/>
          </p:nvSpPr>
          <p:spPr>
            <a:xfrm>
              <a:off x="3895905" y="2739765"/>
              <a:ext cx="259963" cy="1303424"/>
            </a:xfrm>
            <a:prstGeom prst="rect">
              <a:avLst/>
            </a:prstGeom>
            <a:solidFill>
              <a:srgbClr val="80BD41">
                <a:alpha val="100000"/>
              </a:srgbClr>
            </a:solidFill>
          </p:spPr>
          <p:txBody>
            <a:bodyPr/>
            <a:lstStyle/>
            <a:p/>
          </p:txBody>
        </p:sp>
        <p:sp>
          <p:nvSpPr>
            <p:cNvPr id="52" name="rc52"/>
            <p:cNvSpPr/>
            <p:nvPr/>
          </p:nvSpPr>
          <p:spPr>
            <a:xfrm>
              <a:off x="3895905" y="2661565"/>
              <a:ext cx="259963" cy="78200"/>
            </a:xfrm>
            <a:prstGeom prst="rect">
              <a:avLst/>
            </a:prstGeom>
            <a:solidFill>
              <a:srgbClr val="1CABE2">
                <a:alpha val="100000"/>
              </a:srgbClr>
            </a:solidFill>
          </p:spPr>
          <p:txBody>
            <a:bodyPr/>
            <a:lstStyle/>
            <a:p/>
          </p:txBody>
        </p:sp>
        <p:sp>
          <p:nvSpPr>
            <p:cNvPr id="53" name="rc53"/>
            <p:cNvSpPr/>
            <p:nvPr/>
          </p:nvSpPr>
          <p:spPr>
            <a:xfrm>
              <a:off x="4184753" y="2693315"/>
              <a:ext cx="259963" cy="1349874"/>
            </a:xfrm>
            <a:prstGeom prst="rect">
              <a:avLst/>
            </a:prstGeom>
            <a:solidFill>
              <a:srgbClr val="80BD41">
                <a:alpha val="100000"/>
              </a:srgbClr>
            </a:solidFill>
          </p:spPr>
          <p:txBody>
            <a:bodyPr/>
            <a:lstStyle/>
            <a:p/>
          </p:txBody>
        </p:sp>
        <p:sp>
          <p:nvSpPr>
            <p:cNvPr id="54" name="rc54"/>
            <p:cNvSpPr/>
            <p:nvPr/>
          </p:nvSpPr>
          <p:spPr>
            <a:xfrm>
              <a:off x="4184753" y="2626204"/>
              <a:ext cx="259963" cy="67111"/>
            </a:xfrm>
            <a:prstGeom prst="rect">
              <a:avLst/>
            </a:prstGeom>
            <a:solidFill>
              <a:srgbClr val="1CABE2">
                <a:alpha val="100000"/>
              </a:srgbClr>
            </a:solidFill>
          </p:spPr>
          <p:txBody>
            <a:bodyPr/>
            <a:lstStyle/>
            <a:p/>
          </p:txBody>
        </p:sp>
        <p:sp>
          <p:nvSpPr>
            <p:cNvPr id="55" name="rc55"/>
            <p:cNvSpPr/>
            <p:nvPr/>
          </p:nvSpPr>
          <p:spPr>
            <a:xfrm>
              <a:off x="4473601" y="2707861"/>
              <a:ext cx="259963" cy="1335329"/>
            </a:xfrm>
            <a:prstGeom prst="rect">
              <a:avLst/>
            </a:prstGeom>
            <a:solidFill>
              <a:srgbClr val="80BD41">
                <a:alpha val="100000"/>
              </a:srgbClr>
            </a:solidFill>
          </p:spPr>
          <p:txBody>
            <a:bodyPr/>
            <a:lstStyle/>
            <a:p/>
          </p:txBody>
        </p:sp>
        <p:sp>
          <p:nvSpPr>
            <p:cNvPr id="56" name="rc56"/>
            <p:cNvSpPr/>
            <p:nvPr/>
          </p:nvSpPr>
          <p:spPr>
            <a:xfrm>
              <a:off x="4473601" y="2641074"/>
              <a:ext cx="259963" cy="66786"/>
            </a:xfrm>
            <a:prstGeom prst="rect">
              <a:avLst/>
            </a:prstGeom>
            <a:solidFill>
              <a:srgbClr val="1CABE2">
                <a:alpha val="100000"/>
              </a:srgbClr>
            </a:solidFill>
          </p:spPr>
          <p:txBody>
            <a:bodyPr/>
            <a:lstStyle/>
            <a:p/>
          </p:txBody>
        </p:sp>
        <p:sp>
          <p:nvSpPr>
            <p:cNvPr id="57" name="rc57"/>
            <p:cNvSpPr/>
            <p:nvPr/>
          </p:nvSpPr>
          <p:spPr>
            <a:xfrm>
              <a:off x="4762449" y="2696274"/>
              <a:ext cx="259963" cy="1346915"/>
            </a:xfrm>
            <a:prstGeom prst="rect">
              <a:avLst/>
            </a:prstGeom>
            <a:solidFill>
              <a:srgbClr val="80BD41">
                <a:alpha val="100000"/>
              </a:srgbClr>
            </a:solidFill>
          </p:spPr>
          <p:txBody>
            <a:bodyPr/>
            <a:lstStyle/>
            <a:p/>
          </p:txBody>
        </p:sp>
        <p:sp>
          <p:nvSpPr>
            <p:cNvPr id="58" name="rc58"/>
            <p:cNvSpPr/>
            <p:nvPr/>
          </p:nvSpPr>
          <p:spPr>
            <a:xfrm>
              <a:off x="4762449" y="2601596"/>
              <a:ext cx="259963" cy="94678"/>
            </a:xfrm>
            <a:prstGeom prst="rect">
              <a:avLst/>
            </a:prstGeom>
            <a:solidFill>
              <a:srgbClr val="1CABE2">
                <a:alpha val="100000"/>
              </a:srgbClr>
            </a:solidFill>
          </p:spPr>
          <p:txBody>
            <a:bodyPr/>
            <a:lstStyle/>
            <a:p/>
          </p:txBody>
        </p:sp>
        <p:sp>
          <p:nvSpPr>
            <p:cNvPr id="59" name="rc59"/>
            <p:cNvSpPr/>
            <p:nvPr/>
          </p:nvSpPr>
          <p:spPr>
            <a:xfrm>
              <a:off x="5051297" y="2674414"/>
              <a:ext cx="259963" cy="1368776"/>
            </a:xfrm>
            <a:prstGeom prst="rect">
              <a:avLst/>
            </a:prstGeom>
            <a:solidFill>
              <a:srgbClr val="80BD41">
                <a:alpha val="100000"/>
              </a:srgbClr>
            </a:solidFill>
          </p:spPr>
          <p:txBody>
            <a:bodyPr/>
            <a:lstStyle/>
            <a:p/>
          </p:txBody>
        </p:sp>
        <p:sp>
          <p:nvSpPr>
            <p:cNvPr id="60" name="rc60"/>
            <p:cNvSpPr/>
            <p:nvPr/>
          </p:nvSpPr>
          <p:spPr>
            <a:xfrm>
              <a:off x="5051297" y="2573831"/>
              <a:ext cx="259963" cy="100582"/>
            </a:xfrm>
            <a:prstGeom prst="rect">
              <a:avLst/>
            </a:prstGeom>
            <a:solidFill>
              <a:srgbClr val="1CABE2">
                <a:alpha val="100000"/>
              </a:srgbClr>
            </a:solidFill>
          </p:spPr>
          <p:txBody>
            <a:bodyPr/>
            <a:lstStyle/>
            <a:p/>
          </p:txBody>
        </p:sp>
        <p:sp>
          <p:nvSpPr>
            <p:cNvPr id="61" name="rc61"/>
            <p:cNvSpPr/>
            <p:nvPr/>
          </p:nvSpPr>
          <p:spPr>
            <a:xfrm>
              <a:off x="5340145" y="2649703"/>
              <a:ext cx="259963" cy="1393486"/>
            </a:xfrm>
            <a:prstGeom prst="rect">
              <a:avLst/>
            </a:prstGeom>
            <a:solidFill>
              <a:srgbClr val="80BD41">
                <a:alpha val="100000"/>
              </a:srgbClr>
            </a:solidFill>
          </p:spPr>
          <p:txBody>
            <a:bodyPr/>
            <a:lstStyle/>
            <a:p/>
          </p:txBody>
        </p:sp>
        <p:sp>
          <p:nvSpPr>
            <p:cNvPr id="62" name="rc62"/>
            <p:cNvSpPr/>
            <p:nvPr/>
          </p:nvSpPr>
          <p:spPr>
            <a:xfrm>
              <a:off x="5340145" y="2552654"/>
              <a:ext cx="259963" cy="97049"/>
            </a:xfrm>
            <a:prstGeom prst="rect">
              <a:avLst/>
            </a:prstGeom>
            <a:solidFill>
              <a:srgbClr val="1CABE2">
                <a:alpha val="100000"/>
              </a:srgbClr>
            </a:solidFill>
          </p:spPr>
          <p:txBody>
            <a:bodyPr/>
            <a:lstStyle/>
            <a:p/>
          </p:txBody>
        </p:sp>
        <p:sp>
          <p:nvSpPr>
            <p:cNvPr id="63" name="rc63"/>
            <p:cNvSpPr/>
            <p:nvPr/>
          </p:nvSpPr>
          <p:spPr>
            <a:xfrm>
              <a:off x="5628993" y="2662086"/>
              <a:ext cx="259963" cy="1381103"/>
            </a:xfrm>
            <a:prstGeom prst="rect">
              <a:avLst/>
            </a:prstGeom>
            <a:solidFill>
              <a:srgbClr val="80BD41">
                <a:alpha val="100000"/>
              </a:srgbClr>
            </a:solidFill>
          </p:spPr>
          <p:txBody>
            <a:bodyPr/>
            <a:lstStyle/>
            <a:p/>
          </p:txBody>
        </p:sp>
        <p:sp>
          <p:nvSpPr>
            <p:cNvPr id="64" name="rc64"/>
            <p:cNvSpPr/>
            <p:nvPr/>
          </p:nvSpPr>
          <p:spPr>
            <a:xfrm>
              <a:off x="5628993" y="2540522"/>
              <a:ext cx="259963" cy="121564"/>
            </a:xfrm>
            <a:prstGeom prst="rect">
              <a:avLst/>
            </a:prstGeom>
            <a:solidFill>
              <a:srgbClr val="1CABE2">
                <a:alpha val="100000"/>
              </a:srgbClr>
            </a:solidFill>
          </p:spPr>
          <p:txBody>
            <a:bodyPr/>
            <a:lstStyle/>
            <a:p/>
          </p:txBody>
        </p:sp>
        <p:sp>
          <p:nvSpPr>
            <p:cNvPr id="65" name="rc65"/>
            <p:cNvSpPr/>
            <p:nvPr/>
          </p:nvSpPr>
          <p:spPr>
            <a:xfrm>
              <a:off x="5917841" y="2679827"/>
              <a:ext cx="259963" cy="1363363"/>
            </a:xfrm>
            <a:prstGeom prst="rect">
              <a:avLst/>
            </a:prstGeom>
            <a:solidFill>
              <a:srgbClr val="80BD41">
                <a:alpha val="100000"/>
              </a:srgbClr>
            </a:solidFill>
          </p:spPr>
          <p:txBody>
            <a:bodyPr/>
            <a:lstStyle/>
            <a:p/>
          </p:txBody>
        </p:sp>
        <p:sp>
          <p:nvSpPr>
            <p:cNvPr id="66" name="rc66"/>
            <p:cNvSpPr/>
            <p:nvPr/>
          </p:nvSpPr>
          <p:spPr>
            <a:xfrm>
              <a:off x="5917841" y="2546720"/>
              <a:ext cx="259963" cy="133106"/>
            </a:xfrm>
            <a:prstGeom prst="rect">
              <a:avLst/>
            </a:prstGeom>
            <a:solidFill>
              <a:srgbClr val="1CABE2">
                <a:alpha val="100000"/>
              </a:srgbClr>
            </a:solidFill>
          </p:spPr>
          <p:txBody>
            <a:bodyPr/>
            <a:lstStyle/>
            <a:p/>
          </p:txBody>
        </p:sp>
        <p:sp>
          <p:nvSpPr>
            <p:cNvPr id="67" name="rc67"/>
            <p:cNvSpPr/>
            <p:nvPr/>
          </p:nvSpPr>
          <p:spPr>
            <a:xfrm>
              <a:off x="6206689" y="2663032"/>
              <a:ext cx="259963" cy="1380158"/>
            </a:xfrm>
            <a:prstGeom prst="rect">
              <a:avLst/>
            </a:prstGeom>
            <a:solidFill>
              <a:srgbClr val="80BD41">
                <a:alpha val="100000"/>
              </a:srgbClr>
            </a:solidFill>
          </p:spPr>
          <p:txBody>
            <a:bodyPr/>
            <a:lstStyle/>
            <a:p/>
          </p:txBody>
        </p:sp>
        <p:sp>
          <p:nvSpPr>
            <p:cNvPr id="68" name="rc68"/>
            <p:cNvSpPr/>
            <p:nvPr/>
          </p:nvSpPr>
          <p:spPr>
            <a:xfrm>
              <a:off x="6206689" y="2547305"/>
              <a:ext cx="259963" cy="115727"/>
            </a:xfrm>
            <a:prstGeom prst="rect">
              <a:avLst/>
            </a:prstGeom>
            <a:solidFill>
              <a:srgbClr val="1CABE2">
                <a:alpha val="100000"/>
              </a:srgbClr>
            </a:solidFill>
          </p:spPr>
          <p:txBody>
            <a:bodyPr/>
            <a:lstStyle/>
            <a:p/>
          </p:txBody>
        </p:sp>
        <p:sp>
          <p:nvSpPr>
            <p:cNvPr id="69" name="rc69"/>
            <p:cNvSpPr/>
            <p:nvPr/>
          </p:nvSpPr>
          <p:spPr>
            <a:xfrm>
              <a:off x="6495537" y="2697145"/>
              <a:ext cx="259963" cy="1346045"/>
            </a:xfrm>
            <a:prstGeom prst="rect">
              <a:avLst/>
            </a:prstGeom>
            <a:solidFill>
              <a:srgbClr val="80BD41">
                <a:alpha val="100000"/>
              </a:srgbClr>
            </a:solidFill>
          </p:spPr>
          <p:txBody>
            <a:bodyPr/>
            <a:lstStyle/>
            <a:p/>
          </p:txBody>
        </p:sp>
        <p:sp>
          <p:nvSpPr>
            <p:cNvPr id="70" name="rc70"/>
            <p:cNvSpPr/>
            <p:nvPr/>
          </p:nvSpPr>
          <p:spPr>
            <a:xfrm>
              <a:off x="6495537" y="2583500"/>
              <a:ext cx="259963" cy="113644"/>
            </a:xfrm>
            <a:prstGeom prst="rect">
              <a:avLst/>
            </a:prstGeom>
            <a:solidFill>
              <a:srgbClr val="1CABE2">
                <a:alpha val="100000"/>
              </a:srgbClr>
            </a:solidFill>
          </p:spPr>
          <p:txBody>
            <a:bodyPr/>
            <a:lstStyle/>
            <a:p/>
          </p:txBody>
        </p:sp>
        <p:sp>
          <p:nvSpPr>
            <p:cNvPr id="71" name="rc71"/>
            <p:cNvSpPr/>
            <p:nvPr/>
          </p:nvSpPr>
          <p:spPr>
            <a:xfrm>
              <a:off x="6784385" y="2720579"/>
              <a:ext cx="259963" cy="1322610"/>
            </a:xfrm>
            <a:prstGeom prst="rect">
              <a:avLst/>
            </a:prstGeom>
            <a:solidFill>
              <a:srgbClr val="80BD41">
                <a:alpha val="100000"/>
              </a:srgbClr>
            </a:solidFill>
          </p:spPr>
          <p:txBody>
            <a:bodyPr/>
            <a:lstStyle/>
            <a:p/>
          </p:txBody>
        </p:sp>
        <p:sp>
          <p:nvSpPr>
            <p:cNvPr id="72" name="rc72"/>
            <p:cNvSpPr/>
            <p:nvPr/>
          </p:nvSpPr>
          <p:spPr>
            <a:xfrm>
              <a:off x="6784385" y="2608962"/>
              <a:ext cx="259963" cy="111617"/>
            </a:xfrm>
            <a:prstGeom prst="rect">
              <a:avLst/>
            </a:prstGeom>
            <a:solidFill>
              <a:srgbClr val="1CABE2">
                <a:alpha val="100000"/>
              </a:srgbClr>
            </a:solidFill>
          </p:spPr>
          <p:txBody>
            <a:bodyPr/>
            <a:lstStyle/>
            <a:p/>
          </p:txBody>
        </p:sp>
        <p:sp>
          <p:nvSpPr>
            <p:cNvPr id="73" name="rc73"/>
            <p:cNvSpPr/>
            <p:nvPr/>
          </p:nvSpPr>
          <p:spPr>
            <a:xfrm>
              <a:off x="7073233" y="2749711"/>
              <a:ext cx="259963" cy="1293479"/>
            </a:xfrm>
            <a:prstGeom prst="rect">
              <a:avLst/>
            </a:prstGeom>
            <a:solidFill>
              <a:srgbClr val="80BD41">
                <a:alpha val="100000"/>
              </a:srgbClr>
            </a:solidFill>
          </p:spPr>
          <p:txBody>
            <a:bodyPr/>
            <a:lstStyle/>
            <a:p/>
          </p:txBody>
        </p:sp>
        <p:sp>
          <p:nvSpPr>
            <p:cNvPr id="74" name="rc74"/>
            <p:cNvSpPr/>
            <p:nvPr/>
          </p:nvSpPr>
          <p:spPr>
            <a:xfrm>
              <a:off x="7073233" y="2614261"/>
              <a:ext cx="259963" cy="135449"/>
            </a:xfrm>
            <a:prstGeom prst="rect">
              <a:avLst/>
            </a:prstGeom>
            <a:solidFill>
              <a:srgbClr val="1CABE2">
                <a:alpha val="100000"/>
              </a:srgbClr>
            </a:solidFill>
          </p:spPr>
          <p:txBody>
            <a:bodyPr/>
            <a:lstStyle/>
            <a:p/>
          </p:txBody>
        </p:sp>
        <p:sp>
          <p:nvSpPr>
            <p:cNvPr id="75" name="rc75"/>
            <p:cNvSpPr/>
            <p:nvPr/>
          </p:nvSpPr>
          <p:spPr>
            <a:xfrm>
              <a:off x="7362081" y="2764199"/>
              <a:ext cx="259963" cy="1278990"/>
            </a:xfrm>
            <a:prstGeom prst="rect">
              <a:avLst/>
            </a:prstGeom>
            <a:solidFill>
              <a:srgbClr val="80BD41">
                <a:alpha val="100000"/>
              </a:srgbClr>
            </a:solidFill>
          </p:spPr>
          <p:txBody>
            <a:bodyPr/>
            <a:lstStyle/>
            <a:p/>
          </p:txBody>
        </p:sp>
        <p:sp>
          <p:nvSpPr>
            <p:cNvPr id="76" name="rc76"/>
            <p:cNvSpPr/>
            <p:nvPr/>
          </p:nvSpPr>
          <p:spPr>
            <a:xfrm>
              <a:off x="7362081" y="2626236"/>
              <a:ext cx="259963" cy="137963"/>
            </a:xfrm>
            <a:prstGeom prst="rect">
              <a:avLst/>
            </a:prstGeom>
            <a:solidFill>
              <a:srgbClr val="1CABE2">
                <a:alpha val="100000"/>
              </a:srgbClr>
            </a:solidFill>
          </p:spPr>
          <p:txBody>
            <a:bodyPr/>
            <a:lstStyle/>
            <a:p/>
          </p:txBody>
        </p:sp>
        <p:sp>
          <p:nvSpPr>
            <p:cNvPr id="77" name="rc77"/>
            <p:cNvSpPr/>
            <p:nvPr/>
          </p:nvSpPr>
          <p:spPr>
            <a:xfrm>
              <a:off x="7650929" y="2773996"/>
              <a:ext cx="259963" cy="1269194"/>
            </a:xfrm>
            <a:prstGeom prst="rect">
              <a:avLst/>
            </a:prstGeom>
            <a:solidFill>
              <a:srgbClr val="80BD41">
                <a:alpha val="100000"/>
              </a:srgbClr>
            </a:solidFill>
          </p:spPr>
          <p:txBody>
            <a:bodyPr/>
            <a:lstStyle/>
            <a:p/>
          </p:txBody>
        </p:sp>
        <p:sp>
          <p:nvSpPr>
            <p:cNvPr id="78" name="rc78"/>
            <p:cNvSpPr/>
            <p:nvPr/>
          </p:nvSpPr>
          <p:spPr>
            <a:xfrm>
              <a:off x="7650929" y="2619229"/>
              <a:ext cx="259963" cy="154766"/>
            </a:xfrm>
            <a:prstGeom prst="rect">
              <a:avLst/>
            </a:prstGeom>
            <a:solidFill>
              <a:srgbClr val="1CABE2">
                <a:alpha val="100000"/>
              </a:srgbClr>
            </a:solidFill>
          </p:spPr>
          <p:txBody>
            <a:bodyPr/>
            <a:lstStyle/>
            <a:p/>
          </p:txBody>
        </p:sp>
        <p:sp>
          <p:nvSpPr>
            <p:cNvPr id="79" name="rc79"/>
            <p:cNvSpPr/>
            <p:nvPr/>
          </p:nvSpPr>
          <p:spPr>
            <a:xfrm>
              <a:off x="7939777" y="2808552"/>
              <a:ext cx="259963" cy="1234637"/>
            </a:xfrm>
            <a:prstGeom prst="rect">
              <a:avLst/>
            </a:prstGeom>
            <a:solidFill>
              <a:srgbClr val="80BD41">
                <a:alpha val="100000"/>
              </a:srgbClr>
            </a:solidFill>
          </p:spPr>
          <p:txBody>
            <a:bodyPr/>
            <a:lstStyle/>
            <a:p/>
          </p:txBody>
        </p:sp>
        <p:sp>
          <p:nvSpPr>
            <p:cNvPr id="80" name="rc80"/>
            <p:cNvSpPr/>
            <p:nvPr/>
          </p:nvSpPr>
          <p:spPr>
            <a:xfrm>
              <a:off x="7939777" y="2598007"/>
              <a:ext cx="259963" cy="210545"/>
            </a:xfrm>
            <a:prstGeom prst="rect">
              <a:avLst/>
            </a:prstGeom>
            <a:solidFill>
              <a:srgbClr val="1CABE2">
                <a:alpha val="100000"/>
              </a:srgbClr>
            </a:solidFill>
          </p:spPr>
          <p:txBody>
            <a:bodyPr/>
            <a:lstStyle/>
            <a:p/>
          </p:txBody>
        </p:sp>
        <p:sp>
          <p:nvSpPr>
            <p:cNvPr id="81" name="pl81"/>
            <p:cNvSpPr/>
            <p:nvPr/>
          </p:nvSpPr>
          <p:spPr>
            <a:xfrm>
              <a:off x="1426255" y="1188120"/>
              <a:ext cx="6643503" cy="300533"/>
            </a:xfrm>
            <a:custGeom>
              <a:avLst/>
              <a:pathLst>
                <a:path w="6643503" h="300533">
                  <a:moveTo>
                    <a:pt x="0" y="90160"/>
                  </a:moveTo>
                  <a:lnTo>
                    <a:pt x="288847" y="90160"/>
                  </a:lnTo>
                  <a:lnTo>
                    <a:pt x="577695" y="150266"/>
                  </a:lnTo>
                  <a:lnTo>
                    <a:pt x="866543" y="90160"/>
                  </a:lnTo>
                  <a:lnTo>
                    <a:pt x="1155391" y="60106"/>
                  </a:lnTo>
                  <a:lnTo>
                    <a:pt x="1444239" y="60106"/>
                  </a:lnTo>
                  <a:lnTo>
                    <a:pt x="1733087" y="60106"/>
                  </a:lnTo>
                  <a:lnTo>
                    <a:pt x="2021935" y="60106"/>
                  </a:lnTo>
                  <a:lnTo>
                    <a:pt x="2310783" y="0"/>
                  </a:lnTo>
                  <a:lnTo>
                    <a:pt x="2599631" y="30053"/>
                  </a:lnTo>
                  <a:lnTo>
                    <a:pt x="2888479" y="0"/>
                  </a:lnTo>
                  <a:lnTo>
                    <a:pt x="3177327" y="0"/>
                  </a:lnTo>
                  <a:lnTo>
                    <a:pt x="3466175" y="60106"/>
                  </a:lnTo>
                  <a:lnTo>
                    <a:pt x="3755023" y="60106"/>
                  </a:lnTo>
                  <a:lnTo>
                    <a:pt x="4043871" y="60106"/>
                  </a:lnTo>
                  <a:lnTo>
                    <a:pt x="4332719" y="90160"/>
                  </a:lnTo>
                  <a:lnTo>
                    <a:pt x="4621567" y="120213"/>
                  </a:lnTo>
                  <a:lnTo>
                    <a:pt x="4910415" y="90160"/>
                  </a:lnTo>
                  <a:lnTo>
                    <a:pt x="5199263" y="90160"/>
                  </a:lnTo>
                  <a:lnTo>
                    <a:pt x="5488111" y="90160"/>
                  </a:lnTo>
                  <a:lnTo>
                    <a:pt x="5776959" y="120213"/>
                  </a:lnTo>
                  <a:lnTo>
                    <a:pt x="6065807" y="150266"/>
                  </a:lnTo>
                  <a:lnTo>
                    <a:pt x="6354655" y="180320"/>
                  </a:lnTo>
                  <a:lnTo>
                    <a:pt x="6643503" y="300533"/>
                  </a:lnTo>
                </a:path>
              </a:pathLst>
            </a:custGeom>
            <a:ln w="27101" cap="flat">
              <a:solidFill>
                <a:srgbClr val="0058AB">
                  <a:alpha val="100000"/>
                </a:srgbClr>
              </a:solidFill>
              <a:prstDash val="solid"/>
              <a:round/>
            </a:ln>
          </p:spPr>
          <p:txBody>
            <a:bodyPr/>
            <a:lstStyle/>
            <a:p/>
          </p:txBody>
        </p:sp>
        <p:sp>
          <p:nvSpPr>
            <p:cNvPr id="82" name="tx82"/>
            <p:cNvSpPr/>
            <p:nvPr/>
          </p:nvSpPr>
          <p:spPr>
            <a:xfrm>
              <a:off x="1355917" y="10953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83" name="tx83"/>
            <p:cNvSpPr/>
            <p:nvPr/>
          </p:nvSpPr>
          <p:spPr>
            <a:xfrm>
              <a:off x="2800157"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4" name="tx84"/>
            <p:cNvSpPr/>
            <p:nvPr/>
          </p:nvSpPr>
          <p:spPr>
            <a:xfrm>
              <a:off x="4244397" y="10051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85" name="tx85"/>
            <p:cNvSpPr/>
            <p:nvPr/>
          </p:nvSpPr>
          <p:spPr>
            <a:xfrm>
              <a:off x="5688637" y="10953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86" name="tx86"/>
            <p:cNvSpPr/>
            <p:nvPr/>
          </p:nvSpPr>
          <p:spPr>
            <a:xfrm>
              <a:off x="6844029" y="10953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87" name="tx87"/>
            <p:cNvSpPr/>
            <p:nvPr/>
          </p:nvSpPr>
          <p:spPr>
            <a:xfrm>
              <a:off x="7132877" y="1125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88" name="tx88"/>
            <p:cNvSpPr/>
            <p:nvPr/>
          </p:nvSpPr>
          <p:spPr>
            <a:xfrm>
              <a:off x="7421725" y="11554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89" name="tx89"/>
            <p:cNvSpPr/>
            <p:nvPr/>
          </p:nvSpPr>
          <p:spPr>
            <a:xfrm>
              <a:off x="7710573" y="11854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90" name="tx90"/>
            <p:cNvSpPr/>
            <p:nvPr/>
          </p:nvSpPr>
          <p:spPr>
            <a:xfrm>
              <a:off x="7999421"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91" name="tx91"/>
            <p:cNvSpPr/>
            <p:nvPr/>
          </p:nvSpPr>
          <p:spPr>
            <a:xfrm>
              <a:off x="1350906" y="34763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92" name="tx92"/>
            <p:cNvSpPr/>
            <p:nvPr/>
          </p:nvSpPr>
          <p:spPr>
            <a:xfrm>
              <a:off x="1350906" y="29045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3" name="tx93"/>
            <p:cNvSpPr/>
            <p:nvPr/>
          </p:nvSpPr>
          <p:spPr>
            <a:xfrm>
              <a:off x="2840350" y="34243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4" name="tx94"/>
            <p:cNvSpPr/>
            <p:nvPr/>
          </p:nvSpPr>
          <p:spPr>
            <a:xfrm>
              <a:off x="2795146" y="28032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5" name="tx95"/>
            <p:cNvSpPr/>
            <p:nvPr/>
          </p:nvSpPr>
          <p:spPr>
            <a:xfrm>
              <a:off x="4209241" y="332781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96" name="tx96"/>
            <p:cNvSpPr/>
            <p:nvPr/>
          </p:nvSpPr>
          <p:spPr>
            <a:xfrm>
              <a:off x="4239386" y="26193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97" name="tx97"/>
            <p:cNvSpPr/>
            <p:nvPr/>
          </p:nvSpPr>
          <p:spPr>
            <a:xfrm>
              <a:off x="5653481" y="33121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98" name="tx98"/>
            <p:cNvSpPr/>
            <p:nvPr/>
          </p:nvSpPr>
          <p:spPr>
            <a:xfrm>
              <a:off x="5683626" y="25608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99" name="tx99"/>
            <p:cNvSpPr/>
            <p:nvPr/>
          </p:nvSpPr>
          <p:spPr>
            <a:xfrm>
              <a:off x="6808873" y="334139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100" name="tx100"/>
            <p:cNvSpPr/>
            <p:nvPr/>
          </p:nvSpPr>
          <p:spPr>
            <a:xfrm>
              <a:off x="6839018" y="26243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101" name="tx101"/>
            <p:cNvSpPr/>
            <p:nvPr/>
          </p:nvSpPr>
          <p:spPr>
            <a:xfrm>
              <a:off x="7097721" y="335601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02" name="tx102"/>
            <p:cNvSpPr/>
            <p:nvPr/>
          </p:nvSpPr>
          <p:spPr>
            <a:xfrm>
              <a:off x="7127866" y="264286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3" name="tx103"/>
            <p:cNvSpPr/>
            <p:nvPr/>
          </p:nvSpPr>
          <p:spPr>
            <a:xfrm>
              <a:off x="7431773" y="33632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104" name="tx104"/>
            <p:cNvSpPr/>
            <p:nvPr/>
          </p:nvSpPr>
          <p:spPr>
            <a:xfrm>
              <a:off x="7416714" y="26561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5" name="tx105"/>
            <p:cNvSpPr/>
            <p:nvPr/>
          </p:nvSpPr>
          <p:spPr>
            <a:xfrm>
              <a:off x="7705562" y="33681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06" name="tx106"/>
            <p:cNvSpPr/>
            <p:nvPr/>
          </p:nvSpPr>
          <p:spPr>
            <a:xfrm>
              <a:off x="7705562" y="265749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7" name="tx107"/>
            <p:cNvSpPr/>
            <p:nvPr/>
          </p:nvSpPr>
          <p:spPr>
            <a:xfrm>
              <a:off x="7994410" y="33854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08" name="tx108"/>
            <p:cNvSpPr/>
            <p:nvPr/>
          </p:nvSpPr>
          <p:spPr>
            <a:xfrm>
              <a:off x="7994410" y="26628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9" name="tx109"/>
            <p:cNvSpPr/>
            <p:nvPr/>
          </p:nvSpPr>
          <p:spPr>
            <a:xfrm>
              <a:off x="1350906" y="27428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0" name="tx110"/>
            <p:cNvSpPr/>
            <p:nvPr/>
          </p:nvSpPr>
          <p:spPr>
            <a:xfrm>
              <a:off x="2795146" y="26442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1" name="tx111"/>
            <p:cNvSpPr/>
            <p:nvPr/>
          </p:nvSpPr>
          <p:spPr>
            <a:xfrm>
              <a:off x="4209241" y="247068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11.1</a:t>
              </a:r>
            </a:p>
          </p:txBody>
        </p:sp>
        <p:sp>
          <p:nvSpPr>
            <p:cNvPr id="112" name="tx112"/>
            <p:cNvSpPr/>
            <p:nvPr/>
          </p:nvSpPr>
          <p:spPr>
            <a:xfrm>
              <a:off x="5653481" y="238500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a:t>
              </a:r>
            </a:p>
          </p:txBody>
        </p:sp>
        <p:sp>
          <p:nvSpPr>
            <p:cNvPr id="113" name="tx113"/>
            <p:cNvSpPr/>
            <p:nvPr/>
          </p:nvSpPr>
          <p:spPr>
            <a:xfrm>
              <a:off x="6808873" y="245344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11.2</a:t>
              </a:r>
            </a:p>
          </p:txBody>
        </p:sp>
        <p:sp>
          <p:nvSpPr>
            <p:cNvPr id="114" name="tx114"/>
            <p:cNvSpPr/>
            <p:nvPr/>
          </p:nvSpPr>
          <p:spPr>
            <a:xfrm>
              <a:off x="7097721" y="245874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11.2</a:t>
              </a:r>
            </a:p>
          </p:txBody>
        </p:sp>
        <p:sp>
          <p:nvSpPr>
            <p:cNvPr id="115" name="tx115"/>
            <p:cNvSpPr/>
            <p:nvPr/>
          </p:nvSpPr>
          <p:spPr>
            <a:xfrm>
              <a:off x="7386569" y="247072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11.1</a:t>
              </a:r>
            </a:p>
          </p:txBody>
        </p:sp>
        <p:sp>
          <p:nvSpPr>
            <p:cNvPr id="116" name="tx116"/>
            <p:cNvSpPr/>
            <p:nvPr/>
          </p:nvSpPr>
          <p:spPr>
            <a:xfrm>
              <a:off x="7675417" y="246371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11.1</a:t>
              </a:r>
            </a:p>
          </p:txBody>
        </p:sp>
        <p:sp>
          <p:nvSpPr>
            <p:cNvPr id="117" name="tx117"/>
            <p:cNvSpPr/>
            <p:nvPr/>
          </p:nvSpPr>
          <p:spPr>
            <a:xfrm>
              <a:off x="7964265" y="24411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11.3</a:t>
              </a:r>
            </a:p>
          </p:txBody>
        </p:sp>
        <p:sp>
          <p:nvSpPr>
            <p:cNvPr id="118" name="tx118"/>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9" name="tx119"/>
            <p:cNvSpPr/>
            <p:nvPr/>
          </p:nvSpPr>
          <p:spPr>
            <a:xfrm>
              <a:off x="694404" y="3351718"/>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20" name="tx120"/>
            <p:cNvSpPr/>
            <p:nvPr/>
          </p:nvSpPr>
          <p:spPr>
            <a:xfrm>
              <a:off x="616710" y="271154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1" name="tx121"/>
            <p:cNvSpPr/>
            <p:nvPr/>
          </p:nvSpPr>
          <p:spPr>
            <a:xfrm>
              <a:off x="616710" y="2071775"/>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2" name="tx122"/>
            <p:cNvSpPr/>
            <p:nvPr/>
          </p:nvSpPr>
          <p:spPr>
            <a:xfrm>
              <a:off x="616710" y="143200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23" name="tx123"/>
            <p:cNvSpPr/>
            <p:nvPr/>
          </p:nvSpPr>
          <p:spPr>
            <a:xfrm>
              <a:off x="616710" y="792241"/>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24" name="tx124"/>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30" name="tx130"/>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31" name="tx131"/>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32" name="tx132"/>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3" name="tx133"/>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4" name="tx134"/>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5" name="tx135"/>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6" name="tx136"/>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7" name="tx137"/>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8" name="tx138"/>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9" name="tx139"/>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140" name="pl140"/>
            <p:cNvSpPr/>
            <p:nvPr/>
          </p:nvSpPr>
          <p:spPr>
            <a:xfrm>
              <a:off x="2531749"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1" name="tx141"/>
            <p:cNvSpPr/>
            <p:nvPr/>
          </p:nvSpPr>
          <p:spPr>
            <a:xfrm>
              <a:off x="2798848"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2" name="rc142"/>
            <p:cNvSpPr/>
            <p:nvPr/>
          </p:nvSpPr>
          <p:spPr>
            <a:xfrm>
              <a:off x="4056806" y="4984592"/>
              <a:ext cx="201456" cy="201456"/>
            </a:xfrm>
            <a:prstGeom prst="rect">
              <a:avLst/>
            </a:prstGeom>
            <a:solidFill>
              <a:srgbClr val="1CABE2">
                <a:alpha val="100000"/>
              </a:srgbClr>
            </a:solidFill>
          </p:spPr>
          <p:txBody>
            <a:bodyPr/>
            <a:lstStyle/>
            <a:p/>
          </p:txBody>
        </p:sp>
        <p:sp>
          <p:nvSpPr>
            <p:cNvPr id="143" name="rc143"/>
            <p:cNvSpPr/>
            <p:nvPr/>
          </p:nvSpPr>
          <p:spPr>
            <a:xfrm>
              <a:off x="6014964" y="4984592"/>
              <a:ext cx="201456" cy="201456"/>
            </a:xfrm>
            <a:prstGeom prst="rect">
              <a:avLst/>
            </a:prstGeom>
            <a:solidFill>
              <a:srgbClr val="80BD41">
                <a:alpha val="100000"/>
              </a:srgbClr>
            </a:solidFill>
          </p:spPr>
          <p:txBody>
            <a:bodyPr/>
            <a:lstStyle/>
            <a:p/>
          </p:txBody>
        </p:sp>
        <p:sp>
          <p:nvSpPr>
            <p:cNvPr id="144" name="tx144"/>
            <p:cNvSpPr/>
            <p:nvPr/>
          </p:nvSpPr>
          <p:spPr>
            <a:xfrm>
              <a:off x="4336851" y="5004215"/>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5" name="tx145"/>
            <p:cNvSpPr/>
            <p:nvPr/>
          </p:nvSpPr>
          <p:spPr>
            <a:xfrm>
              <a:off x="6295009"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6" name="tx146"/>
            <p:cNvSpPr/>
            <p:nvPr/>
          </p:nvSpPr>
          <p:spPr>
            <a:xfrm>
              <a:off x="951100" y="467611"/>
              <a:ext cx="74456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 MENA, 2000-2023</a:t>
              </a:r>
            </a:p>
          </p:txBody>
        </p:sp>
        <p:sp>
          <p:nvSpPr>
            <p:cNvPr id="147" name="pl147"/>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8" name="pl148"/>
            <p:cNvSpPr/>
            <p:nvPr/>
          </p:nvSpPr>
          <p:spPr>
            <a:xfrm>
              <a:off x="2023914"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347919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4934476"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6389757"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84503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2751554"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206835"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62116"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117397"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23753"/>
              <a:ext cx="6017097" cy="242738"/>
            </a:xfrm>
            <a:prstGeom prst="rect">
              <a:avLst/>
            </a:prstGeom>
            <a:solidFill>
              <a:srgbClr val="80BD41">
                <a:alpha val="100000"/>
              </a:srgbClr>
            </a:solidFill>
          </p:spPr>
          <p:txBody>
            <a:bodyPr/>
            <a:lstStyle/>
            <a:p/>
          </p:txBody>
        </p:sp>
        <p:sp>
          <p:nvSpPr>
            <p:cNvPr id="161" name="rc161"/>
            <p:cNvSpPr/>
            <p:nvPr/>
          </p:nvSpPr>
          <p:spPr>
            <a:xfrm>
              <a:off x="7313371" y="5823753"/>
              <a:ext cx="507795" cy="242738"/>
            </a:xfrm>
            <a:prstGeom prst="rect">
              <a:avLst/>
            </a:prstGeom>
            <a:solidFill>
              <a:srgbClr val="1CABE2">
                <a:alpha val="100000"/>
              </a:srgbClr>
            </a:solidFill>
          </p:spPr>
          <p:txBody>
            <a:bodyPr/>
            <a:lstStyle/>
            <a:p/>
          </p:txBody>
        </p:sp>
        <p:sp>
          <p:nvSpPr>
            <p:cNvPr id="162" name="rc162"/>
            <p:cNvSpPr/>
            <p:nvPr/>
          </p:nvSpPr>
          <p:spPr>
            <a:xfrm>
              <a:off x="1296273" y="5435371"/>
              <a:ext cx="5616873" cy="242738"/>
            </a:xfrm>
            <a:prstGeom prst="rect">
              <a:avLst/>
            </a:prstGeom>
            <a:solidFill>
              <a:srgbClr val="80BD41">
                <a:alpha val="100000"/>
              </a:srgbClr>
            </a:solidFill>
          </p:spPr>
          <p:txBody>
            <a:bodyPr/>
            <a:lstStyle/>
            <a:p/>
          </p:txBody>
        </p:sp>
        <p:sp>
          <p:nvSpPr>
            <p:cNvPr id="163" name="rc163"/>
            <p:cNvSpPr/>
            <p:nvPr/>
          </p:nvSpPr>
          <p:spPr>
            <a:xfrm>
              <a:off x="6913146" y="5435371"/>
              <a:ext cx="957857" cy="242738"/>
            </a:xfrm>
            <a:prstGeom prst="rect">
              <a:avLst/>
            </a:prstGeom>
            <a:solidFill>
              <a:srgbClr val="1CABE2">
                <a:alpha val="100000"/>
              </a:srgbClr>
            </a:solidFill>
          </p:spPr>
          <p:txBody>
            <a:bodyPr/>
            <a:lstStyle/>
            <a:p/>
          </p:txBody>
        </p:sp>
        <p:sp>
          <p:nvSpPr>
            <p:cNvPr id="164" name="tx164"/>
            <p:cNvSpPr/>
            <p:nvPr/>
          </p:nvSpPr>
          <p:spPr>
            <a:xfrm>
              <a:off x="4168384" y="5892752"/>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10.3</a:t>
              </a:r>
            </a:p>
          </p:txBody>
        </p:sp>
        <p:sp>
          <p:nvSpPr>
            <p:cNvPr id="165" name="tx165"/>
            <p:cNvSpPr/>
            <p:nvPr/>
          </p:nvSpPr>
          <p:spPr>
            <a:xfrm>
              <a:off x="7469818" y="5892820"/>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0.9</a:t>
              </a:r>
            </a:p>
          </p:txBody>
        </p:sp>
        <p:sp>
          <p:nvSpPr>
            <p:cNvPr id="166" name="tx166"/>
            <p:cNvSpPr/>
            <p:nvPr/>
          </p:nvSpPr>
          <p:spPr>
            <a:xfrm>
              <a:off x="4007259"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9.6</a:t>
              </a:r>
            </a:p>
          </p:txBody>
        </p:sp>
        <p:sp>
          <p:nvSpPr>
            <p:cNvPr id="167" name="tx167"/>
            <p:cNvSpPr/>
            <p:nvPr/>
          </p:nvSpPr>
          <p:spPr>
            <a:xfrm>
              <a:off x="7294624"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1.6</a:t>
              </a:r>
            </a:p>
          </p:txBody>
        </p:sp>
        <p:sp>
          <p:nvSpPr>
            <p:cNvPr id="168" name="tx168"/>
            <p:cNvSpPr/>
            <p:nvPr/>
          </p:nvSpPr>
          <p:spPr>
            <a:xfrm>
              <a:off x="8006754" y="5892967"/>
              <a:ext cx="281316"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11.2</a:t>
              </a:r>
            </a:p>
          </p:txBody>
        </p:sp>
        <p:sp>
          <p:nvSpPr>
            <p:cNvPr id="169" name="tx169"/>
            <p:cNvSpPr/>
            <p:nvPr/>
          </p:nvSpPr>
          <p:spPr>
            <a:xfrm>
              <a:off x="8059082" y="5502750"/>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11.3</a:t>
              </a:r>
            </a:p>
          </p:txBody>
        </p:sp>
        <p:sp>
          <p:nvSpPr>
            <p:cNvPr id="170" name="tx170"/>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73" name="tx173"/>
            <p:cNvSpPr/>
            <p:nvPr/>
          </p:nvSpPr>
          <p:spPr>
            <a:xfrm>
              <a:off x="2576861"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174" name="tx174"/>
            <p:cNvSpPr/>
            <p:nvPr/>
          </p:nvSpPr>
          <p:spPr>
            <a:xfrm>
              <a:off x="4032142"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 M</a:t>
              </a:r>
            </a:p>
          </p:txBody>
        </p:sp>
        <p:sp>
          <p:nvSpPr>
            <p:cNvPr id="175" name="tx175"/>
            <p:cNvSpPr/>
            <p:nvPr/>
          </p:nvSpPr>
          <p:spPr>
            <a:xfrm>
              <a:off x="5487423" y="6158973"/>
              <a:ext cx="349386"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 M</a:t>
              </a:r>
            </a:p>
          </p:txBody>
        </p:sp>
        <p:sp>
          <p:nvSpPr>
            <p:cNvPr id="176" name="tx176"/>
            <p:cNvSpPr/>
            <p:nvPr/>
          </p:nvSpPr>
          <p:spPr>
            <a:xfrm>
              <a:off x="6903857"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77" name="tx177"/>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8" name="tx17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DTP1 coverage in 2023 (85%) was lower than in 2019 (92%).
The number of children vaccinated with DTP1 decreased 7% from 10.3m in 2019 to 9.6m in 2023.
The number of surviving infants increased approximately 1% from 11.2m in 2019 to 11.3m in 2023.
In 2023, 700,000 fewer children were vaccinated than in 2019.
In 2023,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DAPMHHIV-502652578-1553562</_dlc_DocId>
    <_dlc_DocIdUrl xmlns="9e17fbd9-fb4c-4d20-9ec4-18aa77a91b0d">
      <Url>https://unicef.sharepoint.com/teams/DAPM-Health-HIV/_layouts/15/DocIdRedir.aspx?ID=DAPMHHIV-502652578-1553562</Url>
      <Description>DAPMHHIV-502652578-1553562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0" ma:contentTypeDescription="Create a new document." ma:contentTypeScope="" ma:versionID="ee642650a4ae893334ec735edbafc487">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8173959d57a8e11895a1e0c137660a5a"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2.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3.xml><?xml version="1.0" encoding="utf-8"?>
<ds:datastoreItem xmlns:ds="http://schemas.openxmlformats.org/officeDocument/2006/customXml" ds:itemID="{8B15429B-972D-4380-819F-28AD627EDD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 Display</vt:lpstr>
      <vt:lpstr>Arial</vt:lpstr>
      <vt:lpstr>Calibri</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1</cp:revision>
  <dcterms:created xsi:type="dcterms:W3CDTF">2024-04-09T17:27:53Z</dcterms:created>
  <dcterms:modified xsi:type="dcterms:W3CDTF">2024-07-10T09:24:00Z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4de7614a-4c03-4647-88f0-adc4f3230d46</vt:lpwstr>
  </property>
  <property fmtid="{D5CDD505-2E9C-101B-9397-08002B2CF9AE}" pid="4" name="MediaServiceImageTags">
    <vt:lpwstr/>
  </property>
</Properties>
</file>