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 Id="rId70" Type="http://schemas.openxmlformats.org/officeDocument/2006/relationships/slide" Target="slides/slide59.xml"/>
<Relationship Id="rId71" Type="http://schemas.openxmlformats.org/officeDocument/2006/relationships/slide" Target="slides/slide6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141a3dfebd3b02c6f7dbf4582c7f522d74d86f.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1b58665816c8b35a2669a838f8d64e054b236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c2169de5c6bbf3dc1fc18aaba03251b13d0dbb9.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95c06c048a90c1c3b2cdc95279ba814df85c9b.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2c2585e2a7b337e038ee30f8b234c6368e715f7.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3f9defe7a40957a969bd0b62f8ab97916211d7.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bce6d81bd00bf08db1a3c17c3b7d241efa4720.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d0db0f59d74c9003ba8cad0b6d81564c088111.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a0a5241a19168adbf1251e12ff0260da724ca8.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2d27daf97889584535c52f16f6eb9b7b129d01.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a3f5d77a53ddbda99dab881b097b04b83f19c94.png"/>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7.xml"/>
<Relationship Id="rId2" Type="http://schemas.openxmlformats.org/officeDocument/2006/relationships/hyperlink" Target="https://data.unicef.org/resources/regional-immunization-snapshot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2632387"/>
              <a:ext cx="273659" cy="1284494"/>
            </a:xfrm>
            <a:prstGeom prst="rect">
              <a:avLst/>
            </a:prstGeom>
            <a:solidFill>
              <a:srgbClr val="80BD41">
                <a:alpha val="100000"/>
              </a:srgbClr>
            </a:solidFill>
          </p:spPr>
          <p:txBody>
            <a:bodyPr/>
            <a:lstStyle/>
            <a:p/>
          </p:txBody>
        </p:sp>
        <p:sp>
          <p:nvSpPr>
            <p:cNvPr id="41" name="rc41"/>
            <p:cNvSpPr/>
            <p:nvPr/>
          </p:nvSpPr>
          <p:spPr>
            <a:xfrm>
              <a:off x="1153492" y="2507070"/>
              <a:ext cx="273659" cy="1409811"/>
            </a:xfrm>
            <a:prstGeom prst="rect">
              <a:avLst/>
            </a:prstGeom>
            <a:solidFill>
              <a:srgbClr val="80BD41">
                <a:alpha val="100000"/>
              </a:srgbClr>
            </a:solidFill>
          </p:spPr>
          <p:txBody>
            <a:bodyPr/>
            <a:lstStyle/>
            <a:p/>
          </p:txBody>
        </p:sp>
        <p:sp>
          <p:nvSpPr>
            <p:cNvPr id="42" name="rc42"/>
            <p:cNvSpPr/>
            <p:nvPr/>
          </p:nvSpPr>
          <p:spPr>
            <a:xfrm>
              <a:off x="1761624" y="1410550"/>
              <a:ext cx="273659" cy="2506330"/>
            </a:xfrm>
            <a:prstGeom prst="rect">
              <a:avLst/>
            </a:prstGeom>
            <a:solidFill>
              <a:srgbClr val="80BD41">
                <a:alpha val="100000"/>
              </a:srgbClr>
            </a:solidFill>
          </p:spPr>
          <p:txBody>
            <a:bodyPr/>
            <a:lstStyle/>
            <a:p/>
          </p:txBody>
        </p:sp>
        <p:sp>
          <p:nvSpPr>
            <p:cNvPr id="43" name="rc43"/>
            <p:cNvSpPr/>
            <p:nvPr/>
          </p:nvSpPr>
          <p:spPr>
            <a:xfrm>
              <a:off x="1457558" y="1410550"/>
              <a:ext cx="273659" cy="2506330"/>
            </a:xfrm>
            <a:prstGeom prst="rect">
              <a:avLst/>
            </a:prstGeom>
            <a:solidFill>
              <a:srgbClr val="80BD41">
                <a:alpha val="100000"/>
              </a:srgbClr>
            </a:solidFill>
          </p:spPr>
          <p:txBody>
            <a:bodyPr/>
            <a:lstStyle/>
            <a:p/>
          </p:txBody>
        </p:sp>
        <p:sp>
          <p:nvSpPr>
            <p:cNvPr id="44" name="rc44"/>
            <p:cNvSpPr/>
            <p:nvPr/>
          </p:nvSpPr>
          <p:spPr>
            <a:xfrm>
              <a:off x="2065690" y="1253905"/>
              <a:ext cx="273659" cy="2662976"/>
            </a:xfrm>
            <a:prstGeom prst="rect">
              <a:avLst/>
            </a:prstGeom>
            <a:solidFill>
              <a:srgbClr val="80BD41">
                <a:alpha val="100000"/>
              </a:srgbClr>
            </a:solidFill>
          </p:spPr>
          <p:txBody>
            <a:bodyPr/>
            <a:lstStyle/>
            <a:p/>
          </p:txBody>
        </p:sp>
        <p:sp>
          <p:nvSpPr>
            <p:cNvPr id="45" name="rc45"/>
            <p:cNvSpPr/>
            <p:nvPr/>
          </p:nvSpPr>
          <p:spPr>
            <a:xfrm>
              <a:off x="2369756" y="1128588"/>
              <a:ext cx="273659" cy="2788293"/>
            </a:xfrm>
            <a:prstGeom prst="rect">
              <a:avLst/>
            </a:prstGeom>
            <a:solidFill>
              <a:srgbClr val="80BD41">
                <a:alpha val="100000"/>
              </a:srgbClr>
            </a:solidFill>
          </p:spPr>
          <p:txBody>
            <a:bodyPr/>
            <a:lstStyle/>
            <a:p/>
          </p:txBody>
        </p:sp>
        <p:sp>
          <p:nvSpPr>
            <p:cNvPr id="46" name="rc46"/>
            <p:cNvSpPr/>
            <p:nvPr/>
          </p:nvSpPr>
          <p:spPr>
            <a:xfrm>
              <a:off x="2673822" y="1097259"/>
              <a:ext cx="273659" cy="2819622"/>
            </a:xfrm>
            <a:prstGeom prst="rect">
              <a:avLst/>
            </a:prstGeom>
            <a:solidFill>
              <a:srgbClr val="80BD41">
                <a:alpha val="100000"/>
              </a:srgbClr>
            </a:solidFill>
          </p:spPr>
          <p:txBody>
            <a:bodyPr/>
            <a:lstStyle/>
            <a:p/>
          </p:txBody>
        </p:sp>
        <p:sp>
          <p:nvSpPr>
            <p:cNvPr id="47" name="rc47"/>
            <p:cNvSpPr/>
            <p:nvPr/>
          </p:nvSpPr>
          <p:spPr>
            <a:xfrm>
              <a:off x="2977888" y="1097259"/>
              <a:ext cx="273659" cy="2819622"/>
            </a:xfrm>
            <a:prstGeom prst="rect">
              <a:avLst/>
            </a:prstGeom>
            <a:solidFill>
              <a:srgbClr val="80BD41">
                <a:alpha val="100000"/>
              </a:srgbClr>
            </a:solidFill>
          </p:spPr>
          <p:txBody>
            <a:bodyPr/>
            <a:lstStyle/>
            <a:p/>
          </p:txBody>
        </p:sp>
        <p:sp>
          <p:nvSpPr>
            <p:cNvPr id="48" name="rc48"/>
            <p:cNvSpPr/>
            <p:nvPr/>
          </p:nvSpPr>
          <p:spPr>
            <a:xfrm>
              <a:off x="3281954" y="1065930"/>
              <a:ext cx="273659" cy="2850951"/>
            </a:xfrm>
            <a:prstGeom prst="rect">
              <a:avLst/>
            </a:prstGeom>
            <a:solidFill>
              <a:srgbClr val="80BD41">
                <a:alpha val="100000"/>
              </a:srgbClr>
            </a:solidFill>
          </p:spPr>
          <p:txBody>
            <a:bodyPr/>
            <a:lstStyle/>
            <a:p/>
          </p:txBody>
        </p:sp>
        <p:sp>
          <p:nvSpPr>
            <p:cNvPr id="49" name="rc49"/>
            <p:cNvSpPr/>
            <p:nvPr/>
          </p:nvSpPr>
          <p:spPr>
            <a:xfrm>
              <a:off x="3586020" y="1034601"/>
              <a:ext cx="273659" cy="2882280"/>
            </a:xfrm>
            <a:prstGeom prst="rect">
              <a:avLst/>
            </a:prstGeom>
            <a:solidFill>
              <a:srgbClr val="80BD41">
                <a:alpha val="100000"/>
              </a:srgbClr>
            </a:solidFill>
          </p:spPr>
          <p:txBody>
            <a:bodyPr/>
            <a:lstStyle/>
            <a:p/>
          </p:txBody>
        </p:sp>
        <p:sp>
          <p:nvSpPr>
            <p:cNvPr id="50" name="rc50"/>
            <p:cNvSpPr/>
            <p:nvPr/>
          </p:nvSpPr>
          <p:spPr>
            <a:xfrm>
              <a:off x="3890086" y="1003271"/>
              <a:ext cx="273659" cy="2913609"/>
            </a:xfrm>
            <a:prstGeom prst="rect">
              <a:avLst/>
            </a:prstGeom>
            <a:solidFill>
              <a:srgbClr val="80BD41">
                <a:alpha val="100000"/>
              </a:srgbClr>
            </a:solidFill>
          </p:spPr>
          <p:txBody>
            <a:bodyPr/>
            <a:lstStyle/>
            <a:p/>
          </p:txBody>
        </p:sp>
        <p:sp>
          <p:nvSpPr>
            <p:cNvPr id="51" name="rc51"/>
            <p:cNvSpPr/>
            <p:nvPr/>
          </p:nvSpPr>
          <p:spPr>
            <a:xfrm>
              <a:off x="4194152" y="940613"/>
              <a:ext cx="273659" cy="2976268"/>
            </a:xfrm>
            <a:prstGeom prst="rect">
              <a:avLst/>
            </a:prstGeom>
            <a:solidFill>
              <a:srgbClr val="80BD41">
                <a:alpha val="100000"/>
              </a:srgbClr>
            </a:solidFill>
          </p:spPr>
          <p:txBody>
            <a:bodyPr/>
            <a:lstStyle/>
            <a:p/>
          </p:txBody>
        </p:sp>
        <p:sp>
          <p:nvSpPr>
            <p:cNvPr id="52" name="rc52"/>
            <p:cNvSpPr/>
            <p:nvPr/>
          </p:nvSpPr>
          <p:spPr>
            <a:xfrm>
              <a:off x="4498218" y="909284"/>
              <a:ext cx="273659" cy="3007597"/>
            </a:xfrm>
            <a:prstGeom prst="rect">
              <a:avLst/>
            </a:prstGeom>
            <a:solidFill>
              <a:srgbClr val="80BD41">
                <a:alpha val="100000"/>
              </a:srgbClr>
            </a:solidFill>
          </p:spPr>
          <p:txBody>
            <a:bodyPr/>
            <a:lstStyle/>
            <a:p/>
          </p:txBody>
        </p:sp>
        <p:sp>
          <p:nvSpPr>
            <p:cNvPr id="53" name="rc53"/>
            <p:cNvSpPr/>
            <p:nvPr/>
          </p:nvSpPr>
          <p:spPr>
            <a:xfrm>
              <a:off x="4802284" y="846626"/>
              <a:ext cx="273659" cy="3070255"/>
            </a:xfrm>
            <a:prstGeom prst="rect">
              <a:avLst/>
            </a:prstGeom>
            <a:solidFill>
              <a:srgbClr val="80BD41">
                <a:alpha val="100000"/>
              </a:srgbClr>
            </a:solidFill>
          </p:spPr>
          <p:txBody>
            <a:bodyPr/>
            <a:lstStyle/>
            <a:p/>
          </p:txBody>
        </p:sp>
        <p:sp>
          <p:nvSpPr>
            <p:cNvPr id="54" name="rc54"/>
            <p:cNvSpPr/>
            <p:nvPr/>
          </p:nvSpPr>
          <p:spPr>
            <a:xfrm>
              <a:off x="5714482" y="846626"/>
              <a:ext cx="273659" cy="3070255"/>
            </a:xfrm>
            <a:prstGeom prst="rect">
              <a:avLst/>
            </a:prstGeom>
            <a:solidFill>
              <a:srgbClr val="80BD41">
                <a:alpha val="100000"/>
              </a:srgbClr>
            </a:solidFill>
          </p:spPr>
          <p:txBody>
            <a:bodyPr/>
            <a:lstStyle/>
            <a:p/>
          </p:txBody>
        </p:sp>
        <p:sp>
          <p:nvSpPr>
            <p:cNvPr id="55" name="rc55"/>
            <p:cNvSpPr/>
            <p:nvPr/>
          </p:nvSpPr>
          <p:spPr>
            <a:xfrm>
              <a:off x="5410416" y="846626"/>
              <a:ext cx="273659" cy="3070255"/>
            </a:xfrm>
            <a:prstGeom prst="rect">
              <a:avLst/>
            </a:prstGeom>
            <a:solidFill>
              <a:srgbClr val="80BD41">
                <a:alpha val="100000"/>
              </a:srgbClr>
            </a:solidFill>
          </p:spPr>
          <p:txBody>
            <a:bodyPr/>
            <a:lstStyle/>
            <a:p/>
          </p:txBody>
        </p:sp>
        <p:sp>
          <p:nvSpPr>
            <p:cNvPr id="56" name="rc56"/>
            <p:cNvSpPr/>
            <p:nvPr/>
          </p:nvSpPr>
          <p:spPr>
            <a:xfrm>
              <a:off x="5106350" y="846626"/>
              <a:ext cx="273659" cy="3070255"/>
            </a:xfrm>
            <a:prstGeom prst="rect">
              <a:avLst/>
            </a:prstGeom>
            <a:solidFill>
              <a:srgbClr val="80BD41">
                <a:alpha val="100000"/>
              </a:srgbClr>
            </a:solidFill>
          </p:spPr>
          <p:txBody>
            <a:bodyPr/>
            <a:lstStyle/>
            <a:p/>
          </p:txBody>
        </p:sp>
        <p:sp>
          <p:nvSpPr>
            <p:cNvPr id="57" name="rc57"/>
            <p:cNvSpPr/>
            <p:nvPr/>
          </p:nvSpPr>
          <p:spPr>
            <a:xfrm>
              <a:off x="6930745" y="815297"/>
              <a:ext cx="273659" cy="3101584"/>
            </a:xfrm>
            <a:prstGeom prst="rect">
              <a:avLst/>
            </a:prstGeom>
            <a:solidFill>
              <a:srgbClr val="80BD41">
                <a:alpha val="100000"/>
              </a:srgbClr>
            </a:solidFill>
          </p:spPr>
          <p:txBody>
            <a:bodyPr/>
            <a:lstStyle/>
            <a:p/>
          </p:txBody>
        </p:sp>
        <p:sp>
          <p:nvSpPr>
            <p:cNvPr id="58" name="rc58"/>
            <p:cNvSpPr/>
            <p:nvPr/>
          </p:nvSpPr>
          <p:spPr>
            <a:xfrm>
              <a:off x="6322614" y="815297"/>
              <a:ext cx="273659" cy="3101584"/>
            </a:xfrm>
            <a:prstGeom prst="rect">
              <a:avLst/>
            </a:prstGeom>
            <a:solidFill>
              <a:srgbClr val="80BD41">
                <a:alpha val="100000"/>
              </a:srgbClr>
            </a:solidFill>
          </p:spPr>
          <p:txBody>
            <a:bodyPr/>
            <a:lstStyle/>
            <a:p/>
          </p:txBody>
        </p:sp>
        <p:sp>
          <p:nvSpPr>
            <p:cNvPr id="59" name="rc59"/>
            <p:cNvSpPr/>
            <p:nvPr/>
          </p:nvSpPr>
          <p:spPr>
            <a:xfrm>
              <a:off x="6018548" y="815297"/>
              <a:ext cx="273659" cy="3101584"/>
            </a:xfrm>
            <a:prstGeom prst="rect">
              <a:avLst/>
            </a:prstGeom>
            <a:solidFill>
              <a:srgbClr val="80BD41">
                <a:alpha val="100000"/>
              </a:srgbClr>
            </a:solidFill>
          </p:spPr>
          <p:txBody>
            <a:bodyPr/>
            <a:lstStyle/>
            <a:p/>
          </p:txBody>
        </p:sp>
        <p:sp>
          <p:nvSpPr>
            <p:cNvPr id="60" name="rc60"/>
            <p:cNvSpPr/>
            <p:nvPr/>
          </p:nvSpPr>
          <p:spPr>
            <a:xfrm>
              <a:off x="8147009" y="815297"/>
              <a:ext cx="273659" cy="3101584"/>
            </a:xfrm>
            <a:prstGeom prst="rect">
              <a:avLst/>
            </a:prstGeom>
            <a:solidFill>
              <a:srgbClr val="80BD41">
                <a:alpha val="100000"/>
              </a:srgbClr>
            </a:solidFill>
          </p:spPr>
          <p:txBody>
            <a:bodyPr/>
            <a:lstStyle/>
            <a:p/>
          </p:txBody>
        </p:sp>
        <p:sp>
          <p:nvSpPr>
            <p:cNvPr id="61" name="rc61"/>
            <p:cNvSpPr/>
            <p:nvPr/>
          </p:nvSpPr>
          <p:spPr>
            <a:xfrm>
              <a:off x="6626680" y="815297"/>
              <a:ext cx="273659" cy="3101584"/>
            </a:xfrm>
            <a:prstGeom prst="rect">
              <a:avLst/>
            </a:prstGeom>
            <a:solidFill>
              <a:srgbClr val="80BD41">
                <a:alpha val="100000"/>
              </a:srgbClr>
            </a:solidFill>
          </p:spPr>
          <p:txBody>
            <a:bodyPr/>
            <a:lstStyle/>
            <a:p/>
          </p:txBody>
        </p:sp>
        <p:sp>
          <p:nvSpPr>
            <p:cNvPr id="62" name="rc62"/>
            <p:cNvSpPr/>
            <p:nvPr/>
          </p:nvSpPr>
          <p:spPr>
            <a:xfrm>
              <a:off x="8451075" y="815297"/>
              <a:ext cx="273659" cy="3101584"/>
            </a:xfrm>
            <a:prstGeom prst="rect">
              <a:avLst/>
            </a:prstGeom>
            <a:solidFill>
              <a:srgbClr val="80BD41">
                <a:alpha val="100000"/>
              </a:srgbClr>
            </a:solidFill>
          </p:spPr>
          <p:txBody>
            <a:bodyPr/>
            <a:lstStyle/>
            <a:p/>
          </p:txBody>
        </p:sp>
        <p:sp>
          <p:nvSpPr>
            <p:cNvPr id="63" name="rc63"/>
            <p:cNvSpPr/>
            <p:nvPr/>
          </p:nvSpPr>
          <p:spPr>
            <a:xfrm>
              <a:off x="7234811" y="815297"/>
              <a:ext cx="273659" cy="3101584"/>
            </a:xfrm>
            <a:prstGeom prst="rect">
              <a:avLst/>
            </a:prstGeom>
            <a:solidFill>
              <a:srgbClr val="80BD41">
                <a:alpha val="100000"/>
              </a:srgbClr>
            </a:solidFill>
          </p:spPr>
          <p:txBody>
            <a:bodyPr/>
            <a:lstStyle/>
            <a:p/>
          </p:txBody>
        </p:sp>
        <p:sp>
          <p:nvSpPr>
            <p:cNvPr id="64" name="rc64"/>
            <p:cNvSpPr/>
            <p:nvPr/>
          </p:nvSpPr>
          <p:spPr>
            <a:xfrm>
              <a:off x="7842943" y="815297"/>
              <a:ext cx="273659" cy="3101584"/>
            </a:xfrm>
            <a:prstGeom prst="rect">
              <a:avLst/>
            </a:prstGeom>
            <a:solidFill>
              <a:srgbClr val="80BD41">
                <a:alpha val="100000"/>
              </a:srgbClr>
            </a:solidFill>
          </p:spPr>
          <p:txBody>
            <a:bodyPr/>
            <a:lstStyle/>
            <a:p/>
          </p:txBody>
        </p:sp>
        <p:sp>
          <p:nvSpPr>
            <p:cNvPr id="65" name="rc65"/>
            <p:cNvSpPr/>
            <p:nvPr/>
          </p:nvSpPr>
          <p:spPr>
            <a:xfrm>
              <a:off x="8755141" y="815297"/>
              <a:ext cx="273659" cy="3101584"/>
            </a:xfrm>
            <a:prstGeom prst="rect">
              <a:avLst/>
            </a:prstGeom>
            <a:solidFill>
              <a:srgbClr val="80BD41">
                <a:alpha val="100000"/>
              </a:srgbClr>
            </a:solidFill>
          </p:spPr>
          <p:txBody>
            <a:bodyPr/>
            <a:lstStyle/>
            <a:p/>
          </p:txBody>
        </p:sp>
        <p:sp>
          <p:nvSpPr>
            <p:cNvPr id="66" name="rc66"/>
            <p:cNvSpPr/>
            <p:nvPr/>
          </p:nvSpPr>
          <p:spPr>
            <a:xfrm>
              <a:off x="7538877" y="815297"/>
              <a:ext cx="273659" cy="3101584"/>
            </a:xfrm>
            <a:prstGeom prst="rect">
              <a:avLst/>
            </a:prstGeom>
            <a:solidFill>
              <a:srgbClr val="80BD41">
                <a:alpha val="100000"/>
              </a:srgbClr>
            </a:solidFill>
          </p:spPr>
          <p:txBody>
            <a:bodyPr/>
            <a:lstStyle/>
            <a:p/>
          </p:txBody>
        </p:sp>
        <p:sp>
          <p:nvSpPr>
            <p:cNvPr id="67" name="rc67"/>
            <p:cNvSpPr/>
            <p:nvPr/>
          </p:nvSpPr>
          <p:spPr>
            <a:xfrm>
              <a:off x="849426" y="2632387"/>
              <a:ext cx="273659" cy="1284494"/>
            </a:xfrm>
            <a:prstGeom prst="rect">
              <a:avLst/>
            </a:prstGeom>
            <a:solidFill>
              <a:srgbClr val="80BD41">
                <a:alpha val="100000"/>
              </a:srgbClr>
            </a:solidFill>
          </p:spPr>
          <p:txBody>
            <a:bodyPr/>
            <a:lstStyle/>
            <a:p/>
          </p:txBody>
        </p:sp>
        <p:sp>
          <p:nvSpPr>
            <p:cNvPr id="68" name="rc68"/>
            <p:cNvSpPr/>
            <p:nvPr/>
          </p:nvSpPr>
          <p:spPr>
            <a:xfrm>
              <a:off x="1153492" y="2507070"/>
              <a:ext cx="273659" cy="1409811"/>
            </a:xfrm>
            <a:prstGeom prst="rect">
              <a:avLst/>
            </a:prstGeom>
            <a:solidFill>
              <a:srgbClr val="80BD41">
                <a:alpha val="100000"/>
              </a:srgbClr>
            </a:solidFill>
          </p:spPr>
          <p:txBody>
            <a:bodyPr/>
            <a:lstStyle/>
            <a:p/>
          </p:txBody>
        </p:sp>
        <p:sp>
          <p:nvSpPr>
            <p:cNvPr id="69" name="rc69"/>
            <p:cNvSpPr/>
            <p:nvPr/>
          </p:nvSpPr>
          <p:spPr>
            <a:xfrm>
              <a:off x="1761624" y="1410550"/>
              <a:ext cx="273659" cy="2506330"/>
            </a:xfrm>
            <a:prstGeom prst="rect">
              <a:avLst/>
            </a:prstGeom>
            <a:solidFill>
              <a:srgbClr val="80BD41">
                <a:alpha val="100000"/>
              </a:srgbClr>
            </a:solidFill>
          </p:spPr>
          <p:txBody>
            <a:bodyPr/>
            <a:lstStyle/>
            <a:p/>
          </p:txBody>
        </p:sp>
        <p:sp>
          <p:nvSpPr>
            <p:cNvPr id="70" name="rc70"/>
            <p:cNvSpPr/>
            <p:nvPr/>
          </p:nvSpPr>
          <p:spPr>
            <a:xfrm>
              <a:off x="1457558" y="1410550"/>
              <a:ext cx="273659" cy="2506330"/>
            </a:xfrm>
            <a:prstGeom prst="rect">
              <a:avLst/>
            </a:prstGeom>
            <a:solidFill>
              <a:srgbClr val="80BD41">
                <a:alpha val="100000"/>
              </a:srgbClr>
            </a:solidFill>
          </p:spPr>
          <p:txBody>
            <a:bodyPr/>
            <a:lstStyle/>
            <a:p/>
          </p:txBody>
        </p:sp>
        <p:sp>
          <p:nvSpPr>
            <p:cNvPr id="71" name="rc71"/>
            <p:cNvSpPr/>
            <p:nvPr/>
          </p:nvSpPr>
          <p:spPr>
            <a:xfrm>
              <a:off x="2065690" y="1253905"/>
              <a:ext cx="273659" cy="2662976"/>
            </a:xfrm>
            <a:prstGeom prst="rect">
              <a:avLst/>
            </a:prstGeom>
            <a:solidFill>
              <a:srgbClr val="80BD41">
                <a:alpha val="100000"/>
              </a:srgbClr>
            </a:solidFill>
          </p:spPr>
          <p:txBody>
            <a:bodyPr/>
            <a:lstStyle/>
            <a:p/>
          </p:txBody>
        </p:sp>
        <p:sp>
          <p:nvSpPr>
            <p:cNvPr id="72" name="rc72"/>
            <p:cNvSpPr/>
            <p:nvPr/>
          </p:nvSpPr>
          <p:spPr>
            <a:xfrm>
              <a:off x="2369756" y="1128588"/>
              <a:ext cx="273659" cy="2788293"/>
            </a:xfrm>
            <a:prstGeom prst="rect">
              <a:avLst/>
            </a:prstGeom>
            <a:solidFill>
              <a:srgbClr val="80BD41">
                <a:alpha val="100000"/>
              </a:srgbClr>
            </a:solidFill>
          </p:spPr>
          <p:txBody>
            <a:bodyPr/>
            <a:lstStyle/>
            <a:p/>
          </p:txBody>
        </p:sp>
        <p:sp>
          <p:nvSpPr>
            <p:cNvPr id="73" name="rc73"/>
            <p:cNvSpPr/>
            <p:nvPr/>
          </p:nvSpPr>
          <p:spPr>
            <a:xfrm>
              <a:off x="2673822" y="1097259"/>
              <a:ext cx="273659" cy="2819622"/>
            </a:xfrm>
            <a:prstGeom prst="rect">
              <a:avLst/>
            </a:prstGeom>
            <a:solidFill>
              <a:srgbClr val="80BD41">
                <a:alpha val="100000"/>
              </a:srgbClr>
            </a:solidFill>
          </p:spPr>
          <p:txBody>
            <a:bodyPr/>
            <a:lstStyle/>
            <a:p/>
          </p:txBody>
        </p:sp>
        <p:sp>
          <p:nvSpPr>
            <p:cNvPr id="74" name="rc74"/>
            <p:cNvSpPr/>
            <p:nvPr/>
          </p:nvSpPr>
          <p:spPr>
            <a:xfrm>
              <a:off x="2977888" y="1097259"/>
              <a:ext cx="273659" cy="2819622"/>
            </a:xfrm>
            <a:prstGeom prst="rect">
              <a:avLst/>
            </a:prstGeom>
            <a:solidFill>
              <a:srgbClr val="80BD41">
                <a:alpha val="100000"/>
              </a:srgbClr>
            </a:solidFill>
          </p:spPr>
          <p:txBody>
            <a:bodyPr/>
            <a:lstStyle/>
            <a:p/>
          </p:txBody>
        </p:sp>
        <p:sp>
          <p:nvSpPr>
            <p:cNvPr id="75" name="rc75"/>
            <p:cNvSpPr/>
            <p:nvPr/>
          </p:nvSpPr>
          <p:spPr>
            <a:xfrm>
              <a:off x="3281954" y="1065930"/>
              <a:ext cx="273659" cy="2850951"/>
            </a:xfrm>
            <a:prstGeom prst="rect">
              <a:avLst/>
            </a:prstGeom>
            <a:solidFill>
              <a:srgbClr val="80BD41">
                <a:alpha val="100000"/>
              </a:srgbClr>
            </a:solidFill>
          </p:spPr>
          <p:txBody>
            <a:bodyPr/>
            <a:lstStyle/>
            <a:p/>
          </p:txBody>
        </p:sp>
        <p:sp>
          <p:nvSpPr>
            <p:cNvPr id="76" name="rc76"/>
            <p:cNvSpPr/>
            <p:nvPr/>
          </p:nvSpPr>
          <p:spPr>
            <a:xfrm>
              <a:off x="3586020" y="1034601"/>
              <a:ext cx="273659" cy="2882280"/>
            </a:xfrm>
            <a:prstGeom prst="rect">
              <a:avLst/>
            </a:prstGeom>
            <a:solidFill>
              <a:srgbClr val="80BD41">
                <a:alpha val="100000"/>
              </a:srgbClr>
            </a:solidFill>
          </p:spPr>
          <p:txBody>
            <a:bodyPr/>
            <a:lstStyle/>
            <a:p/>
          </p:txBody>
        </p:sp>
        <p:sp>
          <p:nvSpPr>
            <p:cNvPr id="77" name="rc77"/>
            <p:cNvSpPr/>
            <p:nvPr/>
          </p:nvSpPr>
          <p:spPr>
            <a:xfrm>
              <a:off x="3890086" y="1003271"/>
              <a:ext cx="273659" cy="2913609"/>
            </a:xfrm>
            <a:prstGeom prst="rect">
              <a:avLst/>
            </a:prstGeom>
            <a:solidFill>
              <a:srgbClr val="80BD41">
                <a:alpha val="100000"/>
              </a:srgbClr>
            </a:solidFill>
          </p:spPr>
          <p:txBody>
            <a:bodyPr/>
            <a:lstStyle/>
            <a:p/>
          </p:txBody>
        </p:sp>
        <p:sp>
          <p:nvSpPr>
            <p:cNvPr id="78" name="rc78"/>
            <p:cNvSpPr/>
            <p:nvPr/>
          </p:nvSpPr>
          <p:spPr>
            <a:xfrm>
              <a:off x="4194152" y="940613"/>
              <a:ext cx="273659" cy="2976268"/>
            </a:xfrm>
            <a:prstGeom prst="rect">
              <a:avLst/>
            </a:prstGeom>
            <a:solidFill>
              <a:srgbClr val="80BD41">
                <a:alpha val="100000"/>
              </a:srgbClr>
            </a:solidFill>
          </p:spPr>
          <p:txBody>
            <a:bodyPr/>
            <a:lstStyle/>
            <a:p/>
          </p:txBody>
        </p:sp>
        <p:sp>
          <p:nvSpPr>
            <p:cNvPr id="79" name="rc79"/>
            <p:cNvSpPr/>
            <p:nvPr/>
          </p:nvSpPr>
          <p:spPr>
            <a:xfrm>
              <a:off x="4498218" y="909284"/>
              <a:ext cx="273659" cy="3007597"/>
            </a:xfrm>
            <a:prstGeom prst="rect">
              <a:avLst/>
            </a:prstGeom>
            <a:solidFill>
              <a:srgbClr val="80BD41">
                <a:alpha val="100000"/>
              </a:srgbClr>
            </a:solidFill>
          </p:spPr>
          <p:txBody>
            <a:bodyPr/>
            <a:lstStyle/>
            <a:p/>
          </p:txBody>
        </p:sp>
        <p:sp>
          <p:nvSpPr>
            <p:cNvPr id="80" name="rc80"/>
            <p:cNvSpPr/>
            <p:nvPr/>
          </p:nvSpPr>
          <p:spPr>
            <a:xfrm>
              <a:off x="4802284" y="846626"/>
              <a:ext cx="273659" cy="3070255"/>
            </a:xfrm>
            <a:prstGeom prst="rect">
              <a:avLst/>
            </a:prstGeom>
            <a:solidFill>
              <a:srgbClr val="80BD41">
                <a:alpha val="100000"/>
              </a:srgbClr>
            </a:solidFill>
          </p:spPr>
          <p:txBody>
            <a:bodyPr/>
            <a:lstStyle/>
            <a:p/>
          </p:txBody>
        </p:sp>
        <p:sp>
          <p:nvSpPr>
            <p:cNvPr id="81" name="rc81"/>
            <p:cNvSpPr/>
            <p:nvPr/>
          </p:nvSpPr>
          <p:spPr>
            <a:xfrm>
              <a:off x="5714482" y="846626"/>
              <a:ext cx="273659" cy="3070255"/>
            </a:xfrm>
            <a:prstGeom prst="rect">
              <a:avLst/>
            </a:prstGeom>
            <a:solidFill>
              <a:srgbClr val="80BD41">
                <a:alpha val="100000"/>
              </a:srgbClr>
            </a:solidFill>
          </p:spPr>
          <p:txBody>
            <a:bodyPr/>
            <a:lstStyle/>
            <a:p/>
          </p:txBody>
        </p:sp>
        <p:sp>
          <p:nvSpPr>
            <p:cNvPr id="82" name="rc82"/>
            <p:cNvSpPr/>
            <p:nvPr/>
          </p:nvSpPr>
          <p:spPr>
            <a:xfrm>
              <a:off x="5410416" y="846626"/>
              <a:ext cx="273659" cy="3070255"/>
            </a:xfrm>
            <a:prstGeom prst="rect">
              <a:avLst/>
            </a:prstGeom>
            <a:solidFill>
              <a:srgbClr val="80BD41">
                <a:alpha val="100000"/>
              </a:srgbClr>
            </a:solidFill>
          </p:spPr>
          <p:txBody>
            <a:bodyPr/>
            <a:lstStyle/>
            <a:p/>
          </p:txBody>
        </p:sp>
        <p:sp>
          <p:nvSpPr>
            <p:cNvPr id="83" name="rc83"/>
            <p:cNvSpPr/>
            <p:nvPr/>
          </p:nvSpPr>
          <p:spPr>
            <a:xfrm>
              <a:off x="5106350" y="846626"/>
              <a:ext cx="273659" cy="3070255"/>
            </a:xfrm>
            <a:prstGeom prst="rect">
              <a:avLst/>
            </a:prstGeom>
            <a:solidFill>
              <a:srgbClr val="80BD41">
                <a:alpha val="100000"/>
              </a:srgbClr>
            </a:solidFill>
          </p:spPr>
          <p:txBody>
            <a:bodyPr/>
            <a:lstStyle/>
            <a:p/>
          </p:txBody>
        </p:sp>
        <p:sp>
          <p:nvSpPr>
            <p:cNvPr id="84" name="rc84"/>
            <p:cNvSpPr/>
            <p:nvPr/>
          </p:nvSpPr>
          <p:spPr>
            <a:xfrm>
              <a:off x="6930745" y="815297"/>
              <a:ext cx="273659" cy="3101584"/>
            </a:xfrm>
            <a:prstGeom prst="rect">
              <a:avLst/>
            </a:prstGeom>
            <a:solidFill>
              <a:srgbClr val="80BD41">
                <a:alpha val="100000"/>
              </a:srgbClr>
            </a:solidFill>
          </p:spPr>
          <p:txBody>
            <a:bodyPr/>
            <a:lstStyle/>
            <a:p/>
          </p:txBody>
        </p:sp>
        <p:sp>
          <p:nvSpPr>
            <p:cNvPr id="85" name="rc85"/>
            <p:cNvSpPr/>
            <p:nvPr/>
          </p:nvSpPr>
          <p:spPr>
            <a:xfrm>
              <a:off x="6322614" y="815297"/>
              <a:ext cx="273659" cy="3101584"/>
            </a:xfrm>
            <a:prstGeom prst="rect">
              <a:avLst/>
            </a:prstGeom>
            <a:solidFill>
              <a:srgbClr val="80BD41">
                <a:alpha val="100000"/>
              </a:srgbClr>
            </a:solidFill>
          </p:spPr>
          <p:txBody>
            <a:bodyPr/>
            <a:lstStyle/>
            <a:p/>
          </p:txBody>
        </p:sp>
        <p:sp>
          <p:nvSpPr>
            <p:cNvPr id="86" name="rc86"/>
            <p:cNvSpPr/>
            <p:nvPr/>
          </p:nvSpPr>
          <p:spPr>
            <a:xfrm>
              <a:off x="6018548" y="815297"/>
              <a:ext cx="273659" cy="3101584"/>
            </a:xfrm>
            <a:prstGeom prst="rect">
              <a:avLst/>
            </a:prstGeom>
            <a:solidFill>
              <a:srgbClr val="80BD41">
                <a:alpha val="100000"/>
              </a:srgbClr>
            </a:solidFill>
          </p:spPr>
          <p:txBody>
            <a:bodyPr/>
            <a:lstStyle/>
            <a:p/>
          </p:txBody>
        </p:sp>
        <p:sp>
          <p:nvSpPr>
            <p:cNvPr id="87" name="rc87"/>
            <p:cNvSpPr/>
            <p:nvPr/>
          </p:nvSpPr>
          <p:spPr>
            <a:xfrm>
              <a:off x="8147009" y="815297"/>
              <a:ext cx="273659" cy="3101584"/>
            </a:xfrm>
            <a:prstGeom prst="rect">
              <a:avLst/>
            </a:prstGeom>
            <a:solidFill>
              <a:srgbClr val="80BD41">
                <a:alpha val="100000"/>
              </a:srgbClr>
            </a:solidFill>
          </p:spPr>
          <p:txBody>
            <a:bodyPr/>
            <a:lstStyle/>
            <a:p/>
          </p:txBody>
        </p:sp>
        <p:sp>
          <p:nvSpPr>
            <p:cNvPr id="88" name="rc88"/>
            <p:cNvSpPr/>
            <p:nvPr/>
          </p:nvSpPr>
          <p:spPr>
            <a:xfrm>
              <a:off x="6626680" y="815297"/>
              <a:ext cx="273659" cy="3101584"/>
            </a:xfrm>
            <a:prstGeom prst="rect">
              <a:avLst/>
            </a:prstGeom>
            <a:solidFill>
              <a:srgbClr val="80BD41">
                <a:alpha val="100000"/>
              </a:srgbClr>
            </a:solidFill>
          </p:spPr>
          <p:txBody>
            <a:bodyPr/>
            <a:lstStyle/>
            <a:p/>
          </p:txBody>
        </p:sp>
        <p:sp>
          <p:nvSpPr>
            <p:cNvPr id="89" name="rc89"/>
            <p:cNvSpPr/>
            <p:nvPr/>
          </p:nvSpPr>
          <p:spPr>
            <a:xfrm>
              <a:off x="8451075" y="815297"/>
              <a:ext cx="273659" cy="3101584"/>
            </a:xfrm>
            <a:prstGeom prst="rect">
              <a:avLst/>
            </a:prstGeom>
            <a:solidFill>
              <a:srgbClr val="80BD41">
                <a:alpha val="100000"/>
              </a:srgbClr>
            </a:solidFill>
          </p:spPr>
          <p:txBody>
            <a:bodyPr/>
            <a:lstStyle/>
            <a:p/>
          </p:txBody>
        </p:sp>
        <p:sp>
          <p:nvSpPr>
            <p:cNvPr id="90" name="rc90"/>
            <p:cNvSpPr/>
            <p:nvPr/>
          </p:nvSpPr>
          <p:spPr>
            <a:xfrm>
              <a:off x="7234811" y="815297"/>
              <a:ext cx="273659" cy="3101584"/>
            </a:xfrm>
            <a:prstGeom prst="rect">
              <a:avLst/>
            </a:prstGeom>
            <a:solidFill>
              <a:srgbClr val="80BD41">
                <a:alpha val="100000"/>
              </a:srgbClr>
            </a:solidFill>
          </p:spPr>
          <p:txBody>
            <a:bodyPr/>
            <a:lstStyle/>
            <a:p/>
          </p:txBody>
        </p:sp>
        <p:sp>
          <p:nvSpPr>
            <p:cNvPr id="91" name="rc91"/>
            <p:cNvSpPr/>
            <p:nvPr/>
          </p:nvSpPr>
          <p:spPr>
            <a:xfrm>
              <a:off x="7842943" y="815297"/>
              <a:ext cx="273659" cy="3101584"/>
            </a:xfrm>
            <a:prstGeom prst="rect">
              <a:avLst/>
            </a:prstGeom>
            <a:solidFill>
              <a:srgbClr val="80BD41">
                <a:alpha val="100000"/>
              </a:srgbClr>
            </a:solidFill>
          </p:spPr>
          <p:txBody>
            <a:bodyPr/>
            <a:lstStyle/>
            <a:p/>
          </p:txBody>
        </p:sp>
        <p:sp>
          <p:nvSpPr>
            <p:cNvPr id="92" name="rc92"/>
            <p:cNvSpPr/>
            <p:nvPr/>
          </p:nvSpPr>
          <p:spPr>
            <a:xfrm>
              <a:off x="8755141" y="815297"/>
              <a:ext cx="273659" cy="3101584"/>
            </a:xfrm>
            <a:prstGeom prst="rect">
              <a:avLst/>
            </a:prstGeom>
            <a:solidFill>
              <a:srgbClr val="80BD41">
                <a:alpha val="100000"/>
              </a:srgbClr>
            </a:solidFill>
          </p:spPr>
          <p:txBody>
            <a:bodyPr/>
            <a:lstStyle/>
            <a:p/>
          </p:txBody>
        </p:sp>
        <p:sp>
          <p:nvSpPr>
            <p:cNvPr id="93" name="rc93"/>
            <p:cNvSpPr/>
            <p:nvPr/>
          </p:nvSpPr>
          <p:spPr>
            <a:xfrm>
              <a:off x="7538877"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3788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2823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1858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49426" y="30893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9426" y="29928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9426" y="289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9426" y="27998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49426" y="27033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849426" y="2632387"/>
              <a:ext cx="257763" cy="257763"/>
            </a:xfrm>
            <a:custGeom>
              <a:avLst/>
              <a:pathLst>
                <a:path w="257763" h="257763">
                  <a:moveTo>
                    <a:pt x="248113" y="0"/>
                  </a:moveTo>
                  <a:lnTo>
                    <a:pt x="257763" y="0"/>
                  </a:lnTo>
                  <a:lnTo>
                    <a:pt x="0" y="257763"/>
                  </a:lnTo>
                  <a:lnTo>
                    <a:pt x="0" y="248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849426" y="2632387"/>
              <a:ext cx="161265" cy="161265"/>
            </a:xfrm>
            <a:custGeom>
              <a:avLst/>
              <a:pathLst>
                <a:path w="161265" h="161265">
                  <a:moveTo>
                    <a:pt x="151615" y="0"/>
                  </a:moveTo>
                  <a:lnTo>
                    <a:pt x="161265" y="0"/>
                  </a:lnTo>
                  <a:lnTo>
                    <a:pt x="0" y="161265"/>
                  </a:lnTo>
                  <a:lnTo>
                    <a:pt x="0" y="151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849426" y="2632387"/>
              <a:ext cx="64766" cy="64766"/>
            </a:xfrm>
            <a:custGeom>
              <a:avLst/>
              <a:pathLst>
                <a:path w="64766" h="64766">
                  <a:moveTo>
                    <a:pt x="55116" y="0"/>
                  </a:moveTo>
                  <a:lnTo>
                    <a:pt x="64766" y="0"/>
                  </a:lnTo>
                  <a:lnTo>
                    <a:pt x="0" y="64766"/>
                  </a:lnTo>
                  <a:lnTo>
                    <a:pt x="0" y="55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7024" y="3846754"/>
              <a:ext cx="70127" cy="70127"/>
            </a:xfrm>
            <a:custGeom>
              <a:avLst/>
              <a:pathLst>
                <a:path w="70127" h="70127">
                  <a:moveTo>
                    <a:pt x="70127" y="0"/>
                  </a:moveTo>
                  <a:lnTo>
                    <a:pt x="70127" y="9649"/>
                  </a:lnTo>
                  <a:lnTo>
                    <a:pt x="9649" y="70127"/>
                  </a:lnTo>
                  <a:lnTo>
                    <a:pt x="0" y="70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60526" y="3750255"/>
              <a:ext cx="166626" cy="166626"/>
            </a:xfrm>
            <a:custGeom>
              <a:avLst/>
              <a:pathLst>
                <a:path w="166626" h="166626">
                  <a:moveTo>
                    <a:pt x="166626" y="0"/>
                  </a:moveTo>
                  <a:lnTo>
                    <a:pt x="166626" y="9649"/>
                  </a:lnTo>
                  <a:lnTo>
                    <a:pt x="9649" y="166626"/>
                  </a:lnTo>
                  <a:lnTo>
                    <a:pt x="0" y="166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64027" y="3653756"/>
              <a:ext cx="263124" cy="263124"/>
            </a:xfrm>
            <a:custGeom>
              <a:avLst/>
              <a:pathLst>
                <a:path w="263124" h="263124">
                  <a:moveTo>
                    <a:pt x="263124" y="0"/>
                  </a:moveTo>
                  <a:lnTo>
                    <a:pt x="263124" y="9649"/>
                  </a:lnTo>
                  <a:lnTo>
                    <a:pt x="9649" y="263124"/>
                  </a:lnTo>
                  <a:lnTo>
                    <a:pt x="0" y="263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35572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34607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33642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32677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31712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30747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53492" y="29782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53492" y="288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53492" y="278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53492" y="26887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53492" y="259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53492" y="2507070"/>
              <a:ext cx="272011" cy="272011"/>
            </a:xfrm>
            <a:custGeom>
              <a:avLst/>
              <a:pathLst>
                <a:path w="272011" h="272011">
                  <a:moveTo>
                    <a:pt x="262361" y="0"/>
                  </a:moveTo>
                  <a:lnTo>
                    <a:pt x="272011" y="0"/>
                  </a:lnTo>
                  <a:lnTo>
                    <a:pt x="0" y="272011"/>
                  </a:lnTo>
                  <a:lnTo>
                    <a:pt x="0" y="2623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53492" y="2507070"/>
              <a:ext cx="175512" cy="175512"/>
            </a:xfrm>
            <a:custGeom>
              <a:avLst/>
              <a:pathLst>
                <a:path w="175512" h="175512">
                  <a:moveTo>
                    <a:pt x="165863" y="0"/>
                  </a:moveTo>
                  <a:lnTo>
                    <a:pt x="175512" y="0"/>
                  </a:lnTo>
                  <a:lnTo>
                    <a:pt x="0" y="175512"/>
                  </a:lnTo>
                  <a:lnTo>
                    <a:pt x="0" y="1658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153492" y="2507070"/>
              <a:ext cx="79014" cy="79014"/>
            </a:xfrm>
            <a:custGeom>
              <a:avLst/>
              <a:pathLst>
                <a:path w="79014" h="79014">
                  <a:moveTo>
                    <a:pt x="69364" y="0"/>
                  </a:moveTo>
                  <a:lnTo>
                    <a:pt x="79014" y="0"/>
                  </a:lnTo>
                  <a:lnTo>
                    <a:pt x="0" y="79014"/>
                  </a:lnTo>
                  <a:lnTo>
                    <a:pt x="0" y="69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515" y="3914113"/>
              <a:ext cx="2768" cy="2768"/>
            </a:xfrm>
            <a:custGeom>
              <a:avLst/>
              <a:pathLst>
                <a:path w="2768" h="2768">
                  <a:moveTo>
                    <a:pt x="2768" y="0"/>
                  </a:moveTo>
                  <a:lnTo>
                    <a:pt x="2768" y="2768"/>
                  </a:lnTo>
                  <a:lnTo>
                    <a:pt x="0" y="27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936016" y="3817614"/>
              <a:ext cx="99267" cy="99267"/>
            </a:xfrm>
            <a:custGeom>
              <a:avLst/>
              <a:pathLst>
                <a:path w="99267" h="99267">
                  <a:moveTo>
                    <a:pt x="99267" y="0"/>
                  </a:moveTo>
                  <a:lnTo>
                    <a:pt x="99267" y="9649"/>
                  </a:lnTo>
                  <a:lnTo>
                    <a:pt x="9649" y="99267"/>
                  </a:lnTo>
                  <a:lnTo>
                    <a:pt x="0" y="99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39518" y="3721115"/>
              <a:ext cx="195766" cy="195766"/>
            </a:xfrm>
            <a:custGeom>
              <a:avLst/>
              <a:pathLst>
                <a:path w="195766" h="195766">
                  <a:moveTo>
                    <a:pt x="195766" y="0"/>
                  </a:moveTo>
                  <a:lnTo>
                    <a:pt x="195766" y="9649"/>
                  </a:lnTo>
                  <a:lnTo>
                    <a:pt x="9649" y="195766"/>
                  </a:lnTo>
                  <a:lnTo>
                    <a:pt x="0" y="19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6246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35281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34316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33351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32386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31421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30456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94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85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7561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65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256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24666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237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227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21771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208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761624" y="198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761624" y="18876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761624" y="179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761624" y="169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761624" y="15981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761624" y="150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761624" y="1410550"/>
              <a:ext cx="273659" cy="277906"/>
            </a:xfrm>
            <a:custGeom>
              <a:avLst/>
              <a:pathLst>
                <a:path w="273659" h="277906">
                  <a:moveTo>
                    <a:pt x="268256" y="0"/>
                  </a:moveTo>
                  <a:lnTo>
                    <a:pt x="273659" y="0"/>
                  </a:lnTo>
                  <a:lnTo>
                    <a:pt x="273659" y="4246"/>
                  </a:lnTo>
                  <a:lnTo>
                    <a:pt x="0" y="277906"/>
                  </a:lnTo>
                  <a:lnTo>
                    <a:pt x="0" y="268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761624" y="1410550"/>
              <a:ext cx="181407" cy="181407"/>
            </a:xfrm>
            <a:custGeom>
              <a:avLst/>
              <a:pathLst>
                <a:path w="181407" h="181407">
                  <a:moveTo>
                    <a:pt x="171757" y="0"/>
                  </a:moveTo>
                  <a:lnTo>
                    <a:pt x="181407" y="0"/>
                  </a:lnTo>
                  <a:lnTo>
                    <a:pt x="0" y="181407"/>
                  </a:lnTo>
                  <a:lnTo>
                    <a:pt x="0" y="171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761624" y="1410550"/>
              <a:ext cx="84908" cy="84908"/>
            </a:xfrm>
            <a:custGeom>
              <a:avLst/>
              <a:pathLst>
                <a:path w="84908" h="84908">
                  <a:moveTo>
                    <a:pt x="75259" y="0"/>
                  </a:moveTo>
                  <a:lnTo>
                    <a:pt x="84908" y="0"/>
                  </a:lnTo>
                  <a:lnTo>
                    <a:pt x="0" y="84908"/>
                  </a:lnTo>
                  <a:lnTo>
                    <a:pt x="0" y="75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646520" y="3832184"/>
              <a:ext cx="84697" cy="84697"/>
            </a:xfrm>
            <a:custGeom>
              <a:avLst/>
              <a:pathLst>
                <a:path w="84697" h="84697">
                  <a:moveTo>
                    <a:pt x="84697" y="0"/>
                  </a:moveTo>
                  <a:lnTo>
                    <a:pt x="84697" y="9649"/>
                  </a:lnTo>
                  <a:lnTo>
                    <a:pt x="9649" y="84697"/>
                  </a:lnTo>
                  <a:lnTo>
                    <a:pt x="0" y="84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550022" y="3735685"/>
              <a:ext cx="181196" cy="181196"/>
            </a:xfrm>
            <a:custGeom>
              <a:avLst/>
              <a:pathLst>
                <a:path w="181196" h="181196">
                  <a:moveTo>
                    <a:pt x="181196" y="0"/>
                  </a:moveTo>
                  <a:lnTo>
                    <a:pt x="181196" y="9649"/>
                  </a:lnTo>
                  <a:lnTo>
                    <a:pt x="9649" y="181196"/>
                  </a:lnTo>
                  <a:lnTo>
                    <a:pt x="0" y="181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457558" y="3639186"/>
              <a:ext cx="273659" cy="277694"/>
            </a:xfrm>
            <a:custGeom>
              <a:avLst/>
              <a:pathLst>
                <a:path w="273659" h="277694">
                  <a:moveTo>
                    <a:pt x="273659" y="0"/>
                  </a:moveTo>
                  <a:lnTo>
                    <a:pt x="273659" y="9649"/>
                  </a:lnTo>
                  <a:lnTo>
                    <a:pt x="5614" y="277694"/>
                  </a:lnTo>
                  <a:lnTo>
                    <a:pt x="0" y="277694"/>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457558" y="35426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457558" y="34461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457558" y="33496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457558" y="32531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457558" y="31566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457558" y="30601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457558" y="29636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457558" y="286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457558" y="27706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457558" y="26742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457558" y="257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457558" y="24812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1457558" y="23847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1457558" y="228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1457558" y="21917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1457558" y="20952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1457558" y="199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1457558" y="19022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1457558" y="18057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1457558" y="17092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1457558" y="16127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1457558" y="15162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1457558" y="14197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1457558" y="1410550"/>
              <a:ext cx="195977" cy="195977"/>
            </a:xfrm>
            <a:custGeom>
              <a:avLst/>
              <a:pathLst>
                <a:path w="195977" h="195977">
                  <a:moveTo>
                    <a:pt x="186327" y="0"/>
                  </a:moveTo>
                  <a:lnTo>
                    <a:pt x="195977" y="0"/>
                  </a:lnTo>
                  <a:lnTo>
                    <a:pt x="0" y="195977"/>
                  </a:lnTo>
                  <a:lnTo>
                    <a:pt x="0" y="186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1457558" y="1410550"/>
              <a:ext cx="99478" cy="99478"/>
            </a:xfrm>
            <a:custGeom>
              <a:avLst/>
              <a:pathLst>
                <a:path w="99478" h="99478">
                  <a:moveTo>
                    <a:pt x="89828" y="0"/>
                  </a:moveTo>
                  <a:lnTo>
                    <a:pt x="99478" y="0"/>
                  </a:lnTo>
                  <a:lnTo>
                    <a:pt x="0" y="99478"/>
                  </a:lnTo>
                  <a:lnTo>
                    <a:pt x="0" y="89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1457558" y="1410550"/>
              <a:ext cx="2980" cy="2980"/>
            </a:xfrm>
            <a:custGeom>
              <a:avLst/>
              <a:pathLst>
                <a:path w="2980" h="2980">
                  <a:moveTo>
                    <a:pt x="0" y="2980"/>
                  </a:moveTo>
                  <a:lnTo>
                    <a:pt x="0" y="0"/>
                  </a:lnTo>
                  <a:lnTo>
                    <a:pt x="29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22011" y="3899543"/>
              <a:ext cx="17338" cy="17338"/>
            </a:xfrm>
            <a:custGeom>
              <a:avLst/>
              <a:pathLst>
                <a:path w="17338" h="17338">
                  <a:moveTo>
                    <a:pt x="17338" y="0"/>
                  </a:moveTo>
                  <a:lnTo>
                    <a:pt x="17338" y="9649"/>
                  </a:lnTo>
                  <a:lnTo>
                    <a:pt x="9649" y="17338"/>
                  </a:lnTo>
                  <a:lnTo>
                    <a:pt x="0" y="17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225512" y="3803044"/>
              <a:ext cx="113837" cy="113837"/>
            </a:xfrm>
            <a:custGeom>
              <a:avLst/>
              <a:pathLst>
                <a:path w="113837" h="113837">
                  <a:moveTo>
                    <a:pt x="113837" y="0"/>
                  </a:moveTo>
                  <a:lnTo>
                    <a:pt x="113837" y="9649"/>
                  </a:lnTo>
                  <a:lnTo>
                    <a:pt x="9649" y="113837"/>
                  </a:lnTo>
                  <a:lnTo>
                    <a:pt x="0" y="113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129014" y="3706545"/>
              <a:ext cx="210335" cy="210335"/>
            </a:xfrm>
            <a:custGeom>
              <a:avLst/>
              <a:pathLst>
                <a:path w="210335" h="210335">
                  <a:moveTo>
                    <a:pt x="210335" y="0"/>
                  </a:moveTo>
                  <a:lnTo>
                    <a:pt x="210335" y="9649"/>
                  </a:lnTo>
                  <a:lnTo>
                    <a:pt x="9649" y="210335"/>
                  </a:lnTo>
                  <a:lnTo>
                    <a:pt x="0" y="210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065690" y="36100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065690" y="35135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065690" y="34170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065690" y="33205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065690" y="32240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065690" y="31275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065690" y="30310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065690" y="293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065690" y="283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065690" y="27415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065690" y="264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065690" y="254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065690" y="24520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065690" y="235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065690" y="225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065690" y="21625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065690" y="206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065690" y="196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065690" y="18730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065690" y="177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065690" y="168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065690" y="15835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065690" y="14870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065690" y="139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065690" y="12940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065690" y="1253905"/>
              <a:ext cx="226984" cy="226984"/>
            </a:xfrm>
            <a:custGeom>
              <a:avLst/>
              <a:pathLst>
                <a:path w="226984" h="226984">
                  <a:moveTo>
                    <a:pt x="217334" y="0"/>
                  </a:moveTo>
                  <a:lnTo>
                    <a:pt x="226984" y="0"/>
                  </a:lnTo>
                  <a:lnTo>
                    <a:pt x="0" y="226984"/>
                  </a:lnTo>
                  <a:lnTo>
                    <a:pt x="0" y="217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065690" y="1253905"/>
              <a:ext cx="130485" cy="130485"/>
            </a:xfrm>
            <a:custGeom>
              <a:avLst/>
              <a:pathLst>
                <a:path w="130485" h="130485">
                  <a:moveTo>
                    <a:pt x="120836" y="0"/>
                  </a:moveTo>
                  <a:lnTo>
                    <a:pt x="130485" y="0"/>
                  </a:lnTo>
                  <a:lnTo>
                    <a:pt x="0" y="130485"/>
                  </a:lnTo>
                  <a:lnTo>
                    <a:pt x="0" y="120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065690" y="1253905"/>
              <a:ext cx="33987" cy="33987"/>
            </a:xfrm>
            <a:custGeom>
              <a:avLst/>
              <a:pathLst>
                <a:path w="33987" h="33987">
                  <a:moveTo>
                    <a:pt x="24337" y="0"/>
                  </a:moveTo>
                  <a:lnTo>
                    <a:pt x="33987" y="0"/>
                  </a:lnTo>
                  <a:lnTo>
                    <a:pt x="0" y="33987"/>
                  </a:lnTo>
                  <a:lnTo>
                    <a:pt x="0" y="24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901003" y="3870403"/>
              <a:ext cx="46478" cy="46478"/>
            </a:xfrm>
            <a:custGeom>
              <a:avLst/>
              <a:pathLst>
                <a:path w="46478" h="46478">
                  <a:moveTo>
                    <a:pt x="46478" y="0"/>
                  </a:moveTo>
                  <a:lnTo>
                    <a:pt x="46478" y="9649"/>
                  </a:lnTo>
                  <a:lnTo>
                    <a:pt x="9649" y="46478"/>
                  </a:lnTo>
                  <a:lnTo>
                    <a:pt x="0" y="46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04504" y="3773904"/>
              <a:ext cx="142977" cy="142977"/>
            </a:xfrm>
            <a:custGeom>
              <a:avLst/>
              <a:pathLst>
                <a:path w="142977" h="142977">
                  <a:moveTo>
                    <a:pt x="142977" y="0"/>
                  </a:moveTo>
                  <a:lnTo>
                    <a:pt x="142977" y="9649"/>
                  </a:lnTo>
                  <a:lnTo>
                    <a:pt x="9649" y="142977"/>
                  </a:lnTo>
                  <a:lnTo>
                    <a:pt x="0" y="14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708006" y="3677405"/>
              <a:ext cx="239475" cy="239475"/>
            </a:xfrm>
            <a:custGeom>
              <a:avLst/>
              <a:pathLst>
                <a:path w="239475" h="239475">
                  <a:moveTo>
                    <a:pt x="239475" y="0"/>
                  </a:moveTo>
                  <a:lnTo>
                    <a:pt x="239475" y="9649"/>
                  </a:lnTo>
                  <a:lnTo>
                    <a:pt x="9649" y="239475"/>
                  </a:lnTo>
                  <a:lnTo>
                    <a:pt x="0" y="239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673822" y="35809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673822" y="34844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673822" y="33879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673822" y="32914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673822" y="31949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673822" y="30984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673822" y="30019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673822" y="290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673822" y="280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673822" y="27124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673822" y="261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673822" y="251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673822" y="24229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673822" y="232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673822" y="222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673822" y="21334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673822" y="203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673822" y="194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673822" y="18439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2673822" y="174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2673822" y="165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2673822" y="15544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2673822" y="145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2673822" y="136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2673822" y="12649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2673822" y="11684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2673822" y="1097259"/>
              <a:ext cx="257991" cy="257991"/>
            </a:xfrm>
            <a:custGeom>
              <a:avLst/>
              <a:pathLst>
                <a:path w="257991" h="257991">
                  <a:moveTo>
                    <a:pt x="248341" y="0"/>
                  </a:moveTo>
                  <a:lnTo>
                    <a:pt x="257991" y="0"/>
                  </a:lnTo>
                  <a:lnTo>
                    <a:pt x="0" y="257991"/>
                  </a:lnTo>
                  <a:lnTo>
                    <a:pt x="0" y="248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2673822" y="1097259"/>
              <a:ext cx="161493" cy="161493"/>
            </a:xfrm>
            <a:custGeom>
              <a:avLst/>
              <a:pathLst>
                <a:path w="161493" h="161493">
                  <a:moveTo>
                    <a:pt x="151843" y="0"/>
                  </a:moveTo>
                  <a:lnTo>
                    <a:pt x="161493" y="0"/>
                  </a:lnTo>
                  <a:lnTo>
                    <a:pt x="0" y="161493"/>
                  </a:lnTo>
                  <a:lnTo>
                    <a:pt x="0" y="15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2673822" y="1097259"/>
              <a:ext cx="64994" cy="64994"/>
            </a:xfrm>
            <a:custGeom>
              <a:avLst/>
              <a:pathLst>
                <a:path w="64994" h="64994">
                  <a:moveTo>
                    <a:pt x="55344" y="0"/>
                  </a:moveTo>
                  <a:lnTo>
                    <a:pt x="64994" y="0"/>
                  </a:lnTo>
                  <a:lnTo>
                    <a:pt x="0" y="64994"/>
                  </a:lnTo>
                  <a:lnTo>
                    <a:pt x="0" y="55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479995" y="3841263"/>
              <a:ext cx="75618" cy="75618"/>
            </a:xfrm>
            <a:custGeom>
              <a:avLst/>
              <a:pathLst>
                <a:path w="75618" h="75618">
                  <a:moveTo>
                    <a:pt x="75618" y="0"/>
                  </a:moveTo>
                  <a:lnTo>
                    <a:pt x="75618" y="9649"/>
                  </a:lnTo>
                  <a:lnTo>
                    <a:pt x="9649" y="75618"/>
                  </a:lnTo>
                  <a:lnTo>
                    <a:pt x="0" y="75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383496" y="3744764"/>
              <a:ext cx="172117" cy="172117"/>
            </a:xfrm>
            <a:custGeom>
              <a:avLst/>
              <a:pathLst>
                <a:path w="172117" h="172117">
                  <a:moveTo>
                    <a:pt x="172117" y="0"/>
                  </a:moveTo>
                  <a:lnTo>
                    <a:pt x="172117" y="9649"/>
                  </a:lnTo>
                  <a:lnTo>
                    <a:pt x="9649" y="172117"/>
                  </a:lnTo>
                  <a:lnTo>
                    <a:pt x="0" y="172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286998" y="3648265"/>
              <a:ext cx="268615" cy="268615"/>
            </a:xfrm>
            <a:custGeom>
              <a:avLst/>
              <a:pathLst>
                <a:path w="268615" h="268615">
                  <a:moveTo>
                    <a:pt x="268615" y="0"/>
                  </a:moveTo>
                  <a:lnTo>
                    <a:pt x="268615" y="9649"/>
                  </a:lnTo>
                  <a:lnTo>
                    <a:pt x="9649" y="268615"/>
                  </a:lnTo>
                  <a:lnTo>
                    <a:pt x="0" y="268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281954" y="355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281954" y="345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281954" y="33587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281954" y="326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281954" y="31657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281954" y="30692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281954" y="29727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281954" y="28762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281954" y="27797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281954" y="26832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281954" y="25867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281954" y="24902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281954" y="23937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281954" y="22972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281954" y="22007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281954" y="21042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281954" y="20077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281954" y="19112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281954" y="18147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281954" y="17182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281954" y="16217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281954" y="15252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281954" y="14287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281954" y="13322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281954" y="12357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281954" y="11393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281954" y="1065930"/>
              <a:ext cx="260180" cy="260180"/>
            </a:xfrm>
            <a:custGeom>
              <a:avLst/>
              <a:pathLst>
                <a:path w="260180" h="260180">
                  <a:moveTo>
                    <a:pt x="250531" y="0"/>
                  </a:moveTo>
                  <a:lnTo>
                    <a:pt x="260180" y="0"/>
                  </a:lnTo>
                  <a:lnTo>
                    <a:pt x="0" y="260180"/>
                  </a:lnTo>
                  <a:lnTo>
                    <a:pt x="0" y="250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281954" y="1065930"/>
              <a:ext cx="163682" cy="163682"/>
            </a:xfrm>
            <a:custGeom>
              <a:avLst/>
              <a:pathLst>
                <a:path w="163682" h="163682">
                  <a:moveTo>
                    <a:pt x="154032" y="0"/>
                  </a:moveTo>
                  <a:lnTo>
                    <a:pt x="163682" y="0"/>
                  </a:lnTo>
                  <a:lnTo>
                    <a:pt x="0" y="163682"/>
                  </a:lnTo>
                  <a:lnTo>
                    <a:pt x="0" y="154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281954" y="1065930"/>
              <a:ext cx="67183" cy="67183"/>
            </a:xfrm>
            <a:custGeom>
              <a:avLst/>
              <a:pathLst>
                <a:path w="67183" h="67183">
                  <a:moveTo>
                    <a:pt x="57533" y="0"/>
                  </a:moveTo>
                  <a:lnTo>
                    <a:pt x="67183" y="0"/>
                  </a:lnTo>
                  <a:lnTo>
                    <a:pt x="0" y="67183"/>
                  </a:lnTo>
                  <a:lnTo>
                    <a:pt x="0" y="57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155486" y="3908622"/>
              <a:ext cx="8259" cy="8259"/>
            </a:xfrm>
            <a:custGeom>
              <a:avLst/>
              <a:pathLst>
                <a:path w="8259" h="8259">
                  <a:moveTo>
                    <a:pt x="8259" y="0"/>
                  </a:moveTo>
                  <a:lnTo>
                    <a:pt x="8259" y="8259"/>
                  </a:lnTo>
                  <a:lnTo>
                    <a:pt x="0" y="8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058987" y="3812123"/>
              <a:ext cx="104758" cy="104758"/>
            </a:xfrm>
            <a:custGeom>
              <a:avLst/>
              <a:pathLst>
                <a:path w="104758" h="104758">
                  <a:moveTo>
                    <a:pt x="104758" y="0"/>
                  </a:moveTo>
                  <a:lnTo>
                    <a:pt x="104758" y="9649"/>
                  </a:lnTo>
                  <a:lnTo>
                    <a:pt x="9649" y="104758"/>
                  </a:lnTo>
                  <a:lnTo>
                    <a:pt x="0" y="10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62488" y="3715624"/>
              <a:ext cx="201257" cy="201257"/>
            </a:xfrm>
            <a:custGeom>
              <a:avLst/>
              <a:pathLst>
                <a:path w="201257" h="201257">
                  <a:moveTo>
                    <a:pt x="201257" y="0"/>
                  </a:moveTo>
                  <a:lnTo>
                    <a:pt x="201257" y="9649"/>
                  </a:lnTo>
                  <a:lnTo>
                    <a:pt x="9649" y="201257"/>
                  </a:lnTo>
                  <a:lnTo>
                    <a:pt x="0" y="201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890086" y="361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890086" y="352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890086" y="34261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890086" y="332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890086" y="323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890086" y="31366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890086" y="304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890086" y="294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890086" y="28471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890086" y="275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3890086" y="265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3890086" y="25576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3890086" y="246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3890086" y="236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3890086" y="22681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3890086" y="217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3890086" y="20751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3890086" y="19786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3890086" y="18821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3890086" y="17856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3890086" y="16891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3890086" y="15926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3890086" y="14961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3890086" y="13996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3890086" y="13031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3890086" y="12066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3890086" y="11101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3890086" y="10136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3890086" y="1003271"/>
              <a:ext cx="197200" cy="197200"/>
            </a:xfrm>
            <a:custGeom>
              <a:avLst/>
              <a:pathLst>
                <a:path w="197200" h="197200">
                  <a:moveTo>
                    <a:pt x="187550" y="0"/>
                  </a:moveTo>
                  <a:lnTo>
                    <a:pt x="197200" y="0"/>
                  </a:lnTo>
                  <a:lnTo>
                    <a:pt x="0" y="197200"/>
                  </a:lnTo>
                  <a:lnTo>
                    <a:pt x="0" y="187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3890086" y="1003271"/>
              <a:ext cx="100701" cy="100701"/>
            </a:xfrm>
            <a:custGeom>
              <a:avLst/>
              <a:pathLst>
                <a:path w="100701" h="100701">
                  <a:moveTo>
                    <a:pt x="91052" y="0"/>
                  </a:moveTo>
                  <a:lnTo>
                    <a:pt x="100701" y="0"/>
                  </a:lnTo>
                  <a:lnTo>
                    <a:pt x="0" y="100701"/>
                  </a:lnTo>
                  <a:lnTo>
                    <a:pt x="0" y="91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3890086" y="1003271"/>
              <a:ext cx="4203" cy="4203"/>
            </a:xfrm>
            <a:custGeom>
              <a:avLst/>
              <a:pathLst>
                <a:path w="4203" h="4203">
                  <a:moveTo>
                    <a:pt x="0" y="4203"/>
                  </a:moveTo>
                  <a:lnTo>
                    <a:pt x="0" y="0"/>
                  </a:lnTo>
                  <a:lnTo>
                    <a:pt x="420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734478" y="3879482"/>
              <a:ext cx="37399" cy="37399"/>
            </a:xfrm>
            <a:custGeom>
              <a:avLst/>
              <a:pathLst>
                <a:path w="37399" h="37399">
                  <a:moveTo>
                    <a:pt x="37399" y="0"/>
                  </a:moveTo>
                  <a:lnTo>
                    <a:pt x="37399" y="9649"/>
                  </a:lnTo>
                  <a:lnTo>
                    <a:pt x="9649" y="37399"/>
                  </a:lnTo>
                  <a:lnTo>
                    <a:pt x="0" y="37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637979" y="3782983"/>
              <a:ext cx="133898" cy="133898"/>
            </a:xfrm>
            <a:custGeom>
              <a:avLst/>
              <a:pathLst>
                <a:path w="133898" h="133898">
                  <a:moveTo>
                    <a:pt x="133898" y="0"/>
                  </a:moveTo>
                  <a:lnTo>
                    <a:pt x="133898" y="9649"/>
                  </a:lnTo>
                  <a:lnTo>
                    <a:pt x="9649" y="133898"/>
                  </a:lnTo>
                  <a:lnTo>
                    <a:pt x="0" y="1338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541480" y="3686484"/>
              <a:ext cx="230396" cy="230396"/>
            </a:xfrm>
            <a:custGeom>
              <a:avLst/>
              <a:pathLst>
                <a:path w="230396" h="230396">
                  <a:moveTo>
                    <a:pt x="230396" y="0"/>
                  </a:moveTo>
                  <a:lnTo>
                    <a:pt x="230396" y="9649"/>
                  </a:lnTo>
                  <a:lnTo>
                    <a:pt x="9649" y="230396"/>
                  </a:lnTo>
                  <a:lnTo>
                    <a:pt x="0" y="2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498218" y="35899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498218" y="34934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498218" y="33969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498218" y="33004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498218" y="32039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498218" y="31074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498218" y="30109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4498218" y="291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4498218" y="28179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4498218" y="27214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4498218" y="262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4498218" y="25285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4498218" y="24320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4498218" y="233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4498218" y="22390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4498218" y="21425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4498218" y="20460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4498218" y="19495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4498218" y="18530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4498218" y="17565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4498218" y="16600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4498218" y="15635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4498218" y="14670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4498218" y="13705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4498218" y="12740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4498218" y="11775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4498218" y="10810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4498218" y="9845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4498218" y="909284"/>
              <a:ext cx="262048" cy="262048"/>
            </a:xfrm>
            <a:custGeom>
              <a:avLst/>
              <a:pathLst>
                <a:path w="262048" h="262048">
                  <a:moveTo>
                    <a:pt x="252398" y="0"/>
                  </a:moveTo>
                  <a:lnTo>
                    <a:pt x="262048" y="0"/>
                  </a:lnTo>
                  <a:lnTo>
                    <a:pt x="0" y="262048"/>
                  </a:lnTo>
                  <a:lnTo>
                    <a:pt x="0" y="252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4498218" y="909284"/>
              <a:ext cx="165549" cy="165549"/>
            </a:xfrm>
            <a:custGeom>
              <a:avLst/>
              <a:pathLst>
                <a:path w="165549" h="165549">
                  <a:moveTo>
                    <a:pt x="155899" y="0"/>
                  </a:moveTo>
                  <a:lnTo>
                    <a:pt x="165549" y="0"/>
                  </a:lnTo>
                  <a:lnTo>
                    <a:pt x="0" y="165549"/>
                  </a:lnTo>
                  <a:lnTo>
                    <a:pt x="0" y="15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4498218" y="909284"/>
              <a:ext cx="69050" cy="69050"/>
            </a:xfrm>
            <a:custGeom>
              <a:avLst/>
              <a:pathLst>
                <a:path w="69050" h="69050">
                  <a:moveTo>
                    <a:pt x="59400" y="0"/>
                  </a:moveTo>
                  <a:lnTo>
                    <a:pt x="69050" y="0"/>
                  </a:lnTo>
                  <a:lnTo>
                    <a:pt x="0" y="69050"/>
                  </a:lnTo>
                  <a:lnTo>
                    <a:pt x="0" y="59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5023974" y="3864912"/>
              <a:ext cx="51969" cy="51969"/>
            </a:xfrm>
            <a:custGeom>
              <a:avLst/>
              <a:pathLst>
                <a:path w="51969" h="51969">
                  <a:moveTo>
                    <a:pt x="51969" y="0"/>
                  </a:moveTo>
                  <a:lnTo>
                    <a:pt x="51969" y="9649"/>
                  </a:lnTo>
                  <a:lnTo>
                    <a:pt x="9649" y="51969"/>
                  </a:lnTo>
                  <a:lnTo>
                    <a:pt x="0" y="5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4927475" y="3768413"/>
              <a:ext cx="148468" cy="148468"/>
            </a:xfrm>
            <a:custGeom>
              <a:avLst/>
              <a:pathLst>
                <a:path w="148468" h="148468">
                  <a:moveTo>
                    <a:pt x="148468" y="0"/>
                  </a:moveTo>
                  <a:lnTo>
                    <a:pt x="148468" y="9649"/>
                  </a:lnTo>
                  <a:lnTo>
                    <a:pt x="9649" y="148468"/>
                  </a:lnTo>
                  <a:lnTo>
                    <a:pt x="0" y="148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4830976" y="3671914"/>
              <a:ext cx="244966" cy="244966"/>
            </a:xfrm>
            <a:custGeom>
              <a:avLst/>
              <a:pathLst>
                <a:path w="244966" h="244966">
                  <a:moveTo>
                    <a:pt x="244966" y="0"/>
                  </a:moveTo>
                  <a:lnTo>
                    <a:pt x="244966" y="9649"/>
                  </a:lnTo>
                  <a:lnTo>
                    <a:pt x="9649" y="244966"/>
                  </a:lnTo>
                  <a:lnTo>
                    <a:pt x="0" y="244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4802284" y="357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4802284" y="347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4802284" y="33824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4802284" y="328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4802284" y="318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4802284" y="30929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4802284" y="299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4802284" y="289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4802284" y="28034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4802284" y="270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802284" y="261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802284" y="25139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802284" y="241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802284" y="232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802284" y="22244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802284" y="212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802284" y="203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4802284" y="19349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4802284" y="18384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4802284" y="174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4802284" y="16454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4802284" y="15489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4802284" y="14524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4802284" y="13559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4802284" y="12594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4802284" y="11629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802284" y="10664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802284" y="9699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802284" y="8734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802284" y="846626"/>
              <a:ext cx="213637" cy="213637"/>
            </a:xfrm>
            <a:custGeom>
              <a:avLst/>
              <a:pathLst>
                <a:path w="213637" h="213637">
                  <a:moveTo>
                    <a:pt x="203987" y="0"/>
                  </a:moveTo>
                  <a:lnTo>
                    <a:pt x="213637" y="0"/>
                  </a:lnTo>
                  <a:lnTo>
                    <a:pt x="0" y="213637"/>
                  </a:lnTo>
                  <a:lnTo>
                    <a:pt x="0" y="203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4802284" y="846626"/>
              <a:ext cx="117139" cy="117139"/>
            </a:xfrm>
            <a:custGeom>
              <a:avLst/>
              <a:pathLst>
                <a:path w="117139" h="117139">
                  <a:moveTo>
                    <a:pt x="107489" y="0"/>
                  </a:moveTo>
                  <a:lnTo>
                    <a:pt x="117139" y="0"/>
                  </a:lnTo>
                  <a:lnTo>
                    <a:pt x="0" y="117139"/>
                  </a:lnTo>
                  <a:lnTo>
                    <a:pt x="0" y="107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4802284" y="846626"/>
              <a:ext cx="20640" cy="20640"/>
            </a:xfrm>
            <a:custGeom>
              <a:avLst/>
              <a:pathLst>
                <a:path w="20640" h="20640">
                  <a:moveTo>
                    <a:pt x="10990" y="0"/>
                  </a:moveTo>
                  <a:lnTo>
                    <a:pt x="20640" y="0"/>
                  </a:lnTo>
                  <a:lnTo>
                    <a:pt x="0" y="20640"/>
                  </a:lnTo>
                  <a:lnTo>
                    <a:pt x="0" y="109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rc383"/>
            <p:cNvSpPr/>
            <p:nvPr/>
          </p:nvSpPr>
          <p:spPr>
            <a:xfrm>
              <a:off x="849426" y="2632387"/>
              <a:ext cx="273659" cy="1284494"/>
            </a:xfrm>
            <a:prstGeom prst="rect">
              <a:avLst/>
            </a:prstGeom>
            <a:ln w="1355" cap="sq">
              <a:solidFill>
                <a:srgbClr val="000000">
                  <a:alpha val="100000"/>
                </a:srgbClr>
              </a:solidFill>
              <a:prstDash val="solid"/>
              <a:miter/>
            </a:ln>
          </p:spPr>
          <p:txBody>
            <a:bodyPr/>
            <a:lstStyle/>
            <a:p/>
          </p:txBody>
        </p:sp>
        <p:sp>
          <p:nvSpPr>
            <p:cNvPr id="384" name="rc384"/>
            <p:cNvSpPr/>
            <p:nvPr/>
          </p:nvSpPr>
          <p:spPr>
            <a:xfrm>
              <a:off x="1153492" y="2507070"/>
              <a:ext cx="273659" cy="1409811"/>
            </a:xfrm>
            <a:prstGeom prst="rect">
              <a:avLst/>
            </a:prstGeom>
            <a:ln w="1355" cap="sq">
              <a:solidFill>
                <a:srgbClr val="000000">
                  <a:alpha val="100000"/>
                </a:srgbClr>
              </a:solidFill>
              <a:prstDash val="solid"/>
              <a:miter/>
            </a:ln>
          </p:spPr>
          <p:txBody>
            <a:bodyPr/>
            <a:lstStyle/>
            <a:p/>
          </p:txBody>
        </p:sp>
        <p:sp>
          <p:nvSpPr>
            <p:cNvPr id="385" name="rc385"/>
            <p:cNvSpPr/>
            <p:nvPr/>
          </p:nvSpPr>
          <p:spPr>
            <a:xfrm>
              <a:off x="1761624" y="1410550"/>
              <a:ext cx="273659" cy="2506330"/>
            </a:xfrm>
            <a:prstGeom prst="rect">
              <a:avLst/>
            </a:prstGeom>
            <a:ln w="1355" cap="sq">
              <a:solidFill>
                <a:srgbClr val="000000">
                  <a:alpha val="100000"/>
                </a:srgbClr>
              </a:solidFill>
              <a:prstDash val="solid"/>
              <a:miter/>
            </a:ln>
          </p:spPr>
          <p:txBody>
            <a:bodyPr/>
            <a:lstStyle/>
            <a:p/>
          </p:txBody>
        </p:sp>
        <p:sp>
          <p:nvSpPr>
            <p:cNvPr id="386" name="rc386"/>
            <p:cNvSpPr/>
            <p:nvPr/>
          </p:nvSpPr>
          <p:spPr>
            <a:xfrm>
              <a:off x="1457558" y="1410550"/>
              <a:ext cx="273659" cy="2506330"/>
            </a:xfrm>
            <a:prstGeom prst="rect">
              <a:avLst/>
            </a:prstGeom>
            <a:ln w="1355" cap="sq">
              <a:solidFill>
                <a:srgbClr val="000000">
                  <a:alpha val="100000"/>
                </a:srgbClr>
              </a:solidFill>
              <a:prstDash val="solid"/>
              <a:miter/>
            </a:ln>
          </p:spPr>
          <p:txBody>
            <a:bodyPr/>
            <a:lstStyle/>
            <a:p/>
          </p:txBody>
        </p:sp>
        <p:sp>
          <p:nvSpPr>
            <p:cNvPr id="387" name="rc387"/>
            <p:cNvSpPr/>
            <p:nvPr/>
          </p:nvSpPr>
          <p:spPr>
            <a:xfrm>
              <a:off x="2065690" y="1253905"/>
              <a:ext cx="273659" cy="2662976"/>
            </a:xfrm>
            <a:prstGeom prst="rect">
              <a:avLst/>
            </a:prstGeom>
            <a:ln w="1355" cap="sq">
              <a:solidFill>
                <a:srgbClr val="000000">
                  <a:alpha val="100000"/>
                </a:srgbClr>
              </a:solidFill>
              <a:prstDash val="solid"/>
              <a:miter/>
            </a:ln>
          </p:spPr>
          <p:txBody>
            <a:bodyPr/>
            <a:lstStyle/>
            <a:p/>
          </p:txBody>
        </p:sp>
        <p:sp>
          <p:nvSpPr>
            <p:cNvPr id="388" name="rc388"/>
            <p:cNvSpPr/>
            <p:nvPr/>
          </p:nvSpPr>
          <p:spPr>
            <a:xfrm>
              <a:off x="2369756" y="1128588"/>
              <a:ext cx="273659" cy="2788293"/>
            </a:xfrm>
            <a:prstGeom prst="rect">
              <a:avLst/>
            </a:prstGeom>
            <a:ln w="1355" cap="sq">
              <a:solidFill>
                <a:srgbClr val="000000">
                  <a:alpha val="100000"/>
                </a:srgbClr>
              </a:solidFill>
              <a:prstDash val="solid"/>
              <a:miter/>
            </a:ln>
          </p:spPr>
          <p:txBody>
            <a:bodyPr/>
            <a:lstStyle/>
            <a:p/>
          </p:txBody>
        </p:sp>
        <p:sp>
          <p:nvSpPr>
            <p:cNvPr id="389" name="rc389"/>
            <p:cNvSpPr/>
            <p:nvPr/>
          </p:nvSpPr>
          <p:spPr>
            <a:xfrm>
              <a:off x="2673822" y="1097259"/>
              <a:ext cx="273659" cy="2819622"/>
            </a:xfrm>
            <a:prstGeom prst="rect">
              <a:avLst/>
            </a:prstGeom>
            <a:ln w="1355" cap="sq">
              <a:solidFill>
                <a:srgbClr val="000000">
                  <a:alpha val="100000"/>
                </a:srgbClr>
              </a:solidFill>
              <a:prstDash val="solid"/>
              <a:miter/>
            </a:ln>
          </p:spPr>
          <p:txBody>
            <a:bodyPr/>
            <a:lstStyle/>
            <a:p/>
          </p:txBody>
        </p:sp>
        <p:sp>
          <p:nvSpPr>
            <p:cNvPr id="390" name="rc390"/>
            <p:cNvSpPr/>
            <p:nvPr/>
          </p:nvSpPr>
          <p:spPr>
            <a:xfrm>
              <a:off x="2977888" y="1097259"/>
              <a:ext cx="273659" cy="2819622"/>
            </a:xfrm>
            <a:prstGeom prst="rect">
              <a:avLst/>
            </a:prstGeom>
            <a:ln w="1355" cap="sq">
              <a:solidFill>
                <a:srgbClr val="000000">
                  <a:alpha val="100000"/>
                </a:srgbClr>
              </a:solidFill>
              <a:prstDash val="solid"/>
              <a:miter/>
            </a:ln>
          </p:spPr>
          <p:txBody>
            <a:bodyPr/>
            <a:lstStyle/>
            <a:p/>
          </p:txBody>
        </p:sp>
        <p:sp>
          <p:nvSpPr>
            <p:cNvPr id="391" name="rc391"/>
            <p:cNvSpPr/>
            <p:nvPr/>
          </p:nvSpPr>
          <p:spPr>
            <a:xfrm>
              <a:off x="3281954" y="1065930"/>
              <a:ext cx="273659" cy="2850951"/>
            </a:xfrm>
            <a:prstGeom prst="rect">
              <a:avLst/>
            </a:prstGeom>
            <a:ln w="1355" cap="sq">
              <a:solidFill>
                <a:srgbClr val="000000">
                  <a:alpha val="100000"/>
                </a:srgbClr>
              </a:solidFill>
              <a:prstDash val="solid"/>
              <a:miter/>
            </a:ln>
          </p:spPr>
          <p:txBody>
            <a:bodyPr/>
            <a:lstStyle/>
            <a:p/>
          </p:txBody>
        </p:sp>
        <p:sp>
          <p:nvSpPr>
            <p:cNvPr id="392" name="rc392"/>
            <p:cNvSpPr/>
            <p:nvPr/>
          </p:nvSpPr>
          <p:spPr>
            <a:xfrm>
              <a:off x="3586020" y="1034601"/>
              <a:ext cx="273659" cy="2882280"/>
            </a:xfrm>
            <a:prstGeom prst="rect">
              <a:avLst/>
            </a:prstGeom>
            <a:ln w="1355" cap="sq">
              <a:solidFill>
                <a:srgbClr val="000000">
                  <a:alpha val="100000"/>
                </a:srgbClr>
              </a:solidFill>
              <a:prstDash val="solid"/>
              <a:miter/>
            </a:ln>
          </p:spPr>
          <p:txBody>
            <a:bodyPr/>
            <a:lstStyle/>
            <a:p/>
          </p:txBody>
        </p:sp>
        <p:sp>
          <p:nvSpPr>
            <p:cNvPr id="393" name="rc393"/>
            <p:cNvSpPr/>
            <p:nvPr/>
          </p:nvSpPr>
          <p:spPr>
            <a:xfrm>
              <a:off x="3890086" y="1003271"/>
              <a:ext cx="273659" cy="2913609"/>
            </a:xfrm>
            <a:prstGeom prst="rect">
              <a:avLst/>
            </a:prstGeom>
            <a:ln w="1355" cap="sq">
              <a:solidFill>
                <a:srgbClr val="000000">
                  <a:alpha val="100000"/>
                </a:srgbClr>
              </a:solidFill>
              <a:prstDash val="solid"/>
              <a:miter/>
            </a:ln>
          </p:spPr>
          <p:txBody>
            <a:bodyPr/>
            <a:lstStyle/>
            <a:p/>
          </p:txBody>
        </p:sp>
        <p:sp>
          <p:nvSpPr>
            <p:cNvPr id="394" name="rc394"/>
            <p:cNvSpPr/>
            <p:nvPr/>
          </p:nvSpPr>
          <p:spPr>
            <a:xfrm>
              <a:off x="4194152" y="940613"/>
              <a:ext cx="273659" cy="2976268"/>
            </a:xfrm>
            <a:prstGeom prst="rect">
              <a:avLst/>
            </a:prstGeom>
            <a:ln w="1355" cap="sq">
              <a:solidFill>
                <a:srgbClr val="000000">
                  <a:alpha val="100000"/>
                </a:srgbClr>
              </a:solidFill>
              <a:prstDash val="solid"/>
              <a:miter/>
            </a:ln>
          </p:spPr>
          <p:txBody>
            <a:bodyPr/>
            <a:lstStyle/>
            <a:p/>
          </p:txBody>
        </p:sp>
        <p:sp>
          <p:nvSpPr>
            <p:cNvPr id="395" name="rc395"/>
            <p:cNvSpPr/>
            <p:nvPr/>
          </p:nvSpPr>
          <p:spPr>
            <a:xfrm>
              <a:off x="4498218" y="909284"/>
              <a:ext cx="273659" cy="3007597"/>
            </a:xfrm>
            <a:prstGeom prst="rect">
              <a:avLst/>
            </a:prstGeom>
            <a:ln w="1355" cap="sq">
              <a:solidFill>
                <a:srgbClr val="000000">
                  <a:alpha val="100000"/>
                </a:srgbClr>
              </a:solidFill>
              <a:prstDash val="solid"/>
              <a:miter/>
            </a:ln>
          </p:spPr>
          <p:txBody>
            <a:bodyPr/>
            <a:lstStyle/>
            <a:p/>
          </p:txBody>
        </p:sp>
        <p:sp>
          <p:nvSpPr>
            <p:cNvPr id="396" name="rc396"/>
            <p:cNvSpPr/>
            <p:nvPr/>
          </p:nvSpPr>
          <p:spPr>
            <a:xfrm>
              <a:off x="4802284" y="846626"/>
              <a:ext cx="273659" cy="3070255"/>
            </a:xfrm>
            <a:prstGeom prst="rect">
              <a:avLst/>
            </a:prstGeom>
            <a:ln w="1355" cap="sq">
              <a:solidFill>
                <a:srgbClr val="000000">
                  <a:alpha val="100000"/>
                </a:srgbClr>
              </a:solidFill>
              <a:prstDash val="solid"/>
              <a:miter/>
            </a:ln>
          </p:spPr>
          <p:txBody>
            <a:bodyPr/>
            <a:lstStyle/>
            <a:p/>
          </p:txBody>
        </p:sp>
        <p:sp>
          <p:nvSpPr>
            <p:cNvPr id="397" name="rc397"/>
            <p:cNvSpPr/>
            <p:nvPr/>
          </p:nvSpPr>
          <p:spPr>
            <a:xfrm>
              <a:off x="5714482" y="846626"/>
              <a:ext cx="273659" cy="3070255"/>
            </a:xfrm>
            <a:prstGeom prst="rect">
              <a:avLst/>
            </a:prstGeom>
            <a:ln w="1355" cap="sq">
              <a:solidFill>
                <a:srgbClr val="000000">
                  <a:alpha val="100000"/>
                </a:srgbClr>
              </a:solidFill>
              <a:prstDash val="solid"/>
              <a:miter/>
            </a:ln>
          </p:spPr>
          <p:txBody>
            <a:bodyPr/>
            <a:lstStyle/>
            <a:p/>
          </p:txBody>
        </p:sp>
        <p:sp>
          <p:nvSpPr>
            <p:cNvPr id="398" name="rc398"/>
            <p:cNvSpPr/>
            <p:nvPr/>
          </p:nvSpPr>
          <p:spPr>
            <a:xfrm>
              <a:off x="5410416" y="846626"/>
              <a:ext cx="273659" cy="3070255"/>
            </a:xfrm>
            <a:prstGeom prst="rect">
              <a:avLst/>
            </a:prstGeom>
            <a:ln w="1355" cap="sq">
              <a:solidFill>
                <a:srgbClr val="000000">
                  <a:alpha val="100000"/>
                </a:srgbClr>
              </a:solidFill>
              <a:prstDash val="solid"/>
              <a:miter/>
            </a:ln>
          </p:spPr>
          <p:txBody>
            <a:bodyPr/>
            <a:lstStyle/>
            <a:p/>
          </p:txBody>
        </p:sp>
        <p:sp>
          <p:nvSpPr>
            <p:cNvPr id="399" name="rc399"/>
            <p:cNvSpPr/>
            <p:nvPr/>
          </p:nvSpPr>
          <p:spPr>
            <a:xfrm>
              <a:off x="5106350" y="846626"/>
              <a:ext cx="273659" cy="3070255"/>
            </a:xfrm>
            <a:prstGeom prst="rect">
              <a:avLst/>
            </a:prstGeom>
            <a:ln w="1355" cap="sq">
              <a:solidFill>
                <a:srgbClr val="000000">
                  <a:alpha val="100000"/>
                </a:srgbClr>
              </a:solidFill>
              <a:prstDash val="solid"/>
              <a:miter/>
            </a:ln>
          </p:spPr>
          <p:txBody>
            <a:bodyPr/>
            <a:lstStyle/>
            <a:p/>
          </p:txBody>
        </p:sp>
        <p:sp>
          <p:nvSpPr>
            <p:cNvPr id="400" name="rc400"/>
            <p:cNvSpPr/>
            <p:nvPr/>
          </p:nvSpPr>
          <p:spPr>
            <a:xfrm>
              <a:off x="6930745" y="815297"/>
              <a:ext cx="273659" cy="3101584"/>
            </a:xfrm>
            <a:prstGeom prst="rect">
              <a:avLst/>
            </a:prstGeom>
            <a:ln w="1355" cap="sq">
              <a:solidFill>
                <a:srgbClr val="000000">
                  <a:alpha val="100000"/>
                </a:srgbClr>
              </a:solidFill>
              <a:prstDash val="solid"/>
              <a:miter/>
            </a:ln>
          </p:spPr>
          <p:txBody>
            <a:bodyPr/>
            <a:lstStyle/>
            <a:p/>
          </p:txBody>
        </p:sp>
        <p:sp>
          <p:nvSpPr>
            <p:cNvPr id="401" name="rc401"/>
            <p:cNvSpPr/>
            <p:nvPr/>
          </p:nvSpPr>
          <p:spPr>
            <a:xfrm>
              <a:off x="6322614" y="815297"/>
              <a:ext cx="273659" cy="3101584"/>
            </a:xfrm>
            <a:prstGeom prst="rect">
              <a:avLst/>
            </a:prstGeom>
            <a:ln w="1355" cap="sq">
              <a:solidFill>
                <a:srgbClr val="000000">
                  <a:alpha val="100000"/>
                </a:srgbClr>
              </a:solidFill>
              <a:prstDash val="solid"/>
              <a:miter/>
            </a:ln>
          </p:spPr>
          <p:txBody>
            <a:bodyPr/>
            <a:lstStyle/>
            <a:p/>
          </p:txBody>
        </p:sp>
        <p:sp>
          <p:nvSpPr>
            <p:cNvPr id="402" name="rc402"/>
            <p:cNvSpPr/>
            <p:nvPr/>
          </p:nvSpPr>
          <p:spPr>
            <a:xfrm>
              <a:off x="6018548" y="815297"/>
              <a:ext cx="273659" cy="3101584"/>
            </a:xfrm>
            <a:prstGeom prst="rect">
              <a:avLst/>
            </a:prstGeom>
            <a:ln w="1355" cap="sq">
              <a:solidFill>
                <a:srgbClr val="000000">
                  <a:alpha val="100000"/>
                </a:srgbClr>
              </a:solidFill>
              <a:prstDash val="solid"/>
              <a:miter/>
            </a:ln>
          </p:spPr>
          <p:txBody>
            <a:bodyPr/>
            <a:lstStyle/>
            <a:p/>
          </p:txBody>
        </p:sp>
        <p:sp>
          <p:nvSpPr>
            <p:cNvPr id="403" name="rc403"/>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404" name="rc404"/>
            <p:cNvSpPr/>
            <p:nvPr/>
          </p:nvSpPr>
          <p:spPr>
            <a:xfrm>
              <a:off x="6626680" y="815297"/>
              <a:ext cx="273659" cy="3101584"/>
            </a:xfrm>
            <a:prstGeom prst="rect">
              <a:avLst/>
            </a:prstGeom>
            <a:ln w="1355" cap="sq">
              <a:solidFill>
                <a:srgbClr val="000000">
                  <a:alpha val="100000"/>
                </a:srgbClr>
              </a:solidFill>
              <a:prstDash val="solid"/>
              <a:miter/>
            </a:ln>
          </p:spPr>
          <p:txBody>
            <a:bodyPr/>
            <a:lstStyle/>
            <a:p/>
          </p:txBody>
        </p:sp>
        <p:sp>
          <p:nvSpPr>
            <p:cNvPr id="405" name="rc405"/>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406" name="rc406"/>
            <p:cNvSpPr/>
            <p:nvPr/>
          </p:nvSpPr>
          <p:spPr>
            <a:xfrm>
              <a:off x="7234811" y="815297"/>
              <a:ext cx="273659" cy="3101584"/>
            </a:xfrm>
            <a:prstGeom prst="rect">
              <a:avLst/>
            </a:prstGeom>
            <a:ln w="1355" cap="sq">
              <a:solidFill>
                <a:srgbClr val="000000">
                  <a:alpha val="100000"/>
                </a:srgbClr>
              </a:solidFill>
              <a:prstDash val="solid"/>
              <a:miter/>
            </a:ln>
          </p:spPr>
          <p:txBody>
            <a:bodyPr/>
            <a:lstStyle/>
            <a:p/>
          </p:txBody>
        </p:sp>
        <p:sp>
          <p:nvSpPr>
            <p:cNvPr id="407" name="rc407"/>
            <p:cNvSpPr/>
            <p:nvPr/>
          </p:nvSpPr>
          <p:spPr>
            <a:xfrm>
              <a:off x="7842943" y="815297"/>
              <a:ext cx="273659" cy="3101584"/>
            </a:xfrm>
            <a:prstGeom prst="rect">
              <a:avLst/>
            </a:prstGeom>
            <a:ln w="1355" cap="sq">
              <a:solidFill>
                <a:srgbClr val="000000">
                  <a:alpha val="100000"/>
                </a:srgbClr>
              </a:solidFill>
              <a:prstDash val="solid"/>
              <a:miter/>
            </a:ln>
          </p:spPr>
          <p:txBody>
            <a:bodyPr/>
            <a:lstStyle/>
            <a:p/>
          </p:txBody>
        </p:sp>
        <p:sp>
          <p:nvSpPr>
            <p:cNvPr id="408" name="rc408"/>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409" name="rc409"/>
            <p:cNvSpPr/>
            <p:nvPr/>
          </p:nvSpPr>
          <p:spPr>
            <a:xfrm>
              <a:off x="7538877" y="815297"/>
              <a:ext cx="273659" cy="3101584"/>
            </a:xfrm>
            <a:prstGeom prst="rect">
              <a:avLst/>
            </a:prstGeom>
            <a:ln w="1355" cap="sq">
              <a:solidFill>
                <a:srgbClr val="000000">
                  <a:alpha val="100000"/>
                </a:srgbClr>
              </a:solidFill>
              <a:prstDash val="solid"/>
              <a:miter/>
            </a:ln>
          </p:spPr>
          <p:txBody>
            <a:bodyPr/>
            <a:lstStyle/>
            <a:p/>
          </p:txBody>
        </p:sp>
        <p:sp>
          <p:nvSpPr>
            <p:cNvPr id="410" name="tx410"/>
            <p:cNvSpPr/>
            <p:nvPr/>
          </p:nvSpPr>
          <p:spPr>
            <a:xfrm>
              <a:off x="905870" y="247676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411" name="tx411"/>
            <p:cNvSpPr/>
            <p:nvPr/>
          </p:nvSpPr>
          <p:spPr>
            <a:xfrm>
              <a:off x="1209936" y="2350109"/>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a:t>
              </a:r>
            </a:p>
          </p:txBody>
        </p:sp>
        <p:sp>
          <p:nvSpPr>
            <p:cNvPr id="412" name="tx412"/>
            <p:cNvSpPr/>
            <p:nvPr/>
          </p:nvSpPr>
          <p:spPr>
            <a:xfrm>
              <a:off x="1818068" y="12531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13" name="tx413"/>
            <p:cNvSpPr/>
            <p:nvPr/>
          </p:nvSpPr>
          <p:spPr>
            <a:xfrm>
              <a:off x="1514002" y="12531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14" name="tx414"/>
            <p:cNvSpPr/>
            <p:nvPr/>
          </p:nvSpPr>
          <p:spPr>
            <a:xfrm>
              <a:off x="2122134" y="10965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15" name="tx415"/>
            <p:cNvSpPr/>
            <p:nvPr/>
          </p:nvSpPr>
          <p:spPr>
            <a:xfrm>
              <a:off x="2426200" y="971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16" name="tx416"/>
            <p:cNvSpPr/>
            <p:nvPr/>
          </p:nvSpPr>
          <p:spPr>
            <a:xfrm>
              <a:off x="2730266"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17" name="tx417"/>
            <p:cNvSpPr/>
            <p:nvPr/>
          </p:nvSpPr>
          <p:spPr>
            <a:xfrm>
              <a:off x="3034331"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18" name="tx418"/>
            <p:cNvSpPr/>
            <p:nvPr/>
          </p:nvSpPr>
          <p:spPr>
            <a:xfrm>
              <a:off x="3338397" y="9085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19" name="tx419"/>
            <p:cNvSpPr/>
            <p:nvPr/>
          </p:nvSpPr>
          <p:spPr>
            <a:xfrm>
              <a:off x="3642463" y="8772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20" name="tx420"/>
            <p:cNvSpPr/>
            <p:nvPr/>
          </p:nvSpPr>
          <p:spPr>
            <a:xfrm>
              <a:off x="3946529" y="8458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21" name="tx421"/>
            <p:cNvSpPr/>
            <p:nvPr/>
          </p:nvSpPr>
          <p:spPr>
            <a:xfrm>
              <a:off x="4250595" y="7832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22" name="tx422"/>
            <p:cNvSpPr/>
            <p:nvPr/>
          </p:nvSpPr>
          <p:spPr>
            <a:xfrm>
              <a:off x="4554661"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23" name="tx423"/>
            <p:cNvSpPr/>
            <p:nvPr/>
          </p:nvSpPr>
          <p:spPr>
            <a:xfrm>
              <a:off x="4858727"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24" name="tx424"/>
            <p:cNvSpPr/>
            <p:nvPr/>
          </p:nvSpPr>
          <p:spPr>
            <a:xfrm>
              <a:off x="5770925"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25" name="tx425"/>
            <p:cNvSpPr/>
            <p:nvPr/>
          </p:nvSpPr>
          <p:spPr>
            <a:xfrm>
              <a:off x="5466859"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26" name="tx426"/>
            <p:cNvSpPr/>
            <p:nvPr/>
          </p:nvSpPr>
          <p:spPr>
            <a:xfrm>
              <a:off x="5162793"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27" name="tx427"/>
            <p:cNvSpPr/>
            <p:nvPr/>
          </p:nvSpPr>
          <p:spPr>
            <a:xfrm>
              <a:off x="698718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8" name="tx428"/>
            <p:cNvSpPr/>
            <p:nvPr/>
          </p:nvSpPr>
          <p:spPr>
            <a:xfrm>
              <a:off x="637905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9" name="tx429"/>
            <p:cNvSpPr/>
            <p:nvPr/>
          </p:nvSpPr>
          <p:spPr>
            <a:xfrm>
              <a:off x="607499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0" name="tx430"/>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1" name="tx431"/>
            <p:cNvSpPr/>
            <p:nvPr/>
          </p:nvSpPr>
          <p:spPr>
            <a:xfrm>
              <a:off x="668312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2" name="tx432"/>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3" name="tx433"/>
            <p:cNvSpPr/>
            <p:nvPr/>
          </p:nvSpPr>
          <p:spPr>
            <a:xfrm>
              <a:off x="729125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4" name="tx434"/>
            <p:cNvSpPr/>
            <p:nvPr/>
          </p:nvSpPr>
          <p:spPr>
            <a:xfrm>
              <a:off x="789938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5" name="tx435"/>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6" name="tx436"/>
            <p:cNvSpPr/>
            <p:nvPr/>
          </p:nvSpPr>
          <p:spPr>
            <a:xfrm>
              <a:off x="759532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37" name="pg437"/>
            <p:cNvSpPr/>
            <p:nvPr/>
          </p:nvSpPr>
          <p:spPr>
            <a:xfrm>
              <a:off x="923590" y="31719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956111" y="32028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9" name="pg439"/>
            <p:cNvSpPr/>
            <p:nvPr/>
          </p:nvSpPr>
          <p:spPr>
            <a:xfrm>
              <a:off x="1227656" y="31093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1260177" y="31428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1" name="pg441"/>
            <p:cNvSpPr/>
            <p:nvPr/>
          </p:nvSpPr>
          <p:spPr>
            <a:xfrm>
              <a:off x="1835788" y="25610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1868309" y="25932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43" name="pg443"/>
            <p:cNvSpPr/>
            <p:nvPr/>
          </p:nvSpPr>
          <p:spPr>
            <a:xfrm>
              <a:off x="1531722" y="25610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1564243" y="259332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45" name="pg445"/>
            <p:cNvSpPr/>
            <p:nvPr/>
          </p:nvSpPr>
          <p:spPr>
            <a:xfrm>
              <a:off x="2139854" y="24827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2172375" y="25149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7" name="pg447"/>
            <p:cNvSpPr/>
            <p:nvPr/>
          </p:nvSpPr>
          <p:spPr>
            <a:xfrm>
              <a:off x="2717841" y="240442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2750362" y="24353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9" name="pg449"/>
            <p:cNvSpPr/>
            <p:nvPr/>
          </p:nvSpPr>
          <p:spPr>
            <a:xfrm>
              <a:off x="3356117" y="23887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0" name="tx450"/>
            <p:cNvSpPr/>
            <p:nvPr/>
          </p:nvSpPr>
          <p:spPr>
            <a:xfrm>
              <a:off x="3388639" y="24196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1" name="pg451"/>
            <p:cNvSpPr/>
            <p:nvPr/>
          </p:nvSpPr>
          <p:spPr>
            <a:xfrm>
              <a:off x="3964249" y="23574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2" name="tx452"/>
            <p:cNvSpPr/>
            <p:nvPr/>
          </p:nvSpPr>
          <p:spPr>
            <a:xfrm>
              <a:off x="3996771" y="23883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3" name="pg453"/>
            <p:cNvSpPr/>
            <p:nvPr/>
          </p:nvSpPr>
          <p:spPr>
            <a:xfrm>
              <a:off x="4572381" y="23104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4" name="tx454"/>
            <p:cNvSpPr/>
            <p:nvPr/>
          </p:nvSpPr>
          <p:spPr>
            <a:xfrm>
              <a:off x="4604903" y="23413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55" name="pg455"/>
            <p:cNvSpPr/>
            <p:nvPr/>
          </p:nvSpPr>
          <p:spPr>
            <a:xfrm>
              <a:off x="4876447" y="22791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6" name="tx456"/>
            <p:cNvSpPr/>
            <p:nvPr/>
          </p:nvSpPr>
          <p:spPr>
            <a:xfrm>
              <a:off x="4908969" y="2311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7" name="tx457"/>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8" name="tx458"/>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9" name="tx459"/>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60" name="tx460"/>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1" name="tx461"/>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62" name="tx462"/>
            <p:cNvSpPr/>
            <p:nvPr/>
          </p:nvSpPr>
          <p:spPr>
            <a:xfrm rot="-5400000">
              <a:off x="796469" y="4844501"/>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63" name="tx463"/>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64" name="tx464"/>
            <p:cNvSpPr/>
            <p:nvPr/>
          </p:nvSpPr>
          <p:spPr>
            <a:xfrm rot="-5400000">
              <a:off x="1137804"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65" name="tx465"/>
            <p:cNvSpPr/>
            <p:nvPr/>
          </p:nvSpPr>
          <p:spPr>
            <a:xfrm rot="-5400000">
              <a:off x="99099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(137,000)</a:t>
              </a:r>
            </a:p>
          </p:txBody>
        </p:sp>
        <p:sp>
          <p:nvSpPr>
            <p:cNvPr id="466" name="tx466"/>
            <p:cNvSpPr/>
            <p:nvPr/>
          </p:nvSpPr>
          <p:spPr>
            <a:xfrm rot="-5400000">
              <a:off x="1303026" y="4919349"/>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67" name="tx467"/>
            <p:cNvSpPr/>
            <p:nvPr/>
          </p:nvSpPr>
          <p:spPr>
            <a:xfrm rot="-5400000">
              <a:off x="1295057"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(176,000)</a:t>
              </a:r>
            </a:p>
          </p:txBody>
        </p:sp>
        <p:sp>
          <p:nvSpPr>
            <p:cNvPr id="468" name="tx468"/>
            <p:cNvSpPr/>
            <p:nvPr/>
          </p:nvSpPr>
          <p:spPr>
            <a:xfrm rot="-5400000">
              <a:off x="1774927"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69" name="tx469"/>
            <p:cNvSpPr/>
            <p:nvPr/>
          </p:nvSpPr>
          <p:spPr>
            <a:xfrm rot="-5400000">
              <a:off x="1750277"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70" name="tx470"/>
            <p:cNvSpPr/>
            <p:nvPr/>
          </p:nvSpPr>
          <p:spPr>
            <a:xfrm rot="-5400000">
              <a:off x="1599123"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(274,000)</a:t>
              </a:r>
            </a:p>
          </p:txBody>
        </p:sp>
        <p:sp>
          <p:nvSpPr>
            <p:cNvPr id="471" name="tx471"/>
            <p:cNvSpPr/>
            <p:nvPr/>
          </p:nvSpPr>
          <p:spPr>
            <a:xfrm rot="-5400000">
              <a:off x="1913018" y="4942727"/>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72" name="tx472"/>
            <p:cNvSpPr/>
            <p:nvPr/>
          </p:nvSpPr>
          <p:spPr>
            <a:xfrm rot="-5400000">
              <a:off x="190318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(662,000)</a:t>
              </a:r>
            </a:p>
          </p:txBody>
        </p:sp>
        <p:sp>
          <p:nvSpPr>
            <p:cNvPr id="473" name="tx473"/>
            <p:cNvSpPr/>
            <p:nvPr/>
          </p:nvSpPr>
          <p:spPr>
            <a:xfrm rot="-5400000">
              <a:off x="2153739" y="4864810"/>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74" name="tx474"/>
            <p:cNvSpPr/>
            <p:nvPr/>
          </p:nvSpPr>
          <p:spPr>
            <a:xfrm rot="-5400000">
              <a:off x="2277887"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75" name="tx475"/>
            <p:cNvSpPr/>
            <p:nvPr/>
          </p:nvSpPr>
          <p:spPr>
            <a:xfrm rot="-5400000">
              <a:off x="2658847"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76" name="tx476"/>
            <p:cNvSpPr/>
            <p:nvPr/>
          </p:nvSpPr>
          <p:spPr>
            <a:xfrm rot="-5400000">
              <a:off x="2546637"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77" name="tx477"/>
            <p:cNvSpPr/>
            <p:nvPr/>
          </p:nvSpPr>
          <p:spPr>
            <a:xfrm rot="-5400000">
              <a:off x="2864035" y="4836811"/>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78" name="tx478"/>
            <p:cNvSpPr/>
            <p:nvPr/>
          </p:nvSpPr>
          <p:spPr>
            <a:xfrm rot="-5400000">
              <a:off x="2848936"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79" name="tx479"/>
            <p:cNvSpPr/>
            <p:nvPr/>
          </p:nvSpPr>
          <p:spPr>
            <a:xfrm rot="-5400000">
              <a:off x="3085688"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480" name="tx480"/>
            <p:cNvSpPr/>
            <p:nvPr/>
          </p:nvSpPr>
          <p:spPr>
            <a:xfrm rot="-5400000">
              <a:off x="3119453"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(163,000)</a:t>
              </a:r>
            </a:p>
          </p:txBody>
        </p:sp>
        <p:sp>
          <p:nvSpPr>
            <p:cNvPr id="481" name="tx481"/>
            <p:cNvSpPr/>
            <p:nvPr/>
          </p:nvSpPr>
          <p:spPr>
            <a:xfrm rot="-5400000">
              <a:off x="3457315"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482" name="tx482"/>
            <p:cNvSpPr/>
            <p:nvPr/>
          </p:nvSpPr>
          <p:spPr>
            <a:xfrm rot="-5400000">
              <a:off x="3507545"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83" name="tx483"/>
            <p:cNvSpPr/>
            <p:nvPr/>
          </p:nvSpPr>
          <p:spPr>
            <a:xfrm rot="-5400000">
              <a:off x="3494150"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84" name="tx484"/>
            <p:cNvSpPr/>
            <p:nvPr/>
          </p:nvSpPr>
          <p:spPr>
            <a:xfrm rot="-5400000">
              <a:off x="3722562"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485" name="tx485"/>
            <p:cNvSpPr/>
            <p:nvPr/>
          </p:nvSpPr>
          <p:spPr>
            <a:xfrm rot="-5400000">
              <a:off x="3762901"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86" name="tx486"/>
            <p:cNvSpPr/>
            <p:nvPr/>
          </p:nvSpPr>
          <p:spPr>
            <a:xfrm rot="-5400000">
              <a:off x="4167829"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487" name="tx487"/>
            <p:cNvSpPr/>
            <p:nvPr/>
          </p:nvSpPr>
          <p:spPr>
            <a:xfrm rot="-5400000">
              <a:off x="4115677"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88" name="tx488"/>
            <p:cNvSpPr/>
            <p:nvPr/>
          </p:nvSpPr>
          <p:spPr>
            <a:xfrm rot="-5400000">
              <a:off x="411815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89" name="tx489"/>
            <p:cNvSpPr/>
            <p:nvPr/>
          </p:nvSpPr>
          <p:spPr>
            <a:xfrm rot="-5400000">
              <a:off x="4377358" y="4840284"/>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90" name="tx490"/>
            <p:cNvSpPr/>
            <p:nvPr/>
          </p:nvSpPr>
          <p:spPr>
            <a:xfrm rot="-5400000">
              <a:off x="4371033"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(24,000)</a:t>
              </a:r>
            </a:p>
          </p:txBody>
        </p:sp>
        <p:sp>
          <p:nvSpPr>
            <p:cNvPr id="491" name="tx491"/>
            <p:cNvSpPr/>
            <p:nvPr/>
          </p:nvSpPr>
          <p:spPr>
            <a:xfrm rot="-5400000">
              <a:off x="4758287"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492" name="tx492"/>
            <p:cNvSpPr/>
            <p:nvPr/>
          </p:nvSpPr>
          <p:spPr>
            <a:xfrm rot="-5400000">
              <a:off x="4639783"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(177,000)</a:t>
              </a:r>
            </a:p>
          </p:txBody>
        </p:sp>
        <p:sp>
          <p:nvSpPr>
            <p:cNvPr id="493" name="tx493"/>
            <p:cNvSpPr/>
            <p:nvPr/>
          </p:nvSpPr>
          <p:spPr>
            <a:xfrm rot="-5400000">
              <a:off x="4989117"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494" name="tx494"/>
            <p:cNvSpPr/>
            <p:nvPr/>
          </p:nvSpPr>
          <p:spPr>
            <a:xfrm rot="-5400000">
              <a:off x="5027875"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95" name="tx495"/>
            <p:cNvSpPr/>
            <p:nvPr/>
          </p:nvSpPr>
          <p:spPr>
            <a:xfrm rot="-5400000">
              <a:off x="503035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6" name="tx496"/>
            <p:cNvSpPr/>
            <p:nvPr/>
          </p:nvSpPr>
          <p:spPr>
            <a:xfrm rot="-5400000">
              <a:off x="5226118" y="4801341"/>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497" name="tx497"/>
            <p:cNvSpPr/>
            <p:nvPr/>
          </p:nvSpPr>
          <p:spPr>
            <a:xfrm rot="-5400000">
              <a:off x="533442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8" name="tx498"/>
            <p:cNvSpPr/>
            <p:nvPr/>
          </p:nvSpPr>
          <p:spPr>
            <a:xfrm rot="-5400000">
              <a:off x="5566895"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499" name="tx499"/>
            <p:cNvSpPr/>
            <p:nvPr/>
          </p:nvSpPr>
          <p:spPr>
            <a:xfrm rot="-5400000">
              <a:off x="5622612"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00" name="tx500"/>
            <p:cNvSpPr/>
            <p:nvPr/>
          </p:nvSpPr>
          <p:spPr>
            <a:xfrm rot="-5400000">
              <a:off x="5957715"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501" name="tx501"/>
            <p:cNvSpPr/>
            <p:nvPr/>
          </p:nvSpPr>
          <p:spPr>
            <a:xfrm rot="-5400000">
              <a:off x="5802500"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502" name="tx502"/>
            <p:cNvSpPr/>
            <p:nvPr/>
          </p:nvSpPr>
          <p:spPr>
            <a:xfrm rot="-5400000">
              <a:off x="594255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3" name="tx503"/>
            <p:cNvSpPr/>
            <p:nvPr/>
          </p:nvSpPr>
          <p:spPr>
            <a:xfrm rot="-5400000">
              <a:off x="6351605"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504" name="tx504"/>
            <p:cNvSpPr/>
            <p:nvPr/>
          </p:nvSpPr>
          <p:spPr>
            <a:xfrm rot="-5400000">
              <a:off x="624661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05" name="tx505"/>
            <p:cNvSpPr/>
            <p:nvPr/>
          </p:nvSpPr>
          <p:spPr>
            <a:xfrm rot="-5400000">
              <a:off x="6555305" y="4688417"/>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506" name="tx506"/>
            <p:cNvSpPr/>
            <p:nvPr/>
          </p:nvSpPr>
          <p:spPr>
            <a:xfrm rot="-5400000">
              <a:off x="655068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7" name="tx507"/>
            <p:cNvSpPr/>
            <p:nvPr/>
          </p:nvSpPr>
          <p:spPr>
            <a:xfrm rot="-5400000">
              <a:off x="6790290" y="4764010"/>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508" name="tx508"/>
            <p:cNvSpPr/>
            <p:nvPr/>
          </p:nvSpPr>
          <p:spPr>
            <a:xfrm rot="-5400000">
              <a:off x="683887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09" name="tx509"/>
            <p:cNvSpPr/>
            <p:nvPr/>
          </p:nvSpPr>
          <p:spPr>
            <a:xfrm rot="-5400000">
              <a:off x="7184583"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510" name="tx510"/>
            <p:cNvSpPr/>
            <p:nvPr/>
          </p:nvSpPr>
          <p:spPr>
            <a:xfrm rot="-5400000">
              <a:off x="715881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1" name="tx511"/>
            <p:cNvSpPr/>
            <p:nvPr/>
          </p:nvSpPr>
          <p:spPr>
            <a:xfrm rot="-5400000">
              <a:off x="7531003"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512" name="tx512"/>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3" name="tx513"/>
            <p:cNvSpPr/>
            <p:nvPr/>
          </p:nvSpPr>
          <p:spPr>
            <a:xfrm rot="-5400000">
              <a:off x="7803257"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514" name="tx514"/>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5" name="tx515"/>
            <p:cNvSpPr/>
            <p:nvPr/>
          </p:nvSpPr>
          <p:spPr>
            <a:xfrm rot="-5400000">
              <a:off x="8067728" y="4694711"/>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516" name="tx516"/>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7" name="tx517"/>
            <p:cNvSpPr/>
            <p:nvPr/>
          </p:nvSpPr>
          <p:spPr>
            <a:xfrm rot="-5400000">
              <a:off x="8381127"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518" name="tx518"/>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9" name="tx519"/>
            <p:cNvSpPr/>
            <p:nvPr/>
          </p:nvSpPr>
          <p:spPr>
            <a:xfrm rot="-5400000">
              <a:off x="8687270"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520" name="tx520"/>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21" name="tx521"/>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2" name="rc522"/>
            <p:cNvSpPr/>
            <p:nvPr/>
          </p:nvSpPr>
          <p:spPr>
            <a:xfrm>
              <a:off x="3046718" y="5993415"/>
              <a:ext cx="219456" cy="219455"/>
            </a:xfrm>
            <a:prstGeom prst="rect">
              <a:avLst/>
            </a:prstGeom>
            <a:solidFill>
              <a:srgbClr val="FFFFFF">
                <a:alpha val="100000"/>
              </a:srgbClr>
            </a:solidFill>
          </p:spPr>
          <p:txBody>
            <a:bodyPr/>
            <a:lstStyle/>
            <a:p/>
          </p:txBody>
        </p:sp>
        <p:sp>
          <p:nvSpPr>
            <p:cNvPr id="523" name="pg523"/>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4" name="pg524"/>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5" name="pg525"/>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6" name="pg526"/>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7" name="pg527"/>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8" name="rc528"/>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529" name="rc529"/>
            <p:cNvSpPr/>
            <p:nvPr/>
          </p:nvSpPr>
          <p:spPr>
            <a:xfrm>
              <a:off x="4500306" y="5993415"/>
              <a:ext cx="219455" cy="219455"/>
            </a:xfrm>
            <a:prstGeom prst="rect">
              <a:avLst/>
            </a:prstGeom>
            <a:solidFill>
              <a:srgbClr val="FFFFFF">
                <a:alpha val="100000"/>
              </a:srgbClr>
            </a:solidFill>
          </p:spPr>
          <p:txBody>
            <a:bodyPr/>
            <a:lstStyle/>
            <a:p/>
          </p:txBody>
        </p:sp>
        <p:sp>
          <p:nvSpPr>
            <p:cNvPr id="530" name="rc530"/>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31" name="tx531"/>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32" name="tx532"/>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533" name="tx533"/>
            <p:cNvSpPr/>
            <p:nvPr/>
          </p:nvSpPr>
          <p:spPr>
            <a:xfrm>
              <a:off x="803816" y="399578"/>
              <a:ext cx="30469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EAPR, 2023</a:t>
              </a:r>
            </a:p>
          </p:txBody>
        </p:sp>
        <p:sp>
          <p:nvSpPr>
            <p:cNvPr id="534" name="tx534"/>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35" name="tx535"/>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36" name="tx536"/>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5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2023, DTP1 coverage ranged from 41% in DPRK to 99% in Malaysia, Fiji, Brunei Darussalam, Samoa, Kiribati, Tonga, Nauru, Palau, Tuvalu, and Niue.
21 out of 27 (78%) countries had coverage of at least 90%.
Indonesia had DTP1 coverage of 85% and the highest absolute number of zero-dose children in the region, followed by Viet Nam.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683597" y="2047014"/>
              <a:ext cx="1386762" cy="1386762"/>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2036003" y="2323655"/>
              <a:ext cx="833479" cy="833479"/>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3288250" y="2500136"/>
              <a:ext cx="480516" cy="480516"/>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365122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5332645" y="2393003"/>
              <a:ext cx="694783" cy="694783"/>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6287249" y="2271842"/>
              <a:ext cx="937104" cy="937104"/>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0" name="pt10"/>
            <p:cNvSpPr/>
            <p:nvPr/>
          </p:nvSpPr>
          <p:spPr>
            <a:xfrm>
              <a:off x="7616546" y="2525374"/>
              <a:ext cx="430040" cy="430040"/>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1" name="pt11"/>
            <p:cNvSpPr/>
            <p:nvPr/>
          </p:nvSpPr>
          <p:spPr>
            <a:xfrm>
              <a:off x="8662524" y="2495587"/>
              <a:ext cx="489615" cy="489615"/>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2" name="pt12"/>
            <p:cNvSpPr/>
            <p:nvPr/>
          </p:nvSpPr>
          <p:spPr>
            <a:xfrm>
              <a:off x="9686821" y="2444119"/>
              <a:ext cx="592550" cy="592550"/>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874729" y="2556263"/>
              <a:ext cx="368263" cy="368263"/>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4" name="pt14"/>
            <p:cNvSpPr/>
            <p:nvPr/>
          </p:nvSpPr>
          <p:spPr>
            <a:xfrm>
              <a:off x="1066633" y="2430049"/>
              <a:ext cx="620690" cy="62069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30085" y="2517737"/>
              <a:ext cx="445316" cy="44531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29436" y="2541323"/>
              <a:ext cx="398143" cy="39814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13053" y="2549175"/>
              <a:ext cx="382438" cy="3824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89345" y="2549703"/>
              <a:ext cx="381383" cy="38138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70106" y="2554699"/>
              <a:ext cx="371391" cy="37139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56432" y="2565260"/>
              <a:ext cx="350268" cy="35026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06955" y="2640019"/>
              <a:ext cx="200751" cy="2007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4914" y="2642213"/>
              <a:ext cx="196363" cy="19636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63550"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662,000</a:t>
              </a:r>
            </a:p>
          </p:txBody>
        </p:sp>
        <p:sp>
          <p:nvSpPr>
            <p:cNvPr id="26" name="tx26"/>
            <p:cNvSpPr/>
            <p:nvPr/>
          </p:nvSpPr>
          <p:spPr>
            <a:xfrm>
              <a:off x="2155547" y="1554612"/>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274,000</a:t>
              </a:r>
            </a:p>
          </p:txBody>
        </p:sp>
        <p:sp>
          <p:nvSpPr>
            <p:cNvPr id="28" name="tx28"/>
            <p:cNvSpPr/>
            <p:nvPr/>
          </p:nvSpPr>
          <p:spPr>
            <a:xfrm>
              <a:off x="3327719" y="155630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199,000</a:t>
              </a:r>
            </a:p>
          </p:txBody>
        </p:sp>
        <p:sp>
          <p:nvSpPr>
            <p:cNvPr id="30" name="tx30"/>
            <p:cNvSpPr/>
            <p:nvPr/>
          </p:nvSpPr>
          <p:spPr>
            <a:xfrm>
              <a:off x="4415446" y="155277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177,000</a:t>
              </a:r>
            </a:p>
          </p:txBody>
        </p:sp>
        <p:sp>
          <p:nvSpPr>
            <p:cNvPr id="32" name="tx32"/>
            <p:cNvSpPr/>
            <p:nvPr/>
          </p:nvSpPr>
          <p:spPr>
            <a:xfrm>
              <a:off x="5378853" y="1525888"/>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176,000</a:t>
              </a:r>
            </a:p>
          </p:txBody>
        </p:sp>
        <p:sp>
          <p:nvSpPr>
            <p:cNvPr id="34" name="tx34"/>
            <p:cNvSpPr/>
            <p:nvPr/>
          </p:nvSpPr>
          <p:spPr>
            <a:xfrm>
              <a:off x="6406273" y="1527582"/>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163,000</a:t>
              </a:r>
            </a:p>
          </p:txBody>
        </p:sp>
        <p:sp>
          <p:nvSpPr>
            <p:cNvPr id="36" name="tx36"/>
            <p:cNvSpPr/>
            <p:nvPr/>
          </p:nvSpPr>
          <p:spPr>
            <a:xfrm>
              <a:off x="7674958" y="1552777"/>
              <a:ext cx="31321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PNG</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137,000</a:t>
              </a:r>
            </a:p>
          </p:txBody>
        </p:sp>
        <p:sp>
          <p:nvSpPr>
            <p:cNvPr id="38" name="tx38"/>
            <p:cNvSpPr/>
            <p:nvPr/>
          </p:nvSpPr>
          <p:spPr>
            <a:xfrm>
              <a:off x="8577917" y="1552777"/>
              <a:ext cx="65882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Cambodia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25,000</a:t>
              </a:r>
            </a:p>
          </p:txBody>
        </p:sp>
        <p:sp>
          <p:nvSpPr>
            <p:cNvPr id="40" name="tx40"/>
            <p:cNvSpPr/>
            <p:nvPr/>
          </p:nvSpPr>
          <p:spPr>
            <a:xfrm>
              <a:off x="9705873" y="1554612"/>
              <a:ext cx="55444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Thailand</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24,000</a:t>
              </a:r>
            </a:p>
          </p:txBody>
        </p:sp>
        <p:sp>
          <p:nvSpPr>
            <p:cNvPr id="42" name="tx42"/>
            <p:cNvSpPr/>
            <p:nvPr/>
          </p:nvSpPr>
          <p:spPr>
            <a:xfrm>
              <a:off x="10902146"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Laos</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52253"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572439"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804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7" name="pt67"/>
            <p:cNvSpPr/>
            <p:nvPr/>
          </p:nvSpPr>
          <p:spPr>
            <a:xfrm>
              <a:off x="6883978"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8" name="pt68"/>
            <p:cNvSpPr/>
            <p:nvPr/>
          </p:nvSpPr>
          <p:spPr>
            <a:xfrm>
              <a:off x="759991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37560"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331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1" name="tx71"/>
            <p:cNvSpPr/>
            <p:nvPr/>
          </p:nvSpPr>
          <p:spPr>
            <a:xfrm>
              <a:off x="714909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2" name="tx72"/>
            <p:cNvSpPr/>
            <p:nvPr/>
          </p:nvSpPr>
          <p:spPr>
            <a:xfrm>
              <a:off x="7865032"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1,863,000 zero-dose children in EAPR.
The top 10 countries (out of 27) accounted for 1,852,000 (99%) of zero-dose children in EAPR.
Indonesia had the highest number of zero-dose children (662,000), followed by Viet Nam (274,000). These account for approximately 36% and 15%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B00FB">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E00FA">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00CC99">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FEAF16">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20108" y="6568567"/>
              <a:ext cx="54543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EAPR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5 countries in EAPR were among the top 20 countries with the most zero-dose children globally (Indonesia, Philippines, Myanmar, DPRK, and Viet Nam).
In 2023, 5 countries in the region were among the top 20 zero-dose countries (Indonesia, Viet Nam, DPRK, China, and Myanmar). Since 2021, Philippines dropped out of the top 20 countries and China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20208" y="3918807"/>
              <a:ext cx="4929038" cy="564850"/>
            </a:xfrm>
            <a:custGeom>
              <a:avLst/>
              <a:pathLst>
                <a:path w="4929038" h="564850">
                  <a:moveTo>
                    <a:pt x="0" y="564850"/>
                  </a:moveTo>
                  <a:lnTo>
                    <a:pt x="24894" y="564850"/>
                  </a:lnTo>
                  <a:lnTo>
                    <a:pt x="49788" y="564850"/>
                  </a:lnTo>
                  <a:lnTo>
                    <a:pt x="74682" y="564850"/>
                  </a:lnTo>
                  <a:lnTo>
                    <a:pt x="99576" y="564850"/>
                  </a:lnTo>
                  <a:lnTo>
                    <a:pt x="124470" y="564850"/>
                  </a:lnTo>
                  <a:lnTo>
                    <a:pt x="149364" y="564850"/>
                  </a:lnTo>
                  <a:lnTo>
                    <a:pt x="174258" y="564850"/>
                  </a:lnTo>
                  <a:lnTo>
                    <a:pt x="199153" y="564850"/>
                  </a:lnTo>
                  <a:lnTo>
                    <a:pt x="224047" y="564850"/>
                  </a:lnTo>
                  <a:lnTo>
                    <a:pt x="248941" y="564850"/>
                  </a:lnTo>
                  <a:lnTo>
                    <a:pt x="273835" y="564850"/>
                  </a:lnTo>
                  <a:lnTo>
                    <a:pt x="298729" y="564850"/>
                  </a:lnTo>
                  <a:lnTo>
                    <a:pt x="323623" y="564850"/>
                  </a:lnTo>
                  <a:lnTo>
                    <a:pt x="348517" y="564850"/>
                  </a:lnTo>
                  <a:lnTo>
                    <a:pt x="373412" y="564850"/>
                  </a:lnTo>
                  <a:lnTo>
                    <a:pt x="398306" y="564850"/>
                  </a:lnTo>
                  <a:lnTo>
                    <a:pt x="423200" y="564850"/>
                  </a:lnTo>
                  <a:lnTo>
                    <a:pt x="448094" y="564850"/>
                  </a:lnTo>
                  <a:lnTo>
                    <a:pt x="472988" y="564850"/>
                  </a:lnTo>
                  <a:lnTo>
                    <a:pt x="497882" y="564850"/>
                  </a:lnTo>
                  <a:lnTo>
                    <a:pt x="522776" y="564850"/>
                  </a:lnTo>
                  <a:lnTo>
                    <a:pt x="547670" y="564850"/>
                  </a:lnTo>
                  <a:lnTo>
                    <a:pt x="572565" y="564850"/>
                  </a:lnTo>
                  <a:lnTo>
                    <a:pt x="597459" y="564850"/>
                  </a:lnTo>
                  <a:lnTo>
                    <a:pt x="622353" y="564850"/>
                  </a:lnTo>
                  <a:lnTo>
                    <a:pt x="647247" y="564850"/>
                  </a:lnTo>
                  <a:lnTo>
                    <a:pt x="672141" y="564850"/>
                  </a:lnTo>
                  <a:lnTo>
                    <a:pt x="697035" y="564850"/>
                  </a:lnTo>
                  <a:lnTo>
                    <a:pt x="721929" y="564850"/>
                  </a:lnTo>
                  <a:lnTo>
                    <a:pt x="746824" y="564850"/>
                  </a:lnTo>
                  <a:lnTo>
                    <a:pt x="771718" y="564850"/>
                  </a:lnTo>
                  <a:lnTo>
                    <a:pt x="796612" y="564850"/>
                  </a:lnTo>
                  <a:lnTo>
                    <a:pt x="821506" y="564850"/>
                  </a:lnTo>
                  <a:lnTo>
                    <a:pt x="846400" y="564850"/>
                  </a:lnTo>
                  <a:lnTo>
                    <a:pt x="871294" y="564850"/>
                  </a:lnTo>
                  <a:lnTo>
                    <a:pt x="896188" y="564850"/>
                  </a:lnTo>
                  <a:lnTo>
                    <a:pt x="921083" y="564850"/>
                  </a:lnTo>
                  <a:lnTo>
                    <a:pt x="945977" y="564850"/>
                  </a:lnTo>
                  <a:lnTo>
                    <a:pt x="970871" y="564850"/>
                  </a:lnTo>
                  <a:lnTo>
                    <a:pt x="995765" y="564850"/>
                  </a:lnTo>
                  <a:lnTo>
                    <a:pt x="1020659" y="564850"/>
                  </a:lnTo>
                  <a:lnTo>
                    <a:pt x="1045553" y="564850"/>
                  </a:lnTo>
                  <a:lnTo>
                    <a:pt x="1070447" y="564850"/>
                  </a:lnTo>
                  <a:lnTo>
                    <a:pt x="1095341" y="564850"/>
                  </a:lnTo>
                  <a:lnTo>
                    <a:pt x="1120236" y="564850"/>
                  </a:lnTo>
                  <a:lnTo>
                    <a:pt x="1145130" y="564850"/>
                  </a:lnTo>
                  <a:lnTo>
                    <a:pt x="1170024" y="564850"/>
                  </a:lnTo>
                  <a:lnTo>
                    <a:pt x="1194918" y="564850"/>
                  </a:lnTo>
                  <a:lnTo>
                    <a:pt x="1219812" y="564850"/>
                  </a:lnTo>
                  <a:lnTo>
                    <a:pt x="1244706" y="564850"/>
                  </a:lnTo>
                  <a:lnTo>
                    <a:pt x="1269600" y="564850"/>
                  </a:lnTo>
                  <a:lnTo>
                    <a:pt x="1294495" y="564850"/>
                  </a:lnTo>
                  <a:lnTo>
                    <a:pt x="1319389" y="564850"/>
                  </a:lnTo>
                  <a:lnTo>
                    <a:pt x="1344283" y="564850"/>
                  </a:lnTo>
                  <a:lnTo>
                    <a:pt x="1369177" y="564850"/>
                  </a:lnTo>
                  <a:lnTo>
                    <a:pt x="1394071" y="564850"/>
                  </a:lnTo>
                  <a:lnTo>
                    <a:pt x="1418965" y="564850"/>
                  </a:lnTo>
                  <a:lnTo>
                    <a:pt x="1443859" y="564850"/>
                  </a:lnTo>
                  <a:lnTo>
                    <a:pt x="1468754" y="564850"/>
                  </a:lnTo>
                  <a:lnTo>
                    <a:pt x="1493648" y="564850"/>
                  </a:lnTo>
                  <a:lnTo>
                    <a:pt x="1518542" y="564850"/>
                  </a:lnTo>
                  <a:lnTo>
                    <a:pt x="1543436" y="564850"/>
                  </a:lnTo>
                  <a:lnTo>
                    <a:pt x="1568330" y="564850"/>
                  </a:lnTo>
                  <a:lnTo>
                    <a:pt x="1593224" y="564850"/>
                  </a:lnTo>
                  <a:lnTo>
                    <a:pt x="1618118" y="564850"/>
                  </a:lnTo>
                  <a:lnTo>
                    <a:pt x="1643012" y="564850"/>
                  </a:lnTo>
                  <a:lnTo>
                    <a:pt x="1667907" y="564850"/>
                  </a:lnTo>
                  <a:lnTo>
                    <a:pt x="1692801" y="564850"/>
                  </a:lnTo>
                  <a:lnTo>
                    <a:pt x="1717695" y="564850"/>
                  </a:lnTo>
                  <a:lnTo>
                    <a:pt x="1742589" y="564850"/>
                  </a:lnTo>
                  <a:lnTo>
                    <a:pt x="1767483" y="564850"/>
                  </a:lnTo>
                  <a:lnTo>
                    <a:pt x="1792377" y="564850"/>
                  </a:lnTo>
                  <a:lnTo>
                    <a:pt x="1817271" y="564850"/>
                  </a:lnTo>
                  <a:lnTo>
                    <a:pt x="1842166" y="564850"/>
                  </a:lnTo>
                  <a:lnTo>
                    <a:pt x="1867060" y="564850"/>
                  </a:lnTo>
                  <a:lnTo>
                    <a:pt x="1891954" y="564850"/>
                  </a:lnTo>
                  <a:lnTo>
                    <a:pt x="1916848" y="564850"/>
                  </a:lnTo>
                  <a:lnTo>
                    <a:pt x="1941742" y="564850"/>
                  </a:lnTo>
                  <a:lnTo>
                    <a:pt x="1966636" y="564850"/>
                  </a:lnTo>
                  <a:lnTo>
                    <a:pt x="1991530" y="564850"/>
                  </a:lnTo>
                  <a:lnTo>
                    <a:pt x="2016425" y="564850"/>
                  </a:lnTo>
                  <a:lnTo>
                    <a:pt x="2041319" y="564850"/>
                  </a:lnTo>
                  <a:lnTo>
                    <a:pt x="2066213" y="564850"/>
                  </a:lnTo>
                  <a:lnTo>
                    <a:pt x="2091107" y="564850"/>
                  </a:lnTo>
                  <a:lnTo>
                    <a:pt x="2116001" y="564850"/>
                  </a:lnTo>
                  <a:lnTo>
                    <a:pt x="2140895" y="564850"/>
                  </a:lnTo>
                  <a:lnTo>
                    <a:pt x="2165789" y="564850"/>
                  </a:lnTo>
                  <a:lnTo>
                    <a:pt x="2190683" y="564850"/>
                  </a:lnTo>
                  <a:lnTo>
                    <a:pt x="2215578" y="564850"/>
                  </a:lnTo>
                  <a:lnTo>
                    <a:pt x="2240472" y="564850"/>
                  </a:lnTo>
                  <a:lnTo>
                    <a:pt x="2265366" y="564850"/>
                  </a:lnTo>
                  <a:lnTo>
                    <a:pt x="2290260" y="564850"/>
                  </a:lnTo>
                  <a:lnTo>
                    <a:pt x="2315154" y="564850"/>
                  </a:lnTo>
                  <a:lnTo>
                    <a:pt x="2340048" y="564850"/>
                  </a:lnTo>
                  <a:lnTo>
                    <a:pt x="2364942" y="564850"/>
                  </a:lnTo>
                  <a:lnTo>
                    <a:pt x="2389837" y="564850"/>
                  </a:lnTo>
                  <a:lnTo>
                    <a:pt x="2414731" y="564850"/>
                  </a:lnTo>
                  <a:lnTo>
                    <a:pt x="2439625" y="564850"/>
                  </a:lnTo>
                  <a:lnTo>
                    <a:pt x="2464519" y="564850"/>
                  </a:lnTo>
                  <a:lnTo>
                    <a:pt x="2464519" y="564661"/>
                  </a:lnTo>
                  <a:lnTo>
                    <a:pt x="2489413" y="564628"/>
                  </a:lnTo>
                  <a:lnTo>
                    <a:pt x="2514307" y="564589"/>
                  </a:lnTo>
                  <a:lnTo>
                    <a:pt x="2539201" y="564543"/>
                  </a:lnTo>
                  <a:lnTo>
                    <a:pt x="2564096" y="564489"/>
                  </a:lnTo>
                  <a:lnTo>
                    <a:pt x="2588990" y="564426"/>
                  </a:lnTo>
                  <a:lnTo>
                    <a:pt x="2613884" y="564351"/>
                  </a:lnTo>
                  <a:lnTo>
                    <a:pt x="2638778" y="564264"/>
                  </a:lnTo>
                  <a:lnTo>
                    <a:pt x="2663672" y="564161"/>
                  </a:lnTo>
                  <a:lnTo>
                    <a:pt x="2688566" y="564040"/>
                  </a:lnTo>
                  <a:lnTo>
                    <a:pt x="2713460" y="563898"/>
                  </a:lnTo>
                  <a:lnTo>
                    <a:pt x="2738354" y="563731"/>
                  </a:lnTo>
                  <a:lnTo>
                    <a:pt x="2763249" y="563535"/>
                  </a:lnTo>
                  <a:lnTo>
                    <a:pt x="2788143" y="563305"/>
                  </a:lnTo>
                  <a:lnTo>
                    <a:pt x="2813037" y="563035"/>
                  </a:lnTo>
                  <a:lnTo>
                    <a:pt x="2837931" y="562718"/>
                  </a:lnTo>
                  <a:lnTo>
                    <a:pt x="2862825" y="562345"/>
                  </a:lnTo>
                  <a:lnTo>
                    <a:pt x="2887719" y="561908"/>
                  </a:lnTo>
                  <a:lnTo>
                    <a:pt x="2912613" y="561395"/>
                  </a:lnTo>
                  <a:lnTo>
                    <a:pt x="2937508" y="560794"/>
                  </a:lnTo>
                  <a:lnTo>
                    <a:pt x="2962402" y="560088"/>
                  </a:lnTo>
                  <a:lnTo>
                    <a:pt x="2987296" y="559261"/>
                  </a:lnTo>
                  <a:lnTo>
                    <a:pt x="3012190" y="558292"/>
                  </a:lnTo>
                  <a:lnTo>
                    <a:pt x="3037084" y="557157"/>
                  </a:lnTo>
                  <a:lnTo>
                    <a:pt x="3061978" y="555829"/>
                  </a:lnTo>
                  <a:lnTo>
                    <a:pt x="3086872" y="554276"/>
                  </a:lnTo>
                  <a:lnTo>
                    <a:pt x="3111767" y="552462"/>
                  </a:lnTo>
                  <a:lnTo>
                    <a:pt x="3136661" y="550345"/>
                  </a:lnTo>
                  <a:lnTo>
                    <a:pt x="3161555" y="547877"/>
                  </a:lnTo>
                  <a:lnTo>
                    <a:pt x="3186449" y="545004"/>
                  </a:lnTo>
                  <a:lnTo>
                    <a:pt x="3211343" y="541666"/>
                  </a:lnTo>
                  <a:lnTo>
                    <a:pt x="3236237" y="537794"/>
                  </a:lnTo>
                  <a:lnTo>
                    <a:pt x="3261131" y="533313"/>
                  </a:lnTo>
                  <a:lnTo>
                    <a:pt x="3286025" y="528140"/>
                  </a:lnTo>
                  <a:lnTo>
                    <a:pt x="3310920" y="522187"/>
                  </a:lnTo>
                  <a:lnTo>
                    <a:pt x="3335814" y="515359"/>
                  </a:lnTo>
                  <a:lnTo>
                    <a:pt x="3360708" y="507558"/>
                  </a:lnTo>
                  <a:lnTo>
                    <a:pt x="3385602" y="498685"/>
                  </a:lnTo>
                  <a:lnTo>
                    <a:pt x="3410496" y="488645"/>
                  </a:lnTo>
                  <a:lnTo>
                    <a:pt x="3435390" y="477347"/>
                  </a:lnTo>
                  <a:lnTo>
                    <a:pt x="3460284" y="464719"/>
                  </a:lnTo>
                  <a:lnTo>
                    <a:pt x="3485179" y="450703"/>
                  </a:lnTo>
                  <a:lnTo>
                    <a:pt x="3510073" y="435272"/>
                  </a:lnTo>
                  <a:lnTo>
                    <a:pt x="3534967" y="418433"/>
                  </a:lnTo>
                  <a:lnTo>
                    <a:pt x="3559861" y="400232"/>
                  </a:lnTo>
                  <a:lnTo>
                    <a:pt x="3584755" y="380764"/>
                  </a:lnTo>
                  <a:lnTo>
                    <a:pt x="3609649" y="360170"/>
                  </a:lnTo>
                  <a:lnTo>
                    <a:pt x="3634543" y="338641"/>
                  </a:lnTo>
                  <a:lnTo>
                    <a:pt x="3659438" y="316408"/>
                  </a:lnTo>
                  <a:lnTo>
                    <a:pt x="3684332" y="293739"/>
                  </a:lnTo>
                  <a:lnTo>
                    <a:pt x="3709226" y="270921"/>
                  </a:lnTo>
                  <a:lnTo>
                    <a:pt x="3734120" y="248252"/>
                  </a:lnTo>
                  <a:lnTo>
                    <a:pt x="3759014" y="226019"/>
                  </a:lnTo>
                  <a:lnTo>
                    <a:pt x="3783908" y="204490"/>
                  </a:lnTo>
                  <a:lnTo>
                    <a:pt x="3808802" y="183897"/>
                  </a:lnTo>
                  <a:lnTo>
                    <a:pt x="3833696" y="164428"/>
                  </a:lnTo>
                  <a:lnTo>
                    <a:pt x="3858591" y="146228"/>
                  </a:lnTo>
                  <a:lnTo>
                    <a:pt x="3883485" y="129388"/>
                  </a:lnTo>
                  <a:lnTo>
                    <a:pt x="3908379" y="113958"/>
                  </a:lnTo>
                  <a:lnTo>
                    <a:pt x="3933273" y="99942"/>
                  </a:lnTo>
                  <a:lnTo>
                    <a:pt x="3958167" y="87313"/>
                  </a:lnTo>
                  <a:lnTo>
                    <a:pt x="3983061" y="76016"/>
                  </a:lnTo>
                  <a:lnTo>
                    <a:pt x="4007955" y="65975"/>
                  </a:lnTo>
                  <a:lnTo>
                    <a:pt x="4032850" y="57102"/>
                  </a:lnTo>
                  <a:lnTo>
                    <a:pt x="4057744" y="49301"/>
                  </a:lnTo>
                  <a:lnTo>
                    <a:pt x="4082638" y="42473"/>
                  </a:lnTo>
                  <a:lnTo>
                    <a:pt x="4107532" y="36520"/>
                  </a:lnTo>
                  <a:lnTo>
                    <a:pt x="4132426" y="31348"/>
                  </a:lnTo>
                  <a:lnTo>
                    <a:pt x="4157320" y="26867"/>
                  </a:lnTo>
                  <a:lnTo>
                    <a:pt x="4182214" y="22995"/>
                  </a:lnTo>
                  <a:lnTo>
                    <a:pt x="4207109" y="19656"/>
                  </a:lnTo>
                  <a:lnTo>
                    <a:pt x="4232003" y="16783"/>
                  </a:lnTo>
                  <a:lnTo>
                    <a:pt x="4256897" y="14315"/>
                  </a:lnTo>
                  <a:lnTo>
                    <a:pt x="4281791" y="12198"/>
                  </a:lnTo>
                  <a:lnTo>
                    <a:pt x="4306685" y="10384"/>
                  </a:lnTo>
                  <a:lnTo>
                    <a:pt x="4331579" y="8831"/>
                  </a:lnTo>
                  <a:lnTo>
                    <a:pt x="4356473" y="7503"/>
                  </a:lnTo>
                  <a:lnTo>
                    <a:pt x="4381367" y="6369"/>
                  </a:lnTo>
                  <a:lnTo>
                    <a:pt x="4406262" y="5400"/>
                  </a:lnTo>
                  <a:lnTo>
                    <a:pt x="4431156" y="4572"/>
                  </a:lnTo>
                  <a:lnTo>
                    <a:pt x="4456050" y="3867"/>
                  </a:lnTo>
                  <a:lnTo>
                    <a:pt x="4480944" y="3265"/>
                  </a:lnTo>
                  <a:lnTo>
                    <a:pt x="4505838" y="2752"/>
                  </a:lnTo>
                  <a:lnTo>
                    <a:pt x="4530732" y="2315"/>
                  </a:lnTo>
                  <a:lnTo>
                    <a:pt x="4555626" y="1943"/>
                  </a:lnTo>
                  <a:lnTo>
                    <a:pt x="4580521" y="1625"/>
                  </a:lnTo>
                  <a:lnTo>
                    <a:pt x="4605415" y="1355"/>
                  </a:lnTo>
                  <a:lnTo>
                    <a:pt x="4630309" y="1125"/>
                  </a:lnTo>
                  <a:lnTo>
                    <a:pt x="4655203" y="929"/>
                  </a:lnTo>
                  <a:lnTo>
                    <a:pt x="4680097" y="763"/>
                  </a:lnTo>
                  <a:lnTo>
                    <a:pt x="4704991" y="621"/>
                  </a:lnTo>
                  <a:lnTo>
                    <a:pt x="4729885" y="500"/>
                  </a:lnTo>
                  <a:lnTo>
                    <a:pt x="4754780" y="397"/>
                  </a:lnTo>
                  <a:lnTo>
                    <a:pt x="4779674" y="309"/>
                  </a:lnTo>
                  <a:lnTo>
                    <a:pt x="4804568" y="235"/>
                  </a:lnTo>
                  <a:lnTo>
                    <a:pt x="4829462" y="172"/>
                  </a:lnTo>
                  <a:lnTo>
                    <a:pt x="4854356" y="118"/>
                  </a:lnTo>
                  <a:lnTo>
                    <a:pt x="4879250" y="72"/>
                  </a:lnTo>
                  <a:lnTo>
                    <a:pt x="4904144" y="33"/>
                  </a:lnTo>
                  <a:lnTo>
                    <a:pt x="4929038" y="0"/>
                  </a:lnTo>
                </a:path>
              </a:pathLst>
            </a:custGeom>
            <a:ln w="40651" cap="flat">
              <a:solidFill>
                <a:srgbClr val="F8766D">
                  <a:alpha val="100000"/>
                </a:srgbClr>
              </a:solidFill>
              <a:prstDash val="solid"/>
              <a:round/>
            </a:ln>
          </p:spPr>
          <p:txBody>
            <a:bodyPr/>
            <a:lstStyle/>
            <a:p/>
          </p:txBody>
        </p:sp>
        <p:sp>
          <p:nvSpPr>
            <p:cNvPr id="32" name="pl32"/>
            <p:cNvSpPr/>
            <p:nvPr/>
          </p:nvSpPr>
          <p:spPr>
            <a:xfrm>
              <a:off x="2420208" y="222349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EE8045">
                  <a:alpha val="100000"/>
                </a:srgbClr>
              </a:solidFill>
              <a:prstDash val="solid"/>
              <a:round/>
            </a:ln>
          </p:spPr>
          <p:txBody>
            <a:bodyPr/>
            <a:lstStyle/>
            <a:p/>
          </p:txBody>
        </p:sp>
        <p:sp>
          <p:nvSpPr>
            <p:cNvPr id="33" name="pl33"/>
            <p:cNvSpPr/>
            <p:nvPr/>
          </p:nvSpPr>
          <p:spPr>
            <a:xfrm>
              <a:off x="2420208" y="1470298"/>
              <a:ext cx="4929038" cy="564850"/>
            </a:xfrm>
            <a:custGeom>
              <a:avLst/>
              <a:pathLst>
                <a:path w="4929038" h="564850">
                  <a:moveTo>
                    <a:pt x="0" y="564850"/>
                  </a:moveTo>
                  <a:lnTo>
                    <a:pt x="24894" y="564850"/>
                  </a:lnTo>
                  <a:lnTo>
                    <a:pt x="49788" y="564850"/>
                  </a:lnTo>
                  <a:lnTo>
                    <a:pt x="74682" y="564850"/>
                  </a:lnTo>
                  <a:lnTo>
                    <a:pt x="99576" y="564850"/>
                  </a:lnTo>
                  <a:lnTo>
                    <a:pt x="124470" y="564850"/>
                  </a:lnTo>
                  <a:lnTo>
                    <a:pt x="149364" y="564850"/>
                  </a:lnTo>
                  <a:lnTo>
                    <a:pt x="174258" y="564850"/>
                  </a:lnTo>
                  <a:lnTo>
                    <a:pt x="199153" y="564850"/>
                  </a:lnTo>
                  <a:lnTo>
                    <a:pt x="224047" y="564850"/>
                  </a:lnTo>
                  <a:lnTo>
                    <a:pt x="248941" y="564850"/>
                  </a:lnTo>
                  <a:lnTo>
                    <a:pt x="273835" y="564850"/>
                  </a:lnTo>
                  <a:lnTo>
                    <a:pt x="298729" y="564850"/>
                  </a:lnTo>
                  <a:lnTo>
                    <a:pt x="323623" y="564850"/>
                  </a:lnTo>
                  <a:lnTo>
                    <a:pt x="348517" y="564850"/>
                  </a:lnTo>
                  <a:lnTo>
                    <a:pt x="373412" y="564850"/>
                  </a:lnTo>
                  <a:lnTo>
                    <a:pt x="398306" y="564850"/>
                  </a:lnTo>
                  <a:lnTo>
                    <a:pt x="423200" y="564850"/>
                  </a:lnTo>
                  <a:lnTo>
                    <a:pt x="448094" y="564850"/>
                  </a:lnTo>
                  <a:lnTo>
                    <a:pt x="472988" y="564850"/>
                  </a:lnTo>
                  <a:lnTo>
                    <a:pt x="497882" y="564850"/>
                  </a:lnTo>
                  <a:lnTo>
                    <a:pt x="522776" y="564850"/>
                  </a:lnTo>
                  <a:lnTo>
                    <a:pt x="547670" y="564850"/>
                  </a:lnTo>
                  <a:lnTo>
                    <a:pt x="572565" y="564850"/>
                  </a:lnTo>
                  <a:lnTo>
                    <a:pt x="597459" y="564850"/>
                  </a:lnTo>
                  <a:lnTo>
                    <a:pt x="622353" y="564850"/>
                  </a:lnTo>
                  <a:lnTo>
                    <a:pt x="647247" y="564850"/>
                  </a:lnTo>
                  <a:lnTo>
                    <a:pt x="672141" y="564850"/>
                  </a:lnTo>
                  <a:lnTo>
                    <a:pt x="697035" y="564850"/>
                  </a:lnTo>
                  <a:lnTo>
                    <a:pt x="721929" y="564850"/>
                  </a:lnTo>
                  <a:lnTo>
                    <a:pt x="746824" y="564850"/>
                  </a:lnTo>
                  <a:lnTo>
                    <a:pt x="771718" y="564850"/>
                  </a:lnTo>
                  <a:lnTo>
                    <a:pt x="796612" y="564850"/>
                  </a:lnTo>
                  <a:lnTo>
                    <a:pt x="821506" y="564850"/>
                  </a:lnTo>
                  <a:lnTo>
                    <a:pt x="846400" y="564850"/>
                  </a:lnTo>
                  <a:lnTo>
                    <a:pt x="871294" y="564850"/>
                  </a:lnTo>
                  <a:lnTo>
                    <a:pt x="896188" y="564850"/>
                  </a:lnTo>
                  <a:lnTo>
                    <a:pt x="921083" y="564850"/>
                  </a:lnTo>
                  <a:lnTo>
                    <a:pt x="945977" y="564850"/>
                  </a:lnTo>
                  <a:lnTo>
                    <a:pt x="970871" y="564850"/>
                  </a:lnTo>
                  <a:lnTo>
                    <a:pt x="995765" y="564850"/>
                  </a:lnTo>
                  <a:lnTo>
                    <a:pt x="1020659" y="564850"/>
                  </a:lnTo>
                  <a:lnTo>
                    <a:pt x="1045553" y="564850"/>
                  </a:lnTo>
                  <a:lnTo>
                    <a:pt x="1070447" y="564850"/>
                  </a:lnTo>
                  <a:lnTo>
                    <a:pt x="1095341" y="564850"/>
                  </a:lnTo>
                  <a:lnTo>
                    <a:pt x="1120236" y="564850"/>
                  </a:lnTo>
                  <a:lnTo>
                    <a:pt x="1145130" y="564850"/>
                  </a:lnTo>
                  <a:lnTo>
                    <a:pt x="1170024" y="564850"/>
                  </a:lnTo>
                  <a:lnTo>
                    <a:pt x="1194918" y="564850"/>
                  </a:lnTo>
                  <a:lnTo>
                    <a:pt x="1219812" y="564850"/>
                  </a:lnTo>
                  <a:lnTo>
                    <a:pt x="1244706" y="564850"/>
                  </a:lnTo>
                  <a:lnTo>
                    <a:pt x="1269600" y="564850"/>
                  </a:lnTo>
                  <a:lnTo>
                    <a:pt x="1294495" y="564850"/>
                  </a:lnTo>
                  <a:lnTo>
                    <a:pt x="1319389" y="564850"/>
                  </a:lnTo>
                  <a:lnTo>
                    <a:pt x="1344283" y="564850"/>
                  </a:lnTo>
                  <a:lnTo>
                    <a:pt x="1369177" y="564850"/>
                  </a:lnTo>
                  <a:lnTo>
                    <a:pt x="1394071" y="564850"/>
                  </a:lnTo>
                  <a:lnTo>
                    <a:pt x="1418965" y="564850"/>
                  </a:lnTo>
                  <a:lnTo>
                    <a:pt x="1443859" y="564850"/>
                  </a:lnTo>
                  <a:lnTo>
                    <a:pt x="1468754" y="564850"/>
                  </a:lnTo>
                  <a:lnTo>
                    <a:pt x="1493648" y="564850"/>
                  </a:lnTo>
                  <a:lnTo>
                    <a:pt x="1518542" y="564850"/>
                  </a:lnTo>
                  <a:lnTo>
                    <a:pt x="1543436" y="564850"/>
                  </a:lnTo>
                  <a:lnTo>
                    <a:pt x="1568330" y="564850"/>
                  </a:lnTo>
                  <a:lnTo>
                    <a:pt x="1593224" y="564850"/>
                  </a:lnTo>
                  <a:lnTo>
                    <a:pt x="1618118" y="564850"/>
                  </a:lnTo>
                  <a:lnTo>
                    <a:pt x="1643012" y="564850"/>
                  </a:lnTo>
                  <a:lnTo>
                    <a:pt x="1667907" y="564850"/>
                  </a:lnTo>
                  <a:lnTo>
                    <a:pt x="1692801" y="564850"/>
                  </a:lnTo>
                  <a:lnTo>
                    <a:pt x="1717695" y="564850"/>
                  </a:lnTo>
                  <a:lnTo>
                    <a:pt x="1742589" y="564850"/>
                  </a:lnTo>
                  <a:lnTo>
                    <a:pt x="1767483" y="564850"/>
                  </a:lnTo>
                  <a:lnTo>
                    <a:pt x="1792377" y="564850"/>
                  </a:lnTo>
                  <a:lnTo>
                    <a:pt x="1817271" y="564850"/>
                  </a:lnTo>
                  <a:lnTo>
                    <a:pt x="1842166" y="564850"/>
                  </a:lnTo>
                  <a:lnTo>
                    <a:pt x="1867060" y="564850"/>
                  </a:lnTo>
                  <a:lnTo>
                    <a:pt x="1891954" y="564850"/>
                  </a:lnTo>
                  <a:lnTo>
                    <a:pt x="1916848" y="564850"/>
                  </a:lnTo>
                  <a:lnTo>
                    <a:pt x="1941742" y="564850"/>
                  </a:lnTo>
                  <a:lnTo>
                    <a:pt x="1966636" y="564850"/>
                  </a:lnTo>
                  <a:lnTo>
                    <a:pt x="1991530" y="564850"/>
                  </a:lnTo>
                  <a:lnTo>
                    <a:pt x="2016425" y="564850"/>
                  </a:lnTo>
                  <a:lnTo>
                    <a:pt x="2041319" y="564850"/>
                  </a:lnTo>
                  <a:lnTo>
                    <a:pt x="2066213" y="564850"/>
                  </a:lnTo>
                  <a:lnTo>
                    <a:pt x="2091107" y="564850"/>
                  </a:lnTo>
                  <a:lnTo>
                    <a:pt x="2116001" y="564850"/>
                  </a:lnTo>
                  <a:lnTo>
                    <a:pt x="2140895" y="564850"/>
                  </a:lnTo>
                  <a:lnTo>
                    <a:pt x="2165789" y="564850"/>
                  </a:lnTo>
                  <a:lnTo>
                    <a:pt x="2190683" y="564850"/>
                  </a:lnTo>
                  <a:lnTo>
                    <a:pt x="2215578" y="564850"/>
                  </a:lnTo>
                  <a:lnTo>
                    <a:pt x="2240472" y="564850"/>
                  </a:lnTo>
                  <a:lnTo>
                    <a:pt x="2265366" y="564850"/>
                  </a:lnTo>
                  <a:lnTo>
                    <a:pt x="2290260" y="564850"/>
                  </a:lnTo>
                  <a:lnTo>
                    <a:pt x="2315154" y="564850"/>
                  </a:lnTo>
                  <a:lnTo>
                    <a:pt x="2340048" y="564850"/>
                  </a:lnTo>
                  <a:lnTo>
                    <a:pt x="2364942" y="564850"/>
                  </a:lnTo>
                  <a:lnTo>
                    <a:pt x="2389837" y="564850"/>
                  </a:lnTo>
                  <a:lnTo>
                    <a:pt x="2414731" y="564850"/>
                  </a:lnTo>
                  <a:lnTo>
                    <a:pt x="2439625" y="564850"/>
                  </a:lnTo>
                  <a:lnTo>
                    <a:pt x="2464519" y="564850"/>
                  </a:lnTo>
                  <a:lnTo>
                    <a:pt x="2464519" y="564661"/>
                  </a:lnTo>
                  <a:lnTo>
                    <a:pt x="2489413" y="564628"/>
                  </a:lnTo>
                  <a:lnTo>
                    <a:pt x="2514307" y="564589"/>
                  </a:lnTo>
                  <a:lnTo>
                    <a:pt x="2539201" y="564543"/>
                  </a:lnTo>
                  <a:lnTo>
                    <a:pt x="2564096" y="564489"/>
                  </a:lnTo>
                  <a:lnTo>
                    <a:pt x="2588990" y="564426"/>
                  </a:lnTo>
                  <a:lnTo>
                    <a:pt x="2613884" y="564351"/>
                  </a:lnTo>
                  <a:lnTo>
                    <a:pt x="2638778" y="564264"/>
                  </a:lnTo>
                  <a:lnTo>
                    <a:pt x="2663672" y="564161"/>
                  </a:lnTo>
                  <a:lnTo>
                    <a:pt x="2688566" y="564040"/>
                  </a:lnTo>
                  <a:lnTo>
                    <a:pt x="2713460" y="563898"/>
                  </a:lnTo>
                  <a:lnTo>
                    <a:pt x="2738354" y="563731"/>
                  </a:lnTo>
                  <a:lnTo>
                    <a:pt x="2763249" y="563535"/>
                  </a:lnTo>
                  <a:lnTo>
                    <a:pt x="2788143" y="563305"/>
                  </a:lnTo>
                  <a:lnTo>
                    <a:pt x="2813037" y="563035"/>
                  </a:lnTo>
                  <a:lnTo>
                    <a:pt x="2837931" y="562718"/>
                  </a:lnTo>
                  <a:lnTo>
                    <a:pt x="2862825" y="562345"/>
                  </a:lnTo>
                  <a:lnTo>
                    <a:pt x="2887719" y="561908"/>
                  </a:lnTo>
                  <a:lnTo>
                    <a:pt x="2912613" y="561395"/>
                  </a:lnTo>
                  <a:lnTo>
                    <a:pt x="2937508" y="560794"/>
                  </a:lnTo>
                  <a:lnTo>
                    <a:pt x="2962402" y="560088"/>
                  </a:lnTo>
                  <a:lnTo>
                    <a:pt x="2987296" y="559261"/>
                  </a:lnTo>
                  <a:lnTo>
                    <a:pt x="3012190" y="558292"/>
                  </a:lnTo>
                  <a:lnTo>
                    <a:pt x="3037084" y="557157"/>
                  </a:lnTo>
                  <a:lnTo>
                    <a:pt x="3061978" y="555829"/>
                  </a:lnTo>
                  <a:lnTo>
                    <a:pt x="3086872" y="554276"/>
                  </a:lnTo>
                  <a:lnTo>
                    <a:pt x="3111767" y="552462"/>
                  </a:lnTo>
                  <a:lnTo>
                    <a:pt x="3136661" y="550345"/>
                  </a:lnTo>
                  <a:lnTo>
                    <a:pt x="3161555" y="547877"/>
                  </a:lnTo>
                  <a:lnTo>
                    <a:pt x="3186449" y="545004"/>
                  </a:lnTo>
                  <a:lnTo>
                    <a:pt x="3211343" y="541666"/>
                  </a:lnTo>
                  <a:lnTo>
                    <a:pt x="3236237" y="537794"/>
                  </a:lnTo>
                  <a:lnTo>
                    <a:pt x="3261131" y="533313"/>
                  </a:lnTo>
                  <a:lnTo>
                    <a:pt x="3286025" y="528140"/>
                  </a:lnTo>
                  <a:lnTo>
                    <a:pt x="3310920" y="522187"/>
                  </a:lnTo>
                  <a:lnTo>
                    <a:pt x="3335814" y="515359"/>
                  </a:lnTo>
                  <a:lnTo>
                    <a:pt x="3360708" y="507558"/>
                  </a:lnTo>
                  <a:lnTo>
                    <a:pt x="3385602" y="498685"/>
                  </a:lnTo>
                  <a:lnTo>
                    <a:pt x="3410496" y="488645"/>
                  </a:lnTo>
                  <a:lnTo>
                    <a:pt x="3435390" y="477347"/>
                  </a:lnTo>
                  <a:lnTo>
                    <a:pt x="3460284" y="464719"/>
                  </a:lnTo>
                  <a:lnTo>
                    <a:pt x="3485179" y="450703"/>
                  </a:lnTo>
                  <a:lnTo>
                    <a:pt x="3510073" y="435272"/>
                  </a:lnTo>
                  <a:lnTo>
                    <a:pt x="3534967" y="418433"/>
                  </a:lnTo>
                  <a:lnTo>
                    <a:pt x="3559861" y="400232"/>
                  </a:lnTo>
                  <a:lnTo>
                    <a:pt x="3584755" y="380764"/>
                  </a:lnTo>
                  <a:lnTo>
                    <a:pt x="3609649" y="360170"/>
                  </a:lnTo>
                  <a:lnTo>
                    <a:pt x="3634543" y="338641"/>
                  </a:lnTo>
                  <a:lnTo>
                    <a:pt x="3659438" y="316408"/>
                  </a:lnTo>
                  <a:lnTo>
                    <a:pt x="3684332" y="293739"/>
                  </a:lnTo>
                  <a:lnTo>
                    <a:pt x="3709226" y="270921"/>
                  </a:lnTo>
                  <a:lnTo>
                    <a:pt x="3734120" y="248252"/>
                  </a:lnTo>
                  <a:lnTo>
                    <a:pt x="3759014" y="226019"/>
                  </a:lnTo>
                  <a:lnTo>
                    <a:pt x="3783908" y="204490"/>
                  </a:lnTo>
                  <a:lnTo>
                    <a:pt x="3808802" y="183897"/>
                  </a:lnTo>
                  <a:lnTo>
                    <a:pt x="3833696" y="164428"/>
                  </a:lnTo>
                  <a:lnTo>
                    <a:pt x="3858591" y="146228"/>
                  </a:lnTo>
                  <a:lnTo>
                    <a:pt x="3883485" y="129388"/>
                  </a:lnTo>
                  <a:lnTo>
                    <a:pt x="3908379" y="113958"/>
                  </a:lnTo>
                  <a:lnTo>
                    <a:pt x="3933273" y="99942"/>
                  </a:lnTo>
                  <a:lnTo>
                    <a:pt x="3958167" y="87313"/>
                  </a:lnTo>
                  <a:lnTo>
                    <a:pt x="3983061" y="76016"/>
                  </a:lnTo>
                  <a:lnTo>
                    <a:pt x="4007955" y="65975"/>
                  </a:lnTo>
                  <a:lnTo>
                    <a:pt x="4032850" y="57102"/>
                  </a:lnTo>
                  <a:lnTo>
                    <a:pt x="4057744" y="49301"/>
                  </a:lnTo>
                  <a:lnTo>
                    <a:pt x="4082638" y="42473"/>
                  </a:lnTo>
                  <a:lnTo>
                    <a:pt x="4107532" y="36520"/>
                  </a:lnTo>
                  <a:lnTo>
                    <a:pt x="4132426" y="31348"/>
                  </a:lnTo>
                  <a:lnTo>
                    <a:pt x="4157320" y="26867"/>
                  </a:lnTo>
                  <a:lnTo>
                    <a:pt x="4182214" y="22995"/>
                  </a:lnTo>
                  <a:lnTo>
                    <a:pt x="4207109" y="19656"/>
                  </a:lnTo>
                  <a:lnTo>
                    <a:pt x="4232003" y="16783"/>
                  </a:lnTo>
                  <a:lnTo>
                    <a:pt x="4256897" y="14315"/>
                  </a:lnTo>
                  <a:lnTo>
                    <a:pt x="4281791" y="12198"/>
                  </a:lnTo>
                  <a:lnTo>
                    <a:pt x="4306685" y="10384"/>
                  </a:lnTo>
                  <a:lnTo>
                    <a:pt x="4331579" y="8831"/>
                  </a:lnTo>
                  <a:lnTo>
                    <a:pt x="4356473" y="7503"/>
                  </a:lnTo>
                  <a:lnTo>
                    <a:pt x="4381367" y="6369"/>
                  </a:lnTo>
                  <a:lnTo>
                    <a:pt x="4406262" y="5400"/>
                  </a:lnTo>
                  <a:lnTo>
                    <a:pt x="4431156" y="4572"/>
                  </a:lnTo>
                  <a:lnTo>
                    <a:pt x="4456050" y="3867"/>
                  </a:lnTo>
                  <a:lnTo>
                    <a:pt x="4480944" y="3265"/>
                  </a:lnTo>
                  <a:lnTo>
                    <a:pt x="4505838" y="2752"/>
                  </a:lnTo>
                  <a:lnTo>
                    <a:pt x="4530732" y="2315"/>
                  </a:lnTo>
                  <a:lnTo>
                    <a:pt x="4555626" y="1943"/>
                  </a:lnTo>
                  <a:lnTo>
                    <a:pt x="4580521" y="1625"/>
                  </a:lnTo>
                  <a:lnTo>
                    <a:pt x="4605415" y="1355"/>
                  </a:lnTo>
                  <a:lnTo>
                    <a:pt x="4630309" y="1125"/>
                  </a:lnTo>
                  <a:lnTo>
                    <a:pt x="4655203" y="929"/>
                  </a:lnTo>
                  <a:lnTo>
                    <a:pt x="4680097" y="763"/>
                  </a:lnTo>
                  <a:lnTo>
                    <a:pt x="4704991" y="621"/>
                  </a:lnTo>
                  <a:lnTo>
                    <a:pt x="4729885" y="500"/>
                  </a:lnTo>
                  <a:lnTo>
                    <a:pt x="4754780" y="397"/>
                  </a:lnTo>
                  <a:lnTo>
                    <a:pt x="4779674" y="309"/>
                  </a:lnTo>
                  <a:lnTo>
                    <a:pt x="4804568" y="235"/>
                  </a:lnTo>
                  <a:lnTo>
                    <a:pt x="4829462" y="172"/>
                  </a:lnTo>
                  <a:lnTo>
                    <a:pt x="4854356" y="118"/>
                  </a:lnTo>
                  <a:lnTo>
                    <a:pt x="4879250" y="72"/>
                  </a:lnTo>
                  <a:lnTo>
                    <a:pt x="4904144" y="33"/>
                  </a:lnTo>
                  <a:lnTo>
                    <a:pt x="4929038" y="0"/>
                  </a:lnTo>
                </a:path>
              </a:pathLst>
            </a:custGeom>
            <a:ln w="40651" cap="flat">
              <a:solidFill>
                <a:srgbClr val="E28900">
                  <a:alpha val="100000"/>
                </a:srgbClr>
              </a:solidFill>
              <a:prstDash val="solid"/>
              <a:round/>
            </a:ln>
          </p:spPr>
          <p:txBody>
            <a:bodyPr/>
            <a:lstStyle/>
            <a:p/>
          </p:txBody>
        </p:sp>
        <p:sp>
          <p:nvSpPr>
            <p:cNvPr id="34" name="pl34"/>
            <p:cNvSpPr/>
            <p:nvPr/>
          </p:nvSpPr>
          <p:spPr>
            <a:xfrm>
              <a:off x="2420208" y="504869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D39200">
                  <a:alpha val="100000"/>
                </a:srgbClr>
              </a:solidFill>
              <a:prstDash val="solid"/>
              <a:round/>
            </a:ln>
          </p:spPr>
          <p:txBody>
            <a:bodyPr/>
            <a:lstStyle/>
            <a:p/>
          </p:txBody>
        </p:sp>
        <p:sp>
          <p:nvSpPr>
            <p:cNvPr id="35" name="pl35"/>
            <p:cNvSpPr/>
            <p:nvPr/>
          </p:nvSpPr>
          <p:spPr>
            <a:xfrm>
              <a:off x="2420208" y="1281762"/>
              <a:ext cx="4929038" cy="188283"/>
            </a:xfrm>
            <a:custGeom>
              <a:avLst/>
              <a:pathLst>
                <a:path w="4929038" h="188283">
                  <a:moveTo>
                    <a:pt x="0" y="188283"/>
                  </a:moveTo>
                  <a:lnTo>
                    <a:pt x="24894" y="188272"/>
                  </a:lnTo>
                  <a:lnTo>
                    <a:pt x="49788" y="188259"/>
                  </a:lnTo>
                  <a:lnTo>
                    <a:pt x="74682" y="188244"/>
                  </a:lnTo>
                  <a:lnTo>
                    <a:pt x="99576" y="188226"/>
                  </a:lnTo>
                  <a:lnTo>
                    <a:pt x="124470" y="188205"/>
                  </a:lnTo>
                  <a:lnTo>
                    <a:pt x="149364" y="188180"/>
                  </a:lnTo>
                  <a:lnTo>
                    <a:pt x="174258" y="188151"/>
                  </a:lnTo>
                  <a:lnTo>
                    <a:pt x="199153" y="188116"/>
                  </a:lnTo>
                  <a:lnTo>
                    <a:pt x="224047" y="188076"/>
                  </a:lnTo>
                  <a:lnTo>
                    <a:pt x="248941" y="188029"/>
                  </a:lnTo>
                  <a:lnTo>
                    <a:pt x="273835" y="187973"/>
                  </a:lnTo>
                  <a:lnTo>
                    <a:pt x="298729" y="187908"/>
                  </a:lnTo>
                  <a:lnTo>
                    <a:pt x="323623" y="187831"/>
                  </a:lnTo>
                  <a:lnTo>
                    <a:pt x="348517" y="187741"/>
                  </a:lnTo>
                  <a:lnTo>
                    <a:pt x="373412" y="187635"/>
                  </a:lnTo>
                  <a:lnTo>
                    <a:pt x="398306" y="187511"/>
                  </a:lnTo>
                  <a:lnTo>
                    <a:pt x="423200" y="187366"/>
                  </a:lnTo>
                  <a:lnTo>
                    <a:pt x="448094" y="187195"/>
                  </a:lnTo>
                  <a:lnTo>
                    <a:pt x="472988" y="186994"/>
                  </a:lnTo>
                  <a:lnTo>
                    <a:pt x="497882" y="186759"/>
                  </a:lnTo>
                  <a:lnTo>
                    <a:pt x="522776" y="186483"/>
                  </a:lnTo>
                  <a:lnTo>
                    <a:pt x="547670" y="186160"/>
                  </a:lnTo>
                  <a:lnTo>
                    <a:pt x="572565" y="185782"/>
                  </a:lnTo>
                  <a:lnTo>
                    <a:pt x="597459" y="185339"/>
                  </a:lnTo>
                  <a:lnTo>
                    <a:pt x="622353" y="184822"/>
                  </a:lnTo>
                  <a:lnTo>
                    <a:pt x="647247" y="184217"/>
                  </a:lnTo>
                  <a:lnTo>
                    <a:pt x="672141" y="183511"/>
                  </a:lnTo>
                  <a:lnTo>
                    <a:pt x="697035" y="182689"/>
                  </a:lnTo>
                  <a:lnTo>
                    <a:pt x="721929" y="181731"/>
                  </a:lnTo>
                  <a:lnTo>
                    <a:pt x="746824" y="180618"/>
                  </a:lnTo>
                  <a:lnTo>
                    <a:pt x="771718" y="179327"/>
                  </a:lnTo>
                  <a:lnTo>
                    <a:pt x="796612" y="177834"/>
                  </a:lnTo>
                  <a:lnTo>
                    <a:pt x="821506" y="176110"/>
                  </a:lnTo>
                  <a:lnTo>
                    <a:pt x="846400" y="174125"/>
                  </a:lnTo>
                  <a:lnTo>
                    <a:pt x="871294" y="171849"/>
                  </a:lnTo>
                  <a:lnTo>
                    <a:pt x="896188" y="169249"/>
                  </a:lnTo>
                  <a:lnTo>
                    <a:pt x="921083" y="166291"/>
                  </a:lnTo>
                  <a:lnTo>
                    <a:pt x="945977" y="162944"/>
                  </a:lnTo>
                  <a:lnTo>
                    <a:pt x="970871" y="159179"/>
                  </a:lnTo>
                  <a:lnTo>
                    <a:pt x="995765" y="154969"/>
                  </a:lnTo>
                  <a:lnTo>
                    <a:pt x="1020659" y="150297"/>
                  </a:lnTo>
                  <a:lnTo>
                    <a:pt x="1045553" y="145154"/>
                  </a:lnTo>
                  <a:lnTo>
                    <a:pt x="1070447" y="139540"/>
                  </a:lnTo>
                  <a:lnTo>
                    <a:pt x="1095341" y="133474"/>
                  </a:lnTo>
                  <a:lnTo>
                    <a:pt x="1120236" y="126984"/>
                  </a:lnTo>
                  <a:lnTo>
                    <a:pt x="1145130" y="120120"/>
                  </a:lnTo>
                  <a:lnTo>
                    <a:pt x="1170024" y="112943"/>
                  </a:lnTo>
                  <a:lnTo>
                    <a:pt x="1194918" y="105532"/>
                  </a:lnTo>
                  <a:lnTo>
                    <a:pt x="1219812" y="97976"/>
                  </a:lnTo>
                  <a:lnTo>
                    <a:pt x="1244706" y="90370"/>
                  </a:lnTo>
                  <a:lnTo>
                    <a:pt x="1269600" y="82814"/>
                  </a:lnTo>
                  <a:lnTo>
                    <a:pt x="1294495" y="75403"/>
                  </a:lnTo>
                  <a:lnTo>
                    <a:pt x="1319389" y="68226"/>
                  </a:lnTo>
                  <a:lnTo>
                    <a:pt x="1344283" y="61362"/>
                  </a:lnTo>
                  <a:lnTo>
                    <a:pt x="1369177" y="54872"/>
                  </a:lnTo>
                  <a:lnTo>
                    <a:pt x="1394071" y="48805"/>
                  </a:lnTo>
                  <a:lnTo>
                    <a:pt x="1418965" y="43192"/>
                  </a:lnTo>
                  <a:lnTo>
                    <a:pt x="1443859" y="38049"/>
                  </a:lnTo>
                  <a:lnTo>
                    <a:pt x="1468754" y="33377"/>
                  </a:lnTo>
                  <a:lnTo>
                    <a:pt x="1493648" y="29167"/>
                  </a:lnTo>
                  <a:lnTo>
                    <a:pt x="1518542" y="25401"/>
                  </a:lnTo>
                  <a:lnTo>
                    <a:pt x="1543436" y="22055"/>
                  </a:lnTo>
                  <a:lnTo>
                    <a:pt x="1568330" y="19097"/>
                  </a:lnTo>
                  <a:lnTo>
                    <a:pt x="1593224" y="16497"/>
                  </a:lnTo>
                  <a:lnTo>
                    <a:pt x="1618118" y="14221"/>
                  </a:lnTo>
                  <a:lnTo>
                    <a:pt x="1643012" y="12236"/>
                  </a:lnTo>
                  <a:lnTo>
                    <a:pt x="1667907" y="10512"/>
                  </a:lnTo>
                  <a:lnTo>
                    <a:pt x="1692801" y="9018"/>
                  </a:lnTo>
                  <a:lnTo>
                    <a:pt x="1717695" y="7728"/>
                  </a:lnTo>
                  <a:lnTo>
                    <a:pt x="1742589" y="6615"/>
                  </a:lnTo>
                  <a:lnTo>
                    <a:pt x="1767483" y="5657"/>
                  </a:lnTo>
                  <a:lnTo>
                    <a:pt x="1792377" y="4835"/>
                  </a:lnTo>
                  <a:lnTo>
                    <a:pt x="1817271" y="4129"/>
                  </a:lnTo>
                  <a:lnTo>
                    <a:pt x="1842166" y="3524"/>
                  </a:lnTo>
                  <a:lnTo>
                    <a:pt x="1867060" y="3007"/>
                  </a:lnTo>
                  <a:lnTo>
                    <a:pt x="1891954" y="2564"/>
                  </a:lnTo>
                  <a:lnTo>
                    <a:pt x="1916848" y="2186"/>
                  </a:lnTo>
                  <a:lnTo>
                    <a:pt x="1941742" y="1863"/>
                  </a:lnTo>
                  <a:lnTo>
                    <a:pt x="1966636" y="1587"/>
                  </a:lnTo>
                  <a:lnTo>
                    <a:pt x="1991530" y="1352"/>
                  </a:lnTo>
                  <a:lnTo>
                    <a:pt x="2016425" y="1151"/>
                  </a:lnTo>
                  <a:lnTo>
                    <a:pt x="2041319" y="980"/>
                  </a:lnTo>
                  <a:lnTo>
                    <a:pt x="2066213" y="835"/>
                  </a:lnTo>
                  <a:lnTo>
                    <a:pt x="2091107" y="710"/>
                  </a:lnTo>
                  <a:lnTo>
                    <a:pt x="2116001" y="605"/>
                  </a:lnTo>
                  <a:lnTo>
                    <a:pt x="2140895" y="515"/>
                  </a:lnTo>
                  <a:lnTo>
                    <a:pt x="2165789" y="438"/>
                  </a:lnTo>
                  <a:lnTo>
                    <a:pt x="2190683" y="373"/>
                  </a:lnTo>
                  <a:lnTo>
                    <a:pt x="2215578" y="317"/>
                  </a:lnTo>
                  <a:lnTo>
                    <a:pt x="2240472" y="270"/>
                  </a:lnTo>
                  <a:lnTo>
                    <a:pt x="2265366" y="229"/>
                  </a:lnTo>
                  <a:lnTo>
                    <a:pt x="2290260" y="195"/>
                  </a:lnTo>
                  <a:lnTo>
                    <a:pt x="2315154" y="166"/>
                  </a:lnTo>
                  <a:lnTo>
                    <a:pt x="2340048" y="141"/>
                  </a:lnTo>
                  <a:lnTo>
                    <a:pt x="2364942" y="120"/>
                  </a:lnTo>
                  <a:lnTo>
                    <a:pt x="2389837" y="102"/>
                  </a:lnTo>
                  <a:lnTo>
                    <a:pt x="2414731" y="87"/>
                  </a:lnTo>
                  <a:lnTo>
                    <a:pt x="2439625" y="74"/>
                  </a:lnTo>
                  <a:lnTo>
                    <a:pt x="2464519" y="63"/>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C19B00">
                  <a:alpha val="100000"/>
                </a:srgbClr>
              </a:solidFill>
              <a:prstDash val="solid"/>
              <a:round/>
            </a:ln>
          </p:spPr>
          <p:txBody>
            <a:bodyPr/>
            <a:lstStyle/>
            <a:p/>
          </p:txBody>
        </p:sp>
        <p:sp>
          <p:nvSpPr>
            <p:cNvPr id="36" name="pl36"/>
            <p:cNvSpPr/>
            <p:nvPr/>
          </p:nvSpPr>
          <p:spPr>
            <a:xfrm>
              <a:off x="2420208" y="3730397"/>
              <a:ext cx="4929038" cy="376504"/>
            </a:xfrm>
            <a:custGeom>
              <a:avLst/>
              <a:pathLst>
                <a:path w="4929038" h="376504">
                  <a:moveTo>
                    <a:pt x="0" y="188283"/>
                  </a:moveTo>
                  <a:lnTo>
                    <a:pt x="24894" y="188294"/>
                  </a:lnTo>
                  <a:lnTo>
                    <a:pt x="49788" y="188307"/>
                  </a:lnTo>
                  <a:lnTo>
                    <a:pt x="74682" y="188323"/>
                  </a:lnTo>
                  <a:lnTo>
                    <a:pt x="99576" y="188341"/>
                  </a:lnTo>
                  <a:lnTo>
                    <a:pt x="124470" y="188362"/>
                  </a:lnTo>
                  <a:lnTo>
                    <a:pt x="149364" y="188386"/>
                  </a:lnTo>
                  <a:lnTo>
                    <a:pt x="174258" y="188416"/>
                  </a:lnTo>
                  <a:lnTo>
                    <a:pt x="199153" y="188450"/>
                  </a:lnTo>
                  <a:lnTo>
                    <a:pt x="224047" y="188490"/>
                  </a:lnTo>
                  <a:lnTo>
                    <a:pt x="248941" y="188538"/>
                  </a:lnTo>
                  <a:lnTo>
                    <a:pt x="273835" y="188593"/>
                  </a:lnTo>
                  <a:lnTo>
                    <a:pt x="298729" y="188658"/>
                  </a:lnTo>
                  <a:lnTo>
                    <a:pt x="323623" y="188735"/>
                  </a:lnTo>
                  <a:lnTo>
                    <a:pt x="348517" y="188825"/>
                  </a:lnTo>
                  <a:lnTo>
                    <a:pt x="373412" y="188931"/>
                  </a:lnTo>
                  <a:lnTo>
                    <a:pt x="398306" y="189055"/>
                  </a:lnTo>
                  <a:lnTo>
                    <a:pt x="423200" y="189201"/>
                  </a:lnTo>
                  <a:lnTo>
                    <a:pt x="448094" y="189372"/>
                  </a:lnTo>
                  <a:lnTo>
                    <a:pt x="472988" y="189572"/>
                  </a:lnTo>
                  <a:lnTo>
                    <a:pt x="497882" y="189807"/>
                  </a:lnTo>
                  <a:lnTo>
                    <a:pt x="522776" y="190083"/>
                  </a:lnTo>
                  <a:lnTo>
                    <a:pt x="547670" y="190406"/>
                  </a:lnTo>
                  <a:lnTo>
                    <a:pt x="572565" y="190784"/>
                  </a:lnTo>
                  <a:lnTo>
                    <a:pt x="597459" y="191227"/>
                  </a:lnTo>
                  <a:lnTo>
                    <a:pt x="622353" y="191745"/>
                  </a:lnTo>
                  <a:lnTo>
                    <a:pt x="647247" y="192349"/>
                  </a:lnTo>
                  <a:lnTo>
                    <a:pt x="672141" y="193055"/>
                  </a:lnTo>
                  <a:lnTo>
                    <a:pt x="697035" y="193878"/>
                  </a:lnTo>
                  <a:lnTo>
                    <a:pt x="721929" y="194835"/>
                  </a:lnTo>
                  <a:lnTo>
                    <a:pt x="746824" y="195948"/>
                  </a:lnTo>
                  <a:lnTo>
                    <a:pt x="771718" y="197239"/>
                  </a:lnTo>
                  <a:lnTo>
                    <a:pt x="796612" y="198733"/>
                  </a:lnTo>
                  <a:lnTo>
                    <a:pt x="821506" y="200457"/>
                  </a:lnTo>
                  <a:lnTo>
                    <a:pt x="846400" y="202441"/>
                  </a:lnTo>
                  <a:lnTo>
                    <a:pt x="871294" y="204717"/>
                  </a:lnTo>
                  <a:lnTo>
                    <a:pt x="896188" y="207317"/>
                  </a:lnTo>
                  <a:lnTo>
                    <a:pt x="921083" y="210275"/>
                  </a:lnTo>
                  <a:lnTo>
                    <a:pt x="945977" y="213622"/>
                  </a:lnTo>
                  <a:lnTo>
                    <a:pt x="970871" y="217388"/>
                  </a:lnTo>
                  <a:lnTo>
                    <a:pt x="995765" y="221597"/>
                  </a:lnTo>
                  <a:lnTo>
                    <a:pt x="1020659" y="226269"/>
                  </a:lnTo>
                  <a:lnTo>
                    <a:pt x="1045553" y="231413"/>
                  </a:lnTo>
                  <a:lnTo>
                    <a:pt x="1070447" y="237026"/>
                  </a:lnTo>
                  <a:lnTo>
                    <a:pt x="1095341" y="243093"/>
                  </a:lnTo>
                  <a:lnTo>
                    <a:pt x="1120236" y="249582"/>
                  </a:lnTo>
                  <a:lnTo>
                    <a:pt x="1145130" y="256447"/>
                  </a:lnTo>
                  <a:lnTo>
                    <a:pt x="1170024" y="263623"/>
                  </a:lnTo>
                  <a:lnTo>
                    <a:pt x="1194918" y="271034"/>
                  </a:lnTo>
                  <a:lnTo>
                    <a:pt x="1219812" y="278590"/>
                  </a:lnTo>
                  <a:lnTo>
                    <a:pt x="1244706" y="286196"/>
                  </a:lnTo>
                  <a:lnTo>
                    <a:pt x="1269600" y="293753"/>
                  </a:lnTo>
                  <a:lnTo>
                    <a:pt x="1294495" y="301164"/>
                  </a:lnTo>
                  <a:lnTo>
                    <a:pt x="1319389" y="308340"/>
                  </a:lnTo>
                  <a:lnTo>
                    <a:pt x="1344283" y="315205"/>
                  </a:lnTo>
                  <a:lnTo>
                    <a:pt x="1369177" y="321694"/>
                  </a:lnTo>
                  <a:lnTo>
                    <a:pt x="1394071" y="327761"/>
                  </a:lnTo>
                  <a:lnTo>
                    <a:pt x="1418965" y="333374"/>
                  </a:lnTo>
                  <a:lnTo>
                    <a:pt x="1443859" y="338518"/>
                  </a:lnTo>
                  <a:lnTo>
                    <a:pt x="1468754" y="343190"/>
                  </a:lnTo>
                  <a:lnTo>
                    <a:pt x="1493648" y="347399"/>
                  </a:lnTo>
                  <a:lnTo>
                    <a:pt x="1518542" y="351165"/>
                  </a:lnTo>
                  <a:lnTo>
                    <a:pt x="1543436" y="354512"/>
                  </a:lnTo>
                  <a:lnTo>
                    <a:pt x="1568330" y="357469"/>
                  </a:lnTo>
                  <a:lnTo>
                    <a:pt x="1593224" y="360070"/>
                  </a:lnTo>
                  <a:lnTo>
                    <a:pt x="1618118" y="362346"/>
                  </a:lnTo>
                  <a:lnTo>
                    <a:pt x="1643012" y="364330"/>
                  </a:lnTo>
                  <a:lnTo>
                    <a:pt x="1667907" y="366054"/>
                  </a:lnTo>
                  <a:lnTo>
                    <a:pt x="1692801" y="367548"/>
                  </a:lnTo>
                  <a:lnTo>
                    <a:pt x="1717695" y="368839"/>
                  </a:lnTo>
                  <a:lnTo>
                    <a:pt x="1742589" y="369951"/>
                  </a:lnTo>
                  <a:lnTo>
                    <a:pt x="1767483" y="370909"/>
                  </a:lnTo>
                  <a:lnTo>
                    <a:pt x="1792377" y="371732"/>
                  </a:lnTo>
                  <a:lnTo>
                    <a:pt x="1817271" y="372437"/>
                  </a:lnTo>
                  <a:lnTo>
                    <a:pt x="1842166" y="373042"/>
                  </a:lnTo>
                  <a:lnTo>
                    <a:pt x="1867060" y="373560"/>
                  </a:lnTo>
                  <a:lnTo>
                    <a:pt x="1891954" y="374002"/>
                  </a:lnTo>
                  <a:lnTo>
                    <a:pt x="1916848" y="374381"/>
                  </a:lnTo>
                  <a:lnTo>
                    <a:pt x="1941742" y="374704"/>
                  </a:lnTo>
                  <a:lnTo>
                    <a:pt x="1966636" y="374979"/>
                  </a:lnTo>
                  <a:lnTo>
                    <a:pt x="1991530" y="375215"/>
                  </a:lnTo>
                  <a:lnTo>
                    <a:pt x="2016425" y="375415"/>
                  </a:lnTo>
                  <a:lnTo>
                    <a:pt x="2041319" y="375586"/>
                  </a:lnTo>
                  <a:lnTo>
                    <a:pt x="2066213" y="375732"/>
                  </a:lnTo>
                  <a:lnTo>
                    <a:pt x="2091107" y="375856"/>
                  </a:lnTo>
                  <a:lnTo>
                    <a:pt x="2116001" y="375962"/>
                  </a:lnTo>
                  <a:lnTo>
                    <a:pt x="2140895" y="376052"/>
                  </a:lnTo>
                  <a:lnTo>
                    <a:pt x="2165789" y="376128"/>
                  </a:lnTo>
                  <a:lnTo>
                    <a:pt x="2190683" y="376194"/>
                  </a:lnTo>
                  <a:lnTo>
                    <a:pt x="2215578" y="376249"/>
                  </a:lnTo>
                  <a:lnTo>
                    <a:pt x="2240472" y="376297"/>
                  </a:lnTo>
                  <a:lnTo>
                    <a:pt x="2265366" y="376337"/>
                  </a:lnTo>
                  <a:lnTo>
                    <a:pt x="2290260" y="376371"/>
                  </a:lnTo>
                  <a:lnTo>
                    <a:pt x="2315154" y="376400"/>
                  </a:lnTo>
                  <a:lnTo>
                    <a:pt x="2340048" y="376425"/>
                  </a:lnTo>
                  <a:lnTo>
                    <a:pt x="2364942" y="376446"/>
                  </a:lnTo>
                  <a:lnTo>
                    <a:pt x="2389837" y="376464"/>
                  </a:lnTo>
                  <a:lnTo>
                    <a:pt x="2414731" y="376480"/>
                  </a:lnTo>
                  <a:lnTo>
                    <a:pt x="2439625" y="376493"/>
                  </a:lnTo>
                  <a:lnTo>
                    <a:pt x="2464519" y="376504"/>
                  </a:lnTo>
                  <a:lnTo>
                    <a:pt x="2464519" y="376440"/>
                  </a:lnTo>
                  <a:lnTo>
                    <a:pt x="2489413" y="376418"/>
                  </a:lnTo>
                  <a:lnTo>
                    <a:pt x="2514307" y="376392"/>
                  </a:lnTo>
                  <a:lnTo>
                    <a:pt x="2539201" y="376362"/>
                  </a:lnTo>
                  <a:lnTo>
                    <a:pt x="2564096" y="376326"/>
                  </a:lnTo>
                  <a:lnTo>
                    <a:pt x="2588990" y="376284"/>
                  </a:lnTo>
                  <a:lnTo>
                    <a:pt x="2613884" y="376234"/>
                  </a:lnTo>
                  <a:lnTo>
                    <a:pt x="2638778" y="376176"/>
                  </a:lnTo>
                  <a:lnTo>
                    <a:pt x="2663672" y="376107"/>
                  </a:lnTo>
                  <a:lnTo>
                    <a:pt x="2688566" y="376026"/>
                  </a:lnTo>
                  <a:lnTo>
                    <a:pt x="2713460" y="375932"/>
                  </a:lnTo>
                  <a:lnTo>
                    <a:pt x="2738354" y="375821"/>
                  </a:lnTo>
                  <a:lnTo>
                    <a:pt x="2763249" y="375690"/>
                  </a:lnTo>
                  <a:lnTo>
                    <a:pt x="2788143" y="375537"/>
                  </a:lnTo>
                  <a:lnTo>
                    <a:pt x="2813037" y="375357"/>
                  </a:lnTo>
                  <a:lnTo>
                    <a:pt x="2837931" y="375145"/>
                  </a:lnTo>
                  <a:lnTo>
                    <a:pt x="2862825" y="374897"/>
                  </a:lnTo>
                  <a:lnTo>
                    <a:pt x="2887719" y="374605"/>
                  </a:lnTo>
                  <a:lnTo>
                    <a:pt x="2912613" y="374263"/>
                  </a:lnTo>
                  <a:lnTo>
                    <a:pt x="2937508" y="373862"/>
                  </a:lnTo>
                  <a:lnTo>
                    <a:pt x="2962402" y="373392"/>
                  </a:lnTo>
                  <a:lnTo>
                    <a:pt x="2987296" y="372840"/>
                  </a:lnTo>
                  <a:lnTo>
                    <a:pt x="3012190" y="372194"/>
                  </a:lnTo>
                  <a:lnTo>
                    <a:pt x="3037084" y="371438"/>
                  </a:lnTo>
                  <a:lnTo>
                    <a:pt x="3061978" y="370553"/>
                  </a:lnTo>
                  <a:lnTo>
                    <a:pt x="3086872" y="369517"/>
                  </a:lnTo>
                  <a:lnTo>
                    <a:pt x="3111767" y="368308"/>
                  </a:lnTo>
                  <a:lnTo>
                    <a:pt x="3136661" y="366896"/>
                  </a:lnTo>
                  <a:lnTo>
                    <a:pt x="3161555" y="365251"/>
                  </a:lnTo>
                  <a:lnTo>
                    <a:pt x="3186449" y="363336"/>
                  </a:lnTo>
                  <a:lnTo>
                    <a:pt x="3211343" y="361110"/>
                  </a:lnTo>
                  <a:lnTo>
                    <a:pt x="3236237" y="358529"/>
                  </a:lnTo>
                  <a:lnTo>
                    <a:pt x="3261131" y="355542"/>
                  </a:lnTo>
                  <a:lnTo>
                    <a:pt x="3286025" y="352093"/>
                  </a:lnTo>
                  <a:lnTo>
                    <a:pt x="3310920" y="348125"/>
                  </a:lnTo>
                  <a:lnTo>
                    <a:pt x="3335814" y="343573"/>
                  </a:lnTo>
                  <a:lnTo>
                    <a:pt x="3360708" y="338372"/>
                  </a:lnTo>
                  <a:lnTo>
                    <a:pt x="3385602" y="332457"/>
                  </a:lnTo>
                  <a:lnTo>
                    <a:pt x="3410496" y="325763"/>
                  </a:lnTo>
                  <a:lnTo>
                    <a:pt x="3435390" y="318231"/>
                  </a:lnTo>
                  <a:lnTo>
                    <a:pt x="3460284" y="309812"/>
                  </a:lnTo>
                  <a:lnTo>
                    <a:pt x="3485179" y="300468"/>
                  </a:lnTo>
                  <a:lnTo>
                    <a:pt x="3510073" y="290181"/>
                  </a:lnTo>
                  <a:lnTo>
                    <a:pt x="3534967" y="278955"/>
                  </a:lnTo>
                  <a:lnTo>
                    <a:pt x="3559861" y="266821"/>
                  </a:lnTo>
                  <a:lnTo>
                    <a:pt x="3584755" y="253842"/>
                  </a:lnTo>
                  <a:lnTo>
                    <a:pt x="3609649" y="240113"/>
                  </a:lnTo>
                  <a:lnTo>
                    <a:pt x="3634543" y="225761"/>
                  </a:lnTo>
                  <a:lnTo>
                    <a:pt x="3659438" y="210939"/>
                  </a:lnTo>
                  <a:lnTo>
                    <a:pt x="3684332" y="195826"/>
                  </a:lnTo>
                  <a:lnTo>
                    <a:pt x="3709226" y="180614"/>
                  </a:lnTo>
                  <a:lnTo>
                    <a:pt x="3734120" y="165501"/>
                  </a:lnTo>
                  <a:lnTo>
                    <a:pt x="3759014" y="150679"/>
                  </a:lnTo>
                  <a:lnTo>
                    <a:pt x="3783908" y="136327"/>
                  </a:lnTo>
                  <a:lnTo>
                    <a:pt x="3808802" y="122598"/>
                  </a:lnTo>
                  <a:lnTo>
                    <a:pt x="3833696" y="109619"/>
                  </a:lnTo>
                  <a:lnTo>
                    <a:pt x="3858591" y="97485"/>
                  </a:lnTo>
                  <a:lnTo>
                    <a:pt x="3883485" y="86259"/>
                  </a:lnTo>
                  <a:lnTo>
                    <a:pt x="3908379" y="75972"/>
                  </a:lnTo>
                  <a:lnTo>
                    <a:pt x="3933273" y="66628"/>
                  </a:lnTo>
                  <a:lnTo>
                    <a:pt x="3958167" y="58208"/>
                  </a:lnTo>
                  <a:lnTo>
                    <a:pt x="3983061" y="50677"/>
                  </a:lnTo>
                  <a:lnTo>
                    <a:pt x="4007955" y="43983"/>
                  </a:lnTo>
                  <a:lnTo>
                    <a:pt x="4032850" y="38068"/>
                  </a:lnTo>
                  <a:lnTo>
                    <a:pt x="4057744" y="32867"/>
                  </a:lnTo>
                  <a:lnTo>
                    <a:pt x="4082638" y="28315"/>
                  </a:lnTo>
                  <a:lnTo>
                    <a:pt x="4107532" y="24347"/>
                  </a:lnTo>
                  <a:lnTo>
                    <a:pt x="4132426" y="20898"/>
                  </a:lnTo>
                  <a:lnTo>
                    <a:pt x="4157320" y="17911"/>
                  </a:lnTo>
                  <a:lnTo>
                    <a:pt x="4182214" y="15330"/>
                  </a:lnTo>
                  <a:lnTo>
                    <a:pt x="4207109" y="13104"/>
                  </a:lnTo>
                  <a:lnTo>
                    <a:pt x="4232003" y="11189"/>
                  </a:lnTo>
                  <a:lnTo>
                    <a:pt x="4256897" y="9543"/>
                  </a:lnTo>
                  <a:lnTo>
                    <a:pt x="4281791" y="8132"/>
                  </a:lnTo>
                  <a:lnTo>
                    <a:pt x="4306685" y="6923"/>
                  </a:lnTo>
                  <a:lnTo>
                    <a:pt x="4331579" y="5887"/>
                  </a:lnTo>
                  <a:lnTo>
                    <a:pt x="4356473" y="5002"/>
                  </a:lnTo>
                  <a:lnTo>
                    <a:pt x="4381367" y="4246"/>
                  </a:lnTo>
                  <a:lnTo>
                    <a:pt x="4406262" y="3600"/>
                  </a:lnTo>
                  <a:lnTo>
                    <a:pt x="4431156" y="3048"/>
                  </a:lnTo>
                  <a:lnTo>
                    <a:pt x="4456050" y="2578"/>
                  </a:lnTo>
                  <a:lnTo>
                    <a:pt x="4480944" y="2177"/>
                  </a:lnTo>
                  <a:lnTo>
                    <a:pt x="4505838" y="1835"/>
                  </a:lnTo>
                  <a:lnTo>
                    <a:pt x="4530732" y="1543"/>
                  </a:lnTo>
                  <a:lnTo>
                    <a:pt x="4555626" y="1295"/>
                  </a:lnTo>
                  <a:lnTo>
                    <a:pt x="4580521" y="1083"/>
                  </a:lnTo>
                  <a:lnTo>
                    <a:pt x="4605415" y="903"/>
                  </a:lnTo>
                  <a:lnTo>
                    <a:pt x="4630309" y="750"/>
                  </a:lnTo>
                  <a:lnTo>
                    <a:pt x="4655203" y="619"/>
                  </a:lnTo>
                  <a:lnTo>
                    <a:pt x="4680097" y="508"/>
                  </a:lnTo>
                  <a:lnTo>
                    <a:pt x="4704991" y="414"/>
                  </a:lnTo>
                  <a:lnTo>
                    <a:pt x="4729885" y="333"/>
                  </a:lnTo>
                  <a:lnTo>
                    <a:pt x="4754780" y="264"/>
                  </a:lnTo>
                  <a:lnTo>
                    <a:pt x="4779674" y="206"/>
                  </a:lnTo>
                  <a:lnTo>
                    <a:pt x="4804568" y="156"/>
                  </a:lnTo>
                  <a:lnTo>
                    <a:pt x="4829462" y="114"/>
                  </a:lnTo>
                  <a:lnTo>
                    <a:pt x="4854356" y="78"/>
                  </a:lnTo>
                  <a:lnTo>
                    <a:pt x="4879250" y="48"/>
                  </a:lnTo>
                  <a:lnTo>
                    <a:pt x="4904144" y="22"/>
                  </a:lnTo>
                  <a:lnTo>
                    <a:pt x="4929038" y="0"/>
                  </a:lnTo>
                </a:path>
              </a:pathLst>
            </a:custGeom>
            <a:ln w="40651" cap="flat">
              <a:solidFill>
                <a:srgbClr val="ACA300">
                  <a:alpha val="100000"/>
                </a:srgbClr>
              </a:solidFill>
              <a:prstDash val="solid"/>
              <a:round/>
            </a:ln>
          </p:spPr>
          <p:txBody>
            <a:bodyPr/>
            <a:lstStyle/>
            <a:p/>
          </p:txBody>
        </p:sp>
        <p:sp>
          <p:nvSpPr>
            <p:cNvPr id="37" name="pl37"/>
            <p:cNvSpPr/>
            <p:nvPr/>
          </p:nvSpPr>
          <p:spPr>
            <a:xfrm>
              <a:off x="2420208" y="90506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93AA00">
                  <a:alpha val="100000"/>
                </a:srgbClr>
              </a:solidFill>
              <a:prstDash val="solid"/>
              <a:round/>
            </a:ln>
          </p:spPr>
          <p:txBody>
            <a:bodyPr/>
            <a:lstStyle/>
            <a:p/>
          </p:txBody>
        </p:sp>
        <p:sp>
          <p:nvSpPr>
            <p:cNvPr id="38" name="pl38"/>
            <p:cNvSpPr/>
            <p:nvPr/>
          </p:nvSpPr>
          <p:spPr>
            <a:xfrm>
              <a:off x="2420208" y="4295311"/>
              <a:ext cx="4929038" cy="188283"/>
            </a:xfrm>
            <a:custGeom>
              <a:avLst/>
              <a:pathLst>
                <a:path w="4929038" h="188283">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63"/>
                  </a:lnTo>
                  <a:lnTo>
                    <a:pt x="2489413" y="74"/>
                  </a:lnTo>
                  <a:lnTo>
                    <a:pt x="2514307" y="87"/>
                  </a:lnTo>
                  <a:lnTo>
                    <a:pt x="2539201" y="102"/>
                  </a:lnTo>
                  <a:lnTo>
                    <a:pt x="2564096" y="120"/>
                  </a:lnTo>
                  <a:lnTo>
                    <a:pt x="2588990" y="141"/>
                  </a:lnTo>
                  <a:lnTo>
                    <a:pt x="2613884" y="166"/>
                  </a:lnTo>
                  <a:lnTo>
                    <a:pt x="2638778" y="195"/>
                  </a:lnTo>
                  <a:lnTo>
                    <a:pt x="2663672" y="229"/>
                  </a:lnTo>
                  <a:lnTo>
                    <a:pt x="2688566" y="270"/>
                  </a:lnTo>
                  <a:lnTo>
                    <a:pt x="2713460" y="317"/>
                  </a:lnTo>
                  <a:lnTo>
                    <a:pt x="2738354" y="373"/>
                  </a:lnTo>
                  <a:lnTo>
                    <a:pt x="2763249" y="438"/>
                  </a:lnTo>
                  <a:lnTo>
                    <a:pt x="2788143" y="515"/>
                  </a:lnTo>
                  <a:lnTo>
                    <a:pt x="2813037" y="605"/>
                  </a:lnTo>
                  <a:lnTo>
                    <a:pt x="2837931" y="710"/>
                  </a:lnTo>
                  <a:lnTo>
                    <a:pt x="2862825" y="835"/>
                  </a:lnTo>
                  <a:lnTo>
                    <a:pt x="2887719" y="980"/>
                  </a:lnTo>
                  <a:lnTo>
                    <a:pt x="2912613" y="1151"/>
                  </a:lnTo>
                  <a:lnTo>
                    <a:pt x="2937508" y="1352"/>
                  </a:lnTo>
                  <a:lnTo>
                    <a:pt x="2962402" y="1587"/>
                  </a:lnTo>
                  <a:lnTo>
                    <a:pt x="2987296" y="1863"/>
                  </a:lnTo>
                  <a:lnTo>
                    <a:pt x="3012190" y="2186"/>
                  </a:lnTo>
                  <a:lnTo>
                    <a:pt x="3037084" y="2564"/>
                  </a:lnTo>
                  <a:lnTo>
                    <a:pt x="3061978" y="3007"/>
                  </a:lnTo>
                  <a:lnTo>
                    <a:pt x="3086872" y="3524"/>
                  </a:lnTo>
                  <a:lnTo>
                    <a:pt x="3111767" y="4129"/>
                  </a:lnTo>
                  <a:lnTo>
                    <a:pt x="3136661" y="4835"/>
                  </a:lnTo>
                  <a:lnTo>
                    <a:pt x="3161555" y="5657"/>
                  </a:lnTo>
                  <a:lnTo>
                    <a:pt x="3186449" y="6615"/>
                  </a:lnTo>
                  <a:lnTo>
                    <a:pt x="3211343" y="7728"/>
                  </a:lnTo>
                  <a:lnTo>
                    <a:pt x="3236237" y="9018"/>
                  </a:lnTo>
                  <a:lnTo>
                    <a:pt x="3261131" y="10512"/>
                  </a:lnTo>
                  <a:lnTo>
                    <a:pt x="3286025" y="12236"/>
                  </a:lnTo>
                  <a:lnTo>
                    <a:pt x="3310920" y="14221"/>
                  </a:lnTo>
                  <a:lnTo>
                    <a:pt x="3335814" y="16497"/>
                  </a:lnTo>
                  <a:lnTo>
                    <a:pt x="3360708" y="19097"/>
                  </a:lnTo>
                  <a:lnTo>
                    <a:pt x="3385602" y="22055"/>
                  </a:lnTo>
                  <a:lnTo>
                    <a:pt x="3410496" y="25401"/>
                  </a:lnTo>
                  <a:lnTo>
                    <a:pt x="3435390" y="29167"/>
                  </a:lnTo>
                  <a:lnTo>
                    <a:pt x="3460284" y="33377"/>
                  </a:lnTo>
                  <a:lnTo>
                    <a:pt x="3485179" y="38049"/>
                  </a:lnTo>
                  <a:lnTo>
                    <a:pt x="3510073" y="43192"/>
                  </a:lnTo>
                  <a:lnTo>
                    <a:pt x="3534967" y="48805"/>
                  </a:lnTo>
                  <a:lnTo>
                    <a:pt x="3559861" y="54872"/>
                  </a:lnTo>
                  <a:lnTo>
                    <a:pt x="3584755" y="61362"/>
                  </a:lnTo>
                  <a:lnTo>
                    <a:pt x="3609649" y="68226"/>
                  </a:lnTo>
                  <a:lnTo>
                    <a:pt x="3634543" y="75403"/>
                  </a:lnTo>
                  <a:lnTo>
                    <a:pt x="3659438" y="82814"/>
                  </a:lnTo>
                  <a:lnTo>
                    <a:pt x="3684332" y="90370"/>
                  </a:lnTo>
                  <a:lnTo>
                    <a:pt x="3709226" y="97976"/>
                  </a:lnTo>
                  <a:lnTo>
                    <a:pt x="3734120" y="105532"/>
                  </a:lnTo>
                  <a:lnTo>
                    <a:pt x="3759014" y="112943"/>
                  </a:lnTo>
                  <a:lnTo>
                    <a:pt x="3783908" y="120120"/>
                  </a:lnTo>
                  <a:lnTo>
                    <a:pt x="3808802" y="126984"/>
                  </a:lnTo>
                  <a:lnTo>
                    <a:pt x="3833696" y="133474"/>
                  </a:lnTo>
                  <a:lnTo>
                    <a:pt x="3858591" y="139540"/>
                  </a:lnTo>
                  <a:lnTo>
                    <a:pt x="3883485" y="145154"/>
                  </a:lnTo>
                  <a:lnTo>
                    <a:pt x="3908379" y="150297"/>
                  </a:lnTo>
                  <a:lnTo>
                    <a:pt x="3933273" y="154969"/>
                  </a:lnTo>
                  <a:lnTo>
                    <a:pt x="3958167" y="159179"/>
                  </a:lnTo>
                  <a:lnTo>
                    <a:pt x="3983061" y="162944"/>
                  </a:lnTo>
                  <a:lnTo>
                    <a:pt x="4007955" y="166291"/>
                  </a:lnTo>
                  <a:lnTo>
                    <a:pt x="4032850" y="169249"/>
                  </a:lnTo>
                  <a:lnTo>
                    <a:pt x="4057744" y="171849"/>
                  </a:lnTo>
                  <a:lnTo>
                    <a:pt x="4082638" y="174125"/>
                  </a:lnTo>
                  <a:lnTo>
                    <a:pt x="4107532" y="176110"/>
                  </a:lnTo>
                  <a:lnTo>
                    <a:pt x="4132426" y="177834"/>
                  </a:lnTo>
                  <a:lnTo>
                    <a:pt x="4157320" y="179327"/>
                  </a:lnTo>
                  <a:lnTo>
                    <a:pt x="4182214" y="180618"/>
                  </a:lnTo>
                  <a:lnTo>
                    <a:pt x="4207109" y="181731"/>
                  </a:lnTo>
                  <a:lnTo>
                    <a:pt x="4232003" y="182689"/>
                  </a:lnTo>
                  <a:lnTo>
                    <a:pt x="4256897" y="183511"/>
                  </a:lnTo>
                  <a:lnTo>
                    <a:pt x="4281791" y="184217"/>
                  </a:lnTo>
                  <a:lnTo>
                    <a:pt x="4306685" y="184822"/>
                  </a:lnTo>
                  <a:lnTo>
                    <a:pt x="4331579" y="185339"/>
                  </a:lnTo>
                  <a:lnTo>
                    <a:pt x="4356473" y="185782"/>
                  </a:lnTo>
                  <a:lnTo>
                    <a:pt x="4381367" y="186160"/>
                  </a:lnTo>
                  <a:lnTo>
                    <a:pt x="4406262" y="186483"/>
                  </a:lnTo>
                  <a:lnTo>
                    <a:pt x="4431156" y="186759"/>
                  </a:lnTo>
                  <a:lnTo>
                    <a:pt x="4456050" y="186994"/>
                  </a:lnTo>
                  <a:lnTo>
                    <a:pt x="4480944" y="187195"/>
                  </a:lnTo>
                  <a:lnTo>
                    <a:pt x="4505838" y="187366"/>
                  </a:lnTo>
                  <a:lnTo>
                    <a:pt x="4530732" y="187511"/>
                  </a:lnTo>
                  <a:lnTo>
                    <a:pt x="4555626" y="187635"/>
                  </a:lnTo>
                  <a:lnTo>
                    <a:pt x="4580521" y="187741"/>
                  </a:lnTo>
                  <a:lnTo>
                    <a:pt x="4605415" y="187831"/>
                  </a:lnTo>
                  <a:lnTo>
                    <a:pt x="4630309" y="187908"/>
                  </a:lnTo>
                  <a:lnTo>
                    <a:pt x="4655203" y="187973"/>
                  </a:lnTo>
                  <a:lnTo>
                    <a:pt x="4680097" y="188029"/>
                  </a:lnTo>
                  <a:lnTo>
                    <a:pt x="4704991" y="188076"/>
                  </a:lnTo>
                  <a:lnTo>
                    <a:pt x="4729885" y="188116"/>
                  </a:lnTo>
                  <a:lnTo>
                    <a:pt x="4754780" y="188151"/>
                  </a:lnTo>
                  <a:lnTo>
                    <a:pt x="4779674" y="188180"/>
                  </a:lnTo>
                  <a:lnTo>
                    <a:pt x="4804568" y="188205"/>
                  </a:lnTo>
                  <a:lnTo>
                    <a:pt x="4829462" y="188226"/>
                  </a:lnTo>
                  <a:lnTo>
                    <a:pt x="4854356" y="188244"/>
                  </a:lnTo>
                  <a:lnTo>
                    <a:pt x="4879250" y="188259"/>
                  </a:lnTo>
                  <a:lnTo>
                    <a:pt x="4904144" y="188272"/>
                  </a:lnTo>
                  <a:lnTo>
                    <a:pt x="4929038" y="188283"/>
                  </a:lnTo>
                </a:path>
              </a:pathLst>
            </a:custGeom>
            <a:ln w="40651" cap="flat">
              <a:solidFill>
                <a:srgbClr val="73B000">
                  <a:alpha val="100000"/>
                </a:srgbClr>
              </a:solidFill>
              <a:prstDash val="solid"/>
              <a:round/>
            </a:ln>
          </p:spPr>
          <p:txBody>
            <a:bodyPr/>
            <a:lstStyle/>
            <a:p/>
          </p:txBody>
        </p:sp>
        <p:sp>
          <p:nvSpPr>
            <p:cNvPr id="39" name="pl39"/>
            <p:cNvSpPr/>
            <p:nvPr/>
          </p:nvSpPr>
          <p:spPr>
            <a:xfrm>
              <a:off x="2420208" y="2600190"/>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41B500">
                  <a:alpha val="100000"/>
                </a:srgbClr>
              </a:solidFill>
              <a:prstDash val="solid"/>
              <a:round/>
            </a:ln>
          </p:spPr>
          <p:txBody>
            <a:bodyPr/>
            <a:lstStyle/>
            <a:p/>
          </p:txBody>
        </p:sp>
        <p:sp>
          <p:nvSpPr>
            <p:cNvPr id="40" name="pl40"/>
            <p:cNvSpPr/>
            <p:nvPr/>
          </p:nvSpPr>
          <p:spPr>
            <a:xfrm>
              <a:off x="2420208" y="278853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A38">
                  <a:alpha val="100000"/>
                </a:srgbClr>
              </a:solidFill>
              <a:prstDash val="solid"/>
              <a:round/>
            </a:ln>
          </p:spPr>
          <p:txBody>
            <a:bodyPr/>
            <a:lstStyle/>
            <a:p/>
          </p:txBody>
        </p:sp>
        <p:sp>
          <p:nvSpPr>
            <p:cNvPr id="41" name="pl41"/>
            <p:cNvSpPr/>
            <p:nvPr/>
          </p:nvSpPr>
          <p:spPr>
            <a:xfrm>
              <a:off x="2420208" y="4672005"/>
              <a:ext cx="4929038" cy="188283"/>
            </a:xfrm>
            <a:custGeom>
              <a:avLst/>
              <a:pathLst>
                <a:path w="4929038" h="188283">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63"/>
                  </a:lnTo>
                  <a:lnTo>
                    <a:pt x="2489413" y="74"/>
                  </a:lnTo>
                  <a:lnTo>
                    <a:pt x="2514307" y="87"/>
                  </a:lnTo>
                  <a:lnTo>
                    <a:pt x="2539201" y="102"/>
                  </a:lnTo>
                  <a:lnTo>
                    <a:pt x="2564096" y="120"/>
                  </a:lnTo>
                  <a:lnTo>
                    <a:pt x="2588990" y="141"/>
                  </a:lnTo>
                  <a:lnTo>
                    <a:pt x="2613884" y="166"/>
                  </a:lnTo>
                  <a:lnTo>
                    <a:pt x="2638778" y="195"/>
                  </a:lnTo>
                  <a:lnTo>
                    <a:pt x="2663672" y="229"/>
                  </a:lnTo>
                  <a:lnTo>
                    <a:pt x="2688566" y="270"/>
                  </a:lnTo>
                  <a:lnTo>
                    <a:pt x="2713460" y="317"/>
                  </a:lnTo>
                  <a:lnTo>
                    <a:pt x="2738354" y="373"/>
                  </a:lnTo>
                  <a:lnTo>
                    <a:pt x="2763249" y="438"/>
                  </a:lnTo>
                  <a:lnTo>
                    <a:pt x="2788143" y="515"/>
                  </a:lnTo>
                  <a:lnTo>
                    <a:pt x="2813037" y="605"/>
                  </a:lnTo>
                  <a:lnTo>
                    <a:pt x="2837931" y="710"/>
                  </a:lnTo>
                  <a:lnTo>
                    <a:pt x="2862825" y="835"/>
                  </a:lnTo>
                  <a:lnTo>
                    <a:pt x="2887719" y="980"/>
                  </a:lnTo>
                  <a:lnTo>
                    <a:pt x="2912613" y="1151"/>
                  </a:lnTo>
                  <a:lnTo>
                    <a:pt x="2937508" y="1352"/>
                  </a:lnTo>
                  <a:lnTo>
                    <a:pt x="2962402" y="1587"/>
                  </a:lnTo>
                  <a:lnTo>
                    <a:pt x="2987296" y="1863"/>
                  </a:lnTo>
                  <a:lnTo>
                    <a:pt x="3012190" y="2186"/>
                  </a:lnTo>
                  <a:lnTo>
                    <a:pt x="3037084" y="2564"/>
                  </a:lnTo>
                  <a:lnTo>
                    <a:pt x="3061978" y="3007"/>
                  </a:lnTo>
                  <a:lnTo>
                    <a:pt x="3086872" y="3524"/>
                  </a:lnTo>
                  <a:lnTo>
                    <a:pt x="3111767" y="4129"/>
                  </a:lnTo>
                  <a:lnTo>
                    <a:pt x="3136661" y="4835"/>
                  </a:lnTo>
                  <a:lnTo>
                    <a:pt x="3161555" y="5657"/>
                  </a:lnTo>
                  <a:lnTo>
                    <a:pt x="3186449" y="6615"/>
                  </a:lnTo>
                  <a:lnTo>
                    <a:pt x="3211343" y="7728"/>
                  </a:lnTo>
                  <a:lnTo>
                    <a:pt x="3236237" y="9018"/>
                  </a:lnTo>
                  <a:lnTo>
                    <a:pt x="3261131" y="10512"/>
                  </a:lnTo>
                  <a:lnTo>
                    <a:pt x="3286025" y="12236"/>
                  </a:lnTo>
                  <a:lnTo>
                    <a:pt x="3310920" y="14221"/>
                  </a:lnTo>
                  <a:lnTo>
                    <a:pt x="3335814" y="16497"/>
                  </a:lnTo>
                  <a:lnTo>
                    <a:pt x="3360708" y="19097"/>
                  </a:lnTo>
                  <a:lnTo>
                    <a:pt x="3385602" y="22055"/>
                  </a:lnTo>
                  <a:lnTo>
                    <a:pt x="3410496" y="25401"/>
                  </a:lnTo>
                  <a:lnTo>
                    <a:pt x="3435390" y="29167"/>
                  </a:lnTo>
                  <a:lnTo>
                    <a:pt x="3460284" y="33377"/>
                  </a:lnTo>
                  <a:lnTo>
                    <a:pt x="3485179" y="38049"/>
                  </a:lnTo>
                  <a:lnTo>
                    <a:pt x="3510073" y="43192"/>
                  </a:lnTo>
                  <a:lnTo>
                    <a:pt x="3534967" y="48805"/>
                  </a:lnTo>
                  <a:lnTo>
                    <a:pt x="3559861" y="54872"/>
                  </a:lnTo>
                  <a:lnTo>
                    <a:pt x="3584755" y="61362"/>
                  </a:lnTo>
                  <a:lnTo>
                    <a:pt x="3609649" y="68226"/>
                  </a:lnTo>
                  <a:lnTo>
                    <a:pt x="3634543" y="75403"/>
                  </a:lnTo>
                  <a:lnTo>
                    <a:pt x="3659438" y="82814"/>
                  </a:lnTo>
                  <a:lnTo>
                    <a:pt x="3684332" y="90370"/>
                  </a:lnTo>
                  <a:lnTo>
                    <a:pt x="3709226" y="97976"/>
                  </a:lnTo>
                  <a:lnTo>
                    <a:pt x="3734120" y="105532"/>
                  </a:lnTo>
                  <a:lnTo>
                    <a:pt x="3759014" y="112943"/>
                  </a:lnTo>
                  <a:lnTo>
                    <a:pt x="3783908" y="120120"/>
                  </a:lnTo>
                  <a:lnTo>
                    <a:pt x="3808802" y="126984"/>
                  </a:lnTo>
                  <a:lnTo>
                    <a:pt x="3833696" y="133474"/>
                  </a:lnTo>
                  <a:lnTo>
                    <a:pt x="3858591" y="139540"/>
                  </a:lnTo>
                  <a:lnTo>
                    <a:pt x="3883485" y="145154"/>
                  </a:lnTo>
                  <a:lnTo>
                    <a:pt x="3908379" y="150297"/>
                  </a:lnTo>
                  <a:lnTo>
                    <a:pt x="3933273" y="154969"/>
                  </a:lnTo>
                  <a:lnTo>
                    <a:pt x="3958167" y="159179"/>
                  </a:lnTo>
                  <a:lnTo>
                    <a:pt x="3983061" y="162944"/>
                  </a:lnTo>
                  <a:lnTo>
                    <a:pt x="4007955" y="166291"/>
                  </a:lnTo>
                  <a:lnTo>
                    <a:pt x="4032850" y="169249"/>
                  </a:lnTo>
                  <a:lnTo>
                    <a:pt x="4057744" y="171849"/>
                  </a:lnTo>
                  <a:lnTo>
                    <a:pt x="4082638" y="174125"/>
                  </a:lnTo>
                  <a:lnTo>
                    <a:pt x="4107532" y="176110"/>
                  </a:lnTo>
                  <a:lnTo>
                    <a:pt x="4132426" y="177834"/>
                  </a:lnTo>
                  <a:lnTo>
                    <a:pt x="4157320" y="179327"/>
                  </a:lnTo>
                  <a:lnTo>
                    <a:pt x="4182214" y="180618"/>
                  </a:lnTo>
                  <a:lnTo>
                    <a:pt x="4207109" y="181731"/>
                  </a:lnTo>
                  <a:lnTo>
                    <a:pt x="4232003" y="182689"/>
                  </a:lnTo>
                  <a:lnTo>
                    <a:pt x="4256897" y="183511"/>
                  </a:lnTo>
                  <a:lnTo>
                    <a:pt x="4281791" y="184217"/>
                  </a:lnTo>
                  <a:lnTo>
                    <a:pt x="4306685" y="184822"/>
                  </a:lnTo>
                  <a:lnTo>
                    <a:pt x="4331579" y="185339"/>
                  </a:lnTo>
                  <a:lnTo>
                    <a:pt x="4356473" y="185782"/>
                  </a:lnTo>
                  <a:lnTo>
                    <a:pt x="4381367" y="186160"/>
                  </a:lnTo>
                  <a:lnTo>
                    <a:pt x="4406262" y="186483"/>
                  </a:lnTo>
                  <a:lnTo>
                    <a:pt x="4431156" y="186759"/>
                  </a:lnTo>
                  <a:lnTo>
                    <a:pt x="4456050" y="186994"/>
                  </a:lnTo>
                  <a:lnTo>
                    <a:pt x="4480944" y="187195"/>
                  </a:lnTo>
                  <a:lnTo>
                    <a:pt x="4505838" y="187366"/>
                  </a:lnTo>
                  <a:lnTo>
                    <a:pt x="4530732" y="187511"/>
                  </a:lnTo>
                  <a:lnTo>
                    <a:pt x="4555626" y="187635"/>
                  </a:lnTo>
                  <a:lnTo>
                    <a:pt x="4580521" y="187741"/>
                  </a:lnTo>
                  <a:lnTo>
                    <a:pt x="4605415" y="187831"/>
                  </a:lnTo>
                  <a:lnTo>
                    <a:pt x="4630309" y="187908"/>
                  </a:lnTo>
                  <a:lnTo>
                    <a:pt x="4655203" y="187973"/>
                  </a:lnTo>
                  <a:lnTo>
                    <a:pt x="4680097" y="188029"/>
                  </a:lnTo>
                  <a:lnTo>
                    <a:pt x="4704991" y="188076"/>
                  </a:lnTo>
                  <a:lnTo>
                    <a:pt x="4729885" y="188116"/>
                  </a:lnTo>
                  <a:lnTo>
                    <a:pt x="4754780" y="188151"/>
                  </a:lnTo>
                  <a:lnTo>
                    <a:pt x="4779674" y="188180"/>
                  </a:lnTo>
                  <a:lnTo>
                    <a:pt x="4804568" y="188205"/>
                  </a:lnTo>
                  <a:lnTo>
                    <a:pt x="4829462" y="188226"/>
                  </a:lnTo>
                  <a:lnTo>
                    <a:pt x="4854356" y="188244"/>
                  </a:lnTo>
                  <a:lnTo>
                    <a:pt x="4879250" y="188259"/>
                  </a:lnTo>
                  <a:lnTo>
                    <a:pt x="4904144" y="188272"/>
                  </a:lnTo>
                  <a:lnTo>
                    <a:pt x="4929038" y="188283"/>
                  </a:lnTo>
                </a:path>
              </a:pathLst>
            </a:custGeom>
            <a:ln w="40651" cap="flat">
              <a:solidFill>
                <a:srgbClr val="00BD63">
                  <a:alpha val="100000"/>
                </a:srgbClr>
              </a:solidFill>
              <a:prstDash val="solid"/>
              <a:round/>
            </a:ln>
          </p:spPr>
          <p:txBody>
            <a:bodyPr/>
            <a:lstStyle/>
            <a:p/>
          </p:txBody>
        </p:sp>
        <p:sp>
          <p:nvSpPr>
            <p:cNvPr id="42" name="pl42"/>
            <p:cNvSpPr/>
            <p:nvPr/>
          </p:nvSpPr>
          <p:spPr>
            <a:xfrm>
              <a:off x="2420208" y="3730397"/>
              <a:ext cx="4929038" cy="564724"/>
            </a:xfrm>
            <a:custGeom>
              <a:avLst/>
              <a:pathLst>
                <a:path w="4929038" h="564724">
                  <a:moveTo>
                    <a:pt x="0" y="376440"/>
                  </a:moveTo>
                  <a:lnTo>
                    <a:pt x="24894" y="376418"/>
                  </a:lnTo>
                  <a:lnTo>
                    <a:pt x="49788" y="376392"/>
                  </a:lnTo>
                  <a:lnTo>
                    <a:pt x="74682" y="376362"/>
                  </a:lnTo>
                  <a:lnTo>
                    <a:pt x="99576" y="376326"/>
                  </a:lnTo>
                  <a:lnTo>
                    <a:pt x="124470" y="376284"/>
                  </a:lnTo>
                  <a:lnTo>
                    <a:pt x="149364" y="376234"/>
                  </a:lnTo>
                  <a:lnTo>
                    <a:pt x="174258" y="376176"/>
                  </a:lnTo>
                  <a:lnTo>
                    <a:pt x="199153" y="376107"/>
                  </a:lnTo>
                  <a:lnTo>
                    <a:pt x="224047" y="376026"/>
                  </a:lnTo>
                  <a:lnTo>
                    <a:pt x="248941" y="375932"/>
                  </a:lnTo>
                  <a:lnTo>
                    <a:pt x="273835" y="375821"/>
                  </a:lnTo>
                  <a:lnTo>
                    <a:pt x="298729" y="375690"/>
                  </a:lnTo>
                  <a:lnTo>
                    <a:pt x="323623" y="375537"/>
                  </a:lnTo>
                  <a:lnTo>
                    <a:pt x="348517" y="375357"/>
                  </a:lnTo>
                  <a:lnTo>
                    <a:pt x="373412" y="375145"/>
                  </a:lnTo>
                  <a:lnTo>
                    <a:pt x="398306" y="374897"/>
                  </a:lnTo>
                  <a:lnTo>
                    <a:pt x="423200" y="374605"/>
                  </a:lnTo>
                  <a:lnTo>
                    <a:pt x="448094" y="374263"/>
                  </a:lnTo>
                  <a:lnTo>
                    <a:pt x="472988" y="373862"/>
                  </a:lnTo>
                  <a:lnTo>
                    <a:pt x="497882" y="373392"/>
                  </a:lnTo>
                  <a:lnTo>
                    <a:pt x="522776" y="372840"/>
                  </a:lnTo>
                  <a:lnTo>
                    <a:pt x="547670" y="372194"/>
                  </a:lnTo>
                  <a:lnTo>
                    <a:pt x="572565" y="371438"/>
                  </a:lnTo>
                  <a:lnTo>
                    <a:pt x="597459" y="370553"/>
                  </a:lnTo>
                  <a:lnTo>
                    <a:pt x="622353" y="369517"/>
                  </a:lnTo>
                  <a:lnTo>
                    <a:pt x="647247" y="368308"/>
                  </a:lnTo>
                  <a:lnTo>
                    <a:pt x="672141" y="366896"/>
                  </a:lnTo>
                  <a:lnTo>
                    <a:pt x="697035" y="365251"/>
                  </a:lnTo>
                  <a:lnTo>
                    <a:pt x="721929" y="363336"/>
                  </a:lnTo>
                  <a:lnTo>
                    <a:pt x="746824" y="361110"/>
                  </a:lnTo>
                  <a:lnTo>
                    <a:pt x="771718" y="358529"/>
                  </a:lnTo>
                  <a:lnTo>
                    <a:pt x="796612" y="355542"/>
                  </a:lnTo>
                  <a:lnTo>
                    <a:pt x="821506" y="352093"/>
                  </a:lnTo>
                  <a:lnTo>
                    <a:pt x="846400" y="348125"/>
                  </a:lnTo>
                  <a:lnTo>
                    <a:pt x="871294" y="343573"/>
                  </a:lnTo>
                  <a:lnTo>
                    <a:pt x="896188" y="338372"/>
                  </a:lnTo>
                  <a:lnTo>
                    <a:pt x="921083" y="332457"/>
                  </a:lnTo>
                  <a:lnTo>
                    <a:pt x="945977" y="325763"/>
                  </a:lnTo>
                  <a:lnTo>
                    <a:pt x="970871" y="318231"/>
                  </a:lnTo>
                  <a:lnTo>
                    <a:pt x="995765" y="309812"/>
                  </a:lnTo>
                  <a:lnTo>
                    <a:pt x="1020659" y="300468"/>
                  </a:lnTo>
                  <a:lnTo>
                    <a:pt x="1045553" y="290181"/>
                  </a:lnTo>
                  <a:lnTo>
                    <a:pt x="1070447" y="278955"/>
                  </a:lnTo>
                  <a:lnTo>
                    <a:pt x="1095341" y="266821"/>
                  </a:lnTo>
                  <a:lnTo>
                    <a:pt x="1120236" y="253842"/>
                  </a:lnTo>
                  <a:lnTo>
                    <a:pt x="1145130" y="240113"/>
                  </a:lnTo>
                  <a:lnTo>
                    <a:pt x="1170024" y="225761"/>
                  </a:lnTo>
                  <a:lnTo>
                    <a:pt x="1194918" y="210939"/>
                  </a:lnTo>
                  <a:lnTo>
                    <a:pt x="1219812" y="195826"/>
                  </a:lnTo>
                  <a:lnTo>
                    <a:pt x="1244706" y="180614"/>
                  </a:lnTo>
                  <a:lnTo>
                    <a:pt x="1269600" y="165501"/>
                  </a:lnTo>
                  <a:lnTo>
                    <a:pt x="1294495" y="150679"/>
                  </a:lnTo>
                  <a:lnTo>
                    <a:pt x="1319389" y="136327"/>
                  </a:lnTo>
                  <a:lnTo>
                    <a:pt x="1344283" y="122598"/>
                  </a:lnTo>
                  <a:lnTo>
                    <a:pt x="1369177" y="109619"/>
                  </a:lnTo>
                  <a:lnTo>
                    <a:pt x="1394071" y="97485"/>
                  </a:lnTo>
                  <a:lnTo>
                    <a:pt x="1418965" y="86259"/>
                  </a:lnTo>
                  <a:lnTo>
                    <a:pt x="1443859" y="75972"/>
                  </a:lnTo>
                  <a:lnTo>
                    <a:pt x="1468754" y="66628"/>
                  </a:lnTo>
                  <a:lnTo>
                    <a:pt x="1493648" y="58208"/>
                  </a:lnTo>
                  <a:lnTo>
                    <a:pt x="1518542" y="50677"/>
                  </a:lnTo>
                  <a:lnTo>
                    <a:pt x="1543436" y="43983"/>
                  </a:lnTo>
                  <a:lnTo>
                    <a:pt x="1568330" y="38068"/>
                  </a:lnTo>
                  <a:lnTo>
                    <a:pt x="1593224" y="32867"/>
                  </a:lnTo>
                  <a:lnTo>
                    <a:pt x="1618118" y="28315"/>
                  </a:lnTo>
                  <a:lnTo>
                    <a:pt x="1643012" y="24347"/>
                  </a:lnTo>
                  <a:lnTo>
                    <a:pt x="1667907" y="20898"/>
                  </a:lnTo>
                  <a:lnTo>
                    <a:pt x="1692801" y="17911"/>
                  </a:lnTo>
                  <a:lnTo>
                    <a:pt x="1717695" y="15330"/>
                  </a:lnTo>
                  <a:lnTo>
                    <a:pt x="1742589" y="13104"/>
                  </a:lnTo>
                  <a:lnTo>
                    <a:pt x="1767483" y="11189"/>
                  </a:lnTo>
                  <a:lnTo>
                    <a:pt x="1792377" y="9543"/>
                  </a:lnTo>
                  <a:lnTo>
                    <a:pt x="1817271" y="8132"/>
                  </a:lnTo>
                  <a:lnTo>
                    <a:pt x="1842166" y="6923"/>
                  </a:lnTo>
                  <a:lnTo>
                    <a:pt x="1867060" y="5887"/>
                  </a:lnTo>
                  <a:lnTo>
                    <a:pt x="1891954" y="5002"/>
                  </a:lnTo>
                  <a:lnTo>
                    <a:pt x="1916848" y="4246"/>
                  </a:lnTo>
                  <a:lnTo>
                    <a:pt x="1941742" y="3600"/>
                  </a:lnTo>
                  <a:lnTo>
                    <a:pt x="1966636" y="3048"/>
                  </a:lnTo>
                  <a:lnTo>
                    <a:pt x="1991530" y="2578"/>
                  </a:lnTo>
                  <a:lnTo>
                    <a:pt x="2016425" y="2177"/>
                  </a:lnTo>
                  <a:lnTo>
                    <a:pt x="2041319" y="1835"/>
                  </a:lnTo>
                  <a:lnTo>
                    <a:pt x="2066213" y="1543"/>
                  </a:lnTo>
                  <a:lnTo>
                    <a:pt x="2091107" y="1295"/>
                  </a:lnTo>
                  <a:lnTo>
                    <a:pt x="2116001" y="1083"/>
                  </a:lnTo>
                  <a:lnTo>
                    <a:pt x="2140895" y="903"/>
                  </a:lnTo>
                  <a:lnTo>
                    <a:pt x="2165789" y="750"/>
                  </a:lnTo>
                  <a:lnTo>
                    <a:pt x="2190683" y="619"/>
                  </a:lnTo>
                  <a:lnTo>
                    <a:pt x="2215578" y="508"/>
                  </a:lnTo>
                  <a:lnTo>
                    <a:pt x="2240472" y="414"/>
                  </a:lnTo>
                  <a:lnTo>
                    <a:pt x="2265366" y="333"/>
                  </a:lnTo>
                  <a:lnTo>
                    <a:pt x="2290260" y="264"/>
                  </a:lnTo>
                  <a:lnTo>
                    <a:pt x="2315154" y="206"/>
                  </a:lnTo>
                  <a:lnTo>
                    <a:pt x="2340048" y="156"/>
                  </a:lnTo>
                  <a:lnTo>
                    <a:pt x="2364942" y="114"/>
                  </a:lnTo>
                  <a:lnTo>
                    <a:pt x="2389837" y="78"/>
                  </a:lnTo>
                  <a:lnTo>
                    <a:pt x="2414731" y="48"/>
                  </a:lnTo>
                  <a:lnTo>
                    <a:pt x="2439625" y="22"/>
                  </a:lnTo>
                  <a:lnTo>
                    <a:pt x="2464519" y="0"/>
                  </a:lnTo>
                  <a:lnTo>
                    <a:pt x="2464519" y="63"/>
                  </a:lnTo>
                  <a:lnTo>
                    <a:pt x="2489413" y="96"/>
                  </a:lnTo>
                  <a:lnTo>
                    <a:pt x="2514307" y="135"/>
                  </a:lnTo>
                  <a:lnTo>
                    <a:pt x="2539201" y="181"/>
                  </a:lnTo>
                  <a:lnTo>
                    <a:pt x="2564096" y="235"/>
                  </a:lnTo>
                  <a:lnTo>
                    <a:pt x="2588990" y="298"/>
                  </a:lnTo>
                  <a:lnTo>
                    <a:pt x="2613884" y="373"/>
                  </a:lnTo>
                  <a:lnTo>
                    <a:pt x="2638778" y="460"/>
                  </a:lnTo>
                  <a:lnTo>
                    <a:pt x="2663672" y="563"/>
                  </a:lnTo>
                  <a:lnTo>
                    <a:pt x="2688566" y="684"/>
                  </a:lnTo>
                  <a:lnTo>
                    <a:pt x="2713460" y="826"/>
                  </a:lnTo>
                  <a:lnTo>
                    <a:pt x="2738354" y="992"/>
                  </a:lnTo>
                  <a:lnTo>
                    <a:pt x="2763249" y="1188"/>
                  </a:lnTo>
                  <a:lnTo>
                    <a:pt x="2788143" y="1418"/>
                  </a:lnTo>
                  <a:lnTo>
                    <a:pt x="2813037" y="1689"/>
                  </a:lnTo>
                  <a:lnTo>
                    <a:pt x="2837931" y="2006"/>
                  </a:lnTo>
                  <a:lnTo>
                    <a:pt x="2862825" y="2378"/>
                  </a:lnTo>
                  <a:lnTo>
                    <a:pt x="2887719" y="2815"/>
                  </a:lnTo>
                  <a:lnTo>
                    <a:pt x="2912613" y="3328"/>
                  </a:lnTo>
                  <a:lnTo>
                    <a:pt x="2937508" y="3930"/>
                  </a:lnTo>
                  <a:lnTo>
                    <a:pt x="2962402" y="4636"/>
                  </a:lnTo>
                  <a:lnTo>
                    <a:pt x="2987296" y="5463"/>
                  </a:lnTo>
                  <a:lnTo>
                    <a:pt x="3012190" y="6432"/>
                  </a:lnTo>
                  <a:lnTo>
                    <a:pt x="3037084" y="7567"/>
                  </a:lnTo>
                  <a:lnTo>
                    <a:pt x="3061978" y="8894"/>
                  </a:lnTo>
                  <a:lnTo>
                    <a:pt x="3086872" y="10447"/>
                  </a:lnTo>
                  <a:lnTo>
                    <a:pt x="3111767" y="12261"/>
                  </a:lnTo>
                  <a:lnTo>
                    <a:pt x="3136661" y="14379"/>
                  </a:lnTo>
                  <a:lnTo>
                    <a:pt x="3161555" y="16847"/>
                  </a:lnTo>
                  <a:lnTo>
                    <a:pt x="3186449" y="19719"/>
                  </a:lnTo>
                  <a:lnTo>
                    <a:pt x="3211343" y="23058"/>
                  </a:lnTo>
                  <a:lnTo>
                    <a:pt x="3236237" y="26930"/>
                  </a:lnTo>
                  <a:lnTo>
                    <a:pt x="3261131" y="31411"/>
                  </a:lnTo>
                  <a:lnTo>
                    <a:pt x="3286025" y="36583"/>
                  </a:lnTo>
                  <a:lnTo>
                    <a:pt x="3310920" y="42536"/>
                  </a:lnTo>
                  <a:lnTo>
                    <a:pt x="3335814" y="49365"/>
                  </a:lnTo>
                  <a:lnTo>
                    <a:pt x="3360708" y="57166"/>
                  </a:lnTo>
                  <a:lnTo>
                    <a:pt x="3385602" y="66038"/>
                  </a:lnTo>
                  <a:lnTo>
                    <a:pt x="3410496" y="76079"/>
                  </a:lnTo>
                  <a:lnTo>
                    <a:pt x="3435390" y="87376"/>
                  </a:lnTo>
                  <a:lnTo>
                    <a:pt x="3460284" y="100005"/>
                  </a:lnTo>
                  <a:lnTo>
                    <a:pt x="3485179" y="114021"/>
                  </a:lnTo>
                  <a:lnTo>
                    <a:pt x="3510073" y="129452"/>
                  </a:lnTo>
                  <a:lnTo>
                    <a:pt x="3534967" y="146291"/>
                  </a:lnTo>
                  <a:lnTo>
                    <a:pt x="3559861" y="164492"/>
                  </a:lnTo>
                  <a:lnTo>
                    <a:pt x="3584755" y="183960"/>
                  </a:lnTo>
                  <a:lnTo>
                    <a:pt x="3609649" y="204553"/>
                  </a:lnTo>
                  <a:lnTo>
                    <a:pt x="3634543" y="226083"/>
                  </a:lnTo>
                  <a:lnTo>
                    <a:pt x="3659438" y="248315"/>
                  </a:lnTo>
                  <a:lnTo>
                    <a:pt x="3684332" y="270985"/>
                  </a:lnTo>
                  <a:lnTo>
                    <a:pt x="3709226" y="293802"/>
                  </a:lnTo>
                  <a:lnTo>
                    <a:pt x="3734120" y="316472"/>
                  </a:lnTo>
                  <a:lnTo>
                    <a:pt x="3759014" y="338704"/>
                  </a:lnTo>
                  <a:lnTo>
                    <a:pt x="3783908" y="360234"/>
                  </a:lnTo>
                  <a:lnTo>
                    <a:pt x="3808802" y="380827"/>
                  </a:lnTo>
                  <a:lnTo>
                    <a:pt x="3833696" y="400295"/>
                  </a:lnTo>
                  <a:lnTo>
                    <a:pt x="3858591" y="418496"/>
                  </a:lnTo>
                  <a:lnTo>
                    <a:pt x="3883485" y="435335"/>
                  </a:lnTo>
                  <a:lnTo>
                    <a:pt x="3908379" y="450766"/>
                  </a:lnTo>
                  <a:lnTo>
                    <a:pt x="3933273" y="464782"/>
                  </a:lnTo>
                  <a:lnTo>
                    <a:pt x="3958167" y="477411"/>
                  </a:lnTo>
                  <a:lnTo>
                    <a:pt x="3983061" y="488708"/>
                  </a:lnTo>
                  <a:lnTo>
                    <a:pt x="4007955" y="498748"/>
                  </a:lnTo>
                  <a:lnTo>
                    <a:pt x="4032850" y="507621"/>
                  </a:lnTo>
                  <a:lnTo>
                    <a:pt x="4057744" y="515422"/>
                  </a:lnTo>
                  <a:lnTo>
                    <a:pt x="4082638" y="522250"/>
                  </a:lnTo>
                  <a:lnTo>
                    <a:pt x="4107532" y="528203"/>
                  </a:lnTo>
                  <a:lnTo>
                    <a:pt x="4132426" y="533376"/>
                  </a:lnTo>
                  <a:lnTo>
                    <a:pt x="4157320" y="537857"/>
                  </a:lnTo>
                  <a:lnTo>
                    <a:pt x="4182214" y="541729"/>
                  </a:lnTo>
                  <a:lnTo>
                    <a:pt x="4207109" y="545067"/>
                  </a:lnTo>
                  <a:lnTo>
                    <a:pt x="4232003" y="547940"/>
                  </a:lnTo>
                  <a:lnTo>
                    <a:pt x="4256897" y="550408"/>
                  </a:lnTo>
                  <a:lnTo>
                    <a:pt x="4281791" y="552525"/>
                  </a:lnTo>
                  <a:lnTo>
                    <a:pt x="4306685" y="554340"/>
                  </a:lnTo>
                  <a:lnTo>
                    <a:pt x="4331579" y="555892"/>
                  </a:lnTo>
                  <a:lnTo>
                    <a:pt x="4356473" y="557220"/>
                  </a:lnTo>
                  <a:lnTo>
                    <a:pt x="4381367" y="558355"/>
                  </a:lnTo>
                  <a:lnTo>
                    <a:pt x="4406262" y="559324"/>
                  </a:lnTo>
                  <a:lnTo>
                    <a:pt x="4431156" y="560151"/>
                  </a:lnTo>
                  <a:lnTo>
                    <a:pt x="4456050" y="560857"/>
                  </a:lnTo>
                  <a:lnTo>
                    <a:pt x="4480944" y="561459"/>
                  </a:lnTo>
                  <a:lnTo>
                    <a:pt x="4505838" y="561971"/>
                  </a:lnTo>
                  <a:lnTo>
                    <a:pt x="4530732" y="562409"/>
                  </a:lnTo>
                  <a:lnTo>
                    <a:pt x="4555626" y="562781"/>
                  </a:lnTo>
                  <a:lnTo>
                    <a:pt x="4580521" y="563098"/>
                  </a:lnTo>
                  <a:lnTo>
                    <a:pt x="4605415" y="563368"/>
                  </a:lnTo>
                  <a:lnTo>
                    <a:pt x="4630309" y="563598"/>
                  </a:lnTo>
                  <a:lnTo>
                    <a:pt x="4655203" y="563794"/>
                  </a:lnTo>
                  <a:lnTo>
                    <a:pt x="4680097" y="563961"/>
                  </a:lnTo>
                  <a:lnTo>
                    <a:pt x="4704991" y="564103"/>
                  </a:lnTo>
                  <a:lnTo>
                    <a:pt x="4729885" y="564224"/>
                  </a:lnTo>
                  <a:lnTo>
                    <a:pt x="4754780" y="564327"/>
                  </a:lnTo>
                  <a:lnTo>
                    <a:pt x="4779674" y="564414"/>
                  </a:lnTo>
                  <a:lnTo>
                    <a:pt x="4804568" y="564489"/>
                  </a:lnTo>
                  <a:lnTo>
                    <a:pt x="4829462" y="564552"/>
                  </a:lnTo>
                  <a:lnTo>
                    <a:pt x="4854356" y="564606"/>
                  </a:lnTo>
                  <a:lnTo>
                    <a:pt x="4879250" y="564652"/>
                  </a:lnTo>
                  <a:lnTo>
                    <a:pt x="4904144" y="564691"/>
                  </a:lnTo>
                  <a:lnTo>
                    <a:pt x="4929038" y="564724"/>
                  </a:lnTo>
                </a:path>
              </a:pathLst>
            </a:custGeom>
            <a:ln w="40651" cap="flat">
              <a:solidFill>
                <a:srgbClr val="00C083">
                  <a:alpha val="100000"/>
                </a:srgbClr>
              </a:solidFill>
              <a:prstDash val="solid"/>
              <a:round/>
            </a:ln>
          </p:spPr>
          <p:txBody>
            <a:bodyPr/>
            <a:lstStyle/>
            <a:p/>
          </p:txBody>
        </p:sp>
        <p:sp>
          <p:nvSpPr>
            <p:cNvPr id="43" name="pl43"/>
            <p:cNvSpPr/>
            <p:nvPr/>
          </p:nvSpPr>
          <p:spPr>
            <a:xfrm>
              <a:off x="2420208" y="3165293"/>
              <a:ext cx="4929038" cy="188220"/>
            </a:xfrm>
            <a:custGeom>
              <a:avLst/>
              <a:pathLst>
                <a:path w="4929038" h="188220">
                  <a:moveTo>
                    <a:pt x="0" y="188220"/>
                  </a:moveTo>
                  <a:lnTo>
                    <a:pt x="24894" y="188209"/>
                  </a:lnTo>
                  <a:lnTo>
                    <a:pt x="49788" y="188196"/>
                  </a:lnTo>
                  <a:lnTo>
                    <a:pt x="74682" y="188181"/>
                  </a:lnTo>
                  <a:lnTo>
                    <a:pt x="99576" y="188163"/>
                  </a:lnTo>
                  <a:lnTo>
                    <a:pt x="124470" y="188142"/>
                  </a:lnTo>
                  <a:lnTo>
                    <a:pt x="149364" y="188117"/>
                  </a:lnTo>
                  <a:lnTo>
                    <a:pt x="174258" y="188088"/>
                  </a:lnTo>
                  <a:lnTo>
                    <a:pt x="199153" y="188053"/>
                  </a:lnTo>
                  <a:lnTo>
                    <a:pt x="224047" y="188013"/>
                  </a:lnTo>
                  <a:lnTo>
                    <a:pt x="248941" y="187966"/>
                  </a:lnTo>
                  <a:lnTo>
                    <a:pt x="273835" y="187910"/>
                  </a:lnTo>
                  <a:lnTo>
                    <a:pt x="298729" y="187845"/>
                  </a:lnTo>
                  <a:lnTo>
                    <a:pt x="323623" y="187768"/>
                  </a:lnTo>
                  <a:lnTo>
                    <a:pt x="348517" y="187678"/>
                  </a:lnTo>
                  <a:lnTo>
                    <a:pt x="373412" y="187572"/>
                  </a:lnTo>
                  <a:lnTo>
                    <a:pt x="398306" y="187448"/>
                  </a:lnTo>
                  <a:lnTo>
                    <a:pt x="423200" y="187302"/>
                  </a:lnTo>
                  <a:lnTo>
                    <a:pt x="448094" y="187131"/>
                  </a:lnTo>
                  <a:lnTo>
                    <a:pt x="472988" y="186931"/>
                  </a:lnTo>
                  <a:lnTo>
                    <a:pt x="497882" y="186696"/>
                  </a:lnTo>
                  <a:lnTo>
                    <a:pt x="522776" y="186420"/>
                  </a:lnTo>
                  <a:lnTo>
                    <a:pt x="547670" y="186097"/>
                  </a:lnTo>
                  <a:lnTo>
                    <a:pt x="572565" y="185719"/>
                  </a:lnTo>
                  <a:lnTo>
                    <a:pt x="597459" y="185276"/>
                  </a:lnTo>
                  <a:lnTo>
                    <a:pt x="622353" y="184758"/>
                  </a:lnTo>
                  <a:lnTo>
                    <a:pt x="647247" y="184154"/>
                  </a:lnTo>
                  <a:lnTo>
                    <a:pt x="672141" y="183448"/>
                  </a:lnTo>
                  <a:lnTo>
                    <a:pt x="697035" y="182625"/>
                  </a:lnTo>
                  <a:lnTo>
                    <a:pt x="721929" y="181668"/>
                  </a:lnTo>
                  <a:lnTo>
                    <a:pt x="746824" y="180555"/>
                  </a:lnTo>
                  <a:lnTo>
                    <a:pt x="771718" y="179264"/>
                  </a:lnTo>
                  <a:lnTo>
                    <a:pt x="796612" y="177771"/>
                  </a:lnTo>
                  <a:lnTo>
                    <a:pt x="821506" y="176046"/>
                  </a:lnTo>
                  <a:lnTo>
                    <a:pt x="846400" y="174062"/>
                  </a:lnTo>
                  <a:lnTo>
                    <a:pt x="871294" y="171786"/>
                  </a:lnTo>
                  <a:lnTo>
                    <a:pt x="896188" y="169186"/>
                  </a:lnTo>
                  <a:lnTo>
                    <a:pt x="921083" y="166228"/>
                  </a:lnTo>
                  <a:lnTo>
                    <a:pt x="945977" y="162881"/>
                  </a:lnTo>
                  <a:lnTo>
                    <a:pt x="970871" y="159115"/>
                  </a:lnTo>
                  <a:lnTo>
                    <a:pt x="995765" y="154906"/>
                  </a:lnTo>
                  <a:lnTo>
                    <a:pt x="1020659" y="150234"/>
                  </a:lnTo>
                  <a:lnTo>
                    <a:pt x="1045553" y="145090"/>
                  </a:lnTo>
                  <a:lnTo>
                    <a:pt x="1070447" y="139477"/>
                  </a:lnTo>
                  <a:lnTo>
                    <a:pt x="1095341" y="133410"/>
                  </a:lnTo>
                  <a:lnTo>
                    <a:pt x="1120236" y="126921"/>
                  </a:lnTo>
                  <a:lnTo>
                    <a:pt x="1145130" y="120056"/>
                  </a:lnTo>
                  <a:lnTo>
                    <a:pt x="1170024" y="112880"/>
                  </a:lnTo>
                  <a:lnTo>
                    <a:pt x="1194918" y="105469"/>
                  </a:lnTo>
                  <a:lnTo>
                    <a:pt x="1219812" y="97913"/>
                  </a:lnTo>
                  <a:lnTo>
                    <a:pt x="1244706" y="90307"/>
                  </a:lnTo>
                  <a:lnTo>
                    <a:pt x="1269600" y="82750"/>
                  </a:lnTo>
                  <a:lnTo>
                    <a:pt x="1294495" y="75339"/>
                  </a:lnTo>
                  <a:lnTo>
                    <a:pt x="1319389" y="68163"/>
                  </a:lnTo>
                  <a:lnTo>
                    <a:pt x="1344283" y="61299"/>
                  </a:lnTo>
                  <a:lnTo>
                    <a:pt x="1369177" y="54809"/>
                  </a:lnTo>
                  <a:lnTo>
                    <a:pt x="1394071" y="48742"/>
                  </a:lnTo>
                  <a:lnTo>
                    <a:pt x="1418965" y="43129"/>
                  </a:lnTo>
                  <a:lnTo>
                    <a:pt x="1443859" y="37986"/>
                  </a:lnTo>
                  <a:lnTo>
                    <a:pt x="1468754" y="33314"/>
                  </a:lnTo>
                  <a:lnTo>
                    <a:pt x="1493648" y="29104"/>
                  </a:lnTo>
                  <a:lnTo>
                    <a:pt x="1518542" y="25338"/>
                  </a:lnTo>
                  <a:lnTo>
                    <a:pt x="1543436" y="21991"/>
                  </a:lnTo>
                  <a:lnTo>
                    <a:pt x="1568330" y="19034"/>
                  </a:lnTo>
                  <a:lnTo>
                    <a:pt x="1593224" y="16433"/>
                  </a:lnTo>
                  <a:lnTo>
                    <a:pt x="1618118" y="14157"/>
                  </a:lnTo>
                  <a:lnTo>
                    <a:pt x="1643012" y="12173"/>
                  </a:lnTo>
                  <a:lnTo>
                    <a:pt x="1667907" y="10449"/>
                  </a:lnTo>
                  <a:lnTo>
                    <a:pt x="1692801" y="8955"/>
                  </a:lnTo>
                  <a:lnTo>
                    <a:pt x="1717695" y="7665"/>
                  </a:lnTo>
                  <a:lnTo>
                    <a:pt x="1742589" y="6552"/>
                  </a:lnTo>
                  <a:lnTo>
                    <a:pt x="1767483" y="5594"/>
                  </a:lnTo>
                  <a:lnTo>
                    <a:pt x="1792377" y="4771"/>
                  </a:lnTo>
                  <a:lnTo>
                    <a:pt x="1817271" y="4066"/>
                  </a:lnTo>
                  <a:lnTo>
                    <a:pt x="1842166" y="3461"/>
                  </a:lnTo>
                  <a:lnTo>
                    <a:pt x="1867060" y="2943"/>
                  </a:lnTo>
                  <a:lnTo>
                    <a:pt x="1891954" y="2501"/>
                  </a:lnTo>
                  <a:lnTo>
                    <a:pt x="1916848" y="2123"/>
                  </a:lnTo>
                  <a:lnTo>
                    <a:pt x="1941742" y="1800"/>
                  </a:lnTo>
                  <a:lnTo>
                    <a:pt x="1966636" y="1524"/>
                  </a:lnTo>
                  <a:lnTo>
                    <a:pt x="1991530" y="1289"/>
                  </a:lnTo>
                  <a:lnTo>
                    <a:pt x="2016425" y="1088"/>
                  </a:lnTo>
                  <a:lnTo>
                    <a:pt x="2041319" y="917"/>
                  </a:lnTo>
                  <a:lnTo>
                    <a:pt x="2066213" y="771"/>
                  </a:lnTo>
                  <a:lnTo>
                    <a:pt x="2091107" y="647"/>
                  </a:lnTo>
                  <a:lnTo>
                    <a:pt x="2116001" y="541"/>
                  </a:lnTo>
                  <a:lnTo>
                    <a:pt x="2140895" y="451"/>
                  </a:lnTo>
                  <a:lnTo>
                    <a:pt x="2165789" y="375"/>
                  </a:lnTo>
                  <a:lnTo>
                    <a:pt x="2190683" y="309"/>
                  </a:lnTo>
                  <a:lnTo>
                    <a:pt x="2215578" y="254"/>
                  </a:lnTo>
                  <a:lnTo>
                    <a:pt x="2240472" y="207"/>
                  </a:lnTo>
                  <a:lnTo>
                    <a:pt x="2265366" y="166"/>
                  </a:lnTo>
                  <a:lnTo>
                    <a:pt x="2290260" y="132"/>
                  </a:lnTo>
                  <a:lnTo>
                    <a:pt x="2315154" y="103"/>
                  </a:lnTo>
                  <a:lnTo>
                    <a:pt x="2340048" y="78"/>
                  </a:lnTo>
                  <a:lnTo>
                    <a:pt x="2364942" y="57"/>
                  </a:lnTo>
                  <a:lnTo>
                    <a:pt x="2389837" y="39"/>
                  </a:lnTo>
                  <a:lnTo>
                    <a:pt x="2414731" y="24"/>
                  </a:lnTo>
                  <a:lnTo>
                    <a:pt x="2439625" y="11"/>
                  </a:lnTo>
                  <a:lnTo>
                    <a:pt x="2464519" y="0"/>
                  </a:lnTo>
                  <a:lnTo>
                    <a:pt x="2464519" y="0"/>
                  </a:lnTo>
                  <a:lnTo>
                    <a:pt x="2489413" y="11"/>
                  </a:lnTo>
                  <a:lnTo>
                    <a:pt x="2514307" y="24"/>
                  </a:lnTo>
                  <a:lnTo>
                    <a:pt x="2539201" y="39"/>
                  </a:lnTo>
                  <a:lnTo>
                    <a:pt x="2564096" y="57"/>
                  </a:lnTo>
                  <a:lnTo>
                    <a:pt x="2588990" y="78"/>
                  </a:lnTo>
                  <a:lnTo>
                    <a:pt x="2613884" y="103"/>
                  </a:lnTo>
                  <a:lnTo>
                    <a:pt x="2638778" y="132"/>
                  </a:lnTo>
                  <a:lnTo>
                    <a:pt x="2663672" y="166"/>
                  </a:lnTo>
                  <a:lnTo>
                    <a:pt x="2688566" y="207"/>
                  </a:lnTo>
                  <a:lnTo>
                    <a:pt x="2713460" y="254"/>
                  </a:lnTo>
                  <a:lnTo>
                    <a:pt x="2738354" y="309"/>
                  </a:lnTo>
                  <a:lnTo>
                    <a:pt x="2763249" y="375"/>
                  </a:lnTo>
                  <a:lnTo>
                    <a:pt x="2788143" y="451"/>
                  </a:lnTo>
                  <a:lnTo>
                    <a:pt x="2813037" y="541"/>
                  </a:lnTo>
                  <a:lnTo>
                    <a:pt x="2837931" y="647"/>
                  </a:lnTo>
                  <a:lnTo>
                    <a:pt x="2862825" y="771"/>
                  </a:lnTo>
                  <a:lnTo>
                    <a:pt x="2887719" y="917"/>
                  </a:lnTo>
                  <a:lnTo>
                    <a:pt x="2912613" y="1088"/>
                  </a:lnTo>
                  <a:lnTo>
                    <a:pt x="2937508" y="1289"/>
                  </a:lnTo>
                  <a:lnTo>
                    <a:pt x="2962402" y="1524"/>
                  </a:lnTo>
                  <a:lnTo>
                    <a:pt x="2987296" y="1800"/>
                  </a:lnTo>
                  <a:lnTo>
                    <a:pt x="3012190" y="2123"/>
                  </a:lnTo>
                  <a:lnTo>
                    <a:pt x="3037084" y="2501"/>
                  </a:lnTo>
                  <a:lnTo>
                    <a:pt x="3061978" y="2943"/>
                  </a:lnTo>
                  <a:lnTo>
                    <a:pt x="3086872" y="3461"/>
                  </a:lnTo>
                  <a:lnTo>
                    <a:pt x="3111767" y="4066"/>
                  </a:lnTo>
                  <a:lnTo>
                    <a:pt x="3136661" y="4771"/>
                  </a:lnTo>
                  <a:lnTo>
                    <a:pt x="3161555" y="5594"/>
                  </a:lnTo>
                  <a:lnTo>
                    <a:pt x="3186449" y="6552"/>
                  </a:lnTo>
                  <a:lnTo>
                    <a:pt x="3211343" y="7665"/>
                  </a:lnTo>
                  <a:lnTo>
                    <a:pt x="3236237" y="8955"/>
                  </a:lnTo>
                  <a:lnTo>
                    <a:pt x="3261131" y="10449"/>
                  </a:lnTo>
                  <a:lnTo>
                    <a:pt x="3286025" y="12173"/>
                  </a:lnTo>
                  <a:lnTo>
                    <a:pt x="3310920" y="14157"/>
                  </a:lnTo>
                  <a:lnTo>
                    <a:pt x="3335814" y="16433"/>
                  </a:lnTo>
                  <a:lnTo>
                    <a:pt x="3360708" y="19034"/>
                  </a:lnTo>
                  <a:lnTo>
                    <a:pt x="3385602" y="21991"/>
                  </a:lnTo>
                  <a:lnTo>
                    <a:pt x="3410496" y="25338"/>
                  </a:lnTo>
                  <a:lnTo>
                    <a:pt x="3435390" y="29104"/>
                  </a:lnTo>
                  <a:lnTo>
                    <a:pt x="3460284" y="33314"/>
                  </a:lnTo>
                  <a:lnTo>
                    <a:pt x="3485179" y="37986"/>
                  </a:lnTo>
                  <a:lnTo>
                    <a:pt x="3510073" y="43129"/>
                  </a:lnTo>
                  <a:lnTo>
                    <a:pt x="3534967" y="48742"/>
                  </a:lnTo>
                  <a:lnTo>
                    <a:pt x="3559861" y="54809"/>
                  </a:lnTo>
                  <a:lnTo>
                    <a:pt x="3584755" y="61299"/>
                  </a:lnTo>
                  <a:lnTo>
                    <a:pt x="3609649" y="68163"/>
                  </a:lnTo>
                  <a:lnTo>
                    <a:pt x="3634543" y="75339"/>
                  </a:lnTo>
                  <a:lnTo>
                    <a:pt x="3659438" y="82750"/>
                  </a:lnTo>
                  <a:lnTo>
                    <a:pt x="3684332" y="90307"/>
                  </a:lnTo>
                  <a:lnTo>
                    <a:pt x="3709226" y="97913"/>
                  </a:lnTo>
                  <a:lnTo>
                    <a:pt x="3734120" y="105469"/>
                  </a:lnTo>
                  <a:lnTo>
                    <a:pt x="3759014" y="112880"/>
                  </a:lnTo>
                  <a:lnTo>
                    <a:pt x="3783908" y="120056"/>
                  </a:lnTo>
                  <a:lnTo>
                    <a:pt x="3808802" y="126921"/>
                  </a:lnTo>
                  <a:lnTo>
                    <a:pt x="3833696" y="133410"/>
                  </a:lnTo>
                  <a:lnTo>
                    <a:pt x="3858591" y="139477"/>
                  </a:lnTo>
                  <a:lnTo>
                    <a:pt x="3883485" y="145090"/>
                  </a:lnTo>
                  <a:lnTo>
                    <a:pt x="3908379" y="150234"/>
                  </a:lnTo>
                  <a:lnTo>
                    <a:pt x="3933273" y="154906"/>
                  </a:lnTo>
                  <a:lnTo>
                    <a:pt x="3958167" y="159115"/>
                  </a:lnTo>
                  <a:lnTo>
                    <a:pt x="3983061" y="162881"/>
                  </a:lnTo>
                  <a:lnTo>
                    <a:pt x="4007955" y="166228"/>
                  </a:lnTo>
                  <a:lnTo>
                    <a:pt x="4032850" y="169186"/>
                  </a:lnTo>
                  <a:lnTo>
                    <a:pt x="4057744" y="171786"/>
                  </a:lnTo>
                  <a:lnTo>
                    <a:pt x="4082638" y="174062"/>
                  </a:lnTo>
                  <a:lnTo>
                    <a:pt x="4107532" y="176046"/>
                  </a:lnTo>
                  <a:lnTo>
                    <a:pt x="4132426" y="177771"/>
                  </a:lnTo>
                  <a:lnTo>
                    <a:pt x="4157320" y="179264"/>
                  </a:lnTo>
                  <a:lnTo>
                    <a:pt x="4182214" y="180555"/>
                  </a:lnTo>
                  <a:lnTo>
                    <a:pt x="4207109" y="181668"/>
                  </a:lnTo>
                  <a:lnTo>
                    <a:pt x="4232003" y="182625"/>
                  </a:lnTo>
                  <a:lnTo>
                    <a:pt x="4256897" y="183448"/>
                  </a:lnTo>
                  <a:lnTo>
                    <a:pt x="4281791" y="184154"/>
                  </a:lnTo>
                  <a:lnTo>
                    <a:pt x="4306685" y="184758"/>
                  </a:lnTo>
                  <a:lnTo>
                    <a:pt x="4331579" y="185276"/>
                  </a:lnTo>
                  <a:lnTo>
                    <a:pt x="4356473" y="185719"/>
                  </a:lnTo>
                  <a:lnTo>
                    <a:pt x="4381367" y="186097"/>
                  </a:lnTo>
                  <a:lnTo>
                    <a:pt x="4406262" y="186420"/>
                  </a:lnTo>
                  <a:lnTo>
                    <a:pt x="4431156" y="186696"/>
                  </a:lnTo>
                  <a:lnTo>
                    <a:pt x="4456050" y="186931"/>
                  </a:lnTo>
                  <a:lnTo>
                    <a:pt x="4480944" y="187131"/>
                  </a:lnTo>
                  <a:lnTo>
                    <a:pt x="4505838" y="187302"/>
                  </a:lnTo>
                  <a:lnTo>
                    <a:pt x="4530732" y="187448"/>
                  </a:lnTo>
                  <a:lnTo>
                    <a:pt x="4555626" y="187572"/>
                  </a:lnTo>
                  <a:lnTo>
                    <a:pt x="4580521" y="187678"/>
                  </a:lnTo>
                  <a:lnTo>
                    <a:pt x="4605415" y="187768"/>
                  </a:lnTo>
                  <a:lnTo>
                    <a:pt x="4630309" y="187845"/>
                  </a:lnTo>
                  <a:lnTo>
                    <a:pt x="4655203" y="187910"/>
                  </a:lnTo>
                  <a:lnTo>
                    <a:pt x="4680097" y="187966"/>
                  </a:lnTo>
                  <a:lnTo>
                    <a:pt x="4704991" y="188013"/>
                  </a:lnTo>
                  <a:lnTo>
                    <a:pt x="4729885" y="188053"/>
                  </a:lnTo>
                  <a:lnTo>
                    <a:pt x="4754780" y="188088"/>
                  </a:lnTo>
                  <a:lnTo>
                    <a:pt x="4779674" y="188117"/>
                  </a:lnTo>
                  <a:lnTo>
                    <a:pt x="4804568" y="188142"/>
                  </a:lnTo>
                  <a:lnTo>
                    <a:pt x="4829462" y="188163"/>
                  </a:lnTo>
                  <a:lnTo>
                    <a:pt x="4854356" y="188181"/>
                  </a:lnTo>
                  <a:lnTo>
                    <a:pt x="4879250" y="188196"/>
                  </a:lnTo>
                  <a:lnTo>
                    <a:pt x="4904144" y="188209"/>
                  </a:lnTo>
                  <a:lnTo>
                    <a:pt x="4929038" y="188220"/>
                  </a:lnTo>
                </a:path>
              </a:pathLst>
            </a:custGeom>
            <a:ln w="40651" cap="flat">
              <a:solidFill>
                <a:srgbClr val="00C19F">
                  <a:alpha val="100000"/>
                </a:srgbClr>
              </a:solidFill>
              <a:prstDash val="solid"/>
              <a:round/>
            </a:ln>
          </p:spPr>
          <p:txBody>
            <a:bodyPr/>
            <a:lstStyle/>
            <a:p/>
          </p:txBody>
        </p:sp>
        <p:sp>
          <p:nvSpPr>
            <p:cNvPr id="44" name="pl44"/>
            <p:cNvSpPr/>
            <p:nvPr/>
          </p:nvSpPr>
          <p:spPr>
            <a:xfrm>
              <a:off x="2420208" y="1281825"/>
              <a:ext cx="4929038" cy="376567"/>
            </a:xfrm>
            <a:custGeom>
              <a:avLst/>
              <a:pathLst>
                <a:path w="4929038" h="376567">
                  <a:moveTo>
                    <a:pt x="0" y="0"/>
                  </a:moveTo>
                  <a:lnTo>
                    <a:pt x="24894" y="11"/>
                  </a:lnTo>
                  <a:lnTo>
                    <a:pt x="49788" y="24"/>
                  </a:lnTo>
                  <a:lnTo>
                    <a:pt x="74682" y="39"/>
                  </a:lnTo>
                  <a:lnTo>
                    <a:pt x="99576" y="57"/>
                  </a:lnTo>
                  <a:lnTo>
                    <a:pt x="124470" y="78"/>
                  </a:lnTo>
                  <a:lnTo>
                    <a:pt x="149364" y="103"/>
                  </a:lnTo>
                  <a:lnTo>
                    <a:pt x="174258" y="132"/>
                  </a:lnTo>
                  <a:lnTo>
                    <a:pt x="199153" y="166"/>
                  </a:lnTo>
                  <a:lnTo>
                    <a:pt x="224047" y="207"/>
                  </a:lnTo>
                  <a:lnTo>
                    <a:pt x="248941" y="254"/>
                  </a:lnTo>
                  <a:lnTo>
                    <a:pt x="273835" y="309"/>
                  </a:lnTo>
                  <a:lnTo>
                    <a:pt x="298729" y="375"/>
                  </a:lnTo>
                  <a:lnTo>
                    <a:pt x="323623" y="451"/>
                  </a:lnTo>
                  <a:lnTo>
                    <a:pt x="348517" y="541"/>
                  </a:lnTo>
                  <a:lnTo>
                    <a:pt x="373412" y="647"/>
                  </a:lnTo>
                  <a:lnTo>
                    <a:pt x="398306" y="771"/>
                  </a:lnTo>
                  <a:lnTo>
                    <a:pt x="423200" y="917"/>
                  </a:lnTo>
                  <a:lnTo>
                    <a:pt x="448094" y="1088"/>
                  </a:lnTo>
                  <a:lnTo>
                    <a:pt x="472988" y="1289"/>
                  </a:lnTo>
                  <a:lnTo>
                    <a:pt x="497882" y="1524"/>
                  </a:lnTo>
                  <a:lnTo>
                    <a:pt x="522776" y="1800"/>
                  </a:lnTo>
                  <a:lnTo>
                    <a:pt x="547670" y="2123"/>
                  </a:lnTo>
                  <a:lnTo>
                    <a:pt x="572565" y="2501"/>
                  </a:lnTo>
                  <a:lnTo>
                    <a:pt x="597459" y="2943"/>
                  </a:lnTo>
                  <a:lnTo>
                    <a:pt x="622353" y="3461"/>
                  </a:lnTo>
                  <a:lnTo>
                    <a:pt x="647247" y="4066"/>
                  </a:lnTo>
                  <a:lnTo>
                    <a:pt x="672141" y="4771"/>
                  </a:lnTo>
                  <a:lnTo>
                    <a:pt x="697035" y="5594"/>
                  </a:lnTo>
                  <a:lnTo>
                    <a:pt x="721929" y="6552"/>
                  </a:lnTo>
                  <a:lnTo>
                    <a:pt x="746824" y="7665"/>
                  </a:lnTo>
                  <a:lnTo>
                    <a:pt x="771718" y="8955"/>
                  </a:lnTo>
                  <a:lnTo>
                    <a:pt x="796612" y="10449"/>
                  </a:lnTo>
                  <a:lnTo>
                    <a:pt x="821506" y="12173"/>
                  </a:lnTo>
                  <a:lnTo>
                    <a:pt x="846400" y="14157"/>
                  </a:lnTo>
                  <a:lnTo>
                    <a:pt x="871294" y="16433"/>
                  </a:lnTo>
                  <a:lnTo>
                    <a:pt x="896188" y="19034"/>
                  </a:lnTo>
                  <a:lnTo>
                    <a:pt x="921083" y="21991"/>
                  </a:lnTo>
                  <a:lnTo>
                    <a:pt x="945977" y="25338"/>
                  </a:lnTo>
                  <a:lnTo>
                    <a:pt x="970871" y="29104"/>
                  </a:lnTo>
                  <a:lnTo>
                    <a:pt x="995765" y="33314"/>
                  </a:lnTo>
                  <a:lnTo>
                    <a:pt x="1020659" y="37986"/>
                  </a:lnTo>
                  <a:lnTo>
                    <a:pt x="1045553" y="43129"/>
                  </a:lnTo>
                  <a:lnTo>
                    <a:pt x="1070447" y="48742"/>
                  </a:lnTo>
                  <a:lnTo>
                    <a:pt x="1095341" y="54809"/>
                  </a:lnTo>
                  <a:lnTo>
                    <a:pt x="1120236" y="61299"/>
                  </a:lnTo>
                  <a:lnTo>
                    <a:pt x="1145130" y="68163"/>
                  </a:lnTo>
                  <a:lnTo>
                    <a:pt x="1170024" y="75339"/>
                  </a:lnTo>
                  <a:lnTo>
                    <a:pt x="1194918" y="82750"/>
                  </a:lnTo>
                  <a:lnTo>
                    <a:pt x="1219812" y="90307"/>
                  </a:lnTo>
                  <a:lnTo>
                    <a:pt x="1244706" y="97913"/>
                  </a:lnTo>
                  <a:lnTo>
                    <a:pt x="1269600" y="105469"/>
                  </a:lnTo>
                  <a:lnTo>
                    <a:pt x="1294495" y="112880"/>
                  </a:lnTo>
                  <a:lnTo>
                    <a:pt x="1319389" y="120056"/>
                  </a:lnTo>
                  <a:lnTo>
                    <a:pt x="1344283" y="126921"/>
                  </a:lnTo>
                  <a:lnTo>
                    <a:pt x="1369177" y="133410"/>
                  </a:lnTo>
                  <a:lnTo>
                    <a:pt x="1394071" y="139477"/>
                  </a:lnTo>
                  <a:lnTo>
                    <a:pt x="1418965" y="145090"/>
                  </a:lnTo>
                  <a:lnTo>
                    <a:pt x="1443859" y="150234"/>
                  </a:lnTo>
                  <a:lnTo>
                    <a:pt x="1468754" y="154906"/>
                  </a:lnTo>
                  <a:lnTo>
                    <a:pt x="1493648" y="159115"/>
                  </a:lnTo>
                  <a:lnTo>
                    <a:pt x="1518542" y="162881"/>
                  </a:lnTo>
                  <a:lnTo>
                    <a:pt x="1543436" y="166228"/>
                  </a:lnTo>
                  <a:lnTo>
                    <a:pt x="1568330" y="169186"/>
                  </a:lnTo>
                  <a:lnTo>
                    <a:pt x="1593224" y="171786"/>
                  </a:lnTo>
                  <a:lnTo>
                    <a:pt x="1618118" y="174062"/>
                  </a:lnTo>
                  <a:lnTo>
                    <a:pt x="1643012" y="176046"/>
                  </a:lnTo>
                  <a:lnTo>
                    <a:pt x="1667907" y="177771"/>
                  </a:lnTo>
                  <a:lnTo>
                    <a:pt x="1692801" y="179264"/>
                  </a:lnTo>
                  <a:lnTo>
                    <a:pt x="1717695" y="180555"/>
                  </a:lnTo>
                  <a:lnTo>
                    <a:pt x="1742589" y="181668"/>
                  </a:lnTo>
                  <a:lnTo>
                    <a:pt x="1767483" y="182625"/>
                  </a:lnTo>
                  <a:lnTo>
                    <a:pt x="1792377" y="183448"/>
                  </a:lnTo>
                  <a:lnTo>
                    <a:pt x="1817271" y="184154"/>
                  </a:lnTo>
                  <a:lnTo>
                    <a:pt x="1842166" y="184758"/>
                  </a:lnTo>
                  <a:lnTo>
                    <a:pt x="1867060" y="185276"/>
                  </a:lnTo>
                  <a:lnTo>
                    <a:pt x="1891954" y="185719"/>
                  </a:lnTo>
                  <a:lnTo>
                    <a:pt x="1916848" y="186097"/>
                  </a:lnTo>
                  <a:lnTo>
                    <a:pt x="1941742" y="186420"/>
                  </a:lnTo>
                  <a:lnTo>
                    <a:pt x="1966636" y="186696"/>
                  </a:lnTo>
                  <a:lnTo>
                    <a:pt x="1991530" y="186931"/>
                  </a:lnTo>
                  <a:lnTo>
                    <a:pt x="2016425" y="187131"/>
                  </a:lnTo>
                  <a:lnTo>
                    <a:pt x="2041319" y="187302"/>
                  </a:lnTo>
                  <a:lnTo>
                    <a:pt x="2066213" y="187448"/>
                  </a:lnTo>
                  <a:lnTo>
                    <a:pt x="2091107" y="187572"/>
                  </a:lnTo>
                  <a:lnTo>
                    <a:pt x="2116001" y="187678"/>
                  </a:lnTo>
                  <a:lnTo>
                    <a:pt x="2140895" y="187768"/>
                  </a:lnTo>
                  <a:lnTo>
                    <a:pt x="2165789" y="187845"/>
                  </a:lnTo>
                  <a:lnTo>
                    <a:pt x="2190683" y="187910"/>
                  </a:lnTo>
                  <a:lnTo>
                    <a:pt x="2215578" y="187966"/>
                  </a:lnTo>
                  <a:lnTo>
                    <a:pt x="2240472" y="188013"/>
                  </a:lnTo>
                  <a:lnTo>
                    <a:pt x="2265366" y="188053"/>
                  </a:lnTo>
                  <a:lnTo>
                    <a:pt x="2290260" y="188088"/>
                  </a:lnTo>
                  <a:lnTo>
                    <a:pt x="2315154" y="188117"/>
                  </a:lnTo>
                  <a:lnTo>
                    <a:pt x="2340048" y="188142"/>
                  </a:lnTo>
                  <a:lnTo>
                    <a:pt x="2364942" y="188163"/>
                  </a:lnTo>
                  <a:lnTo>
                    <a:pt x="2389837" y="188181"/>
                  </a:lnTo>
                  <a:lnTo>
                    <a:pt x="2414731" y="188196"/>
                  </a:lnTo>
                  <a:lnTo>
                    <a:pt x="2439625" y="188209"/>
                  </a:lnTo>
                  <a:lnTo>
                    <a:pt x="2464519" y="188220"/>
                  </a:lnTo>
                  <a:lnTo>
                    <a:pt x="2464519" y="188346"/>
                  </a:lnTo>
                  <a:lnTo>
                    <a:pt x="2489413" y="188357"/>
                  </a:lnTo>
                  <a:lnTo>
                    <a:pt x="2514307" y="188370"/>
                  </a:lnTo>
                  <a:lnTo>
                    <a:pt x="2539201" y="188386"/>
                  </a:lnTo>
                  <a:lnTo>
                    <a:pt x="2564096" y="188404"/>
                  </a:lnTo>
                  <a:lnTo>
                    <a:pt x="2588990" y="188425"/>
                  </a:lnTo>
                  <a:lnTo>
                    <a:pt x="2613884" y="188450"/>
                  </a:lnTo>
                  <a:lnTo>
                    <a:pt x="2638778" y="188479"/>
                  </a:lnTo>
                  <a:lnTo>
                    <a:pt x="2663672" y="188513"/>
                  </a:lnTo>
                  <a:lnTo>
                    <a:pt x="2688566" y="188553"/>
                  </a:lnTo>
                  <a:lnTo>
                    <a:pt x="2713460" y="188601"/>
                  </a:lnTo>
                  <a:lnTo>
                    <a:pt x="2738354" y="188656"/>
                  </a:lnTo>
                  <a:lnTo>
                    <a:pt x="2763249" y="188722"/>
                  </a:lnTo>
                  <a:lnTo>
                    <a:pt x="2788143" y="188798"/>
                  </a:lnTo>
                  <a:lnTo>
                    <a:pt x="2813037" y="188888"/>
                  </a:lnTo>
                  <a:lnTo>
                    <a:pt x="2837931" y="188994"/>
                  </a:lnTo>
                  <a:lnTo>
                    <a:pt x="2862825" y="189118"/>
                  </a:lnTo>
                  <a:lnTo>
                    <a:pt x="2887719" y="189264"/>
                  </a:lnTo>
                  <a:lnTo>
                    <a:pt x="2912613" y="189435"/>
                  </a:lnTo>
                  <a:lnTo>
                    <a:pt x="2937508" y="189635"/>
                  </a:lnTo>
                  <a:lnTo>
                    <a:pt x="2962402" y="189871"/>
                  </a:lnTo>
                  <a:lnTo>
                    <a:pt x="2987296" y="190146"/>
                  </a:lnTo>
                  <a:lnTo>
                    <a:pt x="3012190" y="190469"/>
                  </a:lnTo>
                  <a:lnTo>
                    <a:pt x="3037084" y="190848"/>
                  </a:lnTo>
                  <a:lnTo>
                    <a:pt x="3061978" y="191290"/>
                  </a:lnTo>
                  <a:lnTo>
                    <a:pt x="3086872" y="191808"/>
                  </a:lnTo>
                  <a:lnTo>
                    <a:pt x="3111767" y="192413"/>
                  </a:lnTo>
                  <a:lnTo>
                    <a:pt x="3136661" y="193118"/>
                  </a:lnTo>
                  <a:lnTo>
                    <a:pt x="3161555" y="193941"/>
                  </a:lnTo>
                  <a:lnTo>
                    <a:pt x="3186449" y="194899"/>
                  </a:lnTo>
                  <a:lnTo>
                    <a:pt x="3211343" y="196011"/>
                  </a:lnTo>
                  <a:lnTo>
                    <a:pt x="3236237" y="197302"/>
                  </a:lnTo>
                  <a:lnTo>
                    <a:pt x="3261131" y="198796"/>
                  </a:lnTo>
                  <a:lnTo>
                    <a:pt x="3286025" y="200520"/>
                  </a:lnTo>
                  <a:lnTo>
                    <a:pt x="3310920" y="202504"/>
                  </a:lnTo>
                  <a:lnTo>
                    <a:pt x="3335814" y="204780"/>
                  </a:lnTo>
                  <a:lnTo>
                    <a:pt x="3360708" y="207381"/>
                  </a:lnTo>
                  <a:lnTo>
                    <a:pt x="3385602" y="210338"/>
                  </a:lnTo>
                  <a:lnTo>
                    <a:pt x="3410496" y="213685"/>
                  </a:lnTo>
                  <a:lnTo>
                    <a:pt x="3435390" y="217451"/>
                  </a:lnTo>
                  <a:lnTo>
                    <a:pt x="3460284" y="221660"/>
                  </a:lnTo>
                  <a:lnTo>
                    <a:pt x="3485179" y="226332"/>
                  </a:lnTo>
                  <a:lnTo>
                    <a:pt x="3510073" y="231476"/>
                  </a:lnTo>
                  <a:lnTo>
                    <a:pt x="3534967" y="237089"/>
                  </a:lnTo>
                  <a:lnTo>
                    <a:pt x="3559861" y="243156"/>
                  </a:lnTo>
                  <a:lnTo>
                    <a:pt x="3584755" y="249645"/>
                  </a:lnTo>
                  <a:lnTo>
                    <a:pt x="3609649" y="256510"/>
                  </a:lnTo>
                  <a:lnTo>
                    <a:pt x="3634543" y="263686"/>
                  </a:lnTo>
                  <a:lnTo>
                    <a:pt x="3659438" y="271097"/>
                  </a:lnTo>
                  <a:lnTo>
                    <a:pt x="3684332" y="278654"/>
                  </a:lnTo>
                  <a:lnTo>
                    <a:pt x="3709226" y="286259"/>
                  </a:lnTo>
                  <a:lnTo>
                    <a:pt x="3734120" y="293816"/>
                  </a:lnTo>
                  <a:lnTo>
                    <a:pt x="3759014" y="301227"/>
                  </a:lnTo>
                  <a:lnTo>
                    <a:pt x="3783908" y="308403"/>
                  </a:lnTo>
                  <a:lnTo>
                    <a:pt x="3808802" y="315268"/>
                  </a:lnTo>
                  <a:lnTo>
                    <a:pt x="3833696" y="321757"/>
                  </a:lnTo>
                  <a:lnTo>
                    <a:pt x="3858591" y="327824"/>
                  </a:lnTo>
                  <a:lnTo>
                    <a:pt x="3883485" y="333437"/>
                  </a:lnTo>
                  <a:lnTo>
                    <a:pt x="3908379" y="338581"/>
                  </a:lnTo>
                  <a:lnTo>
                    <a:pt x="3933273" y="343253"/>
                  </a:lnTo>
                  <a:lnTo>
                    <a:pt x="3958167" y="347462"/>
                  </a:lnTo>
                  <a:lnTo>
                    <a:pt x="3983061" y="351228"/>
                  </a:lnTo>
                  <a:lnTo>
                    <a:pt x="4007955" y="354575"/>
                  </a:lnTo>
                  <a:lnTo>
                    <a:pt x="4032850" y="357533"/>
                  </a:lnTo>
                  <a:lnTo>
                    <a:pt x="4057744" y="360133"/>
                  </a:lnTo>
                  <a:lnTo>
                    <a:pt x="4082638" y="362409"/>
                  </a:lnTo>
                  <a:lnTo>
                    <a:pt x="4107532" y="364393"/>
                  </a:lnTo>
                  <a:lnTo>
                    <a:pt x="4132426" y="366117"/>
                  </a:lnTo>
                  <a:lnTo>
                    <a:pt x="4157320" y="367611"/>
                  </a:lnTo>
                  <a:lnTo>
                    <a:pt x="4182214" y="368902"/>
                  </a:lnTo>
                  <a:lnTo>
                    <a:pt x="4207109" y="370015"/>
                  </a:lnTo>
                  <a:lnTo>
                    <a:pt x="4232003" y="370972"/>
                  </a:lnTo>
                  <a:lnTo>
                    <a:pt x="4256897" y="371795"/>
                  </a:lnTo>
                  <a:lnTo>
                    <a:pt x="4281791" y="372501"/>
                  </a:lnTo>
                  <a:lnTo>
                    <a:pt x="4306685" y="373105"/>
                  </a:lnTo>
                  <a:lnTo>
                    <a:pt x="4331579" y="373623"/>
                  </a:lnTo>
                  <a:lnTo>
                    <a:pt x="4356473" y="374066"/>
                  </a:lnTo>
                  <a:lnTo>
                    <a:pt x="4381367" y="374444"/>
                  </a:lnTo>
                  <a:lnTo>
                    <a:pt x="4406262" y="374767"/>
                  </a:lnTo>
                  <a:lnTo>
                    <a:pt x="4431156" y="375042"/>
                  </a:lnTo>
                  <a:lnTo>
                    <a:pt x="4456050" y="375278"/>
                  </a:lnTo>
                  <a:lnTo>
                    <a:pt x="4480944" y="375478"/>
                  </a:lnTo>
                  <a:lnTo>
                    <a:pt x="4505838" y="375649"/>
                  </a:lnTo>
                  <a:lnTo>
                    <a:pt x="4530732" y="375795"/>
                  </a:lnTo>
                  <a:lnTo>
                    <a:pt x="4555626" y="375919"/>
                  </a:lnTo>
                  <a:lnTo>
                    <a:pt x="4580521" y="376025"/>
                  </a:lnTo>
                  <a:lnTo>
                    <a:pt x="4605415" y="376115"/>
                  </a:lnTo>
                  <a:lnTo>
                    <a:pt x="4630309" y="376192"/>
                  </a:lnTo>
                  <a:lnTo>
                    <a:pt x="4655203" y="376257"/>
                  </a:lnTo>
                  <a:lnTo>
                    <a:pt x="4680097" y="376312"/>
                  </a:lnTo>
                  <a:lnTo>
                    <a:pt x="4704991" y="376360"/>
                  </a:lnTo>
                  <a:lnTo>
                    <a:pt x="4729885" y="376400"/>
                  </a:lnTo>
                  <a:lnTo>
                    <a:pt x="4754780" y="376434"/>
                  </a:lnTo>
                  <a:lnTo>
                    <a:pt x="4779674" y="376463"/>
                  </a:lnTo>
                  <a:lnTo>
                    <a:pt x="4804568" y="376488"/>
                  </a:lnTo>
                  <a:lnTo>
                    <a:pt x="4829462" y="376509"/>
                  </a:lnTo>
                  <a:lnTo>
                    <a:pt x="4854356" y="376527"/>
                  </a:lnTo>
                  <a:lnTo>
                    <a:pt x="4879250" y="376543"/>
                  </a:lnTo>
                  <a:lnTo>
                    <a:pt x="4904144" y="376556"/>
                  </a:lnTo>
                  <a:lnTo>
                    <a:pt x="4929038" y="376567"/>
                  </a:lnTo>
                </a:path>
              </a:pathLst>
            </a:custGeom>
            <a:ln w="40651" cap="flat">
              <a:solidFill>
                <a:srgbClr val="00C0B9">
                  <a:alpha val="100000"/>
                </a:srgbClr>
              </a:solidFill>
              <a:prstDash val="solid"/>
              <a:round/>
            </a:ln>
          </p:spPr>
          <p:txBody>
            <a:bodyPr/>
            <a:lstStyle/>
            <a:p/>
          </p:txBody>
        </p:sp>
        <p:sp>
          <p:nvSpPr>
            <p:cNvPr id="45" name="pl45"/>
            <p:cNvSpPr/>
            <p:nvPr/>
          </p:nvSpPr>
          <p:spPr>
            <a:xfrm>
              <a:off x="2420208" y="5237045"/>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ECF">
                  <a:alpha val="100000"/>
                </a:srgbClr>
              </a:solidFill>
              <a:prstDash val="solid"/>
              <a:round/>
            </a:ln>
          </p:spPr>
          <p:txBody>
            <a:bodyPr/>
            <a:lstStyle/>
            <a:p/>
          </p:txBody>
        </p:sp>
        <p:sp>
          <p:nvSpPr>
            <p:cNvPr id="46" name="pl46"/>
            <p:cNvSpPr/>
            <p:nvPr/>
          </p:nvSpPr>
          <p:spPr>
            <a:xfrm>
              <a:off x="2420208" y="580208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9E3">
                  <a:alpha val="100000"/>
                </a:srgbClr>
              </a:solidFill>
              <a:prstDash val="solid"/>
              <a:round/>
            </a:ln>
          </p:spPr>
          <p:txBody>
            <a:bodyPr/>
            <a:lstStyle/>
            <a:p/>
          </p:txBody>
        </p:sp>
        <p:sp>
          <p:nvSpPr>
            <p:cNvPr id="47" name="pl47"/>
            <p:cNvSpPr/>
            <p:nvPr/>
          </p:nvSpPr>
          <p:spPr>
            <a:xfrm>
              <a:off x="2420208" y="542539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2F4">
                  <a:alpha val="100000"/>
                </a:srgbClr>
              </a:solidFill>
              <a:prstDash val="solid"/>
              <a:round/>
            </a:ln>
          </p:spPr>
          <p:txBody>
            <a:bodyPr/>
            <a:lstStyle/>
            <a:p/>
          </p:txBody>
        </p:sp>
        <p:sp>
          <p:nvSpPr>
            <p:cNvPr id="48" name="pl48"/>
            <p:cNvSpPr/>
            <p:nvPr/>
          </p:nvSpPr>
          <p:spPr>
            <a:xfrm>
              <a:off x="2420208" y="1093415"/>
              <a:ext cx="4929038" cy="753134"/>
            </a:xfrm>
            <a:custGeom>
              <a:avLst/>
              <a:pathLst>
                <a:path w="4929038" h="753134">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252"/>
                  </a:lnTo>
                  <a:lnTo>
                    <a:pt x="2489413" y="296"/>
                  </a:lnTo>
                  <a:lnTo>
                    <a:pt x="2514307" y="349"/>
                  </a:lnTo>
                  <a:lnTo>
                    <a:pt x="2539201" y="410"/>
                  </a:lnTo>
                  <a:lnTo>
                    <a:pt x="2564096" y="482"/>
                  </a:lnTo>
                  <a:lnTo>
                    <a:pt x="2588990" y="566"/>
                  </a:lnTo>
                  <a:lnTo>
                    <a:pt x="2613884" y="665"/>
                  </a:lnTo>
                  <a:lnTo>
                    <a:pt x="2638778" y="782"/>
                  </a:lnTo>
                  <a:lnTo>
                    <a:pt x="2663672" y="919"/>
                  </a:lnTo>
                  <a:lnTo>
                    <a:pt x="2688566" y="1080"/>
                  </a:lnTo>
                  <a:lnTo>
                    <a:pt x="2713460" y="1270"/>
                  </a:lnTo>
                  <a:lnTo>
                    <a:pt x="2738354" y="1492"/>
                  </a:lnTo>
                  <a:lnTo>
                    <a:pt x="2763249" y="1753"/>
                  </a:lnTo>
                  <a:lnTo>
                    <a:pt x="2788143" y="2060"/>
                  </a:lnTo>
                  <a:lnTo>
                    <a:pt x="2813037" y="2420"/>
                  </a:lnTo>
                  <a:lnTo>
                    <a:pt x="2837931" y="2843"/>
                  </a:lnTo>
                  <a:lnTo>
                    <a:pt x="2862825" y="3340"/>
                  </a:lnTo>
                  <a:lnTo>
                    <a:pt x="2887719" y="3922"/>
                  </a:lnTo>
                  <a:lnTo>
                    <a:pt x="2912613" y="4606"/>
                  </a:lnTo>
                  <a:lnTo>
                    <a:pt x="2937508" y="5409"/>
                  </a:lnTo>
                  <a:lnTo>
                    <a:pt x="2962402" y="6349"/>
                  </a:lnTo>
                  <a:lnTo>
                    <a:pt x="2987296" y="7452"/>
                  </a:lnTo>
                  <a:lnTo>
                    <a:pt x="3012190" y="8744"/>
                  </a:lnTo>
                  <a:lnTo>
                    <a:pt x="3037084" y="10257"/>
                  </a:lnTo>
                  <a:lnTo>
                    <a:pt x="3061978" y="12028"/>
                  </a:lnTo>
                  <a:lnTo>
                    <a:pt x="3086872" y="14098"/>
                  </a:lnTo>
                  <a:lnTo>
                    <a:pt x="3111767" y="16517"/>
                  </a:lnTo>
                  <a:lnTo>
                    <a:pt x="3136661" y="19340"/>
                  </a:lnTo>
                  <a:lnTo>
                    <a:pt x="3161555" y="22631"/>
                  </a:lnTo>
                  <a:lnTo>
                    <a:pt x="3186449" y="26461"/>
                  </a:lnTo>
                  <a:lnTo>
                    <a:pt x="3211343" y="30912"/>
                  </a:lnTo>
                  <a:lnTo>
                    <a:pt x="3236237" y="36075"/>
                  </a:lnTo>
                  <a:lnTo>
                    <a:pt x="3261131" y="42050"/>
                  </a:lnTo>
                  <a:lnTo>
                    <a:pt x="3286025" y="48946"/>
                  </a:lnTo>
                  <a:lnTo>
                    <a:pt x="3310920" y="56884"/>
                  </a:lnTo>
                  <a:lnTo>
                    <a:pt x="3335814" y="65988"/>
                  </a:lnTo>
                  <a:lnTo>
                    <a:pt x="3360708" y="76389"/>
                  </a:lnTo>
                  <a:lnTo>
                    <a:pt x="3385602" y="88220"/>
                  </a:lnTo>
                  <a:lnTo>
                    <a:pt x="3410496" y="101607"/>
                  </a:lnTo>
                  <a:lnTo>
                    <a:pt x="3435390" y="116670"/>
                  </a:lnTo>
                  <a:lnTo>
                    <a:pt x="3460284" y="133509"/>
                  </a:lnTo>
                  <a:lnTo>
                    <a:pt x="3485179" y="152196"/>
                  </a:lnTo>
                  <a:lnTo>
                    <a:pt x="3510073" y="172771"/>
                  </a:lnTo>
                  <a:lnTo>
                    <a:pt x="3534967" y="195223"/>
                  </a:lnTo>
                  <a:lnTo>
                    <a:pt x="3559861" y="219491"/>
                  </a:lnTo>
                  <a:lnTo>
                    <a:pt x="3584755" y="245448"/>
                  </a:lnTo>
                  <a:lnTo>
                    <a:pt x="3609649" y="272906"/>
                  </a:lnTo>
                  <a:lnTo>
                    <a:pt x="3634543" y="301612"/>
                  </a:lnTo>
                  <a:lnTo>
                    <a:pt x="3659438" y="331256"/>
                  </a:lnTo>
                  <a:lnTo>
                    <a:pt x="3684332" y="361481"/>
                  </a:lnTo>
                  <a:lnTo>
                    <a:pt x="3709226" y="391905"/>
                  </a:lnTo>
                  <a:lnTo>
                    <a:pt x="3734120" y="422131"/>
                  </a:lnTo>
                  <a:lnTo>
                    <a:pt x="3759014" y="451774"/>
                  </a:lnTo>
                  <a:lnTo>
                    <a:pt x="3783908" y="480480"/>
                  </a:lnTo>
                  <a:lnTo>
                    <a:pt x="3808802" y="507938"/>
                  </a:lnTo>
                  <a:lnTo>
                    <a:pt x="3833696" y="533896"/>
                  </a:lnTo>
                  <a:lnTo>
                    <a:pt x="3858591" y="558163"/>
                  </a:lnTo>
                  <a:lnTo>
                    <a:pt x="3883485" y="580616"/>
                  </a:lnTo>
                  <a:lnTo>
                    <a:pt x="3908379" y="601190"/>
                  </a:lnTo>
                  <a:lnTo>
                    <a:pt x="3933273" y="619878"/>
                  </a:lnTo>
                  <a:lnTo>
                    <a:pt x="3958167" y="636716"/>
                  </a:lnTo>
                  <a:lnTo>
                    <a:pt x="3983061" y="651779"/>
                  </a:lnTo>
                  <a:lnTo>
                    <a:pt x="4007955" y="665167"/>
                  </a:lnTo>
                  <a:lnTo>
                    <a:pt x="4032850" y="676997"/>
                  </a:lnTo>
                  <a:lnTo>
                    <a:pt x="4057744" y="687398"/>
                  </a:lnTo>
                  <a:lnTo>
                    <a:pt x="4082638" y="696502"/>
                  </a:lnTo>
                  <a:lnTo>
                    <a:pt x="4107532" y="704440"/>
                  </a:lnTo>
                  <a:lnTo>
                    <a:pt x="4132426" y="711337"/>
                  </a:lnTo>
                  <a:lnTo>
                    <a:pt x="4157320" y="717311"/>
                  </a:lnTo>
                  <a:lnTo>
                    <a:pt x="4182214" y="722474"/>
                  </a:lnTo>
                  <a:lnTo>
                    <a:pt x="4207109" y="726925"/>
                  </a:lnTo>
                  <a:lnTo>
                    <a:pt x="4232003" y="730756"/>
                  </a:lnTo>
                  <a:lnTo>
                    <a:pt x="4256897" y="734046"/>
                  </a:lnTo>
                  <a:lnTo>
                    <a:pt x="4281791" y="736869"/>
                  </a:lnTo>
                  <a:lnTo>
                    <a:pt x="4306685" y="739288"/>
                  </a:lnTo>
                  <a:lnTo>
                    <a:pt x="4331579" y="741358"/>
                  </a:lnTo>
                  <a:lnTo>
                    <a:pt x="4356473" y="743129"/>
                  </a:lnTo>
                  <a:lnTo>
                    <a:pt x="4381367" y="744642"/>
                  </a:lnTo>
                  <a:lnTo>
                    <a:pt x="4406262" y="745934"/>
                  </a:lnTo>
                  <a:lnTo>
                    <a:pt x="4431156" y="747037"/>
                  </a:lnTo>
                  <a:lnTo>
                    <a:pt x="4456050" y="747978"/>
                  </a:lnTo>
                  <a:lnTo>
                    <a:pt x="4480944" y="748780"/>
                  </a:lnTo>
                  <a:lnTo>
                    <a:pt x="4505838" y="749464"/>
                  </a:lnTo>
                  <a:lnTo>
                    <a:pt x="4530732" y="750047"/>
                  </a:lnTo>
                  <a:lnTo>
                    <a:pt x="4555626" y="750543"/>
                  </a:lnTo>
                  <a:lnTo>
                    <a:pt x="4580521" y="750966"/>
                  </a:lnTo>
                  <a:lnTo>
                    <a:pt x="4605415" y="751326"/>
                  </a:lnTo>
                  <a:lnTo>
                    <a:pt x="4630309" y="751633"/>
                  </a:lnTo>
                  <a:lnTo>
                    <a:pt x="4655203" y="751894"/>
                  </a:lnTo>
                  <a:lnTo>
                    <a:pt x="4680097" y="752117"/>
                  </a:lnTo>
                  <a:lnTo>
                    <a:pt x="4704991" y="752306"/>
                  </a:lnTo>
                  <a:lnTo>
                    <a:pt x="4729885" y="752467"/>
                  </a:lnTo>
                  <a:lnTo>
                    <a:pt x="4754780" y="752604"/>
                  </a:lnTo>
                  <a:lnTo>
                    <a:pt x="4779674" y="752721"/>
                  </a:lnTo>
                  <a:lnTo>
                    <a:pt x="4804568" y="752820"/>
                  </a:lnTo>
                  <a:lnTo>
                    <a:pt x="4829462" y="752905"/>
                  </a:lnTo>
                  <a:lnTo>
                    <a:pt x="4854356" y="752977"/>
                  </a:lnTo>
                  <a:lnTo>
                    <a:pt x="4879250" y="753038"/>
                  </a:lnTo>
                  <a:lnTo>
                    <a:pt x="4904144" y="753090"/>
                  </a:lnTo>
                  <a:lnTo>
                    <a:pt x="4929038" y="753134"/>
                  </a:lnTo>
                </a:path>
              </a:pathLst>
            </a:custGeom>
            <a:ln w="40651" cap="flat">
              <a:solidFill>
                <a:srgbClr val="00A8FF">
                  <a:alpha val="100000"/>
                </a:srgbClr>
              </a:solidFill>
              <a:prstDash val="solid"/>
              <a:round/>
            </a:ln>
          </p:spPr>
          <p:txBody>
            <a:bodyPr/>
            <a:lstStyle/>
            <a:p/>
          </p:txBody>
        </p:sp>
        <p:sp>
          <p:nvSpPr>
            <p:cNvPr id="49" name="pl49"/>
            <p:cNvSpPr/>
            <p:nvPr/>
          </p:nvSpPr>
          <p:spPr>
            <a:xfrm>
              <a:off x="2420208" y="1658519"/>
              <a:ext cx="4929038" cy="376504"/>
            </a:xfrm>
            <a:custGeom>
              <a:avLst/>
              <a:pathLst>
                <a:path w="4929038" h="376504">
                  <a:moveTo>
                    <a:pt x="0" y="188220"/>
                  </a:moveTo>
                  <a:lnTo>
                    <a:pt x="24894" y="188209"/>
                  </a:lnTo>
                  <a:lnTo>
                    <a:pt x="49788" y="188196"/>
                  </a:lnTo>
                  <a:lnTo>
                    <a:pt x="74682" y="188181"/>
                  </a:lnTo>
                  <a:lnTo>
                    <a:pt x="99576" y="188163"/>
                  </a:lnTo>
                  <a:lnTo>
                    <a:pt x="124470" y="188142"/>
                  </a:lnTo>
                  <a:lnTo>
                    <a:pt x="149364" y="188117"/>
                  </a:lnTo>
                  <a:lnTo>
                    <a:pt x="174258" y="188088"/>
                  </a:lnTo>
                  <a:lnTo>
                    <a:pt x="199153" y="188053"/>
                  </a:lnTo>
                  <a:lnTo>
                    <a:pt x="224047" y="188013"/>
                  </a:lnTo>
                  <a:lnTo>
                    <a:pt x="248941" y="187966"/>
                  </a:lnTo>
                  <a:lnTo>
                    <a:pt x="273835" y="187910"/>
                  </a:lnTo>
                  <a:lnTo>
                    <a:pt x="298729" y="187845"/>
                  </a:lnTo>
                  <a:lnTo>
                    <a:pt x="323623" y="187768"/>
                  </a:lnTo>
                  <a:lnTo>
                    <a:pt x="348517" y="187678"/>
                  </a:lnTo>
                  <a:lnTo>
                    <a:pt x="373412" y="187572"/>
                  </a:lnTo>
                  <a:lnTo>
                    <a:pt x="398306" y="187448"/>
                  </a:lnTo>
                  <a:lnTo>
                    <a:pt x="423200" y="187302"/>
                  </a:lnTo>
                  <a:lnTo>
                    <a:pt x="448094" y="187131"/>
                  </a:lnTo>
                  <a:lnTo>
                    <a:pt x="472988" y="186931"/>
                  </a:lnTo>
                  <a:lnTo>
                    <a:pt x="497882" y="186696"/>
                  </a:lnTo>
                  <a:lnTo>
                    <a:pt x="522776" y="186420"/>
                  </a:lnTo>
                  <a:lnTo>
                    <a:pt x="547670" y="186097"/>
                  </a:lnTo>
                  <a:lnTo>
                    <a:pt x="572565" y="185719"/>
                  </a:lnTo>
                  <a:lnTo>
                    <a:pt x="597459" y="185276"/>
                  </a:lnTo>
                  <a:lnTo>
                    <a:pt x="622353" y="184758"/>
                  </a:lnTo>
                  <a:lnTo>
                    <a:pt x="647247" y="184154"/>
                  </a:lnTo>
                  <a:lnTo>
                    <a:pt x="672141" y="183448"/>
                  </a:lnTo>
                  <a:lnTo>
                    <a:pt x="697035" y="182625"/>
                  </a:lnTo>
                  <a:lnTo>
                    <a:pt x="721929" y="181668"/>
                  </a:lnTo>
                  <a:lnTo>
                    <a:pt x="746824" y="180555"/>
                  </a:lnTo>
                  <a:lnTo>
                    <a:pt x="771718" y="179264"/>
                  </a:lnTo>
                  <a:lnTo>
                    <a:pt x="796612" y="177771"/>
                  </a:lnTo>
                  <a:lnTo>
                    <a:pt x="821506" y="176046"/>
                  </a:lnTo>
                  <a:lnTo>
                    <a:pt x="846400" y="174062"/>
                  </a:lnTo>
                  <a:lnTo>
                    <a:pt x="871294" y="171786"/>
                  </a:lnTo>
                  <a:lnTo>
                    <a:pt x="896188" y="169186"/>
                  </a:lnTo>
                  <a:lnTo>
                    <a:pt x="921083" y="166228"/>
                  </a:lnTo>
                  <a:lnTo>
                    <a:pt x="945977" y="162881"/>
                  </a:lnTo>
                  <a:lnTo>
                    <a:pt x="970871" y="159115"/>
                  </a:lnTo>
                  <a:lnTo>
                    <a:pt x="995765" y="154906"/>
                  </a:lnTo>
                  <a:lnTo>
                    <a:pt x="1020659" y="150234"/>
                  </a:lnTo>
                  <a:lnTo>
                    <a:pt x="1045553" y="145090"/>
                  </a:lnTo>
                  <a:lnTo>
                    <a:pt x="1070447" y="139477"/>
                  </a:lnTo>
                  <a:lnTo>
                    <a:pt x="1095341" y="133410"/>
                  </a:lnTo>
                  <a:lnTo>
                    <a:pt x="1120236" y="126921"/>
                  </a:lnTo>
                  <a:lnTo>
                    <a:pt x="1145130" y="120056"/>
                  </a:lnTo>
                  <a:lnTo>
                    <a:pt x="1170024" y="112880"/>
                  </a:lnTo>
                  <a:lnTo>
                    <a:pt x="1194918" y="105469"/>
                  </a:lnTo>
                  <a:lnTo>
                    <a:pt x="1219812" y="97913"/>
                  </a:lnTo>
                  <a:lnTo>
                    <a:pt x="1244706" y="90307"/>
                  </a:lnTo>
                  <a:lnTo>
                    <a:pt x="1269600" y="82750"/>
                  </a:lnTo>
                  <a:lnTo>
                    <a:pt x="1294495" y="75339"/>
                  </a:lnTo>
                  <a:lnTo>
                    <a:pt x="1319389" y="68163"/>
                  </a:lnTo>
                  <a:lnTo>
                    <a:pt x="1344283" y="61299"/>
                  </a:lnTo>
                  <a:lnTo>
                    <a:pt x="1369177" y="54809"/>
                  </a:lnTo>
                  <a:lnTo>
                    <a:pt x="1394071" y="48742"/>
                  </a:lnTo>
                  <a:lnTo>
                    <a:pt x="1418965" y="43129"/>
                  </a:lnTo>
                  <a:lnTo>
                    <a:pt x="1443859" y="37986"/>
                  </a:lnTo>
                  <a:lnTo>
                    <a:pt x="1468754" y="33314"/>
                  </a:lnTo>
                  <a:lnTo>
                    <a:pt x="1493648" y="29104"/>
                  </a:lnTo>
                  <a:lnTo>
                    <a:pt x="1518542" y="25338"/>
                  </a:lnTo>
                  <a:lnTo>
                    <a:pt x="1543436" y="21991"/>
                  </a:lnTo>
                  <a:lnTo>
                    <a:pt x="1568330" y="19034"/>
                  </a:lnTo>
                  <a:lnTo>
                    <a:pt x="1593224" y="16433"/>
                  </a:lnTo>
                  <a:lnTo>
                    <a:pt x="1618118" y="14157"/>
                  </a:lnTo>
                  <a:lnTo>
                    <a:pt x="1643012" y="12173"/>
                  </a:lnTo>
                  <a:lnTo>
                    <a:pt x="1667907" y="10449"/>
                  </a:lnTo>
                  <a:lnTo>
                    <a:pt x="1692801" y="8955"/>
                  </a:lnTo>
                  <a:lnTo>
                    <a:pt x="1717695" y="7665"/>
                  </a:lnTo>
                  <a:lnTo>
                    <a:pt x="1742589" y="6552"/>
                  </a:lnTo>
                  <a:lnTo>
                    <a:pt x="1767483" y="5594"/>
                  </a:lnTo>
                  <a:lnTo>
                    <a:pt x="1792377" y="4771"/>
                  </a:lnTo>
                  <a:lnTo>
                    <a:pt x="1817271" y="4066"/>
                  </a:lnTo>
                  <a:lnTo>
                    <a:pt x="1842166" y="3461"/>
                  </a:lnTo>
                  <a:lnTo>
                    <a:pt x="1867060" y="2943"/>
                  </a:lnTo>
                  <a:lnTo>
                    <a:pt x="1891954" y="2501"/>
                  </a:lnTo>
                  <a:lnTo>
                    <a:pt x="1916848" y="2123"/>
                  </a:lnTo>
                  <a:lnTo>
                    <a:pt x="1941742" y="1800"/>
                  </a:lnTo>
                  <a:lnTo>
                    <a:pt x="1966636" y="1524"/>
                  </a:lnTo>
                  <a:lnTo>
                    <a:pt x="1991530" y="1289"/>
                  </a:lnTo>
                  <a:lnTo>
                    <a:pt x="2016425" y="1088"/>
                  </a:lnTo>
                  <a:lnTo>
                    <a:pt x="2041319" y="917"/>
                  </a:lnTo>
                  <a:lnTo>
                    <a:pt x="2066213" y="771"/>
                  </a:lnTo>
                  <a:lnTo>
                    <a:pt x="2091107" y="647"/>
                  </a:lnTo>
                  <a:lnTo>
                    <a:pt x="2116001" y="541"/>
                  </a:lnTo>
                  <a:lnTo>
                    <a:pt x="2140895" y="451"/>
                  </a:lnTo>
                  <a:lnTo>
                    <a:pt x="2165789" y="375"/>
                  </a:lnTo>
                  <a:lnTo>
                    <a:pt x="2190683" y="309"/>
                  </a:lnTo>
                  <a:lnTo>
                    <a:pt x="2215578" y="254"/>
                  </a:lnTo>
                  <a:lnTo>
                    <a:pt x="2240472" y="207"/>
                  </a:lnTo>
                  <a:lnTo>
                    <a:pt x="2265366" y="166"/>
                  </a:lnTo>
                  <a:lnTo>
                    <a:pt x="2290260" y="132"/>
                  </a:lnTo>
                  <a:lnTo>
                    <a:pt x="2315154" y="103"/>
                  </a:lnTo>
                  <a:lnTo>
                    <a:pt x="2340048" y="78"/>
                  </a:lnTo>
                  <a:lnTo>
                    <a:pt x="2364942" y="57"/>
                  </a:lnTo>
                  <a:lnTo>
                    <a:pt x="2389837" y="39"/>
                  </a:lnTo>
                  <a:lnTo>
                    <a:pt x="2414731" y="24"/>
                  </a:lnTo>
                  <a:lnTo>
                    <a:pt x="2439625" y="11"/>
                  </a:lnTo>
                  <a:lnTo>
                    <a:pt x="2464519" y="0"/>
                  </a:lnTo>
                  <a:lnTo>
                    <a:pt x="2464519" y="63"/>
                  </a:lnTo>
                  <a:lnTo>
                    <a:pt x="2489413" y="85"/>
                  </a:lnTo>
                  <a:lnTo>
                    <a:pt x="2514307" y="111"/>
                  </a:lnTo>
                  <a:lnTo>
                    <a:pt x="2539201" y="141"/>
                  </a:lnTo>
                  <a:lnTo>
                    <a:pt x="2564096" y="177"/>
                  </a:lnTo>
                  <a:lnTo>
                    <a:pt x="2588990" y="220"/>
                  </a:lnTo>
                  <a:lnTo>
                    <a:pt x="2613884" y="269"/>
                  </a:lnTo>
                  <a:lnTo>
                    <a:pt x="2638778" y="328"/>
                  </a:lnTo>
                  <a:lnTo>
                    <a:pt x="2663672" y="396"/>
                  </a:lnTo>
                  <a:lnTo>
                    <a:pt x="2688566" y="477"/>
                  </a:lnTo>
                  <a:lnTo>
                    <a:pt x="2713460" y="571"/>
                  </a:lnTo>
                  <a:lnTo>
                    <a:pt x="2738354" y="683"/>
                  </a:lnTo>
                  <a:lnTo>
                    <a:pt x="2763249" y="813"/>
                  </a:lnTo>
                  <a:lnTo>
                    <a:pt x="2788143" y="966"/>
                  </a:lnTo>
                  <a:lnTo>
                    <a:pt x="2813037" y="1147"/>
                  </a:lnTo>
                  <a:lnTo>
                    <a:pt x="2837931" y="1358"/>
                  </a:lnTo>
                  <a:lnTo>
                    <a:pt x="2862825" y="1606"/>
                  </a:lnTo>
                  <a:lnTo>
                    <a:pt x="2887719" y="1898"/>
                  </a:lnTo>
                  <a:lnTo>
                    <a:pt x="2912613" y="2240"/>
                  </a:lnTo>
                  <a:lnTo>
                    <a:pt x="2937508" y="2641"/>
                  </a:lnTo>
                  <a:lnTo>
                    <a:pt x="2962402" y="3111"/>
                  </a:lnTo>
                  <a:lnTo>
                    <a:pt x="2987296" y="3663"/>
                  </a:lnTo>
                  <a:lnTo>
                    <a:pt x="3012190" y="4309"/>
                  </a:lnTo>
                  <a:lnTo>
                    <a:pt x="3037084" y="5065"/>
                  </a:lnTo>
                  <a:lnTo>
                    <a:pt x="3061978" y="5951"/>
                  </a:lnTo>
                  <a:lnTo>
                    <a:pt x="3086872" y="6986"/>
                  </a:lnTo>
                  <a:lnTo>
                    <a:pt x="3111767" y="8195"/>
                  </a:lnTo>
                  <a:lnTo>
                    <a:pt x="3136661" y="9607"/>
                  </a:lnTo>
                  <a:lnTo>
                    <a:pt x="3161555" y="11252"/>
                  </a:lnTo>
                  <a:lnTo>
                    <a:pt x="3186449" y="13167"/>
                  </a:lnTo>
                  <a:lnTo>
                    <a:pt x="3211343" y="15393"/>
                  </a:lnTo>
                  <a:lnTo>
                    <a:pt x="3236237" y="17974"/>
                  </a:lnTo>
                  <a:lnTo>
                    <a:pt x="3261131" y="20961"/>
                  </a:lnTo>
                  <a:lnTo>
                    <a:pt x="3286025" y="24410"/>
                  </a:lnTo>
                  <a:lnTo>
                    <a:pt x="3310920" y="28379"/>
                  </a:lnTo>
                  <a:lnTo>
                    <a:pt x="3335814" y="32931"/>
                  </a:lnTo>
                  <a:lnTo>
                    <a:pt x="3360708" y="38131"/>
                  </a:lnTo>
                  <a:lnTo>
                    <a:pt x="3385602" y="44046"/>
                  </a:lnTo>
                  <a:lnTo>
                    <a:pt x="3410496" y="50740"/>
                  </a:lnTo>
                  <a:lnTo>
                    <a:pt x="3435390" y="58272"/>
                  </a:lnTo>
                  <a:lnTo>
                    <a:pt x="3460284" y="66691"/>
                  </a:lnTo>
                  <a:lnTo>
                    <a:pt x="3485179" y="76035"/>
                  </a:lnTo>
                  <a:lnTo>
                    <a:pt x="3510073" y="86322"/>
                  </a:lnTo>
                  <a:lnTo>
                    <a:pt x="3534967" y="97548"/>
                  </a:lnTo>
                  <a:lnTo>
                    <a:pt x="3559861" y="109682"/>
                  </a:lnTo>
                  <a:lnTo>
                    <a:pt x="3584755" y="122661"/>
                  </a:lnTo>
                  <a:lnTo>
                    <a:pt x="3609649" y="136390"/>
                  </a:lnTo>
                  <a:lnTo>
                    <a:pt x="3634543" y="150743"/>
                  </a:lnTo>
                  <a:lnTo>
                    <a:pt x="3659438" y="165564"/>
                  </a:lnTo>
                  <a:lnTo>
                    <a:pt x="3684332" y="180677"/>
                  </a:lnTo>
                  <a:lnTo>
                    <a:pt x="3709226" y="195889"/>
                  </a:lnTo>
                  <a:lnTo>
                    <a:pt x="3734120" y="211002"/>
                  </a:lnTo>
                  <a:lnTo>
                    <a:pt x="3759014" y="225824"/>
                  </a:lnTo>
                  <a:lnTo>
                    <a:pt x="3783908" y="240177"/>
                  </a:lnTo>
                  <a:lnTo>
                    <a:pt x="3808802" y="253906"/>
                  </a:lnTo>
                  <a:lnTo>
                    <a:pt x="3833696" y="266884"/>
                  </a:lnTo>
                  <a:lnTo>
                    <a:pt x="3858591" y="279018"/>
                  </a:lnTo>
                  <a:lnTo>
                    <a:pt x="3883485" y="290244"/>
                  </a:lnTo>
                  <a:lnTo>
                    <a:pt x="3908379" y="300532"/>
                  </a:lnTo>
                  <a:lnTo>
                    <a:pt x="3933273" y="309875"/>
                  </a:lnTo>
                  <a:lnTo>
                    <a:pt x="3958167" y="318295"/>
                  </a:lnTo>
                  <a:lnTo>
                    <a:pt x="3983061" y="325826"/>
                  </a:lnTo>
                  <a:lnTo>
                    <a:pt x="4007955" y="332520"/>
                  </a:lnTo>
                  <a:lnTo>
                    <a:pt x="4032850" y="338435"/>
                  </a:lnTo>
                  <a:lnTo>
                    <a:pt x="4057744" y="343636"/>
                  </a:lnTo>
                  <a:lnTo>
                    <a:pt x="4082638" y="348188"/>
                  </a:lnTo>
                  <a:lnTo>
                    <a:pt x="4107532" y="352156"/>
                  </a:lnTo>
                  <a:lnTo>
                    <a:pt x="4132426" y="355605"/>
                  </a:lnTo>
                  <a:lnTo>
                    <a:pt x="4157320" y="358592"/>
                  </a:lnTo>
                  <a:lnTo>
                    <a:pt x="4182214" y="361174"/>
                  </a:lnTo>
                  <a:lnTo>
                    <a:pt x="4207109" y="363399"/>
                  </a:lnTo>
                  <a:lnTo>
                    <a:pt x="4232003" y="365314"/>
                  </a:lnTo>
                  <a:lnTo>
                    <a:pt x="4256897" y="366960"/>
                  </a:lnTo>
                  <a:lnTo>
                    <a:pt x="4281791" y="368371"/>
                  </a:lnTo>
                  <a:lnTo>
                    <a:pt x="4306685" y="369581"/>
                  </a:lnTo>
                  <a:lnTo>
                    <a:pt x="4331579" y="370616"/>
                  </a:lnTo>
                  <a:lnTo>
                    <a:pt x="4356473" y="371501"/>
                  </a:lnTo>
                  <a:lnTo>
                    <a:pt x="4381367" y="372258"/>
                  </a:lnTo>
                  <a:lnTo>
                    <a:pt x="4406262" y="372904"/>
                  </a:lnTo>
                  <a:lnTo>
                    <a:pt x="4431156" y="373455"/>
                  </a:lnTo>
                  <a:lnTo>
                    <a:pt x="4456050" y="373925"/>
                  </a:lnTo>
                  <a:lnTo>
                    <a:pt x="4480944" y="374327"/>
                  </a:lnTo>
                  <a:lnTo>
                    <a:pt x="4505838" y="374669"/>
                  </a:lnTo>
                  <a:lnTo>
                    <a:pt x="4530732" y="374960"/>
                  </a:lnTo>
                  <a:lnTo>
                    <a:pt x="4555626" y="375208"/>
                  </a:lnTo>
                  <a:lnTo>
                    <a:pt x="4580521" y="375420"/>
                  </a:lnTo>
                  <a:lnTo>
                    <a:pt x="4605415" y="375600"/>
                  </a:lnTo>
                  <a:lnTo>
                    <a:pt x="4630309" y="375753"/>
                  </a:lnTo>
                  <a:lnTo>
                    <a:pt x="4655203" y="375884"/>
                  </a:lnTo>
                  <a:lnTo>
                    <a:pt x="4680097" y="375995"/>
                  </a:lnTo>
                  <a:lnTo>
                    <a:pt x="4704991" y="376090"/>
                  </a:lnTo>
                  <a:lnTo>
                    <a:pt x="4729885" y="376170"/>
                  </a:lnTo>
                  <a:lnTo>
                    <a:pt x="4754780" y="376239"/>
                  </a:lnTo>
                  <a:lnTo>
                    <a:pt x="4779674" y="376297"/>
                  </a:lnTo>
                  <a:lnTo>
                    <a:pt x="4804568" y="376347"/>
                  </a:lnTo>
                  <a:lnTo>
                    <a:pt x="4829462" y="376389"/>
                  </a:lnTo>
                  <a:lnTo>
                    <a:pt x="4854356" y="376425"/>
                  </a:lnTo>
                  <a:lnTo>
                    <a:pt x="4879250" y="376455"/>
                  </a:lnTo>
                  <a:lnTo>
                    <a:pt x="4904144" y="376481"/>
                  </a:lnTo>
                  <a:lnTo>
                    <a:pt x="4929038" y="376504"/>
                  </a:lnTo>
                </a:path>
              </a:pathLst>
            </a:custGeom>
            <a:ln w="40651" cap="flat">
              <a:solidFill>
                <a:srgbClr val="619CFF">
                  <a:alpha val="100000"/>
                </a:srgbClr>
              </a:solidFill>
              <a:prstDash val="solid"/>
              <a:round/>
            </a:ln>
          </p:spPr>
          <p:txBody>
            <a:bodyPr/>
            <a:lstStyle/>
            <a:p/>
          </p:txBody>
        </p:sp>
        <p:sp>
          <p:nvSpPr>
            <p:cNvPr id="50" name="pl50"/>
            <p:cNvSpPr/>
            <p:nvPr/>
          </p:nvSpPr>
          <p:spPr>
            <a:xfrm>
              <a:off x="2420208" y="3730334"/>
              <a:ext cx="4929038" cy="376567"/>
            </a:xfrm>
            <a:custGeom>
              <a:avLst/>
              <a:pathLst>
                <a:path w="4929038" h="376567">
                  <a:moveTo>
                    <a:pt x="0" y="0"/>
                  </a:moveTo>
                  <a:lnTo>
                    <a:pt x="24894" y="11"/>
                  </a:lnTo>
                  <a:lnTo>
                    <a:pt x="49788" y="24"/>
                  </a:lnTo>
                  <a:lnTo>
                    <a:pt x="74682" y="39"/>
                  </a:lnTo>
                  <a:lnTo>
                    <a:pt x="99576" y="57"/>
                  </a:lnTo>
                  <a:lnTo>
                    <a:pt x="124470" y="78"/>
                  </a:lnTo>
                  <a:lnTo>
                    <a:pt x="149364" y="103"/>
                  </a:lnTo>
                  <a:lnTo>
                    <a:pt x="174258" y="132"/>
                  </a:lnTo>
                  <a:lnTo>
                    <a:pt x="199153" y="166"/>
                  </a:lnTo>
                  <a:lnTo>
                    <a:pt x="224047" y="207"/>
                  </a:lnTo>
                  <a:lnTo>
                    <a:pt x="248941" y="254"/>
                  </a:lnTo>
                  <a:lnTo>
                    <a:pt x="273835" y="309"/>
                  </a:lnTo>
                  <a:lnTo>
                    <a:pt x="298729" y="375"/>
                  </a:lnTo>
                  <a:lnTo>
                    <a:pt x="323623" y="451"/>
                  </a:lnTo>
                  <a:lnTo>
                    <a:pt x="348517" y="541"/>
                  </a:lnTo>
                  <a:lnTo>
                    <a:pt x="373412" y="647"/>
                  </a:lnTo>
                  <a:lnTo>
                    <a:pt x="398306" y="771"/>
                  </a:lnTo>
                  <a:lnTo>
                    <a:pt x="423200" y="917"/>
                  </a:lnTo>
                  <a:lnTo>
                    <a:pt x="448094" y="1088"/>
                  </a:lnTo>
                  <a:lnTo>
                    <a:pt x="472988" y="1289"/>
                  </a:lnTo>
                  <a:lnTo>
                    <a:pt x="497882" y="1524"/>
                  </a:lnTo>
                  <a:lnTo>
                    <a:pt x="522776" y="1800"/>
                  </a:lnTo>
                  <a:lnTo>
                    <a:pt x="547670" y="2123"/>
                  </a:lnTo>
                  <a:lnTo>
                    <a:pt x="572565" y="2501"/>
                  </a:lnTo>
                  <a:lnTo>
                    <a:pt x="597459" y="2943"/>
                  </a:lnTo>
                  <a:lnTo>
                    <a:pt x="622353" y="3461"/>
                  </a:lnTo>
                  <a:lnTo>
                    <a:pt x="647247" y="4066"/>
                  </a:lnTo>
                  <a:lnTo>
                    <a:pt x="672141" y="4771"/>
                  </a:lnTo>
                  <a:lnTo>
                    <a:pt x="697035" y="5594"/>
                  </a:lnTo>
                  <a:lnTo>
                    <a:pt x="721929" y="6552"/>
                  </a:lnTo>
                  <a:lnTo>
                    <a:pt x="746824" y="7665"/>
                  </a:lnTo>
                  <a:lnTo>
                    <a:pt x="771718" y="8955"/>
                  </a:lnTo>
                  <a:lnTo>
                    <a:pt x="796612" y="10449"/>
                  </a:lnTo>
                  <a:lnTo>
                    <a:pt x="821506" y="12173"/>
                  </a:lnTo>
                  <a:lnTo>
                    <a:pt x="846400" y="14157"/>
                  </a:lnTo>
                  <a:lnTo>
                    <a:pt x="871294" y="16433"/>
                  </a:lnTo>
                  <a:lnTo>
                    <a:pt x="896188" y="19034"/>
                  </a:lnTo>
                  <a:lnTo>
                    <a:pt x="921083" y="21991"/>
                  </a:lnTo>
                  <a:lnTo>
                    <a:pt x="945977" y="25338"/>
                  </a:lnTo>
                  <a:lnTo>
                    <a:pt x="970871" y="29104"/>
                  </a:lnTo>
                  <a:lnTo>
                    <a:pt x="995765" y="33314"/>
                  </a:lnTo>
                  <a:lnTo>
                    <a:pt x="1020659" y="37986"/>
                  </a:lnTo>
                  <a:lnTo>
                    <a:pt x="1045553" y="43129"/>
                  </a:lnTo>
                  <a:lnTo>
                    <a:pt x="1070447" y="48742"/>
                  </a:lnTo>
                  <a:lnTo>
                    <a:pt x="1095341" y="54809"/>
                  </a:lnTo>
                  <a:lnTo>
                    <a:pt x="1120236" y="61299"/>
                  </a:lnTo>
                  <a:lnTo>
                    <a:pt x="1145130" y="68163"/>
                  </a:lnTo>
                  <a:lnTo>
                    <a:pt x="1170024" y="75339"/>
                  </a:lnTo>
                  <a:lnTo>
                    <a:pt x="1194918" y="82750"/>
                  </a:lnTo>
                  <a:lnTo>
                    <a:pt x="1219812" y="90307"/>
                  </a:lnTo>
                  <a:lnTo>
                    <a:pt x="1244706" y="97913"/>
                  </a:lnTo>
                  <a:lnTo>
                    <a:pt x="1269600" y="105469"/>
                  </a:lnTo>
                  <a:lnTo>
                    <a:pt x="1294495" y="112880"/>
                  </a:lnTo>
                  <a:lnTo>
                    <a:pt x="1319389" y="120056"/>
                  </a:lnTo>
                  <a:lnTo>
                    <a:pt x="1344283" y="126921"/>
                  </a:lnTo>
                  <a:lnTo>
                    <a:pt x="1369177" y="133410"/>
                  </a:lnTo>
                  <a:lnTo>
                    <a:pt x="1394071" y="139477"/>
                  </a:lnTo>
                  <a:lnTo>
                    <a:pt x="1418965" y="145090"/>
                  </a:lnTo>
                  <a:lnTo>
                    <a:pt x="1443859" y="150234"/>
                  </a:lnTo>
                  <a:lnTo>
                    <a:pt x="1468754" y="154906"/>
                  </a:lnTo>
                  <a:lnTo>
                    <a:pt x="1493648" y="159115"/>
                  </a:lnTo>
                  <a:lnTo>
                    <a:pt x="1518542" y="162881"/>
                  </a:lnTo>
                  <a:lnTo>
                    <a:pt x="1543436" y="166228"/>
                  </a:lnTo>
                  <a:lnTo>
                    <a:pt x="1568330" y="169186"/>
                  </a:lnTo>
                  <a:lnTo>
                    <a:pt x="1593224" y="171786"/>
                  </a:lnTo>
                  <a:lnTo>
                    <a:pt x="1618118" y="174062"/>
                  </a:lnTo>
                  <a:lnTo>
                    <a:pt x="1643012" y="176046"/>
                  </a:lnTo>
                  <a:lnTo>
                    <a:pt x="1667907" y="177771"/>
                  </a:lnTo>
                  <a:lnTo>
                    <a:pt x="1692801" y="179264"/>
                  </a:lnTo>
                  <a:lnTo>
                    <a:pt x="1717695" y="180555"/>
                  </a:lnTo>
                  <a:lnTo>
                    <a:pt x="1742589" y="181668"/>
                  </a:lnTo>
                  <a:lnTo>
                    <a:pt x="1767483" y="182625"/>
                  </a:lnTo>
                  <a:lnTo>
                    <a:pt x="1792377" y="183448"/>
                  </a:lnTo>
                  <a:lnTo>
                    <a:pt x="1817271" y="184154"/>
                  </a:lnTo>
                  <a:lnTo>
                    <a:pt x="1842166" y="184758"/>
                  </a:lnTo>
                  <a:lnTo>
                    <a:pt x="1867060" y="185276"/>
                  </a:lnTo>
                  <a:lnTo>
                    <a:pt x="1891954" y="185719"/>
                  </a:lnTo>
                  <a:lnTo>
                    <a:pt x="1916848" y="186097"/>
                  </a:lnTo>
                  <a:lnTo>
                    <a:pt x="1941742" y="186420"/>
                  </a:lnTo>
                  <a:lnTo>
                    <a:pt x="1966636" y="186696"/>
                  </a:lnTo>
                  <a:lnTo>
                    <a:pt x="1991530" y="186931"/>
                  </a:lnTo>
                  <a:lnTo>
                    <a:pt x="2016425" y="187131"/>
                  </a:lnTo>
                  <a:lnTo>
                    <a:pt x="2041319" y="187302"/>
                  </a:lnTo>
                  <a:lnTo>
                    <a:pt x="2066213" y="187448"/>
                  </a:lnTo>
                  <a:lnTo>
                    <a:pt x="2091107" y="187572"/>
                  </a:lnTo>
                  <a:lnTo>
                    <a:pt x="2116001" y="187678"/>
                  </a:lnTo>
                  <a:lnTo>
                    <a:pt x="2140895" y="187768"/>
                  </a:lnTo>
                  <a:lnTo>
                    <a:pt x="2165789" y="187845"/>
                  </a:lnTo>
                  <a:lnTo>
                    <a:pt x="2190683" y="187910"/>
                  </a:lnTo>
                  <a:lnTo>
                    <a:pt x="2215578" y="187966"/>
                  </a:lnTo>
                  <a:lnTo>
                    <a:pt x="2240472" y="188013"/>
                  </a:lnTo>
                  <a:lnTo>
                    <a:pt x="2265366" y="188053"/>
                  </a:lnTo>
                  <a:lnTo>
                    <a:pt x="2290260" y="188088"/>
                  </a:lnTo>
                  <a:lnTo>
                    <a:pt x="2315154" y="188117"/>
                  </a:lnTo>
                  <a:lnTo>
                    <a:pt x="2340048" y="188142"/>
                  </a:lnTo>
                  <a:lnTo>
                    <a:pt x="2364942" y="188163"/>
                  </a:lnTo>
                  <a:lnTo>
                    <a:pt x="2389837" y="188181"/>
                  </a:lnTo>
                  <a:lnTo>
                    <a:pt x="2414731" y="188196"/>
                  </a:lnTo>
                  <a:lnTo>
                    <a:pt x="2439625" y="188209"/>
                  </a:lnTo>
                  <a:lnTo>
                    <a:pt x="2464519" y="188220"/>
                  </a:lnTo>
                  <a:lnTo>
                    <a:pt x="2464519" y="188346"/>
                  </a:lnTo>
                  <a:lnTo>
                    <a:pt x="2489413" y="188357"/>
                  </a:lnTo>
                  <a:lnTo>
                    <a:pt x="2514307" y="188370"/>
                  </a:lnTo>
                  <a:lnTo>
                    <a:pt x="2539201" y="188386"/>
                  </a:lnTo>
                  <a:lnTo>
                    <a:pt x="2564096" y="188404"/>
                  </a:lnTo>
                  <a:lnTo>
                    <a:pt x="2588990" y="188425"/>
                  </a:lnTo>
                  <a:lnTo>
                    <a:pt x="2613884" y="188450"/>
                  </a:lnTo>
                  <a:lnTo>
                    <a:pt x="2638778" y="188479"/>
                  </a:lnTo>
                  <a:lnTo>
                    <a:pt x="2663672" y="188513"/>
                  </a:lnTo>
                  <a:lnTo>
                    <a:pt x="2688566" y="188553"/>
                  </a:lnTo>
                  <a:lnTo>
                    <a:pt x="2713460" y="188601"/>
                  </a:lnTo>
                  <a:lnTo>
                    <a:pt x="2738354" y="188656"/>
                  </a:lnTo>
                  <a:lnTo>
                    <a:pt x="2763249" y="188722"/>
                  </a:lnTo>
                  <a:lnTo>
                    <a:pt x="2788143" y="188798"/>
                  </a:lnTo>
                  <a:lnTo>
                    <a:pt x="2813037" y="188888"/>
                  </a:lnTo>
                  <a:lnTo>
                    <a:pt x="2837931" y="188994"/>
                  </a:lnTo>
                  <a:lnTo>
                    <a:pt x="2862825" y="189118"/>
                  </a:lnTo>
                  <a:lnTo>
                    <a:pt x="2887719" y="189264"/>
                  </a:lnTo>
                  <a:lnTo>
                    <a:pt x="2912613" y="189435"/>
                  </a:lnTo>
                  <a:lnTo>
                    <a:pt x="2937508" y="189635"/>
                  </a:lnTo>
                  <a:lnTo>
                    <a:pt x="2962402" y="189871"/>
                  </a:lnTo>
                  <a:lnTo>
                    <a:pt x="2987296" y="190146"/>
                  </a:lnTo>
                  <a:lnTo>
                    <a:pt x="3012190" y="190469"/>
                  </a:lnTo>
                  <a:lnTo>
                    <a:pt x="3037084" y="190848"/>
                  </a:lnTo>
                  <a:lnTo>
                    <a:pt x="3061978" y="191290"/>
                  </a:lnTo>
                  <a:lnTo>
                    <a:pt x="3086872" y="191808"/>
                  </a:lnTo>
                  <a:lnTo>
                    <a:pt x="3111767" y="192413"/>
                  </a:lnTo>
                  <a:lnTo>
                    <a:pt x="3136661" y="193118"/>
                  </a:lnTo>
                  <a:lnTo>
                    <a:pt x="3161555" y="193941"/>
                  </a:lnTo>
                  <a:lnTo>
                    <a:pt x="3186449" y="194899"/>
                  </a:lnTo>
                  <a:lnTo>
                    <a:pt x="3211343" y="196011"/>
                  </a:lnTo>
                  <a:lnTo>
                    <a:pt x="3236237" y="197302"/>
                  </a:lnTo>
                  <a:lnTo>
                    <a:pt x="3261131" y="198796"/>
                  </a:lnTo>
                  <a:lnTo>
                    <a:pt x="3286025" y="200520"/>
                  </a:lnTo>
                  <a:lnTo>
                    <a:pt x="3310920" y="202504"/>
                  </a:lnTo>
                  <a:lnTo>
                    <a:pt x="3335814" y="204780"/>
                  </a:lnTo>
                  <a:lnTo>
                    <a:pt x="3360708" y="207381"/>
                  </a:lnTo>
                  <a:lnTo>
                    <a:pt x="3385602" y="210338"/>
                  </a:lnTo>
                  <a:lnTo>
                    <a:pt x="3410496" y="213685"/>
                  </a:lnTo>
                  <a:lnTo>
                    <a:pt x="3435390" y="217451"/>
                  </a:lnTo>
                  <a:lnTo>
                    <a:pt x="3460284" y="221660"/>
                  </a:lnTo>
                  <a:lnTo>
                    <a:pt x="3485179" y="226332"/>
                  </a:lnTo>
                  <a:lnTo>
                    <a:pt x="3510073" y="231476"/>
                  </a:lnTo>
                  <a:lnTo>
                    <a:pt x="3534967" y="237089"/>
                  </a:lnTo>
                  <a:lnTo>
                    <a:pt x="3559861" y="243156"/>
                  </a:lnTo>
                  <a:lnTo>
                    <a:pt x="3584755" y="249645"/>
                  </a:lnTo>
                  <a:lnTo>
                    <a:pt x="3609649" y="256510"/>
                  </a:lnTo>
                  <a:lnTo>
                    <a:pt x="3634543" y="263686"/>
                  </a:lnTo>
                  <a:lnTo>
                    <a:pt x="3659438" y="271097"/>
                  </a:lnTo>
                  <a:lnTo>
                    <a:pt x="3684332" y="278654"/>
                  </a:lnTo>
                  <a:lnTo>
                    <a:pt x="3709226" y="286259"/>
                  </a:lnTo>
                  <a:lnTo>
                    <a:pt x="3734120" y="293816"/>
                  </a:lnTo>
                  <a:lnTo>
                    <a:pt x="3759014" y="301227"/>
                  </a:lnTo>
                  <a:lnTo>
                    <a:pt x="3783908" y="308403"/>
                  </a:lnTo>
                  <a:lnTo>
                    <a:pt x="3808802" y="315268"/>
                  </a:lnTo>
                  <a:lnTo>
                    <a:pt x="3833696" y="321757"/>
                  </a:lnTo>
                  <a:lnTo>
                    <a:pt x="3858591" y="327824"/>
                  </a:lnTo>
                  <a:lnTo>
                    <a:pt x="3883485" y="333437"/>
                  </a:lnTo>
                  <a:lnTo>
                    <a:pt x="3908379" y="338581"/>
                  </a:lnTo>
                  <a:lnTo>
                    <a:pt x="3933273" y="343253"/>
                  </a:lnTo>
                  <a:lnTo>
                    <a:pt x="3958167" y="347462"/>
                  </a:lnTo>
                  <a:lnTo>
                    <a:pt x="3983061" y="351228"/>
                  </a:lnTo>
                  <a:lnTo>
                    <a:pt x="4007955" y="354575"/>
                  </a:lnTo>
                  <a:lnTo>
                    <a:pt x="4032850" y="357533"/>
                  </a:lnTo>
                  <a:lnTo>
                    <a:pt x="4057744" y="360133"/>
                  </a:lnTo>
                  <a:lnTo>
                    <a:pt x="4082638" y="362409"/>
                  </a:lnTo>
                  <a:lnTo>
                    <a:pt x="4107532" y="364393"/>
                  </a:lnTo>
                  <a:lnTo>
                    <a:pt x="4132426" y="366117"/>
                  </a:lnTo>
                  <a:lnTo>
                    <a:pt x="4157320" y="367611"/>
                  </a:lnTo>
                  <a:lnTo>
                    <a:pt x="4182214" y="368902"/>
                  </a:lnTo>
                  <a:lnTo>
                    <a:pt x="4207109" y="370015"/>
                  </a:lnTo>
                  <a:lnTo>
                    <a:pt x="4232003" y="370972"/>
                  </a:lnTo>
                  <a:lnTo>
                    <a:pt x="4256897" y="371795"/>
                  </a:lnTo>
                  <a:lnTo>
                    <a:pt x="4281791" y="372501"/>
                  </a:lnTo>
                  <a:lnTo>
                    <a:pt x="4306685" y="373105"/>
                  </a:lnTo>
                  <a:lnTo>
                    <a:pt x="4331579" y="373623"/>
                  </a:lnTo>
                  <a:lnTo>
                    <a:pt x="4356473" y="374066"/>
                  </a:lnTo>
                  <a:lnTo>
                    <a:pt x="4381367" y="374444"/>
                  </a:lnTo>
                  <a:lnTo>
                    <a:pt x="4406262" y="374767"/>
                  </a:lnTo>
                  <a:lnTo>
                    <a:pt x="4431156" y="375042"/>
                  </a:lnTo>
                  <a:lnTo>
                    <a:pt x="4456050" y="375278"/>
                  </a:lnTo>
                  <a:lnTo>
                    <a:pt x="4480944" y="375478"/>
                  </a:lnTo>
                  <a:lnTo>
                    <a:pt x="4505838" y="375649"/>
                  </a:lnTo>
                  <a:lnTo>
                    <a:pt x="4530732" y="375795"/>
                  </a:lnTo>
                  <a:lnTo>
                    <a:pt x="4555626" y="375919"/>
                  </a:lnTo>
                  <a:lnTo>
                    <a:pt x="4580521" y="376025"/>
                  </a:lnTo>
                  <a:lnTo>
                    <a:pt x="4605415" y="376115"/>
                  </a:lnTo>
                  <a:lnTo>
                    <a:pt x="4630309" y="376192"/>
                  </a:lnTo>
                  <a:lnTo>
                    <a:pt x="4655203" y="376257"/>
                  </a:lnTo>
                  <a:lnTo>
                    <a:pt x="4680097" y="376312"/>
                  </a:lnTo>
                  <a:lnTo>
                    <a:pt x="4704991" y="376360"/>
                  </a:lnTo>
                  <a:lnTo>
                    <a:pt x="4729885" y="376400"/>
                  </a:lnTo>
                  <a:lnTo>
                    <a:pt x="4754780" y="376434"/>
                  </a:lnTo>
                  <a:lnTo>
                    <a:pt x="4779674" y="376463"/>
                  </a:lnTo>
                  <a:lnTo>
                    <a:pt x="4804568" y="376488"/>
                  </a:lnTo>
                  <a:lnTo>
                    <a:pt x="4829462" y="376509"/>
                  </a:lnTo>
                  <a:lnTo>
                    <a:pt x="4854356" y="376527"/>
                  </a:lnTo>
                  <a:lnTo>
                    <a:pt x="4879250" y="376543"/>
                  </a:lnTo>
                  <a:lnTo>
                    <a:pt x="4904144" y="376556"/>
                  </a:lnTo>
                  <a:lnTo>
                    <a:pt x="4929038" y="376567"/>
                  </a:lnTo>
                </a:path>
              </a:pathLst>
            </a:custGeom>
            <a:ln w="40651" cap="flat">
              <a:solidFill>
                <a:srgbClr val="998EFF">
                  <a:alpha val="100000"/>
                </a:srgbClr>
              </a:solidFill>
              <a:prstDash val="solid"/>
              <a:round/>
            </a:ln>
          </p:spPr>
          <p:txBody>
            <a:bodyPr/>
            <a:lstStyle/>
            <a:p/>
          </p:txBody>
        </p:sp>
        <p:sp>
          <p:nvSpPr>
            <p:cNvPr id="51" name="pl51"/>
            <p:cNvSpPr/>
            <p:nvPr/>
          </p:nvSpPr>
          <p:spPr>
            <a:xfrm>
              <a:off x="2420208" y="3165356"/>
              <a:ext cx="4929038" cy="376567"/>
            </a:xfrm>
            <a:custGeom>
              <a:avLst/>
              <a:pathLst>
                <a:path w="4929038" h="376567">
                  <a:moveTo>
                    <a:pt x="0" y="376567"/>
                  </a:moveTo>
                  <a:lnTo>
                    <a:pt x="24894" y="376567"/>
                  </a:lnTo>
                  <a:lnTo>
                    <a:pt x="49788" y="376567"/>
                  </a:lnTo>
                  <a:lnTo>
                    <a:pt x="74682" y="376567"/>
                  </a:lnTo>
                  <a:lnTo>
                    <a:pt x="99576" y="376567"/>
                  </a:lnTo>
                  <a:lnTo>
                    <a:pt x="124470" y="376567"/>
                  </a:lnTo>
                  <a:lnTo>
                    <a:pt x="149364" y="376567"/>
                  </a:lnTo>
                  <a:lnTo>
                    <a:pt x="174258" y="376567"/>
                  </a:lnTo>
                  <a:lnTo>
                    <a:pt x="199153" y="376567"/>
                  </a:lnTo>
                  <a:lnTo>
                    <a:pt x="224047" y="376567"/>
                  </a:lnTo>
                  <a:lnTo>
                    <a:pt x="248941" y="376567"/>
                  </a:lnTo>
                  <a:lnTo>
                    <a:pt x="273835" y="376567"/>
                  </a:lnTo>
                  <a:lnTo>
                    <a:pt x="298729" y="376567"/>
                  </a:lnTo>
                  <a:lnTo>
                    <a:pt x="323623" y="376567"/>
                  </a:lnTo>
                  <a:lnTo>
                    <a:pt x="348517" y="376567"/>
                  </a:lnTo>
                  <a:lnTo>
                    <a:pt x="373412" y="376567"/>
                  </a:lnTo>
                  <a:lnTo>
                    <a:pt x="398306" y="376567"/>
                  </a:lnTo>
                  <a:lnTo>
                    <a:pt x="423200" y="376567"/>
                  </a:lnTo>
                  <a:lnTo>
                    <a:pt x="448094" y="376567"/>
                  </a:lnTo>
                  <a:lnTo>
                    <a:pt x="472988" y="376567"/>
                  </a:lnTo>
                  <a:lnTo>
                    <a:pt x="497882" y="376567"/>
                  </a:lnTo>
                  <a:lnTo>
                    <a:pt x="522776" y="376567"/>
                  </a:lnTo>
                  <a:lnTo>
                    <a:pt x="547670" y="376567"/>
                  </a:lnTo>
                  <a:lnTo>
                    <a:pt x="572565" y="376567"/>
                  </a:lnTo>
                  <a:lnTo>
                    <a:pt x="597459" y="376567"/>
                  </a:lnTo>
                  <a:lnTo>
                    <a:pt x="622353" y="376567"/>
                  </a:lnTo>
                  <a:lnTo>
                    <a:pt x="647247" y="376567"/>
                  </a:lnTo>
                  <a:lnTo>
                    <a:pt x="672141" y="376567"/>
                  </a:lnTo>
                  <a:lnTo>
                    <a:pt x="697035" y="376567"/>
                  </a:lnTo>
                  <a:lnTo>
                    <a:pt x="721929" y="376567"/>
                  </a:lnTo>
                  <a:lnTo>
                    <a:pt x="746824" y="376567"/>
                  </a:lnTo>
                  <a:lnTo>
                    <a:pt x="771718" y="376567"/>
                  </a:lnTo>
                  <a:lnTo>
                    <a:pt x="796612" y="376567"/>
                  </a:lnTo>
                  <a:lnTo>
                    <a:pt x="821506" y="376567"/>
                  </a:lnTo>
                  <a:lnTo>
                    <a:pt x="846400" y="376567"/>
                  </a:lnTo>
                  <a:lnTo>
                    <a:pt x="871294" y="376567"/>
                  </a:lnTo>
                  <a:lnTo>
                    <a:pt x="896188" y="376567"/>
                  </a:lnTo>
                  <a:lnTo>
                    <a:pt x="921083" y="376567"/>
                  </a:lnTo>
                  <a:lnTo>
                    <a:pt x="945977" y="376567"/>
                  </a:lnTo>
                  <a:lnTo>
                    <a:pt x="970871" y="376567"/>
                  </a:lnTo>
                  <a:lnTo>
                    <a:pt x="995765" y="376567"/>
                  </a:lnTo>
                  <a:lnTo>
                    <a:pt x="1020659" y="376567"/>
                  </a:lnTo>
                  <a:lnTo>
                    <a:pt x="1045553" y="376567"/>
                  </a:lnTo>
                  <a:lnTo>
                    <a:pt x="1070447" y="376567"/>
                  </a:lnTo>
                  <a:lnTo>
                    <a:pt x="1095341" y="376567"/>
                  </a:lnTo>
                  <a:lnTo>
                    <a:pt x="1120236" y="376567"/>
                  </a:lnTo>
                  <a:lnTo>
                    <a:pt x="1145130" y="376567"/>
                  </a:lnTo>
                  <a:lnTo>
                    <a:pt x="1170024" y="376567"/>
                  </a:lnTo>
                  <a:lnTo>
                    <a:pt x="1194918" y="376567"/>
                  </a:lnTo>
                  <a:lnTo>
                    <a:pt x="1219812" y="376567"/>
                  </a:lnTo>
                  <a:lnTo>
                    <a:pt x="1244706" y="376567"/>
                  </a:lnTo>
                  <a:lnTo>
                    <a:pt x="1269600" y="376567"/>
                  </a:lnTo>
                  <a:lnTo>
                    <a:pt x="1294495" y="376567"/>
                  </a:lnTo>
                  <a:lnTo>
                    <a:pt x="1319389" y="376567"/>
                  </a:lnTo>
                  <a:lnTo>
                    <a:pt x="1344283" y="376567"/>
                  </a:lnTo>
                  <a:lnTo>
                    <a:pt x="1369177" y="376567"/>
                  </a:lnTo>
                  <a:lnTo>
                    <a:pt x="1394071" y="376567"/>
                  </a:lnTo>
                  <a:lnTo>
                    <a:pt x="1418965" y="376567"/>
                  </a:lnTo>
                  <a:lnTo>
                    <a:pt x="1443859" y="376567"/>
                  </a:lnTo>
                  <a:lnTo>
                    <a:pt x="1468754" y="376567"/>
                  </a:lnTo>
                  <a:lnTo>
                    <a:pt x="1493648" y="376567"/>
                  </a:lnTo>
                  <a:lnTo>
                    <a:pt x="1518542" y="376567"/>
                  </a:lnTo>
                  <a:lnTo>
                    <a:pt x="1543436" y="376567"/>
                  </a:lnTo>
                  <a:lnTo>
                    <a:pt x="1568330" y="376567"/>
                  </a:lnTo>
                  <a:lnTo>
                    <a:pt x="1593224" y="376567"/>
                  </a:lnTo>
                  <a:lnTo>
                    <a:pt x="1618118" y="376567"/>
                  </a:lnTo>
                  <a:lnTo>
                    <a:pt x="1643012" y="376567"/>
                  </a:lnTo>
                  <a:lnTo>
                    <a:pt x="1667907" y="376567"/>
                  </a:lnTo>
                  <a:lnTo>
                    <a:pt x="1692801" y="376567"/>
                  </a:lnTo>
                  <a:lnTo>
                    <a:pt x="1717695" y="376567"/>
                  </a:lnTo>
                  <a:lnTo>
                    <a:pt x="1742589" y="376567"/>
                  </a:lnTo>
                  <a:lnTo>
                    <a:pt x="1767483" y="376567"/>
                  </a:lnTo>
                  <a:lnTo>
                    <a:pt x="1792377" y="376567"/>
                  </a:lnTo>
                  <a:lnTo>
                    <a:pt x="1817271" y="376567"/>
                  </a:lnTo>
                  <a:lnTo>
                    <a:pt x="1842166" y="376567"/>
                  </a:lnTo>
                  <a:lnTo>
                    <a:pt x="1867060" y="376567"/>
                  </a:lnTo>
                  <a:lnTo>
                    <a:pt x="1891954" y="376567"/>
                  </a:lnTo>
                  <a:lnTo>
                    <a:pt x="1916848" y="376567"/>
                  </a:lnTo>
                  <a:lnTo>
                    <a:pt x="1941742" y="376567"/>
                  </a:lnTo>
                  <a:lnTo>
                    <a:pt x="1966636" y="376567"/>
                  </a:lnTo>
                  <a:lnTo>
                    <a:pt x="1991530" y="376567"/>
                  </a:lnTo>
                  <a:lnTo>
                    <a:pt x="2016425" y="376567"/>
                  </a:lnTo>
                  <a:lnTo>
                    <a:pt x="2041319" y="376567"/>
                  </a:lnTo>
                  <a:lnTo>
                    <a:pt x="2066213" y="376567"/>
                  </a:lnTo>
                  <a:lnTo>
                    <a:pt x="2091107" y="376567"/>
                  </a:lnTo>
                  <a:lnTo>
                    <a:pt x="2116001" y="376567"/>
                  </a:lnTo>
                  <a:lnTo>
                    <a:pt x="2140895" y="376567"/>
                  </a:lnTo>
                  <a:lnTo>
                    <a:pt x="2165789" y="376567"/>
                  </a:lnTo>
                  <a:lnTo>
                    <a:pt x="2190683" y="376567"/>
                  </a:lnTo>
                  <a:lnTo>
                    <a:pt x="2215578" y="376567"/>
                  </a:lnTo>
                  <a:lnTo>
                    <a:pt x="2240472" y="376567"/>
                  </a:lnTo>
                  <a:lnTo>
                    <a:pt x="2265366" y="376567"/>
                  </a:lnTo>
                  <a:lnTo>
                    <a:pt x="2290260" y="376567"/>
                  </a:lnTo>
                  <a:lnTo>
                    <a:pt x="2315154" y="376567"/>
                  </a:lnTo>
                  <a:lnTo>
                    <a:pt x="2340048" y="376567"/>
                  </a:lnTo>
                  <a:lnTo>
                    <a:pt x="2364942" y="376567"/>
                  </a:lnTo>
                  <a:lnTo>
                    <a:pt x="2389837" y="376567"/>
                  </a:lnTo>
                  <a:lnTo>
                    <a:pt x="2414731" y="376567"/>
                  </a:lnTo>
                  <a:lnTo>
                    <a:pt x="2439625" y="376567"/>
                  </a:lnTo>
                  <a:lnTo>
                    <a:pt x="2464519" y="376567"/>
                  </a:lnTo>
                  <a:lnTo>
                    <a:pt x="2464519" y="376440"/>
                  </a:lnTo>
                  <a:lnTo>
                    <a:pt x="2489413" y="376418"/>
                  </a:lnTo>
                  <a:lnTo>
                    <a:pt x="2514307" y="376392"/>
                  </a:lnTo>
                  <a:lnTo>
                    <a:pt x="2539201" y="376362"/>
                  </a:lnTo>
                  <a:lnTo>
                    <a:pt x="2564096" y="376326"/>
                  </a:lnTo>
                  <a:lnTo>
                    <a:pt x="2588990" y="376284"/>
                  </a:lnTo>
                  <a:lnTo>
                    <a:pt x="2613884" y="376234"/>
                  </a:lnTo>
                  <a:lnTo>
                    <a:pt x="2638778" y="376176"/>
                  </a:lnTo>
                  <a:lnTo>
                    <a:pt x="2663672" y="376107"/>
                  </a:lnTo>
                  <a:lnTo>
                    <a:pt x="2688566" y="376026"/>
                  </a:lnTo>
                  <a:lnTo>
                    <a:pt x="2713460" y="375932"/>
                  </a:lnTo>
                  <a:lnTo>
                    <a:pt x="2738354" y="375821"/>
                  </a:lnTo>
                  <a:lnTo>
                    <a:pt x="2763249" y="375690"/>
                  </a:lnTo>
                  <a:lnTo>
                    <a:pt x="2788143" y="375537"/>
                  </a:lnTo>
                  <a:lnTo>
                    <a:pt x="2813037" y="375357"/>
                  </a:lnTo>
                  <a:lnTo>
                    <a:pt x="2837931" y="375145"/>
                  </a:lnTo>
                  <a:lnTo>
                    <a:pt x="2862825" y="374897"/>
                  </a:lnTo>
                  <a:lnTo>
                    <a:pt x="2887719" y="374605"/>
                  </a:lnTo>
                  <a:lnTo>
                    <a:pt x="2912613" y="374263"/>
                  </a:lnTo>
                  <a:lnTo>
                    <a:pt x="2937508" y="373862"/>
                  </a:lnTo>
                  <a:lnTo>
                    <a:pt x="2962402" y="373392"/>
                  </a:lnTo>
                  <a:lnTo>
                    <a:pt x="2987296" y="372840"/>
                  </a:lnTo>
                  <a:lnTo>
                    <a:pt x="3012190" y="372194"/>
                  </a:lnTo>
                  <a:lnTo>
                    <a:pt x="3037084" y="371438"/>
                  </a:lnTo>
                  <a:lnTo>
                    <a:pt x="3061978" y="370553"/>
                  </a:lnTo>
                  <a:lnTo>
                    <a:pt x="3086872" y="369517"/>
                  </a:lnTo>
                  <a:lnTo>
                    <a:pt x="3111767" y="368308"/>
                  </a:lnTo>
                  <a:lnTo>
                    <a:pt x="3136661" y="366896"/>
                  </a:lnTo>
                  <a:lnTo>
                    <a:pt x="3161555" y="365251"/>
                  </a:lnTo>
                  <a:lnTo>
                    <a:pt x="3186449" y="363336"/>
                  </a:lnTo>
                  <a:lnTo>
                    <a:pt x="3211343" y="361110"/>
                  </a:lnTo>
                  <a:lnTo>
                    <a:pt x="3236237" y="358529"/>
                  </a:lnTo>
                  <a:lnTo>
                    <a:pt x="3261131" y="355542"/>
                  </a:lnTo>
                  <a:lnTo>
                    <a:pt x="3286025" y="352093"/>
                  </a:lnTo>
                  <a:lnTo>
                    <a:pt x="3310920" y="348125"/>
                  </a:lnTo>
                  <a:lnTo>
                    <a:pt x="3335814" y="343573"/>
                  </a:lnTo>
                  <a:lnTo>
                    <a:pt x="3360708" y="338372"/>
                  </a:lnTo>
                  <a:lnTo>
                    <a:pt x="3385602" y="332457"/>
                  </a:lnTo>
                  <a:lnTo>
                    <a:pt x="3410496" y="325763"/>
                  </a:lnTo>
                  <a:lnTo>
                    <a:pt x="3435390" y="318231"/>
                  </a:lnTo>
                  <a:lnTo>
                    <a:pt x="3460284" y="309812"/>
                  </a:lnTo>
                  <a:lnTo>
                    <a:pt x="3485179" y="300468"/>
                  </a:lnTo>
                  <a:lnTo>
                    <a:pt x="3510073" y="290181"/>
                  </a:lnTo>
                  <a:lnTo>
                    <a:pt x="3534967" y="278955"/>
                  </a:lnTo>
                  <a:lnTo>
                    <a:pt x="3559861" y="266821"/>
                  </a:lnTo>
                  <a:lnTo>
                    <a:pt x="3584755" y="253842"/>
                  </a:lnTo>
                  <a:lnTo>
                    <a:pt x="3609649" y="240113"/>
                  </a:lnTo>
                  <a:lnTo>
                    <a:pt x="3634543" y="225761"/>
                  </a:lnTo>
                  <a:lnTo>
                    <a:pt x="3659438" y="210939"/>
                  </a:lnTo>
                  <a:lnTo>
                    <a:pt x="3684332" y="195826"/>
                  </a:lnTo>
                  <a:lnTo>
                    <a:pt x="3709226" y="180614"/>
                  </a:lnTo>
                  <a:lnTo>
                    <a:pt x="3734120" y="165501"/>
                  </a:lnTo>
                  <a:lnTo>
                    <a:pt x="3759014" y="150679"/>
                  </a:lnTo>
                  <a:lnTo>
                    <a:pt x="3783908" y="136327"/>
                  </a:lnTo>
                  <a:lnTo>
                    <a:pt x="3808802" y="122598"/>
                  </a:lnTo>
                  <a:lnTo>
                    <a:pt x="3833696" y="109619"/>
                  </a:lnTo>
                  <a:lnTo>
                    <a:pt x="3858591" y="97485"/>
                  </a:lnTo>
                  <a:lnTo>
                    <a:pt x="3883485" y="86259"/>
                  </a:lnTo>
                  <a:lnTo>
                    <a:pt x="3908379" y="75972"/>
                  </a:lnTo>
                  <a:lnTo>
                    <a:pt x="3933273" y="66628"/>
                  </a:lnTo>
                  <a:lnTo>
                    <a:pt x="3958167" y="58208"/>
                  </a:lnTo>
                  <a:lnTo>
                    <a:pt x="3983061" y="50677"/>
                  </a:lnTo>
                  <a:lnTo>
                    <a:pt x="4007955" y="43983"/>
                  </a:lnTo>
                  <a:lnTo>
                    <a:pt x="4032850" y="38068"/>
                  </a:lnTo>
                  <a:lnTo>
                    <a:pt x="4057744" y="32867"/>
                  </a:lnTo>
                  <a:lnTo>
                    <a:pt x="4082638" y="28315"/>
                  </a:lnTo>
                  <a:lnTo>
                    <a:pt x="4107532" y="24347"/>
                  </a:lnTo>
                  <a:lnTo>
                    <a:pt x="4132426" y="20898"/>
                  </a:lnTo>
                  <a:lnTo>
                    <a:pt x="4157320" y="17911"/>
                  </a:lnTo>
                  <a:lnTo>
                    <a:pt x="4182214" y="15330"/>
                  </a:lnTo>
                  <a:lnTo>
                    <a:pt x="4207109" y="13104"/>
                  </a:lnTo>
                  <a:lnTo>
                    <a:pt x="4232003" y="11189"/>
                  </a:lnTo>
                  <a:lnTo>
                    <a:pt x="4256897" y="9543"/>
                  </a:lnTo>
                  <a:lnTo>
                    <a:pt x="4281791" y="8132"/>
                  </a:lnTo>
                  <a:lnTo>
                    <a:pt x="4306685" y="6923"/>
                  </a:lnTo>
                  <a:lnTo>
                    <a:pt x="4331579" y="5887"/>
                  </a:lnTo>
                  <a:lnTo>
                    <a:pt x="4356473" y="5002"/>
                  </a:lnTo>
                  <a:lnTo>
                    <a:pt x="4381367" y="4246"/>
                  </a:lnTo>
                  <a:lnTo>
                    <a:pt x="4406262" y="3600"/>
                  </a:lnTo>
                  <a:lnTo>
                    <a:pt x="4431156" y="3048"/>
                  </a:lnTo>
                  <a:lnTo>
                    <a:pt x="4456050" y="2578"/>
                  </a:lnTo>
                  <a:lnTo>
                    <a:pt x="4480944" y="2177"/>
                  </a:lnTo>
                  <a:lnTo>
                    <a:pt x="4505838" y="1835"/>
                  </a:lnTo>
                  <a:lnTo>
                    <a:pt x="4530732" y="1543"/>
                  </a:lnTo>
                  <a:lnTo>
                    <a:pt x="4555626" y="1295"/>
                  </a:lnTo>
                  <a:lnTo>
                    <a:pt x="4580521" y="1083"/>
                  </a:lnTo>
                  <a:lnTo>
                    <a:pt x="4605415" y="903"/>
                  </a:lnTo>
                  <a:lnTo>
                    <a:pt x="4630309" y="750"/>
                  </a:lnTo>
                  <a:lnTo>
                    <a:pt x="4655203" y="619"/>
                  </a:lnTo>
                  <a:lnTo>
                    <a:pt x="4680097" y="508"/>
                  </a:lnTo>
                  <a:lnTo>
                    <a:pt x="4704991" y="414"/>
                  </a:lnTo>
                  <a:lnTo>
                    <a:pt x="4729885" y="333"/>
                  </a:lnTo>
                  <a:lnTo>
                    <a:pt x="4754780" y="264"/>
                  </a:lnTo>
                  <a:lnTo>
                    <a:pt x="4779674" y="206"/>
                  </a:lnTo>
                  <a:lnTo>
                    <a:pt x="4804568" y="156"/>
                  </a:lnTo>
                  <a:lnTo>
                    <a:pt x="4829462" y="114"/>
                  </a:lnTo>
                  <a:lnTo>
                    <a:pt x="4854356" y="78"/>
                  </a:lnTo>
                  <a:lnTo>
                    <a:pt x="4879250" y="48"/>
                  </a:lnTo>
                  <a:lnTo>
                    <a:pt x="4904144" y="22"/>
                  </a:lnTo>
                  <a:lnTo>
                    <a:pt x="4929038" y="0"/>
                  </a:lnTo>
                </a:path>
              </a:pathLst>
            </a:custGeom>
            <a:ln w="40651" cap="flat">
              <a:solidFill>
                <a:srgbClr val="BF80FF">
                  <a:alpha val="100000"/>
                </a:srgbClr>
              </a:solidFill>
              <a:prstDash val="solid"/>
              <a:round/>
            </a:ln>
          </p:spPr>
          <p:txBody>
            <a:bodyPr/>
            <a:lstStyle/>
            <a:p/>
          </p:txBody>
        </p:sp>
        <p:sp>
          <p:nvSpPr>
            <p:cNvPr id="52" name="pl52"/>
            <p:cNvSpPr/>
            <p:nvPr/>
          </p:nvSpPr>
          <p:spPr>
            <a:xfrm>
              <a:off x="2420208" y="241184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DB72FB">
                  <a:alpha val="100000"/>
                </a:srgbClr>
              </a:solidFill>
              <a:prstDash val="solid"/>
              <a:round/>
            </a:ln>
          </p:spPr>
          <p:txBody>
            <a:bodyPr/>
            <a:lstStyle/>
            <a:p/>
          </p:txBody>
        </p:sp>
        <p:sp>
          <p:nvSpPr>
            <p:cNvPr id="53" name="pl53"/>
            <p:cNvSpPr/>
            <p:nvPr/>
          </p:nvSpPr>
          <p:spPr>
            <a:xfrm>
              <a:off x="2420208" y="297688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EE67EC">
                  <a:alpha val="100000"/>
                </a:srgbClr>
              </a:solidFill>
              <a:prstDash val="solid"/>
              <a:round/>
            </a:ln>
          </p:spPr>
          <p:txBody>
            <a:bodyPr/>
            <a:lstStyle/>
            <a:p/>
          </p:txBody>
        </p:sp>
        <p:sp>
          <p:nvSpPr>
            <p:cNvPr id="54" name="pl54"/>
            <p:cNvSpPr/>
            <p:nvPr/>
          </p:nvSpPr>
          <p:spPr>
            <a:xfrm>
              <a:off x="2420208" y="4672068"/>
              <a:ext cx="4929038" cy="188283"/>
            </a:xfrm>
            <a:custGeom>
              <a:avLst/>
              <a:pathLst>
                <a:path w="4929038" h="188283">
                  <a:moveTo>
                    <a:pt x="0" y="188283"/>
                  </a:moveTo>
                  <a:lnTo>
                    <a:pt x="24894" y="188283"/>
                  </a:lnTo>
                  <a:lnTo>
                    <a:pt x="49788" y="188283"/>
                  </a:lnTo>
                  <a:lnTo>
                    <a:pt x="74682" y="188283"/>
                  </a:lnTo>
                  <a:lnTo>
                    <a:pt x="99576" y="188283"/>
                  </a:lnTo>
                  <a:lnTo>
                    <a:pt x="124470" y="188283"/>
                  </a:lnTo>
                  <a:lnTo>
                    <a:pt x="149364" y="188283"/>
                  </a:lnTo>
                  <a:lnTo>
                    <a:pt x="174258" y="188283"/>
                  </a:lnTo>
                  <a:lnTo>
                    <a:pt x="199153" y="188283"/>
                  </a:lnTo>
                  <a:lnTo>
                    <a:pt x="224047" y="188283"/>
                  </a:lnTo>
                  <a:lnTo>
                    <a:pt x="248941" y="188283"/>
                  </a:lnTo>
                  <a:lnTo>
                    <a:pt x="273835" y="188283"/>
                  </a:lnTo>
                  <a:lnTo>
                    <a:pt x="298729" y="188283"/>
                  </a:lnTo>
                  <a:lnTo>
                    <a:pt x="323623" y="188283"/>
                  </a:lnTo>
                  <a:lnTo>
                    <a:pt x="348517" y="188283"/>
                  </a:lnTo>
                  <a:lnTo>
                    <a:pt x="373412" y="188283"/>
                  </a:lnTo>
                  <a:lnTo>
                    <a:pt x="398306" y="188283"/>
                  </a:lnTo>
                  <a:lnTo>
                    <a:pt x="423200" y="188283"/>
                  </a:lnTo>
                  <a:lnTo>
                    <a:pt x="448094" y="188283"/>
                  </a:lnTo>
                  <a:lnTo>
                    <a:pt x="472988" y="188283"/>
                  </a:lnTo>
                  <a:lnTo>
                    <a:pt x="497882" y="188283"/>
                  </a:lnTo>
                  <a:lnTo>
                    <a:pt x="522776" y="188283"/>
                  </a:lnTo>
                  <a:lnTo>
                    <a:pt x="547670" y="188283"/>
                  </a:lnTo>
                  <a:lnTo>
                    <a:pt x="572565" y="188283"/>
                  </a:lnTo>
                  <a:lnTo>
                    <a:pt x="597459" y="188283"/>
                  </a:lnTo>
                  <a:lnTo>
                    <a:pt x="622353" y="188283"/>
                  </a:lnTo>
                  <a:lnTo>
                    <a:pt x="647247" y="188283"/>
                  </a:lnTo>
                  <a:lnTo>
                    <a:pt x="672141" y="188283"/>
                  </a:lnTo>
                  <a:lnTo>
                    <a:pt x="697035" y="188283"/>
                  </a:lnTo>
                  <a:lnTo>
                    <a:pt x="721929" y="188283"/>
                  </a:lnTo>
                  <a:lnTo>
                    <a:pt x="746824" y="188283"/>
                  </a:lnTo>
                  <a:lnTo>
                    <a:pt x="771718" y="188283"/>
                  </a:lnTo>
                  <a:lnTo>
                    <a:pt x="796612" y="188283"/>
                  </a:lnTo>
                  <a:lnTo>
                    <a:pt x="821506" y="188283"/>
                  </a:lnTo>
                  <a:lnTo>
                    <a:pt x="846400" y="188283"/>
                  </a:lnTo>
                  <a:lnTo>
                    <a:pt x="871294" y="188283"/>
                  </a:lnTo>
                  <a:lnTo>
                    <a:pt x="896188" y="188283"/>
                  </a:lnTo>
                  <a:lnTo>
                    <a:pt x="921083" y="188283"/>
                  </a:lnTo>
                  <a:lnTo>
                    <a:pt x="945977" y="188283"/>
                  </a:lnTo>
                  <a:lnTo>
                    <a:pt x="970871" y="188283"/>
                  </a:lnTo>
                  <a:lnTo>
                    <a:pt x="995765" y="188283"/>
                  </a:lnTo>
                  <a:lnTo>
                    <a:pt x="1020659" y="188283"/>
                  </a:lnTo>
                  <a:lnTo>
                    <a:pt x="1045553" y="188283"/>
                  </a:lnTo>
                  <a:lnTo>
                    <a:pt x="1070447" y="188283"/>
                  </a:lnTo>
                  <a:lnTo>
                    <a:pt x="1095341" y="188283"/>
                  </a:lnTo>
                  <a:lnTo>
                    <a:pt x="1120236" y="188283"/>
                  </a:lnTo>
                  <a:lnTo>
                    <a:pt x="1145130" y="188283"/>
                  </a:lnTo>
                  <a:lnTo>
                    <a:pt x="1170024" y="188283"/>
                  </a:lnTo>
                  <a:lnTo>
                    <a:pt x="1194918" y="188283"/>
                  </a:lnTo>
                  <a:lnTo>
                    <a:pt x="1219812" y="188283"/>
                  </a:lnTo>
                  <a:lnTo>
                    <a:pt x="1244706" y="188283"/>
                  </a:lnTo>
                  <a:lnTo>
                    <a:pt x="1269600" y="188283"/>
                  </a:lnTo>
                  <a:lnTo>
                    <a:pt x="1294495" y="188283"/>
                  </a:lnTo>
                  <a:lnTo>
                    <a:pt x="1319389" y="188283"/>
                  </a:lnTo>
                  <a:lnTo>
                    <a:pt x="1344283" y="188283"/>
                  </a:lnTo>
                  <a:lnTo>
                    <a:pt x="1369177" y="188283"/>
                  </a:lnTo>
                  <a:lnTo>
                    <a:pt x="1394071" y="188283"/>
                  </a:lnTo>
                  <a:lnTo>
                    <a:pt x="1418965" y="188283"/>
                  </a:lnTo>
                  <a:lnTo>
                    <a:pt x="1443859" y="188283"/>
                  </a:lnTo>
                  <a:lnTo>
                    <a:pt x="1468754" y="188283"/>
                  </a:lnTo>
                  <a:lnTo>
                    <a:pt x="1493648" y="188283"/>
                  </a:lnTo>
                  <a:lnTo>
                    <a:pt x="1518542" y="188283"/>
                  </a:lnTo>
                  <a:lnTo>
                    <a:pt x="1543436" y="188283"/>
                  </a:lnTo>
                  <a:lnTo>
                    <a:pt x="1568330" y="188283"/>
                  </a:lnTo>
                  <a:lnTo>
                    <a:pt x="1593224" y="188283"/>
                  </a:lnTo>
                  <a:lnTo>
                    <a:pt x="1618118" y="188283"/>
                  </a:lnTo>
                  <a:lnTo>
                    <a:pt x="1643012" y="188283"/>
                  </a:lnTo>
                  <a:lnTo>
                    <a:pt x="1667907" y="188283"/>
                  </a:lnTo>
                  <a:lnTo>
                    <a:pt x="1692801" y="188283"/>
                  </a:lnTo>
                  <a:lnTo>
                    <a:pt x="1717695" y="188283"/>
                  </a:lnTo>
                  <a:lnTo>
                    <a:pt x="1742589" y="188283"/>
                  </a:lnTo>
                  <a:lnTo>
                    <a:pt x="1767483" y="188283"/>
                  </a:lnTo>
                  <a:lnTo>
                    <a:pt x="1792377" y="188283"/>
                  </a:lnTo>
                  <a:lnTo>
                    <a:pt x="1817271" y="188283"/>
                  </a:lnTo>
                  <a:lnTo>
                    <a:pt x="1842166" y="188283"/>
                  </a:lnTo>
                  <a:lnTo>
                    <a:pt x="1867060" y="188283"/>
                  </a:lnTo>
                  <a:lnTo>
                    <a:pt x="1891954" y="188283"/>
                  </a:lnTo>
                  <a:lnTo>
                    <a:pt x="1916848" y="188283"/>
                  </a:lnTo>
                  <a:lnTo>
                    <a:pt x="1941742" y="188283"/>
                  </a:lnTo>
                  <a:lnTo>
                    <a:pt x="1966636" y="188283"/>
                  </a:lnTo>
                  <a:lnTo>
                    <a:pt x="1991530" y="188283"/>
                  </a:lnTo>
                  <a:lnTo>
                    <a:pt x="2016425" y="188283"/>
                  </a:lnTo>
                  <a:lnTo>
                    <a:pt x="2041319" y="188283"/>
                  </a:lnTo>
                  <a:lnTo>
                    <a:pt x="2066213" y="188283"/>
                  </a:lnTo>
                  <a:lnTo>
                    <a:pt x="2091107" y="188283"/>
                  </a:lnTo>
                  <a:lnTo>
                    <a:pt x="2116001" y="188283"/>
                  </a:lnTo>
                  <a:lnTo>
                    <a:pt x="2140895" y="188283"/>
                  </a:lnTo>
                  <a:lnTo>
                    <a:pt x="2165789" y="188283"/>
                  </a:lnTo>
                  <a:lnTo>
                    <a:pt x="2190683" y="188283"/>
                  </a:lnTo>
                  <a:lnTo>
                    <a:pt x="2215578" y="188283"/>
                  </a:lnTo>
                  <a:lnTo>
                    <a:pt x="2240472" y="188283"/>
                  </a:lnTo>
                  <a:lnTo>
                    <a:pt x="2265366" y="188283"/>
                  </a:lnTo>
                  <a:lnTo>
                    <a:pt x="2290260" y="188283"/>
                  </a:lnTo>
                  <a:lnTo>
                    <a:pt x="2315154" y="188283"/>
                  </a:lnTo>
                  <a:lnTo>
                    <a:pt x="2340048" y="188283"/>
                  </a:lnTo>
                  <a:lnTo>
                    <a:pt x="2364942" y="188283"/>
                  </a:lnTo>
                  <a:lnTo>
                    <a:pt x="2389837" y="188283"/>
                  </a:lnTo>
                  <a:lnTo>
                    <a:pt x="2414731" y="188283"/>
                  </a:lnTo>
                  <a:lnTo>
                    <a:pt x="2439625" y="188283"/>
                  </a:lnTo>
                  <a:lnTo>
                    <a:pt x="2464519" y="188283"/>
                  </a:lnTo>
                  <a:lnTo>
                    <a:pt x="2464519" y="188220"/>
                  </a:lnTo>
                  <a:lnTo>
                    <a:pt x="2489413" y="188209"/>
                  </a:lnTo>
                  <a:lnTo>
                    <a:pt x="2514307" y="188196"/>
                  </a:lnTo>
                  <a:lnTo>
                    <a:pt x="2539201" y="188181"/>
                  </a:lnTo>
                  <a:lnTo>
                    <a:pt x="2564096" y="188163"/>
                  </a:lnTo>
                  <a:lnTo>
                    <a:pt x="2588990" y="188142"/>
                  </a:lnTo>
                  <a:lnTo>
                    <a:pt x="2613884" y="188117"/>
                  </a:lnTo>
                  <a:lnTo>
                    <a:pt x="2638778" y="188088"/>
                  </a:lnTo>
                  <a:lnTo>
                    <a:pt x="2663672" y="188053"/>
                  </a:lnTo>
                  <a:lnTo>
                    <a:pt x="2688566" y="188013"/>
                  </a:lnTo>
                  <a:lnTo>
                    <a:pt x="2713460" y="187966"/>
                  </a:lnTo>
                  <a:lnTo>
                    <a:pt x="2738354" y="187910"/>
                  </a:lnTo>
                  <a:lnTo>
                    <a:pt x="2763249" y="187845"/>
                  </a:lnTo>
                  <a:lnTo>
                    <a:pt x="2788143" y="187768"/>
                  </a:lnTo>
                  <a:lnTo>
                    <a:pt x="2813037" y="187678"/>
                  </a:lnTo>
                  <a:lnTo>
                    <a:pt x="2837931" y="187572"/>
                  </a:lnTo>
                  <a:lnTo>
                    <a:pt x="2862825" y="187448"/>
                  </a:lnTo>
                  <a:lnTo>
                    <a:pt x="2887719" y="187302"/>
                  </a:lnTo>
                  <a:lnTo>
                    <a:pt x="2912613" y="187131"/>
                  </a:lnTo>
                  <a:lnTo>
                    <a:pt x="2937508" y="186931"/>
                  </a:lnTo>
                  <a:lnTo>
                    <a:pt x="2962402" y="186696"/>
                  </a:lnTo>
                  <a:lnTo>
                    <a:pt x="2987296" y="186420"/>
                  </a:lnTo>
                  <a:lnTo>
                    <a:pt x="3012190" y="186097"/>
                  </a:lnTo>
                  <a:lnTo>
                    <a:pt x="3037084" y="185719"/>
                  </a:lnTo>
                  <a:lnTo>
                    <a:pt x="3061978" y="185276"/>
                  </a:lnTo>
                  <a:lnTo>
                    <a:pt x="3086872" y="184758"/>
                  </a:lnTo>
                  <a:lnTo>
                    <a:pt x="3111767" y="184154"/>
                  </a:lnTo>
                  <a:lnTo>
                    <a:pt x="3136661" y="183448"/>
                  </a:lnTo>
                  <a:lnTo>
                    <a:pt x="3161555" y="182625"/>
                  </a:lnTo>
                  <a:lnTo>
                    <a:pt x="3186449" y="181668"/>
                  </a:lnTo>
                  <a:lnTo>
                    <a:pt x="3211343" y="180555"/>
                  </a:lnTo>
                  <a:lnTo>
                    <a:pt x="3236237" y="179264"/>
                  </a:lnTo>
                  <a:lnTo>
                    <a:pt x="3261131" y="177771"/>
                  </a:lnTo>
                  <a:lnTo>
                    <a:pt x="3286025" y="176046"/>
                  </a:lnTo>
                  <a:lnTo>
                    <a:pt x="3310920" y="174062"/>
                  </a:lnTo>
                  <a:lnTo>
                    <a:pt x="3335814" y="171786"/>
                  </a:lnTo>
                  <a:lnTo>
                    <a:pt x="3360708" y="169186"/>
                  </a:lnTo>
                  <a:lnTo>
                    <a:pt x="3385602" y="166228"/>
                  </a:lnTo>
                  <a:lnTo>
                    <a:pt x="3410496" y="162881"/>
                  </a:lnTo>
                  <a:lnTo>
                    <a:pt x="3435390" y="159115"/>
                  </a:lnTo>
                  <a:lnTo>
                    <a:pt x="3460284" y="154906"/>
                  </a:lnTo>
                  <a:lnTo>
                    <a:pt x="3485179" y="150234"/>
                  </a:lnTo>
                  <a:lnTo>
                    <a:pt x="3510073" y="145090"/>
                  </a:lnTo>
                  <a:lnTo>
                    <a:pt x="3534967" y="139477"/>
                  </a:lnTo>
                  <a:lnTo>
                    <a:pt x="3559861" y="133410"/>
                  </a:lnTo>
                  <a:lnTo>
                    <a:pt x="3584755" y="126921"/>
                  </a:lnTo>
                  <a:lnTo>
                    <a:pt x="3609649" y="120056"/>
                  </a:lnTo>
                  <a:lnTo>
                    <a:pt x="3634543" y="112880"/>
                  </a:lnTo>
                  <a:lnTo>
                    <a:pt x="3659438" y="105469"/>
                  </a:lnTo>
                  <a:lnTo>
                    <a:pt x="3684332" y="97913"/>
                  </a:lnTo>
                  <a:lnTo>
                    <a:pt x="3709226" y="90307"/>
                  </a:lnTo>
                  <a:lnTo>
                    <a:pt x="3734120" y="82750"/>
                  </a:lnTo>
                  <a:lnTo>
                    <a:pt x="3759014" y="75339"/>
                  </a:lnTo>
                  <a:lnTo>
                    <a:pt x="3783908" y="68163"/>
                  </a:lnTo>
                  <a:lnTo>
                    <a:pt x="3808802" y="61299"/>
                  </a:lnTo>
                  <a:lnTo>
                    <a:pt x="3833696" y="54809"/>
                  </a:lnTo>
                  <a:lnTo>
                    <a:pt x="3858591" y="48742"/>
                  </a:lnTo>
                  <a:lnTo>
                    <a:pt x="3883485" y="43129"/>
                  </a:lnTo>
                  <a:lnTo>
                    <a:pt x="3908379" y="37986"/>
                  </a:lnTo>
                  <a:lnTo>
                    <a:pt x="3933273" y="33314"/>
                  </a:lnTo>
                  <a:lnTo>
                    <a:pt x="3958167" y="29104"/>
                  </a:lnTo>
                  <a:lnTo>
                    <a:pt x="3983061" y="25338"/>
                  </a:lnTo>
                  <a:lnTo>
                    <a:pt x="4007955" y="21991"/>
                  </a:lnTo>
                  <a:lnTo>
                    <a:pt x="4032850" y="19034"/>
                  </a:lnTo>
                  <a:lnTo>
                    <a:pt x="4057744" y="16433"/>
                  </a:lnTo>
                  <a:lnTo>
                    <a:pt x="4082638" y="14157"/>
                  </a:lnTo>
                  <a:lnTo>
                    <a:pt x="4107532" y="12173"/>
                  </a:lnTo>
                  <a:lnTo>
                    <a:pt x="4132426" y="10449"/>
                  </a:lnTo>
                  <a:lnTo>
                    <a:pt x="4157320" y="8955"/>
                  </a:lnTo>
                  <a:lnTo>
                    <a:pt x="4182214" y="7665"/>
                  </a:lnTo>
                  <a:lnTo>
                    <a:pt x="4207109" y="6552"/>
                  </a:lnTo>
                  <a:lnTo>
                    <a:pt x="4232003" y="5594"/>
                  </a:lnTo>
                  <a:lnTo>
                    <a:pt x="4256897" y="4771"/>
                  </a:lnTo>
                  <a:lnTo>
                    <a:pt x="4281791" y="4066"/>
                  </a:lnTo>
                  <a:lnTo>
                    <a:pt x="4306685" y="3461"/>
                  </a:lnTo>
                  <a:lnTo>
                    <a:pt x="4331579" y="2943"/>
                  </a:lnTo>
                  <a:lnTo>
                    <a:pt x="4356473" y="2501"/>
                  </a:lnTo>
                  <a:lnTo>
                    <a:pt x="4381367" y="2123"/>
                  </a:lnTo>
                  <a:lnTo>
                    <a:pt x="4406262" y="1800"/>
                  </a:lnTo>
                  <a:lnTo>
                    <a:pt x="4431156" y="1524"/>
                  </a:lnTo>
                  <a:lnTo>
                    <a:pt x="4456050" y="1289"/>
                  </a:lnTo>
                  <a:lnTo>
                    <a:pt x="4480944" y="1088"/>
                  </a:lnTo>
                  <a:lnTo>
                    <a:pt x="4505838" y="917"/>
                  </a:lnTo>
                  <a:lnTo>
                    <a:pt x="4530732" y="771"/>
                  </a:lnTo>
                  <a:lnTo>
                    <a:pt x="4555626" y="647"/>
                  </a:lnTo>
                  <a:lnTo>
                    <a:pt x="4580521" y="541"/>
                  </a:lnTo>
                  <a:lnTo>
                    <a:pt x="4605415" y="451"/>
                  </a:lnTo>
                  <a:lnTo>
                    <a:pt x="4630309" y="375"/>
                  </a:lnTo>
                  <a:lnTo>
                    <a:pt x="4655203" y="309"/>
                  </a:lnTo>
                  <a:lnTo>
                    <a:pt x="4680097" y="254"/>
                  </a:lnTo>
                  <a:lnTo>
                    <a:pt x="4704991" y="207"/>
                  </a:lnTo>
                  <a:lnTo>
                    <a:pt x="4729885" y="166"/>
                  </a:lnTo>
                  <a:lnTo>
                    <a:pt x="4754780" y="132"/>
                  </a:lnTo>
                  <a:lnTo>
                    <a:pt x="4779674" y="103"/>
                  </a:lnTo>
                  <a:lnTo>
                    <a:pt x="4804568" y="78"/>
                  </a:lnTo>
                  <a:lnTo>
                    <a:pt x="4829462" y="57"/>
                  </a:lnTo>
                  <a:lnTo>
                    <a:pt x="4854356" y="39"/>
                  </a:lnTo>
                  <a:lnTo>
                    <a:pt x="4879250" y="24"/>
                  </a:lnTo>
                  <a:lnTo>
                    <a:pt x="4904144" y="11"/>
                  </a:lnTo>
                  <a:lnTo>
                    <a:pt x="4929038" y="0"/>
                  </a:lnTo>
                </a:path>
              </a:pathLst>
            </a:custGeom>
            <a:ln w="40651" cap="flat">
              <a:solidFill>
                <a:srgbClr val="FA62DA">
                  <a:alpha val="100000"/>
                </a:srgbClr>
              </a:solidFill>
              <a:prstDash val="solid"/>
              <a:round/>
            </a:ln>
          </p:spPr>
          <p:txBody>
            <a:bodyPr/>
            <a:lstStyle/>
            <a:p/>
          </p:txBody>
        </p:sp>
        <p:sp>
          <p:nvSpPr>
            <p:cNvPr id="55" name="pl55"/>
            <p:cNvSpPr/>
            <p:nvPr/>
          </p:nvSpPr>
          <p:spPr>
            <a:xfrm>
              <a:off x="2420208" y="5613739"/>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F61C3">
                  <a:alpha val="100000"/>
                </a:srgbClr>
              </a:solidFill>
              <a:prstDash val="solid"/>
              <a:round/>
            </a:ln>
          </p:spPr>
          <p:txBody>
            <a:bodyPr/>
            <a:lstStyle/>
            <a:p/>
          </p:txBody>
        </p:sp>
        <p:sp>
          <p:nvSpPr>
            <p:cNvPr id="56" name="pl56"/>
            <p:cNvSpPr/>
            <p:nvPr/>
          </p:nvSpPr>
          <p:spPr>
            <a:xfrm>
              <a:off x="2420208" y="3165293"/>
              <a:ext cx="4929038" cy="376567"/>
            </a:xfrm>
            <a:custGeom>
              <a:avLst/>
              <a:pathLst>
                <a:path w="4929038" h="376567">
                  <a:moveTo>
                    <a:pt x="0" y="0"/>
                  </a:moveTo>
                  <a:lnTo>
                    <a:pt x="24894" y="11"/>
                  </a:lnTo>
                  <a:lnTo>
                    <a:pt x="49788" y="24"/>
                  </a:lnTo>
                  <a:lnTo>
                    <a:pt x="74682" y="39"/>
                  </a:lnTo>
                  <a:lnTo>
                    <a:pt x="99576" y="57"/>
                  </a:lnTo>
                  <a:lnTo>
                    <a:pt x="124470" y="78"/>
                  </a:lnTo>
                  <a:lnTo>
                    <a:pt x="149364" y="103"/>
                  </a:lnTo>
                  <a:lnTo>
                    <a:pt x="174258" y="132"/>
                  </a:lnTo>
                  <a:lnTo>
                    <a:pt x="199153" y="166"/>
                  </a:lnTo>
                  <a:lnTo>
                    <a:pt x="224047" y="207"/>
                  </a:lnTo>
                  <a:lnTo>
                    <a:pt x="248941" y="254"/>
                  </a:lnTo>
                  <a:lnTo>
                    <a:pt x="273835" y="309"/>
                  </a:lnTo>
                  <a:lnTo>
                    <a:pt x="298729" y="375"/>
                  </a:lnTo>
                  <a:lnTo>
                    <a:pt x="323623" y="451"/>
                  </a:lnTo>
                  <a:lnTo>
                    <a:pt x="348517" y="541"/>
                  </a:lnTo>
                  <a:lnTo>
                    <a:pt x="373412" y="647"/>
                  </a:lnTo>
                  <a:lnTo>
                    <a:pt x="398306" y="771"/>
                  </a:lnTo>
                  <a:lnTo>
                    <a:pt x="423200" y="917"/>
                  </a:lnTo>
                  <a:lnTo>
                    <a:pt x="448094" y="1088"/>
                  </a:lnTo>
                  <a:lnTo>
                    <a:pt x="472988" y="1289"/>
                  </a:lnTo>
                  <a:lnTo>
                    <a:pt x="497882" y="1524"/>
                  </a:lnTo>
                  <a:lnTo>
                    <a:pt x="522776" y="1800"/>
                  </a:lnTo>
                  <a:lnTo>
                    <a:pt x="547670" y="2123"/>
                  </a:lnTo>
                  <a:lnTo>
                    <a:pt x="572565" y="2501"/>
                  </a:lnTo>
                  <a:lnTo>
                    <a:pt x="597459" y="2943"/>
                  </a:lnTo>
                  <a:lnTo>
                    <a:pt x="622353" y="3461"/>
                  </a:lnTo>
                  <a:lnTo>
                    <a:pt x="647247" y="4066"/>
                  </a:lnTo>
                  <a:lnTo>
                    <a:pt x="672141" y="4771"/>
                  </a:lnTo>
                  <a:lnTo>
                    <a:pt x="697035" y="5594"/>
                  </a:lnTo>
                  <a:lnTo>
                    <a:pt x="721929" y="6552"/>
                  </a:lnTo>
                  <a:lnTo>
                    <a:pt x="746824" y="7665"/>
                  </a:lnTo>
                  <a:lnTo>
                    <a:pt x="771718" y="8955"/>
                  </a:lnTo>
                  <a:lnTo>
                    <a:pt x="796612" y="10449"/>
                  </a:lnTo>
                  <a:lnTo>
                    <a:pt x="821506" y="12173"/>
                  </a:lnTo>
                  <a:lnTo>
                    <a:pt x="846400" y="14157"/>
                  </a:lnTo>
                  <a:lnTo>
                    <a:pt x="871294" y="16433"/>
                  </a:lnTo>
                  <a:lnTo>
                    <a:pt x="896188" y="19034"/>
                  </a:lnTo>
                  <a:lnTo>
                    <a:pt x="921083" y="21991"/>
                  </a:lnTo>
                  <a:lnTo>
                    <a:pt x="945977" y="25338"/>
                  </a:lnTo>
                  <a:lnTo>
                    <a:pt x="970871" y="29104"/>
                  </a:lnTo>
                  <a:lnTo>
                    <a:pt x="995765" y="33314"/>
                  </a:lnTo>
                  <a:lnTo>
                    <a:pt x="1020659" y="37986"/>
                  </a:lnTo>
                  <a:lnTo>
                    <a:pt x="1045553" y="43129"/>
                  </a:lnTo>
                  <a:lnTo>
                    <a:pt x="1070447" y="48742"/>
                  </a:lnTo>
                  <a:lnTo>
                    <a:pt x="1095341" y="54809"/>
                  </a:lnTo>
                  <a:lnTo>
                    <a:pt x="1120236" y="61299"/>
                  </a:lnTo>
                  <a:lnTo>
                    <a:pt x="1145130" y="68163"/>
                  </a:lnTo>
                  <a:lnTo>
                    <a:pt x="1170024" y="75339"/>
                  </a:lnTo>
                  <a:lnTo>
                    <a:pt x="1194918" y="82750"/>
                  </a:lnTo>
                  <a:lnTo>
                    <a:pt x="1219812" y="90307"/>
                  </a:lnTo>
                  <a:lnTo>
                    <a:pt x="1244706" y="97913"/>
                  </a:lnTo>
                  <a:lnTo>
                    <a:pt x="1269600" y="105469"/>
                  </a:lnTo>
                  <a:lnTo>
                    <a:pt x="1294495" y="112880"/>
                  </a:lnTo>
                  <a:lnTo>
                    <a:pt x="1319389" y="120056"/>
                  </a:lnTo>
                  <a:lnTo>
                    <a:pt x="1344283" y="126921"/>
                  </a:lnTo>
                  <a:lnTo>
                    <a:pt x="1369177" y="133410"/>
                  </a:lnTo>
                  <a:lnTo>
                    <a:pt x="1394071" y="139477"/>
                  </a:lnTo>
                  <a:lnTo>
                    <a:pt x="1418965" y="145090"/>
                  </a:lnTo>
                  <a:lnTo>
                    <a:pt x="1443859" y="150234"/>
                  </a:lnTo>
                  <a:lnTo>
                    <a:pt x="1468754" y="154906"/>
                  </a:lnTo>
                  <a:lnTo>
                    <a:pt x="1493648" y="159115"/>
                  </a:lnTo>
                  <a:lnTo>
                    <a:pt x="1518542" y="162881"/>
                  </a:lnTo>
                  <a:lnTo>
                    <a:pt x="1543436" y="166228"/>
                  </a:lnTo>
                  <a:lnTo>
                    <a:pt x="1568330" y="169186"/>
                  </a:lnTo>
                  <a:lnTo>
                    <a:pt x="1593224" y="171786"/>
                  </a:lnTo>
                  <a:lnTo>
                    <a:pt x="1618118" y="174062"/>
                  </a:lnTo>
                  <a:lnTo>
                    <a:pt x="1643012" y="176046"/>
                  </a:lnTo>
                  <a:lnTo>
                    <a:pt x="1667907" y="177771"/>
                  </a:lnTo>
                  <a:lnTo>
                    <a:pt x="1692801" y="179264"/>
                  </a:lnTo>
                  <a:lnTo>
                    <a:pt x="1717695" y="180555"/>
                  </a:lnTo>
                  <a:lnTo>
                    <a:pt x="1742589" y="181668"/>
                  </a:lnTo>
                  <a:lnTo>
                    <a:pt x="1767483" y="182625"/>
                  </a:lnTo>
                  <a:lnTo>
                    <a:pt x="1792377" y="183448"/>
                  </a:lnTo>
                  <a:lnTo>
                    <a:pt x="1817271" y="184154"/>
                  </a:lnTo>
                  <a:lnTo>
                    <a:pt x="1842166" y="184758"/>
                  </a:lnTo>
                  <a:lnTo>
                    <a:pt x="1867060" y="185276"/>
                  </a:lnTo>
                  <a:lnTo>
                    <a:pt x="1891954" y="185719"/>
                  </a:lnTo>
                  <a:lnTo>
                    <a:pt x="1916848" y="186097"/>
                  </a:lnTo>
                  <a:lnTo>
                    <a:pt x="1941742" y="186420"/>
                  </a:lnTo>
                  <a:lnTo>
                    <a:pt x="1966636" y="186696"/>
                  </a:lnTo>
                  <a:lnTo>
                    <a:pt x="1991530" y="186931"/>
                  </a:lnTo>
                  <a:lnTo>
                    <a:pt x="2016425" y="187131"/>
                  </a:lnTo>
                  <a:lnTo>
                    <a:pt x="2041319" y="187302"/>
                  </a:lnTo>
                  <a:lnTo>
                    <a:pt x="2066213" y="187448"/>
                  </a:lnTo>
                  <a:lnTo>
                    <a:pt x="2091107" y="187572"/>
                  </a:lnTo>
                  <a:lnTo>
                    <a:pt x="2116001" y="187678"/>
                  </a:lnTo>
                  <a:lnTo>
                    <a:pt x="2140895" y="187768"/>
                  </a:lnTo>
                  <a:lnTo>
                    <a:pt x="2165789" y="187845"/>
                  </a:lnTo>
                  <a:lnTo>
                    <a:pt x="2190683" y="187910"/>
                  </a:lnTo>
                  <a:lnTo>
                    <a:pt x="2215578" y="187966"/>
                  </a:lnTo>
                  <a:lnTo>
                    <a:pt x="2240472" y="188013"/>
                  </a:lnTo>
                  <a:lnTo>
                    <a:pt x="2265366" y="188053"/>
                  </a:lnTo>
                  <a:lnTo>
                    <a:pt x="2290260" y="188088"/>
                  </a:lnTo>
                  <a:lnTo>
                    <a:pt x="2315154" y="188117"/>
                  </a:lnTo>
                  <a:lnTo>
                    <a:pt x="2340048" y="188142"/>
                  </a:lnTo>
                  <a:lnTo>
                    <a:pt x="2364942" y="188163"/>
                  </a:lnTo>
                  <a:lnTo>
                    <a:pt x="2389837" y="188181"/>
                  </a:lnTo>
                  <a:lnTo>
                    <a:pt x="2414731" y="188196"/>
                  </a:lnTo>
                  <a:lnTo>
                    <a:pt x="2439625" y="188209"/>
                  </a:lnTo>
                  <a:lnTo>
                    <a:pt x="2464519" y="188220"/>
                  </a:lnTo>
                  <a:lnTo>
                    <a:pt x="2464519" y="188346"/>
                  </a:lnTo>
                  <a:lnTo>
                    <a:pt x="2489413" y="188357"/>
                  </a:lnTo>
                  <a:lnTo>
                    <a:pt x="2514307" y="188370"/>
                  </a:lnTo>
                  <a:lnTo>
                    <a:pt x="2539201" y="188386"/>
                  </a:lnTo>
                  <a:lnTo>
                    <a:pt x="2564096" y="188404"/>
                  </a:lnTo>
                  <a:lnTo>
                    <a:pt x="2588990" y="188425"/>
                  </a:lnTo>
                  <a:lnTo>
                    <a:pt x="2613884" y="188450"/>
                  </a:lnTo>
                  <a:lnTo>
                    <a:pt x="2638778" y="188479"/>
                  </a:lnTo>
                  <a:lnTo>
                    <a:pt x="2663672" y="188513"/>
                  </a:lnTo>
                  <a:lnTo>
                    <a:pt x="2688566" y="188553"/>
                  </a:lnTo>
                  <a:lnTo>
                    <a:pt x="2713460" y="188601"/>
                  </a:lnTo>
                  <a:lnTo>
                    <a:pt x="2738354" y="188656"/>
                  </a:lnTo>
                  <a:lnTo>
                    <a:pt x="2763249" y="188722"/>
                  </a:lnTo>
                  <a:lnTo>
                    <a:pt x="2788143" y="188798"/>
                  </a:lnTo>
                  <a:lnTo>
                    <a:pt x="2813037" y="188888"/>
                  </a:lnTo>
                  <a:lnTo>
                    <a:pt x="2837931" y="188994"/>
                  </a:lnTo>
                  <a:lnTo>
                    <a:pt x="2862825" y="189118"/>
                  </a:lnTo>
                  <a:lnTo>
                    <a:pt x="2887719" y="189264"/>
                  </a:lnTo>
                  <a:lnTo>
                    <a:pt x="2912613" y="189435"/>
                  </a:lnTo>
                  <a:lnTo>
                    <a:pt x="2937508" y="189635"/>
                  </a:lnTo>
                  <a:lnTo>
                    <a:pt x="2962402" y="189871"/>
                  </a:lnTo>
                  <a:lnTo>
                    <a:pt x="2987296" y="190146"/>
                  </a:lnTo>
                  <a:lnTo>
                    <a:pt x="3012190" y="190469"/>
                  </a:lnTo>
                  <a:lnTo>
                    <a:pt x="3037084" y="190848"/>
                  </a:lnTo>
                  <a:lnTo>
                    <a:pt x="3061978" y="191290"/>
                  </a:lnTo>
                  <a:lnTo>
                    <a:pt x="3086872" y="191808"/>
                  </a:lnTo>
                  <a:lnTo>
                    <a:pt x="3111767" y="192413"/>
                  </a:lnTo>
                  <a:lnTo>
                    <a:pt x="3136661" y="193118"/>
                  </a:lnTo>
                  <a:lnTo>
                    <a:pt x="3161555" y="193941"/>
                  </a:lnTo>
                  <a:lnTo>
                    <a:pt x="3186449" y="194899"/>
                  </a:lnTo>
                  <a:lnTo>
                    <a:pt x="3211343" y="196011"/>
                  </a:lnTo>
                  <a:lnTo>
                    <a:pt x="3236237" y="197302"/>
                  </a:lnTo>
                  <a:lnTo>
                    <a:pt x="3261131" y="198796"/>
                  </a:lnTo>
                  <a:lnTo>
                    <a:pt x="3286025" y="200520"/>
                  </a:lnTo>
                  <a:lnTo>
                    <a:pt x="3310920" y="202504"/>
                  </a:lnTo>
                  <a:lnTo>
                    <a:pt x="3335814" y="204780"/>
                  </a:lnTo>
                  <a:lnTo>
                    <a:pt x="3360708" y="207381"/>
                  </a:lnTo>
                  <a:lnTo>
                    <a:pt x="3385602" y="210338"/>
                  </a:lnTo>
                  <a:lnTo>
                    <a:pt x="3410496" y="213685"/>
                  </a:lnTo>
                  <a:lnTo>
                    <a:pt x="3435390" y="217451"/>
                  </a:lnTo>
                  <a:lnTo>
                    <a:pt x="3460284" y="221660"/>
                  </a:lnTo>
                  <a:lnTo>
                    <a:pt x="3485179" y="226332"/>
                  </a:lnTo>
                  <a:lnTo>
                    <a:pt x="3510073" y="231476"/>
                  </a:lnTo>
                  <a:lnTo>
                    <a:pt x="3534967" y="237089"/>
                  </a:lnTo>
                  <a:lnTo>
                    <a:pt x="3559861" y="243156"/>
                  </a:lnTo>
                  <a:lnTo>
                    <a:pt x="3584755" y="249645"/>
                  </a:lnTo>
                  <a:lnTo>
                    <a:pt x="3609649" y="256510"/>
                  </a:lnTo>
                  <a:lnTo>
                    <a:pt x="3634543" y="263686"/>
                  </a:lnTo>
                  <a:lnTo>
                    <a:pt x="3659438" y="271097"/>
                  </a:lnTo>
                  <a:lnTo>
                    <a:pt x="3684332" y="278654"/>
                  </a:lnTo>
                  <a:lnTo>
                    <a:pt x="3709226" y="286259"/>
                  </a:lnTo>
                  <a:lnTo>
                    <a:pt x="3734120" y="293816"/>
                  </a:lnTo>
                  <a:lnTo>
                    <a:pt x="3759014" y="301227"/>
                  </a:lnTo>
                  <a:lnTo>
                    <a:pt x="3783908" y="308403"/>
                  </a:lnTo>
                  <a:lnTo>
                    <a:pt x="3808802" y="315268"/>
                  </a:lnTo>
                  <a:lnTo>
                    <a:pt x="3833696" y="321757"/>
                  </a:lnTo>
                  <a:lnTo>
                    <a:pt x="3858591" y="327824"/>
                  </a:lnTo>
                  <a:lnTo>
                    <a:pt x="3883485" y="333437"/>
                  </a:lnTo>
                  <a:lnTo>
                    <a:pt x="3908379" y="338581"/>
                  </a:lnTo>
                  <a:lnTo>
                    <a:pt x="3933273" y="343253"/>
                  </a:lnTo>
                  <a:lnTo>
                    <a:pt x="3958167" y="347462"/>
                  </a:lnTo>
                  <a:lnTo>
                    <a:pt x="3983061" y="351228"/>
                  </a:lnTo>
                  <a:lnTo>
                    <a:pt x="4007955" y="354575"/>
                  </a:lnTo>
                  <a:lnTo>
                    <a:pt x="4032850" y="357533"/>
                  </a:lnTo>
                  <a:lnTo>
                    <a:pt x="4057744" y="360133"/>
                  </a:lnTo>
                  <a:lnTo>
                    <a:pt x="4082638" y="362409"/>
                  </a:lnTo>
                  <a:lnTo>
                    <a:pt x="4107532" y="364393"/>
                  </a:lnTo>
                  <a:lnTo>
                    <a:pt x="4132426" y="366117"/>
                  </a:lnTo>
                  <a:lnTo>
                    <a:pt x="4157320" y="367611"/>
                  </a:lnTo>
                  <a:lnTo>
                    <a:pt x="4182214" y="368902"/>
                  </a:lnTo>
                  <a:lnTo>
                    <a:pt x="4207109" y="370015"/>
                  </a:lnTo>
                  <a:lnTo>
                    <a:pt x="4232003" y="370972"/>
                  </a:lnTo>
                  <a:lnTo>
                    <a:pt x="4256897" y="371795"/>
                  </a:lnTo>
                  <a:lnTo>
                    <a:pt x="4281791" y="372501"/>
                  </a:lnTo>
                  <a:lnTo>
                    <a:pt x="4306685" y="373105"/>
                  </a:lnTo>
                  <a:lnTo>
                    <a:pt x="4331579" y="373623"/>
                  </a:lnTo>
                  <a:lnTo>
                    <a:pt x="4356473" y="374066"/>
                  </a:lnTo>
                  <a:lnTo>
                    <a:pt x="4381367" y="374444"/>
                  </a:lnTo>
                  <a:lnTo>
                    <a:pt x="4406262" y="374767"/>
                  </a:lnTo>
                  <a:lnTo>
                    <a:pt x="4431156" y="375042"/>
                  </a:lnTo>
                  <a:lnTo>
                    <a:pt x="4456050" y="375278"/>
                  </a:lnTo>
                  <a:lnTo>
                    <a:pt x="4480944" y="375478"/>
                  </a:lnTo>
                  <a:lnTo>
                    <a:pt x="4505838" y="375649"/>
                  </a:lnTo>
                  <a:lnTo>
                    <a:pt x="4530732" y="375795"/>
                  </a:lnTo>
                  <a:lnTo>
                    <a:pt x="4555626" y="375919"/>
                  </a:lnTo>
                  <a:lnTo>
                    <a:pt x="4580521" y="376025"/>
                  </a:lnTo>
                  <a:lnTo>
                    <a:pt x="4605415" y="376115"/>
                  </a:lnTo>
                  <a:lnTo>
                    <a:pt x="4630309" y="376192"/>
                  </a:lnTo>
                  <a:lnTo>
                    <a:pt x="4655203" y="376257"/>
                  </a:lnTo>
                  <a:lnTo>
                    <a:pt x="4680097" y="376312"/>
                  </a:lnTo>
                  <a:lnTo>
                    <a:pt x="4704991" y="376360"/>
                  </a:lnTo>
                  <a:lnTo>
                    <a:pt x="4729885" y="376400"/>
                  </a:lnTo>
                  <a:lnTo>
                    <a:pt x="4754780" y="376434"/>
                  </a:lnTo>
                  <a:lnTo>
                    <a:pt x="4779674" y="376463"/>
                  </a:lnTo>
                  <a:lnTo>
                    <a:pt x="4804568" y="376488"/>
                  </a:lnTo>
                  <a:lnTo>
                    <a:pt x="4829462" y="376509"/>
                  </a:lnTo>
                  <a:lnTo>
                    <a:pt x="4854356" y="376527"/>
                  </a:lnTo>
                  <a:lnTo>
                    <a:pt x="4879250" y="376543"/>
                  </a:lnTo>
                  <a:lnTo>
                    <a:pt x="4904144" y="376556"/>
                  </a:lnTo>
                  <a:lnTo>
                    <a:pt x="4929038" y="376567"/>
                  </a:lnTo>
                </a:path>
              </a:pathLst>
            </a:custGeom>
            <a:ln w="40651" cap="flat">
              <a:solidFill>
                <a:srgbClr val="FF66AA">
                  <a:alpha val="100000"/>
                </a:srgbClr>
              </a:solidFill>
              <a:prstDash val="solid"/>
              <a:round/>
            </a:ln>
          </p:spPr>
          <p:txBody>
            <a:bodyPr/>
            <a:lstStyle/>
            <a:p/>
          </p:txBody>
        </p:sp>
        <p:sp>
          <p:nvSpPr>
            <p:cNvPr id="57" name="pl57"/>
            <p:cNvSpPr/>
            <p:nvPr/>
          </p:nvSpPr>
          <p:spPr>
            <a:xfrm>
              <a:off x="2420208" y="1093668"/>
              <a:ext cx="4929038" cy="753071"/>
            </a:xfrm>
            <a:custGeom>
              <a:avLst/>
              <a:pathLst>
                <a:path w="4929038" h="753071">
                  <a:moveTo>
                    <a:pt x="0" y="564850"/>
                  </a:moveTo>
                  <a:lnTo>
                    <a:pt x="24894" y="564862"/>
                  </a:lnTo>
                  <a:lnTo>
                    <a:pt x="49788" y="564875"/>
                  </a:lnTo>
                  <a:lnTo>
                    <a:pt x="74682" y="564890"/>
                  </a:lnTo>
                  <a:lnTo>
                    <a:pt x="99576" y="564908"/>
                  </a:lnTo>
                  <a:lnTo>
                    <a:pt x="124470" y="564929"/>
                  </a:lnTo>
                  <a:lnTo>
                    <a:pt x="149364" y="564954"/>
                  </a:lnTo>
                  <a:lnTo>
                    <a:pt x="174258" y="564983"/>
                  </a:lnTo>
                  <a:lnTo>
                    <a:pt x="199153" y="565017"/>
                  </a:lnTo>
                  <a:lnTo>
                    <a:pt x="224047" y="565057"/>
                  </a:lnTo>
                  <a:lnTo>
                    <a:pt x="248941" y="565105"/>
                  </a:lnTo>
                  <a:lnTo>
                    <a:pt x="273835" y="565160"/>
                  </a:lnTo>
                  <a:lnTo>
                    <a:pt x="298729" y="565226"/>
                  </a:lnTo>
                  <a:lnTo>
                    <a:pt x="323623" y="565302"/>
                  </a:lnTo>
                  <a:lnTo>
                    <a:pt x="348517" y="565392"/>
                  </a:lnTo>
                  <a:lnTo>
                    <a:pt x="373412" y="565498"/>
                  </a:lnTo>
                  <a:lnTo>
                    <a:pt x="398306" y="565622"/>
                  </a:lnTo>
                  <a:lnTo>
                    <a:pt x="423200" y="565768"/>
                  </a:lnTo>
                  <a:lnTo>
                    <a:pt x="448094" y="565939"/>
                  </a:lnTo>
                  <a:lnTo>
                    <a:pt x="472988" y="566140"/>
                  </a:lnTo>
                  <a:lnTo>
                    <a:pt x="497882" y="566375"/>
                  </a:lnTo>
                  <a:lnTo>
                    <a:pt x="522776" y="566650"/>
                  </a:lnTo>
                  <a:lnTo>
                    <a:pt x="547670" y="566974"/>
                  </a:lnTo>
                  <a:lnTo>
                    <a:pt x="572565" y="567352"/>
                  </a:lnTo>
                  <a:lnTo>
                    <a:pt x="597459" y="567794"/>
                  </a:lnTo>
                  <a:lnTo>
                    <a:pt x="622353" y="568312"/>
                  </a:lnTo>
                  <a:lnTo>
                    <a:pt x="647247" y="568917"/>
                  </a:lnTo>
                  <a:lnTo>
                    <a:pt x="672141" y="569622"/>
                  </a:lnTo>
                  <a:lnTo>
                    <a:pt x="697035" y="570445"/>
                  </a:lnTo>
                  <a:lnTo>
                    <a:pt x="721929" y="571403"/>
                  </a:lnTo>
                  <a:lnTo>
                    <a:pt x="746824" y="572515"/>
                  </a:lnTo>
                  <a:lnTo>
                    <a:pt x="771718" y="573806"/>
                  </a:lnTo>
                  <a:lnTo>
                    <a:pt x="796612" y="575300"/>
                  </a:lnTo>
                  <a:lnTo>
                    <a:pt x="821506" y="577024"/>
                  </a:lnTo>
                  <a:lnTo>
                    <a:pt x="846400" y="579008"/>
                  </a:lnTo>
                  <a:lnTo>
                    <a:pt x="871294" y="581284"/>
                  </a:lnTo>
                  <a:lnTo>
                    <a:pt x="896188" y="583885"/>
                  </a:lnTo>
                  <a:lnTo>
                    <a:pt x="921083" y="586842"/>
                  </a:lnTo>
                  <a:lnTo>
                    <a:pt x="945977" y="590189"/>
                  </a:lnTo>
                  <a:lnTo>
                    <a:pt x="970871" y="593955"/>
                  </a:lnTo>
                  <a:lnTo>
                    <a:pt x="995765" y="598165"/>
                  </a:lnTo>
                  <a:lnTo>
                    <a:pt x="1020659" y="602837"/>
                  </a:lnTo>
                  <a:lnTo>
                    <a:pt x="1045553" y="607980"/>
                  </a:lnTo>
                  <a:lnTo>
                    <a:pt x="1070447" y="613593"/>
                  </a:lnTo>
                  <a:lnTo>
                    <a:pt x="1095341" y="619660"/>
                  </a:lnTo>
                  <a:lnTo>
                    <a:pt x="1120236" y="626149"/>
                  </a:lnTo>
                  <a:lnTo>
                    <a:pt x="1145130" y="633014"/>
                  </a:lnTo>
                  <a:lnTo>
                    <a:pt x="1170024" y="640190"/>
                  </a:lnTo>
                  <a:lnTo>
                    <a:pt x="1194918" y="647601"/>
                  </a:lnTo>
                  <a:lnTo>
                    <a:pt x="1219812" y="655158"/>
                  </a:lnTo>
                  <a:lnTo>
                    <a:pt x="1244706" y="662764"/>
                  </a:lnTo>
                  <a:lnTo>
                    <a:pt x="1269600" y="670320"/>
                  </a:lnTo>
                  <a:lnTo>
                    <a:pt x="1294495" y="677731"/>
                  </a:lnTo>
                  <a:lnTo>
                    <a:pt x="1319389" y="684907"/>
                  </a:lnTo>
                  <a:lnTo>
                    <a:pt x="1344283" y="691772"/>
                  </a:lnTo>
                  <a:lnTo>
                    <a:pt x="1369177" y="698261"/>
                  </a:lnTo>
                  <a:lnTo>
                    <a:pt x="1394071" y="704328"/>
                  </a:lnTo>
                  <a:lnTo>
                    <a:pt x="1418965" y="709941"/>
                  </a:lnTo>
                  <a:lnTo>
                    <a:pt x="1443859" y="715085"/>
                  </a:lnTo>
                  <a:lnTo>
                    <a:pt x="1468754" y="719757"/>
                  </a:lnTo>
                  <a:lnTo>
                    <a:pt x="1493648" y="723966"/>
                  </a:lnTo>
                  <a:lnTo>
                    <a:pt x="1518542" y="727732"/>
                  </a:lnTo>
                  <a:lnTo>
                    <a:pt x="1543436" y="731079"/>
                  </a:lnTo>
                  <a:lnTo>
                    <a:pt x="1568330" y="734037"/>
                  </a:lnTo>
                  <a:lnTo>
                    <a:pt x="1593224" y="736637"/>
                  </a:lnTo>
                  <a:lnTo>
                    <a:pt x="1618118" y="738913"/>
                  </a:lnTo>
                  <a:lnTo>
                    <a:pt x="1643012" y="740897"/>
                  </a:lnTo>
                  <a:lnTo>
                    <a:pt x="1667907" y="742622"/>
                  </a:lnTo>
                  <a:lnTo>
                    <a:pt x="1692801" y="744115"/>
                  </a:lnTo>
                  <a:lnTo>
                    <a:pt x="1717695" y="745406"/>
                  </a:lnTo>
                  <a:lnTo>
                    <a:pt x="1742589" y="746519"/>
                  </a:lnTo>
                  <a:lnTo>
                    <a:pt x="1767483" y="747476"/>
                  </a:lnTo>
                  <a:lnTo>
                    <a:pt x="1792377" y="748299"/>
                  </a:lnTo>
                  <a:lnTo>
                    <a:pt x="1817271" y="749005"/>
                  </a:lnTo>
                  <a:lnTo>
                    <a:pt x="1842166" y="749609"/>
                  </a:lnTo>
                  <a:lnTo>
                    <a:pt x="1867060" y="750127"/>
                  </a:lnTo>
                  <a:lnTo>
                    <a:pt x="1891954" y="750570"/>
                  </a:lnTo>
                  <a:lnTo>
                    <a:pt x="1916848" y="750948"/>
                  </a:lnTo>
                  <a:lnTo>
                    <a:pt x="1941742" y="751271"/>
                  </a:lnTo>
                  <a:lnTo>
                    <a:pt x="1966636" y="751547"/>
                  </a:lnTo>
                  <a:lnTo>
                    <a:pt x="1991530" y="751782"/>
                  </a:lnTo>
                  <a:lnTo>
                    <a:pt x="2016425" y="751982"/>
                  </a:lnTo>
                  <a:lnTo>
                    <a:pt x="2041319" y="752153"/>
                  </a:lnTo>
                  <a:lnTo>
                    <a:pt x="2066213" y="752299"/>
                  </a:lnTo>
                  <a:lnTo>
                    <a:pt x="2091107" y="752423"/>
                  </a:lnTo>
                  <a:lnTo>
                    <a:pt x="2116001" y="752529"/>
                  </a:lnTo>
                  <a:lnTo>
                    <a:pt x="2140895" y="752619"/>
                  </a:lnTo>
                  <a:lnTo>
                    <a:pt x="2165789" y="752696"/>
                  </a:lnTo>
                  <a:lnTo>
                    <a:pt x="2190683" y="752761"/>
                  </a:lnTo>
                  <a:lnTo>
                    <a:pt x="2215578" y="752817"/>
                  </a:lnTo>
                  <a:lnTo>
                    <a:pt x="2240472" y="752864"/>
                  </a:lnTo>
                  <a:lnTo>
                    <a:pt x="2265366" y="752904"/>
                  </a:lnTo>
                  <a:lnTo>
                    <a:pt x="2290260" y="752938"/>
                  </a:lnTo>
                  <a:lnTo>
                    <a:pt x="2315154" y="752968"/>
                  </a:lnTo>
                  <a:lnTo>
                    <a:pt x="2340048" y="752992"/>
                  </a:lnTo>
                  <a:lnTo>
                    <a:pt x="2364942" y="753014"/>
                  </a:lnTo>
                  <a:lnTo>
                    <a:pt x="2389837" y="753032"/>
                  </a:lnTo>
                  <a:lnTo>
                    <a:pt x="2414731" y="753047"/>
                  </a:lnTo>
                  <a:lnTo>
                    <a:pt x="2439625" y="753060"/>
                  </a:lnTo>
                  <a:lnTo>
                    <a:pt x="2464519" y="753071"/>
                  </a:lnTo>
                  <a:lnTo>
                    <a:pt x="2464519" y="752881"/>
                  </a:lnTo>
                  <a:lnTo>
                    <a:pt x="2489413" y="752837"/>
                  </a:lnTo>
                  <a:lnTo>
                    <a:pt x="2514307" y="752785"/>
                  </a:lnTo>
                  <a:lnTo>
                    <a:pt x="2539201" y="752724"/>
                  </a:lnTo>
                  <a:lnTo>
                    <a:pt x="2564096" y="752652"/>
                  </a:lnTo>
                  <a:lnTo>
                    <a:pt x="2588990" y="752568"/>
                  </a:lnTo>
                  <a:lnTo>
                    <a:pt x="2613884" y="752468"/>
                  </a:lnTo>
                  <a:lnTo>
                    <a:pt x="2638778" y="752352"/>
                  </a:lnTo>
                  <a:lnTo>
                    <a:pt x="2663672" y="752214"/>
                  </a:lnTo>
                  <a:lnTo>
                    <a:pt x="2688566" y="752053"/>
                  </a:lnTo>
                  <a:lnTo>
                    <a:pt x="2713460" y="751864"/>
                  </a:lnTo>
                  <a:lnTo>
                    <a:pt x="2738354" y="751642"/>
                  </a:lnTo>
                  <a:lnTo>
                    <a:pt x="2763249" y="751381"/>
                  </a:lnTo>
                  <a:lnTo>
                    <a:pt x="2788143" y="751074"/>
                  </a:lnTo>
                  <a:lnTo>
                    <a:pt x="2813037" y="750714"/>
                  </a:lnTo>
                  <a:lnTo>
                    <a:pt x="2837931" y="750291"/>
                  </a:lnTo>
                  <a:lnTo>
                    <a:pt x="2862825" y="749794"/>
                  </a:lnTo>
                  <a:lnTo>
                    <a:pt x="2887719" y="749211"/>
                  </a:lnTo>
                  <a:lnTo>
                    <a:pt x="2912613" y="748527"/>
                  </a:lnTo>
                  <a:lnTo>
                    <a:pt x="2937508" y="747725"/>
                  </a:lnTo>
                  <a:lnTo>
                    <a:pt x="2962402" y="746784"/>
                  </a:lnTo>
                  <a:lnTo>
                    <a:pt x="2987296" y="745681"/>
                  </a:lnTo>
                  <a:lnTo>
                    <a:pt x="3012190" y="744389"/>
                  </a:lnTo>
                  <a:lnTo>
                    <a:pt x="3037084" y="742876"/>
                  </a:lnTo>
                  <a:lnTo>
                    <a:pt x="3061978" y="741106"/>
                  </a:lnTo>
                  <a:lnTo>
                    <a:pt x="3086872" y="739035"/>
                  </a:lnTo>
                  <a:lnTo>
                    <a:pt x="3111767" y="736616"/>
                  </a:lnTo>
                  <a:lnTo>
                    <a:pt x="3136661" y="733793"/>
                  </a:lnTo>
                  <a:lnTo>
                    <a:pt x="3161555" y="730503"/>
                  </a:lnTo>
                  <a:lnTo>
                    <a:pt x="3186449" y="726673"/>
                  </a:lnTo>
                  <a:lnTo>
                    <a:pt x="3211343" y="722221"/>
                  </a:lnTo>
                  <a:lnTo>
                    <a:pt x="3236237" y="717059"/>
                  </a:lnTo>
                  <a:lnTo>
                    <a:pt x="3261131" y="711084"/>
                  </a:lnTo>
                  <a:lnTo>
                    <a:pt x="3286025" y="704187"/>
                  </a:lnTo>
                  <a:lnTo>
                    <a:pt x="3310920" y="696250"/>
                  </a:lnTo>
                  <a:lnTo>
                    <a:pt x="3335814" y="687146"/>
                  </a:lnTo>
                  <a:lnTo>
                    <a:pt x="3360708" y="676744"/>
                  </a:lnTo>
                  <a:lnTo>
                    <a:pt x="3385602" y="664914"/>
                  </a:lnTo>
                  <a:lnTo>
                    <a:pt x="3410496" y="651526"/>
                  </a:lnTo>
                  <a:lnTo>
                    <a:pt x="3435390" y="636463"/>
                  </a:lnTo>
                  <a:lnTo>
                    <a:pt x="3460284" y="619625"/>
                  </a:lnTo>
                  <a:lnTo>
                    <a:pt x="3485179" y="600937"/>
                  </a:lnTo>
                  <a:lnTo>
                    <a:pt x="3510073" y="580363"/>
                  </a:lnTo>
                  <a:lnTo>
                    <a:pt x="3534967" y="557910"/>
                  </a:lnTo>
                  <a:lnTo>
                    <a:pt x="3559861" y="533643"/>
                  </a:lnTo>
                  <a:lnTo>
                    <a:pt x="3584755" y="507685"/>
                  </a:lnTo>
                  <a:lnTo>
                    <a:pt x="3609649" y="480227"/>
                  </a:lnTo>
                  <a:lnTo>
                    <a:pt x="3634543" y="451522"/>
                  </a:lnTo>
                  <a:lnTo>
                    <a:pt x="3659438" y="421878"/>
                  </a:lnTo>
                  <a:lnTo>
                    <a:pt x="3684332" y="391652"/>
                  </a:lnTo>
                  <a:lnTo>
                    <a:pt x="3709226" y="361229"/>
                  </a:lnTo>
                  <a:lnTo>
                    <a:pt x="3734120" y="331003"/>
                  </a:lnTo>
                  <a:lnTo>
                    <a:pt x="3759014" y="301359"/>
                  </a:lnTo>
                  <a:lnTo>
                    <a:pt x="3783908" y="272654"/>
                  </a:lnTo>
                  <a:lnTo>
                    <a:pt x="3808802" y="245196"/>
                  </a:lnTo>
                  <a:lnTo>
                    <a:pt x="3833696" y="219238"/>
                  </a:lnTo>
                  <a:lnTo>
                    <a:pt x="3858591" y="194971"/>
                  </a:lnTo>
                  <a:lnTo>
                    <a:pt x="3883485" y="172518"/>
                  </a:lnTo>
                  <a:lnTo>
                    <a:pt x="3908379" y="151944"/>
                  </a:lnTo>
                  <a:lnTo>
                    <a:pt x="3933273" y="133256"/>
                  </a:lnTo>
                  <a:lnTo>
                    <a:pt x="3958167" y="116417"/>
                  </a:lnTo>
                  <a:lnTo>
                    <a:pt x="3983061" y="101355"/>
                  </a:lnTo>
                  <a:lnTo>
                    <a:pt x="4007955" y="87967"/>
                  </a:lnTo>
                  <a:lnTo>
                    <a:pt x="4032850" y="76137"/>
                  </a:lnTo>
                  <a:lnTo>
                    <a:pt x="4057744" y="65735"/>
                  </a:lnTo>
                  <a:lnTo>
                    <a:pt x="4082638" y="56631"/>
                  </a:lnTo>
                  <a:lnTo>
                    <a:pt x="4107532" y="48694"/>
                  </a:lnTo>
                  <a:lnTo>
                    <a:pt x="4132426" y="41797"/>
                  </a:lnTo>
                  <a:lnTo>
                    <a:pt x="4157320" y="35822"/>
                  </a:lnTo>
                  <a:lnTo>
                    <a:pt x="4182214" y="30660"/>
                  </a:lnTo>
                  <a:lnTo>
                    <a:pt x="4207109" y="26208"/>
                  </a:lnTo>
                  <a:lnTo>
                    <a:pt x="4232003" y="22378"/>
                  </a:lnTo>
                  <a:lnTo>
                    <a:pt x="4256897" y="19087"/>
                  </a:lnTo>
                  <a:lnTo>
                    <a:pt x="4281791" y="16265"/>
                  </a:lnTo>
                  <a:lnTo>
                    <a:pt x="4306685" y="13846"/>
                  </a:lnTo>
                  <a:lnTo>
                    <a:pt x="4331579" y="11775"/>
                  </a:lnTo>
                  <a:lnTo>
                    <a:pt x="4356473" y="10005"/>
                  </a:lnTo>
                  <a:lnTo>
                    <a:pt x="4381367" y="8492"/>
                  </a:lnTo>
                  <a:lnTo>
                    <a:pt x="4406262" y="7200"/>
                  </a:lnTo>
                  <a:lnTo>
                    <a:pt x="4431156" y="6097"/>
                  </a:lnTo>
                  <a:lnTo>
                    <a:pt x="4456050" y="5156"/>
                  </a:lnTo>
                  <a:lnTo>
                    <a:pt x="4480944" y="4354"/>
                  </a:lnTo>
                  <a:lnTo>
                    <a:pt x="4505838" y="3670"/>
                  </a:lnTo>
                  <a:lnTo>
                    <a:pt x="4530732" y="3087"/>
                  </a:lnTo>
                  <a:lnTo>
                    <a:pt x="4555626" y="2590"/>
                  </a:lnTo>
                  <a:lnTo>
                    <a:pt x="4580521" y="2167"/>
                  </a:lnTo>
                  <a:lnTo>
                    <a:pt x="4605415" y="1807"/>
                  </a:lnTo>
                  <a:lnTo>
                    <a:pt x="4630309" y="1500"/>
                  </a:lnTo>
                  <a:lnTo>
                    <a:pt x="4655203" y="1239"/>
                  </a:lnTo>
                  <a:lnTo>
                    <a:pt x="4680097" y="1017"/>
                  </a:lnTo>
                  <a:lnTo>
                    <a:pt x="4704991" y="828"/>
                  </a:lnTo>
                  <a:lnTo>
                    <a:pt x="4729885" y="667"/>
                  </a:lnTo>
                  <a:lnTo>
                    <a:pt x="4754780" y="529"/>
                  </a:lnTo>
                  <a:lnTo>
                    <a:pt x="4779674" y="413"/>
                  </a:lnTo>
                  <a:lnTo>
                    <a:pt x="4804568" y="313"/>
                  </a:lnTo>
                  <a:lnTo>
                    <a:pt x="4829462" y="229"/>
                  </a:lnTo>
                  <a:lnTo>
                    <a:pt x="4854356" y="157"/>
                  </a:lnTo>
                  <a:lnTo>
                    <a:pt x="4879250" y="96"/>
                  </a:lnTo>
                  <a:lnTo>
                    <a:pt x="4904144" y="44"/>
                  </a:lnTo>
                  <a:lnTo>
                    <a:pt x="4929038" y="0"/>
                  </a:lnTo>
                </a:path>
              </a:pathLst>
            </a:custGeom>
            <a:ln w="40651" cap="flat">
              <a:solidFill>
                <a:srgbClr val="FE6D8D">
                  <a:alpha val="100000"/>
                </a:srgbClr>
              </a:solidFill>
              <a:prstDash val="solid"/>
              <a:round/>
            </a:ln>
          </p:spPr>
          <p:txBody>
            <a:bodyPr/>
            <a:lstStyle/>
            <a:p/>
          </p:txBody>
        </p:sp>
        <p:sp>
          <p:nvSpPr>
            <p:cNvPr id="58" name="pt58"/>
            <p:cNvSpPr/>
            <p:nvPr/>
          </p:nvSpPr>
          <p:spPr>
            <a:xfrm>
              <a:off x="2361505" y="846366"/>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59" name="pt59"/>
            <p:cNvSpPr/>
            <p:nvPr/>
          </p:nvSpPr>
          <p:spPr>
            <a:xfrm>
              <a:off x="7290544" y="846366"/>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0" name="pt60"/>
            <p:cNvSpPr/>
            <p:nvPr/>
          </p:nvSpPr>
          <p:spPr>
            <a:xfrm>
              <a:off x="2361505" y="1034713"/>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61" name="pt61"/>
            <p:cNvSpPr/>
            <p:nvPr/>
          </p:nvSpPr>
          <p:spPr>
            <a:xfrm>
              <a:off x="2361505" y="1223059"/>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62" name="pt62"/>
            <p:cNvSpPr/>
            <p:nvPr/>
          </p:nvSpPr>
          <p:spPr>
            <a:xfrm>
              <a:off x="4826025" y="846366"/>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63" name="pt63"/>
            <p:cNvSpPr/>
            <p:nvPr/>
          </p:nvSpPr>
          <p:spPr>
            <a:xfrm>
              <a:off x="7290544" y="1034713"/>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4" name="pt64"/>
            <p:cNvSpPr/>
            <p:nvPr/>
          </p:nvSpPr>
          <p:spPr>
            <a:xfrm>
              <a:off x="4826025" y="1034713"/>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65" name="pt65"/>
            <p:cNvSpPr/>
            <p:nvPr/>
          </p:nvSpPr>
          <p:spPr>
            <a:xfrm>
              <a:off x="4826025" y="1223059"/>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66" name="pt66"/>
            <p:cNvSpPr/>
            <p:nvPr/>
          </p:nvSpPr>
          <p:spPr>
            <a:xfrm>
              <a:off x="2361505" y="1411406"/>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67" name="pt67"/>
            <p:cNvSpPr/>
            <p:nvPr/>
          </p:nvSpPr>
          <p:spPr>
            <a:xfrm>
              <a:off x="7290544" y="1223059"/>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68" name="pt68"/>
            <p:cNvSpPr/>
            <p:nvPr/>
          </p:nvSpPr>
          <p:spPr>
            <a:xfrm>
              <a:off x="2361505" y="1599753"/>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9" name="pt69"/>
            <p:cNvSpPr/>
            <p:nvPr/>
          </p:nvSpPr>
          <p:spPr>
            <a:xfrm>
              <a:off x="7290544" y="1411406"/>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0" name="pt70"/>
            <p:cNvSpPr/>
            <p:nvPr/>
          </p:nvSpPr>
          <p:spPr>
            <a:xfrm>
              <a:off x="7290544" y="1599753"/>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1" name="pt71"/>
            <p:cNvSpPr/>
            <p:nvPr/>
          </p:nvSpPr>
          <p:spPr>
            <a:xfrm>
              <a:off x="4826025" y="1411406"/>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72" name="pt72"/>
            <p:cNvSpPr/>
            <p:nvPr/>
          </p:nvSpPr>
          <p:spPr>
            <a:xfrm>
              <a:off x="7290544" y="1788100"/>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73" name="pt73"/>
            <p:cNvSpPr/>
            <p:nvPr/>
          </p:nvSpPr>
          <p:spPr>
            <a:xfrm>
              <a:off x="2361505" y="1788100"/>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4" name="pt74"/>
            <p:cNvSpPr/>
            <p:nvPr/>
          </p:nvSpPr>
          <p:spPr>
            <a:xfrm>
              <a:off x="7290544" y="197644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5" name="pt75"/>
            <p:cNvSpPr/>
            <p:nvPr/>
          </p:nvSpPr>
          <p:spPr>
            <a:xfrm>
              <a:off x="4826025" y="159975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6" name="pt76"/>
            <p:cNvSpPr/>
            <p:nvPr/>
          </p:nvSpPr>
          <p:spPr>
            <a:xfrm>
              <a:off x="4826025" y="1788100"/>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77" name="pt77"/>
            <p:cNvSpPr/>
            <p:nvPr/>
          </p:nvSpPr>
          <p:spPr>
            <a:xfrm>
              <a:off x="2361505" y="1976447"/>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8" name="pt78"/>
            <p:cNvSpPr/>
            <p:nvPr/>
          </p:nvSpPr>
          <p:spPr>
            <a:xfrm>
              <a:off x="4826025" y="1976447"/>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9" name="pt79"/>
            <p:cNvSpPr/>
            <p:nvPr/>
          </p:nvSpPr>
          <p:spPr>
            <a:xfrm>
              <a:off x="2361505" y="2164793"/>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80" name="pt80"/>
            <p:cNvSpPr/>
            <p:nvPr/>
          </p:nvSpPr>
          <p:spPr>
            <a:xfrm>
              <a:off x="4826025" y="2164793"/>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81" name="pt81"/>
            <p:cNvSpPr/>
            <p:nvPr/>
          </p:nvSpPr>
          <p:spPr>
            <a:xfrm>
              <a:off x="7290544" y="2164793"/>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82" name="pt82"/>
            <p:cNvSpPr/>
            <p:nvPr/>
          </p:nvSpPr>
          <p:spPr>
            <a:xfrm>
              <a:off x="2361505" y="2353140"/>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83" name="pt83"/>
            <p:cNvSpPr/>
            <p:nvPr/>
          </p:nvSpPr>
          <p:spPr>
            <a:xfrm>
              <a:off x="2361505" y="2541487"/>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84" name="pt84"/>
            <p:cNvSpPr/>
            <p:nvPr/>
          </p:nvSpPr>
          <p:spPr>
            <a:xfrm>
              <a:off x="4826025" y="2353140"/>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85" name="pt85"/>
            <p:cNvSpPr/>
            <p:nvPr/>
          </p:nvSpPr>
          <p:spPr>
            <a:xfrm>
              <a:off x="7290544" y="2353140"/>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86" name="pt86"/>
            <p:cNvSpPr/>
            <p:nvPr/>
          </p:nvSpPr>
          <p:spPr>
            <a:xfrm>
              <a:off x="4826025" y="2541487"/>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87" name="pt87"/>
            <p:cNvSpPr/>
            <p:nvPr/>
          </p:nvSpPr>
          <p:spPr>
            <a:xfrm>
              <a:off x="7290544" y="2541487"/>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88" name="pt88"/>
            <p:cNvSpPr/>
            <p:nvPr/>
          </p:nvSpPr>
          <p:spPr>
            <a:xfrm>
              <a:off x="2361505" y="272983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9" name="pt89"/>
            <p:cNvSpPr/>
            <p:nvPr/>
          </p:nvSpPr>
          <p:spPr>
            <a:xfrm>
              <a:off x="7290544" y="272983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0" name="pt90"/>
            <p:cNvSpPr/>
            <p:nvPr/>
          </p:nvSpPr>
          <p:spPr>
            <a:xfrm>
              <a:off x="4826025" y="2729834"/>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1" name="pt91"/>
            <p:cNvSpPr/>
            <p:nvPr/>
          </p:nvSpPr>
          <p:spPr>
            <a:xfrm>
              <a:off x="4826025" y="291818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92" name="pt92"/>
            <p:cNvSpPr/>
            <p:nvPr/>
          </p:nvSpPr>
          <p:spPr>
            <a:xfrm>
              <a:off x="2361505" y="291818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93" name="pt93"/>
            <p:cNvSpPr/>
            <p:nvPr/>
          </p:nvSpPr>
          <p:spPr>
            <a:xfrm>
              <a:off x="7290544" y="291818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94" name="pt94"/>
            <p:cNvSpPr/>
            <p:nvPr/>
          </p:nvSpPr>
          <p:spPr>
            <a:xfrm>
              <a:off x="2361505" y="3106528"/>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95" name="pt95"/>
            <p:cNvSpPr/>
            <p:nvPr/>
          </p:nvSpPr>
          <p:spPr>
            <a:xfrm>
              <a:off x="2361505" y="329487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96" name="pt96"/>
            <p:cNvSpPr/>
            <p:nvPr/>
          </p:nvSpPr>
          <p:spPr>
            <a:xfrm>
              <a:off x="4826025" y="3106528"/>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97" name="pt97"/>
            <p:cNvSpPr/>
            <p:nvPr/>
          </p:nvSpPr>
          <p:spPr>
            <a:xfrm>
              <a:off x="7290544" y="3106528"/>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98" name="pt98"/>
            <p:cNvSpPr/>
            <p:nvPr/>
          </p:nvSpPr>
          <p:spPr>
            <a:xfrm>
              <a:off x="4826025" y="3294874"/>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99" name="pt99"/>
            <p:cNvSpPr/>
            <p:nvPr/>
          </p:nvSpPr>
          <p:spPr>
            <a:xfrm>
              <a:off x="7290544" y="3294874"/>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100" name="pt100"/>
            <p:cNvSpPr/>
            <p:nvPr/>
          </p:nvSpPr>
          <p:spPr>
            <a:xfrm>
              <a:off x="2361505" y="3483221"/>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01" name="pt101"/>
            <p:cNvSpPr/>
            <p:nvPr/>
          </p:nvSpPr>
          <p:spPr>
            <a:xfrm>
              <a:off x="7290544" y="3483221"/>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02" name="pt102"/>
            <p:cNvSpPr/>
            <p:nvPr/>
          </p:nvSpPr>
          <p:spPr>
            <a:xfrm>
              <a:off x="2361505" y="3671568"/>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3" name="pt103"/>
            <p:cNvSpPr/>
            <p:nvPr/>
          </p:nvSpPr>
          <p:spPr>
            <a:xfrm>
              <a:off x="4826025" y="3483221"/>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04" name="pt104"/>
            <p:cNvSpPr/>
            <p:nvPr/>
          </p:nvSpPr>
          <p:spPr>
            <a:xfrm>
              <a:off x="4826025" y="3671568"/>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05" name="pt105"/>
            <p:cNvSpPr/>
            <p:nvPr/>
          </p:nvSpPr>
          <p:spPr>
            <a:xfrm>
              <a:off x="2361505" y="3859915"/>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6" name="pt106"/>
            <p:cNvSpPr/>
            <p:nvPr/>
          </p:nvSpPr>
          <p:spPr>
            <a:xfrm>
              <a:off x="4826025" y="3859915"/>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07" name="pt107"/>
            <p:cNvSpPr/>
            <p:nvPr/>
          </p:nvSpPr>
          <p:spPr>
            <a:xfrm>
              <a:off x="4826025" y="404826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8" name="pt108"/>
            <p:cNvSpPr/>
            <p:nvPr/>
          </p:nvSpPr>
          <p:spPr>
            <a:xfrm>
              <a:off x="7290544" y="3671568"/>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9" name="pt109"/>
            <p:cNvSpPr/>
            <p:nvPr/>
          </p:nvSpPr>
          <p:spPr>
            <a:xfrm>
              <a:off x="4826025" y="4236608"/>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0" name="pt110"/>
            <p:cNvSpPr/>
            <p:nvPr/>
          </p:nvSpPr>
          <p:spPr>
            <a:xfrm>
              <a:off x="2361505" y="404826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11" name="pt111"/>
            <p:cNvSpPr/>
            <p:nvPr/>
          </p:nvSpPr>
          <p:spPr>
            <a:xfrm>
              <a:off x="2361505" y="4236608"/>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2" name="pt112"/>
            <p:cNvSpPr/>
            <p:nvPr/>
          </p:nvSpPr>
          <p:spPr>
            <a:xfrm>
              <a:off x="2361505" y="442495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13" name="pt113"/>
            <p:cNvSpPr/>
            <p:nvPr/>
          </p:nvSpPr>
          <p:spPr>
            <a:xfrm>
              <a:off x="4826025" y="442495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14" name="pt114"/>
            <p:cNvSpPr/>
            <p:nvPr/>
          </p:nvSpPr>
          <p:spPr>
            <a:xfrm>
              <a:off x="7290544" y="3859915"/>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15" name="pt115"/>
            <p:cNvSpPr/>
            <p:nvPr/>
          </p:nvSpPr>
          <p:spPr>
            <a:xfrm>
              <a:off x="7290544" y="4048262"/>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116" name="pt116"/>
            <p:cNvSpPr/>
            <p:nvPr/>
          </p:nvSpPr>
          <p:spPr>
            <a:xfrm>
              <a:off x="7290544" y="4236608"/>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17" name="pt117"/>
            <p:cNvSpPr/>
            <p:nvPr/>
          </p:nvSpPr>
          <p:spPr>
            <a:xfrm>
              <a:off x="4826025" y="461330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18" name="pt118"/>
            <p:cNvSpPr/>
            <p:nvPr/>
          </p:nvSpPr>
          <p:spPr>
            <a:xfrm>
              <a:off x="7290544" y="4424955"/>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9" name="pt119"/>
            <p:cNvSpPr/>
            <p:nvPr/>
          </p:nvSpPr>
          <p:spPr>
            <a:xfrm>
              <a:off x="2361505" y="461330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20" name="pt120"/>
            <p:cNvSpPr/>
            <p:nvPr/>
          </p:nvSpPr>
          <p:spPr>
            <a:xfrm>
              <a:off x="2361505" y="4801649"/>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1" name="pt121"/>
            <p:cNvSpPr/>
            <p:nvPr/>
          </p:nvSpPr>
          <p:spPr>
            <a:xfrm>
              <a:off x="4826025" y="4801649"/>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2" name="pt122"/>
            <p:cNvSpPr/>
            <p:nvPr/>
          </p:nvSpPr>
          <p:spPr>
            <a:xfrm>
              <a:off x="7290544" y="461330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3" name="pt123"/>
            <p:cNvSpPr/>
            <p:nvPr/>
          </p:nvSpPr>
          <p:spPr>
            <a:xfrm>
              <a:off x="4826025" y="4989996"/>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24" name="pt124"/>
            <p:cNvSpPr/>
            <p:nvPr/>
          </p:nvSpPr>
          <p:spPr>
            <a:xfrm>
              <a:off x="7290544" y="4801649"/>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25" name="pt125"/>
            <p:cNvSpPr/>
            <p:nvPr/>
          </p:nvSpPr>
          <p:spPr>
            <a:xfrm>
              <a:off x="2361505" y="4989996"/>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26" name="pt126"/>
            <p:cNvSpPr/>
            <p:nvPr/>
          </p:nvSpPr>
          <p:spPr>
            <a:xfrm>
              <a:off x="7290544" y="4989996"/>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127" name="pt127"/>
            <p:cNvSpPr/>
            <p:nvPr/>
          </p:nvSpPr>
          <p:spPr>
            <a:xfrm>
              <a:off x="2361505" y="5178343"/>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28" name="pt128"/>
            <p:cNvSpPr/>
            <p:nvPr/>
          </p:nvSpPr>
          <p:spPr>
            <a:xfrm>
              <a:off x="4826025" y="5178343"/>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29" name="pt129"/>
            <p:cNvSpPr/>
            <p:nvPr/>
          </p:nvSpPr>
          <p:spPr>
            <a:xfrm>
              <a:off x="7290544" y="5178343"/>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130" name="pt130"/>
            <p:cNvSpPr/>
            <p:nvPr/>
          </p:nvSpPr>
          <p:spPr>
            <a:xfrm>
              <a:off x="2361505"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1" name="pt131"/>
            <p:cNvSpPr/>
            <p:nvPr/>
          </p:nvSpPr>
          <p:spPr>
            <a:xfrm>
              <a:off x="4826025"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2" name="pt132"/>
            <p:cNvSpPr/>
            <p:nvPr/>
          </p:nvSpPr>
          <p:spPr>
            <a:xfrm>
              <a:off x="7290544"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3" name="pt133"/>
            <p:cNvSpPr/>
            <p:nvPr/>
          </p:nvSpPr>
          <p:spPr>
            <a:xfrm>
              <a:off x="2361505"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4" name="pt134"/>
            <p:cNvSpPr/>
            <p:nvPr/>
          </p:nvSpPr>
          <p:spPr>
            <a:xfrm>
              <a:off x="4826025"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5" name="pt135"/>
            <p:cNvSpPr/>
            <p:nvPr/>
          </p:nvSpPr>
          <p:spPr>
            <a:xfrm>
              <a:off x="7290544"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6" name="pt136"/>
            <p:cNvSpPr/>
            <p:nvPr/>
          </p:nvSpPr>
          <p:spPr>
            <a:xfrm>
              <a:off x="2361505"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7" name="pt137"/>
            <p:cNvSpPr/>
            <p:nvPr/>
          </p:nvSpPr>
          <p:spPr>
            <a:xfrm>
              <a:off x="4826025"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8" name="pt138"/>
            <p:cNvSpPr/>
            <p:nvPr/>
          </p:nvSpPr>
          <p:spPr>
            <a:xfrm>
              <a:off x="7290544"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9" name="tx139"/>
            <p:cNvSpPr/>
            <p:nvPr/>
          </p:nvSpPr>
          <p:spPr>
            <a:xfrm>
              <a:off x="943243"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40" name="tx140"/>
            <p:cNvSpPr/>
            <p:nvPr/>
          </p:nvSpPr>
          <p:spPr>
            <a:xfrm>
              <a:off x="98554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41" name="tx141"/>
            <p:cNvSpPr/>
            <p:nvPr/>
          </p:nvSpPr>
          <p:spPr>
            <a:xfrm>
              <a:off x="107014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42" name="tx142"/>
            <p:cNvSpPr/>
            <p:nvPr/>
          </p:nvSpPr>
          <p:spPr>
            <a:xfrm>
              <a:off x="1245838" y="1396683"/>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143" name="tx143"/>
            <p:cNvSpPr/>
            <p:nvPr/>
          </p:nvSpPr>
          <p:spPr>
            <a:xfrm>
              <a:off x="1077126" y="1585030"/>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44" name="tx144"/>
            <p:cNvSpPr/>
            <p:nvPr/>
          </p:nvSpPr>
          <p:spPr>
            <a:xfrm>
              <a:off x="1323154" y="1773377"/>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45" name="tx145"/>
            <p:cNvSpPr/>
            <p:nvPr/>
          </p:nvSpPr>
          <p:spPr>
            <a:xfrm>
              <a:off x="1266773" y="1961723"/>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46" name="tx146"/>
            <p:cNvSpPr/>
            <p:nvPr/>
          </p:nvSpPr>
          <p:spPr>
            <a:xfrm>
              <a:off x="109108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47" name="tx147"/>
            <p:cNvSpPr/>
            <p:nvPr/>
          </p:nvSpPr>
          <p:spPr>
            <a:xfrm>
              <a:off x="118241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48" name="tx148"/>
            <p:cNvSpPr/>
            <p:nvPr/>
          </p:nvSpPr>
          <p:spPr>
            <a:xfrm>
              <a:off x="1393307" y="2526764"/>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(24,000)</a:t>
              </a:r>
            </a:p>
          </p:txBody>
        </p:sp>
        <p:sp>
          <p:nvSpPr>
            <p:cNvPr id="149" name="tx149"/>
            <p:cNvSpPr/>
            <p:nvPr/>
          </p:nvSpPr>
          <p:spPr>
            <a:xfrm>
              <a:off x="1238860" y="2715111"/>
              <a:ext cx="93489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(8,000)</a:t>
              </a:r>
            </a:p>
          </p:txBody>
        </p:sp>
        <p:sp>
          <p:nvSpPr>
            <p:cNvPr id="150" name="tx150"/>
            <p:cNvSpPr/>
            <p:nvPr/>
          </p:nvSpPr>
          <p:spPr>
            <a:xfrm>
              <a:off x="106323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51" name="tx151"/>
            <p:cNvSpPr/>
            <p:nvPr/>
          </p:nvSpPr>
          <p:spPr>
            <a:xfrm>
              <a:off x="126671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52" name="tx152"/>
            <p:cNvSpPr/>
            <p:nvPr/>
          </p:nvSpPr>
          <p:spPr>
            <a:xfrm>
              <a:off x="122465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53" name="tx153"/>
            <p:cNvSpPr/>
            <p:nvPr/>
          </p:nvSpPr>
          <p:spPr>
            <a:xfrm>
              <a:off x="802876"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54" name="tx154"/>
            <p:cNvSpPr/>
            <p:nvPr/>
          </p:nvSpPr>
          <p:spPr>
            <a:xfrm>
              <a:off x="1368791"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155" name="tx155"/>
            <p:cNvSpPr/>
            <p:nvPr/>
          </p:nvSpPr>
          <p:spPr>
            <a:xfrm>
              <a:off x="1607964"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56" name="tx156"/>
            <p:cNvSpPr/>
            <p:nvPr/>
          </p:nvSpPr>
          <p:spPr>
            <a:xfrm>
              <a:off x="1158024"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57" name="tx157"/>
            <p:cNvSpPr/>
            <p:nvPr/>
          </p:nvSpPr>
          <p:spPr>
            <a:xfrm>
              <a:off x="1382932"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58" name="tx158"/>
            <p:cNvSpPr/>
            <p:nvPr/>
          </p:nvSpPr>
          <p:spPr>
            <a:xfrm>
              <a:off x="694065"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59" name="tx159"/>
            <p:cNvSpPr/>
            <p:nvPr/>
          </p:nvSpPr>
          <p:spPr>
            <a:xfrm>
              <a:off x="85573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60" name="tx160"/>
            <p:cNvSpPr/>
            <p:nvPr/>
          </p:nvSpPr>
          <p:spPr>
            <a:xfrm>
              <a:off x="141090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61" name="tx161"/>
            <p:cNvSpPr/>
            <p:nvPr/>
          </p:nvSpPr>
          <p:spPr>
            <a:xfrm>
              <a:off x="103840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62" name="tx162"/>
            <p:cNvSpPr/>
            <p:nvPr/>
          </p:nvSpPr>
          <p:spPr>
            <a:xfrm>
              <a:off x="1425049"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63" name="tx163"/>
            <p:cNvSpPr/>
            <p:nvPr/>
          </p:nvSpPr>
          <p:spPr>
            <a:xfrm>
              <a:off x="144604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64" name="tx164"/>
            <p:cNvSpPr/>
            <p:nvPr/>
          </p:nvSpPr>
          <p:spPr>
            <a:xfrm>
              <a:off x="138991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65" name="tx165"/>
            <p:cNvSpPr/>
            <p:nvPr/>
          </p:nvSpPr>
          <p:spPr>
            <a:xfrm>
              <a:off x="1509405"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66" name="tx166"/>
            <p:cNvSpPr/>
            <p:nvPr/>
          </p:nvSpPr>
          <p:spPr>
            <a:xfrm>
              <a:off x="7595699"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(662,000)</a:t>
              </a:r>
            </a:p>
          </p:txBody>
        </p:sp>
        <p:sp>
          <p:nvSpPr>
            <p:cNvPr id="167" name="tx167"/>
            <p:cNvSpPr/>
            <p:nvPr/>
          </p:nvSpPr>
          <p:spPr>
            <a:xfrm>
              <a:off x="7595699" y="1019989"/>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(274,000)</a:t>
              </a:r>
            </a:p>
          </p:txBody>
        </p:sp>
        <p:sp>
          <p:nvSpPr>
            <p:cNvPr id="168" name="tx168"/>
            <p:cNvSpPr/>
            <p:nvPr/>
          </p:nvSpPr>
          <p:spPr>
            <a:xfrm>
              <a:off x="7595699" y="12083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169" name="tx169"/>
            <p:cNvSpPr/>
            <p:nvPr/>
          </p:nvSpPr>
          <p:spPr>
            <a:xfrm>
              <a:off x="7595699" y="1396683"/>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(177,000)</a:t>
              </a:r>
            </a:p>
          </p:txBody>
        </p:sp>
        <p:sp>
          <p:nvSpPr>
            <p:cNvPr id="170" name="tx170"/>
            <p:cNvSpPr/>
            <p:nvPr/>
          </p:nvSpPr>
          <p:spPr>
            <a:xfrm>
              <a:off x="7595699" y="1585030"/>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(176,000)</a:t>
              </a:r>
            </a:p>
          </p:txBody>
        </p:sp>
        <p:sp>
          <p:nvSpPr>
            <p:cNvPr id="171" name="tx171"/>
            <p:cNvSpPr/>
            <p:nvPr/>
          </p:nvSpPr>
          <p:spPr>
            <a:xfrm>
              <a:off x="7595699" y="1773377"/>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(163,000)</a:t>
              </a:r>
            </a:p>
          </p:txBody>
        </p:sp>
        <p:sp>
          <p:nvSpPr>
            <p:cNvPr id="172" name="tx172"/>
            <p:cNvSpPr/>
            <p:nvPr/>
          </p:nvSpPr>
          <p:spPr>
            <a:xfrm>
              <a:off x="7595699" y="1961723"/>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(137,000)</a:t>
              </a:r>
            </a:p>
          </p:txBody>
        </p:sp>
        <p:sp>
          <p:nvSpPr>
            <p:cNvPr id="173" name="tx173"/>
            <p:cNvSpPr/>
            <p:nvPr/>
          </p:nvSpPr>
          <p:spPr>
            <a:xfrm>
              <a:off x="7595699"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(25,000)</a:t>
              </a:r>
            </a:p>
          </p:txBody>
        </p:sp>
        <p:sp>
          <p:nvSpPr>
            <p:cNvPr id="174" name="tx174"/>
            <p:cNvSpPr/>
            <p:nvPr/>
          </p:nvSpPr>
          <p:spPr>
            <a:xfrm>
              <a:off x="7595699"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7595699" y="2526764"/>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(16,000)</a:t>
              </a:r>
            </a:p>
          </p:txBody>
        </p:sp>
        <p:sp>
          <p:nvSpPr>
            <p:cNvPr id="176" name="tx176"/>
            <p:cNvSpPr/>
            <p:nvPr/>
          </p:nvSpPr>
          <p:spPr>
            <a:xfrm>
              <a:off x="7595699" y="2715111"/>
              <a:ext cx="93489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(4,000)</a:t>
              </a:r>
            </a:p>
          </p:txBody>
        </p:sp>
        <p:sp>
          <p:nvSpPr>
            <p:cNvPr id="177" name="tx177"/>
            <p:cNvSpPr/>
            <p:nvPr/>
          </p:nvSpPr>
          <p:spPr>
            <a:xfrm>
              <a:off x="7595699"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7595699"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179" name="tx179"/>
            <p:cNvSpPr/>
            <p:nvPr/>
          </p:nvSpPr>
          <p:spPr>
            <a:xfrm>
              <a:off x="7595699"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(1,000)</a:t>
              </a:r>
            </a:p>
          </p:txBody>
        </p:sp>
        <p:sp>
          <p:nvSpPr>
            <p:cNvPr id="180" name="tx180"/>
            <p:cNvSpPr/>
            <p:nvPr/>
          </p:nvSpPr>
          <p:spPr>
            <a:xfrm>
              <a:off x="7595699" y="3468498"/>
              <a:ext cx="98090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(&lt;1,000)</a:t>
              </a:r>
            </a:p>
          </p:txBody>
        </p:sp>
        <p:sp>
          <p:nvSpPr>
            <p:cNvPr id="181" name="tx181"/>
            <p:cNvSpPr/>
            <p:nvPr/>
          </p:nvSpPr>
          <p:spPr>
            <a:xfrm>
              <a:off x="7595699"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7595699" y="384519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3" name="tx183"/>
            <p:cNvSpPr/>
            <p:nvPr/>
          </p:nvSpPr>
          <p:spPr>
            <a:xfrm>
              <a:off x="7595699" y="4033538"/>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4" name="tx184"/>
            <p:cNvSpPr/>
            <p:nvPr/>
          </p:nvSpPr>
          <p:spPr>
            <a:xfrm>
              <a:off x="7595699" y="4221885"/>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185" name="tx185"/>
            <p:cNvSpPr/>
            <p:nvPr/>
          </p:nvSpPr>
          <p:spPr>
            <a:xfrm>
              <a:off x="7595699" y="441023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6" name="tx186"/>
            <p:cNvSpPr/>
            <p:nvPr/>
          </p:nvSpPr>
          <p:spPr>
            <a:xfrm>
              <a:off x="7595699"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7" name="tx187"/>
            <p:cNvSpPr/>
            <p:nvPr/>
          </p:nvSpPr>
          <p:spPr>
            <a:xfrm>
              <a:off x="7595699"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8" name="tx188"/>
            <p:cNvSpPr/>
            <p:nvPr/>
          </p:nvSpPr>
          <p:spPr>
            <a:xfrm>
              <a:off x="7595699"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7595699"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7595699"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7595699"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7595699"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1</a:t>
              </a:r>
            </a:p>
          </p:txBody>
        </p:sp>
        <p:sp>
          <p:nvSpPr>
            <p:cNvPr id="194" name="tx194"/>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1</a:t>
              </a:r>
            </a:p>
          </p:txBody>
        </p:sp>
        <p:sp>
          <p:nvSpPr>
            <p:cNvPr id="195" name="tx195"/>
            <p:cNvSpPr/>
            <p:nvPr/>
          </p:nvSpPr>
          <p:spPr>
            <a:xfrm>
              <a:off x="2390063"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2</a:t>
              </a:r>
            </a:p>
          </p:txBody>
        </p:sp>
        <p:sp>
          <p:nvSpPr>
            <p:cNvPr id="196" name="tx196"/>
            <p:cNvSpPr/>
            <p:nvPr/>
          </p:nvSpPr>
          <p:spPr>
            <a:xfrm>
              <a:off x="2390063"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3</a:t>
              </a:r>
            </a:p>
          </p:txBody>
        </p:sp>
        <p:sp>
          <p:nvSpPr>
            <p:cNvPr id="197" name="tx197"/>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1</a:t>
              </a:r>
            </a:p>
          </p:txBody>
        </p:sp>
        <p:sp>
          <p:nvSpPr>
            <p:cNvPr id="198" name="tx198"/>
            <p:cNvSpPr/>
            <p:nvPr/>
          </p:nvSpPr>
          <p:spPr>
            <a:xfrm>
              <a:off x="7319102"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2</a:t>
              </a:r>
            </a:p>
          </p:txBody>
        </p:sp>
        <p:sp>
          <p:nvSpPr>
            <p:cNvPr id="199" name="tx199"/>
            <p:cNvSpPr/>
            <p:nvPr/>
          </p:nvSpPr>
          <p:spPr>
            <a:xfrm>
              <a:off x="4854582"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2</a:t>
              </a:r>
            </a:p>
          </p:txBody>
        </p:sp>
        <p:sp>
          <p:nvSpPr>
            <p:cNvPr id="200" name="tx200"/>
            <p:cNvSpPr/>
            <p:nvPr/>
          </p:nvSpPr>
          <p:spPr>
            <a:xfrm>
              <a:off x="4854582"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3</a:t>
              </a:r>
            </a:p>
          </p:txBody>
        </p:sp>
        <p:sp>
          <p:nvSpPr>
            <p:cNvPr id="201" name="tx201"/>
            <p:cNvSpPr/>
            <p:nvPr/>
          </p:nvSpPr>
          <p:spPr>
            <a:xfrm>
              <a:off x="2390063"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4</a:t>
              </a:r>
            </a:p>
          </p:txBody>
        </p:sp>
        <p:sp>
          <p:nvSpPr>
            <p:cNvPr id="202" name="tx202"/>
            <p:cNvSpPr/>
            <p:nvPr/>
          </p:nvSpPr>
          <p:spPr>
            <a:xfrm>
              <a:off x="7319102"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3</a:t>
              </a:r>
            </a:p>
          </p:txBody>
        </p:sp>
        <p:sp>
          <p:nvSpPr>
            <p:cNvPr id="203" name="tx203"/>
            <p:cNvSpPr/>
            <p:nvPr/>
          </p:nvSpPr>
          <p:spPr>
            <a:xfrm>
              <a:off x="2390063"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5</a:t>
              </a:r>
            </a:p>
          </p:txBody>
        </p:sp>
        <p:sp>
          <p:nvSpPr>
            <p:cNvPr id="204" name="tx204"/>
            <p:cNvSpPr/>
            <p:nvPr/>
          </p:nvSpPr>
          <p:spPr>
            <a:xfrm>
              <a:off x="7319102"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4</a:t>
              </a:r>
            </a:p>
          </p:txBody>
        </p:sp>
        <p:sp>
          <p:nvSpPr>
            <p:cNvPr id="205" name="tx205"/>
            <p:cNvSpPr/>
            <p:nvPr/>
          </p:nvSpPr>
          <p:spPr>
            <a:xfrm>
              <a:off x="7319102"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5</a:t>
              </a:r>
            </a:p>
          </p:txBody>
        </p:sp>
        <p:sp>
          <p:nvSpPr>
            <p:cNvPr id="206" name="tx206"/>
            <p:cNvSpPr/>
            <p:nvPr/>
          </p:nvSpPr>
          <p:spPr>
            <a:xfrm>
              <a:off x="4854582"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4</a:t>
              </a:r>
            </a:p>
          </p:txBody>
        </p:sp>
        <p:sp>
          <p:nvSpPr>
            <p:cNvPr id="207" name="tx207"/>
            <p:cNvSpPr/>
            <p:nvPr/>
          </p:nvSpPr>
          <p:spPr>
            <a:xfrm>
              <a:off x="7319102"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6</a:t>
              </a:r>
            </a:p>
          </p:txBody>
        </p:sp>
        <p:sp>
          <p:nvSpPr>
            <p:cNvPr id="208" name="tx208"/>
            <p:cNvSpPr/>
            <p:nvPr/>
          </p:nvSpPr>
          <p:spPr>
            <a:xfrm>
              <a:off x="2390063"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a:t>
              </a:r>
            </a:p>
          </p:txBody>
        </p:sp>
        <p:sp>
          <p:nvSpPr>
            <p:cNvPr id="209" name="tx209"/>
            <p:cNvSpPr/>
            <p:nvPr/>
          </p:nvSpPr>
          <p:spPr>
            <a:xfrm>
              <a:off x="7319102"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a:t>
              </a:r>
            </a:p>
          </p:txBody>
        </p:sp>
        <p:sp>
          <p:nvSpPr>
            <p:cNvPr id="210" name="tx210"/>
            <p:cNvSpPr/>
            <p:nvPr/>
          </p:nvSpPr>
          <p:spPr>
            <a:xfrm>
              <a:off x="4854582"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a:t>
              </a:r>
            </a:p>
          </p:txBody>
        </p:sp>
        <p:sp>
          <p:nvSpPr>
            <p:cNvPr id="211" name="tx211"/>
            <p:cNvSpPr/>
            <p:nvPr/>
          </p:nvSpPr>
          <p:spPr>
            <a:xfrm>
              <a:off x="4854582"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6</a:t>
              </a:r>
            </a:p>
          </p:txBody>
        </p:sp>
        <p:sp>
          <p:nvSpPr>
            <p:cNvPr id="212" name="tx212"/>
            <p:cNvSpPr/>
            <p:nvPr/>
          </p:nvSpPr>
          <p:spPr>
            <a:xfrm>
              <a:off x="2390063"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7</a:t>
              </a:r>
            </a:p>
          </p:txBody>
        </p:sp>
        <p:sp>
          <p:nvSpPr>
            <p:cNvPr id="213" name="tx213"/>
            <p:cNvSpPr/>
            <p:nvPr/>
          </p:nvSpPr>
          <p:spPr>
            <a:xfrm>
              <a:off x="4854582"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7</a:t>
              </a:r>
            </a:p>
          </p:txBody>
        </p:sp>
        <p:sp>
          <p:nvSpPr>
            <p:cNvPr id="214" name="tx214"/>
            <p:cNvSpPr/>
            <p:nvPr/>
          </p:nvSpPr>
          <p:spPr>
            <a:xfrm>
              <a:off x="2390063"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8</a:t>
              </a:r>
            </a:p>
          </p:txBody>
        </p:sp>
        <p:sp>
          <p:nvSpPr>
            <p:cNvPr id="215" name="tx215"/>
            <p:cNvSpPr/>
            <p:nvPr/>
          </p:nvSpPr>
          <p:spPr>
            <a:xfrm>
              <a:off x="4854582"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8</a:t>
              </a:r>
            </a:p>
          </p:txBody>
        </p:sp>
        <p:sp>
          <p:nvSpPr>
            <p:cNvPr id="216" name="tx216"/>
            <p:cNvSpPr/>
            <p:nvPr/>
          </p:nvSpPr>
          <p:spPr>
            <a:xfrm>
              <a:off x="7319102"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8</a:t>
              </a:r>
            </a:p>
          </p:txBody>
        </p:sp>
        <p:sp>
          <p:nvSpPr>
            <p:cNvPr id="217" name="tx217"/>
            <p:cNvSpPr/>
            <p:nvPr/>
          </p:nvSpPr>
          <p:spPr>
            <a:xfrm>
              <a:off x="2390063"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a:t>
              </a:r>
            </a:p>
          </p:txBody>
        </p:sp>
        <p:sp>
          <p:nvSpPr>
            <p:cNvPr id="218" name="tx218"/>
            <p:cNvSpPr/>
            <p:nvPr/>
          </p:nvSpPr>
          <p:spPr>
            <a:xfrm>
              <a:off x="2359918"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10</a:t>
              </a:r>
            </a:p>
          </p:txBody>
        </p:sp>
        <p:sp>
          <p:nvSpPr>
            <p:cNvPr id="219" name="tx219"/>
            <p:cNvSpPr/>
            <p:nvPr/>
          </p:nvSpPr>
          <p:spPr>
            <a:xfrm>
              <a:off x="4854582"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a:t>
              </a:r>
            </a:p>
          </p:txBody>
        </p:sp>
        <p:sp>
          <p:nvSpPr>
            <p:cNvPr id="220" name="tx220"/>
            <p:cNvSpPr/>
            <p:nvPr/>
          </p:nvSpPr>
          <p:spPr>
            <a:xfrm>
              <a:off x="7319102"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a:t>
              </a:r>
            </a:p>
          </p:txBody>
        </p:sp>
        <p:sp>
          <p:nvSpPr>
            <p:cNvPr id="221" name="tx221"/>
            <p:cNvSpPr/>
            <p:nvPr/>
          </p:nvSpPr>
          <p:spPr>
            <a:xfrm>
              <a:off x="4824438"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10</a:t>
              </a:r>
            </a:p>
          </p:txBody>
        </p:sp>
        <p:sp>
          <p:nvSpPr>
            <p:cNvPr id="222" name="tx222"/>
            <p:cNvSpPr/>
            <p:nvPr/>
          </p:nvSpPr>
          <p:spPr>
            <a:xfrm>
              <a:off x="7288957"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10</a:t>
              </a:r>
            </a:p>
          </p:txBody>
        </p:sp>
        <p:sp>
          <p:nvSpPr>
            <p:cNvPr id="223" name="tx223"/>
            <p:cNvSpPr/>
            <p:nvPr/>
          </p:nvSpPr>
          <p:spPr>
            <a:xfrm>
              <a:off x="2359918"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11</a:t>
              </a:r>
            </a:p>
          </p:txBody>
        </p:sp>
        <p:sp>
          <p:nvSpPr>
            <p:cNvPr id="224" name="tx224"/>
            <p:cNvSpPr/>
            <p:nvPr/>
          </p:nvSpPr>
          <p:spPr>
            <a:xfrm>
              <a:off x="7288957"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11</a:t>
              </a:r>
            </a:p>
          </p:txBody>
        </p:sp>
        <p:sp>
          <p:nvSpPr>
            <p:cNvPr id="225" name="tx225"/>
            <p:cNvSpPr/>
            <p:nvPr/>
          </p:nvSpPr>
          <p:spPr>
            <a:xfrm>
              <a:off x="4824438"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11</a:t>
              </a:r>
            </a:p>
          </p:txBody>
        </p:sp>
        <p:sp>
          <p:nvSpPr>
            <p:cNvPr id="226" name="tx226"/>
            <p:cNvSpPr/>
            <p:nvPr/>
          </p:nvSpPr>
          <p:spPr>
            <a:xfrm>
              <a:off x="4824438"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12</a:t>
              </a:r>
            </a:p>
          </p:txBody>
        </p:sp>
        <p:sp>
          <p:nvSpPr>
            <p:cNvPr id="227" name="tx227"/>
            <p:cNvSpPr/>
            <p:nvPr/>
          </p:nvSpPr>
          <p:spPr>
            <a:xfrm>
              <a:off x="2359918"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12</a:t>
              </a:r>
            </a:p>
          </p:txBody>
        </p:sp>
        <p:sp>
          <p:nvSpPr>
            <p:cNvPr id="228" name="tx228"/>
            <p:cNvSpPr/>
            <p:nvPr/>
          </p:nvSpPr>
          <p:spPr>
            <a:xfrm>
              <a:off x="7288957"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12</a:t>
              </a:r>
            </a:p>
          </p:txBody>
        </p:sp>
        <p:sp>
          <p:nvSpPr>
            <p:cNvPr id="229" name="tx229"/>
            <p:cNvSpPr/>
            <p:nvPr/>
          </p:nvSpPr>
          <p:spPr>
            <a:xfrm>
              <a:off x="2359918"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13</a:t>
              </a:r>
            </a:p>
          </p:txBody>
        </p:sp>
        <p:sp>
          <p:nvSpPr>
            <p:cNvPr id="230" name="tx230"/>
            <p:cNvSpPr/>
            <p:nvPr/>
          </p:nvSpPr>
          <p:spPr>
            <a:xfrm>
              <a:off x="235991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14</a:t>
              </a:r>
            </a:p>
          </p:txBody>
        </p:sp>
        <p:sp>
          <p:nvSpPr>
            <p:cNvPr id="231" name="tx231"/>
            <p:cNvSpPr/>
            <p:nvPr/>
          </p:nvSpPr>
          <p:spPr>
            <a:xfrm>
              <a:off x="4824438"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13</a:t>
              </a:r>
            </a:p>
          </p:txBody>
        </p:sp>
        <p:sp>
          <p:nvSpPr>
            <p:cNvPr id="232" name="tx232"/>
            <p:cNvSpPr/>
            <p:nvPr/>
          </p:nvSpPr>
          <p:spPr>
            <a:xfrm>
              <a:off x="7288957"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13</a:t>
              </a:r>
            </a:p>
          </p:txBody>
        </p:sp>
        <p:sp>
          <p:nvSpPr>
            <p:cNvPr id="233" name="tx233"/>
            <p:cNvSpPr/>
            <p:nvPr/>
          </p:nvSpPr>
          <p:spPr>
            <a:xfrm>
              <a:off x="482443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14</a:t>
              </a:r>
            </a:p>
          </p:txBody>
        </p:sp>
        <p:sp>
          <p:nvSpPr>
            <p:cNvPr id="234" name="tx234"/>
            <p:cNvSpPr/>
            <p:nvPr/>
          </p:nvSpPr>
          <p:spPr>
            <a:xfrm>
              <a:off x="7288957"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14</a:t>
              </a:r>
            </a:p>
          </p:txBody>
        </p:sp>
        <p:sp>
          <p:nvSpPr>
            <p:cNvPr id="235" name="tx235"/>
            <p:cNvSpPr/>
            <p:nvPr/>
          </p:nvSpPr>
          <p:spPr>
            <a:xfrm>
              <a:off x="2359918"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15</a:t>
              </a:r>
            </a:p>
          </p:txBody>
        </p:sp>
        <p:sp>
          <p:nvSpPr>
            <p:cNvPr id="236" name="tx236"/>
            <p:cNvSpPr/>
            <p:nvPr/>
          </p:nvSpPr>
          <p:spPr>
            <a:xfrm>
              <a:off x="7288957"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15</a:t>
              </a:r>
            </a:p>
          </p:txBody>
        </p:sp>
        <p:sp>
          <p:nvSpPr>
            <p:cNvPr id="237" name="tx237"/>
            <p:cNvSpPr/>
            <p:nvPr/>
          </p:nvSpPr>
          <p:spPr>
            <a:xfrm>
              <a:off x="2359918"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16</a:t>
              </a:r>
            </a:p>
          </p:txBody>
        </p:sp>
        <p:sp>
          <p:nvSpPr>
            <p:cNvPr id="238" name="tx238"/>
            <p:cNvSpPr/>
            <p:nvPr/>
          </p:nvSpPr>
          <p:spPr>
            <a:xfrm>
              <a:off x="4824438"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15</a:t>
              </a:r>
            </a:p>
          </p:txBody>
        </p:sp>
        <p:sp>
          <p:nvSpPr>
            <p:cNvPr id="239" name="tx239"/>
            <p:cNvSpPr/>
            <p:nvPr/>
          </p:nvSpPr>
          <p:spPr>
            <a:xfrm>
              <a:off x="4824438"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16</a:t>
              </a:r>
            </a:p>
          </p:txBody>
        </p:sp>
        <p:sp>
          <p:nvSpPr>
            <p:cNvPr id="240" name="tx240"/>
            <p:cNvSpPr/>
            <p:nvPr/>
          </p:nvSpPr>
          <p:spPr>
            <a:xfrm>
              <a:off x="2359918"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17</a:t>
              </a:r>
            </a:p>
          </p:txBody>
        </p:sp>
        <p:sp>
          <p:nvSpPr>
            <p:cNvPr id="241" name="tx241"/>
            <p:cNvSpPr/>
            <p:nvPr/>
          </p:nvSpPr>
          <p:spPr>
            <a:xfrm>
              <a:off x="4824438"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17</a:t>
              </a:r>
            </a:p>
          </p:txBody>
        </p:sp>
        <p:sp>
          <p:nvSpPr>
            <p:cNvPr id="242" name="tx242"/>
            <p:cNvSpPr/>
            <p:nvPr/>
          </p:nvSpPr>
          <p:spPr>
            <a:xfrm>
              <a:off x="4824438"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18</a:t>
              </a:r>
            </a:p>
          </p:txBody>
        </p:sp>
        <p:sp>
          <p:nvSpPr>
            <p:cNvPr id="243" name="tx243"/>
            <p:cNvSpPr/>
            <p:nvPr/>
          </p:nvSpPr>
          <p:spPr>
            <a:xfrm>
              <a:off x="7288957"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16</a:t>
              </a:r>
            </a:p>
          </p:txBody>
        </p:sp>
        <p:sp>
          <p:nvSpPr>
            <p:cNvPr id="244" name="tx244"/>
            <p:cNvSpPr/>
            <p:nvPr/>
          </p:nvSpPr>
          <p:spPr>
            <a:xfrm>
              <a:off x="4824438"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19</a:t>
              </a:r>
            </a:p>
          </p:txBody>
        </p:sp>
        <p:sp>
          <p:nvSpPr>
            <p:cNvPr id="245" name="tx245"/>
            <p:cNvSpPr/>
            <p:nvPr/>
          </p:nvSpPr>
          <p:spPr>
            <a:xfrm>
              <a:off x="2359918"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18</a:t>
              </a:r>
            </a:p>
          </p:txBody>
        </p:sp>
        <p:sp>
          <p:nvSpPr>
            <p:cNvPr id="246" name="tx246"/>
            <p:cNvSpPr/>
            <p:nvPr/>
          </p:nvSpPr>
          <p:spPr>
            <a:xfrm>
              <a:off x="2359918"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19</a:t>
              </a:r>
            </a:p>
          </p:txBody>
        </p:sp>
        <p:sp>
          <p:nvSpPr>
            <p:cNvPr id="247" name="tx247"/>
            <p:cNvSpPr/>
            <p:nvPr/>
          </p:nvSpPr>
          <p:spPr>
            <a:xfrm>
              <a:off x="2359918"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20</a:t>
              </a:r>
            </a:p>
          </p:txBody>
        </p:sp>
        <p:sp>
          <p:nvSpPr>
            <p:cNvPr id="248" name="tx248"/>
            <p:cNvSpPr/>
            <p:nvPr/>
          </p:nvSpPr>
          <p:spPr>
            <a:xfrm>
              <a:off x="4824438"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20</a:t>
              </a:r>
            </a:p>
          </p:txBody>
        </p:sp>
        <p:sp>
          <p:nvSpPr>
            <p:cNvPr id="249" name="tx249"/>
            <p:cNvSpPr/>
            <p:nvPr/>
          </p:nvSpPr>
          <p:spPr>
            <a:xfrm>
              <a:off x="7288957"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17</a:t>
              </a:r>
            </a:p>
          </p:txBody>
        </p:sp>
        <p:sp>
          <p:nvSpPr>
            <p:cNvPr id="250" name="tx250"/>
            <p:cNvSpPr/>
            <p:nvPr/>
          </p:nvSpPr>
          <p:spPr>
            <a:xfrm>
              <a:off x="7288957"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18</a:t>
              </a:r>
            </a:p>
          </p:txBody>
        </p:sp>
        <p:sp>
          <p:nvSpPr>
            <p:cNvPr id="251" name="tx251"/>
            <p:cNvSpPr/>
            <p:nvPr/>
          </p:nvSpPr>
          <p:spPr>
            <a:xfrm>
              <a:off x="7288957"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19</a:t>
              </a:r>
            </a:p>
          </p:txBody>
        </p:sp>
        <p:sp>
          <p:nvSpPr>
            <p:cNvPr id="252" name="tx252"/>
            <p:cNvSpPr/>
            <p:nvPr/>
          </p:nvSpPr>
          <p:spPr>
            <a:xfrm>
              <a:off x="4824438"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21</a:t>
              </a:r>
            </a:p>
          </p:txBody>
        </p:sp>
        <p:sp>
          <p:nvSpPr>
            <p:cNvPr id="253" name="tx253"/>
            <p:cNvSpPr/>
            <p:nvPr/>
          </p:nvSpPr>
          <p:spPr>
            <a:xfrm>
              <a:off x="7288957"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20</a:t>
              </a:r>
            </a:p>
          </p:txBody>
        </p:sp>
        <p:sp>
          <p:nvSpPr>
            <p:cNvPr id="254" name="tx254"/>
            <p:cNvSpPr/>
            <p:nvPr/>
          </p:nvSpPr>
          <p:spPr>
            <a:xfrm>
              <a:off x="2359918"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21</a:t>
              </a:r>
            </a:p>
          </p:txBody>
        </p:sp>
        <p:sp>
          <p:nvSpPr>
            <p:cNvPr id="255" name="tx255"/>
            <p:cNvSpPr/>
            <p:nvPr/>
          </p:nvSpPr>
          <p:spPr>
            <a:xfrm>
              <a:off x="2359918"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22</a:t>
              </a:r>
            </a:p>
          </p:txBody>
        </p:sp>
        <p:sp>
          <p:nvSpPr>
            <p:cNvPr id="256" name="tx256"/>
            <p:cNvSpPr/>
            <p:nvPr/>
          </p:nvSpPr>
          <p:spPr>
            <a:xfrm>
              <a:off x="4824438"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22</a:t>
              </a:r>
            </a:p>
          </p:txBody>
        </p:sp>
        <p:sp>
          <p:nvSpPr>
            <p:cNvPr id="257" name="tx257"/>
            <p:cNvSpPr/>
            <p:nvPr/>
          </p:nvSpPr>
          <p:spPr>
            <a:xfrm>
              <a:off x="7288957"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21</a:t>
              </a:r>
            </a:p>
          </p:txBody>
        </p:sp>
        <p:sp>
          <p:nvSpPr>
            <p:cNvPr id="258" name="tx258"/>
            <p:cNvSpPr/>
            <p:nvPr/>
          </p:nvSpPr>
          <p:spPr>
            <a:xfrm>
              <a:off x="4824438"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23</a:t>
              </a:r>
            </a:p>
          </p:txBody>
        </p:sp>
        <p:sp>
          <p:nvSpPr>
            <p:cNvPr id="259" name="tx259"/>
            <p:cNvSpPr/>
            <p:nvPr/>
          </p:nvSpPr>
          <p:spPr>
            <a:xfrm>
              <a:off x="7288957"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22</a:t>
              </a:r>
            </a:p>
          </p:txBody>
        </p:sp>
        <p:sp>
          <p:nvSpPr>
            <p:cNvPr id="260" name="tx260"/>
            <p:cNvSpPr/>
            <p:nvPr/>
          </p:nvSpPr>
          <p:spPr>
            <a:xfrm>
              <a:off x="2359918"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23</a:t>
              </a:r>
            </a:p>
          </p:txBody>
        </p:sp>
        <p:sp>
          <p:nvSpPr>
            <p:cNvPr id="261" name="tx261"/>
            <p:cNvSpPr/>
            <p:nvPr/>
          </p:nvSpPr>
          <p:spPr>
            <a:xfrm>
              <a:off x="7288957"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23</a:t>
              </a:r>
            </a:p>
          </p:txBody>
        </p:sp>
        <p:sp>
          <p:nvSpPr>
            <p:cNvPr id="262" name="tx262"/>
            <p:cNvSpPr/>
            <p:nvPr/>
          </p:nvSpPr>
          <p:spPr>
            <a:xfrm>
              <a:off x="2359918"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24</a:t>
              </a:r>
            </a:p>
          </p:txBody>
        </p:sp>
        <p:sp>
          <p:nvSpPr>
            <p:cNvPr id="263" name="tx263"/>
            <p:cNvSpPr/>
            <p:nvPr/>
          </p:nvSpPr>
          <p:spPr>
            <a:xfrm>
              <a:off x="4824438"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24</a:t>
              </a:r>
            </a:p>
          </p:txBody>
        </p:sp>
        <p:sp>
          <p:nvSpPr>
            <p:cNvPr id="264" name="tx264"/>
            <p:cNvSpPr/>
            <p:nvPr/>
          </p:nvSpPr>
          <p:spPr>
            <a:xfrm>
              <a:off x="7288957"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24</a:t>
              </a:r>
            </a:p>
          </p:txBody>
        </p:sp>
        <p:sp>
          <p:nvSpPr>
            <p:cNvPr id="265" name="tx265"/>
            <p:cNvSpPr/>
            <p:nvPr/>
          </p:nvSpPr>
          <p:spPr>
            <a:xfrm>
              <a:off x="2359918"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6" name="tx266"/>
            <p:cNvSpPr/>
            <p:nvPr/>
          </p:nvSpPr>
          <p:spPr>
            <a:xfrm>
              <a:off x="4824438"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7" name="tx267"/>
            <p:cNvSpPr/>
            <p:nvPr/>
          </p:nvSpPr>
          <p:spPr>
            <a:xfrm>
              <a:off x="7288957"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8" name="tx268"/>
            <p:cNvSpPr/>
            <p:nvPr/>
          </p:nvSpPr>
          <p:spPr>
            <a:xfrm>
              <a:off x="2359918"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69" name="tx269"/>
            <p:cNvSpPr/>
            <p:nvPr/>
          </p:nvSpPr>
          <p:spPr>
            <a:xfrm>
              <a:off x="4824438"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70" name="tx270"/>
            <p:cNvSpPr/>
            <p:nvPr/>
          </p:nvSpPr>
          <p:spPr>
            <a:xfrm>
              <a:off x="7288957"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71" name="tx271"/>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2" name="tx272"/>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3" name="tx273"/>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4" name="tx27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75" name="tx275"/>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76" name="tx276"/>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77" name="tx277"/>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78" name="tx278"/>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79" name="tx279"/>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80" name="tx280"/>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81" name="tx281"/>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82" name="tx282"/>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83" name="tx283"/>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84" name="tx284"/>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85" name="tx285"/>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86" name="tx286"/>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87" name="tx28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88" name="tx288"/>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89" name="tx289"/>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90" name="tx290"/>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91" name="tx291"/>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92" name="tx292"/>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93" name="tx293"/>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94" name="tx294"/>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95" name="tx295"/>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96" name="tx296"/>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97" name="tx297"/>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98" name="tx298"/>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99" name="tx299"/>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00" name="tx300"/>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01" name="tx301"/>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02" name="tx302"/>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03" name="tx303"/>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04" name="tx304"/>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2021-2023</a:t>
              </a:r>
            </a:p>
          </p:txBody>
        </p:sp>
        <p:sp>
          <p:nvSpPr>
            <p:cNvPr id="305" name="tx3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06" name="tx306"/>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in the region with the most zero-dose children.
In 2021, Indonesia had the highest number of zero-dose children (1,162,000), followed by Philippines (536,000).
In 2023, Indonesia had the highest number of zero-dose children (662,000), followed by Viet Nam (274,000).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3164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2431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1698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57798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27064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96331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42641" y="1717126"/>
              <a:ext cx="211699" cy="3168185"/>
            </a:xfrm>
            <a:prstGeom prst="rect">
              <a:avLst/>
            </a:prstGeom>
            <a:solidFill>
              <a:srgbClr val="0058AB">
                <a:alpha val="100000"/>
              </a:srgbClr>
            </a:solidFill>
          </p:spPr>
          <p:txBody>
            <a:bodyPr/>
            <a:lstStyle/>
            <a:p/>
          </p:txBody>
        </p:sp>
        <p:sp>
          <p:nvSpPr>
            <p:cNvPr id="27" name="rc27"/>
            <p:cNvSpPr/>
            <p:nvPr/>
          </p:nvSpPr>
          <p:spPr>
            <a:xfrm>
              <a:off x="1677862" y="1711287"/>
              <a:ext cx="211699" cy="3174024"/>
            </a:xfrm>
            <a:prstGeom prst="rect">
              <a:avLst/>
            </a:prstGeom>
            <a:solidFill>
              <a:srgbClr val="0058AB">
                <a:alpha val="100000"/>
              </a:srgbClr>
            </a:solidFill>
          </p:spPr>
          <p:txBody>
            <a:bodyPr/>
            <a:lstStyle/>
            <a:p/>
          </p:txBody>
        </p:sp>
        <p:sp>
          <p:nvSpPr>
            <p:cNvPr id="28" name="rc28"/>
            <p:cNvSpPr/>
            <p:nvPr/>
          </p:nvSpPr>
          <p:spPr>
            <a:xfrm>
              <a:off x="1913084" y="1294018"/>
              <a:ext cx="211699" cy="3591293"/>
            </a:xfrm>
            <a:prstGeom prst="rect">
              <a:avLst/>
            </a:prstGeom>
            <a:solidFill>
              <a:srgbClr val="0058AB">
                <a:alpha val="100000"/>
              </a:srgbClr>
            </a:solidFill>
          </p:spPr>
          <p:txBody>
            <a:bodyPr/>
            <a:lstStyle/>
            <a:p/>
          </p:txBody>
        </p:sp>
        <p:sp>
          <p:nvSpPr>
            <p:cNvPr id="29" name="rc29"/>
            <p:cNvSpPr/>
            <p:nvPr/>
          </p:nvSpPr>
          <p:spPr>
            <a:xfrm>
              <a:off x="2148306" y="1799796"/>
              <a:ext cx="211699" cy="3085515"/>
            </a:xfrm>
            <a:prstGeom prst="rect">
              <a:avLst/>
            </a:prstGeom>
            <a:solidFill>
              <a:srgbClr val="0058AB">
                <a:alpha val="100000"/>
              </a:srgbClr>
            </a:solidFill>
          </p:spPr>
          <p:txBody>
            <a:bodyPr/>
            <a:lstStyle/>
            <a:p/>
          </p:txBody>
        </p:sp>
        <p:sp>
          <p:nvSpPr>
            <p:cNvPr id="30" name="rc30"/>
            <p:cNvSpPr/>
            <p:nvPr/>
          </p:nvSpPr>
          <p:spPr>
            <a:xfrm>
              <a:off x="2383528" y="2093208"/>
              <a:ext cx="211699" cy="2792103"/>
            </a:xfrm>
            <a:prstGeom prst="rect">
              <a:avLst/>
            </a:prstGeom>
            <a:solidFill>
              <a:srgbClr val="0058AB">
                <a:alpha val="100000"/>
              </a:srgbClr>
            </a:solidFill>
          </p:spPr>
          <p:txBody>
            <a:bodyPr/>
            <a:lstStyle/>
            <a:p/>
          </p:txBody>
        </p:sp>
        <p:sp>
          <p:nvSpPr>
            <p:cNvPr id="31" name="rc31"/>
            <p:cNvSpPr/>
            <p:nvPr/>
          </p:nvSpPr>
          <p:spPr>
            <a:xfrm>
              <a:off x="2618749" y="1980435"/>
              <a:ext cx="211699" cy="2904876"/>
            </a:xfrm>
            <a:prstGeom prst="rect">
              <a:avLst/>
            </a:prstGeom>
            <a:solidFill>
              <a:srgbClr val="0058AB">
                <a:alpha val="100000"/>
              </a:srgbClr>
            </a:solidFill>
          </p:spPr>
          <p:txBody>
            <a:bodyPr/>
            <a:lstStyle/>
            <a:p/>
          </p:txBody>
        </p:sp>
        <p:sp>
          <p:nvSpPr>
            <p:cNvPr id="32" name="rc32"/>
            <p:cNvSpPr/>
            <p:nvPr/>
          </p:nvSpPr>
          <p:spPr>
            <a:xfrm>
              <a:off x="2853971" y="2939359"/>
              <a:ext cx="211699" cy="1945952"/>
            </a:xfrm>
            <a:prstGeom prst="rect">
              <a:avLst/>
            </a:prstGeom>
            <a:solidFill>
              <a:srgbClr val="0058AB">
                <a:alpha val="100000"/>
              </a:srgbClr>
            </a:solidFill>
          </p:spPr>
          <p:txBody>
            <a:bodyPr/>
            <a:lstStyle/>
            <a:p/>
          </p:txBody>
        </p:sp>
        <p:sp>
          <p:nvSpPr>
            <p:cNvPr id="33" name="rc33"/>
            <p:cNvSpPr/>
            <p:nvPr/>
          </p:nvSpPr>
          <p:spPr>
            <a:xfrm>
              <a:off x="3089193" y="2823153"/>
              <a:ext cx="211699" cy="2062158"/>
            </a:xfrm>
            <a:prstGeom prst="rect">
              <a:avLst/>
            </a:prstGeom>
            <a:solidFill>
              <a:srgbClr val="0058AB">
                <a:alpha val="100000"/>
              </a:srgbClr>
            </a:solidFill>
          </p:spPr>
          <p:txBody>
            <a:bodyPr/>
            <a:lstStyle/>
            <a:p/>
          </p:txBody>
        </p:sp>
        <p:sp>
          <p:nvSpPr>
            <p:cNvPr id="34" name="rc34"/>
            <p:cNvSpPr/>
            <p:nvPr/>
          </p:nvSpPr>
          <p:spPr>
            <a:xfrm>
              <a:off x="3324415" y="3163030"/>
              <a:ext cx="211699" cy="1722281"/>
            </a:xfrm>
            <a:prstGeom prst="rect">
              <a:avLst/>
            </a:prstGeom>
            <a:solidFill>
              <a:srgbClr val="0058AB">
                <a:alpha val="100000"/>
              </a:srgbClr>
            </a:solidFill>
          </p:spPr>
          <p:txBody>
            <a:bodyPr/>
            <a:lstStyle/>
            <a:p/>
          </p:txBody>
        </p:sp>
        <p:sp>
          <p:nvSpPr>
            <p:cNvPr id="35" name="rc35"/>
            <p:cNvSpPr/>
            <p:nvPr/>
          </p:nvSpPr>
          <p:spPr>
            <a:xfrm>
              <a:off x="3559636" y="3287911"/>
              <a:ext cx="211699" cy="1597400"/>
            </a:xfrm>
            <a:prstGeom prst="rect">
              <a:avLst/>
            </a:prstGeom>
            <a:solidFill>
              <a:srgbClr val="0058AB">
                <a:alpha val="100000"/>
              </a:srgbClr>
            </a:solidFill>
          </p:spPr>
          <p:txBody>
            <a:bodyPr/>
            <a:lstStyle/>
            <a:p/>
          </p:txBody>
        </p:sp>
        <p:sp>
          <p:nvSpPr>
            <p:cNvPr id="36" name="rc36"/>
            <p:cNvSpPr/>
            <p:nvPr/>
          </p:nvSpPr>
          <p:spPr>
            <a:xfrm>
              <a:off x="3794858" y="3239439"/>
              <a:ext cx="211699" cy="1645872"/>
            </a:xfrm>
            <a:prstGeom prst="rect">
              <a:avLst/>
            </a:prstGeom>
            <a:solidFill>
              <a:srgbClr val="0058AB">
                <a:alpha val="100000"/>
              </a:srgbClr>
            </a:solidFill>
          </p:spPr>
          <p:txBody>
            <a:bodyPr/>
            <a:lstStyle/>
            <a:p/>
          </p:txBody>
        </p:sp>
        <p:sp>
          <p:nvSpPr>
            <p:cNvPr id="37" name="rc37"/>
            <p:cNvSpPr/>
            <p:nvPr/>
          </p:nvSpPr>
          <p:spPr>
            <a:xfrm>
              <a:off x="4030080" y="3221654"/>
              <a:ext cx="211699" cy="1663657"/>
            </a:xfrm>
            <a:prstGeom prst="rect">
              <a:avLst/>
            </a:prstGeom>
            <a:solidFill>
              <a:srgbClr val="0058AB">
                <a:alpha val="100000"/>
              </a:srgbClr>
            </a:solidFill>
          </p:spPr>
          <p:txBody>
            <a:bodyPr/>
            <a:lstStyle/>
            <a:p/>
          </p:txBody>
        </p:sp>
        <p:sp>
          <p:nvSpPr>
            <p:cNvPr id="38" name="rc38"/>
            <p:cNvSpPr/>
            <p:nvPr/>
          </p:nvSpPr>
          <p:spPr>
            <a:xfrm>
              <a:off x="4265302" y="3454269"/>
              <a:ext cx="211699" cy="1431043"/>
            </a:xfrm>
            <a:prstGeom prst="rect">
              <a:avLst/>
            </a:prstGeom>
            <a:solidFill>
              <a:srgbClr val="0058AB">
                <a:alpha val="100000"/>
              </a:srgbClr>
            </a:solidFill>
          </p:spPr>
          <p:txBody>
            <a:bodyPr/>
            <a:lstStyle/>
            <a:p/>
          </p:txBody>
        </p:sp>
        <p:sp>
          <p:nvSpPr>
            <p:cNvPr id="39" name="rc39"/>
            <p:cNvSpPr/>
            <p:nvPr/>
          </p:nvSpPr>
          <p:spPr>
            <a:xfrm>
              <a:off x="4500523" y="3453530"/>
              <a:ext cx="211699" cy="1431781"/>
            </a:xfrm>
            <a:prstGeom prst="rect">
              <a:avLst/>
            </a:prstGeom>
            <a:solidFill>
              <a:srgbClr val="0058AB">
                <a:alpha val="100000"/>
              </a:srgbClr>
            </a:solidFill>
          </p:spPr>
          <p:txBody>
            <a:bodyPr/>
            <a:lstStyle/>
            <a:p/>
          </p:txBody>
        </p:sp>
        <p:sp>
          <p:nvSpPr>
            <p:cNvPr id="40" name="rc40"/>
            <p:cNvSpPr/>
            <p:nvPr/>
          </p:nvSpPr>
          <p:spPr>
            <a:xfrm>
              <a:off x="4735745" y="3345267"/>
              <a:ext cx="211699" cy="1540044"/>
            </a:xfrm>
            <a:prstGeom prst="rect">
              <a:avLst/>
            </a:prstGeom>
            <a:solidFill>
              <a:srgbClr val="0058AB">
                <a:alpha val="100000"/>
              </a:srgbClr>
            </a:solidFill>
          </p:spPr>
          <p:txBody>
            <a:bodyPr/>
            <a:lstStyle/>
            <a:p/>
          </p:txBody>
        </p:sp>
        <p:sp>
          <p:nvSpPr>
            <p:cNvPr id="41" name="rc41"/>
            <p:cNvSpPr/>
            <p:nvPr/>
          </p:nvSpPr>
          <p:spPr>
            <a:xfrm>
              <a:off x="4970967" y="3143589"/>
              <a:ext cx="211699" cy="1741722"/>
            </a:xfrm>
            <a:prstGeom prst="rect">
              <a:avLst/>
            </a:prstGeom>
            <a:solidFill>
              <a:srgbClr val="0058AB">
                <a:alpha val="100000"/>
              </a:srgbClr>
            </a:solidFill>
          </p:spPr>
          <p:txBody>
            <a:bodyPr/>
            <a:lstStyle/>
            <a:p/>
          </p:txBody>
        </p:sp>
        <p:sp>
          <p:nvSpPr>
            <p:cNvPr id="42" name="rc42"/>
            <p:cNvSpPr/>
            <p:nvPr/>
          </p:nvSpPr>
          <p:spPr>
            <a:xfrm>
              <a:off x="5206189" y="3280783"/>
              <a:ext cx="211699" cy="1604528"/>
            </a:xfrm>
            <a:prstGeom prst="rect">
              <a:avLst/>
            </a:prstGeom>
            <a:solidFill>
              <a:srgbClr val="0058AB">
                <a:alpha val="100000"/>
              </a:srgbClr>
            </a:solidFill>
          </p:spPr>
          <p:txBody>
            <a:bodyPr/>
            <a:lstStyle/>
            <a:p/>
          </p:txBody>
        </p:sp>
        <p:sp>
          <p:nvSpPr>
            <p:cNvPr id="43" name="rc43"/>
            <p:cNvSpPr/>
            <p:nvPr/>
          </p:nvSpPr>
          <p:spPr>
            <a:xfrm>
              <a:off x="5441410" y="3300577"/>
              <a:ext cx="211699" cy="1584734"/>
            </a:xfrm>
            <a:prstGeom prst="rect">
              <a:avLst/>
            </a:prstGeom>
            <a:solidFill>
              <a:srgbClr val="0058AB">
                <a:alpha val="100000"/>
              </a:srgbClr>
            </a:solidFill>
          </p:spPr>
          <p:txBody>
            <a:bodyPr/>
            <a:lstStyle/>
            <a:p/>
          </p:txBody>
        </p:sp>
        <p:sp>
          <p:nvSpPr>
            <p:cNvPr id="44" name="rc44"/>
            <p:cNvSpPr/>
            <p:nvPr/>
          </p:nvSpPr>
          <p:spPr>
            <a:xfrm>
              <a:off x="5676632" y="2991472"/>
              <a:ext cx="211699" cy="1893839"/>
            </a:xfrm>
            <a:prstGeom prst="rect">
              <a:avLst/>
            </a:prstGeom>
            <a:solidFill>
              <a:srgbClr val="0058AB">
                <a:alpha val="100000"/>
              </a:srgbClr>
            </a:solidFill>
          </p:spPr>
          <p:txBody>
            <a:bodyPr/>
            <a:lstStyle/>
            <a:p/>
          </p:txBody>
        </p:sp>
        <p:sp>
          <p:nvSpPr>
            <p:cNvPr id="45" name="rc45"/>
            <p:cNvSpPr/>
            <p:nvPr/>
          </p:nvSpPr>
          <p:spPr>
            <a:xfrm>
              <a:off x="5911854" y="3334025"/>
              <a:ext cx="211699" cy="1551286"/>
            </a:xfrm>
            <a:prstGeom prst="rect">
              <a:avLst/>
            </a:prstGeom>
            <a:solidFill>
              <a:srgbClr val="0058AB">
                <a:alpha val="100000"/>
              </a:srgbClr>
            </a:solidFill>
          </p:spPr>
          <p:txBody>
            <a:bodyPr/>
            <a:lstStyle/>
            <a:p/>
          </p:txBody>
        </p:sp>
        <p:sp>
          <p:nvSpPr>
            <p:cNvPr id="46" name="rc46"/>
            <p:cNvSpPr/>
            <p:nvPr/>
          </p:nvSpPr>
          <p:spPr>
            <a:xfrm>
              <a:off x="6147076" y="2922327"/>
              <a:ext cx="211699" cy="1962984"/>
            </a:xfrm>
            <a:prstGeom prst="rect">
              <a:avLst/>
            </a:prstGeom>
            <a:solidFill>
              <a:srgbClr val="0058AB">
                <a:alpha val="100000"/>
              </a:srgbClr>
            </a:solidFill>
          </p:spPr>
          <p:txBody>
            <a:bodyPr/>
            <a:lstStyle/>
            <a:p/>
          </p:txBody>
        </p:sp>
        <p:sp>
          <p:nvSpPr>
            <p:cNvPr id="47" name="rc47"/>
            <p:cNvSpPr/>
            <p:nvPr/>
          </p:nvSpPr>
          <p:spPr>
            <a:xfrm>
              <a:off x="6382297" y="1066043"/>
              <a:ext cx="211699" cy="3819268"/>
            </a:xfrm>
            <a:prstGeom prst="rect">
              <a:avLst/>
            </a:prstGeom>
            <a:solidFill>
              <a:srgbClr val="0058AB">
                <a:alpha val="100000"/>
              </a:srgbClr>
            </a:solidFill>
          </p:spPr>
          <p:txBody>
            <a:bodyPr/>
            <a:lstStyle/>
            <a:p/>
          </p:txBody>
        </p:sp>
        <p:sp>
          <p:nvSpPr>
            <p:cNvPr id="48" name="rc48"/>
            <p:cNvSpPr/>
            <p:nvPr/>
          </p:nvSpPr>
          <p:spPr>
            <a:xfrm>
              <a:off x="6617519" y="3077655"/>
              <a:ext cx="211699" cy="1807656"/>
            </a:xfrm>
            <a:prstGeom prst="rect">
              <a:avLst/>
            </a:prstGeom>
            <a:solidFill>
              <a:srgbClr val="0058AB">
                <a:alpha val="100000"/>
              </a:srgbClr>
            </a:solidFill>
          </p:spPr>
          <p:txBody>
            <a:bodyPr/>
            <a:lstStyle/>
            <a:p/>
          </p:txBody>
        </p:sp>
        <p:sp>
          <p:nvSpPr>
            <p:cNvPr id="49" name="rc49"/>
            <p:cNvSpPr/>
            <p:nvPr/>
          </p:nvSpPr>
          <p:spPr>
            <a:xfrm>
              <a:off x="6852741" y="2449226"/>
              <a:ext cx="211699" cy="2436085"/>
            </a:xfrm>
            <a:prstGeom prst="rect">
              <a:avLst/>
            </a:prstGeom>
            <a:solidFill>
              <a:srgbClr val="0058AB">
                <a:alpha val="100000"/>
              </a:srgbClr>
            </a:solidFill>
          </p:spPr>
          <p:txBody>
            <a:bodyPr/>
            <a:lstStyle/>
            <a:p/>
          </p:txBody>
        </p:sp>
        <p:sp>
          <p:nvSpPr>
            <p:cNvPr id="50" name="rc50"/>
            <p:cNvSpPr/>
            <p:nvPr/>
          </p:nvSpPr>
          <p:spPr>
            <a:xfrm>
              <a:off x="8499293" y="4109669"/>
              <a:ext cx="211699" cy="775642"/>
            </a:xfrm>
            <a:prstGeom prst="rect">
              <a:avLst/>
            </a:prstGeom>
            <a:solidFill>
              <a:srgbClr val="69DBFF">
                <a:alpha val="100000"/>
              </a:srgbClr>
            </a:solidFill>
          </p:spPr>
          <p:txBody>
            <a:bodyPr/>
            <a:lstStyle/>
            <a:p/>
          </p:txBody>
        </p:sp>
        <p:sp>
          <p:nvSpPr>
            <p:cNvPr id="51" name="pl51"/>
            <p:cNvSpPr/>
            <p:nvPr/>
          </p:nvSpPr>
          <p:spPr>
            <a:xfrm>
              <a:off x="6252925" y="3334025"/>
              <a:ext cx="2352217" cy="775643"/>
            </a:xfrm>
            <a:custGeom>
              <a:avLst/>
              <a:pathLst>
                <a:path w="2352217" h="775643">
                  <a:moveTo>
                    <a:pt x="0" y="0"/>
                  </a:moveTo>
                  <a:lnTo>
                    <a:pt x="235221" y="77564"/>
                  </a:lnTo>
                  <a:lnTo>
                    <a:pt x="470443" y="155128"/>
                  </a:lnTo>
                  <a:lnTo>
                    <a:pt x="705665" y="232692"/>
                  </a:lnTo>
                  <a:lnTo>
                    <a:pt x="940887" y="310257"/>
                  </a:lnTo>
                  <a:lnTo>
                    <a:pt x="1176108" y="387821"/>
                  </a:lnTo>
                  <a:lnTo>
                    <a:pt x="1411330" y="465385"/>
                  </a:lnTo>
                  <a:lnTo>
                    <a:pt x="1646552" y="542950"/>
                  </a:lnTo>
                  <a:lnTo>
                    <a:pt x="1881774" y="620514"/>
                  </a:lnTo>
                  <a:lnTo>
                    <a:pt x="2116995" y="698078"/>
                  </a:lnTo>
                  <a:lnTo>
                    <a:pt x="2352217" y="775643"/>
                  </a:lnTo>
                </a:path>
              </a:pathLst>
            </a:custGeom>
            <a:ln w="13550" cap="flat">
              <a:solidFill>
                <a:srgbClr val="000000">
                  <a:alpha val="100000"/>
                </a:srgbClr>
              </a:solidFill>
              <a:prstDash val="solid"/>
              <a:round/>
            </a:ln>
          </p:spPr>
          <p:txBody>
            <a:bodyPr/>
            <a:lstStyle/>
            <a:p/>
          </p:txBody>
        </p:sp>
        <p:sp>
          <p:nvSpPr>
            <p:cNvPr id="52" name="pt52"/>
            <p:cNvSpPr/>
            <p:nvPr/>
          </p:nvSpPr>
          <p:spPr>
            <a:xfrm>
              <a:off x="6228100" y="33092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463321" y="3386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698543" y="34643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933765" y="35418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168987" y="3619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404208" y="36970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639430" y="37745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874652" y="3852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109874" y="39297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345095" y="4007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580317" y="40848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tx63"/>
            <p:cNvSpPr/>
            <p:nvPr/>
          </p:nvSpPr>
          <p:spPr>
            <a:xfrm>
              <a:off x="4924647" y="727649"/>
              <a:ext cx="304338"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EAPR</a:t>
              </a:r>
            </a:p>
          </p:txBody>
        </p:sp>
        <p:sp>
          <p:nvSpPr>
            <p:cNvPr id="64" name="tx64"/>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5" name="tx65"/>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6" name="tx66"/>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7" name="tx67"/>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9" name="tx69"/>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0" name="tx70"/>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1" name="tx71"/>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2" name="tx72"/>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3" name="tx73"/>
            <p:cNvSpPr/>
            <p:nvPr/>
          </p:nvSpPr>
          <p:spPr>
            <a:xfrm>
              <a:off x="508103" y="352055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4" name="tx74"/>
            <p:cNvSpPr/>
            <p:nvPr/>
          </p:nvSpPr>
          <p:spPr>
            <a:xfrm>
              <a:off x="508103" y="22132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5" name="tx75"/>
            <p:cNvSpPr/>
            <p:nvPr/>
          </p:nvSpPr>
          <p:spPr>
            <a:xfrm>
              <a:off x="508103" y="90588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76" name="tx76"/>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7" name="rc77"/>
            <p:cNvSpPr/>
            <p:nvPr/>
          </p:nvSpPr>
          <p:spPr>
            <a:xfrm>
              <a:off x="3740830" y="5761013"/>
              <a:ext cx="201456" cy="201456"/>
            </a:xfrm>
            <a:prstGeom prst="rect">
              <a:avLst/>
            </a:prstGeom>
            <a:solidFill>
              <a:srgbClr val="0058AB">
                <a:alpha val="100000"/>
              </a:srgbClr>
            </a:solidFill>
          </p:spPr>
          <p:txBody>
            <a:bodyPr/>
            <a:lstStyle/>
            <a:p/>
          </p:txBody>
        </p:sp>
        <p:sp>
          <p:nvSpPr>
            <p:cNvPr id="78" name="rc78"/>
            <p:cNvSpPr/>
            <p:nvPr/>
          </p:nvSpPr>
          <p:spPr>
            <a:xfrm>
              <a:off x="4642916" y="5761013"/>
              <a:ext cx="201456" cy="201456"/>
            </a:xfrm>
            <a:prstGeom prst="rect">
              <a:avLst/>
            </a:prstGeom>
            <a:solidFill>
              <a:srgbClr val="69DBFF">
                <a:alpha val="100000"/>
              </a:srgbClr>
            </a:solidFill>
          </p:spPr>
          <p:txBody>
            <a:bodyPr/>
            <a:lstStyle/>
            <a:p/>
          </p:txBody>
        </p:sp>
        <p:sp>
          <p:nvSpPr>
            <p:cNvPr id="79" name="tx79"/>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0" name="tx80"/>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1" name="tx81"/>
            <p:cNvSpPr/>
            <p:nvPr/>
          </p:nvSpPr>
          <p:spPr>
            <a:xfrm>
              <a:off x="2146023"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EAPR</a:t>
              </a:r>
            </a:p>
          </p:txBody>
        </p:sp>
        <p:sp>
          <p:nvSpPr>
            <p:cNvPr id="82" name="tx82"/>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3" name="tx83"/>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6" name="tx86"/>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85%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Brunei Darussalam, Fiji, Kiribati, Malaysia, Nauru, Niue, Palau, Samoa, Tonga, and Tuvalu had the highest coverage (99%), while DPRK had the lowest coverage (41%).
DTP1 coverage increased in 10 out of 27 countries between 2022 and 2023. The largest increase was 7% points in Vanuatu from 83% to 90%.
6 countries saw a decrease in coverage (China, Indonesia, Myanmar, PNG, Solomon Islands, and Viet Nam). The largest decline was 12% points in Viet Nam from 92% to 80%.
Coverage remained constant between 2022 and 2023 in the remaining 11 countries.
In 2023, 21 out of 27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8 countries (Fiji, Kiribati, Laos, Marshall Islands, Micronesia, PNG, Philippines, and Samoa).
The largest increase in coverage was 4% points in Laos from 86% in 2019 to 90% in 2023 and Philippines from 87% in 2019 to 91% in 2023}.
Coverage was lower than in 2019 in 11 countries (China, Cook Islands, DPRK, Indonesia, Mongolia, Myanmar, Solomon Islands, Thailand, Timor-Leste, Vanuatu, and Viet Nam).
The largest decline in coverage was 57% points in DPRK from 98% in 2019 to 41%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EAPR, 2 out of 27 (7%) countries had DTP1 coverage below 70% in 2023. These are PNG and DPRK.
These countries account for approximately 586,000 (3%) of the total annual cohort of surviving infants in the region.
There were 21 (78%) countries that achieved DTP1 of 90% or higher, accounting for 12,335,000 (63%)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77313" y="1568594"/>
              <a:ext cx="1842314" cy="2974828"/>
            </a:xfrm>
            <a:custGeom>
              <a:avLst/>
              <a:pathLst>
                <a:path w="1842314" h="2974828">
                  <a:moveTo>
                    <a:pt x="0" y="1842394"/>
                  </a:moveTo>
                  <a:lnTo>
                    <a:pt x="50112" y="1881444"/>
                  </a:lnTo>
                  <a:lnTo>
                    <a:pt x="100225" y="1920493"/>
                  </a:lnTo>
                  <a:lnTo>
                    <a:pt x="150338" y="1959542"/>
                  </a:lnTo>
                  <a:lnTo>
                    <a:pt x="200451" y="1998592"/>
                  </a:lnTo>
                  <a:lnTo>
                    <a:pt x="250564" y="2037641"/>
                  </a:lnTo>
                  <a:lnTo>
                    <a:pt x="300677" y="2076691"/>
                  </a:lnTo>
                  <a:lnTo>
                    <a:pt x="350790" y="2115740"/>
                  </a:lnTo>
                  <a:lnTo>
                    <a:pt x="400903" y="2154790"/>
                  </a:lnTo>
                  <a:lnTo>
                    <a:pt x="451016" y="2193839"/>
                  </a:lnTo>
                  <a:lnTo>
                    <a:pt x="501129" y="2232888"/>
                  </a:lnTo>
                  <a:lnTo>
                    <a:pt x="551242" y="2271938"/>
                  </a:lnTo>
                  <a:lnTo>
                    <a:pt x="601355" y="2310987"/>
                  </a:lnTo>
                  <a:lnTo>
                    <a:pt x="651468" y="2350037"/>
                  </a:lnTo>
                  <a:lnTo>
                    <a:pt x="701581" y="2389086"/>
                  </a:lnTo>
                  <a:lnTo>
                    <a:pt x="751694" y="2428136"/>
                  </a:lnTo>
                  <a:lnTo>
                    <a:pt x="801807" y="2467185"/>
                  </a:lnTo>
                  <a:lnTo>
                    <a:pt x="851920" y="2506235"/>
                  </a:lnTo>
                  <a:lnTo>
                    <a:pt x="902033" y="2545284"/>
                  </a:lnTo>
                  <a:lnTo>
                    <a:pt x="952146" y="2584333"/>
                  </a:lnTo>
                  <a:lnTo>
                    <a:pt x="1002259" y="2623383"/>
                  </a:lnTo>
                  <a:lnTo>
                    <a:pt x="1052372" y="2662432"/>
                  </a:lnTo>
                  <a:lnTo>
                    <a:pt x="1102485" y="2701482"/>
                  </a:lnTo>
                  <a:lnTo>
                    <a:pt x="1152598" y="2740531"/>
                  </a:lnTo>
                  <a:lnTo>
                    <a:pt x="1202711" y="2779581"/>
                  </a:lnTo>
                  <a:lnTo>
                    <a:pt x="1252824" y="2818630"/>
                  </a:lnTo>
                  <a:lnTo>
                    <a:pt x="1302937" y="2857679"/>
                  </a:lnTo>
                  <a:lnTo>
                    <a:pt x="1353050" y="2896729"/>
                  </a:lnTo>
                  <a:lnTo>
                    <a:pt x="1403163" y="2935778"/>
                  </a:lnTo>
                  <a:lnTo>
                    <a:pt x="1453276" y="2974828"/>
                  </a:lnTo>
                  <a:lnTo>
                    <a:pt x="1491310" y="2924250"/>
                  </a:lnTo>
                  <a:lnTo>
                    <a:pt x="1527584" y="2872395"/>
                  </a:lnTo>
                  <a:lnTo>
                    <a:pt x="1562057" y="2819326"/>
                  </a:lnTo>
                  <a:lnTo>
                    <a:pt x="1594686" y="2765103"/>
                  </a:lnTo>
                  <a:lnTo>
                    <a:pt x="1625434" y="2709793"/>
                  </a:lnTo>
                  <a:lnTo>
                    <a:pt x="1654264" y="2653458"/>
                  </a:lnTo>
                  <a:lnTo>
                    <a:pt x="1681143" y="2596167"/>
                  </a:lnTo>
                  <a:lnTo>
                    <a:pt x="1706038" y="2537987"/>
                  </a:lnTo>
                  <a:lnTo>
                    <a:pt x="1728921" y="2478986"/>
                  </a:lnTo>
                  <a:lnTo>
                    <a:pt x="1749763" y="2419234"/>
                  </a:lnTo>
                  <a:lnTo>
                    <a:pt x="1768542" y="2358801"/>
                  </a:lnTo>
                  <a:lnTo>
                    <a:pt x="1785234" y="2297759"/>
                  </a:lnTo>
                  <a:lnTo>
                    <a:pt x="1799819" y="2236180"/>
                  </a:lnTo>
                  <a:lnTo>
                    <a:pt x="1812281" y="2174136"/>
                  </a:lnTo>
                  <a:lnTo>
                    <a:pt x="1822605" y="2111701"/>
                  </a:lnTo>
                  <a:lnTo>
                    <a:pt x="1830779" y="2048948"/>
                  </a:lnTo>
                  <a:lnTo>
                    <a:pt x="1836793" y="1985952"/>
                  </a:lnTo>
                  <a:lnTo>
                    <a:pt x="1840639" y="1922786"/>
                  </a:lnTo>
                  <a:lnTo>
                    <a:pt x="1842314" y="1859525"/>
                  </a:lnTo>
                  <a:lnTo>
                    <a:pt x="1841816" y="1796244"/>
                  </a:lnTo>
                  <a:lnTo>
                    <a:pt x="1839145" y="1733018"/>
                  </a:lnTo>
                  <a:lnTo>
                    <a:pt x="1834303" y="1669920"/>
                  </a:lnTo>
                  <a:lnTo>
                    <a:pt x="1827298" y="1607026"/>
                  </a:lnTo>
                  <a:lnTo>
                    <a:pt x="1818137" y="1544410"/>
                  </a:lnTo>
                  <a:lnTo>
                    <a:pt x="1806831" y="1482145"/>
                  </a:lnTo>
                  <a:lnTo>
                    <a:pt x="1793393" y="1420305"/>
                  </a:lnTo>
                  <a:lnTo>
                    <a:pt x="1777839" y="1358964"/>
                  </a:lnTo>
                  <a:lnTo>
                    <a:pt x="1760188" y="1298192"/>
                  </a:lnTo>
                  <a:lnTo>
                    <a:pt x="1740460" y="1238063"/>
                  </a:lnTo>
                  <a:lnTo>
                    <a:pt x="1718678" y="1178647"/>
                  </a:lnTo>
                  <a:lnTo>
                    <a:pt x="1694869" y="1120013"/>
                  </a:lnTo>
                  <a:lnTo>
                    <a:pt x="1669061" y="1062232"/>
                  </a:lnTo>
                  <a:lnTo>
                    <a:pt x="1641283" y="1005372"/>
                  </a:lnTo>
                  <a:lnTo>
                    <a:pt x="1611569" y="949499"/>
                  </a:lnTo>
                  <a:lnTo>
                    <a:pt x="1579953" y="894679"/>
                  </a:lnTo>
                  <a:lnTo>
                    <a:pt x="1546474" y="840978"/>
                  </a:lnTo>
                  <a:lnTo>
                    <a:pt x="1511170" y="788458"/>
                  </a:lnTo>
                  <a:lnTo>
                    <a:pt x="1474083" y="737181"/>
                  </a:lnTo>
                  <a:lnTo>
                    <a:pt x="1435257" y="687208"/>
                  </a:lnTo>
                  <a:lnTo>
                    <a:pt x="1394737" y="638598"/>
                  </a:lnTo>
                  <a:lnTo>
                    <a:pt x="1352573" y="591409"/>
                  </a:lnTo>
                  <a:lnTo>
                    <a:pt x="1308812" y="545695"/>
                  </a:lnTo>
                  <a:lnTo>
                    <a:pt x="1263507" y="501511"/>
                  </a:lnTo>
                  <a:lnTo>
                    <a:pt x="1216712" y="458910"/>
                  </a:lnTo>
                  <a:lnTo>
                    <a:pt x="1168481" y="417940"/>
                  </a:lnTo>
                  <a:lnTo>
                    <a:pt x="1118871" y="378651"/>
                  </a:lnTo>
                  <a:lnTo>
                    <a:pt x="1067942" y="341089"/>
                  </a:lnTo>
                  <a:lnTo>
                    <a:pt x="1015752" y="305298"/>
                  </a:lnTo>
                  <a:lnTo>
                    <a:pt x="962364" y="271321"/>
                  </a:lnTo>
                  <a:lnTo>
                    <a:pt x="907841" y="239197"/>
                  </a:lnTo>
                  <a:lnTo>
                    <a:pt x="852247" y="208964"/>
                  </a:lnTo>
                  <a:lnTo>
                    <a:pt x="795647" y="180659"/>
                  </a:lnTo>
                  <a:lnTo>
                    <a:pt x="738108" y="154314"/>
                  </a:lnTo>
                  <a:lnTo>
                    <a:pt x="679699" y="129961"/>
                  </a:lnTo>
                  <a:lnTo>
                    <a:pt x="620488" y="107628"/>
                  </a:lnTo>
                  <a:lnTo>
                    <a:pt x="560544" y="87342"/>
                  </a:lnTo>
                  <a:lnTo>
                    <a:pt x="499940" y="69127"/>
                  </a:lnTo>
                  <a:lnTo>
                    <a:pt x="438745" y="53003"/>
                  </a:lnTo>
                  <a:lnTo>
                    <a:pt x="377033" y="38991"/>
                  </a:lnTo>
                  <a:lnTo>
                    <a:pt x="314876" y="27106"/>
                  </a:lnTo>
                  <a:lnTo>
                    <a:pt x="252348" y="17363"/>
                  </a:lnTo>
                  <a:lnTo>
                    <a:pt x="189522" y="9773"/>
                  </a:lnTo>
                  <a:lnTo>
                    <a:pt x="126472" y="4346"/>
                  </a:lnTo>
                  <a:lnTo>
                    <a:pt x="63273" y="1086"/>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551026" y="3410988"/>
              <a:ext cx="1479562" cy="1842207"/>
            </a:xfrm>
            <a:custGeom>
              <a:avLst/>
              <a:pathLst>
                <a:path w="1479562" h="1842207">
                  <a:moveTo>
                    <a:pt x="26286" y="0"/>
                  </a:moveTo>
                  <a:lnTo>
                    <a:pt x="25380" y="63524"/>
                  </a:lnTo>
                  <a:lnTo>
                    <a:pt x="24473" y="127048"/>
                  </a:lnTo>
                  <a:lnTo>
                    <a:pt x="23567" y="190573"/>
                  </a:lnTo>
                  <a:lnTo>
                    <a:pt x="22660" y="254097"/>
                  </a:lnTo>
                  <a:lnTo>
                    <a:pt x="21754" y="317621"/>
                  </a:lnTo>
                  <a:lnTo>
                    <a:pt x="20848" y="381146"/>
                  </a:lnTo>
                  <a:lnTo>
                    <a:pt x="19941" y="444670"/>
                  </a:lnTo>
                  <a:lnTo>
                    <a:pt x="19035" y="508195"/>
                  </a:lnTo>
                  <a:lnTo>
                    <a:pt x="18128" y="571719"/>
                  </a:lnTo>
                  <a:lnTo>
                    <a:pt x="17222" y="635243"/>
                  </a:lnTo>
                  <a:lnTo>
                    <a:pt x="16315" y="698768"/>
                  </a:lnTo>
                  <a:lnTo>
                    <a:pt x="15409" y="762292"/>
                  </a:lnTo>
                  <a:lnTo>
                    <a:pt x="14502" y="825816"/>
                  </a:lnTo>
                  <a:lnTo>
                    <a:pt x="13596" y="889341"/>
                  </a:lnTo>
                  <a:lnTo>
                    <a:pt x="12690" y="952865"/>
                  </a:lnTo>
                  <a:lnTo>
                    <a:pt x="11783" y="1016390"/>
                  </a:lnTo>
                  <a:lnTo>
                    <a:pt x="10877" y="1079914"/>
                  </a:lnTo>
                  <a:lnTo>
                    <a:pt x="9970" y="1143438"/>
                  </a:lnTo>
                  <a:lnTo>
                    <a:pt x="9064" y="1206963"/>
                  </a:lnTo>
                  <a:lnTo>
                    <a:pt x="8157" y="1270487"/>
                  </a:lnTo>
                  <a:lnTo>
                    <a:pt x="7251" y="1334012"/>
                  </a:lnTo>
                  <a:lnTo>
                    <a:pt x="6345" y="1397536"/>
                  </a:lnTo>
                  <a:lnTo>
                    <a:pt x="5438" y="1461060"/>
                  </a:lnTo>
                  <a:lnTo>
                    <a:pt x="4532" y="1524585"/>
                  </a:lnTo>
                  <a:lnTo>
                    <a:pt x="3625" y="1588109"/>
                  </a:lnTo>
                  <a:lnTo>
                    <a:pt x="2719" y="1651633"/>
                  </a:lnTo>
                  <a:lnTo>
                    <a:pt x="1812" y="1715158"/>
                  </a:lnTo>
                  <a:lnTo>
                    <a:pt x="906" y="1778682"/>
                  </a:lnTo>
                  <a:lnTo>
                    <a:pt x="0" y="1842207"/>
                  </a:lnTo>
                  <a:lnTo>
                    <a:pt x="62987" y="1842029"/>
                  </a:lnTo>
                  <a:lnTo>
                    <a:pt x="125931" y="1839697"/>
                  </a:lnTo>
                  <a:lnTo>
                    <a:pt x="188759" y="1835216"/>
                  </a:lnTo>
                  <a:lnTo>
                    <a:pt x="251397" y="1828590"/>
                  </a:lnTo>
                  <a:lnTo>
                    <a:pt x="313772" y="1819826"/>
                  </a:lnTo>
                  <a:lnTo>
                    <a:pt x="375811" y="1808936"/>
                  </a:lnTo>
                  <a:lnTo>
                    <a:pt x="437442" y="1795931"/>
                  </a:lnTo>
                  <a:lnTo>
                    <a:pt x="498592" y="1780827"/>
                  </a:lnTo>
                  <a:lnTo>
                    <a:pt x="559189" y="1763641"/>
                  </a:lnTo>
                  <a:lnTo>
                    <a:pt x="619164" y="1744394"/>
                  </a:lnTo>
                  <a:lnTo>
                    <a:pt x="678446" y="1723109"/>
                  </a:lnTo>
                  <a:lnTo>
                    <a:pt x="736966" y="1699809"/>
                  </a:lnTo>
                  <a:lnTo>
                    <a:pt x="794655" y="1674522"/>
                  </a:lnTo>
                  <a:lnTo>
                    <a:pt x="851446" y="1647279"/>
                  </a:lnTo>
                  <a:lnTo>
                    <a:pt x="907273" y="1618110"/>
                  </a:lnTo>
                  <a:lnTo>
                    <a:pt x="962070" y="1587049"/>
                  </a:lnTo>
                  <a:lnTo>
                    <a:pt x="1015773" y="1554134"/>
                  </a:lnTo>
                  <a:lnTo>
                    <a:pt x="1068319" y="1519402"/>
                  </a:lnTo>
                  <a:lnTo>
                    <a:pt x="1119648" y="1482895"/>
                  </a:lnTo>
                  <a:lnTo>
                    <a:pt x="1169699" y="1444654"/>
                  </a:lnTo>
                  <a:lnTo>
                    <a:pt x="1218413" y="1404724"/>
                  </a:lnTo>
                  <a:lnTo>
                    <a:pt x="1265734" y="1363153"/>
                  </a:lnTo>
                  <a:lnTo>
                    <a:pt x="1311606" y="1319988"/>
                  </a:lnTo>
                  <a:lnTo>
                    <a:pt x="1355976" y="1275281"/>
                  </a:lnTo>
                  <a:lnTo>
                    <a:pt x="1398792" y="1229083"/>
                  </a:lnTo>
                  <a:lnTo>
                    <a:pt x="1440003" y="1181449"/>
                  </a:lnTo>
                  <a:lnTo>
                    <a:pt x="1479562" y="1132433"/>
                  </a:lnTo>
                  <a:lnTo>
                    <a:pt x="1429449" y="1093384"/>
                  </a:lnTo>
                  <a:lnTo>
                    <a:pt x="1379336" y="1054334"/>
                  </a:lnTo>
                  <a:lnTo>
                    <a:pt x="1329223" y="1015285"/>
                  </a:lnTo>
                  <a:lnTo>
                    <a:pt x="1279110" y="976235"/>
                  </a:lnTo>
                  <a:lnTo>
                    <a:pt x="1228998" y="937186"/>
                  </a:lnTo>
                  <a:lnTo>
                    <a:pt x="1178885" y="898137"/>
                  </a:lnTo>
                  <a:lnTo>
                    <a:pt x="1128772" y="859087"/>
                  </a:lnTo>
                  <a:lnTo>
                    <a:pt x="1078659" y="820038"/>
                  </a:lnTo>
                  <a:lnTo>
                    <a:pt x="1028546" y="780988"/>
                  </a:lnTo>
                  <a:lnTo>
                    <a:pt x="978433" y="741939"/>
                  </a:lnTo>
                  <a:lnTo>
                    <a:pt x="928320" y="702889"/>
                  </a:lnTo>
                  <a:lnTo>
                    <a:pt x="878207" y="663840"/>
                  </a:lnTo>
                  <a:lnTo>
                    <a:pt x="828094" y="624790"/>
                  </a:lnTo>
                  <a:lnTo>
                    <a:pt x="777981" y="585741"/>
                  </a:lnTo>
                  <a:lnTo>
                    <a:pt x="727868" y="546692"/>
                  </a:lnTo>
                  <a:lnTo>
                    <a:pt x="677755" y="507642"/>
                  </a:lnTo>
                  <a:lnTo>
                    <a:pt x="627642" y="468593"/>
                  </a:lnTo>
                  <a:lnTo>
                    <a:pt x="577529" y="429543"/>
                  </a:lnTo>
                  <a:lnTo>
                    <a:pt x="527416" y="390494"/>
                  </a:lnTo>
                  <a:lnTo>
                    <a:pt x="477303" y="351444"/>
                  </a:lnTo>
                  <a:lnTo>
                    <a:pt x="427190" y="312395"/>
                  </a:lnTo>
                  <a:lnTo>
                    <a:pt x="377077" y="273346"/>
                  </a:lnTo>
                  <a:lnTo>
                    <a:pt x="326964" y="234296"/>
                  </a:lnTo>
                  <a:lnTo>
                    <a:pt x="276851" y="195247"/>
                  </a:lnTo>
                  <a:lnTo>
                    <a:pt x="226738" y="156197"/>
                  </a:lnTo>
                  <a:lnTo>
                    <a:pt x="176625" y="117148"/>
                  </a:lnTo>
                  <a:lnTo>
                    <a:pt x="126512" y="78098"/>
                  </a:lnTo>
                  <a:lnTo>
                    <a:pt x="76399" y="39049"/>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1410226" y="3410988"/>
              <a:ext cx="1167086" cy="1842207"/>
            </a:xfrm>
            <a:custGeom>
              <a:avLst/>
              <a:pathLst>
                <a:path w="1167086" h="1842207">
                  <a:moveTo>
                    <a:pt x="1167086" y="0"/>
                  </a:moveTo>
                  <a:lnTo>
                    <a:pt x="1126842" y="49158"/>
                  </a:lnTo>
                  <a:lnTo>
                    <a:pt x="1086597" y="98317"/>
                  </a:lnTo>
                  <a:lnTo>
                    <a:pt x="1046353" y="147475"/>
                  </a:lnTo>
                  <a:lnTo>
                    <a:pt x="1006109" y="196634"/>
                  </a:lnTo>
                  <a:lnTo>
                    <a:pt x="965864" y="245792"/>
                  </a:lnTo>
                  <a:lnTo>
                    <a:pt x="925620" y="294951"/>
                  </a:lnTo>
                  <a:lnTo>
                    <a:pt x="885376" y="344109"/>
                  </a:lnTo>
                  <a:lnTo>
                    <a:pt x="845131" y="393268"/>
                  </a:lnTo>
                  <a:lnTo>
                    <a:pt x="804887" y="442426"/>
                  </a:lnTo>
                  <a:lnTo>
                    <a:pt x="764642" y="491585"/>
                  </a:lnTo>
                  <a:lnTo>
                    <a:pt x="724398" y="540743"/>
                  </a:lnTo>
                  <a:lnTo>
                    <a:pt x="684154" y="589902"/>
                  </a:lnTo>
                  <a:lnTo>
                    <a:pt x="643909" y="639060"/>
                  </a:lnTo>
                  <a:lnTo>
                    <a:pt x="603665" y="688219"/>
                  </a:lnTo>
                  <a:lnTo>
                    <a:pt x="563421" y="737377"/>
                  </a:lnTo>
                  <a:lnTo>
                    <a:pt x="523176" y="786536"/>
                  </a:lnTo>
                  <a:lnTo>
                    <a:pt x="482932" y="835694"/>
                  </a:lnTo>
                  <a:lnTo>
                    <a:pt x="442688" y="884853"/>
                  </a:lnTo>
                  <a:lnTo>
                    <a:pt x="402443" y="934011"/>
                  </a:lnTo>
                  <a:lnTo>
                    <a:pt x="362199" y="983170"/>
                  </a:lnTo>
                  <a:lnTo>
                    <a:pt x="321954" y="1032328"/>
                  </a:lnTo>
                  <a:lnTo>
                    <a:pt x="281710" y="1081487"/>
                  </a:lnTo>
                  <a:lnTo>
                    <a:pt x="241466" y="1130645"/>
                  </a:lnTo>
                  <a:lnTo>
                    <a:pt x="201221" y="1179804"/>
                  </a:lnTo>
                  <a:lnTo>
                    <a:pt x="160977" y="1228962"/>
                  </a:lnTo>
                  <a:lnTo>
                    <a:pt x="120733" y="1278121"/>
                  </a:lnTo>
                  <a:lnTo>
                    <a:pt x="80488" y="1327279"/>
                  </a:lnTo>
                  <a:lnTo>
                    <a:pt x="40244" y="1376438"/>
                  </a:lnTo>
                  <a:lnTo>
                    <a:pt x="0" y="1425597"/>
                  </a:lnTo>
                  <a:lnTo>
                    <a:pt x="51121" y="1465960"/>
                  </a:lnTo>
                  <a:lnTo>
                    <a:pt x="103637" y="1504491"/>
                  </a:lnTo>
                  <a:lnTo>
                    <a:pt x="157482" y="1541141"/>
                  </a:lnTo>
                  <a:lnTo>
                    <a:pt x="212589" y="1575866"/>
                  </a:lnTo>
                  <a:lnTo>
                    <a:pt x="268889" y="1608620"/>
                  </a:lnTo>
                  <a:lnTo>
                    <a:pt x="326312" y="1639364"/>
                  </a:lnTo>
                  <a:lnTo>
                    <a:pt x="384786" y="1668059"/>
                  </a:lnTo>
                  <a:lnTo>
                    <a:pt x="444237" y="1694670"/>
                  </a:lnTo>
                  <a:lnTo>
                    <a:pt x="504592" y="1719162"/>
                  </a:lnTo>
                  <a:lnTo>
                    <a:pt x="565775" y="1741505"/>
                  </a:lnTo>
                  <a:lnTo>
                    <a:pt x="627709" y="1761672"/>
                  </a:lnTo>
                  <a:lnTo>
                    <a:pt x="690318" y="1779637"/>
                  </a:lnTo>
                  <a:lnTo>
                    <a:pt x="753522" y="1795378"/>
                  </a:lnTo>
                  <a:lnTo>
                    <a:pt x="817244" y="1808874"/>
                  </a:lnTo>
                  <a:lnTo>
                    <a:pt x="881402" y="1820110"/>
                  </a:lnTo>
                  <a:lnTo>
                    <a:pt x="945918" y="1829071"/>
                  </a:lnTo>
                  <a:lnTo>
                    <a:pt x="1010710" y="1835746"/>
                  </a:lnTo>
                  <a:lnTo>
                    <a:pt x="1075698" y="1840126"/>
                  </a:lnTo>
                  <a:lnTo>
                    <a:pt x="1140799" y="1842207"/>
                  </a:lnTo>
                  <a:lnTo>
                    <a:pt x="1141706" y="1778682"/>
                  </a:lnTo>
                  <a:lnTo>
                    <a:pt x="1142612" y="1715158"/>
                  </a:lnTo>
                  <a:lnTo>
                    <a:pt x="1143519" y="1651633"/>
                  </a:lnTo>
                  <a:lnTo>
                    <a:pt x="1144425" y="1588109"/>
                  </a:lnTo>
                  <a:lnTo>
                    <a:pt x="1145332" y="1524585"/>
                  </a:lnTo>
                  <a:lnTo>
                    <a:pt x="1146238" y="1461060"/>
                  </a:lnTo>
                  <a:lnTo>
                    <a:pt x="1147144" y="1397536"/>
                  </a:lnTo>
                  <a:lnTo>
                    <a:pt x="1148051" y="1334012"/>
                  </a:lnTo>
                  <a:lnTo>
                    <a:pt x="1148957" y="1270487"/>
                  </a:lnTo>
                  <a:lnTo>
                    <a:pt x="1149864" y="1206963"/>
                  </a:lnTo>
                  <a:lnTo>
                    <a:pt x="1150770" y="1143438"/>
                  </a:lnTo>
                  <a:lnTo>
                    <a:pt x="1151677" y="1079914"/>
                  </a:lnTo>
                  <a:lnTo>
                    <a:pt x="1152583" y="1016390"/>
                  </a:lnTo>
                  <a:lnTo>
                    <a:pt x="1153490" y="952865"/>
                  </a:lnTo>
                  <a:lnTo>
                    <a:pt x="1154396" y="889341"/>
                  </a:lnTo>
                  <a:lnTo>
                    <a:pt x="1155302" y="825816"/>
                  </a:lnTo>
                  <a:lnTo>
                    <a:pt x="1156209" y="762292"/>
                  </a:lnTo>
                  <a:lnTo>
                    <a:pt x="1157115" y="698768"/>
                  </a:lnTo>
                  <a:lnTo>
                    <a:pt x="1158022" y="635243"/>
                  </a:lnTo>
                  <a:lnTo>
                    <a:pt x="1158928" y="571719"/>
                  </a:lnTo>
                  <a:lnTo>
                    <a:pt x="1159835" y="508195"/>
                  </a:lnTo>
                  <a:lnTo>
                    <a:pt x="1160741" y="444670"/>
                  </a:lnTo>
                  <a:lnTo>
                    <a:pt x="1161647" y="381146"/>
                  </a:lnTo>
                  <a:lnTo>
                    <a:pt x="1162554" y="317621"/>
                  </a:lnTo>
                  <a:lnTo>
                    <a:pt x="1163460" y="254097"/>
                  </a:lnTo>
                  <a:lnTo>
                    <a:pt x="1164367" y="190573"/>
                  </a:lnTo>
                  <a:lnTo>
                    <a:pt x="1165273" y="127048"/>
                  </a:lnTo>
                  <a:lnTo>
                    <a:pt x="1166180" y="6352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810394" y="3410988"/>
              <a:ext cx="1766918" cy="1425597"/>
            </a:xfrm>
            <a:custGeom>
              <a:avLst/>
              <a:pathLst>
                <a:path w="1766918" h="1425597">
                  <a:moveTo>
                    <a:pt x="1766918" y="0"/>
                  </a:moveTo>
                  <a:lnTo>
                    <a:pt x="1705990" y="17997"/>
                  </a:lnTo>
                  <a:lnTo>
                    <a:pt x="1645062" y="35995"/>
                  </a:lnTo>
                  <a:lnTo>
                    <a:pt x="1584133" y="53993"/>
                  </a:lnTo>
                  <a:lnTo>
                    <a:pt x="1523205" y="71991"/>
                  </a:lnTo>
                  <a:lnTo>
                    <a:pt x="1462277" y="89988"/>
                  </a:lnTo>
                  <a:lnTo>
                    <a:pt x="1401349" y="107986"/>
                  </a:lnTo>
                  <a:lnTo>
                    <a:pt x="1340420" y="125984"/>
                  </a:lnTo>
                  <a:lnTo>
                    <a:pt x="1279492" y="143982"/>
                  </a:lnTo>
                  <a:lnTo>
                    <a:pt x="1218564" y="161980"/>
                  </a:lnTo>
                  <a:lnTo>
                    <a:pt x="1157636" y="179977"/>
                  </a:lnTo>
                  <a:lnTo>
                    <a:pt x="1096708" y="197975"/>
                  </a:lnTo>
                  <a:lnTo>
                    <a:pt x="1035779" y="215973"/>
                  </a:lnTo>
                  <a:lnTo>
                    <a:pt x="974851" y="233971"/>
                  </a:lnTo>
                  <a:lnTo>
                    <a:pt x="913923" y="251968"/>
                  </a:lnTo>
                  <a:lnTo>
                    <a:pt x="852995" y="269966"/>
                  </a:lnTo>
                  <a:lnTo>
                    <a:pt x="792066" y="287964"/>
                  </a:lnTo>
                  <a:lnTo>
                    <a:pt x="731138" y="305962"/>
                  </a:lnTo>
                  <a:lnTo>
                    <a:pt x="670210" y="323960"/>
                  </a:lnTo>
                  <a:lnTo>
                    <a:pt x="609282" y="341957"/>
                  </a:lnTo>
                  <a:lnTo>
                    <a:pt x="548354" y="359955"/>
                  </a:lnTo>
                  <a:lnTo>
                    <a:pt x="487425" y="377953"/>
                  </a:lnTo>
                  <a:lnTo>
                    <a:pt x="426497" y="395951"/>
                  </a:lnTo>
                  <a:lnTo>
                    <a:pt x="365569" y="413948"/>
                  </a:lnTo>
                  <a:lnTo>
                    <a:pt x="304641" y="431946"/>
                  </a:lnTo>
                  <a:lnTo>
                    <a:pt x="243712" y="449944"/>
                  </a:lnTo>
                  <a:lnTo>
                    <a:pt x="182784" y="467942"/>
                  </a:lnTo>
                  <a:lnTo>
                    <a:pt x="121856" y="485940"/>
                  </a:lnTo>
                  <a:lnTo>
                    <a:pt x="60928" y="503937"/>
                  </a:lnTo>
                  <a:lnTo>
                    <a:pt x="0" y="521935"/>
                  </a:lnTo>
                  <a:lnTo>
                    <a:pt x="19433" y="583707"/>
                  </a:lnTo>
                  <a:lnTo>
                    <a:pt x="41026" y="644758"/>
                  </a:lnTo>
                  <a:lnTo>
                    <a:pt x="64751" y="705013"/>
                  </a:lnTo>
                  <a:lnTo>
                    <a:pt x="90578" y="764397"/>
                  </a:lnTo>
                  <a:lnTo>
                    <a:pt x="118477" y="822836"/>
                  </a:lnTo>
                  <a:lnTo>
                    <a:pt x="148412" y="880259"/>
                  </a:lnTo>
                  <a:lnTo>
                    <a:pt x="180347" y="936594"/>
                  </a:lnTo>
                  <a:lnTo>
                    <a:pt x="214241" y="991772"/>
                  </a:lnTo>
                  <a:lnTo>
                    <a:pt x="250054" y="1045725"/>
                  </a:lnTo>
                  <a:lnTo>
                    <a:pt x="287741" y="1098386"/>
                  </a:lnTo>
                  <a:lnTo>
                    <a:pt x="327255" y="1149690"/>
                  </a:lnTo>
                  <a:lnTo>
                    <a:pt x="368548" y="1199574"/>
                  </a:lnTo>
                  <a:lnTo>
                    <a:pt x="411568" y="1247976"/>
                  </a:lnTo>
                  <a:lnTo>
                    <a:pt x="456263" y="1294836"/>
                  </a:lnTo>
                  <a:lnTo>
                    <a:pt x="502577" y="1340096"/>
                  </a:lnTo>
                  <a:lnTo>
                    <a:pt x="550453" y="1383701"/>
                  </a:lnTo>
                  <a:lnTo>
                    <a:pt x="599831" y="1425597"/>
                  </a:lnTo>
                  <a:lnTo>
                    <a:pt x="640076" y="1376438"/>
                  </a:lnTo>
                  <a:lnTo>
                    <a:pt x="680320" y="1327279"/>
                  </a:lnTo>
                  <a:lnTo>
                    <a:pt x="720565" y="1278121"/>
                  </a:lnTo>
                  <a:lnTo>
                    <a:pt x="760809" y="1228962"/>
                  </a:lnTo>
                  <a:lnTo>
                    <a:pt x="801053" y="1179804"/>
                  </a:lnTo>
                  <a:lnTo>
                    <a:pt x="841298" y="1130645"/>
                  </a:lnTo>
                  <a:lnTo>
                    <a:pt x="881542" y="1081487"/>
                  </a:lnTo>
                  <a:lnTo>
                    <a:pt x="921786" y="1032328"/>
                  </a:lnTo>
                  <a:lnTo>
                    <a:pt x="962031" y="983170"/>
                  </a:lnTo>
                  <a:lnTo>
                    <a:pt x="1002275" y="934011"/>
                  </a:lnTo>
                  <a:lnTo>
                    <a:pt x="1042519" y="884853"/>
                  </a:lnTo>
                  <a:lnTo>
                    <a:pt x="1082764" y="835694"/>
                  </a:lnTo>
                  <a:lnTo>
                    <a:pt x="1123008" y="786536"/>
                  </a:lnTo>
                  <a:lnTo>
                    <a:pt x="1163253" y="737377"/>
                  </a:lnTo>
                  <a:lnTo>
                    <a:pt x="1203497" y="688219"/>
                  </a:lnTo>
                  <a:lnTo>
                    <a:pt x="1243741" y="639060"/>
                  </a:lnTo>
                  <a:lnTo>
                    <a:pt x="1283986" y="589902"/>
                  </a:lnTo>
                  <a:lnTo>
                    <a:pt x="1324230" y="540743"/>
                  </a:lnTo>
                  <a:lnTo>
                    <a:pt x="1364474" y="491585"/>
                  </a:lnTo>
                  <a:lnTo>
                    <a:pt x="1404719" y="442426"/>
                  </a:lnTo>
                  <a:lnTo>
                    <a:pt x="1444963" y="393268"/>
                  </a:lnTo>
                  <a:lnTo>
                    <a:pt x="1485207" y="344109"/>
                  </a:lnTo>
                  <a:lnTo>
                    <a:pt x="1525452" y="294951"/>
                  </a:lnTo>
                  <a:lnTo>
                    <a:pt x="1565696" y="245792"/>
                  </a:lnTo>
                  <a:lnTo>
                    <a:pt x="1605941" y="196634"/>
                  </a:lnTo>
                  <a:lnTo>
                    <a:pt x="1646185" y="147475"/>
                  </a:lnTo>
                  <a:lnTo>
                    <a:pt x="1686429" y="98317"/>
                  </a:lnTo>
                  <a:lnTo>
                    <a:pt x="1726674" y="4915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734981" y="2856829"/>
              <a:ext cx="1842331" cy="1076094"/>
            </a:xfrm>
            <a:custGeom>
              <a:avLst/>
              <a:pathLst>
                <a:path w="1842331" h="1076094">
                  <a:moveTo>
                    <a:pt x="1842331" y="554158"/>
                  </a:moveTo>
                  <a:lnTo>
                    <a:pt x="1781742" y="535049"/>
                  </a:lnTo>
                  <a:lnTo>
                    <a:pt x="1721153" y="515941"/>
                  </a:lnTo>
                  <a:lnTo>
                    <a:pt x="1660564" y="496832"/>
                  </a:lnTo>
                  <a:lnTo>
                    <a:pt x="1599975" y="477723"/>
                  </a:lnTo>
                  <a:lnTo>
                    <a:pt x="1539386" y="458614"/>
                  </a:lnTo>
                  <a:lnTo>
                    <a:pt x="1478797" y="439505"/>
                  </a:lnTo>
                  <a:lnTo>
                    <a:pt x="1418208" y="420396"/>
                  </a:lnTo>
                  <a:lnTo>
                    <a:pt x="1357619" y="401287"/>
                  </a:lnTo>
                  <a:lnTo>
                    <a:pt x="1297030" y="382178"/>
                  </a:lnTo>
                  <a:lnTo>
                    <a:pt x="1236442" y="363069"/>
                  </a:lnTo>
                  <a:lnTo>
                    <a:pt x="1175853" y="343960"/>
                  </a:lnTo>
                  <a:lnTo>
                    <a:pt x="1115264" y="324851"/>
                  </a:lnTo>
                  <a:lnTo>
                    <a:pt x="1054675" y="305742"/>
                  </a:lnTo>
                  <a:lnTo>
                    <a:pt x="994086" y="286633"/>
                  </a:lnTo>
                  <a:lnTo>
                    <a:pt x="933497" y="267524"/>
                  </a:lnTo>
                  <a:lnTo>
                    <a:pt x="872908" y="248416"/>
                  </a:lnTo>
                  <a:lnTo>
                    <a:pt x="812319" y="229307"/>
                  </a:lnTo>
                  <a:lnTo>
                    <a:pt x="751730" y="210198"/>
                  </a:lnTo>
                  <a:lnTo>
                    <a:pt x="691141" y="191089"/>
                  </a:lnTo>
                  <a:lnTo>
                    <a:pt x="630552" y="171980"/>
                  </a:lnTo>
                  <a:lnTo>
                    <a:pt x="569963" y="152871"/>
                  </a:lnTo>
                  <a:lnTo>
                    <a:pt x="509374" y="133762"/>
                  </a:lnTo>
                  <a:lnTo>
                    <a:pt x="448786" y="114653"/>
                  </a:lnTo>
                  <a:lnTo>
                    <a:pt x="388197" y="95544"/>
                  </a:lnTo>
                  <a:lnTo>
                    <a:pt x="327608" y="76435"/>
                  </a:lnTo>
                  <a:lnTo>
                    <a:pt x="267019" y="57326"/>
                  </a:lnTo>
                  <a:lnTo>
                    <a:pt x="206430" y="38217"/>
                  </a:lnTo>
                  <a:lnTo>
                    <a:pt x="145841" y="19108"/>
                  </a:lnTo>
                  <a:lnTo>
                    <a:pt x="85252" y="0"/>
                  </a:lnTo>
                  <a:lnTo>
                    <a:pt x="67002" y="61588"/>
                  </a:lnTo>
                  <a:lnTo>
                    <a:pt x="50910" y="123775"/>
                  </a:lnTo>
                  <a:lnTo>
                    <a:pt x="36996" y="186485"/>
                  </a:lnTo>
                  <a:lnTo>
                    <a:pt x="25276" y="249642"/>
                  </a:lnTo>
                  <a:lnTo>
                    <a:pt x="15765" y="313170"/>
                  </a:lnTo>
                  <a:lnTo>
                    <a:pt x="8474" y="376990"/>
                  </a:lnTo>
                  <a:lnTo>
                    <a:pt x="3413" y="441025"/>
                  </a:lnTo>
                  <a:lnTo>
                    <a:pt x="587" y="505199"/>
                  </a:lnTo>
                  <a:lnTo>
                    <a:pt x="0" y="569431"/>
                  </a:lnTo>
                  <a:lnTo>
                    <a:pt x="1652" y="633645"/>
                  </a:lnTo>
                  <a:lnTo>
                    <a:pt x="5541" y="697763"/>
                  </a:lnTo>
                  <a:lnTo>
                    <a:pt x="11664" y="761706"/>
                  </a:lnTo>
                  <a:lnTo>
                    <a:pt x="20011" y="825396"/>
                  </a:lnTo>
                  <a:lnTo>
                    <a:pt x="30574" y="888757"/>
                  </a:lnTo>
                  <a:lnTo>
                    <a:pt x="43340" y="951711"/>
                  </a:lnTo>
                  <a:lnTo>
                    <a:pt x="58292" y="1014182"/>
                  </a:lnTo>
                  <a:lnTo>
                    <a:pt x="75412" y="1076094"/>
                  </a:lnTo>
                  <a:lnTo>
                    <a:pt x="136340" y="1058096"/>
                  </a:lnTo>
                  <a:lnTo>
                    <a:pt x="197269" y="1040098"/>
                  </a:lnTo>
                  <a:lnTo>
                    <a:pt x="258197" y="1022101"/>
                  </a:lnTo>
                  <a:lnTo>
                    <a:pt x="319125" y="1004103"/>
                  </a:lnTo>
                  <a:lnTo>
                    <a:pt x="380053" y="986105"/>
                  </a:lnTo>
                  <a:lnTo>
                    <a:pt x="440982" y="968107"/>
                  </a:lnTo>
                  <a:lnTo>
                    <a:pt x="501910" y="950110"/>
                  </a:lnTo>
                  <a:lnTo>
                    <a:pt x="562838" y="932112"/>
                  </a:lnTo>
                  <a:lnTo>
                    <a:pt x="623766" y="914114"/>
                  </a:lnTo>
                  <a:lnTo>
                    <a:pt x="684695" y="896116"/>
                  </a:lnTo>
                  <a:lnTo>
                    <a:pt x="745623" y="878118"/>
                  </a:lnTo>
                  <a:lnTo>
                    <a:pt x="806551" y="860121"/>
                  </a:lnTo>
                  <a:lnTo>
                    <a:pt x="867479" y="842123"/>
                  </a:lnTo>
                  <a:lnTo>
                    <a:pt x="928407" y="824125"/>
                  </a:lnTo>
                  <a:lnTo>
                    <a:pt x="989336" y="806127"/>
                  </a:lnTo>
                  <a:lnTo>
                    <a:pt x="1050264" y="788130"/>
                  </a:lnTo>
                  <a:lnTo>
                    <a:pt x="1111192" y="770132"/>
                  </a:lnTo>
                  <a:lnTo>
                    <a:pt x="1172120" y="752134"/>
                  </a:lnTo>
                  <a:lnTo>
                    <a:pt x="1233049" y="734136"/>
                  </a:lnTo>
                  <a:lnTo>
                    <a:pt x="1293977" y="716138"/>
                  </a:lnTo>
                  <a:lnTo>
                    <a:pt x="1354905" y="698141"/>
                  </a:lnTo>
                  <a:lnTo>
                    <a:pt x="1415833" y="680143"/>
                  </a:lnTo>
                  <a:lnTo>
                    <a:pt x="1476761" y="662145"/>
                  </a:lnTo>
                  <a:lnTo>
                    <a:pt x="1537690" y="644147"/>
                  </a:lnTo>
                  <a:lnTo>
                    <a:pt x="1598618" y="626150"/>
                  </a:lnTo>
                  <a:lnTo>
                    <a:pt x="1659546" y="608152"/>
                  </a:lnTo>
                  <a:lnTo>
                    <a:pt x="1720474" y="590154"/>
                  </a:lnTo>
                  <a:lnTo>
                    <a:pt x="1781403" y="57215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820234" y="2022327"/>
              <a:ext cx="1757078" cy="1388661"/>
            </a:xfrm>
            <a:custGeom>
              <a:avLst/>
              <a:pathLst>
                <a:path w="1757078" h="1388661">
                  <a:moveTo>
                    <a:pt x="1757078" y="1388661"/>
                  </a:moveTo>
                  <a:lnTo>
                    <a:pt x="1715327" y="1340776"/>
                  </a:lnTo>
                  <a:lnTo>
                    <a:pt x="1673575" y="1292891"/>
                  </a:lnTo>
                  <a:lnTo>
                    <a:pt x="1631823" y="1245006"/>
                  </a:lnTo>
                  <a:lnTo>
                    <a:pt x="1590071" y="1197121"/>
                  </a:lnTo>
                  <a:lnTo>
                    <a:pt x="1548320" y="1149236"/>
                  </a:lnTo>
                  <a:lnTo>
                    <a:pt x="1506568" y="1101352"/>
                  </a:lnTo>
                  <a:lnTo>
                    <a:pt x="1464816" y="1053467"/>
                  </a:lnTo>
                  <a:lnTo>
                    <a:pt x="1423064" y="1005582"/>
                  </a:lnTo>
                  <a:lnTo>
                    <a:pt x="1381313" y="957697"/>
                  </a:lnTo>
                  <a:lnTo>
                    <a:pt x="1339561" y="909812"/>
                  </a:lnTo>
                  <a:lnTo>
                    <a:pt x="1297809" y="861927"/>
                  </a:lnTo>
                  <a:lnTo>
                    <a:pt x="1256057" y="814042"/>
                  </a:lnTo>
                  <a:lnTo>
                    <a:pt x="1214306" y="766157"/>
                  </a:lnTo>
                  <a:lnTo>
                    <a:pt x="1172554" y="718273"/>
                  </a:lnTo>
                  <a:lnTo>
                    <a:pt x="1130802" y="670388"/>
                  </a:lnTo>
                  <a:lnTo>
                    <a:pt x="1089050" y="622503"/>
                  </a:lnTo>
                  <a:lnTo>
                    <a:pt x="1047299" y="574618"/>
                  </a:lnTo>
                  <a:lnTo>
                    <a:pt x="1005547" y="526733"/>
                  </a:lnTo>
                  <a:lnTo>
                    <a:pt x="963795" y="478848"/>
                  </a:lnTo>
                  <a:lnTo>
                    <a:pt x="922043" y="430963"/>
                  </a:lnTo>
                  <a:lnTo>
                    <a:pt x="880292" y="383078"/>
                  </a:lnTo>
                  <a:lnTo>
                    <a:pt x="838540" y="335194"/>
                  </a:lnTo>
                  <a:lnTo>
                    <a:pt x="796788" y="287309"/>
                  </a:lnTo>
                  <a:lnTo>
                    <a:pt x="755037" y="239424"/>
                  </a:lnTo>
                  <a:lnTo>
                    <a:pt x="713285" y="191539"/>
                  </a:lnTo>
                  <a:lnTo>
                    <a:pt x="671533" y="143654"/>
                  </a:lnTo>
                  <a:lnTo>
                    <a:pt x="629781" y="95769"/>
                  </a:lnTo>
                  <a:lnTo>
                    <a:pt x="588030" y="47884"/>
                  </a:lnTo>
                  <a:lnTo>
                    <a:pt x="546278" y="0"/>
                  </a:lnTo>
                  <a:lnTo>
                    <a:pt x="499419" y="42292"/>
                  </a:lnTo>
                  <a:lnTo>
                    <a:pt x="454036" y="86164"/>
                  </a:lnTo>
                  <a:lnTo>
                    <a:pt x="410182" y="131565"/>
                  </a:lnTo>
                  <a:lnTo>
                    <a:pt x="367910" y="178442"/>
                  </a:lnTo>
                  <a:lnTo>
                    <a:pt x="327268" y="226740"/>
                  </a:lnTo>
                  <a:lnTo>
                    <a:pt x="288305" y="276401"/>
                  </a:lnTo>
                  <a:lnTo>
                    <a:pt x="251065" y="327368"/>
                  </a:lnTo>
                  <a:lnTo>
                    <a:pt x="215593" y="379581"/>
                  </a:lnTo>
                  <a:lnTo>
                    <a:pt x="181931" y="432978"/>
                  </a:lnTo>
                  <a:lnTo>
                    <a:pt x="150118" y="487497"/>
                  </a:lnTo>
                  <a:lnTo>
                    <a:pt x="120191" y="543074"/>
                  </a:lnTo>
                  <a:lnTo>
                    <a:pt x="92185" y="599643"/>
                  </a:lnTo>
                  <a:lnTo>
                    <a:pt x="66134" y="657138"/>
                  </a:lnTo>
                  <a:lnTo>
                    <a:pt x="42067" y="715492"/>
                  </a:lnTo>
                  <a:lnTo>
                    <a:pt x="20014" y="774637"/>
                  </a:lnTo>
                  <a:lnTo>
                    <a:pt x="0" y="834502"/>
                  </a:lnTo>
                  <a:lnTo>
                    <a:pt x="60588" y="853611"/>
                  </a:lnTo>
                  <a:lnTo>
                    <a:pt x="121177" y="872720"/>
                  </a:lnTo>
                  <a:lnTo>
                    <a:pt x="181766" y="891829"/>
                  </a:lnTo>
                  <a:lnTo>
                    <a:pt x="242355" y="910938"/>
                  </a:lnTo>
                  <a:lnTo>
                    <a:pt x="302944" y="930047"/>
                  </a:lnTo>
                  <a:lnTo>
                    <a:pt x="363533" y="949155"/>
                  </a:lnTo>
                  <a:lnTo>
                    <a:pt x="424122" y="968264"/>
                  </a:lnTo>
                  <a:lnTo>
                    <a:pt x="484711" y="987373"/>
                  </a:lnTo>
                  <a:lnTo>
                    <a:pt x="545300" y="1006482"/>
                  </a:lnTo>
                  <a:lnTo>
                    <a:pt x="605889" y="1025591"/>
                  </a:lnTo>
                  <a:lnTo>
                    <a:pt x="666478" y="1044700"/>
                  </a:lnTo>
                  <a:lnTo>
                    <a:pt x="727067" y="1063809"/>
                  </a:lnTo>
                  <a:lnTo>
                    <a:pt x="787655" y="1082918"/>
                  </a:lnTo>
                  <a:lnTo>
                    <a:pt x="848244" y="1102027"/>
                  </a:lnTo>
                  <a:lnTo>
                    <a:pt x="908833" y="1121136"/>
                  </a:lnTo>
                  <a:lnTo>
                    <a:pt x="969422" y="1140245"/>
                  </a:lnTo>
                  <a:lnTo>
                    <a:pt x="1030011" y="1159354"/>
                  </a:lnTo>
                  <a:lnTo>
                    <a:pt x="1090600" y="1178463"/>
                  </a:lnTo>
                  <a:lnTo>
                    <a:pt x="1151189" y="1197572"/>
                  </a:lnTo>
                  <a:lnTo>
                    <a:pt x="1211778" y="1216680"/>
                  </a:lnTo>
                  <a:lnTo>
                    <a:pt x="1272367" y="1235789"/>
                  </a:lnTo>
                  <a:lnTo>
                    <a:pt x="1332956" y="1254898"/>
                  </a:lnTo>
                  <a:lnTo>
                    <a:pt x="1393545" y="1274007"/>
                  </a:lnTo>
                  <a:lnTo>
                    <a:pt x="1454134" y="1293116"/>
                  </a:lnTo>
                  <a:lnTo>
                    <a:pt x="1514723" y="1312225"/>
                  </a:lnTo>
                  <a:lnTo>
                    <a:pt x="1575311" y="1331334"/>
                  </a:lnTo>
                  <a:lnTo>
                    <a:pt x="1635900" y="1350443"/>
                  </a:lnTo>
                  <a:lnTo>
                    <a:pt x="1696489" y="136955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366512" y="1628969"/>
              <a:ext cx="1210800" cy="1782019"/>
            </a:xfrm>
            <a:custGeom>
              <a:avLst/>
              <a:pathLst>
                <a:path w="1210800" h="1782019">
                  <a:moveTo>
                    <a:pt x="1210800" y="1782019"/>
                  </a:moveTo>
                  <a:lnTo>
                    <a:pt x="1194669" y="1720570"/>
                  </a:lnTo>
                  <a:lnTo>
                    <a:pt x="1178539" y="1659121"/>
                  </a:lnTo>
                  <a:lnTo>
                    <a:pt x="1162408" y="1597672"/>
                  </a:lnTo>
                  <a:lnTo>
                    <a:pt x="1146278" y="1536223"/>
                  </a:lnTo>
                  <a:lnTo>
                    <a:pt x="1130147" y="1474774"/>
                  </a:lnTo>
                  <a:lnTo>
                    <a:pt x="1114016" y="1413325"/>
                  </a:lnTo>
                  <a:lnTo>
                    <a:pt x="1097886" y="1351876"/>
                  </a:lnTo>
                  <a:lnTo>
                    <a:pt x="1081755" y="1290427"/>
                  </a:lnTo>
                  <a:lnTo>
                    <a:pt x="1065625" y="1228978"/>
                  </a:lnTo>
                  <a:lnTo>
                    <a:pt x="1049494" y="1167529"/>
                  </a:lnTo>
                  <a:lnTo>
                    <a:pt x="1033364" y="1106081"/>
                  </a:lnTo>
                  <a:lnTo>
                    <a:pt x="1017233" y="1044632"/>
                  </a:lnTo>
                  <a:lnTo>
                    <a:pt x="1001102" y="983183"/>
                  </a:lnTo>
                  <a:lnTo>
                    <a:pt x="984972" y="921734"/>
                  </a:lnTo>
                  <a:lnTo>
                    <a:pt x="968841" y="860285"/>
                  </a:lnTo>
                  <a:lnTo>
                    <a:pt x="952711" y="798836"/>
                  </a:lnTo>
                  <a:lnTo>
                    <a:pt x="936580" y="737387"/>
                  </a:lnTo>
                  <a:lnTo>
                    <a:pt x="920449" y="675938"/>
                  </a:lnTo>
                  <a:lnTo>
                    <a:pt x="904319" y="614489"/>
                  </a:lnTo>
                  <a:lnTo>
                    <a:pt x="888188" y="553040"/>
                  </a:lnTo>
                  <a:lnTo>
                    <a:pt x="872058" y="491591"/>
                  </a:lnTo>
                  <a:lnTo>
                    <a:pt x="855927" y="430142"/>
                  </a:lnTo>
                  <a:lnTo>
                    <a:pt x="839797" y="368693"/>
                  </a:lnTo>
                  <a:lnTo>
                    <a:pt x="823666" y="307244"/>
                  </a:lnTo>
                  <a:lnTo>
                    <a:pt x="807535" y="245795"/>
                  </a:lnTo>
                  <a:lnTo>
                    <a:pt x="791405" y="184346"/>
                  </a:lnTo>
                  <a:lnTo>
                    <a:pt x="775274" y="122897"/>
                  </a:lnTo>
                  <a:lnTo>
                    <a:pt x="759144" y="61448"/>
                  </a:lnTo>
                  <a:lnTo>
                    <a:pt x="743013" y="0"/>
                  </a:lnTo>
                  <a:lnTo>
                    <a:pt x="680213" y="17679"/>
                  </a:lnTo>
                  <a:lnTo>
                    <a:pt x="618078" y="37571"/>
                  </a:lnTo>
                  <a:lnTo>
                    <a:pt x="556686" y="59651"/>
                  </a:lnTo>
                  <a:lnTo>
                    <a:pt x="496114" y="83890"/>
                  </a:lnTo>
                  <a:lnTo>
                    <a:pt x="436439" y="110259"/>
                  </a:lnTo>
                  <a:lnTo>
                    <a:pt x="377734" y="138724"/>
                  </a:lnTo>
                  <a:lnTo>
                    <a:pt x="320075" y="169249"/>
                  </a:lnTo>
                  <a:lnTo>
                    <a:pt x="263532" y="201797"/>
                  </a:lnTo>
                  <a:lnTo>
                    <a:pt x="208177" y="236327"/>
                  </a:lnTo>
                  <a:lnTo>
                    <a:pt x="154079" y="272794"/>
                  </a:lnTo>
                  <a:lnTo>
                    <a:pt x="101307" y="311154"/>
                  </a:lnTo>
                  <a:lnTo>
                    <a:pt x="49925" y="351359"/>
                  </a:lnTo>
                  <a:lnTo>
                    <a:pt x="0" y="393358"/>
                  </a:lnTo>
                  <a:lnTo>
                    <a:pt x="41751" y="441243"/>
                  </a:lnTo>
                  <a:lnTo>
                    <a:pt x="83503" y="489127"/>
                  </a:lnTo>
                  <a:lnTo>
                    <a:pt x="125255" y="537012"/>
                  </a:lnTo>
                  <a:lnTo>
                    <a:pt x="167006" y="584897"/>
                  </a:lnTo>
                  <a:lnTo>
                    <a:pt x="208758" y="632782"/>
                  </a:lnTo>
                  <a:lnTo>
                    <a:pt x="250510" y="680667"/>
                  </a:lnTo>
                  <a:lnTo>
                    <a:pt x="292262" y="728552"/>
                  </a:lnTo>
                  <a:lnTo>
                    <a:pt x="334013" y="776437"/>
                  </a:lnTo>
                  <a:lnTo>
                    <a:pt x="375765" y="824321"/>
                  </a:lnTo>
                  <a:lnTo>
                    <a:pt x="417517" y="872206"/>
                  </a:lnTo>
                  <a:lnTo>
                    <a:pt x="459269" y="920091"/>
                  </a:lnTo>
                  <a:lnTo>
                    <a:pt x="501020" y="967976"/>
                  </a:lnTo>
                  <a:lnTo>
                    <a:pt x="542772" y="1015861"/>
                  </a:lnTo>
                  <a:lnTo>
                    <a:pt x="584524" y="1063746"/>
                  </a:lnTo>
                  <a:lnTo>
                    <a:pt x="626276" y="1111631"/>
                  </a:lnTo>
                  <a:lnTo>
                    <a:pt x="668027" y="1159516"/>
                  </a:lnTo>
                  <a:lnTo>
                    <a:pt x="709779" y="1207400"/>
                  </a:lnTo>
                  <a:lnTo>
                    <a:pt x="751531" y="1255285"/>
                  </a:lnTo>
                  <a:lnTo>
                    <a:pt x="793283" y="1303170"/>
                  </a:lnTo>
                  <a:lnTo>
                    <a:pt x="835034" y="1351055"/>
                  </a:lnTo>
                  <a:lnTo>
                    <a:pt x="876786" y="1398940"/>
                  </a:lnTo>
                  <a:lnTo>
                    <a:pt x="918538" y="1446825"/>
                  </a:lnTo>
                  <a:lnTo>
                    <a:pt x="960290" y="1494710"/>
                  </a:lnTo>
                  <a:lnTo>
                    <a:pt x="1002041" y="1542595"/>
                  </a:lnTo>
                  <a:lnTo>
                    <a:pt x="1043793" y="1590479"/>
                  </a:lnTo>
                  <a:lnTo>
                    <a:pt x="1085545" y="1638364"/>
                  </a:lnTo>
                  <a:lnTo>
                    <a:pt x="1127296" y="1686249"/>
                  </a:lnTo>
                  <a:lnTo>
                    <a:pt x="1169048" y="1734134"/>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2109526" y="1596046"/>
              <a:ext cx="467786" cy="1814942"/>
            </a:xfrm>
            <a:custGeom>
              <a:avLst/>
              <a:pathLst>
                <a:path w="467786" h="1814942">
                  <a:moveTo>
                    <a:pt x="467786" y="1814942"/>
                  </a:moveTo>
                  <a:lnTo>
                    <a:pt x="456860" y="1752358"/>
                  </a:lnTo>
                  <a:lnTo>
                    <a:pt x="445934" y="1689774"/>
                  </a:lnTo>
                  <a:lnTo>
                    <a:pt x="435008" y="1627189"/>
                  </a:lnTo>
                  <a:lnTo>
                    <a:pt x="424081" y="1564605"/>
                  </a:lnTo>
                  <a:lnTo>
                    <a:pt x="413155" y="1502021"/>
                  </a:lnTo>
                  <a:lnTo>
                    <a:pt x="402229" y="1439437"/>
                  </a:lnTo>
                  <a:lnTo>
                    <a:pt x="391303" y="1376852"/>
                  </a:lnTo>
                  <a:lnTo>
                    <a:pt x="380376" y="1314268"/>
                  </a:lnTo>
                  <a:lnTo>
                    <a:pt x="369450" y="1251684"/>
                  </a:lnTo>
                  <a:lnTo>
                    <a:pt x="358524" y="1189100"/>
                  </a:lnTo>
                  <a:lnTo>
                    <a:pt x="347597" y="1126516"/>
                  </a:lnTo>
                  <a:lnTo>
                    <a:pt x="336671" y="1063931"/>
                  </a:lnTo>
                  <a:lnTo>
                    <a:pt x="325745" y="1001347"/>
                  </a:lnTo>
                  <a:lnTo>
                    <a:pt x="314819" y="938763"/>
                  </a:lnTo>
                  <a:lnTo>
                    <a:pt x="303892" y="876179"/>
                  </a:lnTo>
                  <a:lnTo>
                    <a:pt x="292966" y="813594"/>
                  </a:lnTo>
                  <a:lnTo>
                    <a:pt x="282040" y="751010"/>
                  </a:lnTo>
                  <a:lnTo>
                    <a:pt x="271114" y="688426"/>
                  </a:lnTo>
                  <a:lnTo>
                    <a:pt x="260187" y="625842"/>
                  </a:lnTo>
                  <a:lnTo>
                    <a:pt x="249261" y="563258"/>
                  </a:lnTo>
                  <a:lnTo>
                    <a:pt x="238335" y="500673"/>
                  </a:lnTo>
                  <a:lnTo>
                    <a:pt x="227409" y="438089"/>
                  </a:lnTo>
                  <a:lnTo>
                    <a:pt x="216482" y="375505"/>
                  </a:lnTo>
                  <a:lnTo>
                    <a:pt x="205556" y="312921"/>
                  </a:lnTo>
                  <a:lnTo>
                    <a:pt x="194630" y="250336"/>
                  </a:lnTo>
                  <a:lnTo>
                    <a:pt x="183704" y="187752"/>
                  </a:lnTo>
                  <a:lnTo>
                    <a:pt x="172777" y="125168"/>
                  </a:lnTo>
                  <a:lnTo>
                    <a:pt x="161851" y="62584"/>
                  </a:lnTo>
                  <a:lnTo>
                    <a:pt x="150925" y="0"/>
                  </a:lnTo>
                  <a:lnTo>
                    <a:pt x="75117" y="14879"/>
                  </a:lnTo>
                  <a:lnTo>
                    <a:pt x="0" y="32923"/>
                  </a:lnTo>
                  <a:lnTo>
                    <a:pt x="16130" y="94372"/>
                  </a:lnTo>
                  <a:lnTo>
                    <a:pt x="32261" y="155821"/>
                  </a:lnTo>
                  <a:lnTo>
                    <a:pt x="48391" y="217269"/>
                  </a:lnTo>
                  <a:lnTo>
                    <a:pt x="64522" y="278718"/>
                  </a:lnTo>
                  <a:lnTo>
                    <a:pt x="80652" y="340167"/>
                  </a:lnTo>
                  <a:lnTo>
                    <a:pt x="96783" y="401616"/>
                  </a:lnTo>
                  <a:lnTo>
                    <a:pt x="112914" y="463065"/>
                  </a:lnTo>
                  <a:lnTo>
                    <a:pt x="129044" y="524514"/>
                  </a:lnTo>
                  <a:lnTo>
                    <a:pt x="145175" y="585963"/>
                  </a:lnTo>
                  <a:lnTo>
                    <a:pt x="161305" y="647412"/>
                  </a:lnTo>
                  <a:lnTo>
                    <a:pt x="177436" y="708861"/>
                  </a:lnTo>
                  <a:lnTo>
                    <a:pt x="193567" y="770310"/>
                  </a:lnTo>
                  <a:lnTo>
                    <a:pt x="209697" y="831759"/>
                  </a:lnTo>
                  <a:lnTo>
                    <a:pt x="225828" y="893208"/>
                  </a:lnTo>
                  <a:lnTo>
                    <a:pt x="241958" y="954657"/>
                  </a:lnTo>
                  <a:lnTo>
                    <a:pt x="258089" y="1016106"/>
                  </a:lnTo>
                  <a:lnTo>
                    <a:pt x="274219" y="1077555"/>
                  </a:lnTo>
                  <a:lnTo>
                    <a:pt x="290350" y="1139004"/>
                  </a:lnTo>
                  <a:lnTo>
                    <a:pt x="306481" y="1200453"/>
                  </a:lnTo>
                  <a:lnTo>
                    <a:pt x="322611" y="1261902"/>
                  </a:lnTo>
                  <a:lnTo>
                    <a:pt x="338742" y="1323350"/>
                  </a:lnTo>
                  <a:lnTo>
                    <a:pt x="354872" y="1384799"/>
                  </a:lnTo>
                  <a:lnTo>
                    <a:pt x="371003" y="1446248"/>
                  </a:lnTo>
                  <a:lnTo>
                    <a:pt x="387134" y="1507697"/>
                  </a:lnTo>
                  <a:lnTo>
                    <a:pt x="403264" y="1569146"/>
                  </a:lnTo>
                  <a:lnTo>
                    <a:pt x="419395" y="1630595"/>
                  </a:lnTo>
                  <a:lnTo>
                    <a:pt x="435525" y="1692044"/>
                  </a:lnTo>
                  <a:lnTo>
                    <a:pt x="451656" y="175349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260451" y="1576647"/>
              <a:ext cx="316861" cy="1834341"/>
            </a:xfrm>
            <a:custGeom>
              <a:avLst/>
              <a:pathLst>
                <a:path w="316861" h="1834341">
                  <a:moveTo>
                    <a:pt x="316861" y="1834341"/>
                  </a:moveTo>
                  <a:lnTo>
                    <a:pt x="310928" y="1771088"/>
                  </a:lnTo>
                  <a:lnTo>
                    <a:pt x="304994" y="1707835"/>
                  </a:lnTo>
                  <a:lnTo>
                    <a:pt x="299061" y="1644582"/>
                  </a:lnTo>
                  <a:lnTo>
                    <a:pt x="293127" y="1581328"/>
                  </a:lnTo>
                  <a:lnTo>
                    <a:pt x="287193" y="1518075"/>
                  </a:lnTo>
                  <a:lnTo>
                    <a:pt x="281260" y="1454822"/>
                  </a:lnTo>
                  <a:lnTo>
                    <a:pt x="275326" y="1391569"/>
                  </a:lnTo>
                  <a:lnTo>
                    <a:pt x="269393" y="1328316"/>
                  </a:lnTo>
                  <a:lnTo>
                    <a:pt x="263459" y="1265063"/>
                  </a:lnTo>
                  <a:lnTo>
                    <a:pt x="257526" y="1201809"/>
                  </a:lnTo>
                  <a:lnTo>
                    <a:pt x="251592" y="1138556"/>
                  </a:lnTo>
                  <a:lnTo>
                    <a:pt x="245659" y="1075303"/>
                  </a:lnTo>
                  <a:lnTo>
                    <a:pt x="239725" y="1012050"/>
                  </a:lnTo>
                  <a:lnTo>
                    <a:pt x="233791" y="948797"/>
                  </a:lnTo>
                  <a:lnTo>
                    <a:pt x="227858" y="885544"/>
                  </a:lnTo>
                  <a:lnTo>
                    <a:pt x="221924" y="822291"/>
                  </a:lnTo>
                  <a:lnTo>
                    <a:pt x="215991" y="759037"/>
                  </a:lnTo>
                  <a:lnTo>
                    <a:pt x="210057" y="695784"/>
                  </a:lnTo>
                  <a:lnTo>
                    <a:pt x="204124" y="632531"/>
                  </a:lnTo>
                  <a:lnTo>
                    <a:pt x="198190" y="569278"/>
                  </a:lnTo>
                  <a:lnTo>
                    <a:pt x="192257" y="506025"/>
                  </a:lnTo>
                  <a:lnTo>
                    <a:pt x="186323" y="442772"/>
                  </a:lnTo>
                  <a:lnTo>
                    <a:pt x="180389" y="379518"/>
                  </a:lnTo>
                  <a:lnTo>
                    <a:pt x="174456" y="316265"/>
                  </a:lnTo>
                  <a:lnTo>
                    <a:pt x="168522" y="253012"/>
                  </a:lnTo>
                  <a:lnTo>
                    <a:pt x="162589" y="189759"/>
                  </a:lnTo>
                  <a:lnTo>
                    <a:pt x="156655" y="126506"/>
                  </a:lnTo>
                  <a:lnTo>
                    <a:pt x="150722" y="63253"/>
                  </a:lnTo>
                  <a:lnTo>
                    <a:pt x="144788" y="0"/>
                  </a:lnTo>
                  <a:lnTo>
                    <a:pt x="72201" y="8263"/>
                  </a:lnTo>
                  <a:lnTo>
                    <a:pt x="0" y="19398"/>
                  </a:lnTo>
                  <a:lnTo>
                    <a:pt x="10926" y="81983"/>
                  </a:lnTo>
                  <a:lnTo>
                    <a:pt x="21852" y="144567"/>
                  </a:lnTo>
                  <a:lnTo>
                    <a:pt x="32778" y="207151"/>
                  </a:lnTo>
                  <a:lnTo>
                    <a:pt x="43705" y="269735"/>
                  </a:lnTo>
                  <a:lnTo>
                    <a:pt x="54631" y="332320"/>
                  </a:lnTo>
                  <a:lnTo>
                    <a:pt x="65557" y="394904"/>
                  </a:lnTo>
                  <a:lnTo>
                    <a:pt x="76483" y="457488"/>
                  </a:lnTo>
                  <a:lnTo>
                    <a:pt x="87410" y="520072"/>
                  </a:lnTo>
                  <a:lnTo>
                    <a:pt x="98336" y="582656"/>
                  </a:lnTo>
                  <a:lnTo>
                    <a:pt x="109262" y="645241"/>
                  </a:lnTo>
                  <a:lnTo>
                    <a:pt x="120188" y="707825"/>
                  </a:lnTo>
                  <a:lnTo>
                    <a:pt x="131115" y="770409"/>
                  </a:lnTo>
                  <a:lnTo>
                    <a:pt x="142041" y="832993"/>
                  </a:lnTo>
                  <a:lnTo>
                    <a:pt x="152967" y="895578"/>
                  </a:lnTo>
                  <a:lnTo>
                    <a:pt x="163893" y="958162"/>
                  </a:lnTo>
                  <a:lnTo>
                    <a:pt x="174820" y="1020746"/>
                  </a:lnTo>
                  <a:lnTo>
                    <a:pt x="185746" y="1083330"/>
                  </a:lnTo>
                  <a:lnTo>
                    <a:pt x="196672" y="1145914"/>
                  </a:lnTo>
                  <a:lnTo>
                    <a:pt x="207599" y="1208499"/>
                  </a:lnTo>
                  <a:lnTo>
                    <a:pt x="218525" y="1271083"/>
                  </a:lnTo>
                  <a:lnTo>
                    <a:pt x="229451" y="1333667"/>
                  </a:lnTo>
                  <a:lnTo>
                    <a:pt x="240377" y="1396251"/>
                  </a:lnTo>
                  <a:lnTo>
                    <a:pt x="251304" y="1458836"/>
                  </a:lnTo>
                  <a:lnTo>
                    <a:pt x="262230" y="1521420"/>
                  </a:lnTo>
                  <a:lnTo>
                    <a:pt x="273156" y="1584004"/>
                  </a:lnTo>
                  <a:lnTo>
                    <a:pt x="284082" y="1646588"/>
                  </a:lnTo>
                  <a:lnTo>
                    <a:pt x="295009" y="1709173"/>
                  </a:lnTo>
                  <a:lnTo>
                    <a:pt x="305935" y="177175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405240" y="1570072"/>
              <a:ext cx="172073" cy="1840915"/>
            </a:xfrm>
            <a:custGeom>
              <a:avLst/>
              <a:pathLst>
                <a:path w="172073" h="1840915">
                  <a:moveTo>
                    <a:pt x="172073" y="1840915"/>
                  </a:moveTo>
                  <a:lnTo>
                    <a:pt x="169528" y="1777435"/>
                  </a:lnTo>
                  <a:lnTo>
                    <a:pt x="166983" y="1713956"/>
                  </a:lnTo>
                  <a:lnTo>
                    <a:pt x="164438" y="1650476"/>
                  </a:lnTo>
                  <a:lnTo>
                    <a:pt x="161893" y="1586996"/>
                  </a:lnTo>
                  <a:lnTo>
                    <a:pt x="159348" y="1523516"/>
                  </a:lnTo>
                  <a:lnTo>
                    <a:pt x="156803" y="1460036"/>
                  </a:lnTo>
                  <a:lnTo>
                    <a:pt x="154258" y="1396556"/>
                  </a:lnTo>
                  <a:lnTo>
                    <a:pt x="151714" y="1333076"/>
                  </a:lnTo>
                  <a:lnTo>
                    <a:pt x="149169" y="1269597"/>
                  </a:lnTo>
                  <a:lnTo>
                    <a:pt x="146624" y="1206117"/>
                  </a:lnTo>
                  <a:lnTo>
                    <a:pt x="144079" y="1142637"/>
                  </a:lnTo>
                  <a:lnTo>
                    <a:pt x="141534" y="1079157"/>
                  </a:lnTo>
                  <a:lnTo>
                    <a:pt x="138989" y="1015677"/>
                  </a:lnTo>
                  <a:lnTo>
                    <a:pt x="136444" y="952197"/>
                  </a:lnTo>
                  <a:lnTo>
                    <a:pt x="133899" y="888717"/>
                  </a:lnTo>
                  <a:lnTo>
                    <a:pt x="131355" y="825238"/>
                  </a:lnTo>
                  <a:lnTo>
                    <a:pt x="128810" y="761758"/>
                  </a:lnTo>
                  <a:lnTo>
                    <a:pt x="126265" y="698278"/>
                  </a:lnTo>
                  <a:lnTo>
                    <a:pt x="123720" y="634798"/>
                  </a:lnTo>
                  <a:lnTo>
                    <a:pt x="121175" y="571318"/>
                  </a:lnTo>
                  <a:lnTo>
                    <a:pt x="118630" y="507838"/>
                  </a:lnTo>
                  <a:lnTo>
                    <a:pt x="116085" y="444358"/>
                  </a:lnTo>
                  <a:lnTo>
                    <a:pt x="113540" y="380879"/>
                  </a:lnTo>
                  <a:lnTo>
                    <a:pt x="110995" y="317399"/>
                  </a:lnTo>
                  <a:lnTo>
                    <a:pt x="108451" y="253919"/>
                  </a:lnTo>
                  <a:lnTo>
                    <a:pt x="105906" y="190439"/>
                  </a:lnTo>
                  <a:lnTo>
                    <a:pt x="103361" y="126959"/>
                  </a:lnTo>
                  <a:lnTo>
                    <a:pt x="100816" y="63479"/>
                  </a:lnTo>
                  <a:lnTo>
                    <a:pt x="98271" y="0"/>
                  </a:lnTo>
                  <a:lnTo>
                    <a:pt x="0" y="6574"/>
                  </a:lnTo>
                  <a:lnTo>
                    <a:pt x="5933" y="69827"/>
                  </a:lnTo>
                  <a:lnTo>
                    <a:pt x="11867" y="133080"/>
                  </a:lnTo>
                  <a:lnTo>
                    <a:pt x="17800" y="196333"/>
                  </a:lnTo>
                  <a:lnTo>
                    <a:pt x="23734" y="259586"/>
                  </a:lnTo>
                  <a:lnTo>
                    <a:pt x="29667" y="322840"/>
                  </a:lnTo>
                  <a:lnTo>
                    <a:pt x="35601" y="386093"/>
                  </a:lnTo>
                  <a:lnTo>
                    <a:pt x="41534" y="449346"/>
                  </a:lnTo>
                  <a:lnTo>
                    <a:pt x="47468" y="512599"/>
                  </a:lnTo>
                  <a:lnTo>
                    <a:pt x="53402" y="575852"/>
                  </a:lnTo>
                  <a:lnTo>
                    <a:pt x="59335" y="639105"/>
                  </a:lnTo>
                  <a:lnTo>
                    <a:pt x="65269" y="702359"/>
                  </a:lnTo>
                  <a:lnTo>
                    <a:pt x="71202" y="765612"/>
                  </a:lnTo>
                  <a:lnTo>
                    <a:pt x="77136" y="828865"/>
                  </a:lnTo>
                  <a:lnTo>
                    <a:pt x="83069" y="892118"/>
                  </a:lnTo>
                  <a:lnTo>
                    <a:pt x="89003" y="955371"/>
                  </a:lnTo>
                  <a:lnTo>
                    <a:pt x="94936" y="1018624"/>
                  </a:lnTo>
                  <a:lnTo>
                    <a:pt x="100870" y="1081877"/>
                  </a:lnTo>
                  <a:lnTo>
                    <a:pt x="106804" y="1145131"/>
                  </a:lnTo>
                  <a:lnTo>
                    <a:pt x="112737" y="1208384"/>
                  </a:lnTo>
                  <a:lnTo>
                    <a:pt x="118671" y="1271637"/>
                  </a:lnTo>
                  <a:lnTo>
                    <a:pt x="124604" y="1334890"/>
                  </a:lnTo>
                  <a:lnTo>
                    <a:pt x="130538" y="1398143"/>
                  </a:lnTo>
                  <a:lnTo>
                    <a:pt x="136471" y="1461396"/>
                  </a:lnTo>
                  <a:lnTo>
                    <a:pt x="142405" y="1524650"/>
                  </a:lnTo>
                  <a:lnTo>
                    <a:pt x="148338" y="1587903"/>
                  </a:lnTo>
                  <a:lnTo>
                    <a:pt x="154272" y="1651156"/>
                  </a:lnTo>
                  <a:lnTo>
                    <a:pt x="160206" y="1714409"/>
                  </a:lnTo>
                  <a:lnTo>
                    <a:pt x="166139" y="177766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503511" y="1569190"/>
              <a:ext cx="73801" cy="1841798"/>
            </a:xfrm>
            <a:custGeom>
              <a:avLst/>
              <a:pathLst>
                <a:path w="73801" h="1841798">
                  <a:moveTo>
                    <a:pt x="73801" y="1841798"/>
                  </a:moveTo>
                  <a:lnTo>
                    <a:pt x="72185" y="1778287"/>
                  </a:lnTo>
                  <a:lnTo>
                    <a:pt x="70568" y="1714777"/>
                  </a:lnTo>
                  <a:lnTo>
                    <a:pt x="68951" y="1651267"/>
                  </a:lnTo>
                  <a:lnTo>
                    <a:pt x="67335" y="1587756"/>
                  </a:lnTo>
                  <a:lnTo>
                    <a:pt x="65718" y="1524246"/>
                  </a:lnTo>
                  <a:lnTo>
                    <a:pt x="64102" y="1460736"/>
                  </a:lnTo>
                  <a:lnTo>
                    <a:pt x="62485" y="1397226"/>
                  </a:lnTo>
                  <a:lnTo>
                    <a:pt x="60869" y="1333715"/>
                  </a:lnTo>
                  <a:lnTo>
                    <a:pt x="59252" y="1270205"/>
                  </a:lnTo>
                  <a:lnTo>
                    <a:pt x="57636" y="1206695"/>
                  </a:lnTo>
                  <a:lnTo>
                    <a:pt x="56019" y="1143185"/>
                  </a:lnTo>
                  <a:lnTo>
                    <a:pt x="54403" y="1079674"/>
                  </a:lnTo>
                  <a:lnTo>
                    <a:pt x="52786" y="1016164"/>
                  </a:lnTo>
                  <a:lnTo>
                    <a:pt x="51170" y="952654"/>
                  </a:lnTo>
                  <a:lnTo>
                    <a:pt x="49553" y="889143"/>
                  </a:lnTo>
                  <a:lnTo>
                    <a:pt x="47937" y="825633"/>
                  </a:lnTo>
                  <a:lnTo>
                    <a:pt x="46320" y="762123"/>
                  </a:lnTo>
                  <a:lnTo>
                    <a:pt x="44703" y="698613"/>
                  </a:lnTo>
                  <a:lnTo>
                    <a:pt x="43087" y="635102"/>
                  </a:lnTo>
                  <a:lnTo>
                    <a:pt x="41470" y="571592"/>
                  </a:lnTo>
                  <a:lnTo>
                    <a:pt x="39854" y="508082"/>
                  </a:lnTo>
                  <a:lnTo>
                    <a:pt x="38237" y="444571"/>
                  </a:lnTo>
                  <a:lnTo>
                    <a:pt x="36621" y="381061"/>
                  </a:lnTo>
                  <a:lnTo>
                    <a:pt x="35004" y="317551"/>
                  </a:lnTo>
                  <a:lnTo>
                    <a:pt x="33388" y="254041"/>
                  </a:lnTo>
                  <a:lnTo>
                    <a:pt x="31771" y="190530"/>
                  </a:lnTo>
                  <a:lnTo>
                    <a:pt x="30155" y="127020"/>
                  </a:lnTo>
                  <a:lnTo>
                    <a:pt x="28538" y="63510"/>
                  </a:lnTo>
                  <a:lnTo>
                    <a:pt x="26922" y="0"/>
                  </a:lnTo>
                  <a:lnTo>
                    <a:pt x="0" y="882"/>
                  </a:lnTo>
                  <a:lnTo>
                    <a:pt x="2544" y="64362"/>
                  </a:lnTo>
                  <a:lnTo>
                    <a:pt x="5089" y="127841"/>
                  </a:lnTo>
                  <a:lnTo>
                    <a:pt x="7634" y="191321"/>
                  </a:lnTo>
                  <a:lnTo>
                    <a:pt x="10179" y="254801"/>
                  </a:lnTo>
                  <a:lnTo>
                    <a:pt x="12724" y="318281"/>
                  </a:lnTo>
                  <a:lnTo>
                    <a:pt x="15269" y="381761"/>
                  </a:lnTo>
                  <a:lnTo>
                    <a:pt x="17814" y="445241"/>
                  </a:lnTo>
                  <a:lnTo>
                    <a:pt x="20359" y="508721"/>
                  </a:lnTo>
                  <a:lnTo>
                    <a:pt x="22903" y="572200"/>
                  </a:lnTo>
                  <a:lnTo>
                    <a:pt x="25448" y="635680"/>
                  </a:lnTo>
                  <a:lnTo>
                    <a:pt x="27993" y="699160"/>
                  </a:lnTo>
                  <a:lnTo>
                    <a:pt x="30538" y="762640"/>
                  </a:lnTo>
                  <a:lnTo>
                    <a:pt x="33083" y="826120"/>
                  </a:lnTo>
                  <a:lnTo>
                    <a:pt x="35628" y="889600"/>
                  </a:lnTo>
                  <a:lnTo>
                    <a:pt x="38173" y="953080"/>
                  </a:lnTo>
                  <a:lnTo>
                    <a:pt x="40718" y="1016559"/>
                  </a:lnTo>
                  <a:lnTo>
                    <a:pt x="43262" y="1080039"/>
                  </a:lnTo>
                  <a:lnTo>
                    <a:pt x="45807" y="1143519"/>
                  </a:lnTo>
                  <a:lnTo>
                    <a:pt x="48352" y="1206999"/>
                  </a:lnTo>
                  <a:lnTo>
                    <a:pt x="50897" y="1270479"/>
                  </a:lnTo>
                  <a:lnTo>
                    <a:pt x="53442" y="1333959"/>
                  </a:lnTo>
                  <a:lnTo>
                    <a:pt x="55987" y="1397439"/>
                  </a:lnTo>
                  <a:lnTo>
                    <a:pt x="58532" y="1460918"/>
                  </a:lnTo>
                  <a:lnTo>
                    <a:pt x="61077" y="1524398"/>
                  </a:lnTo>
                  <a:lnTo>
                    <a:pt x="63622" y="1587878"/>
                  </a:lnTo>
                  <a:lnTo>
                    <a:pt x="66166" y="1651358"/>
                  </a:lnTo>
                  <a:lnTo>
                    <a:pt x="68711" y="1714838"/>
                  </a:lnTo>
                  <a:lnTo>
                    <a:pt x="71256" y="177831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530433" y="1568787"/>
              <a:ext cx="46879" cy="1842201"/>
            </a:xfrm>
            <a:custGeom>
              <a:avLst/>
              <a:pathLst>
                <a:path w="46879" h="1842201">
                  <a:moveTo>
                    <a:pt x="46879" y="1842201"/>
                  </a:moveTo>
                  <a:lnTo>
                    <a:pt x="45959" y="1778677"/>
                  </a:lnTo>
                  <a:lnTo>
                    <a:pt x="45040" y="1715153"/>
                  </a:lnTo>
                  <a:lnTo>
                    <a:pt x="44120" y="1651628"/>
                  </a:lnTo>
                  <a:lnTo>
                    <a:pt x="43201" y="1588104"/>
                  </a:lnTo>
                  <a:lnTo>
                    <a:pt x="42281" y="1524580"/>
                  </a:lnTo>
                  <a:lnTo>
                    <a:pt x="41361" y="1461056"/>
                  </a:lnTo>
                  <a:lnTo>
                    <a:pt x="40442" y="1397532"/>
                  </a:lnTo>
                  <a:lnTo>
                    <a:pt x="39522" y="1334008"/>
                  </a:lnTo>
                  <a:lnTo>
                    <a:pt x="38603" y="1270483"/>
                  </a:lnTo>
                  <a:lnTo>
                    <a:pt x="37683" y="1206959"/>
                  </a:lnTo>
                  <a:lnTo>
                    <a:pt x="36763" y="1143435"/>
                  </a:lnTo>
                  <a:lnTo>
                    <a:pt x="35844" y="1079911"/>
                  </a:lnTo>
                  <a:lnTo>
                    <a:pt x="34924" y="1016387"/>
                  </a:lnTo>
                  <a:lnTo>
                    <a:pt x="34004" y="952862"/>
                  </a:lnTo>
                  <a:lnTo>
                    <a:pt x="33085" y="889338"/>
                  </a:lnTo>
                  <a:lnTo>
                    <a:pt x="32165" y="825814"/>
                  </a:lnTo>
                  <a:lnTo>
                    <a:pt x="31246" y="762290"/>
                  </a:lnTo>
                  <a:lnTo>
                    <a:pt x="30326" y="698766"/>
                  </a:lnTo>
                  <a:lnTo>
                    <a:pt x="29406" y="635241"/>
                  </a:lnTo>
                  <a:lnTo>
                    <a:pt x="28487" y="571717"/>
                  </a:lnTo>
                  <a:lnTo>
                    <a:pt x="27567" y="508193"/>
                  </a:lnTo>
                  <a:lnTo>
                    <a:pt x="26648" y="444669"/>
                  </a:lnTo>
                  <a:lnTo>
                    <a:pt x="25728" y="381145"/>
                  </a:lnTo>
                  <a:lnTo>
                    <a:pt x="24808" y="317620"/>
                  </a:lnTo>
                  <a:lnTo>
                    <a:pt x="23889" y="254096"/>
                  </a:lnTo>
                  <a:lnTo>
                    <a:pt x="22969" y="190572"/>
                  </a:lnTo>
                  <a:lnTo>
                    <a:pt x="22050" y="127048"/>
                  </a:lnTo>
                  <a:lnTo>
                    <a:pt x="21130" y="63524"/>
                  </a:lnTo>
                  <a:lnTo>
                    <a:pt x="20210" y="0"/>
                  </a:lnTo>
                  <a:lnTo>
                    <a:pt x="0" y="403"/>
                  </a:lnTo>
                  <a:lnTo>
                    <a:pt x="1616" y="63913"/>
                  </a:lnTo>
                  <a:lnTo>
                    <a:pt x="3233" y="127424"/>
                  </a:lnTo>
                  <a:lnTo>
                    <a:pt x="4849" y="190934"/>
                  </a:lnTo>
                  <a:lnTo>
                    <a:pt x="6466" y="254444"/>
                  </a:lnTo>
                  <a:lnTo>
                    <a:pt x="8082" y="317954"/>
                  </a:lnTo>
                  <a:lnTo>
                    <a:pt x="9699" y="381465"/>
                  </a:lnTo>
                  <a:lnTo>
                    <a:pt x="11315" y="444975"/>
                  </a:lnTo>
                  <a:lnTo>
                    <a:pt x="12932" y="508485"/>
                  </a:lnTo>
                  <a:lnTo>
                    <a:pt x="14548" y="571996"/>
                  </a:lnTo>
                  <a:lnTo>
                    <a:pt x="16165" y="635506"/>
                  </a:lnTo>
                  <a:lnTo>
                    <a:pt x="17781" y="699016"/>
                  </a:lnTo>
                  <a:lnTo>
                    <a:pt x="19398" y="762526"/>
                  </a:lnTo>
                  <a:lnTo>
                    <a:pt x="21014" y="826037"/>
                  </a:lnTo>
                  <a:lnTo>
                    <a:pt x="22631" y="889547"/>
                  </a:lnTo>
                  <a:lnTo>
                    <a:pt x="24248" y="953057"/>
                  </a:lnTo>
                  <a:lnTo>
                    <a:pt x="25864" y="1016567"/>
                  </a:lnTo>
                  <a:lnTo>
                    <a:pt x="27481" y="1080078"/>
                  </a:lnTo>
                  <a:lnTo>
                    <a:pt x="29097" y="1143588"/>
                  </a:lnTo>
                  <a:lnTo>
                    <a:pt x="30714" y="1207098"/>
                  </a:lnTo>
                  <a:lnTo>
                    <a:pt x="32330" y="1270609"/>
                  </a:lnTo>
                  <a:lnTo>
                    <a:pt x="33947" y="1334119"/>
                  </a:lnTo>
                  <a:lnTo>
                    <a:pt x="35563" y="1397629"/>
                  </a:lnTo>
                  <a:lnTo>
                    <a:pt x="37180" y="1461139"/>
                  </a:lnTo>
                  <a:lnTo>
                    <a:pt x="38796" y="1524650"/>
                  </a:lnTo>
                  <a:lnTo>
                    <a:pt x="40413" y="1588160"/>
                  </a:lnTo>
                  <a:lnTo>
                    <a:pt x="42029" y="1651670"/>
                  </a:lnTo>
                  <a:lnTo>
                    <a:pt x="43646" y="1715181"/>
                  </a:lnTo>
                  <a:lnTo>
                    <a:pt x="45262" y="177869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550644" y="1568664"/>
              <a:ext cx="26668" cy="1842324"/>
            </a:xfrm>
            <a:custGeom>
              <a:avLst/>
              <a:pathLst>
                <a:path w="26668" h="1842324">
                  <a:moveTo>
                    <a:pt x="26668" y="1842324"/>
                  </a:moveTo>
                  <a:lnTo>
                    <a:pt x="26113" y="1778795"/>
                  </a:lnTo>
                  <a:lnTo>
                    <a:pt x="25558" y="1715267"/>
                  </a:lnTo>
                  <a:lnTo>
                    <a:pt x="25002" y="1651738"/>
                  </a:lnTo>
                  <a:lnTo>
                    <a:pt x="24447" y="1588210"/>
                  </a:lnTo>
                  <a:lnTo>
                    <a:pt x="23892" y="1524682"/>
                  </a:lnTo>
                  <a:lnTo>
                    <a:pt x="23337" y="1461153"/>
                  </a:lnTo>
                  <a:lnTo>
                    <a:pt x="22781" y="1397625"/>
                  </a:lnTo>
                  <a:lnTo>
                    <a:pt x="22226" y="1334096"/>
                  </a:lnTo>
                  <a:lnTo>
                    <a:pt x="21671" y="1270568"/>
                  </a:lnTo>
                  <a:lnTo>
                    <a:pt x="21116" y="1207040"/>
                  </a:lnTo>
                  <a:lnTo>
                    <a:pt x="20560" y="1143511"/>
                  </a:lnTo>
                  <a:lnTo>
                    <a:pt x="20005" y="1079983"/>
                  </a:lnTo>
                  <a:lnTo>
                    <a:pt x="19450" y="1016454"/>
                  </a:lnTo>
                  <a:lnTo>
                    <a:pt x="18895" y="952926"/>
                  </a:lnTo>
                  <a:lnTo>
                    <a:pt x="18339" y="889397"/>
                  </a:lnTo>
                  <a:lnTo>
                    <a:pt x="17784" y="825869"/>
                  </a:lnTo>
                  <a:lnTo>
                    <a:pt x="17229" y="762341"/>
                  </a:lnTo>
                  <a:lnTo>
                    <a:pt x="16674" y="698812"/>
                  </a:lnTo>
                  <a:lnTo>
                    <a:pt x="16118" y="635284"/>
                  </a:lnTo>
                  <a:lnTo>
                    <a:pt x="15563" y="571755"/>
                  </a:lnTo>
                  <a:lnTo>
                    <a:pt x="15008" y="508227"/>
                  </a:lnTo>
                  <a:lnTo>
                    <a:pt x="14453" y="444698"/>
                  </a:lnTo>
                  <a:lnTo>
                    <a:pt x="13897" y="381170"/>
                  </a:lnTo>
                  <a:lnTo>
                    <a:pt x="13342" y="317642"/>
                  </a:lnTo>
                  <a:lnTo>
                    <a:pt x="12787" y="254113"/>
                  </a:lnTo>
                  <a:lnTo>
                    <a:pt x="12232" y="190585"/>
                  </a:lnTo>
                  <a:lnTo>
                    <a:pt x="11676" y="127056"/>
                  </a:lnTo>
                  <a:lnTo>
                    <a:pt x="11121" y="63528"/>
                  </a:lnTo>
                  <a:lnTo>
                    <a:pt x="10566" y="0"/>
                  </a:lnTo>
                  <a:lnTo>
                    <a:pt x="0" y="122"/>
                  </a:lnTo>
                  <a:lnTo>
                    <a:pt x="919" y="63646"/>
                  </a:lnTo>
                  <a:lnTo>
                    <a:pt x="1839" y="127171"/>
                  </a:lnTo>
                  <a:lnTo>
                    <a:pt x="2758" y="190695"/>
                  </a:lnTo>
                  <a:lnTo>
                    <a:pt x="3678" y="254219"/>
                  </a:lnTo>
                  <a:lnTo>
                    <a:pt x="4598" y="317743"/>
                  </a:lnTo>
                  <a:lnTo>
                    <a:pt x="5517" y="381267"/>
                  </a:lnTo>
                  <a:lnTo>
                    <a:pt x="6437" y="444792"/>
                  </a:lnTo>
                  <a:lnTo>
                    <a:pt x="7356" y="508316"/>
                  </a:lnTo>
                  <a:lnTo>
                    <a:pt x="8276" y="571840"/>
                  </a:lnTo>
                  <a:lnTo>
                    <a:pt x="9196" y="635364"/>
                  </a:lnTo>
                  <a:lnTo>
                    <a:pt x="10115" y="698888"/>
                  </a:lnTo>
                  <a:lnTo>
                    <a:pt x="11035" y="762412"/>
                  </a:lnTo>
                  <a:lnTo>
                    <a:pt x="11954" y="825937"/>
                  </a:lnTo>
                  <a:lnTo>
                    <a:pt x="12874" y="889461"/>
                  </a:lnTo>
                  <a:lnTo>
                    <a:pt x="13794" y="952985"/>
                  </a:lnTo>
                  <a:lnTo>
                    <a:pt x="14713" y="1016509"/>
                  </a:lnTo>
                  <a:lnTo>
                    <a:pt x="15633" y="1080033"/>
                  </a:lnTo>
                  <a:lnTo>
                    <a:pt x="16552" y="1143558"/>
                  </a:lnTo>
                  <a:lnTo>
                    <a:pt x="17472" y="1207082"/>
                  </a:lnTo>
                  <a:lnTo>
                    <a:pt x="18392" y="1270606"/>
                  </a:lnTo>
                  <a:lnTo>
                    <a:pt x="19311" y="1334130"/>
                  </a:lnTo>
                  <a:lnTo>
                    <a:pt x="20231" y="1397654"/>
                  </a:lnTo>
                  <a:lnTo>
                    <a:pt x="21151" y="1461179"/>
                  </a:lnTo>
                  <a:lnTo>
                    <a:pt x="22070" y="1524703"/>
                  </a:lnTo>
                  <a:lnTo>
                    <a:pt x="22990" y="1588227"/>
                  </a:lnTo>
                  <a:lnTo>
                    <a:pt x="23909" y="1651751"/>
                  </a:lnTo>
                  <a:lnTo>
                    <a:pt x="24829" y="1715275"/>
                  </a:lnTo>
                  <a:lnTo>
                    <a:pt x="25749" y="177880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561211" y="1568611"/>
              <a:ext cx="16102" cy="1842376"/>
            </a:xfrm>
            <a:custGeom>
              <a:avLst/>
              <a:pathLst>
                <a:path w="16102" h="1842376">
                  <a:moveTo>
                    <a:pt x="16102" y="1842376"/>
                  </a:moveTo>
                  <a:lnTo>
                    <a:pt x="15822" y="1778846"/>
                  </a:lnTo>
                  <a:lnTo>
                    <a:pt x="15543" y="1715316"/>
                  </a:lnTo>
                  <a:lnTo>
                    <a:pt x="15264" y="1651786"/>
                  </a:lnTo>
                  <a:lnTo>
                    <a:pt x="14984" y="1588255"/>
                  </a:lnTo>
                  <a:lnTo>
                    <a:pt x="14705" y="1524725"/>
                  </a:lnTo>
                  <a:lnTo>
                    <a:pt x="14426" y="1461195"/>
                  </a:lnTo>
                  <a:lnTo>
                    <a:pt x="14146" y="1397665"/>
                  </a:lnTo>
                  <a:lnTo>
                    <a:pt x="13867" y="1334134"/>
                  </a:lnTo>
                  <a:lnTo>
                    <a:pt x="13588" y="1270604"/>
                  </a:lnTo>
                  <a:lnTo>
                    <a:pt x="13308" y="1207074"/>
                  </a:lnTo>
                  <a:lnTo>
                    <a:pt x="13029" y="1143544"/>
                  </a:lnTo>
                  <a:lnTo>
                    <a:pt x="12750" y="1080013"/>
                  </a:lnTo>
                  <a:lnTo>
                    <a:pt x="12470" y="1016483"/>
                  </a:lnTo>
                  <a:lnTo>
                    <a:pt x="12191" y="952953"/>
                  </a:lnTo>
                  <a:lnTo>
                    <a:pt x="11912" y="889423"/>
                  </a:lnTo>
                  <a:lnTo>
                    <a:pt x="11632" y="825893"/>
                  </a:lnTo>
                  <a:lnTo>
                    <a:pt x="11353" y="762362"/>
                  </a:lnTo>
                  <a:lnTo>
                    <a:pt x="11074" y="698832"/>
                  </a:lnTo>
                  <a:lnTo>
                    <a:pt x="10794" y="635302"/>
                  </a:lnTo>
                  <a:lnTo>
                    <a:pt x="10515" y="571772"/>
                  </a:lnTo>
                  <a:lnTo>
                    <a:pt x="10236" y="508241"/>
                  </a:lnTo>
                  <a:lnTo>
                    <a:pt x="9956" y="444711"/>
                  </a:lnTo>
                  <a:lnTo>
                    <a:pt x="9677" y="381181"/>
                  </a:lnTo>
                  <a:lnTo>
                    <a:pt x="9398" y="317651"/>
                  </a:lnTo>
                  <a:lnTo>
                    <a:pt x="9118" y="254120"/>
                  </a:lnTo>
                  <a:lnTo>
                    <a:pt x="8839" y="190590"/>
                  </a:lnTo>
                  <a:lnTo>
                    <a:pt x="8560" y="127060"/>
                  </a:lnTo>
                  <a:lnTo>
                    <a:pt x="8280" y="63530"/>
                  </a:lnTo>
                  <a:lnTo>
                    <a:pt x="8001" y="0"/>
                  </a:lnTo>
                  <a:lnTo>
                    <a:pt x="0" y="52"/>
                  </a:lnTo>
                  <a:lnTo>
                    <a:pt x="555" y="63580"/>
                  </a:lnTo>
                  <a:lnTo>
                    <a:pt x="1110" y="127109"/>
                  </a:lnTo>
                  <a:lnTo>
                    <a:pt x="1665" y="190637"/>
                  </a:lnTo>
                  <a:lnTo>
                    <a:pt x="2220" y="254166"/>
                  </a:lnTo>
                  <a:lnTo>
                    <a:pt x="2776" y="317694"/>
                  </a:lnTo>
                  <a:lnTo>
                    <a:pt x="3331" y="381223"/>
                  </a:lnTo>
                  <a:lnTo>
                    <a:pt x="3886" y="444751"/>
                  </a:lnTo>
                  <a:lnTo>
                    <a:pt x="4441" y="508279"/>
                  </a:lnTo>
                  <a:lnTo>
                    <a:pt x="4997" y="571808"/>
                  </a:lnTo>
                  <a:lnTo>
                    <a:pt x="5552" y="635336"/>
                  </a:lnTo>
                  <a:lnTo>
                    <a:pt x="6107" y="698865"/>
                  </a:lnTo>
                  <a:lnTo>
                    <a:pt x="6662" y="762393"/>
                  </a:lnTo>
                  <a:lnTo>
                    <a:pt x="7218" y="825922"/>
                  </a:lnTo>
                  <a:lnTo>
                    <a:pt x="7773" y="889450"/>
                  </a:lnTo>
                  <a:lnTo>
                    <a:pt x="8328" y="952978"/>
                  </a:lnTo>
                  <a:lnTo>
                    <a:pt x="8883" y="1016507"/>
                  </a:lnTo>
                  <a:lnTo>
                    <a:pt x="9439" y="1080035"/>
                  </a:lnTo>
                  <a:lnTo>
                    <a:pt x="9994" y="1143564"/>
                  </a:lnTo>
                  <a:lnTo>
                    <a:pt x="10549" y="1207092"/>
                  </a:lnTo>
                  <a:lnTo>
                    <a:pt x="11104" y="1270620"/>
                  </a:lnTo>
                  <a:lnTo>
                    <a:pt x="11660" y="1334149"/>
                  </a:lnTo>
                  <a:lnTo>
                    <a:pt x="12215" y="1397677"/>
                  </a:lnTo>
                  <a:lnTo>
                    <a:pt x="12770" y="1461206"/>
                  </a:lnTo>
                  <a:lnTo>
                    <a:pt x="13325" y="1524734"/>
                  </a:lnTo>
                  <a:lnTo>
                    <a:pt x="13881" y="1588263"/>
                  </a:lnTo>
                  <a:lnTo>
                    <a:pt x="14436" y="1651791"/>
                  </a:lnTo>
                  <a:lnTo>
                    <a:pt x="14991" y="1715319"/>
                  </a:lnTo>
                  <a:lnTo>
                    <a:pt x="15546" y="177884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69212" y="1568595"/>
              <a:ext cx="8100" cy="1842392"/>
            </a:xfrm>
            <a:custGeom>
              <a:avLst/>
              <a:pathLst>
                <a:path w="8100" h="1842392">
                  <a:moveTo>
                    <a:pt x="8100" y="1842392"/>
                  </a:moveTo>
                  <a:lnTo>
                    <a:pt x="8011" y="1778861"/>
                  </a:lnTo>
                  <a:lnTo>
                    <a:pt x="7922" y="1715331"/>
                  </a:lnTo>
                  <a:lnTo>
                    <a:pt x="7832" y="1651800"/>
                  </a:lnTo>
                  <a:lnTo>
                    <a:pt x="7743" y="1588269"/>
                  </a:lnTo>
                  <a:lnTo>
                    <a:pt x="7654" y="1524738"/>
                  </a:lnTo>
                  <a:lnTo>
                    <a:pt x="7564" y="1461208"/>
                  </a:lnTo>
                  <a:lnTo>
                    <a:pt x="7475" y="1397677"/>
                  </a:lnTo>
                  <a:lnTo>
                    <a:pt x="7386" y="1334146"/>
                  </a:lnTo>
                  <a:lnTo>
                    <a:pt x="7296" y="1270615"/>
                  </a:lnTo>
                  <a:lnTo>
                    <a:pt x="7207" y="1207084"/>
                  </a:lnTo>
                  <a:lnTo>
                    <a:pt x="7118" y="1143554"/>
                  </a:lnTo>
                  <a:lnTo>
                    <a:pt x="7028" y="1080023"/>
                  </a:lnTo>
                  <a:lnTo>
                    <a:pt x="6939" y="1016492"/>
                  </a:lnTo>
                  <a:lnTo>
                    <a:pt x="6850" y="952961"/>
                  </a:lnTo>
                  <a:lnTo>
                    <a:pt x="6760" y="889430"/>
                  </a:lnTo>
                  <a:lnTo>
                    <a:pt x="6671" y="825900"/>
                  </a:lnTo>
                  <a:lnTo>
                    <a:pt x="6582" y="762369"/>
                  </a:lnTo>
                  <a:lnTo>
                    <a:pt x="6492" y="698838"/>
                  </a:lnTo>
                  <a:lnTo>
                    <a:pt x="6403" y="635307"/>
                  </a:lnTo>
                  <a:lnTo>
                    <a:pt x="6314" y="571777"/>
                  </a:lnTo>
                  <a:lnTo>
                    <a:pt x="6224" y="508246"/>
                  </a:lnTo>
                  <a:lnTo>
                    <a:pt x="6135" y="444715"/>
                  </a:lnTo>
                  <a:lnTo>
                    <a:pt x="6046" y="381184"/>
                  </a:lnTo>
                  <a:lnTo>
                    <a:pt x="5956" y="317653"/>
                  </a:lnTo>
                  <a:lnTo>
                    <a:pt x="5867" y="254123"/>
                  </a:lnTo>
                  <a:lnTo>
                    <a:pt x="5778" y="190592"/>
                  </a:lnTo>
                  <a:lnTo>
                    <a:pt x="5688" y="127061"/>
                  </a:lnTo>
                  <a:lnTo>
                    <a:pt x="5599" y="63530"/>
                  </a:lnTo>
                  <a:lnTo>
                    <a:pt x="5510" y="0"/>
                  </a:lnTo>
                  <a:lnTo>
                    <a:pt x="0" y="15"/>
                  </a:lnTo>
                  <a:lnTo>
                    <a:pt x="279" y="63546"/>
                  </a:lnTo>
                  <a:lnTo>
                    <a:pt x="558" y="127076"/>
                  </a:lnTo>
                  <a:lnTo>
                    <a:pt x="838" y="190606"/>
                  </a:lnTo>
                  <a:lnTo>
                    <a:pt x="1117" y="254136"/>
                  </a:lnTo>
                  <a:lnTo>
                    <a:pt x="1396" y="317667"/>
                  </a:lnTo>
                  <a:lnTo>
                    <a:pt x="1676" y="381197"/>
                  </a:lnTo>
                  <a:lnTo>
                    <a:pt x="1955" y="444727"/>
                  </a:lnTo>
                  <a:lnTo>
                    <a:pt x="2234" y="508257"/>
                  </a:lnTo>
                  <a:lnTo>
                    <a:pt x="2514" y="571788"/>
                  </a:lnTo>
                  <a:lnTo>
                    <a:pt x="2793" y="635318"/>
                  </a:lnTo>
                  <a:lnTo>
                    <a:pt x="3072" y="698848"/>
                  </a:lnTo>
                  <a:lnTo>
                    <a:pt x="3352" y="762378"/>
                  </a:lnTo>
                  <a:lnTo>
                    <a:pt x="3631" y="825909"/>
                  </a:lnTo>
                  <a:lnTo>
                    <a:pt x="3910" y="889439"/>
                  </a:lnTo>
                  <a:lnTo>
                    <a:pt x="4190" y="952969"/>
                  </a:lnTo>
                  <a:lnTo>
                    <a:pt x="4469" y="1016499"/>
                  </a:lnTo>
                  <a:lnTo>
                    <a:pt x="4748" y="1080029"/>
                  </a:lnTo>
                  <a:lnTo>
                    <a:pt x="5028" y="1143560"/>
                  </a:lnTo>
                  <a:lnTo>
                    <a:pt x="5307" y="1207090"/>
                  </a:lnTo>
                  <a:lnTo>
                    <a:pt x="5586" y="1270620"/>
                  </a:lnTo>
                  <a:lnTo>
                    <a:pt x="5866" y="1334150"/>
                  </a:lnTo>
                  <a:lnTo>
                    <a:pt x="6145" y="1397681"/>
                  </a:lnTo>
                  <a:lnTo>
                    <a:pt x="6424" y="1461211"/>
                  </a:lnTo>
                  <a:lnTo>
                    <a:pt x="6704" y="1524741"/>
                  </a:lnTo>
                  <a:lnTo>
                    <a:pt x="6983" y="1588271"/>
                  </a:lnTo>
                  <a:lnTo>
                    <a:pt x="7262" y="1651802"/>
                  </a:lnTo>
                  <a:lnTo>
                    <a:pt x="7542" y="1715332"/>
                  </a:lnTo>
                  <a:lnTo>
                    <a:pt x="7821" y="177886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74722" y="1568594"/>
              <a:ext cx="2590" cy="1842393"/>
            </a:xfrm>
            <a:custGeom>
              <a:avLst/>
              <a:pathLst>
                <a:path w="2590" h="1842393">
                  <a:moveTo>
                    <a:pt x="2590" y="1842393"/>
                  </a:moveTo>
                  <a:lnTo>
                    <a:pt x="2536" y="1778863"/>
                  </a:lnTo>
                  <a:lnTo>
                    <a:pt x="2481" y="1715332"/>
                  </a:lnTo>
                  <a:lnTo>
                    <a:pt x="2427" y="1651801"/>
                  </a:lnTo>
                  <a:lnTo>
                    <a:pt x="2372" y="1588270"/>
                  </a:lnTo>
                  <a:lnTo>
                    <a:pt x="2318" y="1524739"/>
                  </a:lnTo>
                  <a:lnTo>
                    <a:pt x="2264" y="1461208"/>
                  </a:lnTo>
                  <a:lnTo>
                    <a:pt x="2209" y="1397678"/>
                  </a:lnTo>
                  <a:lnTo>
                    <a:pt x="2155" y="1334147"/>
                  </a:lnTo>
                  <a:lnTo>
                    <a:pt x="2100" y="1270616"/>
                  </a:lnTo>
                  <a:lnTo>
                    <a:pt x="2046" y="1207085"/>
                  </a:lnTo>
                  <a:lnTo>
                    <a:pt x="1992" y="1143554"/>
                  </a:lnTo>
                  <a:lnTo>
                    <a:pt x="1937" y="1080024"/>
                  </a:lnTo>
                  <a:lnTo>
                    <a:pt x="1883" y="1016493"/>
                  </a:lnTo>
                  <a:lnTo>
                    <a:pt x="1828" y="952962"/>
                  </a:lnTo>
                  <a:lnTo>
                    <a:pt x="1774" y="889431"/>
                  </a:lnTo>
                  <a:lnTo>
                    <a:pt x="1719" y="825900"/>
                  </a:lnTo>
                  <a:lnTo>
                    <a:pt x="1665" y="762369"/>
                  </a:lnTo>
                  <a:lnTo>
                    <a:pt x="1611" y="698839"/>
                  </a:lnTo>
                  <a:lnTo>
                    <a:pt x="1556" y="635308"/>
                  </a:lnTo>
                  <a:lnTo>
                    <a:pt x="1502" y="571777"/>
                  </a:lnTo>
                  <a:lnTo>
                    <a:pt x="1447" y="508246"/>
                  </a:lnTo>
                  <a:lnTo>
                    <a:pt x="1393" y="444715"/>
                  </a:lnTo>
                  <a:lnTo>
                    <a:pt x="1339" y="381184"/>
                  </a:lnTo>
                  <a:lnTo>
                    <a:pt x="1284" y="317654"/>
                  </a:lnTo>
                  <a:lnTo>
                    <a:pt x="1230" y="254123"/>
                  </a:lnTo>
                  <a:lnTo>
                    <a:pt x="1175" y="190592"/>
                  </a:lnTo>
                  <a:lnTo>
                    <a:pt x="1121" y="127061"/>
                  </a:lnTo>
                  <a:lnTo>
                    <a:pt x="1067" y="63530"/>
                  </a:lnTo>
                  <a:lnTo>
                    <a:pt x="1012" y="0"/>
                  </a:lnTo>
                  <a:lnTo>
                    <a:pt x="0" y="1"/>
                  </a:lnTo>
                  <a:lnTo>
                    <a:pt x="89" y="63531"/>
                  </a:lnTo>
                  <a:lnTo>
                    <a:pt x="178" y="127062"/>
                  </a:lnTo>
                  <a:lnTo>
                    <a:pt x="267" y="190593"/>
                  </a:lnTo>
                  <a:lnTo>
                    <a:pt x="357" y="254124"/>
                  </a:lnTo>
                  <a:lnTo>
                    <a:pt x="446" y="317655"/>
                  </a:lnTo>
                  <a:lnTo>
                    <a:pt x="535" y="381185"/>
                  </a:lnTo>
                  <a:lnTo>
                    <a:pt x="625" y="444716"/>
                  </a:lnTo>
                  <a:lnTo>
                    <a:pt x="714" y="508247"/>
                  </a:lnTo>
                  <a:lnTo>
                    <a:pt x="803" y="571778"/>
                  </a:lnTo>
                  <a:lnTo>
                    <a:pt x="893" y="635309"/>
                  </a:lnTo>
                  <a:lnTo>
                    <a:pt x="982" y="698839"/>
                  </a:lnTo>
                  <a:lnTo>
                    <a:pt x="1071" y="762370"/>
                  </a:lnTo>
                  <a:lnTo>
                    <a:pt x="1161" y="825901"/>
                  </a:lnTo>
                  <a:lnTo>
                    <a:pt x="1250" y="889432"/>
                  </a:lnTo>
                  <a:lnTo>
                    <a:pt x="1339" y="952962"/>
                  </a:lnTo>
                  <a:lnTo>
                    <a:pt x="1429" y="1016493"/>
                  </a:lnTo>
                  <a:lnTo>
                    <a:pt x="1518" y="1080024"/>
                  </a:lnTo>
                  <a:lnTo>
                    <a:pt x="1607" y="1143555"/>
                  </a:lnTo>
                  <a:lnTo>
                    <a:pt x="1697" y="1207086"/>
                  </a:lnTo>
                  <a:lnTo>
                    <a:pt x="1786" y="1270616"/>
                  </a:lnTo>
                  <a:lnTo>
                    <a:pt x="1875" y="1334147"/>
                  </a:lnTo>
                  <a:lnTo>
                    <a:pt x="1965" y="1397678"/>
                  </a:lnTo>
                  <a:lnTo>
                    <a:pt x="2054" y="1461209"/>
                  </a:lnTo>
                  <a:lnTo>
                    <a:pt x="2143" y="1524739"/>
                  </a:lnTo>
                  <a:lnTo>
                    <a:pt x="2233" y="1588270"/>
                  </a:lnTo>
                  <a:lnTo>
                    <a:pt x="2322" y="1651801"/>
                  </a:lnTo>
                  <a:lnTo>
                    <a:pt x="2411" y="1715332"/>
                  </a:lnTo>
                  <a:lnTo>
                    <a:pt x="2501" y="177886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75735" y="1568594"/>
              <a:ext cx="1577" cy="1842394"/>
            </a:xfrm>
            <a:custGeom>
              <a:avLst/>
              <a:pathLst>
                <a:path w="1577" h="1842394">
                  <a:moveTo>
                    <a:pt x="1577" y="1842394"/>
                  </a:moveTo>
                  <a:lnTo>
                    <a:pt x="1536" y="1778863"/>
                  </a:lnTo>
                  <a:lnTo>
                    <a:pt x="1495" y="1715332"/>
                  </a:lnTo>
                  <a:lnTo>
                    <a:pt x="1454" y="1651801"/>
                  </a:lnTo>
                  <a:lnTo>
                    <a:pt x="1413" y="1588270"/>
                  </a:lnTo>
                  <a:lnTo>
                    <a:pt x="1372" y="1524740"/>
                  </a:lnTo>
                  <a:lnTo>
                    <a:pt x="1331" y="1461209"/>
                  </a:lnTo>
                  <a:lnTo>
                    <a:pt x="1290" y="1397678"/>
                  </a:lnTo>
                  <a:lnTo>
                    <a:pt x="1248" y="1334147"/>
                  </a:lnTo>
                  <a:lnTo>
                    <a:pt x="1207" y="1270616"/>
                  </a:lnTo>
                  <a:lnTo>
                    <a:pt x="1166" y="1207085"/>
                  </a:lnTo>
                  <a:lnTo>
                    <a:pt x="1125" y="1143555"/>
                  </a:lnTo>
                  <a:lnTo>
                    <a:pt x="1084" y="1080024"/>
                  </a:lnTo>
                  <a:lnTo>
                    <a:pt x="1043" y="1016493"/>
                  </a:lnTo>
                  <a:lnTo>
                    <a:pt x="1002" y="952962"/>
                  </a:lnTo>
                  <a:lnTo>
                    <a:pt x="960" y="889431"/>
                  </a:lnTo>
                  <a:lnTo>
                    <a:pt x="919" y="825900"/>
                  </a:lnTo>
                  <a:lnTo>
                    <a:pt x="878" y="762370"/>
                  </a:lnTo>
                  <a:lnTo>
                    <a:pt x="837" y="698839"/>
                  </a:lnTo>
                  <a:lnTo>
                    <a:pt x="796" y="635308"/>
                  </a:lnTo>
                  <a:lnTo>
                    <a:pt x="755" y="571777"/>
                  </a:lnTo>
                  <a:lnTo>
                    <a:pt x="714" y="508246"/>
                  </a:lnTo>
                  <a:lnTo>
                    <a:pt x="673" y="444715"/>
                  </a:lnTo>
                  <a:lnTo>
                    <a:pt x="631" y="381185"/>
                  </a:lnTo>
                  <a:lnTo>
                    <a:pt x="590" y="317654"/>
                  </a:lnTo>
                  <a:lnTo>
                    <a:pt x="549" y="254123"/>
                  </a:lnTo>
                  <a:lnTo>
                    <a:pt x="508" y="190592"/>
                  </a:lnTo>
                  <a:lnTo>
                    <a:pt x="467" y="127061"/>
                  </a:lnTo>
                  <a:lnTo>
                    <a:pt x="426" y="63530"/>
                  </a:lnTo>
                  <a:lnTo>
                    <a:pt x="385" y="0"/>
                  </a:lnTo>
                  <a:lnTo>
                    <a:pt x="0" y="0"/>
                  </a:lnTo>
                  <a:lnTo>
                    <a:pt x="54" y="63531"/>
                  </a:lnTo>
                  <a:lnTo>
                    <a:pt x="108" y="127061"/>
                  </a:lnTo>
                  <a:lnTo>
                    <a:pt x="163" y="190592"/>
                  </a:lnTo>
                  <a:lnTo>
                    <a:pt x="217" y="254123"/>
                  </a:lnTo>
                  <a:lnTo>
                    <a:pt x="272" y="317654"/>
                  </a:lnTo>
                  <a:lnTo>
                    <a:pt x="326" y="381185"/>
                  </a:lnTo>
                  <a:lnTo>
                    <a:pt x="380" y="444716"/>
                  </a:lnTo>
                  <a:lnTo>
                    <a:pt x="435" y="508246"/>
                  </a:lnTo>
                  <a:lnTo>
                    <a:pt x="489" y="571777"/>
                  </a:lnTo>
                  <a:lnTo>
                    <a:pt x="544" y="635308"/>
                  </a:lnTo>
                  <a:lnTo>
                    <a:pt x="598" y="698839"/>
                  </a:lnTo>
                  <a:lnTo>
                    <a:pt x="652" y="762370"/>
                  </a:lnTo>
                  <a:lnTo>
                    <a:pt x="707" y="825901"/>
                  </a:lnTo>
                  <a:lnTo>
                    <a:pt x="761" y="889431"/>
                  </a:lnTo>
                  <a:lnTo>
                    <a:pt x="816" y="952962"/>
                  </a:lnTo>
                  <a:lnTo>
                    <a:pt x="870" y="1016493"/>
                  </a:lnTo>
                  <a:lnTo>
                    <a:pt x="924" y="1080024"/>
                  </a:lnTo>
                  <a:lnTo>
                    <a:pt x="979" y="1143555"/>
                  </a:lnTo>
                  <a:lnTo>
                    <a:pt x="1033" y="1207085"/>
                  </a:lnTo>
                  <a:lnTo>
                    <a:pt x="1088" y="1270616"/>
                  </a:lnTo>
                  <a:lnTo>
                    <a:pt x="1142" y="1334147"/>
                  </a:lnTo>
                  <a:lnTo>
                    <a:pt x="1197" y="1397678"/>
                  </a:lnTo>
                  <a:lnTo>
                    <a:pt x="1251" y="1461209"/>
                  </a:lnTo>
                  <a:lnTo>
                    <a:pt x="1305" y="1524740"/>
                  </a:lnTo>
                  <a:lnTo>
                    <a:pt x="1360" y="1588270"/>
                  </a:lnTo>
                  <a:lnTo>
                    <a:pt x="1414" y="1651801"/>
                  </a:lnTo>
                  <a:lnTo>
                    <a:pt x="1469" y="1715332"/>
                  </a:lnTo>
                  <a:lnTo>
                    <a:pt x="1523" y="177886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76120" y="1568594"/>
              <a:ext cx="1192" cy="1842394"/>
            </a:xfrm>
            <a:custGeom>
              <a:avLst/>
              <a:pathLst>
                <a:path w="1192" h="1842394">
                  <a:moveTo>
                    <a:pt x="1192" y="1842394"/>
                  </a:moveTo>
                  <a:lnTo>
                    <a:pt x="1163" y="1778863"/>
                  </a:lnTo>
                  <a:lnTo>
                    <a:pt x="1133" y="1715332"/>
                  </a:lnTo>
                  <a:lnTo>
                    <a:pt x="1104" y="1651801"/>
                  </a:lnTo>
                  <a:lnTo>
                    <a:pt x="1074" y="1588271"/>
                  </a:lnTo>
                  <a:lnTo>
                    <a:pt x="1044" y="1524740"/>
                  </a:lnTo>
                  <a:lnTo>
                    <a:pt x="1015" y="1461209"/>
                  </a:lnTo>
                  <a:lnTo>
                    <a:pt x="985" y="1397678"/>
                  </a:lnTo>
                  <a:lnTo>
                    <a:pt x="956" y="1334147"/>
                  </a:lnTo>
                  <a:lnTo>
                    <a:pt x="926" y="1270616"/>
                  </a:lnTo>
                  <a:lnTo>
                    <a:pt x="897" y="1207085"/>
                  </a:lnTo>
                  <a:lnTo>
                    <a:pt x="867" y="1143555"/>
                  </a:lnTo>
                  <a:lnTo>
                    <a:pt x="838" y="1080024"/>
                  </a:lnTo>
                  <a:lnTo>
                    <a:pt x="808" y="1016493"/>
                  </a:lnTo>
                  <a:lnTo>
                    <a:pt x="778" y="952962"/>
                  </a:lnTo>
                  <a:lnTo>
                    <a:pt x="749" y="889431"/>
                  </a:lnTo>
                  <a:lnTo>
                    <a:pt x="719" y="825900"/>
                  </a:lnTo>
                  <a:lnTo>
                    <a:pt x="690" y="762370"/>
                  </a:lnTo>
                  <a:lnTo>
                    <a:pt x="660" y="698839"/>
                  </a:lnTo>
                  <a:lnTo>
                    <a:pt x="631" y="635308"/>
                  </a:lnTo>
                  <a:lnTo>
                    <a:pt x="601" y="571777"/>
                  </a:lnTo>
                  <a:lnTo>
                    <a:pt x="571" y="508246"/>
                  </a:lnTo>
                  <a:lnTo>
                    <a:pt x="542" y="444715"/>
                  </a:lnTo>
                  <a:lnTo>
                    <a:pt x="512" y="381185"/>
                  </a:lnTo>
                  <a:lnTo>
                    <a:pt x="483" y="317654"/>
                  </a:lnTo>
                  <a:lnTo>
                    <a:pt x="453" y="254123"/>
                  </a:lnTo>
                  <a:lnTo>
                    <a:pt x="424" y="190592"/>
                  </a:lnTo>
                  <a:lnTo>
                    <a:pt x="394" y="127061"/>
                  </a:lnTo>
                  <a:lnTo>
                    <a:pt x="365" y="63530"/>
                  </a:lnTo>
                  <a:lnTo>
                    <a:pt x="335" y="0"/>
                  </a:lnTo>
                  <a:lnTo>
                    <a:pt x="0" y="0"/>
                  </a:lnTo>
                  <a:lnTo>
                    <a:pt x="41" y="63531"/>
                  </a:lnTo>
                  <a:lnTo>
                    <a:pt x="82" y="127061"/>
                  </a:lnTo>
                  <a:lnTo>
                    <a:pt x="123" y="190592"/>
                  </a:lnTo>
                  <a:lnTo>
                    <a:pt x="164" y="254123"/>
                  </a:lnTo>
                  <a:lnTo>
                    <a:pt x="205" y="317654"/>
                  </a:lnTo>
                  <a:lnTo>
                    <a:pt x="246" y="381185"/>
                  </a:lnTo>
                  <a:lnTo>
                    <a:pt x="287" y="444716"/>
                  </a:lnTo>
                  <a:lnTo>
                    <a:pt x="329" y="508246"/>
                  </a:lnTo>
                  <a:lnTo>
                    <a:pt x="370" y="571777"/>
                  </a:lnTo>
                  <a:lnTo>
                    <a:pt x="411" y="635308"/>
                  </a:lnTo>
                  <a:lnTo>
                    <a:pt x="452" y="698839"/>
                  </a:lnTo>
                  <a:lnTo>
                    <a:pt x="493" y="762370"/>
                  </a:lnTo>
                  <a:lnTo>
                    <a:pt x="534" y="825901"/>
                  </a:lnTo>
                  <a:lnTo>
                    <a:pt x="575" y="889431"/>
                  </a:lnTo>
                  <a:lnTo>
                    <a:pt x="616" y="952962"/>
                  </a:lnTo>
                  <a:lnTo>
                    <a:pt x="658" y="1016493"/>
                  </a:lnTo>
                  <a:lnTo>
                    <a:pt x="699" y="1080024"/>
                  </a:lnTo>
                  <a:lnTo>
                    <a:pt x="740" y="1143555"/>
                  </a:lnTo>
                  <a:lnTo>
                    <a:pt x="781" y="1207086"/>
                  </a:lnTo>
                  <a:lnTo>
                    <a:pt x="822" y="1270616"/>
                  </a:lnTo>
                  <a:lnTo>
                    <a:pt x="863" y="1334147"/>
                  </a:lnTo>
                  <a:lnTo>
                    <a:pt x="904" y="1397678"/>
                  </a:lnTo>
                  <a:lnTo>
                    <a:pt x="945" y="1461209"/>
                  </a:lnTo>
                  <a:lnTo>
                    <a:pt x="987" y="1524740"/>
                  </a:lnTo>
                  <a:lnTo>
                    <a:pt x="1028" y="1588271"/>
                  </a:lnTo>
                  <a:lnTo>
                    <a:pt x="1069" y="1651801"/>
                  </a:lnTo>
                  <a:lnTo>
                    <a:pt x="1110" y="1715332"/>
                  </a:lnTo>
                  <a:lnTo>
                    <a:pt x="1151" y="177886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76455" y="1568594"/>
              <a:ext cx="857" cy="1842394"/>
            </a:xfrm>
            <a:custGeom>
              <a:avLst/>
              <a:pathLst>
                <a:path w="857" h="1842394">
                  <a:moveTo>
                    <a:pt x="857" y="1842394"/>
                  </a:moveTo>
                  <a:lnTo>
                    <a:pt x="838" y="1778863"/>
                  </a:lnTo>
                  <a:lnTo>
                    <a:pt x="819" y="1715332"/>
                  </a:lnTo>
                  <a:lnTo>
                    <a:pt x="800" y="1651801"/>
                  </a:lnTo>
                  <a:lnTo>
                    <a:pt x="781" y="1588271"/>
                  </a:lnTo>
                  <a:lnTo>
                    <a:pt x="761" y="1524740"/>
                  </a:lnTo>
                  <a:lnTo>
                    <a:pt x="742" y="1461209"/>
                  </a:lnTo>
                  <a:lnTo>
                    <a:pt x="723" y="1397678"/>
                  </a:lnTo>
                  <a:lnTo>
                    <a:pt x="704" y="1334147"/>
                  </a:lnTo>
                  <a:lnTo>
                    <a:pt x="685" y="1270616"/>
                  </a:lnTo>
                  <a:lnTo>
                    <a:pt x="666" y="1207086"/>
                  </a:lnTo>
                  <a:lnTo>
                    <a:pt x="647" y="1143555"/>
                  </a:lnTo>
                  <a:lnTo>
                    <a:pt x="628" y="1080024"/>
                  </a:lnTo>
                  <a:lnTo>
                    <a:pt x="609" y="1016493"/>
                  </a:lnTo>
                  <a:lnTo>
                    <a:pt x="590" y="952962"/>
                  </a:lnTo>
                  <a:lnTo>
                    <a:pt x="571" y="889431"/>
                  </a:lnTo>
                  <a:lnTo>
                    <a:pt x="552" y="825900"/>
                  </a:lnTo>
                  <a:lnTo>
                    <a:pt x="533" y="762370"/>
                  </a:lnTo>
                  <a:lnTo>
                    <a:pt x="514" y="698839"/>
                  </a:lnTo>
                  <a:lnTo>
                    <a:pt x="495" y="635308"/>
                  </a:lnTo>
                  <a:lnTo>
                    <a:pt x="475" y="571777"/>
                  </a:lnTo>
                  <a:lnTo>
                    <a:pt x="456" y="508246"/>
                  </a:lnTo>
                  <a:lnTo>
                    <a:pt x="437" y="444715"/>
                  </a:lnTo>
                  <a:lnTo>
                    <a:pt x="418" y="381185"/>
                  </a:lnTo>
                  <a:lnTo>
                    <a:pt x="399" y="317654"/>
                  </a:lnTo>
                  <a:lnTo>
                    <a:pt x="380" y="254123"/>
                  </a:lnTo>
                  <a:lnTo>
                    <a:pt x="361" y="190592"/>
                  </a:lnTo>
                  <a:lnTo>
                    <a:pt x="342" y="127061"/>
                  </a:lnTo>
                  <a:lnTo>
                    <a:pt x="323" y="63530"/>
                  </a:lnTo>
                  <a:lnTo>
                    <a:pt x="304" y="0"/>
                  </a:lnTo>
                  <a:lnTo>
                    <a:pt x="0" y="0"/>
                  </a:lnTo>
                  <a:lnTo>
                    <a:pt x="29" y="63530"/>
                  </a:lnTo>
                  <a:lnTo>
                    <a:pt x="59" y="127061"/>
                  </a:lnTo>
                  <a:lnTo>
                    <a:pt x="88" y="190592"/>
                  </a:lnTo>
                  <a:lnTo>
                    <a:pt x="118" y="254123"/>
                  </a:lnTo>
                  <a:lnTo>
                    <a:pt x="147" y="317654"/>
                  </a:lnTo>
                  <a:lnTo>
                    <a:pt x="177" y="381185"/>
                  </a:lnTo>
                  <a:lnTo>
                    <a:pt x="206" y="444716"/>
                  </a:lnTo>
                  <a:lnTo>
                    <a:pt x="236" y="508246"/>
                  </a:lnTo>
                  <a:lnTo>
                    <a:pt x="266" y="571777"/>
                  </a:lnTo>
                  <a:lnTo>
                    <a:pt x="295" y="635308"/>
                  </a:lnTo>
                  <a:lnTo>
                    <a:pt x="325" y="698839"/>
                  </a:lnTo>
                  <a:lnTo>
                    <a:pt x="354" y="762370"/>
                  </a:lnTo>
                  <a:lnTo>
                    <a:pt x="384" y="825901"/>
                  </a:lnTo>
                  <a:lnTo>
                    <a:pt x="413" y="889431"/>
                  </a:lnTo>
                  <a:lnTo>
                    <a:pt x="443" y="952962"/>
                  </a:lnTo>
                  <a:lnTo>
                    <a:pt x="472" y="1016493"/>
                  </a:lnTo>
                  <a:lnTo>
                    <a:pt x="502" y="1080024"/>
                  </a:lnTo>
                  <a:lnTo>
                    <a:pt x="532" y="1143555"/>
                  </a:lnTo>
                  <a:lnTo>
                    <a:pt x="561" y="1207086"/>
                  </a:lnTo>
                  <a:lnTo>
                    <a:pt x="591" y="1270616"/>
                  </a:lnTo>
                  <a:lnTo>
                    <a:pt x="620" y="1334147"/>
                  </a:lnTo>
                  <a:lnTo>
                    <a:pt x="650" y="1397678"/>
                  </a:lnTo>
                  <a:lnTo>
                    <a:pt x="679" y="1461209"/>
                  </a:lnTo>
                  <a:lnTo>
                    <a:pt x="709" y="1524740"/>
                  </a:lnTo>
                  <a:lnTo>
                    <a:pt x="739" y="1588271"/>
                  </a:lnTo>
                  <a:lnTo>
                    <a:pt x="768" y="1651801"/>
                  </a:lnTo>
                  <a:lnTo>
                    <a:pt x="798" y="1715332"/>
                  </a:lnTo>
                  <a:lnTo>
                    <a:pt x="827" y="177886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76760" y="1568594"/>
              <a:ext cx="552" cy="1842394"/>
            </a:xfrm>
            <a:custGeom>
              <a:avLst/>
              <a:pathLst>
                <a:path w="552" h="1842394">
                  <a:moveTo>
                    <a:pt x="552" y="1842394"/>
                  </a:moveTo>
                  <a:lnTo>
                    <a:pt x="540" y="1778863"/>
                  </a:lnTo>
                  <a:lnTo>
                    <a:pt x="528" y="1715332"/>
                  </a:lnTo>
                  <a:lnTo>
                    <a:pt x="516" y="1651802"/>
                  </a:lnTo>
                  <a:lnTo>
                    <a:pt x="504" y="1588271"/>
                  </a:lnTo>
                  <a:lnTo>
                    <a:pt x="492" y="1524740"/>
                  </a:lnTo>
                  <a:lnTo>
                    <a:pt x="480" y="1461209"/>
                  </a:lnTo>
                  <a:lnTo>
                    <a:pt x="468" y="1397678"/>
                  </a:lnTo>
                  <a:lnTo>
                    <a:pt x="456" y="1334147"/>
                  </a:lnTo>
                  <a:lnTo>
                    <a:pt x="444" y="1270616"/>
                  </a:lnTo>
                  <a:lnTo>
                    <a:pt x="432" y="1207086"/>
                  </a:lnTo>
                  <a:lnTo>
                    <a:pt x="420" y="1143555"/>
                  </a:lnTo>
                  <a:lnTo>
                    <a:pt x="408" y="1080024"/>
                  </a:lnTo>
                  <a:lnTo>
                    <a:pt x="396" y="1016493"/>
                  </a:lnTo>
                  <a:lnTo>
                    <a:pt x="384" y="952962"/>
                  </a:lnTo>
                  <a:lnTo>
                    <a:pt x="372" y="889431"/>
                  </a:lnTo>
                  <a:lnTo>
                    <a:pt x="360" y="825901"/>
                  </a:lnTo>
                  <a:lnTo>
                    <a:pt x="348" y="762370"/>
                  </a:lnTo>
                  <a:lnTo>
                    <a:pt x="336" y="698839"/>
                  </a:lnTo>
                  <a:lnTo>
                    <a:pt x="324" y="635308"/>
                  </a:lnTo>
                  <a:lnTo>
                    <a:pt x="312" y="571777"/>
                  </a:lnTo>
                  <a:lnTo>
                    <a:pt x="300" y="508246"/>
                  </a:lnTo>
                  <a:lnTo>
                    <a:pt x="288" y="444715"/>
                  </a:lnTo>
                  <a:lnTo>
                    <a:pt x="276" y="381185"/>
                  </a:lnTo>
                  <a:lnTo>
                    <a:pt x="264" y="317654"/>
                  </a:lnTo>
                  <a:lnTo>
                    <a:pt x="252" y="254123"/>
                  </a:lnTo>
                  <a:lnTo>
                    <a:pt x="240" y="190592"/>
                  </a:lnTo>
                  <a:lnTo>
                    <a:pt x="228" y="127061"/>
                  </a:lnTo>
                  <a:lnTo>
                    <a:pt x="217" y="63530"/>
                  </a:lnTo>
                  <a:lnTo>
                    <a:pt x="205" y="0"/>
                  </a:lnTo>
                  <a:lnTo>
                    <a:pt x="0" y="0"/>
                  </a:lnTo>
                  <a:lnTo>
                    <a:pt x="19" y="63530"/>
                  </a:lnTo>
                  <a:lnTo>
                    <a:pt x="38" y="127061"/>
                  </a:lnTo>
                  <a:lnTo>
                    <a:pt x="57" y="190592"/>
                  </a:lnTo>
                  <a:lnTo>
                    <a:pt x="76" y="254123"/>
                  </a:lnTo>
                  <a:lnTo>
                    <a:pt x="95" y="317654"/>
                  </a:lnTo>
                  <a:lnTo>
                    <a:pt x="114" y="381185"/>
                  </a:lnTo>
                  <a:lnTo>
                    <a:pt x="133" y="444715"/>
                  </a:lnTo>
                  <a:lnTo>
                    <a:pt x="152" y="508246"/>
                  </a:lnTo>
                  <a:lnTo>
                    <a:pt x="171" y="571777"/>
                  </a:lnTo>
                  <a:lnTo>
                    <a:pt x="190" y="635308"/>
                  </a:lnTo>
                  <a:lnTo>
                    <a:pt x="209" y="698839"/>
                  </a:lnTo>
                  <a:lnTo>
                    <a:pt x="228" y="762370"/>
                  </a:lnTo>
                  <a:lnTo>
                    <a:pt x="247" y="825901"/>
                  </a:lnTo>
                  <a:lnTo>
                    <a:pt x="266" y="889431"/>
                  </a:lnTo>
                  <a:lnTo>
                    <a:pt x="285" y="952962"/>
                  </a:lnTo>
                  <a:lnTo>
                    <a:pt x="305" y="1016493"/>
                  </a:lnTo>
                  <a:lnTo>
                    <a:pt x="324" y="1080024"/>
                  </a:lnTo>
                  <a:lnTo>
                    <a:pt x="343" y="1143555"/>
                  </a:lnTo>
                  <a:lnTo>
                    <a:pt x="362" y="1207086"/>
                  </a:lnTo>
                  <a:lnTo>
                    <a:pt x="381" y="1270616"/>
                  </a:lnTo>
                  <a:lnTo>
                    <a:pt x="400" y="1334147"/>
                  </a:lnTo>
                  <a:lnTo>
                    <a:pt x="419" y="1397678"/>
                  </a:lnTo>
                  <a:lnTo>
                    <a:pt x="438" y="1461209"/>
                  </a:lnTo>
                  <a:lnTo>
                    <a:pt x="457" y="1524740"/>
                  </a:lnTo>
                  <a:lnTo>
                    <a:pt x="476" y="1588271"/>
                  </a:lnTo>
                  <a:lnTo>
                    <a:pt x="495" y="1651802"/>
                  </a:lnTo>
                  <a:lnTo>
                    <a:pt x="514" y="1715332"/>
                  </a:lnTo>
                  <a:lnTo>
                    <a:pt x="533" y="177886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76965" y="1568594"/>
              <a:ext cx="347" cy="1842394"/>
            </a:xfrm>
            <a:custGeom>
              <a:avLst/>
              <a:pathLst>
                <a:path w="347" h="1842394">
                  <a:moveTo>
                    <a:pt x="347" y="1842394"/>
                  </a:moveTo>
                  <a:lnTo>
                    <a:pt x="341" y="1778863"/>
                  </a:lnTo>
                  <a:lnTo>
                    <a:pt x="334" y="1715332"/>
                  </a:lnTo>
                  <a:lnTo>
                    <a:pt x="327" y="1651802"/>
                  </a:lnTo>
                  <a:lnTo>
                    <a:pt x="320" y="1588271"/>
                  </a:lnTo>
                  <a:lnTo>
                    <a:pt x="313" y="1524740"/>
                  </a:lnTo>
                  <a:lnTo>
                    <a:pt x="306" y="1461209"/>
                  </a:lnTo>
                  <a:lnTo>
                    <a:pt x="299" y="1397678"/>
                  </a:lnTo>
                  <a:lnTo>
                    <a:pt x="293" y="1334147"/>
                  </a:lnTo>
                  <a:lnTo>
                    <a:pt x="286" y="1270616"/>
                  </a:lnTo>
                  <a:lnTo>
                    <a:pt x="279" y="1207086"/>
                  </a:lnTo>
                  <a:lnTo>
                    <a:pt x="272" y="1143555"/>
                  </a:lnTo>
                  <a:lnTo>
                    <a:pt x="265" y="1080024"/>
                  </a:lnTo>
                  <a:lnTo>
                    <a:pt x="258" y="1016493"/>
                  </a:lnTo>
                  <a:lnTo>
                    <a:pt x="251" y="952962"/>
                  </a:lnTo>
                  <a:lnTo>
                    <a:pt x="245" y="889431"/>
                  </a:lnTo>
                  <a:lnTo>
                    <a:pt x="238" y="825901"/>
                  </a:lnTo>
                  <a:lnTo>
                    <a:pt x="231" y="762370"/>
                  </a:lnTo>
                  <a:lnTo>
                    <a:pt x="224" y="698839"/>
                  </a:lnTo>
                  <a:lnTo>
                    <a:pt x="217" y="635308"/>
                  </a:lnTo>
                  <a:lnTo>
                    <a:pt x="210" y="571777"/>
                  </a:lnTo>
                  <a:lnTo>
                    <a:pt x="203" y="508246"/>
                  </a:lnTo>
                  <a:lnTo>
                    <a:pt x="197" y="444715"/>
                  </a:lnTo>
                  <a:lnTo>
                    <a:pt x="190" y="381185"/>
                  </a:lnTo>
                  <a:lnTo>
                    <a:pt x="183" y="317654"/>
                  </a:lnTo>
                  <a:lnTo>
                    <a:pt x="176" y="254123"/>
                  </a:lnTo>
                  <a:lnTo>
                    <a:pt x="169" y="190592"/>
                  </a:lnTo>
                  <a:lnTo>
                    <a:pt x="162" y="127061"/>
                  </a:lnTo>
                  <a:lnTo>
                    <a:pt x="155" y="63530"/>
                  </a:lnTo>
                  <a:lnTo>
                    <a:pt x="149" y="0"/>
                  </a:lnTo>
                  <a:lnTo>
                    <a:pt x="0" y="0"/>
                  </a:lnTo>
                  <a:lnTo>
                    <a:pt x="11" y="63530"/>
                  </a:lnTo>
                  <a:lnTo>
                    <a:pt x="23" y="127061"/>
                  </a:lnTo>
                  <a:lnTo>
                    <a:pt x="35" y="190592"/>
                  </a:lnTo>
                  <a:lnTo>
                    <a:pt x="47" y="254123"/>
                  </a:lnTo>
                  <a:lnTo>
                    <a:pt x="59" y="317654"/>
                  </a:lnTo>
                  <a:lnTo>
                    <a:pt x="71" y="381185"/>
                  </a:lnTo>
                  <a:lnTo>
                    <a:pt x="83" y="444715"/>
                  </a:lnTo>
                  <a:lnTo>
                    <a:pt x="95" y="508246"/>
                  </a:lnTo>
                  <a:lnTo>
                    <a:pt x="107" y="571777"/>
                  </a:lnTo>
                  <a:lnTo>
                    <a:pt x="119" y="635308"/>
                  </a:lnTo>
                  <a:lnTo>
                    <a:pt x="131" y="698839"/>
                  </a:lnTo>
                  <a:lnTo>
                    <a:pt x="143" y="762370"/>
                  </a:lnTo>
                  <a:lnTo>
                    <a:pt x="155" y="825901"/>
                  </a:lnTo>
                  <a:lnTo>
                    <a:pt x="167" y="889431"/>
                  </a:lnTo>
                  <a:lnTo>
                    <a:pt x="179" y="952962"/>
                  </a:lnTo>
                  <a:lnTo>
                    <a:pt x="191" y="1016493"/>
                  </a:lnTo>
                  <a:lnTo>
                    <a:pt x="203" y="1080024"/>
                  </a:lnTo>
                  <a:lnTo>
                    <a:pt x="215" y="1143555"/>
                  </a:lnTo>
                  <a:lnTo>
                    <a:pt x="227" y="1207086"/>
                  </a:lnTo>
                  <a:lnTo>
                    <a:pt x="239" y="1270616"/>
                  </a:lnTo>
                  <a:lnTo>
                    <a:pt x="251" y="1334147"/>
                  </a:lnTo>
                  <a:lnTo>
                    <a:pt x="263" y="1397678"/>
                  </a:lnTo>
                  <a:lnTo>
                    <a:pt x="275" y="1461209"/>
                  </a:lnTo>
                  <a:lnTo>
                    <a:pt x="287" y="1524740"/>
                  </a:lnTo>
                  <a:lnTo>
                    <a:pt x="299" y="1588271"/>
                  </a:lnTo>
                  <a:lnTo>
                    <a:pt x="311" y="1651802"/>
                  </a:lnTo>
                  <a:lnTo>
                    <a:pt x="323" y="1715332"/>
                  </a:lnTo>
                  <a:lnTo>
                    <a:pt x="335" y="17788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77114" y="1568594"/>
              <a:ext cx="198" cy="1842394"/>
            </a:xfrm>
            <a:custGeom>
              <a:avLst/>
              <a:pathLst>
                <a:path w="198" h="1842394">
                  <a:moveTo>
                    <a:pt x="198" y="1842394"/>
                  </a:moveTo>
                  <a:lnTo>
                    <a:pt x="195" y="1778863"/>
                  </a:lnTo>
                  <a:lnTo>
                    <a:pt x="191" y="1715332"/>
                  </a:lnTo>
                  <a:lnTo>
                    <a:pt x="188" y="1651802"/>
                  </a:lnTo>
                  <a:lnTo>
                    <a:pt x="185" y="1588271"/>
                  </a:lnTo>
                  <a:lnTo>
                    <a:pt x="181" y="1524740"/>
                  </a:lnTo>
                  <a:lnTo>
                    <a:pt x="178" y="1461209"/>
                  </a:lnTo>
                  <a:lnTo>
                    <a:pt x="174" y="1397678"/>
                  </a:lnTo>
                  <a:lnTo>
                    <a:pt x="171" y="1334147"/>
                  </a:lnTo>
                  <a:lnTo>
                    <a:pt x="167" y="1270616"/>
                  </a:lnTo>
                  <a:lnTo>
                    <a:pt x="164" y="1207086"/>
                  </a:lnTo>
                  <a:lnTo>
                    <a:pt x="161" y="1143555"/>
                  </a:lnTo>
                  <a:lnTo>
                    <a:pt x="157" y="1080024"/>
                  </a:lnTo>
                  <a:lnTo>
                    <a:pt x="154" y="1016493"/>
                  </a:lnTo>
                  <a:lnTo>
                    <a:pt x="150" y="952962"/>
                  </a:lnTo>
                  <a:lnTo>
                    <a:pt x="147" y="889431"/>
                  </a:lnTo>
                  <a:lnTo>
                    <a:pt x="143" y="825901"/>
                  </a:lnTo>
                  <a:lnTo>
                    <a:pt x="140" y="762370"/>
                  </a:lnTo>
                  <a:lnTo>
                    <a:pt x="137" y="698839"/>
                  </a:lnTo>
                  <a:lnTo>
                    <a:pt x="133" y="635308"/>
                  </a:lnTo>
                  <a:lnTo>
                    <a:pt x="130" y="571777"/>
                  </a:lnTo>
                  <a:lnTo>
                    <a:pt x="126" y="508246"/>
                  </a:lnTo>
                  <a:lnTo>
                    <a:pt x="123" y="444715"/>
                  </a:lnTo>
                  <a:lnTo>
                    <a:pt x="119" y="381185"/>
                  </a:lnTo>
                  <a:lnTo>
                    <a:pt x="116" y="317654"/>
                  </a:lnTo>
                  <a:lnTo>
                    <a:pt x="113" y="254123"/>
                  </a:lnTo>
                  <a:lnTo>
                    <a:pt x="109" y="190592"/>
                  </a:lnTo>
                  <a:lnTo>
                    <a:pt x="106" y="127061"/>
                  </a:lnTo>
                  <a:lnTo>
                    <a:pt x="102" y="63530"/>
                  </a:lnTo>
                  <a:lnTo>
                    <a:pt x="0" y="0"/>
                  </a:lnTo>
                  <a:lnTo>
                    <a:pt x="6" y="63530"/>
                  </a:lnTo>
                  <a:lnTo>
                    <a:pt x="13" y="127061"/>
                  </a:lnTo>
                  <a:lnTo>
                    <a:pt x="20" y="190592"/>
                  </a:lnTo>
                  <a:lnTo>
                    <a:pt x="27" y="254123"/>
                  </a:lnTo>
                  <a:lnTo>
                    <a:pt x="34" y="317654"/>
                  </a:lnTo>
                  <a:lnTo>
                    <a:pt x="41" y="381185"/>
                  </a:lnTo>
                  <a:lnTo>
                    <a:pt x="47" y="444715"/>
                  </a:lnTo>
                  <a:lnTo>
                    <a:pt x="54" y="508246"/>
                  </a:lnTo>
                  <a:lnTo>
                    <a:pt x="61" y="571777"/>
                  </a:lnTo>
                  <a:lnTo>
                    <a:pt x="68" y="635308"/>
                  </a:lnTo>
                  <a:lnTo>
                    <a:pt x="75" y="698839"/>
                  </a:lnTo>
                  <a:lnTo>
                    <a:pt x="82" y="762370"/>
                  </a:lnTo>
                  <a:lnTo>
                    <a:pt x="89" y="825901"/>
                  </a:lnTo>
                  <a:lnTo>
                    <a:pt x="95" y="889431"/>
                  </a:lnTo>
                  <a:lnTo>
                    <a:pt x="102" y="952962"/>
                  </a:lnTo>
                  <a:lnTo>
                    <a:pt x="109" y="1016493"/>
                  </a:lnTo>
                  <a:lnTo>
                    <a:pt x="116" y="1080024"/>
                  </a:lnTo>
                  <a:lnTo>
                    <a:pt x="123" y="1143555"/>
                  </a:lnTo>
                  <a:lnTo>
                    <a:pt x="130" y="1207086"/>
                  </a:lnTo>
                  <a:lnTo>
                    <a:pt x="137" y="1270616"/>
                  </a:lnTo>
                  <a:lnTo>
                    <a:pt x="143" y="1334147"/>
                  </a:lnTo>
                  <a:lnTo>
                    <a:pt x="150" y="1397678"/>
                  </a:lnTo>
                  <a:lnTo>
                    <a:pt x="157" y="1461209"/>
                  </a:lnTo>
                  <a:lnTo>
                    <a:pt x="164" y="1524740"/>
                  </a:lnTo>
                  <a:lnTo>
                    <a:pt x="171" y="1588271"/>
                  </a:lnTo>
                  <a:lnTo>
                    <a:pt x="178" y="1651802"/>
                  </a:lnTo>
                  <a:lnTo>
                    <a:pt x="185" y="1715332"/>
                  </a:lnTo>
                  <a:lnTo>
                    <a:pt x="191" y="177886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77213" y="1568594"/>
              <a:ext cx="99" cy="1842394"/>
            </a:xfrm>
            <a:custGeom>
              <a:avLst/>
              <a:pathLst>
                <a:path w="99" h="1842394">
                  <a:moveTo>
                    <a:pt x="99" y="1842394"/>
                  </a:moveTo>
                  <a:lnTo>
                    <a:pt x="97" y="1778863"/>
                  </a:lnTo>
                  <a:lnTo>
                    <a:pt x="96" y="1715332"/>
                  </a:lnTo>
                  <a:lnTo>
                    <a:pt x="94" y="1651802"/>
                  </a:lnTo>
                  <a:lnTo>
                    <a:pt x="93" y="1588271"/>
                  </a:lnTo>
                  <a:lnTo>
                    <a:pt x="91" y="1524740"/>
                  </a:lnTo>
                  <a:lnTo>
                    <a:pt x="90" y="1461209"/>
                  </a:lnTo>
                  <a:lnTo>
                    <a:pt x="88" y="1397678"/>
                  </a:lnTo>
                  <a:lnTo>
                    <a:pt x="87" y="1334147"/>
                  </a:lnTo>
                  <a:lnTo>
                    <a:pt x="85" y="1270616"/>
                  </a:lnTo>
                  <a:lnTo>
                    <a:pt x="84" y="1207086"/>
                  </a:lnTo>
                  <a:lnTo>
                    <a:pt x="82" y="1143555"/>
                  </a:lnTo>
                  <a:lnTo>
                    <a:pt x="81" y="1080024"/>
                  </a:lnTo>
                  <a:lnTo>
                    <a:pt x="79" y="1016493"/>
                  </a:lnTo>
                  <a:lnTo>
                    <a:pt x="78" y="952962"/>
                  </a:lnTo>
                  <a:lnTo>
                    <a:pt x="76" y="889431"/>
                  </a:lnTo>
                  <a:lnTo>
                    <a:pt x="75" y="825901"/>
                  </a:lnTo>
                  <a:lnTo>
                    <a:pt x="73" y="762370"/>
                  </a:lnTo>
                  <a:lnTo>
                    <a:pt x="72" y="698839"/>
                  </a:lnTo>
                  <a:lnTo>
                    <a:pt x="70" y="635308"/>
                  </a:lnTo>
                  <a:lnTo>
                    <a:pt x="69" y="571777"/>
                  </a:lnTo>
                  <a:lnTo>
                    <a:pt x="67" y="508246"/>
                  </a:lnTo>
                  <a:lnTo>
                    <a:pt x="66" y="444715"/>
                  </a:lnTo>
                  <a:lnTo>
                    <a:pt x="64" y="381185"/>
                  </a:lnTo>
                  <a:lnTo>
                    <a:pt x="63" y="317654"/>
                  </a:lnTo>
                  <a:lnTo>
                    <a:pt x="61" y="254123"/>
                  </a:lnTo>
                  <a:lnTo>
                    <a:pt x="60" y="190592"/>
                  </a:lnTo>
                  <a:lnTo>
                    <a:pt x="58" y="127061"/>
                  </a:lnTo>
                  <a:lnTo>
                    <a:pt x="57" y="63530"/>
                  </a:lnTo>
                  <a:lnTo>
                    <a:pt x="0" y="0"/>
                  </a:lnTo>
                  <a:lnTo>
                    <a:pt x="3" y="63530"/>
                  </a:lnTo>
                  <a:lnTo>
                    <a:pt x="6" y="127061"/>
                  </a:lnTo>
                  <a:lnTo>
                    <a:pt x="10" y="190592"/>
                  </a:lnTo>
                  <a:lnTo>
                    <a:pt x="13" y="254123"/>
                  </a:lnTo>
                  <a:lnTo>
                    <a:pt x="17" y="317654"/>
                  </a:lnTo>
                  <a:lnTo>
                    <a:pt x="20" y="381185"/>
                  </a:lnTo>
                  <a:lnTo>
                    <a:pt x="23" y="444715"/>
                  </a:lnTo>
                  <a:lnTo>
                    <a:pt x="27" y="508246"/>
                  </a:lnTo>
                  <a:lnTo>
                    <a:pt x="30" y="571777"/>
                  </a:lnTo>
                  <a:lnTo>
                    <a:pt x="34" y="635308"/>
                  </a:lnTo>
                  <a:lnTo>
                    <a:pt x="37" y="698839"/>
                  </a:lnTo>
                  <a:lnTo>
                    <a:pt x="41" y="762370"/>
                  </a:lnTo>
                  <a:lnTo>
                    <a:pt x="44" y="825901"/>
                  </a:lnTo>
                  <a:lnTo>
                    <a:pt x="47" y="889431"/>
                  </a:lnTo>
                  <a:lnTo>
                    <a:pt x="51" y="952962"/>
                  </a:lnTo>
                  <a:lnTo>
                    <a:pt x="54" y="1016493"/>
                  </a:lnTo>
                  <a:lnTo>
                    <a:pt x="58" y="1080024"/>
                  </a:lnTo>
                  <a:lnTo>
                    <a:pt x="61" y="1143555"/>
                  </a:lnTo>
                  <a:lnTo>
                    <a:pt x="65" y="1207086"/>
                  </a:lnTo>
                  <a:lnTo>
                    <a:pt x="68" y="1270616"/>
                  </a:lnTo>
                  <a:lnTo>
                    <a:pt x="71" y="1334147"/>
                  </a:lnTo>
                  <a:lnTo>
                    <a:pt x="75" y="1397678"/>
                  </a:lnTo>
                  <a:lnTo>
                    <a:pt x="78" y="1461209"/>
                  </a:lnTo>
                  <a:lnTo>
                    <a:pt x="82" y="1524740"/>
                  </a:lnTo>
                  <a:lnTo>
                    <a:pt x="85" y="1588271"/>
                  </a:lnTo>
                  <a:lnTo>
                    <a:pt x="89" y="1651802"/>
                  </a:lnTo>
                  <a:lnTo>
                    <a:pt x="92" y="1715332"/>
                  </a:lnTo>
                  <a:lnTo>
                    <a:pt x="95" y="177886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77269" y="1568594"/>
              <a:ext cx="43" cy="1842394"/>
            </a:xfrm>
            <a:custGeom>
              <a:avLst/>
              <a:pathLst>
                <a:path w="43" h="1842394">
                  <a:moveTo>
                    <a:pt x="43" y="1842394"/>
                  </a:moveTo>
                  <a:lnTo>
                    <a:pt x="42" y="1778863"/>
                  </a:lnTo>
                  <a:lnTo>
                    <a:pt x="41" y="1715332"/>
                  </a:lnTo>
                  <a:lnTo>
                    <a:pt x="40" y="1651802"/>
                  </a:lnTo>
                  <a:lnTo>
                    <a:pt x="40" y="1588271"/>
                  </a:lnTo>
                  <a:lnTo>
                    <a:pt x="39" y="1524740"/>
                  </a:lnTo>
                  <a:lnTo>
                    <a:pt x="38" y="1461209"/>
                  </a:lnTo>
                  <a:lnTo>
                    <a:pt x="37" y="1397678"/>
                  </a:lnTo>
                  <a:lnTo>
                    <a:pt x="36" y="1334147"/>
                  </a:lnTo>
                  <a:lnTo>
                    <a:pt x="35" y="1270616"/>
                  </a:lnTo>
                  <a:lnTo>
                    <a:pt x="34" y="1207086"/>
                  </a:lnTo>
                  <a:lnTo>
                    <a:pt x="34" y="1143555"/>
                  </a:lnTo>
                  <a:lnTo>
                    <a:pt x="33" y="1080024"/>
                  </a:lnTo>
                  <a:lnTo>
                    <a:pt x="32" y="1016493"/>
                  </a:lnTo>
                  <a:lnTo>
                    <a:pt x="31" y="952962"/>
                  </a:lnTo>
                  <a:lnTo>
                    <a:pt x="30" y="889431"/>
                  </a:lnTo>
                  <a:lnTo>
                    <a:pt x="29" y="825901"/>
                  </a:lnTo>
                  <a:lnTo>
                    <a:pt x="28" y="762370"/>
                  </a:lnTo>
                  <a:lnTo>
                    <a:pt x="28" y="698839"/>
                  </a:lnTo>
                  <a:lnTo>
                    <a:pt x="27" y="635308"/>
                  </a:lnTo>
                  <a:lnTo>
                    <a:pt x="26" y="571777"/>
                  </a:lnTo>
                  <a:lnTo>
                    <a:pt x="25" y="508246"/>
                  </a:lnTo>
                  <a:lnTo>
                    <a:pt x="24" y="444715"/>
                  </a:lnTo>
                  <a:lnTo>
                    <a:pt x="23" y="381185"/>
                  </a:lnTo>
                  <a:lnTo>
                    <a:pt x="22" y="317654"/>
                  </a:lnTo>
                  <a:lnTo>
                    <a:pt x="22" y="254123"/>
                  </a:lnTo>
                  <a:lnTo>
                    <a:pt x="21" y="190592"/>
                  </a:lnTo>
                  <a:lnTo>
                    <a:pt x="20" y="127061"/>
                  </a:lnTo>
                  <a:lnTo>
                    <a:pt x="19" y="63530"/>
                  </a:lnTo>
                  <a:lnTo>
                    <a:pt x="0" y="0"/>
                  </a:lnTo>
                  <a:lnTo>
                    <a:pt x="1" y="63530"/>
                  </a:lnTo>
                  <a:lnTo>
                    <a:pt x="2" y="127061"/>
                  </a:lnTo>
                  <a:lnTo>
                    <a:pt x="4" y="190592"/>
                  </a:lnTo>
                  <a:lnTo>
                    <a:pt x="5" y="254123"/>
                  </a:lnTo>
                  <a:lnTo>
                    <a:pt x="7" y="317654"/>
                  </a:lnTo>
                  <a:lnTo>
                    <a:pt x="8" y="381185"/>
                  </a:lnTo>
                  <a:lnTo>
                    <a:pt x="10" y="444715"/>
                  </a:lnTo>
                  <a:lnTo>
                    <a:pt x="11" y="508246"/>
                  </a:lnTo>
                  <a:lnTo>
                    <a:pt x="13" y="571777"/>
                  </a:lnTo>
                  <a:lnTo>
                    <a:pt x="14" y="635308"/>
                  </a:lnTo>
                  <a:lnTo>
                    <a:pt x="16" y="698839"/>
                  </a:lnTo>
                  <a:lnTo>
                    <a:pt x="17" y="762370"/>
                  </a:lnTo>
                  <a:lnTo>
                    <a:pt x="19" y="825901"/>
                  </a:lnTo>
                  <a:lnTo>
                    <a:pt x="20" y="889431"/>
                  </a:lnTo>
                  <a:lnTo>
                    <a:pt x="22" y="952962"/>
                  </a:lnTo>
                  <a:lnTo>
                    <a:pt x="23" y="1016493"/>
                  </a:lnTo>
                  <a:lnTo>
                    <a:pt x="25" y="1080024"/>
                  </a:lnTo>
                  <a:lnTo>
                    <a:pt x="26" y="1143555"/>
                  </a:lnTo>
                  <a:lnTo>
                    <a:pt x="28" y="1207086"/>
                  </a:lnTo>
                  <a:lnTo>
                    <a:pt x="29" y="1270616"/>
                  </a:lnTo>
                  <a:lnTo>
                    <a:pt x="31" y="1334147"/>
                  </a:lnTo>
                  <a:lnTo>
                    <a:pt x="32" y="1397678"/>
                  </a:lnTo>
                  <a:lnTo>
                    <a:pt x="34" y="1461209"/>
                  </a:lnTo>
                  <a:lnTo>
                    <a:pt x="35" y="1524740"/>
                  </a:lnTo>
                  <a:lnTo>
                    <a:pt x="37" y="1588271"/>
                  </a:lnTo>
                  <a:lnTo>
                    <a:pt x="38" y="1651802"/>
                  </a:lnTo>
                  <a:lnTo>
                    <a:pt x="40" y="1715332"/>
                  </a:lnTo>
                  <a:lnTo>
                    <a:pt x="41" y="177886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77288" y="1568594"/>
              <a:ext cx="24" cy="1842394"/>
            </a:xfrm>
            <a:custGeom>
              <a:avLst/>
              <a:pathLst>
                <a:path w="24" h="1842394">
                  <a:moveTo>
                    <a:pt x="24" y="1842394"/>
                  </a:moveTo>
                  <a:lnTo>
                    <a:pt x="24" y="1778863"/>
                  </a:lnTo>
                  <a:lnTo>
                    <a:pt x="23" y="1715332"/>
                  </a:lnTo>
                  <a:lnTo>
                    <a:pt x="23" y="1651802"/>
                  </a:lnTo>
                  <a:lnTo>
                    <a:pt x="23" y="1588271"/>
                  </a:lnTo>
                  <a:lnTo>
                    <a:pt x="22" y="1524740"/>
                  </a:lnTo>
                  <a:lnTo>
                    <a:pt x="22" y="1461209"/>
                  </a:lnTo>
                  <a:lnTo>
                    <a:pt x="21" y="1397678"/>
                  </a:lnTo>
                  <a:lnTo>
                    <a:pt x="21" y="1334147"/>
                  </a:lnTo>
                  <a:lnTo>
                    <a:pt x="20" y="1270616"/>
                  </a:lnTo>
                  <a:lnTo>
                    <a:pt x="20" y="1207086"/>
                  </a:lnTo>
                  <a:lnTo>
                    <a:pt x="20" y="1143555"/>
                  </a:lnTo>
                  <a:lnTo>
                    <a:pt x="19" y="1080024"/>
                  </a:lnTo>
                  <a:lnTo>
                    <a:pt x="19" y="1016493"/>
                  </a:lnTo>
                  <a:lnTo>
                    <a:pt x="18" y="952962"/>
                  </a:lnTo>
                  <a:lnTo>
                    <a:pt x="18" y="889431"/>
                  </a:lnTo>
                  <a:lnTo>
                    <a:pt x="17" y="825901"/>
                  </a:lnTo>
                  <a:lnTo>
                    <a:pt x="17" y="762370"/>
                  </a:lnTo>
                  <a:lnTo>
                    <a:pt x="17" y="698839"/>
                  </a:lnTo>
                  <a:lnTo>
                    <a:pt x="16" y="635308"/>
                  </a:lnTo>
                  <a:lnTo>
                    <a:pt x="16" y="571777"/>
                  </a:lnTo>
                  <a:lnTo>
                    <a:pt x="15" y="508246"/>
                  </a:lnTo>
                  <a:lnTo>
                    <a:pt x="15" y="444715"/>
                  </a:lnTo>
                  <a:lnTo>
                    <a:pt x="14" y="381185"/>
                  </a:lnTo>
                  <a:lnTo>
                    <a:pt x="14" y="317654"/>
                  </a:lnTo>
                  <a:lnTo>
                    <a:pt x="14" y="254123"/>
                  </a:lnTo>
                  <a:lnTo>
                    <a:pt x="13" y="190592"/>
                  </a:lnTo>
                  <a:lnTo>
                    <a:pt x="13" y="127061"/>
                  </a:lnTo>
                  <a:lnTo>
                    <a:pt x="12" y="63530"/>
                  </a:lnTo>
                  <a:lnTo>
                    <a:pt x="0" y="0"/>
                  </a:lnTo>
                  <a:lnTo>
                    <a:pt x="0" y="63530"/>
                  </a:lnTo>
                  <a:lnTo>
                    <a:pt x="1" y="127061"/>
                  </a:lnTo>
                  <a:lnTo>
                    <a:pt x="2" y="190592"/>
                  </a:lnTo>
                  <a:lnTo>
                    <a:pt x="3" y="254123"/>
                  </a:lnTo>
                  <a:lnTo>
                    <a:pt x="4" y="317654"/>
                  </a:lnTo>
                  <a:lnTo>
                    <a:pt x="5" y="381185"/>
                  </a:lnTo>
                  <a:lnTo>
                    <a:pt x="5" y="444715"/>
                  </a:lnTo>
                  <a:lnTo>
                    <a:pt x="6" y="508246"/>
                  </a:lnTo>
                  <a:lnTo>
                    <a:pt x="7" y="571777"/>
                  </a:lnTo>
                  <a:lnTo>
                    <a:pt x="8" y="635308"/>
                  </a:lnTo>
                  <a:lnTo>
                    <a:pt x="9" y="698839"/>
                  </a:lnTo>
                  <a:lnTo>
                    <a:pt x="10" y="762370"/>
                  </a:lnTo>
                  <a:lnTo>
                    <a:pt x="11" y="825901"/>
                  </a:lnTo>
                  <a:lnTo>
                    <a:pt x="11" y="889431"/>
                  </a:lnTo>
                  <a:lnTo>
                    <a:pt x="12" y="952962"/>
                  </a:lnTo>
                  <a:lnTo>
                    <a:pt x="13" y="1016493"/>
                  </a:lnTo>
                  <a:lnTo>
                    <a:pt x="14" y="1080024"/>
                  </a:lnTo>
                  <a:lnTo>
                    <a:pt x="15" y="1143555"/>
                  </a:lnTo>
                  <a:lnTo>
                    <a:pt x="16" y="1207086"/>
                  </a:lnTo>
                  <a:lnTo>
                    <a:pt x="17" y="1270616"/>
                  </a:lnTo>
                  <a:lnTo>
                    <a:pt x="17" y="1334147"/>
                  </a:lnTo>
                  <a:lnTo>
                    <a:pt x="18" y="1397678"/>
                  </a:lnTo>
                  <a:lnTo>
                    <a:pt x="19" y="1461209"/>
                  </a:lnTo>
                  <a:lnTo>
                    <a:pt x="20" y="1524740"/>
                  </a:lnTo>
                  <a:lnTo>
                    <a:pt x="21" y="1588271"/>
                  </a:lnTo>
                  <a:lnTo>
                    <a:pt x="22" y="1651802"/>
                  </a:lnTo>
                  <a:lnTo>
                    <a:pt x="23" y="1715332"/>
                  </a:lnTo>
                  <a:lnTo>
                    <a:pt x="23" y="177886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77300" y="1568594"/>
              <a:ext cx="12" cy="1842394"/>
            </a:xfrm>
            <a:custGeom>
              <a:avLst/>
              <a:pathLst>
                <a:path w="12" h="1842394">
                  <a:moveTo>
                    <a:pt x="12" y="1842394"/>
                  </a:moveTo>
                  <a:lnTo>
                    <a:pt x="12" y="1778863"/>
                  </a:lnTo>
                  <a:lnTo>
                    <a:pt x="12" y="1715332"/>
                  </a:lnTo>
                  <a:lnTo>
                    <a:pt x="12" y="1651802"/>
                  </a:lnTo>
                  <a:lnTo>
                    <a:pt x="12" y="1588271"/>
                  </a:lnTo>
                  <a:lnTo>
                    <a:pt x="12" y="1524740"/>
                  </a:lnTo>
                  <a:lnTo>
                    <a:pt x="12" y="1461209"/>
                  </a:lnTo>
                  <a:lnTo>
                    <a:pt x="12" y="1397678"/>
                  </a:lnTo>
                  <a:lnTo>
                    <a:pt x="12" y="1334147"/>
                  </a:lnTo>
                  <a:lnTo>
                    <a:pt x="12" y="1270616"/>
                  </a:lnTo>
                  <a:lnTo>
                    <a:pt x="12" y="1207086"/>
                  </a:lnTo>
                  <a:lnTo>
                    <a:pt x="12" y="1143555"/>
                  </a:lnTo>
                  <a:lnTo>
                    <a:pt x="12" y="1080024"/>
                  </a:lnTo>
                  <a:lnTo>
                    <a:pt x="12" y="1016493"/>
                  </a:lnTo>
                  <a:lnTo>
                    <a:pt x="12" y="952962"/>
                  </a:lnTo>
                  <a:lnTo>
                    <a:pt x="12" y="889431"/>
                  </a:lnTo>
                  <a:lnTo>
                    <a:pt x="12" y="825901"/>
                  </a:lnTo>
                  <a:lnTo>
                    <a:pt x="12" y="762370"/>
                  </a:lnTo>
                  <a:lnTo>
                    <a:pt x="12" y="698839"/>
                  </a:lnTo>
                  <a:lnTo>
                    <a:pt x="12" y="635308"/>
                  </a:lnTo>
                  <a:lnTo>
                    <a:pt x="12" y="571777"/>
                  </a:lnTo>
                  <a:lnTo>
                    <a:pt x="12" y="508246"/>
                  </a:lnTo>
                  <a:lnTo>
                    <a:pt x="12" y="444715"/>
                  </a:lnTo>
                  <a:lnTo>
                    <a:pt x="12" y="381185"/>
                  </a:lnTo>
                  <a:lnTo>
                    <a:pt x="12" y="317654"/>
                  </a:lnTo>
                  <a:lnTo>
                    <a:pt x="12" y="254123"/>
                  </a:lnTo>
                  <a:lnTo>
                    <a:pt x="12" y="190592"/>
                  </a:lnTo>
                  <a:lnTo>
                    <a:pt x="12" y="127061"/>
                  </a:lnTo>
                  <a:lnTo>
                    <a:pt x="12" y="63530"/>
                  </a:lnTo>
                  <a:lnTo>
                    <a:pt x="0" y="0"/>
                  </a:lnTo>
                  <a:lnTo>
                    <a:pt x="0" y="63530"/>
                  </a:lnTo>
                  <a:lnTo>
                    <a:pt x="0" y="127061"/>
                  </a:lnTo>
                  <a:lnTo>
                    <a:pt x="1" y="190592"/>
                  </a:lnTo>
                  <a:lnTo>
                    <a:pt x="1" y="254123"/>
                  </a:lnTo>
                  <a:lnTo>
                    <a:pt x="2" y="317654"/>
                  </a:lnTo>
                  <a:lnTo>
                    <a:pt x="2" y="381185"/>
                  </a:lnTo>
                  <a:lnTo>
                    <a:pt x="2" y="444715"/>
                  </a:lnTo>
                  <a:lnTo>
                    <a:pt x="3" y="508246"/>
                  </a:lnTo>
                  <a:lnTo>
                    <a:pt x="3" y="571777"/>
                  </a:lnTo>
                  <a:lnTo>
                    <a:pt x="4" y="635308"/>
                  </a:lnTo>
                  <a:lnTo>
                    <a:pt x="4" y="698839"/>
                  </a:lnTo>
                  <a:lnTo>
                    <a:pt x="5" y="762370"/>
                  </a:lnTo>
                  <a:lnTo>
                    <a:pt x="5" y="825901"/>
                  </a:lnTo>
                  <a:lnTo>
                    <a:pt x="5" y="889431"/>
                  </a:lnTo>
                  <a:lnTo>
                    <a:pt x="6" y="952962"/>
                  </a:lnTo>
                  <a:lnTo>
                    <a:pt x="6" y="1016493"/>
                  </a:lnTo>
                  <a:lnTo>
                    <a:pt x="7" y="1080024"/>
                  </a:lnTo>
                  <a:lnTo>
                    <a:pt x="7" y="1143555"/>
                  </a:lnTo>
                  <a:lnTo>
                    <a:pt x="8" y="1207086"/>
                  </a:lnTo>
                  <a:lnTo>
                    <a:pt x="8" y="1270616"/>
                  </a:lnTo>
                  <a:lnTo>
                    <a:pt x="8" y="1334147"/>
                  </a:lnTo>
                  <a:lnTo>
                    <a:pt x="9" y="1397678"/>
                  </a:lnTo>
                  <a:lnTo>
                    <a:pt x="9" y="1461209"/>
                  </a:lnTo>
                  <a:lnTo>
                    <a:pt x="10" y="1524740"/>
                  </a:lnTo>
                  <a:lnTo>
                    <a:pt x="10" y="1588271"/>
                  </a:lnTo>
                  <a:lnTo>
                    <a:pt x="11" y="1651802"/>
                  </a:lnTo>
                  <a:lnTo>
                    <a:pt x="11" y="1715332"/>
                  </a:lnTo>
                  <a:lnTo>
                    <a:pt x="11" y="177886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77313" y="1568594"/>
              <a:ext cx="0" cy="1842394"/>
            </a:xfrm>
            <a:custGeom>
              <a:avLst/>
              <a:pathLst>
                <a:path w="0" h="1842394">
                  <a:moveTo>
                    <a:pt x="0" y="1842394"/>
                  </a:moveTo>
                  <a:lnTo>
                    <a:pt x="0" y="1778863"/>
                  </a:lnTo>
                  <a:lnTo>
                    <a:pt x="0" y="1715332"/>
                  </a:lnTo>
                  <a:lnTo>
                    <a:pt x="0" y="1651802"/>
                  </a:lnTo>
                  <a:lnTo>
                    <a:pt x="0" y="1588271"/>
                  </a:lnTo>
                  <a:lnTo>
                    <a:pt x="0" y="1524740"/>
                  </a:lnTo>
                  <a:lnTo>
                    <a:pt x="0" y="1461209"/>
                  </a:lnTo>
                  <a:lnTo>
                    <a:pt x="0" y="1397678"/>
                  </a:lnTo>
                  <a:lnTo>
                    <a:pt x="0" y="1334147"/>
                  </a:lnTo>
                  <a:lnTo>
                    <a:pt x="0" y="1270616"/>
                  </a:lnTo>
                  <a:lnTo>
                    <a:pt x="0" y="1207086"/>
                  </a:lnTo>
                  <a:lnTo>
                    <a:pt x="0" y="1143555"/>
                  </a:lnTo>
                  <a:lnTo>
                    <a:pt x="0" y="1080024"/>
                  </a:lnTo>
                  <a:lnTo>
                    <a:pt x="0" y="1016493"/>
                  </a:lnTo>
                  <a:lnTo>
                    <a:pt x="0" y="952962"/>
                  </a:lnTo>
                  <a:lnTo>
                    <a:pt x="0" y="889431"/>
                  </a:lnTo>
                  <a:lnTo>
                    <a:pt x="0" y="825901"/>
                  </a:lnTo>
                  <a:lnTo>
                    <a:pt x="0" y="762370"/>
                  </a:lnTo>
                  <a:lnTo>
                    <a:pt x="0" y="698839"/>
                  </a:lnTo>
                  <a:lnTo>
                    <a:pt x="0" y="635308"/>
                  </a:lnTo>
                  <a:lnTo>
                    <a:pt x="0" y="571777"/>
                  </a:lnTo>
                  <a:lnTo>
                    <a:pt x="0" y="508246"/>
                  </a:lnTo>
                  <a:lnTo>
                    <a:pt x="0" y="444715"/>
                  </a:lnTo>
                  <a:lnTo>
                    <a:pt x="0" y="381185"/>
                  </a:lnTo>
                  <a:lnTo>
                    <a:pt x="0" y="317654"/>
                  </a:lnTo>
                  <a:lnTo>
                    <a:pt x="0" y="254123"/>
                  </a:lnTo>
                  <a:lnTo>
                    <a:pt x="0" y="190592"/>
                  </a:lnTo>
                  <a:lnTo>
                    <a:pt x="0" y="127061"/>
                  </a:lnTo>
                  <a:lnTo>
                    <a:pt x="0" y="63530"/>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952306" y="1758897"/>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2" name="rc32"/>
            <p:cNvSpPr/>
            <p:nvPr/>
          </p:nvSpPr>
          <p:spPr>
            <a:xfrm>
              <a:off x="4961306"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961306"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961306"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961306"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961306"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961306"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961306"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961306"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961306"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961306"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961306"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961306"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961306"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961306"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241351" y="201913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Indonesia: 662,000 (36%) </a:t>
              </a:r>
            </a:p>
          </p:txBody>
        </p:sp>
        <p:sp>
          <p:nvSpPr>
            <p:cNvPr id="60" name="tx60"/>
            <p:cNvSpPr/>
            <p:nvPr/>
          </p:nvSpPr>
          <p:spPr>
            <a:xfrm>
              <a:off x="5241351" y="2238591"/>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Viet Nam: 274,000 (15%) </a:t>
              </a:r>
            </a:p>
          </p:txBody>
        </p:sp>
        <p:sp>
          <p:nvSpPr>
            <p:cNvPr id="61" name="tx61"/>
            <p:cNvSpPr/>
            <p:nvPr/>
          </p:nvSpPr>
          <p:spPr>
            <a:xfrm>
              <a:off x="5241351" y="2458047"/>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DPRK: 199,000 (11%) </a:t>
              </a:r>
            </a:p>
          </p:txBody>
        </p:sp>
        <p:sp>
          <p:nvSpPr>
            <p:cNvPr id="62" name="tx62"/>
            <p:cNvSpPr/>
            <p:nvPr/>
          </p:nvSpPr>
          <p:spPr>
            <a:xfrm>
              <a:off x="5241351" y="2677503"/>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China: 177,000 (10%) </a:t>
              </a:r>
            </a:p>
          </p:txBody>
        </p:sp>
        <p:sp>
          <p:nvSpPr>
            <p:cNvPr id="63" name="tx63"/>
            <p:cNvSpPr/>
            <p:nvPr/>
          </p:nvSpPr>
          <p:spPr>
            <a:xfrm>
              <a:off x="5241351" y="2896959"/>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Myanmar: 176,000 (9%) </a:t>
              </a:r>
            </a:p>
          </p:txBody>
        </p:sp>
        <p:sp>
          <p:nvSpPr>
            <p:cNvPr id="64" name="tx64"/>
            <p:cNvSpPr/>
            <p:nvPr/>
          </p:nvSpPr>
          <p:spPr>
            <a:xfrm>
              <a:off x="5241351" y="3116415"/>
              <a:ext cx="14350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Philippines: 163,000 (9%) </a:t>
              </a:r>
            </a:p>
          </p:txBody>
        </p:sp>
        <p:sp>
          <p:nvSpPr>
            <p:cNvPr id="65" name="tx65"/>
            <p:cNvSpPr/>
            <p:nvPr/>
          </p:nvSpPr>
          <p:spPr>
            <a:xfrm>
              <a:off x="5241351" y="3335871"/>
              <a:ext cx="11367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PNG: 137,000 (7%) </a:t>
              </a:r>
            </a:p>
          </p:txBody>
        </p:sp>
        <p:sp>
          <p:nvSpPr>
            <p:cNvPr id="66" name="tx66"/>
            <p:cNvSpPr/>
            <p:nvPr/>
          </p:nvSpPr>
          <p:spPr>
            <a:xfrm>
              <a:off x="5241351" y="3555327"/>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Cambodia: 25,000 (1%) </a:t>
              </a:r>
            </a:p>
          </p:txBody>
        </p:sp>
        <p:sp>
          <p:nvSpPr>
            <p:cNvPr id="67" name="tx67"/>
            <p:cNvSpPr/>
            <p:nvPr/>
          </p:nvSpPr>
          <p:spPr>
            <a:xfrm>
              <a:off x="5241351" y="3774783"/>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Thailand: 24,000 (1%) </a:t>
              </a:r>
            </a:p>
          </p:txBody>
        </p:sp>
        <p:sp>
          <p:nvSpPr>
            <p:cNvPr id="68" name="tx68"/>
            <p:cNvSpPr/>
            <p:nvPr/>
          </p:nvSpPr>
          <p:spPr>
            <a:xfrm>
              <a:off x="5241351" y="3994239"/>
              <a:ext cx="11369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Laos: 16,000 (1%) </a:t>
              </a:r>
            </a:p>
          </p:txBody>
        </p:sp>
        <p:sp>
          <p:nvSpPr>
            <p:cNvPr id="69" name="tx69"/>
            <p:cNvSpPr/>
            <p:nvPr/>
          </p:nvSpPr>
          <p:spPr>
            <a:xfrm>
              <a:off x="5241351" y="4213695"/>
              <a:ext cx="13386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Malaysia: 4,000 (&lt;1%) </a:t>
              </a:r>
            </a:p>
          </p:txBody>
        </p:sp>
        <p:sp>
          <p:nvSpPr>
            <p:cNvPr id="70" name="tx70"/>
            <p:cNvSpPr/>
            <p:nvPr/>
          </p:nvSpPr>
          <p:spPr>
            <a:xfrm>
              <a:off x="5241351" y="4433151"/>
              <a:ext cx="1493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Timor-Leste: 3,000 (&lt;1%) </a:t>
              </a:r>
            </a:p>
          </p:txBody>
        </p:sp>
        <p:sp>
          <p:nvSpPr>
            <p:cNvPr id="71" name="tx71"/>
            <p:cNvSpPr/>
            <p:nvPr/>
          </p:nvSpPr>
          <p:spPr>
            <a:xfrm>
              <a:off x="5241351" y="4652607"/>
              <a:ext cx="1723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Solomon Islands: 2,000 (&lt;1%) </a:t>
              </a:r>
            </a:p>
          </p:txBody>
        </p:sp>
        <p:sp>
          <p:nvSpPr>
            <p:cNvPr id="72" name="tx72"/>
            <p:cNvSpPr/>
            <p:nvPr/>
          </p:nvSpPr>
          <p:spPr>
            <a:xfrm>
              <a:off x="5241351" y="4872063"/>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Mongolia: 1,000 (&lt;1%) </a:t>
              </a:r>
            </a:p>
          </p:txBody>
        </p:sp>
        <p:sp>
          <p:nvSpPr>
            <p:cNvPr id="73" name="tx73"/>
            <p:cNvSpPr/>
            <p:nvPr/>
          </p:nvSpPr>
          <p:spPr>
            <a:xfrm>
              <a:off x="7323916" y="2019135"/>
              <a:ext cx="13793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Vanuatu: &lt;1,000 (&lt;1%) </a:t>
              </a:r>
            </a:p>
          </p:txBody>
        </p:sp>
        <p:sp>
          <p:nvSpPr>
            <p:cNvPr id="74" name="tx74"/>
            <p:cNvSpPr/>
            <p:nvPr/>
          </p:nvSpPr>
          <p:spPr>
            <a:xfrm>
              <a:off x="7323916" y="2238591"/>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Fiji: &lt;200 (&lt;1%) </a:t>
              </a:r>
            </a:p>
          </p:txBody>
        </p:sp>
        <p:sp>
          <p:nvSpPr>
            <p:cNvPr id="75" name="tx75"/>
            <p:cNvSpPr/>
            <p:nvPr/>
          </p:nvSpPr>
          <p:spPr>
            <a:xfrm>
              <a:off x="7323916" y="2458047"/>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Brunei Darussalam: &lt;100 (&lt;1%) </a:t>
              </a:r>
            </a:p>
          </p:txBody>
        </p:sp>
        <p:sp>
          <p:nvSpPr>
            <p:cNvPr id="76" name="tx76"/>
            <p:cNvSpPr/>
            <p:nvPr/>
          </p:nvSpPr>
          <p:spPr>
            <a:xfrm>
              <a:off x="7323916" y="2677503"/>
              <a:ext cx="12238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Samoa: &lt;100 (&lt;1%) </a:t>
              </a:r>
            </a:p>
          </p:txBody>
        </p:sp>
        <p:sp>
          <p:nvSpPr>
            <p:cNvPr id="77" name="tx77"/>
            <p:cNvSpPr/>
            <p:nvPr/>
          </p:nvSpPr>
          <p:spPr>
            <a:xfrm>
              <a:off x="7323916" y="2896959"/>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Micronesia: &lt;100 (&lt;1%) </a:t>
              </a:r>
            </a:p>
          </p:txBody>
        </p:sp>
        <p:sp>
          <p:nvSpPr>
            <p:cNvPr id="78" name="tx78"/>
            <p:cNvSpPr/>
            <p:nvPr/>
          </p:nvSpPr>
          <p:spPr>
            <a:xfrm>
              <a:off x="7323916" y="3116415"/>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Kiribati: &lt;100 (&lt;1%) </a:t>
              </a:r>
            </a:p>
          </p:txBody>
        </p:sp>
        <p:sp>
          <p:nvSpPr>
            <p:cNvPr id="79" name="tx79"/>
            <p:cNvSpPr/>
            <p:nvPr/>
          </p:nvSpPr>
          <p:spPr>
            <a:xfrm>
              <a:off x="7323916" y="3335871"/>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Tonga: &lt;100 (&lt;1%) </a:t>
              </a:r>
            </a:p>
          </p:txBody>
        </p:sp>
        <p:sp>
          <p:nvSpPr>
            <p:cNvPr id="80" name="tx80"/>
            <p:cNvSpPr/>
            <p:nvPr/>
          </p:nvSpPr>
          <p:spPr>
            <a:xfrm>
              <a:off x="7323916" y="3555327"/>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Marshall Islands: &lt;100 (&lt;1%) </a:t>
              </a:r>
            </a:p>
          </p:txBody>
        </p:sp>
        <p:sp>
          <p:nvSpPr>
            <p:cNvPr id="81" name="tx81"/>
            <p:cNvSpPr/>
            <p:nvPr/>
          </p:nvSpPr>
          <p:spPr>
            <a:xfrm>
              <a:off x="7323916" y="3774783"/>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Cook Islands: &lt;100 (&lt;1%) </a:t>
              </a:r>
            </a:p>
          </p:txBody>
        </p:sp>
        <p:sp>
          <p:nvSpPr>
            <p:cNvPr id="82" name="tx82"/>
            <p:cNvSpPr/>
            <p:nvPr/>
          </p:nvSpPr>
          <p:spPr>
            <a:xfrm>
              <a:off x="7323916" y="3994239"/>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Nauru: &lt;100 (&lt;1%) </a:t>
              </a:r>
            </a:p>
          </p:txBody>
        </p:sp>
        <p:sp>
          <p:nvSpPr>
            <p:cNvPr id="83" name="tx83"/>
            <p:cNvSpPr/>
            <p:nvPr/>
          </p:nvSpPr>
          <p:spPr>
            <a:xfrm>
              <a:off x="7323916" y="4213695"/>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Palau: &lt;100 (&lt;1%) </a:t>
              </a:r>
            </a:p>
          </p:txBody>
        </p:sp>
        <p:sp>
          <p:nvSpPr>
            <p:cNvPr id="84" name="tx84"/>
            <p:cNvSpPr/>
            <p:nvPr/>
          </p:nvSpPr>
          <p:spPr>
            <a:xfrm>
              <a:off x="7323916" y="443315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15389"/>
              <a:ext cx="5758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EAPR, 2023</a:t>
              </a:r>
            </a:p>
          </p:txBody>
        </p:sp>
        <p:sp>
          <p:nvSpPr>
            <p:cNvPr id="87" name="tx87"/>
            <p:cNvSpPr/>
            <p:nvPr/>
          </p:nvSpPr>
          <p:spPr>
            <a:xfrm>
              <a:off x="718719" y="575863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80056" y="5880752"/>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64695" y="600139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385952" y="6128483"/>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1,863,000.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(7%) countries accounted for over half (51%) of all zero-dose children in EAPR.
Indonesia had the highest number of children who did not receive DTP1 (n = 662,000), which is approximately 36% of all zero-dose children in EAPR (n = 1,863,000).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 name="rc5"/>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269580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 name="rc8"/>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 name="rc9"/>
            <p:cNvSpPr/>
            <p:nvPr/>
          </p:nvSpPr>
          <p:spPr>
            <a:xfrm>
              <a:off x="330040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 name="rc10"/>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 name="rc11"/>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 name="rc12"/>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4811928" y="100799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 name="rc15"/>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 name="rc16"/>
            <p:cNvSpPr/>
            <p:nvPr/>
          </p:nvSpPr>
          <p:spPr>
            <a:xfrm>
              <a:off x="5416536" y="100799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 name="rc17"/>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1788891"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2091195"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 name="rc30"/>
            <p:cNvSpPr/>
            <p:nvPr/>
          </p:nvSpPr>
          <p:spPr>
            <a:xfrm>
              <a:off x="2393498"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 name="rc31"/>
            <p:cNvSpPr/>
            <p:nvPr/>
          </p:nvSpPr>
          <p:spPr>
            <a:xfrm>
              <a:off x="2695802"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 name="rc32"/>
            <p:cNvSpPr/>
            <p:nvPr/>
          </p:nvSpPr>
          <p:spPr>
            <a:xfrm>
              <a:off x="2998106"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 name="rc33"/>
            <p:cNvSpPr/>
            <p:nvPr/>
          </p:nvSpPr>
          <p:spPr>
            <a:xfrm>
              <a:off x="3300409"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 name="rc34"/>
            <p:cNvSpPr/>
            <p:nvPr/>
          </p:nvSpPr>
          <p:spPr>
            <a:xfrm>
              <a:off x="360271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390501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207321"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50962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1192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511423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416536"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571883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02114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2344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25750"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2805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3035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3266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34965"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3726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3957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41876"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1788891"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2091195"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239349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2695802"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2998106"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3300409"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360271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390501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4207321"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4509624"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481192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14232"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541653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5718839"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6" name="rc66"/>
            <p:cNvSpPr/>
            <p:nvPr/>
          </p:nvSpPr>
          <p:spPr>
            <a:xfrm>
              <a:off x="602114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32344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25750"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928054"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23035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32662"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834965"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8137269"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8439573" y="275125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 name="rc75"/>
            <p:cNvSpPr/>
            <p:nvPr/>
          </p:nvSpPr>
          <p:spPr>
            <a:xfrm>
              <a:off x="8741876"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 name="rc76"/>
            <p:cNvSpPr/>
            <p:nvPr/>
          </p:nvSpPr>
          <p:spPr>
            <a:xfrm>
              <a:off x="813726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 name="rc77"/>
            <p:cNvSpPr/>
            <p:nvPr/>
          </p:nvSpPr>
          <p:spPr>
            <a:xfrm>
              <a:off x="843957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 name="rc78"/>
            <p:cNvSpPr/>
            <p:nvPr/>
          </p:nvSpPr>
          <p:spPr>
            <a:xfrm>
              <a:off x="874187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 name="rc79"/>
            <p:cNvSpPr/>
            <p:nvPr/>
          </p:nvSpPr>
          <p:spPr>
            <a:xfrm>
              <a:off x="2393498" y="327423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0" name="rc80"/>
            <p:cNvSpPr/>
            <p:nvPr/>
          </p:nvSpPr>
          <p:spPr>
            <a:xfrm>
              <a:off x="2695802"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2998106" y="3274238"/>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2" name="rc82"/>
            <p:cNvSpPr/>
            <p:nvPr/>
          </p:nvSpPr>
          <p:spPr>
            <a:xfrm>
              <a:off x="330040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3" name="rc83"/>
            <p:cNvSpPr/>
            <p:nvPr/>
          </p:nvSpPr>
          <p:spPr>
            <a:xfrm>
              <a:off x="3602713" y="327423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4" name="rc84"/>
            <p:cNvSpPr/>
            <p:nvPr/>
          </p:nvSpPr>
          <p:spPr>
            <a:xfrm>
              <a:off x="3905017" y="327423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5" name="rc85"/>
            <p:cNvSpPr/>
            <p:nvPr/>
          </p:nvSpPr>
          <p:spPr>
            <a:xfrm>
              <a:off x="4207321" y="327423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6" name="rc86"/>
            <p:cNvSpPr/>
            <p:nvPr/>
          </p:nvSpPr>
          <p:spPr>
            <a:xfrm>
              <a:off x="4509624"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7" name="rc87"/>
            <p:cNvSpPr/>
            <p:nvPr/>
          </p:nvSpPr>
          <p:spPr>
            <a:xfrm>
              <a:off x="4811928" y="327423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8" name="rc88"/>
            <p:cNvSpPr/>
            <p:nvPr/>
          </p:nvSpPr>
          <p:spPr>
            <a:xfrm>
              <a:off x="5114232"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9" name="rc89"/>
            <p:cNvSpPr/>
            <p:nvPr/>
          </p:nvSpPr>
          <p:spPr>
            <a:xfrm>
              <a:off x="5416536"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571883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1" name="rc91"/>
            <p:cNvSpPr/>
            <p:nvPr/>
          </p:nvSpPr>
          <p:spPr>
            <a:xfrm>
              <a:off x="6021143"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6323447"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6625750"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4" name="rc94"/>
            <p:cNvSpPr/>
            <p:nvPr/>
          </p:nvSpPr>
          <p:spPr>
            <a:xfrm>
              <a:off x="6928054"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1788891"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2091195"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2393498"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8" name="rc98"/>
            <p:cNvSpPr/>
            <p:nvPr/>
          </p:nvSpPr>
          <p:spPr>
            <a:xfrm>
              <a:off x="2695802"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9" name="rc99"/>
            <p:cNvSpPr/>
            <p:nvPr/>
          </p:nvSpPr>
          <p:spPr>
            <a:xfrm>
              <a:off x="299810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0" name="rc100"/>
            <p:cNvSpPr/>
            <p:nvPr/>
          </p:nvSpPr>
          <p:spPr>
            <a:xfrm>
              <a:off x="330040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360271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3905017"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4207321"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4509624"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5" name="rc105"/>
            <p:cNvSpPr/>
            <p:nvPr/>
          </p:nvSpPr>
          <p:spPr>
            <a:xfrm>
              <a:off x="4811928"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5114232"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541653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571883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9" name="rc109"/>
            <p:cNvSpPr/>
            <p:nvPr/>
          </p:nvSpPr>
          <p:spPr>
            <a:xfrm>
              <a:off x="602114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0" name="rc110"/>
            <p:cNvSpPr/>
            <p:nvPr/>
          </p:nvSpPr>
          <p:spPr>
            <a:xfrm>
              <a:off x="6323447"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6625750"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2" name="rc112"/>
            <p:cNvSpPr/>
            <p:nvPr/>
          </p:nvSpPr>
          <p:spPr>
            <a:xfrm>
              <a:off x="6928054" y="222827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3" name="rc113"/>
            <p:cNvSpPr/>
            <p:nvPr/>
          </p:nvSpPr>
          <p:spPr>
            <a:xfrm>
              <a:off x="7230358"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4" name="rc114"/>
            <p:cNvSpPr/>
            <p:nvPr/>
          </p:nvSpPr>
          <p:spPr>
            <a:xfrm>
              <a:off x="7532662"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7834965"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1788891" y="327423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7" name="rc117"/>
            <p:cNvSpPr/>
            <p:nvPr/>
          </p:nvSpPr>
          <p:spPr>
            <a:xfrm>
              <a:off x="2091195" y="327423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8" name="rc118"/>
            <p:cNvSpPr/>
            <p:nvPr/>
          </p:nvSpPr>
          <p:spPr>
            <a:xfrm>
              <a:off x="7230358"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7532662"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7834965"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1" name="rc121"/>
            <p:cNvSpPr/>
            <p:nvPr/>
          </p:nvSpPr>
          <p:spPr>
            <a:xfrm>
              <a:off x="8137269"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39573" y="327423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3" name="rc123"/>
            <p:cNvSpPr/>
            <p:nvPr/>
          </p:nvSpPr>
          <p:spPr>
            <a:xfrm>
              <a:off x="8741876"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4" name="rc124"/>
            <p:cNvSpPr/>
            <p:nvPr/>
          </p:nvSpPr>
          <p:spPr>
            <a:xfrm>
              <a:off x="3300409"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5" name="rc125"/>
            <p:cNvSpPr/>
            <p:nvPr/>
          </p:nvSpPr>
          <p:spPr>
            <a:xfrm>
              <a:off x="3602713"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6" name="rc126"/>
            <p:cNvSpPr/>
            <p:nvPr/>
          </p:nvSpPr>
          <p:spPr>
            <a:xfrm>
              <a:off x="3905017"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7" name="rc127"/>
            <p:cNvSpPr/>
            <p:nvPr/>
          </p:nvSpPr>
          <p:spPr>
            <a:xfrm>
              <a:off x="4207321"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8" name="rc128"/>
            <p:cNvSpPr/>
            <p:nvPr/>
          </p:nvSpPr>
          <p:spPr>
            <a:xfrm>
              <a:off x="4509624"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9" name="rc129"/>
            <p:cNvSpPr/>
            <p:nvPr/>
          </p:nvSpPr>
          <p:spPr>
            <a:xfrm>
              <a:off x="4811928" y="449452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5114232"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1" name="rc131"/>
            <p:cNvSpPr/>
            <p:nvPr/>
          </p:nvSpPr>
          <p:spPr>
            <a:xfrm>
              <a:off x="5416536"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2" name="rc132"/>
            <p:cNvSpPr/>
            <p:nvPr/>
          </p:nvSpPr>
          <p:spPr>
            <a:xfrm>
              <a:off x="5718839" y="449452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6021143"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4" name="rc134"/>
            <p:cNvSpPr/>
            <p:nvPr/>
          </p:nvSpPr>
          <p:spPr>
            <a:xfrm>
              <a:off x="6323447"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5" name="rc135"/>
            <p:cNvSpPr/>
            <p:nvPr/>
          </p:nvSpPr>
          <p:spPr>
            <a:xfrm>
              <a:off x="6625750"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6" name="rc136"/>
            <p:cNvSpPr/>
            <p:nvPr/>
          </p:nvSpPr>
          <p:spPr>
            <a:xfrm>
              <a:off x="6928054"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7" name="rc137"/>
            <p:cNvSpPr/>
            <p:nvPr/>
          </p:nvSpPr>
          <p:spPr>
            <a:xfrm>
              <a:off x="7230358"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8" name="rc138"/>
            <p:cNvSpPr/>
            <p:nvPr/>
          </p:nvSpPr>
          <p:spPr>
            <a:xfrm>
              <a:off x="7532662"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9" name="rc139"/>
            <p:cNvSpPr/>
            <p:nvPr/>
          </p:nvSpPr>
          <p:spPr>
            <a:xfrm>
              <a:off x="7834965" y="4494522"/>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0" name="rc140"/>
            <p:cNvSpPr/>
            <p:nvPr/>
          </p:nvSpPr>
          <p:spPr>
            <a:xfrm>
              <a:off x="8137269" y="4494522"/>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1" name="rc141"/>
            <p:cNvSpPr/>
            <p:nvPr/>
          </p:nvSpPr>
          <p:spPr>
            <a:xfrm>
              <a:off x="8439573" y="449452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2" name="rc142"/>
            <p:cNvSpPr/>
            <p:nvPr/>
          </p:nvSpPr>
          <p:spPr>
            <a:xfrm>
              <a:off x="1788891"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3" name="rc143"/>
            <p:cNvSpPr/>
            <p:nvPr/>
          </p:nvSpPr>
          <p:spPr>
            <a:xfrm>
              <a:off x="2091195"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4" name="rc144"/>
            <p:cNvSpPr/>
            <p:nvPr/>
          </p:nvSpPr>
          <p:spPr>
            <a:xfrm>
              <a:off x="2393498" y="4494522"/>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5" name="rc145"/>
            <p:cNvSpPr/>
            <p:nvPr/>
          </p:nvSpPr>
          <p:spPr>
            <a:xfrm>
              <a:off x="2695802"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6" name="rc146"/>
            <p:cNvSpPr/>
            <p:nvPr/>
          </p:nvSpPr>
          <p:spPr>
            <a:xfrm>
              <a:off x="2998106"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8" name="rc148"/>
            <p:cNvSpPr/>
            <p:nvPr/>
          </p:nvSpPr>
          <p:spPr>
            <a:xfrm>
              <a:off x="1788891"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9" name="rc149"/>
            <p:cNvSpPr/>
            <p:nvPr/>
          </p:nvSpPr>
          <p:spPr>
            <a:xfrm>
              <a:off x="2091195" y="3971543"/>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0" name="rc150"/>
            <p:cNvSpPr/>
            <p:nvPr/>
          </p:nvSpPr>
          <p:spPr>
            <a:xfrm>
              <a:off x="2393498" y="3971543"/>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1" name="rc151"/>
            <p:cNvSpPr/>
            <p:nvPr/>
          </p:nvSpPr>
          <p:spPr>
            <a:xfrm>
              <a:off x="2695802" y="3971543"/>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2" name="rc152"/>
            <p:cNvSpPr/>
            <p:nvPr/>
          </p:nvSpPr>
          <p:spPr>
            <a:xfrm>
              <a:off x="2998106" y="3971543"/>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3" name="rc153"/>
            <p:cNvSpPr/>
            <p:nvPr/>
          </p:nvSpPr>
          <p:spPr>
            <a:xfrm>
              <a:off x="3300409"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4" name="rc154"/>
            <p:cNvSpPr/>
            <p:nvPr/>
          </p:nvSpPr>
          <p:spPr>
            <a:xfrm>
              <a:off x="3602713"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5" name="rc155"/>
            <p:cNvSpPr/>
            <p:nvPr/>
          </p:nvSpPr>
          <p:spPr>
            <a:xfrm>
              <a:off x="3905017" y="3971543"/>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6" name="rc156"/>
            <p:cNvSpPr/>
            <p:nvPr/>
          </p:nvSpPr>
          <p:spPr>
            <a:xfrm>
              <a:off x="4207321" y="397154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7" name="rc157"/>
            <p:cNvSpPr/>
            <p:nvPr/>
          </p:nvSpPr>
          <p:spPr>
            <a:xfrm>
              <a:off x="4509624"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8" name="rc158"/>
            <p:cNvSpPr/>
            <p:nvPr/>
          </p:nvSpPr>
          <p:spPr>
            <a:xfrm>
              <a:off x="4811928"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9" name="rc159"/>
            <p:cNvSpPr/>
            <p:nvPr/>
          </p:nvSpPr>
          <p:spPr>
            <a:xfrm>
              <a:off x="5114232" y="397154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0" name="rc160"/>
            <p:cNvSpPr/>
            <p:nvPr/>
          </p:nvSpPr>
          <p:spPr>
            <a:xfrm>
              <a:off x="5416536"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5718839"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6021143"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6323447"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6625750"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6928054"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6" name="rc166"/>
            <p:cNvSpPr/>
            <p:nvPr/>
          </p:nvSpPr>
          <p:spPr>
            <a:xfrm>
              <a:off x="7230358"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7" name="rc167"/>
            <p:cNvSpPr/>
            <p:nvPr/>
          </p:nvSpPr>
          <p:spPr>
            <a:xfrm>
              <a:off x="7532662"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8" name="rc168"/>
            <p:cNvSpPr/>
            <p:nvPr/>
          </p:nvSpPr>
          <p:spPr>
            <a:xfrm>
              <a:off x="7834965" y="3971543"/>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8137269" y="3971543"/>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0" name="rc170"/>
            <p:cNvSpPr/>
            <p:nvPr/>
          </p:nvSpPr>
          <p:spPr>
            <a:xfrm>
              <a:off x="8439573" y="3971543"/>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1" name="rc171"/>
            <p:cNvSpPr/>
            <p:nvPr/>
          </p:nvSpPr>
          <p:spPr>
            <a:xfrm>
              <a:off x="8741876"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2" name="rc172"/>
            <p:cNvSpPr/>
            <p:nvPr/>
          </p:nvSpPr>
          <p:spPr>
            <a:xfrm>
              <a:off x="1788891"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3" name="rc173"/>
            <p:cNvSpPr/>
            <p:nvPr/>
          </p:nvSpPr>
          <p:spPr>
            <a:xfrm>
              <a:off x="2091195" y="3622890"/>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4" name="rc174"/>
            <p:cNvSpPr/>
            <p:nvPr/>
          </p:nvSpPr>
          <p:spPr>
            <a:xfrm>
              <a:off x="2393498"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5" name="rc175"/>
            <p:cNvSpPr/>
            <p:nvPr/>
          </p:nvSpPr>
          <p:spPr>
            <a:xfrm>
              <a:off x="2695802" y="3622890"/>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6" name="rc176"/>
            <p:cNvSpPr/>
            <p:nvPr/>
          </p:nvSpPr>
          <p:spPr>
            <a:xfrm>
              <a:off x="2998106" y="3622890"/>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3300409"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8" name="rc178"/>
            <p:cNvSpPr/>
            <p:nvPr/>
          </p:nvSpPr>
          <p:spPr>
            <a:xfrm>
              <a:off x="3602713"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3905017"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0" name="rc180"/>
            <p:cNvSpPr/>
            <p:nvPr/>
          </p:nvSpPr>
          <p:spPr>
            <a:xfrm>
              <a:off x="4207321"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509624" y="3622890"/>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2" name="rc182"/>
            <p:cNvSpPr/>
            <p:nvPr/>
          </p:nvSpPr>
          <p:spPr>
            <a:xfrm>
              <a:off x="4811928"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5114232"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5416536"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718839"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6" name="rc186"/>
            <p:cNvSpPr/>
            <p:nvPr/>
          </p:nvSpPr>
          <p:spPr>
            <a:xfrm>
              <a:off x="6021143"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7" name="rc187"/>
            <p:cNvSpPr/>
            <p:nvPr/>
          </p:nvSpPr>
          <p:spPr>
            <a:xfrm>
              <a:off x="6323447" y="3622890"/>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8" name="rc188"/>
            <p:cNvSpPr/>
            <p:nvPr/>
          </p:nvSpPr>
          <p:spPr>
            <a:xfrm>
              <a:off x="6625750"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9" name="rc189"/>
            <p:cNvSpPr/>
            <p:nvPr/>
          </p:nvSpPr>
          <p:spPr>
            <a:xfrm>
              <a:off x="6928054"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0" name="rc190"/>
            <p:cNvSpPr/>
            <p:nvPr/>
          </p:nvSpPr>
          <p:spPr>
            <a:xfrm>
              <a:off x="7230358"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1" name="rc191"/>
            <p:cNvSpPr/>
            <p:nvPr/>
          </p:nvSpPr>
          <p:spPr>
            <a:xfrm>
              <a:off x="7532662"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7834965"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3" name="rc193"/>
            <p:cNvSpPr/>
            <p:nvPr/>
          </p:nvSpPr>
          <p:spPr>
            <a:xfrm>
              <a:off x="8137269"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4" name="rc194"/>
            <p:cNvSpPr/>
            <p:nvPr/>
          </p:nvSpPr>
          <p:spPr>
            <a:xfrm>
              <a:off x="8439573"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5" name="rc195"/>
            <p:cNvSpPr/>
            <p:nvPr/>
          </p:nvSpPr>
          <p:spPr>
            <a:xfrm>
              <a:off x="8741876"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6" name="rc196"/>
            <p:cNvSpPr/>
            <p:nvPr/>
          </p:nvSpPr>
          <p:spPr>
            <a:xfrm>
              <a:off x="1788891"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7" name="rc197"/>
            <p:cNvSpPr/>
            <p:nvPr/>
          </p:nvSpPr>
          <p:spPr>
            <a:xfrm>
              <a:off x="2091195"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8" name="rc198"/>
            <p:cNvSpPr/>
            <p:nvPr/>
          </p:nvSpPr>
          <p:spPr>
            <a:xfrm>
              <a:off x="2393498" y="536615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9" name="rc199"/>
            <p:cNvSpPr/>
            <p:nvPr/>
          </p:nvSpPr>
          <p:spPr>
            <a:xfrm>
              <a:off x="2695802" y="5366154"/>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0" name="rc200"/>
            <p:cNvSpPr/>
            <p:nvPr/>
          </p:nvSpPr>
          <p:spPr>
            <a:xfrm>
              <a:off x="2998106" y="5366154"/>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1" name="rc201"/>
            <p:cNvSpPr/>
            <p:nvPr/>
          </p:nvSpPr>
          <p:spPr>
            <a:xfrm>
              <a:off x="3300409" y="5366154"/>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2" name="rc202"/>
            <p:cNvSpPr/>
            <p:nvPr/>
          </p:nvSpPr>
          <p:spPr>
            <a:xfrm>
              <a:off x="3602713" y="5366154"/>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3" name="rc203"/>
            <p:cNvSpPr/>
            <p:nvPr/>
          </p:nvSpPr>
          <p:spPr>
            <a:xfrm>
              <a:off x="3905017"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4" name="rc204"/>
            <p:cNvSpPr/>
            <p:nvPr/>
          </p:nvSpPr>
          <p:spPr>
            <a:xfrm>
              <a:off x="4207321" y="5366154"/>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5" name="rc205"/>
            <p:cNvSpPr/>
            <p:nvPr/>
          </p:nvSpPr>
          <p:spPr>
            <a:xfrm>
              <a:off x="4509624"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6" name="rc206"/>
            <p:cNvSpPr/>
            <p:nvPr/>
          </p:nvSpPr>
          <p:spPr>
            <a:xfrm>
              <a:off x="4811928"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7" name="rc207"/>
            <p:cNvSpPr/>
            <p:nvPr/>
          </p:nvSpPr>
          <p:spPr>
            <a:xfrm>
              <a:off x="5114232" y="5366154"/>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8" name="rc208"/>
            <p:cNvSpPr/>
            <p:nvPr/>
          </p:nvSpPr>
          <p:spPr>
            <a:xfrm>
              <a:off x="5416536"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09" name="rc209"/>
            <p:cNvSpPr/>
            <p:nvPr/>
          </p:nvSpPr>
          <p:spPr>
            <a:xfrm>
              <a:off x="5718839"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10" name="rc210"/>
            <p:cNvSpPr/>
            <p:nvPr/>
          </p:nvSpPr>
          <p:spPr>
            <a:xfrm>
              <a:off x="6021143"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1" name="rc211"/>
            <p:cNvSpPr/>
            <p:nvPr/>
          </p:nvSpPr>
          <p:spPr>
            <a:xfrm>
              <a:off x="6323447"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2" name="rc212"/>
            <p:cNvSpPr/>
            <p:nvPr/>
          </p:nvSpPr>
          <p:spPr>
            <a:xfrm>
              <a:off x="6625750"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3" name="rc213"/>
            <p:cNvSpPr/>
            <p:nvPr/>
          </p:nvSpPr>
          <p:spPr>
            <a:xfrm>
              <a:off x="6928054" y="536615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4" name="rc214"/>
            <p:cNvSpPr/>
            <p:nvPr/>
          </p:nvSpPr>
          <p:spPr>
            <a:xfrm>
              <a:off x="7230358" y="536615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5" name="rc215"/>
            <p:cNvSpPr/>
            <p:nvPr/>
          </p:nvSpPr>
          <p:spPr>
            <a:xfrm>
              <a:off x="7532662"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6" name="rc216"/>
            <p:cNvSpPr/>
            <p:nvPr/>
          </p:nvSpPr>
          <p:spPr>
            <a:xfrm>
              <a:off x="7834965" y="5366154"/>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7" name="rc217"/>
            <p:cNvSpPr/>
            <p:nvPr/>
          </p:nvSpPr>
          <p:spPr>
            <a:xfrm>
              <a:off x="8137269" y="536615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8" name="rc218"/>
            <p:cNvSpPr/>
            <p:nvPr/>
          </p:nvSpPr>
          <p:spPr>
            <a:xfrm>
              <a:off x="8439573" y="5366154"/>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9" name="rc219"/>
            <p:cNvSpPr/>
            <p:nvPr/>
          </p:nvSpPr>
          <p:spPr>
            <a:xfrm>
              <a:off x="8741876" y="536615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0" name="rc220"/>
            <p:cNvSpPr/>
            <p:nvPr/>
          </p:nvSpPr>
          <p:spPr>
            <a:xfrm>
              <a:off x="1788891" y="344856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1" name="rc221"/>
            <p:cNvSpPr/>
            <p:nvPr/>
          </p:nvSpPr>
          <p:spPr>
            <a:xfrm>
              <a:off x="2091195"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2" name="rc222"/>
            <p:cNvSpPr/>
            <p:nvPr/>
          </p:nvSpPr>
          <p:spPr>
            <a:xfrm>
              <a:off x="2393498"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3" name="rc223"/>
            <p:cNvSpPr/>
            <p:nvPr/>
          </p:nvSpPr>
          <p:spPr>
            <a:xfrm>
              <a:off x="2695802"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4" name="rc224"/>
            <p:cNvSpPr/>
            <p:nvPr/>
          </p:nvSpPr>
          <p:spPr>
            <a:xfrm>
              <a:off x="2998106" y="3448564"/>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3300409"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3602713"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7" name="rc227"/>
            <p:cNvSpPr/>
            <p:nvPr/>
          </p:nvSpPr>
          <p:spPr>
            <a:xfrm>
              <a:off x="3905017"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4207321"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4509624"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4811928"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5114232"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5416536"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5718839"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6021143"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6323447" y="344856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6" name="rc236"/>
            <p:cNvSpPr/>
            <p:nvPr/>
          </p:nvSpPr>
          <p:spPr>
            <a:xfrm>
              <a:off x="6625750" y="3448564"/>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7" name="rc237"/>
            <p:cNvSpPr/>
            <p:nvPr/>
          </p:nvSpPr>
          <p:spPr>
            <a:xfrm>
              <a:off x="6928054"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7230358"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7532662"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0" name="rc240"/>
            <p:cNvSpPr/>
            <p:nvPr/>
          </p:nvSpPr>
          <p:spPr>
            <a:xfrm>
              <a:off x="7834965"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8137269"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8439573"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41876"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4" name="rc244"/>
            <p:cNvSpPr/>
            <p:nvPr/>
          </p:nvSpPr>
          <p:spPr>
            <a:xfrm>
              <a:off x="1788891"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5" name="rc245"/>
            <p:cNvSpPr/>
            <p:nvPr/>
          </p:nvSpPr>
          <p:spPr>
            <a:xfrm>
              <a:off x="2091195"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6" name="rc246"/>
            <p:cNvSpPr/>
            <p:nvPr/>
          </p:nvSpPr>
          <p:spPr>
            <a:xfrm>
              <a:off x="2393498"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7" name="rc247"/>
            <p:cNvSpPr/>
            <p:nvPr/>
          </p:nvSpPr>
          <p:spPr>
            <a:xfrm>
              <a:off x="2695802" y="466884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8" name="rc248"/>
            <p:cNvSpPr/>
            <p:nvPr/>
          </p:nvSpPr>
          <p:spPr>
            <a:xfrm>
              <a:off x="2998106" y="466884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9" name="rc249"/>
            <p:cNvSpPr/>
            <p:nvPr/>
          </p:nvSpPr>
          <p:spPr>
            <a:xfrm>
              <a:off x="3300409" y="4668849"/>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3602713" y="466884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1" name="rc251"/>
            <p:cNvSpPr/>
            <p:nvPr/>
          </p:nvSpPr>
          <p:spPr>
            <a:xfrm>
              <a:off x="3905017" y="466884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4207321" y="466884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3" name="rc253"/>
            <p:cNvSpPr/>
            <p:nvPr/>
          </p:nvSpPr>
          <p:spPr>
            <a:xfrm>
              <a:off x="4509624"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4" name="rc254"/>
            <p:cNvSpPr/>
            <p:nvPr/>
          </p:nvSpPr>
          <p:spPr>
            <a:xfrm>
              <a:off x="4811928"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5" name="rc255"/>
            <p:cNvSpPr/>
            <p:nvPr/>
          </p:nvSpPr>
          <p:spPr>
            <a:xfrm>
              <a:off x="5114232" y="466884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6" name="rc256"/>
            <p:cNvSpPr/>
            <p:nvPr/>
          </p:nvSpPr>
          <p:spPr>
            <a:xfrm>
              <a:off x="5416536" y="466884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7" name="rc257"/>
            <p:cNvSpPr/>
            <p:nvPr/>
          </p:nvSpPr>
          <p:spPr>
            <a:xfrm>
              <a:off x="5718839" y="466884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8" name="rc258"/>
            <p:cNvSpPr/>
            <p:nvPr/>
          </p:nvSpPr>
          <p:spPr>
            <a:xfrm>
              <a:off x="6021143"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9" name="rc259"/>
            <p:cNvSpPr/>
            <p:nvPr/>
          </p:nvSpPr>
          <p:spPr>
            <a:xfrm>
              <a:off x="6323447"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0" name="rc260"/>
            <p:cNvSpPr/>
            <p:nvPr/>
          </p:nvSpPr>
          <p:spPr>
            <a:xfrm>
              <a:off x="6625750"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6928054"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7230358" y="466884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3" name="rc263"/>
            <p:cNvSpPr/>
            <p:nvPr/>
          </p:nvSpPr>
          <p:spPr>
            <a:xfrm>
              <a:off x="7532662"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4" name="rc264"/>
            <p:cNvSpPr/>
            <p:nvPr/>
          </p:nvSpPr>
          <p:spPr>
            <a:xfrm>
              <a:off x="7834965"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5" name="rc265"/>
            <p:cNvSpPr/>
            <p:nvPr/>
          </p:nvSpPr>
          <p:spPr>
            <a:xfrm>
              <a:off x="8137269" y="4668849"/>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6" name="rc266"/>
            <p:cNvSpPr/>
            <p:nvPr/>
          </p:nvSpPr>
          <p:spPr>
            <a:xfrm>
              <a:off x="8439573"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7" name="rc267"/>
            <p:cNvSpPr/>
            <p:nvPr/>
          </p:nvSpPr>
          <p:spPr>
            <a:xfrm>
              <a:off x="8741876" y="466884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8" name="rc268"/>
            <p:cNvSpPr/>
            <p:nvPr/>
          </p:nvSpPr>
          <p:spPr>
            <a:xfrm>
              <a:off x="1788891"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9" name="rc269"/>
            <p:cNvSpPr/>
            <p:nvPr/>
          </p:nvSpPr>
          <p:spPr>
            <a:xfrm>
              <a:off x="2091195"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0" name="rc270"/>
            <p:cNvSpPr/>
            <p:nvPr/>
          </p:nvSpPr>
          <p:spPr>
            <a:xfrm>
              <a:off x="239349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2695802"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2" name="rc272"/>
            <p:cNvSpPr/>
            <p:nvPr/>
          </p:nvSpPr>
          <p:spPr>
            <a:xfrm>
              <a:off x="299810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330040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360271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3905017"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6" name="rc276"/>
            <p:cNvSpPr/>
            <p:nvPr/>
          </p:nvSpPr>
          <p:spPr>
            <a:xfrm>
              <a:off x="4207321"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7" name="rc277"/>
            <p:cNvSpPr/>
            <p:nvPr/>
          </p:nvSpPr>
          <p:spPr>
            <a:xfrm>
              <a:off x="4509624"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8" name="rc278"/>
            <p:cNvSpPr/>
            <p:nvPr/>
          </p:nvSpPr>
          <p:spPr>
            <a:xfrm>
              <a:off x="481192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9" name="rc279"/>
            <p:cNvSpPr/>
            <p:nvPr/>
          </p:nvSpPr>
          <p:spPr>
            <a:xfrm>
              <a:off x="511423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1653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18839"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2" name="rc282"/>
            <p:cNvSpPr/>
            <p:nvPr/>
          </p:nvSpPr>
          <p:spPr>
            <a:xfrm>
              <a:off x="602114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23447"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25750"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28054"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3035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3266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834965"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9" name="rc289"/>
            <p:cNvSpPr/>
            <p:nvPr/>
          </p:nvSpPr>
          <p:spPr>
            <a:xfrm>
              <a:off x="8137269"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8439573"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8741876"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2" name="rc292"/>
            <p:cNvSpPr/>
            <p:nvPr/>
          </p:nvSpPr>
          <p:spPr>
            <a:xfrm>
              <a:off x="1788891"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091195"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4" name="rc294"/>
            <p:cNvSpPr/>
            <p:nvPr/>
          </p:nvSpPr>
          <p:spPr>
            <a:xfrm>
              <a:off x="239349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5" name="rc295"/>
            <p:cNvSpPr/>
            <p:nvPr/>
          </p:nvSpPr>
          <p:spPr>
            <a:xfrm>
              <a:off x="269580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6" name="rc296"/>
            <p:cNvSpPr/>
            <p:nvPr/>
          </p:nvSpPr>
          <p:spPr>
            <a:xfrm>
              <a:off x="2998106"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7" name="rc297"/>
            <p:cNvSpPr/>
            <p:nvPr/>
          </p:nvSpPr>
          <p:spPr>
            <a:xfrm>
              <a:off x="330040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8" name="rc298"/>
            <p:cNvSpPr/>
            <p:nvPr/>
          </p:nvSpPr>
          <p:spPr>
            <a:xfrm>
              <a:off x="3602713"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390501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0" name="rc300"/>
            <p:cNvSpPr/>
            <p:nvPr/>
          </p:nvSpPr>
          <p:spPr>
            <a:xfrm>
              <a:off x="4207321"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1" name="rc301"/>
            <p:cNvSpPr/>
            <p:nvPr/>
          </p:nvSpPr>
          <p:spPr>
            <a:xfrm>
              <a:off x="450962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481192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3" name="rc303"/>
            <p:cNvSpPr/>
            <p:nvPr/>
          </p:nvSpPr>
          <p:spPr>
            <a:xfrm>
              <a:off x="511423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4" name="rc304"/>
            <p:cNvSpPr/>
            <p:nvPr/>
          </p:nvSpPr>
          <p:spPr>
            <a:xfrm>
              <a:off x="541653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18839"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602114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2344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5750"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30358"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3266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34965"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137269"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843957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41876"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7532662"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7" name="rc317"/>
            <p:cNvSpPr/>
            <p:nvPr/>
          </p:nvSpPr>
          <p:spPr>
            <a:xfrm>
              <a:off x="7834965"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813726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9" name="rc319"/>
            <p:cNvSpPr/>
            <p:nvPr/>
          </p:nvSpPr>
          <p:spPr>
            <a:xfrm>
              <a:off x="843957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874187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178889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209119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239349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269580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3300409"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7" name="rc327"/>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9" name="rc329"/>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0" name="rc330"/>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3" name="rc333"/>
            <p:cNvSpPr/>
            <p:nvPr/>
          </p:nvSpPr>
          <p:spPr>
            <a:xfrm>
              <a:off x="541653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602114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632344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7" name="rc337"/>
            <p:cNvSpPr/>
            <p:nvPr/>
          </p:nvSpPr>
          <p:spPr>
            <a:xfrm>
              <a:off x="6625750"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8" name="rc338"/>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0" name="rc340"/>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1" name="rc341"/>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4" name="rc344"/>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1788891" y="292558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46" name="rc346"/>
            <p:cNvSpPr/>
            <p:nvPr/>
          </p:nvSpPr>
          <p:spPr>
            <a:xfrm>
              <a:off x="2091195"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7" name="rc347"/>
            <p:cNvSpPr/>
            <p:nvPr/>
          </p:nvSpPr>
          <p:spPr>
            <a:xfrm>
              <a:off x="2393498"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8" name="rc348"/>
            <p:cNvSpPr/>
            <p:nvPr/>
          </p:nvSpPr>
          <p:spPr>
            <a:xfrm>
              <a:off x="2695802"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9" name="rc349"/>
            <p:cNvSpPr/>
            <p:nvPr/>
          </p:nvSpPr>
          <p:spPr>
            <a:xfrm>
              <a:off x="2998106" y="292558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0" name="rc350"/>
            <p:cNvSpPr/>
            <p:nvPr/>
          </p:nvSpPr>
          <p:spPr>
            <a:xfrm>
              <a:off x="3300409" y="292558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51" name="rc351"/>
            <p:cNvSpPr/>
            <p:nvPr/>
          </p:nvSpPr>
          <p:spPr>
            <a:xfrm>
              <a:off x="3602713"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2" name="rc352"/>
            <p:cNvSpPr/>
            <p:nvPr/>
          </p:nvSpPr>
          <p:spPr>
            <a:xfrm>
              <a:off x="3905017"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3" name="rc353"/>
            <p:cNvSpPr/>
            <p:nvPr/>
          </p:nvSpPr>
          <p:spPr>
            <a:xfrm>
              <a:off x="4207321"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4509624"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5" name="rc355"/>
            <p:cNvSpPr/>
            <p:nvPr/>
          </p:nvSpPr>
          <p:spPr>
            <a:xfrm>
              <a:off x="4811928"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511423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5416536"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8" name="rc358"/>
            <p:cNvSpPr/>
            <p:nvPr/>
          </p:nvSpPr>
          <p:spPr>
            <a:xfrm>
              <a:off x="5718839"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602114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6323447"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1" name="rc361"/>
            <p:cNvSpPr/>
            <p:nvPr/>
          </p:nvSpPr>
          <p:spPr>
            <a:xfrm>
              <a:off x="6625750"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6928054"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7230358"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1788891"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5" name="rc365"/>
            <p:cNvSpPr/>
            <p:nvPr/>
          </p:nvSpPr>
          <p:spPr>
            <a:xfrm>
              <a:off x="2091195"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6" name="rc366"/>
            <p:cNvSpPr/>
            <p:nvPr/>
          </p:nvSpPr>
          <p:spPr>
            <a:xfrm>
              <a:off x="2393498"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67" name="rc367"/>
            <p:cNvSpPr/>
            <p:nvPr/>
          </p:nvSpPr>
          <p:spPr>
            <a:xfrm>
              <a:off x="2695802" y="432019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68" name="rc368"/>
            <p:cNvSpPr/>
            <p:nvPr/>
          </p:nvSpPr>
          <p:spPr>
            <a:xfrm>
              <a:off x="2998106"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9" name="rc369"/>
            <p:cNvSpPr/>
            <p:nvPr/>
          </p:nvSpPr>
          <p:spPr>
            <a:xfrm>
              <a:off x="3300409"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0" name="rc370"/>
            <p:cNvSpPr/>
            <p:nvPr/>
          </p:nvSpPr>
          <p:spPr>
            <a:xfrm>
              <a:off x="3602713"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1" name="rc371"/>
            <p:cNvSpPr/>
            <p:nvPr/>
          </p:nvSpPr>
          <p:spPr>
            <a:xfrm>
              <a:off x="3905017"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2" name="rc372"/>
            <p:cNvSpPr/>
            <p:nvPr/>
          </p:nvSpPr>
          <p:spPr>
            <a:xfrm>
              <a:off x="4207321"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3" name="rc373"/>
            <p:cNvSpPr/>
            <p:nvPr/>
          </p:nvSpPr>
          <p:spPr>
            <a:xfrm>
              <a:off x="4509624"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4" name="rc374"/>
            <p:cNvSpPr/>
            <p:nvPr/>
          </p:nvSpPr>
          <p:spPr>
            <a:xfrm>
              <a:off x="4811928"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5" name="rc375"/>
            <p:cNvSpPr/>
            <p:nvPr/>
          </p:nvSpPr>
          <p:spPr>
            <a:xfrm>
              <a:off x="5114232" y="432019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6" name="rc376"/>
            <p:cNvSpPr/>
            <p:nvPr/>
          </p:nvSpPr>
          <p:spPr>
            <a:xfrm>
              <a:off x="5416536" y="432019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7" name="rc377"/>
            <p:cNvSpPr/>
            <p:nvPr/>
          </p:nvSpPr>
          <p:spPr>
            <a:xfrm>
              <a:off x="5718839"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8" name="rc378"/>
            <p:cNvSpPr/>
            <p:nvPr/>
          </p:nvSpPr>
          <p:spPr>
            <a:xfrm>
              <a:off x="6021143" y="432019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9" name="rc379"/>
            <p:cNvSpPr/>
            <p:nvPr/>
          </p:nvSpPr>
          <p:spPr>
            <a:xfrm>
              <a:off x="6323447" y="432019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80" name="rc380"/>
            <p:cNvSpPr/>
            <p:nvPr/>
          </p:nvSpPr>
          <p:spPr>
            <a:xfrm>
              <a:off x="6625750"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1" name="rc381"/>
            <p:cNvSpPr/>
            <p:nvPr/>
          </p:nvSpPr>
          <p:spPr>
            <a:xfrm>
              <a:off x="6928054"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2" name="rc382"/>
            <p:cNvSpPr/>
            <p:nvPr/>
          </p:nvSpPr>
          <p:spPr>
            <a:xfrm>
              <a:off x="7230358"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3" name="rc383"/>
            <p:cNvSpPr/>
            <p:nvPr/>
          </p:nvSpPr>
          <p:spPr>
            <a:xfrm>
              <a:off x="7532662"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4" name="rc384"/>
            <p:cNvSpPr/>
            <p:nvPr/>
          </p:nvSpPr>
          <p:spPr>
            <a:xfrm>
              <a:off x="7834965"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5" name="rc385"/>
            <p:cNvSpPr/>
            <p:nvPr/>
          </p:nvSpPr>
          <p:spPr>
            <a:xfrm>
              <a:off x="8137269" y="4320196"/>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6" name="rc386"/>
            <p:cNvSpPr/>
            <p:nvPr/>
          </p:nvSpPr>
          <p:spPr>
            <a:xfrm>
              <a:off x="8439573"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7" name="rc387"/>
            <p:cNvSpPr/>
            <p:nvPr/>
          </p:nvSpPr>
          <p:spPr>
            <a:xfrm>
              <a:off x="8741876"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8" name="rc388"/>
            <p:cNvSpPr/>
            <p:nvPr/>
          </p:nvSpPr>
          <p:spPr>
            <a:xfrm>
              <a:off x="1788891"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9" name="rc389"/>
            <p:cNvSpPr/>
            <p:nvPr/>
          </p:nvSpPr>
          <p:spPr>
            <a:xfrm>
              <a:off x="2091195"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0" name="rc390"/>
            <p:cNvSpPr/>
            <p:nvPr/>
          </p:nvSpPr>
          <p:spPr>
            <a:xfrm>
              <a:off x="239349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1" name="rc391"/>
            <p:cNvSpPr/>
            <p:nvPr/>
          </p:nvSpPr>
          <p:spPr>
            <a:xfrm>
              <a:off x="269580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2" name="rc392"/>
            <p:cNvSpPr/>
            <p:nvPr/>
          </p:nvSpPr>
          <p:spPr>
            <a:xfrm>
              <a:off x="299810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3" name="rc393"/>
            <p:cNvSpPr/>
            <p:nvPr/>
          </p:nvSpPr>
          <p:spPr>
            <a:xfrm>
              <a:off x="3300409"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4" name="rc394"/>
            <p:cNvSpPr/>
            <p:nvPr/>
          </p:nvSpPr>
          <p:spPr>
            <a:xfrm>
              <a:off x="3602713"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5" name="rc395"/>
            <p:cNvSpPr/>
            <p:nvPr/>
          </p:nvSpPr>
          <p:spPr>
            <a:xfrm>
              <a:off x="390501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6" name="rc396"/>
            <p:cNvSpPr/>
            <p:nvPr/>
          </p:nvSpPr>
          <p:spPr>
            <a:xfrm>
              <a:off x="420732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7" name="rc397"/>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8" name="rc398"/>
            <p:cNvSpPr/>
            <p:nvPr/>
          </p:nvSpPr>
          <p:spPr>
            <a:xfrm>
              <a:off x="481192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511423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0" name="rc400"/>
            <p:cNvSpPr/>
            <p:nvPr/>
          </p:nvSpPr>
          <p:spPr>
            <a:xfrm>
              <a:off x="541653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1" name="rc401"/>
            <p:cNvSpPr/>
            <p:nvPr/>
          </p:nvSpPr>
          <p:spPr>
            <a:xfrm>
              <a:off x="571883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2" name="rc402"/>
            <p:cNvSpPr/>
            <p:nvPr/>
          </p:nvSpPr>
          <p:spPr>
            <a:xfrm>
              <a:off x="602114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632344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4" name="rc404"/>
            <p:cNvSpPr/>
            <p:nvPr/>
          </p:nvSpPr>
          <p:spPr>
            <a:xfrm>
              <a:off x="6625750"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692805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6" name="rc406"/>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7" name="rc407"/>
            <p:cNvSpPr/>
            <p:nvPr/>
          </p:nvSpPr>
          <p:spPr>
            <a:xfrm>
              <a:off x="753266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8" name="rc408"/>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9" name="rc409"/>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0" name="rc410"/>
            <p:cNvSpPr/>
            <p:nvPr/>
          </p:nvSpPr>
          <p:spPr>
            <a:xfrm>
              <a:off x="843957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1" name="rc411"/>
            <p:cNvSpPr/>
            <p:nvPr/>
          </p:nvSpPr>
          <p:spPr>
            <a:xfrm>
              <a:off x="874187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2" name="rc412"/>
            <p:cNvSpPr/>
            <p:nvPr/>
          </p:nvSpPr>
          <p:spPr>
            <a:xfrm>
              <a:off x="1788891" y="554048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3" name="rc413"/>
            <p:cNvSpPr/>
            <p:nvPr/>
          </p:nvSpPr>
          <p:spPr>
            <a:xfrm>
              <a:off x="2091195"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4" name="rc414"/>
            <p:cNvSpPr/>
            <p:nvPr/>
          </p:nvSpPr>
          <p:spPr>
            <a:xfrm>
              <a:off x="2393498" y="554048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5" name="rc415"/>
            <p:cNvSpPr/>
            <p:nvPr/>
          </p:nvSpPr>
          <p:spPr>
            <a:xfrm>
              <a:off x="2695802" y="5540481"/>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6" name="rc416"/>
            <p:cNvSpPr/>
            <p:nvPr/>
          </p:nvSpPr>
          <p:spPr>
            <a:xfrm>
              <a:off x="2998106" y="554048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7" name="rc417"/>
            <p:cNvSpPr/>
            <p:nvPr/>
          </p:nvSpPr>
          <p:spPr>
            <a:xfrm>
              <a:off x="3300409" y="554048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18" name="rc418"/>
            <p:cNvSpPr/>
            <p:nvPr/>
          </p:nvSpPr>
          <p:spPr>
            <a:xfrm>
              <a:off x="3602713" y="554048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9" name="rc419"/>
            <p:cNvSpPr/>
            <p:nvPr/>
          </p:nvSpPr>
          <p:spPr>
            <a:xfrm>
              <a:off x="3905017"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0" name="rc420"/>
            <p:cNvSpPr/>
            <p:nvPr/>
          </p:nvSpPr>
          <p:spPr>
            <a:xfrm>
              <a:off x="4207321"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1" name="rc421"/>
            <p:cNvSpPr/>
            <p:nvPr/>
          </p:nvSpPr>
          <p:spPr>
            <a:xfrm>
              <a:off x="4509624"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2" name="rc422"/>
            <p:cNvSpPr/>
            <p:nvPr/>
          </p:nvSpPr>
          <p:spPr>
            <a:xfrm>
              <a:off x="4811928"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3" name="rc423"/>
            <p:cNvSpPr/>
            <p:nvPr/>
          </p:nvSpPr>
          <p:spPr>
            <a:xfrm>
              <a:off x="5114232"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4" name="rc424"/>
            <p:cNvSpPr/>
            <p:nvPr/>
          </p:nvSpPr>
          <p:spPr>
            <a:xfrm>
              <a:off x="5416536"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5" name="rc425"/>
            <p:cNvSpPr/>
            <p:nvPr/>
          </p:nvSpPr>
          <p:spPr>
            <a:xfrm>
              <a:off x="5718839"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6" name="rc426"/>
            <p:cNvSpPr/>
            <p:nvPr/>
          </p:nvSpPr>
          <p:spPr>
            <a:xfrm>
              <a:off x="6021143" y="554048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7" name="rc427"/>
            <p:cNvSpPr/>
            <p:nvPr/>
          </p:nvSpPr>
          <p:spPr>
            <a:xfrm>
              <a:off x="6323447" y="554048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8" name="rc428"/>
            <p:cNvSpPr/>
            <p:nvPr/>
          </p:nvSpPr>
          <p:spPr>
            <a:xfrm>
              <a:off x="6625750"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9" name="rc429"/>
            <p:cNvSpPr/>
            <p:nvPr/>
          </p:nvSpPr>
          <p:spPr>
            <a:xfrm>
              <a:off x="6928054"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0" name="rc430"/>
            <p:cNvSpPr/>
            <p:nvPr/>
          </p:nvSpPr>
          <p:spPr>
            <a:xfrm>
              <a:off x="7230358"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31" name="rc431"/>
            <p:cNvSpPr/>
            <p:nvPr/>
          </p:nvSpPr>
          <p:spPr>
            <a:xfrm>
              <a:off x="7532662"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32" name="rc432"/>
            <p:cNvSpPr/>
            <p:nvPr/>
          </p:nvSpPr>
          <p:spPr>
            <a:xfrm>
              <a:off x="7834965" y="5540481"/>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33" name="rc433"/>
            <p:cNvSpPr/>
            <p:nvPr/>
          </p:nvSpPr>
          <p:spPr>
            <a:xfrm>
              <a:off x="8137269"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4" name="rc434"/>
            <p:cNvSpPr/>
            <p:nvPr/>
          </p:nvSpPr>
          <p:spPr>
            <a:xfrm>
              <a:off x="8439573" y="5540481"/>
              <a:ext cx="302303" cy="1743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35" name="rc435"/>
            <p:cNvSpPr/>
            <p:nvPr/>
          </p:nvSpPr>
          <p:spPr>
            <a:xfrm>
              <a:off x="8741876" y="5540481"/>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36" name="rc436"/>
            <p:cNvSpPr/>
            <p:nvPr/>
          </p:nvSpPr>
          <p:spPr>
            <a:xfrm>
              <a:off x="1788891" y="5017501"/>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37" name="rc437"/>
            <p:cNvSpPr/>
            <p:nvPr/>
          </p:nvSpPr>
          <p:spPr>
            <a:xfrm>
              <a:off x="2091195" y="5017501"/>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38" name="rc438"/>
            <p:cNvSpPr/>
            <p:nvPr/>
          </p:nvSpPr>
          <p:spPr>
            <a:xfrm>
              <a:off x="2393498" y="501750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39" name="rc439"/>
            <p:cNvSpPr/>
            <p:nvPr/>
          </p:nvSpPr>
          <p:spPr>
            <a:xfrm>
              <a:off x="2695802"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0" name="rc440"/>
            <p:cNvSpPr/>
            <p:nvPr/>
          </p:nvSpPr>
          <p:spPr>
            <a:xfrm>
              <a:off x="2998106"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1" name="rc441"/>
            <p:cNvSpPr/>
            <p:nvPr/>
          </p:nvSpPr>
          <p:spPr>
            <a:xfrm>
              <a:off x="3300409" y="501750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2" name="rc442"/>
            <p:cNvSpPr/>
            <p:nvPr/>
          </p:nvSpPr>
          <p:spPr>
            <a:xfrm>
              <a:off x="3602713" y="501750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3" name="rc443"/>
            <p:cNvSpPr/>
            <p:nvPr/>
          </p:nvSpPr>
          <p:spPr>
            <a:xfrm>
              <a:off x="3905017" y="501750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4" name="rc444"/>
            <p:cNvSpPr/>
            <p:nvPr/>
          </p:nvSpPr>
          <p:spPr>
            <a:xfrm>
              <a:off x="4207321" y="501750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5" name="rc445"/>
            <p:cNvSpPr/>
            <p:nvPr/>
          </p:nvSpPr>
          <p:spPr>
            <a:xfrm>
              <a:off x="4509624" y="501750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6" name="rc446"/>
            <p:cNvSpPr/>
            <p:nvPr/>
          </p:nvSpPr>
          <p:spPr>
            <a:xfrm>
              <a:off x="4811928" y="501750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7" name="rc447"/>
            <p:cNvSpPr/>
            <p:nvPr/>
          </p:nvSpPr>
          <p:spPr>
            <a:xfrm>
              <a:off x="5114232" y="501750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8" name="rc448"/>
            <p:cNvSpPr/>
            <p:nvPr/>
          </p:nvSpPr>
          <p:spPr>
            <a:xfrm>
              <a:off x="5416536" y="501750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9" name="rc449"/>
            <p:cNvSpPr/>
            <p:nvPr/>
          </p:nvSpPr>
          <p:spPr>
            <a:xfrm>
              <a:off x="5718839" y="501750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0" name="rc450"/>
            <p:cNvSpPr/>
            <p:nvPr/>
          </p:nvSpPr>
          <p:spPr>
            <a:xfrm>
              <a:off x="6021143" y="501750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1" name="rc451"/>
            <p:cNvSpPr/>
            <p:nvPr/>
          </p:nvSpPr>
          <p:spPr>
            <a:xfrm>
              <a:off x="6323447" y="501750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6625750" y="501750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3" name="rc453"/>
            <p:cNvSpPr/>
            <p:nvPr/>
          </p:nvSpPr>
          <p:spPr>
            <a:xfrm>
              <a:off x="6928054" y="501750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7230358" y="501750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5" name="rc455"/>
            <p:cNvSpPr/>
            <p:nvPr/>
          </p:nvSpPr>
          <p:spPr>
            <a:xfrm>
              <a:off x="7532662" y="501750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6" name="rc456"/>
            <p:cNvSpPr/>
            <p:nvPr/>
          </p:nvSpPr>
          <p:spPr>
            <a:xfrm>
              <a:off x="7834965" y="501750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7" name="rc457"/>
            <p:cNvSpPr/>
            <p:nvPr/>
          </p:nvSpPr>
          <p:spPr>
            <a:xfrm>
              <a:off x="8137269" y="5017501"/>
              <a:ext cx="302303" cy="1743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58" name="rc458"/>
            <p:cNvSpPr/>
            <p:nvPr/>
          </p:nvSpPr>
          <p:spPr>
            <a:xfrm>
              <a:off x="8439573" y="501750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59" name="rc459"/>
            <p:cNvSpPr/>
            <p:nvPr/>
          </p:nvSpPr>
          <p:spPr>
            <a:xfrm>
              <a:off x="8741876" y="501750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60" name="rc460"/>
            <p:cNvSpPr/>
            <p:nvPr/>
          </p:nvSpPr>
          <p:spPr>
            <a:xfrm>
              <a:off x="1788891"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1" name="rc461"/>
            <p:cNvSpPr/>
            <p:nvPr/>
          </p:nvSpPr>
          <p:spPr>
            <a:xfrm>
              <a:off x="2091195" y="3797217"/>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2" name="rc462"/>
            <p:cNvSpPr/>
            <p:nvPr/>
          </p:nvSpPr>
          <p:spPr>
            <a:xfrm>
              <a:off x="2393498" y="3797217"/>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3" name="rc463"/>
            <p:cNvSpPr/>
            <p:nvPr/>
          </p:nvSpPr>
          <p:spPr>
            <a:xfrm>
              <a:off x="2695802"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4" name="rc464"/>
            <p:cNvSpPr/>
            <p:nvPr/>
          </p:nvSpPr>
          <p:spPr>
            <a:xfrm>
              <a:off x="2998106"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5" name="rc465"/>
            <p:cNvSpPr/>
            <p:nvPr/>
          </p:nvSpPr>
          <p:spPr>
            <a:xfrm>
              <a:off x="3300409" y="3797217"/>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6" name="rc466"/>
            <p:cNvSpPr/>
            <p:nvPr/>
          </p:nvSpPr>
          <p:spPr>
            <a:xfrm>
              <a:off x="3602713"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3905017" y="3797217"/>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8" name="rc468"/>
            <p:cNvSpPr/>
            <p:nvPr/>
          </p:nvSpPr>
          <p:spPr>
            <a:xfrm>
              <a:off x="4207321"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9" name="rc469"/>
            <p:cNvSpPr/>
            <p:nvPr/>
          </p:nvSpPr>
          <p:spPr>
            <a:xfrm>
              <a:off x="4509624" y="3797217"/>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0" name="rc470"/>
            <p:cNvSpPr/>
            <p:nvPr/>
          </p:nvSpPr>
          <p:spPr>
            <a:xfrm>
              <a:off x="4811928"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1" name="rc471"/>
            <p:cNvSpPr/>
            <p:nvPr/>
          </p:nvSpPr>
          <p:spPr>
            <a:xfrm>
              <a:off x="5114232"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2" name="rc472"/>
            <p:cNvSpPr/>
            <p:nvPr/>
          </p:nvSpPr>
          <p:spPr>
            <a:xfrm>
              <a:off x="5416536" y="379721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3" name="rc473"/>
            <p:cNvSpPr/>
            <p:nvPr/>
          </p:nvSpPr>
          <p:spPr>
            <a:xfrm>
              <a:off x="5718839" y="3797217"/>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4" name="rc474"/>
            <p:cNvSpPr/>
            <p:nvPr/>
          </p:nvSpPr>
          <p:spPr>
            <a:xfrm>
              <a:off x="6021143" y="3797217"/>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5" name="rc475"/>
            <p:cNvSpPr/>
            <p:nvPr/>
          </p:nvSpPr>
          <p:spPr>
            <a:xfrm>
              <a:off x="6323447" y="3797217"/>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6" name="rc476"/>
            <p:cNvSpPr/>
            <p:nvPr/>
          </p:nvSpPr>
          <p:spPr>
            <a:xfrm>
              <a:off x="6625750"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7" name="rc477"/>
            <p:cNvSpPr/>
            <p:nvPr/>
          </p:nvSpPr>
          <p:spPr>
            <a:xfrm>
              <a:off x="6928054"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8" name="rc478"/>
            <p:cNvSpPr/>
            <p:nvPr/>
          </p:nvSpPr>
          <p:spPr>
            <a:xfrm>
              <a:off x="7230358"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79" name="rc479"/>
            <p:cNvSpPr/>
            <p:nvPr/>
          </p:nvSpPr>
          <p:spPr>
            <a:xfrm>
              <a:off x="7532662"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0" name="rc480"/>
            <p:cNvSpPr/>
            <p:nvPr/>
          </p:nvSpPr>
          <p:spPr>
            <a:xfrm>
              <a:off x="7834965"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1" name="rc481"/>
            <p:cNvSpPr/>
            <p:nvPr/>
          </p:nvSpPr>
          <p:spPr>
            <a:xfrm>
              <a:off x="8137269"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2" name="rc482"/>
            <p:cNvSpPr/>
            <p:nvPr/>
          </p:nvSpPr>
          <p:spPr>
            <a:xfrm>
              <a:off x="8439573"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3" name="rc483"/>
            <p:cNvSpPr/>
            <p:nvPr/>
          </p:nvSpPr>
          <p:spPr>
            <a:xfrm>
              <a:off x="8741876" y="379721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4" name="rc484"/>
            <p:cNvSpPr/>
            <p:nvPr/>
          </p:nvSpPr>
          <p:spPr>
            <a:xfrm>
              <a:off x="511423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5" name="rc485"/>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6" name="rc486"/>
            <p:cNvSpPr/>
            <p:nvPr/>
          </p:nvSpPr>
          <p:spPr>
            <a:xfrm>
              <a:off x="571883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7" name="rc487"/>
            <p:cNvSpPr/>
            <p:nvPr/>
          </p:nvSpPr>
          <p:spPr>
            <a:xfrm>
              <a:off x="602114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8" name="rc488"/>
            <p:cNvSpPr/>
            <p:nvPr/>
          </p:nvSpPr>
          <p:spPr>
            <a:xfrm>
              <a:off x="632344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9" name="rc489"/>
            <p:cNvSpPr/>
            <p:nvPr/>
          </p:nvSpPr>
          <p:spPr>
            <a:xfrm>
              <a:off x="6625750"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0" name="rc490"/>
            <p:cNvSpPr/>
            <p:nvPr/>
          </p:nvSpPr>
          <p:spPr>
            <a:xfrm>
              <a:off x="692805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1" name="rc491"/>
            <p:cNvSpPr/>
            <p:nvPr/>
          </p:nvSpPr>
          <p:spPr>
            <a:xfrm>
              <a:off x="723035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2" name="rc492"/>
            <p:cNvSpPr/>
            <p:nvPr/>
          </p:nvSpPr>
          <p:spPr>
            <a:xfrm>
              <a:off x="753266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3" name="rc493"/>
            <p:cNvSpPr/>
            <p:nvPr/>
          </p:nvSpPr>
          <p:spPr>
            <a:xfrm>
              <a:off x="1788891" y="153097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4" name="rc494"/>
            <p:cNvSpPr/>
            <p:nvPr/>
          </p:nvSpPr>
          <p:spPr>
            <a:xfrm>
              <a:off x="2091195"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239349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6" name="rc496"/>
            <p:cNvSpPr/>
            <p:nvPr/>
          </p:nvSpPr>
          <p:spPr>
            <a:xfrm>
              <a:off x="269580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7" name="rc497"/>
            <p:cNvSpPr/>
            <p:nvPr/>
          </p:nvSpPr>
          <p:spPr>
            <a:xfrm>
              <a:off x="299810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8" name="rc498"/>
            <p:cNvSpPr/>
            <p:nvPr/>
          </p:nvSpPr>
          <p:spPr>
            <a:xfrm>
              <a:off x="330040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9" name="rc499"/>
            <p:cNvSpPr/>
            <p:nvPr/>
          </p:nvSpPr>
          <p:spPr>
            <a:xfrm>
              <a:off x="360271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0" name="rc500"/>
            <p:cNvSpPr/>
            <p:nvPr/>
          </p:nvSpPr>
          <p:spPr>
            <a:xfrm>
              <a:off x="390501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4207321"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2" name="rc502"/>
            <p:cNvSpPr/>
            <p:nvPr/>
          </p:nvSpPr>
          <p:spPr>
            <a:xfrm>
              <a:off x="4509624"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3" name="rc503"/>
            <p:cNvSpPr/>
            <p:nvPr/>
          </p:nvSpPr>
          <p:spPr>
            <a:xfrm>
              <a:off x="481192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4" name="rc504"/>
            <p:cNvSpPr/>
            <p:nvPr/>
          </p:nvSpPr>
          <p:spPr>
            <a:xfrm>
              <a:off x="1788891"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5" name="rc505"/>
            <p:cNvSpPr/>
            <p:nvPr/>
          </p:nvSpPr>
          <p:spPr>
            <a:xfrm>
              <a:off x="2091195"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6" name="rc506"/>
            <p:cNvSpPr/>
            <p:nvPr/>
          </p:nvSpPr>
          <p:spPr>
            <a:xfrm>
              <a:off x="2393498"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7" name="rc507"/>
            <p:cNvSpPr/>
            <p:nvPr/>
          </p:nvSpPr>
          <p:spPr>
            <a:xfrm>
              <a:off x="269580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8" name="rc508"/>
            <p:cNvSpPr/>
            <p:nvPr/>
          </p:nvSpPr>
          <p:spPr>
            <a:xfrm>
              <a:off x="299810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9" name="rc509"/>
            <p:cNvSpPr/>
            <p:nvPr/>
          </p:nvSpPr>
          <p:spPr>
            <a:xfrm>
              <a:off x="330040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0" name="rc510"/>
            <p:cNvSpPr/>
            <p:nvPr/>
          </p:nvSpPr>
          <p:spPr>
            <a:xfrm>
              <a:off x="360271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1" name="rc511"/>
            <p:cNvSpPr/>
            <p:nvPr/>
          </p:nvSpPr>
          <p:spPr>
            <a:xfrm>
              <a:off x="390501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2" name="rc512"/>
            <p:cNvSpPr/>
            <p:nvPr/>
          </p:nvSpPr>
          <p:spPr>
            <a:xfrm>
              <a:off x="4207321"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3" name="rc513"/>
            <p:cNvSpPr/>
            <p:nvPr/>
          </p:nvSpPr>
          <p:spPr>
            <a:xfrm>
              <a:off x="450962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4" name="rc514"/>
            <p:cNvSpPr/>
            <p:nvPr/>
          </p:nvSpPr>
          <p:spPr>
            <a:xfrm>
              <a:off x="481192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511423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6" name="rc516"/>
            <p:cNvSpPr/>
            <p:nvPr/>
          </p:nvSpPr>
          <p:spPr>
            <a:xfrm>
              <a:off x="541653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7" name="rc517"/>
            <p:cNvSpPr/>
            <p:nvPr/>
          </p:nvSpPr>
          <p:spPr>
            <a:xfrm>
              <a:off x="571883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8" name="rc518"/>
            <p:cNvSpPr/>
            <p:nvPr/>
          </p:nvSpPr>
          <p:spPr>
            <a:xfrm>
              <a:off x="602114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9" name="rc519"/>
            <p:cNvSpPr/>
            <p:nvPr/>
          </p:nvSpPr>
          <p:spPr>
            <a:xfrm>
              <a:off x="632344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0" name="rc520"/>
            <p:cNvSpPr/>
            <p:nvPr/>
          </p:nvSpPr>
          <p:spPr>
            <a:xfrm>
              <a:off x="6625750"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1" name="rc521"/>
            <p:cNvSpPr/>
            <p:nvPr/>
          </p:nvSpPr>
          <p:spPr>
            <a:xfrm>
              <a:off x="692805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2" name="rc522"/>
            <p:cNvSpPr/>
            <p:nvPr/>
          </p:nvSpPr>
          <p:spPr>
            <a:xfrm>
              <a:off x="723035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3" name="rc523"/>
            <p:cNvSpPr/>
            <p:nvPr/>
          </p:nvSpPr>
          <p:spPr>
            <a:xfrm>
              <a:off x="753266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4" name="rc524"/>
            <p:cNvSpPr/>
            <p:nvPr/>
          </p:nvSpPr>
          <p:spPr>
            <a:xfrm>
              <a:off x="7834965"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5" name="rc525"/>
            <p:cNvSpPr/>
            <p:nvPr/>
          </p:nvSpPr>
          <p:spPr>
            <a:xfrm>
              <a:off x="8137269"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6" name="rc526"/>
            <p:cNvSpPr/>
            <p:nvPr/>
          </p:nvSpPr>
          <p:spPr>
            <a:xfrm>
              <a:off x="8439573"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7" name="rc527"/>
            <p:cNvSpPr/>
            <p:nvPr/>
          </p:nvSpPr>
          <p:spPr>
            <a:xfrm>
              <a:off x="8741876"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8" name="rc528"/>
            <p:cNvSpPr/>
            <p:nvPr/>
          </p:nvSpPr>
          <p:spPr>
            <a:xfrm>
              <a:off x="2393498" y="5191828"/>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9" name="rc529"/>
            <p:cNvSpPr/>
            <p:nvPr/>
          </p:nvSpPr>
          <p:spPr>
            <a:xfrm>
              <a:off x="2695802" y="5191828"/>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0" name="rc530"/>
            <p:cNvSpPr/>
            <p:nvPr/>
          </p:nvSpPr>
          <p:spPr>
            <a:xfrm>
              <a:off x="2998106" y="5191828"/>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31" name="rc531"/>
            <p:cNvSpPr/>
            <p:nvPr/>
          </p:nvSpPr>
          <p:spPr>
            <a:xfrm>
              <a:off x="3300409" y="5191828"/>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32" name="rc532"/>
            <p:cNvSpPr/>
            <p:nvPr/>
          </p:nvSpPr>
          <p:spPr>
            <a:xfrm>
              <a:off x="3602713" y="5191828"/>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3" name="rc533"/>
            <p:cNvSpPr/>
            <p:nvPr/>
          </p:nvSpPr>
          <p:spPr>
            <a:xfrm>
              <a:off x="3905017" y="519182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4" name="rc534"/>
            <p:cNvSpPr/>
            <p:nvPr/>
          </p:nvSpPr>
          <p:spPr>
            <a:xfrm>
              <a:off x="4207321" y="519182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35" name="rc535"/>
            <p:cNvSpPr/>
            <p:nvPr/>
          </p:nvSpPr>
          <p:spPr>
            <a:xfrm>
              <a:off x="4509624" y="5191828"/>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6" name="rc536"/>
            <p:cNvSpPr/>
            <p:nvPr/>
          </p:nvSpPr>
          <p:spPr>
            <a:xfrm>
              <a:off x="4811928" y="519182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7" name="rc537"/>
            <p:cNvSpPr/>
            <p:nvPr/>
          </p:nvSpPr>
          <p:spPr>
            <a:xfrm>
              <a:off x="5114232"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8" name="rc538"/>
            <p:cNvSpPr/>
            <p:nvPr/>
          </p:nvSpPr>
          <p:spPr>
            <a:xfrm>
              <a:off x="5416536"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39" name="rc539"/>
            <p:cNvSpPr/>
            <p:nvPr/>
          </p:nvSpPr>
          <p:spPr>
            <a:xfrm>
              <a:off x="5718839" y="519182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40" name="rc540"/>
            <p:cNvSpPr/>
            <p:nvPr/>
          </p:nvSpPr>
          <p:spPr>
            <a:xfrm>
              <a:off x="6021143" y="5191828"/>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41" name="rc541"/>
            <p:cNvSpPr/>
            <p:nvPr/>
          </p:nvSpPr>
          <p:spPr>
            <a:xfrm>
              <a:off x="6323447"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42" name="rc542"/>
            <p:cNvSpPr/>
            <p:nvPr/>
          </p:nvSpPr>
          <p:spPr>
            <a:xfrm>
              <a:off x="6625750" y="519182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43" name="rc543"/>
            <p:cNvSpPr/>
            <p:nvPr/>
          </p:nvSpPr>
          <p:spPr>
            <a:xfrm>
              <a:off x="6928054" y="519182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44" name="rc544"/>
            <p:cNvSpPr/>
            <p:nvPr/>
          </p:nvSpPr>
          <p:spPr>
            <a:xfrm>
              <a:off x="7230358" y="519182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45" name="rc545"/>
            <p:cNvSpPr/>
            <p:nvPr/>
          </p:nvSpPr>
          <p:spPr>
            <a:xfrm>
              <a:off x="7532662" y="519182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46" name="rc546"/>
            <p:cNvSpPr/>
            <p:nvPr/>
          </p:nvSpPr>
          <p:spPr>
            <a:xfrm>
              <a:off x="7834965"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47" name="rc547"/>
            <p:cNvSpPr/>
            <p:nvPr/>
          </p:nvSpPr>
          <p:spPr>
            <a:xfrm>
              <a:off x="8137269" y="519182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8" name="rc548"/>
            <p:cNvSpPr/>
            <p:nvPr/>
          </p:nvSpPr>
          <p:spPr>
            <a:xfrm>
              <a:off x="8439573" y="519182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9" name="rc549"/>
            <p:cNvSpPr/>
            <p:nvPr/>
          </p:nvSpPr>
          <p:spPr>
            <a:xfrm>
              <a:off x="8741876" y="519182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0" name="rc550"/>
            <p:cNvSpPr/>
            <p:nvPr/>
          </p:nvSpPr>
          <p:spPr>
            <a:xfrm>
              <a:off x="1788891"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2091195"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2393498"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3" name="rc553"/>
            <p:cNvSpPr/>
            <p:nvPr/>
          </p:nvSpPr>
          <p:spPr>
            <a:xfrm>
              <a:off x="269580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2998106"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5" name="rc555"/>
            <p:cNvSpPr/>
            <p:nvPr/>
          </p:nvSpPr>
          <p:spPr>
            <a:xfrm>
              <a:off x="330040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6" name="rc556"/>
            <p:cNvSpPr/>
            <p:nvPr/>
          </p:nvSpPr>
          <p:spPr>
            <a:xfrm>
              <a:off x="360271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7" name="rc557"/>
            <p:cNvSpPr/>
            <p:nvPr/>
          </p:nvSpPr>
          <p:spPr>
            <a:xfrm>
              <a:off x="390501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8" name="rc558"/>
            <p:cNvSpPr/>
            <p:nvPr/>
          </p:nvSpPr>
          <p:spPr>
            <a:xfrm>
              <a:off x="4207321"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9" name="rc559"/>
            <p:cNvSpPr/>
            <p:nvPr/>
          </p:nvSpPr>
          <p:spPr>
            <a:xfrm>
              <a:off x="450962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0" name="rc560"/>
            <p:cNvSpPr/>
            <p:nvPr/>
          </p:nvSpPr>
          <p:spPr>
            <a:xfrm>
              <a:off x="481192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1" name="rc561"/>
            <p:cNvSpPr/>
            <p:nvPr/>
          </p:nvSpPr>
          <p:spPr>
            <a:xfrm>
              <a:off x="511423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2" name="rc562"/>
            <p:cNvSpPr/>
            <p:nvPr/>
          </p:nvSpPr>
          <p:spPr>
            <a:xfrm>
              <a:off x="541653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3" name="rc563"/>
            <p:cNvSpPr/>
            <p:nvPr/>
          </p:nvSpPr>
          <p:spPr>
            <a:xfrm>
              <a:off x="571883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4" name="rc564"/>
            <p:cNvSpPr/>
            <p:nvPr/>
          </p:nvSpPr>
          <p:spPr>
            <a:xfrm>
              <a:off x="602114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5" name="rc565"/>
            <p:cNvSpPr/>
            <p:nvPr/>
          </p:nvSpPr>
          <p:spPr>
            <a:xfrm>
              <a:off x="632344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6" name="rc566"/>
            <p:cNvSpPr/>
            <p:nvPr/>
          </p:nvSpPr>
          <p:spPr>
            <a:xfrm>
              <a:off x="6625750"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7" name="rc567"/>
            <p:cNvSpPr/>
            <p:nvPr/>
          </p:nvSpPr>
          <p:spPr>
            <a:xfrm>
              <a:off x="692805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8" name="rc568"/>
            <p:cNvSpPr/>
            <p:nvPr/>
          </p:nvSpPr>
          <p:spPr>
            <a:xfrm>
              <a:off x="723035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9" name="rc569"/>
            <p:cNvSpPr/>
            <p:nvPr/>
          </p:nvSpPr>
          <p:spPr>
            <a:xfrm>
              <a:off x="753266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0" name="rc570"/>
            <p:cNvSpPr/>
            <p:nvPr/>
          </p:nvSpPr>
          <p:spPr>
            <a:xfrm>
              <a:off x="7834965"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1" name="rc571"/>
            <p:cNvSpPr/>
            <p:nvPr/>
          </p:nvSpPr>
          <p:spPr>
            <a:xfrm>
              <a:off x="813726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2" name="rc572"/>
            <p:cNvSpPr/>
            <p:nvPr/>
          </p:nvSpPr>
          <p:spPr>
            <a:xfrm>
              <a:off x="843957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3" name="rc573"/>
            <p:cNvSpPr/>
            <p:nvPr/>
          </p:nvSpPr>
          <p:spPr>
            <a:xfrm>
              <a:off x="8741876"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4" name="rc574"/>
            <p:cNvSpPr/>
            <p:nvPr/>
          </p:nvSpPr>
          <p:spPr>
            <a:xfrm>
              <a:off x="7834965"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5" name="rc575"/>
            <p:cNvSpPr/>
            <p:nvPr/>
          </p:nvSpPr>
          <p:spPr>
            <a:xfrm>
              <a:off x="813726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6" name="rc576"/>
            <p:cNvSpPr/>
            <p:nvPr/>
          </p:nvSpPr>
          <p:spPr>
            <a:xfrm>
              <a:off x="843957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7" name="rc577"/>
            <p:cNvSpPr/>
            <p:nvPr/>
          </p:nvSpPr>
          <p:spPr>
            <a:xfrm>
              <a:off x="874187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8" name="rc578"/>
            <p:cNvSpPr/>
            <p:nvPr/>
          </p:nvSpPr>
          <p:spPr>
            <a:xfrm>
              <a:off x="8741876"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9" name="rc579"/>
            <p:cNvSpPr/>
            <p:nvPr/>
          </p:nvSpPr>
          <p:spPr>
            <a:xfrm>
              <a:off x="1788891"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0" name="rc580"/>
            <p:cNvSpPr/>
            <p:nvPr/>
          </p:nvSpPr>
          <p:spPr>
            <a:xfrm>
              <a:off x="5416536"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1" name="rc581"/>
            <p:cNvSpPr/>
            <p:nvPr/>
          </p:nvSpPr>
          <p:spPr>
            <a:xfrm>
              <a:off x="5718839" y="484317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2" name="rc582"/>
            <p:cNvSpPr/>
            <p:nvPr/>
          </p:nvSpPr>
          <p:spPr>
            <a:xfrm>
              <a:off x="6021143" y="484317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3" name="rc583"/>
            <p:cNvSpPr/>
            <p:nvPr/>
          </p:nvSpPr>
          <p:spPr>
            <a:xfrm>
              <a:off x="6323447"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4" name="rc584"/>
            <p:cNvSpPr/>
            <p:nvPr/>
          </p:nvSpPr>
          <p:spPr>
            <a:xfrm>
              <a:off x="6625750" y="484317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5" name="rc585"/>
            <p:cNvSpPr/>
            <p:nvPr/>
          </p:nvSpPr>
          <p:spPr>
            <a:xfrm>
              <a:off x="6928054" y="484317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6" name="rc586"/>
            <p:cNvSpPr/>
            <p:nvPr/>
          </p:nvSpPr>
          <p:spPr>
            <a:xfrm>
              <a:off x="7230358" y="484317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7" name="rc587"/>
            <p:cNvSpPr/>
            <p:nvPr/>
          </p:nvSpPr>
          <p:spPr>
            <a:xfrm>
              <a:off x="7532662" y="484317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8" name="rc588"/>
            <p:cNvSpPr/>
            <p:nvPr/>
          </p:nvSpPr>
          <p:spPr>
            <a:xfrm>
              <a:off x="7834965" y="484317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89" name="rc589"/>
            <p:cNvSpPr/>
            <p:nvPr/>
          </p:nvSpPr>
          <p:spPr>
            <a:xfrm>
              <a:off x="8137269" y="4843175"/>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0" name="rc590"/>
            <p:cNvSpPr/>
            <p:nvPr/>
          </p:nvSpPr>
          <p:spPr>
            <a:xfrm>
              <a:off x="8439573"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91" name="rc591"/>
            <p:cNvSpPr/>
            <p:nvPr/>
          </p:nvSpPr>
          <p:spPr>
            <a:xfrm>
              <a:off x="2091195"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2" name="rc592"/>
            <p:cNvSpPr/>
            <p:nvPr/>
          </p:nvSpPr>
          <p:spPr>
            <a:xfrm>
              <a:off x="2393498" y="309991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93" name="rc593"/>
            <p:cNvSpPr/>
            <p:nvPr/>
          </p:nvSpPr>
          <p:spPr>
            <a:xfrm>
              <a:off x="2695802"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4" name="rc594"/>
            <p:cNvSpPr/>
            <p:nvPr/>
          </p:nvSpPr>
          <p:spPr>
            <a:xfrm>
              <a:off x="2998106"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5" name="rc595"/>
            <p:cNvSpPr/>
            <p:nvPr/>
          </p:nvSpPr>
          <p:spPr>
            <a:xfrm>
              <a:off x="3300409"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6" name="rc596"/>
            <p:cNvSpPr/>
            <p:nvPr/>
          </p:nvSpPr>
          <p:spPr>
            <a:xfrm>
              <a:off x="3602713"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7" name="rc597"/>
            <p:cNvSpPr/>
            <p:nvPr/>
          </p:nvSpPr>
          <p:spPr>
            <a:xfrm>
              <a:off x="3905017"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8" name="rc598"/>
            <p:cNvSpPr/>
            <p:nvPr/>
          </p:nvSpPr>
          <p:spPr>
            <a:xfrm>
              <a:off x="4207321"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9" name="rc599"/>
            <p:cNvSpPr/>
            <p:nvPr/>
          </p:nvSpPr>
          <p:spPr>
            <a:xfrm>
              <a:off x="4509624"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0" name="rc600"/>
            <p:cNvSpPr/>
            <p:nvPr/>
          </p:nvSpPr>
          <p:spPr>
            <a:xfrm>
              <a:off x="4811928"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1" name="rc601"/>
            <p:cNvSpPr/>
            <p:nvPr/>
          </p:nvSpPr>
          <p:spPr>
            <a:xfrm>
              <a:off x="5114232"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2" name="rc602"/>
            <p:cNvSpPr/>
            <p:nvPr/>
          </p:nvSpPr>
          <p:spPr>
            <a:xfrm>
              <a:off x="5416536"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3" name="rc603"/>
            <p:cNvSpPr/>
            <p:nvPr/>
          </p:nvSpPr>
          <p:spPr>
            <a:xfrm>
              <a:off x="5718839" y="309991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04" name="rc604"/>
            <p:cNvSpPr/>
            <p:nvPr/>
          </p:nvSpPr>
          <p:spPr>
            <a:xfrm>
              <a:off x="6021143"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5" name="rc605"/>
            <p:cNvSpPr/>
            <p:nvPr/>
          </p:nvSpPr>
          <p:spPr>
            <a:xfrm>
              <a:off x="6323447"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6" name="rc606"/>
            <p:cNvSpPr/>
            <p:nvPr/>
          </p:nvSpPr>
          <p:spPr>
            <a:xfrm>
              <a:off x="6625750"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7" name="rc607"/>
            <p:cNvSpPr/>
            <p:nvPr/>
          </p:nvSpPr>
          <p:spPr>
            <a:xfrm>
              <a:off x="6928054"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8" name="rc608"/>
            <p:cNvSpPr/>
            <p:nvPr/>
          </p:nvSpPr>
          <p:spPr>
            <a:xfrm>
              <a:off x="7230358" y="3099911"/>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09" name="rc609"/>
            <p:cNvSpPr/>
            <p:nvPr/>
          </p:nvSpPr>
          <p:spPr>
            <a:xfrm>
              <a:off x="7532662"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0" name="rc610"/>
            <p:cNvSpPr/>
            <p:nvPr/>
          </p:nvSpPr>
          <p:spPr>
            <a:xfrm>
              <a:off x="7834965"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1" name="rc611"/>
            <p:cNvSpPr/>
            <p:nvPr/>
          </p:nvSpPr>
          <p:spPr>
            <a:xfrm>
              <a:off x="8137269" y="309991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12" name="rc612"/>
            <p:cNvSpPr/>
            <p:nvPr/>
          </p:nvSpPr>
          <p:spPr>
            <a:xfrm>
              <a:off x="8439573"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3" name="rc613"/>
            <p:cNvSpPr/>
            <p:nvPr/>
          </p:nvSpPr>
          <p:spPr>
            <a:xfrm>
              <a:off x="8741876" y="309991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4" name="rc614"/>
            <p:cNvSpPr/>
            <p:nvPr/>
          </p:nvSpPr>
          <p:spPr>
            <a:xfrm>
              <a:off x="1788891"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5" name="rc615"/>
            <p:cNvSpPr/>
            <p:nvPr/>
          </p:nvSpPr>
          <p:spPr>
            <a:xfrm>
              <a:off x="2091195" y="484317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16" name="rc616"/>
            <p:cNvSpPr/>
            <p:nvPr/>
          </p:nvSpPr>
          <p:spPr>
            <a:xfrm>
              <a:off x="2393498"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17" name="rc617"/>
            <p:cNvSpPr/>
            <p:nvPr/>
          </p:nvSpPr>
          <p:spPr>
            <a:xfrm>
              <a:off x="2695802" y="484317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18" name="rc618"/>
            <p:cNvSpPr/>
            <p:nvPr/>
          </p:nvSpPr>
          <p:spPr>
            <a:xfrm>
              <a:off x="2998106"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9" name="rc619"/>
            <p:cNvSpPr/>
            <p:nvPr/>
          </p:nvSpPr>
          <p:spPr>
            <a:xfrm>
              <a:off x="3300409"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0" name="rc620"/>
            <p:cNvSpPr/>
            <p:nvPr/>
          </p:nvSpPr>
          <p:spPr>
            <a:xfrm>
              <a:off x="3602713" y="484317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1" name="rc621"/>
            <p:cNvSpPr/>
            <p:nvPr/>
          </p:nvSpPr>
          <p:spPr>
            <a:xfrm>
              <a:off x="3905017"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2" name="rc622"/>
            <p:cNvSpPr/>
            <p:nvPr/>
          </p:nvSpPr>
          <p:spPr>
            <a:xfrm>
              <a:off x="4207321" y="484317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3" name="rc623"/>
            <p:cNvSpPr/>
            <p:nvPr/>
          </p:nvSpPr>
          <p:spPr>
            <a:xfrm>
              <a:off x="4509624" y="484317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24" name="rc624"/>
            <p:cNvSpPr/>
            <p:nvPr/>
          </p:nvSpPr>
          <p:spPr>
            <a:xfrm>
              <a:off x="4811928"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25" name="rc625"/>
            <p:cNvSpPr/>
            <p:nvPr/>
          </p:nvSpPr>
          <p:spPr>
            <a:xfrm>
              <a:off x="5114232" y="484317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6" name="rc626"/>
            <p:cNvSpPr/>
            <p:nvPr/>
          </p:nvSpPr>
          <p:spPr>
            <a:xfrm>
              <a:off x="1788891"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7" name="rc627"/>
            <p:cNvSpPr/>
            <p:nvPr/>
          </p:nvSpPr>
          <p:spPr>
            <a:xfrm>
              <a:off x="2091195"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8" name="rc628"/>
            <p:cNvSpPr/>
            <p:nvPr/>
          </p:nvSpPr>
          <p:spPr>
            <a:xfrm>
              <a:off x="2393498"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9" name="rc629"/>
            <p:cNvSpPr/>
            <p:nvPr/>
          </p:nvSpPr>
          <p:spPr>
            <a:xfrm>
              <a:off x="2695802" y="414586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0" name="rc630"/>
            <p:cNvSpPr/>
            <p:nvPr/>
          </p:nvSpPr>
          <p:spPr>
            <a:xfrm>
              <a:off x="2998106"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1" name="rc631"/>
            <p:cNvSpPr/>
            <p:nvPr/>
          </p:nvSpPr>
          <p:spPr>
            <a:xfrm>
              <a:off x="3300409" y="414586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32" name="rc632"/>
            <p:cNvSpPr/>
            <p:nvPr/>
          </p:nvSpPr>
          <p:spPr>
            <a:xfrm>
              <a:off x="3602713"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33" name="rc633"/>
            <p:cNvSpPr/>
            <p:nvPr/>
          </p:nvSpPr>
          <p:spPr>
            <a:xfrm>
              <a:off x="3905017"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34" name="rc634"/>
            <p:cNvSpPr/>
            <p:nvPr/>
          </p:nvSpPr>
          <p:spPr>
            <a:xfrm>
              <a:off x="4207321" y="4145869"/>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35" name="rc635"/>
            <p:cNvSpPr/>
            <p:nvPr/>
          </p:nvSpPr>
          <p:spPr>
            <a:xfrm>
              <a:off x="4509624" y="414586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36" name="rc636"/>
            <p:cNvSpPr/>
            <p:nvPr/>
          </p:nvSpPr>
          <p:spPr>
            <a:xfrm>
              <a:off x="4811928"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7" name="rc637"/>
            <p:cNvSpPr/>
            <p:nvPr/>
          </p:nvSpPr>
          <p:spPr>
            <a:xfrm>
              <a:off x="5114232"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8" name="rc638"/>
            <p:cNvSpPr/>
            <p:nvPr/>
          </p:nvSpPr>
          <p:spPr>
            <a:xfrm>
              <a:off x="5416536" y="414586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39" name="rc639"/>
            <p:cNvSpPr/>
            <p:nvPr/>
          </p:nvSpPr>
          <p:spPr>
            <a:xfrm>
              <a:off x="5718839" y="414586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0" name="rc640"/>
            <p:cNvSpPr/>
            <p:nvPr/>
          </p:nvSpPr>
          <p:spPr>
            <a:xfrm>
              <a:off x="6021143" y="414586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41" name="rc641"/>
            <p:cNvSpPr/>
            <p:nvPr/>
          </p:nvSpPr>
          <p:spPr>
            <a:xfrm>
              <a:off x="6323447"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42" name="rc642"/>
            <p:cNvSpPr/>
            <p:nvPr/>
          </p:nvSpPr>
          <p:spPr>
            <a:xfrm>
              <a:off x="6625750"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43" name="rc643"/>
            <p:cNvSpPr/>
            <p:nvPr/>
          </p:nvSpPr>
          <p:spPr>
            <a:xfrm>
              <a:off x="6928054" y="414586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4" name="rc644"/>
            <p:cNvSpPr/>
            <p:nvPr/>
          </p:nvSpPr>
          <p:spPr>
            <a:xfrm>
              <a:off x="7230358" y="4145869"/>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5" name="rc645"/>
            <p:cNvSpPr/>
            <p:nvPr/>
          </p:nvSpPr>
          <p:spPr>
            <a:xfrm>
              <a:off x="7532662" y="414586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6" name="rc646"/>
            <p:cNvSpPr/>
            <p:nvPr/>
          </p:nvSpPr>
          <p:spPr>
            <a:xfrm>
              <a:off x="7834965"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7" name="rc647"/>
            <p:cNvSpPr/>
            <p:nvPr/>
          </p:nvSpPr>
          <p:spPr>
            <a:xfrm>
              <a:off x="8137269" y="414586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48" name="rc648"/>
            <p:cNvSpPr/>
            <p:nvPr/>
          </p:nvSpPr>
          <p:spPr>
            <a:xfrm>
              <a:off x="8439573" y="414586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9" name="rc649"/>
            <p:cNvSpPr/>
            <p:nvPr/>
          </p:nvSpPr>
          <p:spPr>
            <a:xfrm>
              <a:off x="8741876"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0" name="tx650"/>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6" name="tx656"/>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7" name="tx657"/>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2" name="tx662"/>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5" name="tx675"/>
            <p:cNvSpPr/>
            <p:nvPr/>
          </p:nvSpPr>
          <p:spPr>
            <a:xfrm>
              <a:off x="218205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6" name="tx676"/>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7" name="tx677"/>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8" name="tx678"/>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9" name="tx679"/>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0" name="tx680"/>
            <p:cNvSpPr/>
            <p:nvPr/>
          </p:nvSpPr>
          <p:spPr>
            <a:xfrm>
              <a:off x="369357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520509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853043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8" name="tx698"/>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0" name="tx700"/>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1" name="tx701"/>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2" name="tx702"/>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429818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520509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0" name="tx710"/>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1" name="tx711"/>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92582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19" name="tx719"/>
            <p:cNvSpPr/>
            <p:nvPr/>
          </p:nvSpPr>
          <p:spPr>
            <a:xfrm>
              <a:off x="822813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0" name="tx720"/>
            <p:cNvSpPr/>
            <p:nvPr/>
          </p:nvSpPr>
          <p:spPr>
            <a:xfrm>
              <a:off x="853043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1" name="tx721"/>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26" name="tx726"/>
            <p:cNvSpPr/>
            <p:nvPr/>
          </p:nvSpPr>
          <p:spPr>
            <a:xfrm>
              <a:off x="278666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7" name="tx727"/>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8" name="tx728"/>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3693575"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0" name="tx730"/>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31" name="tx731"/>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32" name="tx732"/>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3" name="tx733"/>
            <p:cNvSpPr/>
            <p:nvPr/>
          </p:nvSpPr>
          <p:spPr>
            <a:xfrm>
              <a:off x="49027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34" name="tx734"/>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5" name="tx735"/>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6" name="tx736"/>
            <p:cNvSpPr/>
            <p:nvPr/>
          </p:nvSpPr>
          <p:spPr>
            <a:xfrm>
              <a:off x="58097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61120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9" name="tx739"/>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0" name="tx740"/>
            <p:cNvSpPr/>
            <p:nvPr/>
          </p:nvSpPr>
          <p:spPr>
            <a:xfrm>
              <a:off x="70189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1" name="tx741"/>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3" name="tx743"/>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4" name="tx744"/>
            <p:cNvSpPr/>
            <p:nvPr/>
          </p:nvSpPr>
          <p:spPr>
            <a:xfrm>
              <a:off x="278666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5" name="tx745"/>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369357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8" name="tx748"/>
            <p:cNvSpPr/>
            <p:nvPr/>
          </p:nvSpPr>
          <p:spPr>
            <a:xfrm>
              <a:off x="399587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641430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8" name="tx758"/>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59" name="tx759"/>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0" name="tx760"/>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1" name="tx761"/>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1879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63" name="tx763"/>
            <p:cNvSpPr/>
            <p:nvPr/>
          </p:nvSpPr>
          <p:spPr>
            <a:xfrm>
              <a:off x="2182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4" name="tx764"/>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5" name="tx765"/>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6" name="tx766"/>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7" name="tx767"/>
            <p:cNvSpPr/>
            <p:nvPr/>
          </p:nvSpPr>
          <p:spPr>
            <a:xfrm>
              <a:off x="822813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8" name="tx768"/>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69" name="tx769"/>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3391272"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71" name="tx771"/>
            <p:cNvSpPr/>
            <p:nvPr/>
          </p:nvSpPr>
          <p:spPr>
            <a:xfrm>
              <a:off x="369357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72" name="tx772"/>
            <p:cNvSpPr/>
            <p:nvPr/>
          </p:nvSpPr>
          <p:spPr>
            <a:xfrm>
              <a:off x="399587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429818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4" name="tx774"/>
            <p:cNvSpPr/>
            <p:nvPr/>
          </p:nvSpPr>
          <p:spPr>
            <a:xfrm>
              <a:off x="460048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5" name="tx775"/>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76" name="tx776"/>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7" name="tx777"/>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8" name="tx778"/>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9" name="tx779"/>
            <p:cNvSpPr/>
            <p:nvPr/>
          </p:nvSpPr>
          <p:spPr>
            <a:xfrm>
              <a:off x="6112005"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0" name="tx780"/>
            <p:cNvSpPr/>
            <p:nvPr/>
          </p:nvSpPr>
          <p:spPr>
            <a:xfrm>
              <a:off x="641430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1" name="tx781"/>
            <p:cNvSpPr/>
            <p:nvPr/>
          </p:nvSpPr>
          <p:spPr>
            <a:xfrm>
              <a:off x="671661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2" name="tx782"/>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3" name="tx783"/>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4" name="tx784"/>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5" name="tx785"/>
            <p:cNvSpPr/>
            <p:nvPr/>
          </p:nvSpPr>
          <p:spPr>
            <a:xfrm>
              <a:off x="7925827"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86" name="tx786"/>
            <p:cNvSpPr/>
            <p:nvPr/>
          </p:nvSpPr>
          <p:spPr>
            <a:xfrm>
              <a:off x="8228131" y="45428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87" name="tx787"/>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8" name="tx788"/>
            <p:cNvSpPr/>
            <p:nvPr/>
          </p:nvSpPr>
          <p:spPr>
            <a:xfrm>
              <a:off x="187975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9" name="tx789"/>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90" name="tx790"/>
            <p:cNvSpPr/>
            <p:nvPr/>
          </p:nvSpPr>
          <p:spPr>
            <a:xfrm>
              <a:off x="2484361"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1" name="tx791"/>
            <p:cNvSpPr/>
            <p:nvPr/>
          </p:nvSpPr>
          <p:spPr>
            <a:xfrm>
              <a:off x="278666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2" name="tx792"/>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3" name="tx793"/>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94" name="tx794"/>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95" name="tx795"/>
            <p:cNvSpPr/>
            <p:nvPr/>
          </p:nvSpPr>
          <p:spPr>
            <a:xfrm>
              <a:off x="218205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96" name="tx796"/>
            <p:cNvSpPr/>
            <p:nvPr/>
          </p:nvSpPr>
          <p:spPr>
            <a:xfrm>
              <a:off x="248436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7" name="tx797"/>
            <p:cNvSpPr/>
            <p:nvPr/>
          </p:nvSpPr>
          <p:spPr>
            <a:xfrm>
              <a:off x="2786664" y="40199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98" name="tx798"/>
            <p:cNvSpPr/>
            <p:nvPr/>
          </p:nvSpPr>
          <p:spPr>
            <a:xfrm>
              <a:off x="308896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9" name="tx799"/>
            <p:cNvSpPr/>
            <p:nvPr/>
          </p:nvSpPr>
          <p:spPr>
            <a:xfrm>
              <a:off x="3391272"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0" name="tx800"/>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1" name="tx801"/>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2" name="tx802"/>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3" name="tx803"/>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4902790"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05" name="tx805"/>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6" name="tx806"/>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7" name="tx807"/>
            <p:cNvSpPr/>
            <p:nvPr/>
          </p:nvSpPr>
          <p:spPr>
            <a:xfrm>
              <a:off x="580970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8" name="tx808"/>
            <p:cNvSpPr/>
            <p:nvPr/>
          </p:nvSpPr>
          <p:spPr>
            <a:xfrm>
              <a:off x="611200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9" name="tx809"/>
            <p:cNvSpPr/>
            <p:nvPr/>
          </p:nvSpPr>
          <p:spPr>
            <a:xfrm>
              <a:off x="641430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0" name="tx810"/>
            <p:cNvSpPr/>
            <p:nvPr/>
          </p:nvSpPr>
          <p:spPr>
            <a:xfrm>
              <a:off x="671661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1" name="tx811"/>
            <p:cNvSpPr/>
            <p:nvPr/>
          </p:nvSpPr>
          <p:spPr>
            <a:xfrm>
              <a:off x="7018916"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2" name="tx812"/>
            <p:cNvSpPr/>
            <p:nvPr/>
          </p:nvSpPr>
          <p:spPr>
            <a:xfrm>
              <a:off x="7321220"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3" name="tx813"/>
            <p:cNvSpPr/>
            <p:nvPr/>
          </p:nvSpPr>
          <p:spPr>
            <a:xfrm>
              <a:off x="7623524"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4" name="tx814"/>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5" name="tx815"/>
            <p:cNvSpPr/>
            <p:nvPr/>
          </p:nvSpPr>
          <p:spPr>
            <a:xfrm>
              <a:off x="822813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6" name="tx816"/>
            <p:cNvSpPr/>
            <p:nvPr/>
          </p:nvSpPr>
          <p:spPr>
            <a:xfrm>
              <a:off x="853043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7" name="tx817"/>
            <p:cNvSpPr/>
            <p:nvPr/>
          </p:nvSpPr>
          <p:spPr>
            <a:xfrm>
              <a:off x="8832739"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8" name="tx818"/>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9" name="tx819"/>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0" name="tx820"/>
            <p:cNvSpPr/>
            <p:nvPr/>
          </p:nvSpPr>
          <p:spPr>
            <a:xfrm>
              <a:off x="248436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1" name="tx821"/>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22" name="tx822"/>
            <p:cNvSpPr/>
            <p:nvPr/>
          </p:nvSpPr>
          <p:spPr>
            <a:xfrm>
              <a:off x="3088968" y="36709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23" name="tx823"/>
            <p:cNvSpPr/>
            <p:nvPr/>
          </p:nvSpPr>
          <p:spPr>
            <a:xfrm>
              <a:off x="3391272"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4" name="tx824"/>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5" name="tx825"/>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429818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7" name="tx827"/>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8" name="tx828"/>
            <p:cNvSpPr/>
            <p:nvPr/>
          </p:nvSpPr>
          <p:spPr>
            <a:xfrm>
              <a:off x="490279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9" name="tx829"/>
            <p:cNvSpPr/>
            <p:nvPr/>
          </p:nvSpPr>
          <p:spPr>
            <a:xfrm>
              <a:off x="520509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1" name="tx831"/>
            <p:cNvSpPr/>
            <p:nvPr/>
          </p:nvSpPr>
          <p:spPr>
            <a:xfrm>
              <a:off x="580970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2" name="tx832"/>
            <p:cNvSpPr/>
            <p:nvPr/>
          </p:nvSpPr>
          <p:spPr>
            <a:xfrm>
              <a:off x="6112005"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3" name="tx833"/>
            <p:cNvSpPr/>
            <p:nvPr/>
          </p:nvSpPr>
          <p:spPr>
            <a:xfrm>
              <a:off x="641430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34" name="tx834"/>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5" name="tx835"/>
            <p:cNvSpPr/>
            <p:nvPr/>
          </p:nvSpPr>
          <p:spPr>
            <a:xfrm>
              <a:off x="7018916"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6" name="tx836"/>
            <p:cNvSpPr/>
            <p:nvPr/>
          </p:nvSpPr>
          <p:spPr>
            <a:xfrm>
              <a:off x="732122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7" name="tx837"/>
            <p:cNvSpPr/>
            <p:nvPr/>
          </p:nvSpPr>
          <p:spPr>
            <a:xfrm>
              <a:off x="762352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8" name="tx838"/>
            <p:cNvSpPr/>
            <p:nvPr/>
          </p:nvSpPr>
          <p:spPr>
            <a:xfrm>
              <a:off x="792582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822813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0" name="tx840"/>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1" name="tx841"/>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187975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3" name="tx843"/>
            <p:cNvSpPr/>
            <p:nvPr/>
          </p:nvSpPr>
          <p:spPr>
            <a:xfrm>
              <a:off x="248436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44" name="tx844"/>
            <p:cNvSpPr/>
            <p:nvPr/>
          </p:nvSpPr>
          <p:spPr>
            <a:xfrm>
              <a:off x="2786664"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45" name="tx845"/>
            <p:cNvSpPr/>
            <p:nvPr/>
          </p:nvSpPr>
          <p:spPr>
            <a:xfrm>
              <a:off x="308896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46" name="tx846"/>
            <p:cNvSpPr/>
            <p:nvPr/>
          </p:nvSpPr>
          <p:spPr>
            <a:xfrm>
              <a:off x="3391272"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7" name="tx847"/>
            <p:cNvSpPr/>
            <p:nvPr/>
          </p:nvSpPr>
          <p:spPr>
            <a:xfrm>
              <a:off x="369357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8" name="tx848"/>
            <p:cNvSpPr/>
            <p:nvPr/>
          </p:nvSpPr>
          <p:spPr>
            <a:xfrm>
              <a:off x="429818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9" name="tx849"/>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50" name="tx850"/>
            <p:cNvSpPr/>
            <p:nvPr/>
          </p:nvSpPr>
          <p:spPr>
            <a:xfrm>
              <a:off x="490279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1" name="tx851"/>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2" name="tx852"/>
            <p:cNvSpPr/>
            <p:nvPr/>
          </p:nvSpPr>
          <p:spPr>
            <a:xfrm>
              <a:off x="550739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3" name="tx853"/>
            <p:cNvSpPr/>
            <p:nvPr/>
          </p:nvSpPr>
          <p:spPr>
            <a:xfrm>
              <a:off x="580970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4" name="tx854"/>
            <p:cNvSpPr/>
            <p:nvPr/>
          </p:nvSpPr>
          <p:spPr>
            <a:xfrm>
              <a:off x="611200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5" name="tx855"/>
            <p:cNvSpPr/>
            <p:nvPr/>
          </p:nvSpPr>
          <p:spPr>
            <a:xfrm>
              <a:off x="641430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6" name="tx856"/>
            <p:cNvSpPr/>
            <p:nvPr/>
          </p:nvSpPr>
          <p:spPr>
            <a:xfrm>
              <a:off x="671661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7" name="tx857"/>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8" name="tx858"/>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9" name="tx859"/>
            <p:cNvSpPr/>
            <p:nvPr/>
          </p:nvSpPr>
          <p:spPr>
            <a:xfrm>
              <a:off x="762352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0" name="tx860"/>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1" name="tx861"/>
            <p:cNvSpPr/>
            <p:nvPr/>
          </p:nvSpPr>
          <p:spPr>
            <a:xfrm>
              <a:off x="822813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62" name="tx862"/>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3" name="tx863"/>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4" name="tx864"/>
            <p:cNvSpPr/>
            <p:nvPr/>
          </p:nvSpPr>
          <p:spPr>
            <a:xfrm>
              <a:off x="187975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65" name="tx865"/>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248436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7" name="tx867"/>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8" name="tx868"/>
            <p:cNvSpPr/>
            <p:nvPr/>
          </p:nvSpPr>
          <p:spPr>
            <a:xfrm>
              <a:off x="3088968" y="3496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69" name="tx869"/>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70" name="tx870"/>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1" name="tx871"/>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460048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4" name="tx874"/>
            <p:cNvSpPr/>
            <p:nvPr/>
          </p:nvSpPr>
          <p:spPr>
            <a:xfrm>
              <a:off x="490279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5" name="tx875"/>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550739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7" name="tx877"/>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8" name="tx878"/>
            <p:cNvSpPr/>
            <p:nvPr/>
          </p:nvSpPr>
          <p:spPr>
            <a:xfrm>
              <a:off x="611200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9" name="tx879"/>
            <p:cNvSpPr/>
            <p:nvPr/>
          </p:nvSpPr>
          <p:spPr>
            <a:xfrm>
              <a:off x="641430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0" name="tx880"/>
            <p:cNvSpPr/>
            <p:nvPr/>
          </p:nvSpPr>
          <p:spPr>
            <a:xfrm>
              <a:off x="671661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81" name="tx881"/>
            <p:cNvSpPr/>
            <p:nvPr/>
          </p:nvSpPr>
          <p:spPr>
            <a:xfrm>
              <a:off x="7018916"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2" name="tx882"/>
            <p:cNvSpPr/>
            <p:nvPr/>
          </p:nvSpPr>
          <p:spPr>
            <a:xfrm>
              <a:off x="732122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3" name="tx883"/>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4" name="tx884"/>
            <p:cNvSpPr/>
            <p:nvPr/>
          </p:nvSpPr>
          <p:spPr>
            <a:xfrm>
              <a:off x="792582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5" name="tx885"/>
            <p:cNvSpPr/>
            <p:nvPr/>
          </p:nvSpPr>
          <p:spPr>
            <a:xfrm>
              <a:off x="822813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6" name="tx886"/>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7" name="tx887"/>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8" name="tx888"/>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89" name="tx889"/>
            <p:cNvSpPr/>
            <p:nvPr/>
          </p:nvSpPr>
          <p:spPr>
            <a:xfrm>
              <a:off x="218205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0" name="tx890"/>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1" name="tx891"/>
            <p:cNvSpPr/>
            <p:nvPr/>
          </p:nvSpPr>
          <p:spPr>
            <a:xfrm>
              <a:off x="278666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2" name="tx892"/>
            <p:cNvSpPr/>
            <p:nvPr/>
          </p:nvSpPr>
          <p:spPr>
            <a:xfrm>
              <a:off x="308896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93" name="tx893"/>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4" name="tx894"/>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95" name="tx895"/>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6" name="tx896"/>
            <p:cNvSpPr/>
            <p:nvPr/>
          </p:nvSpPr>
          <p:spPr>
            <a:xfrm>
              <a:off x="429818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7" name="tx897"/>
            <p:cNvSpPr/>
            <p:nvPr/>
          </p:nvSpPr>
          <p:spPr>
            <a:xfrm>
              <a:off x="4600487"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8" name="tx898"/>
            <p:cNvSpPr/>
            <p:nvPr/>
          </p:nvSpPr>
          <p:spPr>
            <a:xfrm>
              <a:off x="4902790"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9" name="tx899"/>
            <p:cNvSpPr/>
            <p:nvPr/>
          </p:nvSpPr>
          <p:spPr>
            <a:xfrm>
              <a:off x="520509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0" name="tx900"/>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01" name="tx901"/>
            <p:cNvSpPr/>
            <p:nvPr/>
          </p:nvSpPr>
          <p:spPr>
            <a:xfrm>
              <a:off x="580970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2" name="tx902"/>
            <p:cNvSpPr/>
            <p:nvPr/>
          </p:nvSpPr>
          <p:spPr>
            <a:xfrm>
              <a:off x="611200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3" name="tx903"/>
            <p:cNvSpPr/>
            <p:nvPr/>
          </p:nvSpPr>
          <p:spPr>
            <a:xfrm>
              <a:off x="641430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4" name="tx904"/>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5" name="tx905"/>
            <p:cNvSpPr/>
            <p:nvPr/>
          </p:nvSpPr>
          <p:spPr>
            <a:xfrm>
              <a:off x="7018916"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6" name="tx906"/>
            <p:cNvSpPr/>
            <p:nvPr/>
          </p:nvSpPr>
          <p:spPr>
            <a:xfrm>
              <a:off x="7321220"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7623524"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08" name="tx908"/>
            <p:cNvSpPr/>
            <p:nvPr/>
          </p:nvSpPr>
          <p:spPr>
            <a:xfrm>
              <a:off x="792582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09" name="tx909"/>
            <p:cNvSpPr/>
            <p:nvPr/>
          </p:nvSpPr>
          <p:spPr>
            <a:xfrm>
              <a:off x="853043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10" name="tx910"/>
            <p:cNvSpPr/>
            <p:nvPr/>
          </p:nvSpPr>
          <p:spPr>
            <a:xfrm>
              <a:off x="883273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1" name="tx911"/>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2" name="tx912"/>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3" name="tx913"/>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278666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5" name="tx915"/>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3391272"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369357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399587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9" name="tx919"/>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1" name="tx921"/>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2" name="tx922"/>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5" name="tx925"/>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7" name="tx927"/>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9" name="tx929"/>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0" name="tx930"/>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1" name="tx931"/>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2" name="tx932"/>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3" name="tx933"/>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4" name="tx934"/>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5" name="tx935"/>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7" name="tx937"/>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8" name="tx938"/>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9" name="tx939"/>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0" name="tx940"/>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1" name="tx941"/>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2" name="tx942"/>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3" name="tx943"/>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6" name="tx946"/>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7" name="tx947"/>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8" name="tx948"/>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9" name="tx949"/>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822813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8" name="tx958"/>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9" name="tx959"/>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1" name="tx961"/>
            <p:cNvSpPr/>
            <p:nvPr/>
          </p:nvSpPr>
          <p:spPr>
            <a:xfrm>
              <a:off x="822813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2" name="tx962"/>
            <p:cNvSpPr/>
            <p:nvPr/>
          </p:nvSpPr>
          <p:spPr>
            <a:xfrm>
              <a:off x="853043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883273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4" name="tx964"/>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5" name="tx965"/>
            <p:cNvSpPr/>
            <p:nvPr/>
          </p:nvSpPr>
          <p:spPr>
            <a:xfrm>
              <a:off x="218205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6" name="tx966"/>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7" name="tx967"/>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8" name="tx968"/>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9" name="tx969"/>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0" name="tx970"/>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3" name="tx973"/>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3" name="tx983"/>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89" name="tx989"/>
            <p:cNvSpPr/>
            <p:nvPr/>
          </p:nvSpPr>
          <p:spPr>
            <a:xfrm>
              <a:off x="218205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0" name="tx990"/>
            <p:cNvSpPr/>
            <p:nvPr/>
          </p:nvSpPr>
          <p:spPr>
            <a:xfrm>
              <a:off x="248436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1" name="tx991"/>
            <p:cNvSpPr/>
            <p:nvPr/>
          </p:nvSpPr>
          <p:spPr>
            <a:xfrm>
              <a:off x="278666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2" name="tx992"/>
            <p:cNvSpPr/>
            <p:nvPr/>
          </p:nvSpPr>
          <p:spPr>
            <a:xfrm>
              <a:off x="3088968"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3" name="tx993"/>
            <p:cNvSpPr/>
            <p:nvPr/>
          </p:nvSpPr>
          <p:spPr>
            <a:xfrm>
              <a:off x="3391272"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94" name="tx994"/>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5" name="tx995"/>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6" name="tx996"/>
            <p:cNvSpPr/>
            <p:nvPr/>
          </p:nvSpPr>
          <p:spPr>
            <a:xfrm>
              <a:off x="429818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7" name="tx997"/>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490279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1" name="tx1001"/>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2" name="tx1002"/>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4" name="tx1004"/>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732122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187975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08" name="tx1008"/>
            <p:cNvSpPr/>
            <p:nvPr/>
          </p:nvSpPr>
          <p:spPr>
            <a:xfrm>
              <a:off x="218205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09" name="tx1009"/>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10" name="tx1010"/>
            <p:cNvSpPr/>
            <p:nvPr/>
          </p:nvSpPr>
          <p:spPr>
            <a:xfrm>
              <a:off x="278666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308896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2" name="tx1012"/>
            <p:cNvSpPr/>
            <p:nvPr/>
          </p:nvSpPr>
          <p:spPr>
            <a:xfrm>
              <a:off x="3391272"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3" name="tx1013"/>
            <p:cNvSpPr/>
            <p:nvPr/>
          </p:nvSpPr>
          <p:spPr>
            <a:xfrm>
              <a:off x="369357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4" name="tx1014"/>
            <p:cNvSpPr/>
            <p:nvPr/>
          </p:nvSpPr>
          <p:spPr>
            <a:xfrm>
              <a:off x="399587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5" name="tx1015"/>
            <p:cNvSpPr/>
            <p:nvPr/>
          </p:nvSpPr>
          <p:spPr>
            <a:xfrm>
              <a:off x="429818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6" name="tx1016"/>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7" name="tx1017"/>
            <p:cNvSpPr/>
            <p:nvPr/>
          </p:nvSpPr>
          <p:spPr>
            <a:xfrm>
              <a:off x="490279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8" name="tx1018"/>
            <p:cNvSpPr/>
            <p:nvPr/>
          </p:nvSpPr>
          <p:spPr>
            <a:xfrm>
              <a:off x="5205094"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9" name="tx1019"/>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20" name="tx1020"/>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21" name="tx1021"/>
            <p:cNvSpPr/>
            <p:nvPr/>
          </p:nvSpPr>
          <p:spPr>
            <a:xfrm>
              <a:off x="611200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22" name="tx1022"/>
            <p:cNvSpPr/>
            <p:nvPr/>
          </p:nvSpPr>
          <p:spPr>
            <a:xfrm>
              <a:off x="641430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3" name="tx1023"/>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4" name="tx1024"/>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5" name="tx1025"/>
            <p:cNvSpPr/>
            <p:nvPr/>
          </p:nvSpPr>
          <p:spPr>
            <a:xfrm>
              <a:off x="732122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6" name="tx1026"/>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7" name="tx1027"/>
            <p:cNvSpPr/>
            <p:nvPr/>
          </p:nvSpPr>
          <p:spPr>
            <a:xfrm>
              <a:off x="792582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8" name="tx1028"/>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29" name="tx1029"/>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30" name="tx1030"/>
            <p:cNvSpPr/>
            <p:nvPr/>
          </p:nvSpPr>
          <p:spPr>
            <a:xfrm>
              <a:off x="883273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2" name="tx1032"/>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3" name="tx1033"/>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5" name="tx1035"/>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6" name="tx1036"/>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7" name="tx1037"/>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8" name="tx1038"/>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9" name="tx1039"/>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0" name="tx1040"/>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1" name="tx1041"/>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2" name="tx1042"/>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3" name="tx1043"/>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7" name="tx1047"/>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8" name="tx1048"/>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9" name="tx1049"/>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0" name="tx1050"/>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1" name="tx1051"/>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2" name="tx1052"/>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4" name="tx1054"/>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5" name="tx1055"/>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56" name="tx1056"/>
            <p:cNvSpPr/>
            <p:nvPr/>
          </p:nvSpPr>
          <p:spPr>
            <a:xfrm>
              <a:off x="2182057"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57" name="tx1057"/>
            <p:cNvSpPr/>
            <p:nvPr/>
          </p:nvSpPr>
          <p:spPr>
            <a:xfrm>
              <a:off x="248436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58" name="tx1058"/>
            <p:cNvSpPr/>
            <p:nvPr/>
          </p:nvSpPr>
          <p:spPr>
            <a:xfrm>
              <a:off x="278666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9" name="tx1059"/>
            <p:cNvSpPr/>
            <p:nvPr/>
          </p:nvSpPr>
          <p:spPr>
            <a:xfrm>
              <a:off x="3088968"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60" name="tx1060"/>
            <p:cNvSpPr/>
            <p:nvPr/>
          </p:nvSpPr>
          <p:spPr>
            <a:xfrm>
              <a:off x="3391272"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61" name="tx1061"/>
            <p:cNvSpPr/>
            <p:nvPr/>
          </p:nvSpPr>
          <p:spPr>
            <a:xfrm>
              <a:off x="3693575"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62" name="tx1062"/>
            <p:cNvSpPr/>
            <p:nvPr/>
          </p:nvSpPr>
          <p:spPr>
            <a:xfrm>
              <a:off x="399587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63" name="tx1063"/>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64" name="tx1064"/>
            <p:cNvSpPr/>
            <p:nvPr/>
          </p:nvSpPr>
          <p:spPr>
            <a:xfrm>
              <a:off x="4600487"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65" name="tx1065"/>
            <p:cNvSpPr/>
            <p:nvPr/>
          </p:nvSpPr>
          <p:spPr>
            <a:xfrm>
              <a:off x="4902790"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66" name="tx1066"/>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67" name="tx1067"/>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68" name="tx1068"/>
            <p:cNvSpPr/>
            <p:nvPr/>
          </p:nvSpPr>
          <p:spPr>
            <a:xfrm>
              <a:off x="580970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69" name="tx1069"/>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70" name="tx1070"/>
            <p:cNvSpPr/>
            <p:nvPr/>
          </p:nvSpPr>
          <p:spPr>
            <a:xfrm>
              <a:off x="641430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71" name="tx1071"/>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72" name="tx1072"/>
            <p:cNvSpPr/>
            <p:nvPr/>
          </p:nvSpPr>
          <p:spPr>
            <a:xfrm>
              <a:off x="187975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73" name="tx1073"/>
            <p:cNvSpPr/>
            <p:nvPr/>
          </p:nvSpPr>
          <p:spPr>
            <a:xfrm>
              <a:off x="2182057"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4" name="tx1074"/>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75" name="tx1075"/>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76" name="tx1076"/>
            <p:cNvSpPr/>
            <p:nvPr/>
          </p:nvSpPr>
          <p:spPr>
            <a:xfrm>
              <a:off x="3088968"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77" name="tx1077"/>
            <p:cNvSpPr/>
            <p:nvPr/>
          </p:nvSpPr>
          <p:spPr>
            <a:xfrm>
              <a:off x="3391272"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78" name="tx1078"/>
            <p:cNvSpPr/>
            <p:nvPr/>
          </p:nvSpPr>
          <p:spPr>
            <a:xfrm>
              <a:off x="369357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9" name="tx1079"/>
            <p:cNvSpPr/>
            <p:nvPr/>
          </p:nvSpPr>
          <p:spPr>
            <a:xfrm>
              <a:off x="3995879"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80" name="tx1080"/>
            <p:cNvSpPr/>
            <p:nvPr/>
          </p:nvSpPr>
          <p:spPr>
            <a:xfrm>
              <a:off x="4298183"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81" name="tx1081"/>
            <p:cNvSpPr/>
            <p:nvPr/>
          </p:nvSpPr>
          <p:spPr>
            <a:xfrm>
              <a:off x="460048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2" name="tx1082"/>
            <p:cNvSpPr/>
            <p:nvPr/>
          </p:nvSpPr>
          <p:spPr>
            <a:xfrm>
              <a:off x="490279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3" name="tx1083"/>
            <p:cNvSpPr/>
            <p:nvPr/>
          </p:nvSpPr>
          <p:spPr>
            <a:xfrm>
              <a:off x="520509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4" name="tx1084"/>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5" name="tx1085"/>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6" name="tx1086"/>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7" name="tx1087"/>
            <p:cNvSpPr/>
            <p:nvPr/>
          </p:nvSpPr>
          <p:spPr>
            <a:xfrm>
              <a:off x="641430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8" name="tx1088"/>
            <p:cNvSpPr/>
            <p:nvPr/>
          </p:nvSpPr>
          <p:spPr>
            <a:xfrm>
              <a:off x="671661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0" name="tx1090"/>
            <p:cNvSpPr/>
            <p:nvPr/>
          </p:nvSpPr>
          <p:spPr>
            <a:xfrm>
              <a:off x="732122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2" name="tx1092"/>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3" name="tx1093"/>
            <p:cNvSpPr/>
            <p:nvPr/>
          </p:nvSpPr>
          <p:spPr>
            <a:xfrm>
              <a:off x="187975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94" name="tx1094"/>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95" name="tx1095"/>
            <p:cNvSpPr/>
            <p:nvPr/>
          </p:nvSpPr>
          <p:spPr>
            <a:xfrm>
              <a:off x="248436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6" name="tx1096"/>
            <p:cNvSpPr/>
            <p:nvPr/>
          </p:nvSpPr>
          <p:spPr>
            <a:xfrm>
              <a:off x="278666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97" name="tx1097"/>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8" name="tx1098"/>
            <p:cNvSpPr/>
            <p:nvPr/>
          </p:nvSpPr>
          <p:spPr>
            <a:xfrm>
              <a:off x="3391272"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9" name="tx1099"/>
            <p:cNvSpPr/>
            <p:nvPr/>
          </p:nvSpPr>
          <p:spPr>
            <a:xfrm>
              <a:off x="369357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0" name="tx1100"/>
            <p:cNvSpPr/>
            <p:nvPr/>
          </p:nvSpPr>
          <p:spPr>
            <a:xfrm>
              <a:off x="3995879"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01" name="tx1101"/>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02" name="tx1102"/>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3" name="tx1103"/>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04" name="tx1104"/>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5" name="tx1105"/>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6" name="tx1106"/>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7" name="tx1107"/>
            <p:cNvSpPr/>
            <p:nvPr/>
          </p:nvSpPr>
          <p:spPr>
            <a:xfrm>
              <a:off x="6112005"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08" name="tx1108"/>
            <p:cNvSpPr/>
            <p:nvPr/>
          </p:nvSpPr>
          <p:spPr>
            <a:xfrm>
              <a:off x="6414309"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09" name="tx1109"/>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11" name="tx1111"/>
            <p:cNvSpPr/>
            <p:nvPr/>
          </p:nvSpPr>
          <p:spPr>
            <a:xfrm>
              <a:off x="732122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12" name="tx1112"/>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3" name="tx1113"/>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4" name="tx1114"/>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5" name="tx1115"/>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6" name="tx1116"/>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7" name="tx1117"/>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8" name="tx1118"/>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9" name="tx1119"/>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0" name="tx1120"/>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1879753" y="15776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27" name="tx1127"/>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8" name="tx1128"/>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9" name="tx1129"/>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1" name="tx1131"/>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5" name="tx1135"/>
            <p:cNvSpPr/>
            <p:nvPr/>
          </p:nvSpPr>
          <p:spPr>
            <a:xfrm>
              <a:off x="460048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6" name="tx1136"/>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8" name="tx1138"/>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9" name="tx1139"/>
            <p:cNvSpPr/>
            <p:nvPr/>
          </p:nvSpPr>
          <p:spPr>
            <a:xfrm>
              <a:off x="248436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0" name="tx1140"/>
            <p:cNvSpPr/>
            <p:nvPr/>
          </p:nvSpPr>
          <p:spPr>
            <a:xfrm>
              <a:off x="278666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1" name="tx1141"/>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3" name="tx1143"/>
            <p:cNvSpPr/>
            <p:nvPr/>
          </p:nvSpPr>
          <p:spPr>
            <a:xfrm>
              <a:off x="369357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5" name="tx1145"/>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6" name="tx1146"/>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7" name="tx1147"/>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8" name="tx1148"/>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9" name="tx1149"/>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0" name="tx1150"/>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1" name="tx1151"/>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2" name="tx1152"/>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3" name="tx1153"/>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4" name="tx1154"/>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5" name="tx1155"/>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8" name="tx1158"/>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59" name="tx1159"/>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0" name="tx1160"/>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1" name="tx1161"/>
            <p:cNvSpPr/>
            <p:nvPr/>
          </p:nvSpPr>
          <p:spPr>
            <a:xfrm>
              <a:off x="248436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62" name="tx1162"/>
            <p:cNvSpPr/>
            <p:nvPr/>
          </p:nvSpPr>
          <p:spPr>
            <a:xfrm>
              <a:off x="278666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63" name="tx1163"/>
            <p:cNvSpPr/>
            <p:nvPr/>
          </p:nvSpPr>
          <p:spPr>
            <a:xfrm>
              <a:off x="308896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64" name="tx1164"/>
            <p:cNvSpPr/>
            <p:nvPr/>
          </p:nvSpPr>
          <p:spPr>
            <a:xfrm>
              <a:off x="3391272"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65" name="tx1165"/>
            <p:cNvSpPr/>
            <p:nvPr/>
          </p:nvSpPr>
          <p:spPr>
            <a:xfrm>
              <a:off x="3693575"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66" name="tx1166"/>
            <p:cNvSpPr/>
            <p:nvPr/>
          </p:nvSpPr>
          <p:spPr>
            <a:xfrm>
              <a:off x="399587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67" name="tx1167"/>
            <p:cNvSpPr/>
            <p:nvPr/>
          </p:nvSpPr>
          <p:spPr>
            <a:xfrm>
              <a:off x="429818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68" name="tx1168"/>
            <p:cNvSpPr/>
            <p:nvPr/>
          </p:nvSpPr>
          <p:spPr>
            <a:xfrm>
              <a:off x="4600487" y="5241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69" name="tx1169"/>
            <p:cNvSpPr/>
            <p:nvPr/>
          </p:nvSpPr>
          <p:spPr>
            <a:xfrm>
              <a:off x="490279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70" name="tx1170"/>
            <p:cNvSpPr/>
            <p:nvPr/>
          </p:nvSpPr>
          <p:spPr>
            <a:xfrm>
              <a:off x="520509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71" name="tx1171"/>
            <p:cNvSpPr/>
            <p:nvPr/>
          </p:nvSpPr>
          <p:spPr>
            <a:xfrm>
              <a:off x="550739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72" name="tx1172"/>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73" name="tx1173"/>
            <p:cNvSpPr/>
            <p:nvPr/>
          </p:nvSpPr>
          <p:spPr>
            <a:xfrm>
              <a:off x="611200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74" name="tx1174"/>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75" name="tx1175"/>
            <p:cNvSpPr/>
            <p:nvPr/>
          </p:nvSpPr>
          <p:spPr>
            <a:xfrm>
              <a:off x="671661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76" name="tx1176"/>
            <p:cNvSpPr/>
            <p:nvPr/>
          </p:nvSpPr>
          <p:spPr>
            <a:xfrm>
              <a:off x="7018916"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77" name="tx1177"/>
            <p:cNvSpPr/>
            <p:nvPr/>
          </p:nvSpPr>
          <p:spPr>
            <a:xfrm>
              <a:off x="732122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78" name="tx1178"/>
            <p:cNvSpPr/>
            <p:nvPr/>
          </p:nvSpPr>
          <p:spPr>
            <a:xfrm>
              <a:off x="762352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9" name="tx1179"/>
            <p:cNvSpPr/>
            <p:nvPr/>
          </p:nvSpPr>
          <p:spPr>
            <a:xfrm>
              <a:off x="792582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80" name="tx1180"/>
            <p:cNvSpPr/>
            <p:nvPr/>
          </p:nvSpPr>
          <p:spPr>
            <a:xfrm>
              <a:off x="822813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81" name="tx1181"/>
            <p:cNvSpPr/>
            <p:nvPr/>
          </p:nvSpPr>
          <p:spPr>
            <a:xfrm>
              <a:off x="853043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82" name="tx1182"/>
            <p:cNvSpPr/>
            <p:nvPr/>
          </p:nvSpPr>
          <p:spPr>
            <a:xfrm>
              <a:off x="883273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83" name="tx1183"/>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4" name="tx1184"/>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5" name="tx1185"/>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6" name="tx1186"/>
            <p:cNvSpPr/>
            <p:nvPr/>
          </p:nvSpPr>
          <p:spPr>
            <a:xfrm>
              <a:off x="278666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7" name="tx1187"/>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8" name="tx1188"/>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9" name="tx1189"/>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0" name="tx1190"/>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1" name="tx1191"/>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2" name="tx1192"/>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3" name="tx1193"/>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4" name="tx1194"/>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5" name="tx1195"/>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6" name="tx1196"/>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7" name="tx1197"/>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8" name="tx1198"/>
            <p:cNvSpPr/>
            <p:nvPr/>
          </p:nvSpPr>
          <p:spPr>
            <a:xfrm>
              <a:off x="641430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9" name="tx1199"/>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0" name="tx1200"/>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1" name="tx1201"/>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2" name="tx1202"/>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3" name="tx1203"/>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4" name="tx1204"/>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5" name="tx1205"/>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6" name="tx1206"/>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7" name="tx1207"/>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8" name="tx1208"/>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9" name="tx1209"/>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0" name="tx1210"/>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1" name="tx1211"/>
            <p:cNvSpPr/>
            <p:nvPr/>
          </p:nvSpPr>
          <p:spPr>
            <a:xfrm>
              <a:off x="883273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12" name="tx1212"/>
            <p:cNvSpPr/>
            <p:nvPr/>
          </p:nvSpPr>
          <p:spPr>
            <a:xfrm>
              <a:off x="187975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3" name="tx1213"/>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14" name="tx1214"/>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5" name="tx1215"/>
            <p:cNvSpPr/>
            <p:nvPr/>
          </p:nvSpPr>
          <p:spPr>
            <a:xfrm>
              <a:off x="611200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6" name="tx1216"/>
            <p:cNvSpPr/>
            <p:nvPr/>
          </p:nvSpPr>
          <p:spPr>
            <a:xfrm>
              <a:off x="641430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17" name="tx1217"/>
            <p:cNvSpPr/>
            <p:nvPr/>
          </p:nvSpPr>
          <p:spPr>
            <a:xfrm>
              <a:off x="671661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8" name="tx1218"/>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9" name="tx1219"/>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0" name="tx1220"/>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1" name="tx1221"/>
            <p:cNvSpPr/>
            <p:nvPr/>
          </p:nvSpPr>
          <p:spPr>
            <a:xfrm>
              <a:off x="792582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22" name="tx1222"/>
            <p:cNvSpPr/>
            <p:nvPr/>
          </p:nvSpPr>
          <p:spPr>
            <a:xfrm>
              <a:off x="8228131"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23" name="tx1223"/>
            <p:cNvSpPr/>
            <p:nvPr/>
          </p:nvSpPr>
          <p:spPr>
            <a:xfrm>
              <a:off x="8530435"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24" name="tx1224"/>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5" name="tx1225"/>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26" name="tx1226"/>
            <p:cNvSpPr/>
            <p:nvPr/>
          </p:nvSpPr>
          <p:spPr>
            <a:xfrm>
              <a:off x="278666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7" name="tx1227"/>
            <p:cNvSpPr/>
            <p:nvPr/>
          </p:nvSpPr>
          <p:spPr>
            <a:xfrm>
              <a:off x="308896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28" name="tx1228"/>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29" name="tx1229"/>
            <p:cNvSpPr/>
            <p:nvPr/>
          </p:nvSpPr>
          <p:spPr>
            <a:xfrm>
              <a:off x="369357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0" name="tx1230"/>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1" name="tx1231"/>
            <p:cNvSpPr/>
            <p:nvPr/>
          </p:nvSpPr>
          <p:spPr>
            <a:xfrm>
              <a:off x="429818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2" name="tx1232"/>
            <p:cNvSpPr/>
            <p:nvPr/>
          </p:nvSpPr>
          <p:spPr>
            <a:xfrm>
              <a:off x="460048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3" name="tx1233"/>
            <p:cNvSpPr/>
            <p:nvPr/>
          </p:nvSpPr>
          <p:spPr>
            <a:xfrm>
              <a:off x="4902790"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4" name="tx1234"/>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5" name="tx1235"/>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6" name="tx1236"/>
            <p:cNvSpPr/>
            <p:nvPr/>
          </p:nvSpPr>
          <p:spPr>
            <a:xfrm>
              <a:off x="5809701"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37" name="tx1237"/>
            <p:cNvSpPr/>
            <p:nvPr/>
          </p:nvSpPr>
          <p:spPr>
            <a:xfrm>
              <a:off x="611200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8" name="tx1238"/>
            <p:cNvSpPr/>
            <p:nvPr/>
          </p:nvSpPr>
          <p:spPr>
            <a:xfrm>
              <a:off x="641430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9" name="tx1239"/>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0" name="tx1240"/>
            <p:cNvSpPr/>
            <p:nvPr/>
          </p:nvSpPr>
          <p:spPr>
            <a:xfrm>
              <a:off x="7018916"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1" name="tx1241"/>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42" name="tx1242"/>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3" name="tx1243"/>
            <p:cNvSpPr/>
            <p:nvPr/>
          </p:nvSpPr>
          <p:spPr>
            <a:xfrm>
              <a:off x="792582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4" name="tx1244"/>
            <p:cNvSpPr/>
            <p:nvPr/>
          </p:nvSpPr>
          <p:spPr>
            <a:xfrm>
              <a:off x="822813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45" name="tx1245"/>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46" name="tx1246"/>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47" name="tx1247"/>
            <p:cNvSpPr/>
            <p:nvPr/>
          </p:nvSpPr>
          <p:spPr>
            <a:xfrm>
              <a:off x="187975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48" name="tx1248"/>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49" name="tx1249"/>
            <p:cNvSpPr/>
            <p:nvPr/>
          </p:nvSpPr>
          <p:spPr>
            <a:xfrm>
              <a:off x="2484361"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50" name="tx1250"/>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1" name="tx1251"/>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52" name="tx1252"/>
            <p:cNvSpPr/>
            <p:nvPr/>
          </p:nvSpPr>
          <p:spPr>
            <a:xfrm>
              <a:off x="3391272"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53" name="tx1253"/>
            <p:cNvSpPr/>
            <p:nvPr/>
          </p:nvSpPr>
          <p:spPr>
            <a:xfrm>
              <a:off x="369357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54" name="tx1254"/>
            <p:cNvSpPr/>
            <p:nvPr/>
          </p:nvSpPr>
          <p:spPr>
            <a:xfrm>
              <a:off x="399587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55" name="tx1255"/>
            <p:cNvSpPr/>
            <p:nvPr/>
          </p:nvSpPr>
          <p:spPr>
            <a:xfrm>
              <a:off x="429818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6" name="tx1256"/>
            <p:cNvSpPr/>
            <p:nvPr/>
          </p:nvSpPr>
          <p:spPr>
            <a:xfrm>
              <a:off x="460048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57" name="tx1257"/>
            <p:cNvSpPr/>
            <p:nvPr/>
          </p:nvSpPr>
          <p:spPr>
            <a:xfrm>
              <a:off x="490279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58" name="tx1258"/>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9" name="tx1259"/>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0" name="tx1260"/>
            <p:cNvSpPr/>
            <p:nvPr/>
          </p:nvSpPr>
          <p:spPr>
            <a:xfrm>
              <a:off x="218205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1" name="tx1261"/>
            <p:cNvSpPr/>
            <p:nvPr/>
          </p:nvSpPr>
          <p:spPr>
            <a:xfrm>
              <a:off x="248436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2" name="tx1262"/>
            <p:cNvSpPr/>
            <p:nvPr/>
          </p:nvSpPr>
          <p:spPr>
            <a:xfrm>
              <a:off x="278666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63" name="tx1263"/>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64" name="tx1264"/>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65" name="tx1265"/>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66" name="tx1266"/>
            <p:cNvSpPr/>
            <p:nvPr/>
          </p:nvSpPr>
          <p:spPr>
            <a:xfrm>
              <a:off x="399587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67" name="tx1267"/>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68" name="tx1268"/>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69" name="tx1269"/>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0" name="tx1270"/>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71" name="tx1271"/>
            <p:cNvSpPr/>
            <p:nvPr/>
          </p:nvSpPr>
          <p:spPr>
            <a:xfrm>
              <a:off x="580970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72" name="tx1272"/>
            <p:cNvSpPr/>
            <p:nvPr/>
          </p:nvSpPr>
          <p:spPr>
            <a:xfrm>
              <a:off x="611200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73" name="tx1273"/>
            <p:cNvSpPr/>
            <p:nvPr/>
          </p:nvSpPr>
          <p:spPr>
            <a:xfrm>
              <a:off x="641430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74" name="tx1274"/>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75" name="tx1275"/>
            <p:cNvSpPr/>
            <p:nvPr/>
          </p:nvSpPr>
          <p:spPr>
            <a:xfrm>
              <a:off x="7018916"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76" name="tx1276"/>
            <p:cNvSpPr/>
            <p:nvPr/>
          </p:nvSpPr>
          <p:spPr>
            <a:xfrm>
              <a:off x="732122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77" name="tx1277"/>
            <p:cNvSpPr/>
            <p:nvPr/>
          </p:nvSpPr>
          <p:spPr>
            <a:xfrm>
              <a:off x="762352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8" name="tx1278"/>
            <p:cNvSpPr/>
            <p:nvPr/>
          </p:nvSpPr>
          <p:spPr>
            <a:xfrm>
              <a:off x="792582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9" name="tx1279"/>
            <p:cNvSpPr/>
            <p:nvPr/>
          </p:nvSpPr>
          <p:spPr>
            <a:xfrm>
              <a:off x="822813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0" name="tx1280"/>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1" name="tx1281"/>
            <p:cNvSpPr/>
            <p:nvPr/>
          </p:nvSpPr>
          <p:spPr>
            <a:xfrm>
              <a:off x="883273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2" name="tx1282"/>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83" name="tx1283"/>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84" name="tx1284"/>
            <p:cNvSpPr/>
            <p:nvPr/>
          </p:nvSpPr>
          <p:spPr>
            <a:xfrm>
              <a:off x="8228131" y="47158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85" name="tx1285"/>
            <p:cNvSpPr/>
            <p:nvPr/>
          </p:nvSpPr>
          <p:spPr>
            <a:xfrm>
              <a:off x="7018916"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86" name="tx1286"/>
            <p:cNvSpPr/>
            <p:nvPr/>
          </p:nvSpPr>
          <p:spPr>
            <a:xfrm>
              <a:off x="7321220"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87" name="tx1287"/>
            <p:cNvSpPr/>
            <p:nvPr/>
          </p:nvSpPr>
          <p:spPr>
            <a:xfrm>
              <a:off x="7623524"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88" name="tx1288"/>
            <p:cNvSpPr/>
            <p:nvPr/>
          </p:nvSpPr>
          <p:spPr>
            <a:xfrm>
              <a:off x="792582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89" name="tx1289"/>
            <p:cNvSpPr/>
            <p:nvPr/>
          </p:nvSpPr>
          <p:spPr>
            <a:xfrm>
              <a:off x="822813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90" name="tx1290"/>
            <p:cNvSpPr/>
            <p:nvPr/>
          </p:nvSpPr>
          <p:spPr>
            <a:xfrm>
              <a:off x="8530435"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91" name="tx1291"/>
            <p:cNvSpPr/>
            <p:nvPr/>
          </p:nvSpPr>
          <p:spPr>
            <a:xfrm>
              <a:off x="8832739" y="55875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92" name="tx1292"/>
            <p:cNvSpPr/>
            <p:nvPr/>
          </p:nvSpPr>
          <p:spPr>
            <a:xfrm>
              <a:off x="8228131"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93" name="tx1293"/>
            <p:cNvSpPr/>
            <p:nvPr/>
          </p:nvSpPr>
          <p:spPr>
            <a:xfrm>
              <a:off x="8530435"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94" name="tx1294"/>
            <p:cNvSpPr/>
            <p:nvPr/>
          </p:nvSpPr>
          <p:spPr>
            <a:xfrm>
              <a:off x="8832739"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95" name="tx1295"/>
            <p:cNvSpPr/>
            <p:nvPr/>
          </p:nvSpPr>
          <p:spPr>
            <a:xfrm>
              <a:off x="429818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96" name="tx1296"/>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97" name="tx1297"/>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98" name="tx1298"/>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99" name="tx1299"/>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0" name="tx1300"/>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1" name="tx1301"/>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2" name="tx1302"/>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3" name="tx1303"/>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4" name="tx1304"/>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5" name="tx1305"/>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06" name="tx1306"/>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07" name="tx1307"/>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08" name="tx1308"/>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09" name="tx1309"/>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0" name="tx1310"/>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1" name="tx1311"/>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2" name="tx1312"/>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3" name="tx1313"/>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4" name="tx1314"/>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5" name="tx1315"/>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16" name="tx1316"/>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17" name="tx1317"/>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18" name="tx1318"/>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19" name="tx1319"/>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0" name="tx1320"/>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1" name="tx1321"/>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2" name="tx1322"/>
            <p:cNvSpPr/>
            <p:nvPr/>
          </p:nvSpPr>
          <p:spPr>
            <a:xfrm>
              <a:off x="950805" y="522735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1323" name="tx1323"/>
            <p:cNvSpPr/>
            <p:nvPr/>
          </p:nvSpPr>
          <p:spPr>
            <a:xfrm>
              <a:off x="1307899" y="505466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324" name="tx1324"/>
            <p:cNvSpPr/>
            <p:nvPr/>
          </p:nvSpPr>
          <p:spPr>
            <a:xfrm>
              <a:off x="1175566" y="4878701"/>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5" name="tx1325"/>
            <p:cNvSpPr/>
            <p:nvPr/>
          </p:nvSpPr>
          <p:spPr>
            <a:xfrm>
              <a:off x="1113833" y="4676612"/>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1326" name="tx1326"/>
            <p:cNvSpPr/>
            <p:nvPr/>
          </p:nvSpPr>
          <p:spPr>
            <a:xfrm>
              <a:off x="1090164" y="453004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1327" name="tx1327"/>
            <p:cNvSpPr/>
            <p:nvPr/>
          </p:nvSpPr>
          <p:spPr>
            <a:xfrm>
              <a:off x="1020382" y="4329596"/>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28" name="tx1328"/>
            <p:cNvSpPr/>
            <p:nvPr/>
          </p:nvSpPr>
          <p:spPr>
            <a:xfrm>
              <a:off x="1253397" y="4179622"/>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9" name="tx1329"/>
            <p:cNvSpPr/>
            <p:nvPr/>
          </p:nvSpPr>
          <p:spPr>
            <a:xfrm>
              <a:off x="1059263" y="4005296"/>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30" name="tx1330"/>
            <p:cNvSpPr/>
            <p:nvPr/>
          </p:nvSpPr>
          <p:spPr>
            <a:xfrm>
              <a:off x="663219" y="383096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31" name="tx1331"/>
            <p:cNvSpPr/>
            <p:nvPr/>
          </p:nvSpPr>
          <p:spPr>
            <a:xfrm>
              <a:off x="1269018" y="3658416"/>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32" name="tx1332"/>
            <p:cNvSpPr/>
            <p:nvPr/>
          </p:nvSpPr>
          <p:spPr>
            <a:xfrm>
              <a:off x="686684" y="3484090"/>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33" name="tx1333"/>
            <p:cNvSpPr/>
            <p:nvPr/>
          </p:nvSpPr>
          <p:spPr>
            <a:xfrm>
              <a:off x="1020586" y="3309764"/>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34" name="tx1334"/>
            <p:cNvSpPr/>
            <p:nvPr/>
          </p:nvSpPr>
          <p:spPr>
            <a:xfrm>
              <a:off x="1121541" y="3135437"/>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35" name="tx1335"/>
            <p:cNvSpPr/>
            <p:nvPr/>
          </p:nvSpPr>
          <p:spPr>
            <a:xfrm>
              <a:off x="1315539" y="296111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6" name="tx1336"/>
            <p:cNvSpPr/>
            <p:nvPr/>
          </p:nvSpPr>
          <p:spPr>
            <a:xfrm>
              <a:off x="888458" y="2785011"/>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37" name="tx1337"/>
            <p:cNvSpPr/>
            <p:nvPr/>
          </p:nvSpPr>
          <p:spPr>
            <a:xfrm>
              <a:off x="1129113" y="258469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38" name="tx1338"/>
            <p:cNvSpPr/>
            <p:nvPr/>
          </p:nvSpPr>
          <p:spPr>
            <a:xfrm>
              <a:off x="1331023" y="2436358"/>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39" name="tx1339"/>
            <p:cNvSpPr/>
            <p:nvPr/>
          </p:nvSpPr>
          <p:spPr>
            <a:xfrm>
              <a:off x="1517585" y="2236043"/>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40" name="tx1340"/>
            <p:cNvSpPr/>
            <p:nvPr/>
          </p:nvSpPr>
          <p:spPr>
            <a:xfrm>
              <a:off x="1160150" y="2089479"/>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1341" name="tx1341"/>
            <p:cNvSpPr/>
            <p:nvPr/>
          </p:nvSpPr>
          <p:spPr>
            <a:xfrm>
              <a:off x="1299918" y="188739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42" name="tx1342"/>
            <p:cNvSpPr/>
            <p:nvPr/>
          </p:nvSpPr>
          <p:spPr>
            <a:xfrm>
              <a:off x="1144802" y="1713063"/>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3" name="tx1343"/>
            <p:cNvSpPr/>
            <p:nvPr/>
          </p:nvSpPr>
          <p:spPr>
            <a:xfrm>
              <a:off x="1276726" y="156650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44" name="tx1344"/>
            <p:cNvSpPr/>
            <p:nvPr/>
          </p:nvSpPr>
          <p:spPr>
            <a:xfrm>
              <a:off x="1338731" y="139217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45" name="tx1345"/>
            <p:cNvSpPr/>
            <p:nvPr/>
          </p:nvSpPr>
          <p:spPr>
            <a:xfrm>
              <a:off x="1408718" y="121784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46" name="tx1346"/>
            <p:cNvSpPr/>
            <p:nvPr/>
          </p:nvSpPr>
          <p:spPr>
            <a:xfrm>
              <a:off x="508103" y="1043520"/>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47" name="tx1347"/>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48" name="pic1348"/>
            <p:cNvPicPr/>
            <p:nvPr/>
          </p:nvPicPr>
          <p:blipFill>
            <a:blip r:embed="rId2" cstate="print"/>
            <a:stretch>
              <a:fillRect/>
            </a:stretch>
          </p:blipFill>
          <p:spPr>
            <a:xfrm>
              <a:off x="5093432" y="5941007"/>
              <a:ext cx="2160000" cy="219455"/>
            </a:xfrm>
            <a:prstGeom prst="rect">
              <a:avLst/>
            </a:prstGeom>
          </p:spPr>
        </p:pic>
        <p:sp>
          <p:nvSpPr>
            <p:cNvPr id="1349" name="pl1349"/>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0" name="pl1350"/>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1" name="pl1351"/>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2" name="pl1352"/>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3" name="pl1353"/>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6" name="pl1356"/>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7" name="pl1357"/>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8" name="pl1358"/>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9" name="pl1359"/>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tx1361"/>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2" name="tx1362"/>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3" name="tx1363"/>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4" name="tx1364"/>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5" name="tx1365"/>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66" name="tx1366"/>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67" name="tx1367"/>
            <p:cNvSpPr/>
            <p:nvPr/>
          </p:nvSpPr>
          <p:spPr>
            <a:xfrm>
              <a:off x="1758661" y="399578"/>
              <a:ext cx="34757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EAPR, 2000-2023</a:t>
              </a:r>
            </a:p>
          </p:txBody>
        </p:sp>
        <p:sp>
          <p:nvSpPr>
            <p:cNvPr id="1368" name="tx1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9" name="tx1369"/>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Brunei Darussalam, Malaysia, Niue, Palau, Tuvalu, and Tonga had the highest crude average DTP1 coverage (99%) and PNG had the lowest (66%).
Over the last 5 years (2019-2023), 18 countries maintained coverage of at least 90%.
There were 1 country with coverage consistently below 60% over the last 5 years (PNG).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East Asia and the Pacific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3856" y="7742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85680" y="964405"/>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2" name="pl42"/>
            <p:cNvSpPr/>
            <p:nvPr/>
          </p:nvSpPr>
          <p:spPr>
            <a:xfrm>
              <a:off x="7726591" y="1154523"/>
              <a:ext cx="177265" cy="0"/>
            </a:xfrm>
            <a:custGeom>
              <a:avLst/>
              <a:pathLst>
                <a:path w="177265" h="0">
                  <a:moveTo>
                    <a:pt x="0" y="0"/>
                  </a:moveTo>
                  <a:lnTo>
                    <a:pt x="59088"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43" name="pl43"/>
            <p:cNvSpPr/>
            <p:nvPr/>
          </p:nvSpPr>
          <p:spPr>
            <a:xfrm>
              <a:off x="7903856" y="134464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4" name="pl44"/>
            <p:cNvSpPr/>
            <p:nvPr/>
          </p:nvSpPr>
          <p:spPr>
            <a:xfrm>
              <a:off x="7844768" y="1534758"/>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45" name="pl45"/>
            <p:cNvSpPr/>
            <p:nvPr/>
          </p:nvSpPr>
          <p:spPr>
            <a:xfrm>
              <a:off x="7903856" y="172487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6" name="pl46"/>
            <p:cNvSpPr/>
            <p:nvPr/>
          </p:nvSpPr>
          <p:spPr>
            <a:xfrm>
              <a:off x="7903856" y="191499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7" name="pl47"/>
            <p:cNvSpPr/>
            <p:nvPr/>
          </p:nvSpPr>
          <p:spPr>
            <a:xfrm>
              <a:off x="7903856" y="210511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8" name="pl48"/>
            <p:cNvSpPr/>
            <p:nvPr/>
          </p:nvSpPr>
          <p:spPr>
            <a:xfrm>
              <a:off x="7903856" y="229522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9" name="pl49"/>
            <p:cNvSpPr/>
            <p:nvPr/>
          </p:nvSpPr>
          <p:spPr>
            <a:xfrm>
              <a:off x="7726591" y="2485346"/>
              <a:ext cx="177265" cy="0"/>
            </a:xfrm>
            <a:custGeom>
              <a:avLst/>
              <a:pathLst>
                <a:path w="177265" h="0">
                  <a:moveTo>
                    <a:pt x="0" y="0"/>
                  </a:moveTo>
                  <a:lnTo>
                    <a:pt x="59088" y="0"/>
                  </a:lnTo>
                  <a:lnTo>
                    <a:pt x="59088" y="0"/>
                  </a:lnTo>
                  <a:lnTo>
                    <a:pt x="177265" y="0"/>
                  </a:lnTo>
                  <a:lnTo>
                    <a:pt x="177265" y="0"/>
                  </a:lnTo>
                </a:path>
              </a:pathLst>
            </a:custGeom>
            <a:ln w="108405" cap="flat">
              <a:solidFill>
                <a:srgbClr val="E8E8E8">
                  <a:alpha val="100000"/>
                </a:srgbClr>
              </a:solidFill>
              <a:prstDash val="solid"/>
              <a:round/>
            </a:ln>
          </p:spPr>
          <p:txBody>
            <a:bodyPr/>
            <a:lstStyle/>
            <a:p/>
          </p:txBody>
        </p:sp>
        <p:sp>
          <p:nvSpPr>
            <p:cNvPr id="50" name="pl50"/>
            <p:cNvSpPr/>
            <p:nvPr/>
          </p:nvSpPr>
          <p:spPr>
            <a:xfrm>
              <a:off x="7844768" y="2675463"/>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51" name="pl51"/>
            <p:cNvSpPr/>
            <p:nvPr/>
          </p:nvSpPr>
          <p:spPr>
            <a:xfrm>
              <a:off x="7490237" y="2865581"/>
              <a:ext cx="354530" cy="0"/>
            </a:xfrm>
            <a:custGeom>
              <a:avLst/>
              <a:pathLst>
                <a:path w="354530" h="0">
                  <a:moveTo>
                    <a:pt x="0" y="0"/>
                  </a:moveTo>
                  <a:lnTo>
                    <a:pt x="177265" y="0"/>
                  </a:lnTo>
                  <a:lnTo>
                    <a:pt x="295442" y="0"/>
                  </a:lnTo>
                  <a:lnTo>
                    <a:pt x="354530" y="0"/>
                  </a:lnTo>
                  <a:lnTo>
                    <a:pt x="354530" y="0"/>
                  </a:lnTo>
                </a:path>
              </a:pathLst>
            </a:custGeom>
            <a:ln w="108405" cap="flat">
              <a:solidFill>
                <a:srgbClr val="E8E8E8">
                  <a:alpha val="100000"/>
                </a:srgbClr>
              </a:solidFill>
              <a:prstDash val="solid"/>
              <a:round/>
            </a:ln>
          </p:spPr>
          <p:txBody>
            <a:bodyPr/>
            <a:lstStyle/>
            <a:p/>
          </p:txBody>
        </p:sp>
        <p:sp>
          <p:nvSpPr>
            <p:cNvPr id="52" name="pl52"/>
            <p:cNvSpPr/>
            <p:nvPr/>
          </p:nvSpPr>
          <p:spPr>
            <a:xfrm>
              <a:off x="7726591" y="3055699"/>
              <a:ext cx="118176" cy="0"/>
            </a:xfrm>
            <a:custGeom>
              <a:avLst/>
              <a:pathLst>
                <a:path w="118176" h="0">
                  <a:moveTo>
                    <a:pt x="0" y="0"/>
                  </a:moveTo>
                  <a:lnTo>
                    <a:pt x="0"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53" name="pl53"/>
            <p:cNvSpPr/>
            <p:nvPr/>
          </p:nvSpPr>
          <p:spPr>
            <a:xfrm>
              <a:off x="7785680" y="3245816"/>
              <a:ext cx="118176" cy="0"/>
            </a:xfrm>
            <a:custGeom>
              <a:avLst/>
              <a:pathLst>
                <a:path w="118176" h="0">
                  <a:moveTo>
                    <a:pt x="0" y="0"/>
                  </a:moveTo>
                  <a:lnTo>
                    <a:pt x="0"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54" name="pl54"/>
            <p:cNvSpPr/>
            <p:nvPr/>
          </p:nvSpPr>
          <p:spPr>
            <a:xfrm>
              <a:off x="7726591" y="3435934"/>
              <a:ext cx="177265" cy="0"/>
            </a:xfrm>
            <a:custGeom>
              <a:avLst/>
              <a:pathLst>
                <a:path w="177265" h="0">
                  <a:moveTo>
                    <a:pt x="0" y="0"/>
                  </a:moveTo>
                  <a:lnTo>
                    <a:pt x="0" y="0"/>
                  </a:lnTo>
                  <a:lnTo>
                    <a:pt x="0" y="0"/>
                  </a:lnTo>
                  <a:lnTo>
                    <a:pt x="177265" y="0"/>
                  </a:lnTo>
                  <a:lnTo>
                    <a:pt x="177265" y="0"/>
                  </a:lnTo>
                </a:path>
              </a:pathLst>
            </a:custGeom>
            <a:ln w="108405" cap="flat">
              <a:solidFill>
                <a:srgbClr val="E8E8E8">
                  <a:alpha val="100000"/>
                </a:srgbClr>
              </a:solidFill>
              <a:prstDash val="solid"/>
              <a:round/>
            </a:ln>
          </p:spPr>
          <p:txBody>
            <a:bodyPr/>
            <a:lstStyle/>
            <a:p/>
          </p:txBody>
        </p:sp>
        <p:sp>
          <p:nvSpPr>
            <p:cNvPr id="55" name="pl55"/>
            <p:cNvSpPr/>
            <p:nvPr/>
          </p:nvSpPr>
          <p:spPr>
            <a:xfrm>
              <a:off x="7431149" y="3626051"/>
              <a:ext cx="472707" cy="0"/>
            </a:xfrm>
            <a:custGeom>
              <a:avLst/>
              <a:pathLst>
                <a:path w="472707" h="0">
                  <a:moveTo>
                    <a:pt x="0" y="0"/>
                  </a:moveTo>
                  <a:lnTo>
                    <a:pt x="177265" y="0"/>
                  </a:lnTo>
                  <a:lnTo>
                    <a:pt x="236353" y="0"/>
                  </a:lnTo>
                  <a:lnTo>
                    <a:pt x="354530" y="0"/>
                  </a:lnTo>
                  <a:lnTo>
                    <a:pt x="472707" y="0"/>
                  </a:lnTo>
                </a:path>
              </a:pathLst>
            </a:custGeom>
            <a:ln w="108405" cap="flat">
              <a:solidFill>
                <a:srgbClr val="E8E8E8">
                  <a:alpha val="100000"/>
                </a:srgbClr>
              </a:solidFill>
              <a:prstDash val="solid"/>
              <a:round/>
            </a:ln>
          </p:spPr>
          <p:txBody>
            <a:bodyPr/>
            <a:lstStyle/>
            <a:p/>
          </p:txBody>
        </p:sp>
        <p:sp>
          <p:nvSpPr>
            <p:cNvPr id="56" name="pl56"/>
            <p:cNvSpPr/>
            <p:nvPr/>
          </p:nvSpPr>
          <p:spPr>
            <a:xfrm>
              <a:off x="7490237" y="3816169"/>
              <a:ext cx="59088" cy="0"/>
            </a:xfrm>
            <a:custGeom>
              <a:avLst/>
              <a:pathLst>
                <a:path w="59088" h="0">
                  <a:moveTo>
                    <a:pt x="0" y="0"/>
                  </a:moveTo>
                  <a:lnTo>
                    <a:pt x="0" y="0"/>
                  </a:lnTo>
                  <a:lnTo>
                    <a:pt x="0" y="0"/>
                  </a:lnTo>
                  <a:lnTo>
                    <a:pt x="59088" y="0"/>
                  </a:lnTo>
                  <a:lnTo>
                    <a:pt x="59088" y="0"/>
                  </a:lnTo>
                </a:path>
              </a:pathLst>
            </a:custGeom>
            <a:ln w="108405" cap="flat">
              <a:solidFill>
                <a:srgbClr val="E8E8E8">
                  <a:alpha val="100000"/>
                </a:srgbClr>
              </a:solidFill>
              <a:prstDash val="solid"/>
              <a:round/>
            </a:ln>
          </p:spPr>
          <p:txBody>
            <a:bodyPr/>
            <a:lstStyle/>
            <a:p/>
          </p:txBody>
        </p:sp>
        <p:sp>
          <p:nvSpPr>
            <p:cNvPr id="57" name="pl57"/>
            <p:cNvSpPr/>
            <p:nvPr/>
          </p:nvSpPr>
          <p:spPr>
            <a:xfrm>
              <a:off x="7490237" y="4006286"/>
              <a:ext cx="413618" cy="0"/>
            </a:xfrm>
            <a:custGeom>
              <a:avLst/>
              <a:pathLst>
                <a:path w="413618" h="0">
                  <a:moveTo>
                    <a:pt x="0" y="0"/>
                  </a:moveTo>
                  <a:lnTo>
                    <a:pt x="177265" y="0"/>
                  </a:lnTo>
                  <a:lnTo>
                    <a:pt x="354530" y="0"/>
                  </a:lnTo>
                  <a:lnTo>
                    <a:pt x="413618" y="0"/>
                  </a:lnTo>
                  <a:lnTo>
                    <a:pt x="413618" y="0"/>
                  </a:lnTo>
                </a:path>
              </a:pathLst>
            </a:custGeom>
            <a:ln w="108405" cap="flat">
              <a:solidFill>
                <a:srgbClr val="E8E8E8">
                  <a:alpha val="100000"/>
                </a:srgbClr>
              </a:solidFill>
              <a:prstDash val="solid"/>
              <a:round/>
            </a:ln>
          </p:spPr>
          <p:txBody>
            <a:bodyPr/>
            <a:lstStyle/>
            <a:p/>
          </p:txBody>
        </p:sp>
        <p:sp>
          <p:nvSpPr>
            <p:cNvPr id="58" name="pl58"/>
            <p:cNvSpPr/>
            <p:nvPr/>
          </p:nvSpPr>
          <p:spPr>
            <a:xfrm>
              <a:off x="6190292" y="4196404"/>
              <a:ext cx="1240856" cy="0"/>
            </a:xfrm>
            <a:custGeom>
              <a:avLst/>
              <a:pathLst>
                <a:path w="1240856" h="0">
                  <a:moveTo>
                    <a:pt x="0" y="0"/>
                  </a:moveTo>
                  <a:lnTo>
                    <a:pt x="1004503" y="0"/>
                  </a:lnTo>
                  <a:lnTo>
                    <a:pt x="1004503" y="0"/>
                  </a:lnTo>
                  <a:lnTo>
                    <a:pt x="1004503" y="0"/>
                  </a:lnTo>
                  <a:lnTo>
                    <a:pt x="1240856" y="0"/>
                  </a:lnTo>
                </a:path>
              </a:pathLst>
            </a:custGeom>
            <a:ln w="108405" cap="flat">
              <a:solidFill>
                <a:srgbClr val="E8E8E8">
                  <a:alpha val="100000"/>
                </a:srgbClr>
              </a:solidFill>
              <a:prstDash val="solid"/>
              <a:round/>
            </a:ln>
          </p:spPr>
          <p:txBody>
            <a:bodyPr/>
            <a:lstStyle/>
            <a:p/>
          </p:txBody>
        </p:sp>
        <p:sp>
          <p:nvSpPr>
            <p:cNvPr id="59" name="pl59"/>
            <p:cNvSpPr/>
            <p:nvPr/>
          </p:nvSpPr>
          <p:spPr>
            <a:xfrm>
              <a:off x="7076618" y="4386521"/>
              <a:ext cx="295442" cy="0"/>
            </a:xfrm>
            <a:custGeom>
              <a:avLst/>
              <a:pathLst>
                <a:path w="295442" h="0">
                  <a:moveTo>
                    <a:pt x="0" y="0"/>
                  </a:moveTo>
                  <a:lnTo>
                    <a:pt x="59088" y="0"/>
                  </a:lnTo>
                  <a:lnTo>
                    <a:pt x="118176" y="0"/>
                  </a:lnTo>
                  <a:lnTo>
                    <a:pt x="118176" y="0"/>
                  </a:lnTo>
                  <a:lnTo>
                    <a:pt x="295442" y="0"/>
                  </a:lnTo>
                </a:path>
              </a:pathLst>
            </a:custGeom>
            <a:ln w="108405" cap="flat">
              <a:solidFill>
                <a:srgbClr val="E8E8E8">
                  <a:alpha val="100000"/>
                </a:srgbClr>
              </a:solidFill>
              <a:prstDash val="solid"/>
              <a:round/>
            </a:ln>
          </p:spPr>
          <p:txBody>
            <a:bodyPr/>
            <a:lstStyle/>
            <a:p/>
          </p:txBody>
        </p:sp>
        <p:sp>
          <p:nvSpPr>
            <p:cNvPr id="60" name="pl60"/>
            <p:cNvSpPr/>
            <p:nvPr/>
          </p:nvSpPr>
          <p:spPr>
            <a:xfrm>
              <a:off x="6249381" y="4576639"/>
              <a:ext cx="1477210" cy="0"/>
            </a:xfrm>
            <a:custGeom>
              <a:avLst/>
              <a:pathLst>
                <a:path w="1477210" h="0">
                  <a:moveTo>
                    <a:pt x="0" y="0"/>
                  </a:moveTo>
                  <a:lnTo>
                    <a:pt x="709061" y="0"/>
                  </a:lnTo>
                  <a:lnTo>
                    <a:pt x="768149" y="0"/>
                  </a:lnTo>
                  <a:lnTo>
                    <a:pt x="1122680" y="0"/>
                  </a:lnTo>
                  <a:lnTo>
                    <a:pt x="1477210" y="0"/>
                  </a:lnTo>
                </a:path>
              </a:pathLst>
            </a:custGeom>
            <a:ln w="108405" cap="flat">
              <a:solidFill>
                <a:srgbClr val="E8E8E8">
                  <a:alpha val="100000"/>
                </a:srgbClr>
              </a:solidFill>
              <a:prstDash val="solid"/>
              <a:round/>
            </a:ln>
          </p:spPr>
          <p:txBody>
            <a:bodyPr/>
            <a:lstStyle/>
            <a:p/>
          </p:txBody>
        </p:sp>
        <p:sp>
          <p:nvSpPr>
            <p:cNvPr id="61" name="pl61"/>
            <p:cNvSpPr/>
            <p:nvPr/>
          </p:nvSpPr>
          <p:spPr>
            <a:xfrm>
              <a:off x="7312972" y="4766756"/>
              <a:ext cx="118176" cy="0"/>
            </a:xfrm>
            <a:custGeom>
              <a:avLst/>
              <a:pathLst>
                <a:path w="118176" h="0">
                  <a:moveTo>
                    <a:pt x="0" y="0"/>
                  </a:moveTo>
                  <a:lnTo>
                    <a:pt x="0" y="0"/>
                  </a:lnTo>
                  <a:lnTo>
                    <a:pt x="0" y="0"/>
                  </a:lnTo>
                  <a:lnTo>
                    <a:pt x="59088" y="0"/>
                  </a:lnTo>
                  <a:lnTo>
                    <a:pt x="118176" y="0"/>
                  </a:lnTo>
                </a:path>
              </a:pathLst>
            </a:custGeom>
            <a:ln w="108405" cap="flat">
              <a:solidFill>
                <a:srgbClr val="E8E8E8">
                  <a:alpha val="100000"/>
                </a:srgbClr>
              </a:solidFill>
              <a:prstDash val="solid"/>
              <a:round/>
            </a:ln>
          </p:spPr>
          <p:txBody>
            <a:bodyPr/>
            <a:lstStyle/>
            <a:p/>
          </p:txBody>
        </p:sp>
        <p:sp>
          <p:nvSpPr>
            <p:cNvPr id="62" name="pl62"/>
            <p:cNvSpPr/>
            <p:nvPr/>
          </p:nvSpPr>
          <p:spPr>
            <a:xfrm>
              <a:off x="6426646" y="4956874"/>
              <a:ext cx="1063591" cy="0"/>
            </a:xfrm>
            <a:custGeom>
              <a:avLst/>
              <a:pathLst>
                <a:path w="1063591" h="0">
                  <a:moveTo>
                    <a:pt x="0" y="0"/>
                  </a:moveTo>
                  <a:lnTo>
                    <a:pt x="531795" y="0"/>
                  </a:lnTo>
                  <a:lnTo>
                    <a:pt x="649972" y="0"/>
                  </a:lnTo>
                  <a:lnTo>
                    <a:pt x="945414" y="0"/>
                  </a:lnTo>
                  <a:lnTo>
                    <a:pt x="1063591" y="0"/>
                  </a:lnTo>
                </a:path>
              </a:pathLst>
            </a:custGeom>
            <a:ln w="108405" cap="flat">
              <a:solidFill>
                <a:srgbClr val="E8E8E8">
                  <a:alpha val="100000"/>
                </a:srgbClr>
              </a:solidFill>
              <a:prstDash val="solid"/>
              <a:round/>
            </a:ln>
          </p:spPr>
          <p:txBody>
            <a:bodyPr/>
            <a:lstStyle/>
            <a:p/>
          </p:txBody>
        </p:sp>
        <p:sp>
          <p:nvSpPr>
            <p:cNvPr id="63" name="pl63"/>
            <p:cNvSpPr/>
            <p:nvPr/>
          </p:nvSpPr>
          <p:spPr>
            <a:xfrm>
              <a:off x="4713082" y="5146992"/>
              <a:ext cx="2836244" cy="0"/>
            </a:xfrm>
            <a:custGeom>
              <a:avLst/>
              <a:pathLst>
                <a:path w="2836244" h="0">
                  <a:moveTo>
                    <a:pt x="0" y="0"/>
                  </a:moveTo>
                  <a:lnTo>
                    <a:pt x="2068094" y="0"/>
                  </a:lnTo>
                  <a:lnTo>
                    <a:pt x="2127183" y="0"/>
                  </a:lnTo>
                  <a:lnTo>
                    <a:pt x="2481713" y="0"/>
                  </a:lnTo>
                  <a:lnTo>
                    <a:pt x="2836244" y="0"/>
                  </a:lnTo>
                </a:path>
              </a:pathLst>
            </a:custGeom>
            <a:ln w="108405" cap="flat">
              <a:solidFill>
                <a:srgbClr val="E8E8E8">
                  <a:alpha val="100000"/>
                </a:srgbClr>
              </a:solidFill>
              <a:prstDash val="solid"/>
              <a:round/>
            </a:ln>
          </p:spPr>
          <p:txBody>
            <a:bodyPr/>
            <a:lstStyle/>
            <a:p/>
          </p:txBody>
        </p:sp>
        <p:sp>
          <p:nvSpPr>
            <p:cNvPr id="64" name="pl64"/>
            <p:cNvSpPr/>
            <p:nvPr/>
          </p:nvSpPr>
          <p:spPr>
            <a:xfrm>
              <a:off x="6781176" y="5337109"/>
              <a:ext cx="945414" cy="0"/>
            </a:xfrm>
            <a:custGeom>
              <a:avLst/>
              <a:pathLst>
                <a:path w="945414" h="0">
                  <a:moveTo>
                    <a:pt x="0" y="0"/>
                  </a:moveTo>
                  <a:lnTo>
                    <a:pt x="413618" y="0"/>
                  </a:lnTo>
                  <a:lnTo>
                    <a:pt x="709061" y="0"/>
                  </a:lnTo>
                  <a:lnTo>
                    <a:pt x="945414" y="0"/>
                  </a:lnTo>
                  <a:lnTo>
                    <a:pt x="945414" y="0"/>
                  </a:lnTo>
                </a:path>
              </a:pathLst>
            </a:custGeom>
            <a:ln w="108405" cap="flat">
              <a:solidFill>
                <a:srgbClr val="E8E8E8">
                  <a:alpha val="100000"/>
                </a:srgbClr>
              </a:solidFill>
              <a:prstDash val="solid"/>
              <a:round/>
            </a:ln>
          </p:spPr>
          <p:txBody>
            <a:bodyPr/>
            <a:lstStyle/>
            <a:p/>
          </p:txBody>
        </p:sp>
        <p:sp>
          <p:nvSpPr>
            <p:cNvPr id="65" name="pl65"/>
            <p:cNvSpPr/>
            <p:nvPr/>
          </p:nvSpPr>
          <p:spPr>
            <a:xfrm>
              <a:off x="4476728" y="5527227"/>
              <a:ext cx="531795" cy="0"/>
            </a:xfrm>
            <a:custGeom>
              <a:avLst/>
              <a:pathLst>
                <a:path w="531795" h="0">
                  <a:moveTo>
                    <a:pt x="0" y="0"/>
                  </a:moveTo>
                  <a:lnTo>
                    <a:pt x="177265" y="0"/>
                  </a:lnTo>
                  <a:lnTo>
                    <a:pt x="236353" y="0"/>
                  </a:lnTo>
                  <a:lnTo>
                    <a:pt x="354530" y="0"/>
                  </a:lnTo>
                  <a:lnTo>
                    <a:pt x="531795" y="0"/>
                  </a:lnTo>
                </a:path>
              </a:pathLst>
            </a:custGeom>
            <a:ln w="108405" cap="flat">
              <a:solidFill>
                <a:srgbClr val="E8E8E8">
                  <a:alpha val="100000"/>
                </a:srgbClr>
              </a:solidFill>
              <a:prstDash val="solid"/>
              <a:round/>
            </a:ln>
          </p:spPr>
          <p:txBody>
            <a:bodyPr/>
            <a:lstStyle/>
            <a:p/>
          </p:txBody>
        </p:sp>
        <p:sp>
          <p:nvSpPr>
            <p:cNvPr id="66" name="pl66"/>
            <p:cNvSpPr/>
            <p:nvPr/>
          </p:nvSpPr>
          <p:spPr>
            <a:xfrm>
              <a:off x="4476728" y="5717344"/>
              <a:ext cx="3368040" cy="0"/>
            </a:xfrm>
            <a:custGeom>
              <a:avLst/>
              <a:pathLst>
                <a:path w="3368040" h="0">
                  <a:moveTo>
                    <a:pt x="0" y="0"/>
                  </a:moveTo>
                  <a:lnTo>
                    <a:pt x="0" y="0"/>
                  </a:lnTo>
                  <a:lnTo>
                    <a:pt x="59088" y="0"/>
                  </a:lnTo>
                  <a:lnTo>
                    <a:pt x="3368040" y="0"/>
                  </a:lnTo>
                  <a:lnTo>
                    <a:pt x="3368040" y="0"/>
                  </a:lnTo>
                </a:path>
              </a:pathLst>
            </a:custGeom>
            <a:ln w="108405" cap="flat">
              <a:solidFill>
                <a:srgbClr val="E8E8E8">
                  <a:alpha val="100000"/>
                </a:srgbClr>
              </a:solidFill>
              <a:prstDash val="solid"/>
              <a:round/>
            </a:ln>
          </p:spPr>
          <p:txBody>
            <a:bodyPr/>
            <a:lstStyle/>
            <a:p/>
          </p:txBody>
        </p:sp>
        <p:sp>
          <p:nvSpPr>
            <p:cNvPr id="67" name="pt67"/>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40268"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9356"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8118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0391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426649"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63003"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81180"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81180"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63003"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85737"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367561"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5394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42214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5737"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072118"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4482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8573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8573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8573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4482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81180"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40268"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722091"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3120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90295"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7211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90295"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367561"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22091"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8118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78118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22091"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0268"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4482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9029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0858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83576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7766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89935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84026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8118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8118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4026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40268"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185792"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426649"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649493"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00402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472228"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826758"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0858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4026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84026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531316"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47222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47222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84026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663003"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485737"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9935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9935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2209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72209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72209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42664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367561"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30847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30847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30847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367561"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722091"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013030"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244881"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95394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2209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2209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9029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48573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776676"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722091"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845154"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45154"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45154"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86065"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45154"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372447"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608800"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pt213"/>
            <p:cNvSpPr/>
            <p:nvPr/>
          </p:nvSpPr>
          <p:spPr>
            <a:xfrm>
              <a:off x="7726977"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4" name="pt214"/>
            <p:cNvSpPr/>
            <p:nvPr/>
          </p:nvSpPr>
          <p:spPr>
            <a:xfrm>
              <a:off x="7726977"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431535"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786065"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313358"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431535"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017916"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490623"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431535"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490623"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726977"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667889"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077004"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136093"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313358"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667889"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667889"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786065"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490623"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6781562"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6722474"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845154"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726977"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78606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845154"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845154"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845154"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845154"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45154"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84515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845154"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845154"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845154"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136093"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136093"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372447"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845154"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845154"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845154"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4595291"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4772556"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4654379"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86065"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4418025"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4418025"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7845154"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845154"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7431535"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5154"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845154"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4" name="pt264"/>
            <p:cNvSpPr/>
            <p:nvPr/>
          </p:nvSpPr>
          <p:spPr>
            <a:xfrm>
              <a:off x="7667889"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5" name="pt265"/>
            <p:cNvSpPr/>
            <p:nvPr/>
          </p:nvSpPr>
          <p:spPr>
            <a:xfrm>
              <a:off x="7667889"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6" name="pt266"/>
            <p:cNvSpPr/>
            <p:nvPr/>
          </p:nvSpPr>
          <p:spPr>
            <a:xfrm>
              <a:off x="7372447"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7" name="pt267"/>
            <p:cNvSpPr/>
            <p:nvPr/>
          </p:nvSpPr>
          <p:spPr>
            <a:xfrm>
              <a:off x="7254270"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8" name="pt268"/>
            <p:cNvSpPr/>
            <p:nvPr/>
          </p:nvSpPr>
          <p:spPr>
            <a:xfrm>
              <a:off x="7254270"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9" name="pt269"/>
            <p:cNvSpPr/>
            <p:nvPr/>
          </p:nvSpPr>
          <p:spPr>
            <a:xfrm>
              <a:off x="7845154"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0" name="pt270"/>
            <p:cNvSpPr/>
            <p:nvPr/>
          </p:nvSpPr>
          <p:spPr>
            <a:xfrm>
              <a:off x="7845154"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1" name="pt271"/>
            <p:cNvSpPr/>
            <p:nvPr/>
          </p:nvSpPr>
          <p:spPr>
            <a:xfrm>
              <a:off x="7845154"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2" name="pt272"/>
            <p:cNvSpPr/>
            <p:nvPr/>
          </p:nvSpPr>
          <p:spPr>
            <a:xfrm>
              <a:off x="7845154"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845154"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313358"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5" name="pt275"/>
            <p:cNvSpPr/>
            <p:nvPr/>
          </p:nvSpPr>
          <p:spPr>
            <a:xfrm>
              <a:off x="7667889"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6" name="pt276"/>
            <p:cNvSpPr/>
            <p:nvPr/>
          </p:nvSpPr>
          <p:spPr>
            <a:xfrm>
              <a:off x="6899739"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7" name="pt277"/>
            <p:cNvSpPr/>
            <p:nvPr/>
          </p:nvSpPr>
          <p:spPr>
            <a:xfrm>
              <a:off x="7667889"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431535"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722474"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726977"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726977"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845154"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tx283"/>
            <p:cNvSpPr/>
            <p:nvPr/>
          </p:nvSpPr>
          <p:spPr>
            <a:xfrm>
              <a:off x="1307899" y="5652644"/>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84" name="tx284"/>
            <p:cNvSpPr/>
            <p:nvPr/>
          </p:nvSpPr>
          <p:spPr>
            <a:xfrm>
              <a:off x="1393302" y="545911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PNG</a:t>
              </a:r>
            </a:p>
          </p:txBody>
        </p:sp>
        <p:sp>
          <p:nvSpPr>
            <p:cNvPr id="285" name="tx285"/>
            <p:cNvSpPr/>
            <p:nvPr/>
          </p:nvSpPr>
          <p:spPr>
            <a:xfrm>
              <a:off x="1121541" y="527077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86" name="tx286"/>
            <p:cNvSpPr/>
            <p:nvPr/>
          </p:nvSpPr>
          <p:spPr>
            <a:xfrm>
              <a:off x="1401078" y="5270772"/>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87" name="tx287"/>
            <p:cNvSpPr/>
            <p:nvPr/>
          </p:nvSpPr>
          <p:spPr>
            <a:xfrm>
              <a:off x="1059468" y="5051187"/>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288" name="tx288"/>
            <p:cNvSpPr/>
            <p:nvPr/>
          </p:nvSpPr>
          <p:spPr>
            <a:xfrm>
              <a:off x="1090164" y="489053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289" name="tx289"/>
            <p:cNvSpPr/>
            <p:nvPr/>
          </p:nvSpPr>
          <p:spPr>
            <a:xfrm>
              <a:off x="950805" y="4700419"/>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Timor-Leste</a:t>
              </a:r>
            </a:p>
          </p:txBody>
        </p:sp>
        <p:sp>
          <p:nvSpPr>
            <p:cNvPr id="290" name="tx290"/>
            <p:cNvSpPr/>
            <p:nvPr/>
          </p:nvSpPr>
          <p:spPr>
            <a:xfrm>
              <a:off x="1175566" y="4510302"/>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91" name="tx291"/>
            <p:cNvSpPr/>
            <p:nvPr/>
          </p:nvSpPr>
          <p:spPr>
            <a:xfrm>
              <a:off x="1393097" y="432018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Laos</a:t>
              </a:r>
            </a:p>
          </p:txBody>
        </p:sp>
        <p:sp>
          <p:nvSpPr>
            <p:cNvPr id="292" name="tx292"/>
            <p:cNvSpPr/>
            <p:nvPr/>
          </p:nvSpPr>
          <p:spPr>
            <a:xfrm>
              <a:off x="1020382" y="4103941"/>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Philippines</a:t>
              </a:r>
            </a:p>
          </p:txBody>
        </p:sp>
        <p:sp>
          <p:nvSpPr>
            <p:cNvPr id="293" name="tx293"/>
            <p:cNvSpPr/>
            <p:nvPr/>
          </p:nvSpPr>
          <p:spPr>
            <a:xfrm>
              <a:off x="608853" y="393817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94" name="tx294"/>
            <p:cNvSpPr/>
            <p:nvPr/>
          </p:nvSpPr>
          <p:spPr>
            <a:xfrm>
              <a:off x="1199031" y="3938244"/>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5" name="tx295"/>
            <p:cNvSpPr/>
            <p:nvPr/>
          </p:nvSpPr>
          <p:spPr>
            <a:xfrm>
              <a:off x="1059263" y="3748058"/>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Cambodia</a:t>
              </a:r>
            </a:p>
          </p:txBody>
        </p:sp>
        <p:sp>
          <p:nvSpPr>
            <p:cNvPr id="296" name="tx296"/>
            <p:cNvSpPr/>
            <p:nvPr/>
          </p:nvSpPr>
          <p:spPr>
            <a:xfrm>
              <a:off x="888458" y="3557941"/>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297" name="tx297"/>
            <p:cNvSpPr/>
            <p:nvPr/>
          </p:nvSpPr>
          <p:spPr>
            <a:xfrm>
              <a:off x="1253397" y="355971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8" name="tx298"/>
            <p:cNvSpPr/>
            <p:nvPr/>
          </p:nvSpPr>
          <p:spPr>
            <a:xfrm>
              <a:off x="1160150" y="3369597"/>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299" name="tx299"/>
            <p:cNvSpPr/>
            <p:nvPr/>
          </p:nvSpPr>
          <p:spPr>
            <a:xfrm>
              <a:off x="1129113" y="3151716"/>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300" name="tx300"/>
            <p:cNvSpPr/>
            <p:nvPr/>
          </p:nvSpPr>
          <p:spPr>
            <a:xfrm>
              <a:off x="686684" y="2989361"/>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301" name="tx301"/>
            <p:cNvSpPr/>
            <p:nvPr/>
          </p:nvSpPr>
          <p:spPr>
            <a:xfrm>
              <a:off x="1253397" y="2989361"/>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302" name="tx302"/>
            <p:cNvSpPr/>
            <p:nvPr/>
          </p:nvSpPr>
          <p:spPr>
            <a:xfrm>
              <a:off x="1020586" y="2799244"/>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303" name="tx303"/>
            <p:cNvSpPr/>
            <p:nvPr/>
          </p:nvSpPr>
          <p:spPr>
            <a:xfrm>
              <a:off x="1331023" y="2607353"/>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04" name="tx304"/>
            <p:cNvSpPr/>
            <p:nvPr/>
          </p:nvSpPr>
          <p:spPr>
            <a:xfrm>
              <a:off x="1253397" y="2417235"/>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Samoa</a:t>
              </a:r>
            </a:p>
          </p:txBody>
        </p:sp>
        <p:sp>
          <p:nvSpPr>
            <p:cNvPr id="305" name="tx305"/>
            <p:cNvSpPr/>
            <p:nvPr/>
          </p:nvSpPr>
          <p:spPr>
            <a:xfrm>
              <a:off x="1276726" y="2228891"/>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Tuvalu</a:t>
              </a:r>
            </a:p>
          </p:txBody>
        </p:sp>
        <p:sp>
          <p:nvSpPr>
            <p:cNvPr id="306" name="tx306"/>
            <p:cNvSpPr/>
            <p:nvPr/>
          </p:nvSpPr>
          <p:spPr>
            <a:xfrm>
              <a:off x="1299918" y="2011011"/>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07" name="tx307"/>
            <p:cNvSpPr/>
            <p:nvPr/>
          </p:nvSpPr>
          <p:spPr>
            <a:xfrm>
              <a:off x="1338731" y="1848656"/>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Palau</a:t>
              </a:r>
            </a:p>
          </p:txBody>
        </p:sp>
        <p:sp>
          <p:nvSpPr>
            <p:cNvPr id="308" name="tx308"/>
            <p:cNvSpPr/>
            <p:nvPr/>
          </p:nvSpPr>
          <p:spPr>
            <a:xfrm>
              <a:off x="1408718" y="1658539"/>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09" name="tx309"/>
            <p:cNvSpPr/>
            <p:nvPr/>
          </p:nvSpPr>
          <p:spPr>
            <a:xfrm>
              <a:off x="1144802" y="1440658"/>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Malaysia</a:t>
              </a:r>
            </a:p>
          </p:txBody>
        </p:sp>
        <p:sp>
          <p:nvSpPr>
            <p:cNvPr id="310" name="tx310"/>
            <p:cNvSpPr/>
            <p:nvPr/>
          </p:nvSpPr>
          <p:spPr>
            <a:xfrm>
              <a:off x="1315539" y="127830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Nauru</a:t>
              </a:r>
            </a:p>
          </p:txBody>
        </p:sp>
        <p:sp>
          <p:nvSpPr>
            <p:cNvPr id="311" name="tx311"/>
            <p:cNvSpPr/>
            <p:nvPr/>
          </p:nvSpPr>
          <p:spPr>
            <a:xfrm>
              <a:off x="1269018" y="1088186"/>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Kiribati</a:t>
              </a:r>
            </a:p>
          </p:txBody>
        </p:sp>
        <p:sp>
          <p:nvSpPr>
            <p:cNvPr id="312" name="tx312"/>
            <p:cNvSpPr/>
            <p:nvPr/>
          </p:nvSpPr>
          <p:spPr>
            <a:xfrm>
              <a:off x="1517585" y="87030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3" name="tx313"/>
            <p:cNvSpPr/>
            <p:nvPr/>
          </p:nvSpPr>
          <p:spPr>
            <a:xfrm>
              <a:off x="508103" y="707951"/>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14" name="tx314"/>
            <p:cNvSpPr/>
            <p:nvPr/>
          </p:nvSpPr>
          <p:spPr>
            <a:xfrm>
              <a:off x="950736" y="707951"/>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5" name="tx315"/>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6" name="tx316"/>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17" name="tx317"/>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18" name="tx318"/>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9" name="tx319"/>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0" name="tx320"/>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3" name="pt32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4" name="tx32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5" name="tx32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6" name="tx32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27" name="tx327"/>
            <p:cNvSpPr/>
            <p:nvPr/>
          </p:nvSpPr>
          <p:spPr>
            <a:xfrm>
              <a:off x="1758661" y="399578"/>
              <a:ext cx="34757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EAPR, 2019-2023</a:t>
              </a:r>
            </a:p>
          </p:txBody>
        </p:sp>
        <p:sp>
          <p:nvSpPr>
            <p:cNvPr id="328" name="tx32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29" name="tx32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0" name="tx33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1" name="tx33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11 (out of 27) countries had lower coverage than in 2019.
In 2023, 6 countries had lower DTP1 coverage than in 2022.
In 2023, 10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65043" cap="flat">
              <a:solidFill>
                <a:srgbClr val="000000">
                  <a:alpha val="100000"/>
                </a:srgbClr>
              </a:solidFill>
              <a:prstDash val="solid"/>
              <a:round/>
            </a:ln>
          </p:spPr>
          <p:txBody>
            <a:bodyPr/>
            <a:lstStyle/>
            <a:p/>
          </p:txBody>
        </p:sp>
        <p:sp>
          <p:nvSpPr>
            <p:cNvPr id="33" name="pl33"/>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40651" cap="flat">
              <a:solidFill>
                <a:srgbClr val="0058AB">
                  <a:alpha val="100000"/>
                </a:srgbClr>
              </a:solidFill>
              <a:prstDash val="solid"/>
              <a:round/>
            </a:ln>
          </p:spPr>
          <p:txBody>
            <a:bodyPr/>
            <a:lstStyle/>
            <a:p/>
          </p:txBody>
        </p:sp>
        <p:sp>
          <p:nvSpPr>
            <p:cNvPr id="34" name="tx34"/>
            <p:cNvSpPr/>
            <p:nvPr/>
          </p:nvSpPr>
          <p:spPr>
            <a:xfrm>
              <a:off x="1060675" y="11543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 name="tx35"/>
            <p:cNvSpPr/>
            <p:nvPr/>
          </p:nvSpPr>
          <p:spPr>
            <a:xfrm>
              <a:off x="1799217"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 name="tx36"/>
            <p:cNvSpPr/>
            <p:nvPr/>
          </p:nvSpPr>
          <p:spPr>
            <a:xfrm>
              <a:off x="2537759"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 name="tx37"/>
            <p:cNvSpPr/>
            <p:nvPr/>
          </p:nvSpPr>
          <p:spPr>
            <a:xfrm>
              <a:off x="3276301"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3867135"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 name="tx39"/>
            <p:cNvSpPr/>
            <p:nvPr/>
          </p:nvSpPr>
          <p:spPr>
            <a:xfrm>
              <a:off x="4457968" y="1043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3600" y="472419"/>
              <a:ext cx="23720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EAPR,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65043" cap="flat">
              <a:solidFill>
                <a:srgbClr val="000000">
                  <a:alpha val="100000"/>
                </a:srgbClr>
              </a:solidFill>
              <a:prstDash val="solid"/>
              <a:round/>
            </a:ln>
          </p:spPr>
          <p:txBody>
            <a:bodyPr/>
            <a:lstStyle/>
            <a:p/>
          </p:txBody>
        </p:sp>
        <p:sp>
          <p:nvSpPr>
            <p:cNvPr id="98" name="pl98"/>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40651" cap="flat">
              <a:solidFill>
                <a:srgbClr val="0058AB">
                  <a:alpha val="100000"/>
                </a:srgbClr>
              </a:solidFill>
              <a:prstDash val="solid"/>
              <a:round/>
            </a:ln>
          </p:spPr>
          <p:txBody>
            <a:bodyPr/>
            <a:lstStyle/>
            <a:p/>
          </p:txBody>
        </p:sp>
        <p:sp>
          <p:nvSpPr>
            <p:cNvPr id="99" name="tx99"/>
            <p:cNvSpPr/>
            <p:nvPr/>
          </p:nvSpPr>
          <p:spPr>
            <a:xfrm>
              <a:off x="5359324" y="21235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0" name="tx100"/>
            <p:cNvSpPr/>
            <p:nvPr/>
          </p:nvSpPr>
          <p:spPr>
            <a:xfrm>
              <a:off x="6128011" y="20028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1" name="tx101"/>
            <p:cNvSpPr/>
            <p:nvPr/>
          </p:nvSpPr>
          <p:spPr>
            <a:xfrm>
              <a:off x="6884603" y="1460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 name="tx102"/>
            <p:cNvSpPr/>
            <p:nvPr/>
          </p:nvSpPr>
          <p:spPr>
            <a:xfrm>
              <a:off x="7623145"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8820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9" name="pl119"/>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EAPR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04933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5136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4422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90658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1" name="pl14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78149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458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71011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1744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17178" y="5793155"/>
              <a:ext cx="4978664" cy="194233"/>
            </a:xfrm>
            <a:prstGeom prst="rect">
              <a:avLst/>
            </a:prstGeom>
            <a:solidFill>
              <a:srgbClr val="0058AB">
                <a:alpha val="80000"/>
              </a:srgbClr>
            </a:solidFill>
          </p:spPr>
          <p:txBody>
            <a:bodyPr/>
            <a:lstStyle/>
            <a:p/>
          </p:txBody>
        </p:sp>
        <p:sp>
          <p:nvSpPr>
            <p:cNvPr id="148" name="rc148"/>
            <p:cNvSpPr/>
            <p:nvPr/>
          </p:nvSpPr>
          <p:spPr>
            <a:xfrm>
              <a:off x="1317178" y="5482382"/>
              <a:ext cx="7321564" cy="194233"/>
            </a:xfrm>
            <a:prstGeom prst="rect">
              <a:avLst/>
            </a:prstGeom>
            <a:solidFill>
              <a:srgbClr val="0058AB">
                <a:alpha val="80000"/>
              </a:srgbClr>
            </a:solidFill>
          </p:spPr>
          <p:txBody>
            <a:bodyPr/>
            <a:lstStyle/>
            <a:p/>
          </p:txBody>
        </p:sp>
        <p:sp>
          <p:nvSpPr>
            <p:cNvPr id="149" name="tx149"/>
            <p:cNvSpPr/>
            <p:nvPr/>
          </p:nvSpPr>
          <p:spPr>
            <a:xfrm>
              <a:off x="6371191"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50" name="tx150"/>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51" name="tx151"/>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54" name="tx154"/>
            <p:cNvSpPr/>
            <p:nvPr/>
          </p:nvSpPr>
          <p:spPr>
            <a:xfrm>
              <a:off x="258728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55" name="tx155"/>
            <p:cNvSpPr/>
            <p:nvPr/>
          </p:nvSpPr>
          <p:spPr>
            <a:xfrm>
              <a:off x="40516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55159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7" name="tx157"/>
            <p:cNvSpPr/>
            <p:nvPr/>
          </p:nvSpPr>
          <p:spPr>
            <a:xfrm>
              <a:off x="69802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8" name="tx158"/>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9" name="tx159"/>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60" name="tx160"/>
            <p:cNvSpPr/>
            <p:nvPr/>
          </p:nvSpPr>
          <p:spPr>
            <a:xfrm>
              <a:off x="951100" y="5222938"/>
              <a:ext cx="46088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EAPR, 2019 and 2023</a:t>
              </a:r>
            </a:p>
          </p:txBody>
        </p:sp>
        <p:sp>
          <p:nvSpPr>
            <p:cNvPr id="161" name="tx16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DTP3 coverage of 87%.
DTP3 coverage (87%) was 6 percentage points lower than in 2019 (93%).
This equates to 2,504,000 undervaccinated children in 2023 compared to 1,682,000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65043" cap="flat">
              <a:solidFill>
                <a:srgbClr val="000000">
                  <a:alpha val="100000"/>
                </a:srgbClr>
              </a:solidFill>
              <a:prstDash val="solid"/>
              <a:round/>
            </a:ln>
          </p:spPr>
          <p:txBody>
            <a:bodyPr/>
            <a:lstStyle/>
            <a:p/>
          </p:txBody>
        </p:sp>
        <p:sp>
          <p:nvSpPr>
            <p:cNvPr id="33" name="pl33"/>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40651" cap="flat">
              <a:solidFill>
                <a:srgbClr val="0058AB">
                  <a:alpha val="100000"/>
                </a:srgbClr>
              </a:solidFill>
              <a:prstDash val="solid"/>
              <a:round/>
            </a:ln>
          </p:spPr>
          <p:txBody>
            <a:bodyPr/>
            <a:lstStyle/>
            <a:p/>
          </p:txBody>
        </p:sp>
        <p:sp>
          <p:nvSpPr>
            <p:cNvPr id="34" name="tx34"/>
            <p:cNvSpPr/>
            <p:nvPr/>
          </p:nvSpPr>
          <p:spPr>
            <a:xfrm>
              <a:off x="1062441"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 name="tx35"/>
            <p:cNvSpPr/>
            <p:nvPr/>
          </p:nvSpPr>
          <p:spPr>
            <a:xfrm>
              <a:off x="1748963"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2435484"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122006"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 name="tx38"/>
            <p:cNvSpPr/>
            <p:nvPr/>
          </p:nvSpPr>
          <p:spPr>
            <a:xfrm>
              <a:off x="3808528"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4495050"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53024" y="472419"/>
              <a:ext cx="23720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EAPR,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40651" cap="flat">
              <a:solidFill>
                <a:srgbClr val="0058AB">
                  <a:alpha val="100000"/>
                </a:srgbClr>
              </a:solidFill>
              <a:prstDash val="solid"/>
              <a:round/>
            </a:ln>
          </p:spPr>
          <p:txBody>
            <a:bodyPr/>
            <a:lstStyle/>
            <a:p/>
          </p:txBody>
        </p:sp>
        <p:sp>
          <p:nvSpPr>
            <p:cNvPr id="95" name="tx95"/>
            <p:cNvSpPr/>
            <p:nvPr/>
          </p:nvSpPr>
          <p:spPr>
            <a:xfrm>
              <a:off x="5370437"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7411953" y="34519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9" name="tx99"/>
            <p:cNvSpPr/>
            <p:nvPr/>
          </p:nvSpPr>
          <p:spPr>
            <a:xfrm>
              <a:off x="8098474"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784996" y="289647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3" name="pl113"/>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EAPR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4624146" cy="194233"/>
            </a:xfrm>
            <a:prstGeom prst="rect">
              <a:avLst/>
            </a:prstGeom>
            <a:solidFill>
              <a:srgbClr val="0058AB">
                <a:alpha val="80000"/>
              </a:srgbClr>
            </a:solidFill>
          </p:spPr>
          <p:txBody>
            <a:bodyPr/>
            <a:lstStyle/>
            <a:p/>
          </p:txBody>
        </p:sp>
        <p:sp>
          <p:nvSpPr>
            <p:cNvPr id="139" name="rc139"/>
            <p:cNvSpPr/>
            <p:nvPr/>
          </p:nvSpPr>
          <p:spPr>
            <a:xfrm>
              <a:off x="1317178" y="5482382"/>
              <a:ext cx="7321564" cy="194233"/>
            </a:xfrm>
            <a:prstGeom prst="rect">
              <a:avLst/>
            </a:prstGeom>
            <a:solidFill>
              <a:srgbClr val="0058AB">
                <a:alpha val="80000"/>
              </a:srgbClr>
            </a:solidFill>
          </p:spPr>
          <p:txBody>
            <a:bodyPr/>
            <a:lstStyle/>
            <a:p/>
          </p:txBody>
        </p:sp>
        <p:sp>
          <p:nvSpPr>
            <p:cNvPr id="140" name="tx140"/>
            <p:cNvSpPr/>
            <p:nvPr/>
          </p:nvSpPr>
          <p:spPr>
            <a:xfrm>
              <a:off x="6016673"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1" name="tx141"/>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5" name="tx145"/>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6" name="tx146"/>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8" name="tx148"/>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9" name="tx149"/>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EAPR,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DTP3 coverage of 87%.
DTP3 coverage (87%) was 6 percentage points lower than in 2019 (93%).
This equates to 2,504,000 undervaccinated children in 2023 compared to 1,682,000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8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7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7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92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42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92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903382"/>
              <a:ext cx="259963" cy="1139808"/>
            </a:xfrm>
            <a:prstGeom prst="rect">
              <a:avLst/>
            </a:prstGeom>
            <a:solidFill>
              <a:srgbClr val="80BD41">
                <a:alpha val="100000"/>
              </a:srgbClr>
            </a:solidFill>
          </p:spPr>
          <p:txBody>
            <a:bodyPr/>
            <a:lstStyle/>
            <a:p/>
          </p:txBody>
        </p:sp>
        <p:sp>
          <p:nvSpPr>
            <p:cNvPr id="30" name="rc30"/>
            <p:cNvSpPr/>
            <p:nvPr/>
          </p:nvSpPr>
          <p:spPr>
            <a:xfrm>
              <a:off x="1296273" y="2667803"/>
              <a:ext cx="259963" cy="235578"/>
            </a:xfrm>
            <a:prstGeom prst="rect">
              <a:avLst/>
            </a:prstGeom>
            <a:solidFill>
              <a:srgbClr val="1CABE2">
                <a:alpha val="100000"/>
              </a:srgbClr>
            </a:solidFill>
          </p:spPr>
          <p:txBody>
            <a:bodyPr/>
            <a:lstStyle/>
            <a:p/>
          </p:txBody>
        </p:sp>
        <p:sp>
          <p:nvSpPr>
            <p:cNvPr id="31" name="rc31"/>
            <p:cNvSpPr/>
            <p:nvPr/>
          </p:nvSpPr>
          <p:spPr>
            <a:xfrm>
              <a:off x="1585121" y="2932037"/>
              <a:ext cx="259963" cy="1111152"/>
            </a:xfrm>
            <a:prstGeom prst="rect">
              <a:avLst/>
            </a:prstGeom>
            <a:solidFill>
              <a:srgbClr val="80BD41">
                <a:alpha val="100000"/>
              </a:srgbClr>
            </a:solidFill>
          </p:spPr>
          <p:txBody>
            <a:bodyPr/>
            <a:lstStyle/>
            <a:p/>
          </p:txBody>
        </p:sp>
        <p:sp>
          <p:nvSpPr>
            <p:cNvPr id="32" name="rc32"/>
            <p:cNvSpPr/>
            <p:nvPr/>
          </p:nvSpPr>
          <p:spPr>
            <a:xfrm>
              <a:off x="1585121" y="2709265"/>
              <a:ext cx="259963" cy="222772"/>
            </a:xfrm>
            <a:prstGeom prst="rect">
              <a:avLst/>
            </a:prstGeom>
            <a:solidFill>
              <a:srgbClr val="1CABE2">
                <a:alpha val="100000"/>
              </a:srgbClr>
            </a:solidFill>
          </p:spPr>
          <p:txBody>
            <a:bodyPr/>
            <a:lstStyle/>
            <a:p/>
          </p:txBody>
        </p:sp>
        <p:sp>
          <p:nvSpPr>
            <p:cNvPr id="33" name="rc33"/>
            <p:cNvSpPr/>
            <p:nvPr/>
          </p:nvSpPr>
          <p:spPr>
            <a:xfrm>
              <a:off x="1873969" y="2964780"/>
              <a:ext cx="259963" cy="1078410"/>
            </a:xfrm>
            <a:prstGeom prst="rect">
              <a:avLst/>
            </a:prstGeom>
            <a:solidFill>
              <a:srgbClr val="80BD41">
                <a:alpha val="100000"/>
              </a:srgbClr>
            </a:solidFill>
          </p:spPr>
          <p:txBody>
            <a:bodyPr/>
            <a:lstStyle/>
            <a:p/>
          </p:txBody>
        </p:sp>
        <p:sp>
          <p:nvSpPr>
            <p:cNvPr id="34" name="rc34"/>
            <p:cNvSpPr/>
            <p:nvPr/>
          </p:nvSpPr>
          <p:spPr>
            <a:xfrm>
              <a:off x="1873969" y="2718588"/>
              <a:ext cx="259963" cy="246192"/>
            </a:xfrm>
            <a:prstGeom prst="rect">
              <a:avLst/>
            </a:prstGeom>
            <a:solidFill>
              <a:srgbClr val="1CABE2">
                <a:alpha val="100000"/>
              </a:srgbClr>
            </a:solidFill>
          </p:spPr>
          <p:txBody>
            <a:bodyPr/>
            <a:lstStyle/>
            <a:p/>
          </p:txBody>
        </p:sp>
        <p:sp>
          <p:nvSpPr>
            <p:cNvPr id="35" name="rc35"/>
            <p:cNvSpPr/>
            <p:nvPr/>
          </p:nvSpPr>
          <p:spPr>
            <a:xfrm>
              <a:off x="2162817" y="2942005"/>
              <a:ext cx="259963" cy="1101184"/>
            </a:xfrm>
            <a:prstGeom prst="rect">
              <a:avLst/>
            </a:prstGeom>
            <a:solidFill>
              <a:srgbClr val="80BD41">
                <a:alpha val="100000"/>
              </a:srgbClr>
            </a:solidFill>
          </p:spPr>
          <p:txBody>
            <a:bodyPr/>
            <a:lstStyle/>
            <a:p/>
          </p:txBody>
        </p:sp>
        <p:sp>
          <p:nvSpPr>
            <p:cNvPr id="36" name="rc36"/>
            <p:cNvSpPr/>
            <p:nvPr/>
          </p:nvSpPr>
          <p:spPr>
            <a:xfrm>
              <a:off x="2162817" y="2724663"/>
              <a:ext cx="259963" cy="217342"/>
            </a:xfrm>
            <a:prstGeom prst="rect">
              <a:avLst/>
            </a:prstGeom>
            <a:solidFill>
              <a:srgbClr val="1CABE2">
                <a:alpha val="100000"/>
              </a:srgbClr>
            </a:solidFill>
          </p:spPr>
          <p:txBody>
            <a:bodyPr/>
            <a:lstStyle/>
            <a:p/>
          </p:txBody>
        </p:sp>
        <p:sp>
          <p:nvSpPr>
            <p:cNvPr id="37" name="rc37"/>
            <p:cNvSpPr/>
            <p:nvPr/>
          </p:nvSpPr>
          <p:spPr>
            <a:xfrm>
              <a:off x="2451665" y="2917375"/>
              <a:ext cx="259963" cy="1125814"/>
            </a:xfrm>
            <a:prstGeom prst="rect">
              <a:avLst/>
            </a:prstGeom>
            <a:solidFill>
              <a:srgbClr val="80BD41">
                <a:alpha val="100000"/>
              </a:srgbClr>
            </a:solidFill>
          </p:spPr>
          <p:txBody>
            <a:bodyPr/>
            <a:lstStyle/>
            <a:p/>
          </p:txBody>
        </p:sp>
        <p:sp>
          <p:nvSpPr>
            <p:cNvPr id="38" name="rc38"/>
            <p:cNvSpPr/>
            <p:nvPr/>
          </p:nvSpPr>
          <p:spPr>
            <a:xfrm>
              <a:off x="2451665" y="2712040"/>
              <a:ext cx="259963" cy="205335"/>
            </a:xfrm>
            <a:prstGeom prst="rect">
              <a:avLst/>
            </a:prstGeom>
            <a:solidFill>
              <a:srgbClr val="1CABE2">
                <a:alpha val="100000"/>
              </a:srgbClr>
            </a:solidFill>
          </p:spPr>
          <p:txBody>
            <a:bodyPr/>
            <a:lstStyle/>
            <a:p/>
          </p:txBody>
        </p:sp>
        <p:sp>
          <p:nvSpPr>
            <p:cNvPr id="39" name="rc39"/>
            <p:cNvSpPr/>
            <p:nvPr/>
          </p:nvSpPr>
          <p:spPr>
            <a:xfrm>
              <a:off x="2740513" y="2909119"/>
              <a:ext cx="259963" cy="1134071"/>
            </a:xfrm>
            <a:prstGeom prst="rect">
              <a:avLst/>
            </a:prstGeom>
            <a:solidFill>
              <a:srgbClr val="80BD41">
                <a:alpha val="100000"/>
              </a:srgbClr>
            </a:solidFill>
          </p:spPr>
          <p:txBody>
            <a:bodyPr/>
            <a:lstStyle/>
            <a:p/>
          </p:txBody>
        </p:sp>
        <p:sp>
          <p:nvSpPr>
            <p:cNvPr id="40" name="rc40"/>
            <p:cNvSpPr/>
            <p:nvPr/>
          </p:nvSpPr>
          <p:spPr>
            <a:xfrm>
              <a:off x="2740513" y="2702317"/>
              <a:ext cx="259963" cy="206802"/>
            </a:xfrm>
            <a:prstGeom prst="rect">
              <a:avLst/>
            </a:prstGeom>
            <a:solidFill>
              <a:srgbClr val="1CABE2">
                <a:alpha val="100000"/>
              </a:srgbClr>
            </a:solidFill>
          </p:spPr>
          <p:txBody>
            <a:bodyPr/>
            <a:lstStyle/>
            <a:p/>
          </p:txBody>
        </p:sp>
        <p:sp>
          <p:nvSpPr>
            <p:cNvPr id="41" name="rc41"/>
            <p:cNvSpPr/>
            <p:nvPr/>
          </p:nvSpPr>
          <p:spPr>
            <a:xfrm>
              <a:off x="3029361" y="2841526"/>
              <a:ext cx="259963" cy="1201663"/>
            </a:xfrm>
            <a:prstGeom prst="rect">
              <a:avLst/>
            </a:prstGeom>
            <a:solidFill>
              <a:srgbClr val="80BD41">
                <a:alpha val="100000"/>
              </a:srgbClr>
            </a:solidFill>
          </p:spPr>
          <p:txBody>
            <a:bodyPr/>
            <a:lstStyle/>
            <a:p/>
          </p:txBody>
        </p:sp>
        <p:sp>
          <p:nvSpPr>
            <p:cNvPr id="42" name="rc42"/>
            <p:cNvSpPr/>
            <p:nvPr/>
          </p:nvSpPr>
          <p:spPr>
            <a:xfrm>
              <a:off x="3029361" y="2683088"/>
              <a:ext cx="259963" cy="158438"/>
            </a:xfrm>
            <a:prstGeom prst="rect">
              <a:avLst/>
            </a:prstGeom>
            <a:solidFill>
              <a:srgbClr val="1CABE2">
                <a:alpha val="100000"/>
              </a:srgbClr>
            </a:solidFill>
          </p:spPr>
          <p:txBody>
            <a:bodyPr/>
            <a:lstStyle/>
            <a:p/>
          </p:txBody>
        </p:sp>
        <p:sp>
          <p:nvSpPr>
            <p:cNvPr id="43" name="rc43"/>
            <p:cNvSpPr/>
            <p:nvPr/>
          </p:nvSpPr>
          <p:spPr>
            <a:xfrm>
              <a:off x="3318209" y="2819087"/>
              <a:ext cx="259963" cy="1224103"/>
            </a:xfrm>
            <a:prstGeom prst="rect">
              <a:avLst/>
            </a:prstGeom>
            <a:solidFill>
              <a:srgbClr val="80BD41">
                <a:alpha val="100000"/>
              </a:srgbClr>
            </a:solidFill>
          </p:spPr>
          <p:txBody>
            <a:bodyPr/>
            <a:lstStyle/>
            <a:p/>
          </p:txBody>
        </p:sp>
        <p:sp>
          <p:nvSpPr>
            <p:cNvPr id="44" name="rc44"/>
            <p:cNvSpPr/>
            <p:nvPr/>
          </p:nvSpPr>
          <p:spPr>
            <a:xfrm>
              <a:off x="3318209" y="2660092"/>
              <a:ext cx="259963" cy="158994"/>
            </a:xfrm>
            <a:prstGeom prst="rect">
              <a:avLst/>
            </a:prstGeom>
            <a:solidFill>
              <a:srgbClr val="1CABE2">
                <a:alpha val="100000"/>
              </a:srgbClr>
            </a:solidFill>
          </p:spPr>
          <p:txBody>
            <a:bodyPr/>
            <a:lstStyle/>
            <a:p/>
          </p:txBody>
        </p:sp>
        <p:sp>
          <p:nvSpPr>
            <p:cNvPr id="45" name="rc45"/>
            <p:cNvSpPr/>
            <p:nvPr/>
          </p:nvSpPr>
          <p:spPr>
            <a:xfrm>
              <a:off x="3607057" y="2749282"/>
              <a:ext cx="259963" cy="1293907"/>
            </a:xfrm>
            <a:prstGeom prst="rect">
              <a:avLst/>
            </a:prstGeom>
            <a:solidFill>
              <a:srgbClr val="80BD41">
                <a:alpha val="100000"/>
              </a:srgbClr>
            </a:solidFill>
          </p:spPr>
          <p:txBody>
            <a:bodyPr/>
            <a:lstStyle/>
            <a:p/>
          </p:txBody>
        </p:sp>
        <p:sp>
          <p:nvSpPr>
            <p:cNvPr id="46" name="rc46"/>
            <p:cNvSpPr/>
            <p:nvPr/>
          </p:nvSpPr>
          <p:spPr>
            <a:xfrm>
              <a:off x="3607057" y="2632928"/>
              <a:ext cx="259963" cy="116353"/>
            </a:xfrm>
            <a:prstGeom prst="rect">
              <a:avLst/>
            </a:prstGeom>
            <a:solidFill>
              <a:srgbClr val="1CABE2">
                <a:alpha val="100000"/>
              </a:srgbClr>
            </a:solidFill>
          </p:spPr>
          <p:txBody>
            <a:bodyPr/>
            <a:lstStyle/>
            <a:p/>
          </p:txBody>
        </p:sp>
        <p:sp>
          <p:nvSpPr>
            <p:cNvPr id="47" name="rc47"/>
            <p:cNvSpPr/>
            <p:nvPr/>
          </p:nvSpPr>
          <p:spPr>
            <a:xfrm>
              <a:off x="3895905" y="2704639"/>
              <a:ext cx="259963" cy="1338551"/>
            </a:xfrm>
            <a:prstGeom prst="rect">
              <a:avLst/>
            </a:prstGeom>
            <a:solidFill>
              <a:srgbClr val="80BD41">
                <a:alpha val="100000"/>
              </a:srgbClr>
            </a:solidFill>
          </p:spPr>
          <p:txBody>
            <a:bodyPr/>
            <a:lstStyle/>
            <a:p/>
          </p:txBody>
        </p:sp>
        <p:sp>
          <p:nvSpPr>
            <p:cNvPr id="48" name="rc48"/>
            <p:cNvSpPr/>
            <p:nvPr/>
          </p:nvSpPr>
          <p:spPr>
            <a:xfrm>
              <a:off x="3895905" y="2613770"/>
              <a:ext cx="259963" cy="90869"/>
            </a:xfrm>
            <a:prstGeom prst="rect">
              <a:avLst/>
            </a:prstGeom>
            <a:solidFill>
              <a:srgbClr val="1CABE2">
                <a:alpha val="100000"/>
              </a:srgbClr>
            </a:solidFill>
          </p:spPr>
          <p:txBody>
            <a:bodyPr/>
            <a:lstStyle/>
            <a:p/>
          </p:txBody>
        </p:sp>
        <p:sp>
          <p:nvSpPr>
            <p:cNvPr id="49" name="rc49"/>
            <p:cNvSpPr/>
            <p:nvPr/>
          </p:nvSpPr>
          <p:spPr>
            <a:xfrm>
              <a:off x="4184753" y="2703355"/>
              <a:ext cx="259963" cy="1339835"/>
            </a:xfrm>
            <a:prstGeom prst="rect">
              <a:avLst/>
            </a:prstGeom>
            <a:solidFill>
              <a:srgbClr val="80BD41">
                <a:alpha val="100000"/>
              </a:srgbClr>
            </a:solidFill>
          </p:spPr>
          <p:txBody>
            <a:bodyPr/>
            <a:lstStyle/>
            <a:p/>
          </p:txBody>
        </p:sp>
        <p:sp>
          <p:nvSpPr>
            <p:cNvPr id="50" name="rc50"/>
            <p:cNvSpPr/>
            <p:nvPr/>
          </p:nvSpPr>
          <p:spPr>
            <a:xfrm>
              <a:off x="4184753" y="2615324"/>
              <a:ext cx="259963" cy="88030"/>
            </a:xfrm>
            <a:prstGeom prst="rect">
              <a:avLst/>
            </a:prstGeom>
            <a:solidFill>
              <a:srgbClr val="1CABE2">
                <a:alpha val="100000"/>
              </a:srgbClr>
            </a:solidFill>
          </p:spPr>
          <p:txBody>
            <a:bodyPr/>
            <a:lstStyle/>
            <a:p/>
          </p:txBody>
        </p:sp>
        <p:sp>
          <p:nvSpPr>
            <p:cNvPr id="51" name="rc51"/>
            <p:cNvSpPr/>
            <p:nvPr/>
          </p:nvSpPr>
          <p:spPr>
            <a:xfrm>
              <a:off x="4473601" y="2698557"/>
              <a:ext cx="259963" cy="1344633"/>
            </a:xfrm>
            <a:prstGeom prst="rect">
              <a:avLst/>
            </a:prstGeom>
            <a:solidFill>
              <a:srgbClr val="80BD41">
                <a:alpha val="100000"/>
              </a:srgbClr>
            </a:solidFill>
          </p:spPr>
          <p:txBody>
            <a:bodyPr/>
            <a:lstStyle/>
            <a:p/>
          </p:txBody>
        </p:sp>
        <p:sp>
          <p:nvSpPr>
            <p:cNvPr id="52" name="rc52"/>
            <p:cNvSpPr/>
            <p:nvPr/>
          </p:nvSpPr>
          <p:spPr>
            <a:xfrm>
              <a:off x="4473601" y="2610194"/>
              <a:ext cx="259963" cy="88362"/>
            </a:xfrm>
            <a:prstGeom prst="rect">
              <a:avLst/>
            </a:prstGeom>
            <a:solidFill>
              <a:srgbClr val="1CABE2">
                <a:alpha val="100000"/>
              </a:srgbClr>
            </a:solidFill>
          </p:spPr>
          <p:txBody>
            <a:bodyPr/>
            <a:lstStyle/>
            <a:p/>
          </p:txBody>
        </p:sp>
        <p:sp>
          <p:nvSpPr>
            <p:cNvPr id="53" name="rc53"/>
            <p:cNvSpPr/>
            <p:nvPr/>
          </p:nvSpPr>
          <p:spPr>
            <a:xfrm>
              <a:off x="4762449" y="2613293"/>
              <a:ext cx="259963" cy="1429897"/>
            </a:xfrm>
            <a:prstGeom prst="rect">
              <a:avLst/>
            </a:prstGeom>
            <a:solidFill>
              <a:srgbClr val="80BD41">
                <a:alpha val="100000"/>
              </a:srgbClr>
            </a:solidFill>
          </p:spPr>
          <p:txBody>
            <a:bodyPr/>
            <a:lstStyle/>
            <a:p/>
          </p:txBody>
        </p:sp>
        <p:sp>
          <p:nvSpPr>
            <p:cNvPr id="54" name="rc54"/>
            <p:cNvSpPr/>
            <p:nvPr/>
          </p:nvSpPr>
          <p:spPr>
            <a:xfrm>
              <a:off x="4762449" y="2540522"/>
              <a:ext cx="259963" cy="72771"/>
            </a:xfrm>
            <a:prstGeom prst="rect">
              <a:avLst/>
            </a:prstGeom>
            <a:solidFill>
              <a:srgbClr val="1CABE2">
                <a:alpha val="100000"/>
              </a:srgbClr>
            </a:solidFill>
          </p:spPr>
          <p:txBody>
            <a:bodyPr/>
            <a:lstStyle/>
            <a:p/>
          </p:txBody>
        </p:sp>
        <p:sp>
          <p:nvSpPr>
            <p:cNvPr id="55" name="rc55"/>
            <p:cNvSpPr/>
            <p:nvPr/>
          </p:nvSpPr>
          <p:spPr>
            <a:xfrm>
              <a:off x="5051297" y="2689487"/>
              <a:ext cx="259963" cy="1353702"/>
            </a:xfrm>
            <a:prstGeom prst="rect">
              <a:avLst/>
            </a:prstGeom>
            <a:solidFill>
              <a:srgbClr val="80BD41">
                <a:alpha val="100000"/>
              </a:srgbClr>
            </a:solidFill>
          </p:spPr>
          <p:txBody>
            <a:bodyPr/>
            <a:lstStyle/>
            <a:p/>
          </p:txBody>
        </p:sp>
        <p:sp>
          <p:nvSpPr>
            <p:cNvPr id="56" name="rc56"/>
            <p:cNvSpPr/>
            <p:nvPr/>
          </p:nvSpPr>
          <p:spPr>
            <a:xfrm>
              <a:off x="5051297" y="2590609"/>
              <a:ext cx="259963" cy="98878"/>
            </a:xfrm>
            <a:prstGeom prst="rect">
              <a:avLst/>
            </a:prstGeom>
            <a:solidFill>
              <a:srgbClr val="1CABE2">
                <a:alpha val="100000"/>
              </a:srgbClr>
            </a:solidFill>
          </p:spPr>
          <p:txBody>
            <a:bodyPr/>
            <a:lstStyle/>
            <a:p/>
          </p:txBody>
        </p:sp>
        <p:sp>
          <p:nvSpPr>
            <p:cNvPr id="57" name="rc57"/>
            <p:cNvSpPr/>
            <p:nvPr/>
          </p:nvSpPr>
          <p:spPr>
            <a:xfrm>
              <a:off x="5340145" y="2651927"/>
              <a:ext cx="259963" cy="1391263"/>
            </a:xfrm>
            <a:prstGeom prst="rect">
              <a:avLst/>
            </a:prstGeom>
            <a:solidFill>
              <a:srgbClr val="80BD41">
                <a:alpha val="100000"/>
              </a:srgbClr>
            </a:solidFill>
          </p:spPr>
          <p:txBody>
            <a:bodyPr/>
            <a:lstStyle/>
            <a:p/>
          </p:txBody>
        </p:sp>
        <p:sp>
          <p:nvSpPr>
            <p:cNvPr id="58" name="rc58"/>
            <p:cNvSpPr/>
            <p:nvPr/>
          </p:nvSpPr>
          <p:spPr>
            <a:xfrm>
              <a:off x="5340145" y="2571066"/>
              <a:ext cx="259963" cy="80860"/>
            </a:xfrm>
            <a:prstGeom prst="rect">
              <a:avLst/>
            </a:prstGeom>
            <a:solidFill>
              <a:srgbClr val="1CABE2">
                <a:alpha val="100000"/>
              </a:srgbClr>
            </a:solidFill>
          </p:spPr>
          <p:txBody>
            <a:bodyPr/>
            <a:lstStyle/>
            <a:p/>
          </p:txBody>
        </p:sp>
        <p:sp>
          <p:nvSpPr>
            <p:cNvPr id="59" name="rc59"/>
            <p:cNvSpPr/>
            <p:nvPr/>
          </p:nvSpPr>
          <p:spPr>
            <a:xfrm>
              <a:off x="5628993" y="2725305"/>
              <a:ext cx="259963" cy="1317884"/>
            </a:xfrm>
            <a:prstGeom prst="rect">
              <a:avLst/>
            </a:prstGeom>
            <a:solidFill>
              <a:srgbClr val="80BD41">
                <a:alpha val="100000"/>
              </a:srgbClr>
            </a:solidFill>
          </p:spPr>
          <p:txBody>
            <a:bodyPr/>
            <a:lstStyle/>
            <a:p/>
          </p:txBody>
        </p:sp>
        <p:sp>
          <p:nvSpPr>
            <p:cNvPr id="60" name="rc60"/>
            <p:cNvSpPr/>
            <p:nvPr/>
          </p:nvSpPr>
          <p:spPr>
            <a:xfrm>
              <a:off x="5628993" y="2633672"/>
              <a:ext cx="259963" cy="91632"/>
            </a:xfrm>
            <a:prstGeom prst="rect">
              <a:avLst/>
            </a:prstGeom>
            <a:solidFill>
              <a:srgbClr val="1CABE2">
                <a:alpha val="100000"/>
              </a:srgbClr>
            </a:solidFill>
          </p:spPr>
          <p:txBody>
            <a:bodyPr/>
            <a:lstStyle/>
            <a:p/>
          </p:txBody>
        </p:sp>
        <p:sp>
          <p:nvSpPr>
            <p:cNvPr id="61" name="rc61"/>
            <p:cNvSpPr/>
            <p:nvPr/>
          </p:nvSpPr>
          <p:spPr>
            <a:xfrm>
              <a:off x="5917841" y="2687928"/>
              <a:ext cx="259963" cy="1355261"/>
            </a:xfrm>
            <a:prstGeom prst="rect">
              <a:avLst/>
            </a:prstGeom>
            <a:solidFill>
              <a:srgbClr val="80BD41">
                <a:alpha val="100000"/>
              </a:srgbClr>
            </a:solidFill>
          </p:spPr>
          <p:txBody>
            <a:bodyPr/>
            <a:lstStyle/>
            <a:p/>
          </p:txBody>
        </p:sp>
        <p:sp>
          <p:nvSpPr>
            <p:cNvPr id="62" name="rc62"/>
            <p:cNvSpPr/>
            <p:nvPr/>
          </p:nvSpPr>
          <p:spPr>
            <a:xfrm>
              <a:off x="5917841" y="2607499"/>
              <a:ext cx="259963" cy="80429"/>
            </a:xfrm>
            <a:prstGeom prst="rect">
              <a:avLst/>
            </a:prstGeom>
            <a:solidFill>
              <a:srgbClr val="1CABE2">
                <a:alpha val="100000"/>
              </a:srgbClr>
            </a:solidFill>
          </p:spPr>
          <p:txBody>
            <a:bodyPr/>
            <a:lstStyle/>
            <a:p/>
          </p:txBody>
        </p:sp>
        <p:sp>
          <p:nvSpPr>
            <p:cNvPr id="63" name="rc63"/>
            <p:cNvSpPr/>
            <p:nvPr/>
          </p:nvSpPr>
          <p:spPr>
            <a:xfrm>
              <a:off x="6206689" y="2702222"/>
              <a:ext cx="259963" cy="1340967"/>
            </a:xfrm>
            <a:prstGeom prst="rect">
              <a:avLst/>
            </a:prstGeom>
            <a:solidFill>
              <a:srgbClr val="80BD41">
                <a:alpha val="100000"/>
              </a:srgbClr>
            </a:solidFill>
          </p:spPr>
          <p:txBody>
            <a:bodyPr/>
            <a:lstStyle/>
            <a:p/>
          </p:txBody>
        </p:sp>
        <p:sp>
          <p:nvSpPr>
            <p:cNvPr id="64" name="rc64"/>
            <p:cNvSpPr/>
            <p:nvPr/>
          </p:nvSpPr>
          <p:spPr>
            <a:xfrm>
              <a:off x="6206689" y="2622741"/>
              <a:ext cx="259963" cy="79480"/>
            </a:xfrm>
            <a:prstGeom prst="rect">
              <a:avLst/>
            </a:prstGeom>
            <a:solidFill>
              <a:srgbClr val="1CABE2">
                <a:alpha val="100000"/>
              </a:srgbClr>
            </a:solidFill>
          </p:spPr>
          <p:txBody>
            <a:bodyPr/>
            <a:lstStyle/>
            <a:p/>
          </p:txBody>
        </p:sp>
        <p:sp>
          <p:nvSpPr>
            <p:cNvPr id="65" name="rc65"/>
            <p:cNvSpPr/>
            <p:nvPr/>
          </p:nvSpPr>
          <p:spPr>
            <a:xfrm>
              <a:off x="6495537" y="2863533"/>
              <a:ext cx="259963" cy="1179656"/>
            </a:xfrm>
            <a:prstGeom prst="rect">
              <a:avLst/>
            </a:prstGeom>
            <a:solidFill>
              <a:srgbClr val="80BD41">
                <a:alpha val="100000"/>
              </a:srgbClr>
            </a:solidFill>
          </p:spPr>
          <p:txBody>
            <a:bodyPr/>
            <a:lstStyle/>
            <a:p/>
          </p:txBody>
        </p:sp>
        <p:sp>
          <p:nvSpPr>
            <p:cNvPr id="66" name="rc66"/>
            <p:cNvSpPr/>
            <p:nvPr/>
          </p:nvSpPr>
          <p:spPr>
            <a:xfrm>
              <a:off x="6495537" y="2773650"/>
              <a:ext cx="259963" cy="89882"/>
            </a:xfrm>
            <a:prstGeom prst="rect">
              <a:avLst/>
            </a:prstGeom>
            <a:solidFill>
              <a:srgbClr val="1CABE2">
                <a:alpha val="100000"/>
              </a:srgbClr>
            </a:solidFill>
          </p:spPr>
          <p:txBody>
            <a:bodyPr/>
            <a:lstStyle/>
            <a:p/>
          </p:txBody>
        </p:sp>
        <p:sp>
          <p:nvSpPr>
            <p:cNvPr id="67" name="rc67"/>
            <p:cNvSpPr/>
            <p:nvPr/>
          </p:nvSpPr>
          <p:spPr>
            <a:xfrm>
              <a:off x="6784385" y="2895544"/>
              <a:ext cx="259963" cy="1147645"/>
            </a:xfrm>
            <a:prstGeom prst="rect">
              <a:avLst/>
            </a:prstGeom>
            <a:solidFill>
              <a:srgbClr val="80BD41">
                <a:alpha val="100000"/>
              </a:srgbClr>
            </a:solidFill>
          </p:spPr>
          <p:txBody>
            <a:bodyPr/>
            <a:lstStyle/>
            <a:p/>
          </p:txBody>
        </p:sp>
        <p:sp>
          <p:nvSpPr>
            <p:cNvPr id="68" name="rc68"/>
            <p:cNvSpPr/>
            <p:nvPr/>
          </p:nvSpPr>
          <p:spPr>
            <a:xfrm>
              <a:off x="6784385" y="2815642"/>
              <a:ext cx="259963" cy="79902"/>
            </a:xfrm>
            <a:prstGeom prst="rect">
              <a:avLst/>
            </a:prstGeom>
            <a:solidFill>
              <a:srgbClr val="1CABE2">
                <a:alpha val="100000"/>
              </a:srgbClr>
            </a:solidFill>
          </p:spPr>
          <p:txBody>
            <a:bodyPr/>
            <a:lstStyle/>
            <a:p/>
          </p:txBody>
        </p:sp>
        <p:sp>
          <p:nvSpPr>
            <p:cNvPr id="69" name="rc69"/>
            <p:cNvSpPr/>
            <p:nvPr/>
          </p:nvSpPr>
          <p:spPr>
            <a:xfrm>
              <a:off x="7073233" y="3049554"/>
              <a:ext cx="259963" cy="993636"/>
            </a:xfrm>
            <a:prstGeom prst="rect">
              <a:avLst/>
            </a:prstGeom>
            <a:solidFill>
              <a:srgbClr val="80BD41">
                <a:alpha val="100000"/>
              </a:srgbClr>
            </a:solidFill>
          </p:spPr>
          <p:txBody>
            <a:bodyPr/>
            <a:lstStyle/>
            <a:p/>
          </p:txBody>
        </p:sp>
        <p:sp>
          <p:nvSpPr>
            <p:cNvPr id="70" name="rc70"/>
            <p:cNvSpPr/>
            <p:nvPr/>
          </p:nvSpPr>
          <p:spPr>
            <a:xfrm>
              <a:off x="7073233" y="2955202"/>
              <a:ext cx="259963" cy="94352"/>
            </a:xfrm>
            <a:prstGeom prst="rect">
              <a:avLst/>
            </a:prstGeom>
            <a:solidFill>
              <a:srgbClr val="1CABE2">
                <a:alpha val="100000"/>
              </a:srgbClr>
            </a:solidFill>
          </p:spPr>
          <p:txBody>
            <a:bodyPr/>
            <a:lstStyle/>
            <a:p/>
          </p:txBody>
        </p:sp>
        <p:sp>
          <p:nvSpPr>
            <p:cNvPr id="71" name="rc71"/>
            <p:cNvSpPr/>
            <p:nvPr/>
          </p:nvSpPr>
          <p:spPr>
            <a:xfrm>
              <a:off x="7362081" y="3196203"/>
              <a:ext cx="259963" cy="846987"/>
            </a:xfrm>
            <a:prstGeom prst="rect">
              <a:avLst/>
            </a:prstGeom>
            <a:solidFill>
              <a:srgbClr val="80BD41">
                <a:alpha val="100000"/>
              </a:srgbClr>
            </a:solidFill>
          </p:spPr>
          <p:txBody>
            <a:bodyPr/>
            <a:lstStyle/>
            <a:p/>
          </p:txBody>
        </p:sp>
        <p:sp>
          <p:nvSpPr>
            <p:cNvPr id="72" name="rc72"/>
            <p:cNvSpPr/>
            <p:nvPr/>
          </p:nvSpPr>
          <p:spPr>
            <a:xfrm>
              <a:off x="7362081" y="3030613"/>
              <a:ext cx="259963" cy="165589"/>
            </a:xfrm>
            <a:prstGeom prst="rect">
              <a:avLst/>
            </a:prstGeom>
            <a:solidFill>
              <a:srgbClr val="1CABE2">
                <a:alpha val="100000"/>
              </a:srgbClr>
            </a:solidFill>
          </p:spPr>
          <p:txBody>
            <a:bodyPr/>
            <a:lstStyle/>
            <a:p/>
          </p:txBody>
        </p:sp>
        <p:sp>
          <p:nvSpPr>
            <p:cNvPr id="73" name="rc73"/>
            <p:cNvSpPr/>
            <p:nvPr/>
          </p:nvSpPr>
          <p:spPr>
            <a:xfrm>
              <a:off x="7650929" y="3168283"/>
              <a:ext cx="259963" cy="874907"/>
            </a:xfrm>
            <a:prstGeom prst="rect">
              <a:avLst/>
            </a:prstGeom>
            <a:solidFill>
              <a:srgbClr val="80BD41">
                <a:alpha val="100000"/>
              </a:srgbClr>
            </a:solidFill>
          </p:spPr>
          <p:txBody>
            <a:bodyPr/>
            <a:lstStyle/>
            <a:p/>
          </p:txBody>
        </p:sp>
        <p:sp>
          <p:nvSpPr>
            <p:cNvPr id="74" name="rc74"/>
            <p:cNvSpPr/>
            <p:nvPr/>
          </p:nvSpPr>
          <p:spPr>
            <a:xfrm>
              <a:off x="7650929" y="3081535"/>
              <a:ext cx="259963" cy="86747"/>
            </a:xfrm>
            <a:prstGeom prst="rect">
              <a:avLst/>
            </a:prstGeom>
            <a:solidFill>
              <a:srgbClr val="1CABE2">
                <a:alpha val="100000"/>
              </a:srgbClr>
            </a:solidFill>
          </p:spPr>
          <p:txBody>
            <a:bodyPr/>
            <a:lstStyle/>
            <a:p/>
          </p:txBody>
        </p:sp>
        <p:sp>
          <p:nvSpPr>
            <p:cNvPr id="75" name="rc75"/>
            <p:cNvSpPr/>
            <p:nvPr/>
          </p:nvSpPr>
          <p:spPr>
            <a:xfrm>
              <a:off x="7939777" y="3230369"/>
              <a:ext cx="259963" cy="812820"/>
            </a:xfrm>
            <a:prstGeom prst="rect">
              <a:avLst/>
            </a:prstGeom>
            <a:solidFill>
              <a:srgbClr val="80BD41">
                <a:alpha val="100000"/>
              </a:srgbClr>
            </a:solidFill>
          </p:spPr>
          <p:txBody>
            <a:bodyPr/>
            <a:lstStyle/>
            <a:p/>
          </p:txBody>
        </p:sp>
        <p:sp>
          <p:nvSpPr>
            <p:cNvPr id="76" name="rc76"/>
            <p:cNvSpPr/>
            <p:nvPr/>
          </p:nvSpPr>
          <p:spPr>
            <a:xfrm>
              <a:off x="7939777" y="3111384"/>
              <a:ext cx="259963" cy="118985"/>
            </a:xfrm>
            <a:prstGeom prst="rect">
              <a:avLst/>
            </a:prstGeom>
            <a:solidFill>
              <a:srgbClr val="1CABE2">
                <a:alpha val="100000"/>
              </a:srgbClr>
            </a:solidFill>
          </p:spPr>
          <p:txBody>
            <a:bodyPr/>
            <a:lstStyle/>
            <a:p/>
          </p:txBody>
        </p:sp>
        <p:sp>
          <p:nvSpPr>
            <p:cNvPr id="77" name="pl77"/>
            <p:cNvSpPr/>
            <p:nvPr/>
          </p:nvSpPr>
          <p:spPr>
            <a:xfrm>
              <a:off x="1426255" y="1188120"/>
              <a:ext cx="6643503" cy="420747"/>
            </a:xfrm>
            <a:custGeom>
              <a:avLst/>
              <a:pathLst>
                <a:path w="6643503" h="420747">
                  <a:moveTo>
                    <a:pt x="0" y="360640"/>
                  </a:moveTo>
                  <a:lnTo>
                    <a:pt x="288847" y="360640"/>
                  </a:lnTo>
                  <a:lnTo>
                    <a:pt x="577695" y="420747"/>
                  </a:lnTo>
                  <a:lnTo>
                    <a:pt x="866543" y="330587"/>
                  </a:lnTo>
                  <a:lnTo>
                    <a:pt x="1155391" y="300533"/>
                  </a:lnTo>
                  <a:lnTo>
                    <a:pt x="1444239" y="300533"/>
                  </a:lnTo>
                  <a:lnTo>
                    <a:pt x="1733087" y="210373"/>
                  </a:lnTo>
                  <a:lnTo>
                    <a:pt x="2021935" y="180320"/>
                  </a:lnTo>
                  <a:lnTo>
                    <a:pt x="2310783" y="90160"/>
                  </a:lnTo>
                  <a:lnTo>
                    <a:pt x="2599631" y="30053"/>
                  </a:lnTo>
                  <a:lnTo>
                    <a:pt x="2888479" y="30053"/>
                  </a:lnTo>
                  <a:lnTo>
                    <a:pt x="3177327" y="30053"/>
                  </a:lnTo>
                  <a:lnTo>
                    <a:pt x="3466175" y="0"/>
                  </a:lnTo>
                  <a:lnTo>
                    <a:pt x="3755023" y="60106"/>
                  </a:lnTo>
                  <a:lnTo>
                    <a:pt x="4043871" y="0"/>
                  </a:lnTo>
                  <a:lnTo>
                    <a:pt x="4332719" y="60106"/>
                  </a:lnTo>
                  <a:lnTo>
                    <a:pt x="4621567" y="30053"/>
                  </a:lnTo>
                  <a:lnTo>
                    <a:pt x="4910415" y="30053"/>
                  </a:lnTo>
                  <a:lnTo>
                    <a:pt x="5199263" y="60106"/>
                  </a:lnTo>
                  <a:lnTo>
                    <a:pt x="5488111" y="60106"/>
                  </a:lnTo>
                  <a:lnTo>
                    <a:pt x="5776959" y="120213"/>
                  </a:lnTo>
                  <a:lnTo>
                    <a:pt x="6065807" y="330587"/>
                  </a:lnTo>
                  <a:lnTo>
                    <a:pt x="6354655" y="120213"/>
                  </a:lnTo>
                  <a:lnTo>
                    <a:pt x="6643503" y="240426"/>
                  </a:lnTo>
                </a:path>
              </a:pathLst>
            </a:custGeom>
            <a:ln w="27101" cap="flat">
              <a:solidFill>
                <a:srgbClr val="0058AB">
                  <a:alpha val="100000"/>
                </a:srgbClr>
              </a:solidFill>
              <a:prstDash val="solid"/>
              <a:round/>
            </a:ln>
          </p:spPr>
          <p:txBody>
            <a:bodyPr/>
            <a:lstStyle/>
            <a:p/>
          </p:txBody>
        </p:sp>
        <p:sp>
          <p:nvSpPr>
            <p:cNvPr id="78" name="tx78"/>
            <p:cNvSpPr/>
            <p:nvPr/>
          </p:nvSpPr>
          <p:spPr>
            <a:xfrm>
              <a:off x="1355917"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79" name="tx79"/>
            <p:cNvSpPr/>
            <p:nvPr/>
          </p:nvSpPr>
          <p:spPr>
            <a:xfrm>
              <a:off x="280015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0" name="tx80"/>
            <p:cNvSpPr/>
            <p:nvPr/>
          </p:nvSpPr>
          <p:spPr>
            <a:xfrm>
              <a:off x="4244397"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1" name="tx81"/>
            <p:cNvSpPr/>
            <p:nvPr/>
          </p:nvSpPr>
          <p:spPr>
            <a:xfrm>
              <a:off x="568863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2" name="tx82"/>
            <p:cNvSpPr/>
            <p:nvPr/>
          </p:nvSpPr>
          <p:spPr>
            <a:xfrm>
              <a:off x="6844029"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3" name="tx83"/>
            <p:cNvSpPr/>
            <p:nvPr/>
          </p:nvSpPr>
          <p:spPr>
            <a:xfrm>
              <a:off x="713287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4" name="tx84"/>
            <p:cNvSpPr/>
            <p:nvPr/>
          </p:nvSpPr>
          <p:spPr>
            <a:xfrm>
              <a:off x="7421725"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5" name="tx85"/>
            <p:cNvSpPr/>
            <p:nvPr/>
          </p:nvSpPr>
          <p:spPr>
            <a:xfrm>
              <a:off x="7710573"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6" name="tx86"/>
            <p:cNvSpPr/>
            <p:nvPr/>
          </p:nvSpPr>
          <p:spPr>
            <a:xfrm>
              <a:off x="7999421"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7" name="tx87"/>
            <p:cNvSpPr/>
            <p:nvPr/>
          </p:nvSpPr>
          <p:spPr>
            <a:xfrm>
              <a:off x="1365965" y="34341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1396110" y="274652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765001" y="34356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0" name="tx90"/>
            <p:cNvSpPr/>
            <p:nvPr/>
          </p:nvSpPr>
          <p:spPr>
            <a:xfrm>
              <a:off x="2795146" y="27669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1" name="tx91"/>
            <p:cNvSpPr/>
            <p:nvPr/>
          </p:nvSpPr>
          <p:spPr>
            <a:xfrm>
              <a:off x="4209241" y="33328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28.2</a:t>
              </a:r>
            </a:p>
          </p:txBody>
        </p:sp>
        <p:sp>
          <p:nvSpPr>
            <p:cNvPr id="92" name="tx92"/>
            <p:cNvSpPr/>
            <p:nvPr/>
          </p:nvSpPr>
          <p:spPr>
            <a:xfrm>
              <a:off x="4239386" y="26188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3" name="tx93"/>
            <p:cNvSpPr/>
            <p:nvPr/>
          </p:nvSpPr>
          <p:spPr>
            <a:xfrm>
              <a:off x="5653481" y="33451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94" name="tx94"/>
            <p:cNvSpPr/>
            <p:nvPr/>
          </p:nvSpPr>
          <p:spPr>
            <a:xfrm>
              <a:off x="5683626" y="26390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6808873" y="343025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24.2</a:t>
              </a:r>
            </a:p>
          </p:txBody>
        </p:sp>
        <p:sp>
          <p:nvSpPr>
            <p:cNvPr id="96" name="tx96"/>
            <p:cNvSpPr/>
            <p:nvPr/>
          </p:nvSpPr>
          <p:spPr>
            <a:xfrm>
              <a:off x="6839018" y="28164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7" name="tx97"/>
            <p:cNvSpPr/>
            <p:nvPr/>
          </p:nvSpPr>
          <p:spPr>
            <a:xfrm>
              <a:off x="7097721" y="35059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98" name="tx98"/>
            <p:cNvSpPr/>
            <p:nvPr/>
          </p:nvSpPr>
          <p:spPr>
            <a:xfrm>
              <a:off x="7173070" y="29632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7386569" y="35792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100" name="tx100"/>
            <p:cNvSpPr/>
            <p:nvPr/>
          </p:nvSpPr>
          <p:spPr>
            <a:xfrm>
              <a:off x="7416714" y="30729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1" name="tx101"/>
            <p:cNvSpPr/>
            <p:nvPr/>
          </p:nvSpPr>
          <p:spPr>
            <a:xfrm>
              <a:off x="7675417" y="35652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2" name="tx102"/>
            <p:cNvSpPr/>
            <p:nvPr/>
          </p:nvSpPr>
          <p:spPr>
            <a:xfrm>
              <a:off x="7705562" y="3084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7964265" y="35976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104" name="tx104"/>
            <p:cNvSpPr/>
            <p:nvPr/>
          </p:nvSpPr>
          <p:spPr>
            <a:xfrm>
              <a:off x="7994410" y="31304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1320761" y="25109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28.9</a:t>
              </a:r>
            </a:p>
          </p:txBody>
        </p:sp>
        <p:sp>
          <p:nvSpPr>
            <p:cNvPr id="106" name="tx106"/>
            <p:cNvSpPr/>
            <p:nvPr/>
          </p:nvSpPr>
          <p:spPr>
            <a:xfrm>
              <a:off x="2765001" y="25454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28.2</a:t>
              </a:r>
            </a:p>
          </p:txBody>
        </p:sp>
        <p:sp>
          <p:nvSpPr>
            <p:cNvPr id="107" name="tx107"/>
            <p:cNvSpPr/>
            <p:nvPr/>
          </p:nvSpPr>
          <p:spPr>
            <a:xfrm>
              <a:off x="4209241" y="24584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08" name="tx108"/>
            <p:cNvSpPr/>
            <p:nvPr/>
          </p:nvSpPr>
          <p:spPr>
            <a:xfrm>
              <a:off x="5653481" y="24768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29.7</a:t>
              </a:r>
            </a:p>
          </p:txBody>
        </p:sp>
        <p:sp>
          <p:nvSpPr>
            <p:cNvPr id="109" name="tx109"/>
            <p:cNvSpPr/>
            <p:nvPr/>
          </p:nvSpPr>
          <p:spPr>
            <a:xfrm>
              <a:off x="6808873" y="26588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10" name="tx110"/>
            <p:cNvSpPr/>
            <p:nvPr/>
          </p:nvSpPr>
          <p:spPr>
            <a:xfrm>
              <a:off x="7097721" y="27983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11" name="tx111"/>
            <p:cNvSpPr/>
            <p:nvPr/>
          </p:nvSpPr>
          <p:spPr>
            <a:xfrm>
              <a:off x="7386569" y="28737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2" name="tx112"/>
            <p:cNvSpPr/>
            <p:nvPr/>
          </p:nvSpPr>
          <p:spPr>
            <a:xfrm>
              <a:off x="7675417" y="29246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a:t>
              </a:r>
            </a:p>
          </p:txBody>
        </p:sp>
        <p:sp>
          <p:nvSpPr>
            <p:cNvPr id="113" name="tx113"/>
            <p:cNvSpPr/>
            <p:nvPr/>
          </p:nvSpPr>
          <p:spPr>
            <a:xfrm>
              <a:off x="7964265" y="2954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4087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6" name="tx116"/>
            <p:cNvSpPr/>
            <p:nvPr/>
          </p:nvSpPr>
          <p:spPr>
            <a:xfrm>
              <a:off x="616710" y="20906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7" name="tx117"/>
            <p:cNvSpPr/>
            <p:nvPr/>
          </p:nvSpPr>
          <p:spPr>
            <a:xfrm>
              <a:off x="616710" y="114047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33341" y="4984592"/>
              <a:ext cx="201456" cy="201456"/>
            </a:xfrm>
            <a:prstGeom prst="rect">
              <a:avLst/>
            </a:prstGeom>
            <a:solidFill>
              <a:srgbClr val="1CABE2">
                <a:alpha val="100000"/>
              </a:srgbClr>
            </a:solidFill>
          </p:spPr>
          <p:txBody>
            <a:bodyPr/>
            <a:lstStyle/>
            <a:p/>
          </p:txBody>
        </p:sp>
        <p:sp>
          <p:nvSpPr>
            <p:cNvPr id="137" name="rc137"/>
            <p:cNvSpPr/>
            <p:nvPr/>
          </p:nvSpPr>
          <p:spPr>
            <a:xfrm>
              <a:off x="5638429" y="4984592"/>
              <a:ext cx="201456" cy="201456"/>
            </a:xfrm>
            <a:prstGeom prst="rect">
              <a:avLst/>
            </a:prstGeom>
            <a:solidFill>
              <a:srgbClr val="80BD41">
                <a:alpha val="100000"/>
              </a:srgbClr>
            </a:solidFill>
          </p:spPr>
          <p:txBody>
            <a:bodyPr/>
            <a:lstStyle/>
            <a:p/>
          </p:txBody>
        </p:sp>
        <p:sp>
          <p:nvSpPr>
            <p:cNvPr id="138" name="tx138"/>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EAPR,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56859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11322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578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4090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385539"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23753"/>
              <a:ext cx="6146773" cy="242738"/>
            </a:xfrm>
            <a:prstGeom prst="rect">
              <a:avLst/>
            </a:prstGeom>
            <a:solidFill>
              <a:srgbClr val="80BD41">
                <a:alpha val="100000"/>
              </a:srgbClr>
            </a:solidFill>
          </p:spPr>
          <p:txBody>
            <a:bodyPr/>
            <a:lstStyle/>
            <a:p/>
          </p:txBody>
        </p:sp>
        <p:sp>
          <p:nvSpPr>
            <p:cNvPr id="151" name="rc151"/>
            <p:cNvSpPr/>
            <p:nvPr/>
          </p:nvSpPr>
          <p:spPr>
            <a:xfrm>
              <a:off x="7443047" y="5823753"/>
              <a:ext cx="427956" cy="242738"/>
            </a:xfrm>
            <a:prstGeom prst="rect">
              <a:avLst/>
            </a:prstGeom>
            <a:solidFill>
              <a:srgbClr val="1CABE2">
                <a:alpha val="100000"/>
              </a:srgbClr>
            </a:solidFill>
          </p:spPr>
          <p:txBody>
            <a:bodyPr/>
            <a:lstStyle/>
            <a:p/>
          </p:txBody>
        </p:sp>
        <p:sp>
          <p:nvSpPr>
            <p:cNvPr id="152" name="rc152"/>
            <p:cNvSpPr/>
            <p:nvPr/>
          </p:nvSpPr>
          <p:spPr>
            <a:xfrm>
              <a:off x="1296273" y="5435371"/>
              <a:ext cx="4353454" cy="242738"/>
            </a:xfrm>
            <a:prstGeom prst="rect">
              <a:avLst/>
            </a:prstGeom>
            <a:solidFill>
              <a:srgbClr val="80BD41">
                <a:alpha val="100000"/>
              </a:srgbClr>
            </a:solidFill>
          </p:spPr>
          <p:txBody>
            <a:bodyPr/>
            <a:lstStyle/>
            <a:p/>
          </p:txBody>
        </p:sp>
        <p:sp>
          <p:nvSpPr>
            <p:cNvPr id="153" name="rc153"/>
            <p:cNvSpPr/>
            <p:nvPr/>
          </p:nvSpPr>
          <p:spPr>
            <a:xfrm>
              <a:off x="5649728" y="5435371"/>
              <a:ext cx="637283" cy="242738"/>
            </a:xfrm>
            <a:prstGeom prst="rect">
              <a:avLst/>
            </a:prstGeom>
            <a:solidFill>
              <a:srgbClr val="1CABE2">
                <a:alpha val="100000"/>
              </a:srgbClr>
            </a:solidFill>
          </p:spPr>
          <p:txBody>
            <a:bodyPr/>
            <a:lstStyle/>
            <a:p/>
          </p:txBody>
        </p:sp>
        <p:sp>
          <p:nvSpPr>
            <p:cNvPr id="154" name="tx154"/>
            <p:cNvSpPr/>
            <p:nvPr/>
          </p:nvSpPr>
          <p:spPr>
            <a:xfrm>
              <a:off x="4233222" y="5894532"/>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24.2</a:t>
              </a:r>
            </a:p>
          </p:txBody>
        </p:sp>
        <p:sp>
          <p:nvSpPr>
            <p:cNvPr id="155" name="tx155"/>
            <p:cNvSpPr/>
            <p:nvPr/>
          </p:nvSpPr>
          <p:spPr>
            <a:xfrm>
              <a:off x="7559574"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1.7</a:t>
              </a:r>
            </a:p>
          </p:txBody>
        </p:sp>
        <p:sp>
          <p:nvSpPr>
            <p:cNvPr id="156" name="tx156"/>
            <p:cNvSpPr/>
            <p:nvPr/>
          </p:nvSpPr>
          <p:spPr>
            <a:xfrm>
              <a:off x="3336562"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17.1</a:t>
              </a:r>
            </a:p>
          </p:txBody>
        </p:sp>
        <p:sp>
          <p:nvSpPr>
            <p:cNvPr id="157" name="tx157"/>
            <p:cNvSpPr/>
            <p:nvPr/>
          </p:nvSpPr>
          <p:spPr>
            <a:xfrm>
              <a:off x="5870919"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2.5</a:t>
              </a:r>
            </a:p>
          </p:txBody>
        </p:sp>
        <p:sp>
          <p:nvSpPr>
            <p:cNvPr id="158" name="tx158"/>
            <p:cNvSpPr/>
            <p:nvPr/>
          </p:nvSpPr>
          <p:spPr>
            <a:xfrm>
              <a:off x="80590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25.8</a:t>
              </a:r>
            </a:p>
          </p:txBody>
        </p:sp>
        <p:sp>
          <p:nvSpPr>
            <p:cNvPr id="159" name="tx159"/>
            <p:cNvSpPr/>
            <p:nvPr/>
          </p:nvSpPr>
          <p:spPr>
            <a:xfrm>
              <a:off x="6395890"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19.6</a:t>
              </a:r>
            </a:p>
          </p:txBody>
        </p:sp>
        <p:sp>
          <p:nvSpPr>
            <p:cNvPr id="160" name="tx16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8562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4" name="tx164"/>
            <p:cNvSpPr/>
            <p:nvPr/>
          </p:nvSpPr>
          <p:spPr>
            <a:xfrm>
              <a:off x="623025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5" name="tx16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(87%) was lower than in 2019 (93%).
The number of children vaccinated with DTP3 decreased 29% from 24.2m in 2019 to 17.1m in 2023.
The number of surviving infants decreased approximately 24% from 25.8m in 2019 to 19.6m in 2023.
In 2023, 7m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3415615"/>
              <a:ext cx="273659" cy="501266"/>
            </a:xfrm>
            <a:prstGeom prst="rect">
              <a:avLst/>
            </a:prstGeom>
            <a:solidFill>
              <a:srgbClr val="80BD41">
                <a:alpha val="100000"/>
              </a:srgbClr>
            </a:solidFill>
          </p:spPr>
          <p:txBody>
            <a:bodyPr/>
            <a:lstStyle/>
            <a:p/>
          </p:txBody>
        </p:sp>
        <p:sp>
          <p:nvSpPr>
            <p:cNvPr id="41" name="rc41"/>
            <p:cNvSpPr/>
            <p:nvPr/>
          </p:nvSpPr>
          <p:spPr>
            <a:xfrm>
              <a:off x="1153492" y="2820361"/>
              <a:ext cx="273659" cy="1096519"/>
            </a:xfrm>
            <a:prstGeom prst="rect">
              <a:avLst/>
            </a:prstGeom>
            <a:solidFill>
              <a:srgbClr val="80BD41">
                <a:alpha val="100000"/>
              </a:srgbClr>
            </a:solidFill>
          </p:spPr>
          <p:txBody>
            <a:bodyPr/>
            <a:lstStyle/>
            <a:p/>
          </p:txBody>
        </p:sp>
        <p:sp>
          <p:nvSpPr>
            <p:cNvPr id="42" name="rc42"/>
            <p:cNvSpPr/>
            <p:nvPr/>
          </p:nvSpPr>
          <p:spPr>
            <a:xfrm>
              <a:off x="1457558" y="1880487"/>
              <a:ext cx="273659" cy="2036393"/>
            </a:xfrm>
            <a:prstGeom prst="rect">
              <a:avLst/>
            </a:prstGeom>
            <a:solidFill>
              <a:srgbClr val="80BD41">
                <a:alpha val="100000"/>
              </a:srgbClr>
            </a:solidFill>
          </p:spPr>
          <p:txBody>
            <a:bodyPr/>
            <a:lstStyle/>
            <a:p/>
          </p:txBody>
        </p:sp>
        <p:sp>
          <p:nvSpPr>
            <p:cNvPr id="43" name="rc43"/>
            <p:cNvSpPr/>
            <p:nvPr/>
          </p:nvSpPr>
          <p:spPr>
            <a:xfrm>
              <a:off x="1761624" y="1661183"/>
              <a:ext cx="273659" cy="2255697"/>
            </a:xfrm>
            <a:prstGeom prst="rect">
              <a:avLst/>
            </a:prstGeom>
            <a:solidFill>
              <a:srgbClr val="80BD41">
                <a:alpha val="100000"/>
              </a:srgbClr>
            </a:solidFill>
          </p:spPr>
          <p:txBody>
            <a:bodyPr/>
            <a:lstStyle/>
            <a:p/>
          </p:txBody>
        </p:sp>
        <p:sp>
          <p:nvSpPr>
            <p:cNvPr id="44" name="rc44"/>
            <p:cNvSpPr/>
            <p:nvPr/>
          </p:nvSpPr>
          <p:spPr>
            <a:xfrm>
              <a:off x="2065690" y="1535867"/>
              <a:ext cx="273659" cy="2381014"/>
            </a:xfrm>
            <a:prstGeom prst="rect">
              <a:avLst/>
            </a:prstGeom>
            <a:solidFill>
              <a:srgbClr val="80BD41">
                <a:alpha val="100000"/>
              </a:srgbClr>
            </a:solidFill>
          </p:spPr>
          <p:txBody>
            <a:bodyPr/>
            <a:lstStyle/>
            <a:p/>
          </p:txBody>
        </p:sp>
        <p:sp>
          <p:nvSpPr>
            <p:cNvPr id="45" name="rc45"/>
            <p:cNvSpPr/>
            <p:nvPr/>
          </p:nvSpPr>
          <p:spPr>
            <a:xfrm>
              <a:off x="2369756" y="1441879"/>
              <a:ext cx="273659" cy="2475001"/>
            </a:xfrm>
            <a:prstGeom prst="rect">
              <a:avLst/>
            </a:prstGeom>
            <a:solidFill>
              <a:srgbClr val="80BD41">
                <a:alpha val="100000"/>
              </a:srgbClr>
            </a:solidFill>
          </p:spPr>
          <p:txBody>
            <a:bodyPr/>
            <a:lstStyle/>
            <a:p/>
          </p:txBody>
        </p:sp>
        <p:sp>
          <p:nvSpPr>
            <p:cNvPr id="46" name="rc46"/>
            <p:cNvSpPr/>
            <p:nvPr/>
          </p:nvSpPr>
          <p:spPr>
            <a:xfrm>
              <a:off x="2673822" y="1316563"/>
              <a:ext cx="273659" cy="2600318"/>
            </a:xfrm>
            <a:prstGeom prst="rect">
              <a:avLst/>
            </a:prstGeom>
            <a:solidFill>
              <a:srgbClr val="80BD41">
                <a:alpha val="100000"/>
              </a:srgbClr>
            </a:solidFill>
          </p:spPr>
          <p:txBody>
            <a:bodyPr/>
            <a:lstStyle/>
            <a:p/>
          </p:txBody>
        </p:sp>
        <p:sp>
          <p:nvSpPr>
            <p:cNvPr id="47" name="rc47"/>
            <p:cNvSpPr/>
            <p:nvPr/>
          </p:nvSpPr>
          <p:spPr>
            <a:xfrm>
              <a:off x="3281954" y="1316563"/>
              <a:ext cx="273659" cy="2600318"/>
            </a:xfrm>
            <a:prstGeom prst="rect">
              <a:avLst/>
            </a:prstGeom>
            <a:solidFill>
              <a:srgbClr val="80BD41">
                <a:alpha val="100000"/>
              </a:srgbClr>
            </a:solidFill>
          </p:spPr>
          <p:txBody>
            <a:bodyPr/>
            <a:lstStyle/>
            <a:p/>
          </p:txBody>
        </p:sp>
        <p:sp>
          <p:nvSpPr>
            <p:cNvPr id="48" name="rc48"/>
            <p:cNvSpPr/>
            <p:nvPr/>
          </p:nvSpPr>
          <p:spPr>
            <a:xfrm>
              <a:off x="2977888" y="1316563"/>
              <a:ext cx="273659" cy="2600318"/>
            </a:xfrm>
            <a:prstGeom prst="rect">
              <a:avLst/>
            </a:prstGeom>
            <a:solidFill>
              <a:srgbClr val="80BD41">
                <a:alpha val="100000"/>
              </a:srgbClr>
            </a:solidFill>
          </p:spPr>
          <p:txBody>
            <a:bodyPr/>
            <a:lstStyle/>
            <a:p/>
          </p:txBody>
        </p:sp>
        <p:sp>
          <p:nvSpPr>
            <p:cNvPr id="49" name="rc49"/>
            <p:cNvSpPr/>
            <p:nvPr/>
          </p:nvSpPr>
          <p:spPr>
            <a:xfrm>
              <a:off x="3586020" y="1285234"/>
              <a:ext cx="273659" cy="2631647"/>
            </a:xfrm>
            <a:prstGeom prst="rect">
              <a:avLst/>
            </a:prstGeom>
            <a:solidFill>
              <a:srgbClr val="80BD41">
                <a:alpha val="100000"/>
              </a:srgbClr>
            </a:solidFill>
          </p:spPr>
          <p:txBody>
            <a:bodyPr/>
            <a:lstStyle/>
            <a:p/>
          </p:txBody>
        </p:sp>
        <p:sp>
          <p:nvSpPr>
            <p:cNvPr id="50" name="rc50"/>
            <p:cNvSpPr/>
            <p:nvPr/>
          </p:nvSpPr>
          <p:spPr>
            <a:xfrm>
              <a:off x="3890086" y="1285234"/>
              <a:ext cx="273659" cy="2631647"/>
            </a:xfrm>
            <a:prstGeom prst="rect">
              <a:avLst/>
            </a:prstGeom>
            <a:solidFill>
              <a:srgbClr val="80BD41">
                <a:alpha val="100000"/>
              </a:srgbClr>
            </a:solidFill>
          </p:spPr>
          <p:txBody>
            <a:bodyPr/>
            <a:lstStyle/>
            <a:p/>
          </p:txBody>
        </p:sp>
        <p:sp>
          <p:nvSpPr>
            <p:cNvPr id="51" name="rc51"/>
            <p:cNvSpPr/>
            <p:nvPr/>
          </p:nvSpPr>
          <p:spPr>
            <a:xfrm>
              <a:off x="4194152" y="1253905"/>
              <a:ext cx="273659" cy="2662976"/>
            </a:xfrm>
            <a:prstGeom prst="rect">
              <a:avLst/>
            </a:prstGeom>
            <a:solidFill>
              <a:srgbClr val="80BD41">
                <a:alpha val="100000"/>
              </a:srgbClr>
            </a:solidFill>
          </p:spPr>
          <p:txBody>
            <a:bodyPr/>
            <a:lstStyle/>
            <a:p/>
          </p:txBody>
        </p:sp>
        <p:sp>
          <p:nvSpPr>
            <p:cNvPr id="52" name="rc52"/>
            <p:cNvSpPr/>
            <p:nvPr/>
          </p:nvSpPr>
          <p:spPr>
            <a:xfrm>
              <a:off x="4498218" y="1253905"/>
              <a:ext cx="273659" cy="2662976"/>
            </a:xfrm>
            <a:prstGeom prst="rect">
              <a:avLst/>
            </a:prstGeom>
            <a:solidFill>
              <a:srgbClr val="80BD41">
                <a:alpha val="100000"/>
              </a:srgbClr>
            </a:solidFill>
          </p:spPr>
          <p:txBody>
            <a:bodyPr/>
            <a:lstStyle/>
            <a:p/>
          </p:txBody>
        </p:sp>
        <p:sp>
          <p:nvSpPr>
            <p:cNvPr id="53" name="rc53"/>
            <p:cNvSpPr/>
            <p:nvPr/>
          </p:nvSpPr>
          <p:spPr>
            <a:xfrm>
              <a:off x="4802284" y="1222575"/>
              <a:ext cx="273659" cy="2694305"/>
            </a:xfrm>
            <a:prstGeom prst="rect">
              <a:avLst/>
            </a:prstGeom>
            <a:solidFill>
              <a:srgbClr val="80BD41">
                <a:alpha val="100000"/>
              </a:srgbClr>
            </a:solidFill>
          </p:spPr>
          <p:txBody>
            <a:bodyPr/>
            <a:lstStyle/>
            <a:p/>
          </p:txBody>
        </p:sp>
        <p:sp>
          <p:nvSpPr>
            <p:cNvPr id="54" name="rc54"/>
            <p:cNvSpPr/>
            <p:nvPr/>
          </p:nvSpPr>
          <p:spPr>
            <a:xfrm>
              <a:off x="5106350" y="1128588"/>
              <a:ext cx="273659" cy="2788293"/>
            </a:xfrm>
            <a:prstGeom prst="rect">
              <a:avLst/>
            </a:prstGeom>
            <a:solidFill>
              <a:srgbClr val="80BD41">
                <a:alpha val="100000"/>
              </a:srgbClr>
            </a:solidFill>
          </p:spPr>
          <p:txBody>
            <a:bodyPr/>
            <a:lstStyle/>
            <a:p/>
          </p:txBody>
        </p:sp>
        <p:sp>
          <p:nvSpPr>
            <p:cNvPr id="55" name="rc55"/>
            <p:cNvSpPr/>
            <p:nvPr/>
          </p:nvSpPr>
          <p:spPr>
            <a:xfrm>
              <a:off x="5410416" y="1097259"/>
              <a:ext cx="273659" cy="2819622"/>
            </a:xfrm>
            <a:prstGeom prst="rect">
              <a:avLst/>
            </a:prstGeom>
            <a:solidFill>
              <a:srgbClr val="80BD41">
                <a:alpha val="100000"/>
              </a:srgbClr>
            </a:solidFill>
          </p:spPr>
          <p:txBody>
            <a:bodyPr/>
            <a:lstStyle/>
            <a:p/>
          </p:txBody>
        </p:sp>
        <p:sp>
          <p:nvSpPr>
            <p:cNvPr id="56" name="rc56"/>
            <p:cNvSpPr/>
            <p:nvPr/>
          </p:nvSpPr>
          <p:spPr>
            <a:xfrm>
              <a:off x="5714482" y="1034601"/>
              <a:ext cx="273659" cy="2882280"/>
            </a:xfrm>
            <a:prstGeom prst="rect">
              <a:avLst/>
            </a:prstGeom>
            <a:solidFill>
              <a:srgbClr val="80BD41">
                <a:alpha val="100000"/>
              </a:srgbClr>
            </a:solidFill>
          </p:spPr>
          <p:txBody>
            <a:bodyPr/>
            <a:lstStyle/>
            <a:p/>
          </p:txBody>
        </p:sp>
        <p:sp>
          <p:nvSpPr>
            <p:cNvPr id="57" name="rc57"/>
            <p:cNvSpPr/>
            <p:nvPr/>
          </p:nvSpPr>
          <p:spPr>
            <a:xfrm>
              <a:off x="6018548" y="971942"/>
              <a:ext cx="273659" cy="2944938"/>
            </a:xfrm>
            <a:prstGeom prst="rect">
              <a:avLst/>
            </a:prstGeom>
            <a:solidFill>
              <a:srgbClr val="80BD41">
                <a:alpha val="100000"/>
              </a:srgbClr>
            </a:solidFill>
          </p:spPr>
          <p:txBody>
            <a:bodyPr/>
            <a:lstStyle/>
            <a:p/>
          </p:txBody>
        </p:sp>
        <p:sp>
          <p:nvSpPr>
            <p:cNvPr id="58" name="rc58"/>
            <p:cNvSpPr/>
            <p:nvPr/>
          </p:nvSpPr>
          <p:spPr>
            <a:xfrm>
              <a:off x="6322614" y="909284"/>
              <a:ext cx="273659" cy="3007597"/>
            </a:xfrm>
            <a:prstGeom prst="rect">
              <a:avLst/>
            </a:prstGeom>
            <a:solidFill>
              <a:srgbClr val="80BD41">
                <a:alpha val="100000"/>
              </a:srgbClr>
            </a:solidFill>
          </p:spPr>
          <p:txBody>
            <a:bodyPr/>
            <a:lstStyle/>
            <a:p/>
          </p:txBody>
        </p:sp>
        <p:sp>
          <p:nvSpPr>
            <p:cNvPr id="59" name="rc59"/>
            <p:cNvSpPr/>
            <p:nvPr/>
          </p:nvSpPr>
          <p:spPr>
            <a:xfrm>
              <a:off x="6626680" y="877955"/>
              <a:ext cx="273659" cy="3038926"/>
            </a:xfrm>
            <a:prstGeom prst="rect">
              <a:avLst/>
            </a:prstGeom>
            <a:solidFill>
              <a:srgbClr val="80BD41">
                <a:alpha val="100000"/>
              </a:srgbClr>
            </a:solidFill>
          </p:spPr>
          <p:txBody>
            <a:bodyPr/>
            <a:lstStyle/>
            <a:p/>
          </p:txBody>
        </p:sp>
        <p:sp>
          <p:nvSpPr>
            <p:cNvPr id="60" name="rc60"/>
            <p:cNvSpPr/>
            <p:nvPr/>
          </p:nvSpPr>
          <p:spPr>
            <a:xfrm>
              <a:off x="6930745" y="877955"/>
              <a:ext cx="273659" cy="3038926"/>
            </a:xfrm>
            <a:prstGeom prst="rect">
              <a:avLst/>
            </a:prstGeom>
            <a:solidFill>
              <a:srgbClr val="80BD41">
                <a:alpha val="100000"/>
              </a:srgbClr>
            </a:solidFill>
          </p:spPr>
          <p:txBody>
            <a:bodyPr/>
            <a:lstStyle/>
            <a:p/>
          </p:txBody>
        </p:sp>
        <p:sp>
          <p:nvSpPr>
            <p:cNvPr id="61" name="rc61"/>
            <p:cNvSpPr/>
            <p:nvPr/>
          </p:nvSpPr>
          <p:spPr>
            <a:xfrm>
              <a:off x="7234811" y="877955"/>
              <a:ext cx="273659" cy="3038926"/>
            </a:xfrm>
            <a:prstGeom prst="rect">
              <a:avLst/>
            </a:prstGeom>
            <a:solidFill>
              <a:srgbClr val="80BD41">
                <a:alpha val="100000"/>
              </a:srgbClr>
            </a:solidFill>
          </p:spPr>
          <p:txBody>
            <a:bodyPr/>
            <a:lstStyle/>
            <a:p/>
          </p:txBody>
        </p:sp>
        <p:sp>
          <p:nvSpPr>
            <p:cNvPr id="62" name="rc62"/>
            <p:cNvSpPr/>
            <p:nvPr/>
          </p:nvSpPr>
          <p:spPr>
            <a:xfrm>
              <a:off x="7842943" y="815297"/>
              <a:ext cx="273659" cy="3101584"/>
            </a:xfrm>
            <a:prstGeom prst="rect">
              <a:avLst/>
            </a:prstGeom>
            <a:solidFill>
              <a:srgbClr val="80BD41">
                <a:alpha val="100000"/>
              </a:srgbClr>
            </a:solidFill>
          </p:spPr>
          <p:txBody>
            <a:bodyPr/>
            <a:lstStyle/>
            <a:p/>
          </p:txBody>
        </p:sp>
        <p:sp>
          <p:nvSpPr>
            <p:cNvPr id="63" name="rc63"/>
            <p:cNvSpPr/>
            <p:nvPr/>
          </p:nvSpPr>
          <p:spPr>
            <a:xfrm>
              <a:off x="7538877" y="815297"/>
              <a:ext cx="273659" cy="3101584"/>
            </a:xfrm>
            <a:prstGeom prst="rect">
              <a:avLst/>
            </a:prstGeom>
            <a:solidFill>
              <a:srgbClr val="80BD41">
                <a:alpha val="100000"/>
              </a:srgbClr>
            </a:solidFill>
          </p:spPr>
          <p:txBody>
            <a:bodyPr/>
            <a:lstStyle/>
            <a:p/>
          </p:txBody>
        </p:sp>
        <p:sp>
          <p:nvSpPr>
            <p:cNvPr id="64" name="rc64"/>
            <p:cNvSpPr/>
            <p:nvPr/>
          </p:nvSpPr>
          <p:spPr>
            <a:xfrm>
              <a:off x="8755141" y="815297"/>
              <a:ext cx="273659" cy="3101584"/>
            </a:xfrm>
            <a:prstGeom prst="rect">
              <a:avLst/>
            </a:prstGeom>
            <a:solidFill>
              <a:srgbClr val="80BD41">
                <a:alpha val="100000"/>
              </a:srgbClr>
            </a:solidFill>
          </p:spPr>
          <p:txBody>
            <a:bodyPr/>
            <a:lstStyle/>
            <a:p/>
          </p:txBody>
        </p:sp>
        <p:sp>
          <p:nvSpPr>
            <p:cNvPr id="65" name="rc65"/>
            <p:cNvSpPr/>
            <p:nvPr/>
          </p:nvSpPr>
          <p:spPr>
            <a:xfrm>
              <a:off x="8147009" y="815297"/>
              <a:ext cx="273659" cy="3101584"/>
            </a:xfrm>
            <a:prstGeom prst="rect">
              <a:avLst/>
            </a:prstGeom>
            <a:solidFill>
              <a:srgbClr val="80BD41">
                <a:alpha val="100000"/>
              </a:srgbClr>
            </a:solidFill>
          </p:spPr>
          <p:txBody>
            <a:bodyPr/>
            <a:lstStyle/>
            <a:p/>
          </p:txBody>
        </p:sp>
        <p:sp>
          <p:nvSpPr>
            <p:cNvPr id="66" name="rc66"/>
            <p:cNvSpPr/>
            <p:nvPr/>
          </p:nvSpPr>
          <p:spPr>
            <a:xfrm>
              <a:off x="8451075" y="815297"/>
              <a:ext cx="273659" cy="3101584"/>
            </a:xfrm>
            <a:prstGeom prst="rect">
              <a:avLst/>
            </a:prstGeom>
            <a:solidFill>
              <a:srgbClr val="80BD41">
                <a:alpha val="100000"/>
              </a:srgbClr>
            </a:solidFill>
          </p:spPr>
          <p:txBody>
            <a:bodyPr/>
            <a:lstStyle/>
            <a:p/>
          </p:txBody>
        </p:sp>
        <p:sp>
          <p:nvSpPr>
            <p:cNvPr id="67" name="rc67"/>
            <p:cNvSpPr/>
            <p:nvPr/>
          </p:nvSpPr>
          <p:spPr>
            <a:xfrm>
              <a:off x="849426" y="3415615"/>
              <a:ext cx="273659" cy="501266"/>
            </a:xfrm>
            <a:prstGeom prst="rect">
              <a:avLst/>
            </a:prstGeom>
            <a:solidFill>
              <a:srgbClr val="80BD41">
                <a:alpha val="100000"/>
              </a:srgbClr>
            </a:solidFill>
          </p:spPr>
          <p:txBody>
            <a:bodyPr/>
            <a:lstStyle/>
            <a:p/>
          </p:txBody>
        </p:sp>
        <p:sp>
          <p:nvSpPr>
            <p:cNvPr id="68" name="rc68"/>
            <p:cNvSpPr/>
            <p:nvPr/>
          </p:nvSpPr>
          <p:spPr>
            <a:xfrm>
              <a:off x="1153492" y="2820361"/>
              <a:ext cx="273659" cy="1096519"/>
            </a:xfrm>
            <a:prstGeom prst="rect">
              <a:avLst/>
            </a:prstGeom>
            <a:solidFill>
              <a:srgbClr val="80BD41">
                <a:alpha val="100000"/>
              </a:srgbClr>
            </a:solidFill>
          </p:spPr>
          <p:txBody>
            <a:bodyPr/>
            <a:lstStyle/>
            <a:p/>
          </p:txBody>
        </p:sp>
        <p:sp>
          <p:nvSpPr>
            <p:cNvPr id="69" name="rc69"/>
            <p:cNvSpPr/>
            <p:nvPr/>
          </p:nvSpPr>
          <p:spPr>
            <a:xfrm>
              <a:off x="1457558" y="1880487"/>
              <a:ext cx="273659" cy="2036393"/>
            </a:xfrm>
            <a:prstGeom prst="rect">
              <a:avLst/>
            </a:prstGeom>
            <a:solidFill>
              <a:srgbClr val="80BD41">
                <a:alpha val="100000"/>
              </a:srgbClr>
            </a:solidFill>
          </p:spPr>
          <p:txBody>
            <a:bodyPr/>
            <a:lstStyle/>
            <a:p/>
          </p:txBody>
        </p:sp>
        <p:sp>
          <p:nvSpPr>
            <p:cNvPr id="70" name="rc70"/>
            <p:cNvSpPr/>
            <p:nvPr/>
          </p:nvSpPr>
          <p:spPr>
            <a:xfrm>
              <a:off x="1761624" y="1661183"/>
              <a:ext cx="273659" cy="2255697"/>
            </a:xfrm>
            <a:prstGeom prst="rect">
              <a:avLst/>
            </a:prstGeom>
            <a:solidFill>
              <a:srgbClr val="80BD41">
                <a:alpha val="100000"/>
              </a:srgbClr>
            </a:solidFill>
          </p:spPr>
          <p:txBody>
            <a:bodyPr/>
            <a:lstStyle/>
            <a:p/>
          </p:txBody>
        </p:sp>
        <p:sp>
          <p:nvSpPr>
            <p:cNvPr id="71" name="rc71"/>
            <p:cNvSpPr/>
            <p:nvPr/>
          </p:nvSpPr>
          <p:spPr>
            <a:xfrm>
              <a:off x="2065690" y="1535867"/>
              <a:ext cx="273659" cy="2381014"/>
            </a:xfrm>
            <a:prstGeom prst="rect">
              <a:avLst/>
            </a:prstGeom>
            <a:solidFill>
              <a:srgbClr val="80BD41">
                <a:alpha val="100000"/>
              </a:srgbClr>
            </a:solidFill>
          </p:spPr>
          <p:txBody>
            <a:bodyPr/>
            <a:lstStyle/>
            <a:p/>
          </p:txBody>
        </p:sp>
        <p:sp>
          <p:nvSpPr>
            <p:cNvPr id="72" name="rc72"/>
            <p:cNvSpPr/>
            <p:nvPr/>
          </p:nvSpPr>
          <p:spPr>
            <a:xfrm>
              <a:off x="2369756" y="1441879"/>
              <a:ext cx="273659" cy="2475001"/>
            </a:xfrm>
            <a:prstGeom prst="rect">
              <a:avLst/>
            </a:prstGeom>
            <a:solidFill>
              <a:srgbClr val="80BD41">
                <a:alpha val="100000"/>
              </a:srgbClr>
            </a:solidFill>
          </p:spPr>
          <p:txBody>
            <a:bodyPr/>
            <a:lstStyle/>
            <a:p/>
          </p:txBody>
        </p:sp>
        <p:sp>
          <p:nvSpPr>
            <p:cNvPr id="73" name="rc73"/>
            <p:cNvSpPr/>
            <p:nvPr/>
          </p:nvSpPr>
          <p:spPr>
            <a:xfrm>
              <a:off x="2673822" y="1316563"/>
              <a:ext cx="273659" cy="2600318"/>
            </a:xfrm>
            <a:prstGeom prst="rect">
              <a:avLst/>
            </a:prstGeom>
            <a:solidFill>
              <a:srgbClr val="80BD41">
                <a:alpha val="100000"/>
              </a:srgbClr>
            </a:solidFill>
          </p:spPr>
          <p:txBody>
            <a:bodyPr/>
            <a:lstStyle/>
            <a:p/>
          </p:txBody>
        </p:sp>
        <p:sp>
          <p:nvSpPr>
            <p:cNvPr id="74" name="rc74"/>
            <p:cNvSpPr/>
            <p:nvPr/>
          </p:nvSpPr>
          <p:spPr>
            <a:xfrm>
              <a:off x="3281954" y="1316563"/>
              <a:ext cx="273659" cy="2600318"/>
            </a:xfrm>
            <a:prstGeom prst="rect">
              <a:avLst/>
            </a:prstGeom>
            <a:solidFill>
              <a:srgbClr val="80BD41">
                <a:alpha val="100000"/>
              </a:srgbClr>
            </a:solidFill>
          </p:spPr>
          <p:txBody>
            <a:bodyPr/>
            <a:lstStyle/>
            <a:p/>
          </p:txBody>
        </p:sp>
        <p:sp>
          <p:nvSpPr>
            <p:cNvPr id="75" name="rc75"/>
            <p:cNvSpPr/>
            <p:nvPr/>
          </p:nvSpPr>
          <p:spPr>
            <a:xfrm>
              <a:off x="2977888" y="1316563"/>
              <a:ext cx="273659" cy="2600318"/>
            </a:xfrm>
            <a:prstGeom prst="rect">
              <a:avLst/>
            </a:prstGeom>
            <a:solidFill>
              <a:srgbClr val="80BD41">
                <a:alpha val="100000"/>
              </a:srgbClr>
            </a:solidFill>
          </p:spPr>
          <p:txBody>
            <a:bodyPr/>
            <a:lstStyle/>
            <a:p/>
          </p:txBody>
        </p:sp>
        <p:sp>
          <p:nvSpPr>
            <p:cNvPr id="76" name="rc76"/>
            <p:cNvSpPr/>
            <p:nvPr/>
          </p:nvSpPr>
          <p:spPr>
            <a:xfrm>
              <a:off x="3586020" y="1285234"/>
              <a:ext cx="273659" cy="2631647"/>
            </a:xfrm>
            <a:prstGeom prst="rect">
              <a:avLst/>
            </a:prstGeom>
            <a:solidFill>
              <a:srgbClr val="80BD41">
                <a:alpha val="100000"/>
              </a:srgbClr>
            </a:solidFill>
          </p:spPr>
          <p:txBody>
            <a:bodyPr/>
            <a:lstStyle/>
            <a:p/>
          </p:txBody>
        </p:sp>
        <p:sp>
          <p:nvSpPr>
            <p:cNvPr id="77" name="rc77"/>
            <p:cNvSpPr/>
            <p:nvPr/>
          </p:nvSpPr>
          <p:spPr>
            <a:xfrm>
              <a:off x="3890086" y="1285234"/>
              <a:ext cx="273659" cy="2631647"/>
            </a:xfrm>
            <a:prstGeom prst="rect">
              <a:avLst/>
            </a:prstGeom>
            <a:solidFill>
              <a:srgbClr val="80BD41">
                <a:alpha val="100000"/>
              </a:srgbClr>
            </a:solidFill>
          </p:spPr>
          <p:txBody>
            <a:bodyPr/>
            <a:lstStyle/>
            <a:p/>
          </p:txBody>
        </p:sp>
        <p:sp>
          <p:nvSpPr>
            <p:cNvPr id="78" name="rc78"/>
            <p:cNvSpPr/>
            <p:nvPr/>
          </p:nvSpPr>
          <p:spPr>
            <a:xfrm>
              <a:off x="4194152" y="1253905"/>
              <a:ext cx="273659" cy="2662976"/>
            </a:xfrm>
            <a:prstGeom prst="rect">
              <a:avLst/>
            </a:prstGeom>
            <a:solidFill>
              <a:srgbClr val="80BD41">
                <a:alpha val="100000"/>
              </a:srgbClr>
            </a:solidFill>
          </p:spPr>
          <p:txBody>
            <a:bodyPr/>
            <a:lstStyle/>
            <a:p/>
          </p:txBody>
        </p:sp>
        <p:sp>
          <p:nvSpPr>
            <p:cNvPr id="79" name="rc79"/>
            <p:cNvSpPr/>
            <p:nvPr/>
          </p:nvSpPr>
          <p:spPr>
            <a:xfrm>
              <a:off x="4498218" y="1253905"/>
              <a:ext cx="273659" cy="2662976"/>
            </a:xfrm>
            <a:prstGeom prst="rect">
              <a:avLst/>
            </a:prstGeom>
            <a:solidFill>
              <a:srgbClr val="80BD41">
                <a:alpha val="100000"/>
              </a:srgbClr>
            </a:solidFill>
          </p:spPr>
          <p:txBody>
            <a:bodyPr/>
            <a:lstStyle/>
            <a:p/>
          </p:txBody>
        </p:sp>
        <p:sp>
          <p:nvSpPr>
            <p:cNvPr id="80" name="rc80"/>
            <p:cNvSpPr/>
            <p:nvPr/>
          </p:nvSpPr>
          <p:spPr>
            <a:xfrm>
              <a:off x="4802284" y="1222575"/>
              <a:ext cx="273659" cy="2694305"/>
            </a:xfrm>
            <a:prstGeom prst="rect">
              <a:avLst/>
            </a:prstGeom>
            <a:solidFill>
              <a:srgbClr val="80BD41">
                <a:alpha val="100000"/>
              </a:srgbClr>
            </a:solidFill>
          </p:spPr>
          <p:txBody>
            <a:bodyPr/>
            <a:lstStyle/>
            <a:p/>
          </p:txBody>
        </p:sp>
        <p:sp>
          <p:nvSpPr>
            <p:cNvPr id="81" name="rc81"/>
            <p:cNvSpPr/>
            <p:nvPr/>
          </p:nvSpPr>
          <p:spPr>
            <a:xfrm>
              <a:off x="5106350" y="1128588"/>
              <a:ext cx="273659" cy="2788293"/>
            </a:xfrm>
            <a:prstGeom prst="rect">
              <a:avLst/>
            </a:prstGeom>
            <a:solidFill>
              <a:srgbClr val="80BD41">
                <a:alpha val="100000"/>
              </a:srgbClr>
            </a:solidFill>
          </p:spPr>
          <p:txBody>
            <a:bodyPr/>
            <a:lstStyle/>
            <a:p/>
          </p:txBody>
        </p:sp>
        <p:sp>
          <p:nvSpPr>
            <p:cNvPr id="82" name="rc82"/>
            <p:cNvSpPr/>
            <p:nvPr/>
          </p:nvSpPr>
          <p:spPr>
            <a:xfrm>
              <a:off x="5410416" y="1097259"/>
              <a:ext cx="273659" cy="2819622"/>
            </a:xfrm>
            <a:prstGeom prst="rect">
              <a:avLst/>
            </a:prstGeom>
            <a:solidFill>
              <a:srgbClr val="80BD41">
                <a:alpha val="100000"/>
              </a:srgbClr>
            </a:solidFill>
          </p:spPr>
          <p:txBody>
            <a:bodyPr/>
            <a:lstStyle/>
            <a:p/>
          </p:txBody>
        </p:sp>
        <p:sp>
          <p:nvSpPr>
            <p:cNvPr id="83" name="rc83"/>
            <p:cNvSpPr/>
            <p:nvPr/>
          </p:nvSpPr>
          <p:spPr>
            <a:xfrm>
              <a:off x="5714482" y="1034601"/>
              <a:ext cx="273659" cy="2882280"/>
            </a:xfrm>
            <a:prstGeom prst="rect">
              <a:avLst/>
            </a:prstGeom>
            <a:solidFill>
              <a:srgbClr val="80BD41">
                <a:alpha val="100000"/>
              </a:srgbClr>
            </a:solidFill>
          </p:spPr>
          <p:txBody>
            <a:bodyPr/>
            <a:lstStyle/>
            <a:p/>
          </p:txBody>
        </p:sp>
        <p:sp>
          <p:nvSpPr>
            <p:cNvPr id="84" name="rc84"/>
            <p:cNvSpPr/>
            <p:nvPr/>
          </p:nvSpPr>
          <p:spPr>
            <a:xfrm>
              <a:off x="6018548" y="971942"/>
              <a:ext cx="273659" cy="2944938"/>
            </a:xfrm>
            <a:prstGeom prst="rect">
              <a:avLst/>
            </a:prstGeom>
            <a:solidFill>
              <a:srgbClr val="80BD41">
                <a:alpha val="100000"/>
              </a:srgbClr>
            </a:solidFill>
          </p:spPr>
          <p:txBody>
            <a:bodyPr/>
            <a:lstStyle/>
            <a:p/>
          </p:txBody>
        </p:sp>
        <p:sp>
          <p:nvSpPr>
            <p:cNvPr id="85" name="rc85"/>
            <p:cNvSpPr/>
            <p:nvPr/>
          </p:nvSpPr>
          <p:spPr>
            <a:xfrm>
              <a:off x="6322614" y="909284"/>
              <a:ext cx="273659" cy="3007597"/>
            </a:xfrm>
            <a:prstGeom prst="rect">
              <a:avLst/>
            </a:prstGeom>
            <a:solidFill>
              <a:srgbClr val="80BD41">
                <a:alpha val="100000"/>
              </a:srgbClr>
            </a:solidFill>
          </p:spPr>
          <p:txBody>
            <a:bodyPr/>
            <a:lstStyle/>
            <a:p/>
          </p:txBody>
        </p:sp>
        <p:sp>
          <p:nvSpPr>
            <p:cNvPr id="86" name="rc86"/>
            <p:cNvSpPr/>
            <p:nvPr/>
          </p:nvSpPr>
          <p:spPr>
            <a:xfrm>
              <a:off x="6626680" y="877955"/>
              <a:ext cx="273659" cy="3038926"/>
            </a:xfrm>
            <a:prstGeom prst="rect">
              <a:avLst/>
            </a:prstGeom>
            <a:solidFill>
              <a:srgbClr val="80BD41">
                <a:alpha val="100000"/>
              </a:srgbClr>
            </a:solidFill>
          </p:spPr>
          <p:txBody>
            <a:bodyPr/>
            <a:lstStyle/>
            <a:p/>
          </p:txBody>
        </p:sp>
        <p:sp>
          <p:nvSpPr>
            <p:cNvPr id="87" name="rc87"/>
            <p:cNvSpPr/>
            <p:nvPr/>
          </p:nvSpPr>
          <p:spPr>
            <a:xfrm>
              <a:off x="6930745" y="877955"/>
              <a:ext cx="273659" cy="3038926"/>
            </a:xfrm>
            <a:prstGeom prst="rect">
              <a:avLst/>
            </a:prstGeom>
            <a:solidFill>
              <a:srgbClr val="80BD41">
                <a:alpha val="100000"/>
              </a:srgbClr>
            </a:solidFill>
          </p:spPr>
          <p:txBody>
            <a:bodyPr/>
            <a:lstStyle/>
            <a:p/>
          </p:txBody>
        </p:sp>
        <p:sp>
          <p:nvSpPr>
            <p:cNvPr id="88" name="rc88"/>
            <p:cNvSpPr/>
            <p:nvPr/>
          </p:nvSpPr>
          <p:spPr>
            <a:xfrm>
              <a:off x="7234811" y="877955"/>
              <a:ext cx="273659" cy="3038926"/>
            </a:xfrm>
            <a:prstGeom prst="rect">
              <a:avLst/>
            </a:prstGeom>
            <a:solidFill>
              <a:srgbClr val="80BD41">
                <a:alpha val="100000"/>
              </a:srgbClr>
            </a:solidFill>
          </p:spPr>
          <p:txBody>
            <a:bodyPr/>
            <a:lstStyle/>
            <a:p/>
          </p:txBody>
        </p:sp>
        <p:sp>
          <p:nvSpPr>
            <p:cNvPr id="89" name="rc89"/>
            <p:cNvSpPr/>
            <p:nvPr/>
          </p:nvSpPr>
          <p:spPr>
            <a:xfrm>
              <a:off x="7842943" y="815297"/>
              <a:ext cx="273659" cy="3101584"/>
            </a:xfrm>
            <a:prstGeom prst="rect">
              <a:avLst/>
            </a:prstGeom>
            <a:solidFill>
              <a:srgbClr val="80BD41">
                <a:alpha val="100000"/>
              </a:srgbClr>
            </a:solidFill>
          </p:spPr>
          <p:txBody>
            <a:bodyPr/>
            <a:lstStyle/>
            <a:p/>
          </p:txBody>
        </p:sp>
        <p:sp>
          <p:nvSpPr>
            <p:cNvPr id="90" name="rc90"/>
            <p:cNvSpPr/>
            <p:nvPr/>
          </p:nvSpPr>
          <p:spPr>
            <a:xfrm>
              <a:off x="7538877" y="815297"/>
              <a:ext cx="273659" cy="3101584"/>
            </a:xfrm>
            <a:prstGeom prst="rect">
              <a:avLst/>
            </a:prstGeom>
            <a:solidFill>
              <a:srgbClr val="80BD41">
                <a:alpha val="100000"/>
              </a:srgbClr>
            </a:solidFill>
          </p:spPr>
          <p:txBody>
            <a:bodyPr/>
            <a:lstStyle/>
            <a:p/>
          </p:txBody>
        </p:sp>
        <p:sp>
          <p:nvSpPr>
            <p:cNvPr id="91" name="rc91"/>
            <p:cNvSpPr/>
            <p:nvPr/>
          </p:nvSpPr>
          <p:spPr>
            <a:xfrm>
              <a:off x="8755141" y="815297"/>
              <a:ext cx="273659" cy="3101584"/>
            </a:xfrm>
            <a:prstGeom prst="rect">
              <a:avLst/>
            </a:prstGeom>
            <a:solidFill>
              <a:srgbClr val="80BD41">
                <a:alpha val="100000"/>
              </a:srgbClr>
            </a:solidFill>
          </p:spPr>
          <p:txBody>
            <a:bodyPr/>
            <a:lstStyle/>
            <a:p/>
          </p:txBody>
        </p:sp>
        <p:sp>
          <p:nvSpPr>
            <p:cNvPr id="92" name="rc92"/>
            <p:cNvSpPr/>
            <p:nvPr/>
          </p:nvSpPr>
          <p:spPr>
            <a:xfrm>
              <a:off x="8147009" y="815297"/>
              <a:ext cx="273659" cy="3101584"/>
            </a:xfrm>
            <a:prstGeom prst="rect">
              <a:avLst/>
            </a:prstGeom>
            <a:solidFill>
              <a:srgbClr val="80BD41">
                <a:alpha val="100000"/>
              </a:srgbClr>
            </a:solidFill>
          </p:spPr>
          <p:txBody>
            <a:bodyPr/>
            <a:lstStyle/>
            <a:p/>
          </p:txBody>
        </p:sp>
        <p:sp>
          <p:nvSpPr>
            <p:cNvPr id="93" name="rc93"/>
            <p:cNvSpPr/>
            <p:nvPr/>
          </p:nvSpPr>
          <p:spPr>
            <a:xfrm>
              <a:off x="8451075"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415615"/>
              <a:ext cx="246524" cy="246524"/>
            </a:xfrm>
            <a:custGeom>
              <a:avLst/>
              <a:pathLst>
                <a:path w="246524" h="246524">
                  <a:moveTo>
                    <a:pt x="236874" y="0"/>
                  </a:moveTo>
                  <a:lnTo>
                    <a:pt x="246524" y="0"/>
                  </a:lnTo>
                  <a:lnTo>
                    <a:pt x="0" y="246524"/>
                  </a:lnTo>
                  <a:lnTo>
                    <a:pt x="0" y="236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415615"/>
              <a:ext cx="150025" cy="150025"/>
            </a:xfrm>
            <a:custGeom>
              <a:avLst/>
              <a:pathLst>
                <a:path w="150025" h="150025">
                  <a:moveTo>
                    <a:pt x="140376" y="0"/>
                  </a:moveTo>
                  <a:lnTo>
                    <a:pt x="150025" y="0"/>
                  </a:lnTo>
                  <a:lnTo>
                    <a:pt x="0" y="150025"/>
                  </a:lnTo>
                  <a:lnTo>
                    <a:pt x="0" y="14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415615"/>
              <a:ext cx="53527" cy="53527"/>
            </a:xfrm>
            <a:custGeom>
              <a:avLst/>
              <a:pathLst>
                <a:path w="53527" h="53527">
                  <a:moveTo>
                    <a:pt x="43877" y="0"/>
                  </a:moveTo>
                  <a:lnTo>
                    <a:pt x="53527" y="0"/>
                  </a:lnTo>
                  <a:lnTo>
                    <a:pt x="0" y="53527"/>
                  </a:lnTo>
                  <a:lnTo>
                    <a:pt x="0" y="4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7024" y="3846754"/>
              <a:ext cx="70127" cy="70127"/>
            </a:xfrm>
            <a:custGeom>
              <a:avLst/>
              <a:pathLst>
                <a:path w="70127" h="70127">
                  <a:moveTo>
                    <a:pt x="70127" y="0"/>
                  </a:moveTo>
                  <a:lnTo>
                    <a:pt x="70127" y="9649"/>
                  </a:lnTo>
                  <a:lnTo>
                    <a:pt x="9649" y="70127"/>
                  </a:lnTo>
                  <a:lnTo>
                    <a:pt x="0" y="70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60526" y="3750255"/>
              <a:ext cx="166626" cy="166626"/>
            </a:xfrm>
            <a:custGeom>
              <a:avLst/>
              <a:pathLst>
                <a:path w="166626" h="166626">
                  <a:moveTo>
                    <a:pt x="166626" y="0"/>
                  </a:moveTo>
                  <a:lnTo>
                    <a:pt x="166626" y="9649"/>
                  </a:lnTo>
                  <a:lnTo>
                    <a:pt x="9649" y="166626"/>
                  </a:lnTo>
                  <a:lnTo>
                    <a:pt x="0" y="166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64027" y="3653756"/>
              <a:ext cx="263124" cy="263124"/>
            </a:xfrm>
            <a:custGeom>
              <a:avLst/>
              <a:pathLst>
                <a:path w="263124" h="263124">
                  <a:moveTo>
                    <a:pt x="263124" y="0"/>
                  </a:moveTo>
                  <a:lnTo>
                    <a:pt x="263124" y="9649"/>
                  </a:lnTo>
                  <a:lnTo>
                    <a:pt x="9649" y="263124"/>
                  </a:lnTo>
                  <a:lnTo>
                    <a:pt x="0" y="263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35572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34607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33642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32677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31712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30747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9782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88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820361"/>
              <a:ext cx="248216" cy="248216"/>
            </a:xfrm>
            <a:custGeom>
              <a:avLst/>
              <a:pathLst>
                <a:path w="248216" h="248216">
                  <a:moveTo>
                    <a:pt x="238566" y="0"/>
                  </a:moveTo>
                  <a:lnTo>
                    <a:pt x="248216" y="0"/>
                  </a:lnTo>
                  <a:lnTo>
                    <a:pt x="0" y="248216"/>
                  </a:lnTo>
                  <a:lnTo>
                    <a:pt x="0" y="238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2820361"/>
              <a:ext cx="151717" cy="151717"/>
            </a:xfrm>
            <a:custGeom>
              <a:avLst/>
              <a:pathLst>
                <a:path w="151717" h="151717">
                  <a:moveTo>
                    <a:pt x="142067" y="0"/>
                  </a:moveTo>
                  <a:lnTo>
                    <a:pt x="151717" y="0"/>
                  </a:lnTo>
                  <a:lnTo>
                    <a:pt x="0" y="151717"/>
                  </a:lnTo>
                  <a:lnTo>
                    <a:pt x="0" y="142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2820361"/>
              <a:ext cx="55218" cy="55218"/>
            </a:xfrm>
            <a:custGeom>
              <a:avLst/>
              <a:pathLst>
                <a:path w="55218" h="55218">
                  <a:moveTo>
                    <a:pt x="45569" y="0"/>
                  </a:moveTo>
                  <a:lnTo>
                    <a:pt x="55218" y="0"/>
                  </a:lnTo>
                  <a:lnTo>
                    <a:pt x="0" y="55218"/>
                  </a:lnTo>
                  <a:lnTo>
                    <a:pt x="0" y="4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6520" y="3832184"/>
              <a:ext cx="84697" cy="84697"/>
            </a:xfrm>
            <a:custGeom>
              <a:avLst/>
              <a:pathLst>
                <a:path w="84697" h="84697">
                  <a:moveTo>
                    <a:pt x="84697" y="0"/>
                  </a:moveTo>
                  <a:lnTo>
                    <a:pt x="84697" y="9649"/>
                  </a:lnTo>
                  <a:lnTo>
                    <a:pt x="9649" y="84697"/>
                  </a:lnTo>
                  <a:lnTo>
                    <a:pt x="0" y="84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550022" y="3735685"/>
              <a:ext cx="181196" cy="181196"/>
            </a:xfrm>
            <a:custGeom>
              <a:avLst/>
              <a:pathLst>
                <a:path w="181196" h="181196">
                  <a:moveTo>
                    <a:pt x="181196" y="0"/>
                  </a:moveTo>
                  <a:lnTo>
                    <a:pt x="181196" y="9649"/>
                  </a:lnTo>
                  <a:lnTo>
                    <a:pt x="9649" y="181196"/>
                  </a:lnTo>
                  <a:lnTo>
                    <a:pt x="0" y="181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639186"/>
              <a:ext cx="273659" cy="277694"/>
            </a:xfrm>
            <a:custGeom>
              <a:avLst/>
              <a:pathLst>
                <a:path w="273659" h="277694">
                  <a:moveTo>
                    <a:pt x="273659" y="0"/>
                  </a:moveTo>
                  <a:lnTo>
                    <a:pt x="273659" y="9649"/>
                  </a:lnTo>
                  <a:lnTo>
                    <a:pt x="5614" y="277694"/>
                  </a:lnTo>
                  <a:lnTo>
                    <a:pt x="0" y="277694"/>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5426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4461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496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531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566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01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36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6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706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742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7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812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847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8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1917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20952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9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022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457558" y="1880487"/>
              <a:ext cx="208533" cy="208533"/>
            </a:xfrm>
            <a:custGeom>
              <a:avLst/>
              <a:pathLst>
                <a:path w="208533" h="208533">
                  <a:moveTo>
                    <a:pt x="198883" y="0"/>
                  </a:moveTo>
                  <a:lnTo>
                    <a:pt x="208533" y="0"/>
                  </a:lnTo>
                  <a:lnTo>
                    <a:pt x="0" y="208533"/>
                  </a:lnTo>
                  <a:lnTo>
                    <a:pt x="0" y="198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457558" y="1880487"/>
              <a:ext cx="112035" cy="112035"/>
            </a:xfrm>
            <a:custGeom>
              <a:avLst/>
              <a:pathLst>
                <a:path w="112035" h="112035">
                  <a:moveTo>
                    <a:pt x="102385" y="0"/>
                  </a:moveTo>
                  <a:lnTo>
                    <a:pt x="112035" y="0"/>
                  </a:lnTo>
                  <a:lnTo>
                    <a:pt x="0" y="112035"/>
                  </a:lnTo>
                  <a:lnTo>
                    <a:pt x="0" y="1023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457558" y="1880487"/>
              <a:ext cx="15536" cy="15536"/>
            </a:xfrm>
            <a:custGeom>
              <a:avLst/>
              <a:pathLst>
                <a:path w="15536" h="15536">
                  <a:moveTo>
                    <a:pt x="5886" y="0"/>
                  </a:moveTo>
                  <a:lnTo>
                    <a:pt x="15536" y="0"/>
                  </a:lnTo>
                  <a:lnTo>
                    <a:pt x="0" y="15536"/>
                  </a:lnTo>
                  <a:lnTo>
                    <a:pt x="0" y="5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322011" y="3899543"/>
              <a:ext cx="17338" cy="17338"/>
            </a:xfrm>
            <a:custGeom>
              <a:avLst/>
              <a:pathLst>
                <a:path w="17338" h="17338">
                  <a:moveTo>
                    <a:pt x="17338" y="0"/>
                  </a:moveTo>
                  <a:lnTo>
                    <a:pt x="17338" y="9649"/>
                  </a:lnTo>
                  <a:lnTo>
                    <a:pt x="9649" y="17338"/>
                  </a:lnTo>
                  <a:lnTo>
                    <a:pt x="0" y="17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225512" y="3803044"/>
              <a:ext cx="113837" cy="113837"/>
            </a:xfrm>
            <a:custGeom>
              <a:avLst/>
              <a:pathLst>
                <a:path w="113837" h="113837">
                  <a:moveTo>
                    <a:pt x="113837" y="0"/>
                  </a:moveTo>
                  <a:lnTo>
                    <a:pt x="113837" y="9649"/>
                  </a:lnTo>
                  <a:lnTo>
                    <a:pt x="9649" y="113837"/>
                  </a:lnTo>
                  <a:lnTo>
                    <a:pt x="0" y="113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129014" y="3706545"/>
              <a:ext cx="210335" cy="210335"/>
            </a:xfrm>
            <a:custGeom>
              <a:avLst/>
              <a:pathLst>
                <a:path w="210335" h="210335">
                  <a:moveTo>
                    <a:pt x="210335" y="0"/>
                  </a:moveTo>
                  <a:lnTo>
                    <a:pt x="210335" y="9649"/>
                  </a:lnTo>
                  <a:lnTo>
                    <a:pt x="9649" y="210335"/>
                  </a:lnTo>
                  <a:lnTo>
                    <a:pt x="0" y="210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65690" y="36100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65690" y="35135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65690" y="34170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65690" y="33205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65690" y="32240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65690" y="31275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65690" y="30310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293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283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27415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264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254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24520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235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225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21625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206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196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18730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177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168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15835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1535867"/>
              <a:ext cx="234518" cy="234518"/>
            </a:xfrm>
            <a:custGeom>
              <a:avLst/>
              <a:pathLst>
                <a:path w="234518" h="234518">
                  <a:moveTo>
                    <a:pt x="224868" y="0"/>
                  </a:moveTo>
                  <a:lnTo>
                    <a:pt x="234518" y="0"/>
                  </a:lnTo>
                  <a:lnTo>
                    <a:pt x="0" y="234518"/>
                  </a:lnTo>
                  <a:lnTo>
                    <a:pt x="0" y="224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1535867"/>
              <a:ext cx="138019" cy="138019"/>
            </a:xfrm>
            <a:custGeom>
              <a:avLst/>
              <a:pathLst>
                <a:path w="138019" h="138019">
                  <a:moveTo>
                    <a:pt x="128369" y="0"/>
                  </a:moveTo>
                  <a:lnTo>
                    <a:pt x="138019" y="0"/>
                  </a:lnTo>
                  <a:lnTo>
                    <a:pt x="0" y="138019"/>
                  </a:lnTo>
                  <a:lnTo>
                    <a:pt x="0" y="128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1535867"/>
              <a:ext cx="41521" cy="41521"/>
            </a:xfrm>
            <a:custGeom>
              <a:avLst/>
              <a:pathLst>
                <a:path w="41521" h="41521">
                  <a:moveTo>
                    <a:pt x="31871" y="0"/>
                  </a:moveTo>
                  <a:lnTo>
                    <a:pt x="41521" y="0"/>
                  </a:lnTo>
                  <a:lnTo>
                    <a:pt x="0" y="41521"/>
                  </a:lnTo>
                  <a:lnTo>
                    <a:pt x="0" y="31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1003" y="3870403"/>
              <a:ext cx="46478" cy="46478"/>
            </a:xfrm>
            <a:custGeom>
              <a:avLst/>
              <a:pathLst>
                <a:path w="46478" h="46478">
                  <a:moveTo>
                    <a:pt x="46478" y="0"/>
                  </a:moveTo>
                  <a:lnTo>
                    <a:pt x="46478" y="9649"/>
                  </a:lnTo>
                  <a:lnTo>
                    <a:pt x="9649" y="46478"/>
                  </a:lnTo>
                  <a:lnTo>
                    <a:pt x="0" y="46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04504" y="3773904"/>
              <a:ext cx="142977" cy="142977"/>
            </a:xfrm>
            <a:custGeom>
              <a:avLst/>
              <a:pathLst>
                <a:path w="142977" h="142977">
                  <a:moveTo>
                    <a:pt x="142977" y="0"/>
                  </a:moveTo>
                  <a:lnTo>
                    <a:pt x="142977" y="9649"/>
                  </a:lnTo>
                  <a:lnTo>
                    <a:pt x="9649" y="142977"/>
                  </a:lnTo>
                  <a:lnTo>
                    <a:pt x="0" y="14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708006" y="3677405"/>
              <a:ext cx="239475" cy="239475"/>
            </a:xfrm>
            <a:custGeom>
              <a:avLst/>
              <a:pathLst>
                <a:path w="239475" h="239475">
                  <a:moveTo>
                    <a:pt x="239475" y="0"/>
                  </a:moveTo>
                  <a:lnTo>
                    <a:pt x="239475" y="9649"/>
                  </a:lnTo>
                  <a:lnTo>
                    <a:pt x="9649" y="239475"/>
                  </a:lnTo>
                  <a:lnTo>
                    <a:pt x="0" y="239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673822" y="35809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673822" y="34844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673822" y="33879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673822" y="32914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673822" y="31949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673822" y="30984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673822" y="30019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73822" y="290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673822" y="280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673822" y="27124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673822" y="261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673822" y="251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73822" y="24229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73822" y="232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73822" y="222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73822" y="21334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3822" y="203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73822" y="194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73822" y="18439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73822" y="174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73822" y="165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73822" y="15544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73822" y="145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73822" y="136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73822" y="1316563"/>
              <a:ext cx="231685" cy="231685"/>
            </a:xfrm>
            <a:custGeom>
              <a:avLst/>
              <a:pathLst>
                <a:path w="231685" h="231685">
                  <a:moveTo>
                    <a:pt x="222035" y="0"/>
                  </a:moveTo>
                  <a:lnTo>
                    <a:pt x="231685" y="0"/>
                  </a:lnTo>
                  <a:lnTo>
                    <a:pt x="0" y="231685"/>
                  </a:lnTo>
                  <a:lnTo>
                    <a:pt x="0" y="22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73822" y="1316563"/>
              <a:ext cx="135186" cy="135186"/>
            </a:xfrm>
            <a:custGeom>
              <a:avLst/>
              <a:pathLst>
                <a:path w="135186" h="135186">
                  <a:moveTo>
                    <a:pt x="125536" y="0"/>
                  </a:moveTo>
                  <a:lnTo>
                    <a:pt x="135186" y="0"/>
                  </a:lnTo>
                  <a:lnTo>
                    <a:pt x="0" y="135186"/>
                  </a:lnTo>
                  <a:lnTo>
                    <a:pt x="0" y="125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73822" y="1316563"/>
              <a:ext cx="38687" cy="38687"/>
            </a:xfrm>
            <a:custGeom>
              <a:avLst/>
              <a:pathLst>
                <a:path w="38687" h="38687">
                  <a:moveTo>
                    <a:pt x="29037" y="0"/>
                  </a:moveTo>
                  <a:lnTo>
                    <a:pt x="38687" y="0"/>
                  </a:lnTo>
                  <a:lnTo>
                    <a:pt x="0" y="38687"/>
                  </a:lnTo>
                  <a:lnTo>
                    <a:pt x="0" y="29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69491" y="3826693"/>
              <a:ext cx="90188" cy="90188"/>
            </a:xfrm>
            <a:custGeom>
              <a:avLst/>
              <a:pathLst>
                <a:path w="90188" h="90188">
                  <a:moveTo>
                    <a:pt x="90188" y="0"/>
                  </a:moveTo>
                  <a:lnTo>
                    <a:pt x="90188" y="9649"/>
                  </a:lnTo>
                  <a:lnTo>
                    <a:pt x="9649" y="90188"/>
                  </a:lnTo>
                  <a:lnTo>
                    <a:pt x="0" y="901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672992" y="3730194"/>
              <a:ext cx="186687" cy="186687"/>
            </a:xfrm>
            <a:custGeom>
              <a:avLst/>
              <a:pathLst>
                <a:path w="186687" h="186687">
                  <a:moveTo>
                    <a:pt x="186687" y="0"/>
                  </a:moveTo>
                  <a:lnTo>
                    <a:pt x="186687" y="9649"/>
                  </a:lnTo>
                  <a:lnTo>
                    <a:pt x="9649" y="186687"/>
                  </a:lnTo>
                  <a:lnTo>
                    <a:pt x="0" y="186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86020" y="3633695"/>
              <a:ext cx="273659" cy="283185"/>
            </a:xfrm>
            <a:custGeom>
              <a:avLst/>
              <a:pathLst>
                <a:path w="273659" h="283185">
                  <a:moveTo>
                    <a:pt x="273659" y="0"/>
                  </a:moveTo>
                  <a:lnTo>
                    <a:pt x="273659" y="9649"/>
                  </a:lnTo>
                  <a:lnTo>
                    <a:pt x="0" y="283185"/>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86020" y="353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6020" y="34406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6020" y="33441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6020" y="324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6020" y="31512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6020" y="30547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6020" y="295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286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276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266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257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247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23792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228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218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20897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199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189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18002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170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160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15107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141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13177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1285234"/>
              <a:ext cx="219304" cy="219304"/>
            </a:xfrm>
            <a:custGeom>
              <a:avLst/>
              <a:pathLst>
                <a:path w="219304" h="219304">
                  <a:moveTo>
                    <a:pt x="209654" y="0"/>
                  </a:moveTo>
                  <a:lnTo>
                    <a:pt x="219304" y="0"/>
                  </a:lnTo>
                  <a:lnTo>
                    <a:pt x="0" y="219304"/>
                  </a:lnTo>
                  <a:lnTo>
                    <a:pt x="0" y="209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1285234"/>
              <a:ext cx="122805" cy="122805"/>
            </a:xfrm>
            <a:custGeom>
              <a:avLst/>
              <a:pathLst>
                <a:path w="122805" h="122805">
                  <a:moveTo>
                    <a:pt x="113155" y="0"/>
                  </a:moveTo>
                  <a:lnTo>
                    <a:pt x="122805" y="0"/>
                  </a:lnTo>
                  <a:lnTo>
                    <a:pt x="0" y="122805"/>
                  </a:lnTo>
                  <a:lnTo>
                    <a:pt x="0" y="113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285234"/>
              <a:ext cx="26307" cy="26307"/>
            </a:xfrm>
            <a:custGeom>
              <a:avLst/>
              <a:pathLst>
                <a:path w="26307" h="26307">
                  <a:moveTo>
                    <a:pt x="16657" y="0"/>
                  </a:moveTo>
                  <a:lnTo>
                    <a:pt x="26307" y="0"/>
                  </a:lnTo>
                  <a:lnTo>
                    <a:pt x="0" y="26307"/>
                  </a:lnTo>
                  <a:lnTo>
                    <a:pt x="0" y="16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4982" y="3894052"/>
              <a:ext cx="22829" cy="22829"/>
            </a:xfrm>
            <a:custGeom>
              <a:avLst/>
              <a:pathLst>
                <a:path w="22829" h="22829">
                  <a:moveTo>
                    <a:pt x="22829" y="0"/>
                  </a:moveTo>
                  <a:lnTo>
                    <a:pt x="22829" y="9649"/>
                  </a:lnTo>
                  <a:lnTo>
                    <a:pt x="9649" y="22829"/>
                  </a:lnTo>
                  <a:lnTo>
                    <a:pt x="0" y="228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48483" y="3797553"/>
              <a:ext cx="119328" cy="119328"/>
            </a:xfrm>
            <a:custGeom>
              <a:avLst/>
              <a:pathLst>
                <a:path w="119328" h="119328">
                  <a:moveTo>
                    <a:pt x="119328" y="0"/>
                  </a:moveTo>
                  <a:lnTo>
                    <a:pt x="119328" y="9649"/>
                  </a:lnTo>
                  <a:lnTo>
                    <a:pt x="9649" y="119328"/>
                  </a:lnTo>
                  <a:lnTo>
                    <a:pt x="0" y="1193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51984" y="3701054"/>
              <a:ext cx="215827" cy="215827"/>
            </a:xfrm>
            <a:custGeom>
              <a:avLst/>
              <a:pathLst>
                <a:path w="215827" h="215827">
                  <a:moveTo>
                    <a:pt x="215827" y="0"/>
                  </a:moveTo>
                  <a:lnTo>
                    <a:pt x="215827" y="9649"/>
                  </a:lnTo>
                  <a:lnTo>
                    <a:pt x="9649" y="215827"/>
                  </a:lnTo>
                  <a:lnTo>
                    <a:pt x="0" y="215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94152" y="360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94152" y="350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94152" y="34115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94152" y="331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94152" y="321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94152" y="31220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94152" y="302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94152" y="292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94152" y="28325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94152" y="273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94152" y="263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94152" y="25430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94152" y="244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94152" y="235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94152" y="22535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94152" y="21570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94152" y="206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94152" y="19640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94152" y="18675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94152" y="17710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94152" y="16745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94152" y="15780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94152" y="14815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94152" y="13850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94152" y="12885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94152" y="1253905"/>
              <a:ext cx="221493" cy="221493"/>
            </a:xfrm>
            <a:custGeom>
              <a:avLst/>
              <a:pathLst>
                <a:path w="221493" h="221493">
                  <a:moveTo>
                    <a:pt x="211843" y="0"/>
                  </a:moveTo>
                  <a:lnTo>
                    <a:pt x="221493" y="0"/>
                  </a:lnTo>
                  <a:lnTo>
                    <a:pt x="0" y="221493"/>
                  </a:lnTo>
                  <a:lnTo>
                    <a:pt x="0" y="21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194152" y="1253905"/>
              <a:ext cx="124994" cy="124994"/>
            </a:xfrm>
            <a:custGeom>
              <a:avLst/>
              <a:pathLst>
                <a:path w="124994" h="124994">
                  <a:moveTo>
                    <a:pt x="115345" y="0"/>
                  </a:moveTo>
                  <a:lnTo>
                    <a:pt x="124994" y="0"/>
                  </a:lnTo>
                  <a:lnTo>
                    <a:pt x="0" y="124994"/>
                  </a:lnTo>
                  <a:lnTo>
                    <a:pt x="0" y="115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194152" y="1253905"/>
              <a:ext cx="28496" cy="28496"/>
            </a:xfrm>
            <a:custGeom>
              <a:avLst/>
              <a:pathLst>
                <a:path w="28496" h="28496">
                  <a:moveTo>
                    <a:pt x="18846" y="0"/>
                  </a:moveTo>
                  <a:lnTo>
                    <a:pt x="28496" y="0"/>
                  </a:lnTo>
                  <a:lnTo>
                    <a:pt x="0" y="28496"/>
                  </a:lnTo>
                  <a:lnTo>
                    <a:pt x="0" y="18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313470" y="3850342"/>
              <a:ext cx="66539" cy="66539"/>
            </a:xfrm>
            <a:custGeom>
              <a:avLst/>
              <a:pathLst>
                <a:path w="66539" h="66539">
                  <a:moveTo>
                    <a:pt x="66539" y="0"/>
                  </a:moveTo>
                  <a:lnTo>
                    <a:pt x="66539" y="9649"/>
                  </a:lnTo>
                  <a:lnTo>
                    <a:pt x="9649" y="66539"/>
                  </a:lnTo>
                  <a:lnTo>
                    <a:pt x="0" y="66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16971" y="3753843"/>
              <a:ext cx="163038" cy="163038"/>
            </a:xfrm>
            <a:custGeom>
              <a:avLst/>
              <a:pathLst>
                <a:path w="163038" h="163038">
                  <a:moveTo>
                    <a:pt x="163038" y="0"/>
                  </a:moveTo>
                  <a:lnTo>
                    <a:pt x="163038" y="9649"/>
                  </a:lnTo>
                  <a:lnTo>
                    <a:pt x="9649" y="163038"/>
                  </a:lnTo>
                  <a:lnTo>
                    <a:pt x="0" y="163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120472" y="3657344"/>
              <a:ext cx="259536" cy="259536"/>
            </a:xfrm>
            <a:custGeom>
              <a:avLst/>
              <a:pathLst>
                <a:path w="259536" h="259536">
                  <a:moveTo>
                    <a:pt x="259536" y="0"/>
                  </a:moveTo>
                  <a:lnTo>
                    <a:pt x="259536" y="9649"/>
                  </a:lnTo>
                  <a:lnTo>
                    <a:pt x="9649" y="259536"/>
                  </a:lnTo>
                  <a:lnTo>
                    <a:pt x="0" y="259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106350" y="35608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106350" y="34643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106350" y="33678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106350" y="32713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106350" y="31748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106350" y="30783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106350" y="29818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106350" y="288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06350" y="27888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26923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259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24993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24028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230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22098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21133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20168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19203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18238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17273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16308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15343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14378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13413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12448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11483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1128588"/>
              <a:ext cx="206601" cy="206601"/>
            </a:xfrm>
            <a:custGeom>
              <a:avLst/>
              <a:pathLst>
                <a:path w="206601" h="206601">
                  <a:moveTo>
                    <a:pt x="196951" y="0"/>
                  </a:moveTo>
                  <a:lnTo>
                    <a:pt x="206601" y="0"/>
                  </a:lnTo>
                  <a:lnTo>
                    <a:pt x="0" y="206601"/>
                  </a:lnTo>
                  <a:lnTo>
                    <a:pt x="0" y="196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1128588"/>
              <a:ext cx="110102" cy="110102"/>
            </a:xfrm>
            <a:custGeom>
              <a:avLst/>
              <a:pathLst>
                <a:path w="110102" h="110102">
                  <a:moveTo>
                    <a:pt x="100453" y="0"/>
                  </a:moveTo>
                  <a:lnTo>
                    <a:pt x="110102" y="0"/>
                  </a:lnTo>
                  <a:lnTo>
                    <a:pt x="0" y="110102"/>
                  </a:lnTo>
                  <a:lnTo>
                    <a:pt x="0" y="100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128588"/>
              <a:ext cx="13604" cy="13604"/>
            </a:xfrm>
            <a:custGeom>
              <a:avLst/>
              <a:pathLst>
                <a:path w="13604" h="13604">
                  <a:moveTo>
                    <a:pt x="3954" y="0"/>
                  </a:moveTo>
                  <a:lnTo>
                    <a:pt x="13604" y="0"/>
                  </a:lnTo>
                  <a:lnTo>
                    <a:pt x="0" y="13604"/>
                  </a:lnTo>
                  <a:lnTo>
                    <a:pt x="0" y="3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892462" y="3821202"/>
              <a:ext cx="95679" cy="95679"/>
            </a:xfrm>
            <a:custGeom>
              <a:avLst/>
              <a:pathLst>
                <a:path w="95679" h="95679">
                  <a:moveTo>
                    <a:pt x="95679" y="0"/>
                  </a:moveTo>
                  <a:lnTo>
                    <a:pt x="95679" y="9649"/>
                  </a:lnTo>
                  <a:lnTo>
                    <a:pt x="9649" y="95679"/>
                  </a:lnTo>
                  <a:lnTo>
                    <a:pt x="0" y="95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795963" y="3724703"/>
              <a:ext cx="192178" cy="192178"/>
            </a:xfrm>
            <a:custGeom>
              <a:avLst/>
              <a:pathLst>
                <a:path w="192178" h="192178">
                  <a:moveTo>
                    <a:pt x="192178" y="0"/>
                  </a:moveTo>
                  <a:lnTo>
                    <a:pt x="192178" y="9649"/>
                  </a:lnTo>
                  <a:lnTo>
                    <a:pt x="9649" y="192178"/>
                  </a:lnTo>
                  <a:lnTo>
                    <a:pt x="0" y="192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714482" y="36282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714482" y="353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714482" y="343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714482" y="33387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714482" y="324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714482" y="314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714482" y="30492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714482" y="295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714482" y="285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714482" y="27597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714482" y="266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714482" y="256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714482" y="24702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714482" y="237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714482" y="227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14482" y="21807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714482" y="208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714482" y="19877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714482" y="18912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714482" y="17947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714482" y="16982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714482" y="16017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714482" y="15052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714482" y="14087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714482" y="13122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714482" y="12157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714482" y="11192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714482" y="1034601"/>
              <a:ext cx="271449" cy="271449"/>
            </a:xfrm>
            <a:custGeom>
              <a:avLst/>
              <a:pathLst>
                <a:path w="271449" h="271449">
                  <a:moveTo>
                    <a:pt x="261799" y="0"/>
                  </a:moveTo>
                  <a:lnTo>
                    <a:pt x="271449" y="0"/>
                  </a:lnTo>
                  <a:lnTo>
                    <a:pt x="0" y="271449"/>
                  </a:lnTo>
                  <a:lnTo>
                    <a:pt x="0" y="261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714482" y="1034601"/>
              <a:ext cx="174950" cy="174950"/>
            </a:xfrm>
            <a:custGeom>
              <a:avLst/>
              <a:pathLst>
                <a:path w="174950" h="174950">
                  <a:moveTo>
                    <a:pt x="165300" y="0"/>
                  </a:moveTo>
                  <a:lnTo>
                    <a:pt x="174950" y="0"/>
                  </a:lnTo>
                  <a:lnTo>
                    <a:pt x="0" y="174950"/>
                  </a:lnTo>
                  <a:lnTo>
                    <a:pt x="0" y="165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714482" y="1034601"/>
              <a:ext cx="78451" cy="78451"/>
            </a:xfrm>
            <a:custGeom>
              <a:avLst/>
              <a:pathLst>
                <a:path w="78451" h="78451">
                  <a:moveTo>
                    <a:pt x="68801" y="0"/>
                  </a:moveTo>
                  <a:lnTo>
                    <a:pt x="78451" y="0"/>
                  </a:lnTo>
                  <a:lnTo>
                    <a:pt x="0" y="78451"/>
                  </a:lnTo>
                  <a:lnTo>
                    <a:pt x="0" y="68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857448" y="3873991"/>
              <a:ext cx="42890" cy="42890"/>
            </a:xfrm>
            <a:custGeom>
              <a:avLst/>
              <a:pathLst>
                <a:path w="42890" h="42890">
                  <a:moveTo>
                    <a:pt x="42890" y="0"/>
                  </a:moveTo>
                  <a:lnTo>
                    <a:pt x="42890" y="9649"/>
                  </a:lnTo>
                  <a:lnTo>
                    <a:pt x="9649" y="42890"/>
                  </a:lnTo>
                  <a:lnTo>
                    <a:pt x="0" y="42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760950" y="3777492"/>
              <a:ext cx="139389" cy="139389"/>
            </a:xfrm>
            <a:custGeom>
              <a:avLst/>
              <a:pathLst>
                <a:path w="139389" h="139389">
                  <a:moveTo>
                    <a:pt x="139389" y="0"/>
                  </a:moveTo>
                  <a:lnTo>
                    <a:pt x="139389" y="9649"/>
                  </a:lnTo>
                  <a:lnTo>
                    <a:pt x="9649" y="139389"/>
                  </a:lnTo>
                  <a:lnTo>
                    <a:pt x="0" y="139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664451" y="3680993"/>
              <a:ext cx="235887" cy="235887"/>
            </a:xfrm>
            <a:custGeom>
              <a:avLst/>
              <a:pathLst>
                <a:path w="235887" h="235887">
                  <a:moveTo>
                    <a:pt x="235887" y="0"/>
                  </a:moveTo>
                  <a:lnTo>
                    <a:pt x="235887" y="9649"/>
                  </a:lnTo>
                  <a:lnTo>
                    <a:pt x="9649" y="235887"/>
                  </a:lnTo>
                  <a:lnTo>
                    <a:pt x="0" y="235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626680" y="358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626680" y="34879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626680" y="33914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626680" y="329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626680" y="31985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626680" y="31020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626680" y="300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626680" y="29090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626680" y="28125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626680" y="27160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626680" y="26195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626680" y="25230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626680" y="24265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626680" y="23300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626680" y="22335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26680" y="21370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26680" y="20405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26680" y="19440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26680" y="18475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26680" y="17510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26680" y="16545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26680" y="15580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26680" y="14615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26680" y="13650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26680" y="12685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26680" y="11720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26680" y="10755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26680" y="9790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26680" y="8825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26680" y="877955"/>
              <a:ext cx="191387" cy="191387"/>
            </a:xfrm>
            <a:custGeom>
              <a:avLst/>
              <a:pathLst>
                <a:path w="191387" h="191387">
                  <a:moveTo>
                    <a:pt x="181737" y="0"/>
                  </a:moveTo>
                  <a:lnTo>
                    <a:pt x="191387" y="0"/>
                  </a:lnTo>
                  <a:lnTo>
                    <a:pt x="0" y="191387"/>
                  </a:lnTo>
                  <a:lnTo>
                    <a:pt x="0" y="181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26680" y="877955"/>
              <a:ext cx="94888" cy="94888"/>
            </a:xfrm>
            <a:custGeom>
              <a:avLst/>
              <a:pathLst>
                <a:path w="94888" h="94888">
                  <a:moveTo>
                    <a:pt x="85239" y="0"/>
                  </a:moveTo>
                  <a:lnTo>
                    <a:pt x="94888" y="0"/>
                  </a:lnTo>
                  <a:lnTo>
                    <a:pt x="0" y="94888"/>
                  </a:lnTo>
                  <a:lnTo>
                    <a:pt x="0" y="85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rc357"/>
            <p:cNvSpPr/>
            <p:nvPr/>
          </p:nvSpPr>
          <p:spPr>
            <a:xfrm>
              <a:off x="849426" y="3415615"/>
              <a:ext cx="273659" cy="501266"/>
            </a:xfrm>
            <a:prstGeom prst="rect">
              <a:avLst/>
            </a:prstGeom>
            <a:ln w="1355" cap="sq">
              <a:solidFill>
                <a:srgbClr val="000000">
                  <a:alpha val="100000"/>
                </a:srgbClr>
              </a:solidFill>
              <a:prstDash val="solid"/>
              <a:miter/>
            </a:ln>
          </p:spPr>
          <p:txBody>
            <a:bodyPr/>
            <a:lstStyle/>
            <a:p/>
          </p:txBody>
        </p:sp>
        <p:sp>
          <p:nvSpPr>
            <p:cNvPr id="358" name="rc358"/>
            <p:cNvSpPr/>
            <p:nvPr/>
          </p:nvSpPr>
          <p:spPr>
            <a:xfrm>
              <a:off x="1153492" y="2820361"/>
              <a:ext cx="273659" cy="1096519"/>
            </a:xfrm>
            <a:prstGeom prst="rect">
              <a:avLst/>
            </a:prstGeom>
            <a:ln w="1355" cap="sq">
              <a:solidFill>
                <a:srgbClr val="000000">
                  <a:alpha val="100000"/>
                </a:srgbClr>
              </a:solidFill>
              <a:prstDash val="solid"/>
              <a:miter/>
            </a:ln>
          </p:spPr>
          <p:txBody>
            <a:bodyPr/>
            <a:lstStyle/>
            <a:p/>
          </p:txBody>
        </p:sp>
        <p:sp>
          <p:nvSpPr>
            <p:cNvPr id="359" name="rc359"/>
            <p:cNvSpPr/>
            <p:nvPr/>
          </p:nvSpPr>
          <p:spPr>
            <a:xfrm>
              <a:off x="1457558" y="1880487"/>
              <a:ext cx="273659" cy="2036393"/>
            </a:xfrm>
            <a:prstGeom prst="rect">
              <a:avLst/>
            </a:prstGeom>
            <a:ln w="1355" cap="sq">
              <a:solidFill>
                <a:srgbClr val="000000">
                  <a:alpha val="100000"/>
                </a:srgbClr>
              </a:solidFill>
              <a:prstDash val="solid"/>
              <a:miter/>
            </a:ln>
          </p:spPr>
          <p:txBody>
            <a:bodyPr/>
            <a:lstStyle/>
            <a:p/>
          </p:txBody>
        </p:sp>
        <p:sp>
          <p:nvSpPr>
            <p:cNvPr id="360" name="rc360"/>
            <p:cNvSpPr/>
            <p:nvPr/>
          </p:nvSpPr>
          <p:spPr>
            <a:xfrm>
              <a:off x="1761624" y="1661183"/>
              <a:ext cx="273659" cy="2255697"/>
            </a:xfrm>
            <a:prstGeom prst="rect">
              <a:avLst/>
            </a:prstGeom>
            <a:ln w="1355" cap="sq">
              <a:solidFill>
                <a:srgbClr val="000000">
                  <a:alpha val="100000"/>
                </a:srgbClr>
              </a:solidFill>
              <a:prstDash val="solid"/>
              <a:miter/>
            </a:ln>
          </p:spPr>
          <p:txBody>
            <a:bodyPr/>
            <a:lstStyle/>
            <a:p/>
          </p:txBody>
        </p:sp>
        <p:sp>
          <p:nvSpPr>
            <p:cNvPr id="361" name="rc361"/>
            <p:cNvSpPr/>
            <p:nvPr/>
          </p:nvSpPr>
          <p:spPr>
            <a:xfrm>
              <a:off x="2065690" y="1535867"/>
              <a:ext cx="273659" cy="2381014"/>
            </a:xfrm>
            <a:prstGeom prst="rect">
              <a:avLst/>
            </a:prstGeom>
            <a:ln w="1355" cap="sq">
              <a:solidFill>
                <a:srgbClr val="000000">
                  <a:alpha val="100000"/>
                </a:srgbClr>
              </a:solidFill>
              <a:prstDash val="solid"/>
              <a:miter/>
            </a:ln>
          </p:spPr>
          <p:txBody>
            <a:bodyPr/>
            <a:lstStyle/>
            <a:p/>
          </p:txBody>
        </p:sp>
        <p:sp>
          <p:nvSpPr>
            <p:cNvPr id="362" name="rc362"/>
            <p:cNvSpPr/>
            <p:nvPr/>
          </p:nvSpPr>
          <p:spPr>
            <a:xfrm>
              <a:off x="2369756" y="1441879"/>
              <a:ext cx="273659" cy="2475001"/>
            </a:xfrm>
            <a:prstGeom prst="rect">
              <a:avLst/>
            </a:prstGeom>
            <a:ln w="1355" cap="sq">
              <a:solidFill>
                <a:srgbClr val="000000">
                  <a:alpha val="100000"/>
                </a:srgbClr>
              </a:solidFill>
              <a:prstDash val="solid"/>
              <a:miter/>
            </a:ln>
          </p:spPr>
          <p:txBody>
            <a:bodyPr/>
            <a:lstStyle/>
            <a:p/>
          </p:txBody>
        </p:sp>
        <p:sp>
          <p:nvSpPr>
            <p:cNvPr id="363" name="rc363"/>
            <p:cNvSpPr/>
            <p:nvPr/>
          </p:nvSpPr>
          <p:spPr>
            <a:xfrm>
              <a:off x="2673822" y="1316563"/>
              <a:ext cx="273659" cy="2600318"/>
            </a:xfrm>
            <a:prstGeom prst="rect">
              <a:avLst/>
            </a:prstGeom>
            <a:ln w="1355" cap="sq">
              <a:solidFill>
                <a:srgbClr val="000000">
                  <a:alpha val="100000"/>
                </a:srgbClr>
              </a:solidFill>
              <a:prstDash val="solid"/>
              <a:miter/>
            </a:ln>
          </p:spPr>
          <p:txBody>
            <a:bodyPr/>
            <a:lstStyle/>
            <a:p/>
          </p:txBody>
        </p:sp>
        <p:sp>
          <p:nvSpPr>
            <p:cNvPr id="364" name="rc364"/>
            <p:cNvSpPr/>
            <p:nvPr/>
          </p:nvSpPr>
          <p:spPr>
            <a:xfrm>
              <a:off x="3281954" y="1316563"/>
              <a:ext cx="273659" cy="2600318"/>
            </a:xfrm>
            <a:prstGeom prst="rect">
              <a:avLst/>
            </a:prstGeom>
            <a:ln w="1355" cap="sq">
              <a:solidFill>
                <a:srgbClr val="000000">
                  <a:alpha val="100000"/>
                </a:srgbClr>
              </a:solidFill>
              <a:prstDash val="solid"/>
              <a:miter/>
            </a:ln>
          </p:spPr>
          <p:txBody>
            <a:bodyPr/>
            <a:lstStyle/>
            <a:p/>
          </p:txBody>
        </p:sp>
        <p:sp>
          <p:nvSpPr>
            <p:cNvPr id="365" name="rc365"/>
            <p:cNvSpPr/>
            <p:nvPr/>
          </p:nvSpPr>
          <p:spPr>
            <a:xfrm>
              <a:off x="2977888" y="1316563"/>
              <a:ext cx="273659" cy="2600318"/>
            </a:xfrm>
            <a:prstGeom prst="rect">
              <a:avLst/>
            </a:prstGeom>
            <a:ln w="1355" cap="sq">
              <a:solidFill>
                <a:srgbClr val="000000">
                  <a:alpha val="100000"/>
                </a:srgbClr>
              </a:solidFill>
              <a:prstDash val="solid"/>
              <a:miter/>
            </a:ln>
          </p:spPr>
          <p:txBody>
            <a:bodyPr/>
            <a:lstStyle/>
            <a:p/>
          </p:txBody>
        </p:sp>
        <p:sp>
          <p:nvSpPr>
            <p:cNvPr id="366" name="rc366"/>
            <p:cNvSpPr/>
            <p:nvPr/>
          </p:nvSpPr>
          <p:spPr>
            <a:xfrm>
              <a:off x="3586020" y="1285234"/>
              <a:ext cx="273659" cy="2631647"/>
            </a:xfrm>
            <a:prstGeom prst="rect">
              <a:avLst/>
            </a:prstGeom>
            <a:ln w="1355" cap="sq">
              <a:solidFill>
                <a:srgbClr val="000000">
                  <a:alpha val="100000"/>
                </a:srgbClr>
              </a:solidFill>
              <a:prstDash val="solid"/>
              <a:miter/>
            </a:ln>
          </p:spPr>
          <p:txBody>
            <a:bodyPr/>
            <a:lstStyle/>
            <a:p/>
          </p:txBody>
        </p:sp>
        <p:sp>
          <p:nvSpPr>
            <p:cNvPr id="367" name="rc367"/>
            <p:cNvSpPr/>
            <p:nvPr/>
          </p:nvSpPr>
          <p:spPr>
            <a:xfrm>
              <a:off x="3890086" y="1285234"/>
              <a:ext cx="273659" cy="2631647"/>
            </a:xfrm>
            <a:prstGeom prst="rect">
              <a:avLst/>
            </a:prstGeom>
            <a:ln w="1355" cap="sq">
              <a:solidFill>
                <a:srgbClr val="000000">
                  <a:alpha val="100000"/>
                </a:srgbClr>
              </a:solidFill>
              <a:prstDash val="solid"/>
              <a:miter/>
            </a:ln>
          </p:spPr>
          <p:txBody>
            <a:bodyPr/>
            <a:lstStyle/>
            <a:p/>
          </p:txBody>
        </p:sp>
        <p:sp>
          <p:nvSpPr>
            <p:cNvPr id="368" name="rc368"/>
            <p:cNvSpPr/>
            <p:nvPr/>
          </p:nvSpPr>
          <p:spPr>
            <a:xfrm>
              <a:off x="4194152" y="1253905"/>
              <a:ext cx="273659" cy="2662976"/>
            </a:xfrm>
            <a:prstGeom prst="rect">
              <a:avLst/>
            </a:prstGeom>
            <a:ln w="1355" cap="sq">
              <a:solidFill>
                <a:srgbClr val="000000">
                  <a:alpha val="100000"/>
                </a:srgbClr>
              </a:solidFill>
              <a:prstDash val="solid"/>
              <a:miter/>
            </a:ln>
          </p:spPr>
          <p:txBody>
            <a:bodyPr/>
            <a:lstStyle/>
            <a:p/>
          </p:txBody>
        </p:sp>
        <p:sp>
          <p:nvSpPr>
            <p:cNvPr id="369" name="rc369"/>
            <p:cNvSpPr/>
            <p:nvPr/>
          </p:nvSpPr>
          <p:spPr>
            <a:xfrm>
              <a:off x="4498218" y="1253905"/>
              <a:ext cx="273659" cy="2662976"/>
            </a:xfrm>
            <a:prstGeom prst="rect">
              <a:avLst/>
            </a:prstGeom>
            <a:ln w="1355" cap="sq">
              <a:solidFill>
                <a:srgbClr val="000000">
                  <a:alpha val="100000"/>
                </a:srgbClr>
              </a:solidFill>
              <a:prstDash val="solid"/>
              <a:miter/>
            </a:ln>
          </p:spPr>
          <p:txBody>
            <a:bodyPr/>
            <a:lstStyle/>
            <a:p/>
          </p:txBody>
        </p:sp>
        <p:sp>
          <p:nvSpPr>
            <p:cNvPr id="370" name="rc370"/>
            <p:cNvSpPr/>
            <p:nvPr/>
          </p:nvSpPr>
          <p:spPr>
            <a:xfrm>
              <a:off x="4802284" y="1222575"/>
              <a:ext cx="273659" cy="2694305"/>
            </a:xfrm>
            <a:prstGeom prst="rect">
              <a:avLst/>
            </a:prstGeom>
            <a:ln w="1355" cap="sq">
              <a:solidFill>
                <a:srgbClr val="000000">
                  <a:alpha val="100000"/>
                </a:srgbClr>
              </a:solidFill>
              <a:prstDash val="solid"/>
              <a:miter/>
            </a:ln>
          </p:spPr>
          <p:txBody>
            <a:bodyPr/>
            <a:lstStyle/>
            <a:p/>
          </p:txBody>
        </p:sp>
        <p:sp>
          <p:nvSpPr>
            <p:cNvPr id="371" name="rc371"/>
            <p:cNvSpPr/>
            <p:nvPr/>
          </p:nvSpPr>
          <p:spPr>
            <a:xfrm>
              <a:off x="5106350" y="1128588"/>
              <a:ext cx="273659" cy="2788293"/>
            </a:xfrm>
            <a:prstGeom prst="rect">
              <a:avLst/>
            </a:prstGeom>
            <a:ln w="1355" cap="sq">
              <a:solidFill>
                <a:srgbClr val="000000">
                  <a:alpha val="100000"/>
                </a:srgbClr>
              </a:solidFill>
              <a:prstDash val="solid"/>
              <a:miter/>
            </a:ln>
          </p:spPr>
          <p:txBody>
            <a:bodyPr/>
            <a:lstStyle/>
            <a:p/>
          </p:txBody>
        </p:sp>
        <p:sp>
          <p:nvSpPr>
            <p:cNvPr id="372" name="rc372"/>
            <p:cNvSpPr/>
            <p:nvPr/>
          </p:nvSpPr>
          <p:spPr>
            <a:xfrm>
              <a:off x="5410416" y="1097259"/>
              <a:ext cx="273659" cy="2819622"/>
            </a:xfrm>
            <a:prstGeom prst="rect">
              <a:avLst/>
            </a:prstGeom>
            <a:ln w="1355" cap="sq">
              <a:solidFill>
                <a:srgbClr val="000000">
                  <a:alpha val="100000"/>
                </a:srgbClr>
              </a:solidFill>
              <a:prstDash val="solid"/>
              <a:miter/>
            </a:ln>
          </p:spPr>
          <p:txBody>
            <a:bodyPr/>
            <a:lstStyle/>
            <a:p/>
          </p:txBody>
        </p:sp>
        <p:sp>
          <p:nvSpPr>
            <p:cNvPr id="373" name="rc373"/>
            <p:cNvSpPr/>
            <p:nvPr/>
          </p:nvSpPr>
          <p:spPr>
            <a:xfrm>
              <a:off x="5714482" y="1034601"/>
              <a:ext cx="273659" cy="2882280"/>
            </a:xfrm>
            <a:prstGeom prst="rect">
              <a:avLst/>
            </a:prstGeom>
            <a:ln w="1355" cap="sq">
              <a:solidFill>
                <a:srgbClr val="000000">
                  <a:alpha val="100000"/>
                </a:srgbClr>
              </a:solidFill>
              <a:prstDash val="solid"/>
              <a:miter/>
            </a:ln>
          </p:spPr>
          <p:txBody>
            <a:bodyPr/>
            <a:lstStyle/>
            <a:p/>
          </p:txBody>
        </p:sp>
        <p:sp>
          <p:nvSpPr>
            <p:cNvPr id="374" name="rc374"/>
            <p:cNvSpPr/>
            <p:nvPr/>
          </p:nvSpPr>
          <p:spPr>
            <a:xfrm>
              <a:off x="6018548" y="971942"/>
              <a:ext cx="273659" cy="2944938"/>
            </a:xfrm>
            <a:prstGeom prst="rect">
              <a:avLst/>
            </a:prstGeom>
            <a:ln w="1355" cap="sq">
              <a:solidFill>
                <a:srgbClr val="000000">
                  <a:alpha val="100000"/>
                </a:srgbClr>
              </a:solidFill>
              <a:prstDash val="solid"/>
              <a:miter/>
            </a:ln>
          </p:spPr>
          <p:txBody>
            <a:bodyPr/>
            <a:lstStyle/>
            <a:p/>
          </p:txBody>
        </p:sp>
        <p:sp>
          <p:nvSpPr>
            <p:cNvPr id="375" name="rc375"/>
            <p:cNvSpPr/>
            <p:nvPr/>
          </p:nvSpPr>
          <p:spPr>
            <a:xfrm>
              <a:off x="6322614" y="909284"/>
              <a:ext cx="273659" cy="3007597"/>
            </a:xfrm>
            <a:prstGeom prst="rect">
              <a:avLst/>
            </a:prstGeom>
            <a:ln w="1355" cap="sq">
              <a:solidFill>
                <a:srgbClr val="000000">
                  <a:alpha val="100000"/>
                </a:srgbClr>
              </a:solidFill>
              <a:prstDash val="solid"/>
              <a:miter/>
            </a:ln>
          </p:spPr>
          <p:txBody>
            <a:bodyPr/>
            <a:lstStyle/>
            <a:p/>
          </p:txBody>
        </p:sp>
        <p:sp>
          <p:nvSpPr>
            <p:cNvPr id="376" name="rc376"/>
            <p:cNvSpPr/>
            <p:nvPr/>
          </p:nvSpPr>
          <p:spPr>
            <a:xfrm>
              <a:off x="6626680" y="877955"/>
              <a:ext cx="273659" cy="3038926"/>
            </a:xfrm>
            <a:prstGeom prst="rect">
              <a:avLst/>
            </a:prstGeom>
            <a:ln w="1355" cap="sq">
              <a:solidFill>
                <a:srgbClr val="000000">
                  <a:alpha val="100000"/>
                </a:srgbClr>
              </a:solidFill>
              <a:prstDash val="solid"/>
              <a:miter/>
            </a:ln>
          </p:spPr>
          <p:txBody>
            <a:bodyPr/>
            <a:lstStyle/>
            <a:p/>
          </p:txBody>
        </p:sp>
        <p:sp>
          <p:nvSpPr>
            <p:cNvPr id="377" name="rc377"/>
            <p:cNvSpPr/>
            <p:nvPr/>
          </p:nvSpPr>
          <p:spPr>
            <a:xfrm>
              <a:off x="6930745" y="877955"/>
              <a:ext cx="273659" cy="3038926"/>
            </a:xfrm>
            <a:prstGeom prst="rect">
              <a:avLst/>
            </a:prstGeom>
            <a:ln w="1355" cap="sq">
              <a:solidFill>
                <a:srgbClr val="000000">
                  <a:alpha val="100000"/>
                </a:srgbClr>
              </a:solidFill>
              <a:prstDash val="solid"/>
              <a:miter/>
            </a:ln>
          </p:spPr>
          <p:txBody>
            <a:bodyPr/>
            <a:lstStyle/>
            <a:p/>
          </p:txBody>
        </p:sp>
        <p:sp>
          <p:nvSpPr>
            <p:cNvPr id="378" name="rc378"/>
            <p:cNvSpPr/>
            <p:nvPr/>
          </p:nvSpPr>
          <p:spPr>
            <a:xfrm>
              <a:off x="7234811" y="877955"/>
              <a:ext cx="273659" cy="3038926"/>
            </a:xfrm>
            <a:prstGeom prst="rect">
              <a:avLst/>
            </a:prstGeom>
            <a:ln w="1355" cap="sq">
              <a:solidFill>
                <a:srgbClr val="000000">
                  <a:alpha val="100000"/>
                </a:srgbClr>
              </a:solidFill>
              <a:prstDash val="solid"/>
              <a:miter/>
            </a:ln>
          </p:spPr>
          <p:txBody>
            <a:bodyPr/>
            <a:lstStyle/>
            <a:p/>
          </p:txBody>
        </p:sp>
        <p:sp>
          <p:nvSpPr>
            <p:cNvPr id="379" name="rc379"/>
            <p:cNvSpPr/>
            <p:nvPr/>
          </p:nvSpPr>
          <p:spPr>
            <a:xfrm>
              <a:off x="7842943" y="815297"/>
              <a:ext cx="273659" cy="3101584"/>
            </a:xfrm>
            <a:prstGeom prst="rect">
              <a:avLst/>
            </a:prstGeom>
            <a:ln w="1355" cap="sq">
              <a:solidFill>
                <a:srgbClr val="000000">
                  <a:alpha val="100000"/>
                </a:srgbClr>
              </a:solidFill>
              <a:prstDash val="solid"/>
              <a:miter/>
            </a:ln>
          </p:spPr>
          <p:txBody>
            <a:bodyPr/>
            <a:lstStyle/>
            <a:p/>
          </p:txBody>
        </p:sp>
        <p:sp>
          <p:nvSpPr>
            <p:cNvPr id="380" name="rc380"/>
            <p:cNvSpPr/>
            <p:nvPr/>
          </p:nvSpPr>
          <p:spPr>
            <a:xfrm>
              <a:off x="7538877" y="815297"/>
              <a:ext cx="273659" cy="3101584"/>
            </a:xfrm>
            <a:prstGeom prst="rect">
              <a:avLst/>
            </a:prstGeom>
            <a:ln w="1355" cap="sq">
              <a:solidFill>
                <a:srgbClr val="000000">
                  <a:alpha val="100000"/>
                </a:srgbClr>
              </a:solidFill>
              <a:prstDash val="solid"/>
              <a:miter/>
            </a:ln>
          </p:spPr>
          <p:txBody>
            <a:bodyPr/>
            <a:lstStyle/>
            <a:p/>
          </p:txBody>
        </p:sp>
        <p:sp>
          <p:nvSpPr>
            <p:cNvPr id="381" name="rc381"/>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382" name="rc382"/>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383" name="rc383"/>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384" name="tx384"/>
            <p:cNvSpPr/>
            <p:nvPr/>
          </p:nvSpPr>
          <p:spPr>
            <a:xfrm>
              <a:off x="905870" y="32582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a:t>
              </a:r>
            </a:p>
          </p:txBody>
        </p:sp>
        <p:sp>
          <p:nvSpPr>
            <p:cNvPr id="385" name="tx385"/>
            <p:cNvSpPr/>
            <p:nvPr/>
          </p:nvSpPr>
          <p:spPr>
            <a:xfrm>
              <a:off x="1209936" y="266290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a:t>
              </a:r>
            </a:p>
          </p:txBody>
        </p:sp>
        <p:sp>
          <p:nvSpPr>
            <p:cNvPr id="386" name="tx386"/>
            <p:cNvSpPr/>
            <p:nvPr/>
          </p:nvSpPr>
          <p:spPr>
            <a:xfrm>
              <a:off x="1514002" y="17231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87" name="tx387"/>
            <p:cNvSpPr/>
            <p:nvPr/>
          </p:nvSpPr>
          <p:spPr>
            <a:xfrm>
              <a:off x="1818068" y="150556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88" name="tx388"/>
            <p:cNvSpPr/>
            <p:nvPr/>
          </p:nvSpPr>
          <p:spPr>
            <a:xfrm>
              <a:off x="2122134" y="1378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89" name="tx389"/>
            <p:cNvSpPr/>
            <p:nvPr/>
          </p:nvSpPr>
          <p:spPr>
            <a:xfrm>
              <a:off x="2426200"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90" name="tx390"/>
            <p:cNvSpPr/>
            <p:nvPr/>
          </p:nvSpPr>
          <p:spPr>
            <a:xfrm>
              <a:off x="2730266" y="115910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1" name="tx391"/>
            <p:cNvSpPr/>
            <p:nvPr/>
          </p:nvSpPr>
          <p:spPr>
            <a:xfrm>
              <a:off x="3338397" y="115910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2" name="tx392"/>
            <p:cNvSpPr/>
            <p:nvPr/>
          </p:nvSpPr>
          <p:spPr>
            <a:xfrm>
              <a:off x="3034331" y="115910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3" name="tx393"/>
            <p:cNvSpPr/>
            <p:nvPr/>
          </p:nvSpPr>
          <p:spPr>
            <a:xfrm>
              <a:off x="3642463"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94" name="tx394"/>
            <p:cNvSpPr/>
            <p:nvPr/>
          </p:nvSpPr>
          <p:spPr>
            <a:xfrm>
              <a:off x="3946529"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95" name="tx395"/>
            <p:cNvSpPr/>
            <p:nvPr/>
          </p:nvSpPr>
          <p:spPr>
            <a:xfrm>
              <a:off x="4250595" y="10965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96" name="tx396"/>
            <p:cNvSpPr/>
            <p:nvPr/>
          </p:nvSpPr>
          <p:spPr>
            <a:xfrm>
              <a:off x="4554661" y="10965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97" name="tx397"/>
            <p:cNvSpPr/>
            <p:nvPr/>
          </p:nvSpPr>
          <p:spPr>
            <a:xfrm>
              <a:off x="4858727" y="1065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98" name="tx398"/>
            <p:cNvSpPr/>
            <p:nvPr/>
          </p:nvSpPr>
          <p:spPr>
            <a:xfrm>
              <a:off x="5162793" y="971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99" name="tx399"/>
            <p:cNvSpPr/>
            <p:nvPr/>
          </p:nvSpPr>
          <p:spPr>
            <a:xfrm>
              <a:off x="5466859"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00" name="tx400"/>
            <p:cNvSpPr/>
            <p:nvPr/>
          </p:nvSpPr>
          <p:spPr>
            <a:xfrm>
              <a:off x="5770925" y="8772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01" name="tx401"/>
            <p:cNvSpPr/>
            <p:nvPr/>
          </p:nvSpPr>
          <p:spPr>
            <a:xfrm>
              <a:off x="6074991" y="8145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02" name="tx402"/>
            <p:cNvSpPr/>
            <p:nvPr/>
          </p:nvSpPr>
          <p:spPr>
            <a:xfrm>
              <a:off x="6379057"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03" name="tx403"/>
            <p:cNvSpPr/>
            <p:nvPr/>
          </p:nvSpPr>
          <p:spPr>
            <a:xfrm>
              <a:off x="6683123"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4" name="tx404"/>
            <p:cNvSpPr/>
            <p:nvPr/>
          </p:nvSpPr>
          <p:spPr>
            <a:xfrm>
              <a:off x="6987189"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5" name="tx405"/>
            <p:cNvSpPr/>
            <p:nvPr/>
          </p:nvSpPr>
          <p:spPr>
            <a:xfrm>
              <a:off x="7291255"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6" name="tx406"/>
            <p:cNvSpPr/>
            <p:nvPr/>
          </p:nvSpPr>
          <p:spPr>
            <a:xfrm>
              <a:off x="789938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7" name="tx407"/>
            <p:cNvSpPr/>
            <p:nvPr/>
          </p:nvSpPr>
          <p:spPr>
            <a:xfrm>
              <a:off x="759532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8" name="tx408"/>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9" name="tx409"/>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0" name="tx410"/>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1" name="pg411"/>
            <p:cNvSpPr/>
            <p:nvPr/>
          </p:nvSpPr>
          <p:spPr>
            <a:xfrm>
              <a:off x="923590" y="356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956111" y="35944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13" name="pg413"/>
            <p:cNvSpPr/>
            <p:nvPr/>
          </p:nvSpPr>
          <p:spPr>
            <a:xfrm>
              <a:off x="1227656" y="3265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1260177" y="32994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5" name="pg415"/>
            <p:cNvSpPr/>
            <p:nvPr/>
          </p:nvSpPr>
          <p:spPr>
            <a:xfrm>
              <a:off x="1531722" y="27960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1564243" y="28282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7" name="pg417"/>
            <p:cNvSpPr/>
            <p:nvPr/>
          </p:nvSpPr>
          <p:spPr>
            <a:xfrm>
              <a:off x="2139854" y="26237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2172375" y="2655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19" name="pg419"/>
            <p:cNvSpPr/>
            <p:nvPr/>
          </p:nvSpPr>
          <p:spPr>
            <a:xfrm>
              <a:off x="2747985" y="25140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0" name="tx420"/>
            <p:cNvSpPr/>
            <p:nvPr/>
          </p:nvSpPr>
          <p:spPr>
            <a:xfrm>
              <a:off x="2780507" y="25462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1" name="pg421"/>
            <p:cNvSpPr/>
            <p:nvPr/>
          </p:nvSpPr>
          <p:spPr>
            <a:xfrm>
              <a:off x="3630038" y="249840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3662560" y="2529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3" name="pg423"/>
            <p:cNvSpPr/>
            <p:nvPr/>
          </p:nvSpPr>
          <p:spPr>
            <a:xfrm>
              <a:off x="4268315" y="24827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4300837" y="25136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5" name="pg425"/>
            <p:cNvSpPr/>
            <p:nvPr/>
          </p:nvSpPr>
          <p:spPr>
            <a:xfrm>
              <a:off x="5180513" y="2420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6" name="tx426"/>
            <p:cNvSpPr/>
            <p:nvPr/>
          </p:nvSpPr>
          <p:spPr>
            <a:xfrm>
              <a:off x="5213035" y="24509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7" name="pg427"/>
            <p:cNvSpPr/>
            <p:nvPr/>
          </p:nvSpPr>
          <p:spPr>
            <a:xfrm>
              <a:off x="5788645" y="23730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8" name="tx428"/>
            <p:cNvSpPr/>
            <p:nvPr/>
          </p:nvSpPr>
          <p:spPr>
            <a:xfrm>
              <a:off x="5821166" y="2403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9" name="pg429"/>
            <p:cNvSpPr/>
            <p:nvPr/>
          </p:nvSpPr>
          <p:spPr>
            <a:xfrm>
              <a:off x="6700843" y="22947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6733364" y="23272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1" name="tx431"/>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2" name="tx432"/>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33" name="tx433"/>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4" name="tx434"/>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5" name="tx435"/>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6" name="tx436"/>
            <p:cNvSpPr/>
            <p:nvPr/>
          </p:nvSpPr>
          <p:spPr>
            <a:xfrm rot="-5400000">
              <a:off x="796469" y="4844501"/>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37" name="tx437"/>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(284,000)</a:t>
              </a:r>
            </a:p>
          </p:txBody>
        </p:sp>
        <p:sp>
          <p:nvSpPr>
            <p:cNvPr id="438" name="tx438"/>
            <p:cNvSpPr/>
            <p:nvPr/>
          </p:nvSpPr>
          <p:spPr>
            <a:xfrm rot="-5400000">
              <a:off x="1137804"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39" name="tx439"/>
            <p:cNvSpPr/>
            <p:nvPr/>
          </p:nvSpPr>
          <p:spPr>
            <a:xfrm rot="-5400000">
              <a:off x="99099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(161,000)</a:t>
              </a:r>
            </a:p>
          </p:txBody>
        </p:sp>
        <p:sp>
          <p:nvSpPr>
            <p:cNvPr id="440" name="tx440"/>
            <p:cNvSpPr/>
            <p:nvPr/>
          </p:nvSpPr>
          <p:spPr>
            <a:xfrm rot="-5400000">
              <a:off x="1470861"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41" name="tx441"/>
            <p:cNvSpPr/>
            <p:nvPr/>
          </p:nvSpPr>
          <p:spPr>
            <a:xfrm rot="-5400000">
              <a:off x="1446211"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42" name="tx442"/>
            <p:cNvSpPr/>
            <p:nvPr/>
          </p:nvSpPr>
          <p:spPr>
            <a:xfrm rot="-5400000">
              <a:off x="1295057"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(479,000)</a:t>
              </a:r>
            </a:p>
          </p:txBody>
        </p:sp>
        <p:sp>
          <p:nvSpPr>
            <p:cNvPr id="443" name="tx443"/>
            <p:cNvSpPr/>
            <p:nvPr/>
          </p:nvSpPr>
          <p:spPr>
            <a:xfrm rot="-5400000">
              <a:off x="1647772" y="4762645"/>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44" name="tx444"/>
            <p:cNvSpPr/>
            <p:nvPr/>
          </p:nvSpPr>
          <p:spPr>
            <a:xfrm rot="-5400000">
              <a:off x="1669755"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45" name="tx445"/>
            <p:cNvSpPr/>
            <p:nvPr/>
          </p:nvSpPr>
          <p:spPr>
            <a:xfrm rot="-5400000">
              <a:off x="1911158" y="4919349"/>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46" name="tx446"/>
            <p:cNvSpPr/>
            <p:nvPr/>
          </p:nvSpPr>
          <p:spPr>
            <a:xfrm rot="-5400000">
              <a:off x="190318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(211,000)</a:t>
              </a:r>
            </a:p>
          </p:txBody>
        </p:sp>
        <p:sp>
          <p:nvSpPr>
            <p:cNvPr id="447" name="tx447"/>
            <p:cNvSpPr/>
            <p:nvPr/>
          </p:nvSpPr>
          <p:spPr>
            <a:xfrm rot="-5400000">
              <a:off x="2185458" y="4907257"/>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448" name="tx448"/>
            <p:cNvSpPr/>
            <p:nvPr/>
          </p:nvSpPr>
          <p:spPr>
            <a:xfrm rot="-5400000">
              <a:off x="2240804"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49" name="tx449"/>
            <p:cNvSpPr/>
            <p:nvPr/>
          </p:nvSpPr>
          <p:spPr>
            <a:xfrm rot="-5400000">
              <a:off x="2521150" y="4942727"/>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50" name="tx450"/>
            <p:cNvSpPr/>
            <p:nvPr/>
          </p:nvSpPr>
          <p:spPr>
            <a:xfrm rot="-5400000">
              <a:off x="251132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(750,000)</a:t>
              </a:r>
            </a:p>
          </p:txBody>
        </p:sp>
        <p:sp>
          <p:nvSpPr>
            <p:cNvPr id="451" name="tx451"/>
            <p:cNvSpPr/>
            <p:nvPr/>
          </p:nvSpPr>
          <p:spPr>
            <a:xfrm rot="-5400000">
              <a:off x="2898607" y="4800627"/>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452" name="tx452"/>
            <p:cNvSpPr/>
            <p:nvPr/>
          </p:nvSpPr>
          <p:spPr>
            <a:xfrm rot="-5400000">
              <a:off x="2848936"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53" name="tx453"/>
            <p:cNvSpPr/>
            <p:nvPr/>
          </p:nvSpPr>
          <p:spPr>
            <a:xfrm rot="-5400000">
              <a:off x="3065937" y="4864810"/>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54" name="tx454"/>
            <p:cNvSpPr/>
            <p:nvPr/>
          </p:nvSpPr>
          <p:spPr>
            <a:xfrm rot="-5400000">
              <a:off x="3190084"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55" name="tx455"/>
            <p:cNvSpPr/>
            <p:nvPr/>
          </p:nvSpPr>
          <p:spPr>
            <a:xfrm rot="-5400000">
              <a:off x="3571045"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56" name="tx456"/>
            <p:cNvSpPr/>
            <p:nvPr/>
          </p:nvSpPr>
          <p:spPr>
            <a:xfrm rot="-5400000">
              <a:off x="3458835"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57" name="tx457"/>
            <p:cNvSpPr/>
            <p:nvPr/>
          </p:nvSpPr>
          <p:spPr>
            <a:xfrm rot="-5400000">
              <a:off x="3761381"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458" name="tx458"/>
            <p:cNvSpPr/>
            <p:nvPr/>
          </p:nvSpPr>
          <p:spPr>
            <a:xfrm rot="-5400000">
              <a:off x="3811611"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59" name="tx459"/>
            <p:cNvSpPr/>
            <p:nvPr/>
          </p:nvSpPr>
          <p:spPr>
            <a:xfrm rot="-5400000">
              <a:off x="379821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60" name="tx460"/>
            <p:cNvSpPr/>
            <p:nvPr/>
          </p:nvSpPr>
          <p:spPr>
            <a:xfrm rot="-5400000">
              <a:off x="4026628"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461" name="tx461"/>
            <p:cNvSpPr/>
            <p:nvPr/>
          </p:nvSpPr>
          <p:spPr>
            <a:xfrm rot="-5400000">
              <a:off x="4066967"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(53,000)</a:t>
              </a:r>
            </a:p>
          </p:txBody>
        </p:sp>
        <p:sp>
          <p:nvSpPr>
            <p:cNvPr id="462" name="tx462"/>
            <p:cNvSpPr/>
            <p:nvPr/>
          </p:nvSpPr>
          <p:spPr>
            <a:xfrm rot="-5400000">
              <a:off x="4380986"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463" name="tx463"/>
            <p:cNvSpPr/>
            <p:nvPr/>
          </p:nvSpPr>
          <p:spPr>
            <a:xfrm rot="-5400000">
              <a:off x="4419743"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64" name="tx464"/>
            <p:cNvSpPr/>
            <p:nvPr/>
          </p:nvSpPr>
          <p:spPr>
            <a:xfrm rot="-5400000">
              <a:off x="442222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65" name="tx465"/>
            <p:cNvSpPr/>
            <p:nvPr/>
          </p:nvSpPr>
          <p:spPr>
            <a:xfrm rot="-5400000">
              <a:off x="4775961"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466" name="tx466"/>
            <p:cNvSpPr/>
            <p:nvPr/>
          </p:nvSpPr>
          <p:spPr>
            <a:xfrm rot="-5400000">
              <a:off x="4723809"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67" name="tx467"/>
            <p:cNvSpPr/>
            <p:nvPr/>
          </p:nvSpPr>
          <p:spPr>
            <a:xfrm rot="-5400000">
              <a:off x="472628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68" name="tx468"/>
            <p:cNvSpPr/>
            <p:nvPr/>
          </p:nvSpPr>
          <p:spPr>
            <a:xfrm rot="-5400000">
              <a:off x="4910083"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469" name="tx469"/>
            <p:cNvSpPr/>
            <p:nvPr/>
          </p:nvSpPr>
          <p:spPr>
            <a:xfrm rot="-5400000">
              <a:off x="494384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70" name="tx470"/>
            <p:cNvSpPr/>
            <p:nvPr/>
          </p:nvSpPr>
          <p:spPr>
            <a:xfrm rot="-5400000">
              <a:off x="5339041" y="4688417"/>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471" name="tx471"/>
            <p:cNvSpPr/>
            <p:nvPr/>
          </p:nvSpPr>
          <p:spPr>
            <a:xfrm rot="-5400000">
              <a:off x="533442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72" name="tx472"/>
            <p:cNvSpPr/>
            <p:nvPr/>
          </p:nvSpPr>
          <p:spPr>
            <a:xfrm rot="-5400000">
              <a:off x="5593622" y="4840284"/>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73" name="tx473"/>
            <p:cNvSpPr/>
            <p:nvPr/>
          </p:nvSpPr>
          <p:spPr>
            <a:xfrm rot="-5400000">
              <a:off x="5587296"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(47,000)</a:t>
              </a:r>
            </a:p>
          </p:txBody>
        </p:sp>
        <p:sp>
          <p:nvSpPr>
            <p:cNvPr id="474" name="tx474"/>
            <p:cNvSpPr/>
            <p:nvPr/>
          </p:nvSpPr>
          <p:spPr>
            <a:xfrm rot="-5400000">
              <a:off x="5950677"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475" name="tx475"/>
            <p:cNvSpPr/>
            <p:nvPr/>
          </p:nvSpPr>
          <p:spPr>
            <a:xfrm rot="-5400000">
              <a:off x="594255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76" name="tx476"/>
            <p:cNvSpPr/>
            <p:nvPr/>
          </p:nvSpPr>
          <p:spPr>
            <a:xfrm rot="-5400000">
              <a:off x="6175027"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477" name="tx477"/>
            <p:cNvSpPr/>
            <p:nvPr/>
          </p:nvSpPr>
          <p:spPr>
            <a:xfrm rot="-5400000">
              <a:off x="6230744"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78" name="tx478"/>
            <p:cNvSpPr/>
            <p:nvPr/>
          </p:nvSpPr>
          <p:spPr>
            <a:xfrm rot="-5400000">
              <a:off x="6582683"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479" name="tx479"/>
            <p:cNvSpPr/>
            <p:nvPr/>
          </p:nvSpPr>
          <p:spPr>
            <a:xfrm rot="-5400000">
              <a:off x="646417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(266,000)</a:t>
              </a:r>
            </a:p>
          </p:txBody>
        </p:sp>
        <p:sp>
          <p:nvSpPr>
            <p:cNvPr id="480" name="tx480"/>
            <p:cNvSpPr/>
            <p:nvPr/>
          </p:nvSpPr>
          <p:spPr>
            <a:xfrm rot="-5400000">
              <a:off x="6790290" y="4834641"/>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481" name="tx481"/>
            <p:cNvSpPr/>
            <p:nvPr/>
          </p:nvSpPr>
          <p:spPr>
            <a:xfrm rot="-5400000">
              <a:off x="6803560"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82" name="tx482"/>
            <p:cNvSpPr/>
            <p:nvPr/>
          </p:nvSpPr>
          <p:spPr>
            <a:xfrm rot="-5400000">
              <a:off x="7195125"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483" name="tx483"/>
            <p:cNvSpPr/>
            <p:nvPr/>
          </p:nvSpPr>
          <p:spPr>
            <a:xfrm rot="-5400000">
              <a:off x="715881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84" name="tx484"/>
            <p:cNvSpPr/>
            <p:nvPr/>
          </p:nvSpPr>
          <p:spPr>
            <a:xfrm rot="-5400000">
              <a:off x="7478045"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485" name="tx485"/>
            <p:cNvSpPr/>
            <p:nvPr/>
          </p:nvSpPr>
          <p:spPr>
            <a:xfrm rot="-5400000">
              <a:off x="7322829"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486" name="tx486"/>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87" name="tx487"/>
            <p:cNvSpPr/>
            <p:nvPr/>
          </p:nvSpPr>
          <p:spPr>
            <a:xfrm rot="-5400000">
              <a:off x="7871935"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488" name="tx488"/>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89" name="tx489"/>
            <p:cNvSpPr/>
            <p:nvPr/>
          </p:nvSpPr>
          <p:spPr>
            <a:xfrm rot="-5400000">
              <a:off x="8096781"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490" name="tx490"/>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1" name="tx491"/>
            <p:cNvSpPr/>
            <p:nvPr/>
          </p:nvSpPr>
          <p:spPr>
            <a:xfrm rot="-5400000">
              <a:off x="8443201"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492" name="tx492"/>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3" name="tx493"/>
            <p:cNvSpPr/>
            <p:nvPr/>
          </p:nvSpPr>
          <p:spPr>
            <a:xfrm rot="-5400000">
              <a:off x="8685193"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494" name="tx494"/>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5" name="tx495"/>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2130142" y="5993415"/>
              <a:ext cx="219456" cy="219455"/>
            </a:xfrm>
            <a:prstGeom prst="rect">
              <a:avLst/>
            </a:prstGeom>
            <a:solidFill>
              <a:srgbClr val="FFFFFF">
                <a:alpha val="100000"/>
              </a:srgbClr>
            </a:solidFill>
          </p:spPr>
          <p:txBody>
            <a:bodyPr/>
            <a:lstStyle/>
            <a:p/>
          </p:txBody>
        </p:sp>
        <p:sp>
          <p:nvSpPr>
            <p:cNvPr id="497" name="pg497"/>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503" name="rc503"/>
            <p:cNvSpPr/>
            <p:nvPr/>
          </p:nvSpPr>
          <p:spPr>
            <a:xfrm>
              <a:off x="4500306" y="5993415"/>
              <a:ext cx="219455" cy="219455"/>
            </a:xfrm>
            <a:prstGeom prst="rect">
              <a:avLst/>
            </a:prstGeom>
            <a:solidFill>
              <a:srgbClr val="FFFFFF">
                <a:alpha val="100000"/>
              </a:srgbClr>
            </a:solidFill>
          </p:spPr>
          <p:txBody>
            <a:bodyPr/>
            <a:lstStyle/>
            <a:p/>
          </p:txBody>
        </p:sp>
        <p:sp>
          <p:nvSpPr>
            <p:cNvPr id="504" name="rc504"/>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05" name="tx505"/>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506" name="tx506"/>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507" name="tx507"/>
            <p:cNvSpPr/>
            <p:nvPr/>
          </p:nvSpPr>
          <p:spPr>
            <a:xfrm>
              <a:off x="803816" y="399578"/>
              <a:ext cx="30469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EAPR, 2023</a:t>
              </a:r>
            </a:p>
          </p:txBody>
        </p:sp>
        <p:sp>
          <p:nvSpPr>
            <p:cNvPr id="508" name="tx50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09" name="tx509"/>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10" name="tx510"/>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5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2023, DTP3 coverage ranged from 16% in DPRK to 99% in Fiji, Brunei Darussalam, Tonga, Nauru, and Niue.
12 out of 27 (44%) countries had coverage of at least 90%.
Indonesia had DTP3 coverage of 83% and the highest absolute number of un- and undervaccinated children in the region, followed by Viet Nam.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Brunei Darussalam, Fiji, Nauru, Niue, and Tonga had the highest coverage (99%), while DPRK had the lowest coverage (16%).
DTP3 coverage increased in 11 out of 27 countries between 2022 and 2023. The largest increase was 16% points in DPRK from 0% to 16%.
7 countries saw a decrease in coverage (China, Indonesia, Kiribati, Marshall Islands, PNG, Solomon Islands, and Viet Nam). The largest decline was 26% points in Viet Nam from 91% to 65%.
Coverage remained constant between 2022 and 2023 in the remaining 9 countries.
In 2023, 12 out of 27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8 countries (Fiji, Laos, Marshall Islands, Micronesia, Nauru, Philippines, Samoa, and Tuvalu).
The largest increase in coverage was 15% points in Samoa from 68% in 2019 to 83% in 2023}.
Coverage was lower than in 2019 in 13 countries (Cambodia, China, Cook Islands, DPRK, Indonesia, Kiribati, Malaysia, Mongolia, Myanmar, Solomon Islands, Thailand, Vanuatu, and Viet Nam).
The largest decline in coverage was 81% points in DPRK from 97% in 2019 to 16%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EAPR, 3 out of 27 (11%) countries had DTP3 coverage below 70% in 2023. These are PNG, DPRK, and Viet Nam.
These countries account for approximately 1,955,000 (10%) of the total annual cohort of surviving infants in the region.
There were 12 (44%) countries that achieved DTP3 of 90% or higher, accounting for 9,976,000 (51%)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77313" y="1568594"/>
              <a:ext cx="1842380" cy="2407881"/>
            </a:xfrm>
            <a:custGeom>
              <a:avLst/>
              <a:pathLst>
                <a:path w="1842380" h="2407881">
                  <a:moveTo>
                    <a:pt x="0" y="1842394"/>
                  </a:moveTo>
                  <a:lnTo>
                    <a:pt x="60464" y="1861894"/>
                  </a:lnTo>
                  <a:lnTo>
                    <a:pt x="120928" y="1881393"/>
                  </a:lnTo>
                  <a:lnTo>
                    <a:pt x="181393" y="1900893"/>
                  </a:lnTo>
                  <a:lnTo>
                    <a:pt x="241857" y="1920392"/>
                  </a:lnTo>
                  <a:lnTo>
                    <a:pt x="302321" y="1939892"/>
                  </a:lnTo>
                  <a:lnTo>
                    <a:pt x="362786" y="1959391"/>
                  </a:lnTo>
                  <a:lnTo>
                    <a:pt x="423250" y="1978891"/>
                  </a:lnTo>
                  <a:lnTo>
                    <a:pt x="483714" y="1998390"/>
                  </a:lnTo>
                  <a:lnTo>
                    <a:pt x="544179" y="2017890"/>
                  </a:lnTo>
                  <a:lnTo>
                    <a:pt x="604643" y="2037389"/>
                  </a:lnTo>
                  <a:lnTo>
                    <a:pt x="665107" y="2056889"/>
                  </a:lnTo>
                  <a:lnTo>
                    <a:pt x="725572" y="2076388"/>
                  </a:lnTo>
                  <a:lnTo>
                    <a:pt x="786036" y="2095888"/>
                  </a:lnTo>
                  <a:lnTo>
                    <a:pt x="846500" y="2115388"/>
                  </a:lnTo>
                  <a:lnTo>
                    <a:pt x="906965" y="2134887"/>
                  </a:lnTo>
                  <a:lnTo>
                    <a:pt x="967429" y="2154387"/>
                  </a:lnTo>
                  <a:lnTo>
                    <a:pt x="1027893" y="2173886"/>
                  </a:lnTo>
                  <a:lnTo>
                    <a:pt x="1088358" y="2193386"/>
                  </a:lnTo>
                  <a:lnTo>
                    <a:pt x="1148822" y="2212885"/>
                  </a:lnTo>
                  <a:lnTo>
                    <a:pt x="1209286" y="2232385"/>
                  </a:lnTo>
                  <a:lnTo>
                    <a:pt x="1269751" y="2251884"/>
                  </a:lnTo>
                  <a:lnTo>
                    <a:pt x="1330215" y="2271384"/>
                  </a:lnTo>
                  <a:lnTo>
                    <a:pt x="1390679" y="2290883"/>
                  </a:lnTo>
                  <a:lnTo>
                    <a:pt x="1451144" y="2310383"/>
                  </a:lnTo>
                  <a:lnTo>
                    <a:pt x="1511608" y="2329882"/>
                  </a:lnTo>
                  <a:lnTo>
                    <a:pt x="1572072" y="2349382"/>
                  </a:lnTo>
                  <a:lnTo>
                    <a:pt x="1632537" y="2368881"/>
                  </a:lnTo>
                  <a:lnTo>
                    <a:pt x="1693001" y="2388381"/>
                  </a:lnTo>
                  <a:lnTo>
                    <a:pt x="1753465" y="2407881"/>
                  </a:lnTo>
                  <a:lnTo>
                    <a:pt x="1771792" y="2347536"/>
                  </a:lnTo>
                  <a:lnTo>
                    <a:pt x="1788043" y="2286600"/>
                  </a:lnTo>
                  <a:lnTo>
                    <a:pt x="1802198" y="2225143"/>
                  </a:lnTo>
                  <a:lnTo>
                    <a:pt x="1814242" y="2163238"/>
                  </a:lnTo>
                  <a:lnTo>
                    <a:pt x="1824160" y="2100957"/>
                  </a:lnTo>
                  <a:lnTo>
                    <a:pt x="1831941" y="2038373"/>
                  </a:lnTo>
                  <a:lnTo>
                    <a:pt x="1837575" y="1975560"/>
                  </a:lnTo>
                  <a:lnTo>
                    <a:pt x="1841056" y="1912590"/>
                  </a:lnTo>
                  <a:lnTo>
                    <a:pt x="1842380" y="1849538"/>
                  </a:lnTo>
                  <a:lnTo>
                    <a:pt x="1841545" y="1786478"/>
                  </a:lnTo>
                  <a:lnTo>
                    <a:pt x="1838553" y="1723483"/>
                  </a:lnTo>
                  <a:lnTo>
                    <a:pt x="1833406" y="1660627"/>
                  </a:lnTo>
                  <a:lnTo>
                    <a:pt x="1826111" y="1597985"/>
                  </a:lnTo>
                  <a:lnTo>
                    <a:pt x="1816676" y="1535629"/>
                  </a:lnTo>
                  <a:lnTo>
                    <a:pt x="1805112" y="1473632"/>
                  </a:lnTo>
                  <a:lnTo>
                    <a:pt x="1791434" y="1412067"/>
                  </a:lnTo>
                  <a:lnTo>
                    <a:pt x="1775656" y="1351007"/>
                  </a:lnTo>
                  <a:lnTo>
                    <a:pt x="1757798" y="1290522"/>
                  </a:lnTo>
                  <a:lnTo>
                    <a:pt x="1737880" y="1230685"/>
                  </a:lnTo>
                  <a:lnTo>
                    <a:pt x="1715926" y="1171563"/>
                  </a:lnTo>
                  <a:lnTo>
                    <a:pt x="1691961" y="1113228"/>
                  </a:lnTo>
                  <a:lnTo>
                    <a:pt x="1666014" y="1055747"/>
                  </a:lnTo>
                  <a:lnTo>
                    <a:pt x="1638115" y="999188"/>
                  </a:lnTo>
                  <a:lnTo>
                    <a:pt x="1608296" y="943617"/>
                  </a:lnTo>
                  <a:lnTo>
                    <a:pt x="1576593" y="889099"/>
                  </a:lnTo>
                  <a:lnTo>
                    <a:pt x="1543042" y="835698"/>
                  </a:lnTo>
                  <a:lnTo>
                    <a:pt x="1507684" y="783477"/>
                  </a:lnTo>
                  <a:lnTo>
                    <a:pt x="1470559" y="732496"/>
                  </a:lnTo>
                  <a:lnTo>
                    <a:pt x="1431711" y="682816"/>
                  </a:lnTo>
                  <a:lnTo>
                    <a:pt x="1391185" y="634495"/>
                  </a:lnTo>
                  <a:lnTo>
                    <a:pt x="1349029" y="587588"/>
                  </a:lnTo>
                  <a:lnTo>
                    <a:pt x="1305292" y="542153"/>
                  </a:lnTo>
                  <a:lnTo>
                    <a:pt x="1260027" y="498240"/>
                  </a:lnTo>
                  <a:lnTo>
                    <a:pt x="1213284" y="455903"/>
                  </a:lnTo>
                  <a:lnTo>
                    <a:pt x="1165120" y="415190"/>
                  </a:lnTo>
                  <a:lnTo>
                    <a:pt x="1115591" y="376149"/>
                  </a:lnTo>
                  <a:lnTo>
                    <a:pt x="1064755" y="338827"/>
                  </a:lnTo>
                  <a:lnTo>
                    <a:pt x="1012671" y="303266"/>
                  </a:lnTo>
                  <a:lnTo>
                    <a:pt x="959400" y="269509"/>
                  </a:lnTo>
                  <a:lnTo>
                    <a:pt x="905006" y="237595"/>
                  </a:lnTo>
                  <a:lnTo>
                    <a:pt x="849551" y="207561"/>
                  </a:lnTo>
                  <a:lnTo>
                    <a:pt x="793100" y="179442"/>
                  </a:lnTo>
                  <a:lnTo>
                    <a:pt x="735720" y="153272"/>
                  </a:lnTo>
                  <a:lnTo>
                    <a:pt x="677479" y="129082"/>
                  </a:lnTo>
                  <a:lnTo>
                    <a:pt x="618443" y="106898"/>
                  </a:lnTo>
                  <a:lnTo>
                    <a:pt x="558683" y="86749"/>
                  </a:lnTo>
                  <a:lnTo>
                    <a:pt x="498268" y="68656"/>
                  </a:lnTo>
                  <a:lnTo>
                    <a:pt x="437269" y="52642"/>
                  </a:lnTo>
                  <a:lnTo>
                    <a:pt x="375758" y="38725"/>
                  </a:lnTo>
                  <a:lnTo>
                    <a:pt x="313807" y="26921"/>
                  </a:lnTo>
                  <a:lnTo>
                    <a:pt x="251488" y="17244"/>
                  </a:lnTo>
                  <a:lnTo>
                    <a:pt x="188874" y="9706"/>
                  </a:lnTo>
                  <a:lnTo>
                    <a:pt x="126039" y="4316"/>
                  </a:lnTo>
                  <a:lnTo>
                    <a:pt x="63056" y="1079"/>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577313" y="3410988"/>
              <a:ext cx="1753465" cy="1839417"/>
            </a:xfrm>
            <a:custGeom>
              <a:avLst/>
              <a:pathLst>
                <a:path w="1753465" h="1839417">
                  <a:moveTo>
                    <a:pt x="0" y="0"/>
                  </a:moveTo>
                  <a:lnTo>
                    <a:pt x="3610" y="63428"/>
                  </a:lnTo>
                  <a:lnTo>
                    <a:pt x="7220" y="126856"/>
                  </a:lnTo>
                  <a:lnTo>
                    <a:pt x="10831" y="190284"/>
                  </a:lnTo>
                  <a:lnTo>
                    <a:pt x="14441" y="253712"/>
                  </a:lnTo>
                  <a:lnTo>
                    <a:pt x="18051" y="317140"/>
                  </a:lnTo>
                  <a:lnTo>
                    <a:pt x="21662" y="380569"/>
                  </a:lnTo>
                  <a:lnTo>
                    <a:pt x="25272" y="443997"/>
                  </a:lnTo>
                  <a:lnTo>
                    <a:pt x="28882" y="507425"/>
                  </a:lnTo>
                  <a:lnTo>
                    <a:pt x="32493" y="570853"/>
                  </a:lnTo>
                  <a:lnTo>
                    <a:pt x="36103" y="634281"/>
                  </a:lnTo>
                  <a:lnTo>
                    <a:pt x="39713" y="697709"/>
                  </a:lnTo>
                  <a:lnTo>
                    <a:pt x="43324" y="761138"/>
                  </a:lnTo>
                  <a:lnTo>
                    <a:pt x="46934" y="824566"/>
                  </a:lnTo>
                  <a:lnTo>
                    <a:pt x="50544" y="887994"/>
                  </a:lnTo>
                  <a:lnTo>
                    <a:pt x="54155" y="951422"/>
                  </a:lnTo>
                  <a:lnTo>
                    <a:pt x="57765" y="1014850"/>
                  </a:lnTo>
                  <a:lnTo>
                    <a:pt x="61376" y="1078279"/>
                  </a:lnTo>
                  <a:lnTo>
                    <a:pt x="64986" y="1141707"/>
                  </a:lnTo>
                  <a:lnTo>
                    <a:pt x="68596" y="1205135"/>
                  </a:lnTo>
                  <a:lnTo>
                    <a:pt x="72207" y="1268563"/>
                  </a:lnTo>
                  <a:lnTo>
                    <a:pt x="75817" y="1331991"/>
                  </a:lnTo>
                  <a:lnTo>
                    <a:pt x="79427" y="1395419"/>
                  </a:lnTo>
                  <a:lnTo>
                    <a:pt x="83038" y="1458848"/>
                  </a:lnTo>
                  <a:lnTo>
                    <a:pt x="86648" y="1522276"/>
                  </a:lnTo>
                  <a:lnTo>
                    <a:pt x="90258" y="1585704"/>
                  </a:lnTo>
                  <a:lnTo>
                    <a:pt x="93869" y="1649132"/>
                  </a:lnTo>
                  <a:lnTo>
                    <a:pt x="97479" y="1712560"/>
                  </a:lnTo>
                  <a:lnTo>
                    <a:pt x="101089" y="1775989"/>
                  </a:lnTo>
                  <a:lnTo>
                    <a:pt x="104700" y="1839417"/>
                  </a:lnTo>
                  <a:lnTo>
                    <a:pt x="167795" y="1834737"/>
                  </a:lnTo>
                  <a:lnTo>
                    <a:pt x="230692" y="1827894"/>
                  </a:lnTo>
                  <a:lnTo>
                    <a:pt x="293318" y="1818895"/>
                  </a:lnTo>
                  <a:lnTo>
                    <a:pt x="355597" y="1807752"/>
                  </a:lnTo>
                  <a:lnTo>
                    <a:pt x="417457" y="1794476"/>
                  </a:lnTo>
                  <a:lnTo>
                    <a:pt x="478825" y="1779085"/>
                  </a:lnTo>
                  <a:lnTo>
                    <a:pt x="539628" y="1761595"/>
                  </a:lnTo>
                  <a:lnTo>
                    <a:pt x="599795" y="1742028"/>
                  </a:lnTo>
                  <a:lnTo>
                    <a:pt x="659254" y="1720407"/>
                  </a:lnTo>
                  <a:lnTo>
                    <a:pt x="717936" y="1696757"/>
                  </a:lnTo>
                  <a:lnTo>
                    <a:pt x="775771" y="1671106"/>
                  </a:lnTo>
                  <a:lnTo>
                    <a:pt x="832692" y="1643484"/>
                  </a:lnTo>
                  <a:lnTo>
                    <a:pt x="888630" y="1613924"/>
                  </a:lnTo>
                  <a:lnTo>
                    <a:pt x="943521" y="1582461"/>
                  </a:lnTo>
                  <a:lnTo>
                    <a:pt x="997299" y="1549132"/>
                  </a:lnTo>
                  <a:lnTo>
                    <a:pt x="1049901" y="1513976"/>
                  </a:lnTo>
                  <a:lnTo>
                    <a:pt x="1101265" y="1477035"/>
                  </a:lnTo>
                  <a:lnTo>
                    <a:pt x="1151330" y="1438352"/>
                  </a:lnTo>
                  <a:lnTo>
                    <a:pt x="1200037" y="1397972"/>
                  </a:lnTo>
                  <a:lnTo>
                    <a:pt x="1247329" y="1355944"/>
                  </a:lnTo>
                  <a:lnTo>
                    <a:pt x="1293151" y="1312317"/>
                  </a:lnTo>
                  <a:lnTo>
                    <a:pt x="1337447" y="1267143"/>
                  </a:lnTo>
                  <a:lnTo>
                    <a:pt x="1380166" y="1220474"/>
                  </a:lnTo>
                  <a:lnTo>
                    <a:pt x="1421258" y="1172366"/>
                  </a:lnTo>
                  <a:lnTo>
                    <a:pt x="1460673" y="1122875"/>
                  </a:lnTo>
                  <a:lnTo>
                    <a:pt x="1498366" y="1072061"/>
                  </a:lnTo>
                  <a:lnTo>
                    <a:pt x="1534292" y="1019982"/>
                  </a:lnTo>
                  <a:lnTo>
                    <a:pt x="1568409" y="966700"/>
                  </a:lnTo>
                  <a:lnTo>
                    <a:pt x="1600676" y="912278"/>
                  </a:lnTo>
                  <a:lnTo>
                    <a:pt x="1631056" y="856781"/>
                  </a:lnTo>
                  <a:lnTo>
                    <a:pt x="1659512" y="800273"/>
                  </a:lnTo>
                  <a:lnTo>
                    <a:pt x="1686011" y="742821"/>
                  </a:lnTo>
                  <a:lnTo>
                    <a:pt x="1710522" y="684493"/>
                  </a:lnTo>
                  <a:lnTo>
                    <a:pt x="1733015" y="625358"/>
                  </a:lnTo>
                  <a:lnTo>
                    <a:pt x="1753465" y="565486"/>
                  </a:lnTo>
                  <a:lnTo>
                    <a:pt x="1693001" y="545986"/>
                  </a:lnTo>
                  <a:lnTo>
                    <a:pt x="1632537" y="526487"/>
                  </a:lnTo>
                  <a:lnTo>
                    <a:pt x="1572072" y="506987"/>
                  </a:lnTo>
                  <a:lnTo>
                    <a:pt x="1511608" y="487488"/>
                  </a:lnTo>
                  <a:lnTo>
                    <a:pt x="1451144" y="467988"/>
                  </a:lnTo>
                  <a:lnTo>
                    <a:pt x="1390679" y="448489"/>
                  </a:lnTo>
                  <a:lnTo>
                    <a:pt x="1330215" y="428989"/>
                  </a:lnTo>
                  <a:lnTo>
                    <a:pt x="1269751" y="409490"/>
                  </a:lnTo>
                  <a:lnTo>
                    <a:pt x="1209286" y="389990"/>
                  </a:lnTo>
                  <a:lnTo>
                    <a:pt x="1148822" y="370491"/>
                  </a:lnTo>
                  <a:lnTo>
                    <a:pt x="1088358" y="350991"/>
                  </a:lnTo>
                  <a:lnTo>
                    <a:pt x="1027893" y="331492"/>
                  </a:lnTo>
                  <a:lnTo>
                    <a:pt x="967429" y="311992"/>
                  </a:lnTo>
                  <a:lnTo>
                    <a:pt x="906965" y="292492"/>
                  </a:lnTo>
                  <a:lnTo>
                    <a:pt x="846500" y="272993"/>
                  </a:lnTo>
                  <a:lnTo>
                    <a:pt x="786036" y="253493"/>
                  </a:lnTo>
                  <a:lnTo>
                    <a:pt x="725572" y="233994"/>
                  </a:lnTo>
                  <a:lnTo>
                    <a:pt x="665107" y="214494"/>
                  </a:lnTo>
                  <a:lnTo>
                    <a:pt x="604643" y="194995"/>
                  </a:lnTo>
                  <a:lnTo>
                    <a:pt x="544179" y="175495"/>
                  </a:lnTo>
                  <a:lnTo>
                    <a:pt x="483714" y="155996"/>
                  </a:lnTo>
                  <a:lnTo>
                    <a:pt x="423250" y="136496"/>
                  </a:lnTo>
                  <a:lnTo>
                    <a:pt x="362786" y="116997"/>
                  </a:lnTo>
                  <a:lnTo>
                    <a:pt x="302321" y="97497"/>
                  </a:lnTo>
                  <a:lnTo>
                    <a:pt x="241857" y="77998"/>
                  </a:lnTo>
                  <a:lnTo>
                    <a:pt x="181393" y="58498"/>
                  </a:lnTo>
                  <a:lnTo>
                    <a:pt x="120928" y="38999"/>
                  </a:lnTo>
                  <a:lnTo>
                    <a:pt x="60464" y="19499"/>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1455384" y="3410988"/>
              <a:ext cx="1226628" cy="1842284"/>
            </a:xfrm>
            <a:custGeom>
              <a:avLst/>
              <a:pathLst>
                <a:path w="1226628" h="1842284">
                  <a:moveTo>
                    <a:pt x="1121928" y="0"/>
                  </a:moveTo>
                  <a:lnTo>
                    <a:pt x="1083241" y="50393"/>
                  </a:lnTo>
                  <a:lnTo>
                    <a:pt x="1044553" y="100786"/>
                  </a:lnTo>
                  <a:lnTo>
                    <a:pt x="1005866" y="151179"/>
                  </a:lnTo>
                  <a:lnTo>
                    <a:pt x="967179" y="201572"/>
                  </a:lnTo>
                  <a:lnTo>
                    <a:pt x="928492" y="251965"/>
                  </a:lnTo>
                  <a:lnTo>
                    <a:pt x="889805" y="302358"/>
                  </a:lnTo>
                  <a:lnTo>
                    <a:pt x="851117" y="352752"/>
                  </a:lnTo>
                  <a:lnTo>
                    <a:pt x="812430" y="403145"/>
                  </a:lnTo>
                  <a:lnTo>
                    <a:pt x="773743" y="453538"/>
                  </a:lnTo>
                  <a:lnTo>
                    <a:pt x="735056" y="503931"/>
                  </a:lnTo>
                  <a:lnTo>
                    <a:pt x="696369" y="554324"/>
                  </a:lnTo>
                  <a:lnTo>
                    <a:pt x="657682" y="604717"/>
                  </a:lnTo>
                  <a:lnTo>
                    <a:pt x="618994" y="655111"/>
                  </a:lnTo>
                  <a:lnTo>
                    <a:pt x="580307" y="705504"/>
                  </a:lnTo>
                  <a:lnTo>
                    <a:pt x="541620" y="755897"/>
                  </a:lnTo>
                  <a:lnTo>
                    <a:pt x="502933" y="806290"/>
                  </a:lnTo>
                  <a:lnTo>
                    <a:pt x="464246" y="856683"/>
                  </a:lnTo>
                  <a:lnTo>
                    <a:pt x="425558" y="907076"/>
                  </a:lnTo>
                  <a:lnTo>
                    <a:pt x="386871" y="957470"/>
                  </a:lnTo>
                  <a:lnTo>
                    <a:pt x="348184" y="1007863"/>
                  </a:lnTo>
                  <a:lnTo>
                    <a:pt x="309497" y="1058256"/>
                  </a:lnTo>
                  <a:lnTo>
                    <a:pt x="270810" y="1108649"/>
                  </a:lnTo>
                  <a:lnTo>
                    <a:pt x="232123" y="1159042"/>
                  </a:lnTo>
                  <a:lnTo>
                    <a:pt x="193435" y="1209435"/>
                  </a:lnTo>
                  <a:lnTo>
                    <a:pt x="154748" y="1259829"/>
                  </a:lnTo>
                  <a:lnTo>
                    <a:pt x="116061" y="1310222"/>
                  </a:lnTo>
                  <a:lnTo>
                    <a:pt x="77374" y="1360615"/>
                  </a:lnTo>
                  <a:lnTo>
                    <a:pt x="38687" y="1411008"/>
                  </a:lnTo>
                  <a:lnTo>
                    <a:pt x="0" y="1461401"/>
                  </a:lnTo>
                  <a:lnTo>
                    <a:pt x="50154" y="1498572"/>
                  </a:lnTo>
                  <a:lnTo>
                    <a:pt x="101540" y="1534023"/>
                  </a:lnTo>
                  <a:lnTo>
                    <a:pt x="154097" y="1567712"/>
                  </a:lnTo>
                  <a:lnTo>
                    <a:pt x="207765" y="1599601"/>
                  </a:lnTo>
                  <a:lnTo>
                    <a:pt x="262483" y="1629654"/>
                  </a:lnTo>
                  <a:lnTo>
                    <a:pt x="318188" y="1657835"/>
                  </a:lnTo>
                  <a:lnTo>
                    <a:pt x="374815" y="1684114"/>
                  </a:lnTo>
                  <a:lnTo>
                    <a:pt x="432300" y="1708458"/>
                  </a:lnTo>
                  <a:lnTo>
                    <a:pt x="490577" y="1730841"/>
                  </a:lnTo>
                  <a:lnTo>
                    <a:pt x="549579" y="1751237"/>
                  </a:lnTo>
                  <a:lnTo>
                    <a:pt x="609238" y="1769623"/>
                  </a:lnTo>
                  <a:lnTo>
                    <a:pt x="669485" y="1785976"/>
                  </a:lnTo>
                  <a:lnTo>
                    <a:pt x="730252" y="1800279"/>
                  </a:lnTo>
                  <a:lnTo>
                    <a:pt x="791469" y="1812516"/>
                  </a:lnTo>
                  <a:lnTo>
                    <a:pt x="853065" y="1822671"/>
                  </a:lnTo>
                  <a:lnTo>
                    <a:pt x="914969" y="1830733"/>
                  </a:lnTo>
                  <a:lnTo>
                    <a:pt x="977112" y="1836694"/>
                  </a:lnTo>
                  <a:lnTo>
                    <a:pt x="1039420" y="1840546"/>
                  </a:lnTo>
                  <a:lnTo>
                    <a:pt x="1101824" y="1842284"/>
                  </a:lnTo>
                  <a:lnTo>
                    <a:pt x="1164250" y="1841908"/>
                  </a:lnTo>
                  <a:lnTo>
                    <a:pt x="1226628" y="1839417"/>
                  </a:lnTo>
                  <a:lnTo>
                    <a:pt x="1223018" y="1775989"/>
                  </a:lnTo>
                  <a:lnTo>
                    <a:pt x="1219407" y="1712560"/>
                  </a:lnTo>
                  <a:lnTo>
                    <a:pt x="1215797" y="1649132"/>
                  </a:lnTo>
                  <a:lnTo>
                    <a:pt x="1212187" y="1585704"/>
                  </a:lnTo>
                  <a:lnTo>
                    <a:pt x="1208576" y="1522276"/>
                  </a:lnTo>
                  <a:lnTo>
                    <a:pt x="1204966" y="1458848"/>
                  </a:lnTo>
                  <a:lnTo>
                    <a:pt x="1201356" y="1395419"/>
                  </a:lnTo>
                  <a:lnTo>
                    <a:pt x="1197745" y="1331991"/>
                  </a:lnTo>
                  <a:lnTo>
                    <a:pt x="1194135" y="1268563"/>
                  </a:lnTo>
                  <a:lnTo>
                    <a:pt x="1190525" y="1205135"/>
                  </a:lnTo>
                  <a:lnTo>
                    <a:pt x="1186914" y="1141707"/>
                  </a:lnTo>
                  <a:lnTo>
                    <a:pt x="1183304" y="1078279"/>
                  </a:lnTo>
                  <a:lnTo>
                    <a:pt x="1179693" y="1014850"/>
                  </a:lnTo>
                  <a:lnTo>
                    <a:pt x="1176083" y="951422"/>
                  </a:lnTo>
                  <a:lnTo>
                    <a:pt x="1172473" y="887994"/>
                  </a:lnTo>
                  <a:lnTo>
                    <a:pt x="1168862" y="824566"/>
                  </a:lnTo>
                  <a:lnTo>
                    <a:pt x="1165252" y="761138"/>
                  </a:lnTo>
                  <a:lnTo>
                    <a:pt x="1161642" y="697709"/>
                  </a:lnTo>
                  <a:lnTo>
                    <a:pt x="1158031" y="634281"/>
                  </a:lnTo>
                  <a:lnTo>
                    <a:pt x="1154421" y="570853"/>
                  </a:lnTo>
                  <a:lnTo>
                    <a:pt x="1150811" y="507425"/>
                  </a:lnTo>
                  <a:lnTo>
                    <a:pt x="1147200" y="443997"/>
                  </a:lnTo>
                  <a:lnTo>
                    <a:pt x="1143590" y="380569"/>
                  </a:lnTo>
                  <a:lnTo>
                    <a:pt x="1139980" y="317140"/>
                  </a:lnTo>
                  <a:lnTo>
                    <a:pt x="1136369" y="253712"/>
                  </a:lnTo>
                  <a:lnTo>
                    <a:pt x="1132759" y="190284"/>
                  </a:lnTo>
                  <a:lnTo>
                    <a:pt x="1129148" y="126856"/>
                  </a:lnTo>
                  <a:lnTo>
                    <a:pt x="1125538" y="63428"/>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91807" y="3410988"/>
              <a:ext cx="1785506" cy="1461401"/>
            </a:xfrm>
            <a:custGeom>
              <a:avLst/>
              <a:pathLst>
                <a:path w="1785506" h="1461401">
                  <a:moveTo>
                    <a:pt x="1785506" y="0"/>
                  </a:moveTo>
                  <a:lnTo>
                    <a:pt x="1723936" y="15665"/>
                  </a:lnTo>
                  <a:lnTo>
                    <a:pt x="1662367" y="31330"/>
                  </a:lnTo>
                  <a:lnTo>
                    <a:pt x="1600798" y="46996"/>
                  </a:lnTo>
                  <a:lnTo>
                    <a:pt x="1539229" y="62661"/>
                  </a:lnTo>
                  <a:lnTo>
                    <a:pt x="1477660" y="78327"/>
                  </a:lnTo>
                  <a:lnTo>
                    <a:pt x="1416090" y="93992"/>
                  </a:lnTo>
                  <a:lnTo>
                    <a:pt x="1354521" y="109657"/>
                  </a:lnTo>
                  <a:lnTo>
                    <a:pt x="1292952" y="125323"/>
                  </a:lnTo>
                  <a:lnTo>
                    <a:pt x="1231383" y="140988"/>
                  </a:lnTo>
                  <a:lnTo>
                    <a:pt x="1169814" y="156654"/>
                  </a:lnTo>
                  <a:lnTo>
                    <a:pt x="1108245" y="172319"/>
                  </a:lnTo>
                  <a:lnTo>
                    <a:pt x="1046675" y="187985"/>
                  </a:lnTo>
                  <a:lnTo>
                    <a:pt x="985106" y="203650"/>
                  </a:lnTo>
                  <a:lnTo>
                    <a:pt x="923537" y="219315"/>
                  </a:lnTo>
                  <a:lnTo>
                    <a:pt x="861968" y="234981"/>
                  </a:lnTo>
                  <a:lnTo>
                    <a:pt x="800399" y="250646"/>
                  </a:lnTo>
                  <a:lnTo>
                    <a:pt x="738830" y="266312"/>
                  </a:lnTo>
                  <a:lnTo>
                    <a:pt x="677260" y="281977"/>
                  </a:lnTo>
                  <a:lnTo>
                    <a:pt x="615691" y="297643"/>
                  </a:lnTo>
                  <a:lnTo>
                    <a:pt x="554122" y="313308"/>
                  </a:lnTo>
                  <a:lnTo>
                    <a:pt x="492553" y="328973"/>
                  </a:lnTo>
                  <a:lnTo>
                    <a:pt x="430984" y="344639"/>
                  </a:lnTo>
                  <a:lnTo>
                    <a:pt x="369415" y="360304"/>
                  </a:lnTo>
                  <a:lnTo>
                    <a:pt x="307845" y="375970"/>
                  </a:lnTo>
                  <a:lnTo>
                    <a:pt x="246276" y="391635"/>
                  </a:lnTo>
                  <a:lnTo>
                    <a:pt x="184707" y="407301"/>
                  </a:lnTo>
                  <a:lnTo>
                    <a:pt x="123138" y="422966"/>
                  </a:lnTo>
                  <a:lnTo>
                    <a:pt x="61569" y="438631"/>
                  </a:lnTo>
                  <a:lnTo>
                    <a:pt x="0" y="454297"/>
                  </a:lnTo>
                  <a:lnTo>
                    <a:pt x="17042" y="516676"/>
                  </a:lnTo>
                  <a:lnTo>
                    <a:pt x="36263" y="578419"/>
                  </a:lnTo>
                  <a:lnTo>
                    <a:pt x="57639" y="639450"/>
                  </a:lnTo>
                  <a:lnTo>
                    <a:pt x="81144" y="699692"/>
                  </a:lnTo>
                  <a:lnTo>
                    <a:pt x="106748" y="759073"/>
                  </a:lnTo>
                  <a:lnTo>
                    <a:pt x="134421" y="817518"/>
                  </a:lnTo>
                  <a:lnTo>
                    <a:pt x="164127" y="874957"/>
                  </a:lnTo>
                  <a:lnTo>
                    <a:pt x="195831" y="931317"/>
                  </a:lnTo>
                  <a:lnTo>
                    <a:pt x="229493" y="986531"/>
                  </a:lnTo>
                  <a:lnTo>
                    <a:pt x="265072" y="1040528"/>
                  </a:lnTo>
                  <a:lnTo>
                    <a:pt x="302524" y="1093245"/>
                  </a:lnTo>
                  <a:lnTo>
                    <a:pt x="341803" y="1144614"/>
                  </a:lnTo>
                  <a:lnTo>
                    <a:pt x="382861" y="1194573"/>
                  </a:lnTo>
                  <a:lnTo>
                    <a:pt x="425646" y="1243061"/>
                  </a:lnTo>
                  <a:lnTo>
                    <a:pt x="470107" y="1290017"/>
                  </a:lnTo>
                  <a:lnTo>
                    <a:pt x="516188" y="1335384"/>
                  </a:lnTo>
                  <a:lnTo>
                    <a:pt x="563833" y="1379106"/>
                  </a:lnTo>
                  <a:lnTo>
                    <a:pt x="612983" y="1421129"/>
                  </a:lnTo>
                  <a:lnTo>
                    <a:pt x="663577" y="1461401"/>
                  </a:lnTo>
                  <a:lnTo>
                    <a:pt x="702264" y="1411008"/>
                  </a:lnTo>
                  <a:lnTo>
                    <a:pt x="740952" y="1360615"/>
                  </a:lnTo>
                  <a:lnTo>
                    <a:pt x="779639" y="1310222"/>
                  </a:lnTo>
                  <a:lnTo>
                    <a:pt x="818326" y="1259829"/>
                  </a:lnTo>
                  <a:lnTo>
                    <a:pt x="857013" y="1209435"/>
                  </a:lnTo>
                  <a:lnTo>
                    <a:pt x="895700" y="1159042"/>
                  </a:lnTo>
                  <a:lnTo>
                    <a:pt x="934388" y="1108649"/>
                  </a:lnTo>
                  <a:lnTo>
                    <a:pt x="973075" y="1058256"/>
                  </a:lnTo>
                  <a:lnTo>
                    <a:pt x="1011762" y="1007863"/>
                  </a:lnTo>
                  <a:lnTo>
                    <a:pt x="1050449" y="957470"/>
                  </a:lnTo>
                  <a:lnTo>
                    <a:pt x="1089136" y="907076"/>
                  </a:lnTo>
                  <a:lnTo>
                    <a:pt x="1127823" y="856683"/>
                  </a:lnTo>
                  <a:lnTo>
                    <a:pt x="1166511" y="806290"/>
                  </a:lnTo>
                  <a:lnTo>
                    <a:pt x="1205198" y="755897"/>
                  </a:lnTo>
                  <a:lnTo>
                    <a:pt x="1243885" y="705504"/>
                  </a:lnTo>
                  <a:lnTo>
                    <a:pt x="1282572" y="655111"/>
                  </a:lnTo>
                  <a:lnTo>
                    <a:pt x="1321259" y="604717"/>
                  </a:lnTo>
                  <a:lnTo>
                    <a:pt x="1359947" y="554324"/>
                  </a:lnTo>
                  <a:lnTo>
                    <a:pt x="1398634" y="503931"/>
                  </a:lnTo>
                  <a:lnTo>
                    <a:pt x="1437321" y="453538"/>
                  </a:lnTo>
                  <a:lnTo>
                    <a:pt x="1476008" y="403145"/>
                  </a:lnTo>
                  <a:lnTo>
                    <a:pt x="1514695" y="352752"/>
                  </a:lnTo>
                  <a:lnTo>
                    <a:pt x="1553382" y="302358"/>
                  </a:lnTo>
                  <a:lnTo>
                    <a:pt x="1592070" y="251965"/>
                  </a:lnTo>
                  <a:lnTo>
                    <a:pt x="1630757" y="201572"/>
                  </a:lnTo>
                  <a:lnTo>
                    <a:pt x="1669444" y="151179"/>
                  </a:lnTo>
                  <a:lnTo>
                    <a:pt x="1708131" y="100786"/>
                  </a:lnTo>
                  <a:lnTo>
                    <a:pt x="1746818" y="5039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734923" y="2901691"/>
              <a:ext cx="1842390" cy="963594"/>
            </a:xfrm>
            <a:custGeom>
              <a:avLst/>
              <a:pathLst>
                <a:path w="1842390" h="963594">
                  <a:moveTo>
                    <a:pt x="1842390" y="509297"/>
                  </a:moveTo>
                  <a:lnTo>
                    <a:pt x="1781334" y="491735"/>
                  </a:lnTo>
                  <a:lnTo>
                    <a:pt x="1720279" y="474173"/>
                  </a:lnTo>
                  <a:lnTo>
                    <a:pt x="1659224" y="456611"/>
                  </a:lnTo>
                  <a:lnTo>
                    <a:pt x="1598169" y="439049"/>
                  </a:lnTo>
                  <a:lnTo>
                    <a:pt x="1537113" y="421487"/>
                  </a:lnTo>
                  <a:lnTo>
                    <a:pt x="1476058" y="403925"/>
                  </a:lnTo>
                  <a:lnTo>
                    <a:pt x="1415003" y="386363"/>
                  </a:lnTo>
                  <a:lnTo>
                    <a:pt x="1353948" y="368801"/>
                  </a:lnTo>
                  <a:lnTo>
                    <a:pt x="1292892" y="351239"/>
                  </a:lnTo>
                  <a:lnTo>
                    <a:pt x="1231837" y="333677"/>
                  </a:lnTo>
                  <a:lnTo>
                    <a:pt x="1170782" y="316115"/>
                  </a:lnTo>
                  <a:lnTo>
                    <a:pt x="1109727" y="298553"/>
                  </a:lnTo>
                  <a:lnTo>
                    <a:pt x="1048671" y="280991"/>
                  </a:lnTo>
                  <a:lnTo>
                    <a:pt x="987616" y="263429"/>
                  </a:lnTo>
                  <a:lnTo>
                    <a:pt x="926561" y="245867"/>
                  </a:lnTo>
                  <a:lnTo>
                    <a:pt x="865505" y="228305"/>
                  </a:lnTo>
                  <a:lnTo>
                    <a:pt x="804450" y="210743"/>
                  </a:lnTo>
                  <a:lnTo>
                    <a:pt x="743395" y="193181"/>
                  </a:lnTo>
                  <a:lnTo>
                    <a:pt x="682340" y="175619"/>
                  </a:lnTo>
                  <a:lnTo>
                    <a:pt x="621284" y="158057"/>
                  </a:lnTo>
                  <a:lnTo>
                    <a:pt x="560229" y="140495"/>
                  </a:lnTo>
                  <a:lnTo>
                    <a:pt x="499174" y="122933"/>
                  </a:lnTo>
                  <a:lnTo>
                    <a:pt x="438119" y="105371"/>
                  </a:lnTo>
                  <a:lnTo>
                    <a:pt x="377063" y="87809"/>
                  </a:lnTo>
                  <a:lnTo>
                    <a:pt x="316008" y="70247"/>
                  </a:lnTo>
                  <a:lnTo>
                    <a:pt x="254953" y="52685"/>
                  </a:lnTo>
                  <a:lnTo>
                    <a:pt x="193898" y="35123"/>
                  </a:lnTo>
                  <a:lnTo>
                    <a:pt x="132842" y="17561"/>
                  </a:lnTo>
                  <a:lnTo>
                    <a:pt x="71787" y="0"/>
                  </a:lnTo>
                  <a:lnTo>
                    <a:pt x="54924" y="62774"/>
                  </a:lnTo>
                  <a:lnTo>
                    <a:pt x="40285" y="126104"/>
                  </a:lnTo>
                  <a:lnTo>
                    <a:pt x="27890" y="189911"/>
                  </a:lnTo>
                  <a:lnTo>
                    <a:pt x="17753" y="254116"/>
                  </a:lnTo>
                  <a:lnTo>
                    <a:pt x="9887" y="318638"/>
                  </a:lnTo>
                  <a:lnTo>
                    <a:pt x="4302" y="383397"/>
                  </a:lnTo>
                  <a:lnTo>
                    <a:pt x="1005" y="448313"/>
                  </a:lnTo>
                  <a:lnTo>
                    <a:pt x="0" y="513306"/>
                  </a:lnTo>
                  <a:lnTo>
                    <a:pt x="1288" y="578293"/>
                  </a:lnTo>
                  <a:lnTo>
                    <a:pt x="4867" y="643194"/>
                  </a:lnTo>
                  <a:lnTo>
                    <a:pt x="10734" y="707929"/>
                  </a:lnTo>
                  <a:lnTo>
                    <a:pt x="18880" y="772416"/>
                  </a:lnTo>
                  <a:lnTo>
                    <a:pt x="29297" y="836576"/>
                  </a:lnTo>
                  <a:lnTo>
                    <a:pt x="41970" y="900328"/>
                  </a:lnTo>
                  <a:lnTo>
                    <a:pt x="56884" y="963594"/>
                  </a:lnTo>
                  <a:lnTo>
                    <a:pt x="118453" y="947929"/>
                  </a:lnTo>
                  <a:lnTo>
                    <a:pt x="180022" y="932263"/>
                  </a:lnTo>
                  <a:lnTo>
                    <a:pt x="241591" y="916598"/>
                  </a:lnTo>
                  <a:lnTo>
                    <a:pt x="303160" y="900932"/>
                  </a:lnTo>
                  <a:lnTo>
                    <a:pt x="364730" y="885267"/>
                  </a:lnTo>
                  <a:lnTo>
                    <a:pt x="426299" y="869602"/>
                  </a:lnTo>
                  <a:lnTo>
                    <a:pt x="487868" y="853936"/>
                  </a:lnTo>
                  <a:lnTo>
                    <a:pt x="549437" y="838271"/>
                  </a:lnTo>
                  <a:lnTo>
                    <a:pt x="611006" y="822605"/>
                  </a:lnTo>
                  <a:lnTo>
                    <a:pt x="672575" y="806940"/>
                  </a:lnTo>
                  <a:lnTo>
                    <a:pt x="734145" y="791274"/>
                  </a:lnTo>
                  <a:lnTo>
                    <a:pt x="795714" y="775609"/>
                  </a:lnTo>
                  <a:lnTo>
                    <a:pt x="857283" y="759944"/>
                  </a:lnTo>
                  <a:lnTo>
                    <a:pt x="918852" y="744278"/>
                  </a:lnTo>
                  <a:lnTo>
                    <a:pt x="980421" y="728613"/>
                  </a:lnTo>
                  <a:lnTo>
                    <a:pt x="1041990" y="712947"/>
                  </a:lnTo>
                  <a:lnTo>
                    <a:pt x="1103560" y="697282"/>
                  </a:lnTo>
                  <a:lnTo>
                    <a:pt x="1165129" y="681616"/>
                  </a:lnTo>
                  <a:lnTo>
                    <a:pt x="1226698" y="665951"/>
                  </a:lnTo>
                  <a:lnTo>
                    <a:pt x="1288267" y="650286"/>
                  </a:lnTo>
                  <a:lnTo>
                    <a:pt x="1349836" y="634620"/>
                  </a:lnTo>
                  <a:lnTo>
                    <a:pt x="1411406" y="618955"/>
                  </a:lnTo>
                  <a:lnTo>
                    <a:pt x="1472975" y="603289"/>
                  </a:lnTo>
                  <a:lnTo>
                    <a:pt x="1534544" y="587624"/>
                  </a:lnTo>
                  <a:lnTo>
                    <a:pt x="1596113" y="571959"/>
                  </a:lnTo>
                  <a:lnTo>
                    <a:pt x="1657682" y="556293"/>
                  </a:lnTo>
                  <a:lnTo>
                    <a:pt x="1719251" y="540628"/>
                  </a:lnTo>
                  <a:lnTo>
                    <a:pt x="1780821" y="52496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806710" y="2117094"/>
              <a:ext cx="1770602" cy="1293894"/>
            </a:xfrm>
            <a:custGeom>
              <a:avLst/>
              <a:pathLst>
                <a:path w="1770602" h="1293894">
                  <a:moveTo>
                    <a:pt x="1770602" y="1293894"/>
                  </a:moveTo>
                  <a:lnTo>
                    <a:pt x="1725375" y="1249277"/>
                  </a:lnTo>
                  <a:lnTo>
                    <a:pt x="1680148" y="1204660"/>
                  </a:lnTo>
                  <a:lnTo>
                    <a:pt x="1634921" y="1160043"/>
                  </a:lnTo>
                  <a:lnTo>
                    <a:pt x="1589694" y="1115425"/>
                  </a:lnTo>
                  <a:lnTo>
                    <a:pt x="1544467" y="1070808"/>
                  </a:lnTo>
                  <a:lnTo>
                    <a:pt x="1499240" y="1026191"/>
                  </a:lnTo>
                  <a:lnTo>
                    <a:pt x="1454013" y="981574"/>
                  </a:lnTo>
                  <a:lnTo>
                    <a:pt x="1408786" y="936957"/>
                  </a:lnTo>
                  <a:lnTo>
                    <a:pt x="1363559" y="892340"/>
                  </a:lnTo>
                  <a:lnTo>
                    <a:pt x="1318331" y="847723"/>
                  </a:lnTo>
                  <a:lnTo>
                    <a:pt x="1273104" y="803106"/>
                  </a:lnTo>
                  <a:lnTo>
                    <a:pt x="1227877" y="758489"/>
                  </a:lnTo>
                  <a:lnTo>
                    <a:pt x="1182650" y="713872"/>
                  </a:lnTo>
                  <a:lnTo>
                    <a:pt x="1137423" y="669255"/>
                  </a:lnTo>
                  <a:lnTo>
                    <a:pt x="1092196" y="624638"/>
                  </a:lnTo>
                  <a:lnTo>
                    <a:pt x="1046969" y="580021"/>
                  </a:lnTo>
                  <a:lnTo>
                    <a:pt x="1001742" y="535404"/>
                  </a:lnTo>
                  <a:lnTo>
                    <a:pt x="956515" y="490787"/>
                  </a:lnTo>
                  <a:lnTo>
                    <a:pt x="911288" y="446170"/>
                  </a:lnTo>
                  <a:lnTo>
                    <a:pt x="866061" y="401553"/>
                  </a:lnTo>
                  <a:lnTo>
                    <a:pt x="820834" y="356936"/>
                  </a:lnTo>
                  <a:lnTo>
                    <a:pt x="775607" y="312319"/>
                  </a:lnTo>
                  <a:lnTo>
                    <a:pt x="730379" y="267702"/>
                  </a:lnTo>
                  <a:lnTo>
                    <a:pt x="685152" y="223085"/>
                  </a:lnTo>
                  <a:lnTo>
                    <a:pt x="639925" y="178468"/>
                  </a:lnTo>
                  <a:lnTo>
                    <a:pt x="594698" y="133851"/>
                  </a:lnTo>
                  <a:lnTo>
                    <a:pt x="549471" y="89234"/>
                  </a:lnTo>
                  <a:lnTo>
                    <a:pt x="504244" y="44617"/>
                  </a:lnTo>
                  <a:lnTo>
                    <a:pt x="459017" y="0"/>
                  </a:lnTo>
                  <a:lnTo>
                    <a:pt x="413784" y="47514"/>
                  </a:lnTo>
                  <a:lnTo>
                    <a:pt x="370271" y="96609"/>
                  </a:lnTo>
                  <a:lnTo>
                    <a:pt x="328533" y="147223"/>
                  </a:lnTo>
                  <a:lnTo>
                    <a:pt x="288624" y="199290"/>
                  </a:lnTo>
                  <a:lnTo>
                    <a:pt x="250594" y="252744"/>
                  </a:lnTo>
                  <a:lnTo>
                    <a:pt x="214491" y="307519"/>
                  </a:lnTo>
                  <a:lnTo>
                    <a:pt x="180361" y="363545"/>
                  </a:lnTo>
                  <a:lnTo>
                    <a:pt x="148247" y="420750"/>
                  </a:lnTo>
                  <a:lnTo>
                    <a:pt x="118190" y="479062"/>
                  </a:lnTo>
                  <a:lnTo>
                    <a:pt x="90228" y="538407"/>
                  </a:lnTo>
                  <a:lnTo>
                    <a:pt x="64397" y="598710"/>
                  </a:lnTo>
                  <a:lnTo>
                    <a:pt x="40729" y="659895"/>
                  </a:lnTo>
                  <a:lnTo>
                    <a:pt x="19254" y="721883"/>
                  </a:lnTo>
                  <a:lnTo>
                    <a:pt x="0" y="784596"/>
                  </a:lnTo>
                  <a:lnTo>
                    <a:pt x="61055" y="802158"/>
                  </a:lnTo>
                  <a:lnTo>
                    <a:pt x="122110" y="819720"/>
                  </a:lnTo>
                  <a:lnTo>
                    <a:pt x="183165" y="837282"/>
                  </a:lnTo>
                  <a:lnTo>
                    <a:pt x="244221" y="854844"/>
                  </a:lnTo>
                  <a:lnTo>
                    <a:pt x="305276" y="872406"/>
                  </a:lnTo>
                  <a:lnTo>
                    <a:pt x="366331" y="889968"/>
                  </a:lnTo>
                  <a:lnTo>
                    <a:pt x="427386" y="907530"/>
                  </a:lnTo>
                  <a:lnTo>
                    <a:pt x="488442" y="925092"/>
                  </a:lnTo>
                  <a:lnTo>
                    <a:pt x="549497" y="942654"/>
                  </a:lnTo>
                  <a:lnTo>
                    <a:pt x="610552" y="960216"/>
                  </a:lnTo>
                  <a:lnTo>
                    <a:pt x="671607" y="977778"/>
                  </a:lnTo>
                  <a:lnTo>
                    <a:pt x="732663" y="995340"/>
                  </a:lnTo>
                  <a:lnTo>
                    <a:pt x="793718" y="1012902"/>
                  </a:lnTo>
                  <a:lnTo>
                    <a:pt x="854773" y="1030464"/>
                  </a:lnTo>
                  <a:lnTo>
                    <a:pt x="915829" y="1048026"/>
                  </a:lnTo>
                  <a:lnTo>
                    <a:pt x="976884" y="1065588"/>
                  </a:lnTo>
                  <a:lnTo>
                    <a:pt x="1037939" y="1083150"/>
                  </a:lnTo>
                  <a:lnTo>
                    <a:pt x="1098994" y="1100712"/>
                  </a:lnTo>
                  <a:lnTo>
                    <a:pt x="1160050" y="1118274"/>
                  </a:lnTo>
                  <a:lnTo>
                    <a:pt x="1221105" y="1135836"/>
                  </a:lnTo>
                  <a:lnTo>
                    <a:pt x="1282160" y="1153398"/>
                  </a:lnTo>
                  <a:lnTo>
                    <a:pt x="1343215" y="1170960"/>
                  </a:lnTo>
                  <a:lnTo>
                    <a:pt x="1404271" y="1188522"/>
                  </a:lnTo>
                  <a:lnTo>
                    <a:pt x="1465326" y="1206084"/>
                  </a:lnTo>
                  <a:lnTo>
                    <a:pt x="1526381" y="1223646"/>
                  </a:lnTo>
                  <a:lnTo>
                    <a:pt x="1587436" y="1241208"/>
                  </a:lnTo>
                  <a:lnTo>
                    <a:pt x="1648492" y="1258770"/>
                  </a:lnTo>
                  <a:lnTo>
                    <a:pt x="1709547" y="127633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265728" y="1705106"/>
              <a:ext cx="1311585" cy="1705882"/>
            </a:xfrm>
            <a:custGeom>
              <a:avLst/>
              <a:pathLst>
                <a:path w="1311585" h="1705882">
                  <a:moveTo>
                    <a:pt x="1311585" y="1705882"/>
                  </a:moveTo>
                  <a:lnTo>
                    <a:pt x="1287586" y="1647058"/>
                  </a:lnTo>
                  <a:lnTo>
                    <a:pt x="1263586" y="1588235"/>
                  </a:lnTo>
                  <a:lnTo>
                    <a:pt x="1239587" y="1529411"/>
                  </a:lnTo>
                  <a:lnTo>
                    <a:pt x="1215588" y="1470588"/>
                  </a:lnTo>
                  <a:lnTo>
                    <a:pt x="1191589" y="1411764"/>
                  </a:lnTo>
                  <a:lnTo>
                    <a:pt x="1167590" y="1352941"/>
                  </a:lnTo>
                  <a:lnTo>
                    <a:pt x="1143590" y="1294117"/>
                  </a:lnTo>
                  <a:lnTo>
                    <a:pt x="1119591" y="1235294"/>
                  </a:lnTo>
                  <a:lnTo>
                    <a:pt x="1095592" y="1176470"/>
                  </a:lnTo>
                  <a:lnTo>
                    <a:pt x="1071593" y="1117647"/>
                  </a:lnTo>
                  <a:lnTo>
                    <a:pt x="1047594" y="1058823"/>
                  </a:lnTo>
                  <a:lnTo>
                    <a:pt x="1023594" y="999999"/>
                  </a:lnTo>
                  <a:lnTo>
                    <a:pt x="999595" y="941176"/>
                  </a:lnTo>
                  <a:lnTo>
                    <a:pt x="975596" y="882352"/>
                  </a:lnTo>
                  <a:lnTo>
                    <a:pt x="951597" y="823529"/>
                  </a:lnTo>
                  <a:lnTo>
                    <a:pt x="927598" y="764705"/>
                  </a:lnTo>
                  <a:lnTo>
                    <a:pt x="903599" y="705882"/>
                  </a:lnTo>
                  <a:lnTo>
                    <a:pt x="879599" y="647058"/>
                  </a:lnTo>
                  <a:lnTo>
                    <a:pt x="855600" y="588235"/>
                  </a:lnTo>
                  <a:lnTo>
                    <a:pt x="831601" y="529411"/>
                  </a:lnTo>
                  <a:lnTo>
                    <a:pt x="807602" y="470588"/>
                  </a:lnTo>
                  <a:lnTo>
                    <a:pt x="783603" y="411764"/>
                  </a:lnTo>
                  <a:lnTo>
                    <a:pt x="759603" y="352941"/>
                  </a:lnTo>
                  <a:lnTo>
                    <a:pt x="735604" y="294117"/>
                  </a:lnTo>
                  <a:lnTo>
                    <a:pt x="711605" y="235294"/>
                  </a:lnTo>
                  <a:lnTo>
                    <a:pt x="687606" y="176470"/>
                  </a:lnTo>
                  <a:lnTo>
                    <a:pt x="663607" y="117647"/>
                  </a:lnTo>
                  <a:lnTo>
                    <a:pt x="639607" y="58823"/>
                  </a:lnTo>
                  <a:lnTo>
                    <a:pt x="615608" y="0"/>
                  </a:lnTo>
                  <a:lnTo>
                    <a:pt x="553315" y="26762"/>
                  </a:lnTo>
                  <a:lnTo>
                    <a:pt x="492048" y="55798"/>
                  </a:lnTo>
                  <a:lnTo>
                    <a:pt x="431891" y="87068"/>
                  </a:lnTo>
                  <a:lnTo>
                    <a:pt x="372926" y="120531"/>
                  </a:lnTo>
                  <a:lnTo>
                    <a:pt x="315231" y="156141"/>
                  </a:lnTo>
                  <a:lnTo>
                    <a:pt x="258886" y="193849"/>
                  </a:lnTo>
                  <a:lnTo>
                    <a:pt x="203966" y="233605"/>
                  </a:lnTo>
                  <a:lnTo>
                    <a:pt x="150546" y="275355"/>
                  </a:lnTo>
                  <a:lnTo>
                    <a:pt x="98699" y="319042"/>
                  </a:lnTo>
                  <a:lnTo>
                    <a:pt x="48494" y="364606"/>
                  </a:lnTo>
                  <a:lnTo>
                    <a:pt x="0" y="411988"/>
                  </a:lnTo>
                  <a:lnTo>
                    <a:pt x="45227" y="456605"/>
                  </a:lnTo>
                  <a:lnTo>
                    <a:pt x="90454" y="501222"/>
                  </a:lnTo>
                  <a:lnTo>
                    <a:pt x="135681" y="545839"/>
                  </a:lnTo>
                  <a:lnTo>
                    <a:pt x="180908" y="590456"/>
                  </a:lnTo>
                  <a:lnTo>
                    <a:pt x="226135" y="635073"/>
                  </a:lnTo>
                  <a:lnTo>
                    <a:pt x="271362" y="679690"/>
                  </a:lnTo>
                  <a:lnTo>
                    <a:pt x="316589" y="724307"/>
                  </a:lnTo>
                  <a:lnTo>
                    <a:pt x="361816" y="768924"/>
                  </a:lnTo>
                  <a:lnTo>
                    <a:pt x="407043" y="813541"/>
                  </a:lnTo>
                  <a:lnTo>
                    <a:pt x="452270" y="858158"/>
                  </a:lnTo>
                  <a:lnTo>
                    <a:pt x="497497" y="902775"/>
                  </a:lnTo>
                  <a:lnTo>
                    <a:pt x="542724" y="947392"/>
                  </a:lnTo>
                  <a:lnTo>
                    <a:pt x="587952" y="992009"/>
                  </a:lnTo>
                  <a:lnTo>
                    <a:pt x="633179" y="1036626"/>
                  </a:lnTo>
                  <a:lnTo>
                    <a:pt x="678406" y="1081243"/>
                  </a:lnTo>
                  <a:lnTo>
                    <a:pt x="723633" y="1125860"/>
                  </a:lnTo>
                  <a:lnTo>
                    <a:pt x="768860" y="1170477"/>
                  </a:lnTo>
                  <a:lnTo>
                    <a:pt x="814087" y="1215094"/>
                  </a:lnTo>
                  <a:lnTo>
                    <a:pt x="859314" y="1259711"/>
                  </a:lnTo>
                  <a:lnTo>
                    <a:pt x="904541" y="1304328"/>
                  </a:lnTo>
                  <a:lnTo>
                    <a:pt x="949768" y="1348946"/>
                  </a:lnTo>
                  <a:lnTo>
                    <a:pt x="994995" y="1393563"/>
                  </a:lnTo>
                  <a:lnTo>
                    <a:pt x="1040222" y="1438180"/>
                  </a:lnTo>
                  <a:lnTo>
                    <a:pt x="1085449" y="1482797"/>
                  </a:lnTo>
                  <a:lnTo>
                    <a:pt x="1130676" y="1527414"/>
                  </a:lnTo>
                  <a:lnTo>
                    <a:pt x="1175904" y="1572031"/>
                  </a:lnTo>
                  <a:lnTo>
                    <a:pt x="1221131" y="1616648"/>
                  </a:lnTo>
                  <a:lnTo>
                    <a:pt x="1266358" y="166126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881336" y="1627546"/>
              <a:ext cx="695976" cy="1783441"/>
            </a:xfrm>
            <a:custGeom>
              <a:avLst/>
              <a:pathLst>
                <a:path w="695976" h="1783441">
                  <a:moveTo>
                    <a:pt x="695976" y="1783441"/>
                  </a:moveTo>
                  <a:lnTo>
                    <a:pt x="680033" y="1721943"/>
                  </a:lnTo>
                  <a:lnTo>
                    <a:pt x="664091" y="1660445"/>
                  </a:lnTo>
                  <a:lnTo>
                    <a:pt x="648148" y="1598947"/>
                  </a:lnTo>
                  <a:lnTo>
                    <a:pt x="632206" y="1537449"/>
                  </a:lnTo>
                  <a:lnTo>
                    <a:pt x="616263" y="1475951"/>
                  </a:lnTo>
                  <a:lnTo>
                    <a:pt x="600321" y="1414453"/>
                  </a:lnTo>
                  <a:lnTo>
                    <a:pt x="584378" y="1352955"/>
                  </a:lnTo>
                  <a:lnTo>
                    <a:pt x="568435" y="1291457"/>
                  </a:lnTo>
                  <a:lnTo>
                    <a:pt x="552493" y="1229959"/>
                  </a:lnTo>
                  <a:lnTo>
                    <a:pt x="536550" y="1168461"/>
                  </a:lnTo>
                  <a:lnTo>
                    <a:pt x="520608" y="1106963"/>
                  </a:lnTo>
                  <a:lnTo>
                    <a:pt x="504665" y="1045465"/>
                  </a:lnTo>
                  <a:lnTo>
                    <a:pt x="488723" y="983967"/>
                  </a:lnTo>
                  <a:lnTo>
                    <a:pt x="472780" y="922469"/>
                  </a:lnTo>
                  <a:lnTo>
                    <a:pt x="456837" y="860971"/>
                  </a:lnTo>
                  <a:lnTo>
                    <a:pt x="440895" y="799473"/>
                  </a:lnTo>
                  <a:lnTo>
                    <a:pt x="424952" y="737975"/>
                  </a:lnTo>
                  <a:lnTo>
                    <a:pt x="409010" y="676477"/>
                  </a:lnTo>
                  <a:lnTo>
                    <a:pt x="393067" y="614979"/>
                  </a:lnTo>
                  <a:lnTo>
                    <a:pt x="377125" y="553481"/>
                  </a:lnTo>
                  <a:lnTo>
                    <a:pt x="361182" y="491983"/>
                  </a:lnTo>
                  <a:lnTo>
                    <a:pt x="345239" y="430485"/>
                  </a:lnTo>
                  <a:lnTo>
                    <a:pt x="329297" y="368987"/>
                  </a:lnTo>
                  <a:lnTo>
                    <a:pt x="313354" y="307489"/>
                  </a:lnTo>
                  <a:lnTo>
                    <a:pt x="297412" y="245991"/>
                  </a:lnTo>
                  <a:lnTo>
                    <a:pt x="281469" y="184493"/>
                  </a:lnTo>
                  <a:lnTo>
                    <a:pt x="265527" y="122995"/>
                  </a:lnTo>
                  <a:lnTo>
                    <a:pt x="249584" y="61497"/>
                  </a:lnTo>
                  <a:lnTo>
                    <a:pt x="233641" y="0"/>
                  </a:lnTo>
                  <a:lnTo>
                    <a:pt x="154634" y="22372"/>
                  </a:lnTo>
                  <a:lnTo>
                    <a:pt x="76702" y="48242"/>
                  </a:lnTo>
                  <a:lnTo>
                    <a:pt x="0" y="77559"/>
                  </a:lnTo>
                  <a:lnTo>
                    <a:pt x="23999" y="136382"/>
                  </a:lnTo>
                  <a:lnTo>
                    <a:pt x="47998" y="195206"/>
                  </a:lnTo>
                  <a:lnTo>
                    <a:pt x="71997" y="254030"/>
                  </a:lnTo>
                  <a:lnTo>
                    <a:pt x="95996" y="312853"/>
                  </a:lnTo>
                  <a:lnTo>
                    <a:pt x="119995" y="371677"/>
                  </a:lnTo>
                  <a:lnTo>
                    <a:pt x="143995" y="430500"/>
                  </a:lnTo>
                  <a:lnTo>
                    <a:pt x="167994" y="489324"/>
                  </a:lnTo>
                  <a:lnTo>
                    <a:pt x="191993" y="548147"/>
                  </a:lnTo>
                  <a:lnTo>
                    <a:pt x="215992" y="606971"/>
                  </a:lnTo>
                  <a:lnTo>
                    <a:pt x="239991" y="665794"/>
                  </a:lnTo>
                  <a:lnTo>
                    <a:pt x="263991" y="724618"/>
                  </a:lnTo>
                  <a:lnTo>
                    <a:pt x="287990" y="783441"/>
                  </a:lnTo>
                  <a:lnTo>
                    <a:pt x="311989" y="842265"/>
                  </a:lnTo>
                  <a:lnTo>
                    <a:pt x="335988" y="901088"/>
                  </a:lnTo>
                  <a:lnTo>
                    <a:pt x="359987" y="959912"/>
                  </a:lnTo>
                  <a:lnTo>
                    <a:pt x="383987" y="1018735"/>
                  </a:lnTo>
                  <a:lnTo>
                    <a:pt x="407986" y="1077559"/>
                  </a:lnTo>
                  <a:lnTo>
                    <a:pt x="431985" y="1136382"/>
                  </a:lnTo>
                  <a:lnTo>
                    <a:pt x="455984" y="1195206"/>
                  </a:lnTo>
                  <a:lnTo>
                    <a:pt x="479983" y="1254030"/>
                  </a:lnTo>
                  <a:lnTo>
                    <a:pt x="503982" y="1312853"/>
                  </a:lnTo>
                  <a:lnTo>
                    <a:pt x="527982" y="1371677"/>
                  </a:lnTo>
                  <a:lnTo>
                    <a:pt x="551981" y="1430500"/>
                  </a:lnTo>
                  <a:lnTo>
                    <a:pt x="575980" y="1489324"/>
                  </a:lnTo>
                  <a:lnTo>
                    <a:pt x="599979" y="1548147"/>
                  </a:lnTo>
                  <a:lnTo>
                    <a:pt x="623978" y="1606971"/>
                  </a:lnTo>
                  <a:lnTo>
                    <a:pt x="647978" y="1665794"/>
                  </a:lnTo>
                  <a:lnTo>
                    <a:pt x="671977" y="172461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114978" y="1585514"/>
              <a:ext cx="462334" cy="1825474"/>
            </a:xfrm>
            <a:custGeom>
              <a:avLst/>
              <a:pathLst>
                <a:path w="462334" h="1825474">
                  <a:moveTo>
                    <a:pt x="462334" y="1825474"/>
                  </a:moveTo>
                  <a:lnTo>
                    <a:pt x="453744" y="1762527"/>
                  </a:lnTo>
                  <a:lnTo>
                    <a:pt x="445153" y="1699579"/>
                  </a:lnTo>
                  <a:lnTo>
                    <a:pt x="436563" y="1636632"/>
                  </a:lnTo>
                  <a:lnTo>
                    <a:pt x="427973" y="1573685"/>
                  </a:lnTo>
                  <a:lnTo>
                    <a:pt x="419383" y="1510737"/>
                  </a:lnTo>
                  <a:lnTo>
                    <a:pt x="410792" y="1447790"/>
                  </a:lnTo>
                  <a:lnTo>
                    <a:pt x="402202" y="1384842"/>
                  </a:lnTo>
                  <a:lnTo>
                    <a:pt x="393612" y="1321895"/>
                  </a:lnTo>
                  <a:lnTo>
                    <a:pt x="385021" y="1258948"/>
                  </a:lnTo>
                  <a:lnTo>
                    <a:pt x="376431" y="1196000"/>
                  </a:lnTo>
                  <a:lnTo>
                    <a:pt x="367841" y="1133053"/>
                  </a:lnTo>
                  <a:lnTo>
                    <a:pt x="359250" y="1070105"/>
                  </a:lnTo>
                  <a:lnTo>
                    <a:pt x="350660" y="1007158"/>
                  </a:lnTo>
                  <a:lnTo>
                    <a:pt x="342070" y="944211"/>
                  </a:lnTo>
                  <a:lnTo>
                    <a:pt x="333479" y="881263"/>
                  </a:lnTo>
                  <a:lnTo>
                    <a:pt x="324889" y="818316"/>
                  </a:lnTo>
                  <a:lnTo>
                    <a:pt x="316299" y="755368"/>
                  </a:lnTo>
                  <a:lnTo>
                    <a:pt x="307708" y="692421"/>
                  </a:lnTo>
                  <a:lnTo>
                    <a:pt x="299118" y="629474"/>
                  </a:lnTo>
                  <a:lnTo>
                    <a:pt x="290528" y="566526"/>
                  </a:lnTo>
                  <a:lnTo>
                    <a:pt x="281938" y="503579"/>
                  </a:lnTo>
                  <a:lnTo>
                    <a:pt x="273347" y="440631"/>
                  </a:lnTo>
                  <a:lnTo>
                    <a:pt x="264757" y="377684"/>
                  </a:lnTo>
                  <a:lnTo>
                    <a:pt x="256167" y="314737"/>
                  </a:lnTo>
                  <a:lnTo>
                    <a:pt x="247576" y="251789"/>
                  </a:lnTo>
                  <a:lnTo>
                    <a:pt x="238986" y="188842"/>
                  </a:lnTo>
                  <a:lnTo>
                    <a:pt x="230396" y="125894"/>
                  </a:lnTo>
                  <a:lnTo>
                    <a:pt x="221805" y="62947"/>
                  </a:lnTo>
                  <a:lnTo>
                    <a:pt x="213215" y="0"/>
                  </a:lnTo>
                  <a:lnTo>
                    <a:pt x="141610" y="11210"/>
                  </a:lnTo>
                  <a:lnTo>
                    <a:pt x="70502" y="25228"/>
                  </a:lnTo>
                  <a:lnTo>
                    <a:pt x="0" y="42032"/>
                  </a:lnTo>
                  <a:lnTo>
                    <a:pt x="15942" y="103530"/>
                  </a:lnTo>
                  <a:lnTo>
                    <a:pt x="31885" y="165028"/>
                  </a:lnTo>
                  <a:lnTo>
                    <a:pt x="47827" y="226526"/>
                  </a:lnTo>
                  <a:lnTo>
                    <a:pt x="63770" y="288024"/>
                  </a:lnTo>
                  <a:lnTo>
                    <a:pt x="79712" y="349522"/>
                  </a:lnTo>
                  <a:lnTo>
                    <a:pt x="95655" y="411020"/>
                  </a:lnTo>
                  <a:lnTo>
                    <a:pt x="111598" y="472518"/>
                  </a:lnTo>
                  <a:lnTo>
                    <a:pt x="127540" y="534016"/>
                  </a:lnTo>
                  <a:lnTo>
                    <a:pt x="143483" y="595514"/>
                  </a:lnTo>
                  <a:lnTo>
                    <a:pt x="159425" y="657012"/>
                  </a:lnTo>
                  <a:lnTo>
                    <a:pt x="175368" y="718510"/>
                  </a:lnTo>
                  <a:lnTo>
                    <a:pt x="191310" y="780008"/>
                  </a:lnTo>
                  <a:lnTo>
                    <a:pt x="207253" y="841506"/>
                  </a:lnTo>
                  <a:lnTo>
                    <a:pt x="223196" y="903004"/>
                  </a:lnTo>
                  <a:lnTo>
                    <a:pt x="239138" y="964502"/>
                  </a:lnTo>
                  <a:lnTo>
                    <a:pt x="255081" y="1026000"/>
                  </a:lnTo>
                  <a:lnTo>
                    <a:pt x="271023" y="1087498"/>
                  </a:lnTo>
                  <a:lnTo>
                    <a:pt x="286966" y="1148996"/>
                  </a:lnTo>
                  <a:lnTo>
                    <a:pt x="302908" y="1210494"/>
                  </a:lnTo>
                  <a:lnTo>
                    <a:pt x="318851" y="1271992"/>
                  </a:lnTo>
                  <a:lnTo>
                    <a:pt x="334794" y="1333490"/>
                  </a:lnTo>
                  <a:lnTo>
                    <a:pt x="350736" y="1394988"/>
                  </a:lnTo>
                  <a:lnTo>
                    <a:pt x="366679" y="1456486"/>
                  </a:lnTo>
                  <a:lnTo>
                    <a:pt x="382621" y="1517984"/>
                  </a:lnTo>
                  <a:lnTo>
                    <a:pt x="398564" y="1579482"/>
                  </a:lnTo>
                  <a:lnTo>
                    <a:pt x="414506" y="1640980"/>
                  </a:lnTo>
                  <a:lnTo>
                    <a:pt x="430449" y="1702478"/>
                  </a:lnTo>
                  <a:lnTo>
                    <a:pt x="446392" y="176397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328194" y="1573365"/>
              <a:ext cx="249119" cy="1837623"/>
            </a:xfrm>
            <a:custGeom>
              <a:avLst/>
              <a:pathLst>
                <a:path w="249119" h="1837623">
                  <a:moveTo>
                    <a:pt x="249119" y="1837623"/>
                  </a:moveTo>
                  <a:lnTo>
                    <a:pt x="244549" y="1774257"/>
                  </a:lnTo>
                  <a:lnTo>
                    <a:pt x="239980" y="1710891"/>
                  </a:lnTo>
                  <a:lnTo>
                    <a:pt x="235411" y="1647524"/>
                  </a:lnTo>
                  <a:lnTo>
                    <a:pt x="230842" y="1584158"/>
                  </a:lnTo>
                  <a:lnTo>
                    <a:pt x="226273" y="1520792"/>
                  </a:lnTo>
                  <a:lnTo>
                    <a:pt x="221704" y="1457425"/>
                  </a:lnTo>
                  <a:lnTo>
                    <a:pt x="217135" y="1394059"/>
                  </a:lnTo>
                  <a:lnTo>
                    <a:pt x="212566" y="1330693"/>
                  </a:lnTo>
                  <a:lnTo>
                    <a:pt x="207997" y="1267326"/>
                  </a:lnTo>
                  <a:lnTo>
                    <a:pt x="203428" y="1203960"/>
                  </a:lnTo>
                  <a:lnTo>
                    <a:pt x="198859" y="1140594"/>
                  </a:lnTo>
                  <a:lnTo>
                    <a:pt x="194290" y="1077227"/>
                  </a:lnTo>
                  <a:lnTo>
                    <a:pt x="189721" y="1013861"/>
                  </a:lnTo>
                  <a:lnTo>
                    <a:pt x="185152" y="950495"/>
                  </a:lnTo>
                  <a:lnTo>
                    <a:pt x="180582" y="887128"/>
                  </a:lnTo>
                  <a:lnTo>
                    <a:pt x="176013" y="823762"/>
                  </a:lnTo>
                  <a:lnTo>
                    <a:pt x="171444" y="760396"/>
                  </a:lnTo>
                  <a:lnTo>
                    <a:pt x="166875" y="697029"/>
                  </a:lnTo>
                  <a:lnTo>
                    <a:pt x="162306" y="633663"/>
                  </a:lnTo>
                  <a:lnTo>
                    <a:pt x="157737" y="570297"/>
                  </a:lnTo>
                  <a:lnTo>
                    <a:pt x="153168" y="506930"/>
                  </a:lnTo>
                  <a:lnTo>
                    <a:pt x="148599" y="443564"/>
                  </a:lnTo>
                  <a:lnTo>
                    <a:pt x="144030" y="380198"/>
                  </a:lnTo>
                  <a:lnTo>
                    <a:pt x="139461" y="316831"/>
                  </a:lnTo>
                  <a:lnTo>
                    <a:pt x="134892" y="253465"/>
                  </a:lnTo>
                  <a:lnTo>
                    <a:pt x="130323" y="190099"/>
                  </a:lnTo>
                  <a:lnTo>
                    <a:pt x="125754" y="126732"/>
                  </a:lnTo>
                  <a:lnTo>
                    <a:pt x="121185" y="63366"/>
                  </a:lnTo>
                  <a:lnTo>
                    <a:pt x="116616" y="0"/>
                  </a:lnTo>
                  <a:lnTo>
                    <a:pt x="0" y="12149"/>
                  </a:lnTo>
                  <a:lnTo>
                    <a:pt x="8590" y="75096"/>
                  </a:lnTo>
                  <a:lnTo>
                    <a:pt x="17180" y="138043"/>
                  </a:lnTo>
                  <a:lnTo>
                    <a:pt x="25770" y="200991"/>
                  </a:lnTo>
                  <a:lnTo>
                    <a:pt x="34361" y="263938"/>
                  </a:lnTo>
                  <a:lnTo>
                    <a:pt x="42951" y="326886"/>
                  </a:lnTo>
                  <a:lnTo>
                    <a:pt x="51541" y="389833"/>
                  </a:lnTo>
                  <a:lnTo>
                    <a:pt x="60132" y="452780"/>
                  </a:lnTo>
                  <a:lnTo>
                    <a:pt x="68722" y="515728"/>
                  </a:lnTo>
                  <a:lnTo>
                    <a:pt x="77312" y="578675"/>
                  </a:lnTo>
                  <a:lnTo>
                    <a:pt x="85903" y="641623"/>
                  </a:lnTo>
                  <a:lnTo>
                    <a:pt x="94493" y="704570"/>
                  </a:lnTo>
                  <a:lnTo>
                    <a:pt x="103083" y="767517"/>
                  </a:lnTo>
                  <a:lnTo>
                    <a:pt x="111674" y="830465"/>
                  </a:lnTo>
                  <a:lnTo>
                    <a:pt x="120264" y="893412"/>
                  </a:lnTo>
                  <a:lnTo>
                    <a:pt x="128854" y="956360"/>
                  </a:lnTo>
                  <a:lnTo>
                    <a:pt x="137444" y="1019307"/>
                  </a:lnTo>
                  <a:lnTo>
                    <a:pt x="146035" y="1082254"/>
                  </a:lnTo>
                  <a:lnTo>
                    <a:pt x="154625" y="1145202"/>
                  </a:lnTo>
                  <a:lnTo>
                    <a:pt x="163215" y="1208149"/>
                  </a:lnTo>
                  <a:lnTo>
                    <a:pt x="171806" y="1271097"/>
                  </a:lnTo>
                  <a:lnTo>
                    <a:pt x="180396" y="1334044"/>
                  </a:lnTo>
                  <a:lnTo>
                    <a:pt x="188986" y="1396991"/>
                  </a:lnTo>
                  <a:lnTo>
                    <a:pt x="197577" y="1459939"/>
                  </a:lnTo>
                  <a:lnTo>
                    <a:pt x="206167" y="1522886"/>
                  </a:lnTo>
                  <a:lnTo>
                    <a:pt x="214757" y="1585834"/>
                  </a:lnTo>
                  <a:lnTo>
                    <a:pt x="223348" y="1648781"/>
                  </a:lnTo>
                  <a:lnTo>
                    <a:pt x="231938" y="1711728"/>
                  </a:lnTo>
                  <a:lnTo>
                    <a:pt x="240528" y="177467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444810" y="1570020"/>
              <a:ext cx="132503" cy="1840968"/>
            </a:xfrm>
            <a:custGeom>
              <a:avLst/>
              <a:pathLst>
                <a:path w="132503" h="1840968">
                  <a:moveTo>
                    <a:pt x="132503" y="1840968"/>
                  </a:moveTo>
                  <a:lnTo>
                    <a:pt x="130003" y="1777486"/>
                  </a:lnTo>
                  <a:lnTo>
                    <a:pt x="127504" y="1714005"/>
                  </a:lnTo>
                  <a:lnTo>
                    <a:pt x="125005" y="1650523"/>
                  </a:lnTo>
                  <a:lnTo>
                    <a:pt x="122506" y="1587041"/>
                  </a:lnTo>
                  <a:lnTo>
                    <a:pt x="120006" y="1523560"/>
                  </a:lnTo>
                  <a:lnTo>
                    <a:pt x="117507" y="1460078"/>
                  </a:lnTo>
                  <a:lnTo>
                    <a:pt x="115008" y="1396596"/>
                  </a:lnTo>
                  <a:lnTo>
                    <a:pt x="112509" y="1333115"/>
                  </a:lnTo>
                  <a:lnTo>
                    <a:pt x="110010" y="1269633"/>
                  </a:lnTo>
                  <a:lnTo>
                    <a:pt x="107510" y="1206151"/>
                  </a:lnTo>
                  <a:lnTo>
                    <a:pt x="105011" y="1142670"/>
                  </a:lnTo>
                  <a:lnTo>
                    <a:pt x="102512" y="1079188"/>
                  </a:lnTo>
                  <a:lnTo>
                    <a:pt x="100013" y="1015706"/>
                  </a:lnTo>
                  <a:lnTo>
                    <a:pt x="97514" y="952225"/>
                  </a:lnTo>
                  <a:lnTo>
                    <a:pt x="95014" y="888743"/>
                  </a:lnTo>
                  <a:lnTo>
                    <a:pt x="92515" y="825261"/>
                  </a:lnTo>
                  <a:lnTo>
                    <a:pt x="90016" y="761780"/>
                  </a:lnTo>
                  <a:lnTo>
                    <a:pt x="87517" y="698298"/>
                  </a:lnTo>
                  <a:lnTo>
                    <a:pt x="85018" y="634816"/>
                  </a:lnTo>
                  <a:lnTo>
                    <a:pt x="82518" y="571335"/>
                  </a:lnTo>
                  <a:lnTo>
                    <a:pt x="80019" y="507853"/>
                  </a:lnTo>
                  <a:lnTo>
                    <a:pt x="77520" y="444371"/>
                  </a:lnTo>
                  <a:lnTo>
                    <a:pt x="75021" y="380890"/>
                  </a:lnTo>
                  <a:lnTo>
                    <a:pt x="72522" y="317408"/>
                  </a:lnTo>
                  <a:lnTo>
                    <a:pt x="70022" y="253926"/>
                  </a:lnTo>
                  <a:lnTo>
                    <a:pt x="67523" y="190445"/>
                  </a:lnTo>
                  <a:lnTo>
                    <a:pt x="65024" y="126963"/>
                  </a:lnTo>
                  <a:lnTo>
                    <a:pt x="62525" y="63481"/>
                  </a:lnTo>
                  <a:lnTo>
                    <a:pt x="60026" y="0"/>
                  </a:lnTo>
                  <a:lnTo>
                    <a:pt x="0" y="3344"/>
                  </a:lnTo>
                  <a:lnTo>
                    <a:pt x="4569" y="66711"/>
                  </a:lnTo>
                  <a:lnTo>
                    <a:pt x="9138" y="130077"/>
                  </a:lnTo>
                  <a:lnTo>
                    <a:pt x="13707" y="193443"/>
                  </a:lnTo>
                  <a:lnTo>
                    <a:pt x="18276" y="256810"/>
                  </a:lnTo>
                  <a:lnTo>
                    <a:pt x="22845" y="320176"/>
                  </a:lnTo>
                  <a:lnTo>
                    <a:pt x="27414" y="383542"/>
                  </a:lnTo>
                  <a:lnTo>
                    <a:pt x="31983" y="446909"/>
                  </a:lnTo>
                  <a:lnTo>
                    <a:pt x="36552" y="510275"/>
                  </a:lnTo>
                  <a:lnTo>
                    <a:pt x="41121" y="573641"/>
                  </a:lnTo>
                  <a:lnTo>
                    <a:pt x="45690" y="637008"/>
                  </a:lnTo>
                  <a:lnTo>
                    <a:pt x="50259" y="700374"/>
                  </a:lnTo>
                  <a:lnTo>
                    <a:pt x="54828" y="763740"/>
                  </a:lnTo>
                  <a:lnTo>
                    <a:pt x="59397" y="827107"/>
                  </a:lnTo>
                  <a:lnTo>
                    <a:pt x="63966" y="890473"/>
                  </a:lnTo>
                  <a:lnTo>
                    <a:pt x="68536" y="953839"/>
                  </a:lnTo>
                  <a:lnTo>
                    <a:pt x="73105" y="1017206"/>
                  </a:lnTo>
                  <a:lnTo>
                    <a:pt x="77674" y="1080572"/>
                  </a:lnTo>
                  <a:lnTo>
                    <a:pt x="82243" y="1143938"/>
                  </a:lnTo>
                  <a:lnTo>
                    <a:pt x="86812" y="1207305"/>
                  </a:lnTo>
                  <a:lnTo>
                    <a:pt x="91381" y="1270671"/>
                  </a:lnTo>
                  <a:lnTo>
                    <a:pt x="95950" y="1334037"/>
                  </a:lnTo>
                  <a:lnTo>
                    <a:pt x="100519" y="1397404"/>
                  </a:lnTo>
                  <a:lnTo>
                    <a:pt x="105088" y="1460770"/>
                  </a:lnTo>
                  <a:lnTo>
                    <a:pt x="109657" y="1524136"/>
                  </a:lnTo>
                  <a:lnTo>
                    <a:pt x="114226" y="1587503"/>
                  </a:lnTo>
                  <a:lnTo>
                    <a:pt x="118795" y="1650869"/>
                  </a:lnTo>
                  <a:lnTo>
                    <a:pt x="123364" y="1714235"/>
                  </a:lnTo>
                  <a:lnTo>
                    <a:pt x="127933" y="177760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504836" y="1569252"/>
              <a:ext cx="72476" cy="1841736"/>
            </a:xfrm>
            <a:custGeom>
              <a:avLst/>
              <a:pathLst>
                <a:path w="72476" h="1841736">
                  <a:moveTo>
                    <a:pt x="72476" y="1841736"/>
                  </a:moveTo>
                  <a:lnTo>
                    <a:pt x="70779" y="1778228"/>
                  </a:lnTo>
                  <a:lnTo>
                    <a:pt x="69081" y="1714720"/>
                  </a:lnTo>
                  <a:lnTo>
                    <a:pt x="67383" y="1651212"/>
                  </a:lnTo>
                  <a:lnTo>
                    <a:pt x="65685" y="1587703"/>
                  </a:lnTo>
                  <a:lnTo>
                    <a:pt x="63987" y="1524195"/>
                  </a:lnTo>
                  <a:lnTo>
                    <a:pt x="62289" y="1460687"/>
                  </a:lnTo>
                  <a:lnTo>
                    <a:pt x="60591" y="1397179"/>
                  </a:lnTo>
                  <a:lnTo>
                    <a:pt x="58893" y="1333671"/>
                  </a:lnTo>
                  <a:lnTo>
                    <a:pt x="57195" y="1270163"/>
                  </a:lnTo>
                  <a:lnTo>
                    <a:pt x="55497" y="1206654"/>
                  </a:lnTo>
                  <a:lnTo>
                    <a:pt x="53799" y="1143146"/>
                  </a:lnTo>
                  <a:lnTo>
                    <a:pt x="52101" y="1079638"/>
                  </a:lnTo>
                  <a:lnTo>
                    <a:pt x="50403" y="1016130"/>
                  </a:lnTo>
                  <a:lnTo>
                    <a:pt x="48706" y="952622"/>
                  </a:lnTo>
                  <a:lnTo>
                    <a:pt x="47008" y="889114"/>
                  </a:lnTo>
                  <a:lnTo>
                    <a:pt x="45310" y="825606"/>
                  </a:lnTo>
                  <a:lnTo>
                    <a:pt x="43612" y="762097"/>
                  </a:lnTo>
                  <a:lnTo>
                    <a:pt x="41914" y="698589"/>
                  </a:lnTo>
                  <a:lnTo>
                    <a:pt x="40216" y="635081"/>
                  </a:lnTo>
                  <a:lnTo>
                    <a:pt x="38518" y="571573"/>
                  </a:lnTo>
                  <a:lnTo>
                    <a:pt x="36820" y="508065"/>
                  </a:lnTo>
                  <a:lnTo>
                    <a:pt x="35122" y="444557"/>
                  </a:lnTo>
                  <a:lnTo>
                    <a:pt x="33424" y="381048"/>
                  </a:lnTo>
                  <a:lnTo>
                    <a:pt x="31726" y="317540"/>
                  </a:lnTo>
                  <a:lnTo>
                    <a:pt x="30028" y="254032"/>
                  </a:lnTo>
                  <a:lnTo>
                    <a:pt x="28330" y="190524"/>
                  </a:lnTo>
                  <a:lnTo>
                    <a:pt x="26633" y="127016"/>
                  </a:lnTo>
                  <a:lnTo>
                    <a:pt x="24935" y="63508"/>
                  </a:lnTo>
                  <a:lnTo>
                    <a:pt x="23237" y="0"/>
                  </a:lnTo>
                  <a:lnTo>
                    <a:pt x="0" y="768"/>
                  </a:lnTo>
                  <a:lnTo>
                    <a:pt x="2499" y="64249"/>
                  </a:lnTo>
                  <a:lnTo>
                    <a:pt x="4998" y="127731"/>
                  </a:lnTo>
                  <a:lnTo>
                    <a:pt x="7497" y="191213"/>
                  </a:lnTo>
                  <a:lnTo>
                    <a:pt x="9996" y="254694"/>
                  </a:lnTo>
                  <a:lnTo>
                    <a:pt x="12496" y="318176"/>
                  </a:lnTo>
                  <a:lnTo>
                    <a:pt x="14995" y="381658"/>
                  </a:lnTo>
                  <a:lnTo>
                    <a:pt x="17494" y="445139"/>
                  </a:lnTo>
                  <a:lnTo>
                    <a:pt x="19993" y="508621"/>
                  </a:lnTo>
                  <a:lnTo>
                    <a:pt x="22492" y="572103"/>
                  </a:lnTo>
                  <a:lnTo>
                    <a:pt x="24992" y="635584"/>
                  </a:lnTo>
                  <a:lnTo>
                    <a:pt x="27491" y="699066"/>
                  </a:lnTo>
                  <a:lnTo>
                    <a:pt x="29990" y="762548"/>
                  </a:lnTo>
                  <a:lnTo>
                    <a:pt x="32489" y="826029"/>
                  </a:lnTo>
                  <a:lnTo>
                    <a:pt x="34988" y="889511"/>
                  </a:lnTo>
                  <a:lnTo>
                    <a:pt x="37488" y="952993"/>
                  </a:lnTo>
                  <a:lnTo>
                    <a:pt x="39987" y="1016474"/>
                  </a:lnTo>
                  <a:lnTo>
                    <a:pt x="42486" y="1079956"/>
                  </a:lnTo>
                  <a:lnTo>
                    <a:pt x="44985" y="1143438"/>
                  </a:lnTo>
                  <a:lnTo>
                    <a:pt x="47484" y="1206919"/>
                  </a:lnTo>
                  <a:lnTo>
                    <a:pt x="49984" y="1270401"/>
                  </a:lnTo>
                  <a:lnTo>
                    <a:pt x="52483" y="1333883"/>
                  </a:lnTo>
                  <a:lnTo>
                    <a:pt x="54982" y="1397364"/>
                  </a:lnTo>
                  <a:lnTo>
                    <a:pt x="57481" y="1460846"/>
                  </a:lnTo>
                  <a:lnTo>
                    <a:pt x="59980" y="1524328"/>
                  </a:lnTo>
                  <a:lnTo>
                    <a:pt x="62480" y="1587809"/>
                  </a:lnTo>
                  <a:lnTo>
                    <a:pt x="64979" y="1651291"/>
                  </a:lnTo>
                  <a:lnTo>
                    <a:pt x="67478" y="1714773"/>
                  </a:lnTo>
                  <a:lnTo>
                    <a:pt x="69977" y="1778254"/>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528073" y="1568899"/>
              <a:ext cx="49239" cy="1842089"/>
            </a:xfrm>
            <a:custGeom>
              <a:avLst/>
              <a:pathLst>
                <a:path w="49239" h="1842089">
                  <a:moveTo>
                    <a:pt x="49239" y="1842089"/>
                  </a:moveTo>
                  <a:lnTo>
                    <a:pt x="48083" y="1778569"/>
                  </a:lnTo>
                  <a:lnTo>
                    <a:pt x="46928" y="1715049"/>
                  </a:lnTo>
                  <a:lnTo>
                    <a:pt x="45772" y="1651528"/>
                  </a:lnTo>
                  <a:lnTo>
                    <a:pt x="44616" y="1588008"/>
                  </a:lnTo>
                  <a:lnTo>
                    <a:pt x="43460" y="1524488"/>
                  </a:lnTo>
                  <a:lnTo>
                    <a:pt x="42304" y="1460967"/>
                  </a:lnTo>
                  <a:lnTo>
                    <a:pt x="41149" y="1397447"/>
                  </a:lnTo>
                  <a:lnTo>
                    <a:pt x="39993" y="1333927"/>
                  </a:lnTo>
                  <a:lnTo>
                    <a:pt x="38837" y="1270406"/>
                  </a:lnTo>
                  <a:lnTo>
                    <a:pt x="37681" y="1206886"/>
                  </a:lnTo>
                  <a:lnTo>
                    <a:pt x="36525" y="1143366"/>
                  </a:lnTo>
                  <a:lnTo>
                    <a:pt x="35369" y="1079845"/>
                  </a:lnTo>
                  <a:lnTo>
                    <a:pt x="34214" y="1016325"/>
                  </a:lnTo>
                  <a:lnTo>
                    <a:pt x="33058" y="952805"/>
                  </a:lnTo>
                  <a:lnTo>
                    <a:pt x="31902" y="889284"/>
                  </a:lnTo>
                  <a:lnTo>
                    <a:pt x="30746" y="825764"/>
                  </a:lnTo>
                  <a:lnTo>
                    <a:pt x="29590" y="762244"/>
                  </a:lnTo>
                  <a:lnTo>
                    <a:pt x="28434" y="698723"/>
                  </a:lnTo>
                  <a:lnTo>
                    <a:pt x="27279" y="635203"/>
                  </a:lnTo>
                  <a:lnTo>
                    <a:pt x="26123" y="571683"/>
                  </a:lnTo>
                  <a:lnTo>
                    <a:pt x="24967" y="508162"/>
                  </a:lnTo>
                  <a:lnTo>
                    <a:pt x="23811" y="444642"/>
                  </a:lnTo>
                  <a:lnTo>
                    <a:pt x="22655" y="381122"/>
                  </a:lnTo>
                  <a:lnTo>
                    <a:pt x="21500" y="317601"/>
                  </a:lnTo>
                  <a:lnTo>
                    <a:pt x="20344" y="254081"/>
                  </a:lnTo>
                  <a:lnTo>
                    <a:pt x="19188" y="190561"/>
                  </a:lnTo>
                  <a:lnTo>
                    <a:pt x="18032" y="127040"/>
                  </a:lnTo>
                  <a:lnTo>
                    <a:pt x="16876" y="63520"/>
                  </a:lnTo>
                  <a:lnTo>
                    <a:pt x="15720" y="0"/>
                  </a:lnTo>
                  <a:lnTo>
                    <a:pt x="0" y="353"/>
                  </a:lnTo>
                  <a:lnTo>
                    <a:pt x="1697" y="63861"/>
                  </a:lnTo>
                  <a:lnTo>
                    <a:pt x="3395" y="127369"/>
                  </a:lnTo>
                  <a:lnTo>
                    <a:pt x="5093" y="190877"/>
                  </a:lnTo>
                  <a:lnTo>
                    <a:pt x="6791" y="254385"/>
                  </a:lnTo>
                  <a:lnTo>
                    <a:pt x="8489" y="317893"/>
                  </a:lnTo>
                  <a:lnTo>
                    <a:pt x="10187" y="381402"/>
                  </a:lnTo>
                  <a:lnTo>
                    <a:pt x="11885" y="444910"/>
                  </a:lnTo>
                  <a:lnTo>
                    <a:pt x="13583" y="508418"/>
                  </a:lnTo>
                  <a:lnTo>
                    <a:pt x="15281" y="571926"/>
                  </a:lnTo>
                  <a:lnTo>
                    <a:pt x="16979" y="635434"/>
                  </a:lnTo>
                  <a:lnTo>
                    <a:pt x="18677" y="698942"/>
                  </a:lnTo>
                  <a:lnTo>
                    <a:pt x="20375" y="762451"/>
                  </a:lnTo>
                  <a:lnTo>
                    <a:pt x="22073" y="825959"/>
                  </a:lnTo>
                  <a:lnTo>
                    <a:pt x="23770" y="889467"/>
                  </a:lnTo>
                  <a:lnTo>
                    <a:pt x="25468" y="952975"/>
                  </a:lnTo>
                  <a:lnTo>
                    <a:pt x="27166" y="1016483"/>
                  </a:lnTo>
                  <a:lnTo>
                    <a:pt x="28864" y="1079991"/>
                  </a:lnTo>
                  <a:lnTo>
                    <a:pt x="30562" y="1143499"/>
                  </a:lnTo>
                  <a:lnTo>
                    <a:pt x="32260" y="1207008"/>
                  </a:lnTo>
                  <a:lnTo>
                    <a:pt x="33958" y="1270516"/>
                  </a:lnTo>
                  <a:lnTo>
                    <a:pt x="35656" y="1334024"/>
                  </a:lnTo>
                  <a:lnTo>
                    <a:pt x="37354" y="1397532"/>
                  </a:lnTo>
                  <a:lnTo>
                    <a:pt x="39052" y="1461040"/>
                  </a:lnTo>
                  <a:lnTo>
                    <a:pt x="40750" y="1524548"/>
                  </a:lnTo>
                  <a:lnTo>
                    <a:pt x="42448" y="1588057"/>
                  </a:lnTo>
                  <a:lnTo>
                    <a:pt x="44146" y="1651565"/>
                  </a:lnTo>
                  <a:lnTo>
                    <a:pt x="45843" y="1715073"/>
                  </a:lnTo>
                  <a:lnTo>
                    <a:pt x="47541" y="177858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543794" y="1568720"/>
              <a:ext cx="33518" cy="1842267"/>
            </a:xfrm>
            <a:custGeom>
              <a:avLst/>
              <a:pathLst>
                <a:path w="33518" h="1842267">
                  <a:moveTo>
                    <a:pt x="33518" y="1842267"/>
                  </a:moveTo>
                  <a:lnTo>
                    <a:pt x="32773" y="1778741"/>
                  </a:lnTo>
                  <a:lnTo>
                    <a:pt x="32028" y="1715214"/>
                  </a:lnTo>
                  <a:lnTo>
                    <a:pt x="31283" y="1651688"/>
                  </a:lnTo>
                  <a:lnTo>
                    <a:pt x="30538" y="1588161"/>
                  </a:lnTo>
                  <a:lnTo>
                    <a:pt x="29793" y="1524635"/>
                  </a:lnTo>
                  <a:lnTo>
                    <a:pt x="29048" y="1461109"/>
                  </a:lnTo>
                  <a:lnTo>
                    <a:pt x="28302" y="1397582"/>
                  </a:lnTo>
                  <a:lnTo>
                    <a:pt x="27557" y="1334056"/>
                  </a:lnTo>
                  <a:lnTo>
                    <a:pt x="26812" y="1270529"/>
                  </a:lnTo>
                  <a:lnTo>
                    <a:pt x="26067" y="1207003"/>
                  </a:lnTo>
                  <a:lnTo>
                    <a:pt x="25322" y="1143476"/>
                  </a:lnTo>
                  <a:lnTo>
                    <a:pt x="24577" y="1079950"/>
                  </a:lnTo>
                  <a:lnTo>
                    <a:pt x="23832" y="1016423"/>
                  </a:lnTo>
                  <a:lnTo>
                    <a:pt x="23087" y="952897"/>
                  </a:lnTo>
                  <a:lnTo>
                    <a:pt x="22341" y="889370"/>
                  </a:lnTo>
                  <a:lnTo>
                    <a:pt x="21596" y="825844"/>
                  </a:lnTo>
                  <a:lnTo>
                    <a:pt x="20851" y="762317"/>
                  </a:lnTo>
                  <a:lnTo>
                    <a:pt x="20106" y="698791"/>
                  </a:lnTo>
                  <a:lnTo>
                    <a:pt x="19361" y="635264"/>
                  </a:lnTo>
                  <a:lnTo>
                    <a:pt x="18616" y="571738"/>
                  </a:lnTo>
                  <a:lnTo>
                    <a:pt x="17871" y="508211"/>
                  </a:lnTo>
                  <a:lnTo>
                    <a:pt x="17126" y="444685"/>
                  </a:lnTo>
                  <a:lnTo>
                    <a:pt x="16380" y="381158"/>
                  </a:lnTo>
                  <a:lnTo>
                    <a:pt x="15635" y="317632"/>
                  </a:lnTo>
                  <a:lnTo>
                    <a:pt x="14890" y="254105"/>
                  </a:lnTo>
                  <a:lnTo>
                    <a:pt x="14145" y="190579"/>
                  </a:lnTo>
                  <a:lnTo>
                    <a:pt x="13400" y="127052"/>
                  </a:lnTo>
                  <a:lnTo>
                    <a:pt x="12655" y="63526"/>
                  </a:lnTo>
                  <a:lnTo>
                    <a:pt x="11910" y="0"/>
                  </a:lnTo>
                  <a:lnTo>
                    <a:pt x="0" y="178"/>
                  </a:lnTo>
                  <a:lnTo>
                    <a:pt x="1155" y="63698"/>
                  </a:lnTo>
                  <a:lnTo>
                    <a:pt x="2311" y="127218"/>
                  </a:lnTo>
                  <a:lnTo>
                    <a:pt x="3467" y="190739"/>
                  </a:lnTo>
                  <a:lnTo>
                    <a:pt x="4623" y="254259"/>
                  </a:lnTo>
                  <a:lnTo>
                    <a:pt x="5779" y="317779"/>
                  </a:lnTo>
                  <a:lnTo>
                    <a:pt x="6934" y="381300"/>
                  </a:lnTo>
                  <a:lnTo>
                    <a:pt x="8090" y="444820"/>
                  </a:lnTo>
                  <a:lnTo>
                    <a:pt x="9246" y="508340"/>
                  </a:lnTo>
                  <a:lnTo>
                    <a:pt x="10402" y="571861"/>
                  </a:lnTo>
                  <a:lnTo>
                    <a:pt x="11558" y="635381"/>
                  </a:lnTo>
                  <a:lnTo>
                    <a:pt x="12714" y="698901"/>
                  </a:lnTo>
                  <a:lnTo>
                    <a:pt x="13869" y="762422"/>
                  </a:lnTo>
                  <a:lnTo>
                    <a:pt x="15025" y="825942"/>
                  </a:lnTo>
                  <a:lnTo>
                    <a:pt x="16181" y="889462"/>
                  </a:lnTo>
                  <a:lnTo>
                    <a:pt x="17337" y="952983"/>
                  </a:lnTo>
                  <a:lnTo>
                    <a:pt x="18493" y="1016503"/>
                  </a:lnTo>
                  <a:lnTo>
                    <a:pt x="19648" y="1080023"/>
                  </a:lnTo>
                  <a:lnTo>
                    <a:pt x="20804" y="1143544"/>
                  </a:lnTo>
                  <a:lnTo>
                    <a:pt x="21960" y="1207064"/>
                  </a:lnTo>
                  <a:lnTo>
                    <a:pt x="23116" y="1270584"/>
                  </a:lnTo>
                  <a:lnTo>
                    <a:pt x="24272" y="1334105"/>
                  </a:lnTo>
                  <a:lnTo>
                    <a:pt x="25428" y="1397625"/>
                  </a:lnTo>
                  <a:lnTo>
                    <a:pt x="26583" y="1461145"/>
                  </a:lnTo>
                  <a:lnTo>
                    <a:pt x="27739" y="1524666"/>
                  </a:lnTo>
                  <a:lnTo>
                    <a:pt x="28895" y="1588186"/>
                  </a:lnTo>
                  <a:lnTo>
                    <a:pt x="30051" y="1651706"/>
                  </a:lnTo>
                  <a:lnTo>
                    <a:pt x="31207" y="1715227"/>
                  </a:lnTo>
                  <a:lnTo>
                    <a:pt x="32363" y="177874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55704" y="1568622"/>
              <a:ext cx="21608" cy="1842366"/>
            </a:xfrm>
            <a:custGeom>
              <a:avLst/>
              <a:pathLst>
                <a:path w="21608" h="1842366">
                  <a:moveTo>
                    <a:pt x="21608" y="1842366"/>
                  </a:moveTo>
                  <a:lnTo>
                    <a:pt x="21259" y="1778836"/>
                  </a:lnTo>
                  <a:lnTo>
                    <a:pt x="20910" y="1715306"/>
                  </a:lnTo>
                  <a:lnTo>
                    <a:pt x="20560" y="1651777"/>
                  </a:lnTo>
                  <a:lnTo>
                    <a:pt x="20211" y="1588247"/>
                  </a:lnTo>
                  <a:lnTo>
                    <a:pt x="19862" y="1524717"/>
                  </a:lnTo>
                  <a:lnTo>
                    <a:pt x="19513" y="1461187"/>
                  </a:lnTo>
                  <a:lnTo>
                    <a:pt x="19164" y="1397657"/>
                  </a:lnTo>
                  <a:lnTo>
                    <a:pt x="18814" y="1334127"/>
                  </a:lnTo>
                  <a:lnTo>
                    <a:pt x="18465" y="1270597"/>
                  </a:lnTo>
                  <a:lnTo>
                    <a:pt x="18116" y="1207067"/>
                  </a:lnTo>
                  <a:lnTo>
                    <a:pt x="17767" y="1143537"/>
                  </a:lnTo>
                  <a:lnTo>
                    <a:pt x="17417" y="1080008"/>
                  </a:lnTo>
                  <a:lnTo>
                    <a:pt x="17068" y="1016478"/>
                  </a:lnTo>
                  <a:lnTo>
                    <a:pt x="16719" y="952948"/>
                  </a:lnTo>
                  <a:lnTo>
                    <a:pt x="16370" y="889418"/>
                  </a:lnTo>
                  <a:lnTo>
                    <a:pt x="16021" y="825888"/>
                  </a:lnTo>
                  <a:lnTo>
                    <a:pt x="15671" y="762358"/>
                  </a:lnTo>
                  <a:lnTo>
                    <a:pt x="15322" y="698828"/>
                  </a:lnTo>
                  <a:lnTo>
                    <a:pt x="14973" y="635298"/>
                  </a:lnTo>
                  <a:lnTo>
                    <a:pt x="14624" y="571768"/>
                  </a:lnTo>
                  <a:lnTo>
                    <a:pt x="14275" y="508239"/>
                  </a:lnTo>
                  <a:lnTo>
                    <a:pt x="13925" y="444709"/>
                  </a:lnTo>
                  <a:lnTo>
                    <a:pt x="13576" y="381179"/>
                  </a:lnTo>
                  <a:lnTo>
                    <a:pt x="13227" y="317649"/>
                  </a:lnTo>
                  <a:lnTo>
                    <a:pt x="12878" y="254119"/>
                  </a:lnTo>
                  <a:lnTo>
                    <a:pt x="12528" y="190589"/>
                  </a:lnTo>
                  <a:lnTo>
                    <a:pt x="12179" y="127059"/>
                  </a:lnTo>
                  <a:lnTo>
                    <a:pt x="11830" y="63529"/>
                  </a:lnTo>
                  <a:lnTo>
                    <a:pt x="11481" y="0"/>
                  </a:lnTo>
                  <a:lnTo>
                    <a:pt x="0" y="98"/>
                  </a:lnTo>
                  <a:lnTo>
                    <a:pt x="745" y="63625"/>
                  </a:lnTo>
                  <a:lnTo>
                    <a:pt x="1490" y="127151"/>
                  </a:lnTo>
                  <a:lnTo>
                    <a:pt x="2235" y="190678"/>
                  </a:lnTo>
                  <a:lnTo>
                    <a:pt x="2980" y="254204"/>
                  </a:lnTo>
                  <a:lnTo>
                    <a:pt x="3725" y="317731"/>
                  </a:lnTo>
                  <a:lnTo>
                    <a:pt x="4470" y="381257"/>
                  </a:lnTo>
                  <a:lnTo>
                    <a:pt x="5215" y="444784"/>
                  </a:lnTo>
                  <a:lnTo>
                    <a:pt x="5960" y="508310"/>
                  </a:lnTo>
                  <a:lnTo>
                    <a:pt x="6706" y="571837"/>
                  </a:lnTo>
                  <a:lnTo>
                    <a:pt x="7451" y="635363"/>
                  </a:lnTo>
                  <a:lnTo>
                    <a:pt x="8196" y="698890"/>
                  </a:lnTo>
                  <a:lnTo>
                    <a:pt x="8941" y="762416"/>
                  </a:lnTo>
                  <a:lnTo>
                    <a:pt x="9686" y="825943"/>
                  </a:lnTo>
                  <a:lnTo>
                    <a:pt x="10431" y="889469"/>
                  </a:lnTo>
                  <a:lnTo>
                    <a:pt x="11176" y="952996"/>
                  </a:lnTo>
                  <a:lnTo>
                    <a:pt x="11921" y="1016522"/>
                  </a:lnTo>
                  <a:lnTo>
                    <a:pt x="12667" y="1080049"/>
                  </a:lnTo>
                  <a:lnTo>
                    <a:pt x="13412" y="1143575"/>
                  </a:lnTo>
                  <a:lnTo>
                    <a:pt x="14157" y="1207101"/>
                  </a:lnTo>
                  <a:lnTo>
                    <a:pt x="14902" y="1270628"/>
                  </a:lnTo>
                  <a:lnTo>
                    <a:pt x="15647" y="1334154"/>
                  </a:lnTo>
                  <a:lnTo>
                    <a:pt x="16392" y="1397681"/>
                  </a:lnTo>
                  <a:lnTo>
                    <a:pt x="17137" y="1461207"/>
                  </a:lnTo>
                  <a:lnTo>
                    <a:pt x="17882" y="1524734"/>
                  </a:lnTo>
                  <a:lnTo>
                    <a:pt x="18628" y="1588260"/>
                  </a:lnTo>
                  <a:lnTo>
                    <a:pt x="19373" y="1651787"/>
                  </a:lnTo>
                  <a:lnTo>
                    <a:pt x="20118" y="1715313"/>
                  </a:lnTo>
                  <a:lnTo>
                    <a:pt x="20863" y="177884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67185" y="1568603"/>
              <a:ext cx="10127" cy="1842385"/>
            </a:xfrm>
            <a:custGeom>
              <a:avLst/>
              <a:pathLst>
                <a:path w="10127" h="1842385">
                  <a:moveTo>
                    <a:pt x="10127" y="1842385"/>
                  </a:moveTo>
                  <a:lnTo>
                    <a:pt x="9925" y="1778854"/>
                  </a:lnTo>
                  <a:lnTo>
                    <a:pt x="9723" y="1715324"/>
                  </a:lnTo>
                  <a:lnTo>
                    <a:pt x="9521" y="1651793"/>
                  </a:lnTo>
                  <a:lnTo>
                    <a:pt x="9320" y="1588263"/>
                  </a:lnTo>
                  <a:lnTo>
                    <a:pt x="9118" y="1524732"/>
                  </a:lnTo>
                  <a:lnTo>
                    <a:pt x="8916" y="1461202"/>
                  </a:lnTo>
                  <a:lnTo>
                    <a:pt x="8714" y="1397671"/>
                  </a:lnTo>
                  <a:lnTo>
                    <a:pt x="8513" y="1334141"/>
                  </a:lnTo>
                  <a:lnTo>
                    <a:pt x="8311" y="1270610"/>
                  </a:lnTo>
                  <a:lnTo>
                    <a:pt x="8109" y="1207080"/>
                  </a:lnTo>
                  <a:lnTo>
                    <a:pt x="7907" y="1143549"/>
                  </a:lnTo>
                  <a:lnTo>
                    <a:pt x="7705" y="1080018"/>
                  </a:lnTo>
                  <a:lnTo>
                    <a:pt x="7504" y="1016488"/>
                  </a:lnTo>
                  <a:lnTo>
                    <a:pt x="7302" y="952957"/>
                  </a:lnTo>
                  <a:lnTo>
                    <a:pt x="7100" y="889427"/>
                  </a:lnTo>
                  <a:lnTo>
                    <a:pt x="6898" y="825896"/>
                  </a:lnTo>
                  <a:lnTo>
                    <a:pt x="6696" y="762366"/>
                  </a:lnTo>
                  <a:lnTo>
                    <a:pt x="6495" y="698835"/>
                  </a:lnTo>
                  <a:lnTo>
                    <a:pt x="6293" y="635305"/>
                  </a:lnTo>
                  <a:lnTo>
                    <a:pt x="6091" y="571774"/>
                  </a:lnTo>
                  <a:lnTo>
                    <a:pt x="5889" y="508244"/>
                  </a:lnTo>
                  <a:lnTo>
                    <a:pt x="5688" y="444713"/>
                  </a:lnTo>
                  <a:lnTo>
                    <a:pt x="5486" y="381183"/>
                  </a:lnTo>
                  <a:lnTo>
                    <a:pt x="5284" y="317652"/>
                  </a:lnTo>
                  <a:lnTo>
                    <a:pt x="5082" y="254122"/>
                  </a:lnTo>
                  <a:lnTo>
                    <a:pt x="4880" y="190591"/>
                  </a:lnTo>
                  <a:lnTo>
                    <a:pt x="4679" y="127061"/>
                  </a:lnTo>
                  <a:lnTo>
                    <a:pt x="4477" y="63530"/>
                  </a:lnTo>
                  <a:lnTo>
                    <a:pt x="4275" y="0"/>
                  </a:lnTo>
                  <a:lnTo>
                    <a:pt x="0" y="18"/>
                  </a:lnTo>
                  <a:lnTo>
                    <a:pt x="349" y="63548"/>
                  </a:lnTo>
                  <a:lnTo>
                    <a:pt x="698" y="127078"/>
                  </a:lnTo>
                  <a:lnTo>
                    <a:pt x="1047" y="190608"/>
                  </a:lnTo>
                  <a:lnTo>
                    <a:pt x="1396" y="254138"/>
                  </a:lnTo>
                  <a:lnTo>
                    <a:pt x="1746" y="317667"/>
                  </a:lnTo>
                  <a:lnTo>
                    <a:pt x="2095" y="381197"/>
                  </a:lnTo>
                  <a:lnTo>
                    <a:pt x="2444" y="444727"/>
                  </a:lnTo>
                  <a:lnTo>
                    <a:pt x="2793" y="508257"/>
                  </a:lnTo>
                  <a:lnTo>
                    <a:pt x="3142" y="571787"/>
                  </a:lnTo>
                  <a:lnTo>
                    <a:pt x="3492" y="635317"/>
                  </a:lnTo>
                  <a:lnTo>
                    <a:pt x="3841" y="698847"/>
                  </a:lnTo>
                  <a:lnTo>
                    <a:pt x="4190" y="762377"/>
                  </a:lnTo>
                  <a:lnTo>
                    <a:pt x="4539" y="825907"/>
                  </a:lnTo>
                  <a:lnTo>
                    <a:pt x="4889" y="889436"/>
                  </a:lnTo>
                  <a:lnTo>
                    <a:pt x="5238" y="952966"/>
                  </a:lnTo>
                  <a:lnTo>
                    <a:pt x="5587" y="1016496"/>
                  </a:lnTo>
                  <a:lnTo>
                    <a:pt x="5936" y="1080026"/>
                  </a:lnTo>
                  <a:lnTo>
                    <a:pt x="6285" y="1143556"/>
                  </a:lnTo>
                  <a:lnTo>
                    <a:pt x="6635" y="1207086"/>
                  </a:lnTo>
                  <a:lnTo>
                    <a:pt x="6984" y="1270616"/>
                  </a:lnTo>
                  <a:lnTo>
                    <a:pt x="7333" y="1334146"/>
                  </a:lnTo>
                  <a:lnTo>
                    <a:pt x="7682" y="1397676"/>
                  </a:lnTo>
                  <a:lnTo>
                    <a:pt x="8032" y="1461205"/>
                  </a:lnTo>
                  <a:lnTo>
                    <a:pt x="8381" y="1524735"/>
                  </a:lnTo>
                  <a:lnTo>
                    <a:pt x="8730" y="1588265"/>
                  </a:lnTo>
                  <a:lnTo>
                    <a:pt x="9079" y="1651795"/>
                  </a:lnTo>
                  <a:lnTo>
                    <a:pt x="9428" y="1715325"/>
                  </a:lnTo>
                  <a:lnTo>
                    <a:pt x="9778" y="177885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71461" y="1568597"/>
              <a:ext cx="5851" cy="1842391"/>
            </a:xfrm>
            <a:custGeom>
              <a:avLst/>
              <a:pathLst>
                <a:path w="5851" h="1842391">
                  <a:moveTo>
                    <a:pt x="5851" y="1842391"/>
                  </a:moveTo>
                  <a:lnTo>
                    <a:pt x="5732" y="1778860"/>
                  </a:lnTo>
                  <a:lnTo>
                    <a:pt x="5613" y="1715329"/>
                  </a:lnTo>
                  <a:lnTo>
                    <a:pt x="5494" y="1651799"/>
                  </a:lnTo>
                  <a:lnTo>
                    <a:pt x="5375" y="1588268"/>
                  </a:lnTo>
                  <a:lnTo>
                    <a:pt x="5256" y="1524737"/>
                  </a:lnTo>
                  <a:lnTo>
                    <a:pt x="5137" y="1461206"/>
                  </a:lnTo>
                  <a:lnTo>
                    <a:pt x="5018" y="1397676"/>
                  </a:lnTo>
                  <a:lnTo>
                    <a:pt x="4899" y="1334145"/>
                  </a:lnTo>
                  <a:lnTo>
                    <a:pt x="4780" y="1270614"/>
                  </a:lnTo>
                  <a:lnTo>
                    <a:pt x="4661" y="1207083"/>
                  </a:lnTo>
                  <a:lnTo>
                    <a:pt x="4542" y="1143553"/>
                  </a:lnTo>
                  <a:lnTo>
                    <a:pt x="4423" y="1080022"/>
                  </a:lnTo>
                  <a:lnTo>
                    <a:pt x="4303" y="1016491"/>
                  </a:lnTo>
                  <a:lnTo>
                    <a:pt x="4184" y="952961"/>
                  </a:lnTo>
                  <a:lnTo>
                    <a:pt x="4065" y="889430"/>
                  </a:lnTo>
                  <a:lnTo>
                    <a:pt x="3946" y="825899"/>
                  </a:lnTo>
                  <a:lnTo>
                    <a:pt x="3827" y="762368"/>
                  </a:lnTo>
                  <a:lnTo>
                    <a:pt x="3708" y="698838"/>
                  </a:lnTo>
                  <a:lnTo>
                    <a:pt x="3589" y="635307"/>
                  </a:lnTo>
                  <a:lnTo>
                    <a:pt x="3470" y="571776"/>
                  </a:lnTo>
                  <a:lnTo>
                    <a:pt x="3351" y="508245"/>
                  </a:lnTo>
                  <a:lnTo>
                    <a:pt x="3232" y="444715"/>
                  </a:lnTo>
                  <a:lnTo>
                    <a:pt x="3113" y="381184"/>
                  </a:lnTo>
                  <a:lnTo>
                    <a:pt x="2994" y="317653"/>
                  </a:lnTo>
                  <a:lnTo>
                    <a:pt x="2875" y="254122"/>
                  </a:lnTo>
                  <a:lnTo>
                    <a:pt x="2756" y="190592"/>
                  </a:lnTo>
                  <a:lnTo>
                    <a:pt x="2637" y="127061"/>
                  </a:lnTo>
                  <a:lnTo>
                    <a:pt x="2518" y="63530"/>
                  </a:lnTo>
                  <a:lnTo>
                    <a:pt x="2398" y="0"/>
                  </a:lnTo>
                  <a:lnTo>
                    <a:pt x="0" y="6"/>
                  </a:lnTo>
                  <a:lnTo>
                    <a:pt x="201" y="63536"/>
                  </a:lnTo>
                  <a:lnTo>
                    <a:pt x="403" y="127067"/>
                  </a:lnTo>
                  <a:lnTo>
                    <a:pt x="605" y="190597"/>
                  </a:lnTo>
                  <a:lnTo>
                    <a:pt x="807" y="254128"/>
                  </a:lnTo>
                  <a:lnTo>
                    <a:pt x="1008" y="317658"/>
                  </a:lnTo>
                  <a:lnTo>
                    <a:pt x="1210" y="381189"/>
                  </a:lnTo>
                  <a:lnTo>
                    <a:pt x="1412" y="444719"/>
                  </a:lnTo>
                  <a:lnTo>
                    <a:pt x="1614" y="508250"/>
                  </a:lnTo>
                  <a:lnTo>
                    <a:pt x="1816" y="571780"/>
                  </a:lnTo>
                  <a:lnTo>
                    <a:pt x="2017" y="635311"/>
                  </a:lnTo>
                  <a:lnTo>
                    <a:pt x="2219" y="698841"/>
                  </a:lnTo>
                  <a:lnTo>
                    <a:pt x="2421" y="762372"/>
                  </a:lnTo>
                  <a:lnTo>
                    <a:pt x="2623" y="825902"/>
                  </a:lnTo>
                  <a:lnTo>
                    <a:pt x="2824" y="889433"/>
                  </a:lnTo>
                  <a:lnTo>
                    <a:pt x="3026" y="952963"/>
                  </a:lnTo>
                  <a:lnTo>
                    <a:pt x="3228" y="1016494"/>
                  </a:lnTo>
                  <a:lnTo>
                    <a:pt x="3430" y="1080025"/>
                  </a:lnTo>
                  <a:lnTo>
                    <a:pt x="3632" y="1143555"/>
                  </a:lnTo>
                  <a:lnTo>
                    <a:pt x="3833" y="1207086"/>
                  </a:lnTo>
                  <a:lnTo>
                    <a:pt x="4035" y="1270616"/>
                  </a:lnTo>
                  <a:lnTo>
                    <a:pt x="4237" y="1334147"/>
                  </a:lnTo>
                  <a:lnTo>
                    <a:pt x="4439" y="1397677"/>
                  </a:lnTo>
                  <a:lnTo>
                    <a:pt x="4641" y="1461208"/>
                  </a:lnTo>
                  <a:lnTo>
                    <a:pt x="4842" y="1524738"/>
                  </a:lnTo>
                  <a:lnTo>
                    <a:pt x="5044" y="1588269"/>
                  </a:lnTo>
                  <a:lnTo>
                    <a:pt x="5246" y="1651799"/>
                  </a:lnTo>
                  <a:lnTo>
                    <a:pt x="5448" y="1715330"/>
                  </a:lnTo>
                  <a:lnTo>
                    <a:pt x="5649" y="177886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73860" y="1568595"/>
              <a:ext cx="3452" cy="1842393"/>
            </a:xfrm>
            <a:custGeom>
              <a:avLst/>
              <a:pathLst>
                <a:path w="3452" h="1842393">
                  <a:moveTo>
                    <a:pt x="3452" y="1842393"/>
                  </a:moveTo>
                  <a:lnTo>
                    <a:pt x="3386" y="1778862"/>
                  </a:lnTo>
                  <a:lnTo>
                    <a:pt x="3319" y="1715331"/>
                  </a:lnTo>
                  <a:lnTo>
                    <a:pt x="3253" y="1651801"/>
                  </a:lnTo>
                  <a:lnTo>
                    <a:pt x="3186" y="1588270"/>
                  </a:lnTo>
                  <a:lnTo>
                    <a:pt x="3120" y="1524739"/>
                  </a:lnTo>
                  <a:lnTo>
                    <a:pt x="3054" y="1461208"/>
                  </a:lnTo>
                  <a:lnTo>
                    <a:pt x="2987" y="1397677"/>
                  </a:lnTo>
                  <a:lnTo>
                    <a:pt x="2921" y="1334147"/>
                  </a:lnTo>
                  <a:lnTo>
                    <a:pt x="2854" y="1270616"/>
                  </a:lnTo>
                  <a:lnTo>
                    <a:pt x="2788" y="1207085"/>
                  </a:lnTo>
                  <a:lnTo>
                    <a:pt x="2721" y="1143554"/>
                  </a:lnTo>
                  <a:lnTo>
                    <a:pt x="2655" y="1080023"/>
                  </a:lnTo>
                  <a:lnTo>
                    <a:pt x="2588" y="1016493"/>
                  </a:lnTo>
                  <a:lnTo>
                    <a:pt x="2522" y="952962"/>
                  </a:lnTo>
                  <a:lnTo>
                    <a:pt x="2455" y="889431"/>
                  </a:lnTo>
                  <a:lnTo>
                    <a:pt x="2389" y="825900"/>
                  </a:lnTo>
                  <a:lnTo>
                    <a:pt x="2322" y="762369"/>
                  </a:lnTo>
                  <a:lnTo>
                    <a:pt x="2256" y="698838"/>
                  </a:lnTo>
                  <a:lnTo>
                    <a:pt x="2189" y="635308"/>
                  </a:lnTo>
                  <a:lnTo>
                    <a:pt x="2123" y="571777"/>
                  </a:lnTo>
                  <a:lnTo>
                    <a:pt x="2057" y="508246"/>
                  </a:lnTo>
                  <a:lnTo>
                    <a:pt x="1990" y="444715"/>
                  </a:lnTo>
                  <a:lnTo>
                    <a:pt x="1924" y="381184"/>
                  </a:lnTo>
                  <a:lnTo>
                    <a:pt x="1857" y="317654"/>
                  </a:lnTo>
                  <a:lnTo>
                    <a:pt x="1791" y="254123"/>
                  </a:lnTo>
                  <a:lnTo>
                    <a:pt x="1724" y="190592"/>
                  </a:lnTo>
                  <a:lnTo>
                    <a:pt x="1658" y="127061"/>
                  </a:lnTo>
                  <a:lnTo>
                    <a:pt x="1591" y="63530"/>
                  </a:lnTo>
                  <a:lnTo>
                    <a:pt x="1525" y="0"/>
                  </a:lnTo>
                  <a:lnTo>
                    <a:pt x="0" y="2"/>
                  </a:lnTo>
                  <a:lnTo>
                    <a:pt x="119" y="63532"/>
                  </a:lnTo>
                  <a:lnTo>
                    <a:pt x="238" y="127063"/>
                  </a:lnTo>
                  <a:lnTo>
                    <a:pt x="357" y="190594"/>
                  </a:lnTo>
                  <a:lnTo>
                    <a:pt x="476" y="254125"/>
                  </a:lnTo>
                  <a:lnTo>
                    <a:pt x="595" y="317655"/>
                  </a:lnTo>
                  <a:lnTo>
                    <a:pt x="714" y="381186"/>
                  </a:lnTo>
                  <a:lnTo>
                    <a:pt x="833" y="444717"/>
                  </a:lnTo>
                  <a:lnTo>
                    <a:pt x="952" y="508248"/>
                  </a:lnTo>
                  <a:lnTo>
                    <a:pt x="1071" y="571778"/>
                  </a:lnTo>
                  <a:lnTo>
                    <a:pt x="1190" y="635309"/>
                  </a:lnTo>
                  <a:lnTo>
                    <a:pt x="1309" y="698840"/>
                  </a:lnTo>
                  <a:lnTo>
                    <a:pt x="1428" y="762371"/>
                  </a:lnTo>
                  <a:lnTo>
                    <a:pt x="1547" y="825901"/>
                  </a:lnTo>
                  <a:lnTo>
                    <a:pt x="1666" y="889432"/>
                  </a:lnTo>
                  <a:lnTo>
                    <a:pt x="1785" y="952963"/>
                  </a:lnTo>
                  <a:lnTo>
                    <a:pt x="1905" y="1016494"/>
                  </a:lnTo>
                  <a:lnTo>
                    <a:pt x="2024" y="1080024"/>
                  </a:lnTo>
                  <a:lnTo>
                    <a:pt x="2143" y="1143555"/>
                  </a:lnTo>
                  <a:lnTo>
                    <a:pt x="2262" y="1207086"/>
                  </a:lnTo>
                  <a:lnTo>
                    <a:pt x="2381" y="1270616"/>
                  </a:lnTo>
                  <a:lnTo>
                    <a:pt x="2500" y="1334147"/>
                  </a:lnTo>
                  <a:lnTo>
                    <a:pt x="2619" y="1397678"/>
                  </a:lnTo>
                  <a:lnTo>
                    <a:pt x="2738" y="1461209"/>
                  </a:lnTo>
                  <a:lnTo>
                    <a:pt x="2857" y="1524739"/>
                  </a:lnTo>
                  <a:lnTo>
                    <a:pt x="2976" y="1588270"/>
                  </a:lnTo>
                  <a:lnTo>
                    <a:pt x="3095" y="1651801"/>
                  </a:lnTo>
                  <a:lnTo>
                    <a:pt x="3214" y="1715332"/>
                  </a:lnTo>
                  <a:lnTo>
                    <a:pt x="3333" y="177886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75385" y="1568594"/>
              <a:ext cx="1927" cy="1842394"/>
            </a:xfrm>
            <a:custGeom>
              <a:avLst/>
              <a:pathLst>
                <a:path w="1927" h="1842394">
                  <a:moveTo>
                    <a:pt x="1927" y="1842394"/>
                  </a:moveTo>
                  <a:lnTo>
                    <a:pt x="1887" y="1778863"/>
                  </a:lnTo>
                  <a:lnTo>
                    <a:pt x="1846" y="1715332"/>
                  </a:lnTo>
                  <a:lnTo>
                    <a:pt x="1806" y="1651801"/>
                  </a:lnTo>
                  <a:lnTo>
                    <a:pt x="1765" y="1588270"/>
                  </a:lnTo>
                  <a:lnTo>
                    <a:pt x="1725" y="1524740"/>
                  </a:lnTo>
                  <a:lnTo>
                    <a:pt x="1684" y="1461209"/>
                  </a:lnTo>
                  <a:lnTo>
                    <a:pt x="1644" y="1397678"/>
                  </a:lnTo>
                  <a:lnTo>
                    <a:pt x="1603" y="1334147"/>
                  </a:lnTo>
                  <a:lnTo>
                    <a:pt x="1563" y="1270616"/>
                  </a:lnTo>
                  <a:lnTo>
                    <a:pt x="1522" y="1207085"/>
                  </a:lnTo>
                  <a:lnTo>
                    <a:pt x="1482" y="1143555"/>
                  </a:lnTo>
                  <a:lnTo>
                    <a:pt x="1441" y="1080024"/>
                  </a:lnTo>
                  <a:lnTo>
                    <a:pt x="1401" y="1016493"/>
                  </a:lnTo>
                  <a:lnTo>
                    <a:pt x="1360" y="952962"/>
                  </a:lnTo>
                  <a:lnTo>
                    <a:pt x="1320" y="889431"/>
                  </a:lnTo>
                  <a:lnTo>
                    <a:pt x="1279" y="825900"/>
                  </a:lnTo>
                  <a:lnTo>
                    <a:pt x="1239" y="762370"/>
                  </a:lnTo>
                  <a:lnTo>
                    <a:pt x="1198" y="698839"/>
                  </a:lnTo>
                  <a:lnTo>
                    <a:pt x="1158" y="635308"/>
                  </a:lnTo>
                  <a:lnTo>
                    <a:pt x="1117" y="571777"/>
                  </a:lnTo>
                  <a:lnTo>
                    <a:pt x="1077" y="508246"/>
                  </a:lnTo>
                  <a:lnTo>
                    <a:pt x="1036" y="444715"/>
                  </a:lnTo>
                  <a:lnTo>
                    <a:pt x="996" y="381185"/>
                  </a:lnTo>
                  <a:lnTo>
                    <a:pt x="955" y="317654"/>
                  </a:lnTo>
                  <a:lnTo>
                    <a:pt x="915" y="254123"/>
                  </a:lnTo>
                  <a:lnTo>
                    <a:pt x="874" y="190592"/>
                  </a:lnTo>
                  <a:lnTo>
                    <a:pt x="834" y="127061"/>
                  </a:lnTo>
                  <a:lnTo>
                    <a:pt x="793" y="63530"/>
                  </a:lnTo>
                  <a:lnTo>
                    <a:pt x="753" y="0"/>
                  </a:lnTo>
                  <a:lnTo>
                    <a:pt x="0" y="0"/>
                  </a:lnTo>
                  <a:lnTo>
                    <a:pt x="66" y="63531"/>
                  </a:lnTo>
                  <a:lnTo>
                    <a:pt x="132" y="127062"/>
                  </a:lnTo>
                  <a:lnTo>
                    <a:pt x="199" y="190593"/>
                  </a:lnTo>
                  <a:lnTo>
                    <a:pt x="265" y="254123"/>
                  </a:lnTo>
                  <a:lnTo>
                    <a:pt x="332" y="317654"/>
                  </a:lnTo>
                  <a:lnTo>
                    <a:pt x="398" y="381185"/>
                  </a:lnTo>
                  <a:lnTo>
                    <a:pt x="465" y="444716"/>
                  </a:lnTo>
                  <a:lnTo>
                    <a:pt x="531" y="508247"/>
                  </a:lnTo>
                  <a:lnTo>
                    <a:pt x="598" y="571777"/>
                  </a:lnTo>
                  <a:lnTo>
                    <a:pt x="664" y="635308"/>
                  </a:lnTo>
                  <a:lnTo>
                    <a:pt x="731" y="698839"/>
                  </a:lnTo>
                  <a:lnTo>
                    <a:pt x="797" y="762370"/>
                  </a:lnTo>
                  <a:lnTo>
                    <a:pt x="864" y="825901"/>
                  </a:lnTo>
                  <a:lnTo>
                    <a:pt x="930" y="889432"/>
                  </a:lnTo>
                  <a:lnTo>
                    <a:pt x="996" y="952962"/>
                  </a:lnTo>
                  <a:lnTo>
                    <a:pt x="1063" y="1016493"/>
                  </a:lnTo>
                  <a:lnTo>
                    <a:pt x="1129" y="1080024"/>
                  </a:lnTo>
                  <a:lnTo>
                    <a:pt x="1196" y="1143555"/>
                  </a:lnTo>
                  <a:lnTo>
                    <a:pt x="1262" y="1207086"/>
                  </a:lnTo>
                  <a:lnTo>
                    <a:pt x="1329" y="1270616"/>
                  </a:lnTo>
                  <a:lnTo>
                    <a:pt x="1395" y="1334147"/>
                  </a:lnTo>
                  <a:lnTo>
                    <a:pt x="1462" y="1397678"/>
                  </a:lnTo>
                  <a:lnTo>
                    <a:pt x="1528" y="1461209"/>
                  </a:lnTo>
                  <a:lnTo>
                    <a:pt x="1595" y="1524740"/>
                  </a:lnTo>
                  <a:lnTo>
                    <a:pt x="1661" y="1588270"/>
                  </a:lnTo>
                  <a:lnTo>
                    <a:pt x="1728" y="1651801"/>
                  </a:lnTo>
                  <a:lnTo>
                    <a:pt x="1794" y="1715332"/>
                  </a:lnTo>
                  <a:lnTo>
                    <a:pt x="1861" y="177886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76139" y="1568594"/>
              <a:ext cx="1174" cy="1842394"/>
            </a:xfrm>
            <a:custGeom>
              <a:avLst/>
              <a:pathLst>
                <a:path w="1174" h="1842394">
                  <a:moveTo>
                    <a:pt x="1174" y="1842394"/>
                  </a:moveTo>
                  <a:lnTo>
                    <a:pt x="1152" y="1778863"/>
                  </a:lnTo>
                  <a:lnTo>
                    <a:pt x="1131" y="1715332"/>
                  </a:lnTo>
                  <a:lnTo>
                    <a:pt x="1110" y="1651801"/>
                  </a:lnTo>
                  <a:lnTo>
                    <a:pt x="1089" y="1588271"/>
                  </a:lnTo>
                  <a:lnTo>
                    <a:pt x="1068" y="1524740"/>
                  </a:lnTo>
                  <a:lnTo>
                    <a:pt x="1046" y="1461209"/>
                  </a:lnTo>
                  <a:lnTo>
                    <a:pt x="1025" y="1397678"/>
                  </a:lnTo>
                  <a:lnTo>
                    <a:pt x="1004" y="1334147"/>
                  </a:lnTo>
                  <a:lnTo>
                    <a:pt x="983" y="1270616"/>
                  </a:lnTo>
                  <a:lnTo>
                    <a:pt x="962" y="1207086"/>
                  </a:lnTo>
                  <a:lnTo>
                    <a:pt x="940" y="1143555"/>
                  </a:lnTo>
                  <a:lnTo>
                    <a:pt x="919" y="1080024"/>
                  </a:lnTo>
                  <a:lnTo>
                    <a:pt x="898" y="1016493"/>
                  </a:lnTo>
                  <a:lnTo>
                    <a:pt x="877" y="952962"/>
                  </a:lnTo>
                  <a:lnTo>
                    <a:pt x="856" y="889431"/>
                  </a:lnTo>
                  <a:lnTo>
                    <a:pt x="834" y="825900"/>
                  </a:lnTo>
                  <a:lnTo>
                    <a:pt x="813" y="762370"/>
                  </a:lnTo>
                  <a:lnTo>
                    <a:pt x="792" y="698839"/>
                  </a:lnTo>
                  <a:lnTo>
                    <a:pt x="771" y="635308"/>
                  </a:lnTo>
                  <a:lnTo>
                    <a:pt x="750" y="571777"/>
                  </a:lnTo>
                  <a:lnTo>
                    <a:pt x="728" y="508246"/>
                  </a:lnTo>
                  <a:lnTo>
                    <a:pt x="707" y="444715"/>
                  </a:lnTo>
                  <a:lnTo>
                    <a:pt x="686" y="381185"/>
                  </a:lnTo>
                  <a:lnTo>
                    <a:pt x="665" y="317654"/>
                  </a:lnTo>
                  <a:lnTo>
                    <a:pt x="644" y="254123"/>
                  </a:lnTo>
                  <a:lnTo>
                    <a:pt x="622" y="190592"/>
                  </a:lnTo>
                  <a:lnTo>
                    <a:pt x="601" y="127061"/>
                  </a:lnTo>
                  <a:lnTo>
                    <a:pt x="580" y="63530"/>
                  </a:lnTo>
                  <a:lnTo>
                    <a:pt x="559" y="0"/>
                  </a:lnTo>
                  <a:lnTo>
                    <a:pt x="0" y="0"/>
                  </a:lnTo>
                  <a:lnTo>
                    <a:pt x="40" y="63531"/>
                  </a:lnTo>
                  <a:lnTo>
                    <a:pt x="80" y="127061"/>
                  </a:lnTo>
                  <a:lnTo>
                    <a:pt x="121" y="190592"/>
                  </a:lnTo>
                  <a:lnTo>
                    <a:pt x="161" y="254123"/>
                  </a:lnTo>
                  <a:lnTo>
                    <a:pt x="202" y="317654"/>
                  </a:lnTo>
                  <a:lnTo>
                    <a:pt x="242" y="381185"/>
                  </a:lnTo>
                  <a:lnTo>
                    <a:pt x="283" y="444716"/>
                  </a:lnTo>
                  <a:lnTo>
                    <a:pt x="323" y="508246"/>
                  </a:lnTo>
                  <a:lnTo>
                    <a:pt x="364" y="571777"/>
                  </a:lnTo>
                  <a:lnTo>
                    <a:pt x="404" y="635308"/>
                  </a:lnTo>
                  <a:lnTo>
                    <a:pt x="445" y="698839"/>
                  </a:lnTo>
                  <a:lnTo>
                    <a:pt x="485" y="762370"/>
                  </a:lnTo>
                  <a:lnTo>
                    <a:pt x="526" y="825901"/>
                  </a:lnTo>
                  <a:lnTo>
                    <a:pt x="566" y="889431"/>
                  </a:lnTo>
                  <a:lnTo>
                    <a:pt x="607" y="952962"/>
                  </a:lnTo>
                  <a:lnTo>
                    <a:pt x="647" y="1016493"/>
                  </a:lnTo>
                  <a:lnTo>
                    <a:pt x="688" y="1080024"/>
                  </a:lnTo>
                  <a:lnTo>
                    <a:pt x="728" y="1143555"/>
                  </a:lnTo>
                  <a:lnTo>
                    <a:pt x="769" y="1207086"/>
                  </a:lnTo>
                  <a:lnTo>
                    <a:pt x="809" y="1270616"/>
                  </a:lnTo>
                  <a:lnTo>
                    <a:pt x="850" y="1334147"/>
                  </a:lnTo>
                  <a:lnTo>
                    <a:pt x="890" y="1397678"/>
                  </a:lnTo>
                  <a:lnTo>
                    <a:pt x="931" y="1461209"/>
                  </a:lnTo>
                  <a:lnTo>
                    <a:pt x="971" y="1524740"/>
                  </a:lnTo>
                  <a:lnTo>
                    <a:pt x="1012" y="1588271"/>
                  </a:lnTo>
                  <a:lnTo>
                    <a:pt x="1052" y="1651801"/>
                  </a:lnTo>
                  <a:lnTo>
                    <a:pt x="1093" y="1715332"/>
                  </a:lnTo>
                  <a:lnTo>
                    <a:pt x="1133" y="177886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76698" y="1568594"/>
              <a:ext cx="614" cy="1842394"/>
            </a:xfrm>
            <a:custGeom>
              <a:avLst/>
              <a:pathLst>
                <a:path w="614" h="1842394">
                  <a:moveTo>
                    <a:pt x="614" y="1842394"/>
                  </a:moveTo>
                  <a:lnTo>
                    <a:pt x="603" y="1778863"/>
                  </a:lnTo>
                  <a:lnTo>
                    <a:pt x="592" y="1715332"/>
                  </a:lnTo>
                  <a:lnTo>
                    <a:pt x="580" y="1651802"/>
                  </a:lnTo>
                  <a:lnTo>
                    <a:pt x="569" y="1588271"/>
                  </a:lnTo>
                  <a:lnTo>
                    <a:pt x="558" y="1524740"/>
                  </a:lnTo>
                  <a:lnTo>
                    <a:pt x="546" y="1461209"/>
                  </a:lnTo>
                  <a:lnTo>
                    <a:pt x="535" y="1397678"/>
                  </a:lnTo>
                  <a:lnTo>
                    <a:pt x="524" y="1334147"/>
                  </a:lnTo>
                  <a:lnTo>
                    <a:pt x="512" y="1270616"/>
                  </a:lnTo>
                  <a:lnTo>
                    <a:pt x="501" y="1207086"/>
                  </a:lnTo>
                  <a:lnTo>
                    <a:pt x="490" y="1143555"/>
                  </a:lnTo>
                  <a:lnTo>
                    <a:pt x="478" y="1080024"/>
                  </a:lnTo>
                  <a:lnTo>
                    <a:pt x="467" y="1016493"/>
                  </a:lnTo>
                  <a:lnTo>
                    <a:pt x="456" y="952962"/>
                  </a:lnTo>
                  <a:lnTo>
                    <a:pt x="445" y="889431"/>
                  </a:lnTo>
                  <a:lnTo>
                    <a:pt x="433" y="825901"/>
                  </a:lnTo>
                  <a:lnTo>
                    <a:pt x="422" y="762370"/>
                  </a:lnTo>
                  <a:lnTo>
                    <a:pt x="411" y="698839"/>
                  </a:lnTo>
                  <a:lnTo>
                    <a:pt x="399" y="635308"/>
                  </a:lnTo>
                  <a:lnTo>
                    <a:pt x="388" y="571777"/>
                  </a:lnTo>
                  <a:lnTo>
                    <a:pt x="377" y="508246"/>
                  </a:lnTo>
                  <a:lnTo>
                    <a:pt x="365" y="444715"/>
                  </a:lnTo>
                  <a:lnTo>
                    <a:pt x="354" y="381185"/>
                  </a:lnTo>
                  <a:lnTo>
                    <a:pt x="343" y="317654"/>
                  </a:lnTo>
                  <a:lnTo>
                    <a:pt x="331" y="254123"/>
                  </a:lnTo>
                  <a:lnTo>
                    <a:pt x="320" y="190592"/>
                  </a:lnTo>
                  <a:lnTo>
                    <a:pt x="309" y="127061"/>
                  </a:lnTo>
                  <a:lnTo>
                    <a:pt x="297" y="63530"/>
                  </a:lnTo>
                  <a:lnTo>
                    <a:pt x="286" y="0"/>
                  </a:lnTo>
                  <a:lnTo>
                    <a:pt x="0" y="0"/>
                  </a:lnTo>
                  <a:lnTo>
                    <a:pt x="21" y="63530"/>
                  </a:lnTo>
                  <a:lnTo>
                    <a:pt x="42" y="127061"/>
                  </a:lnTo>
                  <a:lnTo>
                    <a:pt x="63" y="190592"/>
                  </a:lnTo>
                  <a:lnTo>
                    <a:pt x="84" y="254123"/>
                  </a:lnTo>
                  <a:lnTo>
                    <a:pt x="105" y="317654"/>
                  </a:lnTo>
                  <a:lnTo>
                    <a:pt x="127" y="381185"/>
                  </a:lnTo>
                  <a:lnTo>
                    <a:pt x="148" y="444715"/>
                  </a:lnTo>
                  <a:lnTo>
                    <a:pt x="169" y="508246"/>
                  </a:lnTo>
                  <a:lnTo>
                    <a:pt x="190" y="571777"/>
                  </a:lnTo>
                  <a:lnTo>
                    <a:pt x="211" y="635308"/>
                  </a:lnTo>
                  <a:lnTo>
                    <a:pt x="233" y="698839"/>
                  </a:lnTo>
                  <a:lnTo>
                    <a:pt x="254" y="762370"/>
                  </a:lnTo>
                  <a:lnTo>
                    <a:pt x="275" y="825901"/>
                  </a:lnTo>
                  <a:lnTo>
                    <a:pt x="296" y="889431"/>
                  </a:lnTo>
                  <a:lnTo>
                    <a:pt x="317" y="952962"/>
                  </a:lnTo>
                  <a:lnTo>
                    <a:pt x="339" y="1016493"/>
                  </a:lnTo>
                  <a:lnTo>
                    <a:pt x="360" y="1080024"/>
                  </a:lnTo>
                  <a:lnTo>
                    <a:pt x="381" y="1143555"/>
                  </a:lnTo>
                  <a:lnTo>
                    <a:pt x="402" y="1207086"/>
                  </a:lnTo>
                  <a:lnTo>
                    <a:pt x="423" y="1270616"/>
                  </a:lnTo>
                  <a:lnTo>
                    <a:pt x="445" y="1334147"/>
                  </a:lnTo>
                  <a:lnTo>
                    <a:pt x="466" y="1397678"/>
                  </a:lnTo>
                  <a:lnTo>
                    <a:pt x="487" y="1461209"/>
                  </a:lnTo>
                  <a:lnTo>
                    <a:pt x="508" y="1524740"/>
                  </a:lnTo>
                  <a:lnTo>
                    <a:pt x="529" y="1588271"/>
                  </a:lnTo>
                  <a:lnTo>
                    <a:pt x="551" y="1651802"/>
                  </a:lnTo>
                  <a:lnTo>
                    <a:pt x="572" y="1715332"/>
                  </a:lnTo>
                  <a:lnTo>
                    <a:pt x="593" y="17788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76985" y="1568594"/>
              <a:ext cx="328" cy="1842394"/>
            </a:xfrm>
            <a:custGeom>
              <a:avLst/>
              <a:pathLst>
                <a:path w="328" h="1842394">
                  <a:moveTo>
                    <a:pt x="328" y="1842394"/>
                  </a:moveTo>
                  <a:lnTo>
                    <a:pt x="320" y="1778863"/>
                  </a:lnTo>
                  <a:lnTo>
                    <a:pt x="313" y="1715332"/>
                  </a:lnTo>
                  <a:lnTo>
                    <a:pt x="306" y="1651802"/>
                  </a:lnTo>
                  <a:lnTo>
                    <a:pt x="298" y="1588271"/>
                  </a:lnTo>
                  <a:lnTo>
                    <a:pt x="291" y="1524740"/>
                  </a:lnTo>
                  <a:lnTo>
                    <a:pt x="284" y="1461209"/>
                  </a:lnTo>
                  <a:lnTo>
                    <a:pt x="276" y="1397678"/>
                  </a:lnTo>
                  <a:lnTo>
                    <a:pt x="269" y="1334147"/>
                  </a:lnTo>
                  <a:lnTo>
                    <a:pt x="262" y="1270616"/>
                  </a:lnTo>
                  <a:lnTo>
                    <a:pt x="254" y="1207086"/>
                  </a:lnTo>
                  <a:lnTo>
                    <a:pt x="247" y="1143555"/>
                  </a:lnTo>
                  <a:lnTo>
                    <a:pt x="240" y="1080024"/>
                  </a:lnTo>
                  <a:lnTo>
                    <a:pt x="232" y="1016493"/>
                  </a:lnTo>
                  <a:lnTo>
                    <a:pt x="225" y="952962"/>
                  </a:lnTo>
                  <a:lnTo>
                    <a:pt x="218" y="889431"/>
                  </a:lnTo>
                  <a:lnTo>
                    <a:pt x="210" y="825901"/>
                  </a:lnTo>
                  <a:lnTo>
                    <a:pt x="203" y="762370"/>
                  </a:lnTo>
                  <a:lnTo>
                    <a:pt x="196" y="698839"/>
                  </a:lnTo>
                  <a:lnTo>
                    <a:pt x="188" y="635308"/>
                  </a:lnTo>
                  <a:lnTo>
                    <a:pt x="181" y="571777"/>
                  </a:lnTo>
                  <a:lnTo>
                    <a:pt x="174" y="508246"/>
                  </a:lnTo>
                  <a:lnTo>
                    <a:pt x="166" y="444715"/>
                  </a:lnTo>
                  <a:lnTo>
                    <a:pt x="159" y="381185"/>
                  </a:lnTo>
                  <a:lnTo>
                    <a:pt x="152" y="317654"/>
                  </a:lnTo>
                  <a:lnTo>
                    <a:pt x="144" y="254123"/>
                  </a:lnTo>
                  <a:lnTo>
                    <a:pt x="137" y="190592"/>
                  </a:lnTo>
                  <a:lnTo>
                    <a:pt x="130" y="127061"/>
                  </a:lnTo>
                  <a:lnTo>
                    <a:pt x="122" y="63530"/>
                  </a:lnTo>
                  <a:lnTo>
                    <a:pt x="0" y="0"/>
                  </a:lnTo>
                  <a:lnTo>
                    <a:pt x="11" y="63530"/>
                  </a:lnTo>
                  <a:lnTo>
                    <a:pt x="22" y="127061"/>
                  </a:lnTo>
                  <a:lnTo>
                    <a:pt x="33" y="190592"/>
                  </a:lnTo>
                  <a:lnTo>
                    <a:pt x="45" y="254123"/>
                  </a:lnTo>
                  <a:lnTo>
                    <a:pt x="56" y="317654"/>
                  </a:lnTo>
                  <a:lnTo>
                    <a:pt x="67" y="381185"/>
                  </a:lnTo>
                  <a:lnTo>
                    <a:pt x="79" y="444715"/>
                  </a:lnTo>
                  <a:lnTo>
                    <a:pt x="90" y="508246"/>
                  </a:lnTo>
                  <a:lnTo>
                    <a:pt x="101" y="571777"/>
                  </a:lnTo>
                  <a:lnTo>
                    <a:pt x="113" y="635308"/>
                  </a:lnTo>
                  <a:lnTo>
                    <a:pt x="124" y="698839"/>
                  </a:lnTo>
                  <a:lnTo>
                    <a:pt x="135" y="762370"/>
                  </a:lnTo>
                  <a:lnTo>
                    <a:pt x="147" y="825901"/>
                  </a:lnTo>
                  <a:lnTo>
                    <a:pt x="158" y="889431"/>
                  </a:lnTo>
                  <a:lnTo>
                    <a:pt x="169" y="952962"/>
                  </a:lnTo>
                  <a:lnTo>
                    <a:pt x="181" y="1016493"/>
                  </a:lnTo>
                  <a:lnTo>
                    <a:pt x="192" y="1080024"/>
                  </a:lnTo>
                  <a:lnTo>
                    <a:pt x="203" y="1143555"/>
                  </a:lnTo>
                  <a:lnTo>
                    <a:pt x="215" y="1207086"/>
                  </a:lnTo>
                  <a:lnTo>
                    <a:pt x="226" y="1270616"/>
                  </a:lnTo>
                  <a:lnTo>
                    <a:pt x="237" y="1334147"/>
                  </a:lnTo>
                  <a:lnTo>
                    <a:pt x="248" y="1397678"/>
                  </a:lnTo>
                  <a:lnTo>
                    <a:pt x="260" y="1461209"/>
                  </a:lnTo>
                  <a:lnTo>
                    <a:pt x="271" y="1524740"/>
                  </a:lnTo>
                  <a:lnTo>
                    <a:pt x="282" y="1588271"/>
                  </a:lnTo>
                  <a:lnTo>
                    <a:pt x="294" y="1651802"/>
                  </a:lnTo>
                  <a:lnTo>
                    <a:pt x="305" y="1715332"/>
                  </a:lnTo>
                  <a:lnTo>
                    <a:pt x="316" y="177886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77100" y="1568594"/>
              <a:ext cx="212" cy="1842394"/>
            </a:xfrm>
            <a:custGeom>
              <a:avLst/>
              <a:pathLst>
                <a:path w="212" h="1842394">
                  <a:moveTo>
                    <a:pt x="212" y="1842394"/>
                  </a:moveTo>
                  <a:lnTo>
                    <a:pt x="209" y="1778863"/>
                  </a:lnTo>
                  <a:lnTo>
                    <a:pt x="205" y="1715332"/>
                  </a:lnTo>
                  <a:lnTo>
                    <a:pt x="202" y="1651802"/>
                  </a:lnTo>
                  <a:lnTo>
                    <a:pt x="198" y="1588271"/>
                  </a:lnTo>
                  <a:lnTo>
                    <a:pt x="195" y="1524740"/>
                  </a:lnTo>
                  <a:lnTo>
                    <a:pt x="191" y="1461209"/>
                  </a:lnTo>
                  <a:lnTo>
                    <a:pt x="188" y="1397678"/>
                  </a:lnTo>
                  <a:lnTo>
                    <a:pt x="184" y="1334147"/>
                  </a:lnTo>
                  <a:lnTo>
                    <a:pt x="181" y="1270616"/>
                  </a:lnTo>
                  <a:lnTo>
                    <a:pt x="177" y="1207086"/>
                  </a:lnTo>
                  <a:lnTo>
                    <a:pt x="174" y="1143555"/>
                  </a:lnTo>
                  <a:lnTo>
                    <a:pt x="170" y="1080024"/>
                  </a:lnTo>
                  <a:lnTo>
                    <a:pt x="167" y="1016493"/>
                  </a:lnTo>
                  <a:lnTo>
                    <a:pt x="163" y="952962"/>
                  </a:lnTo>
                  <a:lnTo>
                    <a:pt x="160" y="889431"/>
                  </a:lnTo>
                  <a:lnTo>
                    <a:pt x="156" y="825901"/>
                  </a:lnTo>
                  <a:lnTo>
                    <a:pt x="153" y="762370"/>
                  </a:lnTo>
                  <a:lnTo>
                    <a:pt x="149" y="698839"/>
                  </a:lnTo>
                  <a:lnTo>
                    <a:pt x="145" y="635308"/>
                  </a:lnTo>
                  <a:lnTo>
                    <a:pt x="142" y="571777"/>
                  </a:lnTo>
                  <a:lnTo>
                    <a:pt x="138" y="508246"/>
                  </a:lnTo>
                  <a:lnTo>
                    <a:pt x="135" y="444715"/>
                  </a:lnTo>
                  <a:lnTo>
                    <a:pt x="131" y="381185"/>
                  </a:lnTo>
                  <a:lnTo>
                    <a:pt x="128" y="317654"/>
                  </a:lnTo>
                  <a:lnTo>
                    <a:pt x="124" y="254123"/>
                  </a:lnTo>
                  <a:lnTo>
                    <a:pt x="121" y="190592"/>
                  </a:lnTo>
                  <a:lnTo>
                    <a:pt x="117" y="127061"/>
                  </a:lnTo>
                  <a:lnTo>
                    <a:pt x="114" y="63530"/>
                  </a:lnTo>
                  <a:lnTo>
                    <a:pt x="0" y="0"/>
                  </a:lnTo>
                  <a:lnTo>
                    <a:pt x="7" y="63530"/>
                  </a:lnTo>
                  <a:lnTo>
                    <a:pt x="14" y="127061"/>
                  </a:lnTo>
                  <a:lnTo>
                    <a:pt x="21" y="190592"/>
                  </a:lnTo>
                  <a:lnTo>
                    <a:pt x="29" y="254123"/>
                  </a:lnTo>
                  <a:lnTo>
                    <a:pt x="36" y="317654"/>
                  </a:lnTo>
                  <a:lnTo>
                    <a:pt x="43" y="381185"/>
                  </a:lnTo>
                  <a:lnTo>
                    <a:pt x="51" y="444715"/>
                  </a:lnTo>
                  <a:lnTo>
                    <a:pt x="58" y="508246"/>
                  </a:lnTo>
                  <a:lnTo>
                    <a:pt x="65" y="571777"/>
                  </a:lnTo>
                  <a:lnTo>
                    <a:pt x="73" y="635308"/>
                  </a:lnTo>
                  <a:lnTo>
                    <a:pt x="80" y="698839"/>
                  </a:lnTo>
                  <a:lnTo>
                    <a:pt x="87" y="762370"/>
                  </a:lnTo>
                  <a:lnTo>
                    <a:pt x="95" y="825901"/>
                  </a:lnTo>
                  <a:lnTo>
                    <a:pt x="102" y="889431"/>
                  </a:lnTo>
                  <a:lnTo>
                    <a:pt x="109" y="952962"/>
                  </a:lnTo>
                  <a:lnTo>
                    <a:pt x="117" y="1016493"/>
                  </a:lnTo>
                  <a:lnTo>
                    <a:pt x="124" y="1080024"/>
                  </a:lnTo>
                  <a:lnTo>
                    <a:pt x="131" y="1143555"/>
                  </a:lnTo>
                  <a:lnTo>
                    <a:pt x="139" y="1207086"/>
                  </a:lnTo>
                  <a:lnTo>
                    <a:pt x="146" y="1270616"/>
                  </a:lnTo>
                  <a:lnTo>
                    <a:pt x="153" y="1334147"/>
                  </a:lnTo>
                  <a:lnTo>
                    <a:pt x="161" y="1397678"/>
                  </a:lnTo>
                  <a:lnTo>
                    <a:pt x="168" y="1461209"/>
                  </a:lnTo>
                  <a:lnTo>
                    <a:pt x="175" y="1524740"/>
                  </a:lnTo>
                  <a:lnTo>
                    <a:pt x="183" y="1588271"/>
                  </a:lnTo>
                  <a:lnTo>
                    <a:pt x="190" y="1651802"/>
                  </a:lnTo>
                  <a:lnTo>
                    <a:pt x="197" y="1715332"/>
                  </a:lnTo>
                  <a:lnTo>
                    <a:pt x="205" y="177886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77211" y="1568594"/>
              <a:ext cx="101" cy="1842394"/>
            </a:xfrm>
            <a:custGeom>
              <a:avLst/>
              <a:pathLst>
                <a:path w="101" h="1842394">
                  <a:moveTo>
                    <a:pt x="101" y="1842394"/>
                  </a:moveTo>
                  <a:lnTo>
                    <a:pt x="100" y="1778863"/>
                  </a:lnTo>
                  <a:lnTo>
                    <a:pt x="98" y="1715332"/>
                  </a:lnTo>
                  <a:lnTo>
                    <a:pt x="97" y="1651802"/>
                  </a:lnTo>
                  <a:lnTo>
                    <a:pt x="95" y="1588271"/>
                  </a:lnTo>
                  <a:lnTo>
                    <a:pt x="94" y="1524740"/>
                  </a:lnTo>
                  <a:lnTo>
                    <a:pt x="93" y="1461209"/>
                  </a:lnTo>
                  <a:lnTo>
                    <a:pt x="91" y="1397678"/>
                  </a:lnTo>
                  <a:lnTo>
                    <a:pt x="90" y="1334147"/>
                  </a:lnTo>
                  <a:lnTo>
                    <a:pt x="88" y="1270616"/>
                  </a:lnTo>
                  <a:lnTo>
                    <a:pt x="87" y="1207086"/>
                  </a:lnTo>
                  <a:lnTo>
                    <a:pt x="85" y="1143555"/>
                  </a:lnTo>
                  <a:lnTo>
                    <a:pt x="84" y="1080024"/>
                  </a:lnTo>
                  <a:lnTo>
                    <a:pt x="83" y="1016493"/>
                  </a:lnTo>
                  <a:lnTo>
                    <a:pt x="81" y="952962"/>
                  </a:lnTo>
                  <a:lnTo>
                    <a:pt x="80" y="889431"/>
                  </a:lnTo>
                  <a:lnTo>
                    <a:pt x="78" y="825901"/>
                  </a:lnTo>
                  <a:lnTo>
                    <a:pt x="77" y="762370"/>
                  </a:lnTo>
                  <a:lnTo>
                    <a:pt x="75" y="698839"/>
                  </a:lnTo>
                  <a:lnTo>
                    <a:pt x="74" y="635308"/>
                  </a:lnTo>
                  <a:lnTo>
                    <a:pt x="72" y="571777"/>
                  </a:lnTo>
                  <a:lnTo>
                    <a:pt x="71" y="508246"/>
                  </a:lnTo>
                  <a:lnTo>
                    <a:pt x="70" y="444715"/>
                  </a:lnTo>
                  <a:lnTo>
                    <a:pt x="68" y="381185"/>
                  </a:lnTo>
                  <a:lnTo>
                    <a:pt x="67" y="317654"/>
                  </a:lnTo>
                  <a:lnTo>
                    <a:pt x="65" y="254123"/>
                  </a:lnTo>
                  <a:lnTo>
                    <a:pt x="64" y="190592"/>
                  </a:lnTo>
                  <a:lnTo>
                    <a:pt x="62" y="127061"/>
                  </a:lnTo>
                  <a:lnTo>
                    <a:pt x="61" y="63530"/>
                  </a:lnTo>
                  <a:lnTo>
                    <a:pt x="0" y="0"/>
                  </a:lnTo>
                  <a:lnTo>
                    <a:pt x="3" y="63530"/>
                  </a:lnTo>
                  <a:lnTo>
                    <a:pt x="7" y="127061"/>
                  </a:lnTo>
                  <a:lnTo>
                    <a:pt x="10" y="190592"/>
                  </a:lnTo>
                  <a:lnTo>
                    <a:pt x="14" y="254123"/>
                  </a:lnTo>
                  <a:lnTo>
                    <a:pt x="17" y="317654"/>
                  </a:lnTo>
                  <a:lnTo>
                    <a:pt x="21" y="381185"/>
                  </a:lnTo>
                  <a:lnTo>
                    <a:pt x="24" y="444715"/>
                  </a:lnTo>
                  <a:lnTo>
                    <a:pt x="28" y="508246"/>
                  </a:lnTo>
                  <a:lnTo>
                    <a:pt x="31" y="571777"/>
                  </a:lnTo>
                  <a:lnTo>
                    <a:pt x="35" y="635308"/>
                  </a:lnTo>
                  <a:lnTo>
                    <a:pt x="38" y="698839"/>
                  </a:lnTo>
                  <a:lnTo>
                    <a:pt x="42" y="762370"/>
                  </a:lnTo>
                  <a:lnTo>
                    <a:pt x="45" y="825901"/>
                  </a:lnTo>
                  <a:lnTo>
                    <a:pt x="49" y="889431"/>
                  </a:lnTo>
                  <a:lnTo>
                    <a:pt x="52" y="952962"/>
                  </a:lnTo>
                  <a:lnTo>
                    <a:pt x="56" y="1016493"/>
                  </a:lnTo>
                  <a:lnTo>
                    <a:pt x="59" y="1080024"/>
                  </a:lnTo>
                  <a:lnTo>
                    <a:pt x="63" y="1143555"/>
                  </a:lnTo>
                  <a:lnTo>
                    <a:pt x="66" y="1207086"/>
                  </a:lnTo>
                  <a:lnTo>
                    <a:pt x="70" y="1270616"/>
                  </a:lnTo>
                  <a:lnTo>
                    <a:pt x="73" y="1334147"/>
                  </a:lnTo>
                  <a:lnTo>
                    <a:pt x="77" y="1397678"/>
                  </a:lnTo>
                  <a:lnTo>
                    <a:pt x="80" y="1461209"/>
                  </a:lnTo>
                  <a:lnTo>
                    <a:pt x="84" y="1524740"/>
                  </a:lnTo>
                  <a:lnTo>
                    <a:pt x="87" y="1588271"/>
                  </a:lnTo>
                  <a:lnTo>
                    <a:pt x="91" y="1651802"/>
                  </a:lnTo>
                  <a:lnTo>
                    <a:pt x="94" y="1715332"/>
                  </a:lnTo>
                  <a:lnTo>
                    <a:pt x="98" y="177886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77271" y="1568594"/>
              <a:ext cx="41" cy="1842394"/>
            </a:xfrm>
            <a:custGeom>
              <a:avLst/>
              <a:pathLst>
                <a:path w="41" h="1842394">
                  <a:moveTo>
                    <a:pt x="41" y="1842394"/>
                  </a:moveTo>
                  <a:lnTo>
                    <a:pt x="41" y="1778863"/>
                  </a:lnTo>
                  <a:lnTo>
                    <a:pt x="40" y="1715332"/>
                  </a:lnTo>
                  <a:lnTo>
                    <a:pt x="40" y="1651802"/>
                  </a:lnTo>
                  <a:lnTo>
                    <a:pt x="39" y="1588271"/>
                  </a:lnTo>
                  <a:lnTo>
                    <a:pt x="39" y="1524740"/>
                  </a:lnTo>
                  <a:lnTo>
                    <a:pt x="38" y="1461209"/>
                  </a:lnTo>
                  <a:lnTo>
                    <a:pt x="38" y="1397678"/>
                  </a:lnTo>
                  <a:lnTo>
                    <a:pt x="37" y="1334147"/>
                  </a:lnTo>
                  <a:lnTo>
                    <a:pt x="37" y="1270616"/>
                  </a:lnTo>
                  <a:lnTo>
                    <a:pt x="36" y="1207086"/>
                  </a:lnTo>
                  <a:lnTo>
                    <a:pt x="36" y="1143555"/>
                  </a:lnTo>
                  <a:lnTo>
                    <a:pt x="35" y="1080024"/>
                  </a:lnTo>
                  <a:lnTo>
                    <a:pt x="35" y="1016493"/>
                  </a:lnTo>
                  <a:lnTo>
                    <a:pt x="34" y="952962"/>
                  </a:lnTo>
                  <a:lnTo>
                    <a:pt x="34" y="889431"/>
                  </a:lnTo>
                  <a:lnTo>
                    <a:pt x="33" y="825901"/>
                  </a:lnTo>
                  <a:lnTo>
                    <a:pt x="33" y="762370"/>
                  </a:lnTo>
                  <a:lnTo>
                    <a:pt x="32" y="698839"/>
                  </a:lnTo>
                  <a:lnTo>
                    <a:pt x="32" y="635308"/>
                  </a:lnTo>
                  <a:lnTo>
                    <a:pt x="32" y="571777"/>
                  </a:lnTo>
                  <a:lnTo>
                    <a:pt x="31" y="508246"/>
                  </a:lnTo>
                  <a:lnTo>
                    <a:pt x="31" y="444715"/>
                  </a:lnTo>
                  <a:lnTo>
                    <a:pt x="30" y="381185"/>
                  </a:lnTo>
                  <a:lnTo>
                    <a:pt x="30" y="317654"/>
                  </a:lnTo>
                  <a:lnTo>
                    <a:pt x="29" y="254123"/>
                  </a:lnTo>
                  <a:lnTo>
                    <a:pt x="29" y="190592"/>
                  </a:lnTo>
                  <a:lnTo>
                    <a:pt x="28" y="127061"/>
                  </a:lnTo>
                  <a:lnTo>
                    <a:pt x="28" y="63530"/>
                  </a:lnTo>
                  <a:lnTo>
                    <a:pt x="0" y="0"/>
                  </a:lnTo>
                  <a:lnTo>
                    <a:pt x="1" y="63530"/>
                  </a:lnTo>
                  <a:lnTo>
                    <a:pt x="2" y="127061"/>
                  </a:lnTo>
                  <a:lnTo>
                    <a:pt x="4" y="190592"/>
                  </a:lnTo>
                  <a:lnTo>
                    <a:pt x="5" y="254123"/>
                  </a:lnTo>
                  <a:lnTo>
                    <a:pt x="7" y="317654"/>
                  </a:lnTo>
                  <a:lnTo>
                    <a:pt x="8" y="381185"/>
                  </a:lnTo>
                  <a:lnTo>
                    <a:pt x="10" y="444715"/>
                  </a:lnTo>
                  <a:lnTo>
                    <a:pt x="11" y="508246"/>
                  </a:lnTo>
                  <a:lnTo>
                    <a:pt x="12" y="571777"/>
                  </a:lnTo>
                  <a:lnTo>
                    <a:pt x="14" y="635308"/>
                  </a:lnTo>
                  <a:lnTo>
                    <a:pt x="15" y="698839"/>
                  </a:lnTo>
                  <a:lnTo>
                    <a:pt x="17" y="762370"/>
                  </a:lnTo>
                  <a:lnTo>
                    <a:pt x="18" y="825901"/>
                  </a:lnTo>
                  <a:lnTo>
                    <a:pt x="20" y="889431"/>
                  </a:lnTo>
                  <a:lnTo>
                    <a:pt x="21" y="952962"/>
                  </a:lnTo>
                  <a:lnTo>
                    <a:pt x="22" y="1016493"/>
                  </a:lnTo>
                  <a:lnTo>
                    <a:pt x="24" y="1080024"/>
                  </a:lnTo>
                  <a:lnTo>
                    <a:pt x="25" y="1143555"/>
                  </a:lnTo>
                  <a:lnTo>
                    <a:pt x="27" y="1207086"/>
                  </a:lnTo>
                  <a:lnTo>
                    <a:pt x="28" y="1270616"/>
                  </a:lnTo>
                  <a:lnTo>
                    <a:pt x="30" y="1334147"/>
                  </a:lnTo>
                  <a:lnTo>
                    <a:pt x="31" y="1397678"/>
                  </a:lnTo>
                  <a:lnTo>
                    <a:pt x="32" y="1461209"/>
                  </a:lnTo>
                  <a:lnTo>
                    <a:pt x="34" y="1524740"/>
                  </a:lnTo>
                  <a:lnTo>
                    <a:pt x="35" y="1588271"/>
                  </a:lnTo>
                  <a:lnTo>
                    <a:pt x="37" y="1651802"/>
                  </a:lnTo>
                  <a:lnTo>
                    <a:pt x="38" y="1715332"/>
                  </a:lnTo>
                  <a:lnTo>
                    <a:pt x="40" y="177886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77299" y="1568594"/>
              <a:ext cx="13" cy="1842394"/>
            </a:xfrm>
            <a:custGeom>
              <a:avLst/>
              <a:pathLst>
                <a:path w="13" h="1842394">
                  <a:moveTo>
                    <a:pt x="13" y="1842394"/>
                  </a:moveTo>
                  <a:lnTo>
                    <a:pt x="13" y="1778863"/>
                  </a:lnTo>
                  <a:lnTo>
                    <a:pt x="13" y="1715332"/>
                  </a:lnTo>
                  <a:lnTo>
                    <a:pt x="13" y="1651802"/>
                  </a:lnTo>
                  <a:lnTo>
                    <a:pt x="13" y="1588271"/>
                  </a:lnTo>
                  <a:lnTo>
                    <a:pt x="13" y="1524740"/>
                  </a:lnTo>
                  <a:lnTo>
                    <a:pt x="13" y="1461209"/>
                  </a:lnTo>
                  <a:lnTo>
                    <a:pt x="13" y="1397678"/>
                  </a:lnTo>
                  <a:lnTo>
                    <a:pt x="13" y="1334147"/>
                  </a:lnTo>
                  <a:lnTo>
                    <a:pt x="13" y="1270616"/>
                  </a:lnTo>
                  <a:lnTo>
                    <a:pt x="13" y="1207086"/>
                  </a:lnTo>
                  <a:lnTo>
                    <a:pt x="13" y="1143555"/>
                  </a:lnTo>
                  <a:lnTo>
                    <a:pt x="13" y="1080024"/>
                  </a:lnTo>
                  <a:lnTo>
                    <a:pt x="13" y="1016493"/>
                  </a:lnTo>
                  <a:lnTo>
                    <a:pt x="13" y="952962"/>
                  </a:lnTo>
                  <a:lnTo>
                    <a:pt x="13" y="889431"/>
                  </a:lnTo>
                  <a:lnTo>
                    <a:pt x="13" y="825901"/>
                  </a:lnTo>
                  <a:lnTo>
                    <a:pt x="13" y="762370"/>
                  </a:lnTo>
                  <a:lnTo>
                    <a:pt x="13" y="698839"/>
                  </a:lnTo>
                  <a:lnTo>
                    <a:pt x="13" y="635308"/>
                  </a:lnTo>
                  <a:lnTo>
                    <a:pt x="13" y="571777"/>
                  </a:lnTo>
                  <a:lnTo>
                    <a:pt x="13" y="508246"/>
                  </a:lnTo>
                  <a:lnTo>
                    <a:pt x="13" y="444715"/>
                  </a:lnTo>
                  <a:lnTo>
                    <a:pt x="13" y="381185"/>
                  </a:lnTo>
                  <a:lnTo>
                    <a:pt x="13" y="317654"/>
                  </a:lnTo>
                  <a:lnTo>
                    <a:pt x="13" y="254123"/>
                  </a:lnTo>
                  <a:lnTo>
                    <a:pt x="13" y="190592"/>
                  </a:lnTo>
                  <a:lnTo>
                    <a:pt x="13" y="127061"/>
                  </a:lnTo>
                  <a:lnTo>
                    <a:pt x="13" y="63530"/>
                  </a:lnTo>
                  <a:lnTo>
                    <a:pt x="0" y="0"/>
                  </a:lnTo>
                  <a:lnTo>
                    <a:pt x="0" y="63530"/>
                  </a:lnTo>
                  <a:lnTo>
                    <a:pt x="0" y="127061"/>
                  </a:lnTo>
                  <a:lnTo>
                    <a:pt x="1" y="190592"/>
                  </a:lnTo>
                  <a:lnTo>
                    <a:pt x="1" y="254123"/>
                  </a:lnTo>
                  <a:lnTo>
                    <a:pt x="2" y="317654"/>
                  </a:lnTo>
                  <a:lnTo>
                    <a:pt x="2" y="381185"/>
                  </a:lnTo>
                  <a:lnTo>
                    <a:pt x="3" y="444715"/>
                  </a:lnTo>
                  <a:lnTo>
                    <a:pt x="3" y="508246"/>
                  </a:lnTo>
                  <a:lnTo>
                    <a:pt x="4" y="571777"/>
                  </a:lnTo>
                  <a:lnTo>
                    <a:pt x="4" y="635308"/>
                  </a:lnTo>
                  <a:lnTo>
                    <a:pt x="5" y="698839"/>
                  </a:lnTo>
                  <a:lnTo>
                    <a:pt x="5" y="762370"/>
                  </a:lnTo>
                  <a:lnTo>
                    <a:pt x="6" y="825901"/>
                  </a:lnTo>
                  <a:lnTo>
                    <a:pt x="6" y="889431"/>
                  </a:lnTo>
                  <a:lnTo>
                    <a:pt x="7" y="952962"/>
                  </a:lnTo>
                  <a:lnTo>
                    <a:pt x="7" y="1016493"/>
                  </a:lnTo>
                  <a:lnTo>
                    <a:pt x="8" y="1080024"/>
                  </a:lnTo>
                  <a:lnTo>
                    <a:pt x="8" y="1143555"/>
                  </a:lnTo>
                  <a:lnTo>
                    <a:pt x="9" y="1207086"/>
                  </a:lnTo>
                  <a:lnTo>
                    <a:pt x="9" y="1270616"/>
                  </a:lnTo>
                  <a:lnTo>
                    <a:pt x="10" y="1334147"/>
                  </a:lnTo>
                  <a:lnTo>
                    <a:pt x="10" y="1397678"/>
                  </a:lnTo>
                  <a:lnTo>
                    <a:pt x="10" y="1461209"/>
                  </a:lnTo>
                  <a:lnTo>
                    <a:pt x="11" y="1524740"/>
                  </a:lnTo>
                  <a:lnTo>
                    <a:pt x="11" y="1588271"/>
                  </a:lnTo>
                  <a:lnTo>
                    <a:pt x="12" y="1651802"/>
                  </a:lnTo>
                  <a:lnTo>
                    <a:pt x="12" y="1715332"/>
                  </a:lnTo>
                  <a:lnTo>
                    <a:pt x="13" y="177886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77313" y="1568594"/>
              <a:ext cx="0" cy="1842394"/>
            </a:xfrm>
            <a:custGeom>
              <a:avLst/>
              <a:pathLst>
                <a:path w="0" h="1842394">
                  <a:moveTo>
                    <a:pt x="0" y="1842394"/>
                  </a:moveTo>
                  <a:lnTo>
                    <a:pt x="0" y="1778863"/>
                  </a:lnTo>
                  <a:lnTo>
                    <a:pt x="0" y="1715332"/>
                  </a:lnTo>
                  <a:lnTo>
                    <a:pt x="0" y="1651802"/>
                  </a:lnTo>
                  <a:lnTo>
                    <a:pt x="0" y="1588271"/>
                  </a:lnTo>
                  <a:lnTo>
                    <a:pt x="0" y="1524740"/>
                  </a:lnTo>
                  <a:lnTo>
                    <a:pt x="0" y="1461209"/>
                  </a:lnTo>
                  <a:lnTo>
                    <a:pt x="0" y="1397678"/>
                  </a:lnTo>
                  <a:lnTo>
                    <a:pt x="0" y="1334147"/>
                  </a:lnTo>
                  <a:lnTo>
                    <a:pt x="0" y="1270616"/>
                  </a:lnTo>
                  <a:lnTo>
                    <a:pt x="0" y="1207086"/>
                  </a:lnTo>
                  <a:lnTo>
                    <a:pt x="0" y="1143555"/>
                  </a:lnTo>
                  <a:lnTo>
                    <a:pt x="0" y="1080024"/>
                  </a:lnTo>
                  <a:lnTo>
                    <a:pt x="0" y="1016493"/>
                  </a:lnTo>
                  <a:lnTo>
                    <a:pt x="0" y="952962"/>
                  </a:lnTo>
                  <a:lnTo>
                    <a:pt x="0" y="889431"/>
                  </a:lnTo>
                  <a:lnTo>
                    <a:pt x="0" y="825901"/>
                  </a:lnTo>
                  <a:lnTo>
                    <a:pt x="0" y="762370"/>
                  </a:lnTo>
                  <a:lnTo>
                    <a:pt x="0" y="698839"/>
                  </a:lnTo>
                  <a:lnTo>
                    <a:pt x="0" y="635308"/>
                  </a:lnTo>
                  <a:lnTo>
                    <a:pt x="0" y="571777"/>
                  </a:lnTo>
                  <a:lnTo>
                    <a:pt x="0" y="508246"/>
                  </a:lnTo>
                  <a:lnTo>
                    <a:pt x="0" y="444715"/>
                  </a:lnTo>
                  <a:lnTo>
                    <a:pt x="0" y="381185"/>
                  </a:lnTo>
                  <a:lnTo>
                    <a:pt x="0" y="317654"/>
                  </a:lnTo>
                  <a:lnTo>
                    <a:pt x="0" y="254123"/>
                  </a:lnTo>
                  <a:lnTo>
                    <a:pt x="0" y="190592"/>
                  </a:lnTo>
                  <a:lnTo>
                    <a:pt x="0" y="127061"/>
                  </a:lnTo>
                  <a:lnTo>
                    <a:pt x="0" y="63530"/>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952306" y="1758897"/>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2" name="rc32"/>
            <p:cNvSpPr/>
            <p:nvPr/>
          </p:nvSpPr>
          <p:spPr>
            <a:xfrm>
              <a:off x="4961306"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961306"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961306"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961306"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961306"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961306"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961306"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961306"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961306"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961306"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961306"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961306"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961306"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961306"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241351" y="201913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Indonesia: 750,000 (30%) </a:t>
              </a:r>
            </a:p>
          </p:txBody>
        </p:sp>
        <p:sp>
          <p:nvSpPr>
            <p:cNvPr id="60" name="tx60"/>
            <p:cNvSpPr/>
            <p:nvPr/>
          </p:nvSpPr>
          <p:spPr>
            <a:xfrm>
              <a:off x="5241351" y="2238591"/>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Viet Nam: 479,000 (19%) </a:t>
              </a:r>
            </a:p>
          </p:txBody>
        </p:sp>
        <p:sp>
          <p:nvSpPr>
            <p:cNvPr id="61" name="tx61"/>
            <p:cNvSpPr/>
            <p:nvPr/>
          </p:nvSpPr>
          <p:spPr>
            <a:xfrm>
              <a:off x="5241351" y="2458047"/>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DPRK: 284,000 (11%) </a:t>
              </a:r>
            </a:p>
          </p:txBody>
        </p:sp>
        <p:sp>
          <p:nvSpPr>
            <p:cNvPr id="62" name="tx62"/>
            <p:cNvSpPr/>
            <p:nvPr/>
          </p:nvSpPr>
          <p:spPr>
            <a:xfrm>
              <a:off x="5241351" y="2677503"/>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China: 266,000 (11%) </a:t>
              </a:r>
            </a:p>
          </p:txBody>
        </p:sp>
        <p:sp>
          <p:nvSpPr>
            <p:cNvPr id="63" name="tx63"/>
            <p:cNvSpPr/>
            <p:nvPr/>
          </p:nvSpPr>
          <p:spPr>
            <a:xfrm>
              <a:off x="5241351" y="2896959"/>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Myanmar: 211,000 (8%) </a:t>
              </a:r>
            </a:p>
          </p:txBody>
        </p:sp>
        <p:sp>
          <p:nvSpPr>
            <p:cNvPr id="64" name="tx64"/>
            <p:cNvSpPr/>
            <p:nvPr/>
          </p:nvSpPr>
          <p:spPr>
            <a:xfrm>
              <a:off x="5241351" y="3116415"/>
              <a:ext cx="14350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Philippines: 199,000 (8%) </a:t>
              </a:r>
            </a:p>
          </p:txBody>
        </p:sp>
        <p:sp>
          <p:nvSpPr>
            <p:cNvPr id="65" name="tx65"/>
            <p:cNvSpPr/>
            <p:nvPr/>
          </p:nvSpPr>
          <p:spPr>
            <a:xfrm>
              <a:off x="5241351" y="3335871"/>
              <a:ext cx="11367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PNG: 161,000 (6%) </a:t>
              </a:r>
            </a:p>
          </p:txBody>
        </p:sp>
        <p:sp>
          <p:nvSpPr>
            <p:cNvPr id="66" name="tx66"/>
            <p:cNvSpPr/>
            <p:nvPr/>
          </p:nvSpPr>
          <p:spPr>
            <a:xfrm>
              <a:off x="5241351" y="3555327"/>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Cambodia: 53,000 (2%) </a:t>
              </a:r>
            </a:p>
          </p:txBody>
        </p:sp>
        <p:sp>
          <p:nvSpPr>
            <p:cNvPr id="67" name="tx67"/>
            <p:cNvSpPr/>
            <p:nvPr/>
          </p:nvSpPr>
          <p:spPr>
            <a:xfrm>
              <a:off x="5241351" y="3774783"/>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Thailand: 47,000 (2%) </a:t>
              </a:r>
            </a:p>
          </p:txBody>
        </p:sp>
        <p:sp>
          <p:nvSpPr>
            <p:cNvPr id="68" name="tx68"/>
            <p:cNvSpPr/>
            <p:nvPr/>
          </p:nvSpPr>
          <p:spPr>
            <a:xfrm>
              <a:off x="5241351" y="3994239"/>
              <a:ext cx="11369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Laos: 25,000 (1%) </a:t>
              </a:r>
            </a:p>
          </p:txBody>
        </p:sp>
        <p:sp>
          <p:nvSpPr>
            <p:cNvPr id="69" name="tx69"/>
            <p:cNvSpPr/>
            <p:nvPr/>
          </p:nvSpPr>
          <p:spPr>
            <a:xfrm>
              <a:off x="5241351" y="4213695"/>
              <a:ext cx="13355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Malaysia: 13,000 (1%) </a:t>
              </a:r>
            </a:p>
          </p:txBody>
        </p:sp>
        <p:sp>
          <p:nvSpPr>
            <p:cNvPr id="70" name="tx70"/>
            <p:cNvSpPr/>
            <p:nvPr/>
          </p:nvSpPr>
          <p:spPr>
            <a:xfrm>
              <a:off x="5241351" y="4433151"/>
              <a:ext cx="1493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Timor-Leste: 5,000 (&lt;1%) </a:t>
              </a:r>
            </a:p>
          </p:txBody>
        </p:sp>
        <p:sp>
          <p:nvSpPr>
            <p:cNvPr id="71" name="tx71"/>
            <p:cNvSpPr/>
            <p:nvPr/>
          </p:nvSpPr>
          <p:spPr>
            <a:xfrm>
              <a:off x="5241351" y="4652607"/>
              <a:ext cx="1723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Solomon Islands: 3,000 (&lt;1%) </a:t>
              </a:r>
            </a:p>
          </p:txBody>
        </p:sp>
        <p:sp>
          <p:nvSpPr>
            <p:cNvPr id="72" name="tx72"/>
            <p:cNvSpPr/>
            <p:nvPr/>
          </p:nvSpPr>
          <p:spPr>
            <a:xfrm>
              <a:off x="5241351" y="4872063"/>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Mongolia: 3,000 (&lt;1%) </a:t>
              </a:r>
            </a:p>
          </p:txBody>
        </p:sp>
        <p:sp>
          <p:nvSpPr>
            <p:cNvPr id="73" name="tx73"/>
            <p:cNvSpPr/>
            <p:nvPr/>
          </p:nvSpPr>
          <p:spPr>
            <a:xfrm>
              <a:off x="7323916" y="2019135"/>
              <a:ext cx="13140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Vanuatu: 2,000 (&lt;1%) </a:t>
              </a:r>
            </a:p>
          </p:txBody>
        </p:sp>
        <p:sp>
          <p:nvSpPr>
            <p:cNvPr id="74" name="tx74"/>
            <p:cNvSpPr/>
            <p:nvPr/>
          </p:nvSpPr>
          <p:spPr>
            <a:xfrm>
              <a:off x="7323916" y="2238591"/>
              <a:ext cx="13170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Samoa: &lt;1,000 (&lt;1%) </a:t>
              </a:r>
            </a:p>
          </p:txBody>
        </p:sp>
        <p:sp>
          <p:nvSpPr>
            <p:cNvPr id="75" name="tx75"/>
            <p:cNvSpPr/>
            <p:nvPr/>
          </p:nvSpPr>
          <p:spPr>
            <a:xfrm>
              <a:off x="7323916" y="2458047"/>
              <a:ext cx="15033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Micronesia: &lt;1,000 (&lt;1%) </a:t>
              </a:r>
            </a:p>
          </p:txBody>
        </p:sp>
        <p:sp>
          <p:nvSpPr>
            <p:cNvPr id="76" name="tx76"/>
            <p:cNvSpPr/>
            <p:nvPr/>
          </p:nvSpPr>
          <p:spPr>
            <a:xfrm>
              <a:off x="7323916" y="2677503"/>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Kiribati: &lt;500 (&lt;1%) </a:t>
              </a:r>
            </a:p>
          </p:txBody>
        </p:sp>
        <p:sp>
          <p:nvSpPr>
            <p:cNvPr id="77" name="tx77"/>
            <p:cNvSpPr/>
            <p:nvPr/>
          </p:nvSpPr>
          <p:spPr>
            <a:xfrm>
              <a:off x="7323916" y="2896959"/>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Fiji: &lt;200 (&lt;1%) </a:t>
              </a:r>
            </a:p>
          </p:txBody>
        </p:sp>
        <p:sp>
          <p:nvSpPr>
            <p:cNvPr id="78" name="tx78"/>
            <p:cNvSpPr/>
            <p:nvPr/>
          </p:nvSpPr>
          <p:spPr>
            <a:xfrm>
              <a:off x="7323916" y="3116415"/>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Marshall Islands: &lt;200 (&lt;1%) </a:t>
              </a:r>
            </a:p>
          </p:txBody>
        </p:sp>
        <p:sp>
          <p:nvSpPr>
            <p:cNvPr id="79" name="tx79"/>
            <p:cNvSpPr/>
            <p:nvPr/>
          </p:nvSpPr>
          <p:spPr>
            <a:xfrm>
              <a:off x="7323916" y="3335871"/>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Brunei Darussalam: &lt;100 (&lt;1%) </a:t>
              </a:r>
            </a:p>
          </p:txBody>
        </p:sp>
        <p:sp>
          <p:nvSpPr>
            <p:cNvPr id="80" name="tx80"/>
            <p:cNvSpPr/>
            <p:nvPr/>
          </p:nvSpPr>
          <p:spPr>
            <a:xfrm>
              <a:off x="7323916" y="3555327"/>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Cook Islands: &lt;100 (&lt;1%) </a:t>
              </a:r>
            </a:p>
          </p:txBody>
        </p:sp>
        <p:sp>
          <p:nvSpPr>
            <p:cNvPr id="81" name="tx81"/>
            <p:cNvSpPr/>
            <p:nvPr/>
          </p:nvSpPr>
          <p:spPr>
            <a:xfrm>
              <a:off x="7323916" y="3774783"/>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Tonga: &lt;100 (&lt;1%) </a:t>
              </a:r>
            </a:p>
          </p:txBody>
        </p:sp>
        <p:sp>
          <p:nvSpPr>
            <p:cNvPr id="82" name="tx82"/>
            <p:cNvSpPr/>
            <p:nvPr/>
          </p:nvSpPr>
          <p:spPr>
            <a:xfrm>
              <a:off x="7323916" y="3994239"/>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Tuvalu: &lt;100 (&lt;1%) </a:t>
              </a:r>
            </a:p>
          </p:txBody>
        </p:sp>
        <p:sp>
          <p:nvSpPr>
            <p:cNvPr id="83" name="tx83"/>
            <p:cNvSpPr/>
            <p:nvPr/>
          </p:nvSpPr>
          <p:spPr>
            <a:xfrm>
              <a:off x="7323916" y="4213695"/>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Palau: &lt;100 (&lt;1%) </a:t>
              </a:r>
            </a:p>
          </p:txBody>
        </p:sp>
        <p:sp>
          <p:nvSpPr>
            <p:cNvPr id="84" name="tx84"/>
            <p:cNvSpPr/>
            <p:nvPr/>
          </p:nvSpPr>
          <p:spPr>
            <a:xfrm>
              <a:off x="7323916" y="4433151"/>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Nauru: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15389"/>
              <a:ext cx="69146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EAPR, 2023</a:t>
              </a:r>
            </a:p>
          </p:txBody>
        </p:sp>
        <p:sp>
          <p:nvSpPr>
            <p:cNvPr id="87" name="tx87"/>
            <p:cNvSpPr/>
            <p:nvPr/>
          </p:nvSpPr>
          <p:spPr>
            <a:xfrm>
              <a:off x="718719" y="575863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80056" y="5880752"/>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64695" y="600139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385952" y="6128483"/>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2,504,000.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(11%) countries accounted for over half (60%) of all un- and under-vaccinated children in EAPR.
Indonesia had the highest number of children who did not receive DTP3 (n = 750,000), which is approximately 30% of all un- and under-vaccinated children in EAPR (n = 2,504,000).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889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 name="rc5"/>
            <p:cNvSpPr/>
            <p:nvPr/>
          </p:nvSpPr>
          <p:spPr>
            <a:xfrm>
              <a:off x="2091195"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2393498"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2695802" y="135664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 name="rc8"/>
            <p:cNvSpPr/>
            <p:nvPr/>
          </p:nvSpPr>
          <p:spPr>
            <a:xfrm>
              <a:off x="2998106" y="135664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 name="rc9"/>
            <p:cNvSpPr/>
            <p:nvPr/>
          </p:nvSpPr>
          <p:spPr>
            <a:xfrm>
              <a:off x="3300409"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360271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90501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 name="rc12"/>
            <p:cNvSpPr/>
            <p:nvPr/>
          </p:nvSpPr>
          <p:spPr>
            <a:xfrm>
              <a:off x="4207321"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 name="rc13"/>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4811928"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 name="rc15"/>
            <p:cNvSpPr/>
            <p:nvPr/>
          </p:nvSpPr>
          <p:spPr>
            <a:xfrm>
              <a:off x="5114232"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5416536"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 name="rc17"/>
            <p:cNvSpPr/>
            <p:nvPr/>
          </p:nvSpPr>
          <p:spPr>
            <a:xfrm>
              <a:off x="571883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602114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632344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6625750"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92805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53266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843957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874187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1788891" y="222827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 name="rc29"/>
            <p:cNvSpPr/>
            <p:nvPr/>
          </p:nvSpPr>
          <p:spPr>
            <a:xfrm>
              <a:off x="2091195" y="222827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 name="rc30"/>
            <p:cNvSpPr/>
            <p:nvPr/>
          </p:nvSpPr>
          <p:spPr>
            <a:xfrm>
              <a:off x="2393498" y="222827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 name="rc31"/>
            <p:cNvSpPr/>
            <p:nvPr/>
          </p:nvSpPr>
          <p:spPr>
            <a:xfrm>
              <a:off x="2695802" y="222827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 name="rc32"/>
            <p:cNvSpPr/>
            <p:nvPr/>
          </p:nvSpPr>
          <p:spPr>
            <a:xfrm>
              <a:off x="2998106" y="222827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 name="rc33"/>
            <p:cNvSpPr/>
            <p:nvPr/>
          </p:nvSpPr>
          <p:spPr>
            <a:xfrm>
              <a:off x="3300409" y="222827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 name="rc34"/>
            <p:cNvSpPr/>
            <p:nvPr/>
          </p:nvSpPr>
          <p:spPr>
            <a:xfrm>
              <a:off x="3602713"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 name="rc35"/>
            <p:cNvSpPr/>
            <p:nvPr/>
          </p:nvSpPr>
          <p:spPr>
            <a:xfrm>
              <a:off x="3905017"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 name="rc36"/>
            <p:cNvSpPr/>
            <p:nvPr/>
          </p:nvSpPr>
          <p:spPr>
            <a:xfrm>
              <a:off x="4207321"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4509624"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11928"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5114232"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41653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571883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02114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23447"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25750"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28054"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30358"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32662"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34965"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3726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3957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41876"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1788891" y="240260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 name="rc53"/>
            <p:cNvSpPr/>
            <p:nvPr/>
          </p:nvSpPr>
          <p:spPr>
            <a:xfrm>
              <a:off x="2091195" y="240260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4" name="rc54"/>
            <p:cNvSpPr/>
            <p:nvPr/>
          </p:nvSpPr>
          <p:spPr>
            <a:xfrm>
              <a:off x="2393498"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2695802"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2998106"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330040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360271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390501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4207321"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4509624" y="240260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 name="rc62"/>
            <p:cNvSpPr/>
            <p:nvPr/>
          </p:nvSpPr>
          <p:spPr>
            <a:xfrm>
              <a:off x="481192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14232" y="240260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4" name="rc64"/>
            <p:cNvSpPr/>
            <p:nvPr/>
          </p:nvSpPr>
          <p:spPr>
            <a:xfrm>
              <a:off x="5416536"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5718839"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6" name="rc66"/>
            <p:cNvSpPr/>
            <p:nvPr/>
          </p:nvSpPr>
          <p:spPr>
            <a:xfrm>
              <a:off x="602114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32344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25750"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92805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23035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32662"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2" name="rc72"/>
            <p:cNvSpPr/>
            <p:nvPr/>
          </p:nvSpPr>
          <p:spPr>
            <a:xfrm>
              <a:off x="7834965" y="2402606"/>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8137269" y="240260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4" name="rc74"/>
            <p:cNvSpPr/>
            <p:nvPr/>
          </p:nvSpPr>
          <p:spPr>
            <a:xfrm>
              <a:off x="8439573" y="2402606"/>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5" name="rc75"/>
            <p:cNvSpPr/>
            <p:nvPr/>
          </p:nvSpPr>
          <p:spPr>
            <a:xfrm>
              <a:off x="8741876" y="240260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6" name="rc76"/>
            <p:cNvSpPr/>
            <p:nvPr/>
          </p:nvSpPr>
          <p:spPr>
            <a:xfrm>
              <a:off x="1788891" y="205395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7" name="rc77"/>
            <p:cNvSpPr/>
            <p:nvPr/>
          </p:nvSpPr>
          <p:spPr>
            <a:xfrm>
              <a:off x="2091195" y="205395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8" name="rc78"/>
            <p:cNvSpPr/>
            <p:nvPr/>
          </p:nvSpPr>
          <p:spPr>
            <a:xfrm>
              <a:off x="2393498" y="205395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9" name="rc79"/>
            <p:cNvSpPr/>
            <p:nvPr/>
          </p:nvSpPr>
          <p:spPr>
            <a:xfrm>
              <a:off x="2695802"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2998106"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1" name="rc81"/>
            <p:cNvSpPr/>
            <p:nvPr/>
          </p:nvSpPr>
          <p:spPr>
            <a:xfrm>
              <a:off x="3300409"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2" name="rc82"/>
            <p:cNvSpPr/>
            <p:nvPr/>
          </p:nvSpPr>
          <p:spPr>
            <a:xfrm>
              <a:off x="3602713"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3" name="rc83"/>
            <p:cNvSpPr/>
            <p:nvPr/>
          </p:nvSpPr>
          <p:spPr>
            <a:xfrm>
              <a:off x="390501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4" name="rc84"/>
            <p:cNvSpPr/>
            <p:nvPr/>
          </p:nvSpPr>
          <p:spPr>
            <a:xfrm>
              <a:off x="4207321"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5" name="rc85"/>
            <p:cNvSpPr/>
            <p:nvPr/>
          </p:nvSpPr>
          <p:spPr>
            <a:xfrm>
              <a:off x="450962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6" name="rc86"/>
            <p:cNvSpPr/>
            <p:nvPr/>
          </p:nvSpPr>
          <p:spPr>
            <a:xfrm>
              <a:off x="481192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7" name="rc87"/>
            <p:cNvSpPr/>
            <p:nvPr/>
          </p:nvSpPr>
          <p:spPr>
            <a:xfrm>
              <a:off x="511423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8" name="rc88"/>
            <p:cNvSpPr/>
            <p:nvPr/>
          </p:nvSpPr>
          <p:spPr>
            <a:xfrm>
              <a:off x="541653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9" name="rc89"/>
            <p:cNvSpPr/>
            <p:nvPr/>
          </p:nvSpPr>
          <p:spPr>
            <a:xfrm>
              <a:off x="571883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0" name="rc90"/>
            <p:cNvSpPr/>
            <p:nvPr/>
          </p:nvSpPr>
          <p:spPr>
            <a:xfrm>
              <a:off x="602114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1" name="rc91"/>
            <p:cNvSpPr/>
            <p:nvPr/>
          </p:nvSpPr>
          <p:spPr>
            <a:xfrm>
              <a:off x="632344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6625750"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6928054" y="205395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4" name="rc94"/>
            <p:cNvSpPr/>
            <p:nvPr/>
          </p:nvSpPr>
          <p:spPr>
            <a:xfrm>
              <a:off x="7230358"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7532662"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7834965"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813726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8" name="rc98"/>
            <p:cNvSpPr/>
            <p:nvPr/>
          </p:nvSpPr>
          <p:spPr>
            <a:xfrm>
              <a:off x="843957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9" name="rc99"/>
            <p:cNvSpPr/>
            <p:nvPr/>
          </p:nvSpPr>
          <p:spPr>
            <a:xfrm>
              <a:off x="874187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0" name="rc100"/>
            <p:cNvSpPr/>
            <p:nvPr/>
          </p:nvSpPr>
          <p:spPr>
            <a:xfrm>
              <a:off x="1788891"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1" name="rc101"/>
            <p:cNvSpPr/>
            <p:nvPr/>
          </p:nvSpPr>
          <p:spPr>
            <a:xfrm>
              <a:off x="2091195" y="414586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2" name="rc102"/>
            <p:cNvSpPr/>
            <p:nvPr/>
          </p:nvSpPr>
          <p:spPr>
            <a:xfrm>
              <a:off x="2393498" y="414586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3" name="rc103"/>
            <p:cNvSpPr/>
            <p:nvPr/>
          </p:nvSpPr>
          <p:spPr>
            <a:xfrm>
              <a:off x="2695802"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4" name="rc104"/>
            <p:cNvSpPr/>
            <p:nvPr/>
          </p:nvSpPr>
          <p:spPr>
            <a:xfrm>
              <a:off x="2998106" y="414586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5" name="rc105"/>
            <p:cNvSpPr/>
            <p:nvPr/>
          </p:nvSpPr>
          <p:spPr>
            <a:xfrm>
              <a:off x="3300409"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3602713" y="4145869"/>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7" name="rc107"/>
            <p:cNvSpPr/>
            <p:nvPr/>
          </p:nvSpPr>
          <p:spPr>
            <a:xfrm>
              <a:off x="3905017" y="414586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8" name="rc108"/>
            <p:cNvSpPr/>
            <p:nvPr/>
          </p:nvSpPr>
          <p:spPr>
            <a:xfrm>
              <a:off x="4207321"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9" name="rc109"/>
            <p:cNvSpPr/>
            <p:nvPr/>
          </p:nvSpPr>
          <p:spPr>
            <a:xfrm>
              <a:off x="4509624"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0" name="rc110"/>
            <p:cNvSpPr/>
            <p:nvPr/>
          </p:nvSpPr>
          <p:spPr>
            <a:xfrm>
              <a:off x="4811928"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1" name="rc111"/>
            <p:cNvSpPr/>
            <p:nvPr/>
          </p:nvSpPr>
          <p:spPr>
            <a:xfrm>
              <a:off x="5114232" y="414586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2" name="rc112"/>
            <p:cNvSpPr/>
            <p:nvPr/>
          </p:nvSpPr>
          <p:spPr>
            <a:xfrm>
              <a:off x="5416536"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3" name="rc113"/>
            <p:cNvSpPr/>
            <p:nvPr/>
          </p:nvSpPr>
          <p:spPr>
            <a:xfrm>
              <a:off x="5718839"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4" name="rc114"/>
            <p:cNvSpPr/>
            <p:nvPr/>
          </p:nvSpPr>
          <p:spPr>
            <a:xfrm>
              <a:off x="6021143" y="4145869"/>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6323447" y="414586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6" name="rc116"/>
            <p:cNvSpPr/>
            <p:nvPr/>
          </p:nvSpPr>
          <p:spPr>
            <a:xfrm>
              <a:off x="6625750" y="4145869"/>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7" name="rc117"/>
            <p:cNvSpPr/>
            <p:nvPr/>
          </p:nvSpPr>
          <p:spPr>
            <a:xfrm>
              <a:off x="6928054" y="4145869"/>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8" name="rc118"/>
            <p:cNvSpPr/>
            <p:nvPr/>
          </p:nvSpPr>
          <p:spPr>
            <a:xfrm>
              <a:off x="7230358" y="414586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7532662" y="414586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0" name="rc120"/>
            <p:cNvSpPr/>
            <p:nvPr/>
          </p:nvSpPr>
          <p:spPr>
            <a:xfrm>
              <a:off x="7834965" y="414586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1" name="rc121"/>
            <p:cNvSpPr/>
            <p:nvPr/>
          </p:nvSpPr>
          <p:spPr>
            <a:xfrm>
              <a:off x="8137269" y="414586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2" name="rc122"/>
            <p:cNvSpPr/>
            <p:nvPr/>
          </p:nvSpPr>
          <p:spPr>
            <a:xfrm>
              <a:off x="8439573" y="4145869"/>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3" name="rc123"/>
            <p:cNvSpPr/>
            <p:nvPr/>
          </p:nvSpPr>
          <p:spPr>
            <a:xfrm>
              <a:off x="8741876" y="414586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4" name="rc124"/>
            <p:cNvSpPr/>
            <p:nvPr/>
          </p:nvSpPr>
          <p:spPr>
            <a:xfrm>
              <a:off x="1788891" y="4320196"/>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2091195" y="4320196"/>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2393498" y="4320196"/>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7" name="rc127"/>
            <p:cNvSpPr/>
            <p:nvPr/>
          </p:nvSpPr>
          <p:spPr>
            <a:xfrm>
              <a:off x="2695802" y="4320196"/>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2998106" y="4320196"/>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9" name="rc129"/>
            <p:cNvSpPr/>
            <p:nvPr/>
          </p:nvSpPr>
          <p:spPr>
            <a:xfrm>
              <a:off x="3300409" y="4320196"/>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0" name="rc130"/>
            <p:cNvSpPr/>
            <p:nvPr/>
          </p:nvSpPr>
          <p:spPr>
            <a:xfrm>
              <a:off x="3602713" y="4320196"/>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1" name="rc131"/>
            <p:cNvSpPr/>
            <p:nvPr/>
          </p:nvSpPr>
          <p:spPr>
            <a:xfrm>
              <a:off x="3905017" y="4320196"/>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4207321" y="4320196"/>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3" name="rc133"/>
            <p:cNvSpPr/>
            <p:nvPr/>
          </p:nvSpPr>
          <p:spPr>
            <a:xfrm>
              <a:off x="4509624" y="4320196"/>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4" name="rc134"/>
            <p:cNvSpPr/>
            <p:nvPr/>
          </p:nvSpPr>
          <p:spPr>
            <a:xfrm>
              <a:off x="4811928" y="432019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5" name="rc135"/>
            <p:cNvSpPr/>
            <p:nvPr/>
          </p:nvSpPr>
          <p:spPr>
            <a:xfrm>
              <a:off x="5114232" y="432019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6" name="rc136"/>
            <p:cNvSpPr/>
            <p:nvPr/>
          </p:nvSpPr>
          <p:spPr>
            <a:xfrm>
              <a:off x="5416536"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37" name="rc137"/>
            <p:cNvSpPr/>
            <p:nvPr/>
          </p:nvSpPr>
          <p:spPr>
            <a:xfrm>
              <a:off x="5718839"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8" name="rc138"/>
            <p:cNvSpPr/>
            <p:nvPr/>
          </p:nvSpPr>
          <p:spPr>
            <a:xfrm>
              <a:off x="6021143"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9" name="rc139"/>
            <p:cNvSpPr/>
            <p:nvPr/>
          </p:nvSpPr>
          <p:spPr>
            <a:xfrm>
              <a:off x="6323447"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0" name="rc140"/>
            <p:cNvSpPr/>
            <p:nvPr/>
          </p:nvSpPr>
          <p:spPr>
            <a:xfrm>
              <a:off x="6625750"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1" name="rc141"/>
            <p:cNvSpPr/>
            <p:nvPr/>
          </p:nvSpPr>
          <p:spPr>
            <a:xfrm>
              <a:off x="6928054"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2" name="rc142"/>
            <p:cNvSpPr/>
            <p:nvPr/>
          </p:nvSpPr>
          <p:spPr>
            <a:xfrm>
              <a:off x="7230358"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3" name="rc143"/>
            <p:cNvSpPr/>
            <p:nvPr/>
          </p:nvSpPr>
          <p:spPr>
            <a:xfrm>
              <a:off x="7532662"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4" name="rc144"/>
            <p:cNvSpPr/>
            <p:nvPr/>
          </p:nvSpPr>
          <p:spPr>
            <a:xfrm>
              <a:off x="7834965" y="4320196"/>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8137269" y="4320196"/>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6" name="rc146"/>
            <p:cNvSpPr/>
            <p:nvPr/>
          </p:nvSpPr>
          <p:spPr>
            <a:xfrm>
              <a:off x="8439573"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8" name="rc148"/>
            <p:cNvSpPr/>
            <p:nvPr/>
          </p:nvSpPr>
          <p:spPr>
            <a:xfrm>
              <a:off x="7834965" y="536615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9" name="rc149"/>
            <p:cNvSpPr/>
            <p:nvPr/>
          </p:nvSpPr>
          <p:spPr>
            <a:xfrm>
              <a:off x="8137269" y="536615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0" name="rc150"/>
            <p:cNvSpPr/>
            <p:nvPr/>
          </p:nvSpPr>
          <p:spPr>
            <a:xfrm>
              <a:off x="8439573"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1" name="rc151"/>
            <p:cNvSpPr/>
            <p:nvPr/>
          </p:nvSpPr>
          <p:spPr>
            <a:xfrm>
              <a:off x="8741876"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2" name="rc152"/>
            <p:cNvSpPr/>
            <p:nvPr/>
          </p:nvSpPr>
          <p:spPr>
            <a:xfrm>
              <a:off x="1788891" y="3797217"/>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3" name="rc153"/>
            <p:cNvSpPr/>
            <p:nvPr/>
          </p:nvSpPr>
          <p:spPr>
            <a:xfrm>
              <a:off x="2091195" y="3797217"/>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4" name="rc154"/>
            <p:cNvSpPr/>
            <p:nvPr/>
          </p:nvSpPr>
          <p:spPr>
            <a:xfrm>
              <a:off x="2393498" y="3797217"/>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5" name="rc155"/>
            <p:cNvSpPr/>
            <p:nvPr/>
          </p:nvSpPr>
          <p:spPr>
            <a:xfrm>
              <a:off x="2695802" y="3797217"/>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6" name="rc156"/>
            <p:cNvSpPr/>
            <p:nvPr/>
          </p:nvSpPr>
          <p:spPr>
            <a:xfrm>
              <a:off x="2998106"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7" name="rc157"/>
            <p:cNvSpPr/>
            <p:nvPr/>
          </p:nvSpPr>
          <p:spPr>
            <a:xfrm>
              <a:off x="3300409" y="3797217"/>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8" name="rc158"/>
            <p:cNvSpPr/>
            <p:nvPr/>
          </p:nvSpPr>
          <p:spPr>
            <a:xfrm>
              <a:off x="3602713"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9" name="rc159"/>
            <p:cNvSpPr/>
            <p:nvPr/>
          </p:nvSpPr>
          <p:spPr>
            <a:xfrm>
              <a:off x="3905017" y="3797217"/>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0" name="rc160"/>
            <p:cNvSpPr/>
            <p:nvPr/>
          </p:nvSpPr>
          <p:spPr>
            <a:xfrm>
              <a:off x="4207321"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1" name="rc161"/>
            <p:cNvSpPr/>
            <p:nvPr/>
          </p:nvSpPr>
          <p:spPr>
            <a:xfrm>
              <a:off x="4509624" y="379721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4811928"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3" name="rc163"/>
            <p:cNvSpPr/>
            <p:nvPr/>
          </p:nvSpPr>
          <p:spPr>
            <a:xfrm>
              <a:off x="5114232"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4" name="rc164"/>
            <p:cNvSpPr/>
            <p:nvPr/>
          </p:nvSpPr>
          <p:spPr>
            <a:xfrm>
              <a:off x="5416536"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5" name="rc165"/>
            <p:cNvSpPr/>
            <p:nvPr/>
          </p:nvSpPr>
          <p:spPr>
            <a:xfrm>
              <a:off x="5718839"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6" name="rc166"/>
            <p:cNvSpPr/>
            <p:nvPr/>
          </p:nvSpPr>
          <p:spPr>
            <a:xfrm>
              <a:off x="6021143"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7" name="rc167"/>
            <p:cNvSpPr/>
            <p:nvPr/>
          </p:nvSpPr>
          <p:spPr>
            <a:xfrm>
              <a:off x="6323447"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8" name="rc168"/>
            <p:cNvSpPr/>
            <p:nvPr/>
          </p:nvSpPr>
          <p:spPr>
            <a:xfrm>
              <a:off x="6625750"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9" name="rc169"/>
            <p:cNvSpPr/>
            <p:nvPr/>
          </p:nvSpPr>
          <p:spPr>
            <a:xfrm>
              <a:off x="6928054"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7230358" y="3797217"/>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7532662" y="3797217"/>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2" name="rc172"/>
            <p:cNvSpPr/>
            <p:nvPr/>
          </p:nvSpPr>
          <p:spPr>
            <a:xfrm>
              <a:off x="7834965"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3" name="rc173"/>
            <p:cNvSpPr/>
            <p:nvPr/>
          </p:nvSpPr>
          <p:spPr>
            <a:xfrm>
              <a:off x="8137269"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4" name="rc174"/>
            <p:cNvSpPr/>
            <p:nvPr/>
          </p:nvSpPr>
          <p:spPr>
            <a:xfrm>
              <a:off x="8439573"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5" name="rc175"/>
            <p:cNvSpPr/>
            <p:nvPr/>
          </p:nvSpPr>
          <p:spPr>
            <a:xfrm>
              <a:off x="8741876"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6" name="rc176"/>
            <p:cNvSpPr/>
            <p:nvPr/>
          </p:nvSpPr>
          <p:spPr>
            <a:xfrm>
              <a:off x="1788891"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7" name="rc177"/>
            <p:cNvSpPr/>
            <p:nvPr/>
          </p:nvSpPr>
          <p:spPr>
            <a:xfrm>
              <a:off x="2091195" y="344856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8" name="rc178"/>
            <p:cNvSpPr/>
            <p:nvPr/>
          </p:nvSpPr>
          <p:spPr>
            <a:xfrm>
              <a:off x="2393498" y="3448564"/>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9" name="rc179"/>
            <p:cNvSpPr/>
            <p:nvPr/>
          </p:nvSpPr>
          <p:spPr>
            <a:xfrm>
              <a:off x="2695802" y="3448564"/>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0" name="rc180"/>
            <p:cNvSpPr/>
            <p:nvPr/>
          </p:nvSpPr>
          <p:spPr>
            <a:xfrm>
              <a:off x="2998106" y="3448564"/>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1" name="rc181"/>
            <p:cNvSpPr/>
            <p:nvPr/>
          </p:nvSpPr>
          <p:spPr>
            <a:xfrm>
              <a:off x="3300409" y="344856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2" name="rc182"/>
            <p:cNvSpPr/>
            <p:nvPr/>
          </p:nvSpPr>
          <p:spPr>
            <a:xfrm>
              <a:off x="3602713" y="344856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3" name="rc183"/>
            <p:cNvSpPr/>
            <p:nvPr/>
          </p:nvSpPr>
          <p:spPr>
            <a:xfrm>
              <a:off x="3905017" y="344856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4207321" y="3448564"/>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5" name="rc185"/>
            <p:cNvSpPr/>
            <p:nvPr/>
          </p:nvSpPr>
          <p:spPr>
            <a:xfrm>
              <a:off x="4509624" y="344856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6" name="rc186"/>
            <p:cNvSpPr/>
            <p:nvPr/>
          </p:nvSpPr>
          <p:spPr>
            <a:xfrm>
              <a:off x="4811928" y="344856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7" name="rc187"/>
            <p:cNvSpPr/>
            <p:nvPr/>
          </p:nvSpPr>
          <p:spPr>
            <a:xfrm>
              <a:off x="5114232"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8" name="rc188"/>
            <p:cNvSpPr/>
            <p:nvPr/>
          </p:nvSpPr>
          <p:spPr>
            <a:xfrm>
              <a:off x="5416536" y="344856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5718839" y="344856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0" name="rc190"/>
            <p:cNvSpPr/>
            <p:nvPr/>
          </p:nvSpPr>
          <p:spPr>
            <a:xfrm>
              <a:off x="6021143" y="344856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1" name="rc191"/>
            <p:cNvSpPr/>
            <p:nvPr/>
          </p:nvSpPr>
          <p:spPr>
            <a:xfrm>
              <a:off x="6323447" y="3448564"/>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6625750" y="344856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3" name="rc193"/>
            <p:cNvSpPr/>
            <p:nvPr/>
          </p:nvSpPr>
          <p:spPr>
            <a:xfrm>
              <a:off x="6928054"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4" name="rc194"/>
            <p:cNvSpPr/>
            <p:nvPr/>
          </p:nvSpPr>
          <p:spPr>
            <a:xfrm>
              <a:off x="7230358" y="344856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5" name="rc195"/>
            <p:cNvSpPr/>
            <p:nvPr/>
          </p:nvSpPr>
          <p:spPr>
            <a:xfrm>
              <a:off x="7532662"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834965"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7" name="rc197"/>
            <p:cNvSpPr/>
            <p:nvPr/>
          </p:nvSpPr>
          <p:spPr>
            <a:xfrm>
              <a:off x="8137269"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8" name="rc198"/>
            <p:cNvSpPr/>
            <p:nvPr/>
          </p:nvSpPr>
          <p:spPr>
            <a:xfrm>
              <a:off x="8439573" y="344856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9" name="rc199"/>
            <p:cNvSpPr/>
            <p:nvPr/>
          </p:nvSpPr>
          <p:spPr>
            <a:xfrm>
              <a:off x="8741876"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0" name="rc200"/>
            <p:cNvSpPr/>
            <p:nvPr/>
          </p:nvSpPr>
          <p:spPr>
            <a:xfrm>
              <a:off x="1788891"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1" name="rc201"/>
            <p:cNvSpPr/>
            <p:nvPr/>
          </p:nvSpPr>
          <p:spPr>
            <a:xfrm>
              <a:off x="2091195" y="5366154"/>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2" name="rc202"/>
            <p:cNvSpPr/>
            <p:nvPr/>
          </p:nvSpPr>
          <p:spPr>
            <a:xfrm>
              <a:off x="2393498" y="5366154"/>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2695802" y="5366154"/>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4" name="rc204"/>
            <p:cNvSpPr/>
            <p:nvPr/>
          </p:nvSpPr>
          <p:spPr>
            <a:xfrm>
              <a:off x="2998106" y="5366154"/>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5" name="rc205"/>
            <p:cNvSpPr/>
            <p:nvPr/>
          </p:nvSpPr>
          <p:spPr>
            <a:xfrm>
              <a:off x="3300409" y="5366154"/>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6" name="rc206"/>
            <p:cNvSpPr/>
            <p:nvPr/>
          </p:nvSpPr>
          <p:spPr>
            <a:xfrm>
              <a:off x="3602713" y="5366154"/>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07" name="rc207"/>
            <p:cNvSpPr/>
            <p:nvPr/>
          </p:nvSpPr>
          <p:spPr>
            <a:xfrm>
              <a:off x="3905017"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8" name="rc208"/>
            <p:cNvSpPr/>
            <p:nvPr/>
          </p:nvSpPr>
          <p:spPr>
            <a:xfrm>
              <a:off x="4207321" y="5366154"/>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9" name="rc209"/>
            <p:cNvSpPr/>
            <p:nvPr/>
          </p:nvSpPr>
          <p:spPr>
            <a:xfrm>
              <a:off x="4509624" y="5366154"/>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0" name="rc210"/>
            <p:cNvSpPr/>
            <p:nvPr/>
          </p:nvSpPr>
          <p:spPr>
            <a:xfrm>
              <a:off x="4811928" y="5366154"/>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5114232"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2" name="rc212"/>
            <p:cNvSpPr/>
            <p:nvPr/>
          </p:nvSpPr>
          <p:spPr>
            <a:xfrm>
              <a:off x="5416536" y="5366154"/>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3" name="rc213"/>
            <p:cNvSpPr/>
            <p:nvPr/>
          </p:nvSpPr>
          <p:spPr>
            <a:xfrm>
              <a:off x="5718839"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4" name="rc214"/>
            <p:cNvSpPr/>
            <p:nvPr/>
          </p:nvSpPr>
          <p:spPr>
            <a:xfrm>
              <a:off x="6021143"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5" name="rc215"/>
            <p:cNvSpPr/>
            <p:nvPr/>
          </p:nvSpPr>
          <p:spPr>
            <a:xfrm>
              <a:off x="6323447"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6" name="rc216"/>
            <p:cNvSpPr/>
            <p:nvPr/>
          </p:nvSpPr>
          <p:spPr>
            <a:xfrm>
              <a:off x="6625750"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7" name="rc217"/>
            <p:cNvSpPr/>
            <p:nvPr/>
          </p:nvSpPr>
          <p:spPr>
            <a:xfrm>
              <a:off x="6928054"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18" name="rc218"/>
            <p:cNvSpPr/>
            <p:nvPr/>
          </p:nvSpPr>
          <p:spPr>
            <a:xfrm>
              <a:off x="7230358" y="536615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9" name="rc219"/>
            <p:cNvSpPr/>
            <p:nvPr/>
          </p:nvSpPr>
          <p:spPr>
            <a:xfrm>
              <a:off x="7532662"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0" name="rc220"/>
            <p:cNvSpPr/>
            <p:nvPr/>
          </p:nvSpPr>
          <p:spPr>
            <a:xfrm>
              <a:off x="1788891" y="4494522"/>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1" name="rc221"/>
            <p:cNvSpPr/>
            <p:nvPr/>
          </p:nvSpPr>
          <p:spPr>
            <a:xfrm>
              <a:off x="2091195" y="4494522"/>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22" name="rc222"/>
            <p:cNvSpPr/>
            <p:nvPr/>
          </p:nvSpPr>
          <p:spPr>
            <a:xfrm>
              <a:off x="2393498"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3" name="rc223"/>
            <p:cNvSpPr/>
            <p:nvPr/>
          </p:nvSpPr>
          <p:spPr>
            <a:xfrm>
              <a:off x="2695802" y="4494522"/>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4" name="rc224"/>
            <p:cNvSpPr/>
            <p:nvPr/>
          </p:nvSpPr>
          <p:spPr>
            <a:xfrm>
              <a:off x="2998106" y="4494522"/>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5" name="rc225"/>
            <p:cNvSpPr/>
            <p:nvPr/>
          </p:nvSpPr>
          <p:spPr>
            <a:xfrm>
              <a:off x="3300409" y="4494522"/>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6" name="rc226"/>
            <p:cNvSpPr/>
            <p:nvPr/>
          </p:nvSpPr>
          <p:spPr>
            <a:xfrm>
              <a:off x="3602713" y="4494522"/>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7" name="rc227"/>
            <p:cNvSpPr/>
            <p:nvPr/>
          </p:nvSpPr>
          <p:spPr>
            <a:xfrm>
              <a:off x="3905017"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8" name="rc228"/>
            <p:cNvSpPr/>
            <p:nvPr/>
          </p:nvSpPr>
          <p:spPr>
            <a:xfrm>
              <a:off x="4207321" y="449452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9" name="rc229"/>
            <p:cNvSpPr/>
            <p:nvPr/>
          </p:nvSpPr>
          <p:spPr>
            <a:xfrm>
              <a:off x="4509624" y="449452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4811928" y="449452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5114232"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2" name="rc232"/>
            <p:cNvSpPr/>
            <p:nvPr/>
          </p:nvSpPr>
          <p:spPr>
            <a:xfrm>
              <a:off x="5416536"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3" name="rc233"/>
            <p:cNvSpPr/>
            <p:nvPr/>
          </p:nvSpPr>
          <p:spPr>
            <a:xfrm>
              <a:off x="5718839" y="4494522"/>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6021143" y="4494522"/>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5" name="rc235"/>
            <p:cNvSpPr/>
            <p:nvPr/>
          </p:nvSpPr>
          <p:spPr>
            <a:xfrm>
              <a:off x="6323447"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36" name="rc236"/>
            <p:cNvSpPr/>
            <p:nvPr/>
          </p:nvSpPr>
          <p:spPr>
            <a:xfrm>
              <a:off x="6625750" y="4494522"/>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7" name="rc237"/>
            <p:cNvSpPr/>
            <p:nvPr/>
          </p:nvSpPr>
          <p:spPr>
            <a:xfrm>
              <a:off x="6928054"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8" name="rc238"/>
            <p:cNvSpPr/>
            <p:nvPr/>
          </p:nvSpPr>
          <p:spPr>
            <a:xfrm>
              <a:off x="7230358" y="4494522"/>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9" name="rc239"/>
            <p:cNvSpPr/>
            <p:nvPr/>
          </p:nvSpPr>
          <p:spPr>
            <a:xfrm>
              <a:off x="7532662" y="4494522"/>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0" name="rc240"/>
            <p:cNvSpPr/>
            <p:nvPr/>
          </p:nvSpPr>
          <p:spPr>
            <a:xfrm>
              <a:off x="7834965"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1" name="rc241"/>
            <p:cNvSpPr/>
            <p:nvPr/>
          </p:nvSpPr>
          <p:spPr>
            <a:xfrm>
              <a:off x="8137269"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2" name="rc242"/>
            <p:cNvSpPr/>
            <p:nvPr/>
          </p:nvSpPr>
          <p:spPr>
            <a:xfrm>
              <a:off x="8439573"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3" name="rc243"/>
            <p:cNvSpPr/>
            <p:nvPr/>
          </p:nvSpPr>
          <p:spPr>
            <a:xfrm>
              <a:off x="8741876"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4" name="rc244"/>
            <p:cNvSpPr/>
            <p:nvPr/>
          </p:nvSpPr>
          <p:spPr>
            <a:xfrm>
              <a:off x="1788891" y="3971543"/>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5" name="rc245"/>
            <p:cNvSpPr/>
            <p:nvPr/>
          </p:nvSpPr>
          <p:spPr>
            <a:xfrm>
              <a:off x="2091195" y="3971543"/>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2393498" y="3971543"/>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7" name="rc247"/>
            <p:cNvSpPr/>
            <p:nvPr/>
          </p:nvSpPr>
          <p:spPr>
            <a:xfrm>
              <a:off x="2695802"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8" name="rc248"/>
            <p:cNvSpPr/>
            <p:nvPr/>
          </p:nvSpPr>
          <p:spPr>
            <a:xfrm>
              <a:off x="2998106" y="3971543"/>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9" name="rc249"/>
            <p:cNvSpPr/>
            <p:nvPr/>
          </p:nvSpPr>
          <p:spPr>
            <a:xfrm>
              <a:off x="3300409" y="3971543"/>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0" name="rc250"/>
            <p:cNvSpPr/>
            <p:nvPr/>
          </p:nvSpPr>
          <p:spPr>
            <a:xfrm>
              <a:off x="3602713" y="3971543"/>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1" name="rc251"/>
            <p:cNvSpPr/>
            <p:nvPr/>
          </p:nvSpPr>
          <p:spPr>
            <a:xfrm>
              <a:off x="3905017"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2" name="rc252"/>
            <p:cNvSpPr/>
            <p:nvPr/>
          </p:nvSpPr>
          <p:spPr>
            <a:xfrm>
              <a:off x="4207321"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3" name="rc253"/>
            <p:cNvSpPr/>
            <p:nvPr/>
          </p:nvSpPr>
          <p:spPr>
            <a:xfrm>
              <a:off x="4509624"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4" name="rc254"/>
            <p:cNvSpPr/>
            <p:nvPr/>
          </p:nvSpPr>
          <p:spPr>
            <a:xfrm>
              <a:off x="4811928"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5" name="rc255"/>
            <p:cNvSpPr/>
            <p:nvPr/>
          </p:nvSpPr>
          <p:spPr>
            <a:xfrm>
              <a:off x="5114232"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6" name="rc256"/>
            <p:cNvSpPr/>
            <p:nvPr/>
          </p:nvSpPr>
          <p:spPr>
            <a:xfrm>
              <a:off x="5416536"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7" name="rc257"/>
            <p:cNvSpPr/>
            <p:nvPr/>
          </p:nvSpPr>
          <p:spPr>
            <a:xfrm>
              <a:off x="5718839" y="3971543"/>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8" name="rc258"/>
            <p:cNvSpPr/>
            <p:nvPr/>
          </p:nvSpPr>
          <p:spPr>
            <a:xfrm>
              <a:off x="6021143"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9" name="rc259"/>
            <p:cNvSpPr/>
            <p:nvPr/>
          </p:nvSpPr>
          <p:spPr>
            <a:xfrm>
              <a:off x="6323447"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0" name="rc260"/>
            <p:cNvSpPr/>
            <p:nvPr/>
          </p:nvSpPr>
          <p:spPr>
            <a:xfrm>
              <a:off x="6625750"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1" name="rc261"/>
            <p:cNvSpPr/>
            <p:nvPr/>
          </p:nvSpPr>
          <p:spPr>
            <a:xfrm>
              <a:off x="6928054"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2" name="rc262"/>
            <p:cNvSpPr/>
            <p:nvPr/>
          </p:nvSpPr>
          <p:spPr>
            <a:xfrm>
              <a:off x="7230358" y="397154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3" name="rc263"/>
            <p:cNvSpPr/>
            <p:nvPr/>
          </p:nvSpPr>
          <p:spPr>
            <a:xfrm>
              <a:off x="7532662"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4" name="rc264"/>
            <p:cNvSpPr/>
            <p:nvPr/>
          </p:nvSpPr>
          <p:spPr>
            <a:xfrm>
              <a:off x="7834965"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5" name="rc265"/>
            <p:cNvSpPr/>
            <p:nvPr/>
          </p:nvSpPr>
          <p:spPr>
            <a:xfrm>
              <a:off x="8137269" y="3971543"/>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66" name="rc266"/>
            <p:cNvSpPr/>
            <p:nvPr/>
          </p:nvSpPr>
          <p:spPr>
            <a:xfrm>
              <a:off x="8439573" y="3971543"/>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7" name="rc267"/>
            <p:cNvSpPr/>
            <p:nvPr/>
          </p:nvSpPr>
          <p:spPr>
            <a:xfrm>
              <a:off x="8741876" y="3971543"/>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8" name="rc268"/>
            <p:cNvSpPr/>
            <p:nvPr/>
          </p:nvSpPr>
          <p:spPr>
            <a:xfrm>
              <a:off x="1788891"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9" name="rc269"/>
            <p:cNvSpPr/>
            <p:nvPr/>
          </p:nvSpPr>
          <p:spPr>
            <a:xfrm>
              <a:off x="2091195"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0" name="rc270"/>
            <p:cNvSpPr/>
            <p:nvPr/>
          </p:nvSpPr>
          <p:spPr>
            <a:xfrm>
              <a:off x="239349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1" name="rc271"/>
            <p:cNvSpPr/>
            <p:nvPr/>
          </p:nvSpPr>
          <p:spPr>
            <a:xfrm>
              <a:off x="269580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2" name="rc272"/>
            <p:cNvSpPr/>
            <p:nvPr/>
          </p:nvSpPr>
          <p:spPr>
            <a:xfrm>
              <a:off x="299810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3300409"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360271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3905017"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6" name="rc276"/>
            <p:cNvSpPr/>
            <p:nvPr/>
          </p:nvSpPr>
          <p:spPr>
            <a:xfrm>
              <a:off x="4207321"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4509624"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8" name="rc278"/>
            <p:cNvSpPr/>
            <p:nvPr/>
          </p:nvSpPr>
          <p:spPr>
            <a:xfrm>
              <a:off x="4811928"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9" name="rc279"/>
            <p:cNvSpPr/>
            <p:nvPr/>
          </p:nvSpPr>
          <p:spPr>
            <a:xfrm>
              <a:off x="5114232"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1653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1883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2" name="rc282"/>
            <p:cNvSpPr/>
            <p:nvPr/>
          </p:nvSpPr>
          <p:spPr>
            <a:xfrm>
              <a:off x="602114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2344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25750"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30358"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3266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8" name="rc288"/>
            <p:cNvSpPr/>
            <p:nvPr/>
          </p:nvSpPr>
          <p:spPr>
            <a:xfrm>
              <a:off x="7834965"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9" name="rc289"/>
            <p:cNvSpPr/>
            <p:nvPr/>
          </p:nvSpPr>
          <p:spPr>
            <a:xfrm>
              <a:off x="8137269"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0" name="rc290"/>
            <p:cNvSpPr/>
            <p:nvPr/>
          </p:nvSpPr>
          <p:spPr>
            <a:xfrm>
              <a:off x="8439573"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1" name="rc291"/>
            <p:cNvSpPr/>
            <p:nvPr/>
          </p:nvSpPr>
          <p:spPr>
            <a:xfrm>
              <a:off x="8741876"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2091195" y="3622890"/>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3" name="rc293"/>
            <p:cNvSpPr/>
            <p:nvPr/>
          </p:nvSpPr>
          <p:spPr>
            <a:xfrm>
              <a:off x="2393498" y="3622890"/>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4" name="rc294"/>
            <p:cNvSpPr/>
            <p:nvPr/>
          </p:nvSpPr>
          <p:spPr>
            <a:xfrm>
              <a:off x="2695802"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5" name="rc295"/>
            <p:cNvSpPr/>
            <p:nvPr/>
          </p:nvSpPr>
          <p:spPr>
            <a:xfrm>
              <a:off x="2998106" y="3622890"/>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6" name="rc296"/>
            <p:cNvSpPr/>
            <p:nvPr/>
          </p:nvSpPr>
          <p:spPr>
            <a:xfrm>
              <a:off x="3300409"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7" name="rc297"/>
            <p:cNvSpPr/>
            <p:nvPr/>
          </p:nvSpPr>
          <p:spPr>
            <a:xfrm>
              <a:off x="3602713" y="3622890"/>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8" name="rc298"/>
            <p:cNvSpPr/>
            <p:nvPr/>
          </p:nvSpPr>
          <p:spPr>
            <a:xfrm>
              <a:off x="3905017" y="3622890"/>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9" name="rc299"/>
            <p:cNvSpPr/>
            <p:nvPr/>
          </p:nvSpPr>
          <p:spPr>
            <a:xfrm>
              <a:off x="4207321" y="3622890"/>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0" name="rc300"/>
            <p:cNvSpPr/>
            <p:nvPr/>
          </p:nvSpPr>
          <p:spPr>
            <a:xfrm>
              <a:off x="4509624" y="3622890"/>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1" name="rc301"/>
            <p:cNvSpPr/>
            <p:nvPr/>
          </p:nvSpPr>
          <p:spPr>
            <a:xfrm>
              <a:off x="4811928" y="3622890"/>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2" name="rc302"/>
            <p:cNvSpPr/>
            <p:nvPr/>
          </p:nvSpPr>
          <p:spPr>
            <a:xfrm>
              <a:off x="5114232"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3" name="rc303"/>
            <p:cNvSpPr/>
            <p:nvPr/>
          </p:nvSpPr>
          <p:spPr>
            <a:xfrm>
              <a:off x="5416536"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4" name="rc304"/>
            <p:cNvSpPr/>
            <p:nvPr/>
          </p:nvSpPr>
          <p:spPr>
            <a:xfrm>
              <a:off x="5718839"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5" name="rc305"/>
            <p:cNvSpPr/>
            <p:nvPr/>
          </p:nvSpPr>
          <p:spPr>
            <a:xfrm>
              <a:off x="6021143" y="3622890"/>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6" name="rc306"/>
            <p:cNvSpPr/>
            <p:nvPr/>
          </p:nvSpPr>
          <p:spPr>
            <a:xfrm>
              <a:off x="6323447" y="3622890"/>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7" name="rc307"/>
            <p:cNvSpPr/>
            <p:nvPr/>
          </p:nvSpPr>
          <p:spPr>
            <a:xfrm>
              <a:off x="6625750"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8" name="rc308"/>
            <p:cNvSpPr/>
            <p:nvPr/>
          </p:nvSpPr>
          <p:spPr>
            <a:xfrm>
              <a:off x="6928054"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9" name="rc309"/>
            <p:cNvSpPr/>
            <p:nvPr/>
          </p:nvSpPr>
          <p:spPr>
            <a:xfrm>
              <a:off x="7230358"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0" name="rc310"/>
            <p:cNvSpPr/>
            <p:nvPr/>
          </p:nvSpPr>
          <p:spPr>
            <a:xfrm>
              <a:off x="1788891" y="309991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11" name="rc311"/>
            <p:cNvSpPr/>
            <p:nvPr/>
          </p:nvSpPr>
          <p:spPr>
            <a:xfrm>
              <a:off x="2091195"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2" name="rc312"/>
            <p:cNvSpPr/>
            <p:nvPr/>
          </p:nvSpPr>
          <p:spPr>
            <a:xfrm>
              <a:off x="2393498" y="309991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3" name="rc313"/>
            <p:cNvSpPr/>
            <p:nvPr/>
          </p:nvSpPr>
          <p:spPr>
            <a:xfrm>
              <a:off x="2695802" y="309991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4" name="rc314"/>
            <p:cNvSpPr/>
            <p:nvPr/>
          </p:nvSpPr>
          <p:spPr>
            <a:xfrm>
              <a:off x="2998106" y="309991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5" name="rc315"/>
            <p:cNvSpPr/>
            <p:nvPr/>
          </p:nvSpPr>
          <p:spPr>
            <a:xfrm>
              <a:off x="3300409" y="309991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6" name="rc316"/>
            <p:cNvSpPr/>
            <p:nvPr/>
          </p:nvSpPr>
          <p:spPr>
            <a:xfrm>
              <a:off x="3602713" y="309991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7" name="rc317"/>
            <p:cNvSpPr/>
            <p:nvPr/>
          </p:nvSpPr>
          <p:spPr>
            <a:xfrm>
              <a:off x="3905017"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4207321"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9" name="rc319"/>
            <p:cNvSpPr/>
            <p:nvPr/>
          </p:nvSpPr>
          <p:spPr>
            <a:xfrm>
              <a:off x="4509624"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481192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5114232"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5416536" y="3099911"/>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3" name="rc323"/>
            <p:cNvSpPr/>
            <p:nvPr/>
          </p:nvSpPr>
          <p:spPr>
            <a:xfrm>
              <a:off x="1788891"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4" name="rc324"/>
            <p:cNvSpPr/>
            <p:nvPr/>
          </p:nvSpPr>
          <p:spPr>
            <a:xfrm>
              <a:off x="2091195"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5" name="rc325"/>
            <p:cNvSpPr/>
            <p:nvPr/>
          </p:nvSpPr>
          <p:spPr>
            <a:xfrm>
              <a:off x="2393498"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6" name="rc326"/>
            <p:cNvSpPr/>
            <p:nvPr/>
          </p:nvSpPr>
          <p:spPr>
            <a:xfrm>
              <a:off x="2695802"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7" name="rc327"/>
            <p:cNvSpPr/>
            <p:nvPr/>
          </p:nvSpPr>
          <p:spPr>
            <a:xfrm>
              <a:off x="299810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8" name="rc328"/>
            <p:cNvSpPr/>
            <p:nvPr/>
          </p:nvSpPr>
          <p:spPr>
            <a:xfrm>
              <a:off x="3300409"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9" name="rc329"/>
            <p:cNvSpPr/>
            <p:nvPr/>
          </p:nvSpPr>
          <p:spPr>
            <a:xfrm>
              <a:off x="3602713"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0" name="rc330"/>
            <p:cNvSpPr/>
            <p:nvPr/>
          </p:nvSpPr>
          <p:spPr>
            <a:xfrm>
              <a:off x="3905017"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1" name="rc331"/>
            <p:cNvSpPr/>
            <p:nvPr/>
          </p:nvSpPr>
          <p:spPr>
            <a:xfrm>
              <a:off x="4207321"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2" name="rc332"/>
            <p:cNvSpPr/>
            <p:nvPr/>
          </p:nvSpPr>
          <p:spPr>
            <a:xfrm>
              <a:off x="4509624"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4811928"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4" name="rc334"/>
            <p:cNvSpPr/>
            <p:nvPr/>
          </p:nvSpPr>
          <p:spPr>
            <a:xfrm>
              <a:off x="5114232"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5" name="rc335"/>
            <p:cNvSpPr/>
            <p:nvPr/>
          </p:nvSpPr>
          <p:spPr>
            <a:xfrm>
              <a:off x="5416536"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6" name="rc336"/>
            <p:cNvSpPr/>
            <p:nvPr/>
          </p:nvSpPr>
          <p:spPr>
            <a:xfrm>
              <a:off x="5718839"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7" name="rc337"/>
            <p:cNvSpPr/>
            <p:nvPr/>
          </p:nvSpPr>
          <p:spPr>
            <a:xfrm>
              <a:off x="6021143"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632344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6625750"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0" name="rc340"/>
            <p:cNvSpPr/>
            <p:nvPr/>
          </p:nvSpPr>
          <p:spPr>
            <a:xfrm>
              <a:off x="692805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1" name="rc341"/>
            <p:cNvSpPr/>
            <p:nvPr/>
          </p:nvSpPr>
          <p:spPr>
            <a:xfrm>
              <a:off x="723035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7532662"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3" name="rc343"/>
            <p:cNvSpPr/>
            <p:nvPr/>
          </p:nvSpPr>
          <p:spPr>
            <a:xfrm>
              <a:off x="7834965"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4" name="rc344"/>
            <p:cNvSpPr/>
            <p:nvPr/>
          </p:nvSpPr>
          <p:spPr>
            <a:xfrm>
              <a:off x="8137269"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5" name="rc345"/>
            <p:cNvSpPr/>
            <p:nvPr/>
          </p:nvSpPr>
          <p:spPr>
            <a:xfrm>
              <a:off x="8439573"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6" name="rc346"/>
            <p:cNvSpPr/>
            <p:nvPr/>
          </p:nvSpPr>
          <p:spPr>
            <a:xfrm>
              <a:off x="8741876"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7" name="rc347"/>
            <p:cNvSpPr/>
            <p:nvPr/>
          </p:nvSpPr>
          <p:spPr>
            <a:xfrm>
              <a:off x="7834965"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8" name="rc348"/>
            <p:cNvSpPr/>
            <p:nvPr/>
          </p:nvSpPr>
          <p:spPr>
            <a:xfrm>
              <a:off x="8137269"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9" name="rc349"/>
            <p:cNvSpPr/>
            <p:nvPr/>
          </p:nvSpPr>
          <p:spPr>
            <a:xfrm>
              <a:off x="8439573"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0" name="rc350"/>
            <p:cNvSpPr/>
            <p:nvPr/>
          </p:nvSpPr>
          <p:spPr>
            <a:xfrm>
              <a:off x="8741876"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1" name="rc351"/>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2" name="rc352"/>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3" name="rc353"/>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2695802" y="100799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5" name="rc355"/>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3300409" y="100799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7" name="rc357"/>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8" name="rc358"/>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1" name="rc361"/>
            <p:cNvSpPr/>
            <p:nvPr/>
          </p:nvSpPr>
          <p:spPr>
            <a:xfrm>
              <a:off x="481192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541653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5" name="rc365"/>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7" name="rc367"/>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8" name="rc368"/>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9" name="rc369"/>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0" name="rc370"/>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1" name="rc371"/>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2" name="rc372"/>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3" name="rc373"/>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4" name="rc374"/>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5" name="rc375"/>
            <p:cNvSpPr/>
            <p:nvPr/>
          </p:nvSpPr>
          <p:spPr>
            <a:xfrm>
              <a:off x="5718839" y="309991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6" name="rc376"/>
            <p:cNvSpPr/>
            <p:nvPr/>
          </p:nvSpPr>
          <p:spPr>
            <a:xfrm>
              <a:off x="6021143"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7" name="rc377"/>
            <p:cNvSpPr/>
            <p:nvPr/>
          </p:nvSpPr>
          <p:spPr>
            <a:xfrm>
              <a:off x="6323447" y="309991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8" name="rc378"/>
            <p:cNvSpPr/>
            <p:nvPr/>
          </p:nvSpPr>
          <p:spPr>
            <a:xfrm>
              <a:off x="6625750"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9" name="rc379"/>
            <p:cNvSpPr/>
            <p:nvPr/>
          </p:nvSpPr>
          <p:spPr>
            <a:xfrm>
              <a:off x="6928054" y="309991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0" name="rc380"/>
            <p:cNvSpPr/>
            <p:nvPr/>
          </p:nvSpPr>
          <p:spPr>
            <a:xfrm>
              <a:off x="7230358"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1" name="rc381"/>
            <p:cNvSpPr/>
            <p:nvPr/>
          </p:nvSpPr>
          <p:spPr>
            <a:xfrm>
              <a:off x="7532662"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2" name="rc382"/>
            <p:cNvSpPr/>
            <p:nvPr/>
          </p:nvSpPr>
          <p:spPr>
            <a:xfrm>
              <a:off x="7834965"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3" name="rc383"/>
            <p:cNvSpPr/>
            <p:nvPr/>
          </p:nvSpPr>
          <p:spPr>
            <a:xfrm>
              <a:off x="8137269"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4" name="rc384"/>
            <p:cNvSpPr/>
            <p:nvPr/>
          </p:nvSpPr>
          <p:spPr>
            <a:xfrm>
              <a:off x="8439573"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5" name="rc385"/>
            <p:cNvSpPr/>
            <p:nvPr/>
          </p:nvSpPr>
          <p:spPr>
            <a:xfrm>
              <a:off x="8741876"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6" name="rc386"/>
            <p:cNvSpPr/>
            <p:nvPr/>
          </p:nvSpPr>
          <p:spPr>
            <a:xfrm>
              <a:off x="1788891"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7" name="rc387"/>
            <p:cNvSpPr/>
            <p:nvPr/>
          </p:nvSpPr>
          <p:spPr>
            <a:xfrm>
              <a:off x="2091195"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8" name="rc388"/>
            <p:cNvSpPr/>
            <p:nvPr/>
          </p:nvSpPr>
          <p:spPr>
            <a:xfrm>
              <a:off x="239349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9" name="rc389"/>
            <p:cNvSpPr/>
            <p:nvPr/>
          </p:nvSpPr>
          <p:spPr>
            <a:xfrm>
              <a:off x="2695802"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0" name="rc390"/>
            <p:cNvSpPr/>
            <p:nvPr/>
          </p:nvSpPr>
          <p:spPr>
            <a:xfrm>
              <a:off x="299810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1" name="rc391"/>
            <p:cNvSpPr/>
            <p:nvPr/>
          </p:nvSpPr>
          <p:spPr>
            <a:xfrm>
              <a:off x="3300409"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2" name="rc392"/>
            <p:cNvSpPr/>
            <p:nvPr/>
          </p:nvSpPr>
          <p:spPr>
            <a:xfrm>
              <a:off x="3602713"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3" name="rc393"/>
            <p:cNvSpPr/>
            <p:nvPr/>
          </p:nvSpPr>
          <p:spPr>
            <a:xfrm>
              <a:off x="3905017"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4" name="rc394"/>
            <p:cNvSpPr/>
            <p:nvPr/>
          </p:nvSpPr>
          <p:spPr>
            <a:xfrm>
              <a:off x="4207321" y="275125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5" name="rc395"/>
            <p:cNvSpPr/>
            <p:nvPr/>
          </p:nvSpPr>
          <p:spPr>
            <a:xfrm>
              <a:off x="4509624" y="2751258"/>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96" name="rc396"/>
            <p:cNvSpPr/>
            <p:nvPr/>
          </p:nvSpPr>
          <p:spPr>
            <a:xfrm>
              <a:off x="4811928" y="2751258"/>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7" name="rc397"/>
            <p:cNvSpPr/>
            <p:nvPr/>
          </p:nvSpPr>
          <p:spPr>
            <a:xfrm>
              <a:off x="5114232" y="275125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8" name="rc398"/>
            <p:cNvSpPr/>
            <p:nvPr/>
          </p:nvSpPr>
          <p:spPr>
            <a:xfrm>
              <a:off x="5416536" y="275125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9" name="rc399"/>
            <p:cNvSpPr/>
            <p:nvPr/>
          </p:nvSpPr>
          <p:spPr>
            <a:xfrm>
              <a:off x="5718839"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0" name="rc400"/>
            <p:cNvSpPr/>
            <p:nvPr/>
          </p:nvSpPr>
          <p:spPr>
            <a:xfrm>
              <a:off x="6021143"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1" name="rc401"/>
            <p:cNvSpPr/>
            <p:nvPr/>
          </p:nvSpPr>
          <p:spPr>
            <a:xfrm>
              <a:off x="6323447" y="275125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2" name="rc402"/>
            <p:cNvSpPr/>
            <p:nvPr/>
          </p:nvSpPr>
          <p:spPr>
            <a:xfrm>
              <a:off x="6625750"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3" name="rc403"/>
            <p:cNvSpPr/>
            <p:nvPr/>
          </p:nvSpPr>
          <p:spPr>
            <a:xfrm>
              <a:off x="6928054"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4" name="rc404"/>
            <p:cNvSpPr/>
            <p:nvPr/>
          </p:nvSpPr>
          <p:spPr>
            <a:xfrm>
              <a:off x="7230358"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5" name="rc405"/>
            <p:cNvSpPr/>
            <p:nvPr/>
          </p:nvSpPr>
          <p:spPr>
            <a:xfrm>
              <a:off x="7532662"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8137269" y="5540481"/>
              <a:ext cx="302303" cy="1743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07" name="rc407"/>
            <p:cNvSpPr/>
            <p:nvPr/>
          </p:nvSpPr>
          <p:spPr>
            <a:xfrm>
              <a:off x="8439573"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08" name="rc408"/>
            <p:cNvSpPr/>
            <p:nvPr/>
          </p:nvSpPr>
          <p:spPr>
            <a:xfrm>
              <a:off x="8741876"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09" name="rc409"/>
            <p:cNvSpPr/>
            <p:nvPr/>
          </p:nvSpPr>
          <p:spPr>
            <a:xfrm>
              <a:off x="8741876" y="4668849"/>
              <a:ext cx="302303" cy="17432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410" name="rc410"/>
            <p:cNvSpPr/>
            <p:nvPr/>
          </p:nvSpPr>
          <p:spPr>
            <a:xfrm>
              <a:off x="1788891" y="3622890"/>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11" name="rc411"/>
            <p:cNvSpPr/>
            <p:nvPr/>
          </p:nvSpPr>
          <p:spPr>
            <a:xfrm>
              <a:off x="7532662"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2" name="rc412"/>
            <p:cNvSpPr/>
            <p:nvPr/>
          </p:nvSpPr>
          <p:spPr>
            <a:xfrm>
              <a:off x="7834965"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3" name="rc413"/>
            <p:cNvSpPr/>
            <p:nvPr/>
          </p:nvSpPr>
          <p:spPr>
            <a:xfrm>
              <a:off x="8137269" y="3622890"/>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4" name="rc414"/>
            <p:cNvSpPr/>
            <p:nvPr/>
          </p:nvSpPr>
          <p:spPr>
            <a:xfrm>
              <a:off x="8439573"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5" name="rc415"/>
            <p:cNvSpPr/>
            <p:nvPr/>
          </p:nvSpPr>
          <p:spPr>
            <a:xfrm>
              <a:off x="8741876"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6" name="rc416"/>
            <p:cNvSpPr/>
            <p:nvPr/>
          </p:nvSpPr>
          <p:spPr>
            <a:xfrm>
              <a:off x="1788891" y="5540481"/>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17" name="rc417"/>
            <p:cNvSpPr/>
            <p:nvPr/>
          </p:nvSpPr>
          <p:spPr>
            <a:xfrm>
              <a:off x="2091195" y="5540481"/>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18" name="rc418"/>
            <p:cNvSpPr/>
            <p:nvPr/>
          </p:nvSpPr>
          <p:spPr>
            <a:xfrm>
              <a:off x="2393498" y="5540481"/>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9" name="rc419"/>
            <p:cNvSpPr/>
            <p:nvPr/>
          </p:nvSpPr>
          <p:spPr>
            <a:xfrm>
              <a:off x="2695802" y="554048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0" name="rc420"/>
            <p:cNvSpPr/>
            <p:nvPr/>
          </p:nvSpPr>
          <p:spPr>
            <a:xfrm>
              <a:off x="2998106" y="554048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21" name="rc421"/>
            <p:cNvSpPr/>
            <p:nvPr/>
          </p:nvSpPr>
          <p:spPr>
            <a:xfrm>
              <a:off x="3300409"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2" name="rc422"/>
            <p:cNvSpPr/>
            <p:nvPr/>
          </p:nvSpPr>
          <p:spPr>
            <a:xfrm>
              <a:off x="3602713"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3" name="rc423"/>
            <p:cNvSpPr/>
            <p:nvPr/>
          </p:nvSpPr>
          <p:spPr>
            <a:xfrm>
              <a:off x="3905017"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4" name="rc424"/>
            <p:cNvSpPr/>
            <p:nvPr/>
          </p:nvSpPr>
          <p:spPr>
            <a:xfrm>
              <a:off x="4207321" y="5540481"/>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5" name="rc425"/>
            <p:cNvSpPr/>
            <p:nvPr/>
          </p:nvSpPr>
          <p:spPr>
            <a:xfrm>
              <a:off x="4509624"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6" name="rc426"/>
            <p:cNvSpPr/>
            <p:nvPr/>
          </p:nvSpPr>
          <p:spPr>
            <a:xfrm>
              <a:off x="4811928" y="5540481"/>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7" name="rc427"/>
            <p:cNvSpPr/>
            <p:nvPr/>
          </p:nvSpPr>
          <p:spPr>
            <a:xfrm>
              <a:off x="5114232" y="5540481"/>
              <a:ext cx="302303" cy="1743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28" name="rc428"/>
            <p:cNvSpPr/>
            <p:nvPr/>
          </p:nvSpPr>
          <p:spPr>
            <a:xfrm>
              <a:off x="5416536" y="5540481"/>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9" name="rc429"/>
            <p:cNvSpPr/>
            <p:nvPr/>
          </p:nvSpPr>
          <p:spPr>
            <a:xfrm>
              <a:off x="5718839" y="5540481"/>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0" name="rc430"/>
            <p:cNvSpPr/>
            <p:nvPr/>
          </p:nvSpPr>
          <p:spPr>
            <a:xfrm>
              <a:off x="6021143" y="5540481"/>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1" name="rc431"/>
            <p:cNvSpPr/>
            <p:nvPr/>
          </p:nvSpPr>
          <p:spPr>
            <a:xfrm>
              <a:off x="6323447" y="5540481"/>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32" name="rc432"/>
            <p:cNvSpPr/>
            <p:nvPr/>
          </p:nvSpPr>
          <p:spPr>
            <a:xfrm>
              <a:off x="6625750"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3" name="rc433"/>
            <p:cNvSpPr/>
            <p:nvPr/>
          </p:nvSpPr>
          <p:spPr>
            <a:xfrm>
              <a:off x="6928054" y="5540481"/>
              <a:ext cx="302303" cy="1743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34" name="rc434"/>
            <p:cNvSpPr/>
            <p:nvPr/>
          </p:nvSpPr>
          <p:spPr>
            <a:xfrm>
              <a:off x="7230358"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35" name="rc435"/>
            <p:cNvSpPr/>
            <p:nvPr/>
          </p:nvSpPr>
          <p:spPr>
            <a:xfrm>
              <a:off x="7532662"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36" name="rc436"/>
            <p:cNvSpPr/>
            <p:nvPr/>
          </p:nvSpPr>
          <p:spPr>
            <a:xfrm>
              <a:off x="7834965" y="5540481"/>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37" name="rc437"/>
            <p:cNvSpPr/>
            <p:nvPr/>
          </p:nvSpPr>
          <p:spPr>
            <a:xfrm>
              <a:off x="1788891" y="4668849"/>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38" name="rc438"/>
            <p:cNvSpPr/>
            <p:nvPr/>
          </p:nvSpPr>
          <p:spPr>
            <a:xfrm>
              <a:off x="2091195" y="4668849"/>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9" name="rc439"/>
            <p:cNvSpPr/>
            <p:nvPr/>
          </p:nvSpPr>
          <p:spPr>
            <a:xfrm>
              <a:off x="2393498" y="4668849"/>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0" name="rc440"/>
            <p:cNvSpPr/>
            <p:nvPr/>
          </p:nvSpPr>
          <p:spPr>
            <a:xfrm>
              <a:off x="2695802" y="4668849"/>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1" name="rc441"/>
            <p:cNvSpPr/>
            <p:nvPr/>
          </p:nvSpPr>
          <p:spPr>
            <a:xfrm>
              <a:off x="2998106" y="466884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2" name="rc442"/>
            <p:cNvSpPr/>
            <p:nvPr/>
          </p:nvSpPr>
          <p:spPr>
            <a:xfrm>
              <a:off x="3300409"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3" name="rc443"/>
            <p:cNvSpPr/>
            <p:nvPr/>
          </p:nvSpPr>
          <p:spPr>
            <a:xfrm>
              <a:off x="3602713" y="466884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4" name="rc444"/>
            <p:cNvSpPr/>
            <p:nvPr/>
          </p:nvSpPr>
          <p:spPr>
            <a:xfrm>
              <a:off x="3905017"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45" name="rc445"/>
            <p:cNvSpPr/>
            <p:nvPr/>
          </p:nvSpPr>
          <p:spPr>
            <a:xfrm>
              <a:off x="4207321"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46" name="rc446"/>
            <p:cNvSpPr/>
            <p:nvPr/>
          </p:nvSpPr>
          <p:spPr>
            <a:xfrm>
              <a:off x="4509624"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7" name="rc447"/>
            <p:cNvSpPr/>
            <p:nvPr/>
          </p:nvSpPr>
          <p:spPr>
            <a:xfrm>
              <a:off x="4811928"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8" name="rc448"/>
            <p:cNvSpPr/>
            <p:nvPr/>
          </p:nvSpPr>
          <p:spPr>
            <a:xfrm>
              <a:off x="5114232"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9" name="rc449"/>
            <p:cNvSpPr/>
            <p:nvPr/>
          </p:nvSpPr>
          <p:spPr>
            <a:xfrm>
              <a:off x="5416536" y="466884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0" name="rc450"/>
            <p:cNvSpPr/>
            <p:nvPr/>
          </p:nvSpPr>
          <p:spPr>
            <a:xfrm>
              <a:off x="5718839"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1" name="rc451"/>
            <p:cNvSpPr/>
            <p:nvPr/>
          </p:nvSpPr>
          <p:spPr>
            <a:xfrm>
              <a:off x="6021143"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2" name="rc452"/>
            <p:cNvSpPr/>
            <p:nvPr/>
          </p:nvSpPr>
          <p:spPr>
            <a:xfrm>
              <a:off x="6323447" y="466884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3" name="rc453"/>
            <p:cNvSpPr/>
            <p:nvPr/>
          </p:nvSpPr>
          <p:spPr>
            <a:xfrm>
              <a:off x="6625750" y="466884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4" name="rc454"/>
            <p:cNvSpPr/>
            <p:nvPr/>
          </p:nvSpPr>
          <p:spPr>
            <a:xfrm>
              <a:off x="6928054" y="466884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5" name="rc455"/>
            <p:cNvSpPr/>
            <p:nvPr/>
          </p:nvSpPr>
          <p:spPr>
            <a:xfrm>
              <a:off x="7230358" y="466884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6" name="rc456"/>
            <p:cNvSpPr/>
            <p:nvPr/>
          </p:nvSpPr>
          <p:spPr>
            <a:xfrm>
              <a:off x="7532662" y="466884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7" name="rc457"/>
            <p:cNvSpPr/>
            <p:nvPr/>
          </p:nvSpPr>
          <p:spPr>
            <a:xfrm>
              <a:off x="7834965" y="466884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8" name="rc458"/>
            <p:cNvSpPr/>
            <p:nvPr/>
          </p:nvSpPr>
          <p:spPr>
            <a:xfrm>
              <a:off x="8137269" y="4668849"/>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59" name="rc459"/>
            <p:cNvSpPr/>
            <p:nvPr/>
          </p:nvSpPr>
          <p:spPr>
            <a:xfrm>
              <a:off x="8439573" y="4668849"/>
              <a:ext cx="302303" cy="1743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60" name="rc460"/>
            <p:cNvSpPr/>
            <p:nvPr/>
          </p:nvSpPr>
          <p:spPr>
            <a:xfrm>
              <a:off x="1788891" y="327423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1" name="rc461"/>
            <p:cNvSpPr/>
            <p:nvPr/>
          </p:nvSpPr>
          <p:spPr>
            <a:xfrm>
              <a:off x="2091195" y="327423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2" name="rc462"/>
            <p:cNvSpPr/>
            <p:nvPr/>
          </p:nvSpPr>
          <p:spPr>
            <a:xfrm>
              <a:off x="2393498" y="327423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3" name="rc463"/>
            <p:cNvSpPr/>
            <p:nvPr/>
          </p:nvSpPr>
          <p:spPr>
            <a:xfrm>
              <a:off x="2695802" y="327423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4" name="rc464"/>
            <p:cNvSpPr/>
            <p:nvPr/>
          </p:nvSpPr>
          <p:spPr>
            <a:xfrm>
              <a:off x="2998106" y="327423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5" name="rc465"/>
            <p:cNvSpPr/>
            <p:nvPr/>
          </p:nvSpPr>
          <p:spPr>
            <a:xfrm>
              <a:off x="3300409" y="327423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6" name="rc466"/>
            <p:cNvSpPr/>
            <p:nvPr/>
          </p:nvSpPr>
          <p:spPr>
            <a:xfrm>
              <a:off x="3602713"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3905017" y="3274238"/>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8" name="rc468"/>
            <p:cNvSpPr/>
            <p:nvPr/>
          </p:nvSpPr>
          <p:spPr>
            <a:xfrm>
              <a:off x="4207321" y="327423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9" name="rc469"/>
            <p:cNvSpPr/>
            <p:nvPr/>
          </p:nvSpPr>
          <p:spPr>
            <a:xfrm>
              <a:off x="4509624" y="327423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70" name="rc470"/>
            <p:cNvSpPr/>
            <p:nvPr/>
          </p:nvSpPr>
          <p:spPr>
            <a:xfrm>
              <a:off x="4811928" y="327423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1" name="rc471"/>
            <p:cNvSpPr/>
            <p:nvPr/>
          </p:nvSpPr>
          <p:spPr>
            <a:xfrm>
              <a:off x="5114232" y="327423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2" name="rc472"/>
            <p:cNvSpPr/>
            <p:nvPr/>
          </p:nvSpPr>
          <p:spPr>
            <a:xfrm>
              <a:off x="5416536" y="327423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73" name="rc473"/>
            <p:cNvSpPr/>
            <p:nvPr/>
          </p:nvSpPr>
          <p:spPr>
            <a:xfrm>
              <a:off x="5718839" y="327423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4" name="rc474"/>
            <p:cNvSpPr/>
            <p:nvPr/>
          </p:nvSpPr>
          <p:spPr>
            <a:xfrm>
              <a:off x="6021143" y="3274238"/>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5" name="rc475"/>
            <p:cNvSpPr/>
            <p:nvPr/>
          </p:nvSpPr>
          <p:spPr>
            <a:xfrm>
              <a:off x="6323447" y="327423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6" name="rc476"/>
            <p:cNvSpPr/>
            <p:nvPr/>
          </p:nvSpPr>
          <p:spPr>
            <a:xfrm>
              <a:off x="6625750" y="327423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7" name="rc477"/>
            <p:cNvSpPr/>
            <p:nvPr/>
          </p:nvSpPr>
          <p:spPr>
            <a:xfrm>
              <a:off x="6928054" y="327423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8" name="rc478"/>
            <p:cNvSpPr/>
            <p:nvPr/>
          </p:nvSpPr>
          <p:spPr>
            <a:xfrm>
              <a:off x="7230358" y="327423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79" name="rc479"/>
            <p:cNvSpPr/>
            <p:nvPr/>
          </p:nvSpPr>
          <p:spPr>
            <a:xfrm>
              <a:off x="7532662" y="327423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0" name="rc480"/>
            <p:cNvSpPr/>
            <p:nvPr/>
          </p:nvSpPr>
          <p:spPr>
            <a:xfrm>
              <a:off x="7834965" y="327423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1" name="rc481"/>
            <p:cNvSpPr/>
            <p:nvPr/>
          </p:nvSpPr>
          <p:spPr>
            <a:xfrm>
              <a:off x="8137269" y="327423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2" name="rc482"/>
            <p:cNvSpPr/>
            <p:nvPr/>
          </p:nvSpPr>
          <p:spPr>
            <a:xfrm>
              <a:off x="8439573" y="327423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3" name="rc483"/>
            <p:cNvSpPr/>
            <p:nvPr/>
          </p:nvSpPr>
          <p:spPr>
            <a:xfrm>
              <a:off x="8741876" y="327423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4" name="rc484"/>
            <p:cNvSpPr/>
            <p:nvPr/>
          </p:nvSpPr>
          <p:spPr>
            <a:xfrm>
              <a:off x="1788891"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5" name="rc485"/>
            <p:cNvSpPr/>
            <p:nvPr/>
          </p:nvSpPr>
          <p:spPr>
            <a:xfrm>
              <a:off x="2091195"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6" name="rc486"/>
            <p:cNvSpPr/>
            <p:nvPr/>
          </p:nvSpPr>
          <p:spPr>
            <a:xfrm>
              <a:off x="2393498"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7" name="rc487"/>
            <p:cNvSpPr/>
            <p:nvPr/>
          </p:nvSpPr>
          <p:spPr>
            <a:xfrm>
              <a:off x="269580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8" name="rc488"/>
            <p:cNvSpPr/>
            <p:nvPr/>
          </p:nvSpPr>
          <p:spPr>
            <a:xfrm>
              <a:off x="2998106"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9" name="rc489"/>
            <p:cNvSpPr/>
            <p:nvPr/>
          </p:nvSpPr>
          <p:spPr>
            <a:xfrm>
              <a:off x="3300409"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0" name="rc490"/>
            <p:cNvSpPr/>
            <p:nvPr/>
          </p:nvSpPr>
          <p:spPr>
            <a:xfrm>
              <a:off x="3602713"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1" name="rc491"/>
            <p:cNvSpPr/>
            <p:nvPr/>
          </p:nvSpPr>
          <p:spPr>
            <a:xfrm>
              <a:off x="3905017"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2" name="rc492"/>
            <p:cNvSpPr/>
            <p:nvPr/>
          </p:nvSpPr>
          <p:spPr>
            <a:xfrm>
              <a:off x="4207321"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3" name="rc493"/>
            <p:cNvSpPr/>
            <p:nvPr/>
          </p:nvSpPr>
          <p:spPr>
            <a:xfrm>
              <a:off x="450962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4" name="rc494"/>
            <p:cNvSpPr/>
            <p:nvPr/>
          </p:nvSpPr>
          <p:spPr>
            <a:xfrm>
              <a:off x="481192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511423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6" name="rc496"/>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7" name="rc497"/>
            <p:cNvSpPr/>
            <p:nvPr/>
          </p:nvSpPr>
          <p:spPr>
            <a:xfrm>
              <a:off x="571883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8" name="rc498"/>
            <p:cNvSpPr/>
            <p:nvPr/>
          </p:nvSpPr>
          <p:spPr>
            <a:xfrm>
              <a:off x="602114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9" name="rc499"/>
            <p:cNvSpPr/>
            <p:nvPr/>
          </p:nvSpPr>
          <p:spPr>
            <a:xfrm>
              <a:off x="632344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0" name="rc500"/>
            <p:cNvSpPr/>
            <p:nvPr/>
          </p:nvSpPr>
          <p:spPr>
            <a:xfrm>
              <a:off x="6625750"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692805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2" name="rc502"/>
            <p:cNvSpPr/>
            <p:nvPr/>
          </p:nvSpPr>
          <p:spPr>
            <a:xfrm>
              <a:off x="7230358"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3" name="rc503"/>
            <p:cNvSpPr/>
            <p:nvPr/>
          </p:nvSpPr>
          <p:spPr>
            <a:xfrm>
              <a:off x="7532662"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4" name="rc504"/>
            <p:cNvSpPr/>
            <p:nvPr/>
          </p:nvSpPr>
          <p:spPr>
            <a:xfrm>
              <a:off x="7834965"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5" name="rc505"/>
            <p:cNvSpPr/>
            <p:nvPr/>
          </p:nvSpPr>
          <p:spPr>
            <a:xfrm>
              <a:off x="8137269"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6" name="rc506"/>
            <p:cNvSpPr/>
            <p:nvPr/>
          </p:nvSpPr>
          <p:spPr>
            <a:xfrm>
              <a:off x="8439573"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7" name="rc507"/>
            <p:cNvSpPr/>
            <p:nvPr/>
          </p:nvSpPr>
          <p:spPr>
            <a:xfrm>
              <a:off x="8741876"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8" name="rc508"/>
            <p:cNvSpPr/>
            <p:nvPr/>
          </p:nvSpPr>
          <p:spPr>
            <a:xfrm>
              <a:off x="2393498" y="5191828"/>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9" name="rc509"/>
            <p:cNvSpPr/>
            <p:nvPr/>
          </p:nvSpPr>
          <p:spPr>
            <a:xfrm>
              <a:off x="2695802" y="5191828"/>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0" name="rc510"/>
            <p:cNvSpPr/>
            <p:nvPr/>
          </p:nvSpPr>
          <p:spPr>
            <a:xfrm>
              <a:off x="2998106" y="5191828"/>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11" name="rc511"/>
            <p:cNvSpPr/>
            <p:nvPr/>
          </p:nvSpPr>
          <p:spPr>
            <a:xfrm>
              <a:off x="3300409" y="5191828"/>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12" name="rc512"/>
            <p:cNvSpPr/>
            <p:nvPr/>
          </p:nvSpPr>
          <p:spPr>
            <a:xfrm>
              <a:off x="3602713" y="5191828"/>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13" name="rc513"/>
            <p:cNvSpPr/>
            <p:nvPr/>
          </p:nvSpPr>
          <p:spPr>
            <a:xfrm>
              <a:off x="3905017"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4" name="rc514"/>
            <p:cNvSpPr/>
            <p:nvPr/>
          </p:nvSpPr>
          <p:spPr>
            <a:xfrm>
              <a:off x="4207321" y="5191828"/>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5" name="rc515"/>
            <p:cNvSpPr/>
            <p:nvPr/>
          </p:nvSpPr>
          <p:spPr>
            <a:xfrm>
              <a:off x="4509624" y="519182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6" name="rc516"/>
            <p:cNvSpPr/>
            <p:nvPr/>
          </p:nvSpPr>
          <p:spPr>
            <a:xfrm>
              <a:off x="4811928" y="519182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7" name="rc517"/>
            <p:cNvSpPr/>
            <p:nvPr/>
          </p:nvSpPr>
          <p:spPr>
            <a:xfrm>
              <a:off x="5114232" y="5191828"/>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8" name="rc518"/>
            <p:cNvSpPr/>
            <p:nvPr/>
          </p:nvSpPr>
          <p:spPr>
            <a:xfrm>
              <a:off x="5416536"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9" name="rc519"/>
            <p:cNvSpPr/>
            <p:nvPr/>
          </p:nvSpPr>
          <p:spPr>
            <a:xfrm>
              <a:off x="5718839" y="519182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20" name="rc520"/>
            <p:cNvSpPr/>
            <p:nvPr/>
          </p:nvSpPr>
          <p:spPr>
            <a:xfrm>
              <a:off x="6021143" y="5191828"/>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1" name="rc521"/>
            <p:cNvSpPr/>
            <p:nvPr/>
          </p:nvSpPr>
          <p:spPr>
            <a:xfrm>
              <a:off x="6323447" y="519182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2" name="rc522"/>
            <p:cNvSpPr/>
            <p:nvPr/>
          </p:nvSpPr>
          <p:spPr>
            <a:xfrm>
              <a:off x="6625750" y="5191828"/>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3" name="rc523"/>
            <p:cNvSpPr/>
            <p:nvPr/>
          </p:nvSpPr>
          <p:spPr>
            <a:xfrm>
              <a:off x="6928054"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4" name="rc524"/>
            <p:cNvSpPr/>
            <p:nvPr/>
          </p:nvSpPr>
          <p:spPr>
            <a:xfrm>
              <a:off x="7230358"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5" name="rc525"/>
            <p:cNvSpPr/>
            <p:nvPr/>
          </p:nvSpPr>
          <p:spPr>
            <a:xfrm>
              <a:off x="7532662"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6" name="rc526"/>
            <p:cNvSpPr/>
            <p:nvPr/>
          </p:nvSpPr>
          <p:spPr>
            <a:xfrm>
              <a:off x="7834965"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7" name="rc527"/>
            <p:cNvSpPr/>
            <p:nvPr/>
          </p:nvSpPr>
          <p:spPr>
            <a:xfrm>
              <a:off x="8137269"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8" name="rc528"/>
            <p:cNvSpPr/>
            <p:nvPr/>
          </p:nvSpPr>
          <p:spPr>
            <a:xfrm>
              <a:off x="8439573"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9" name="rc529"/>
            <p:cNvSpPr/>
            <p:nvPr/>
          </p:nvSpPr>
          <p:spPr>
            <a:xfrm>
              <a:off x="8741876"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30" name="rc530"/>
            <p:cNvSpPr/>
            <p:nvPr/>
          </p:nvSpPr>
          <p:spPr>
            <a:xfrm>
              <a:off x="1788891"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1" name="rc531"/>
            <p:cNvSpPr/>
            <p:nvPr/>
          </p:nvSpPr>
          <p:spPr>
            <a:xfrm>
              <a:off x="2091195" y="118232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2" name="rc532"/>
            <p:cNvSpPr/>
            <p:nvPr/>
          </p:nvSpPr>
          <p:spPr>
            <a:xfrm>
              <a:off x="2393498" y="118232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3" name="rc533"/>
            <p:cNvSpPr/>
            <p:nvPr/>
          </p:nvSpPr>
          <p:spPr>
            <a:xfrm>
              <a:off x="2695802"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4" name="rc534"/>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5" name="rc535"/>
            <p:cNvSpPr/>
            <p:nvPr/>
          </p:nvSpPr>
          <p:spPr>
            <a:xfrm>
              <a:off x="330040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6" name="rc536"/>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7" name="rc537"/>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8" name="rc538"/>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9" name="rc539"/>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5416536"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3" name="rc543"/>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6021143"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5" name="rc545"/>
            <p:cNvSpPr/>
            <p:nvPr/>
          </p:nvSpPr>
          <p:spPr>
            <a:xfrm>
              <a:off x="6323447" y="118232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6" name="rc546"/>
            <p:cNvSpPr/>
            <p:nvPr/>
          </p:nvSpPr>
          <p:spPr>
            <a:xfrm>
              <a:off x="6625750" y="118232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7" name="rc547"/>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8" name="rc548"/>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9" name="rc549"/>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0" name="rc550"/>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3" name="rc553"/>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3300409" y="4843175"/>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5" name="rc555"/>
            <p:cNvSpPr/>
            <p:nvPr/>
          </p:nvSpPr>
          <p:spPr>
            <a:xfrm>
              <a:off x="3602713" y="4843175"/>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6" name="rc556"/>
            <p:cNvSpPr/>
            <p:nvPr/>
          </p:nvSpPr>
          <p:spPr>
            <a:xfrm>
              <a:off x="3905017" y="4843175"/>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7" name="rc557"/>
            <p:cNvSpPr/>
            <p:nvPr/>
          </p:nvSpPr>
          <p:spPr>
            <a:xfrm>
              <a:off x="4207321" y="4843175"/>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8" name="rc558"/>
            <p:cNvSpPr/>
            <p:nvPr/>
          </p:nvSpPr>
          <p:spPr>
            <a:xfrm>
              <a:off x="4509624" y="4843175"/>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9" name="rc559"/>
            <p:cNvSpPr/>
            <p:nvPr/>
          </p:nvSpPr>
          <p:spPr>
            <a:xfrm>
              <a:off x="4811928" y="4843175"/>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0" name="rc560"/>
            <p:cNvSpPr/>
            <p:nvPr/>
          </p:nvSpPr>
          <p:spPr>
            <a:xfrm>
              <a:off x="5114232"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1" name="rc561"/>
            <p:cNvSpPr/>
            <p:nvPr/>
          </p:nvSpPr>
          <p:spPr>
            <a:xfrm>
              <a:off x="5416536" y="484317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2" name="rc562"/>
            <p:cNvSpPr/>
            <p:nvPr/>
          </p:nvSpPr>
          <p:spPr>
            <a:xfrm>
              <a:off x="5718839" y="484317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3" name="rc563"/>
            <p:cNvSpPr/>
            <p:nvPr/>
          </p:nvSpPr>
          <p:spPr>
            <a:xfrm>
              <a:off x="6021143"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64" name="rc564"/>
            <p:cNvSpPr/>
            <p:nvPr/>
          </p:nvSpPr>
          <p:spPr>
            <a:xfrm>
              <a:off x="6323447"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65" name="rc565"/>
            <p:cNvSpPr/>
            <p:nvPr/>
          </p:nvSpPr>
          <p:spPr>
            <a:xfrm>
              <a:off x="6625750" y="4843175"/>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66" name="rc566"/>
            <p:cNvSpPr/>
            <p:nvPr/>
          </p:nvSpPr>
          <p:spPr>
            <a:xfrm>
              <a:off x="6928054"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7" name="rc567"/>
            <p:cNvSpPr/>
            <p:nvPr/>
          </p:nvSpPr>
          <p:spPr>
            <a:xfrm>
              <a:off x="7230358"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8" name="rc568"/>
            <p:cNvSpPr/>
            <p:nvPr/>
          </p:nvSpPr>
          <p:spPr>
            <a:xfrm>
              <a:off x="7532662"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9" name="rc569"/>
            <p:cNvSpPr/>
            <p:nvPr/>
          </p:nvSpPr>
          <p:spPr>
            <a:xfrm>
              <a:off x="7834965" y="484317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0" name="rc570"/>
            <p:cNvSpPr/>
            <p:nvPr/>
          </p:nvSpPr>
          <p:spPr>
            <a:xfrm>
              <a:off x="8137269" y="4843175"/>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1" name="rc571"/>
            <p:cNvSpPr/>
            <p:nvPr/>
          </p:nvSpPr>
          <p:spPr>
            <a:xfrm>
              <a:off x="8439573" y="4843175"/>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2" name="rc572"/>
            <p:cNvSpPr/>
            <p:nvPr/>
          </p:nvSpPr>
          <p:spPr>
            <a:xfrm>
              <a:off x="8741876" y="4843175"/>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3" name="rc573"/>
            <p:cNvSpPr/>
            <p:nvPr/>
          </p:nvSpPr>
          <p:spPr>
            <a:xfrm>
              <a:off x="8439573" y="5017501"/>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4" name="rc574"/>
            <p:cNvSpPr/>
            <p:nvPr/>
          </p:nvSpPr>
          <p:spPr>
            <a:xfrm>
              <a:off x="8741876" y="501750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5" name="rc575"/>
            <p:cNvSpPr/>
            <p:nvPr/>
          </p:nvSpPr>
          <p:spPr>
            <a:xfrm>
              <a:off x="1788891" y="257693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6" name="rc576"/>
            <p:cNvSpPr/>
            <p:nvPr/>
          </p:nvSpPr>
          <p:spPr>
            <a:xfrm>
              <a:off x="2091195"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7" name="rc577"/>
            <p:cNvSpPr/>
            <p:nvPr/>
          </p:nvSpPr>
          <p:spPr>
            <a:xfrm>
              <a:off x="239349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8" name="rc578"/>
            <p:cNvSpPr/>
            <p:nvPr/>
          </p:nvSpPr>
          <p:spPr>
            <a:xfrm>
              <a:off x="2695802"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9" name="rc579"/>
            <p:cNvSpPr/>
            <p:nvPr/>
          </p:nvSpPr>
          <p:spPr>
            <a:xfrm>
              <a:off x="2998106"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0" name="rc580"/>
            <p:cNvSpPr/>
            <p:nvPr/>
          </p:nvSpPr>
          <p:spPr>
            <a:xfrm>
              <a:off x="3300409"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1" name="rc581"/>
            <p:cNvSpPr/>
            <p:nvPr/>
          </p:nvSpPr>
          <p:spPr>
            <a:xfrm>
              <a:off x="3602713"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2" name="rc582"/>
            <p:cNvSpPr/>
            <p:nvPr/>
          </p:nvSpPr>
          <p:spPr>
            <a:xfrm>
              <a:off x="3905017"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3" name="rc583"/>
            <p:cNvSpPr/>
            <p:nvPr/>
          </p:nvSpPr>
          <p:spPr>
            <a:xfrm>
              <a:off x="4207321"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4" name="rc584"/>
            <p:cNvSpPr/>
            <p:nvPr/>
          </p:nvSpPr>
          <p:spPr>
            <a:xfrm>
              <a:off x="4509624" y="257693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5" name="rc585"/>
            <p:cNvSpPr/>
            <p:nvPr/>
          </p:nvSpPr>
          <p:spPr>
            <a:xfrm>
              <a:off x="4811928" y="257693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6" name="rc586"/>
            <p:cNvSpPr/>
            <p:nvPr/>
          </p:nvSpPr>
          <p:spPr>
            <a:xfrm>
              <a:off x="5114232"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7" name="rc587"/>
            <p:cNvSpPr/>
            <p:nvPr/>
          </p:nvSpPr>
          <p:spPr>
            <a:xfrm>
              <a:off x="5416536"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8" name="rc588"/>
            <p:cNvSpPr/>
            <p:nvPr/>
          </p:nvSpPr>
          <p:spPr>
            <a:xfrm>
              <a:off x="5718839" y="257693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9" name="rc589"/>
            <p:cNvSpPr/>
            <p:nvPr/>
          </p:nvSpPr>
          <p:spPr>
            <a:xfrm>
              <a:off x="6021143" y="257693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0" name="rc590"/>
            <p:cNvSpPr/>
            <p:nvPr/>
          </p:nvSpPr>
          <p:spPr>
            <a:xfrm>
              <a:off x="6323447"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1" name="rc591"/>
            <p:cNvSpPr/>
            <p:nvPr/>
          </p:nvSpPr>
          <p:spPr>
            <a:xfrm>
              <a:off x="6625750" y="257693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2" name="rc592"/>
            <p:cNvSpPr/>
            <p:nvPr/>
          </p:nvSpPr>
          <p:spPr>
            <a:xfrm>
              <a:off x="6928054"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3" name="rc593"/>
            <p:cNvSpPr/>
            <p:nvPr/>
          </p:nvSpPr>
          <p:spPr>
            <a:xfrm>
              <a:off x="7230358" y="257693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4" name="rc594"/>
            <p:cNvSpPr/>
            <p:nvPr/>
          </p:nvSpPr>
          <p:spPr>
            <a:xfrm>
              <a:off x="7532662" y="257693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5" name="rc595"/>
            <p:cNvSpPr/>
            <p:nvPr/>
          </p:nvSpPr>
          <p:spPr>
            <a:xfrm>
              <a:off x="7834965"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6" name="rc596"/>
            <p:cNvSpPr/>
            <p:nvPr/>
          </p:nvSpPr>
          <p:spPr>
            <a:xfrm>
              <a:off x="8137269" y="257693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7" name="rc597"/>
            <p:cNvSpPr/>
            <p:nvPr/>
          </p:nvSpPr>
          <p:spPr>
            <a:xfrm>
              <a:off x="8439573" y="257693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98" name="rc598"/>
            <p:cNvSpPr/>
            <p:nvPr/>
          </p:nvSpPr>
          <p:spPr>
            <a:xfrm>
              <a:off x="8741876" y="257693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9" name="rc599"/>
            <p:cNvSpPr/>
            <p:nvPr/>
          </p:nvSpPr>
          <p:spPr>
            <a:xfrm>
              <a:off x="1788891" y="4843175"/>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0" name="rc600"/>
            <p:cNvSpPr/>
            <p:nvPr/>
          </p:nvSpPr>
          <p:spPr>
            <a:xfrm>
              <a:off x="2091195" y="4843175"/>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1" name="rc601"/>
            <p:cNvSpPr/>
            <p:nvPr/>
          </p:nvSpPr>
          <p:spPr>
            <a:xfrm>
              <a:off x="2393498" y="4843175"/>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2" name="rc602"/>
            <p:cNvSpPr/>
            <p:nvPr/>
          </p:nvSpPr>
          <p:spPr>
            <a:xfrm>
              <a:off x="2695802" y="4843175"/>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3" name="rc603"/>
            <p:cNvSpPr/>
            <p:nvPr/>
          </p:nvSpPr>
          <p:spPr>
            <a:xfrm>
              <a:off x="2998106" y="4843175"/>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4" name="rc604"/>
            <p:cNvSpPr/>
            <p:nvPr/>
          </p:nvSpPr>
          <p:spPr>
            <a:xfrm>
              <a:off x="1788891"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5" name="rc605"/>
            <p:cNvSpPr/>
            <p:nvPr/>
          </p:nvSpPr>
          <p:spPr>
            <a:xfrm>
              <a:off x="2091195"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6" name="rc606"/>
            <p:cNvSpPr/>
            <p:nvPr/>
          </p:nvSpPr>
          <p:spPr>
            <a:xfrm>
              <a:off x="2393498" y="2925585"/>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7" name="rc607"/>
            <p:cNvSpPr/>
            <p:nvPr/>
          </p:nvSpPr>
          <p:spPr>
            <a:xfrm>
              <a:off x="269580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8" name="rc608"/>
            <p:cNvSpPr/>
            <p:nvPr/>
          </p:nvSpPr>
          <p:spPr>
            <a:xfrm>
              <a:off x="2998106"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9" name="rc609"/>
            <p:cNvSpPr/>
            <p:nvPr/>
          </p:nvSpPr>
          <p:spPr>
            <a:xfrm>
              <a:off x="3300409"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0" name="rc610"/>
            <p:cNvSpPr/>
            <p:nvPr/>
          </p:nvSpPr>
          <p:spPr>
            <a:xfrm>
              <a:off x="3602713"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1" name="rc611"/>
            <p:cNvSpPr/>
            <p:nvPr/>
          </p:nvSpPr>
          <p:spPr>
            <a:xfrm>
              <a:off x="3905017" y="292558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2" name="rc612"/>
            <p:cNvSpPr/>
            <p:nvPr/>
          </p:nvSpPr>
          <p:spPr>
            <a:xfrm>
              <a:off x="4207321" y="292558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3" name="rc613"/>
            <p:cNvSpPr/>
            <p:nvPr/>
          </p:nvSpPr>
          <p:spPr>
            <a:xfrm>
              <a:off x="4509624"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4" name="rc614"/>
            <p:cNvSpPr/>
            <p:nvPr/>
          </p:nvSpPr>
          <p:spPr>
            <a:xfrm>
              <a:off x="4811928" y="292558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5" name="rc615"/>
            <p:cNvSpPr/>
            <p:nvPr/>
          </p:nvSpPr>
          <p:spPr>
            <a:xfrm>
              <a:off x="5114232"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6" name="rc616"/>
            <p:cNvSpPr/>
            <p:nvPr/>
          </p:nvSpPr>
          <p:spPr>
            <a:xfrm>
              <a:off x="5416536"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7" name="rc617"/>
            <p:cNvSpPr/>
            <p:nvPr/>
          </p:nvSpPr>
          <p:spPr>
            <a:xfrm>
              <a:off x="5718839" y="2925585"/>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18" name="rc618"/>
            <p:cNvSpPr/>
            <p:nvPr/>
          </p:nvSpPr>
          <p:spPr>
            <a:xfrm>
              <a:off x="6021143"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9" name="rc619"/>
            <p:cNvSpPr/>
            <p:nvPr/>
          </p:nvSpPr>
          <p:spPr>
            <a:xfrm>
              <a:off x="6323447"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0" name="rc620"/>
            <p:cNvSpPr/>
            <p:nvPr/>
          </p:nvSpPr>
          <p:spPr>
            <a:xfrm>
              <a:off x="6625750"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1" name="rc621"/>
            <p:cNvSpPr/>
            <p:nvPr/>
          </p:nvSpPr>
          <p:spPr>
            <a:xfrm>
              <a:off x="6928054"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2" name="rc622"/>
            <p:cNvSpPr/>
            <p:nvPr/>
          </p:nvSpPr>
          <p:spPr>
            <a:xfrm>
              <a:off x="7230358" y="2925585"/>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3" name="rc623"/>
            <p:cNvSpPr/>
            <p:nvPr/>
          </p:nvSpPr>
          <p:spPr>
            <a:xfrm>
              <a:off x="7532662" y="292558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4" name="rc624"/>
            <p:cNvSpPr/>
            <p:nvPr/>
          </p:nvSpPr>
          <p:spPr>
            <a:xfrm>
              <a:off x="7834965"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5" name="rc625"/>
            <p:cNvSpPr/>
            <p:nvPr/>
          </p:nvSpPr>
          <p:spPr>
            <a:xfrm>
              <a:off x="8137269" y="292558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26" name="rc626"/>
            <p:cNvSpPr/>
            <p:nvPr/>
          </p:nvSpPr>
          <p:spPr>
            <a:xfrm>
              <a:off x="8439573" y="2925585"/>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27" name="rc627"/>
            <p:cNvSpPr/>
            <p:nvPr/>
          </p:nvSpPr>
          <p:spPr>
            <a:xfrm>
              <a:off x="8741876" y="2925585"/>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8" name="rc628"/>
            <p:cNvSpPr/>
            <p:nvPr/>
          </p:nvSpPr>
          <p:spPr>
            <a:xfrm>
              <a:off x="1788891" y="501750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29" name="rc629"/>
            <p:cNvSpPr/>
            <p:nvPr/>
          </p:nvSpPr>
          <p:spPr>
            <a:xfrm>
              <a:off x="2091195"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0" name="rc630"/>
            <p:cNvSpPr/>
            <p:nvPr/>
          </p:nvSpPr>
          <p:spPr>
            <a:xfrm>
              <a:off x="2393498"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31" name="rc631"/>
            <p:cNvSpPr/>
            <p:nvPr/>
          </p:nvSpPr>
          <p:spPr>
            <a:xfrm>
              <a:off x="2695802"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2" name="rc632"/>
            <p:cNvSpPr/>
            <p:nvPr/>
          </p:nvSpPr>
          <p:spPr>
            <a:xfrm>
              <a:off x="2998106" y="5017501"/>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3" name="rc633"/>
            <p:cNvSpPr/>
            <p:nvPr/>
          </p:nvSpPr>
          <p:spPr>
            <a:xfrm>
              <a:off x="3300409" y="5017501"/>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4" name="rc634"/>
            <p:cNvSpPr/>
            <p:nvPr/>
          </p:nvSpPr>
          <p:spPr>
            <a:xfrm>
              <a:off x="3602713" y="5017501"/>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5" name="rc635"/>
            <p:cNvSpPr/>
            <p:nvPr/>
          </p:nvSpPr>
          <p:spPr>
            <a:xfrm>
              <a:off x="3905017" y="501750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6" name="rc636"/>
            <p:cNvSpPr/>
            <p:nvPr/>
          </p:nvSpPr>
          <p:spPr>
            <a:xfrm>
              <a:off x="4207321" y="5017501"/>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37" name="rc637"/>
            <p:cNvSpPr/>
            <p:nvPr/>
          </p:nvSpPr>
          <p:spPr>
            <a:xfrm>
              <a:off x="4509624" y="501750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38" name="rc638"/>
            <p:cNvSpPr/>
            <p:nvPr/>
          </p:nvSpPr>
          <p:spPr>
            <a:xfrm>
              <a:off x="4811928" y="5017501"/>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9" name="rc639"/>
            <p:cNvSpPr/>
            <p:nvPr/>
          </p:nvSpPr>
          <p:spPr>
            <a:xfrm>
              <a:off x="5114232" y="501750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0" name="rc640"/>
            <p:cNvSpPr/>
            <p:nvPr/>
          </p:nvSpPr>
          <p:spPr>
            <a:xfrm>
              <a:off x="5416536" y="501750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1" name="rc641"/>
            <p:cNvSpPr/>
            <p:nvPr/>
          </p:nvSpPr>
          <p:spPr>
            <a:xfrm>
              <a:off x="5718839" y="501750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42" name="rc642"/>
            <p:cNvSpPr/>
            <p:nvPr/>
          </p:nvSpPr>
          <p:spPr>
            <a:xfrm>
              <a:off x="6021143" y="5017501"/>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3" name="rc643"/>
            <p:cNvSpPr/>
            <p:nvPr/>
          </p:nvSpPr>
          <p:spPr>
            <a:xfrm>
              <a:off x="6323447" y="501750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44" name="rc644"/>
            <p:cNvSpPr/>
            <p:nvPr/>
          </p:nvSpPr>
          <p:spPr>
            <a:xfrm>
              <a:off x="6625750" y="5017501"/>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5" name="rc645"/>
            <p:cNvSpPr/>
            <p:nvPr/>
          </p:nvSpPr>
          <p:spPr>
            <a:xfrm>
              <a:off x="6928054" y="5017501"/>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6" name="rc646"/>
            <p:cNvSpPr/>
            <p:nvPr/>
          </p:nvSpPr>
          <p:spPr>
            <a:xfrm>
              <a:off x="7230358" y="501750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7" name="rc647"/>
            <p:cNvSpPr/>
            <p:nvPr/>
          </p:nvSpPr>
          <p:spPr>
            <a:xfrm>
              <a:off x="7532662" y="501750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48" name="rc648"/>
            <p:cNvSpPr/>
            <p:nvPr/>
          </p:nvSpPr>
          <p:spPr>
            <a:xfrm>
              <a:off x="7834965" y="5017501"/>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9" name="rc649"/>
            <p:cNvSpPr/>
            <p:nvPr/>
          </p:nvSpPr>
          <p:spPr>
            <a:xfrm>
              <a:off x="8137269" y="501750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50" name="tx650"/>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2" name="tx652"/>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3" name="tx653"/>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4" name="tx654"/>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5" name="tx655"/>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7" name="tx657"/>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9" name="tx659"/>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1" name="tx661"/>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2" name="tx662"/>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3" name="tx663"/>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4" name="tx674"/>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75" name="tx675"/>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6" name="tx676"/>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7" name="tx677"/>
            <p:cNvSpPr/>
            <p:nvPr/>
          </p:nvSpPr>
          <p:spPr>
            <a:xfrm>
              <a:off x="278666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8" name="tx678"/>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79" name="tx679"/>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80" name="tx680"/>
            <p:cNvSpPr/>
            <p:nvPr/>
          </p:nvSpPr>
          <p:spPr>
            <a:xfrm>
              <a:off x="3693575"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81" name="tx681"/>
            <p:cNvSpPr/>
            <p:nvPr/>
          </p:nvSpPr>
          <p:spPr>
            <a:xfrm>
              <a:off x="3995879"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82" name="tx682"/>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641430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8" name="tx698"/>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99" name="tx699"/>
            <p:cNvSpPr/>
            <p:nvPr/>
          </p:nvSpPr>
          <p:spPr>
            <a:xfrm>
              <a:off x="218205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00" name="tx700"/>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1" name="tx701"/>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2" name="tx702"/>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369357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8" name="tx708"/>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5205094" y="2449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1" name="tx711"/>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19" name="tx719"/>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0" name="tx720"/>
            <p:cNvSpPr/>
            <p:nvPr/>
          </p:nvSpPr>
          <p:spPr>
            <a:xfrm>
              <a:off x="8530435" y="24506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21" name="tx721"/>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2" name="tx722"/>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3" name="tx723"/>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4" name="tx724"/>
            <p:cNvSpPr/>
            <p:nvPr/>
          </p:nvSpPr>
          <p:spPr>
            <a:xfrm>
              <a:off x="2484361" y="2100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5" name="tx725"/>
            <p:cNvSpPr/>
            <p:nvPr/>
          </p:nvSpPr>
          <p:spPr>
            <a:xfrm>
              <a:off x="278666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6" name="tx726"/>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7" name="tx727"/>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369357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9" name="tx739"/>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0" name="tx740"/>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1" name="tx741"/>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47" name="tx747"/>
            <p:cNvSpPr/>
            <p:nvPr/>
          </p:nvSpPr>
          <p:spPr>
            <a:xfrm>
              <a:off x="2182057"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48" name="tx748"/>
            <p:cNvSpPr/>
            <p:nvPr/>
          </p:nvSpPr>
          <p:spPr>
            <a:xfrm>
              <a:off x="248436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49" name="tx749"/>
            <p:cNvSpPr/>
            <p:nvPr/>
          </p:nvSpPr>
          <p:spPr>
            <a:xfrm>
              <a:off x="278666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50" name="tx750"/>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51" name="tx751"/>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2" name="tx752"/>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53" name="tx753"/>
            <p:cNvSpPr/>
            <p:nvPr/>
          </p:nvSpPr>
          <p:spPr>
            <a:xfrm>
              <a:off x="399587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54" name="tx754"/>
            <p:cNvSpPr/>
            <p:nvPr/>
          </p:nvSpPr>
          <p:spPr>
            <a:xfrm>
              <a:off x="429818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55" name="tx755"/>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6" name="tx756"/>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57" name="tx757"/>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58" name="tx758"/>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59" name="tx759"/>
            <p:cNvSpPr/>
            <p:nvPr/>
          </p:nvSpPr>
          <p:spPr>
            <a:xfrm>
              <a:off x="580970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60" name="tx760"/>
            <p:cNvSpPr/>
            <p:nvPr/>
          </p:nvSpPr>
          <p:spPr>
            <a:xfrm>
              <a:off x="6112005" y="419523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61" name="tx761"/>
            <p:cNvSpPr/>
            <p:nvPr/>
          </p:nvSpPr>
          <p:spPr>
            <a:xfrm>
              <a:off x="6414309"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2" name="tx762"/>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3" name="tx763"/>
            <p:cNvSpPr/>
            <p:nvPr/>
          </p:nvSpPr>
          <p:spPr>
            <a:xfrm>
              <a:off x="7018916"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64" name="tx764"/>
            <p:cNvSpPr/>
            <p:nvPr/>
          </p:nvSpPr>
          <p:spPr>
            <a:xfrm>
              <a:off x="7321220"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65" name="tx765"/>
            <p:cNvSpPr/>
            <p:nvPr/>
          </p:nvSpPr>
          <p:spPr>
            <a:xfrm>
              <a:off x="762352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66" name="tx766"/>
            <p:cNvSpPr/>
            <p:nvPr/>
          </p:nvSpPr>
          <p:spPr>
            <a:xfrm>
              <a:off x="7925827"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7" name="tx767"/>
            <p:cNvSpPr/>
            <p:nvPr/>
          </p:nvSpPr>
          <p:spPr>
            <a:xfrm>
              <a:off x="8228131"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8" name="tx768"/>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9" name="tx769"/>
            <p:cNvSpPr/>
            <p:nvPr/>
          </p:nvSpPr>
          <p:spPr>
            <a:xfrm>
              <a:off x="883273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70" name="tx770"/>
            <p:cNvSpPr/>
            <p:nvPr/>
          </p:nvSpPr>
          <p:spPr>
            <a:xfrm>
              <a:off x="1879753"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71" name="tx771"/>
            <p:cNvSpPr/>
            <p:nvPr/>
          </p:nvSpPr>
          <p:spPr>
            <a:xfrm>
              <a:off x="218205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2" name="tx772"/>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73" name="tx773"/>
            <p:cNvSpPr/>
            <p:nvPr/>
          </p:nvSpPr>
          <p:spPr>
            <a:xfrm>
              <a:off x="2786664"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74" name="tx774"/>
            <p:cNvSpPr/>
            <p:nvPr/>
          </p:nvSpPr>
          <p:spPr>
            <a:xfrm>
              <a:off x="3088968"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75" name="tx775"/>
            <p:cNvSpPr/>
            <p:nvPr/>
          </p:nvSpPr>
          <p:spPr>
            <a:xfrm>
              <a:off x="3391272"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76" name="tx776"/>
            <p:cNvSpPr/>
            <p:nvPr/>
          </p:nvSpPr>
          <p:spPr>
            <a:xfrm>
              <a:off x="3693575"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77" name="tx777"/>
            <p:cNvSpPr/>
            <p:nvPr/>
          </p:nvSpPr>
          <p:spPr>
            <a:xfrm>
              <a:off x="3995879"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78" name="tx778"/>
            <p:cNvSpPr/>
            <p:nvPr/>
          </p:nvSpPr>
          <p:spPr>
            <a:xfrm>
              <a:off x="4298183" y="436956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79" name="tx779"/>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80" name="tx780"/>
            <p:cNvSpPr/>
            <p:nvPr/>
          </p:nvSpPr>
          <p:spPr>
            <a:xfrm>
              <a:off x="490279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1" name="tx781"/>
            <p:cNvSpPr/>
            <p:nvPr/>
          </p:nvSpPr>
          <p:spPr>
            <a:xfrm>
              <a:off x="520509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2" name="tx782"/>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3" name="tx783"/>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4" name="tx784"/>
            <p:cNvSpPr/>
            <p:nvPr/>
          </p:nvSpPr>
          <p:spPr>
            <a:xfrm>
              <a:off x="611200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5" name="tx785"/>
            <p:cNvSpPr/>
            <p:nvPr/>
          </p:nvSpPr>
          <p:spPr>
            <a:xfrm>
              <a:off x="641430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6" name="tx786"/>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7" name="tx787"/>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8" name="tx788"/>
            <p:cNvSpPr/>
            <p:nvPr/>
          </p:nvSpPr>
          <p:spPr>
            <a:xfrm>
              <a:off x="732122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9" name="tx789"/>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90" name="tx790"/>
            <p:cNvSpPr/>
            <p:nvPr/>
          </p:nvSpPr>
          <p:spPr>
            <a:xfrm>
              <a:off x="7925827" y="436956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91" name="tx791"/>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92" name="tx792"/>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3" name="tx793"/>
            <p:cNvSpPr/>
            <p:nvPr/>
          </p:nvSpPr>
          <p:spPr>
            <a:xfrm>
              <a:off x="8832739"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4" name="tx794"/>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5" name="tx795"/>
            <p:cNvSpPr/>
            <p:nvPr/>
          </p:nvSpPr>
          <p:spPr>
            <a:xfrm>
              <a:off x="8228131"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6" name="tx796"/>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97" name="tx797"/>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8" name="tx798"/>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9" name="tx799"/>
            <p:cNvSpPr/>
            <p:nvPr/>
          </p:nvSpPr>
          <p:spPr>
            <a:xfrm>
              <a:off x="278666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00" name="tx800"/>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1" name="tx801"/>
            <p:cNvSpPr/>
            <p:nvPr/>
          </p:nvSpPr>
          <p:spPr>
            <a:xfrm>
              <a:off x="3391272"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02" name="tx802"/>
            <p:cNvSpPr/>
            <p:nvPr/>
          </p:nvSpPr>
          <p:spPr>
            <a:xfrm>
              <a:off x="369357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3" name="tx803"/>
            <p:cNvSpPr/>
            <p:nvPr/>
          </p:nvSpPr>
          <p:spPr>
            <a:xfrm>
              <a:off x="399587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04" name="tx804"/>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5" name="tx805"/>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6" name="tx806"/>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7" name="tx807"/>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8" name="tx808"/>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9" name="tx809"/>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0" name="tx810"/>
            <p:cNvSpPr/>
            <p:nvPr/>
          </p:nvSpPr>
          <p:spPr>
            <a:xfrm>
              <a:off x="611200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1" name="tx811"/>
            <p:cNvSpPr/>
            <p:nvPr/>
          </p:nvSpPr>
          <p:spPr>
            <a:xfrm>
              <a:off x="641430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2" name="tx812"/>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3" name="tx813"/>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4" name="tx814"/>
            <p:cNvSpPr/>
            <p:nvPr/>
          </p:nvSpPr>
          <p:spPr>
            <a:xfrm>
              <a:off x="732122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15" name="tx815"/>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16" name="tx816"/>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17" name="tx817"/>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18" name="tx818"/>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9" name="tx819"/>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0" name="tx820"/>
            <p:cNvSpPr/>
            <p:nvPr/>
          </p:nvSpPr>
          <p:spPr>
            <a:xfrm>
              <a:off x="187975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1" name="tx821"/>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2" name="tx822"/>
            <p:cNvSpPr/>
            <p:nvPr/>
          </p:nvSpPr>
          <p:spPr>
            <a:xfrm>
              <a:off x="2484361" y="349793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23" name="tx823"/>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24" name="tx824"/>
            <p:cNvSpPr/>
            <p:nvPr/>
          </p:nvSpPr>
          <p:spPr>
            <a:xfrm>
              <a:off x="308896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5" name="tx825"/>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26" name="tx826"/>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7" name="tx827"/>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8" name="tx828"/>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9" name="tx829"/>
            <p:cNvSpPr/>
            <p:nvPr/>
          </p:nvSpPr>
          <p:spPr>
            <a:xfrm>
              <a:off x="460048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0" name="tx830"/>
            <p:cNvSpPr/>
            <p:nvPr/>
          </p:nvSpPr>
          <p:spPr>
            <a:xfrm>
              <a:off x="490279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1" name="tx831"/>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550739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3" name="tx833"/>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4" name="tx834"/>
            <p:cNvSpPr/>
            <p:nvPr/>
          </p:nvSpPr>
          <p:spPr>
            <a:xfrm>
              <a:off x="6112005" y="3496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35" name="tx835"/>
            <p:cNvSpPr/>
            <p:nvPr/>
          </p:nvSpPr>
          <p:spPr>
            <a:xfrm>
              <a:off x="641430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6" name="tx836"/>
            <p:cNvSpPr/>
            <p:nvPr/>
          </p:nvSpPr>
          <p:spPr>
            <a:xfrm>
              <a:off x="671661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37" name="tx837"/>
            <p:cNvSpPr/>
            <p:nvPr/>
          </p:nvSpPr>
          <p:spPr>
            <a:xfrm>
              <a:off x="7018916"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8" name="tx838"/>
            <p:cNvSpPr/>
            <p:nvPr/>
          </p:nvSpPr>
          <p:spPr>
            <a:xfrm>
              <a:off x="732122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9" name="tx839"/>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0" name="tx840"/>
            <p:cNvSpPr/>
            <p:nvPr/>
          </p:nvSpPr>
          <p:spPr>
            <a:xfrm>
              <a:off x="792582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1" name="tx841"/>
            <p:cNvSpPr/>
            <p:nvPr/>
          </p:nvSpPr>
          <p:spPr>
            <a:xfrm>
              <a:off x="822813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2" name="tx842"/>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3" name="tx843"/>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4" name="tx844"/>
            <p:cNvSpPr/>
            <p:nvPr/>
          </p:nvSpPr>
          <p:spPr>
            <a:xfrm>
              <a:off x="429818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45" name="tx845"/>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46" name="tx846"/>
            <p:cNvSpPr/>
            <p:nvPr/>
          </p:nvSpPr>
          <p:spPr>
            <a:xfrm>
              <a:off x="4902790" y="54145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47" name="tx847"/>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48" name="tx848"/>
            <p:cNvSpPr/>
            <p:nvPr/>
          </p:nvSpPr>
          <p:spPr>
            <a:xfrm>
              <a:off x="5507398" y="54155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9" name="tx849"/>
            <p:cNvSpPr/>
            <p:nvPr/>
          </p:nvSpPr>
          <p:spPr>
            <a:xfrm>
              <a:off x="580970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0" name="tx850"/>
            <p:cNvSpPr/>
            <p:nvPr/>
          </p:nvSpPr>
          <p:spPr>
            <a:xfrm>
              <a:off x="6112005"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1" name="tx851"/>
            <p:cNvSpPr/>
            <p:nvPr/>
          </p:nvSpPr>
          <p:spPr>
            <a:xfrm>
              <a:off x="6414309"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2" name="tx852"/>
            <p:cNvSpPr/>
            <p:nvPr/>
          </p:nvSpPr>
          <p:spPr>
            <a:xfrm>
              <a:off x="671661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3" name="tx853"/>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4" name="tx854"/>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55" name="tx855"/>
            <p:cNvSpPr/>
            <p:nvPr/>
          </p:nvSpPr>
          <p:spPr>
            <a:xfrm>
              <a:off x="762352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56" name="tx856"/>
            <p:cNvSpPr/>
            <p:nvPr/>
          </p:nvSpPr>
          <p:spPr>
            <a:xfrm>
              <a:off x="248436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57" name="tx857"/>
            <p:cNvSpPr/>
            <p:nvPr/>
          </p:nvSpPr>
          <p:spPr>
            <a:xfrm>
              <a:off x="278666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58" name="tx858"/>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59" name="tx859"/>
            <p:cNvSpPr/>
            <p:nvPr/>
          </p:nvSpPr>
          <p:spPr>
            <a:xfrm>
              <a:off x="3391272" y="454389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0" name="tx860"/>
            <p:cNvSpPr/>
            <p:nvPr/>
          </p:nvSpPr>
          <p:spPr>
            <a:xfrm>
              <a:off x="3693575" y="45428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1" name="tx861"/>
            <p:cNvSpPr/>
            <p:nvPr/>
          </p:nvSpPr>
          <p:spPr>
            <a:xfrm>
              <a:off x="3995879"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2" name="tx862"/>
            <p:cNvSpPr/>
            <p:nvPr/>
          </p:nvSpPr>
          <p:spPr>
            <a:xfrm>
              <a:off x="429818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3" name="tx863"/>
            <p:cNvSpPr/>
            <p:nvPr/>
          </p:nvSpPr>
          <p:spPr>
            <a:xfrm>
              <a:off x="460048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4" name="tx864"/>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5" name="tx865"/>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6" name="tx866"/>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7" name="tx867"/>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8" name="tx868"/>
            <p:cNvSpPr/>
            <p:nvPr/>
          </p:nvSpPr>
          <p:spPr>
            <a:xfrm>
              <a:off x="611200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9" name="tx869"/>
            <p:cNvSpPr/>
            <p:nvPr/>
          </p:nvSpPr>
          <p:spPr>
            <a:xfrm>
              <a:off x="641430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0" name="tx870"/>
            <p:cNvSpPr/>
            <p:nvPr/>
          </p:nvSpPr>
          <p:spPr>
            <a:xfrm>
              <a:off x="6716613" y="45425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71" name="tx871"/>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2" name="tx872"/>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3" name="tx873"/>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74" name="tx874"/>
            <p:cNvSpPr/>
            <p:nvPr/>
          </p:nvSpPr>
          <p:spPr>
            <a:xfrm>
              <a:off x="792582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5" name="tx875"/>
            <p:cNvSpPr/>
            <p:nvPr/>
          </p:nvSpPr>
          <p:spPr>
            <a:xfrm>
              <a:off x="822813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6" name="tx876"/>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7" name="tx877"/>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9" name="tx879"/>
            <p:cNvSpPr/>
            <p:nvPr/>
          </p:nvSpPr>
          <p:spPr>
            <a:xfrm>
              <a:off x="2182057"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80" name="tx880"/>
            <p:cNvSpPr/>
            <p:nvPr/>
          </p:nvSpPr>
          <p:spPr>
            <a:xfrm>
              <a:off x="248436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1" name="tx881"/>
            <p:cNvSpPr/>
            <p:nvPr/>
          </p:nvSpPr>
          <p:spPr>
            <a:xfrm>
              <a:off x="278666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2" name="tx882"/>
            <p:cNvSpPr/>
            <p:nvPr/>
          </p:nvSpPr>
          <p:spPr>
            <a:xfrm>
              <a:off x="308896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3" name="tx883"/>
            <p:cNvSpPr/>
            <p:nvPr/>
          </p:nvSpPr>
          <p:spPr>
            <a:xfrm>
              <a:off x="3391272"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84" name="tx884"/>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5" name="tx885"/>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6" name="tx886"/>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7" name="tx887"/>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8" name="tx888"/>
            <p:cNvSpPr/>
            <p:nvPr/>
          </p:nvSpPr>
          <p:spPr>
            <a:xfrm>
              <a:off x="490279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9" name="tx889"/>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0" name="tx890"/>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1" name="tx891"/>
            <p:cNvSpPr/>
            <p:nvPr/>
          </p:nvSpPr>
          <p:spPr>
            <a:xfrm>
              <a:off x="5809701"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2" name="tx892"/>
            <p:cNvSpPr/>
            <p:nvPr/>
          </p:nvSpPr>
          <p:spPr>
            <a:xfrm>
              <a:off x="611200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3" name="tx893"/>
            <p:cNvSpPr/>
            <p:nvPr/>
          </p:nvSpPr>
          <p:spPr>
            <a:xfrm>
              <a:off x="641430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4" name="tx894"/>
            <p:cNvSpPr/>
            <p:nvPr/>
          </p:nvSpPr>
          <p:spPr>
            <a:xfrm>
              <a:off x="671661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95" name="tx895"/>
            <p:cNvSpPr/>
            <p:nvPr/>
          </p:nvSpPr>
          <p:spPr>
            <a:xfrm>
              <a:off x="7018916"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6" name="tx896"/>
            <p:cNvSpPr/>
            <p:nvPr/>
          </p:nvSpPr>
          <p:spPr>
            <a:xfrm>
              <a:off x="732122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97" name="tx897"/>
            <p:cNvSpPr/>
            <p:nvPr/>
          </p:nvSpPr>
          <p:spPr>
            <a:xfrm>
              <a:off x="762352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98" name="tx898"/>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9" name="tx899"/>
            <p:cNvSpPr/>
            <p:nvPr/>
          </p:nvSpPr>
          <p:spPr>
            <a:xfrm>
              <a:off x="8530435"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00" name="tx900"/>
            <p:cNvSpPr/>
            <p:nvPr/>
          </p:nvSpPr>
          <p:spPr>
            <a:xfrm>
              <a:off x="883273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01" name="tx901"/>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2" name="tx902"/>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3" name="tx903"/>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0" name="tx910"/>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1" name="tx911"/>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5" name="tx915"/>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7" name="tx917"/>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1" name="tx921"/>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2" name="tx922"/>
            <p:cNvSpPr/>
            <p:nvPr/>
          </p:nvSpPr>
          <p:spPr>
            <a:xfrm>
              <a:off x="822813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3" name="tx923"/>
            <p:cNvSpPr/>
            <p:nvPr/>
          </p:nvSpPr>
          <p:spPr>
            <a:xfrm>
              <a:off x="853043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4" name="tx924"/>
            <p:cNvSpPr/>
            <p:nvPr/>
          </p:nvSpPr>
          <p:spPr>
            <a:xfrm>
              <a:off x="883273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6" name="tx926"/>
            <p:cNvSpPr/>
            <p:nvPr/>
          </p:nvSpPr>
          <p:spPr>
            <a:xfrm>
              <a:off x="248436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7" name="tx927"/>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28" name="tx928"/>
            <p:cNvSpPr/>
            <p:nvPr/>
          </p:nvSpPr>
          <p:spPr>
            <a:xfrm>
              <a:off x="308896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9" name="tx929"/>
            <p:cNvSpPr/>
            <p:nvPr/>
          </p:nvSpPr>
          <p:spPr>
            <a:xfrm>
              <a:off x="3391272"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0" name="tx930"/>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31" name="tx931"/>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2" name="tx932"/>
            <p:cNvSpPr/>
            <p:nvPr/>
          </p:nvSpPr>
          <p:spPr>
            <a:xfrm>
              <a:off x="429818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3" name="tx933"/>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34" name="tx934"/>
            <p:cNvSpPr/>
            <p:nvPr/>
          </p:nvSpPr>
          <p:spPr>
            <a:xfrm>
              <a:off x="490279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35" name="tx935"/>
            <p:cNvSpPr/>
            <p:nvPr/>
          </p:nvSpPr>
          <p:spPr>
            <a:xfrm>
              <a:off x="520509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6" name="tx936"/>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7" name="tx937"/>
            <p:cNvSpPr/>
            <p:nvPr/>
          </p:nvSpPr>
          <p:spPr>
            <a:xfrm>
              <a:off x="580970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38" name="tx938"/>
            <p:cNvSpPr/>
            <p:nvPr/>
          </p:nvSpPr>
          <p:spPr>
            <a:xfrm>
              <a:off x="611200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9" name="tx939"/>
            <p:cNvSpPr/>
            <p:nvPr/>
          </p:nvSpPr>
          <p:spPr>
            <a:xfrm>
              <a:off x="6414309" y="36712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40" name="tx940"/>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1" name="tx941"/>
            <p:cNvSpPr/>
            <p:nvPr/>
          </p:nvSpPr>
          <p:spPr>
            <a:xfrm>
              <a:off x="7018916"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2" name="tx942"/>
            <p:cNvSpPr/>
            <p:nvPr/>
          </p:nvSpPr>
          <p:spPr>
            <a:xfrm>
              <a:off x="732122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3" name="tx943"/>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4" name="tx944"/>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5" name="tx945"/>
            <p:cNvSpPr/>
            <p:nvPr/>
          </p:nvSpPr>
          <p:spPr>
            <a:xfrm>
              <a:off x="278666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6" name="tx946"/>
            <p:cNvSpPr/>
            <p:nvPr/>
          </p:nvSpPr>
          <p:spPr>
            <a:xfrm>
              <a:off x="308896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7" name="tx947"/>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8" name="tx948"/>
            <p:cNvSpPr/>
            <p:nvPr/>
          </p:nvSpPr>
          <p:spPr>
            <a:xfrm>
              <a:off x="3693575" y="31479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49" name="tx949"/>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429818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460048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490279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55" name="tx955"/>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6" name="tx956"/>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7" name="tx957"/>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8" name="tx958"/>
            <p:cNvSpPr/>
            <p:nvPr/>
          </p:nvSpPr>
          <p:spPr>
            <a:xfrm>
              <a:off x="278666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9" name="tx959"/>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0" name="tx960"/>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1" name="tx961"/>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2" name="tx962"/>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3" name="tx963"/>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4" name="tx964"/>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5" name="tx965"/>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6" name="tx966"/>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7" name="tx967"/>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8" name="tx968"/>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9" name="tx969"/>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0" name="tx970"/>
            <p:cNvSpPr/>
            <p:nvPr/>
          </p:nvSpPr>
          <p:spPr>
            <a:xfrm>
              <a:off x="641430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2" name="tx972"/>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3" name="tx973"/>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5" name="tx975"/>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6" name="tx976"/>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7" name="tx977"/>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8" name="tx978"/>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9" name="tx979"/>
            <p:cNvSpPr/>
            <p:nvPr/>
          </p:nvSpPr>
          <p:spPr>
            <a:xfrm>
              <a:off x="792582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0" name="tx980"/>
            <p:cNvSpPr/>
            <p:nvPr/>
          </p:nvSpPr>
          <p:spPr>
            <a:xfrm>
              <a:off x="822813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853043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2" name="tx982"/>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3" name="tx983"/>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7" name="tx987"/>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89" name="tx989"/>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0" name="tx990"/>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1" name="tx991"/>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2" name="tx992"/>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3" name="tx993"/>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4" name="tx994"/>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5" name="tx995"/>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6" name="tx996"/>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7" name="tx997"/>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1" name="tx1001"/>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2" name="tx1002"/>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580970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08" name="tx1008"/>
            <p:cNvSpPr/>
            <p:nvPr/>
          </p:nvSpPr>
          <p:spPr>
            <a:xfrm>
              <a:off x="611200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9" name="tx1009"/>
            <p:cNvSpPr/>
            <p:nvPr/>
          </p:nvSpPr>
          <p:spPr>
            <a:xfrm>
              <a:off x="641430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0" name="tx1010"/>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1" name="tx1011"/>
            <p:cNvSpPr/>
            <p:nvPr/>
          </p:nvSpPr>
          <p:spPr>
            <a:xfrm>
              <a:off x="7018916"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12" name="tx1012"/>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3" name="tx1013"/>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4" name="tx1014"/>
            <p:cNvSpPr/>
            <p:nvPr/>
          </p:nvSpPr>
          <p:spPr>
            <a:xfrm>
              <a:off x="792582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5" name="tx1015"/>
            <p:cNvSpPr/>
            <p:nvPr/>
          </p:nvSpPr>
          <p:spPr>
            <a:xfrm>
              <a:off x="822813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6" name="tx1016"/>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7" name="tx1017"/>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8" name="tx1018"/>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9" name="tx1019"/>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20" name="tx1020"/>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2" name="tx1022"/>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23" name="tx1023"/>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24" name="tx1024"/>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25" name="tx1025"/>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26" name="tx1026"/>
            <p:cNvSpPr/>
            <p:nvPr/>
          </p:nvSpPr>
          <p:spPr>
            <a:xfrm>
              <a:off x="429818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7" name="tx1027"/>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28" name="tx1028"/>
            <p:cNvSpPr/>
            <p:nvPr/>
          </p:nvSpPr>
          <p:spPr>
            <a:xfrm>
              <a:off x="520509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29" name="tx1029"/>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30" name="tx1030"/>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2" name="tx1032"/>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33" name="tx1033"/>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4" name="tx1034"/>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5" name="tx1035"/>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6" name="tx1036"/>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7" name="tx1037"/>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38" name="tx1038"/>
            <p:cNvSpPr/>
            <p:nvPr/>
          </p:nvSpPr>
          <p:spPr>
            <a:xfrm>
              <a:off x="762352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9" name="tx1039"/>
            <p:cNvSpPr/>
            <p:nvPr/>
          </p:nvSpPr>
          <p:spPr>
            <a:xfrm>
              <a:off x="7925827"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40" name="tx1040"/>
            <p:cNvSpPr/>
            <p:nvPr/>
          </p:nvSpPr>
          <p:spPr>
            <a:xfrm>
              <a:off x="822813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41" name="tx1041"/>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42" name="tx1042"/>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43" name="tx1043"/>
            <p:cNvSpPr/>
            <p:nvPr/>
          </p:nvSpPr>
          <p:spPr>
            <a:xfrm>
              <a:off x="248436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44" name="tx1044"/>
            <p:cNvSpPr/>
            <p:nvPr/>
          </p:nvSpPr>
          <p:spPr>
            <a:xfrm>
              <a:off x="278666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45" name="tx1045"/>
            <p:cNvSpPr/>
            <p:nvPr/>
          </p:nvSpPr>
          <p:spPr>
            <a:xfrm>
              <a:off x="3088968"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46" name="tx1046"/>
            <p:cNvSpPr/>
            <p:nvPr/>
          </p:nvSpPr>
          <p:spPr>
            <a:xfrm>
              <a:off x="3391272"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47" name="tx1047"/>
            <p:cNvSpPr/>
            <p:nvPr/>
          </p:nvSpPr>
          <p:spPr>
            <a:xfrm>
              <a:off x="369357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48" name="tx1048"/>
            <p:cNvSpPr/>
            <p:nvPr/>
          </p:nvSpPr>
          <p:spPr>
            <a:xfrm>
              <a:off x="399587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49" name="tx1049"/>
            <p:cNvSpPr/>
            <p:nvPr/>
          </p:nvSpPr>
          <p:spPr>
            <a:xfrm>
              <a:off x="460048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50" name="tx1050"/>
            <p:cNvSpPr/>
            <p:nvPr/>
          </p:nvSpPr>
          <p:spPr>
            <a:xfrm>
              <a:off x="580970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51" name="tx1051"/>
            <p:cNvSpPr/>
            <p:nvPr/>
          </p:nvSpPr>
          <p:spPr>
            <a:xfrm>
              <a:off x="218205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52" name="tx1052"/>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53" name="tx1053"/>
            <p:cNvSpPr/>
            <p:nvPr/>
          </p:nvSpPr>
          <p:spPr>
            <a:xfrm>
              <a:off x="278666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54" name="tx1054"/>
            <p:cNvSpPr/>
            <p:nvPr/>
          </p:nvSpPr>
          <p:spPr>
            <a:xfrm>
              <a:off x="3088968"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55" name="tx1055"/>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56" name="tx1056"/>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7" name="tx1057"/>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8" name="tx1058"/>
            <p:cNvSpPr/>
            <p:nvPr/>
          </p:nvSpPr>
          <p:spPr>
            <a:xfrm>
              <a:off x="429818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9" name="tx1059"/>
            <p:cNvSpPr/>
            <p:nvPr/>
          </p:nvSpPr>
          <p:spPr>
            <a:xfrm>
              <a:off x="4600487"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0" name="tx1060"/>
            <p:cNvSpPr/>
            <p:nvPr/>
          </p:nvSpPr>
          <p:spPr>
            <a:xfrm>
              <a:off x="4902790"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1" name="tx1061"/>
            <p:cNvSpPr/>
            <p:nvPr/>
          </p:nvSpPr>
          <p:spPr>
            <a:xfrm>
              <a:off x="520509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2" name="tx1062"/>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3" name="tx1063"/>
            <p:cNvSpPr/>
            <p:nvPr/>
          </p:nvSpPr>
          <p:spPr>
            <a:xfrm>
              <a:off x="5809701"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4" name="tx1064"/>
            <p:cNvSpPr/>
            <p:nvPr/>
          </p:nvSpPr>
          <p:spPr>
            <a:xfrm>
              <a:off x="6112005"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5" name="tx1065"/>
            <p:cNvSpPr/>
            <p:nvPr/>
          </p:nvSpPr>
          <p:spPr>
            <a:xfrm>
              <a:off x="641430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6" name="tx1066"/>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7" name="tx1067"/>
            <p:cNvSpPr/>
            <p:nvPr/>
          </p:nvSpPr>
          <p:spPr>
            <a:xfrm>
              <a:off x="7018916"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8" name="tx1068"/>
            <p:cNvSpPr/>
            <p:nvPr/>
          </p:nvSpPr>
          <p:spPr>
            <a:xfrm>
              <a:off x="7321220"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9" name="tx1069"/>
            <p:cNvSpPr/>
            <p:nvPr/>
          </p:nvSpPr>
          <p:spPr>
            <a:xfrm>
              <a:off x="762352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70" name="tx1070"/>
            <p:cNvSpPr/>
            <p:nvPr/>
          </p:nvSpPr>
          <p:spPr>
            <a:xfrm>
              <a:off x="792582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71" name="tx1071"/>
            <p:cNvSpPr/>
            <p:nvPr/>
          </p:nvSpPr>
          <p:spPr>
            <a:xfrm>
              <a:off x="1879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72" name="tx1072"/>
            <p:cNvSpPr/>
            <p:nvPr/>
          </p:nvSpPr>
          <p:spPr>
            <a:xfrm>
              <a:off x="2182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73" name="tx1073"/>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74" name="tx1074"/>
            <p:cNvSpPr/>
            <p:nvPr/>
          </p:nvSpPr>
          <p:spPr>
            <a:xfrm>
              <a:off x="278666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75" name="tx1075"/>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6" name="tx1076"/>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77" name="tx1077"/>
            <p:cNvSpPr/>
            <p:nvPr/>
          </p:nvSpPr>
          <p:spPr>
            <a:xfrm>
              <a:off x="369357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8" name="tx1078"/>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79" name="tx1079"/>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80" name="tx1080"/>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81" name="tx1081"/>
            <p:cNvSpPr/>
            <p:nvPr/>
          </p:nvSpPr>
          <p:spPr>
            <a:xfrm>
              <a:off x="4902790"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2" name="tx1082"/>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3" name="tx1083"/>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4" name="tx1084"/>
            <p:cNvSpPr/>
            <p:nvPr/>
          </p:nvSpPr>
          <p:spPr>
            <a:xfrm>
              <a:off x="5809701"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5" name="tx1085"/>
            <p:cNvSpPr/>
            <p:nvPr/>
          </p:nvSpPr>
          <p:spPr>
            <a:xfrm>
              <a:off x="6112005" y="33236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86" name="tx1086"/>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87" name="tx1087"/>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8" name="tx1088"/>
            <p:cNvSpPr/>
            <p:nvPr/>
          </p:nvSpPr>
          <p:spPr>
            <a:xfrm>
              <a:off x="7018916"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9" name="tx1089"/>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90" name="tx1090"/>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1" name="tx1091"/>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2" name="tx1092"/>
            <p:cNvSpPr/>
            <p:nvPr/>
          </p:nvSpPr>
          <p:spPr>
            <a:xfrm>
              <a:off x="822813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93" name="tx1093"/>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4" name="tx1094"/>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95" name="tx1095"/>
            <p:cNvSpPr/>
            <p:nvPr/>
          </p:nvSpPr>
          <p:spPr>
            <a:xfrm>
              <a:off x="187975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96" name="tx1096"/>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97" name="tx1097"/>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98" name="tx1098"/>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9" name="tx1099"/>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0" name="tx1100"/>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1" name="tx1101"/>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2" name="tx1102"/>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3" name="tx1103"/>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4" name="tx1104"/>
            <p:cNvSpPr/>
            <p:nvPr/>
          </p:nvSpPr>
          <p:spPr>
            <a:xfrm>
              <a:off x="460048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5" name="tx1105"/>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6" name="tx1106"/>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7" name="tx1107"/>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9" name="tx1109"/>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1" name="tx1111"/>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2" name="tx1112"/>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3" name="tx1113"/>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4" name="tx1114"/>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5" name="tx1115"/>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6" name="tx1116"/>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7" name="tx1117"/>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8" name="tx1118"/>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9" name="tx1119"/>
            <p:cNvSpPr/>
            <p:nvPr/>
          </p:nvSpPr>
          <p:spPr>
            <a:xfrm>
              <a:off x="3693575"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20" name="tx1120"/>
            <p:cNvSpPr/>
            <p:nvPr/>
          </p:nvSpPr>
          <p:spPr>
            <a:xfrm>
              <a:off x="399587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21" name="tx1121"/>
            <p:cNvSpPr/>
            <p:nvPr/>
          </p:nvSpPr>
          <p:spPr>
            <a:xfrm>
              <a:off x="429818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22" name="tx1122"/>
            <p:cNvSpPr/>
            <p:nvPr/>
          </p:nvSpPr>
          <p:spPr>
            <a:xfrm>
              <a:off x="4600487"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23" name="tx1123"/>
            <p:cNvSpPr/>
            <p:nvPr/>
          </p:nvSpPr>
          <p:spPr>
            <a:xfrm>
              <a:off x="4902790"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24" name="tx1124"/>
            <p:cNvSpPr/>
            <p:nvPr/>
          </p:nvSpPr>
          <p:spPr>
            <a:xfrm>
              <a:off x="520509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25" name="tx1125"/>
            <p:cNvSpPr/>
            <p:nvPr/>
          </p:nvSpPr>
          <p:spPr>
            <a:xfrm>
              <a:off x="5507398"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26" name="tx1126"/>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27" name="tx1127"/>
            <p:cNvSpPr/>
            <p:nvPr/>
          </p:nvSpPr>
          <p:spPr>
            <a:xfrm>
              <a:off x="6112005" y="5241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28" name="tx1128"/>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29" name="tx1129"/>
            <p:cNvSpPr/>
            <p:nvPr/>
          </p:nvSpPr>
          <p:spPr>
            <a:xfrm>
              <a:off x="671661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30" name="tx1130"/>
            <p:cNvSpPr/>
            <p:nvPr/>
          </p:nvSpPr>
          <p:spPr>
            <a:xfrm>
              <a:off x="7018916"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1" name="tx1131"/>
            <p:cNvSpPr/>
            <p:nvPr/>
          </p:nvSpPr>
          <p:spPr>
            <a:xfrm>
              <a:off x="7321220"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2" name="tx1132"/>
            <p:cNvSpPr/>
            <p:nvPr/>
          </p:nvSpPr>
          <p:spPr>
            <a:xfrm>
              <a:off x="7623524"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3" name="tx1133"/>
            <p:cNvSpPr/>
            <p:nvPr/>
          </p:nvSpPr>
          <p:spPr>
            <a:xfrm>
              <a:off x="7925827"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4" name="tx1134"/>
            <p:cNvSpPr/>
            <p:nvPr/>
          </p:nvSpPr>
          <p:spPr>
            <a:xfrm>
              <a:off x="8228131"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5" name="tx1135"/>
            <p:cNvSpPr/>
            <p:nvPr/>
          </p:nvSpPr>
          <p:spPr>
            <a:xfrm>
              <a:off x="8530435"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6" name="tx1136"/>
            <p:cNvSpPr/>
            <p:nvPr/>
          </p:nvSpPr>
          <p:spPr>
            <a:xfrm>
              <a:off x="8832739"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7" name="tx1137"/>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8" name="tx1138"/>
            <p:cNvSpPr/>
            <p:nvPr/>
          </p:nvSpPr>
          <p:spPr>
            <a:xfrm>
              <a:off x="218205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39" name="tx1139"/>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40" name="tx1140"/>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1" name="tx1141"/>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3" name="tx1143"/>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5" name="tx1145"/>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6" name="tx1146"/>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7" name="tx1147"/>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8" name="tx1148"/>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9" name="tx1149"/>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50" name="tx1150"/>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1" name="tx1151"/>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52" name="tx1152"/>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53" name="tx1153"/>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54" name="tx1154"/>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5" name="tx1155"/>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8" name="tx1158"/>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9" name="tx1159"/>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0" name="tx1160"/>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1" name="tx1161"/>
            <p:cNvSpPr/>
            <p:nvPr/>
          </p:nvSpPr>
          <p:spPr>
            <a:xfrm>
              <a:off x="3391272"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62" name="tx1162"/>
            <p:cNvSpPr/>
            <p:nvPr/>
          </p:nvSpPr>
          <p:spPr>
            <a:xfrm>
              <a:off x="369357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63" name="tx1163"/>
            <p:cNvSpPr/>
            <p:nvPr/>
          </p:nvSpPr>
          <p:spPr>
            <a:xfrm>
              <a:off x="399587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64" name="tx1164"/>
            <p:cNvSpPr/>
            <p:nvPr/>
          </p:nvSpPr>
          <p:spPr>
            <a:xfrm>
              <a:off x="4298183"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65" name="tx1165"/>
            <p:cNvSpPr/>
            <p:nvPr/>
          </p:nvSpPr>
          <p:spPr>
            <a:xfrm>
              <a:off x="4600487"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66" name="tx1166"/>
            <p:cNvSpPr/>
            <p:nvPr/>
          </p:nvSpPr>
          <p:spPr>
            <a:xfrm>
              <a:off x="4902790" y="48925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67" name="tx1167"/>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68" name="tx1168"/>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69" name="tx1169"/>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70" name="tx1170"/>
            <p:cNvSpPr/>
            <p:nvPr/>
          </p:nvSpPr>
          <p:spPr>
            <a:xfrm>
              <a:off x="611200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71" name="tx1171"/>
            <p:cNvSpPr/>
            <p:nvPr/>
          </p:nvSpPr>
          <p:spPr>
            <a:xfrm>
              <a:off x="641430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72" name="tx1172"/>
            <p:cNvSpPr/>
            <p:nvPr/>
          </p:nvSpPr>
          <p:spPr>
            <a:xfrm>
              <a:off x="671661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73" name="tx1173"/>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74" name="tx1174"/>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75" name="tx1175"/>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76" name="tx1176"/>
            <p:cNvSpPr/>
            <p:nvPr/>
          </p:nvSpPr>
          <p:spPr>
            <a:xfrm>
              <a:off x="792582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77" name="tx1177"/>
            <p:cNvSpPr/>
            <p:nvPr/>
          </p:nvSpPr>
          <p:spPr>
            <a:xfrm>
              <a:off x="822813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78" name="tx1178"/>
            <p:cNvSpPr/>
            <p:nvPr/>
          </p:nvSpPr>
          <p:spPr>
            <a:xfrm>
              <a:off x="853043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79" name="tx1179"/>
            <p:cNvSpPr/>
            <p:nvPr/>
          </p:nvSpPr>
          <p:spPr>
            <a:xfrm>
              <a:off x="8832739"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80" name="tx1180"/>
            <p:cNvSpPr/>
            <p:nvPr/>
          </p:nvSpPr>
          <p:spPr>
            <a:xfrm>
              <a:off x="853043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81" name="tx1181"/>
            <p:cNvSpPr/>
            <p:nvPr/>
          </p:nvSpPr>
          <p:spPr>
            <a:xfrm>
              <a:off x="8832739"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82" name="tx1182"/>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83" name="tx1183"/>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4" name="tx1184"/>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5" name="tx1185"/>
            <p:cNvSpPr/>
            <p:nvPr/>
          </p:nvSpPr>
          <p:spPr>
            <a:xfrm>
              <a:off x="2786664"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86" name="tx1186"/>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7" name="tx1187"/>
            <p:cNvSpPr/>
            <p:nvPr/>
          </p:nvSpPr>
          <p:spPr>
            <a:xfrm>
              <a:off x="3391272"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88" name="tx1188"/>
            <p:cNvSpPr/>
            <p:nvPr/>
          </p:nvSpPr>
          <p:spPr>
            <a:xfrm>
              <a:off x="369357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89" name="tx1189"/>
            <p:cNvSpPr/>
            <p:nvPr/>
          </p:nvSpPr>
          <p:spPr>
            <a:xfrm>
              <a:off x="399587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0" name="tx1190"/>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1" name="tx1191"/>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92" name="tx1192"/>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93" name="tx1193"/>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4" name="tx1194"/>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5" name="tx1195"/>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96" name="tx1196"/>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97" name="tx1197"/>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8" name="tx1198"/>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99" name="tx1199"/>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0" name="tx1200"/>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01" name="tx1201"/>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02" name="tx1202"/>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03" name="tx1203"/>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04" name="tx1204"/>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05" name="tx1205"/>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06" name="tx1206"/>
            <p:cNvSpPr/>
            <p:nvPr/>
          </p:nvSpPr>
          <p:spPr>
            <a:xfrm>
              <a:off x="1879753"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07" name="tx1207"/>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08" name="tx1208"/>
            <p:cNvSpPr/>
            <p:nvPr/>
          </p:nvSpPr>
          <p:spPr>
            <a:xfrm>
              <a:off x="248436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09" name="tx1209"/>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10" name="tx1210"/>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11" name="tx1211"/>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2" name="tx1212"/>
            <p:cNvSpPr/>
            <p:nvPr/>
          </p:nvSpPr>
          <p:spPr>
            <a:xfrm>
              <a:off x="218205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3" name="tx1213"/>
            <p:cNvSpPr/>
            <p:nvPr/>
          </p:nvSpPr>
          <p:spPr>
            <a:xfrm>
              <a:off x="2484361" y="29736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14" name="tx1214"/>
            <p:cNvSpPr/>
            <p:nvPr/>
          </p:nvSpPr>
          <p:spPr>
            <a:xfrm>
              <a:off x="278666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5" name="tx1215"/>
            <p:cNvSpPr/>
            <p:nvPr/>
          </p:nvSpPr>
          <p:spPr>
            <a:xfrm>
              <a:off x="308896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6" name="tx1216"/>
            <p:cNvSpPr/>
            <p:nvPr/>
          </p:nvSpPr>
          <p:spPr>
            <a:xfrm>
              <a:off x="3391272"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7" name="tx1217"/>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8" name="tx1218"/>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9" name="tx1219"/>
            <p:cNvSpPr/>
            <p:nvPr/>
          </p:nvSpPr>
          <p:spPr>
            <a:xfrm>
              <a:off x="4298183"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20" name="tx1220"/>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1" name="tx1221"/>
            <p:cNvSpPr/>
            <p:nvPr/>
          </p:nvSpPr>
          <p:spPr>
            <a:xfrm>
              <a:off x="4902790"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22" name="tx1222"/>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23" name="tx1223"/>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4" name="tx1224"/>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25" name="tx1225"/>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6" name="tx1226"/>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7" name="tx1227"/>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8" name="tx1228"/>
            <p:cNvSpPr/>
            <p:nvPr/>
          </p:nvSpPr>
          <p:spPr>
            <a:xfrm>
              <a:off x="7321220" y="29736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29" name="tx1229"/>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30" name="tx1230"/>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1" name="tx1231"/>
            <p:cNvSpPr/>
            <p:nvPr/>
          </p:nvSpPr>
          <p:spPr>
            <a:xfrm>
              <a:off x="8228131"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32" name="tx1232"/>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33" name="tx1233"/>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34" name="tx1234"/>
            <p:cNvSpPr/>
            <p:nvPr/>
          </p:nvSpPr>
          <p:spPr>
            <a:xfrm>
              <a:off x="187975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5" name="tx1235"/>
            <p:cNvSpPr/>
            <p:nvPr/>
          </p:nvSpPr>
          <p:spPr>
            <a:xfrm>
              <a:off x="218205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36" name="tx1236"/>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7" name="tx1237"/>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38" name="tx1238"/>
            <p:cNvSpPr/>
            <p:nvPr/>
          </p:nvSpPr>
          <p:spPr>
            <a:xfrm>
              <a:off x="3088968"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39" name="tx1239"/>
            <p:cNvSpPr/>
            <p:nvPr/>
          </p:nvSpPr>
          <p:spPr>
            <a:xfrm>
              <a:off x="399587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40" name="tx1240"/>
            <p:cNvSpPr/>
            <p:nvPr/>
          </p:nvSpPr>
          <p:spPr>
            <a:xfrm>
              <a:off x="460048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41" name="tx1241"/>
            <p:cNvSpPr/>
            <p:nvPr/>
          </p:nvSpPr>
          <p:spPr>
            <a:xfrm>
              <a:off x="490279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42" name="tx1242"/>
            <p:cNvSpPr/>
            <p:nvPr/>
          </p:nvSpPr>
          <p:spPr>
            <a:xfrm>
              <a:off x="520509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3" name="tx1243"/>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4" name="tx1244"/>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45" name="tx1245"/>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46" name="tx1246"/>
            <p:cNvSpPr/>
            <p:nvPr/>
          </p:nvSpPr>
          <p:spPr>
            <a:xfrm>
              <a:off x="641430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47" name="tx1247"/>
            <p:cNvSpPr/>
            <p:nvPr/>
          </p:nvSpPr>
          <p:spPr>
            <a:xfrm>
              <a:off x="6716613" y="506586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48" name="tx1248"/>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49" name="tx1249"/>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50" name="tx1250"/>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51" name="tx1251"/>
            <p:cNvSpPr/>
            <p:nvPr/>
          </p:nvSpPr>
          <p:spPr>
            <a:xfrm>
              <a:off x="822813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2" name="tx1252"/>
            <p:cNvSpPr/>
            <p:nvPr/>
          </p:nvSpPr>
          <p:spPr>
            <a:xfrm>
              <a:off x="187975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53" name="tx1253"/>
            <p:cNvSpPr/>
            <p:nvPr/>
          </p:nvSpPr>
          <p:spPr>
            <a:xfrm>
              <a:off x="2484361" y="38442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54" name="tx1254"/>
            <p:cNvSpPr/>
            <p:nvPr/>
          </p:nvSpPr>
          <p:spPr>
            <a:xfrm>
              <a:off x="187975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55" name="tx1255"/>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56" name="tx1256"/>
            <p:cNvSpPr/>
            <p:nvPr/>
          </p:nvSpPr>
          <p:spPr>
            <a:xfrm>
              <a:off x="248436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57" name="tx1257"/>
            <p:cNvSpPr/>
            <p:nvPr/>
          </p:nvSpPr>
          <p:spPr>
            <a:xfrm>
              <a:off x="278666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58" name="tx1258"/>
            <p:cNvSpPr/>
            <p:nvPr/>
          </p:nvSpPr>
          <p:spPr>
            <a:xfrm>
              <a:off x="3088968" y="54131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59" name="tx1259"/>
            <p:cNvSpPr/>
            <p:nvPr/>
          </p:nvSpPr>
          <p:spPr>
            <a:xfrm>
              <a:off x="3391272"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60" name="tx1260"/>
            <p:cNvSpPr/>
            <p:nvPr/>
          </p:nvSpPr>
          <p:spPr>
            <a:xfrm>
              <a:off x="3693575"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61" name="tx1261"/>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62" name="tx1262"/>
            <p:cNvSpPr/>
            <p:nvPr/>
          </p:nvSpPr>
          <p:spPr>
            <a:xfrm>
              <a:off x="1879753"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63" name="tx1263"/>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64" name="tx1264"/>
            <p:cNvSpPr/>
            <p:nvPr/>
          </p:nvSpPr>
          <p:spPr>
            <a:xfrm>
              <a:off x="8228131"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65" name="tx1265"/>
            <p:cNvSpPr/>
            <p:nvPr/>
          </p:nvSpPr>
          <p:spPr>
            <a:xfrm>
              <a:off x="1879753" y="314827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66" name="tx1266"/>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67" name="tx1267"/>
            <p:cNvSpPr/>
            <p:nvPr/>
          </p:nvSpPr>
          <p:spPr>
            <a:xfrm>
              <a:off x="822813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268" name="tx1268"/>
            <p:cNvSpPr/>
            <p:nvPr/>
          </p:nvSpPr>
          <p:spPr>
            <a:xfrm>
              <a:off x="8530435"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69" name="tx1269"/>
            <p:cNvSpPr/>
            <p:nvPr/>
          </p:nvSpPr>
          <p:spPr>
            <a:xfrm>
              <a:off x="8832739"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70" name="tx1270"/>
            <p:cNvSpPr/>
            <p:nvPr/>
          </p:nvSpPr>
          <p:spPr>
            <a:xfrm>
              <a:off x="883273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271" name="tx1271"/>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72" name="tx1272"/>
            <p:cNvSpPr/>
            <p:nvPr/>
          </p:nvSpPr>
          <p:spPr>
            <a:xfrm>
              <a:off x="2182057" y="558858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73" name="tx1273"/>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74" name="tx1274"/>
            <p:cNvSpPr/>
            <p:nvPr/>
          </p:nvSpPr>
          <p:spPr>
            <a:xfrm>
              <a:off x="4902790" y="558858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75" name="tx1275"/>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76" name="tx1276"/>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77" name="tx1277"/>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78" name="tx1278"/>
            <p:cNvSpPr/>
            <p:nvPr/>
          </p:nvSpPr>
          <p:spPr>
            <a:xfrm>
              <a:off x="641430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79" name="tx1279"/>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80" name="tx1280"/>
            <p:cNvSpPr/>
            <p:nvPr/>
          </p:nvSpPr>
          <p:spPr>
            <a:xfrm>
              <a:off x="7018916"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281" name="tx1281"/>
            <p:cNvSpPr/>
            <p:nvPr/>
          </p:nvSpPr>
          <p:spPr>
            <a:xfrm>
              <a:off x="732122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82" name="tx1282"/>
            <p:cNvSpPr/>
            <p:nvPr/>
          </p:nvSpPr>
          <p:spPr>
            <a:xfrm>
              <a:off x="7623524"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83" name="tx1283"/>
            <p:cNvSpPr/>
            <p:nvPr/>
          </p:nvSpPr>
          <p:spPr>
            <a:xfrm>
              <a:off x="792582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84" name="tx1284"/>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85" name="tx1285"/>
            <p:cNvSpPr/>
            <p:nvPr/>
          </p:nvSpPr>
          <p:spPr>
            <a:xfrm>
              <a:off x="8228131"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86" name="tx1286"/>
            <p:cNvSpPr/>
            <p:nvPr/>
          </p:nvSpPr>
          <p:spPr>
            <a:xfrm>
              <a:off x="8560580" y="47155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287" name="tx1287"/>
            <p:cNvSpPr/>
            <p:nvPr/>
          </p:nvSpPr>
          <p:spPr>
            <a:xfrm>
              <a:off x="2484361" y="523886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88" name="tx1288"/>
            <p:cNvSpPr/>
            <p:nvPr/>
          </p:nvSpPr>
          <p:spPr>
            <a:xfrm>
              <a:off x="2786664" y="52399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89" name="tx1289"/>
            <p:cNvSpPr/>
            <p:nvPr/>
          </p:nvSpPr>
          <p:spPr>
            <a:xfrm>
              <a:off x="3088968"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90" name="tx1290"/>
            <p:cNvSpPr/>
            <p:nvPr/>
          </p:nvSpPr>
          <p:spPr>
            <a:xfrm>
              <a:off x="3391272" y="52399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91" name="tx1291"/>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2" name="tx1292"/>
            <p:cNvSpPr/>
            <p:nvPr/>
          </p:nvSpPr>
          <p:spPr>
            <a:xfrm>
              <a:off x="3391272"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3" name="tx1293"/>
            <p:cNvSpPr/>
            <p:nvPr/>
          </p:nvSpPr>
          <p:spPr>
            <a:xfrm>
              <a:off x="369357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94" name="tx1294"/>
            <p:cNvSpPr/>
            <p:nvPr/>
          </p:nvSpPr>
          <p:spPr>
            <a:xfrm>
              <a:off x="4298183"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95" name="tx1295"/>
            <p:cNvSpPr/>
            <p:nvPr/>
          </p:nvSpPr>
          <p:spPr>
            <a:xfrm>
              <a:off x="7321220" y="506586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96" name="tx1296"/>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97" name="tx1297"/>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98" name="tx1298"/>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99" name="tx1299"/>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0" name="tx1300"/>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1" name="tx1301"/>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2" name="tx1302"/>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3" name="tx1303"/>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4" name="tx1304"/>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5" name="tx1305"/>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06" name="tx1306"/>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07" name="tx1307"/>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08" name="tx1308"/>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09" name="tx1309"/>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0" name="tx1310"/>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1" name="tx1311"/>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2" name="tx1312"/>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3" name="tx1313"/>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4" name="tx1314"/>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5" name="tx1315"/>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16" name="tx1316"/>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17" name="tx1317"/>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18" name="tx1318"/>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19" name="tx1319"/>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0" name="tx1320"/>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1" name="tx1321"/>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2" name="tx1322"/>
            <p:cNvSpPr/>
            <p:nvPr/>
          </p:nvSpPr>
          <p:spPr>
            <a:xfrm>
              <a:off x="950805" y="522735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1323" name="tx1323"/>
            <p:cNvSpPr/>
            <p:nvPr/>
          </p:nvSpPr>
          <p:spPr>
            <a:xfrm>
              <a:off x="1253397" y="5051254"/>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4" name="tx1324"/>
            <p:cNvSpPr/>
            <p:nvPr/>
          </p:nvSpPr>
          <p:spPr>
            <a:xfrm>
              <a:off x="1175566" y="4878701"/>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5" name="tx1325"/>
            <p:cNvSpPr/>
            <p:nvPr/>
          </p:nvSpPr>
          <p:spPr>
            <a:xfrm>
              <a:off x="1307899" y="470601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326" name="tx1326"/>
            <p:cNvSpPr/>
            <p:nvPr/>
          </p:nvSpPr>
          <p:spPr>
            <a:xfrm>
              <a:off x="686684" y="453004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27" name="tx1327"/>
            <p:cNvSpPr/>
            <p:nvPr/>
          </p:nvSpPr>
          <p:spPr>
            <a:xfrm>
              <a:off x="1090164" y="435572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1328" name="tx1328"/>
            <p:cNvSpPr/>
            <p:nvPr/>
          </p:nvSpPr>
          <p:spPr>
            <a:xfrm>
              <a:off x="1020586" y="4181396"/>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29" name="tx1329"/>
            <p:cNvSpPr/>
            <p:nvPr/>
          </p:nvSpPr>
          <p:spPr>
            <a:xfrm>
              <a:off x="1113833" y="3979306"/>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1330" name="tx1330"/>
            <p:cNvSpPr/>
            <p:nvPr/>
          </p:nvSpPr>
          <p:spPr>
            <a:xfrm>
              <a:off x="1059263" y="3830969"/>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31" name="tx1331"/>
            <p:cNvSpPr/>
            <p:nvPr/>
          </p:nvSpPr>
          <p:spPr>
            <a:xfrm>
              <a:off x="1020382" y="3632291"/>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32" name="tx1332"/>
            <p:cNvSpPr/>
            <p:nvPr/>
          </p:nvSpPr>
          <p:spPr>
            <a:xfrm>
              <a:off x="1269018" y="3484090"/>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33" name="tx1333"/>
            <p:cNvSpPr/>
            <p:nvPr/>
          </p:nvSpPr>
          <p:spPr>
            <a:xfrm>
              <a:off x="663219" y="3307990"/>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34" name="tx1334"/>
            <p:cNvSpPr/>
            <p:nvPr/>
          </p:nvSpPr>
          <p:spPr>
            <a:xfrm>
              <a:off x="1315539" y="313543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5" name="tx1335"/>
            <p:cNvSpPr/>
            <p:nvPr/>
          </p:nvSpPr>
          <p:spPr>
            <a:xfrm>
              <a:off x="1121541" y="2961111"/>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36" name="tx1336"/>
            <p:cNvSpPr/>
            <p:nvPr/>
          </p:nvSpPr>
          <p:spPr>
            <a:xfrm>
              <a:off x="1338731" y="2786784"/>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37" name="tx1337"/>
            <p:cNvSpPr/>
            <p:nvPr/>
          </p:nvSpPr>
          <p:spPr>
            <a:xfrm>
              <a:off x="1276726" y="2612458"/>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38" name="tx1338"/>
            <p:cNvSpPr/>
            <p:nvPr/>
          </p:nvSpPr>
          <p:spPr>
            <a:xfrm>
              <a:off x="888458" y="243635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39" name="tx1339"/>
            <p:cNvSpPr/>
            <p:nvPr/>
          </p:nvSpPr>
          <p:spPr>
            <a:xfrm>
              <a:off x="1331023" y="2262032"/>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40" name="tx1340"/>
            <p:cNvSpPr/>
            <p:nvPr/>
          </p:nvSpPr>
          <p:spPr>
            <a:xfrm>
              <a:off x="1517585" y="206171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41" name="tx1341"/>
            <p:cNvSpPr/>
            <p:nvPr/>
          </p:nvSpPr>
          <p:spPr>
            <a:xfrm>
              <a:off x="1144802" y="188739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2" name="tx1342"/>
            <p:cNvSpPr/>
            <p:nvPr/>
          </p:nvSpPr>
          <p:spPr>
            <a:xfrm>
              <a:off x="1129113" y="171306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43" name="tx1343"/>
            <p:cNvSpPr/>
            <p:nvPr/>
          </p:nvSpPr>
          <p:spPr>
            <a:xfrm>
              <a:off x="1160150" y="1566500"/>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1344" name="tx1344"/>
            <p:cNvSpPr/>
            <p:nvPr/>
          </p:nvSpPr>
          <p:spPr>
            <a:xfrm>
              <a:off x="508103" y="139217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45" name="tx1345"/>
            <p:cNvSpPr/>
            <p:nvPr/>
          </p:nvSpPr>
          <p:spPr>
            <a:xfrm>
              <a:off x="1299918" y="1190084"/>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46" name="tx1346"/>
            <p:cNvSpPr/>
            <p:nvPr/>
          </p:nvSpPr>
          <p:spPr>
            <a:xfrm>
              <a:off x="1408718" y="1043520"/>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47" name="tx1347"/>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48" name="pic1348"/>
            <p:cNvPicPr/>
            <p:nvPr/>
          </p:nvPicPr>
          <p:blipFill>
            <a:blip r:embed="rId2" cstate="print"/>
            <a:stretch>
              <a:fillRect/>
            </a:stretch>
          </p:blipFill>
          <p:spPr>
            <a:xfrm>
              <a:off x="5093432" y="5941007"/>
              <a:ext cx="2160000" cy="219455"/>
            </a:xfrm>
            <a:prstGeom prst="rect">
              <a:avLst/>
            </a:prstGeom>
          </p:spPr>
        </p:pic>
        <p:sp>
          <p:nvSpPr>
            <p:cNvPr id="1349" name="pl1349"/>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0" name="pl1350"/>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1" name="pl1351"/>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2" name="pl1352"/>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3" name="pl1353"/>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6" name="pl1356"/>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7" name="pl1357"/>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8" name="pl1358"/>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9" name="pl1359"/>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tx1361"/>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2" name="tx1362"/>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3" name="tx1363"/>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4" name="tx1364"/>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5" name="tx1365"/>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66" name="tx1366"/>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67" name="tx1367"/>
            <p:cNvSpPr/>
            <p:nvPr/>
          </p:nvSpPr>
          <p:spPr>
            <a:xfrm>
              <a:off x="1758661" y="399578"/>
              <a:ext cx="34757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EAPR, 2000-2023</a:t>
              </a:r>
            </a:p>
          </p:txBody>
        </p:sp>
        <p:sp>
          <p:nvSpPr>
            <p:cNvPr id="1368" name="tx1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9" name="tx1369"/>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Niue and Tonga had the highest crude average DTP3 coverage (98%) and PNG had the lowest (52%).
Over the last 5 years (2019-2023), 12 countries maintained coverage of at least 90%.
There were 1 country with coverage consistently below 60% over the last 5 years (PNG).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3856" y="7742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85680" y="964405"/>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2" name="pl42"/>
            <p:cNvSpPr/>
            <p:nvPr/>
          </p:nvSpPr>
          <p:spPr>
            <a:xfrm>
              <a:off x="7903856" y="115452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667503" y="1344641"/>
              <a:ext cx="236353" cy="0"/>
            </a:xfrm>
            <a:custGeom>
              <a:avLst/>
              <a:pathLst>
                <a:path w="236353" h="0">
                  <a:moveTo>
                    <a:pt x="0" y="0"/>
                  </a:moveTo>
                  <a:lnTo>
                    <a:pt x="59088" y="0"/>
                  </a:lnTo>
                  <a:lnTo>
                    <a:pt x="177265" y="0"/>
                  </a:lnTo>
                  <a:lnTo>
                    <a:pt x="236353" y="0"/>
                  </a:lnTo>
                  <a:lnTo>
                    <a:pt x="236353" y="0"/>
                  </a:lnTo>
                </a:path>
              </a:pathLst>
            </a:custGeom>
            <a:ln w="108405" cap="flat">
              <a:solidFill>
                <a:srgbClr val="E8E8E8">
                  <a:alpha val="100000"/>
                </a:srgbClr>
              </a:solidFill>
              <a:prstDash val="solid"/>
              <a:round/>
            </a:ln>
          </p:spPr>
          <p:txBody>
            <a:bodyPr/>
            <a:lstStyle/>
            <a:p/>
          </p:txBody>
        </p:sp>
        <p:sp>
          <p:nvSpPr>
            <p:cNvPr id="44" name="pl44"/>
            <p:cNvSpPr/>
            <p:nvPr/>
          </p:nvSpPr>
          <p:spPr>
            <a:xfrm>
              <a:off x="7903856" y="153475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785680" y="1724876"/>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6" name="pl46"/>
            <p:cNvSpPr/>
            <p:nvPr/>
          </p:nvSpPr>
          <p:spPr>
            <a:xfrm>
              <a:off x="7667503" y="1914993"/>
              <a:ext cx="177265" cy="0"/>
            </a:xfrm>
            <a:custGeom>
              <a:avLst/>
              <a:pathLst>
                <a:path w="177265" h="0">
                  <a:moveTo>
                    <a:pt x="0" y="0"/>
                  </a:moveTo>
                  <a:lnTo>
                    <a:pt x="118176"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47" name="pl47"/>
            <p:cNvSpPr/>
            <p:nvPr/>
          </p:nvSpPr>
          <p:spPr>
            <a:xfrm>
              <a:off x="7608414" y="2105111"/>
              <a:ext cx="177265" cy="0"/>
            </a:xfrm>
            <a:custGeom>
              <a:avLst/>
              <a:pathLst>
                <a:path w="177265" h="0">
                  <a:moveTo>
                    <a:pt x="0" y="0"/>
                  </a:moveTo>
                  <a:lnTo>
                    <a:pt x="59088"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48" name="pl48"/>
            <p:cNvSpPr/>
            <p:nvPr/>
          </p:nvSpPr>
          <p:spPr>
            <a:xfrm>
              <a:off x="7667503" y="2295228"/>
              <a:ext cx="177265" cy="0"/>
            </a:xfrm>
            <a:custGeom>
              <a:avLst/>
              <a:pathLst>
                <a:path w="177265" h="0">
                  <a:moveTo>
                    <a:pt x="0" y="0"/>
                  </a:moveTo>
                  <a:lnTo>
                    <a:pt x="0" y="0"/>
                  </a:lnTo>
                  <a:lnTo>
                    <a:pt x="59088" y="0"/>
                  </a:lnTo>
                  <a:lnTo>
                    <a:pt x="59088" y="0"/>
                  </a:lnTo>
                  <a:lnTo>
                    <a:pt x="177265" y="0"/>
                  </a:lnTo>
                </a:path>
              </a:pathLst>
            </a:custGeom>
            <a:ln w="108405" cap="flat">
              <a:solidFill>
                <a:srgbClr val="E8E8E8">
                  <a:alpha val="100000"/>
                </a:srgbClr>
              </a:solidFill>
              <a:prstDash val="solid"/>
              <a:round/>
            </a:ln>
          </p:spPr>
          <p:txBody>
            <a:bodyPr/>
            <a:lstStyle/>
            <a:p/>
          </p:txBody>
        </p:sp>
        <p:sp>
          <p:nvSpPr>
            <p:cNvPr id="49" name="pl49"/>
            <p:cNvSpPr/>
            <p:nvPr/>
          </p:nvSpPr>
          <p:spPr>
            <a:xfrm>
              <a:off x="7431149" y="2485346"/>
              <a:ext cx="236353" cy="0"/>
            </a:xfrm>
            <a:custGeom>
              <a:avLst/>
              <a:pathLst>
                <a:path w="236353" h="0">
                  <a:moveTo>
                    <a:pt x="0" y="0"/>
                  </a:moveTo>
                  <a:lnTo>
                    <a:pt x="59088" y="0"/>
                  </a:lnTo>
                  <a:lnTo>
                    <a:pt x="177265" y="0"/>
                  </a:lnTo>
                  <a:lnTo>
                    <a:pt x="177265" y="0"/>
                  </a:lnTo>
                  <a:lnTo>
                    <a:pt x="236353" y="0"/>
                  </a:lnTo>
                </a:path>
              </a:pathLst>
            </a:custGeom>
            <a:ln w="108405" cap="flat">
              <a:solidFill>
                <a:srgbClr val="E8E8E8">
                  <a:alpha val="100000"/>
                </a:srgbClr>
              </a:solidFill>
              <a:prstDash val="solid"/>
              <a:round/>
            </a:ln>
          </p:spPr>
          <p:txBody>
            <a:bodyPr/>
            <a:lstStyle/>
            <a:p/>
          </p:txBody>
        </p:sp>
        <p:sp>
          <p:nvSpPr>
            <p:cNvPr id="50" name="pl50"/>
            <p:cNvSpPr/>
            <p:nvPr/>
          </p:nvSpPr>
          <p:spPr>
            <a:xfrm>
              <a:off x="7490237" y="2675463"/>
              <a:ext cx="295442" cy="0"/>
            </a:xfrm>
            <a:custGeom>
              <a:avLst/>
              <a:pathLst>
                <a:path w="295442" h="0">
                  <a:moveTo>
                    <a:pt x="0" y="0"/>
                  </a:moveTo>
                  <a:lnTo>
                    <a:pt x="0" y="0"/>
                  </a:lnTo>
                  <a:lnTo>
                    <a:pt x="0" y="0"/>
                  </a:lnTo>
                  <a:lnTo>
                    <a:pt x="295442" y="0"/>
                  </a:lnTo>
                  <a:lnTo>
                    <a:pt x="295442" y="0"/>
                  </a:lnTo>
                </a:path>
              </a:pathLst>
            </a:custGeom>
            <a:ln w="108405" cap="flat">
              <a:solidFill>
                <a:srgbClr val="E8E8E8">
                  <a:alpha val="100000"/>
                </a:srgbClr>
              </a:solidFill>
              <a:prstDash val="solid"/>
              <a:round/>
            </a:ln>
          </p:spPr>
          <p:txBody>
            <a:bodyPr/>
            <a:lstStyle/>
            <a:p/>
          </p:txBody>
        </p:sp>
        <p:sp>
          <p:nvSpPr>
            <p:cNvPr id="51" name="pl51"/>
            <p:cNvSpPr/>
            <p:nvPr/>
          </p:nvSpPr>
          <p:spPr>
            <a:xfrm>
              <a:off x="7372061" y="2865581"/>
              <a:ext cx="413618" cy="0"/>
            </a:xfrm>
            <a:custGeom>
              <a:avLst/>
              <a:pathLst>
                <a:path w="413618" h="0">
                  <a:moveTo>
                    <a:pt x="0" y="0"/>
                  </a:moveTo>
                  <a:lnTo>
                    <a:pt x="0" y="0"/>
                  </a:lnTo>
                  <a:lnTo>
                    <a:pt x="59088" y="0"/>
                  </a:lnTo>
                  <a:lnTo>
                    <a:pt x="118176" y="0"/>
                  </a:lnTo>
                  <a:lnTo>
                    <a:pt x="413618" y="0"/>
                  </a:lnTo>
                </a:path>
              </a:pathLst>
            </a:custGeom>
            <a:ln w="108405" cap="flat">
              <a:solidFill>
                <a:srgbClr val="E8E8E8">
                  <a:alpha val="100000"/>
                </a:srgbClr>
              </a:solidFill>
              <a:prstDash val="solid"/>
              <a:round/>
            </a:ln>
          </p:spPr>
          <p:txBody>
            <a:bodyPr/>
            <a:lstStyle/>
            <a:p/>
          </p:txBody>
        </p:sp>
        <p:sp>
          <p:nvSpPr>
            <p:cNvPr id="52" name="pl52"/>
            <p:cNvSpPr/>
            <p:nvPr/>
          </p:nvSpPr>
          <p:spPr>
            <a:xfrm>
              <a:off x="6131204" y="3055699"/>
              <a:ext cx="1181768" cy="0"/>
            </a:xfrm>
            <a:custGeom>
              <a:avLst/>
              <a:pathLst>
                <a:path w="1181768" h="0">
                  <a:moveTo>
                    <a:pt x="0" y="0"/>
                  </a:moveTo>
                  <a:lnTo>
                    <a:pt x="827237" y="0"/>
                  </a:lnTo>
                  <a:lnTo>
                    <a:pt x="886326" y="0"/>
                  </a:lnTo>
                  <a:lnTo>
                    <a:pt x="886326" y="0"/>
                  </a:lnTo>
                  <a:lnTo>
                    <a:pt x="1181768" y="0"/>
                  </a:lnTo>
                </a:path>
              </a:pathLst>
            </a:custGeom>
            <a:ln w="108405" cap="flat">
              <a:solidFill>
                <a:srgbClr val="E8E8E8">
                  <a:alpha val="100000"/>
                </a:srgbClr>
              </a:solidFill>
              <a:prstDash val="solid"/>
              <a:round/>
            </a:ln>
          </p:spPr>
          <p:txBody>
            <a:bodyPr/>
            <a:lstStyle/>
            <a:p/>
          </p:txBody>
        </p:sp>
        <p:sp>
          <p:nvSpPr>
            <p:cNvPr id="53" name="pl53"/>
            <p:cNvSpPr/>
            <p:nvPr/>
          </p:nvSpPr>
          <p:spPr>
            <a:xfrm>
              <a:off x="6308469" y="3245816"/>
              <a:ext cx="1536298" cy="0"/>
            </a:xfrm>
            <a:custGeom>
              <a:avLst/>
              <a:pathLst>
                <a:path w="1536298" h="0">
                  <a:moveTo>
                    <a:pt x="0" y="0"/>
                  </a:moveTo>
                  <a:lnTo>
                    <a:pt x="531795" y="0"/>
                  </a:lnTo>
                  <a:lnTo>
                    <a:pt x="827237" y="0"/>
                  </a:lnTo>
                  <a:lnTo>
                    <a:pt x="1004503" y="0"/>
                  </a:lnTo>
                  <a:lnTo>
                    <a:pt x="1536298" y="0"/>
                  </a:lnTo>
                </a:path>
              </a:pathLst>
            </a:custGeom>
            <a:ln w="108405" cap="flat">
              <a:solidFill>
                <a:srgbClr val="E8E8E8">
                  <a:alpha val="100000"/>
                </a:srgbClr>
              </a:solidFill>
              <a:prstDash val="solid"/>
              <a:round/>
            </a:ln>
          </p:spPr>
          <p:txBody>
            <a:bodyPr/>
            <a:lstStyle/>
            <a:p/>
          </p:txBody>
        </p:sp>
        <p:sp>
          <p:nvSpPr>
            <p:cNvPr id="54" name="pl54"/>
            <p:cNvSpPr/>
            <p:nvPr/>
          </p:nvSpPr>
          <p:spPr>
            <a:xfrm>
              <a:off x="7076618" y="3435934"/>
              <a:ext cx="177265" cy="0"/>
            </a:xfrm>
            <a:custGeom>
              <a:avLst/>
              <a:pathLst>
                <a:path w="177265" h="0">
                  <a:moveTo>
                    <a:pt x="0" y="0"/>
                  </a:moveTo>
                  <a:lnTo>
                    <a:pt x="0" y="0"/>
                  </a:lnTo>
                  <a:lnTo>
                    <a:pt x="118176" y="0"/>
                  </a:lnTo>
                  <a:lnTo>
                    <a:pt x="118176" y="0"/>
                  </a:lnTo>
                  <a:lnTo>
                    <a:pt x="177265" y="0"/>
                  </a:lnTo>
                </a:path>
              </a:pathLst>
            </a:custGeom>
            <a:ln w="108405" cap="flat">
              <a:solidFill>
                <a:srgbClr val="E8E8E8">
                  <a:alpha val="100000"/>
                </a:srgbClr>
              </a:solidFill>
              <a:prstDash val="solid"/>
              <a:round/>
            </a:ln>
          </p:spPr>
          <p:txBody>
            <a:bodyPr/>
            <a:lstStyle/>
            <a:p/>
          </p:txBody>
        </p:sp>
        <p:sp>
          <p:nvSpPr>
            <p:cNvPr id="55" name="pl55"/>
            <p:cNvSpPr/>
            <p:nvPr/>
          </p:nvSpPr>
          <p:spPr>
            <a:xfrm>
              <a:off x="6722088" y="3626051"/>
              <a:ext cx="413618" cy="0"/>
            </a:xfrm>
            <a:custGeom>
              <a:avLst/>
              <a:pathLst>
                <a:path w="413618" h="0">
                  <a:moveTo>
                    <a:pt x="0" y="0"/>
                  </a:moveTo>
                  <a:lnTo>
                    <a:pt x="177265" y="0"/>
                  </a:lnTo>
                  <a:lnTo>
                    <a:pt x="354530" y="0"/>
                  </a:lnTo>
                  <a:lnTo>
                    <a:pt x="413618" y="0"/>
                  </a:lnTo>
                  <a:lnTo>
                    <a:pt x="413618" y="0"/>
                  </a:lnTo>
                </a:path>
              </a:pathLst>
            </a:custGeom>
            <a:ln w="108405" cap="flat">
              <a:solidFill>
                <a:srgbClr val="E8E8E8">
                  <a:alpha val="100000"/>
                </a:srgbClr>
              </a:solidFill>
              <a:prstDash val="solid"/>
              <a:round/>
            </a:ln>
          </p:spPr>
          <p:txBody>
            <a:bodyPr/>
            <a:lstStyle/>
            <a:p/>
          </p:txBody>
        </p:sp>
        <p:sp>
          <p:nvSpPr>
            <p:cNvPr id="56" name="pl56"/>
            <p:cNvSpPr/>
            <p:nvPr/>
          </p:nvSpPr>
          <p:spPr>
            <a:xfrm>
              <a:off x="6485734" y="3816169"/>
              <a:ext cx="531795" cy="0"/>
            </a:xfrm>
            <a:custGeom>
              <a:avLst/>
              <a:pathLst>
                <a:path w="531795" h="0">
                  <a:moveTo>
                    <a:pt x="0" y="0"/>
                  </a:moveTo>
                  <a:lnTo>
                    <a:pt x="236353" y="0"/>
                  </a:lnTo>
                  <a:lnTo>
                    <a:pt x="295442" y="0"/>
                  </a:lnTo>
                  <a:lnTo>
                    <a:pt x="295442" y="0"/>
                  </a:lnTo>
                  <a:lnTo>
                    <a:pt x="531795" y="0"/>
                  </a:lnTo>
                </a:path>
              </a:pathLst>
            </a:custGeom>
            <a:ln w="108405" cap="flat">
              <a:solidFill>
                <a:srgbClr val="E8E8E8">
                  <a:alpha val="100000"/>
                </a:srgbClr>
              </a:solidFill>
              <a:prstDash val="solid"/>
              <a:round/>
            </a:ln>
          </p:spPr>
          <p:txBody>
            <a:bodyPr/>
            <a:lstStyle/>
            <a:p/>
          </p:txBody>
        </p:sp>
        <p:sp>
          <p:nvSpPr>
            <p:cNvPr id="57" name="pl57"/>
            <p:cNvSpPr/>
            <p:nvPr/>
          </p:nvSpPr>
          <p:spPr>
            <a:xfrm>
              <a:off x="7017530" y="4006286"/>
              <a:ext cx="590884" cy="0"/>
            </a:xfrm>
            <a:custGeom>
              <a:avLst/>
              <a:pathLst>
                <a:path w="590884" h="0">
                  <a:moveTo>
                    <a:pt x="0" y="0"/>
                  </a:moveTo>
                  <a:lnTo>
                    <a:pt x="177265" y="0"/>
                  </a:lnTo>
                  <a:lnTo>
                    <a:pt x="295442" y="0"/>
                  </a:lnTo>
                  <a:lnTo>
                    <a:pt x="590884" y="0"/>
                  </a:lnTo>
                  <a:lnTo>
                    <a:pt x="590884" y="0"/>
                  </a:lnTo>
                </a:path>
              </a:pathLst>
            </a:custGeom>
            <a:ln w="108405" cap="flat">
              <a:solidFill>
                <a:srgbClr val="E8E8E8">
                  <a:alpha val="100000"/>
                </a:srgbClr>
              </a:solidFill>
              <a:prstDash val="solid"/>
              <a:round/>
            </a:ln>
          </p:spPr>
          <p:txBody>
            <a:bodyPr/>
            <a:lstStyle/>
            <a:p/>
          </p:txBody>
        </p:sp>
        <p:sp>
          <p:nvSpPr>
            <p:cNvPr id="58" name="pl58"/>
            <p:cNvSpPr/>
            <p:nvPr/>
          </p:nvSpPr>
          <p:spPr>
            <a:xfrm>
              <a:off x="6013027" y="4196404"/>
              <a:ext cx="1418122" cy="0"/>
            </a:xfrm>
            <a:custGeom>
              <a:avLst/>
              <a:pathLst>
                <a:path w="1418122" h="0">
                  <a:moveTo>
                    <a:pt x="0" y="0"/>
                  </a:moveTo>
                  <a:lnTo>
                    <a:pt x="590884" y="0"/>
                  </a:lnTo>
                  <a:lnTo>
                    <a:pt x="945414" y="0"/>
                  </a:lnTo>
                  <a:lnTo>
                    <a:pt x="1063591" y="0"/>
                  </a:lnTo>
                  <a:lnTo>
                    <a:pt x="1418122" y="0"/>
                  </a:lnTo>
                </a:path>
              </a:pathLst>
            </a:custGeom>
            <a:ln w="108405" cap="flat">
              <a:solidFill>
                <a:srgbClr val="E8E8E8">
                  <a:alpha val="100000"/>
                </a:srgbClr>
              </a:solidFill>
              <a:prstDash val="solid"/>
              <a:round/>
            </a:ln>
          </p:spPr>
          <p:txBody>
            <a:bodyPr/>
            <a:lstStyle/>
            <a:p/>
          </p:txBody>
        </p:sp>
        <p:sp>
          <p:nvSpPr>
            <p:cNvPr id="59" name="pl59"/>
            <p:cNvSpPr/>
            <p:nvPr/>
          </p:nvSpPr>
          <p:spPr>
            <a:xfrm>
              <a:off x="6958442" y="438652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0" name="pl60"/>
            <p:cNvSpPr/>
            <p:nvPr/>
          </p:nvSpPr>
          <p:spPr>
            <a:xfrm>
              <a:off x="6072115" y="4576639"/>
              <a:ext cx="1240856" cy="0"/>
            </a:xfrm>
            <a:custGeom>
              <a:avLst/>
              <a:pathLst>
                <a:path w="1240856" h="0">
                  <a:moveTo>
                    <a:pt x="0" y="0"/>
                  </a:moveTo>
                  <a:lnTo>
                    <a:pt x="472707" y="0"/>
                  </a:lnTo>
                  <a:lnTo>
                    <a:pt x="886326" y="0"/>
                  </a:lnTo>
                  <a:lnTo>
                    <a:pt x="1004503" y="0"/>
                  </a:lnTo>
                  <a:lnTo>
                    <a:pt x="1240856" y="0"/>
                  </a:lnTo>
                </a:path>
              </a:pathLst>
            </a:custGeom>
            <a:ln w="108405" cap="flat">
              <a:solidFill>
                <a:srgbClr val="E8E8E8">
                  <a:alpha val="100000"/>
                </a:srgbClr>
              </a:solidFill>
              <a:prstDash val="solid"/>
              <a:round/>
            </a:ln>
          </p:spPr>
          <p:txBody>
            <a:bodyPr/>
            <a:lstStyle/>
            <a:p/>
          </p:txBody>
        </p:sp>
        <p:sp>
          <p:nvSpPr>
            <p:cNvPr id="61" name="pl61"/>
            <p:cNvSpPr/>
            <p:nvPr/>
          </p:nvSpPr>
          <p:spPr>
            <a:xfrm>
              <a:off x="6131204" y="4766756"/>
              <a:ext cx="827237" cy="0"/>
            </a:xfrm>
            <a:custGeom>
              <a:avLst/>
              <a:pathLst>
                <a:path w="827237" h="0">
                  <a:moveTo>
                    <a:pt x="0" y="0"/>
                  </a:moveTo>
                  <a:lnTo>
                    <a:pt x="177265" y="0"/>
                  </a:lnTo>
                  <a:lnTo>
                    <a:pt x="531795" y="0"/>
                  </a:lnTo>
                  <a:lnTo>
                    <a:pt x="590884" y="0"/>
                  </a:lnTo>
                  <a:lnTo>
                    <a:pt x="827237" y="0"/>
                  </a:lnTo>
                </a:path>
              </a:pathLst>
            </a:custGeom>
            <a:ln w="108405" cap="flat">
              <a:solidFill>
                <a:srgbClr val="E8E8E8">
                  <a:alpha val="100000"/>
                </a:srgbClr>
              </a:solidFill>
              <a:prstDash val="solid"/>
              <a:round/>
            </a:ln>
          </p:spPr>
          <p:txBody>
            <a:bodyPr/>
            <a:lstStyle/>
            <a:p/>
          </p:txBody>
        </p:sp>
        <p:sp>
          <p:nvSpPr>
            <p:cNvPr id="62" name="pl62"/>
            <p:cNvSpPr/>
            <p:nvPr/>
          </p:nvSpPr>
          <p:spPr>
            <a:xfrm>
              <a:off x="4240374" y="4956874"/>
              <a:ext cx="3131686" cy="0"/>
            </a:xfrm>
            <a:custGeom>
              <a:avLst/>
              <a:pathLst>
                <a:path w="3131686" h="0">
                  <a:moveTo>
                    <a:pt x="0" y="0"/>
                  </a:moveTo>
                  <a:lnTo>
                    <a:pt x="2009006" y="0"/>
                  </a:lnTo>
                  <a:lnTo>
                    <a:pt x="2304448" y="0"/>
                  </a:lnTo>
                  <a:lnTo>
                    <a:pt x="2777155" y="0"/>
                  </a:lnTo>
                  <a:lnTo>
                    <a:pt x="3131686" y="0"/>
                  </a:lnTo>
                </a:path>
              </a:pathLst>
            </a:custGeom>
            <a:ln w="108405" cap="flat">
              <a:solidFill>
                <a:srgbClr val="E8E8E8">
                  <a:alpha val="100000"/>
                </a:srgbClr>
              </a:solidFill>
              <a:prstDash val="solid"/>
              <a:round/>
            </a:ln>
          </p:spPr>
          <p:txBody>
            <a:bodyPr/>
            <a:lstStyle/>
            <a:p/>
          </p:txBody>
        </p:sp>
        <p:sp>
          <p:nvSpPr>
            <p:cNvPr id="63" name="pl63"/>
            <p:cNvSpPr/>
            <p:nvPr/>
          </p:nvSpPr>
          <p:spPr>
            <a:xfrm>
              <a:off x="5717585" y="5146992"/>
              <a:ext cx="1654475" cy="0"/>
            </a:xfrm>
            <a:custGeom>
              <a:avLst/>
              <a:pathLst>
                <a:path w="1654475" h="0">
                  <a:moveTo>
                    <a:pt x="0" y="0"/>
                  </a:moveTo>
                  <a:lnTo>
                    <a:pt x="354530" y="0"/>
                  </a:lnTo>
                  <a:lnTo>
                    <a:pt x="590884" y="0"/>
                  </a:lnTo>
                  <a:lnTo>
                    <a:pt x="945414" y="0"/>
                  </a:lnTo>
                  <a:lnTo>
                    <a:pt x="1654475" y="0"/>
                  </a:lnTo>
                </a:path>
              </a:pathLst>
            </a:custGeom>
            <a:ln w="108405" cap="flat">
              <a:solidFill>
                <a:srgbClr val="E8E8E8">
                  <a:alpha val="100000"/>
                </a:srgbClr>
              </a:solidFill>
              <a:prstDash val="solid"/>
              <a:round/>
            </a:ln>
          </p:spPr>
          <p:txBody>
            <a:bodyPr/>
            <a:lstStyle/>
            <a:p/>
          </p:txBody>
        </p:sp>
        <p:sp>
          <p:nvSpPr>
            <p:cNvPr id="64" name="pl64"/>
            <p:cNvSpPr/>
            <p:nvPr/>
          </p:nvSpPr>
          <p:spPr>
            <a:xfrm>
              <a:off x="5894850" y="5337109"/>
              <a:ext cx="1713564" cy="0"/>
            </a:xfrm>
            <a:custGeom>
              <a:avLst/>
              <a:pathLst>
                <a:path w="1713564" h="0">
                  <a:moveTo>
                    <a:pt x="0" y="0"/>
                  </a:moveTo>
                  <a:lnTo>
                    <a:pt x="1063591" y="0"/>
                  </a:lnTo>
                  <a:lnTo>
                    <a:pt x="1418122" y="0"/>
                  </a:lnTo>
                  <a:lnTo>
                    <a:pt x="1536298" y="0"/>
                  </a:lnTo>
                  <a:lnTo>
                    <a:pt x="1713564" y="0"/>
                  </a:lnTo>
                </a:path>
              </a:pathLst>
            </a:custGeom>
            <a:ln w="108405" cap="flat">
              <a:solidFill>
                <a:srgbClr val="E8E8E8">
                  <a:alpha val="100000"/>
                </a:srgbClr>
              </a:solidFill>
              <a:prstDash val="solid"/>
              <a:round/>
            </a:ln>
          </p:spPr>
          <p:txBody>
            <a:bodyPr/>
            <a:lstStyle/>
            <a:p/>
          </p:txBody>
        </p:sp>
        <p:sp>
          <p:nvSpPr>
            <p:cNvPr id="65" name="pl65"/>
            <p:cNvSpPr/>
            <p:nvPr/>
          </p:nvSpPr>
          <p:spPr>
            <a:xfrm>
              <a:off x="3944932" y="5527227"/>
              <a:ext cx="472707" cy="0"/>
            </a:xfrm>
            <a:custGeom>
              <a:avLst/>
              <a:pathLst>
                <a:path w="472707" h="0">
                  <a:moveTo>
                    <a:pt x="0" y="0"/>
                  </a:moveTo>
                  <a:lnTo>
                    <a:pt x="177265" y="0"/>
                  </a:lnTo>
                  <a:lnTo>
                    <a:pt x="177265" y="0"/>
                  </a:lnTo>
                  <a:lnTo>
                    <a:pt x="295442" y="0"/>
                  </a:lnTo>
                  <a:lnTo>
                    <a:pt x="472707" y="0"/>
                  </a:lnTo>
                </a:path>
              </a:pathLst>
            </a:custGeom>
            <a:ln w="108405" cap="flat">
              <a:solidFill>
                <a:srgbClr val="E8E8E8">
                  <a:alpha val="100000"/>
                </a:srgbClr>
              </a:solidFill>
              <a:prstDash val="solid"/>
              <a:round/>
            </a:ln>
          </p:spPr>
          <p:txBody>
            <a:bodyPr/>
            <a:lstStyle/>
            <a:p/>
          </p:txBody>
        </p:sp>
        <p:sp>
          <p:nvSpPr>
            <p:cNvPr id="66" name="pl66"/>
            <p:cNvSpPr/>
            <p:nvPr/>
          </p:nvSpPr>
          <p:spPr>
            <a:xfrm>
              <a:off x="2054103" y="5717344"/>
              <a:ext cx="5731576" cy="0"/>
            </a:xfrm>
            <a:custGeom>
              <a:avLst/>
              <a:pathLst>
                <a:path w="5731576" h="0">
                  <a:moveTo>
                    <a:pt x="0" y="0"/>
                  </a:moveTo>
                  <a:lnTo>
                    <a:pt x="945414" y="0"/>
                  </a:lnTo>
                  <a:lnTo>
                    <a:pt x="2422625" y="0"/>
                  </a:lnTo>
                  <a:lnTo>
                    <a:pt x="5731576" y="0"/>
                  </a:lnTo>
                  <a:lnTo>
                    <a:pt x="5731576" y="0"/>
                  </a:lnTo>
                </a:path>
              </a:pathLst>
            </a:custGeom>
            <a:ln w="108405" cap="flat">
              <a:solidFill>
                <a:srgbClr val="E8E8E8">
                  <a:alpha val="100000"/>
                </a:srgbClr>
              </a:solidFill>
              <a:prstDash val="solid"/>
              <a:round/>
            </a:ln>
          </p:spPr>
          <p:txBody>
            <a:bodyPr/>
            <a:lstStyle/>
            <a:p/>
          </p:txBody>
        </p:sp>
        <p:sp>
          <p:nvSpPr>
            <p:cNvPr id="67" name="pt67"/>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026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0847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83576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0396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3120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81180"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58500"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5394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30396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26704"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717588"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7211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99411"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008527"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26649"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53942"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1758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81234"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7667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01303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49384"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0295"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0295"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7211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7211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81180"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485737"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36756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26649"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36756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7667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71758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894853"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31207"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131207"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7211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367561"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013030"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235874"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244881"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540323"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840268"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63003"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63003"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63003"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81180"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81180"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22091"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63003"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0391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722091"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663003"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394043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423587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411769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299501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01303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953942"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12670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013030"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308472"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11769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413140"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781180"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781180"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47222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049603"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60391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0391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190295"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30847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013030"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485737"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485737"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485737"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367561"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65850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71308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06761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303969"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54032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95394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485737"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663003"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60391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426649"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60391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0847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603914"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95394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42664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89035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06761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30847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072118"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845154"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45154"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45154"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26977"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86065"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24976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077004"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726977"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604297"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072501"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663385"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017916"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372447"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899739"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722474"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6958828"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195181"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3" name="pt223"/>
            <p:cNvSpPr/>
            <p:nvPr/>
          </p:nvSpPr>
          <p:spPr>
            <a:xfrm>
              <a:off x="7017916"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7017916"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7726977"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6" name="pt226"/>
            <p:cNvSpPr/>
            <p:nvPr/>
          </p:nvSpPr>
          <p:spPr>
            <a:xfrm>
              <a:off x="7372447"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7" name="pt227"/>
            <p:cNvSpPr/>
            <p:nvPr/>
          </p:nvSpPr>
          <p:spPr>
            <a:xfrm>
              <a:off x="7313358"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8" name="pt228"/>
            <p:cNvSpPr/>
            <p:nvPr/>
          </p:nvSpPr>
          <p:spPr>
            <a:xfrm>
              <a:off x="6722474"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9" name="pt229"/>
            <p:cNvSpPr/>
            <p:nvPr/>
          </p:nvSpPr>
          <p:spPr>
            <a:xfrm>
              <a:off x="6663385"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077004"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017916"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313358"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6190678"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6486120"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786065"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608800"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667889"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786065"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726977"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726977"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549712"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2" name="pt242"/>
            <p:cNvSpPr/>
            <p:nvPr/>
          </p:nvSpPr>
          <p:spPr>
            <a:xfrm>
              <a:off x="7726977"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3" name="pt243"/>
            <p:cNvSpPr/>
            <p:nvPr/>
          </p:nvSpPr>
          <p:spPr>
            <a:xfrm>
              <a:off x="784515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4" name="pt244"/>
            <p:cNvSpPr/>
            <p:nvPr/>
          </p:nvSpPr>
          <p:spPr>
            <a:xfrm>
              <a:off x="7845154"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5" name="pt245"/>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pt246"/>
            <p:cNvSpPr/>
            <p:nvPr/>
          </p:nvSpPr>
          <p:spPr>
            <a:xfrm>
              <a:off x="7667889"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7" name="pt247"/>
            <p:cNvSpPr/>
            <p:nvPr/>
          </p:nvSpPr>
          <p:spPr>
            <a:xfrm>
              <a:off x="7845154"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8" name="pt248"/>
            <p:cNvSpPr/>
            <p:nvPr/>
          </p:nvSpPr>
          <p:spPr>
            <a:xfrm>
              <a:off x="7845154"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9" name="pt249"/>
            <p:cNvSpPr/>
            <p:nvPr/>
          </p:nvSpPr>
          <p:spPr>
            <a:xfrm>
              <a:off x="7726977"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0" name="pt250"/>
            <p:cNvSpPr/>
            <p:nvPr/>
          </p:nvSpPr>
          <p:spPr>
            <a:xfrm>
              <a:off x="4181672"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1" name="pt251"/>
            <p:cNvSpPr/>
            <p:nvPr/>
          </p:nvSpPr>
          <p:spPr>
            <a:xfrm>
              <a:off x="4063495"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2" name="pt252"/>
            <p:cNvSpPr/>
            <p:nvPr/>
          </p:nvSpPr>
          <p:spPr>
            <a:xfrm>
              <a:off x="2940815"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6958828"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6958828"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254270"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4063495"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726977"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8" name="pt258"/>
            <p:cNvSpPr/>
            <p:nvPr/>
          </p:nvSpPr>
          <p:spPr>
            <a:xfrm>
              <a:off x="1995400"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9" name="pt259"/>
            <p:cNvSpPr/>
            <p:nvPr/>
          </p:nvSpPr>
          <p:spPr>
            <a:xfrm>
              <a:off x="7549712"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254270"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6958828"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726977"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431535"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431535"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6899739"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6899739"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899739"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5154"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5154"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515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313358"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013413"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249766"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486120"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5" name="pt275"/>
            <p:cNvSpPr/>
            <p:nvPr/>
          </p:nvSpPr>
          <p:spPr>
            <a:xfrm>
              <a:off x="6899739"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6" name="pt276"/>
            <p:cNvSpPr/>
            <p:nvPr/>
          </p:nvSpPr>
          <p:spPr>
            <a:xfrm>
              <a:off x="7431535"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7" name="pt277"/>
            <p:cNvSpPr/>
            <p:nvPr/>
          </p:nvSpPr>
          <p:spPr>
            <a:xfrm>
              <a:off x="7372447"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8" name="pt278"/>
            <p:cNvSpPr/>
            <p:nvPr/>
          </p:nvSpPr>
          <p:spPr>
            <a:xfrm>
              <a:off x="7549712"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9" name="pt279"/>
            <p:cNvSpPr/>
            <p:nvPr/>
          </p:nvSpPr>
          <p:spPr>
            <a:xfrm>
              <a:off x="7254270"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0" name="pt280"/>
            <p:cNvSpPr/>
            <p:nvPr/>
          </p:nvSpPr>
          <p:spPr>
            <a:xfrm>
              <a:off x="7372447"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1" name="pt281"/>
            <p:cNvSpPr/>
            <p:nvPr/>
          </p:nvSpPr>
          <p:spPr>
            <a:xfrm>
              <a:off x="5836148"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2" name="pt282"/>
            <p:cNvSpPr/>
            <p:nvPr/>
          </p:nvSpPr>
          <p:spPr>
            <a:xfrm>
              <a:off x="6013413"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3" name="tx283"/>
            <p:cNvSpPr/>
            <p:nvPr/>
          </p:nvSpPr>
          <p:spPr>
            <a:xfrm>
              <a:off x="1307899" y="5652644"/>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84" name="tx284"/>
            <p:cNvSpPr/>
            <p:nvPr/>
          </p:nvSpPr>
          <p:spPr>
            <a:xfrm>
              <a:off x="1393302" y="545911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PNG</a:t>
              </a:r>
            </a:p>
          </p:txBody>
        </p:sp>
        <p:sp>
          <p:nvSpPr>
            <p:cNvPr id="285" name="tx285"/>
            <p:cNvSpPr/>
            <p:nvPr/>
          </p:nvSpPr>
          <p:spPr>
            <a:xfrm>
              <a:off x="1121541" y="527077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86" name="tx286"/>
            <p:cNvSpPr/>
            <p:nvPr/>
          </p:nvSpPr>
          <p:spPr>
            <a:xfrm>
              <a:off x="1401078" y="5270772"/>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87" name="tx287"/>
            <p:cNvSpPr/>
            <p:nvPr/>
          </p:nvSpPr>
          <p:spPr>
            <a:xfrm>
              <a:off x="1175566" y="5080655"/>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88" name="tx288"/>
            <p:cNvSpPr/>
            <p:nvPr/>
          </p:nvSpPr>
          <p:spPr>
            <a:xfrm>
              <a:off x="1059468" y="4861069"/>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289" name="tx289"/>
            <p:cNvSpPr/>
            <p:nvPr/>
          </p:nvSpPr>
          <p:spPr>
            <a:xfrm>
              <a:off x="1020586" y="4700419"/>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290" name="tx290"/>
            <p:cNvSpPr/>
            <p:nvPr/>
          </p:nvSpPr>
          <p:spPr>
            <a:xfrm>
              <a:off x="1253397" y="450852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Samoa</a:t>
              </a:r>
            </a:p>
          </p:txBody>
        </p:sp>
        <p:sp>
          <p:nvSpPr>
            <p:cNvPr id="291" name="tx291"/>
            <p:cNvSpPr/>
            <p:nvPr/>
          </p:nvSpPr>
          <p:spPr>
            <a:xfrm>
              <a:off x="950805" y="432018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Timor-Leste</a:t>
              </a:r>
            </a:p>
          </p:txBody>
        </p:sp>
        <p:sp>
          <p:nvSpPr>
            <p:cNvPr id="292" name="tx292"/>
            <p:cNvSpPr/>
            <p:nvPr/>
          </p:nvSpPr>
          <p:spPr>
            <a:xfrm>
              <a:off x="1090164" y="413006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293" name="tx293"/>
            <p:cNvSpPr/>
            <p:nvPr/>
          </p:nvSpPr>
          <p:spPr>
            <a:xfrm>
              <a:off x="608853" y="393817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94" name="tx294"/>
            <p:cNvSpPr/>
            <p:nvPr/>
          </p:nvSpPr>
          <p:spPr>
            <a:xfrm>
              <a:off x="1199031" y="3938244"/>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5" name="tx295"/>
            <p:cNvSpPr/>
            <p:nvPr/>
          </p:nvSpPr>
          <p:spPr>
            <a:xfrm>
              <a:off x="1393097" y="3749832"/>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Laos</a:t>
              </a:r>
            </a:p>
          </p:txBody>
        </p:sp>
        <p:sp>
          <p:nvSpPr>
            <p:cNvPr id="296" name="tx296"/>
            <p:cNvSpPr/>
            <p:nvPr/>
          </p:nvSpPr>
          <p:spPr>
            <a:xfrm>
              <a:off x="686684" y="3559714"/>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297" name="tx297"/>
            <p:cNvSpPr/>
            <p:nvPr/>
          </p:nvSpPr>
          <p:spPr>
            <a:xfrm>
              <a:off x="1253397" y="355971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298" name="tx298"/>
            <p:cNvSpPr/>
            <p:nvPr/>
          </p:nvSpPr>
          <p:spPr>
            <a:xfrm>
              <a:off x="1059263" y="3367823"/>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Cambodia</a:t>
              </a:r>
            </a:p>
          </p:txBody>
        </p:sp>
        <p:sp>
          <p:nvSpPr>
            <p:cNvPr id="299" name="tx299"/>
            <p:cNvSpPr/>
            <p:nvPr/>
          </p:nvSpPr>
          <p:spPr>
            <a:xfrm>
              <a:off x="888458" y="3177706"/>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300" name="tx300"/>
            <p:cNvSpPr/>
            <p:nvPr/>
          </p:nvSpPr>
          <p:spPr>
            <a:xfrm>
              <a:off x="1253397" y="3179479"/>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301" name="tx301"/>
            <p:cNvSpPr/>
            <p:nvPr/>
          </p:nvSpPr>
          <p:spPr>
            <a:xfrm>
              <a:off x="1020382" y="2963236"/>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Philippines</a:t>
              </a:r>
            </a:p>
          </p:txBody>
        </p:sp>
        <p:sp>
          <p:nvSpPr>
            <p:cNvPr id="302" name="tx302"/>
            <p:cNvSpPr/>
            <p:nvPr/>
          </p:nvSpPr>
          <p:spPr>
            <a:xfrm>
              <a:off x="1269018" y="279924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Kiribati</a:t>
              </a:r>
            </a:p>
          </p:txBody>
        </p:sp>
        <p:sp>
          <p:nvSpPr>
            <p:cNvPr id="303" name="tx303"/>
            <p:cNvSpPr/>
            <p:nvPr/>
          </p:nvSpPr>
          <p:spPr>
            <a:xfrm>
              <a:off x="1160150" y="2609126"/>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304" name="tx304"/>
            <p:cNvSpPr/>
            <p:nvPr/>
          </p:nvSpPr>
          <p:spPr>
            <a:xfrm>
              <a:off x="1276726" y="2419009"/>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Tuvalu</a:t>
              </a:r>
            </a:p>
          </p:txBody>
        </p:sp>
        <p:sp>
          <p:nvSpPr>
            <p:cNvPr id="305" name="tx305"/>
            <p:cNvSpPr/>
            <p:nvPr/>
          </p:nvSpPr>
          <p:spPr>
            <a:xfrm>
              <a:off x="1129113" y="2201129"/>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306" name="tx306"/>
            <p:cNvSpPr/>
            <p:nvPr/>
          </p:nvSpPr>
          <p:spPr>
            <a:xfrm>
              <a:off x="1338731" y="2038774"/>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Palau</a:t>
              </a:r>
            </a:p>
          </p:txBody>
        </p:sp>
        <p:sp>
          <p:nvSpPr>
            <p:cNvPr id="307" name="tx307"/>
            <p:cNvSpPr/>
            <p:nvPr/>
          </p:nvSpPr>
          <p:spPr>
            <a:xfrm>
              <a:off x="1144802" y="1820894"/>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Malaysia</a:t>
              </a:r>
            </a:p>
          </p:txBody>
        </p:sp>
        <p:sp>
          <p:nvSpPr>
            <p:cNvPr id="308" name="tx308"/>
            <p:cNvSpPr/>
            <p:nvPr/>
          </p:nvSpPr>
          <p:spPr>
            <a:xfrm>
              <a:off x="1331023" y="165676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09" name="tx309"/>
            <p:cNvSpPr/>
            <p:nvPr/>
          </p:nvSpPr>
          <p:spPr>
            <a:xfrm>
              <a:off x="1299918" y="1440658"/>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10" name="tx310"/>
            <p:cNvSpPr/>
            <p:nvPr/>
          </p:nvSpPr>
          <p:spPr>
            <a:xfrm>
              <a:off x="1315539" y="127830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Nauru</a:t>
              </a:r>
            </a:p>
          </p:txBody>
        </p:sp>
        <p:sp>
          <p:nvSpPr>
            <p:cNvPr id="311" name="tx311"/>
            <p:cNvSpPr/>
            <p:nvPr/>
          </p:nvSpPr>
          <p:spPr>
            <a:xfrm>
              <a:off x="1408718" y="1088186"/>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12" name="tx312"/>
            <p:cNvSpPr/>
            <p:nvPr/>
          </p:nvSpPr>
          <p:spPr>
            <a:xfrm>
              <a:off x="1517585" y="87030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3" name="tx313"/>
            <p:cNvSpPr/>
            <p:nvPr/>
          </p:nvSpPr>
          <p:spPr>
            <a:xfrm>
              <a:off x="508103" y="707951"/>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14" name="tx314"/>
            <p:cNvSpPr/>
            <p:nvPr/>
          </p:nvSpPr>
          <p:spPr>
            <a:xfrm>
              <a:off x="950736" y="707951"/>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5" name="tx315"/>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6" name="tx316"/>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17" name="tx317"/>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18" name="tx318"/>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9" name="tx319"/>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0" name="tx320"/>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3" name="pt32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4" name="tx32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5" name="tx32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6" name="tx32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27" name="tx327"/>
            <p:cNvSpPr/>
            <p:nvPr/>
          </p:nvSpPr>
          <p:spPr>
            <a:xfrm>
              <a:off x="1758661" y="399578"/>
              <a:ext cx="347574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EAPR, 2019-2023</a:t>
              </a:r>
            </a:p>
          </p:txBody>
        </p:sp>
        <p:sp>
          <p:nvSpPr>
            <p:cNvPr id="328" name="tx32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29" name="tx32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0" name="tx33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1" name="tx33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12 (out of 27) countries had lower coverage than in 2019.
In 2023, 7 countries had lower DTP3 coverage than in 2022.
In 2023, 12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44718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311309"/>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175437"/>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7" name="pl17"/>
            <p:cNvSpPr/>
            <p:nvPr/>
          </p:nvSpPr>
          <p:spPr>
            <a:xfrm>
              <a:off x="991116" y="2879245"/>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1743373"/>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973" y="2883536"/>
              <a:ext cx="257465" cy="1131581"/>
            </a:xfrm>
            <a:prstGeom prst="rect">
              <a:avLst/>
            </a:prstGeom>
            <a:solidFill>
              <a:srgbClr val="E2231A">
                <a:alpha val="100000"/>
              </a:srgbClr>
            </a:solidFill>
          </p:spPr>
          <p:txBody>
            <a:bodyPr/>
            <a:lstStyle/>
            <a:p/>
          </p:txBody>
        </p:sp>
        <p:sp>
          <p:nvSpPr>
            <p:cNvPr id="29" name="rc29"/>
            <p:cNvSpPr/>
            <p:nvPr/>
          </p:nvSpPr>
          <p:spPr>
            <a:xfrm>
              <a:off x="1619045" y="2953090"/>
              <a:ext cx="257465" cy="1062027"/>
            </a:xfrm>
            <a:prstGeom prst="rect">
              <a:avLst/>
            </a:prstGeom>
            <a:solidFill>
              <a:srgbClr val="E2231A">
                <a:alpha val="100000"/>
              </a:srgbClr>
            </a:solidFill>
          </p:spPr>
          <p:txBody>
            <a:bodyPr/>
            <a:lstStyle/>
            <a:p/>
          </p:txBody>
        </p:sp>
        <p:sp>
          <p:nvSpPr>
            <p:cNvPr id="30" name="rc30"/>
            <p:cNvSpPr/>
            <p:nvPr/>
          </p:nvSpPr>
          <p:spPr>
            <a:xfrm>
              <a:off x="1905118" y="2928631"/>
              <a:ext cx="257465" cy="1086487"/>
            </a:xfrm>
            <a:prstGeom prst="rect">
              <a:avLst/>
            </a:prstGeom>
            <a:solidFill>
              <a:srgbClr val="E2231A">
                <a:alpha val="100000"/>
              </a:srgbClr>
            </a:solidFill>
          </p:spPr>
          <p:txBody>
            <a:bodyPr/>
            <a:lstStyle/>
            <a:p/>
          </p:txBody>
        </p:sp>
        <p:sp>
          <p:nvSpPr>
            <p:cNvPr id="31" name="rc31"/>
            <p:cNvSpPr/>
            <p:nvPr/>
          </p:nvSpPr>
          <p:spPr>
            <a:xfrm>
              <a:off x="2191190" y="2984041"/>
              <a:ext cx="257465" cy="1031077"/>
            </a:xfrm>
            <a:prstGeom prst="rect">
              <a:avLst/>
            </a:prstGeom>
            <a:solidFill>
              <a:srgbClr val="E2231A">
                <a:alpha val="100000"/>
              </a:srgbClr>
            </a:solidFill>
          </p:spPr>
          <p:txBody>
            <a:bodyPr/>
            <a:lstStyle/>
            <a:p/>
          </p:txBody>
        </p:sp>
        <p:sp>
          <p:nvSpPr>
            <p:cNvPr id="32" name="rc32"/>
            <p:cNvSpPr/>
            <p:nvPr/>
          </p:nvSpPr>
          <p:spPr>
            <a:xfrm>
              <a:off x="2477262" y="3094525"/>
              <a:ext cx="257465" cy="920592"/>
            </a:xfrm>
            <a:prstGeom prst="rect">
              <a:avLst/>
            </a:prstGeom>
            <a:solidFill>
              <a:srgbClr val="E2231A">
                <a:alpha val="100000"/>
              </a:srgbClr>
            </a:solidFill>
          </p:spPr>
          <p:txBody>
            <a:bodyPr/>
            <a:lstStyle/>
            <a:p/>
          </p:txBody>
        </p:sp>
        <p:sp>
          <p:nvSpPr>
            <p:cNvPr id="33" name="rc33"/>
            <p:cNvSpPr/>
            <p:nvPr/>
          </p:nvSpPr>
          <p:spPr>
            <a:xfrm>
              <a:off x="2763335" y="3089405"/>
              <a:ext cx="257465" cy="925712"/>
            </a:xfrm>
            <a:prstGeom prst="rect">
              <a:avLst/>
            </a:prstGeom>
            <a:solidFill>
              <a:srgbClr val="E2231A">
                <a:alpha val="100000"/>
              </a:srgbClr>
            </a:solidFill>
          </p:spPr>
          <p:txBody>
            <a:bodyPr/>
            <a:lstStyle/>
            <a:p/>
          </p:txBody>
        </p:sp>
        <p:sp>
          <p:nvSpPr>
            <p:cNvPr id="34" name="rc34"/>
            <p:cNvSpPr/>
            <p:nvPr/>
          </p:nvSpPr>
          <p:spPr>
            <a:xfrm>
              <a:off x="3049407" y="3345070"/>
              <a:ext cx="257465" cy="670047"/>
            </a:xfrm>
            <a:prstGeom prst="rect">
              <a:avLst/>
            </a:prstGeom>
            <a:solidFill>
              <a:srgbClr val="E2231A">
                <a:alpha val="100000"/>
              </a:srgbClr>
            </a:solidFill>
          </p:spPr>
          <p:txBody>
            <a:bodyPr/>
            <a:lstStyle/>
            <a:p/>
          </p:txBody>
        </p:sp>
        <p:sp>
          <p:nvSpPr>
            <p:cNvPr id="35" name="rc35"/>
            <p:cNvSpPr/>
            <p:nvPr/>
          </p:nvSpPr>
          <p:spPr>
            <a:xfrm>
              <a:off x="3335480" y="3309221"/>
              <a:ext cx="257465" cy="705896"/>
            </a:xfrm>
            <a:prstGeom prst="rect">
              <a:avLst/>
            </a:prstGeom>
            <a:solidFill>
              <a:srgbClr val="E2231A">
                <a:alpha val="100000"/>
              </a:srgbClr>
            </a:solidFill>
          </p:spPr>
          <p:txBody>
            <a:bodyPr/>
            <a:lstStyle/>
            <a:p/>
          </p:txBody>
        </p:sp>
        <p:sp>
          <p:nvSpPr>
            <p:cNvPr id="36" name="rc36"/>
            <p:cNvSpPr/>
            <p:nvPr/>
          </p:nvSpPr>
          <p:spPr>
            <a:xfrm>
              <a:off x="3621552" y="3454292"/>
              <a:ext cx="257465" cy="560825"/>
            </a:xfrm>
            <a:prstGeom prst="rect">
              <a:avLst/>
            </a:prstGeom>
            <a:solidFill>
              <a:srgbClr val="E2231A">
                <a:alpha val="100000"/>
              </a:srgbClr>
            </a:solidFill>
          </p:spPr>
          <p:txBody>
            <a:bodyPr/>
            <a:lstStyle/>
            <a:p/>
          </p:txBody>
        </p:sp>
        <p:sp>
          <p:nvSpPr>
            <p:cNvPr id="37" name="rc37"/>
            <p:cNvSpPr/>
            <p:nvPr/>
          </p:nvSpPr>
          <p:spPr>
            <a:xfrm>
              <a:off x="3907625" y="3533391"/>
              <a:ext cx="257465" cy="481726"/>
            </a:xfrm>
            <a:prstGeom prst="rect">
              <a:avLst/>
            </a:prstGeom>
            <a:solidFill>
              <a:srgbClr val="E2231A">
                <a:alpha val="100000"/>
              </a:srgbClr>
            </a:solidFill>
          </p:spPr>
          <p:txBody>
            <a:bodyPr/>
            <a:lstStyle/>
            <a:p/>
          </p:txBody>
        </p:sp>
        <p:sp>
          <p:nvSpPr>
            <p:cNvPr id="38" name="rc38"/>
            <p:cNvSpPr/>
            <p:nvPr/>
          </p:nvSpPr>
          <p:spPr>
            <a:xfrm>
              <a:off x="4193697" y="3568591"/>
              <a:ext cx="257465" cy="446526"/>
            </a:xfrm>
            <a:prstGeom prst="rect">
              <a:avLst/>
            </a:prstGeom>
            <a:solidFill>
              <a:srgbClr val="E2231A">
                <a:alpha val="100000"/>
              </a:srgbClr>
            </a:solidFill>
          </p:spPr>
          <p:txBody>
            <a:bodyPr/>
            <a:lstStyle/>
            <a:p/>
          </p:txBody>
        </p:sp>
        <p:sp>
          <p:nvSpPr>
            <p:cNvPr id="39" name="rc39"/>
            <p:cNvSpPr/>
            <p:nvPr/>
          </p:nvSpPr>
          <p:spPr>
            <a:xfrm>
              <a:off x="4479769" y="3573242"/>
              <a:ext cx="257465" cy="441875"/>
            </a:xfrm>
            <a:prstGeom prst="rect">
              <a:avLst/>
            </a:prstGeom>
            <a:solidFill>
              <a:srgbClr val="E2231A">
                <a:alpha val="100000"/>
              </a:srgbClr>
            </a:solidFill>
          </p:spPr>
          <p:txBody>
            <a:bodyPr/>
            <a:lstStyle/>
            <a:p/>
          </p:txBody>
        </p:sp>
        <p:sp>
          <p:nvSpPr>
            <p:cNvPr id="40" name="rc40"/>
            <p:cNvSpPr/>
            <p:nvPr/>
          </p:nvSpPr>
          <p:spPr>
            <a:xfrm>
              <a:off x="4765842" y="3574755"/>
              <a:ext cx="257465" cy="440362"/>
            </a:xfrm>
            <a:prstGeom prst="rect">
              <a:avLst/>
            </a:prstGeom>
            <a:solidFill>
              <a:srgbClr val="E2231A">
                <a:alpha val="100000"/>
              </a:srgbClr>
            </a:solidFill>
          </p:spPr>
          <p:txBody>
            <a:bodyPr/>
            <a:lstStyle/>
            <a:p/>
          </p:txBody>
        </p:sp>
        <p:sp>
          <p:nvSpPr>
            <p:cNvPr id="41" name="rc41"/>
            <p:cNvSpPr/>
            <p:nvPr/>
          </p:nvSpPr>
          <p:spPr>
            <a:xfrm>
              <a:off x="5051914" y="3644418"/>
              <a:ext cx="257465" cy="370699"/>
            </a:xfrm>
            <a:prstGeom prst="rect">
              <a:avLst/>
            </a:prstGeom>
            <a:solidFill>
              <a:srgbClr val="E2231A">
                <a:alpha val="100000"/>
              </a:srgbClr>
            </a:solidFill>
          </p:spPr>
          <p:txBody>
            <a:bodyPr/>
            <a:lstStyle/>
            <a:p/>
          </p:txBody>
        </p:sp>
        <p:sp>
          <p:nvSpPr>
            <p:cNvPr id="42" name="rc42"/>
            <p:cNvSpPr/>
            <p:nvPr/>
          </p:nvSpPr>
          <p:spPr>
            <a:xfrm>
              <a:off x="5337987" y="3624055"/>
              <a:ext cx="257465" cy="391063"/>
            </a:xfrm>
            <a:prstGeom prst="rect">
              <a:avLst/>
            </a:prstGeom>
            <a:solidFill>
              <a:srgbClr val="E2231A">
                <a:alpha val="100000"/>
              </a:srgbClr>
            </a:solidFill>
          </p:spPr>
          <p:txBody>
            <a:bodyPr/>
            <a:lstStyle/>
            <a:p/>
          </p:txBody>
        </p:sp>
        <p:sp>
          <p:nvSpPr>
            <p:cNvPr id="43" name="rc43"/>
            <p:cNvSpPr/>
            <p:nvPr/>
          </p:nvSpPr>
          <p:spPr>
            <a:xfrm>
              <a:off x="5624059" y="3623113"/>
              <a:ext cx="257465" cy="392004"/>
            </a:xfrm>
            <a:prstGeom prst="rect">
              <a:avLst/>
            </a:prstGeom>
            <a:solidFill>
              <a:srgbClr val="E2231A">
                <a:alpha val="100000"/>
              </a:srgbClr>
            </a:solidFill>
          </p:spPr>
          <p:txBody>
            <a:bodyPr/>
            <a:lstStyle/>
            <a:p/>
          </p:txBody>
        </p:sp>
        <p:sp>
          <p:nvSpPr>
            <p:cNvPr id="44" name="rc44"/>
            <p:cNvSpPr/>
            <p:nvPr/>
          </p:nvSpPr>
          <p:spPr>
            <a:xfrm>
              <a:off x="5910132" y="3656612"/>
              <a:ext cx="257465" cy="358506"/>
            </a:xfrm>
            <a:prstGeom prst="rect">
              <a:avLst/>
            </a:prstGeom>
            <a:solidFill>
              <a:srgbClr val="E2231A">
                <a:alpha val="100000"/>
              </a:srgbClr>
            </a:solidFill>
          </p:spPr>
          <p:txBody>
            <a:bodyPr/>
            <a:lstStyle/>
            <a:p/>
          </p:txBody>
        </p:sp>
        <p:sp>
          <p:nvSpPr>
            <p:cNvPr id="45" name="rc45"/>
            <p:cNvSpPr/>
            <p:nvPr/>
          </p:nvSpPr>
          <p:spPr>
            <a:xfrm>
              <a:off x="6196204" y="3667893"/>
              <a:ext cx="257465" cy="347224"/>
            </a:xfrm>
            <a:prstGeom prst="rect">
              <a:avLst/>
            </a:prstGeom>
            <a:solidFill>
              <a:srgbClr val="E2231A">
                <a:alpha val="100000"/>
              </a:srgbClr>
            </a:solidFill>
          </p:spPr>
          <p:txBody>
            <a:bodyPr/>
            <a:lstStyle/>
            <a:p/>
          </p:txBody>
        </p:sp>
        <p:sp>
          <p:nvSpPr>
            <p:cNvPr id="46" name="rc46"/>
            <p:cNvSpPr/>
            <p:nvPr/>
          </p:nvSpPr>
          <p:spPr>
            <a:xfrm>
              <a:off x="6482277" y="3691250"/>
              <a:ext cx="257465" cy="323868"/>
            </a:xfrm>
            <a:prstGeom prst="rect">
              <a:avLst/>
            </a:prstGeom>
            <a:solidFill>
              <a:srgbClr val="E2231A">
                <a:alpha val="100000"/>
              </a:srgbClr>
            </a:solidFill>
          </p:spPr>
          <p:txBody>
            <a:bodyPr/>
            <a:lstStyle/>
            <a:p/>
          </p:txBody>
        </p:sp>
        <p:sp>
          <p:nvSpPr>
            <p:cNvPr id="47" name="rc47"/>
            <p:cNvSpPr/>
            <p:nvPr/>
          </p:nvSpPr>
          <p:spPr>
            <a:xfrm>
              <a:off x="6768349" y="3665903"/>
              <a:ext cx="257465" cy="349214"/>
            </a:xfrm>
            <a:prstGeom prst="rect">
              <a:avLst/>
            </a:prstGeom>
            <a:solidFill>
              <a:srgbClr val="E2231A">
                <a:alpha val="100000"/>
              </a:srgbClr>
            </a:solidFill>
          </p:spPr>
          <p:txBody>
            <a:bodyPr/>
            <a:lstStyle/>
            <a:p/>
          </p:txBody>
        </p:sp>
        <p:sp>
          <p:nvSpPr>
            <p:cNvPr id="48" name="rc48"/>
            <p:cNvSpPr/>
            <p:nvPr/>
          </p:nvSpPr>
          <p:spPr>
            <a:xfrm>
              <a:off x="7054421" y="3555477"/>
              <a:ext cx="257465" cy="459640"/>
            </a:xfrm>
            <a:prstGeom prst="rect">
              <a:avLst/>
            </a:prstGeom>
            <a:solidFill>
              <a:srgbClr val="E2231A">
                <a:alpha val="100000"/>
              </a:srgbClr>
            </a:solidFill>
          </p:spPr>
          <p:txBody>
            <a:bodyPr/>
            <a:lstStyle/>
            <a:p/>
          </p:txBody>
        </p:sp>
        <p:sp>
          <p:nvSpPr>
            <p:cNvPr id="49" name="rc49"/>
            <p:cNvSpPr/>
            <p:nvPr/>
          </p:nvSpPr>
          <p:spPr>
            <a:xfrm>
              <a:off x="7340494" y="3330494"/>
              <a:ext cx="257465" cy="684623"/>
            </a:xfrm>
            <a:prstGeom prst="rect">
              <a:avLst/>
            </a:prstGeom>
            <a:solidFill>
              <a:srgbClr val="E2231A">
                <a:alpha val="100000"/>
              </a:srgbClr>
            </a:solidFill>
          </p:spPr>
          <p:txBody>
            <a:bodyPr/>
            <a:lstStyle/>
            <a:p/>
          </p:txBody>
        </p:sp>
        <p:sp>
          <p:nvSpPr>
            <p:cNvPr id="50" name="rc50"/>
            <p:cNvSpPr/>
            <p:nvPr/>
          </p:nvSpPr>
          <p:spPr>
            <a:xfrm>
              <a:off x="7626566" y="3627039"/>
              <a:ext cx="257465" cy="388078"/>
            </a:xfrm>
            <a:prstGeom prst="rect">
              <a:avLst/>
            </a:prstGeom>
            <a:solidFill>
              <a:srgbClr val="E2231A">
                <a:alpha val="100000"/>
              </a:srgbClr>
            </a:solidFill>
          </p:spPr>
          <p:txBody>
            <a:bodyPr/>
            <a:lstStyle/>
            <a:p/>
          </p:txBody>
        </p:sp>
        <p:sp>
          <p:nvSpPr>
            <p:cNvPr id="51" name="rc51"/>
            <p:cNvSpPr/>
            <p:nvPr/>
          </p:nvSpPr>
          <p:spPr>
            <a:xfrm>
              <a:off x="7912639" y="3463479"/>
              <a:ext cx="257465" cy="551638"/>
            </a:xfrm>
            <a:prstGeom prst="rect">
              <a:avLst/>
            </a:prstGeom>
            <a:solidFill>
              <a:srgbClr val="E2231A">
                <a:alpha val="100000"/>
              </a:srgbClr>
            </a:solidFill>
          </p:spPr>
          <p:txBody>
            <a:bodyPr/>
            <a:lstStyle/>
            <a:p/>
          </p:txBody>
        </p:sp>
        <p:sp>
          <p:nvSpPr>
            <p:cNvPr id="52" name="rc52"/>
            <p:cNvSpPr/>
            <p:nvPr/>
          </p:nvSpPr>
          <p:spPr>
            <a:xfrm>
              <a:off x="2763335" y="1321421"/>
              <a:ext cx="257465" cy="1767984"/>
            </a:xfrm>
            <a:prstGeom prst="rect">
              <a:avLst/>
            </a:prstGeom>
            <a:solidFill>
              <a:srgbClr val="B3B3B3">
                <a:alpha val="100000"/>
              </a:srgbClr>
            </a:solidFill>
          </p:spPr>
          <p:txBody>
            <a:bodyPr/>
            <a:lstStyle/>
            <a:p/>
          </p:txBody>
        </p:sp>
        <p:sp>
          <p:nvSpPr>
            <p:cNvPr id="53" name="rc53"/>
            <p:cNvSpPr/>
            <p:nvPr/>
          </p:nvSpPr>
          <p:spPr>
            <a:xfrm>
              <a:off x="3049407" y="1960977"/>
              <a:ext cx="257465" cy="1384092"/>
            </a:xfrm>
            <a:prstGeom prst="rect">
              <a:avLst/>
            </a:prstGeom>
            <a:solidFill>
              <a:srgbClr val="B3B3B3">
                <a:alpha val="100000"/>
              </a:srgbClr>
            </a:solidFill>
          </p:spPr>
          <p:txBody>
            <a:bodyPr/>
            <a:lstStyle/>
            <a:p/>
          </p:txBody>
        </p:sp>
        <p:sp>
          <p:nvSpPr>
            <p:cNvPr id="54" name="rc54"/>
            <p:cNvSpPr/>
            <p:nvPr/>
          </p:nvSpPr>
          <p:spPr>
            <a:xfrm>
              <a:off x="3335480" y="2194525"/>
              <a:ext cx="257465" cy="1114696"/>
            </a:xfrm>
            <a:prstGeom prst="rect">
              <a:avLst/>
            </a:prstGeom>
            <a:solidFill>
              <a:srgbClr val="B3B3B3">
                <a:alpha val="100000"/>
              </a:srgbClr>
            </a:solidFill>
          </p:spPr>
          <p:txBody>
            <a:bodyPr/>
            <a:lstStyle/>
            <a:p/>
          </p:txBody>
        </p:sp>
        <p:sp>
          <p:nvSpPr>
            <p:cNvPr id="55" name="rc55"/>
            <p:cNvSpPr/>
            <p:nvPr/>
          </p:nvSpPr>
          <p:spPr>
            <a:xfrm>
              <a:off x="3621552" y="2639465"/>
              <a:ext cx="257465" cy="814827"/>
            </a:xfrm>
            <a:prstGeom prst="rect">
              <a:avLst/>
            </a:prstGeom>
            <a:solidFill>
              <a:srgbClr val="B3B3B3">
                <a:alpha val="100000"/>
              </a:srgbClr>
            </a:solidFill>
          </p:spPr>
          <p:txBody>
            <a:bodyPr/>
            <a:lstStyle/>
            <a:p/>
          </p:txBody>
        </p:sp>
        <p:sp>
          <p:nvSpPr>
            <p:cNvPr id="56" name="rc56"/>
            <p:cNvSpPr/>
            <p:nvPr/>
          </p:nvSpPr>
          <p:spPr>
            <a:xfrm>
              <a:off x="3907625" y="2866865"/>
              <a:ext cx="257465" cy="666525"/>
            </a:xfrm>
            <a:prstGeom prst="rect">
              <a:avLst/>
            </a:prstGeom>
            <a:solidFill>
              <a:srgbClr val="B3B3B3">
                <a:alpha val="100000"/>
              </a:srgbClr>
            </a:solidFill>
          </p:spPr>
          <p:txBody>
            <a:bodyPr/>
            <a:lstStyle/>
            <a:p/>
          </p:txBody>
        </p:sp>
        <p:sp>
          <p:nvSpPr>
            <p:cNvPr id="57" name="rc57"/>
            <p:cNvSpPr/>
            <p:nvPr/>
          </p:nvSpPr>
          <p:spPr>
            <a:xfrm>
              <a:off x="4193697" y="2944605"/>
              <a:ext cx="257465" cy="623986"/>
            </a:xfrm>
            <a:prstGeom prst="rect">
              <a:avLst/>
            </a:prstGeom>
            <a:solidFill>
              <a:srgbClr val="B3B3B3">
                <a:alpha val="100000"/>
              </a:srgbClr>
            </a:solidFill>
          </p:spPr>
          <p:txBody>
            <a:bodyPr/>
            <a:lstStyle/>
            <a:p/>
          </p:txBody>
        </p:sp>
        <p:sp>
          <p:nvSpPr>
            <p:cNvPr id="58" name="rc58"/>
            <p:cNvSpPr/>
            <p:nvPr/>
          </p:nvSpPr>
          <p:spPr>
            <a:xfrm>
              <a:off x="4479769" y="3089506"/>
              <a:ext cx="257465" cy="483735"/>
            </a:xfrm>
            <a:prstGeom prst="rect">
              <a:avLst/>
            </a:prstGeom>
            <a:solidFill>
              <a:srgbClr val="B3B3B3">
                <a:alpha val="100000"/>
              </a:srgbClr>
            </a:solidFill>
          </p:spPr>
          <p:txBody>
            <a:bodyPr/>
            <a:lstStyle/>
            <a:p/>
          </p:txBody>
        </p:sp>
        <p:sp>
          <p:nvSpPr>
            <p:cNvPr id="59" name="rc59"/>
            <p:cNvSpPr/>
            <p:nvPr/>
          </p:nvSpPr>
          <p:spPr>
            <a:xfrm>
              <a:off x="4765842" y="3125218"/>
              <a:ext cx="257465" cy="449537"/>
            </a:xfrm>
            <a:prstGeom prst="rect">
              <a:avLst/>
            </a:prstGeom>
            <a:solidFill>
              <a:srgbClr val="B3B3B3">
                <a:alpha val="100000"/>
              </a:srgbClr>
            </a:solidFill>
          </p:spPr>
          <p:txBody>
            <a:bodyPr/>
            <a:lstStyle/>
            <a:p/>
          </p:txBody>
        </p:sp>
        <p:sp>
          <p:nvSpPr>
            <p:cNvPr id="60" name="rc60"/>
            <p:cNvSpPr/>
            <p:nvPr/>
          </p:nvSpPr>
          <p:spPr>
            <a:xfrm>
              <a:off x="5051914" y="3199773"/>
              <a:ext cx="257465" cy="444645"/>
            </a:xfrm>
            <a:prstGeom prst="rect">
              <a:avLst/>
            </a:prstGeom>
            <a:solidFill>
              <a:srgbClr val="B3B3B3">
                <a:alpha val="100000"/>
              </a:srgbClr>
            </a:solidFill>
          </p:spPr>
          <p:txBody>
            <a:bodyPr/>
            <a:lstStyle/>
            <a:p/>
          </p:txBody>
        </p:sp>
        <p:sp>
          <p:nvSpPr>
            <p:cNvPr id="61" name="rc61"/>
            <p:cNvSpPr/>
            <p:nvPr/>
          </p:nvSpPr>
          <p:spPr>
            <a:xfrm>
              <a:off x="5337987" y="2716481"/>
              <a:ext cx="257465" cy="907574"/>
            </a:xfrm>
            <a:prstGeom prst="rect">
              <a:avLst/>
            </a:prstGeom>
            <a:solidFill>
              <a:srgbClr val="B3B3B3">
                <a:alpha val="100000"/>
              </a:srgbClr>
            </a:solidFill>
          </p:spPr>
          <p:txBody>
            <a:bodyPr/>
            <a:lstStyle/>
            <a:p/>
          </p:txBody>
        </p:sp>
        <p:sp>
          <p:nvSpPr>
            <p:cNvPr id="62" name="rc62"/>
            <p:cNvSpPr/>
            <p:nvPr/>
          </p:nvSpPr>
          <p:spPr>
            <a:xfrm>
              <a:off x="5624059" y="2758308"/>
              <a:ext cx="257465" cy="864805"/>
            </a:xfrm>
            <a:prstGeom prst="rect">
              <a:avLst/>
            </a:prstGeom>
            <a:solidFill>
              <a:srgbClr val="B3B3B3">
                <a:alpha val="100000"/>
              </a:srgbClr>
            </a:solidFill>
          </p:spPr>
          <p:txBody>
            <a:bodyPr/>
            <a:lstStyle/>
            <a:p/>
          </p:txBody>
        </p:sp>
        <p:sp>
          <p:nvSpPr>
            <p:cNvPr id="63" name="rc63"/>
            <p:cNvSpPr/>
            <p:nvPr/>
          </p:nvSpPr>
          <p:spPr>
            <a:xfrm>
              <a:off x="5910132" y="3085344"/>
              <a:ext cx="257465" cy="571267"/>
            </a:xfrm>
            <a:prstGeom prst="rect">
              <a:avLst/>
            </a:prstGeom>
            <a:solidFill>
              <a:srgbClr val="B3B3B3">
                <a:alpha val="100000"/>
              </a:srgbClr>
            </a:solidFill>
          </p:spPr>
          <p:txBody>
            <a:bodyPr/>
            <a:lstStyle/>
            <a:p/>
          </p:txBody>
        </p:sp>
        <p:sp>
          <p:nvSpPr>
            <p:cNvPr id="64" name="rc64"/>
            <p:cNvSpPr/>
            <p:nvPr/>
          </p:nvSpPr>
          <p:spPr>
            <a:xfrm>
              <a:off x="6196204" y="3165854"/>
              <a:ext cx="257465" cy="502039"/>
            </a:xfrm>
            <a:prstGeom prst="rect">
              <a:avLst/>
            </a:prstGeom>
            <a:solidFill>
              <a:srgbClr val="B3B3B3">
                <a:alpha val="100000"/>
              </a:srgbClr>
            </a:solidFill>
          </p:spPr>
          <p:txBody>
            <a:bodyPr/>
            <a:lstStyle/>
            <a:p/>
          </p:txBody>
        </p:sp>
        <p:sp>
          <p:nvSpPr>
            <p:cNvPr id="65" name="rc65"/>
            <p:cNvSpPr/>
            <p:nvPr/>
          </p:nvSpPr>
          <p:spPr>
            <a:xfrm>
              <a:off x="6482277" y="3232526"/>
              <a:ext cx="257465" cy="458723"/>
            </a:xfrm>
            <a:prstGeom prst="rect">
              <a:avLst/>
            </a:prstGeom>
            <a:solidFill>
              <a:srgbClr val="B3B3B3">
                <a:alpha val="100000"/>
              </a:srgbClr>
            </a:solidFill>
          </p:spPr>
          <p:txBody>
            <a:bodyPr/>
            <a:lstStyle/>
            <a:p/>
          </p:txBody>
        </p:sp>
        <p:sp>
          <p:nvSpPr>
            <p:cNvPr id="66" name="rc66"/>
            <p:cNvSpPr/>
            <p:nvPr/>
          </p:nvSpPr>
          <p:spPr>
            <a:xfrm>
              <a:off x="6768349" y="3273018"/>
              <a:ext cx="257465" cy="392884"/>
            </a:xfrm>
            <a:prstGeom prst="rect">
              <a:avLst/>
            </a:prstGeom>
            <a:solidFill>
              <a:srgbClr val="B3B3B3">
                <a:alpha val="100000"/>
              </a:srgbClr>
            </a:solidFill>
          </p:spPr>
          <p:txBody>
            <a:bodyPr/>
            <a:lstStyle/>
            <a:p/>
          </p:txBody>
        </p:sp>
        <p:sp>
          <p:nvSpPr>
            <p:cNvPr id="67" name="rc67"/>
            <p:cNvSpPr/>
            <p:nvPr/>
          </p:nvSpPr>
          <p:spPr>
            <a:xfrm>
              <a:off x="7054421" y="3227166"/>
              <a:ext cx="257465" cy="328310"/>
            </a:xfrm>
            <a:prstGeom prst="rect">
              <a:avLst/>
            </a:prstGeom>
            <a:solidFill>
              <a:srgbClr val="B3B3B3">
                <a:alpha val="100000"/>
              </a:srgbClr>
            </a:solidFill>
          </p:spPr>
          <p:txBody>
            <a:bodyPr/>
            <a:lstStyle/>
            <a:p/>
          </p:txBody>
        </p:sp>
        <p:sp>
          <p:nvSpPr>
            <p:cNvPr id="68" name="rc68"/>
            <p:cNvSpPr/>
            <p:nvPr/>
          </p:nvSpPr>
          <p:spPr>
            <a:xfrm>
              <a:off x="7340494" y="2972162"/>
              <a:ext cx="257465" cy="358332"/>
            </a:xfrm>
            <a:prstGeom prst="rect">
              <a:avLst/>
            </a:prstGeom>
            <a:solidFill>
              <a:srgbClr val="B3B3B3">
                <a:alpha val="100000"/>
              </a:srgbClr>
            </a:solidFill>
          </p:spPr>
          <p:txBody>
            <a:bodyPr/>
            <a:lstStyle/>
            <a:p/>
          </p:txBody>
        </p:sp>
        <p:sp>
          <p:nvSpPr>
            <p:cNvPr id="69" name="rc69"/>
            <p:cNvSpPr/>
            <p:nvPr/>
          </p:nvSpPr>
          <p:spPr>
            <a:xfrm>
              <a:off x="7626566" y="3195224"/>
              <a:ext cx="257465" cy="431815"/>
            </a:xfrm>
            <a:prstGeom prst="rect">
              <a:avLst/>
            </a:prstGeom>
            <a:solidFill>
              <a:srgbClr val="B3B3B3">
                <a:alpha val="100000"/>
              </a:srgbClr>
            </a:solidFill>
          </p:spPr>
          <p:txBody>
            <a:bodyPr/>
            <a:lstStyle/>
            <a:p/>
          </p:txBody>
        </p:sp>
        <p:sp>
          <p:nvSpPr>
            <p:cNvPr id="70" name="rc70"/>
            <p:cNvSpPr/>
            <p:nvPr/>
          </p:nvSpPr>
          <p:spPr>
            <a:xfrm>
              <a:off x="7912639" y="3088947"/>
              <a:ext cx="257465" cy="374532"/>
            </a:xfrm>
            <a:prstGeom prst="rect">
              <a:avLst/>
            </a:prstGeom>
            <a:solidFill>
              <a:srgbClr val="B3B3B3">
                <a:alpha val="100000"/>
              </a:srgbClr>
            </a:solidFill>
          </p:spPr>
          <p:txBody>
            <a:bodyPr/>
            <a:lstStyle/>
            <a:p/>
          </p:txBody>
        </p:sp>
        <p:sp>
          <p:nvSpPr>
            <p:cNvPr id="71" name="pl71"/>
            <p:cNvSpPr/>
            <p:nvPr/>
          </p:nvSpPr>
          <p:spPr>
            <a:xfrm>
              <a:off x="1461705" y="1012669"/>
              <a:ext cx="6579665" cy="379256"/>
            </a:xfrm>
            <a:custGeom>
              <a:avLst/>
              <a:pathLst>
                <a:path w="6579665" h="379256">
                  <a:moveTo>
                    <a:pt x="0" y="379256"/>
                  </a:moveTo>
                  <a:lnTo>
                    <a:pt x="286072" y="379256"/>
                  </a:lnTo>
                  <a:lnTo>
                    <a:pt x="572144" y="379256"/>
                  </a:lnTo>
                  <a:lnTo>
                    <a:pt x="858217" y="347651"/>
                  </a:lnTo>
                  <a:lnTo>
                    <a:pt x="1144289" y="284442"/>
                  </a:lnTo>
                  <a:lnTo>
                    <a:pt x="1430362" y="284442"/>
                  </a:lnTo>
                  <a:lnTo>
                    <a:pt x="1716434" y="158023"/>
                  </a:lnTo>
                  <a:lnTo>
                    <a:pt x="2002507" y="189628"/>
                  </a:lnTo>
                  <a:lnTo>
                    <a:pt x="2288579" y="94814"/>
                  </a:lnTo>
                  <a:lnTo>
                    <a:pt x="2574651" y="63209"/>
                  </a:lnTo>
                  <a:lnTo>
                    <a:pt x="2860724" y="63209"/>
                  </a:lnTo>
                  <a:lnTo>
                    <a:pt x="3146796" y="31604"/>
                  </a:lnTo>
                  <a:lnTo>
                    <a:pt x="3432869" y="31604"/>
                  </a:lnTo>
                  <a:lnTo>
                    <a:pt x="3718941" y="0"/>
                  </a:lnTo>
                  <a:lnTo>
                    <a:pt x="4005014" y="31604"/>
                  </a:lnTo>
                  <a:lnTo>
                    <a:pt x="4291086" y="31604"/>
                  </a:lnTo>
                  <a:lnTo>
                    <a:pt x="4577158" y="0"/>
                  </a:lnTo>
                  <a:lnTo>
                    <a:pt x="4863231" y="0"/>
                  </a:lnTo>
                  <a:lnTo>
                    <a:pt x="5149303" y="0"/>
                  </a:lnTo>
                  <a:lnTo>
                    <a:pt x="5435376" y="31604"/>
                  </a:lnTo>
                  <a:lnTo>
                    <a:pt x="5721448" y="126418"/>
                  </a:lnTo>
                  <a:lnTo>
                    <a:pt x="6007521" y="284442"/>
                  </a:lnTo>
                  <a:lnTo>
                    <a:pt x="6293593" y="94814"/>
                  </a:lnTo>
                  <a:lnTo>
                    <a:pt x="6579665" y="221233"/>
                  </a:lnTo>
                </a:path>
              </a:pathLst>
            </a:custGeom>
            <a:ln w="27101" cap="flat">
              <a:solidFill>
                <a:srgbClr val="0058AB">
                  <a:alpha val="80000"/>
                </a:srgbClr>
              </a:solidFill>
              <a:prstDash val="solid"/>
              <a:round/>
            </a:ln>
          </p:spPr>
          <p:txBody>
            <a:bodyPr/>
            <a:lstStyle/>
            <a:p/>
          </p:txBody>
        </p:sp>
        <p:sp>
          <p:nvSpPr>
            <p:cNvPr id="72" name="pl72"/>
            <p:cNvSpPr/>
            <p:nvPr/>
          </p:nvSpPr>
          <p:spPr>
            <a:xfrm>
              <a:off x="1461705" y="1202297"/>
              <a:ext cx="6579665" cy="2718006"/>
            </a:xfrm>
            <a:custGeom>
              <a:avLst/>
              <a:pathLst>
                <a:path w="6579665" h="2718006">
                  <a:moveTo>
                    <a:pt x="0" y="2686401"/>
                  </a:moveTo>
                  <a:lnTo>
                    <a:pt x="286072" y="2718006"/>
                  </a:lnTo>
                  <a:lnTo>
                    <a:pt x="572144" y="2718006"/>
                  </a:lnTo>
                  <a:lnTo>
                    <a:pt x="858217" y="2591587"/>
                  </a:lnTo>
                  <a:lnTo>
                    <a:pt x="1144289" y="2559982"/>
                  </a:lnTo>
                  <a:lnTo>
                    <a:pt x="1430362" y="1011351"/>
                  </a:lnTo>
                  <a:lnTo>
                    <a:pt x="1716434" y="695303"/>
                  </a:lnTo>
                  <a:lnTo>
                    <a:pt x="2002507" y="568885"/>
                  </a:lnTo>
                  <a:lnTo>
                    <a:pt x="2288579" y="347651"/>
                  </a:lnTo>
                  <a:lnTo>
                    <a:pt x="2574651" y="221233"/>
                  </a:lnTo>
                  <a:lnTo>
                    <a:pt x="2860724" y="158023"/>
                  </a:lnTo>
                  <a:lnTo>
                    <a:pt x="3146796" y="94814"/>
                  </a:lnTo>
                  <a:lnTo>
                    <a:pt x="3432869" y="63209"/>
                  </a:lnTo>
                  <a:lnTo>
                    <a:pt x="3718941" y="31604"/>
                  </a:lnTo>
                  <a:lnTo>
                    <a:pt x="4005014" y="252837"/>
                  </a:lnTo>
                  <a:lnTo>
                    <a:pt x="4291086" y="221233"/>
                  </a:lnTo>
                  <a:lnTo>
                    <a:pt x="4577158" y="63209"/>
                  </a:lnTo>
                  <a:lnTo>
                    <a:pt x="4863231" y="31604"/>
                  </a:lnTo>
                  <a:lnTo>
                    <a:pt x="5149303" y="31604"/>
                  </a:lnTo>
                  <a:lnTo>
                    <a:pt x="5435376" y="0"/>
                  </a:lnTo>
                  <a:lnTo>
                    <a:pt x="5721448" y="31604"/>
                  </a:lnTo>
                  <a:lnTo>
                    <a:pt x="6007521" y="189628"/>
                  </a:lnTo>
                  <a:lnTo>
                    <a:pt x="6293593" y="126418"/>
                  </a:lnTo>
                  <a:lnTo>
                    <a:pt x="6579665" y="252837"/>
                  </a:lnTo>
                </a:path>
              </a:pathLst>
            </a:custGeom>
            <a:ln w="27101" cap="flat">
              <a:solidFill>
                <a:srgbClr val="333333">
                  <a:alpha val="80000"/>
                </a:srgbClr>
              </a:solidFill>
              <a:prstDash val="solid"/>
              <a:round/>
            </a:ln>
          </p:spPr>
          <p:txBody>
            <a:bodyPr/>
            <a:lstStyle/>
            <a:p/>
          </p:txBody>
        </p:sp>
        <p:sp>
          <p:nvSpPr>
            <p:cNvPr id="73" name="tx73"/>
            <p:cNvSpPr/>
            <p:nvPr/>
          </p:nvSpPr>
          <p:spPr>
            <a:xfrm>
              <a:off x="6826744" y="861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74" name="tx74"/>
            <p:cNvSpPr/>
            <p:nvPr/>
          </p:nvSpPr>
          <p:spPr>
            <a:xfrm>
              <a:off x="7112816" y="956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75" name="tx75"/>
            <p:cNvSpPr/>
            <p:nvPr/>
          </p:nvSpPr>
          <p:spPr>
            <a:xfrm>
              <a:off x="7398888" y="1114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76" name="tx76"/>
            <p:cNvSpPr/>
            <p:nvPr/>
          </p:nvSpPr>
          <p:spPr>
            <a:xfrm>
              <a:off x="7684961" y="9245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77" name="tx77"/>
            <p:cNvSpPr/>
            <p:nvPr/>
          </p:nvSpPr>
          <p:spPr>
            <a:xfrm>
              <a:off x="7971033" y="10509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78" name="tx78"/>
            <p:cNvSpPr/>
            <p:nvPr/>
          </p:nvSpPr>
          <p:spPr>
            <a:xfrm>
              <a:off x="6826744" y="1263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79" name="tx79"/>
            <p:cNvSpPr/>
            <p:nvPr/>
          </p:nvSpPr>
          <p:spPr>
            <a:xfrm>
              <a:off x="7112816" y="12953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0" name="tx80"/>
            <p:cNvSpPr/>
            <p:nvPr/>
          </p:nvSpPr>
          <p:spPr>
            <a:xfrm>
              <a:off x="7398888" y="14533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1" name="tx81"/>
            <p:cNvSpPr/>
            <p:nvPr/>
          </p:nvSpPr>
          <p:spPr>
            <a:xfrm>
              <a:off x="7684961" y="13901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7971033" y="15165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3" name="tx83"/>
            <p:cNvSpPr/>
            <p:nvPr/>
          </p:nvSpPr>
          <p:spPr>
            <a:xfrm>
              <a:off x="1431560" y="34102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4" name="tx84"/>
            <p:cNvSpPr/>
            <p:nvPr/>
          </p:nvSpPr>
          <p:spPr>
            <a:xfrm>
              <a:off x="2816719" y="35131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5" name="tx85"/>
            <p:cNvSpPr/>
            <p:nvPr/>
          </p:nvSpPr>
          <p:spPr>
            <a:xfrm>
              <a:off x="4292285" y="37527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6" name="tx86"/>
            <p:cNvSpPr/>
            <p:nvPr/>
          </p:nvSpPr>
          <p:spPr>
            <a:xfrm>
              <a:off x="5677443" y="3779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7" name="tx87"/>
            <p:cNvSpPr/>
            <p:nvPr/>
          </p:nvSpPr>
          <p:spPr>
            <a:xfrm>
              <a:off x="6821733" y="3800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8" name="tx88"/>
            <p:cNvSpPr/>
            <p:nvPr/>
          </p:nvSpPr>
          <p:spPr>
            <a:xfrm>
              <a:off x="7153009" y="37461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9" name="tx89"/>
            <p:cNvSpPr/>
            <p:nvPr/>
          </p:nvSpPr>
          <p:spPr>
            <a:xfrm>
              <a:off x="7439082" y="36323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0" name="tx90"/>
            <p:cNvSpPr/>
            <p:nvPr/>
          </p:nvSpPr>
          <p:spPr>
            <a:xfrm>
              <a:off x="7679950" y="37819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7966022" y="370018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2" name="tx92"/>
            <p:cNvSpPr/>
            <p:nvPr/>
          </p:nvSpPr>
          <p:spPr>
            <a:xfrm>
              <a:off x="2816719" y="21649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3" name="tx93"/>
            <p:cNvSpPr/>
            <p:nvPr/>
          </p:nvSpPr>
          <p:spPr>
            <a:xfrm>
              <a:off x="4247081" y="32174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5677443" y="31502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5" name="tx95"/>
            <p:cNvSpPr/>
            <p:nvPr/>
          </p:nvSpPr>
          <p:spPr>
            <a:xfrm>
              <a:off x="6821733" y="34303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7107805" y="33522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7" name="tx97"/>
            <p:cNvSpPr/>
            <p:nvPr/>
          </p:nvSpPr>
          <p:spPr>
            <a:xfrm>
              <a:off x="7393878" y="31108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679950" y="33706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7966022" y="32357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0" name="tx100"/>
            <p:cNvSpPr/>
            <p:nvPr/>
          </p:nvSpPr>
          <p:spPr>
            <a:xfrm>
              <a:off x="2786574" y="10116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01" name="tx101"/>
            <p:cNvSpPr/>
            <p:nvPr/>
          </p:nvSpPr>
          <p:spPr>
            <a:xfrm>
              <a:off x="4247081" y="27987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2" name="tx102"/>
            <p:cNvSpPr/>
            <p:nvPr/>
          </p:nvSpPr>
          <p:spPr>
            <a:xfrm>
              <a:off x="5677443" y="2593563"/>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03" name="tx103"/>
            <p:cNvSpPr/>
            <p:nvPr/>
          </p:nvSpPr>
          <p:spPr>
            <a:xfrm>
              <a:off x="6821733" y="31583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4" name="tx104"/>
            <p:cNvSpPr/>
            <p:nvPr/>
          </p:nvSpPr>
          <p:spPr>
            <a:xfrm>
              <a:off x="7107805" y="31078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5" name="tx105"/>
            <p:cNvSpPr/>
            <p:nvPr/>
          </p:nvSpPr>
          <p:spPr>
            <a:xfrm>
              <a:off x="7393878" y="2827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6" name="tx106"/>
            <p:cNvSpPr/>
            <p:nvPr/>
          </p:nvSpPr>
          <p:spPr>
            <a:xfrm>
              <a:off x="7679950" y="30727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7" name="tx107"/>
            <p:cNvSpPr/>
            <p:nvPr/>
          </p:nvSpPr>
          <p:spPr>
            <a:xfrm>
              <a:off x="7966022" y="29572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8" name="tx108"/>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09" name="tx109"/>
            <p:cNvSpPr/>
            <p:nvPr/>
          </p:nvSpPr>
          <p:spPr>
            <a:xfrm>
              <a:off x="716778" y="2822839"/>
              <a:ext cx="211708"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5M</a:t>
              </a:r>
            </a:p>
          </p:txBody>
        </p:sp>
        <p:sp>
          <p:nvSpPr>
            <p:cNvPr id="110" name="tx110"/>
            <p:cNvSpPr/>
            <p:nvPr/>
          </p:nvSpPr>
          <p:spPr>
            <a:xfrm>
              <a:off x="632020" y="1686521"/>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11" name="tx111"/>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12" name="tx112"/>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13" name="tx113"/>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14" name="tx114"/>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15" name="tx115"/>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16" name="tx116"/>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17" name="tx117"/>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18" name="tx118"/>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19" name="tx119"/>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0" name="tx120"/>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1" name="tx121"/>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2" name="tx122"/>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3" name="tx123"/>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4" name="tx124"/>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25" name="tx125"/>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26" name="tx126"/>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27" name="pl127"/>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29" name="tx129"/>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30" name="tx130"/>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31" name="rc131"/>
            <p:cNvSpPr/>
            <p:nvPr/>
          </p:nvSpPr>
          <p:spPr>
            <a:xfrm>
              <a:off x="4662559" y="4966947"/>
              <a:ext cx="201456" cy="201456"/>
            </a:xfrm>
            <a:prstGeom prst="rect">
              <a:avLst/>
            </a:prstGeom>
            <a:solidFill>
              <a:srgbClr val="E2231A">
                <a:alpha val="100000"/>
              </a:srgbClr>
            </a:solidFill>
          </p:spPr>
          <p:txBody>
            <a:bodyPr/>
            <a:lstStyle/>
            <a:p/>
          </p:txBody>
        </p:sp>
        <p:sp>
          <p:nvSpPr>
            <p:cNvPr id="132" name="rc132"/>
            <p:cNvSpPr/>
            <p:nvPr/>
          </p:nvSpPr>
          <p:spPr>
            <a:xfrm>
              <a:off x="5681766" y="4966947"/>
              <a:ext cx="201456" cy="201456"/>
            </a:xfrm>
            <a:prstGeom prst="rect">
              <a:avLst/>
            </a:prstGeom>
            <a:solidFill>
              <a:srgbClr val="B3B3B3">
                <a:alpha val="100000"/>
              </a:srgbClr>
            </a:solidFill>
          </p:spPr>
          <p:txBody>
            <a:bodyPr/>
            <a:lstStyle/>
            <a:p/>
          </p:txBody>
        </p:sp>
        <p:sp>
          <p:nvSpPr>
            <p:cNvPr id="133" name="tx133"/>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34" name="tx134"/>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35" name="tx135"/>
            <p:cNvSpPr/>
            <p:nvPr/>
          </p:nvSpPr>
          <p:spPr>
            <a:xfrm>
              <a:off x="991116" y="467611"/>
              <a:ext cx="7296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EAPR, 2000-2023</a:t>
              </a:r>
            </a:p>
          </p:txBody>
        </p:sp>
        <p:sp>
          <p:nvSpPr>
            <p:cNvPr id="136" name="pl136"/>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37" name="pl137"/>
            <p:cNvSpPr/>
            <p:nvPr/>
          </p:nvSpPr>
          <p:spPr>
            <a:xfrm>
              <a:off x="2131561"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72873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32591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923091"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2" name="pl142"/>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3" name="pl143"/>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930149"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527326"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612450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7721679"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32973" y="5802550"/>
              <a:ext cx="2455195" cy="240682"/>
            </a:xfrm>
            <a:prstGeom prst="rect">
              <a:avLst/>
            </a:prstGeom>
            <a:solidFill>
              <a:srgbClr val="E2231A">
                <a:alpha val="100000"/>
              </a:srgbClr>
            </a:solidFill>
          </p:spPr>
          <p:txBody>
            <a:bodyPr/>
            <a:lstStyle/>
            <a:p/>
          </p:txBody>
        </p:sp>
        <p:sp>
          <p:nvSpPr>
            <p:cNvPr id="149" name="rc149"/>
            <p:cNvSpPr/>
            <p:nvPr/>
          </p:nvSpPr>
          <p:spPr>
            <a:xfrm>
              <a:off x="1332973" y="5417459"/>
              <a:ext cx="3878356" cy="240682"/>
            </a:xfrm>
            <a:prstGeom prst="rect">
              <a:avLst/>
            </a:prstGeom>
            <a:solidFill>
              <a:srgbClr val="E2231A">
                <a:alpha val="100000"/>
              </a:srgbClr>
            </a:solidFill>
          </p:spPr>
          <p:txBody>
            <a:bodyPr/>
            <a:lstStyle/>
            <a:p/>
          </p:txBody>
        </p:sp>
        <p:sp>
          <p:nvSpPr>
            <p:cNvPr id="150" name="rc150"/>
            <p:cNvSpPr/>
            <p:nvPr/>
          </p:nvSpPr>
          <p:spPr>
            <a:xfrm>
              <a:off x="3788169" y="5802550"/>
              <a:ext cx="2762219" cy="240682"/>
            </a:xfrm>
            <a:prstGeom prst="rect">
              <a:avLst/>
            </a:prstGeom>
            <a:solidFill>
              <a:srgbClr val="B3B3B3">
                <a:alpha val="100000"/>
              </a:srgbClr>
            </a:solidFill>
          </p:spPr>
          <p:txBody>
            <a:bodyPr/>
            <a:lstStyle/>
            <a:p/>
          </p:txBody>
        </p:sp>
        <p:sp>
          <p:nvSpPr>
            <p:cNvPr id="151" name="rc151"/>
            <p:cNvSpPr/>
            <p:nvPr/>
          </p:nvSpPr>
          <p:spPr>
            <a:xfrm>
              <a:off x="5211330" y="5417459"/>
              <a:ext cx="2633196" cy="240682"/>
            </a:xfrm>
            <a:prstGeom prst="rect">
              <a:avLst/>
            </a:prstGeom>
            <a:solidFill>
              <a:srgbClr val="B3B3B3">
                <a:alpha val="100000"/>
              </a:srgbClr>
            </a:solidFill>
          </p:spPr>
          <p:txBody>
            <a:bodyPr/>
            <a:lstStyle/>
            <a:p/>
          </p:txBody>
        </p:sp>
        <p:sp>
          <p:nvSpPr>
            <p:cNvPr id="152" name="tx152"/>
            <p:cNvSpPr/>
            <p:nvPr/>
          </p:nvSpPr>
          <p:spPr>
            <a:xfrm>
              <a:off x="2139788"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1.5</a:t>
              </a:r>
            </a:p>
          </p:txBody>
        </p:sp>
        <p:sp>
          <p:nvSpPr>
            <p:cNvPr id="153" name="tx153"/>
            <p:cNvSpPr/>
            <p:nvPr/>
          </p:nvSpPr>
          <p:spPr>
            <a:xfrm>
              <a:off x="2851369"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2.4</a:t>
              </a:r>
            </a:p>
          </p:txBody>
        </p:sp>
        <p:sp>
          <p:nvSpPr>
            <p:cNvPr id="154" name="tx154"/>
            <p:cNvSpPr/>
            <p:nvPr/>
          </p:nvSpPr>
          <p:spPr>
            <a:xfrm>
              <a:off x="474849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1.7</a:t>
              </a:r>
            </a:p>
          </p:txBody>
        </p:sp>
        <p:sp>
          <p:nvSpPr>
            <p:cNvPr id="155" name="tx155"/>
            <p:cNvSpPr/>
            <p:nvPr/>
          </p:nvSpPr>
          <p:spPr>
            <a:xfrm>
              <a:off x="6107145"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1.6</a:t>
              </a:r>
            </a:p>
          </p:txBody>
        </p:sp>
        <p:sp>
          <p:nvSpPr>
            <p:cNvPr id="156" name="tx156"/>
            <p:cNvSpPr/>
            <p:nvPr/>
          </p:nvSpPr>
          <p:spPr>
            <a:xfrm>
              <a:off x="6710794" y="5868900"/>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a:t>
              </a:r>
            </a:p>
          </p:txBody>
        </p:sp>
        <p:sp>
          <p:nvSpPr>
            <p:cNvPr id="157" name="tx157"/>
            <p:cNvSpPr/>
            <p:nvPr/>
          </p:nvSpPr>
          <p:spPr>
            <a:xfrm>
              <a:off x="8069639" y="5485644"/>
              <a:ext cx="200930"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158" name="tx158"/>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59" name="tx159"/>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60" name="tx160"/>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61" name="tx161"/>
            <p:cNvSpPr/>
            <p:nvPr/>
          </p:nvSpPr>
          <p:spPr>
            <a:xfrm>
              <a:off x="2803125"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 M</a:t>
              </a:r>
            </a:p>
          </p:txBody>
        </p:sp>
        <p:sp>
          <p:nvSpPr>
            <p:cNvPr id="162" name="tx162"/>
            <p:cNvSpPr/>
            <p:nvPr/>
          </p:nvSpPr>
          <p:spPr>
            <a:xfrm>
              <a:off x="4400301"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 M</a:t>
              </a:r>
            </a:p>
          </p:txBody>
        </p:sp>
        <p:sp>
          <p:nvSpPr>
            <p:cNvPr id="163" name="tx163"/>
            <p:cNvSpPr/>
            <p:nvPr/>
          </p:nvSpPr>
          <p:spPr>
            <a:xfrm>
              <a:off x="5997478" y="6134770"/>
              <a:ext cx="254049"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 M</a:t>
              </a:r>
            </a:p>
          </p:txBody>
        </p:sp>
        <p:sp>
          <p:nvSpPr>
            <p:cNvPr id="164" name="tx164"/>
            <p:cNvSpPr/>
            <p:nvPr/>
          </p:nvSpPr>
          <p:spPr>
            <a:xfrm>
              <a:off x="7594655" y="6137151"/>
              <a:ext cx="254049"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 M</a:t>
              </a:r>
            </a:p>
          </p:txBody>
        </p:sp>
        <p:sp>
          <p:nvSpPr>
            <p:cNvPr id="165" name="tx165"/>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66" name="tx166"/>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declined at 88%. This is lower than in 2019, where coverage was 94%.
2,428,000 children missed their routine first dose of measles vaccine.
MCV2 is typically administered to children between 18 months and five years old. MCV2 coverage declined at 81%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65043" cap="flat">
              <a:solidFill>
                <a:srgbClr val="000000">
                  <a:alpha val="100000"/>
                </a:srgbClr>
              </a:solidFill>
              <a:prstDash val="solid"/>
              <a:round/>
            </a:ln>
          </p:spPr>
          <p:txBody>
            <a:bodyPr/>
            <a:lstStyle/>
            <a:p/>
          </p:txBody>
        </p:sp>
        <p:sp>
          <p:nvSpPr>
            <p:cNvPr id="33" name="pl33"/>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40651" cap="flat">
              <a:solidFill>
                <a:srgbClr val="0058AB">
                  <a:alpha val="100000"/>
                </a:srgbClr>
              </a:solidFill>
              <a:prstDash val="solid"/>
              <a:round/>
            </a:ln>
          </p:spPr>
          <p:txBody>
            <a:bodyPr/>
            <a:lstStyle/>
            <a:p/>
          </p:txBody>
        </p:sp>
        <p:sp>
          <p:nvSpPr>
            <p:cNvPr id="34" name="tx34"/>
            <p:cNvSpPr/>
            <p:nvPr/>
          </p:nvSpPr>
          <p:spPr>
            <a:xfrm>
              <a:off x="1060675" y="11543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 name="tx35"/>
            <p:cNvSpPr/>
            <p:nvPr/>
          </p:nvSpPr>
          <p:spPr>
            <a:xfrm>
              <a:off x="1799217" y="1071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 name="tx36"/>
            <p:cNvSpPr/>
            <p:nvPr/>
          </p:nvSpPr>
          <p:spPr>
            <a:xfrm>
              <a:off x="2537759"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276301"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3867135"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 name="tx39"/>
            <p:cNvSpPr/>
            <p:nvPr/>
          </p:nvSpPr>
          <p:spPr>
            <a:xfrm>
              <a:off x="4457968"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16671"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EAPR,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65043" cap="flat">
              <a:solidFill>
                <a:srgbClr val="000000">
                  <a:alpha val="100000"/>
                </a:srgbClr>
              </a:solidFill>
              <a:prstDash val="solid"/>
              <a:round/>
            </a:ln>
          </p:spPr>
          <p:txBody>
            <a:bodyPr/>
            <a:lstStyle/>
            <a:p/>
          </p:txBody>
        </p:sp>
        <p:sp>
          <p:nvSpPr>
            <p:cNvPr id="98" name="pl98"/>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40651" cap="flat">
              <a:solidFill>
                <a:srgbClr val="0058AB">
                  <a:alpha val="100000"/>
                </a:srgbClr>
              </a:solidFill>
              <a:prstDash val="solid"/>
              <a:round/>
            </a:ln>
          </p:spPr>
          <p:txBody>
            <a:bodyPr/>
            <a:lstStyle/>
            <a:p/>
          </p:txBody>
        </p:sp>
        <p:sp>
          <p:nvSpPr>
            <p:cNvPr id="99" name="tx99"/>
            <p:cNvSpPr/>
            <p:nvPr/>
          </p:nvSpPr>
          <p:spPr>
            <a:xfrm>
              <a:off x="5359324" y="199840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0" name="tx100"/>
            <p:cNvSpPr/>
            <p:nvPr/>
          </p:nvSpPr>
          <p:spPr>
            <a:xfrm>
              <a:off x="6128011" y="179868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1" name="tx101"/>
            <p:cNvSpPr/>
            <p:nvPr/>
          </p:nvSpPr>
          <p:spPr>
            <a:xfrm>
              <a:off x="6866553" y="13370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 name="tx102"/>
            <p:cNvSpPr/>
            <p:nvPr/>
          </p:nvSpPr>
          <p:spPr>
            <a:xfrm>
              <a:off x="7623145"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66642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9" name="pl119"/>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48884"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EAPR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0798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60516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13049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65581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81811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1" name="pl14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28425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3678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41848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94380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317178" y="5793155"/>
              <a:ext cx="4575978" cy="194233"/>
            </a:xfrm>
            <a:prstGeom prst="rect">
              <a:avLst/>
            </a:prstGeom>
            <a:solidFill>
              <a:srgbClr val="0058AB">
                <a:alpha val="80000"/>
              </a:srgbClr>
            </a:solidFill>
          </p:spPr>
          <p:txBody>
            <a:bodyPr/>
            <a:lstStyle/>
            <a:p/>
          </p:txBody>
        </p:sp>
        <p:sp>
          <p:nvSpPr>
            <p:cNvPr id="148" name="rc148"/>
            <p:cNvSpPr/>
            <p:nvPr/>
          </p:nvSpPr>
          <p:spPr>
            <a:xfrm>
              <a:off x="1317178" y="5482382"/>
              <a:ext cx="7321564" cy="194233"/>
            </a:xfrm>
            <a:prstGeom prst="rect">
              <a:avLst/>
            </a:prstGeom>
            <a:solidFill>
              <a:srgbClr val="0058AB">
                <a:alpha val="80000"/>
              </a:srgbClr>
            </a:solidFill>
          </p:spPr>
          <p:txBody>
            <a:bodyPr/>
            <a:lstStyle/>
            <a:p/>
          </p:txBody>
        </p:sp>
        <p:sp>
          <p:nvSpPr>
            <p:cNvPr id="149" name="tx149"/>
            <p:cNvSpPr/>
            <p:nvPr/>
          </p:nvSpPr>
          <p:spPr>
            <a:xfrm>
              <a:off x="5968505"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50" name="tx150"/>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51" name="tx151"/>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54" name="tx154"/>
            <p:cNvSpPr/>
            <p:nvPr/>
          </p:nvSpPr>
          <p:spPr>
            <a:xfrm>
              <a:off x="26483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55" name="tx155"/>
            <p:cNvSpPr/>
            <p:nvPr/>
          </p:nvSpPr>
          <p:spPr>
            <a:xfrm>
              <a:off x="41736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569895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7" name="tx157"/>
            <p:cNvSpPr/>
            <p:nvPr/>
          </p:nvSpPr>
          <p:spPr>
            <a:xfrm>
              <a:off x="7224280"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8" name="tx158"/>
            <p:cNvSpPr/>
            <p:nvPr/>
          </p:nvSpPr>
          <p:spPr>
            <a:xfrm>
              <a:off x="874960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9" name="tx159"/>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60" name="tx160"/>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EAPR, 2019 and 2023</a:t>
              </a:r>
            </a:p>
          </p:txBody>
        </p:sp>
        <p:sp>
          <p:nvSpPr>
            <p:cNvPr id="161" name="tx16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MCV1 coverage of 88%.
MCV1 coverage (88%) was 6 percentage points lower than in 2019 (94%).
This equates to 2,428,000 unvaccinated children in 2023 compared to 1,537,000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40651" cap="flat">
              <a:solidFill>
                <a:srgbClr val="0058AB">
                  <a:alpha val="100000"/>
                </a:srgbClr>
              </a:solidFill>
              <a:prstDash val="solid"/>
              <a:round/>
            </a:ln>
          </p:spPr>
          <p:txBody>
            <a:bodyPr/>
            <a:lstStyle/>
            <a:p/>
          </p:txBody>
        </p:sp>
        <p:sp>
          <p:nvSpPr>
            <p:cNvPr id="34" name="tx34"/>
            <p:cNvSpPr/>
            <p:nvPr/>
          </p:nvSpPr>
          <p:spPr>
            <a:xfrm>
              <a:off x="1062441"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1748963"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 name="tx36"/>
            <p:cNvSpPr/>
            <p:nvPr/>
          </p:nvSpPr>
          <p:spPr>
            <a:xfrm>
              <a:off x="2435484"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122006"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 name="tx38"/>
            <p:cNvSpPr/>
            <p:nvPr/>
          </p:nvSpPr>
          <p:spPr>
            <a:xfrm>
              <a:off x="3808528"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4495050"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6094"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EAPR,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65043" cap="flat">
              <a:solidFill>
                <a:srgbClr val="000000">
                  <a:alpha val="100000"/>
                </a:srgbClr>
              </a:solidFill>
              <a:prstDash val="solid"/>
              <a:round/>
            </a:ln>
          </p:spPr>
          <p:txBody>
            <a:bodyPr/>
            <a:lstStyle/>
            <a:p/>
          </p:txBody>
        </p:sp>
        <p:sp>
          <p:nvSpPr>
            <p:cNvPr id="94" name="pl94"/>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40651" cap="flat">
              <a:solidFill>
                <a:srgbClr val="0058AB">
                  <a:alpha val="100000"/>
                </a:srgbClr>
              </a:solidFill>
              <a:prstDash val="solid"/>
              <a:round/>
            </a:ln>
          </p:spPr>
          <p:txBody>
            <a:bodyPr/>
            <a:lstStyle/>
            <a:p/>
          </p:txBody>
        </p:sp>
        <p:sp>
          <p:nvSpPr>
            <p:cNvPr id="95" name="tx95"/>
            <p:cNvSpPr/>
            <p:nvPr/>
          </p:nvSpPr>
          <p:spPr>
            <a:xfrm>
              <a:off x="5370437" y="1530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3836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8" name="tx98"/>
            <p:cNvSpPr/>
            <p:nvPr/>
          </p:nvSpPr>
          <p:spPr>
            <a:xfrm>
              <a:off x="7411953" y="34519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9" name="tx99"/>
            <p:cNvSpPr/>
            <p:nvPr/>
          </p:nvSpPr>
          <p:spPr>
            <a:xfrm>
              <a:off x="8098474" y="21713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784996" y="302467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3" name="pl113"/>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29461"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EAPR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0798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60516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13049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65581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1811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8425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3678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41848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94380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793155"/>
              <a:ext cx="4575978" cy="194233"/>
            </a:xfrm>
            <a:prstGeom prst="rect">
              <a:avLst/>
            </a:prstGeom>
            <a:solidFill>
              <a:srgbClr val="0058AB">
                <a:alpha val="80000"/>
              </a:srgbClr>
            </a:solidFill>
          </p:spPr>
          <p:txBody>
            <a:bodyPr/>
            <a:lstStyle/>
            <a:p/>
          </p:txBody>
        </p:sp>
        <p:sp>
          <p:nvSpPr>
            <p:cNvPr id="142" name="rc142"/>
            <p:cNvSpPr/>
            <p:nvPr/>
          </p:nvSpPr>
          <p:spPr>
            <a:xfrm>
              <a:off x="1317178" y="5482382"/>
              <a:ext cx="7321564" cy="194233"/>
            </a:xfrm>
            <a:prstGeom prst="rect">
              <a:avLst/>
            </a:prstGeom>
            <a:solidFill>
              <a:srgbClr val="0058AB">
                <a:alpha val="80000"/>
              </a:srgbClr>
            </a:solidFill>
          </p:spPr>
          <p:txBody>
            <a:bodyPr/>
            <a:lstStyle/>
            <a:p/>
          </p:txBody>
        </p:sp>
        <p:sp>
          <p:nvSpPr>
            <p:cNvPr id="143" name="tx143"/>
            <p:cNvSpPr/>
            <p:nvPr/>
          </p:nvSpPr>
          <p:spPr>
            <a:xfrm>
              <a:off x="5968505"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4" name="tx144"/>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45" name="tx14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8" name="tx148"/>
            <p:cNvSpPr/>
            <p:nvPr/>
          </p:nvSpPr>
          <p:spPr>
            <a:xfrm>
              <a:off x="26483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9" name="tx149"/>
            <p:cNvSpPr/>
            <p:nvPr/>
          </p:nvSpPr>
          <p:spPr>
            <a:xfrm>
              <a:off x="41736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0" name="tx150"/>
            <p:cNvSpPr/>
            <p:nvPr/>
          </p:nvSpPr>
          <p:spPr>
            <a:xfrm>
              <a:off x="569895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1" name="tx151"/>
            <p:cNvSpPr/>
            <p:nvPr/>
          </p:nvSpPr>
          <p:spPr>
            <a:xfrm>
              <a:off x="7224280"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2" name="tx152"/>
            <p:cNvSpPr/>
            <p:nvPr/>
          </p:nvSpPr>
          <p:spPr>
            <a:xfrm>
              <a:off x="874960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3" name="tx153"/>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4" name="tx154"/>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EAPR, 2019 and 2023</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MCV1 coverage of 88%.
MCV1 coverage (88%) was 6 percentage points lower than in 2019 (94%).
This equates to 2,428,000 unvaccinated children in 2023 compared to 1,537,000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8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7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7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92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42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92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904456"/>
              <a:ext cx="259963" cy="1138734"/>
            </a:xfrm>
            <a:prstGeom prst="rect">
              <a:avLst/>
            </a:prstGeom>
            <a:solidFill>
              <a:srgbClr val="80BD41">
                <a:alpha val="100000"/>
              </a:srgbClr>
            </a:solidFill>
          </p:spPr>
          <p:txBody>
            <a:bodyPr/>
            <a:lstStyle/>
            <a:p/>
          </p:txBody>
        </p:sp>
        <p:sp>
          <p:nvSpPr>
            <p:cNvPr id="30" name="rc30"/>
            <p:cNvSpPr/>
            <p:nvPr/>
          </p:nvSpPr>
          <p:spPr>
            <a:xfrm>
              <a:off x="1296273" y="2667803"/>
              <a:ext cx="259963" cy="236653"/>
            </a:xfrm>
            <a:prstGeom prst="rect">
              <a:avLst/>
            </a:prstGeom>
            <a:solidFill>
              <a:srgbClr val="E2231A">
                <a:alpha val="100000"/>
              </a:srgbClr>
            </a:solidFill>
          </p:spPr>
          <p:txBody>
            <a:bodyPr/>
            <a:lstStyle/>
            <a:p/>
          </p:txBody>
        </p:sp>
        <p:sp>
          <p:nvSpPr>
            <p:cNvPr id="31" name="rc31"/>
            <p:cNvSpPr/>
            <p:nvPr/>
          </p:nvSpPr>
          <p:spPr>
            <a:xfrm>
              <a:off x="1585121" y="2931372"/>
              <a:ext cx="259963" cy="1111817"/>
            </a:xfrm>
            <a:prstGeom prst="rect">
              <a:avLst/>
            </a:prstGeom>
            <a:solidFill>
              <a:srgbClr val="80BD41">
                <a:alpha val="100000"/>
              </a:srgbClr>
            </a:solidFill>
          </p:spPr>
          <p:txBody>
            <a:bodyPr/>
            <a:lstStyle/>
            <a:p/>
          </p:txBody>
        </p:sp>
        <p:sp>
          <p:nvSpPr>
            <p:cNvPr id="32" name="rc32"/>
            <p:cNvSpPr/>
            <p:nvPr/>
          </p:nvSpPr>
          <p:spPr>
            <a:xfrm>
              <a:off x="1585121" y="2709265"/>
              <a:ext cx="259963" cy="222106"/>
            </a:xfrm>
            <a:prstGeom prst="rect">
              <a:avLst/>
            </a:prstGeom>
            <a:solidFill>
              <a:srgbClr val="E2231A">
                <a:alpha val="100000"/>
              </a:srgbClr>
            </a:solidFill>
          </p:spPr>
          <p:txBody>
            <a:bodyPr/>
            <a:lstStyle/>
            <a:p/>
          </p:txBody>
        </p:sp>
        <p:sp>
          <p:nvSpPr>
            <p:cNvPr id="33" name="rc33"/>
            <p:cNvSpPr/>
            <p:nvPr/>
          </p:nvSpPr>
          <p:spPr>
            <a:xfrm>
              <a:off x="1873969" y="2945810"/>
              <a:ext cx="259963" cy="1097379"/>
            </a:xfrm>
            <a:prstGeom prst="rect">
              <a:avLst/>
            </a:prstGeom>
            <a:solidFill>
              <a:srgbClr val="80BD41">
                <a:alpha val="100000"/>
              </a:srgbClr>
            </a:solidFill>
          </p:spPr>
          <p:txBody>
            <a:bodyPr/>
            <a:lstStyle/>
            <a:p/>
          </p:txBody>
        </p:sp>
        <p:sp>
          <p:nvSpPr>
            <p:cNvPr id="34" name="rc34"/>
            <p:cNvSpPr/>
            <p:nvPr/>
          </p:nvSpPr>
          <p:spPr>
            <a:xfrm>
              <a:off x="1873969" y="2718588"/>
              <a:ext cx="259963" cy="227222"/>
            </a:xfrm>
            <a:prstGeom prst="rect">
              <a:avLst/>
            </a:prstGeom>
            <a:solidFill>
              <a:srgbClr val="E2231A">
                <a:alpha val="100000"/>
              </a:srgbClr>
            </a:solidFill>
          </p:spPr>
          <p:txBody>
            <a:bodyPr/>
            <a:lstStyle/>
            <a:p/>
          </p:txBody>
        </p:sp>
        <p:sp>
          <p:nvSpPr>
            <p:cNvPr id="35" name="rc35"/>
            <p:cNvSpPr/>
            <p:nvPr/>
          </p:nvSpPr>
          <p:spPr>
            <a:xfrm>
              <a:off x="2162817" y="2940297"/>
              <a:ext cx="259963" cy="1102893"/>
            </a:xfrm>
            <a:prstGeom prst="rect">
              <a:avLst/>
            </a:prstGeom>
            <a:solidFill>
              <a:srgbClr val="80BD41">
                <a:alpha val="100000"/>
              </a:srgbClr>
            </a:solidFill>
          </p:spPr>
          <p:txBody>
            <a:bodyPr/>
            <a:lstStyle/>
            <a:p/>
          </p:txBody>
        </p:sp>
        <p:sp>
          <p:nvSpPr>
            <p:cNvPr id="36" name="rc36"/>
            <p:cNvSpPr/>
            <p:nvPr/>
          </p:nvSpPr>
          <p:spPr>
            <a:xfrm>
              <a:off x="2162817" y="2724663"/>
              <a:ext cx="259963" cy="215634"/>
            </a:xfrm>
            <a:prstGeom prst="rect">
              <a:avLst/>
            </a:prstGeom>
            <a:solidFill>
              <a:srgbClr val="E2231A">
                <a:alpha val="100000"/>
              </a:srgbClr>
            </a:solidFill>
          </p:spPr>
          <p:txBody>
            <a:bodyPr/>
            <a:lstStyle/>
            <a:p/>
          </p:txBody>
        </p:sp>
        <p:sp>
          <p:nvSpPr>
            <p:cNvPr id="37" name="rc37"/>
            <p:cNvSpPr/>
            <p:nvPr/>
          </p:nvSpPr>
          <p:spPr>
            <a:xfrm>
              <a:off x="2451665" y="2904568"/>
              <a:ext cx="259963" cy="1138622"/>
            </a:xfrm>
            <a:prstGeom prst="rect">
              <a:avLst/>
            </a:prstGeom>
            <a:solidFill>
              <a:srgbClr val="80BD41">
                <a:alpha val="100000"/>
              </a:srgbClr>
            </a:solidFill>
          </p:spPr>
          <p:txBody>
            <a:bodyPr/>
            <a:lstStyle/>
            <a:p/>
          </p:txBody>
        </p:sp>
        <p:sp>
          <p:nvSpPr>
            <p:cNvPr id="38" name="rc38"/>
            <p:cNvSpPr/>
            <p:nvPr/>
          </p:nvSpPr>
          <p:spPr>
            <a:xfrm>
              <a:off x="2451665" y="2712040"/>
              <a:ext cx="259963" cy="192527"/>
            </a:xfrm>
            <a:prstGeom prst="rect">
              <a:avLst/>
            </a:prstGeom>
            <a:solidFill>
              <a:srgbClr val="E2231A">
                <a:alpha val="100000"/>
              </a:srgbClr>
            </a:solidFill>
          </p:spPr>
          <p:txBody>
            <a:bodyPr/>
            <a:lstStyle/>
            <a:p/>
          </p:txBody>
        </p:sp>
        <p:sp>
          <p:nvSpPr>
            <p:cNvPr id="39" name="rc39"/>
            <p:cNvSpPr/>
            <p:nvPr/>
          </p:nvSpPr>
          <p:spPr>
            <a:xfrm>
              <a:off x="2740513" y="2895915"/>
              <a:ext cx="259963" cy="1147274"/>
            </a:xfrm>
            <a:prstGeom prst="rect">
              <a:avLst/>
            </a:prstGeom>
            <a:solidFill>
              <a:srgbClr val="80BD41">
                <a:alpha val="100000"/>
              </a:srgbClr>
            </a:solidFill>
          </p:spPr>
          <p:txBody>
            <a:bodyPr/>
            <a:lstStyle/>
            <a:p/>
          </p:txBody>
        </p:sp>
        <p:sp>
          <p:nvSpPr>
            <p:cNvPr id="40" name="rc40"/>
            <p:cNvSpPr/>
            <p:nvPr/>
          </p:nvSpPr>
          <p:spPr>
            <a:xfrm>
              <a:off x="2740513" y="2702317"/>
              <a:ext cx="259963" cy="193598"/>
            </a:xfrm>
            <a:prstGeom prst="rect">
              <a:avLst/>
            </a:prstGeom>
            <a:solidFill>
              <a:srgbClr val="E2231A">
                <a:alpha val="100000"/>
              </a:srgbClr>
            </a:solidFill>
          </p:spPr>
          <p:txBody>
            <a:bodyPr/>
            <a:lstStyle/>
            <a:p/>
          </p:txBody>
        </p:sp>
        <p:sp>
          <p:nvSpPr>
            <p:cNvPr id="41" name="rc41"/>
            <p:cNvSpPr/>
            <p:nvPr/>
          </p:nvSpPr>
          <p:spPr>
            <a:xfrm>
              <a:off x="3029361" y="2823218"/>
              <a:ext cx="259963" cy="1219972"/>
            </a:xfrm>
            <a:prstGeom prst="rect">
              <a:avLst/>
            </a:prstGeom>
            <a:solidFill>
              <a:srgbClr val="80BD41">
                <a:alpha val="100000"/>
              </a:srgbClr>
            </a:solidFill>
          </p:spPr>
          <p:txBody>
            <a:bodyPr/>
            <a:lstStyle/>
            <a:p/>
          </p:txBody>
        </p:sp>
        <p:sp>
          <p:nvSpPr>
            <p:cNvPr id="42" name="rc42"/>
            <p:cNvSpPr/>
            <p:nvPr/>
          </p:nvSpPr>
          <p:spPr>
            <a:xfrm>
              <a:off x="3029361" y="2683088"/>
              <a:ext cx="259963" cy="140130"/>
            </a:xfrm>
            <a:prstGeom prst="rect">
              <a:avLst/>
            </a:prstGeom>
            <a:solidFill>
              <a:srgbClr val="E2231A">
                <a:alpha val="100000"/>
              </a:srgbClr>
            </a:solidFill>
          </p:spPr>
          <p:txBody>
            <a:bodyPr/>
            <a:lstStyle/>
            <a:p/>
          </p:txBody>
        </p:sp>
        <p:sp>
          <p:nvSpPr>
            <p:cNvPr id="43" name="rc43"/>
            <p:cNvSpPr/>
            <p:nvPr/>
          </p:nvSpPr>
          <p:spPr>
            <a:xfrm>
              <a:off x="3318209" y="2807720"/>
              <a:ext cx="259963" cy="1235470"/>
            </a:xfrm>
            <a:prstGeom prst="rect">
              <a:avLst/>
            </a:prstGeom>
            <a:solidFill>
              <a:srgbClr val="80BD41">
                <a:alpha val="100000"/>
              </a:srgbClr>
            </a:solidFill>
          </p:spPr>
          <p:txBody>
            <a:bodyPr/>
            <a:lstStyle/>
            <a:p/>
          </p:txBody>
        </p:sp>
        <p:sp>
          <p:nvSpPr>
            <p:cNvPr id="44" name="rc44"/>
            <p:cNvSpPr/>
            <p:nvPr/>
          </p:nvSpPr>
          <p:spPr>
            <a:xfrm>
              <a:off x="3318209" y="2660092"/>
              <a:ext cx="259963" cy="147627"/>
            </a:xfrm>
            <a:prstGeom prst="rect">
              <a:avLst/>
            </a:prstGeom>
            <a:solidFill>
              <a:srgbClr val="E2231A">
                <a:alpha val="100000"/>
              </a:srgbClr>
            </a:solidFill>
          </p:spPr>
          <p:txBody>
            <a:bodyPr/>
            <a:lstStyle/>
            <a:p/>
          </p:txBody>
        </p:sp>
        <p:sp>
          <p:nvSpPr>
            <p:cNvPr id="45" name="rc45"/>
            <p:cNvSpPr/>
            <p:nvPr/>
          </p:nvSpPr>
          <p:spPr>
            <a:xfrm>
              <a:off x="3607057" y="2750216"/>
              <a:ext cx="259963" cy="1292973"/>
            </a:xfrm>
            <a:prstGeom prst="rect">
              <a:avLst/>
            </a:prstGeom>
            <a:solidFill>
              <a:srgbClr val="80BD41">
                <a:alpha val="100000"/>
              </a:srgbClr>
            </a:solidFill>
          </p:spPr>
          <p:txBody>
            <a:bodyPr/>
            <a:lstStyle/>
            <a:p/>
          </p:txBody>
        </p:sp>
        <p:sp>
          <p:nvSpPr>
            <p:cNvPr id="46" name="rc46"/>
            <p:cNvSpPr/>
            <p:nvPr/>
          </p:nvSpPr>
          <p:spPr>
            <a:xfrm>
              <a:off x="3607057" y="2632928"/>
              <a:ext cx="259963" cy="117288"/>
            </a:xfrm>
            <a:prstGeom prst="rect">
              <a:avLst/>
            </a:prstGeom>
            <a:solidFill>
              <a:srgbClr val="E2231A">
                <a:alpha val="100000"/>
              </a:srgbClr>
            </a:solidFill>
          </p:spPr>
          <p:txBody>
            <a:bodyPr/>
            <a:lstStyle/>
            <a:p/>
          </p:txBody>
        </p:sp>
        <p:sp>
          <p:nvSpPr>
            <p:cNvPr id="47" name="rc47"/>
            <p:cNvSpPr/>
            <p:nvPr/>
          </p:nvSpPr>
          <p:spPr>
            <a:xfrm>
              <a:off x="3895905" y="2714516"/>
              <a:ext cx="259963" cy="1328674"/>
            </a:xfrm>
            <a:prstGeom prst="rect">
              <a:avLst/>
            </a:prstGeom>
            <a:solidFill>
              <a:srgbClr val="80BD41">
                <a:alpha val="100000"/>
              </a:srgbClr>
            </a:solidFill>
          </p:spPr>
          <p:txBody>
            <a:bodyPr/>
            <a:lstStyle/>
            <a:p/>
          </p:txBody>
        </p:sp>
        <p:sp>
          <p:nvSpPr>
            <p:cNvPr id="48" name="rc48"/>
            <p:cNvSpPr/>
            <p:nvPr/>
          </p:nvSpPr>
          <p:spPr>
            <a:xfrm>
              <a:off x="3895905" y="2613770"/>
              <a:ext cx="259963" cy="100745"/>
            </a:xfrm>
            <a:prstGeom prst="rect">
              <a:avLst/>
            </a:prstGeom>
            <a:solidFill>
              <a:srgbClr val="E2231A">
                <a:alpha val="100000"/>
              </a:srgbClr>
            </a:solidFill>
          </p:spPr>
          <p:txBody>
            <a:bodyPr/>
            <a:lstStyle/>
            <a:p/>
          </p:txBody>
        </p:sp>
        <p:sp>
          <p:nvSpPr>
            <p:cNvPr id="49" name="rc49"/>
            <p:cNvSpPr/>
            <p:nvPr/>
          </p:nvSpPr>
          <p:spPr>
            <a:xfrm>
              <a:off x="4184753" y="2708708"/>
              <a:ext cx="259963" cy="1334481"/>
            </a:xfrm>
            <a:prstGeom prst="rect">
              <a:avLst/>
            </a:prstGeom>
            <a:solidFill>
              <a:srgbClr val="80BD41">
                <a:alpha val="100000"/>
              </a:srgbClr>
            </a:solidFill>
          </p:spPr>
          <p:txBody>
            <a:bodyPr/>
            <a:lstStyle/>
            <a:p/>
          </p:txBody>
        </p:sp>
        <p:sp>
          <p:nvSpPr>
            <p:cNvPr id="50" name="rc50"/>
            <p:cNvSpPr/>
            <p:nvPr/>
          </p:nvSpPr>
          <p:spPr>
            <a:xfrm>
              <a:off x="4184753" y="2615324"/>
              <a:ext cx="259963" cy="93384"/>
            </a:xfrm>
            <a:prstGeom prst="rect">
              <a:avLst/>
            </a:prstGeom>
            <a:solidFill>
              <a:srgbClr val="E2231A">
                <a:alpha val="100000"/>
              </a:srgbClr>
            </a:solidFill>
          </p:spPr>
          <p:txBody>
            <a:bodyPr/>
            <a:lstStyle/>
            <a:p/>
          </p:txBody>
        </p:sp>
        <p:sp>
          <p:nvSpPr>
            <p:cNvPr id="51" name="rc51"/>
            <p:cNvSpPr/>
            <p:nvPr/>
          </p:nvSpPr>
          <p:spPr>
            <a:xfrm>
              <a:off x="4473601" y="2702606"/>
              <a:ext cx="259963" cy="1340584"/>
            </a:xfrm>
            <a:prstGeom prst="rect">
              <a:avLst/>
            </a:prstGeom>
            <a:solidFill>
              <a:srgbClr val="80BD41">
                <a:alpha val="100000"/>
              </a:srgbClr>
            </a:solidFill>
          </p:spPr>
          <p:txBody>
            <a:bodyPr/>
            <a:lstStyle/>
            <a:p/>
          </p:txBody>
        </p:sp>
        <p:sp>
          <p:nvSpPr>
            <p:cNvPr id="52" name="rc52"/>
            <p:cNvSpPr/>
            <p:nvPr/>
          </p:nvSpPr>
          <p:spPr>
            <a:xfrm>
              <a:off x="4473601" y="2610194"/>
              <a:ext cx="259963" cy="92411"/>
            </a:xfrm>
            <a:prstGeom prst="rect">
              <a:avLst/>
            </a:prstGeom>
            <a:solidFill>
              <a:srgbClr val="E2231A">
                <a:alpha val="100000"/>
              </a:srgbClr>
            </a:solidFill>
          </p:spPr>
          <p:txBody>
            <a:bodyPr/>
            <a:lstStyle/>
            <a:p/>
          </p:txBody>
        </p:sp>
        <p:sp>
          <p:nvSpPr>
            <p:cNvPr id="53" name="rc53"/>
            <p:cNvSpPr/>
            <p:nvPr/>
          </p:nvSpPr>
          <p:spPr>
            <a:xfrm>
              <a:off x="4762449" y="2632617"/>
              <a:ext cx="259963" cy="1410573"/>
            </a:xfrm>
            <a:prstGeom prst="rect">
              <a:avLst/>
            </a:prstGeom>
            <a:solidFill>
              <a:srgbClr val="80BD41">
                <a:alpha val="100000"/>
              </a:srgbClr>
            </a:solidFill>
          </p:spPr>
          <p:txBody>
            <a:bodyPr/>
            <a:lstStyle/>
            <a:p/>
          </p:txBody>
        </p:sp>
        <p:sp>
          <p:nvSpPr>
            <p:cNvPr id="54" name="rc54"/>
            <p:cNvSpPr/>
            <p:nvPr/>
          </p:nvSpPr>
          <p:spPr>
            <a:xfrm>
              <a:off x="4762449" y="2540522"/>
              <a:ext cx="259963" cy="92095"/>
            </a:xfrm>
            <a:prstGeom prst="rect">
              <a:avLst/>
            </a:prstGeom>
            <a:solidFill>
              <a:srgbClr val="E2231A">
                <a:alpha val="100000"/>
              </a:srgbClr>
            </a:solidFill>
          </p:spPr>
          <p:txBody>
            <a:bodyPr/>
            <a:lstStyle/>
            <a:p/>
          </p:txBody>
        </p:sp>
        <p:sp>
          <p:nvSpPr>
            <p:cNvPr id="55" name="rc55"/>
            <p:cNvSpPr/>
            <p:nvPr/>
          </p:nvSpPr>
          <p:spPr>
            <a:xfrm>
              <a:off x="5051297" y="2668135"/>
              <a:ext cx="259963" cy="1375054"/>
            </a:xfrm>
            <a:prstGeom prst="rect">
              <a:avLst/>
            </a:prstGeom>
            <a:solidFill>
              <a:srgbClr val="80BD41">
                <a:alpha val="100000"/>
              </a:srgbClr>
            </a:solidFill>
          </p:spPr>
          <p:txBody>
            <a:bodyPr/>
            <a:lstStyle/>
            <a:p/>
          </p:txBody>
        </p:sp>
        <p:sp>
          <p:nvSpPr>
            <p:cNvPr id="56" name="rc56"/>
            <p:cNvSpPr/>
            <p:nvPr/>
          </p:nvSpPr>
          <p:spPr>
            <a:xfrm>
              <a:off x="5051297" y="2590609"/>
              <a:ext cx="259963" cy="77526"/>
            </a:xfrm>
            <a:prstGeom prst="rect">
              <a:avLst/>
            </a:prstGeom>
            <a:solidFill>
              <a:srgbClr val="E2231A">
                <a:alpha val="100000"/>
              </a:srgbClr>
            </a:solidFill>
          </p:spPr>
          <p:txBody>
            <a:bodyPr/>
            <a:lstStyle/>
            <a:p/>
          </p:txBody>
        </p:sp>
        <p:sp>
          <p:nvSpPr>
            <p:cNvPr id="57" name="rc57"/>
            <p:cNvSpPr/>
            <p:nvPr/>
          </p:nvSpPr>
          <p:spPr>
            <a:xfrm>
              <a:off x="5340145" y="2652851"/>
              <a:ext cx="259963" cy="1390338"/>
            </a:xfrm>
            <a:prstGeom prst="rect">
              <a:avLst/>
            </a:prstGeom>
            <a:solidFill>
              <a:srgbClr val="80BD41">
                <a:alpha val="100000"/>
              </a:srgbClr>
            </a:solidFill>
          </p:spPr>
          <p:txBody>
            <a:bodyPr/>
            <a:lstStyle/>
            <a:p/>
          </p:txBody>
        </p:sp>
        <p:sp>
          <p:nvSpPr>
            <p:cNvPr id="58" name="rc58"/>
            <p:cNvSpPr/>
            <p:nvPr/>
          </p:nvSpPr>
          <p:spPr>
            <a:xfrm>
              <a:off x="5340145" y="2571066"/>
              <a:ext cx="259963" cy="81784"/>
            </a:xfrm>
            <a:prstGeom prst="rect">
              <a:avLst/>
            </a:prstGeom>
            <a:solidFill>
              <a:srgbClr val="E2231A">
                <a:alpha val="100000"/>
              </a:srgbClr>
            </a:solidFill>
          </p:spPr>
          <p:txBody>
            <a:bodyPr/>
            <a:lstStyle/>
            <a:p/>
          </p:txBody>
        </p:sp>
        <p:sp>
          <p:nvSpPr>
            <p:cNvPr id="59" name="rc59"/>
            <p:cNvSpPr/>
            <p:nvPr/>
          </p:nvSpPr>
          <p:spPr>
            <a:xfrm>
              <a:off x="5628993" y="2715654"/>
              <a:ext cx="259963" cy="1327535"/>
            </a:xfrm>
            <a:prstGeom prst="rect">
              <a:avLst/>
            </a:prstGeom>
            <a:solidFill>
              <a:srgbClr val="80BD41">
                <a:alpha val="100000"/>
              </a:srgbClr>
            </a:solidFill>
          </p:spPr>
          <p:txBody>
            <a:bodyPr/>
            <a:lstStyle/>
            <a:p/>
          </p:txBody>
        </p:sp>
        <p:sp>
          <p:nvSpPr>
            <p:cNvPr id="60" name="rc60"/>
            <p:cNvSpPr/>
            <p:nvPr/>
          </p:nvSpPr>
          <p:spPr>
            <a:xfrm>
              <a:off x="5628993" y="2633672"/>
              <a:ext cx="259963" cy="81981"/>
            </a:xfrm>
            <a:prstGeom prst="rect">
              <a:avLst/>
            </a:prstGeom>
            <a:solidFill>
              <a:srgbClr val="E2231A">
                <a:alpha val="100000"/>
              </a:srgbClr>
            </a:solidFill>
          </p:spPr>
          <p:txBody>
            <a:bodyPr/>
            <a:lstStyle/>
            <a:p/>
          </p:txBody>
        </p:sp>
        <p:sp>
          <p:nvSpPr>
            <p:cNvPr id="61" name="rc61"/>
            <p:cNvSpPr/>
            <p:nvPr/>
          </p:nvSpPr>
          <p:spPr>
            <a:xfrm>
              <a:off x="5917841" y="2682475"/>
              <a:ext cx="259963" cy="1360714"/>
            </a:xfrm>
            <a:prstGeom prst="rect">
              <a:avLst/>
            </a:prstGeom>
            <a:solidFill>
              <a:srgbClr val="80BD41">
                <a:alpha val="100000"/>
              </a:srgbClr>
            </a:solidFill>
          </p:spPr>
          <p:txBody>
            <a:bodyPr/>
            <a:lstStyle/>
            <a:p/>
          </p:txBody>
        </p:sp>
        <p:sp>
          <p:nvSpPr>
            <p:cNvPr id="62" name="rc62"/>
            <p:cNvSpPr/>
            <p:nvPr/>
          </p:nvSpPr>
          <p:spPr>
            <a:xfrm>
              <a:off x="5917841" y="2607499"/>
              <a:ext cx="259963" cy="74976"/>
            </a:xfrm>
            <a:prstGeom prst="rect">
              <a:avLst/>
            </a:prstGeom>
            <a:solidFill>
              <a:srgbClr val="E2231A">
                <a:alpha val="100000"/>
              </a:srgbClr>
            </a:solidFill>
          </p:spPr>
          <p:txBody>
            <a:bodyPr/>
            <a:lstStyle/>
            <a:p/>
          </p:txBody>
        </p:sp>
        <p:sp>
          <p:nvSpPr>
            <p:cNvPr id="63" name="rc63"/>
            <p:cNvSpPr/>
            <p:nvPr/>
          </p:nvSpPr>
          <p:spPr>
            <a:xfrm>
              <a:off x="6206689" y="2695358"/>
              <a:ext cx="259963" cy="1347831"/>
            </a:xfrm>
            <a:prstGeom prst="rect">
              <a:avLst/>
            </a:prstGeom>
            <a:solidFill>
              <a:srgbClr val="80BD41">
                <a:alpha val="100000"/>
              </a:srgbClr>
            </a:solidFill>
          </p:spPr>
          <p:txBody>
            <a:bodyPr/>
            <a:lstStyle/>
            <a:p/>
          </p:txBody>
        </p:sp>
        <p:sp>
          <p:nvSpPr>
            <p:cNvPr id="64" name="rc64"/>
            <p:cNvSpPr/>
            <p:nvPr/>
          </p:nvSpPr>
          <p:spPr>
            <a:xfrm>
              <a:off x="6206689" y="2622741"/>
              <a:ext cx="259963" cy="72616"/>
            </a:xfrm>
            <a:prstGeom prst="rect">
              <a:avLst/>
            </a:prstGeom>
            <a:solidFill>
              <a:srgbClr val="E2231A">
                <a:alpha val="100000"/>
              </a:srgbClr>
            </a:solidFill>
          </p:spPr>
          <p:txBody>
            <a:bodyPr/>
            <a:lstStyle/>
            <a:p/>
          </p:txBody>
        </p:sp>
        <p:sp>
          <p:nvSpPr>
            <p:cNvPr id="65" name="rc65"/>
            <p:cNvSpPr/>
            <p:nvPr/>
          </p:nvSpPr>
          <p:spPr>
            <a:xfrm>
              <a:off x="6495537" y="2841382"/>
              <a:ext cx="259963" cy="1201807"/>
            </a:xfrm>
            <a:prstGeom prst="rect">
              <a:avLst/>
            </a:prstGeom>
            <a:solidFill>
              <a:srgbClr val="80BD41">
                <a:alpha val="100000"/>
              </a:srgbClr>
            </a:solidFill>
          </p:spPr>
          <p:txBody>
            <a:bodyPr/>
            <a:lstStyle/>
            <a:p/>
          </p:txBody>
        </p:sp>
        <p:sp>
          <p:nvSpPr>
            <p:cNvPr id="66" name="rc66"/>
            <p:cNvSpPr/>
            <p:nvPr/>
          </p:nvSpPr>
          <p:spPr>
            <a:xfrm>
              <a:off x="6495537" y="2773650"/>
              <a:ext cx="259963" cy="67732"/>
            </a:xfrm>
            <a:prstGeom prst="rect">
              <a:avLst/>
            </a:prstGeom>
            <a:solidFill>
              <a:srgbClr val="E2231A">
                <a:alpha val="100000"/>
              </a:srgbClr>
            </a:solidFill>
          </p:spPr>
          <p:txBody>
            <a:bodyPr/>
            <a:lstStyle/>
            <a:p/>
          </p:txBody>
        </p:sp>
        <p:sp>
          <p:nvSpPr>
            <p:cNvPr id="67" name="rc67"/>
            <p:cNvSpPr/>
            <p:nvPr/>
          </p:nvSpPr>
          <p:spPr>
            <a:xfrm>
              <a:off x="6784385" y="2888675"/>
              <a:ext cx="259963" cy="1154515"/>
            </a:xfrm>
            <a:prstGeom prst="rect">
              <a:avLst/>
            </a:prstGeom>
            <a:solidFill>
              <a:srgbClr val="80BD41">
                <a:alpha val="100000"/>
              </a:srgbClr>
            </a:solidFill>
          </p:spPr>
          <p:txBody>
            <a:bodyPr/>
            <a:lstStyle/>
            <a:p/>
          </p:txBody>
        </p:sp>
        <p:sp>
          <p:nvSpPr>
            <p:cNvPr id="68" name="rc68"/>
            <p:cNvSpPr/>
            <p:nvPr/>
          </p:nvSpPr>
          <p:spPr>
            <a:xfrm>
              <a:off x="6784385" y="2815642"/>
              <a:ext cx="259963" cy="73032"/>
            </a:xfrm>
            <a:prstGeom prst="rect">
              <a:avLst/>
            </a:prstGeom>
            <a:solidFill>
              <a:srgbClr val="E2231A">
                <a:alpha val="100000"/>
              </a:srgbClr>
            </a:solidFill>
          </p:spPr>
          <p:txBody>
            <a:bodyPr/>
            <a:lstStyle/>
            <a:p/>
          </p:txBody>
        </p:sp>
        <p:sp>
          <p:nvSpPr>
            <p:cNvPr id="69" name="rc69"/>
            <p:cNvSpPr/>
            <p:nvPr/>
          </p:nvSpPr>
          <p:spPr>
            <a:xfrm>
              <a:off x="7073233" y="3051329"/>
              <a:ext cx="259963" cy="991861"/>
            </a:xfrm>
            <a:prstGeom prst="rect">
              <a:avLst/>
            </a:prstGeom>
            <a:solidFill>
              <a:srgbClr val="80BD41">
                <a:alpha val="100000"/>
              </a:srgbClr>
            </a:solidFill>
          </p:spPr>
          <p:txBody>
            <a:bodyPr/>
            <a:lstStyle/>
            <a:p/>
          </p:txBody>
        </p:sp>
        <p:sp>
          <p:nvSpPr>
            <p:cNvPr id="70" name="rc70"/>
            <p:cNvSpPr/>
            <p:nvPr/>
          </p:nvSpPr>
          <p:spPr>
            <a:xfrm>
              <a:off x="7073233" y="2955202"/>
              <a:ext cx="259963" cy="96126"/>
            </a:xfrm>
            <a:prstGeom prst="rect">
              <a:avLst/>
            </a:prstGeom>
            <a:solidFill>
              <a:srgbClr val="E2231A">
                <a:alpha val="100000"/>
              </a:srgbClr>
            </a:solidFill>
          </p:spPr>
          <p:txBody>
            <a:bodyPr/>
            <a:lstStyle/>
            <a:p/>
          </p:txBody>
        </p:sp>
        <p:sp>
          <p:nvSpPr>
            <p:cNvPr id="71" name="rc71"/>
            <p:cNvSpPr/>
            <p:nvPr/>
          </p:nvSpPr>
          <p:spPr>
            <a:xfrm>
              <a:off x="7362081" y="3173792"/>
              <a:ext cx="259963" cy="869398"/>
            </a:xfrm>
            <a:prstGeom prst="rect">
              <a:avLst/>
            </a:prstGeom>
            <a:solidFill>
              <a:srgbClr val="80BD41">
                <a:alpha val="100000"/>
              </a:srgbClr>
            </a:solidFill>
          </p:spPr>
          <p:txBody>
            <a:bodyPr/>
            <a:lstStyle/>
            <a:p/>
          </p:txBody>
        </p:sp>
        <p:sp>
          <p:nvSpPr>
            <p:cNvPr id="72" name="rc72"/>
            <p:cNvSpPr/>
            <p:nvPr/>
          </p:nvSpPr>
          <p:spPr>
            <a:xfrm>
              <a:off x="7362081" y="3030613"/>
              <a:ext cx="259963" cy="143178"/>
            </a:xfrm>
            <a:prstGeom prst="rect">
              <a:avLst/>
            </a:prstGeom>
            <a:solidFill>
              <a:srgbClr val="E2231A">
                <a:alpha val="100000"/>
              </a:srgbClr>
            </a:solidFill>
          </p:spPr>
          <p:txBody>
            <a:bodyPr/>
            <a:lstStyle/>
            <a:p/>
          </p:txBody>
        </p:sp>
        <p:sp>
          <p:nvSpPr>
            <p:cNvPr id="73" name="rc73"/>
            <p:cNvSpPr/>
            <p:nvPr/>
          </p:nvSpPr>
          <p:spPr>
            <a:xfrm>
              <a:off x="7650929" y="3162696"/>
              <a:ext cx="259963" cy="880494"/>
            </a:xfrm>
            <a:prstGeom prst="rect">
              <a:avLst/>
            </a:prstGeom>
            <a:solidFill>
              <a:srgbClr val="80BD41">
                <a:alpha val="100000"/>
              </a:srgbClr>
            </a:solidFill>
          </p:spPr>
          <p:txBody>
            <a:bodyPr/>
            <a:lstStyle/>
            <a:p/>
          </p:txBody>
        </p:sp>
        <p:sp>
          <p:nvSpPr>
            <p:cNvPr id="74" name="rc74"/>
            <p:cNvSpPr/>
            <p:nvPr/>
          </p:nvSpPr>
          <p:spPr>
            <a:xfrm>
              <a:off x="7650929" y="3081535"/>
              <a:ext cx="259963" cy="81160"/>
            </a:xfrm>
            <a:prstGeom prst="rect">
              <a:avLst/>
            </a:prstGeom>
            <a:solidFill>
              <a:srgbClr val="E2231A">
                <a:alpha val="100000"/>
              </a:srgbClr>
            </a:solidFill>
          </p:spPr>
          <p:txBody>
            <a:bodyPr/>
            <a:lstStyle/>
            <a:p/>
          </p:txBody>
        </p:sp>
        <p:sp>
          <p:nvSpPr>
            <p:cNvPr id="75" name="rc75"/>
            <p:cNvSpPr/>
            <p:nvPr/>
          </p:nvSpPr>
          <p:spPr>
            <a:xfrm>
              <a:off x="7939777" y="3226751"/>
              <a:ext cx="259963" cy="816439"/>
            </a:xfrm>
            <a:prstGeom prst="rect">
              <a:avLst/>
            </a:prstGeom>
            <a:solidFill>
              <a:srgbClr val="80BD41">
                <a:alpha val="100000"/>
              </a:srgbClr>
            </a:solidFill>
          </p:spPr>
          <p:txBody>
            <a:bodyPr/>
            <a:lstStyle/>
            <a:p/>
          </p:txBody>
        </p:sp>
        <p:sp>
          <p:nvSpPr>
            <p:cNvPr id="76" name="rc76"/>
            <p:cNvSpPr/>
            <p:nvPr/>
          </p:nvSpPr>
          <p:spPr>
            <a:xfrm>
              <a:off x="7939777" y="3111384"/>
              <a:ext cx="259963" cy="115366"/>
            </a:xfrm>
            <a:prstGeom prst="rect">
              <a:avLst/>
            </a:prstGeom>
            <a:solidFill>
              <a:srgbClr val="E2231A">
                <a:alpha val="100000"/>
              </a:srgbClr>
            </a:solidFill>
          </p:spPr>
          <p:txBody>
            <a:bodyPr/>
            <a:lstStyle/>
            <a:p/>
          </p:txBody>
        </p:sp>
        <p:sp>
          <p:nvSpPr>
            <p:cNvPr id="77" name="pl77"/>
            <p:cNvSpPr/>
            <p:nvPr/>
          </p:nvSpPr>
          <p:spPr>
            <a:xfrm>
              <a:off x="1426255" y="1188120"/>
              <a:ext cx="6643503" cy="360640"/>
            </a:xfrm>
            <a:custGeom>
              <a:avLst/>
              <a:pathLst>
                <a:path w="6643503" h="360640">
                  <a:moveTo>
                    <a:pt x="0" y="360640"/>
                  </a:moveTo>
                  <a:lnTo>
                    <a:pt x="288847" y="360640"/>
                  </a:lnTo>
                  <a:lnTo>
                    <a:pt x="577695" y="360640"/>
                  </a:lnTo>
                  <a:lnTo>
                    <a:pt x="866543" y="330587"/>
                  </a:lnTo>
                  <a:lnTo>
                    <a:pt x="1155391" y="270480"/>
                  </a:lnTo>
                  <a:lnTo>
                    <a:pt x="1444239" y="270480"/>
                  </a:lnTo>
                  <a:lnTo>
                    <a:pt x="1733087" y="150266"/>
                  </a:lnTo>
                  <a:lnTo>
                    <a:pt x="2021935" y="180320"/>
                  </a:lnTo>
                  <a:lnTo>
                    <a:pt x="2310783" y="90160"/>
                  </a:lnTo>
                  <a:lnTo>
                    <a:pt x="2599631" y="60106"/>
                  </a:lnTo>
                  <a:lnTo>
                    <a:pt x="2888479" y="60106"/>
                  </a:lnTo>
                  <a:lnTo>
                    <a:pt x="3177327" y="30053"/>
                  </a:lnTo>
                  <a:lnTo>
                    <a:pt x="3466175" y="30053"/>
                  </a:lnTo>
                  <a:lnTo>
                    <a:pt x="3755023" y="0"/>
                  </a:lnTo>
                  <a:lnTo>
                    <a:pt x="4043871" y="30053"/>
                  </a:lnTo>
                  <a:lnTo>
                    <a:pt x="4332719" y="30053"/>
                  </a:lnTo>
                  <a:lnTo>
                    <a:pt x="4621567" y="0"/>
                  </a:lnTo>
                  <a:lnTo>
                    <a:pt x="4910415" y="0"/>
                  </a:lnTo>
                  <a:lnTo>
                    <a:pt x="5199263" y="0"/>
                  </a:lnTo>
                  <a:lnTo>
                    <a:pt x="5488111" y="30053"/>
                  </a:lnTo>
                  <a:lnTo>
                    <a:pt x="5776959" y="120213"/>
                  </a:lnTo>
                  <a:lnTo>
                    <a:pt x="6065807" y="270480"/>
                  </a:lnTo>
                  <a:lnTo>
                    <a:pt x="6354655" y="90160"/>
                  </a:lnTo>
                  <a:lnTo>
                    <a:pt x="6643503" y="210373"/>
                  </a:lnTo>
                </a:path>
              </a:pathLst>
            </a:custGeom>
            <a:ln w="27101" cap="flat">
              <a:solidFill>
                <a:srgbClr val="0058AB">
                  <a:alpha val="100000"/>
                </a:srgbClr>
              </a:solidFill>
              <a:prstDash val="solid"/>
              <a:round/>
            </a:ln>
          </p:spPr>
          <p:txBody>
            <a:bodyPr/>
            <a:lstStyle/>
            <a:p/>
          </p:txBody>
        </p:sp>
        <p:sp>
          <p:nvSpPr>
            <p:cNvPr id="78" name="tx78"/>
            <p:cNvSpPr/>
            <p:nvPr/>
          </p:nvSpPr>
          <p:spPr>
            <a:xfrm>
              <a:off x="1355917"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79" name="tx79"/>
            <p:cNvSpPr/>
            <p:nvPr/>
          </p:nvSpPr>
          <p:spPr>
            <a:xfrm>
              <a:off x="280015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0" name="tx80"/>
            <p:cNvSpPr/>
            <p:nvPr/>
          </p:nvSpPr>
          <p:spPr>
            <a:xfrm>
              <a:off x="424439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1" name="tx81"/>
            <p:cNvSpPr/>
            <p:nvPr/>
          </p:nvSpPr>
          <p:spPr>
            <a:xfrm>
              <a:off x="5688637"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2" name="tx82"/>
            <p:cNvSpPr/>
            <p:nvPr/>
          </p:nvSpPr>
          <p:spPr>
            <a:xfrm>
              <a:off x="6844029"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3" name="tx83"/>
            <p:cNvSpPr/>
            <p:nvPr/>
          </p:nvSpPr>
          <p:spPr>
            <a:xfrm>
              <a:off x="713287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4" name="tx84"/>
            <p:cNvSpPr/>
            <p:nvPr/>
          </p:nvSpPr>
          <p:spPr>
            <a:xfrm>
              <a:off x="7421725"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0573"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6" name="tx86"/>
            <p:cNvSpPr/>
            <p:nvPr/>
          </p:nvSpPr>
          <p:spPr>
            <a:xfrm>
              <a:off x="7999421"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7" name="tx87"/>
            <p:cNvSpPr/>
            <p:nvPr/>
          </p:nvSpPr>
          <p:spPr>
            <a:xfrm>
              <a:off x="1365965" y="3434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1396110" y="27470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2765001" y="34304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90" name="tx90"/>
            <p:cNvSpPr/>
            <p:nvPr/>
          </p:nvSpPr>
          <p:spPr>
            <a:xfrm>
              <a:off x="2795146" y="2759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4209241" y="33355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28.1</a:t>
              </a:r>
            </a:p>
          </p:txBody>
        </p:sp>
        <p:sp>
          <p:nvSpPr>
            <p:cNvPr id="92" name="tx92"/>
            <p:cNvSpPr/>
            <p:nvPr/>
          </p:nvSpPr>
          <p:spPr>
            <a:xfrm>
              <a:off x="4284590" y="26228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3" name="tx93"/>
            <p:cNvSpPr/>
            <p:nvPr/>
          </p:nvSpPr>
          <p:spPr>
            <a:xfrm>
              <a:off x="5653481" y="33389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94" name="tx94"/>
            <p:cNvSpPr/>
            <p:nvPr/>
          </p:nvSpPr>
          <p:spPr>
            <a:xfrm>
              <a:off x="5683626" y="26355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6808873" y="34254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96" name="tx96"/>
            <p:cNvSpPr/>
            <p:nvPr/>
          </p:nvSpPr>
          <p:spPr>
            <a:xfrm>
              <a:off x="6839018" y="2811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7097721" y="35068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98" name="tx98"/>
            <p:cNvSpPr/>
            <p:nvPr/>
          </p:nvSpPr>
          <p:spPr>
            <a:xfrm>
              <a:off x="7173070" y="29641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7386569" y="35679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a:t>
              </a:r>
            </a:p>
          </p:txBody>
        </p:sp>
        <p:sp>
          <p:nvSpPr>
            <p:cNvPr id="100" name="tx100"/>
            <p:cNvSpPr/>
            <p:nvPr/>
          </p:nvSpPr>
          <p:spPr>
            <a:xfrm>
              <a:off x="7461918" y="30617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1" name="tx101"/>
            <p:cNvSpPr/>
            <p:nvPr/>
          </p:nvSpPr>
          <p:spPr>
            <a:xfrm>
              <a:off x="7675417" y="35625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02" name="tx102"/>
            <p:cNvSpPr/>
            <p:nvPr/>
          </p:nvSpPr>
          <p:spPr>
            <a:xfrm>
              <a:off x="7705562" y="3082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3" name="tx103"/>
            <p:cNvSpPr/>
            <p:nvPr/>
          </p:nvSpPr>
          <p:spPr>
            <a:xfrm>
              <a:off x="7964265" y="359585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04" name="tx104"/>
            <p:cNvSpPr/>
            <p:nvPr/>
          </p:nvSpPr>
          <p:spPr>
            <a:xfrm>
              <a:off x="7994410" y="31299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1320761" y="25109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28.9</a:t>
              </a:r>
            </a:p>
          </p:txBody>
        </p:sp>
        <p:sp>
          <p:nvSpPr>
            <p:cNvPr id="106" name="tx106"/>
            <p:cNvSpPr/>
            <p:nvPr/>
          </p:nvSpPr>
          <p:spPr>
            <a:xfrm>
              <a:off x="2765001" y="25454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28.2</a:t>
              </a:r>
            </a:p>
          </p:txBody>
        </p:sp>
        <p:sp>
          <p:nvSpPr>
            <p:cNvPr id="107" name="tx107"/>
            <p:cNvSpPr/>
            <p:nvPr/>
          </p:nvSpPr>
          <p:spPr>
            <a:xfrm>
              <a:off x="4209241" y="24584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08" name="tx108"/>
            <p:cNvSpPr/>
            <p:nvPr/>
          </p:nvSpPr>
          <p:spPr>
            <a:xfrm>
              <a:off x="5653481" y="24768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29.7</a:t>
              </a:r>
            </a:p>
          </p:txBody>
        </p:sp>
        <p:sp>
          <p:nvSpPr>
            <p:cNvPr id="109" name="tx109"/>
            <p:cNvSpPr/>
            <p:nvPr/>
          </p:nvSpPr>
          <p:spPr>
            <a:xfrm>
              <a:off x="6808873" y="26588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10" name="tx110"/>
            <p:cNvSpPr/>
            <p:nvPr/>
          </p:nvSpPr>
          <p:spPr>
            <a:xfrm>
              <a:off x="7097721" y="27983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11" name="tx111"/>
            <p:cNvSpPr/>
            <p:nvPr/>
          </p:nvSpPr>
          <p:spPr>
            <a:xfrm>
              <a:off x="7386569" y="28737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2" name="tx112"/>
            <p:cNvSpPr/>
            <p:nvPr/>
          </p:nvSpPr>
          <p:spPr>
            <a:xfrm>
              <a:off x="7675417" y="29246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a:t>
              </a:r>
            </a:p>
          </p:txBody>
        </p:sp>
        <p:sp>
          <p:nvSpPr>
            <p:cNvPr id="113" name="tx113"/>
            <p:cNvSpPr/>
            <p:nvPr/>
          </p:nvSpPr>
          <p:spPr>
            <a:xfrm>
              <a:off x="7964265" y="2954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4087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6" name="tx116"/>
            <p:cNvSpPr/>
            <p:nvPr/>
          </p:nvSpPr>
          <p:spPr>
            <a:xfrm>
              <a:off x="616710" y="20906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7" name="tx117"/>
            <p:cNvSpPr/>
            <p:nvPr/>
          </p:nvSpPr>
          <p:spPr>
            <a:xfrm>
              <a:off x="616710" y="114047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48859" y="4984592"/>
              <a:ext cx="201456" cy="201456"/>
            </a:xfrm>
            <a:prstGeom prst="rect">
              <a:avLst/>
            </a:prstGeom>
            <a:solidFill>
              <a:srgbClr val="E2231A">
                <a:alpha val="100000"/>
              </a:srgbClr>
            </a:solidFill>
          </p:spPr>
          <p:txBody>
            <a:bodyPr/>
            <a:lstStyle/>
            <a:p/>
          </p:txBody>
        </p:sp>
        <p:sp>
          <p:nvSpPr>
            <p:cNvPr id="137" name="rc137"/>
            <p:cNvSpPr/>
            <p:nvPr/>
          </p:nvSpPr>
          <p:spPr>
            <a:xfrm>
              <a:off x="5653947" y="4984592"/>
              <a:ext cx="201456" cy="201456"/>
            </a:xfrm>
            <a:prstGeom prst="rect">
              <a:avLst/>
            </a:prstGeom>
            <a:solidFill>
              <a:srgbClr val="80BD41">
                <a:alpha val="100000"/>
              </a:srgbClr>
            </a:solidFill>
          </p:spPr>
          <p:txBody>
            <a:bodyPr/>
            <a:lstStyle/>
            <a:p/>
          </p:txBody>
        </p:sp>
        <p:sp>
          <p:nvSpPr>
            <p:cNvPr id="138" name="tx138"/>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455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EAPR,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56859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11322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578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4090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385539"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23753"/>
              <a:ext cx="6183566" cy="242738"/>
            </a:xfrm>
            <a:prstGeom prst="rect">
              <a:avLst/>
            </a:prstGeom>
            <a:solidFill>
              <a:srgbClr val="80BD41">
                <a:alpha val="100000"/>
              </a:srgbClr>
            </a:solidFill>
          </p:spPr>
          <p:txBody>
            <a:bodyPr/>
            <a:lstStyle/>
            <a:p/>
          </p:txBody>
        </p:sp>
        <p:sp>
          <p:nvSpPr>
            <p:cNvPr id="151" name="rc151"/>
            <p:cNvSpPr/>
            <p:nvPr/>
          </p:nvSpPr>
          <p:spPr>
            <a:xfrm>
              <a:off x="7479840" y="5823753"/>
              <a:ext cx="391163" cy="242738"/>
            </a:xfrm>
            <a:prstGeom prst="rect">
              <a:avLst/>
            </a:prstGeom>
            <a:solidFill>
              <a:srgbClr val="E2231A">
                <a:alpha val="100000"/>
              </a:srgbClr>
            </a:solidFill>
          </p:spPr>
          <p:txBody>
            <a:bodyPr/>
            <a:lstStyle/>
            <a:p/>
          </p:txBody>
        </p:sp>
        <p:sp>
          <p:nvSpPr>
            <p:cNvPr id="152" name="rc152"/>
            <p:cNvSpPr/>
            <p:nvPr/>
          </p:nvSpPr>
          <p:spPr>
            <a:xfrm>
              <a:off x="1296273" y="5435371"/>
              <a:ext cx="4372835" cy="242738"/>
            </a:xfrm>
            <a:prstGeom prst="rect">
              <a:avLst/>
            </a:prstGeom>
            <a:solidFill>
              <a:srgbClr val="80BD41">
                <a:alpha val="100000"/>
              </a:srgbClr>
            </a:solidFill>
          </p:spPr>
          <p:txBody>
            <a:bodyPr/>
            <a:lstStyle/>
            <a:p/>
          </p:txBody>
        </p:sp>
        <p:sp>
          <p:nvSpPr>
            <p:cNvPr id="153" name="rc153"/>
            <p:cNvSpPr/>
            <p:nvPr/>
          </p:nvSpPr>
          <p:spPr>
            <a:xfrm>
              <a:off x="5669109" y="5435371"/>
              <a:ext cx="617902" cy="242738"/>
            </a:xfrm>
            <a:prstGeom prst="rect">
              <a:avLst/>
            </a:prstGeom>
            <a:solidFill>
              <a:srgbClr val="E2231A">
                <a:alpha val="100000"/>
              </a:srgbClr>
            </a:solidFill>
          </p:spPr>
          <p:txBody>
            <a:bodyPr/>
            <a:lstStyle/>
            <a:p/>
          </p:txBody>
        </p:sp>
        <p:sp>
          <p:nvSpPr>
            <p:cNvPr id="154" name="tx154"/>
            <p:cNvSpPr/>
            <p:nvPr/>
          </p:nvSpPr>
          <p:spPr>
            <a:xfrm>
              <a:off x="4251618"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24.3</a:t>
              </a:r>
            </a:p>
          </p:txBody>
        </p:sp>
        <p:sp>
          <p:nvSpPr>
            <p:cNvPr id="155" name="tx155"/>
            <p:cNvSpPr/>
            <p:nvPr/>
          </p:nvSpPr>
          <p:spPr>
            <a:xfrm>
              <a:off x="7577971"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a:t>
              </a:r>
            </a:p>
          </p:txBody>
        </p:sp>
        <p:sp>
          <p:nvSpPr>
            <p:cNvPr id="156" name="tx156"/>
            <p:cNvSpPr/>
            <p:nvPr/>
          </p:nvSpPr>
          <p:spPr>
            <a:xfrm>
              <a:off x="3346253"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17.2</a:t>
              </a:r>
            </a:p>
          </p:txBody>
        </p:sp>
        <p:sp>
          <p:nvSpPr>
            <p:cNvPr id="157" name="tx157"/>
            <p:cNvSpPr/>
            <p:nvPr/>
          </p:nvSpPr>
          <p:spPr>
            <a:xfrm>
              <a:off x="5880609" y="5506150"/>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2.4</a:t>
              </a:r>
            </a:p>
          </p:txBody>
        </p:sp>
        <p:sp>
          <p:nvSpPr>
            <p:cNvPr id="158" name="tx158"/>
            <p:cNvSpPr/>
            <p:nvPr/>
          </p:nvSpPr>
          <p:spPr>
            <a:xfrm>
              <a:off x="80590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25.8</a:t>
              </a:r>
            </a:p>
          </p:txBody>
        </p:sp>
        <p:sp>
          <p:nvSpPr>
            <p:cNvPr id="159" name="tx159"/>
            <p:cNvSpPr/>
            <p:nvPr/>
          </p:nvSpPr>
          <p:spPr>
            <a:xfrm>
              <a:off x="6395890"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19.6</a:t>
              </a:r>
            </a:p>
          </p:txBody>
        </p:sp>
        <p:sp>
          <p:nvSpPr>
            <p:cNvPr id="160" name="tx16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8562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4" name="tx164"/>
            <p:cNvSpPr/>
            <p:nvPr/>
          </p:nvSpPr>
          <p:spPr>
            <a:xfrm>
              <a:off x="623025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5" name="tx16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(88%) was lower than in 2019 (94%).
The number of children vaccinated with MCV1 decreased 29% from 24.3m in 2019 to 17.2m in 2023.
The number of surviving infants decreased approximately 24% from 25.8m in 2019 to 19.6m in 2023.
In 2023, 7.1m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3039665"/>
              <a:ext cx="273659" cy="877215"/>
            </a:xfrm>
            <a:prstGeom prst="rect">
              <a:avLst/>
            </a:prstGeom>
            <a:solidFill>
              <a:srgbClr val="80BD41">
                <a:alpha val="100000"/>
              </a:srgbClr>
            </a:solidFill>
          </p:spPr>
          <p:txBody>
            <a:bodyPr/>
            <a:lstStyle/>
            <a:p/>
          </p:txBody>
        </p:sp>
        <p:sp>
          <p:nvSpPr>
            <p:cNvPr id="41" name="rc41"/>
            <p:cNvSpPr/>
            <p:nvPr/>
          </p:nvSpPr>
          <p:spPr>
            <a:xfrm>
              <a:off x="1153492" y="2287766"/>
              <a:ext cx="273659" cy="1629115"/>
            </a:xfrm>
            <a:prstGeom prst="rect">
              <a:avLst/>
            </a:prstGeom>
            <a:solidFill>
              <a:srgbClr val="80BD41">
                <a:alpha val="100000"/>
              </a:srgbClr>
            </a:solidFill>
          </p:spPr>
          <p:txBody>
            <a:bodyPr/>
            <a:lstStyle/>
            <a:p/>
          </p:txBody>
        </p:sp>
        <p:sp>
          <p:nvSpPr>
            <p:cNvPr id="42" name="rc42"/>
            <p:cNvSpPr/>
            <p:nvPr/>
          </p:nvSpPr>
          <p:spPr>
            <a:xfrm>
              <a:off x="1457558" y="1786500"/>
              <a:ext cx="273659" cy="2130381"/>
            </a:xfrm>
            <a:prstGeom prst="rect">
              <a:avLst/>
            </a:prstGeom>
            <a:solidFill>
              <a:srgbClr val="80BD41">
                <a:alpha val="100000"/>
              </a:srgbClr>
            </a:solidFill>
          </p:spPr>
          <p:txBody>
            <a:bodyPr/>
            <a:lstStyle/>
            <a:p/>
          </p:txBody>
        </p:sp>
        <p:sp>
          <p:nvSpPr>
            <p:cNvPr id="43" name="rc43"/>
            <p:cNvSpPr/>
            <p:nvPr/>
          </p:nvSpPr>
          <p:spPr>
            <a:xfrm>
              <a:off x="1761624" y="1723842"/>
              <a:ext cx="273659" cy="2193039"/>
            </a:xfrm>
            <a:prstGeom prst="rect">
              <a:avLst/>
            </a:prstGeom>
            <a:solidFill>
              <a:srgbClr val="80BD41">
                <a:alpha val="100000"/>
              </a:srgbClr>
            </a:solidFill>
          </p:spPr>
          <p:txBody>
            <a:bodyPr/>
            <a:lstStyle/>
            <a:p/>
          </p:txBody>
        </p:sp>
        <p:sp>
          <p:nvSpPr>
            <p:cNvPr id="44" name="rc44"/>
            <p:cNvSpPr/>
            <p:nvPr/>
          </p:nvSpPr>
          <p:spPr>
            <a:xfrm>
              <a:off x="2065690" y="1661183"/>
              <a:ext cx="273659" cy="2255697"/>
            </a:xfrm>
            <a:prstGeom prst="rect">
              <a:avLst/>
            </a:prstGeom>
            <a:solidFill>
              <a:srgbClr val="80BD41">
                <a:alpha val="100000"/>
              </a:srgbClr>
            </a:solidFill>
          </p:spPr>
          <p:txBody>
            <a:bodyPr/>
            <a:lstStyle/>
            <a:p/>
          </p:txBody>
        </p:sp>
        <p:sp>
          <p:nvSpPr>
            <p:cNvPr id="45" name="rc45"/>
            <p:cNvSpPr/>
            <p:nvPr/>
          </p:nvSpPr>
          <p:spPr>
            <a:xfrm>
              <a:off x="2369756" y="1598525"/>
              <a:ext cx="273659" cy="2318356"/>
            </a:xfrm>
            <a:prstGeom prst="rect">
              <a:avLst/>
            </a:prstGeom>
            <a:solidFill>
              <a:srgbClr val="80BD41">
                <a:alpha val="100000"/>
              </a:srgbClr>
            </a:solidFill>
          </p:spPr>
          <p:txBody>
            <a:bodyPr/>
            <a:lstStyle/>
            <a:p/>
          </p:txBody>
        </p:sp>
        <p:sp>
          <p:nvSpPr>
            <p:cNvPr id="46" name="rc46"/>
            <p:cNvSpPr/>
            <p:nvPr/>
          </p:nvSpPr>
          <p:spPr>
            <a:xfrm>
              <a:off x="2673822" y="1441879"/>
              <a:ext cx="273659" cy="2475001"/>
            </a:xfrm>
            <a:prstGeom prst="rect">
              <a:avLst/>
            </a:prstGeom>
            <a:solidFill>
              <a:srgbClr val="80BD41">
                <a:alpha val="100000"/>
              </a:srgbClr>
            </a:solidFill>
          </p:spPr>
          <p:txBody>
            <a:bodyPr/>
            <a:lstStyle/>
            <a:p/>
          </p:txBody>
        </p:sp>
        <p:sp>
          <p:nvSpPr>
            <p:cNvPr id="47" name="rc47"/>
            <p:cNvSpPr/>
            <p:nvPr/>
          </p:nvSpPr>
          <p:spPr>
            <a:xfrm>
              <a:off x="2977888" y="1441879"/>
              <a:ext cx="273659" cy="2475001"/>
            </a:xfrm>
            <a:prstGeom prst="rect">
              <a:avLst/>
            </a:prstGeom>
            <a:solidFill>
              <a:srgbClr val="80BD41">
                <a:alpha val="100000"/>
              </a:srgbClr>
            </a:solidFill>
          </p:spPr>
          <p:txBody>
            <a:bodyPr/>
            <a:lstStyle/>
            <a:p/>
          </p:txBody>
        </p:sp>
        <p:sp>
          <p:nvSpPr>
            <p:cNvPr id="48" name="rc48"/>
            <p:cNvSpPr/>
            <p:nvPr/>
          </p:nvSpPr>
          <p:spPr>
            <a:xfrm>
              <a:off x="3281954" y="1410550"/>
              <a:ext cx="273659" cy="2506330"/>
            </a:xfrm>
            <a:prstGeom prst="rect">
              <a:avLst/>
            </a:prstGeom>
            <a:solidFill>
              <a:srgbClr val="80BD41">
                <a:alpha val="100000"/>
              </a:srgbClr>
            </a:solidFill>
          </p:spPr>
          <p:txBody>
            <a:bodyPr/>
            <a:lstStyle/>
            <a:p/>
          </p:txBody>
        </p:sp>
        <p:sp>
          <p:nvSpPr>
            <p:cNvPr id="49" name="rc49"/>
            <p:cNvSpPr/>
            <p:nvPr/>
          </p:nvSpPr>
          <p:spPr>
            <a:xfrm>
              <a:off x="3586020" y="1379221"/>
              <a:ext cx="273659" cy="2537660"/>
            </a:xfrm>
            <a:prstGeom prst="rect">
              <a:avLst/>
            </a:prstGeom>
            <a:solidFill>
              <a:srgbClr val="80BD41">
                <a:alpha val="100000"/>
              </a:srgbClr>
            </a:solidFill>
          </p:spPr>
          <p:txBody>
            <a:bodyPr/>
            <a:lstStyle/>
            <a:p/>
          </p:txBody>
        </p:sp>
        <p:sp>
          <p:nvSpPr>
            <p:cNvPr id="50" name="rc50"/>
            <p:cNvSpPr/>
            <p:nvPr/>
          </p:nvSpPr>
          <p:spPr>
            <a:xfrm>
              <a:off x="3890086" y="1347892"/>
              <a:ext cx="273659" cy="2568989"/>
            </a:xfrm>
            <a:prstGeom prst="rect">
              <a:avLst/>
            </a:prstGeom>
            <a:solidFill>
              <a:srgbClr val="80BD41">
                <a:alpha val="100000"/>
              </a:srgbClr>
            </a:solidFill>
          </p:spPr>
          <p:txBody>
            <a:bodyPr/>
            <a:lstStyle/>
            <a:p/>
          </p:txBody>
        </p:sp>
        <p:sp>
          <p:nvSpPr>
            <p:cNvPr id="51" name="rc51"/>
            <p:cNvSpPr/>
            <p:nvPr/>
          </p:nvSpPr>
          <p:spPr>
            <a:xfrm>
              <a:off x="4194152" y="1347892"/>
              <a:ext cx="273659" cy="2568989"/>
            </a:xfrm>
            <a:prstGeom prst="rect">
              <a:avLst/>
            </a:prstGeom>
            <a:solidFill>
              <a:srgbClr val="80BD41">
                <a:alpha val="100000"/>
              </a:srgbClr>
            </a:solidFill>
          </p:spPr>
          <p:txBody>
            <a:bodyPr/>
            <a:lstStyle/>
            <a:p/>
          </p:txBody>
        </p:sp>
        <p:sp>
          <p:nvSpPr>
            <p:cNvPr id="52" name="rc52"/>
            <p:cNvSpPr/>
            <p:nvPr/>
          </p:nvSpPr>
          <p:spPr>
            <a:xfrm>
              <a:off x="4498218" y="1285234"/>
              <a:ext cx="273659" cy="2631647"/>
            </a:xfrm>
            <a:prstGeom prst="rect">
              <a:avLst/>
            </a:prstGeom>
            <a:solidFill>
              <a:srgbClr val="80BD41">
                <a:alpha val="100000"/>
              </a:srgbClr>
            </a:solidFill>
          </p:spPr>
          <p:txBody>
            <a:bodyPr/>
            <a:lstStyle/>
            <a:p/>
          </p:txBody>
        </p:sp>
        <p:sp>
          <p:nvSpPr>
            <p:cNvPr id="53" name="rc53"/>
            <p:cNvSpPr/>
            <p:nvPr/>
          </p:nvSpPr>
          <p:spPr>
            <a:xfrm>
              <a:off x="4802284" y="1222575"/>
              <a:ext cx="273659" cy="2694305"/>
            </a:xfrm>
            <a:prstGeom prst="rect">
              <a:avLst/>
            </a:prstGeom>
            <a:solidFill>
              <a:srgbClr val="80BD41">
                <a:alpha val="100000"/>
              </a:srgbClr>
            </a:solidFill>
          </p:spPr>
          <p:txBody>
            <a:bodyPr/>
            <a:lstStyle/>
            <a:p/>
          </p:txBody>
        </p:sp>
        <p:sp>
          <p:nvSpPr>
            <p:cNvPr id="54" name="rc54"/>
            <p:cNvSpPr/>
            <p:nvPr/>
          </p:nvSpPr>
          <p:spPr>
            <a:xfrm>
              <a:off x="5106350" y="1191246"/>
              <a:ext cx="273659" cy="2725634"/>
            </a:xfrm>
            <a:prstGeom prst="rect">
              <a:avLst/>
            </a:prstGeom>
            <a:solidFill>
              <a:srgbClr val="80BD41">
                <a:alpha val="100000"/>
              </a:srgbClr>
            </a:solidFill>
          </p:spPr>
          <p:txBody>
            <a:bodyPr/>
            <a:lstStyle/>
            <a:p/>
          </p:txBody>
        </p:sp>
        <p:sp>
          <p:nvSpPr>
            <p:cNvPr id="55" name="rc55"/>
            <p:cNvSpPr/>
            <p:nvPr/>
          </p:nvSpPr>
          <p:spPr>
            <a:xfrm>
              <a:off x="5410416" y="1159917"/>
              <a:ext cx="273659" cy="2756964"/>
            </a:xfrm>
            <a:prstGeom prst="rect">
              <a:avLst/>
            </a:prstGeom>
            <a:solidFill>
              <a:srgbClr val="80BD41">
                <a:alpha val="100000"/>
              </a:srgbClr>
            </a:solidFill>
          </p:spPr>
          <p:txBody>
            <a:bodyPr/>
            <a:lstStyle/>
            <a:p/>
          </p:txBody>
        </p:sp>
        <p:sp>
          <p:nvSpPr>
            <p:cNvPr id="56" name="rc56"/>
            <p:cNvSpPr/>
            <p:nvPr/>
          </p:nvSpPr>
          <p:spPr>
            <a:xfrm>
              <a:off x="5714482" y="1003271"/>
              <a:ext cx="273659" cy="2913609"/>
            </a:xfrm>
            <a:prstGeom prst="rect">
              <a:avLst/>
            </a:prstGeom>
            <a:solidFill>
              <a:srgbClr val="80BD41">
                <a:alpha val="100000"/>
              </a:srgbClr>
            </a:solidFill>
          </p:spPr>
          <p:txBody>
            <a:bodyPr/>
            <a:lstStyle/>
            <a:p/>
          </p:txBody>
        </p:sp>
        <p:sp>
          <p:nvSpPr>
            <p:cNvPr id="57" name="rc57"/>
            <p:cNvSpPr/>
            <p:nvPr/>
          </p:nvSpPr>
          <p:spPr>
            <a:xfrm>
              <a:off x="6018548" y="909284"/>
              <a:ext cx="273659" cy="3007597"/>
            </a:xfrm>
            <a:prstGeom prst="rect">
              <a:avLst/>
            </a:prstGeom>
            <a:solidFill>
              <a:srgbClr val="80BD41">
                <a:alpha val="100000"/>
              </a:srgbClr>
            </a:solidFill>
          </p:spPr>
          <p:txBody>
            <a:bodyPr/>
            <a:lstStyle/>
            <a:p/>
          </p:txBody>
        </p:sp>
        <p:sp>
          <p:nvSpPr>
            <p:cNvPr id="58" name="rc58"/>
            <p:cNvSpPr/>
            <p:nvPr/>
          </p:nvSpPr>
          <p:spPr>
            <a:xfrm>
              <a:off x="6322614" y="909284"/>
              <a:ext cx="273659" cy="3007597"/>
            </a:xfrm>
            <a:prstGeom prst="rect">
              <a:avLst/>
            </a:prstGeom>
            <a:solidFill>
              <a:srgbClr val="80BD41">
                <a:alpha val="100000"/>
              </a:srgbClr>
            </a:solidFill>
          </p:spPr>
          <p:txBody>
            <a:bodyPr/>
            <a:lstStyle/>
            <a:p/>
          </p:txBody>
        </p:sp>
        <p:sp>
          <p:nvSpPr>
            <p:cNvPr id="59" name="rc59"/>
            <p:cNvSpPr/>
            <p:nvPr/>
          </p:nvSpPr>
          <p:spPr>
            <a:xfrm>
              <a:off x="6626680" y="909284"/>
              <a:ext cx="273659" cy="3007597"/>
            </a:xfrm>
            <a:prstGeom prst="rect">
              <a:avLst/>
            </a:prstGeom>
            <a:solidFill>
              <a:srgbClr val="80BD41">
                <a:alpha val="100000"/>
              </a:srgbClr>
            </a:solidFill>
          </p:spPr>
          <p:txBody>
            <a:bodyPr/>
            <a:lstStyle/>
            <a:p/>
          </p:txBody>
        </p:sp>
        <p:sp>
          <p:nvSpPr>
            <p:cNvPr id="60" name="rc60"/>
            <p:cNvSpPr/>
            <p:nvPr/>
          </p:nvSpPr>
          <p:spPr>
            <a:xfrm>
              <a:off x="7234811" y="877955"/>
              <a:ext cx="273659" cy="3038926"/>
            </a:xfrm>
            <a:prstGeom prst="rect">
              <a:avLst/>
            </a:prstGeom>
            <a:solidFill>
              <a:srgbClr val="80BD41">
                <a:alpha val="100000"/>
              </a:srgbClr>
            </a:solidFill>
          </p:spPr>
          <p:txBody>
            <a:bodyPr/>
            <a:lstStyle/>
            <a:p/>
          </p:txBody>
        </p:sp>
        <p:sp>
          <p:nvSpPr>
            <p:cNvPr id="61" name="rc61"/>
            <p:cNvSpPr/>
            <p:nvPr/>
          </p:nvSpPr>
          <p:spPr>
            <a:xfrm>
              <a:off x="6930745" y="877955"/>
              <a:ext cx="273659" cy="3038926"/>
            </a:xfrm>
            <a:prstGeom prst="rect">
              <a:avLst/>
            </a:prstGeom>
            <a:solidFill>
              <a:srgbClr val="80BD41">
                <a:alpha val="100000"/>
              </a:srgbClr>
            </a:solidFill>
          </p:spPr>
          <p:txBody>
            <a:bodyPr/>
            <a:lstStyle/>
            <a:p/>
          </p:txBody>
        </p:sp>
        <p:sp>
          <p:nvSpPr>
            <p:cNvPr id="62" name="rc62"/>
            <p:cNvSpPr/>
            <p:nvPr/>
          </p:nvSpPr>
          <p:spPr>
            <a:xfrm>
              <a:off x="7538877" y="846626"/>
              <a:ext cx="273659" cy="3070255"/>
            </a:xfrm>
            <a:prstGeom prst="rect">
              <a:avLst/>
            </a:prstGeom>
            <a:solidFill>
              <a:srgbClr val="80BD41">
                <a:alpha val="100000"/>
              </a:srgbClr>
            </a:solidFill>
          </p:spPr>
          <p:txBody>
            <a:bodyPr/>
            <a:lstStyle/>
            <a:p/>
          </p:txBody>
        </p:sp>
        <p:sp>
          <p:nvSpPr>
            <p:cNvPr id="63" name="rc63"/>
            <p:cNvSpPr/>
            <p:nvPr/>
          </p:nvSpPr>
          <p:spPr>
            <a:xfrm>
              <a:off x="7842943" y="846626"/>
              <a:ext cx="273659" cy="3070255"/>
            </a:xfrm>
            <a:prstGeom prst="rect">
              <a:avLst/>
            </a:prstGeom>
            <a:solidFill>
              <a:srgbClr val="80BD41">
                <a:alpha val="100000"/>
              </a:srgbClr>
            </a:solidFill>
          </p:spPr>
          <p:txBody>
            <a:bodyPr/>
            <a:lstStyle/>
            <a:p/>
          </p:txBody>
        </p:sp>
        <p:sp>
          <p:nvSpPr>
            <p:cNvPr id="64" name="rc64"/>
            <p:cNvSpPr/>
            <p:nvPr/>
          </p:nvSpPr>
          <p:spPr>
            <a:xfrm>
              <a:off x="8147009" y="815297"/>
              <a:ext cx="273659" cy="3101584"/>
            </a:xfrm>
            <a:prstGeom prst="rect">
              <a:avLst/>
            </a:prstGeom>
            <a:solidFill>
              <a:srgbClr val="80BD41">
                <a:alpha val="100000"/>
              </a:srgbClr>
            </a:solidFill>
          </p:spPr>
          <p:txBody>
            <a:bodyPr/>
            <a:lstStyle/>
            <a:p/>
          </p:txBody>
        </p:sp>
        <p:sp>
          <p:nvSpPr>
            <p:cNvPr id="65" name="rc65"/>
            <p:cNvSpPr/>
            <p:nvPr/>
          </p:nvSpPr>
          <p:spPr>
            <a:xfrm>
              <a:off x="8755141" y="815297"/>
              <a:ext cx="273659" cy="3101584"/>
            </a:xfrm>
            <a:prstGeom prst="rect">
              <a:avLst/>
            </a:prstGeom>
            <a:solidFill>
              <a:srgbClr val="80BD41">
                <a:alpha val="100000"/>
              </a:srgbClr>
            </a:solidFill>
          </p:spPr>
          <p:txBody>
            <a:bodyPr/>
            <a:lstStyle/>
            <a:p/>
          </p:txBody>
        </p:sp>
        <p:sp>
          <p:nvSpPr>
            <p:cNvPr id="66" name="rc66"/>
            <p:cNvSpPr/>
            <p:nvPr/>
          </p:nvSpPr>
          <p:spPr>
            <a:xfrm>
              <a:off x="8451075" y="815297"/>
              <a:ext cx="273659" cy="3101584"/>
            </a:xfrm>
            <a:prstGeom prst="rect">
              <a:avLst/>
            </a:prstGeom>
            <a:solidFill>
              <a:srgbClr val="80BD41">
                <a:alpha val="100000"/>
              </a:srgbClr>
            </a:solidFill>
          </p:spPr>
          <p:txBody>
            <a:bodyPr/>
            <a:lstStyle/>
            <a:p/>
          </p:txBody>
        </p:sp>
        <p:sp>
          <p:nvSpPr>
            <p:cNvPr id="67" name="rc67"/>
            <p:cNvSpPr/>
            <p:nvPr/>
          </p:nvSpPr>
          <p:spPr>
            <a:xfrm>
              <a:off x="849426" y="3039665"/>
              <a:ext cx="273659" cy="877215"/>
            </a:xfrm>
            <a:prstGeom prst="rect">
              <a:avLst/>
            </a:prstGeom>
            <a:solidFill>
              <a:srgbClr val="80BD41">
                <a:alpha val="100000"/>
              </a:srgbClr>
            </a:solidFill>
          </p:spPr>
          <p:txBody>
            <a:bodyPr/>
            <a:lstStyle/>
            <a:p/>
          </p:txBody>
        </p:sp>
        <p:sp>
          <p:nvSpPr>
            <p:cNvPr id="68" name="rc68"/>
            <p:cNvSpPr/>
            <p:nvPr/>
          </p:nvSpPr>
          <p:spPr>
            <a:xfrm>
              <a:off x="1153492" y="2287766"/>
              <a:ext cx="273659" cy="1629115"/>
            </a:xfrm>
            <a:prstGeom prst="rect">
              <a:avLst/>
            </a:prstGeom>
            <a:solidFill>
              <a:srgbClr val="80BD41">
                <a:alpha val="100000"/>
              </a:srgbClr>
            </a:solidFill>
          </p:spPr>
          <p:txBody>
            <a:bodyPr/>
            <a:lstStyle/>
            <a:p/>
          </p:txBody>
        </p:sp>
        <p:sp>
          <p:nvSpPr>
            <p:cNvPr id="69" name="rc69"/>
            <p:cNvSpPr/>
            <p:nvPr/>
          </p:nvSpPr>
          <p:spPr>
            <a:xfrm>
              <a:off x="1457558" y="1786500"/>
              <a:ext cx="273659" cy="2130381"/>
            </a:xfrm>
            <a:prstGeom prst="rect">
              <a:avLst/>
            </a:prstGeom>
            <a:solidFill>
              <a:srgbClr val="80BD41">
                <a:alpha val="100000"/>
              </a:srgbClr>
            </a:solidFill>
          </p:spPr>
          <p:txBody>
            <a:bodyPr/>
            <a:lstStyle/>
            <a:p/>
          </p:txBody>
        </p:sp>
        <p:sp>
          <p:nvSpPr>
            <p:cNvPr id="70" name="rc70"/>
            <p:cNvSpPr/>
            <p:nvPr/>
          </p:nvSpPr>
          <p:spPr>
            <a:xfrm>
              <a:off x="1761624" y="1723842"/>
              <a:ext cx="273659" cy="2193039"/>
            </a:xfrm>
            <a:prstGeom prst="rect">
              <a:avLst/>
            </a:prstGeom>
            <a:solidFill>
              <a:srgbClr val="80BD41">
                <a:alpha val="100000"/>
              </a:srgbClr>
            </a:solidFill>
          </p:spPr>
          <p:txBody>
            <a:bodyPr/>
            <a:lstStyle/>
            <a:p/>
          </p:txBody>
        </p:sp>
        <p:sp>
          <p:nvSpPr>
            <p:cNvPr id="71" name="rc71"/>
            <p:cNvSpPr/>
            <p:nvPr/>
          </p:nvSpPr>
          <p:spPr>
            <a:xfrm>
              <a:off x="2065690" y="1661183"/>
              <a:ext cx="273659" cy="2255697"/>
            </a:xfrm>
            <a:prstGeom prst="rect">
              <a:avLst/>
            </a:prstGeom>
            <a:solidFill>
              <a:srgbClr val="80BD41">
                <a:alpha val="100000"/>
              </a:srgbClr>
            </a:solidFill>
          </p:spPr>
          <p:txBody>
            <a:bodyPr/>
            <a:lstStyle/>
            <a:p/>
          </p:txBody>
        </p:sp>
        <p:sp>
          <p:nvSpPr>
            <p:cNvPr id="72" name="rc72"/>
            <p:cNvSpPr/>
            <p:nvPr/>
          </p:nvSpPr>
          <p:spPr>
            <a:xfrm>
              <a:off x="2369756" y="1598525"/>
              <a:ext cx="273659" cy="2318356"/>
            </a:xfrm>
            <a:prstGeom prst="rect">
              <a:avLst/>
            </a:prstGeom>
            <a:solidFill>
              <a:srgbClr val="80BD41">
                <a:alpha val="100000"/>
              </a:srgbClr>
            </a:solidFill>
          </p:spPr>
          <p:txBody>
            <a:bodyPr/>
            <a:lstStyle/>
            <a:p/>
          </p:txBody>
        </p:sp>
        <p:sp>
          <p:nvSpPr>
            <p:cNvPr id="73" name="rc73"/>
            <p:cNvSpPr/>
            <p:nvPr/>
          </p:nvSpPr>
          <p:spPr>
            <a:xfrm>
              <a:off x="2673822" y="1441879"/>
              <a:ext cx="273659" cy="2475001"/>
            </a:xfrm>
            <a:prstGeom prst="rect">
              <a:avLst/>
            </a:prstGeom>
            <a:solidFill>
              <a:srgbClr val="80BD41">
                <a:alpha val="100000"/>
              </a:srgbClr>
            </a:solidFill>
          </p:spPr>
          <p:txBody>
            <a:bodyPr/>
            <a:lstStyle/>
            <a:p/>
          </p:txBody>
        </p:sp>
        <p:sp>
          <p:nvSpPr>
            <p:cNvPr id="74" name="rc74"/>
            <p:cNvSpPr/>
            <p:nvPr/>
          </p:nvSpPr>
          <p:spPr>
            <a:xfrm>
              <a:off x="2977888" y="1441879"/>
              <a:ext cx="273659" cy="2475001"/>
            </a:xfrm>
            <a:prstGeom prst="rect">
              <a:avLst/>
            </a:prstGeom>
            <a:solidFill>
              <a:srgbClr val="80BD41">
                <a:alpha val="100000"/>
              </a:srgbClr>
            </a:solidFill>
          </p:spPr>
          <p:txBody>
            <a:bodyPr/>
            <a:lstStyle/>
            <a:p/>
          </p:txBody>
        </p:sp>
        <p:sp>
          <p:nvSpPr>
            <p:cNvPr id="75" name="rc75"/>
            <p:cNvSpPr/>
            <p:nvPr/>
          </p:nvSpPr>
          <p:spPr>
            <a:xfrm>
              <a:off x="3281954" y="1410550"/>
              <a:ext cx="273659" cy="2506330"/>
            </a:xfrm>
            <a:prstGeom prst="rect">
              <a:avLst/>
            </a:prstGeom>
            <a:solidFill>
              <a:srgbClr val="80BD41">
                <a:alpha val="100000"/>
              </a:srgbClr>
            </a:solidFill>
          </p:spPr>
          <p:txBody>
            <a:bodyPr/>
            <a:lstStyle/>
            <a:p/>
          </p:txBody>
        </p:sp>
        <p:sp>
          <p:nvSpPr>
            <p:cNvPr id="76" name="rc76"/>
            <p:cNvSpPr/>
            <p:nvPr/>
          </p:nvSpPr>
          <p:spPr>
            <a:xfrm>
              <a:off x="3586020" y="1379221"/>
              <a:ext cx="273659" cy="2537660"/>
            </a:xfrm>
            <a:prstGeom prst="rect">
              <a:avLst/>
            </a:prstGeom>
            <a:solidFill>
              <a:srgbClr val="80BD41">
                <a:alpha val="100000"/>
              </a:srgbClr>
            </a:solidFill>
          </p:spPr>
          <p:txBody>
            <a:bodyPr/>
            <a:lstStyle/>
            <a:p/>
          </p:txBody>
        </p:sp>
        <p:sp>
          <p:nvSpPr>
            <p:cNvPr id="77" name="rc77"/>
            <p:cNvSpPr/>
            <p:nvPr/>
          </p:nvSpPr>
          <p:spPr>
            <a:xfrm>
              <a:off x="3890086" y="1347892"/>
              <a:ext cx="273659" cy="2568989"/>
            </a:xfrm>
            <a:prstGeom prst="rect">
              <a:avLst/>
            </a:prstGeom>
            <a:solidFill>
              <a:srgbClr val="80BD41">
                <a:alpha val="100000"/>
              </a:srgbClr>
            </a:solidFill>
          </p:spPr>
          <p:txBody>
            <a:bodyPr/>
            <a:lstStyle/>
            <a:p/>
          </p:txBody>
        </p:sp>
        <p:sp>
          <p:nvSpPr>
            <p:cNvPr id="78" name="rc78"/>
            <p:cNvSpPr/>
            <p:nvPr/>
          </p:nvSpPr>
          <p:spPr>
            <a:xfrm>
              <a:off x="4194152" y="1347892"/>
              <a:ext cx="273659" cy="2568989"/>
            </a:xfrm>
            <a:prstGeom prst="rect">
              <a:avLst/>
            </a:prstGeom>
            <a:solidFill>
              <a:srgbClr val="80BD41">
                <a:alpha val="100000"/>
              </a:srgbClr>
            </a:solidFill>
          </p:spPr>
          <p:txBody>
            <a:bodyPr/>
            <a:lstStyle/>
            <a:p/>
          </p:txBody>
        </p:sp>
        <p:sp>
          <p:nvSpPr>
            <p:cNvPr id="79" name="rc79"/>
            <p:cNvSpPr/>
            <p:nvPr/>
          </p:nvSpPr>
          <p:spPr>
            <a:xfrm>
              <a:off x="4498218" y="1285234"/>
              <a:ext cx="273659" cy="2631647"/>
            </a:xfrm>
            <a:prstGeom prst="rect">
              <a:avLst/>
            </a:prstGeom>
            <a:solidFill>
              <a:srgbClr val="80BD41">
                <a:alpha val="100000"/>
              </a:srgbClr>
            </a:solidFill>
          </p:spPr>
          <p:txBody>
            <a:bodyPr/>
            <a:lstStyle/>
            <a:p/>
          </p:txBody>
        </p:sp>
        <p:sp>
          <p:nvSpPr>
            <p:cNvPr id="80" name="rc80"/>
            <p:cNvSpPr/>
            <p:nvPr/>
          </p:nvSpPr>
          <p:spPr>
            <a:xfrm>
              <a:off x="4802284" y="1222575"/>
              <a:ext cx="273659" cy="2694305"/>
            </a:xfrm>
            <a:prstGeom prst="rect">
              <a:avLst/>
            </a:prstGeom>
            <a:solidFill>
              <a:srgbClr val="80BD41">
                <a:alpha val="100000"/>
              </a:srgbClr>
            </a:solidFill>
          </p:spPr>
          <p:txBody>
            <a:bodyPr/>
            <a:lstStyle/>
            <a:p/>
          </p:txBody>
        </p:sp>
        <p:sp>
          <p:nvSpPr>
            <p:cNvPr id="81" name="rc81"/>
            <p:cNvSpPr/>
            <p:nvPr/>
          </p:nvSpPr>
          <p:spPr>
            <a:xfrm>
              <a:off x="5106350" y="1191246"/>
              <a:ext cx="273659" cy="2725634"/>
            </a:xfrm>
            <a:prstGeom prst="rect">
              <a:avLst/>
            </a:prstGeom>
            <a:solidFill>
              <a:srgbClr val="80BD41">
                <a:alpha val="100000"/>
              </a:srgbClr>
            </a:solidFill>
          </p:spPr>
          <p:txBody>
            <a:bodyPr/>
            <a:lstStyle/>
            <a:p/>
          </p:txBody>
        </p:sp>
        <p:sp>
          <p:nvSpPr>
            <p:cNvPr id="82" name="rc82"/>
            <p:cNvSpPr/>
            <p:nvPr/>
          </p:nvSpPr>
          <p:spPr>
            <a:xfrm>
              <a:off x="5410416" y="1159917"/>
              <a:ext cx="273659" cy="2756964"/>
            </a:xfrm>
            <a:prstGeom prst="rect">
              <a:avLst/>
            </a:prstGeom>
            <a:solidFill>
              <a:srgbClr val="80BD41">
                <a:alpha val="100000"/>
              </a:srgbClr>
            </a:solidFill>
          </p:spPr>
          <p:txBody>
            <a:bodyPr/>
            <a:lstStyle/>
            <a:p/>
          </p:txBody>
        </p:sp>
        <p:sp>
          <p:nvSpPr>
            <p:cNvPr id="83" name="rc83"/>
            <p:cNvSpPr/>
            <p:nvPr/>
          </p:nvSpPr>
          <p:spPr>
            <a:xfrm>
              <a:off x="5714482" y="1003271"/>
              <a:ext cx="273659" cy="2913609"/>
            </a:xfrm>
            <a:prstGeom prst="rect">
              <a:avLst/>
            </a:prstGeom>
            <a:solidFill>
              <a:srgbClr val="80BD41">
                <a:alpha val="100000"/>
              </a:srgbClr>
            </a:solidFill>
          </p:spPr>
          <p:txBody>
            <a:bodyPr/>
            <a:lstStyle/>
            <a:p/>
          </p:txBody>
        </p:sp>
        <p:sp>
          <p:nvSpPr>
            <p:cNvPr id="84" name="rc84"/>
            <p:cNvSpPr/>
            <p:nvPr/>
          </p:nvSpPr>
          <p:spPr>
            <a:xfrm>
              <a:off x="6018548" y="909284"/>
              <a:ext cx="273659" cy="3007597"/>
            </a:xfrm>
            <a:prstGeom prst="rect">
              <a:avLst/>
            </a:prstGeom>
            <a:solidFill>
              <a:srgbClr val="80BD41">
                <a:alpha val="100000"/>
              </a:srgbClr>
            </a:solidFill>
          </p:spPr>
          <p:txBody>
            <a:bodyPr/>
            <a:lstStyle/>
            <a:p/>
          </p:txBody>
        </p:sp>
        <p:sp>
          <p:nvSpPr>
            <p:cNvPr id="85" name="rc85"/>
            <p:cNvSpPr/>
            <p:nvPr/>
          </p:nvSpPr>
          <p:spPr>
            <a:xfrm>
              <a:off x="6322614" y="909284"/>
              <a:ext cx="273659" cy="3007597"/>
            </a:xfrm>
            <a:prstGeom prst="rect">
              <a:avLst/>
            </a:prstGeom>
            <a:solidFill>
              <a:srgbClr val="80BD41">
                <a:alpha val="100000"/>
              </a:srgbClr>
            </a:solidFill>
          </p:spPr>
          <p:txBody>
            <a:bodyPr/>
            <a:lstStyle/>
            <a:p/>
          </p:txBody>
        </p:sp>
        <p:sp>
          <p:nvSpPr>
            <p:cNvPr id="86" name="rc86"/>
            <p:cNvSpPr/>
            <p:nvPr/>
          </p:nvSpPr>
          <p:spPr>
            <a:xfrm>
              <a:off x="6626680" y="909284"/>
              <a:ext cx="273659" cy="3007597"/>
            </a:xfrm>
            <a:prstGeom prst="rect">
              <a:avLst/>
            </a:prstGeom>
            <a:solidFill>
              <a:srgbClr val="80BD41">
                <a:alpha val="100000"/>
              </a:srgbClr>
            </a:solidFill>
          </p:spPr>
          <p:txBody>
            <a:bodyPr/>
            <a:lstStyle/>
            <a:p/>
          </p:txBody>
        </p:sp>
        <p:sp>
          <p:nvSpPr>
            <p:cNvPr id="87" name="rc87"/>
            <p:cNvSpPr/>
            <p:nvPr/>
          </p:nvSpPr>
          <p:spPr>
            <a:xfrm>
              <a:off x="7234811" y="877955"/>
              <a:ext cx="273659" cy="3038926"/>
            </a:xfrm>
            <a:prstGeom prst="rect">
              <a:avLst/>
            </a:prstGeom>
            <a:solidFill>
              <a:srgbClr val="80BD41">
                <a:alpha val="100000"/>
              </a:srgbClr>
            </a:solidFill>
          </p:spPr>
          <p:txBody>
            <a:bodyPr/>
            <a:lstStyle/>
            <a:p/>
          </p:txBody>
        </p:sp>
        <p:sp>
          <p:nvSpPr>
            <p:cNvPr id="88" name="rc88"/>
            <p:cNvSpPr/>
            <p:nvPr/>
          </p:nvSpPr>
          <p:spPr>
            <a:xfrm>
              <a:off x="6930745" y="877955"/>
              <a:ext cx="273659" cy="3038926"/>
            </a:xfrm>
            <a:prstGeom prst="rect">
              <a:avLst/>
            </a:prstGeom>
            <a:solidFill>
              <a:srgbClr val="80BD41">
                <a:alpha val="100000"/>
              </a:srgbClr>
            </a:solidFill>
          </p:spPr>
          <p:txBody>
            <a:bodyPr/>
            <a:lstStyle/>
            <a:p/>
          </p:txBody>
        </p:sp>
        <p:sp>
          <p:nvSpPr>
            <p:cNvPr id="89" name="rc89"/>
            <p:cNvSpPr/>
            <p:nvPr/>
          </p:nvSpPr>
          <p:spPr>
            <a:xfrm>
              <a:off x="7538877" y="846626"/>
              <a:ext cx="273659" cy="3070255"/>
            </a:xfrm>
            <a:prstGeom prst="rect">
              <a:avLst/>
            </a:prstGeom>
            <a:solidFill>
              <a:srgbClr val="80BD41">
                <a:alpha val="100000"/>
              </a:srgbClr>
            </a:solidFill>
          </p:spPr>
          <p:txBody>
            <a:bodyPr/>
            <a:lstStyle/>
            <a:p/>
          </p:txBody>
        </p:sp>
        <p:sp>
          <p:nvSpPr>
            <p:cNvPr id="90" name="rc90"/>
            <p:cNvSpPr/>
            <p:nvPr/>
          </p:nvSpPr>
          <p:spPr>
            <a:xfrm>
              <a:off x="7842943" y="846626"/>
              <a:ext cx="273659" cy="3070255"/>
            </a:xfrm>
            <a:prstGeom prst="rect">
              <a:avLst/>
            </a:prstGeom>
            <a:solidFill>
              <a:srgbClr val="80BD41">
                <a:alpha val="100000"/>
              </a:srgbClr>
            </a:solidFill>
          </p:spPr>
          <p:txBody>
            <a:bodyPr/>
            <a:lstStyle/>
            <a:p/>
          </p:txBody>
        </p:sp>
        <p:sp>
          <p:nvSpPr>
            <p:cNvPr id="91" name="rc91"/>
            <p:cNvSpPr/>
            <p:nvPr/>
          </p:nvSpPr>
          <p:spPr>
            <a:xfrm>
              <a:off x="8147009" y="815297"/>
              <a:ext cx="273659" cy="3101584"/>
            </a:xfrm>
            <a:prstGeom prst="rect">
              <a:avLst/>
            </a:prstGeom>
            <a:solidFill>
              <a:srgbClr val="80BD41">
                <a:alpha val="100000"/>
              </a:srgbClr>
            </a:solidFill>
          </p:spPr>
          <p:txBody>
            <a:bodyPr/>
            <a:lstStyle/>
            <a:p/>
          </p:txBody>
        </p:sp>
        <p:sp>
          <p:nvSpPr>
            <p:cNvPr id="92" name="rc92"/>
            <p:cNvSpPr/>
            <p:nvPr/>
          </p:nvSpPr>
          <p:spPr>
            <a:xfrm>
              <a:off x="8755141" y="815297"/>
              <a:ext cx="273659" cy="3101584"/>
            </a:xfrm>
            <a:prstGeom prst="rect">
              <a:avLst/>
            </a:prstGeom>
            <a:solidFill>
              <a:srgbClr val="80BD41">
                <a:alpha val="100000"/>
              </a:srgbClr>
            </a:solidFill>
          </p:spPr>
          <p:txBody>
            <a:bodyPr/>
            <a:lstStyle/>
            <a:p/>
          </p:txBody>
        </p:sp>
        <p:sp>
          <p:nvSpPr>
            <p:cNvPr id="93" name="rc93"/>
            <p:cNvSpPr/>
            <p:nvPr/>
          </p:nvSpPr>
          <p:spPr>
            <a:xfrm>
              <a:off x="8451075"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3788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2823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1858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49426" y="30893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9426" y="3039665"/>
              <a:ext cx="236479" cy="236479"/>
            </a:xfrm>
            <a:custGeom>
              <a:avLst/>
              <a:pathLst>
                <a:path w="236479" h="236479">
                  <a:moveTo>
                    <a:pt x="226829" y="0"/>
                  </a:moveTo>
                  <a:lnTo>
                    <a:pt x="236479" y="0"/>
                  </a:lnTo>
                  <a:lnTo>
                    <a:pt x="0" y="236479"/>
                  </a:lnTo>
                  <a:lnTo>
                    <a:pt x="0" y="2268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9426" y="3039665"/>
              <a:ext cx="139980" cy="139980"/>
            </a:xfrm>
            <a:custGeom>
              <a:avLst/>
              <a:pathLst>
                <a:path w="139980" h="139980">
                  <a:moveTo>
                    <a:pt x="130331" y="0"/>
                  </a:moveTo>
                  <a:lnTo>
                    <a:pt x="139980" y="0"/>
                  </a:lnTo>
                  <a:lnTo>
                    <a:pt x="0" y="139980"/>
                  </a:lnTo>
                  <a:lnTo>
                    <a:pt x="0" y="130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9426" y="3039665"/>
              <a:ext cx="43482" cy="43482"/>
            </a:xfrm>
            <a:custGeom>
              <a:avLst/>
              <a:pathLst>
                <a:path w="43482" h="43482">
                  <a:moveTo>
                    <a:pt x="33832" y="0"/>
                  </a:moveTo>
                  <a:lnTo>
                    <a:pt x="43482" y="0"/>
                  </a:lnTo>
                  <a:lnTo>
                    <a:pt x="0" y="43482"/>
                  </a:lnTo>
                  <a:lnTo>
                    <a:pt x="0" y="33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7024" y="3846754"/>
              <a:ext cx="70127" cy="70127"/>
            </a:xfrm>
            <a:custGeom>
              <a:avLst/>
              <a:pathLst>
                <a:path w="70127" h="70127">
                  <a:moveTo>
                    <a:pt x="70127" y="0"/>
                  </a:moveTo>
                  <a:lnTo>
                    <a:pt x="70127" y="9649"/>
                  </a:lnTo>
                  <a:lnTo>
                    <a:pt x="9649" y="70127"/>
                  </a:lnTo>
                  <a:lnTo>
                    <a:pt x="0" y="70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60526" y="3750255"/>
              <a:ext cx="166626" cy="166626"/>
            </a:xfrm>
            <a:custGeom>
              <a:avLst/>
              <a:pathLst>
                <a:path w="166626" h="166626">
                  <a:moveTo>
                    <a:pt x="166626" y="0"/>
                  </a:moveTo>
                  <a:lnTo>
                    <a:pt x="166626" y="9649"/>
                  </a:lnTo>
                  <a:lnTo>
                    <a:pt x="9649" y="166626"/>
                  </a:lnTo>
                  <a:lnTo>
                    <a:pt x="0" y="166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64027" y="3653756"/>
              <a:ext cx="263124" cy="263124"/>
            </a:xfrm>
            <a:custGeom>
              <a:avLst/>
              <a:pathLst>
                <a:path w="263124" h="263124">
                  <a:moveTo>
                    <a:pt x="263124" y="0"/>
                  </a:moveTo>
                  <a:lnTo>
                    <a:pt x="263124" y="9649"/>
                  </a:lnTo>
                  <a:lnTo>
                    <a:pt x="9649" y="263124"/>
                  </a:lnTo>
                  <a:lnTo>
                    <a:pt x="0" y="263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35572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34607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33642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32677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31712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30747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29782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288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278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26887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53492" y="259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53492" y="24957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53492" y="23992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53492" y="23027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53492" y="2287766"/>
              <a:ext cx="201819" cy="201819"/>
            </a:xfrm>
            <a:custGeom>
              <a:avLst/>
              <a:pathLst>
                <a:path w="201819" h="201819">
                  <a:moveTo>
                    <a:pt x="192169" y="0"/>
                  </a:moveTo>
                  <a:lnTo>
                    <a:pt x="201819" y="0"/>
                  </a:lnTo>
                  <a:lnTo>
                    <a:pt x="0" y="201819"/>
                  </a:lnTo>
                  <a:lnTo>
                    <a:pt x="0" y="192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53492" y="2287766"/>
              <a:ext cx="105320" cy="105320"/>
            </a:xfrm>
            <a:custGeom>
              <a:avLst/>
              <a:pathLst>
                <a:path w="105320" h="105320">
                  <a:moveTo>
                    <a:pt x="95671" y="0"/>
                  </a:moveTo>
                  <a:lnTo>
                    <a:pt x="105320" y="0"/>
                  </a:lnTo>
                  <a:lnTo>
                    <a:pt x="0" y="105320"/>
                  </a:lnTo>
                  <a:lnTo>
                    <a:pt x="0" y="95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53492" y="2287766"/>
              <a:ext cx="8822" cy="8822"/>
            </a:xfrm>
            <a:custGeom>
              <a:avLst/>
              <a:pathLst>
                <a:path w="8822" h="8822">
                  <a:moveTo>
                    <a:pt x="0" y="8822"/>
                  </a:moveTo>
                  <a:lnTo>
                    <a:pt x="0" y="0"/>
                  </a:lnTo>
                  <a:lnTo>
                    <a:pt x="882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611507" y="3884973"/>
              <a:ext cx="31908" cy="31908"/>
            </a:xfrm>
            <a:custGeom>
              <a:avLst/>
              <a:pathLst>
                <a:path w="31908" h="31908">
                  <a:moveTo>
                    <a:pt x="31908" y="0"/>
                  </a:moveTo>
                  <a:lnTo>
                    <a:pt x="31908" y="9649"/>
                  </a:lnTo>
                  <a:lnTo>
                    <a:pt x="9649" y="31908"/>
                  </a:lnTo>
                  <a:lnTo>
                    <a:pt x="0" y="31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15008" y="3788474"/>
              <a:ext cx="128407" cy="128407"/>
            </a:xfrm>
            <a:custGeom>
              <a:avLst/>
              <a:pathLst>
                <a:path w="128407" h="128407">
                  <a:moveTo>
                    <a:pt x="128407" y="0"/>
                  </a:moveTo>
                  <a:lnTo>
                    <a:pt x="128407" y="9649"/>
                  </a:lnTo>
                  <a:lnTo>
                    <a:pt x="9649" y="128407"/>
                  </a:lnTo>
                  <a:lnTo>
                    <a:pt x="0" y="12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18510" y="3691975"/>
              <a:ext cx="224905" cy="224905"/>
            </a:xfrm>
            <a:custGeom>
              <a:avLst/>
              <a:pathLst>
                <a:path w="224905" h="224905">
                  <a:moveTo>
                    <a:pt x="224905" y="0"/>
                  </a:moveTo>
                  <a:lnTo>
                    <a:pt x="224905" y="9649"/>
                  </a:lnTo>
                  <a:lnTo>
                    <a:pt x="9649" y="224905"/>
                  </a:lnTo>
                  <a:lnTo>
                    <a:pt x="0" y="224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369756" y="35954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369756" y="34989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369756" y="34024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369756" y="33059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369756" y="32094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369756" y="31129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369756" y="30164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369756" y="29199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369756" y="28234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369756" y="27269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369756" y="26304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369756" y="25339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369756" y="24374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369756" y="23409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369756" y="224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369756" y="21479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369756" y="20514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69756" y="195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69756" y="18585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69756" y="17620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69756" y="166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69756" y="1598525"/>
              <a:ext cx="253788" cy="253788"/>
            </a:xfrm>
            <a:custGeom>
              <a:avLst/>
              <a:pathLst>
                <a:path w="253788" h="253788">
                  <a:moveTo>
                    <a:pt x="244138" y="0"/>
                  </a:moveTo>
                  <a:lnTo>
                    <a:pt x="253788" y="0"/>
                  </a:lnTo>
                  <a:lnTo>
                    <a:pt x="0" y="253788"/>
                  </a:lnTo>
                  <a:lnTo>
                    <a:pt x="0" y="24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69756" y="1598525"/>
              <a:ext cx="157290" cy="157290"/>
            </a:xfrm>
            <a:custGeom>
              <a:avLst/>
              <a:pathLst>
                <a:path w="157290" h="157290">
                  <a:moveTo>
                    <a:pt x="147640" y="0"/>
                  </a:moveTo>
                  <a:lnTo>
                    <a:pt x="157290" y="0"/>
                  </a:lnTo>
                  <a:lnTo>
                    <a:pt x="0" y="157290"/>
                  </a:lnTo>
                  <a:lnTo>
                    <a:pt x="0" y="14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69756" y="1598525"/>
              <a:ext cx="60791" cy="60791"/>
            </a:xfrm>
            <a:custGeom>
              <a:avLst/>
              <a:pathLst>
                <a:path w="60791" h="60791">
                  <a:moveTo>
                    <a:pt x="51141" y="0"/>
                  </a:moveTo>
                  <a:lnTo>
                    <a:pt x="60791" y="0"/>
                  </a:lnTo>
                  <a:lnTo>
                    <a:pt x="0" y="60791"/>
                  </a:lnTo>
                  <a:lnTo>
                    <a:pt x="0" y="51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01003" y="3870403"/>
              <a:ext cx="46478" cy="46478"/>
            </a:xfrm>
            <a:custGeom>
              <a:avLst/>
              <a:pathLst>
                <a:path w="46478" h="46478">
                  <a:moveTo>
                    <a:pt x="46478" y="0"/>
                  </a:moveTo>
                  <a:lnTo>
                    <a:pt x="46478" y="9649"/>
                  </a:lnTo>
                  <a:lnTo>
                    <a:pt x="9649" y="46478"/>
                  </a:lnTo>
                  <a:lnTo>
                    <a:pt x="0" y="46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04504" y="3773904"/>
              <a:ext cx="142977" cy="142977"/>
            </a:xfrm>
            <a:custGeom>
              <a:avLst/>
              <a:pathLst>
                <a:path w="142977" h="142977">
                  <a:moveTo>
                    <a:pt x="142977" y="0"/>
                  </a:moveTo>
                  <a:lnTo>
                    <a:pt x="142977" y="9649"/>
                  </a:lnTo>
                  <a:lnTo>
                    <a:pt x="9649" y="142977"/>
                  </a:lnTo>
                  <a:lnTo>
                    <a:pt x="0" y="14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708006" y="3677405"/>
              <a:ext cx="239475" cy="239475"/>
            </a:xfrm>
            <a:custGeom>
              <a:avLst/>
              <a:pathLst>
                <a:path w="239475" h="239475">
                  <a:moveTo>
                    <a:pt x="239475" y="0"/>
                  </a:moveTo>
                  <a:lnTo>
                    <a:pt x="239475" y="9649"/>
                  </a:lnTo>
                  <a:lnTo>
                    <a:pt x="9649" y="239475"/>
                  </a:lnTo>
                  <a:lnTo>
                    <a:pt x="0" y="239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673822" y="35809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673822" y="34844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673822" y="33879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673822" y="32914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673822" y="31949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673822" y="30984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673822" y="30019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673822" y="290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673822" y="280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673822" y="27124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673822" y="261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673822" y="251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673822" y="24229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673822" y="232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673822" y="222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673822" y="21334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673822" y="203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673822" y="194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673822" y="18439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673822" y="174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673822" y="165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673822" y="15544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73822" y="145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673822" y="1441879"/>
              <a:ext cx="202867" cy="202867"/>
            </a:xfrm>
            <a:custGeom>
              <a:avLst/>
              <a:pathLst>
                <a:path w="202867" h="202867">
                  <a:moveTo>
                    <a:pt x="193217" y="0"/>
                  </a:moveTo>
                  <a:lnTo>
                    <a:pt x="202867" y="0"/>
                  </a:lnTo>
                  <a:lnTo>
                    <a:pt x="0" y="202867"/>
                  </a:lnTo>
                  <a:lnTo>
                    <a:pt x="0" y="193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673822" y="1441879"/>
              <a:ext cx="106368" cy="106368"/>
            </a:xfrm>
            <a:custGeom>
              <a:avLst/>
              <a:pathLst>
                <a:path w="106368" h="106368">
                  <a:moveTo>
                    <a:pt x="96718" y="0"/>
                  </a:moveTo>
                  <a:lnTo>
                    <a:pt x="106368" y="0"/>
                  </a:lnTo>
                  <a:lnTo>
                    <a:pt x="0" y="106368"/>
                  </a:lnTo>
                  <a:lnTo>
                    <a:pt x="0" y="96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673822" y="1441879"/>
              <a:ext cx="9869" cy="9869"/>
            </a:xfrm>
            <a:custGeom>
              <a:avLst/>
              <a:pathLst>
                <a:path w="9869" h="9869">
                  <a:moveTo>
                    <a:pt x="219" y="0"/>
                  </a:moveTo>
                  <a:lnTo>
                    <a:pt x="9869" y="0"/>
                  </a:lnTo>
                  <a:lnTo>
                    <a:pt x="0" y="9869"/>
                  </a:lnTo>
                  <a:lnTo>
                    <a:pt x="0" y="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79995" y="3841263"/>
              <a:ext cx="75618" cy="75618"/>
            </a:xfrm>
            <a:custGeom>
              <a:avLst/>
              <a:pathLst>
                <a:path w="75618" h="75618">
                  <a:moveTo>
                    <a:pt x="75618" y="0"/>
                  </a:moveTo>
                  <a:lnTo>
                    <a:pt x="75618" y="9649"/>
                  </a:lnTo>
                  <a:lnTo>
                    <a:pt x="9649" y="75618"/>
                  </a:lnTo>
                  <a:lnTo>
                    <a:pt x="0" y="75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383496" y="3744764"/>
              <a:ext cx="172117" cy="172117"/>
            </a:xfrm>
            <a:custGeom>
              <a:avLst/>
              <a:pathLst>
                <a:path w="172117" h="172117">
                  <a:moveTo>
                    <a:pt x="172117" y="0"/>
                  </a:moveTo>
                  <a:lnTo>
                    <a:pt x="172117" y="9649"/>
                  </a:lnTo>
                  <a:lnTo>
                    <a:pt x="9649" y="172117"/>
                  </a:lnTo>
                  <a:lnTo>
                    <a:pt x="0" y="172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6998" y="3648265"/>
              <a:ext cx="268615" cy="268615"/>
            </a:xfrm>
            <a:custGeom>
              <a:avLst/>
              <a:pathLst>
                <a:path w="268615" h="268615">
                  <a:moveTo>
                    <a:pt x="268615" y="0"/>
                  </a:moveTo>
                  <a:lnTo>
                    <a:pt x="268615" y="9649"/>
                  </a:lnTo>
                  <a:lnTo>
                    <a:pt x="9649" y="268615"/>
                  </a:lnTo>
                  <a:lnTo>
                    <a:pt x="0" y="268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355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345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33587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326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31657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30692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281954" y="29727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281954" y="28762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281954" y="27797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281954" y="26832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281954" y="25867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281954" y="24902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281954" y="23937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281954" y="22972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281954" y="22007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281954" y="21042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281954" y="20077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281954" y="19112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281954" y="18147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281954" y="17182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281954" y="16217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281954" y="15252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281954" y="14287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281954" y="1410550"/>
              <a:ext cx="205056" cy="205056"/>
            </a:xfrm>
            <a:custGeom>
              <a:avLst/>
              <a:pathLst>
                <a:path w="205056" h="205056">
                  <a:moveTo>
                    <a:pt x="195406" y="0"/>
                  </a:moveTo>
                  <a:lnTo>
                    <a:pt x="205056" y="0"/>
                  </a:lnTo>
                  <a:lnTo>
                    <a:pt x="0" y="205056"/>
                  </a:lnTo>
                  <a:lnTo>
                    <a:pt x="0" y="19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281954" y="1410550"/>
              <a:ext cx="108557" cy="108557"/>
            </a:xfrm>
            <a:custGeom>
              <a:avLst/>
              <a:pathLst>
                <a:path w="108557" h="108557">
                  <a:moveTo>
                    <a:pt x="98907" y="0"/>
                  </a:moveTo>
                  <a:lnTo>
                    <a:pt x="108557" y="0"/>
                  </a:lnTo>
                  <a:lnTo>
                    <a:pt x="0" y="108557"/>
                  </a:lnTo>
                  <a:lnTo>
                    <a:pt x="0" y="98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281954" y="1410550"/>
              <a:ext cx="12059" cy="12059"/>
            </a:xfrm>
            <a:custGeom>
              <a:avLst/>
              <a:pathLst>
                <a:path w="12059" h="12059">
                  <a:moveTo>
                    <a:pt x="2409" y="0"/>
                  </a:moveTo>
                  <a:lnTo>
                    <a:pt x="12059" y="0"/>
                  </a:lnTo>
                  <a:lnTo>
                    <a:pt x="0" y="12059"/>
                  </a:lnTo>
                  <a:lnTo>
                    <a:pt x="0" y="24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69491" y="3826693"/>
              <a:ext cx="90188" cy="90188"/>
            </a:xfrm>
            <a:custGeom>
              <a:avLst/>
              <a:pathLst>
                <a:path w="90188" h="90188">
                  <a:moveTo>
                    <a:pt x="90188" y="0"/>
                  </a:moveTo>
                  <a:lnTo>
                    <a:pt x="90188" y="9649"/>
                  </a:lnTo>
                  <a:lnTo>
                    <a:pt x="9649" y="90188"/>
                  </a:lnTo>
                  <a:lnTo>
                    <a:pt x="0" y="901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672992" y="3730194"/>
              <a:ext cx="186687" cy="186687"/>
            </a:xfrm>
            <a:custGeom>
              <a:avLst/>
              <a:pathLst>
                <a:path w="186687" h="186687">
                  <a:moveTo>
                    <a:pt x="186687" y="0"/>
                  </a:moveTo>
                  <a:lnTo>
                    <a:pt x="186687" y="9649"/>
                  </a:lnTo>
                  <a:lnTo>
                    <a:pt x="9649" y="186687"/>
                  </a:lnTo>
                  <a:lnTo>
                    <a:pt x="0" y="186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633695"/>
              <a:ext cx="273659" cy="283185"/>
            </a:xfrm>
            <a:custGeom>
              <a:avLst/>
              <a:pathLst>
                <a:path w="273659" h="283185">
                  <a:moveTo>
                    <a:pt x="273659" y="0"/>
                  </a:moveTo>
                  <a:lnTo>
                    <a:pt x="273659" y="9649"/>
                  </a:lnTo>
                  <a:lnTo>
                    <a:pt x="0" y="283185"/>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53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4406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3441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324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31512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30547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95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86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76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66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57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47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3792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228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218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20897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99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89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8002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70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60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5107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586020" y="141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586020" y="1379221"/>
              <a:ext cx="221815" cy="221815"/>
            </a:xfrm>
            <a:custGeom>
              <a:avLst/>
              <a:pathLst>
                <a:path w="221815" h="221815">
                  <a:moveTo>
                    <a:pt x="212165" y="0"/>
                  </a:moveTo>
                  <a:lnTo>
                    <a:pt x="221815" y="0"/>
                  </a:lnTo>
                  <a:lnTo>
                    <a:pt x="0" y="221815"/>
                  </a:lnTo>
                  <a:lnTo>
                    <a:pt x="0" y="212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586020" y="1379221"/>
              <a:ext cx="125316" cy="125316"/>
            </a:xfrm>
            <a:custGeom>
              <a:avLst/>
              <a:pathLst>
                <a:path w="125316" h="125316">
                  <a:moveTo>
                    <a:pt x="115667" y="0"/>
                  </a:moveTo>
                  <a:lnTo>
                    <a:pt x="125316" y="0"/>
                  </a:lnTo>
                  <a:lnTo>
                    <a:pt x="0" y="125316"/>
                  </a:lnTo>
                  <a:lnTo>
                    <a:pt x="0" y="1156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586020" y="1379221"/>
              <a:ext cx="28818" cy="28818"/>
            </a:xfrm>
            <a:custGeom>
              <a:avLst/>
              <a:pathLst>
                <a:path w="28818" h="28818">
                  <a:moveTo>
                    <a:pt x="19168" y="0"/>
                  </a:moveTo>
                  <a:lnTo>
                    <a:pt x="28818" y="0"/>
                  </a:lnTo>
                  <a:lnTo>
                    <a:pt x="0" y="28818"/>
                  </a:lnTo>
                  <a:lnTo>
                    <a:pt x="0" y="191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55486" y="3908622"/>
              <a:ext cx="8259" cy="8259"/>
            </a:xfrm>
            <a:custGeom>
              <a:avLst/>
              <a:pathLst>
                <a:path w="8259" h="8259">
                  <a:moveTo>
                    <a:pt x="8259" y="0"/>
                  </a:moveTo>
                  <a:lnTo>
                    <a:pt x="8259" y="8259"/>
                  </a:lnTo>
                  <a:lnTo>
                    <a:pt x="0" y="8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058987" y="3812123"/>
              <a:ext cx="104758" cy="104758"/>
            </a:xfrm>
            <a:custGeom>
              <a:avLst/>
              <a:pathLst>
                <a:path w="104758" h="104758">
                  <a:moveTo>
                    <a:pt x="104758" y="0"/>
                  </a:moveTo>
                  <a:lnTo>
                    <a:pt x="104758" y="9649"/>
                  </a:lnTo>
                  <a:lnTo>
                    <a:pt x="9649" y="104758"/>
                  </a:lnTo>
                  <a:lnTo>
                    <a:pt x="0" y="10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962488" y="3715624"/>
              <a:ext cx="201257" cy="201257"/>
            </a:xfrm>
            <a:custGeom>
              <a:avLst/>
              <a:pathLst>
                <a:path w="201257" h="201257">
                  <a:moveTo>
                    <a:pt x="201257" y="0"/>
                  </a:moveTo>
                  <a:lnTo>
                    <a:pt x="201257" y="9649"/>
                  </a:lnTo>
                  <a:lnTo>
                    <a:pt x="9649" y="201257"/>
                  </a:lnTo>
                  <a:lnTo>
                    <a:pt x="0" y="201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890086" y="361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890086" y="352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890086" y="34261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890086" y="332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890086" y="323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890086" y="31366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890086" y="304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890086" y="294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890086" y="28471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890086" y="275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890086" y="265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890086" y="25576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890086" y="246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890086" y="236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890086" y="22681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890086" y="217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890086" y="20751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890086" y="19786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890086" y="18821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890086" y="17856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890086" y="16891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890086" y="15926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890086" y="14961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890086" y="13996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890086" y="1347892"/>
              <a:ext cx="238574" cy="238574"/>
            </a:xfrm>
            <a:custGeom>
              <a:avLst/>
              <a:pathLst>
                <a:path w="238574" h="238574">
                  <a:moveTo>
                    <a:pt x="228924" y="0"/>
                  </a:moveTo>
                  <a:lnTo>
                    <a:pt x="238574" y="0"/>
                  </a:lnTo>
                  <a:lnTo>
                    <a:pt x="0" y="238574"/>
                  </a:lnTo>
                  <a:lnTo>
                    <a:pt x="0" y="2289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890086" y="1347892"/>
              <a:ext cx="142076" cy="142076"/>
            </a:xfrm>
            <a:custGeom>
              <a:avLst/>
              <a:pathLst>
                <a:path w="142076" h="142076">
                  <a:moveTo>
                    <a:pt x="132426" y="0"/>
                  </a:moveTo>
                  <a:lnTo>
                    <a:pt x="142076" y="0"/>
                  </a:lnTo>
                  <a:lnTo>
                    <a:pt x="0" y="142076"/>
                  </a:lnTo>
                  <a:lnTo>
                    <a:pt x="0" y="132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890086" y="1347892"/>
              <a:ext cx="45577" cy="45577"/>
            </a:xfrm>
            <a:custGeom>
              <a:avLst/>
              <a:pathLst>
                <a:path w="45577" h="45577">
                  <a:moveTo>
                    <a:pt x="35927" y="0"/>
                  </a:moveTo>
                  <a:lnTo>
                    <a:pt x="45577" y="0"/>
                  </a:lnTo>
                  <a:lnTo>
                    <a:pt x="0" y="45577"/>
                  </a:lnTo>
                  <a:lnTo>
                    <a:pt x="0" y="35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44982" y="3894052"/>
              <a:ext cx="22829" cy="22829"/>
            </a:xfrm>
            <a:custGeom>
              <a:avLst/>
              <a:pathLst>
                <a:path w="22829" h="22829">
                  <a:moveTo>
                    <a:pt x="22829" y="0"/>
                  </a:moveTo>
                  <a:lnTo>
                    <a:pt x="22829" y="9649"/>
                  </a:lnTo>
                  <a:lnTo>
                    <a:pt x="9649" y="22829"/>
                  </a:lnTo>
                  <a:lnTo>
                    <a:pt x="0" y="228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348483" y="3797553"/>
              <a:ext cx="119328" cy="119328"/>
            </a:xfrm>
            <a:custGeom>
              <a:avLst/>
              <a:pathLst>
                <a:path w="119328" h="119328">
                  <a:moveTo>
                    <a:pt x="119328" y="0"/>
                  </a:moveTo>
                  <a:lnTo>
                    <a:pt x="119328" y="9649"/>
                  </a:lnTo>
                  <a:lnTo>
                    <a:pt x="9649" y="119328"/>
                  </a:lnTo>
                  <a:lnTo>
                    <a:pt x="0" y="1193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251984" y="3701054"/>
              <a:ext cx="215827" cy="215827"/>
            </a:xfrm>
            <a:custGeom>
              <a:avLst/>
              <a:pathLst>
                <a:path w="215827" h="215827">
                  <a:moveTo>
                    <a:pt x="215827" y="0"/>
                  </a:moveTo>
                  <a:lnTo>
                    <a:pt x="215827" y="9649"/>
                  </a:lnTo>
                  <a:lnTo>
                    <a:pt x="9649" y="215827"/>
                  </a:lnTo>
                  <a:lnTo>
                    <a:pt x="0" y="215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194152" y="360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194152" y="350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194152" y="34115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194152" y="331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194152" y="321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194152" y="31220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194152" y="302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194152" y="292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194152" y="28325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194152" y="273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194152" y="263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194152" y="25430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194152" y="244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194152" y="235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194152" y="22535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194152" y="21570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194152" y="206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194152" y="19640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194152" y="18675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194152" y="17710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194152" y="16745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194152" y="15780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94152" y="14815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94152" y="13850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94152" y="1347892"/>
              <a:ext cx="224004" cy="224004"/>
            </a:xfrm>
            <a:custGeom>
              <a:avLst/>
              <a:pathLst>
                <a:path w="224004" h="224004">
                  <a:moveTo>
                    <a:pt x="214354" y="0"/>
                  </a:moveTo>
                  <a:lnTo>
                    <a:pt x="224004" y="0"/>
                  </a:lnTo>
                  <a:lnTo>
                    <a:pt x="0" y="224004"/>
                  </a:lnTo>
                  <a:lnTo>
                    <a:pt x="0" y="214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94152" y="1347892"/>
              <a:ext cx="127506" cy="127506"/>
            </a:xfrm>
            <a:custGeom>
              <a:avLst/>
              <a:pathLst>
                <a:path w="127506" h="127506">
                  <a:moveTo>
                    <a:pt x="117856" y="0"/>
                  </a:moveTo>
                  <a:lnTo>
                    <a:pt x="127506" y="0"/>
                  </a:lnTo>
                  <a:lnTo>
                    <a:pt x="0" y="127506"/>
                  </a:lnTo>
                  <a:lnTo>
                    <a:pt x="0" y="117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94152" y="1347892"/>
              <a:ext cx="31007" cy="31007"/>
            </a:xfrm>
            <a:custGeom>
              <a:avLst/>
              <a:pathLst>
                <a:path w="31007" h="31007">
                  <a:moveTo>
                    <a:pt x="21357" y="0"/>
                  </a:moveTo>
                  <a:lnTo>
                    <a:pt x="31007" y="0"/>
                  </a:lnTo>
                  <a:lnTo>
                    <a:pt x="0" y="31007"/>
                  </a:lnTo>
                  <a:lnTo>
                    <a:pt x="0" y="21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892462" y="3821202"/>
              <a:ext cx="95679" cy="95679"/>
            </a:xfrm>
            <a:custGeom>
              <a:avLst/>
              <a:pathLst>
                <a:path w="95679" h="95679">
                  <a:moveTo>
                    <a:pt x="95679" y="0"/>
                  </a:moveTo>
                  <a:lnTo>
                    <a:pt x="95679" y="9649"/>
                  </a:lnTo>
                  <a:lnTo>
                    <a:pt x="9649" y="95679"/>
                  </a:lnTo>
                  <a:lnTo>
                    <a:pt x="0" y="95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795963" y="3724703"/>
              <a:ext cx="192178" cy="192178"/>
            </a:xfrm>
            <a:custGeom>
              <a:avLst/>
              <a:pathLst>
                <a:path w="192178" h="192178">
                  <a:moveTo>
                    <a:pt x="192178" y="0"/>
                  </a:moveTo>
                  <a:lnTo>
                    <a:pt x="192178" y="9649"/>
                  </a:lnTo>
                  <a:lnTo>
                    <a:pt x="9649" y="192178"/>
                  </a:lnTo>
                  <a:lnTo>
                    <a:pt x="0" y="192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714482" y="36282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714482" y="353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714482" y="343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714482" y="33387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714482" y="324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714482" y="314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14482" y="30492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714482" y="295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714482" y="285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714482" y="27597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714482" y="266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714482" y="256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714482" y="24702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714482" y="237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714482" y="227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714482" y="21807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714482" y="208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714482" y="19877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714482" y="18912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714482" y="17947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714482" y="16982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714482" y="16017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714482" y="15052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714482" y="14087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714482" y="13122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714482" y="12157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714482" y="11192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714482" y="10227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714482" y="1003271"/>
              <a:ext cx="206279" cy="206279"/>
            </a:xfrm>
            <a:custGeom>
              <a:avLst/>
              <a:pathLst>
                <a:path w="206279" h="206279">
                  <a:moveTo>
                    <a:pt x="196629" y="0"/>
                  </a:moveTo>
                  <a:lnTo>
                    <a:pt x="206279" y="0"/>
                  </a:lnTo>
                  <a:lnTo>
                    <a:pt x="0" y="206279"/>
                  </a:lnTo>
                  <a:lnTo>
                    <a:pt x="0" y="1966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714482" y="1003271"/>
              <a:ext cx="109780" cy="109780"/>
            </a:xfrm>
            <a:custGeom>
              <a:avLst/>
              <a:pathLst>
                <a:path w="109780" h="109780">
                  <a:moveTo>
                    <a:pt x="100131" y="0"/>
                  </a:moveTo>
                  <a:lnTo>
                    <a:pt x="109780" y="0"/>
                  </a:lnTo>
                  <a:lnTo>
                    <a:pt x="0" y="109780"/>
                  </a:lnTo>
                  <a:lnTo>
                    <a:pt x="0" y="100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714482" y="1003271"/>
              <a:ext cx="13282" cy="13282"/>
            </a:xfrm>
            <a:custGeom>
              <a:avLst/>
              <a:pathLst>
                <a:path w="13282" h="13282">
                  <a:moveTo>
                    <a:pt x="3632" y="0"/>
                  </a:moveTo>
                  <a:lnTo>
                    <a:pt x="13282" y="0"/>
                  </a:lnTo>
                  <a:lnTo>
                    <a:pt x="0" y="13282"/>
                  </a:lnTo>
                  <a:lnTo>
                    <a:pt x="0" y="3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36440" y="3844851"/>
              <a:ext cx="72030" cy="72030"/>
            </a:xfrm>
            <a:custGeom>
              <a:avLst/>
              <a:pathLst>
                <a:path w="72030" h="72030">
                  <a:moveTo>
                    <a:pt x="72030" y="0"/>
                  </a:moveTo>
                  <a:lnTo>
                    <a:pt x="72030" y="9649"/>
                  </a:lnTo>
                  <a:lnTo>
                    <a:pt x="9649" y="72030"/>
                  </a:lnTo>
                  <a:lnTo>
                    <a:pt x="0" y="72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339942" y="3748352"/>
              <a:ext cx="168529" cy="168529"/>
            </a:xfrm>
            <a:custGeom>
              <a:avLst/>
              <a:pathLst>
                <a:path w="168529" h="168529">
                  <a:moveTo>
                    <a:pt x="168529" y="0"/>
                  </a:moveTo>
                  <a:lnTo>
                    <a:pt x="168529" y="9649"/>
                  </a:lnTo>
                  <a:lnTo>
                    <a:pt x="9649" y="168529"/>
                  </a:lnTo>
                  <a:lnTo>
                    <a:pt x="0" y="168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243443" y="3651853"/>
              <a:ext cx="265027" cy="265027"/>
            </a:xfrm>
            <a:custGeom>
              <a:avLst/>
              <a:pathLst>
                <a:path w="265027" h="265027">
                  <a:moveTo>
                    <a:pt x="265027" y="0"/>
                  </a:moveTo>
                  <a:lnTo>
                    <a:pt x="265027" y="9649"/>
                  </a:lnTo>
                  <a:lnTo>
                    <a:pt x="9649" y="265027"/>
                  </a:lnTo>
                  <a:lnTo>
                    <a:pt x="0" y="265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234811" y="355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234811" y="34588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234811" y="33623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234811" y="326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34811" y="31693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34811" y="30728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34811" y="297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34811" y="28798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34811" y="27833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34811" y="26868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34811" y="25903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34811" y="24938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34811" y="23973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34811" y="23008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34811" y="22043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34811" y="21078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34811" y="20113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34811" y="19148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34811" y="18183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34811" y="17218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34811" y="16253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34811" y="15288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34811" y="14323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34811" y="13358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34811" y="12393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34811" y="11428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34811" y="10463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34811" y="9498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34811" y="877955"/>
              <a:ext cx="258746" cy="258746"/>
            </a:xfrm>
            <a:custGeom>
              <a:avLst/>
              <a:pathLst>
                <a:path w="258746" h="258746">
                  <a:moveTo>
                    <a:pt x="249096" y="0"/>
                  </a:moveTo>
                  <a:lnTo>
                    <a:pt x="258746" y="0"/>
                  </a:lnTo>
                  <a:lnTo>
                    <a:pt x="0" y="258746"/>
                  </a:lnTo>
                  <a:lnTo>
                    <a:pt x="0" y="2490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34811" y="877955"/>
              <a:ext cx="162247" cy="162247"/>
            </a:xfrm>
            <a:custGeom>
              <a:avLst/>
              <a:pathLst>
                <a:path w="162247" h="162247">
                  <a:moveTo>
                    <a:pt x="152597" y="0"/>
                  </a:moveTo>
                  <a:lnTo>
                    <a:pt x="162247" y="0"/>
                  </a:lnTo>
                  <a:lnTo>
                    <a:pt x="0" y="162247"/>
                  </a:lnTo>
                  <a:lnTo>
                    <a:pt x="0" y="152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34811" y="877955"/>
              <a:ext cx="65748" cy="65748"/>
            </a:xfrm>
            <a:custGeom>
              <a:avLst/>
              <a:pathLst>
                <a:path w="65748" h="65748">
                  <a:moveTo>
                    <a:pt x="56099" y="0"/>
                  </a:moveTo>
                  <a:lnTo>
                    <a:pt x="65748" y="0"/>
                  </a:lnTo>
                  <a:lnTo>
                    <a:pt x="0" y="65748"/>
                  </a:lnTo>
                  <a:lnTo>
                    <a:pt x="0" y="56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rc367"/>
            <p:cNvSpPr/>
            <p:nvPr/>
          </p:nvSpPr>
          <p:spPr>
            <a:xfrm>
              <a:off x="849426" y="3039665"/>
              <a:ext cx="273659" cy="877215"/>
            </a:xfrm>
            <a:prstGeom prst="rect">
              <a:avLst/>
            </a:prstGeom>
            <a:ln w="1355" cap="sq">
              <a:solidFill>
                <a:srgbClr val="000000">
                  <a:alpha val="100000"/>
                </a:srgbClr>
              </a:solidFill>
              <a:prstDash val="solid"/>
              <a:miter/>
            </a:ln>
          </p:spPr>
          <p:txBody>
            <a:bodyPr/>
            <a:lstStyle/>
            <a:p/>
          </p:txBody>
        </p:sp>
        <p:sp>
          <p:nvSpPr>
            <p:cNvPr id="368" name="rc368"/>
            <p:cNvSpPr/>
            <p:nvPr/>
          </p:nvSpPr>
          <p:spPr>
            <a:xfrm>
              <a:off x="1153492" y="2287766"/>
              <a:ext cx="273659" cy="1629115"/>
            </a:xfrm>
            <a:prstGeom prst="rect">
              <a:avLst/>
            </a:prstGeom>
            <a:ln w="1355" cap="sq">
              <a:solidFill>
                <a:srgbClr val="000000">
                  <a:alpha val="100000"/>
                </a:srgbClr>
              </a:solidFill>
              <a:prstDash val="solid"/>
              <a:miter/>
            </a:ln>
          </p:spPr>
          <p:txBody>
            <a:bodyPr/>
            <a:lstStyle/>
            <a:p/>
          </p:txBody>
        </p:sp>
        <p:sp>
          <p:nvSpPr>
            <p:cNvPr id="369" name="rc369"/>
            <p:cNvSpPr/>
            <p:nvPr/>
          </p:nvSpPr>
          <p:spPr>
            <a:xfrm>
              <a:off x="1457558" y="1786500"/>
              <a:ext cx="273659" cy="2130381"/>
            </a:xfrm>
            <a:prstGeom prst="rect">
              <a:avLst/>
            </a:prstGeom>
            <a:ln w="1355" cap="sq">
              <a:solidFill>
                <a:srgbClr val="000000">
                  <a:alpha val="100000"/>
                </a:srgbClr>
              </a:solidFill>
              <a:prstDash val="solid"/>
              <a:miter/>
            </a:ln>
          </p:spPr>
          <p:txBody>
            <a:bodyPr/>
            <a:lstStyle/>
            <a:p/>
          </p:txBody>
        </p:sp>
        <p:sp>
          <p:nvSpPr>
            <p:cNvPr id="370" name="rc370"/>
            <p:cNvSpPr/>
            <p:nvPr/>
          </p:nvSpPr>
          <p:spPr>
            <a:xfrm>
              <a:off x="1761624" y="1723842"/>
              <a:ext cx="273659" cy="2193039"/>
            </a:xfrm>
            <a:prstGeom prst="rect">
              <a:avLst/>
            </a:prstGeom>
            <a:ln w="1355" cap="sq">
              <a:solidFill>
                <a:srgbClr val="000000">
                  <a:alpha val="100000"/>
                </a:srgbClr>
              </a:solidFill>
              <a:prstDash val="solid"/>
              <a:miter/>
            </a:ln>
          </p:spPr>
          <p:txBody>
            <a:bodyPr/>
            <a:lstStyle/>
            <a:p/>
          </p:txBody>
        </p:sp>
        <p:sp>
          <p:nvSpPr>
            <p:cNvPr id="371" name="rc371"/>
            <p:cNvSpPr/>
            <p:nvPr/>
          </p:nvSpPr>
          <p:spPr>
            <a:xfrm>
              <a:off x="2065690" y="1661183"/>
              <a:ext cx="273659" cy="2255697"/>
            </a:xfrm>
            <a:prstGeom prst="rect">
              <a:avLst/>
            </a:prstGeom>
            <a:ln w="1355" cap="sq">
              <a:solidFill>
                <a:srgbClr val="000000">
                  <a:alpha val="100000"/>
                </a:srgbClr>
              </a:solidFill>
              <a:prstDash val="solid"/>
              <a:miter/>
            </a:ln>
          </p:spPr>
          <p:txBody>
            <a:bodyPr/>
            <a:lstStyle/>
            <a:p/>
          </p:txBody>
        </p:sp>
        <p:sp>
          <p:nvSpPr>
            <p:cNvPr id="372" name="rc372"/>
            <p:cNvSpPr/>
            <p:nvPr/>
          </p:nvSpPr>
          <p:spPr>
            <a:xfrm>
              <a:off x="2369756" y="1598525"/>
              <a:ext cx="273659" cy="2318356"/>
            </a:xfrm>
            <a:prstGeom prst="rect">
              <a:avLst/>
            </a:prstGeom>
            <a:ln w="1355" cap="sq">
              <a:solidFill>
                <a:srgbClr val="000000">
                  <a:alpha val="100000"/>
                </a:srgbClr>
              </a:solidFill>
              <a:prstDash val="solid"/>
              <a:miter/>
            </a:ln>
          </p:spPr>
          <p:txBody>
            <a:bodyPr/>
            <a:lstStyle/>
            <a:p/>
          </p:txBody>
        </p:sp>
        <p:sp>
          <p:nvSpPr>
            <p:cNvPr id="373" name="rc373"/>
            <p:cNvSpPr/>
            <p:nvPr/>
          </p:nvSpPr>
          <p:spPr>
            <a:xfrm>
              <a:off x="2673822" y="1441879"/>
              <a:ext cx="273659" cy="2475001"/>
            </a:xfrm>
            <a:prstGeom prst="rect">
              <a:avLst/>
            </a:prstGeom>
            <a:ln w="1355" cap="sq">
              <a:solidFill>
                <a:srgbClr val="000000">
                  <a:alpha val="100000"/>
                </a:srgbClr>
              </a:solidFill>
              <a:prstDash val="solid"/>
              <a:miter/>
            </a:ln>
          </p:spPr>
          <p:txBody>
            <a:bodyPr/>
            <a:lstStyle/>
            <a:p/>
          </p:txBody>
        </p:sp>
        <p:sp>
          <p:nvSpPr>
            <p:cNvPr id="374" name="rc374"/>
            <p:cNvSpPr/>
            <p:nvPr/>
          </p:nvSpPr>
          <p:spPr>
            <a:xfrm>
              <a:off x="2977888" y="1441879"/>
              <a:ext cx="273659" cy="2475001"/>
            </a:xfrm>
            <a:prstGeom prst="rect">
              <a:avLst/>
            </a:prstGeom>
            <a:ln w="1355" cap="sq">
              <a:solidFill>
                <a:srgbClr val="000000">
                  <a:alpha val="100000"/>
                </a:srgbClr>
              </a:solidFill>
              <a:prstDash val="solid"/>
              <a:miter/>
            </a:ln>
          </p:spPr>
          <p:txBody>
            <a:bodyPr/>
            <a:lstStyle/>
            <a:p/>
          </p:txBody>
        </p:sp>
        <p:sp>
          <p:nvSpPr>
            <p:cNvPr id="375" name="rc375"/>
            <p:cNvSpPr/>
            <p:nvPr/>
          </p:nvSpPr>
          <p:spPr>
            <a:xfrm>
              <a:off x="3281954" y="1410550"/>
              <a:ext cx="273659" cy="2506330"/>
            </a:xfrm>
            <a:prstGeom prst="rect">
              <a:avLst/>
            </a:prstGeom>
            <a:ln w="1355" cap="sq">
              <a:solidFill>
                <a:srgbClr val="000000">
                  <a:alpha val="100000"/>
                </a:srgbClr>
              </a:solidFill>
              <a:prstDash val="solid"/>
              <a:miter/>
            </a:ln>
          </p:spPr>
          <p:txBody>
            <a:bodyPr/>
            <a:lstStyle/>
            <a:p/>
          </p:txBody>
        </p:sp>
        <p:sp>
          <p:nvSpPr>
            <p:cNvPr id="376" name="rc376"/>
            <p:cNvSpPr/>
            <p:nvPr/>
          </p:nvSpPr>
          <p:spPr>
            <a:xfrm>
              <a:off x="3586020" y="1379221"/>
              <a:ext cx="273659" cy="2537660"/>
            </a:xfrm>
            <a:prstGeom prst="rect">
              <a:avLst/>
            </a:prstGeom>
            <a:ln w="1355" cap="sq">
              <a:solidFill>
                <a:srgbClr val="000000">
                  <a:alpha val="100000"/>
                </a:srgbClr>
              </a:solidFill>
              <a:prstDash val="solid"/>
              <a:miter/>
            </a:ln>
          </p:spPr>
          <p:txBody>
            <a:bodyPr/>
            <a:lstStyle/>
            <a:p/>
          </p:txBody>
        </p:sp>
        <p:sp>
          <p:nvSpPr>
            <p:cNvPr id="377" name="rc377"/>
            <p:cNvSpPr/>
            <p:nvPr/>
          </p:nvSpPr>
          <p:spPr>
            <a:xfrm>
              <a:off x="3890086" y="1347892"/>
              <a:ext cx="273659" cy="2568989"/>
            </a:xfrm>
            <a:prstGeom prst="rect">
              <a:avLst/>
            </a:prstGeom>
            <a:ln w="1355" cap="sq">
              <a:solidFill>
                <a:srgbClr val="000000">
                  <a:alpha val="100000"/>
                </a:srgbClr>
              </a:solidFill>
              <a:prstDash val="solid"/>
              <a:miter/>
            </a:ln>
          </p:spPr>
          <p:txBody>
            <a:bodyPr/>
            <a:lstStyle/>
            <a:p/>
          </p:txBody>
        </p:sp>
        <p:sp>
          <p:nvSpPr>
            <p:cNvPr id="378" name="rc378"/>
            <p:cNvSpPr/>
            <p:nvPr/>
          </p:nvSpPr>
          <p:spPr>
            <a:xfrm>
              <a:off x="4194152" y="1347892"/>
              <a:ext cx="273659" cy="2568989"/>
            </a:xfrm>
            <a:prstGeom prst="rect">
              <a:avLst/>
            </a:prstGeom>
            <a:ln w="1355" cap="sq">
              <a:solidFill>
                <a:srgbClr val="000000">
                  <a:alpha val="100000"/>
                </a:srgbClr>
              </a:solidFill>
              <a:prstDash val="solid"/>
              <a:miter/>
            </a:ln>
          </p:spPr>
          <p:txBody>
            <a:bodyPr/>
            <a:lstStyle/>
            <a:p/>
          </p:txBody>
        </p:sp>
        <p:sp>
          <p:nvSpPr>
            <p:cNvPr id="379" name="rc379"/>
            <p:cNvSpPr/>
            <p:nvPr/>
          </p:nvSpPr>
          <p:spPr>
            <a:xfrm>
              <a:off x="4498218" y="1285234"/>
              <a:ext cx="273659" cy="2631647"/>
            </a:xfrm>
            <a:prstGeom prst="rect">
              <a:avLst/>
            </a:prstGeom>
            <a:ln w="1355" cap="sq">
              <a:solidFill>
                <a:srgbClr val="000000">
                  <a:alpha val="100000"/>
                </a:srgbClr>
              </a:solidFill>
              <a:prstDash val="solid"/>
              <a:miter/>
            </a:ln>
          </p:spPr>
          <p:txBody>
            <a:bodyPr/>
            <a:lstStyle/>
            <a:p/>
          </p:txBody>
        </p:sp>
        <p:sp>
          <p:nvSpPr>
            <p:cNvPr id="380" name="rc380"/>
            <p:cNvSpPr/>
            <p:nvPr/>
          </p:nvSpPr>
          <p:spPr>
            <a:xfrm>
              <a:off x="4802284" y="1222575"/>
              <a:ext cx="273659" cy="2694305"/>
            </a:xfrm>
            <a:prstGeom prst="rect">
              <a:avLst/>
            </a:prstGeom>
            <a:ln w="1355" cap="sq">
              <a:solidFill>
                <a:srgbClr val="000000">
                  <a:alpha val="100000"/>
                </a:srgbClr>
              </a:solidFill>
              <a:prstDash val="solid"/>
              <a:miter/>
            </a:ln>
          </p:spPr>
          <p:txBody>
            <a:bodyPr/>
            <a:lstStyle/>
            <a:p/>
          </p:txBody>
        </p:sp>
        <p:sp>
          <p:nvSpPr>
            <p:cNvPr id="381" name="rc381"/>
            <p:cNvSpPr/>
            <p:nvPr/>
          </p:nvSpPr>
          <p:spPr>
            <a:xfrm>
              <a:off x="5106350" y="1191246"/>
              <a:ext cx="273659" cy="2725634"/>
            </a:xfrm>
            <a:prstGeom prst="rect">
              <a:avLst/>
            </a:prstGeom>
            <a:ln w="1355" cap="sq">
              <a:solidFill>
                <a:srgbClr val="000000">
                  <a:alpha val="100000"/>
                </a:srgbClr>
              </a:solidFill>
              <a:prstDash val="solid"/>
              <a:miter/>
            </a:ln>
          </p:spPr>
          <p:txBody>
            <a:bodyPr/>
            <a:lstStyle/>
            <a:p/>
          </p:txBody>
        </p:sp>
        <p:sp>
          <p:nvSpPr>
            <p:cNvPr id="382" name="rc382"/>
            <p:cNvSpPr/>
            <p:nvPr/>
          </p:nvSpPr>
          <p:spPr>
            <a:xfrm>
              <a:off x="5410416" y="1159917"/>
              <a:ext cx="273659" cy="2756964"/>
            </a:xfrm>
            <a:prstGeom prst="rect">
              <a:avLst/>
            </a:prstGeom>
            <a:ln w="1355" cap="sq">
              <a:solidFill>
                <a:srgbClr val="000000">
                  <a:alpha val="100000"/>
                </a:srgbClr>
              </a:solidFill>
              <a:prstDash val="solid"/>
              <a:miter/>
            </a:ln>
          </p:spPr>
          <p:txBody>
            <a:bodyPr/>
            <a:lstStyle/>
            <a:p/>
          </p:txBody>
        </p:sp>
        <p:sp>
          <p:nvSpPr>
            <p:cNvPr id="383" name="rc383"/>
            <p:cNvSpPr/>
            <p:nvPr/>
          </p:nvSpPr>
          <p:spPr>
            <a:xfrm>
              <a:off x="5714482" y="1003271"/>
              <a:ext cx="273659" cy="2913609"/>
            </a:xfrm>
            <a:prstGeom prst="rect">
              <a:avLst/>
            </a:prstGeom>
            <a:ln w="1355" cap="sq">
              <a:solidFill>
                <a:srgbClr val="000000">
                  <a:alpha val="100000"/>
                </a:srgbClr>
              </a:solidFill>
              <a:prstDash val="solid"/>
              <a:miter/>
            </a:ln>
          </p:spPr>
          <p:txBody>
            <a:bodyPr/>
            <a:lstStyle/>
            <a:p/>
          </p:txBody>
        </p:sp>
        <p:sp>
          <p:nvSpPr>
            <p:cNvPr id="384" name="rc384"/>
            <p:cNvSpPr/>
            <p:nvPr/>
          </p:nvSpPr>
          <p:spPr>
            <a:xfrm>
              <a:off x="6018548" y="909284"/>
              <a:ext cx="273659" cy="3007597"/>
            </a:xfrm>
            <a:prstGeom prst="rect">
              <a:avLst/>
            </a:prstGeom>
            <a:ln w="1355" cap="sq">
              <a:solidFill>
                <a:srgbClr val="000000">
                  <a:alpha val="100000"/>
                </a:srgbClr>
              </a:solidFill>
              <a:prstDash val="solid"/>
              <a:miter/>
            </a:ln>
          </p:spPr>
          <p:txBody>
            <a:bodyPr/>
            <a:lstStyle/>
            <a:p/>
          </p:txBody>
        </p:sp>
        <p:sp>
          <p:nvSpPr>
            <p:cNvPr id="385" name="rc385"/>
            <p:cNvSpPr/>
            <p:nvPr/>
          </p:nvSpPr>
          <p:spPr>
            <a:xfrm>
              <a:off x="6322614" y="909284"/>
              <a:ext cx="273659" cy="3007597"/>
            </a:xfrm>
            <a:prstGeom prst="rect">
              <a:avLst/>
            </a:prstGeom>
            <a:ln w="1355" cap="sq">
              <a:solidFill>
                <a:srgbClr val="000000">
                  <a:alpha val="100000"/>
                </a:srgbClr>
              </a:solidFill>
              <a:prstDash val="solid"/>
              <a:miter/>
            </a:ln>
          </p:spPr>
          <p:txBody>
            <a:bodyPr/>
            <a:lstStyle/>
            <a:p/>
          </p:txBody>
        </p:sp>
        <p:sp>
          <p:nvSpPr>
            <p:cNvPr id="386" name="rc386"/>
            <p:cNvSpPr/>
            <p:nvPr/>
          </p:nvSpPr>
          <p:spPr>
            <a:xfrm>
              <a:off x="6626680" y="909284"/>
              <a:ext cx="273659" cy="3007597"/>
            </a:xfrm>
            <a:prstGeom prst="rect">
              <a:avLst/>
            </a:prstGeom>
            <a:ln w="1355" cap="sq">
              <a:solidFill>
                <a:srgbClr val="000000">
                  <a:alpha val="100000"/>
                </a:srgbClr>
              </a:solidFill>
              <a:prstDash val="solid"/>
              <a:miter/>
            </a:ln>
          </p:spPr>
          <p:txBody>
            <a:bodyPr/>
            <a:lstStyle/>
            <a:p/>
          </p:txBody>
        </p:sp>
        <p:sp>
          <p:nvSpPr>
            <p:cNvPr id="387" name="rc387"/>
            <p:cNvSpPr/>
            <p:nvPr/>
          </p:nvSpPr>
          <p:spPr>
            <a:xfrm>
              <a:off x="7234811" y="877955"/>
              <a:ext cx="273659" cy="3038926"/>
            </a:xfrm>
            <a:prstGeom prst="rect">
              <a:avLst/>
            </a:prstGeom>
            <a:ln w="1355" cap="sq">
              <a:solidFill>
                <a:srgbClr val="000000">
                  <a:alpha val="100000"/>
                </a:srgbClr>
              </a:solidFill>
              <a:prstDash val="solid"/>
              <a:miter/>
            </a:ln>
          </p:spPr>
          <p:txBody>
            <a:bodyPr/>
            <a:lstStyle/>
            <a:p/>
          </p:txBody>
        </p:sp>
        <p:sp>
          <p:nvSpPr>
            <p:cNvPr id="388" name="rc388"/>
            <p:cNvSpPr/>
            <p:nvPr/>
          </p:nvSpPr>
          <p:spPr>
            <a:xfrm>
              <a:off x="6930745" y="877955"/>
              <a:ext cx="273659" cy="3038926"/>
            </a:xfrm>
            <a:prstGeom prst="rect">
              <a:avLst/>
            </a:prstGeom>
            <a:ln w="1355" cap="sq">
              <a:solidFill>
                <a:srgbClr val="000000">
                  <a:alpha val="100000"/>
                </a:srgbClr>
              </a:solidFill>
              <a:prstDash val="solid"/>
              <a:miter/>
            </a:ln>
          </p:spPr>
          <p:txBody>
            <a:bodyPr/>
            <a:lstStyle/>
            <a:p/>
          </p:txBody>
        </p:sp>
        <p:sp>
          <p:nvSpPr>
            <p:cNvPr id="389" name="rc389"/>
            <p:cNvSpPr/>
            <p:nvPr/>
          </p:nvSpPr>
          <p:spPr>
            <a:xfrm>
              <a:off x="7538877" y="846626"/>
              <a:ext cx="273659" cy="3070255"/>
            </a:xfrm>
            <a:prstGeom prst="rect">
              <a:avLst/>
            </a:prstGeom>
            <a:ln w="1355" cap="sq">
              <a:solidFill>
                <a:srgbClr val="000000">
                  <a:alpha val="100000"/>
                </a:srgbClr>
              </a:solidFill>
              <a:prstDash val="solid"/>
              <a:miter/>
            </a:ln>
          </p:spPr>
          <p:txBody>
            <a:bodyPr/>
            <a:lstStyle/>
            <a:p/>
          </p:txBody>
        </p:sp>
        <p:sp>
          <p:nvSpPr>
            <p:cNvPr id="390" name="rc390"/>
            <p:cNvSpPr/>
            <p:nvPr/>
          </p:nvSpPr>
          <p:spPr>
            <a:xfrm>
              <a:off x="7842943" y="846626"/>
              <a:ext cx="273659" cy="3070255"/>
            </a:xfrm>
            <a:prstGeom prst="rect">
              <a:avLst/>
            </a:prstGeom>
            <a:ln w="1355" cap="sq">
              <a:solidFill>
                <a:srgbClr val="000000">
                  <a:alpha val="100000"/>
                </a:srgbClr>
              </a:solidFill>
              <a:prstDash val="solid"/>
              <a:miter/>
            </a:ln>
          </p:spPr>
          <p:txBody>
            <a:bodyPr/>
            <a:lstStyle/>
            <a:p/>
          </p:txBody>
        </p:sp>
        <p:sp>
          <p:nvSpPr>
            <p:cNvPr id="391" name="rc391"/>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392" name="rc392"/>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393" name="rc393"/>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394" name="tx394"/>
            <p:cNvSpPr/>
            <p:nvPr/>
          </p:nvSpPr>
          <p:spPr>
            <a:xfrm>
              <a:off x="905870" y="28822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a:t>
              </a:r>
            </a:p>
          </p:txBody>
        </p:sp>
        <p:sp>
          <p:nvSpPr>
            <p:cNvPr id="395" name="tx395"/>
            <p:cNvSpPr/>
            <p:nvPr/>
          </p:nvSpPr>
          <p:spPr>
            <a:xfrm>
              <a:off x="1209936" y="21303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96" name="tx396"/>
            <p:cNvSpPr/>
            <p:nvPr/>
          </p:nvSpPr>
          <p:spPr>
            <a:xfrm>
              <a:off x="1514002" y="16291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97" name="tx397"/>
            <p:cNvSpPr/>
            <p:nvPr/>
          </p:nvSpPr>
          <p:spPr>
            <a:xfrm>
              <a:off x="1818068" y="15664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98" name="tx398"/>
            <p:cNvSpPr/>
            <p:nvPr/>
          </p:nvSpPr>
          <p:spPr>
            <a:xfrm>
              <a:off x="2122134" y="150556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99" name="tx399"/>
            <p:cNvSpPr/>
            <p:nvPr/>
          </p:nvSpPr>
          <p:spPr>
            <a:xfrm>
              <a:off x="2426200" y="14433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00" name="tx400"/>
            <p:cNvSpPr/>
            <p:nvPr/>
          </p:nvSpPr>
          <p:spPr>
            <a:xfrm>
              <a:off x="2730266"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01" name="tx401"/>
            <p:cNvSpPr/>
            <p:nvPr/>
          </p:nvSpPr>
          <p:spPr>
            <a:xfrm>
              <a:off x="3034331"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02" name="tx402"/>
            <p:cNvSpPr/>
            <p:nvPr/>
          </p:nvSpPr>
          <p:spPr>
            <a:xfrm>
              <a:off x="3338397" y="12531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03" name="tx403"/>
            <p:cNvSpPr/>
            <p:nvPr/>
          </p:nvSpPr>
          <p:spPr>
            <a:xfrm>
              <a:off x="3642463" y="12218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404" name="tx404"/>
            <p:cNvSpPr/>
            <p:nvPr/>
          </p:nvSpPr>
          <p:spPr>
            <a:xfrm>
              <a:off x="3946529" y="1190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05" name="tx405"/>
            <p:cNvSpPr/>
            <p:nvPr/>
          </p:nvSpPr>
          <p:spPr>
            <a:xfrm>
              <a:off x="4250595" y="1190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06" name="tx406"/>
            <p:cNvSpPr/>
            <p:nvPr/>
          </p:nvSpPr>
          <p:spPr>
            <a:xfrm>
              <a:off x="4554661"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07" name="tx407"/>
            <p:cNvSpPr/>
            <p:nvPr/>
          </p:nvSpPr>
          <p:spPr>
            <a:xfrm>
              <a:off x="4858727" y="1065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08" name="tx408"/>
            <p:cNvSpPr/>
            <p:nvPr/>
          </p:nvSpPr>
          <p:spPr>
            <a:xfrm>
              <a:off x="5162793" y="10338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09" name="tx409"/>
            <p:cNvSpPr/>
            <p:nvPr/>
          </p:nvSpPr>
          <p:spPr>
            <a:xfrm>
              <a:off x="5466859" y="10025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10" name="tx410"/>
            <p:cNvSpPr/>
            <p:nvPr/>
          </p:nvSpPr>
          <p:spPr>
            <a:xfrm>
              <a:off x="5770925" y="8458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11" name="tx411"/>
            <p:cNvSpPr/>
            <p:nvPr/>
          </p:nvSpPr>
          <p:spPr>
            <a:xfrm>
              <a:off x="6074991"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2" name="tx412"/>
            <p:cNvSpPr/>
            <p:nvPr/>
          </p:nvSpPr>
          <p:spPr>
            <a:xfrm>
              <a:off x="6379057"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3" name="tx413"/>
            <p:cNvSpPr/>
            <p:nvPr/>
          </p:nvSpPr>
          <p:spPr>
            <a:xfrm>
              <a:off x="6683123"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4" name="tx414"/>
            <p:cNvSpPr/>
            <p:nvPr/>
          </p:nvSpPr>
          <p:spPr>
            <a:xfrm>
              <a:off x="7291255"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15" name="tx415"/>
            <p:cNvSpPr/>
            <p:nvPr/>
          </p:nvSpPr>
          <p:spPr>
            <a:xfrm>
              <a:off x="6987189"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16" name="tx416"/>
            <p:cNvSpPr/>
            <p:nvPr/>
          </p:nvSpPr>
          <p:spPr>
            <a:xfrm>
              <a:off x="7595321"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17" name="tx417"/>
            <p:cNvSpPr/>
            <p:nvPr/>
          </p:nvSpPr>
          <p:spPr>
            <a:xfrm>
              <a:off x="7899387"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18" name="tx418"/>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9" name="tx419"/>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0" name="tx420"/>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1" name="pg421"/>
            <p:cNvSpPr/>
            <p:nvPr/>
          </p:nvSpPr>
          <p:spPr>
            <a:xfrm>
              <a:off x="923590" y="33756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956111" y="34078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3" name="pg423"/>
            <p:cNvSpPr/>
            <p:nvPr/>
          </p:nvSpPr>
          <p:spPr>
            <a:xfrm>
              <a:off x="1227656" y="29996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1260177" y="30332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5" name="pg425"/>
            <p:cNvSpPr/>
            <p:nvPr/>
          </p:nvSpPr>
          <p:spPr>
            <a:xfrm>
              <a:off x="2443919" y="2655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6" name="tx426"/>
            <p:cNvSpPr/>
            <p:nvPr/>
          </p:nvSpPr>
          <p:spPr>
            <a:xfrm>
              <a:off x="2476441" y="2685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7" name="pg427"/>
            <p:cNvSpPr/>
            <p:nvPr/>
          </p:nvSpPr>
          <p:spPr>
            <a:xfrm>
              <a:off x="2747985" y="25767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8" name="tx428"/>
            <p:cNvSpPr/>
            <p:nvPr/>
          </p:nvSpPr>
          <p:spPr>
            <a:xfrm>
              <a:off x="2780507" y="2607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9" name="pg429"/>
            <p:cNvSpPr/>
            <p:nvPr/>
          </p:nvSpPr>
          <p:spPr>
            <a:xfrm>
              <a:off x="3325973" y="256106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3358494" y="2591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1" name="pg431"/>
            <p:cNvSpPr/>
            <p:nvPr/>
          </p:nvSpPr>
          <p:spPr>
            <a:xfrm>
              <a:off x="3660183" y="2545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3692705" y="2577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3964249" y="25297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3996771" y="25619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5" name="pg435"/>
            <p:cNvSpPr/>
            <p:nvPr/>
          </p:nvSpPr>
          <p:spPr>
            <a:xfrm>
              <a:off x="4268315" y="25297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4300837" y="25622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7" name="pg437"/>
            <p:cNvSpPr/>
            <p:nvPr/>
          </p:nvSpPr>
          <p:spPr>
            <a:xfrm>
              <a:off x="5788645" y="23574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5821166" y="23883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9" name="pg439"/>
            <p:cNvSpPr/>
            <p:nvPr/>
          </p:nvSpPr>
          <p:spPr>
            <a:xfrm>
              <a:off x="7308975" y="22947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7341496" y="23255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tx441"/>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2" name="tx442"/>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3" name="tx443"/>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4" name="tx444"/>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5" name="tx445"/>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6" name="tx446"/>
            <p:cNvSpPr/>
            <p:nvPr/>
          </p:nvSpPr>
          <p:spPr>
            <a:xfrm rot="-5400000">
              <a:off x="796469" y="4844501"/>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47" name="tx447"/>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(243,000)</a:t>
              </a:r>
            </a:p>
          </p:txBody>
        </p:sp>
        <p:sp>
          <p:nvSpPr>
            <p:cNvPr id="448" name="tx448"/>
            <p:cNvSpPr/>
            <p:nvPr/>
          </p:nvSpPr>
          <p:spPr>
            <a:xfrm rot="-5400000">
              <a:off x="1137804"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49" name="tx449"/>
            <p:cNvSpPr/>
            <p:nvPr/>
          </p:nvSpPr>
          <p:spPr>
            <a:xfrm rot="-5400000">
              <a:off x="99099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(119,000)</a:t>
              </a:r>
            </a:p>
          </p:txBody>
        </p:sp>
        <p:sp>
          <p:nvSpPr>
            <p:cNvPr id="450" name="tx450"/>
            <p:cNvSpPr/>
            <p:nvPr/>
          </p:nvSpPr>
          <p:spPr>
            <a:xfrm rot="-5400000">
              <a:off x="1328854"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451" name="tx451"/>
            <p:cNvSpPr/>
            <p:nvPr/>
          </p:nvSpPr>
          <p:spPr>
            <a:xfrm rot="-5400000">
              <a:off x="1379083"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52" name="tx452"/>
            <p:cNvSpPr/>
            <p:nvPr/>
          </p:nvSpPr>
          <p:spPr>
            <a:xfrm rot="-5400000">
              <a:off x="1365689"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53" name="tx453"/>
            <p:cNvSpPr/>
            <p:nvPr/>
          </p:nvSpPr>
          <p:spPr>
            <a:xfrm rot="-5400000">
              <a:off x="1647772" y="4762645"/>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54" name="tx454"/>
            <p:cNvSpPr/>
            <p:nvPr/>
          </p:nvSpPr>
          <p:spPr>
            <a:xfrm rot="-5400000">
              <a:off x="1669755"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5" name="tx455"/>
            <p:cNvSpPr/>
            <p:nvPr/>
          </p:nvSpPr>
          <p:spPr>
            <a:xfrm rot="-5400000">
              <a:off x="1849673" y="4864810"/>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56" name="tx456"/>
            <p:cNvSpPr/>
            <p:nvPr/>
          </p:nvSpPr>
          <p:spPr>
            <a:xfrm rot="-5400000">
              <a:off x="1973821"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457" name="tx457"/>
            <p:cNvSpPr/>
            <p:nvPr/>
          </p:nvSpPr>
          <p:spPr>
            <a:xfrm rot="-5400000">
              <a:off x="2215224" y="4919349"/>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58" name="tx458"/>
            <p:cNvSpPr/>
            <p:nvPr/>
          </p:nvSpPr>
          <p:spPr>
            <a:xfrm rot="-5400000">
              <a:off x="2207255"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(229,000)</a:t>
              </a:r>
            </a:p>
          </p:txBody>
        </p:sp>
        <p:sp>
          <p:nvSpPr>
            <p:cNvPr id="459" name="tx459"/>
            <p:cNvSpPr/>
            <p:nvPr/>
          </p:nvSpPr>
          <p:spPr>
            <a:xfrm rot="-5400000">
              <a:off x="2506298"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460" name="tx460"/>
            <p:cNvSpPr/>
            <p:nvPr/>
          </p:nvSpPr>
          <p:spPr>
            <a:xfrm rot="-5400000">
              <a:off x="2546637"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461" name="tx461"/>
            <p:cNvSpPr/>
            <p:nvPr/>
          </p:nvSpPr>
          <p:spPr>
            <a:xfrm rot="-5400000">
              <a:off x="2906513" y="4794333"/>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462" name="tx462"/>
            <p:cNvSpPr/>
            <p:nvPr/>
          </p:nvSpPr>
          <p:spPr>
            <a:xfrm rot="-5400000">
              <a:off x="2848936"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63" name="tx463"/>
            <p:cNvSpPr/>
            <p:nvPr/>
          </p:nvSpPr>
          <p:spPr>
            <a:xfrm rot="-5400000">
              <a:off x="3266979"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64" name="tx464"/>
            <p:cNvSpPr/>
            <p:nvPr/>
          </p:nvSpPr>
          <p:spPr>
            <a:xfrm rot="-5400000">
              <a:off x="3154769"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65" name="tx465"/>
            <p:cNvSpPr/>
            <p:nvPr/>
          </p:nvSpPr>
          <p:spPr>
            <a:xfrm rot="-5400000">
              <a:off x="3389754"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466" name="tx466"/>
            <p:cNvSpPr/>
            <p:nvPr/>
          </p:nvSpPr>
          <p:spPr>
            <a:xfrm rot="-5400000">
              <a:off x="342351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(343,000)</a:t>
              </a:r>
            </a:p>
          </p:txBody>
        </p:sp>
        <p:sp>
          <p:nvSpPr>
            <p:cNvPr id="467" name="tx467"/>
            <p:cNvSpPr/>
            <p:nvPr/>
          </p:nvSpPr>
          <p:spPr>
            <a:xfrm rot="-5400000">
              <a:off x="3737414" y="4942727"/>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68" name="tx468"/>
            <p:cNvSpPr/>
            <p:nvPr/>
          </p:nvSpPr>
          <p:spPr>
            <a:xfrm rot="-5400000">
              <a:off x="3727585"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(795,000)</a:t>
              </a:r>
            </a:p>
          </p:txBody>
        </p:sp>
        <p:sp>
          <p:nvSpPr>
            <p:cNvPr id="469" name="tx469"/>
            <p:cNvSpPr/>
            <p:nvPr/>
          </p:nvSpPr>
          <p:spPr>
            <a:xfrm rot="-5400000">
              <a:off x="4207454"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70" name="tx470"/>
            <p:cNvSpPr/>
            <p:nvPr/>
          </p:nvSpPr>
          <p:spPr>
            <a:xfrm rot="-5400000">
              <a:off x="4182805"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71" name="tx471"/>
            <p:cNvSpPr/>
            <p:nvPr/>
          </p:nvSpPr>
          <p:spPr>
            <a:xfrm rot="-5400000">
              <a:off x="403165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(246,000)</a:t>
              </a:r>
            </a:p>
          </p:txBody>
        </p:sp>
        <p:sp>
          <p:nvSpPr>
            <p:cNvPr id="472" name="tx472"/>
            <p:cNvSpPr/>
            <p:nvPr/>
          </p:nvSpPr>
          <p:spPr>
            <a:xfrm rot="-5400000">
              <a:off x="4471895"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473" name="tx473"/>
            <p:cNvSpPr/>
            <p:nvPr/>
          </p:nvSpPr>
          <p:spPr>
            <a:xfrm rot="-5400000">
              <a:off x="4419743"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74" name="tx474"/>
            <p:cNvSpPr/>
            <p:nvPr/>
          </p:nvSpPr>
          <p:spPr>
            <a:xfrm rot="-5400000">
              <a:off x="442222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75" name="tx475"/>
            <p:cNvSpPr/>
            <p:nvPr/>
          </p:nvSpPr>
          <p:spPr>
            <a:xfrm rot="-5400000">
              <a:off x="4617986" y="4801341"/>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476" name="tx476"/>
            <p:cNvSpPr/>
            <p:nvPr/>
          </p:nvSpPr>
          <p:spPr>
            <a:xfrm rot="-5400000">
              <a:off x="472628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77" name="tx477"/>
            <p:cNvSpPr/>
            <p:nvPr/>
          </p:nvSpPr>
          <p:spPr>
            <a:xfrm rot="-5400000">
              <a:off x="5027069" y="4800627"/>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478" name="tx478"/>
            <p:cNvSpPr/>
            <p:nvPr/>
          </p:nvSpPr>
          <p:spPr>
            <a:xfrm rot="-5400000">
              <a:off x="4977397"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79" name="tx479"/>
            <p:cNvSpPr/>
            <p:nvPr/>
          </p:nvSpPr>
          <p:spPr>
            <a:xfrm rot="-5400000">
              <a:off x="5293183"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480" name="tx480"/>
            <p:cNvSpPr/>
            <p:nvPr/>
          </p:nvSpPr>
          <p:spPr>
            <a:xfrm rot="-5400000">
              <a:off x="5331941"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81" name="tx481"/>
            <p:cNvSpPr/>
            <p:nvPr/>
          </p:nvSpPr>
          <p:spPr>
            <a:xfrm rot="-5400000">
              <a:off x="533442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82" name="tx482"/>
            <p:cNvSpPr/>
            <p:nvPr/>
          </p:nvSpPr>
          <p:spPr>
            <a:xfrm rot="-5400000">
              <a:off x="5593622" y="4840284"/>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83" name="tx483"/>
            <p:cNvSpPr/>
            <p:nvPr/>
          </p:nvSpPr>
          <p:spPr>
            <a:xfrm rot="-5400000">
              <a:off x="5587296"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(41,000)</a:t>
              </a:r>
            </a:p>
          </p:txBody>
        </p:sp>
        <p:sp>
          <p:nvSpPr>
            <p:cNvPr id="484" name="tx484"/>
            <p:cNvSpPr/>
            <p:nvPr/>
          </p:nvSpPr>
          <p:spPr>
            <a:xfrm rot="-5400000">
              <a:off x="5878092" y="4834641"/>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485" name="tx485"/>
            <p:cNvSpPr/>
            <p:nvPr/>
          </p:nvSpPr>
          <p:spPr>
            <a:xfrm rot="-5400000">
              <a:off x="5891362"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86" name="tx486"/>
            <p:cNvSpPr/>
            <p:nvPr/>
          </p:nvSpPr>
          <p:spPr>
            <a:xfrm rot="-5400000">
              <a:off x="6175027"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487" name="tx487"/>
            <p:cNvSpPr/>
            <p:nvPr/>
          </p:nvSpPr>
          <p:spPr>
            <a:xfrm rot="-5400000">
              <a:off x="6230744"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88" name="tx488"/>
            <p:cNvSpPr/>
            <p:nvPr/>
          </p:nvSpPr>
          <p:spPr>
            <a:xfrm rot="-5400000">
              <a:off x="6586993"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489" name="tx489"/>
            <p:cNvSpPr/>
            <p:nvPr/>
          </p:nvSpPr>
          <p:spPr>
            <a:xfrm rot="-5400000">
              <a:off x="655068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0" name="tx490"/>
            <p:cNvSpPr/>
            <p:nvPr/>
          </p:nvSpPr>
          <p:spPr>
            <a:xfrm rot="-5400000">
              <a:off x="6869913"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491" name="tx491"/>
            <p:cNvSpPr/>
            <p:nvPr/>
          </p:nvSpPr>
          <p:spPr>
            <a:xfrm rot="-5400000">
              <a:off x="6714697"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492" name="tx492"/>
            <p:cNvSpPr/>
            <p:nvPr/>
          </p:nvSpPr>
          <p:spPr>
            <a:xfrm rot="-5400000">
              <a:off x="685475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93" name="tx493"/>
            <p:cNvSpPr/>
            <p:nvPr/>
          </p:nvSpPr>
          <p:spPr>
            <a:xfrm rot="-5400000">
              <a:off x="7190815"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494" name="tx494"/>
            <p:cNvSpPr/>
            <p:nvPr/>
          </p:nvSpPr>
          <p:spPr>
            <a:xfrm rot="-5400000">
              <a:off x="707231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(266,000)</a:t>
              </a:r>
            </a:p>
          </p:txBody>
        </p:sp>
        <p:sp>
          <p:nvSpPr>
            <p:cNvPr id="495" name="tx495"/>
            <p:cNvSpPr/>
            <p:nvPr/>
          </p:nvSpPr>
          <p:spPr>
            <a:xfrm rot="-5400000">
              <a:off x="7488649"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496" name="tx496"/>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7" name="tx497"/>
            <p:cNvSpPr/>
            <p:nvPr/>
          </p:nvSpPr>
          <p:spPr>
            <a:xfrm rot="-5400000">
              <a:off x="7775072"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498" name="tx498"/>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9" name="tx499"/>
            <p:cNvSpPr/>
            <p:nvPr/>
          </p:nvSpPr>
          <p:spPr>
            <a:xfrm rot="-5400000">
              <a:off x="8176001"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500" name="tx500"/>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01" name="tx501"/>
            <p:cNvSpPr/>
            <p:nvPr/>
          </p:nvSpPr>
          <p:spPr>
            <a:xfrm rot="-5400000">
              <a:off x="8443201"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502" name="tx502"/>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3" name="tx503"/>
            <p:cNvSpPr/>
            <p:nvPr/>
          </p:nvSpPr>
          <p:spPr>
            <a:xfrm rot="-5400000">
              <a:off x="8685193"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504" name="tx504"/>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5" name="tx505"/>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6" name="rc506"/>
            <p:cNvSpPr/>
            <p:nvPr/>
          </p:nvSpPr>
          <p:spPr>
            <a:xfrm>
              <a:off x="2285667" y="5993415"/>
              <a:ext cx="219456" cy="219455"/>
            </a:xfrm>
            <a:prstGeom prst="rect">
              <a:avLst/>
            </a:prstGeom>
            <a:solidFill>
              <a:srgbClr val="FFFFFF">
                <a:alpha val="100000"/>
              </a:srgbClr>
            </a:solidFill>
          </p:spPr>
          <p:txBody>
            <a:bodyPr/>
            <a:lstStyle/>
            <a:p/>
          </p:txBody>
        </p:sp>
        <p:sp>
          <p:nvSpPr>
            <p:cNvPr id="507" name="pg507"/>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8" name="pg508"/>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9" name="pg509"/>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0" name="pg510"/>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1" name="pg511"/>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2" name="rc512"/>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513" name="rc513"/>
            <p:cNvSpPr/>
            <p:nvPr/>
          </p:nvSpPr>
          <p:spPr>
            <a:xfrm>
              <a:off x="4500306" y="5993415"/>
              <a:ext cx="219455" cy="219455"/>
            </a:xfrm>
            <a:prstGeom prst="rect">
              <a:avLst/>
            </a:prstGeom>
            <a:solidFill>
              <a:srgbClr val="FFFFFF">
                <a:alpha val="100000"/>
              </a:srgbClr>
            </a:solidFill>
          </p:spPr>
          <p:txBody>
            <a:bodyPr/>
            <a:lstStyle/>
            <a:p/>
          </p:txBody>
        </p:sp>
        <p:sp>
          <p:nvSpPr>
            <p:cNvPr id="514" name="rc514"/>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15" name="tx515"/>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516" name="tx516"/>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517" name="tx517"/>
            <p:cNvSpPr/>
            <p:nvPr/>
          </p:nvSpPr>
          <p:spPr>
            <a:xfrm>
              <a:off x="803816" y="398022"/>
              <a:ext cx="30842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EAPR, 2023</a:t>
              </a:r>
            </a:p>
          </p:txBody>
        </p:sp>
        <p:sp>
          <p:nvSpPr>
            <p:cNvPr id="518" name="tx51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19" name="tx519"/>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20" name="tx520"/>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5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2023, MCV1 coverage ranged from 28% in DPRK to 99% in Fiji, Tonga, and Niue.
11 out of 27 (41%) countries had coverage of at least 90%.
Indonesia had MCV1 coverage of 82% and the highest absolute number of unvaccinated children in the region, followed by Philippines.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684161" y="2047578"/>
              <a:ext cx="1385634" cy="1385634"/>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1985595" y="2273247"/>
              <a:ext cx="934295" cy="934295"/>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2575464"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 name="pt7"/>
            <p:cNvSpPr/>
            <p:nvPr/>
          </p:nvSpPr>
          <p:spPr>
            <a:xfrm>
              <a:off x="4189250" y="2325372"/>
              <a:ext cx="830044" cy="830044"/>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8" name="pt8"/>
            <p:cNvSpPr/>
            <p:nvPr/>
          </p:nvSpPr>
          <p:spPr>
            <a:xfrm>
              <a:off x="5443823" y="2504181"/>
              <a:ext cx="472427" cy="47242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410704" y="2395297"/>
              <a:ext cx="690194" cy="690194"/>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621380" y="2530208"/>
              <a:ext cx="420374" cy="42037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1" name="pt11"/>
            <p:cNvSpPr/>
            <p:nvPr/>
          </p:nvSpPr>
          <p:spPr>
            <a:xfrm>
              <a:off x="8666451" y="2499514"/>
              <a:ext cx="481760" cy="481760"/>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2" name="pt12"/>
            <p:cNvSpPr/>
            <p:nvPr/>
          </p:nvSpPr>
          <p:spPr>
            <a:xfrm>
              <a:off x="9689748" y="2447047"/>
              <a:ext cx="586695" cy="586695"/>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3" name="pt13"/>
            <p:cNvSpPr/>
            <p:nvPr/>
          </p:nvSpPr>
          <p:spPr>
            <a:xfrm>
              <a:off x="10881033" y="2562567"/>
              <a:ext cx="355655" cy="355655"/>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4" name="pt14"/>
            <p:cNvSpPr/>
            <p:nvPr/>
          </p:nvSpPr>
          <p:spPr>
            <a:xfrm>
              <a:off x="1045818" y="2409234"/>
              <a:ext cx="662320" cy="66232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15045" y="2502697"/>
              <a:ext cx="475395" cy="47539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12829" y="2524716"/>
              <a:ext cx="431356" cy="43135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94675" y="2530798"/>
              <a:ext cx="419194" cy="41919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71492" y="2531849"/>
              <a:ext cx="417091" cy="41709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52045" y="2536637"/>
              <a:ext cx="407514" cy="40751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71659" y="2580487"/>
              <a:ext cx="319815" cy="31981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73678" y="2606741"/>
              <a:ext cx="267306" cy="2673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2029" y="2639327"/>
              <a:ext cx="202134" cy="20213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63550"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795,000</a:t>
              </a:r>
            </a:p>
          </p:txBody>
        </p:sp>
        <p:sp>
          <p:nvSpPr>
            <p:cNvPr id="26" name="tx26"/>
            <p:cNvSpPr/>
            <p:nvPr/>
          </p:nvSpPr>
          <p:spPr>
            <a:xfrm>
              <a:off x="2103215" y="1527582"/>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343,000</a:t>
              </a:r>
            </a:p>
          </p:txBody>
        </p:sp>
        <p:sp>
          <p:nvSpPr>
            <p:cNvPr id="28" name="tx28"/>
            <p:cNvSpPr/>
            <p:nvPr/>
          </p:nvSpPr>
          <p:spPr>
            <a:xfrm>
              <a:off x="3339681" y="155277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266,000</a:t>
              </a:r>
            </a:p>
          </p:txBody>
        </p:sp>
        <p:sp>
          <p:nvSpPr>
            <p:cNvPr id="30" name="tx30"/>
            <p:cNvSpPr/>
            <p:nvPr/>
          </p:nvSpPr>
          <p:spPr>
            <a:xfrm>
              <a:off x="4307076" y="1554612"/>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246,000</a:t>
              </a:r>
            </a:p>
          </p:txBody>
        </p:sp>
        <p:sp>
          <p:nvSpPr>
            <p:cNvPr id="32" name="tx32"/>
            <p:cNvSpPr/>
            <p:nvPr/>
          </p:nvSpPr>
          <p:spPr>
            <a:xfrm>
              <a:off x="5479248" y="155630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243,000</a:t>
              </a:r>
            </a:p>
          </p:txBody>
        </p:sp>
        <p:sp>
          <p:nvSpPr>
            <p:cNvPr id="34" name="tx34"/>
            <p:cNvSpPr/>
            <p:nvPr/>
          </p:nvSpPr>
          <p:spPr>
            <a:xfrm>
              <a:off x="6454618" y="1525888"/>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229,000</a:t>
              </a:r>
            </a:p>
          </p:txBody>
        </p:sp>
        <p:sp>
          <p:nvSpPr>
            <p:cNvPr id="36" name="tx36"/>
            <p:cNvSpPr/>
            <p:nvPr/>
          </p:nvSpPr>
          <p:spPr>
            <a:xfrm>
              <a:off x="7674958" y="1552777"/>
              <a:ext cx="31321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PNG</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119,000</a:t>
              </a:r>
            </a:p>
          </p:txBody>
        </p:sp>
        <p:sp>
          <p:nvSpPr>
            <p:cNvPr id="38" name="tx38"/>
            <p:cNvSpPr/>
            <p:nvPr/>
          </p:nvSpPr>
          <p:spPr>
            <a:xfrm>
              <a:off x="8577917" y="1552777"/>
              <a:ext cx="65882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Cambodia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75,000</a:t>
              </a:r>
            </a:p>
          </p:txBody>
        </p:sp>
        <p:sp>
          <p:nvSpPr>
            <p:cNvPr id="40" name="tx40"/>
            <p:cNvSpPr/>
            <p:nvPr/>
          </p:nvSpPr>
          <p:spPr>
            <a:xfrm>
              <a:off x="9705873" y="1554612"/>
              <a:ext cx="55444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Thailand</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41,000</a:t>
              </a:r>
            </a:p>
          </p:txBody>
        </p:sp>
        <p:sp>
          <p:nvSpPr>
            <p:cNvPr id="42" name="tx42"/>
            <p:cNvSpPr/>
            <p:nvPr/>
          </p:nvSpPr>
          <p:spPr>
            <a:xfrm>
              <a:off x="10902146"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Laos</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32,000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8768"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229991"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25596"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541530"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257463"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7973396"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9511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907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06650"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225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38517"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2,428,000 children unvaccinated with MCV1 in EAPR.
The top 10 countries accounted for 2,388,000 (98%) of unvaccinated children in EAPR.
Indonesia had the highest number of unvaccinated children (795,000), followed by Philippines (343,000). These account for approximately 33% and 14%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Fiji, Niue, and Tonga had the highest coverage (99%), while DPRK had the lowest coverage (28%).
MCV1 coverage increased in 9 out of 27 countries between 2022 and 2023. The largest increase was 23% points in Cook Islands from 61% to 84%.
8 countries saw a decrease in coverage (Cambodia, China, DPRK, Indonesia, Kiribati, Myanmar, Solomon Islands, and Viet Nam). The largest decline was 39% points in DPRK from 67% to 28%.
Coverage remained constant between 2022 and 2023 in the remaining 10 countries.
In 2023, 11 out of 27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6 countries (Fiji, Marshall Islands, Micronesia, Nauru, PNG, and Tuvalu).
The largest increase in coverage was 15% points in PNG from 37% in 2019 to 52% in 2023}.
Coverage was lower than in 2019 in 18 countries (Cambodia, China, Cook Islands, DPRK, Indonesia, Kiribati, Laos, Malaysia, Mongolia, Myanmar, Palau, Philippines, Samoa, Solomon Islands, Thailand, Timor-Leste, Vanuatu, and Viet Nam).
The largest decline in coverage was 70% points in DPRK from 98% in 2019 to 28%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EAPR, 3 out of 27 (11%) countries had MCV1 coverage below 70% in 2023. These are PNG, DPRK, and Solomon Islands.
These countries account for approximately 607,000 (3%) of the total annual cohort of surviving infants in the region.
There were 11 (41%) countries that achieved MCV1 of 90% or higher, accounting for 9,972,000 (51%)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77313" y="1568594"/>
              <a:ext cx="1842366" cy="2701734"/>
            </a:xfrm>
            <a:custGeom>
              <a:avLst/>
              <a:pathLst>
                <a:path w="1842366" h="2701734">
                  <a:moveTo>
                    <a:pt x="0" y="1842394"/>
                  </a:moveTo>
                  <a:lnTo>
                    <a:pt x="56196" y="1872027"/>
                  </a:lnTo>
                  <a:lnTo>
                    <a:pt x="112393" y="1901659"/>
                  </a:lnTo>
                  <a:lnTo>
                    <a:pt x="168590" y="1931291"/>
                  </a:lnTo>
                  <a:lnTo>
                    <a:pt x="224787" y="1960924"/>
                  </a:lnTo>
                  <a:lnTo>
                    <a:pt x="280984" y="1990556"/>
                  </a:lnTo>
                  <a:lnTo>
                    <a:pt x="337181" y="2020189"/>
                  </a:lnTo>
                  <a:lnTo>
                    <a:pt x="393378" y="2049821"/>
                  </a:lnTo>
                  <a:lnTo>
                    <a:pt x="449574" y="2079453"/>
                  </a:lnTo>
                  <a:lnTo>
                    <a:pt x="505771" y="2109086"/>
                  </a:lnTo>
                  <a:lnTo>
                    <a:pt x="561968" y="2138718"/>
                  </a:lnTo>
                  <a:lnTo>
                    <a:pt x="618165" y="2168351"/>
                  </a:lnTo>
                  <a:lnTo>
                    <a:pt x="674362" y="2197983"/>
                  </a:lnTo>
                  <a:lnTo>
                    <a:pt x="730559" y="2227615"/>
                  </a:lnTo>
                  <a:lnTo>
                    <a:pt x="786756" y="2257248"/>
                  </a:lnTo>
                  <a:lnTo>
                    <a:pt x="842953" y="2286880"/>
                  </a:lnTo>
                  <a:lnTo>
                    <a:pt x="899149" y="2316513"/>
                  </a:lnTo>
                  <a:lnTo>
                    <a:pt x="955346" y="2346145"/>
                  </a:lnTo>
                  <a:lnTo>
                    <a:pt x="1011543" y="2375778"/>
                  </a:lnTo>
                  <a:lnTo>
                    <a:pt x="1067740" y="2405410"/>
                  </a:lnTo>
                  <a:lnTo>
                    <a:pt x="1123937" y="2435042"/>
                  </a:lnTo>
                  <a:lnTo>
                    <a:pt x="1180134" y="2464675"/>
                  </a:lnTo>
                  <a:lnTo>
                    <a:pt x="1236331" y="2494307"/>
                  </a:lnTo>
                  <a:lnTo>
                    <a:pt x="1292528" y="2523940"/>
                  </a:lnTo>
                  <a:lnTo>
                    <a:pt x="1348724" y="2553572"/>
                  </a:lnTo>
                  <a:lnTo>
                    <a:pt x="1404921" y="2583204"/>
                  </a:lnTo>
                  <a:lnTo>
                    <a:pt x="1461118" y="2612837"/>
                  </a:lnTo>
                  <a:lnTo>
                    <a:pt x="1517315" y="2642469"/>
                  </a:lnTo>
                  <a:lnTo>
                    <a:pt x="1573512" y="2672102"/>
                  </a:lnTo>
                  <a:lnTo>
                    <a:pt x="1629709" y="2701734"/>
                  </a:lnTo>
                  <a:lnTo>
                    <a:pt x="1658194" y="2645395"/>
                  </a:lnTo>
                  <a:lnTo>
                    <a:pt x="1684732" y="2588112"/>
                  </a:lnTo>
                  <a:lnTo>
                    <a:pt x="1709291" y="2529955"/>
                  </a:lnTo>
                  <a:lnTo>
                    <a:pt x="1731844" y="2470990"/>
                  </a:lnTo>
                  <a:lnTo>
                    <a:pt x="1752363" y="2411286"/>
                  </a:lnTo>
                  <a:lnTo>
                    <a:pt x="1770825" y="2350915"/>
                  </a:lnTo>
                  <a:lnTo>
                    <a:pt x="1787208" y="2289947"/>
                  </a:lnTo>
                  <a:lnTo>
                    <a:pt x="1801492" y="2228453"/>
                  </a:lnTo>
                  <a:lnTo>
                    <a:pt x="1813661" y="2166506"/>
                  </a:lnTo>
                  <a:lnTo>
                    <a:pt x="1823701" y="2104179"/>
                  </a:lnTo>
                  <a:lnTo>
                    <a:pt x="1831599" y="2041544"/>
                  </a:lnTo>
                  <a:lnTo>
                    <a:pt x="1837347" y="1978675"/>
                  </a:lnTo>
                  <a:lnTo>
                    <a:pt x="1840937" y="1915647"/>
                  </a:lnTo>
                  <a:lnTo>
                    <a:pt x="1842366" y="1852532"/>
                  </a:lnTo>
                  <a:lnTo>
                    <a:pt x="1841632" y="1789405"/>
                  </a:lnTo>
                  <a:lnTo>
                    <a:pt x="1838735" y="1726341"/>
                  </a:lnTo>
                  <a:lnTo>
                    <a:pt x="1833680" y="1663413"/>
                  </a:lnTo>
                  <a:lnTo>
                    <a:pt x="1826471" y="1600694"/>
                  </a:lnTo>
                  <a:lnTo>
                    <a:pt x="1817118" y="1538260"/>
                  </a:lnTo>
                  <a:lnTo>
                    <a:pt x="1805632" y="1476183"/>
                  </a:lnTo>
                  <a:lnTo>
                    <a:pt x="1792025" y="1414536"/>
                  </a:lnTo>
                  <a:lnTo>
                    <a:pt x="1776314" y="1353391"/>
                  </a:lnTo>
                  <a:lnTo>
                    <a:pt x="1758518" y="1292821"/>
                  </a:lnTo>
                  <a:lnTo>
                    <a:pt x="1738657" y="1232895"/>
                  </a:lnTo>
                  <a:lnTo>
                    <a:pt x="1716754" y="1173685"/>
                  </a:lnTo>
                  <a:lnTo>
                    <a:pt x="1692836" y="1115261"/>
                  </a:lnTo>
                  <a:lnTo>
                    <a:pt x="1666930" y="1057690"/>
                  </a:lnTo>
                  <a:lnTo>
                    <a:pt x="1639067" y="1001041"/>
                  </a:lnTo>
                  <a:lnTo>
                    <a:pt x="1609279" y="945379"/>
                  </a:lnTo>
                  <a:lnTo>
                    <a:pt x="1577602" y="890771"/>
                  </a:lnTo>
                  <a:lnTo>
                    <a:pt x="1544073" y="837280"/>
                  </a:lnTo>
                  <a:lnTo>
                    <a:pt x="1508731" y="784969"/>
                  </a:lnTo>
                  <a:lnTo>
                    <a:pt x="1471617" y="733899"/>
                  </a:lnTo>
                  <a:lnTo>
                    <a:pt x="1432775" y="684132"/>
                  </a:lnTo>
                  <a:lnTo>
                    <a:pt x="1392251" y="635724"/>
                  </a:lnTo>
                  <a:lnTo>
                    <a:pt x="1350092" y="588733"/>
                  </a:lnTo>
                  <a:lnTo>
                    <a:pt x="1306349" y="543214"/>
                  </a:lnTo>
                  <a:lnTo>
                    <a:pt x="1261071" y="499220"/>
                  </a:lnTo>
                  <a:lnTo>
                    <a:pt x="1214312" y="456803"/>
                  </a:lnTo>
                  <a:lnTo>
                    <a:pt x="1166128" y="416014"/>
                  </a:lnTo>
                  <a:lnTo>
                    <a:pt x="1116575" y="376899"/>
                  </a:lnTo>
                  <a:lnTo>
                    <a:pt x="1065711" y="339504"/>
                  </a:lnTo>
                  <a:lnTo>
                    <a:pt x="1013595" y="303875"/>
                  </a:lnTo>
                  <a:lnTo>
                    <a:pt x="960289" y="270051"/>
                  </a:lnTo>
                  <a:lnTo>
                    <a:pt x="905856" y="238074"/>
                  </a:lnTo>
                  <a:lnTo>
                    <a:pt x="850359" y="207981"/>
                  </a:lnTo>
                  <a:lnTo>
                    <a:pt x="793864" y="179807"/>
                  </a:lnTo>
                  <a:lnTo>
                    <a:pt x="736436" y="153584"/>
                  </a:lnTo>
                  <a:lnTo>
                    <a:pt x="678144" y="129345"/>
                  </a:lnTo>
                  <a:lnTo>
                    <a:pt x="619056" y="107117"/>
                  </a:lnTo>
                  <a:lnTo>
                    <a:pt x="559241" y="86926"/>
                  </a:lnTo>
                  <a:lnTo>
                    <a:pt x="498769" y="68797"/>
                  </a:lnTo>
                  <a:lnTo>
                    <a:pt x="437712" y="52750"/>
                  </a:lnTo>
                  <a:lnTo>
                    <a:pt x="376140" y="38804"/>
                  </a:lnTo>
                  <a:lnTo>
                    <a:pt x="314127" y="26976"/>
                  </a:lnTo>
                  <a:lnTo>
                    <a:pt x="251745" y="17280"/>
                  </a:lnTo>
                  <a:lnTo>
                    <a:pt x="189068" y="9726"/>
                  </a:lnTo>
                  <a:lnTo>
                    <a:pt x="126169" y="4325"/>
                  </a:lnTo>
                  <a:lnTo>
                    <a:pt x="63121" y="1081"/>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577313" y="3410988"/>
              <a:ext cx="1629709" cy="1806598"/>
            </a:xfrm>
            <a:custGeom>
              <a:avLst/>
              <a:pathLst>
                <a:path w="1629709" h="1806598">
                  <a:moveTo>
                    <a:pt x="0" y="0"/>
                  </a:moveTo>
                  <a:lnTo>
                    <a:pt x="12462" y="62296"/>
                  </a:lnTo>
                  <a:lnTo>
                    <a:pt x="24925" y="124592"/>
                  </a:lnTo>
                  <a:lnTo>
                    <a:pt x="37387" y="186889"/>
                  </a:lnTo>
                  <a:lnTo>
                    <a:pt x="49850" y="249185"/>
                  </a:lnTo>
                  <a:lnTo>
                    <a:pt x="62312" y="311482"/>
                  </a:lnTo>
                  <a:lnTo>
                    <a:pt x="74775" y="373778"/>
                  </a:lnTo>
                  <a:lnTo>
                    <a:pt x="87238" y="436075"/>
                  </a:lnTo>
                  <a:lnTo>
                    <a:pt x="99700" y="498371"/>
                  </a:lnTo>
                  <a:lnTo>
                    <a:pt x="112163" y="560668"/>
                  </a:lnTo>
                  <a:lnTo>
                    <a:pt x="124625" y="622964"/>
                  </a:lnTo>
                  <a:lnTo>
                    <a:pt x="137088" y="685261"/>
                  </a:lnTo>
                  <a:lnTo>
                    <a:pt x="149551" y="747557"/>
                  </a:lnTo>
                  <a:lnTo>
                    <a:pt x="162013" y="809854"/>
                  </a:lnTo>
                  <a:lnTo>
                    <a:pt x="174476" y="872150"/>
                  </a:lnTo>
                  <a:lnTo>
                    <a:pt x="186938" y="934447"/>
                  </a:lnTo>
                  <a:lnTo>
                    <a:pt x="199401" y="996743"/>
                  </a:lnTo>
                  <a:lnTo>
                    <a:pt x="211864" y="1059040"/>
                  </a:lnTo>
                  <a:lnTo>
                    <a:pt x="224326" y="1121336"/>
                  </a:lnTo>
                  <a:lnTo>
                    <a:pt x="236789" y="1183633"/>
                  </a:lnTo>
                  <a:lnTo>
                    <a:pt x="249251" y="1245929"/>
                  </a:lnTo>
                  <a:lnTo>
                    <a:pt x="261714" y="1308226"/>
                  </a:lnTo>
                  <a:lnTo>
                    <a:pt x="274177" y="1370522"/>
                  </a:lnTo>
                  <a:lnTo>
                    <a:pt x="286639" y="1432819"/>
                  </a:lnTo>
                  <a:lnTo>
                    <a:pt x="299102" y="1495115"/>
                  </a:lnTo>
                  <a:lnTo>
                    <a:pt x="311564" y="1557412"/>
                  </a:lnTo>
                  <a:lnTo>
                    <a:pt x="324027" y="1619708"/>
                  </a:lnTo>
                  <a:lnTo>
                    <a:pt x="336490" y="1682005"/>
                  </a:lnTo>
                  <a:lnTo>
                    <a:pt x="348952" y="1744301"/>
                  </a:lnTo>
                  <a:lnTo>
                    <a:pt x="361415" y="1806598"/>
                  </a:lnTo>
                  <a:lnTo>
                    <a:pt x="422902" y="1793201"/>
                  </a:lnTo>
                  <a:lnTo>
                    <a:pt x="483895" y="1777712"/>
                  </a:lnTo>
                  <a:lnTo>
                    <a:pt x="544324" y="1760150"/>
                  </a:lnTo>
                  <a:lnTo>
                    <a:pt x="604117" y="1740534"/>
                  </a:lnTo>
                  <a:lnTo>
                    <a:pt x="663206" y="1718887"/>
                  </a:lnTo>
                  <a:lnTo>
                    <a:pt x="721522" y="1695235"/>
                  </a:lnTo>
                  <a:lnTo>
                    <a:pt x="778995" y="1669605"/>
                  </a:lnTo>
                  <a:lnTo>
                    <a:pt x="835560" y="1642028"/>
                  </a:lnTo>
                  <a:lnTo>
                    <a:pt x="891150" y="1612535"/>
                  </a:lnTo>
                  <a:lnTo>
                    <a:pt x="945700" y="1581160"/>
                  </a:lnTo>
                  <a:lnTo>
                    <a:pt x="999147" y="1547941"/>
                  </a:lnTo>
                  <a:lnTo>
                    <a:pt x="1051428" y="1512916"/>
                  </a:lnTo>
                  <a:lnTo>
                    <a:pt x="1102483" y="1476126"/>
                  </a:lnTo>
                  <a:lnTo>
                    <a:pt x="1152251" y="1437614"/>
                  </a:lnTo>
                  <a:lnTo>
                    <a:pt x="1200675" y="1397424"/>
                  </a:lnTo>
                  <a:lnTo>
                    <a:pt x="1247698" y="1355605"/>
                  </a:lnTo>
                  <a:lnTo>
                    <a:pt x="1293266" y="1312203"/>
                  </a:lnTo>
                  <a:lnTo>
                    <a:pt x="1337325" y="1267271"/>
                  </a:lnTo>
                  <a:lnTo>
                    <a:pt x="1379824" y="1220861"/>
                  </a:lnTo>
                  <a:lnTo>
                    <a:pt x="1420713" y="1173026"/>
                  </a:lnTo>
                  <a:lnTo>
                    <a:pt x="1459945" y="1123823"/>
                  </a:lnTo>
                  <a:lnTo>
                    <a:pt x="1497473" y="1073308"/>
                  </a:lnTo>
                  <a:lnTo>
                    <a:pt x="1533254" y="1021542"/>
                  </a:lnTo>
                  <a:lnTo>
                    <a:pt x="1567247" y="968583"/>
                  </a:lnTo>
                  <a:lnTo>
                    <a:pt x="1599411" y="914495"/>
                  </a:lnTo>
                  <a:lnTo>
                    <a:pt x="1629709" y="859340"/>
                  </a:lnTo>
                  <a:lnTo>
                    <a:pt x="1573512" y="829707"/>
                  </a:lnTo>
                  <a:lnTo>
                    <a:pt x="1517315" y="800075"/>
                  </a:lnTo>
                  <a:lnTo>
                    <a:pt x="1461118" y="770442"/>
                  </a:lnTo>
                  <a:lnTo>
                    <a:pt x="1404921" y="740810"/>
                  </a:lnTo>
                  <a:lnTo>
                    <a:pt x="1348724" y="711177"/>
                  </a:lnTo>
                  <a:lnTo>
                    <a:pt x="1292528" y="681545"/>
                  </a:lnTo>
                  <a:lnTo>
                    <a:pt x="1236331" y="651913"/>
                  </a:lnTo>
                  <a:lnTo>
                    <a:pt x="1180134" y="622280"/>
                  </a:lnTo>
                  <a:lnTo>
                    <a:pt x="1123937" y="592648"/>
                  </a:lnTo>
                  <a:lnTo>
                    <a:pt x="1067740" y="563015"/>
                  </a:lnTo>
                  <a:lnTo>
                    <a:pt x="1011543" y="533383"/>
                  </a:lnTo>
                  <a:lnTo>
                    <a:pt x="955346" y="503751"/>
                  </a:lnTo>
                  <a:lnTo>
                    <a:pt x="899149" y="474118"/>
                  </a:lnTo>
                  <a:lnTo>
                    <a:pt x="842953" y="444486"/>
                  </a:lnTo>
                  <a:lnTo>
                    <a:pt x="786756" y="414853"/>
                  </a:lnTo>
                  <a:lnTo>
                    <a:pt x="730559" y="385221"/>
                  </a:lnTo>
                  <a:lnTo>
                    <a:pt x="674362" y="355588"/>
                  </a:lnTo>
                  <a:lnTo>
                    <a:pt x="618165" y="325956"/>
                  </a:lnTo>
                  <a:lnTo>
                    <a:pt x="561968" y="296324"/>
                  </a:lnTo>
                  <a:lnTo>
                    <a:pt x="505771" y="266691"/>
                  </a:lnTo>
                  <a:lnTo>
                    <a:pt x="449574" y="237059"/>
                  </a:lnTo>
                  <a:lnTo>
                    <a:pt x="393378" y="207426"/>
                  </a:lnTo>
                  <a:lnTo>
                    <a:pt x="337181" y="177794"/>
                  </a:lnTo>
                  <a:lnTo>
                    <a:pt x="280984" y="148162"/>
                  </a:lnTo>
                  <a:lnTo>
                    <a:pt x="224787" y="118529"/>
                  </a:lnTo>
                  <a:lnTo>
                    <a:pt x="168590" y="88897"/>
                  </a:lnTo>
                  <a:lnTo>
                    <a:pt x="112393" y="59264"/>
                  </a:lnTo>
                  <a:lnTo>
                    <a:pt x="56196" y="29632"/>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1709616" y="3410988"/>
              <a:ext cx="1229112" cy="1842321"/>
            </a:xfrm>
            <a:custGeom>
              <a:avLst/>
              <a:pathLst>
                <a:path w="1229112" h="1842321">
                  <a:moveTo>
                    <a:pt x="867697" y="0"/>
                  </a:moveTo>
                  <a:lnTo>
                    <a:pt x="837776" y="56043"/>
                  </a:lnTo>
                  <a:lnTo>
                    <a:pt x="807855" y="112087"/>
                  </a:lnTo>
                  <a:lnTo>
                    <a:pt x="777935" y="168131"/>
                  </a:lnTo>
                  <a:lnTo>
                    <a:pt x="748014" y="224175"/>
                  </a:lnTo>
                  <a:lnTo>
                    <a:pt x="718094" y="280219"/>
                  </a:lnTo>
                  <a:lnTo>
                    <a:pt x="688173" y="336263"/>
                  </a:lnTo>
                  <a:lnTo>
                    <a:pt x="658252" y="392307"/>
                  </a:lnTo>
                  <a:lnTo>
                    <a:pt x="628332" y="448351"/>
                  </a:lnTo>
                  <a:lnTo>
                    <a:pt x="598411" y="504395"/>
                  </a:lnTo>
                  <a:lnTo>
                    <a:pt x="568491" y="560439"/>
                  </a:lnTo>
                  <a:lnTo>
                    <a:pt x="538570" y="616483"/>
                  </a:lnTo>
                  <a:lnTo>
                    <a:pt x="508650" y="672527"/>
                  </a:lnTo>
                  <a:lnTo>
                    <a:pt x="478729" y="728571"/>
                  </a:lnTo>
                  <a:lnTo>
                    <a:pt x="448808" y="784615"/>
                  </a:lnTo>
                  <a:lnTo>
                    <a:pt x="418888" y="840659"/>
                  </a:lnTo>
                  <a:lnTo>
                    <a:pt x="388967" y="896703"/>
                  </a:lnTo>
                  <a:lnTo>
                    <a:pt x="359047" y="952747"/>
                  </a:lnTo>
                  <a:lnTo>
                    <a:pt x="329126" y="1008791"/>
                  </a:lnTo>
                  <a:lnTo>
                    <a:pt x="299205" y="1064835"/>
                  </a:lnTo>
                  <a:lnTo>
                    <a:pt x="269285" y="1120879"/>
                  </a:lnTo>
                  <a:lnTo>
                    <a:pt x="239364" y="1176923"/>
                  </a:lnTo>
                  <a:lnTo>
                    <a:pt x="209444" y="1232967"/>
                  </a:lnTo>
                  <a:lnTo>
                    <a:pt x="179523" y="1289011"/>
                  </a:lnTo>
                  <a:lnTo>
                    <a:pt x="149602" y="1345055"/>
                  </a:lnTo>
                  <a:lnTo>
                    <a:pt x="119682" y="1401099"/>
                  </a:lnTo>
                  <a:lnTo>
                    <a:pt x="89761" y="1457143"/>
                  </a:lnTo>
                  <a:lnTo>
                    <a:pt x="59841" y="1513187"/>
                  </a:lnTo>
                  <a:lnTo>
                    <a:pt x="29920" y="1569231"/>
                  </a:lnTo>
                  <a:lnTo>
                    <a:pt x="0" y="1625275"/>
                  </a:lnTo>
                  <a:lnTo>
                    <a:pt x="56397" y="1654149"/>
                  </a:lnTo>
                  <a:lnTo>
                    <a:pt x="113754" y="1681067"/>
                  </a:lnTo>
                  <a:lnTo>
                    <a:pt x="172003" y="1705997"/>
                  </a:lnTo>
                  <a:lnTo>
                    <a:pt x="231074" y="1728909"/>
                  </a:lnTo>
                  <a:lnTo>
                    <a:pt x="290898" y="1749777"/>
                  </a:lnTo>
                  <a:lnTo>
                    <a:pt x="351405" y="1768575"/>
                  </a:lnTo>
                  <a:lnTo>
                    <a:pt x="412522" y="1785282"/>
                  </a:lnTo>
                  <a:lnTo>
                    <a:pt x="474177" y="1799877"/>
                  </a:lnTo>
                  <a:lnTo>
                    <a:pt x="536298" y="1812344"/>
                  </a:lnTo>
                  <a:lnTo>
                    <a:pt x="598810" y="1822667"/>
                  </a:lnTo>
                  <a:lnTo>
                    <a:pt x="661641" y="1830835"/>
                  </a:lnTo>
                  <a:lnTo>
                    <a:pt x="724715" y="1836838"/>
                  </a:lnTo>
                  <a:lnTo>
                    <a:pt x="787959" y="1840668"/>
                  </a:lnTo>
                  <a:lnTo>
                    <a:pt x="851297" y="1842321"/>
                  </a:lnTo>
                  <a:lnTo>
                    <a:pt x="914654" y="1841796"/>
                  </a:lnTo>
                  <a:lnTo>
                    <a:pt x="977955" y="1839092"/>
                  </a:lnTo>
                  <a:lnTo>
                    <a:pt x="1041126" y="1834213"/>
                  </a:lnTo>
                  <a:lnTo>
                    <a:pt x="1104093" y="1827165"/>
                  </a:lnTo>
                  <a:lnTo>
                    <a:pt x="1166779" y="1817956"/>
                  </a:lnTo>
                  <a:lnTo>
                    <a:pt x="1229112" y="1806598"/>
                  </a:lnTo>
                  <a:lnTo>
                    <a:pt x="1216649" y="1744301"/>
                  </a:lnTo>
                  <a:lnTo>
                    <a:pt x="1204187" y="1682005"/>
                  </a:lnTo>
                  <a:lnTo>
                    <a:pt x="1191724" y="1619708"/>
                  </a:lnTo>
                  <a:lnTo>
                    <a:pt x="1179262" y="1557412"/>
                  </a:lnTo>
                  <a:lnTo>
                    <a:pt x="1166799" y="1495115"/>
                  </a:lnTo>
                  <a:lnTo>
                    <a:pt x="1154336" y="1432819"/>
                  </a:lnTo>
                  <a:lnTo>
                    <a:pt x="1141874" y="1370522"/>
                  </a:lnTo>
                  <a:lnTo>
                    <a:pt x="1129411" y="1308226"/>
                  </a:lnTo>
                  <a:lnTo>
                    <a:pt x="1116949" y="1245929"/>
                  </a:lnTo>
                  <a:lnTo>
                    <a:pt x="1104486" y="1183633"/>
                  </a:lnTo>
                  <a:lnTo>
                    <a:pt x="1092023" y="1121336"/>
                  </a:lnTo>
                  <a:lnTo>
                    <a:pt x="1079561" y="1059040"/>
                  </a:lnTo>
                  <a:lnTo>
                    <a:pt x="1067098" y="996743"/>
                  </a:lnTo>
                  <a:lnTo>
                    <a:pt x="1054636" y="934447"/>
                  </a:lnTo>
                  <a:lnTo>
                    <a:pt x="1042173" y="872150"/>
                  </a:lnTo>
                  <a:lnTo>
                    <a:pt x="1029710" y="809854"/>
                  </a:lnTo>
                  <a:lnTo>
                    <a:pt x="1017248" y="747557"/>
                  </a:lnTo>
                  <a:lnTo>
                    <a:pt x="1004785" y="685261"/>
                  </a:lnTo>
                  <a:lnTo>
                    <a:pt x="992323" y="622964"/>
                  </a:lnTo>
                  <a:lnTo>
                    <a:pt x="979860" y="560668"/>
                  </a:lnTo>
                  <a:lnTo>
                    <a:pt x="967397" y="498371"/>
                  </a:lnTo>
                  <a:lnTo>
                    <a:pt x="954935" y="436075"/>
                  </a:lnTo>
                  <a:lnTo>
                    <a:pt x="942472" y="373778"/>
                  </a:lnTo>
                  <a:lnTo>
                    <a:pt x="930010" y="311482"/>
                  </a:lnTo>
                  <a:lnTo>
                    <a:pt x="917547" y="249185"/>
                  </a:lnTo>
                  <a:lnTo>
                    <a:pt x="905084" y="186889"/>
                  </a:lnTo>
                  <a:lnTo>
                    <a:pt x="892622" y="124592"/>
                  </a:lnTo>
                  <a:lnTo>
                    <a:pt x="880159" y="62296"/>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912662" y="3410988"/>
              <a:ext cx="1664650" cy="1625275"/>
            </a:xfrm>
            <a:custGeom>
              <a:avLst/>
              <a:pathLst>
                <a:path w="1664650" h="1625275">
                  <a:moveTo>
                    <a:pt x="1664650" y="0"/>
                  </a:moveTo>
                  <a:lnTo>
                    <a:pt x="1607249" y="27225"/>
                  </a:lnTo>
                  <a:lnTo>
                    <a:pt x="1549847" y="54450"/>
                  </a:lnTo>
                  <a:lnTo>
                    <a:pt x="1492445" y="81675"/>
                  </a:lnTo>
                  <a:lnTo>
                    <a:pt x="1435043" y="108900"/>
                  </a:lnTo>
                  <a:lnTo>
                    <a:pt x="1377642" y="136125"/>
                  </a:lnTo>
                  <a:lnTo>
                    <a:pt x="1320240" y="163350"/>
                  </a:lnTo>
                  <a:lnTo>
                    <a:pt x="1262838" y="190575"/>
                  </a:lnTo>
                  <a:lnTo>
                    <a:pt x="1205436" y="217801"/>
                  </a:lnTo>
                  <a:lnTo>
                    <a:pt x="1148035" y="245026"/>
                  </a:lnTo>
                  <a:lnTo>
                    <a:pt x="1090633" y="272251"/>
                  </a:lnTo>
                  <a:lnTo>
                    <a:pt x="1033231" y="299476"/>
                  </a:lnTo>
                  <a:lnTo>
                    <a:pt x="975829" y="326701"/>
                  </a:lnTo>
                  <a:lnTo>
                    <a:pt x="918428" y="353926"/>
                  </a:lnTo>
                  <a:lnTo>
                    <a:pt x="861026" y="381151"/>
                  </a:lnTo>
                  <a:lnTo>
                    <a:pt x="803624" y="408376"/>
                  </a:lnTo>
                  <a:lnTo>
                    <a:pt x="746222" y="435602"/>
                  </a:lnTo>
                  <a:lnTo>
                    <a:pt x="688821" y="462827"/>
                  </a:lnTo>
                  <a:lnTo>
                    <a:pt x="631419" y="490052"/>
                  </a:lnTo>
                  <a:lnTo>
                    <a:pt x="574017" y="517277"/>
                  </a:lnTo>
                  <a:lnTo>
                    <a:pt x="516615" y="544502"/>
                  </a:lnTo>
                  <a:lnTo>
                    <a:pt x="459214" y="571727"/>
                  </a:lnTo>
                  <a:lnTo>
                    <a:pt x="401812" y="598952"/>
                  </a:lnTo>
                  <a:lnTo>
                    <a:pt x="344410" y="626177"/>
                  </a:lnTo>
                  <a:lnTo>
                    <a:pt x="287008" y="653403"/>
                  </a:lnTo>
                  <a:lnTo>
                    <a:pt x="229607" y="680628"/>
                  </a:lnTo>
                  <a:lnTo>
                    <a:pt x="172205" y="707853"/>
                  </a:lnTo>
                  <a:lnTo>
                    <a:pt x="114803" y="735078"/>
                  </a:lnTo>
                  <a:lnTo>
                    <a:pt x="57401" y="762303"/>
                  </a:lnTo>
                  <a:lnTo>
                    <a:pt x="0" y="789528"/>
                  </a:lnTo>
                  <a:lnTo>
                    <a:pt x="29002" y="847981"/>
                  </a:lnTo>
                  <a:lnTo>
                    <a:pt x="60057" y="905371"/>
                  </a:lnTo>
                  <a:lnTo>
                    <a:pt x="93124" y="961625"/>
                  </a:lnTo>
                  <a:lnTo>
                    <a:pt x="128162" y="1016672"/>
                  </a:lnTo>
                  <a:lnTo>
                    <a:pt x="165128" y="1070444"/>
                  </a:lnTo>
                  <a:lnTo>
                    <a:pt x="203975" y="1122874"/>
                  </a:lnTo>
                  <a:lnTo>
                    <a:pt x="244654" y="1173895"/>
                  </a:lnTo>
                  <a:lnTo>
                    <a:pt x="287115" y="1223443"/>
                  </a:lnTo>
                  <a:lnTo>
                    <a:pt x="331303" y="1271457"/>
                  </a:lnTo>
                  <a:lnTo>
                    <a:pt x="377164" y="1317875"/>
                  </a:lnTo>
                  <a:lnTo>
                    <a:pt x="424640" y="1362641"/>
                  </a:lnTo>
                  <a:lnTo>
                    <a:pt x="473671" y="1405698"/>
                  </a:lnTo>
                  <a:lnTo>
                    <a:pt x="524197" y="1446991"/>
                  </a:lnTo>
                  <a:lnTo>
                    <a:pt x="576153" y="1486469"/>
                  </a:lnTo>
                  <a:lnTo>
                    <a:pt x="629474" y="1524082"/>
                  </a:lnTo>
                  <a:lnTo>
                    <a:pt x="684094" y="1559784"/>
                  </a:lnTo>
                  <a:lnTo>
                    <a:pt x="739943" y="1593529"/>
                  </a:lnTo>
                  <a:lnTo>
                    <a:pt x="796953" y="1625275"/>
                  </a:lnTo>
                  <a:lnTo>
                    <a:pt x="826874" y="1569231"/>
                  </a:lnTo>
                  <a:lnTo>
                    <a:pt x="856794" y="1513187"/>
                  </a:lnTo>
                  <a:lnTo>
                    <a:pt x="886715" y="1457143"/>
                  </a:lnTo>
                  <a:lnTo>
                    <a:pt x="916636" y="1401099"/>
                  </a:lnTo>
                  <a:lnTo>
                    <a:pt x="946556" y="1345055"/>
                  </a:lnTo>
                  <a:lnTo>
                    <a:pt x="976477" y="1289011"/>
                  </a:lnTo>
                  <a:lnTo>
                    <a:pt x="1006397" y="1232967"/>
                  </a:lnTo>
                  <a:lnTo>
                    <a:pt x="1036318" y="1176923"/>
                  </a:lnTo>
                  <a:lnTo>
                    <a:pt x="1066238" y="1120879"/>
                  </a:lnTo>
                  <a:lnTo>
                    <a:pt x="1096159" y="1064835"/>
                  </a:lnTo>
                  <a:lnTo>
                    <a:pt x="1126080" y="1008791"/>
                  </a:lnTo>
                  <a:lnTo>
                    <a:pt x="1156000" y="952747"/>
                  </a:lnTo>
                  <a:lnTo>
                    <a:pt x="1185921" y="896703"/>
                  </a:lnTo>
                  <a:lnTo>
                    <a:pt x="1215841" y="840659"/>
                  </a:lnTo>
                  <a:lnTo>
                    <a:pt x="1245762" y="784615"/>
                  </a:lnTo>
                  <a:lnTo>
                    <a:pt x="1275683" y="728571"/>
                  </a:lnTo>
                  <a:lnTo>
                    <a:pt x="1305603" y="672527"/>
                  </a:lnTo>
                  <a:lnTo>
                    <a:pt x="1335524" y="616483"/>
                  </a:lnTo>
                  <a:lnTo>
                    <a:pt x="1365444" y="560439"/>
                  </a:lnTo>
                  <a:lnTo>
                    <a:pt x="1395365" y="504395"/>
                  </a:lnTo>
                  <a:lnTo>
                    <a:pt x="1425286" y="448351"/>
                  </a:lnTo>
                  <a:lnTo>
                    <a:pt x="1455206" y="392307"/>
                  </a:lnTo>
                  <a:lnTo>
                    <a:pt x="1485127" y="336263"/>
                  </a:lnTo>
                  <a:lnTo>
                    <a:pt x="1515047" y="280219"/>
                  </a:lnTo>
                  <a:lnTo>
                    <a:pt x="1544968" y="224175"/>
                  </a:lnTo>
                  <a:lnTo>
                    <a:pt x="1574889" y="168131"/>
                  </a:lnTo>
                  <a:lnTo>
                    <a:pt x="1604809" y="112087"/>
                  </a:lnTo>
                  <a:lnTo>
                    <a:pt x="1634730" y="5604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735039" y="3069909"/>
              <a:ext cx="1842273" cy="1130608"/>
            </a:xfrm>
            <a:custGeom>
              <a:avLst/>
              <a:pathLst>
                <a:path w="1842273" h="1130608">
                  <a:moveTo>
                    <a:pt x="1842273" y="341079"/>
                  </a:moveTo>
                  <a:lnTo>
                    <a:pt x="1779840" y="329317"/>
                  </a:lnTo>
                  <a:lnTo>
                    <a:pt x="1717408" y="317556"/>
                  </a:lnTo>
                  <a:lnTo>
                    <a:pt x="1654975" y="305795"/>
                  </a:lnTo>
                  <a:lnTo>
                    <a:pt x="1592542" y="294033"/>
                  </a:lnTo>
                  <a:lnTo>
                    <a:pt x="1530110" y="282272"/>
                  </a:lnTo>
                  <a:lnTo>
                    <a:pt x="1467677" y="270511"/>
                  </a:lnTo>
                  <a:lnTo>
                    <a:pt x="1405244" y="258749"/>
                  </a:lnTo>
                  <a:lnTo>
                    <a:pt x="1342812" y="246988"/>
                  </a:lnTo>
                  <a:lnTo>
                    <a:pt x="1280379" y="235227"/>
                  </a:lnTo>
                  <a:lnTo>
                    <a:pt x="1217946" y="223465"/>
                  </a:lnTo>
                  <a:lnTo>
                    <a:pt x="1155514" y="211704"/>
                  </a:lnTo>
                  <a:lnTo>
                    <a:pt x="1093081" y="199943"/>
                  </a:lnTo>
                  <a:lnTo>
                    <a:pt x="1030648" y="188181"/>
                  </a:lnTo>
                  <a:lnTo>
                    <a:pt x="968216" y="176420"/>
                  </a:lnTo>
                  <a:lnTo>
                    <a:pt x="905783" y="164658"/>
                  </a:lnTo>
                  <a:lnTo>
                    <a:pt x="843350" y="152897"/>
                  </a:lnTo>
                  <a:lnTo>
                    <a:pt x="780918" y="141136"/>
                  </a:lnTo>
                  <a:lnTo>
                    <a:pt x="718485" y="129374"/>
                  </a:lnTo>
                  <a:lnTo>
                    <a:pt x="656052" y="117613"/>
                  </a:lnTo>
                  <a:lnTo>
                    <a:pt x="593620" y="105852"/>
                  </a:lnTo>
                  <a:lnTo>
                    <a:pt x="531187" y="94090"/>
                  </a:lnTo>
                  <a:lnTo>
                    <a:pt x="468754" y="82329"/>
                  </a:lnTo>
                  <a:lnTo>
                    <a:pt x="406322" y="70568"/>
                  </a:lnTo>
                  <a:lnTo>
                    <a:pt x="343889" y="58806"/>
                  </a:lnTo>
                  <a:lnTo>
                    <a:pt x="281456" y="47045"/>
                  </a:lnTo>
                  <a:lnTo>
                    <a:pt x="219024" y="35284"/>
                  </a:lnTo>
                  <a:lnTo>
                    <a:pt x="156591" y="23522"/>
                  </a:lnTo>
                  <a:lnTo>
                    <a:pt x="94158" y="11761"/>
                  </a:lnTo>
                  <a:lnTo>
                    <a:pt x="31725" y="0"/>
                  </a:lnTo>
                  <a:lnTo>
                    <a:pt x="20913" y="63471"/>
                  </a:lnTo>
                  <a:lnTo>
                    <a:pt x="12325" y="127281"/>
                  </a:lnTo>
                  <a:lnTo>
                    <a:pt x="5973" y="191352"/>
                  </a:lnTo>
                  <a:lnTo>
                    <a:pt x="1862" y="255607"/>
                  </a:lnTo>
                  <a:lnTo>
                    <a:pt x="0" y="319965"/>
                  </a:lnTo>
                  <a:lnTo>
                    <a:pt x="387" y="384350"/>
                  </a:lnTo>
                  <a:lnTo>
                    <a:pt x="3023" y="448681"/>
                  </a:lnTo>
                  <a:lnTo>
                    <a:pt x="7906" y="512881"/>
                  </a:lnTo>
                  <a:lnTo>
                    <a:pt x="15029" y="576872"/>
                  </a:lnTo>
                  <a:lnTo>
                    <a:pt x="24384" y="640574"/>
                  </a:lnTo>
                  <a:lnTo>
                    <a:pt x="35959" y="703910"/>
                  </a:lnTo>
                  <a:lnTo>
                    <a:pt x="49740" y="766804"/>
                  </a:lnTo>
                  <a:lnTo>
                    <a:pt x="65710" y="829177"/>
                  </a:lnTo>
                  <a:lnTo>
                    <a:pt x="83849" y="890955"/>
                  </a:lnTo>
                  <a:lnTo>
                    <a:pt x="104136" y="952061"/>
                  </a:lnTo>
                  <a:lnTo>
                    <a:pt x="126546" y="1012421"/>
                  </a:lnTo>
                  <a:lnTo>
                    <a:pt x="151052" y="1071960"/>
                  </a:lnTo>
                  <a:lnTo>
                    <a:pt x="177622" y="1130608"/>
                  </a:lnTo>
                  <a:lnTo>
                    <a:pt x="235024" y="1103382"/>
                  </a:lnTo>
                  <a:lnTo>
                    <a:pt x="292426" y="1076157"/>
                  </a:lnTo>
                  <a:lnTo>
                    <a:pt x="349828" y="1048932"/>
                  </a:lnTo>
                  <a:lnTo>
                    <a:pt x="407229" y="1021707"/>
                  </a:lnTo>
                  <a:lnTo>
                    <a:pt x="464631" y="994482"/>
                  </a:lnTo>
                  <a:lnTo>
                    <a:pt x="522033" y="967257"/>
                  </a:lnTo>
                  <a:lnTo>
                    <a:pt x="579435" y="940032"/>
                  </a:lnTo>
                  <a:lnTo>
                    <a:pt x="636836" y="912807"/>
                  </a:lnTo>
                  <a:lnTo>
                    <a:pt x="694238" y="885581"/>
                  </a:lnTo>
                  <a:lnTo>
                    <a:pt x="751640" y="858356"/>
                  </a:lnTo>
                  <a:lnTo>
                    <a:pt x="809042" y="831131"/>
                  </a:lnTo>
                  <a:lnTo>
                    <a:pt x="866443" y="803906"/>
                  </a:lnTo>
                  <a:lnTo>
                    <a:pt x="923845" y="776681"/>
                  </a:lnTo>
                  <a:lnTo>
                    <a:pt x="981247" y="749456"/>
                  </a:lnTo>
                  <a:lnTo>
                    <a:pt x="1038649" y="722231"/>
                  </a:lnTo>
                  <a:lnTo>
                    <a:pt x="1096050" y="695006"/>
                  </a:lnTo>
                  <a:lnTo>
                    <a:pt x="1153452" y="667780"/>
                  </a:lnTo>
                  <a:lnTo>
                    <a:pt x="1210854" y="640555"/>
                  </a:lnTo>
                  <a:lnTo>
                    <a:pt x="1268256" y="613330"/>
                  </a:lnTo>
                  <a:lnTo>
                    <a:pt x="1325657" y="586105"/>
                  </a:lnTo>
                  <a:lnTo>
                    <a:pt x="1383059" y="558880"/>
                  </a:lnTo>
                  <a:lnTo>
                    <a:pt x="1440461" y="531655"/>
                  </a:lnTo>
                  <a:lnTo>
                    <a:pt x="1497863" y="504430"/>
                  </a:lnTo>
                  <a:lnTo>
                    <a:pt x="1555264" y="477204"/>
                  </a:lnTo>
                  <a:lnTo>
                    <a:pt x="1612666" y="449979"/>
                  </a:lnTo>
                  <a:lnTo>
                    <a:pt x="1670068" y="422754"/>
                  </a:lnTo>
                  <a:lnTo>
                    <a:pt x="1727470" y="395529"/>
                  </a:lnTo>
                  <a:lnTo>
                    <a:pt x="1784871" y="368304"/>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766765" y="2118529"/>
              <a:ext cx="1810547" cy="1292458"/>
            </a:xfrm>
            <a:custGeom>
              <a:avLst/>
              <a:pathLst>
                <a:path w="1810547" h="1292458">
                  <a:moveTo>
                    <a:pt x="1810547" y="1292458"/>
                  </a:moveTo>
                  <a:lnTo>
                    <a:pt x="1765271" y="1247891"/>
                  </a:lnTo>
                  <a:lnTo>
                    <a:pt x="1719995" y="1203323"/>
                  </a:lnTo>
                  <a:lnTo>
                    <a:pt x="1674720" y="1158756"/>
                  </a:lnTo>
                  <a:lnTo>
                    <a:pt x="1629444" y="1114188"/>
                  </a:lnTo>
                  <a:lnTo>
                    <a:pt x="1584168" y="1069621"/>
                  </a:lnTo>
                  <a:lnTo>
                    <a:pt x="1538892" y="1025053"/>
                  </a:lnTo>
                  <a:lnTo>
                    <a:pt x="1493616" y="980486"/>
                  </a:lnTo>
                  <a:lnTo>
                    <a:pt x="1448340" y="935918"/>
                  </a:lnTo>
                  <a:lnTo>
                    <a:pt x="1403065" y="891350"/>
                  </a:lnTo>
                  <a:lnTo>
                    <a:pt x="1357789" y="846783"/>
                  </a:lnTo>
                  <a:lnTo>
                    <a:pt x="1312513" y="802215"/>
                  </a:lnTo>
                  <a:lnTo>
                    <a:pt x="1267237" y="757648"/>
                  </a:lnTo>
                  <a:lnTo>
                    <a:pt x="1221961" y="713080"/>
                  </a:lnTo>
                  <a:lnTo>
                    <a:pt x="1176685" y="668513"/>
                  </a:lnTo>
                  <a:lnTo>
                    <a:pt x="1131409" y="623945"/>
                  </a:lnTo>
                  <a:lnTo>
                    <a:pt x="1086134" y="579378"/>
                  </a:lnTo>
                  <a:lnTo>
                    <a:pt x="1040858" y="534810"/>
                  </a:lnTo>
                  <a:lnTo>
                    <a:pt x="995582" y="490243"/>
                  </a:lnTo>
                  <a:lnTo>
                    <a:pt x="950306" y="445675"/>
                  </a:lnTo>
                  <a:lnTo>
                    <a:pt x="905030" y="401107"/>
                  </a:lnTo>
                  <a:lnTo>
                    <a:pt x="859754" y="356540"/>
                  </a:lnTo>
                  <a:lnTo>
                    <a:pt x="814478" y="311972"/>
                  </a:lnTo>
                  <a:lnTo>
                    <a:pt x="769203" y="267405"/>
                  </a:lnTo>
                  <a:lnTo>
                    <a:pt x="723927" y="222837"/>
                  </a:lnTo>
                  <a:lnTo>
                    <a:pt x="678651" y="178270"/>
                  </a:lnTo>
                  <a:lnTo>
                    <a:pt x="633375" y="133702"/>
                  </a:lnTo>
                  <a:lnTo>
                    <a:pt x="588099" y="89135"/>
                  </a:lnTo>
                  <a:lnTo>
                    <a:pt x="542823" y="44567"/>
                  </a:lnTo>
                  <a:lnTo>
                    <a:pt x="497548" y="0"/>
                  </a:lnTo>
                  <a:lnTo>
                    <a:pt x="453395" y="46442"/>
                  </a:lnTo>
                  <a:lnTo>
                    <a:pt x="410885" y="94392"/>
                  </a:lnTo>
                  <a:lnTo>
                    <a:pt x="370067" y="143792"/>
                  </a:lnTo>
                  <a:lnTo>
                    <a:pt x="330992" y="194581"/>
                  </a:lnTo>
                  <a:lnTo>
                    <a:pt x="293707" y="246698"/>
                  </a:lnTo>
                  <a:lnTo>
                    <a:pt x="258257" y="300080"/>
                  </a:lnTo>
                  <a:lnTo>
                    <a:pt x="224685" y="354663"/>
                  </a:lnTo>
                  <a:lnTo>
                    <a:pt x="193032" y="410380"/>
                  </a:lnTo>
                  <a:lnTo>
                    <a:pt x="163335" y="467165"/>
                  </a:lnTo>
                  <a:lnTo>
                    <a:pt x="135631" y="524947"/>
                  </a:lnTo>
                  <a:lnTo>
                    <a:pt x="109953" y="583659"/>
                  </a:lnTo>
                  <a:lnTo>
                    <a:pt x="86332" y="643227"/>
                  </a:lnTo>
                  <a:lnTo>
                    <a:pt x="64798" y="703581"/>
                  </a:lnTo>
                  <a:lnTo>
                    <a:pt x="45375" y="764648"/>
                  </a:lnTo>
                  <a:lnTo>
                    <a:pt x="28087" y="826353"/>
                  </a:lnTo>
                  <a:lnTo>
                    <a:pt x="12956" y="888622"/>
                  </a:lnTo>
                  <a:lnTo>
                    <a:pt x="0" y="951379"/>
                  </a:lnTo>
                  <a:lnTo>
                    <a:pt x="62432" y="963140"/>
                  </a:lnTo>
                  <a:lnTo>
                    <a:pt x="124865" y="974902"/>
                  </a:lnTo>
                  <a:lnTo>
                    <a:pt x="187298" y="986663"/>
                  </a:lnTo>
                  <a:lnTo>
                    <a:pt x="249730" y="998424"/>
                  </a:lnTo>
                  <a:lnTo>
                    <a:pt x="312163" y="1010186"/>
                  </a:lnTo>
                  <a:lnTo>
                    <a:pt x="374596" y="1021947"/>
                  </a:lnTo>
                  <a:lnTo>
                    <a:pt x="437028" y="1033709"/>
                  </a:lnTo>
                  <a:lnTo>
                    <a:pt x="499461" y="1045470"/>
                  </a:lnTo>
                  <a:lnTo>
                    <a:pt x="561894" y="1057231"/>
                  </a:lnTo>
                  <a:lnTo>
                    <a:pt x="624326" y="1068993"/>
                  </a:lnTo>
                  <a:lnTo>
                    <a:pt x="686759" y="1080754"/>
                  </a:lnTo>
                  <a:lnTo>
                    <a:pt x="749192" y="1092515"/>
                  </a:lnTo>
                  <a:lnTo>
                    <a:pt x="811624" y="1104277"/>
                  </a:lnTo>
                  <a:lnTo>
                    <a:pt x="874057" y="1116038"/>
                  </a:lnTo>
                  <a:lnTo>
                    <a:pt x="936490" y="1127799"/>
                  </a:lnTo>
                  <a:lnTo>
                    <a:pt x="998922" y="1139561"/>
                  </a:lnTo>
                  <a:lnTo>
                    <a:pt x="1061355" y="1151322"/>
                  </a:lnTo>
                  <a:lnTo>
                    <a:pt x="1123788" y="1163083"/>
                  </a:lnTo>
                  <a:lnTo>
                    <a:pt x="1186220" y="1174845"/>
                  </a:lnTo>
                  <a:lnTo>
                    <a:pt x="1248653" y="1186606"/>
                  </a:lnTo>
                  <a:lnTo>
                    <a:pt x="1311086" y="1198368"/>
                  </a:lnTo>
                  <a:lnTo>
                    <a:pt x="1373518" y="1210129"/>
                  </a:lnTo>
                  <a:lnTo>
                    <a:pt x="1435951" y="1221890"/>
                  </a:lnTo>
                  <a:lnTo>
                    <a:pt x="1498384" y="1233652"/>
                  </a:lnTo>
                  <a:lnTo>
                    <a:pt x="1560816" y="1245413"/>
                  </a:lnTo>
                  <a:lnTo>
                    <a:pt x="1623249" y="1257174"/>
                  </a:lnTo>
                  <a:lnTo>
                    <a:pt x="1685682" y="1268936"/>
                  </a:lnTo>
                  <a:lnTo>
                    <a:pt x="1748114" y="128069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264313" y="1781038"/>
              <a:ext cx="1312999" cy="1629950"/>
            </a:xfrm>
            <a:custGeom>
              <a:avLst/>
              <a:pathLst>
                <a:path w="1312999" h="1629950">
                  <a:moveTo>
                    <a:pt x="1312999" y="1629950"/>
                  </a:moveTo>
                  <a:lnTo>
                    <a:pt x="1283382" y="1573745"/>
                  </a:lnTo>
                  <a:lnTo>
                    <a:pt x="1253766" y="1517540"/>
                  </a:lnTo>
                  <a:lnTo>
                    <a:pt x="1224149" y="1461334"/>
                  </a:lnTo>
                  <a:lnTo>
                    <a:pt x="1194533" y="1405129"/>
                  </a:lnTo>
                  <a:lnTo>
                    <a:pt x="1164916" y="1348924"/>
                  </a:lnTo>
                  <a:lnTo>
                    <a:pt x="1135299" y="1292719"/>
                  </a:lnTo>
                  <a:lnTo>
                    <a:pt x="1105683" y="1236514"/>
                  </a:lnTo>
                  <a:lnTo>
                    <a:pt x="1076066" y="1180309"/>
                  </a:lnTo>
                  <a:lnTo>
                    <a:pt x="1046449" y="1124103"/>
                  </a:lnTo>
                  <a:lnTo>
                    <a:pt x="1016833" y="1067898"/>
                  </a:lnTo>
                  <a:lnTo>
                    <a:pt x="987216" y="1011693"/>
                  </a:lnTo>
                  <a:lnTo>
                    <a:pt x="957599" y="955488"/>
                  </a:lnTo>
                  <a:lnTo>
                    <a:pt x="927983" y="899283"/>
                  </a:lnTo>
                  <a:lnTo>
                    <a:pt x="898366" y="843077"/>
                  </a:lnTo>
                  <a:lnTo>
                    <a:pt x="868750" y="786872"/>
                  </a:lnTo>
                  <a:lnTo>
                    <a:pt x="839133" y="730667"/>
                  </a:lnTo>
                  <a:lnTo>
                    <a:pt x="809516" y="674462"/>
                  </a:lnTo>
                  <a:lnTo>
                    <a:pt x="779900" y="618257"/>
                  </a:lnTo>
                  <a:lnTo>
                    <a:pt x="750283" y="562051"/>
                  </a:lnTo>
                  <a:lnTo>
                    <a:pt x="720666" y="505846"/>
                  </a:lnTo>
                  <a:lnTo>
                    <a:pt x="691050" y="449641"/>
                  </a:lnTo>
                  <a:lnTo>
                    <a:pt x="661433" y="393436"/>
                  </a:lnTo>
                  <a:lnTo>
                    <a:pt x="631816" y="337231"/>
                  </a:lnTo>
                  <a:lnTo>
                    <a:pt x="602200" y="281025"/>
                  </a:lnTo>
                  <a:lnTo>
                    <a:pt x="572583" y="224820"/>
                  </a:lnTo>
                  <a:lnTo>
                    <a:pt x="542967" y="168615"/>
                  </a:lnTo>
                  <a:lnTo>
                    <a:pt x="513350" y="112410"/>
                  </a:lnTo>
                  <a:lnTo>
                    <a:pt x="483733" y="56205"/>
                  </a:lnTo>
                  <a:lnTo>
                    <a:pt x="454117" y="0"/>
                  </a:lnTo>
                  <a:lnTo>
                    <a:pt x="398794" y="30373"/>
                  </a:lnTo>
                  <a:lnTo>
                    <a:pt x="344543" y="62624"/>
                  </a:lnTo>
                  <a:lnTo>
                    <a:pt x="291429" y="96714"/>
                  </a:lnTo>
                  <a:lnTo>
                    <a:pt x="239514" y="132603"/>
                  </a:lnTo>
                  <a:lnTo>
                    <a:pt x="188859" y="170249"/>
                  </a:lnTo>
                  <a:lnTo>
                    <a:pt x="139523" y="209608"/>
                  </a:lnTo>
                  <a:lnTo>
                    <a:pt x="91563" y="250634"/>
                  </a:lnTo>
                  <a:lnTo>
                    <a:pt x="45038" y="293278"/>
                  </a:lnTo>
                  <a:lnTo>
                    <a:pt x="0" y="337491"/>
                  </a:lnTo>
                  <a:lnTo>
                    <a:pt x="45275" y="382059"/>
                  </a:lnTo>
                  <a:lnTo>
                    <a:pt x="90551" y="426626"/>
                  </a:lnTo>
                  <a:lnTo>
                    <a:pt x="135827" y="471194"/>
                  </a:lnTo>
                  <a:lnTo>
                    <a:pt x="181103" y="515761"/>
                  </a:lnTo>
                  <a:lnTo>
                    <a:pt x="226379" y="560329"/>
                  </a:lnTo>
                  <a:lnTo>
                    <a:pt x="271655" y="604896"/>
                  </a:lnTo>
                  <a:lnTo>
                    <a:pt x="316930" y="649464"/>
                  </a:lnTo>
                  <a:lnTo>
                    <a:pt x="362206" y="694032"/>
                  </a:lnTo>
                  <a:lnTo>
                    <a:pt x="407482" y="738599"/>
                  </a:lnTo>
                  <a:lnTo>
                    <a:pt x="452758" y="783167"/>
                  </a:lnTo>
                  <a:lnTo>
                    <a:pt x="498034" y="827734"/>
                  </a:lnTo>
                  <a:lnTo>
                    <a:pt x="543310" y="872302"/>
                  </a:lnTo>
                  <a:lnTo>
                    <a:pt x="588586" y="916869"/>
                  </a:lnTo>
                  <a:lnTo>
                    <a:pt x="633861" y="961437"/>
                  </a:lnTo>
                  <a:lnTo>
                    <a:pt x="679137" y="1006004"/>
                  </a:lnTo>
                  <a:lnTo>
                    <a:pt x="724413" y="1050572"/>
                  </a:lnTo>
                  <a:lnTo>
                    <a:pt x="769689" y="1095139"/>
                  </a:lnTo>
                  <a:lnTo>
                    <a:pt x="814965" y="1139707"/>
                  </a:lnTo>
                  <a:lnTo>
                    <a:pt x="860241" y="1184275"/>
                  </a:lnTo>
                  <a:lnTo>
                    <a:pt x="905516" y="1228842"/>
                  </a:lnTo>
                  <a:lnTo>
                    <a:pt x="950792" y="1273410"/>
                  </a:lnTo>
                  <a:lnTo>
                    <a:pt x="996068" y="1317977"/>
                  </a:lnTo>
                  <a:lnTo>
                    <a:pt x="1041344" y="1362545"/>
                  </a:lnTo>
                  <a:lnTo>
                    <a:pt x="1086620" y="1407112"/>
                  </a:lnTo>
                  <a:lnTo>
                    <a:pt x="1131896" y="1451680"/>
                  </a:lnTo>
                  <a:lnTo>
                    <a:pt x="1177172" y="1496247"/>
                  </a:lnTo>
                  <a:lnTo>
                    <a:pt x="1222447" y="1540815"/>
                  </a:lnTo>
                  <a:lnTo>
                    <a:pt x="1267723" y="158538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718430" y="1646523"/>
              <a:ext cx="858882" cy="1764465"/>
            </a:xfrm>
            <a:custGeom>
              <a:avLst/>
              <a:pathLst>
                <a:path w="858882" h="1764465">
                  <a:moveTo>
                    <a:pt x="858882" y="1764465"/>
                  </a:moveTo>
                  <a:lnTo>
                    <a:pt x="840600" y="1703621"/>
                  </a:lnTo>
                  <a:lnTo>
                    <a:pt x="822318" y="1642777"/>
                  </a:lnTo>
                  <a:lnTo>
                    <a:pt x="804037" y="1581934"/>
                  </a:lnTo>
                  <a:lnTo>
                    <a:pt x="785755" y="1521090"/>
                  </a:lnTo>
                  <a:lnTo>
                    <a:pt x="767473" y="1460247"/>
                  </a:lnTo>
                  <a:lnTo>
                    <a:pt x="749192" y="1399403"/>
                  </a:lnTo>
                  <a:lnTo>
                    <a:pt x="730910" y="1338559"/>
                  </a:lnTo>
                  <a:lnTo>
                    <a:pt x="712628" y="1277716"/>
                  </a:lnTo>
                  <a:lnTo>
                    <a:pt x="694346" y="1216872"/>
                  </a:lnTo>
                  <a:lnTo>
                    <a:pt x="676065" y="1156028"/>
                  </a:lnTo>
                  <a:lnTo>
                    <a:pt x="657783" y="1095185"/>
                  </a:lnTo>
                  <a:lnTo>
                    <a:pt x="639501" y="1034341"/>
                  </a:lnTo>
                  <a:lnTo>
                    <a:pt x="621219" y="973498"/>
                  </a:lnTo>
                  <a:lnTo>
                    <a:pt x="602938" y="912654"/>
                  </a:lnTo>
                  <a:lnTo>
                    <a:pt x="584656" y="851810"/>
                  </a:lnTo>
                  <a:lnTo>
                    <a:pt x="566374" y="790967"/>
                  </a:lnTo>
                  <a:lnTo>
                    <a:pt x="548092" y="730123"/>
                  </a:lnTo>
                  <a:lnTo>
                    <a:pt x="529811" y="669279"/>
                  </a:lnTo>
                  <a:lnTo>
                    <a:pt x="511529" y="608436"/>
                  </a:lnTo>
                  <a:lnTo>
                    <a:pt x="493247" y="547592"/>
                  </a:lnTo>
                  <a:lnTo>
                    <a:pt x="474966" y="486749"/>
                  </a:lnTo>
                  <a:lnTo>
                    <a:pt x="456684" y="425905"/>
                  </a:lnTo>
                  <a:lnTo>
                    <a:pt x="438402" y="365061"/>
                  </a:lnTo>
                  <a:lnTo>
                    <a:pt x="420120" y="304218"/>
                  </a:lnTo>
                  <a:lnTo>
                    <a:pt x="401839" y="243374"/>
                  </a:lnTo>
                  <a:lnTo>
                    <a:pt x="383557" y="182530"/>
                  </a:lnTo>
                  <a:lnTo>
                    <a:pt x="365275" y="121687"/>
                  </a:lnTo>
                  <a:lnTo>
                    <a:pt x="346993" y="60843"/>
                  </a:lnTo>
                  <a:lnTo>
                    <a:pt x="328712" y="0"/>
                  </a:lnTo>
                  <a:lnTo>
                    <a:pt x="260989" y="21782"/>
                  </a:lnTo>
                  <a:lnTo>
                    <a:pt x="194157" y="46164"/>
                  </a:lnTo>
                  <a:lnTo>
                    <a:pt x="128316" y="73107"/>
                  </a:lnTo>
                  <a:lnTo>
                    <a:pt x="63565" y="102571"/>
                  </a:lnTo>
                  <a:lnTo>
                    <a:pt x="0" y="134514"/>
                  </a:lnTo>
                  <a:lnTo>
                    <a:pt x="29616" y="190719"/>
                  </a:lnTo>
                  <a:lnTo>
                    <a:pt x="59233" y="246924"/>
                  </a:lnTo>
                  <a:lnTo>
                    <a:pt x="88849" y="303130"/>
                  </a:lnTo>
                  <a:lnTo>
                    <a:pt x="118466" y="359335"/>
                  </a:lnTo>
                  <a:lnTo>
                    <a:pt x="148083" y="415540"/>
                  </a:lnTo>
                  <a:lnTo>
                    <a:pt x="177699" y="471745"/>
                  </a:lnTo>
                  <a:lnTo>
                    <a:pt x="207316" y="527950"/>
                  </a:lnTo>
                  <a:lnTo>
                    <a:pt x="236933" y="584156"/>
                  </a:lnTo>
                  <a:lnTo>
                    <a:pt x="266549" y="640361"/>
                  </a:lnTo>
                  <a:lnTo>
                    <a:pt x="296166" y="696566"/>
                  </a:lnTo>
                  <a:lnTo>
                    <a:pt x="325782" y="752771"/>
                  </a:lnTo>
                  <a:lnTo>
                    <a:pt x="355399" y="808976"/>
                  </a:lnTo>
                  <a:lnTo>
                    <a:pt x="385016" y="865182"/>
                  </a:lnTo>
                  <a:lnTo>
                    <a:pt x="414632" y="921387"/>
                  </a:lnTo>
                  <a:lnTo>
                    <a:pt x="444249" y="977592"/>
                  </a:lnTo>
                  <a:lnTo>
                    <a:pt x="473866" y="1033797"/>
                  </a:lnTo>
                  <a:lnTo>
                    <a:pt x="503482" y="1090002"/>
                  </a:lnTo>
                  <a:lnTo>
                    <a:pt x="533099" y="1146208"/>
                  </a:lnTo>
                  <a:lnTo>
                    <a:pt x="562716" y="1202413"/>
                  </a:lnTo>
                  <a:lnTo>
                    <a:pt x="592332" y="1258618"/>
                  </a:lnTo>
                  <a:lnTo>
                    <a:pt x="621949" y="1314823"/>
                  </a:lnTo>
                  <a:lnTo>
                    <a:pt x="651565" y="1371028"/>
                  </a:lnTo>
                  <a:lnTo>
                    <a:pt x="681182" y="1427234"/>
                  </a:lnTo>
                  <a:lnTo>
                    <a:pt x="710799" y="1483439"/>
                  </a:lnTo>
                  <a:lnTo>
                    <a:pt x="740415" y="1539644"/>
                  </a:lnTo>
                  <a:lnTo>
                    <a:pt x="770032" y="1595849"/>
                  </a:lnTo>
                  <a:lnTo>
                    <a:pt x="799649" y="1652054"/>
                  </a:lnTo>
                  <a:lnTo>
                    <a:pt x="829265" y="170825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047142" y="1600161"/>
              <a:ext cx="530170" cy="1810827"/>
            </a:xfrm>
            <a:custGeom>
              <a:avLst/>
              <a:pathLst>
                <a:path w="530170" h="1810827">
                  <a:moveTo>
                    <a:pt x="530170" y="1810827"/>
                  </a:moveTo>
                  <a:lnTo>
                    <a:pt x="518460" y="1748384"/>
                  </a:lnTo>
                  <a:lnTo>
                    <a:pt x="506750" y="1685942"/>
                  </a:lnTo>
                  <a:lnTo>
                    <a:pt x="495040" y="1623500"/>
                  </a:lnTo>
                  <a:lnTo>
                    <a:pt x="483330" y="1561057"/>
                  </a:lnTo>
                  <a:lnTo>
                    <a:pt x="471619" y="1498615"/>
                  </a:lnTo>
                  <a:lnTo>
                    <a:pt x="459909" y="1436173"/>
                  </a:lnTo>
                  <a:lnTo>
                    <a:pt x="448199" y="1373731"/>
                  </a:lnTo>
                  <a:lnTo>
                    <a:pt x="436489" y="1311288"/>
                  </a:lnTo>
                  <a:lnTo>
                    <a:pt x="424779" y="1248846"/>
                  </a:lnTo>
                  <a:lnTo>
                    <a:pt x="413069" y="1186404"/>
                  </a:lnTo>
                  <a:lnTo>
                    <a:pt x="401359" y="1123961"/>
                  </a:lnTo>
                  <a:lnTo>
                    <a:pt x="389649" y="1061519"/>
                  </a:lnTo>
                  <a:lnTo>
                    <a:pt x="377939" y="999077"/>
                  </a:lnTo>
                  <a:lnTo>
                    <a:pt x="366229" y="936634"/>
                  </a:lnTo>
                  <a:lnTo>
                    <a:pt x="354519" y="874192"/>
                  </a:lnTo>
                  <a:lnTo>
                    <a:pt x="342809" y="811750"/>
                  </a:lnTo>
                  <a:lnTo>
                    <a:pt x="331099" y="749307"/>
                  </a:lnTo>
                  <a:lnTo>
                    <a:pt x="319389" y="686865"/>
                  </a:lnTo>
                  <a:lnTo>
                    <a:pt x="307679" y="624423"/>
                  </a:lnTo>
                  <a:lnTo>
                    <a:pt x="295969" y="561980"/>
                  </a:lnTo>
                  <a:lnTo>
                    <a:pt x="284258" y="499538"/>
                  </a:lnTo>
                  <a:lnTo>
                    <a:pt x="272548" y="437096"/>
                  </a:lnTo>
                  <a:lnTo>
                    <a:pt x="260838" y="374653"/>
                  </a:lnTo>
                  <a:lnTo>
                    <a:pt x="249128" y="312211"/>
                  </a:lnTo>
                  <a:lnTo>
                    <a:pt x="237418" y="249769"/>
                  </a:lnTo>
                  <a:lnTo>
                    <a:pt x="225708" y="187326"/>
                  </a:lnTo>
                  <a:lnTo>
                    <a:pt x="213998" y="124884"/>
                  </a:lnTo>
                  <a:lnTo>
                    <a:pt x="202288" y="62442"/>
                  </a:lnTo>
                  <a:lnTo>
                    <a:pt x="190578" y="0"/>
                  </a:lnTo>
                  <a:lnTo>
                    <a:pt x="126516" y="13194"/>
                  </a:lnTo>
                  <a:lnTo>
                    <a:pt x="62964" y="28655"/>
                  </a:lnTo>
                  <a:lnTo>
                    <a:pt x="0" y="46362"/>
                  </a:lnTo>
                  <a:lnTo>
                    <a:pt x="18281" y="107205"/>
                  </a:lnTo>
                  <a:lnTo>
                    <a:pt x="36563" y="168049"/>
                  </a:lnTo>
                  <a:lnTo>
                    <a:pt x="54845" y="228892"/>
                  </a:lnTo>
                  <a:lnTo>
                    <a:pt x="73126" y="289736"/>
                  </a:lnTo>
                  <a:lnTo>
                    <a:pt x="91408" y="350580"/>
                  </a:lnTo>
                  <a:lnTo>
                    <a:pt x="109690" y="411423"/>
                  </a:lnTo>
                  <a:lnTo>
                    <a:pt x="127972" y="472267"/>
                  </a:lnTo>
                  <a:lnTo>
                    <a:pt x="146253" y="533111"/>
                  </a:lnTo>
                  <a:lnTo>
                    <a:pt x="164535" y="593954"/>
                  </a:lnTo>
                  <a:lnTo>
                    <a:pt x="182817" y="654798"/>
                  </a:lnTo>
                  <a:lnTo>
                    <a:pt x="201099" y="715641"/>
                  </a:lnTo>
                  <a:lnTo>
                    <a:pt x="219380" y="776485"/>
                  </a:lnTo>
                  <a:lnTo>
                    <a:pt x="237662" y="837329"/>
                  </a:lnTo>
                  <a:lnTo>
                    <a:pt x="255944" y="898172"/>
                  </a:lnTo>
                  <a:lnTo>
                    <a:pt x="274226" y="959016"/>
                  </a:lnTo>
                  <a:lnTo>
                    <a:pt x="292507" y="1019860"/>
                  </a:lnTo>
                  <a:lnTo>
                    <a:pt x="310789" y="1080703"/>
                  </a:lnTo>
                  <a:lnTo>
                    <a:pt x="329071" y="1141547"/>
                  </a:lnTo>
                  <a:lnTo>
                    <a:pt x="347352" y="1202390"/>
                  </a:lnTo>
                  <a:lnTo>
                    <a:pt x="365634" y="1263234"/>
                  </a:lnTo>
                  <a:lnTo>
                    <a:pt x="383916" y="1324078"/>
                  </a:lnTo>
                  <a:lnTo>
                    <a:pt x="402198" y="1384921"/>
                  </a:lnTo>
                  <a:lnTo>
                    <a:pt x="420479" y="1445765"/>
                  </a:lnTo>
                  <a:lnTo>
                    <a:pt x="438761" y="1506609"/>
                  </a:lnTo>
                  <a:lnTo>
                    <a:pt x="457043" y="1567452"/>
                  </a:lnTo>
                  <a:lnTo>
                    <a:pt x="475325" y="1628296"/>
                  </a:lnTo>
                  <a:lnTo>
                    <a:pt x="493606" y="1689139"/>
                  </a:lnTo>
                  <a:lnTo>
                    <a:pt x="511888" y="174998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237721" y="1578419"/>
              <a:ext cx="339591" cy="1832569"/>
            </a:xfrm>
            <a:custGeom>
              <a:avLst/>
              <a:pathLst>
                <a:path w="339591" h="1832569">
                  <a:moveTo>
                    <a:pt x="339591" y="1832569"/>
                  </a:moveTo>
                  <a:lnTo>
                    <a:pt x="333039" y="1769377"/>
                  </a:lnTo>
                  <a:lnTo>
                    <a:pt x="326486" y="1706184"/>
                  </a:lnTo>
                  <a:lnTo>
                    <a:pt x="319934" y="1642992"/>
                  </a:lnTo>
                  <a:lnTo>
                    <a:pt x="313381" y="1579800"/>
                  </a:lnTo>
                  <a:lnTo>
                    <a:pt x="306829" y="1516608"/>
                  </a:lnTo>
                  <a:lnTo>
                    <a:pt x="300276" y="1453416"/>
                  </a:lnTo>
                  <a:lnTo>
                    <a:pt x="293724" y="1390224"/>
                  </a:lnTo>
                  <a:lnTo>
                    <a:pt x="287171" y="1327032"/>
                  </a:lnTo>
                  <a:lnTo>
                    <a:pt x="280619" y="1263840"/>
                  </a:lnTo>
                  <a:lnTo>
                    <a:pt x="274066" y="1200648"/>
                  </a:lnTo>
                  <a:lnTo>
                    <a:pt x="267514" y="1137456"/>
                  </a:lnTo>
                  <a:lnTo>
                    <a:pt x="260961" y="1074264"/>
                  </a:lnTo>
                  <a:lnTo>
                    <a:pt x="254409" y="1011072"/>
                  </a:lnTo>
                  <a:lnTo>
                    <a:pt x="247856" y="947880"/>
                  </a:lnTo>
                  <a:lnTo>
                    <a:pt x="241304" y="884688"/>
                  </a:lnTo>
                  <a:lnTo>
                    <a:pt x="234751" y="821496"/>
                  </a:lnTo>
                  <a:lnTo>
                    <a:pt x="228199" y="758304"/>
                  </a:lnTo>
                  <a:lnTo>
                    <a:pt x="221646" y="695112"/>
                  </a:lnTo>
                  <a:lnTo>
                    <a:pt x="215094" y="631920"/>
                  </a:lnTo>
                  <a:lnTo>
                    <a:pt x="208541" y="568728"/>
                  </a:lnTo>
                  <a:lnTo>
                    <a:pt x="201989" y="505536"/>
                  </a:lnTo>
                  <a:lnTo>
                    <a:pt x="195436" y="442344"/>
                  </a:lnTo>
                  <a:lnTo>
                    <a:pt x="188884" y="379152"/>
                  </a:lnTo>
                  <a:lnTo>
                    <a:pt x="182331" y="315960"/>
                  </a:lnTo>
                  <a:lnTo>
                    <a:pt x="175779" y="252768"/>
                  </a:lnTo>
                  <a:lnTo>
                    <a:pt x="169226" y="189576"/>
                  </a:lnTo>
                  <a:lnTo>
                    <a:pt x="162674" y="126384"/>
                  </a:lnTo>
                  <a:lnTo>
                    <a:pt x="156121" y="63192"/>
                  </a:lnTo>
                  <a:lnTo>
                    <a:pt x="149569" y="0"/>
                  </a:lnTo>
                  <a:lnTo>
                    <a:pt x="74561" y="9336"/>
                  </a:lnTo>
                  <a:lnTo>
                    <a:pt x="0" y="21741"/>
                  </a:lnTo>
                  <a:lnTo>
                    <a:pt x="11710" y="84184"/>
                  </a:lnTo>
                  <a:lnTo>
                    <a:pt x="23420" y="146626"/>
                  </a:lnTo>
                  <a:lnTo>
                    <a:pt x="35130" y="209068"/>
                  </a:lnTo>
                  <a:lnTo>
                    <a:pt x="46840" y="271511"/>
                  </a:lnTo>
                  <a:lnTo>
                    <a:pt x="58550" y="333953"/>
                  </a:lnTo>
                  <a:lnTo>
                    <a:pt x="70260" y="396395"/>
                  </a:lnTo>
                  <a:lnTo>
                    <a:pt x="81970" y="458838"/>
                  </a:lnTo>
                  <a:lnTo>
                    <a:pt x="93680" y="521280"/>
                  </a:lnTo>
                  <a:lnTo>
                    <a:pt x="105390" y="583722"/>
                  </a:lnTo>
                  <a:lnTo>
                    <a:pt x="117100" y="646165"/>
                  </a:lnTo>
                  <a:lnTo>
                    <a:pt x="128810" y="708607"/>
                  </a:lnTo>
                  <a:lnTo>
                    <a:pt x="140520" y="771049"/>
                  </a:lnTo>
                  <a:lnTo>
                    <a:pt x="152230" y="833491"/>
                  </a:lnTo>
                  <a:lnTo>
                    <a:pt x="163940" y="895934"/>
                  </a:lnTo>
                  <a:lnTo>
                    <a:pt x="175650" y="958376"/>
                  </a:lnTo>
                  <a:lnTo>
                    <a:pt x="187360" y="1020818"/>
                  </a:lnTo>
                  <a:lnTo>
                    <a:pt x="199071" y="1083261"/>
                  </a:lnTo>
                  <a:lnTo>
                    <a:pt x="210781" y="1145703"/>
                  </a:lnTo>
                  <a:lnTo>
                    <a:pt x="222491" y="1208145"/>
                  </a:lnTo>
                  <a:lnTo>
                    <a:pt x="234201" y="1270588"/>
                  </a:lnTo>
                  <a:lnTo>
                    <a:pt x="245911" y="1333030"/>
                  </a:lnTo>
                  <a:lnTo>
                    <a:pt x="257621" y="1395472"/>
                  </a:lnTo>
                  <a:lnTo>
                    <a:pt x="269331" y="1457915"/>
                  </a:lnTo>
                  <a:lnTo>
                    <a:pt x="281041" y="1520357"/>
                  </a:lnTo>
                  <a:lnTo>
                    <a:pt x="292751" y="1582799"/>
                  </a:lnTo>
                  <a:lnTo>
                    <a:pt x="304461" y="1645242"/>
                  </a:lnTo>
                  <a:lnTo>
                    <a:pt x="316171" y="1707684"/>
                  </a:lnTo>
                  <a:lnTo>
                    <a:pt x="327881" y="177012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87290" y="1571740"/>
              <a:ext cx="190022" cy="1839248"/>
            </a:xfrm>
            <a:custGeom>
              <a:avLst/>
              <a:pathLst>
                <a:path w="190022" h="1839248">
                  <a:moveTo>
                    <a:pt x="190022" y="1839248"/>
                  </a:moveTo>
                  <a:lnTo>
                    <a:pt x="186311" y="1775826"/>
                  </a:lnTo>
                  <a:lnTo>
                    <a:pt x="182600" y="1712403"/>
                  </a:lnTo>
                  <a:lnTo>
                    <a:pt x="178889" y="1648981"/>
                  </a:lnTo>
                  <a:lnTo>
                    <a:pt x="175178" y="1585559"/>
                  </a:lnTo>
                  <a:lnTo>
                    <a:pt x="171467" y="1522136"/>
                  </a:lnTo>
                  <a:lnTo>
                    <a:pt x="167755" y="1458714"/>
                  </a:lnTo>
                  <a:lnTo>
                    <a:pt x="164044" y="1395292"/>
                  </a:lnTo>
                  <a:lnTo>
                    <a:pt x="160333" y="1331869"/>
                  </a:lnTo>
                  <a:lnTo>
                    <a:pt x="156622" y="1268447"/>
                  </a:lnTo>
                  <a:lnTo>
                    <a:pt x="152911" y="1205024"/>
                  </a:lnTo>
                  <a:lnTo>
                    <a:pt x="149200" y="1141602"/>
                  </a:lnTo>
                  <a:lnTo>
                    <a:pt x="145489" y="1078180"/>
                  </a:lnTo>
                  <a:lnTo>
                    <a:pt x="141778" y="1014757"/>
                  </a:lnTo>
                  <a:lnTo>
                    <a:pt x="138067" y="951335"/>
                  </a:lnTo>
                  <a:lnTo>
                    <a:pt x="134356" y="887913"/>
                  </a:lnTo>
                  <a:lnTo>
                    <a:pt x="130645" y="824490"/>
                  </a:lnTo>
                  <a:lnTo>
                    <a:pt x="126934" y="761068"/>
                  </a:lnTo>
                  <a:lnTo>
                    <a:pt x="123223" y="697646"/>
                  </a:lnTo>
                  <a:lnTo>
                    <a:pt x="119511" y="634223"/>
                  </a:lnTo>
                  <a:lnTo>
                    <a:pt x="115800" y="570801"/>
                  </a:lnTo>
                  <a:lnTo>
                    <a:pt x="112089" y="507378"/>
                  </a:lnTo>
                  <a:lnTo>
                    <a:pt x="108378" y="443956"/>
                  </a:lnTo>
                  <a:lnTo>
                    <a:pt x="104667" y="380534"/>
                  </a:lnTo>
                  <a:lnTo>
                    <a:pt x="100956" y="317111"/>
                  </a:lnTo>
                  <a:lnTo>
                    <a:pt x="97245" y="253689"/>
                  </a:lnTo>
                  <a:lnTo>
                    <a:pt x="93534" y="190267"/>
                  </a:lnTo>
                  <a:lnTo>
                    <a:pt x="89823" y="126844"/>
                  </a:lnTo>
                  <a:lnTo>
                    <a:pt x="86112" y="63422"/>
                  </a:lnTo>
                  <a:lnTo>
                    <a:pt x="82401" y="0"/>
                  </a:lnTo>
                  <a:lnTo>
                    <a:pt x="0" y="6679"/>
                  </a:lnTo>
                  <a:lnTo>
                    <a:pt x="6552" y="69871"/>
                  </a:lnTo>
                  <a:lnTo>
                    <a:pt x="13104" y="133063"/>
                  </a:lnTo>
                  <a:lnTo>
                    <a:pt x="19657" y="196255"/>
                  </a:lnTo>
                  <a:lnTo>
                    <a:pt x="26209" y="259447"/>
                  </a:lnTo>
                  <a:lnTo>
                    <a:pt x="32762" y="322639"/>
                  </a:lnTo>
                  <a:lnTo>
                    <a:pt x="39314" y="385831"/>
                  </a:lnTo>
                  <a:lnTo>
                    <a:pt x="45867" y="449023"/>
                  </a:lnTo>
                  <a:lnTo>
                    <a:pt x="52419" y="512215"/>
                  </a:lnTo>
                  <a:lnTo>
                    <a:pt x="58972" y="575407"/>
                  </a:lnTo>
                  <a:lnTo>
                    <a:pt x="65524" y="638599"/>
                  </a:lnTo>
                  <a:lnTo>
                    <a:pt x="72077" y="701791"/>
                  </a:lnTo>
                  <a:lnTo>
                    <a:pt x="78629" y="764984"/>
                  </a:lnTo>
                  <a:lnTo>
                    <a:pt x="85182" y="828176"/>
                  </a:lnTo>
                  <a:lnTo>
                    <a:pt x="91734" y="891368"/>
                  </a:lnTo>
                  <a:lnTo>
                    <a:pt x="98287" y="954560"/>
                  </a:lnTo>
                  <a:lnTo>
                    <a:pt x="104839" y="1017752"/>
                  </a:lnTo>
                  <a:lnTo>
                    <a:pt x="111392" y="1080944"/>
                  </a:lnTo>
                  <a:lnTo>
                    <a:pt x="117944" y="1144136"/>
                  </a:lnTo>
                  <a:lnTo>
                    <a:pt x="124497" y="1207328"/>
                  </a:lnTo>
                  <a:lnTo>
                    <a:pt x="131049" y="1270520"/>
                  </a:lnTo>
                  <a:lnTo>
                    <a:pt x="137602" y="1333712"/>
                  </a:lnTo>
                  <a:lnTo>
                    <a:pt x="144154" y="1396904"/>
                  </a:lnTo>
                  <a:lnTo>
                    <a:pt x="150707" y="1460096"/>
                  </a:lnTo>
                  <a:lnTo>
                    <a:pt x="157259" y="1523288"/>
                  </a:lnTo>
                  <a:lnTo>
                    <a:pt x="163812" y="1586480"/>
                  </a:lnTo>
                  <a:lnTo>
                    <a:pt x="170364" y="1649672"/>
                  </a:lnTo>
                  <a:lnTo>
                    <a:pt x="176917" y="1712864"/>
                  </a:lnTo>
                  <a:lnTo>
                    <a:pt x="183469" y="177605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469691" y="1569855"/>
              <a:ext cx="107621" cy="1841132"/>
            </a:xfrm>
            <a:custGeom>
              <a:avLst/>
              <a:pathLst>
                <a:path w="107621" h="1841132">
                  <a:moveTo>
                    <a:pt x="107621" y="1841132"/>
                  </a:moveTo>
                  <a:lnTo>
                    <a:pt x="105270" y="1777645"/>
                  </a:lnTo>
                  <a:lnTo>
                    <a:pt x="102919" y="1714158"/>
                  </a:lnTo>
                  <a:lnTo>
                    <a:pt x="100568" y="1650670"/>
                  </a:lnTo>
                  <a:lnTo>
                    <a:pt x="98217" y="1587183"/>
                  </a:lnTo>
                  <a:lnTo>
                    <a:pt x="95866" y="1523696"/>
                  </a:lnTo>
                  <a:lnTo>
                    <a:pt x="93516" y="1460208"/>
                  </a:lnTo>
                  <a:lnTo>
                    <a:pt x="91165" y="1396721"/>
                  </a:lnTo>
                  <a:lnTo>
                    <a:pt x="88814" y="1333234"/>
                  </a:lnTo>
                  <a:lnTo>
                    <a:pt x="86463" y="1269746"/>
                  </a:lnTo>
                  <a:lnTo>
                    <a:pt x="84112" y="1206259"/>
                  </a:lnTo>
                  <a:lnTo>
                    <a:pt x="81761" y="1142772"/>
                  </a:lnTo>
                  <a:lnTo>
                    <a:pt x="79410" y="1079284"/>
                  </a:lnTo>
                  <a:lnTo>
                    <a:pt x="77060" y="1015797"/>
                  </a:lnTo>
                  <a:lnTo>
                    <a:pt x="74709" y="952310"/>
                  </a:lnTo>
                  <a:lnTo>
                    <a:pt x="72358" y="888822"/>
                  </a:lnTo>
                  <a:lnTo>
                    <a:pt x="70007" y="825335"/>
                  </a:lnTo>
                  <a:lnTo>
                    <a:pt x="67656" y="761848"/>
                  </a:lnTo>
                  <a:lnTo>
                    <a:pt x="65305" y="698360"/>
                  </a:lnTo>
                  <a:lnTo>
                    <a:pt x="62954" y="634873"/>
                  </a:lnTo>
                  <a:lnTo>
                    <a:pt x="60603" y="571386"/>
                  </a:lnTo>
                  <a:lnTo>
                    <a:pt x="58253" y="507898"/>
                  </a:lnTo>
                  <a:lnTo>
                    <a:pt x="55902" y="444411"/>
                  </a:lnTo>
                  <a:lnTo>
                    <a:pt x="53551" y="380924"/>
                  </a:lnTo>
                  <a:lnTo>
                    <a:pt x="51200" y="317436"/>
                  </a:lnTo>
                  <a:lnTo>
                    <a:pt x="48849" y="253949"/>
                  </a:lnTo>
                  <a:lnTo>
                    <a:pt x="46498" y="190462"/>
                  </a:lnTo>
                  <a:lnTo>
                    <a:pt x="44147" y="126974"/>
                  </a:lnTo>
                  <a:lnTo>
                    <a:pt x="41797" y="63487"/>
                  </a:lnTo>
                  <a:lnTo>
                    <a:pt x="39446" y="0"/>
                  </a:lnTo>
                  <a:lnTo>
                    <a:pt x="0" y="1884"/>
                  </a:lnTo>
                  <a:lnTo>
                    <a:pt x="3711" y="65306"/>
                  </a:lnTo>
                  <a:lnTo>
                    <a:pt x="7422" y="128728"/>
                  </a:lnTo>
                  <a:lnTo>
                    <a:pt x="11133" y="192151"/>
                  </a:lnTo>
                  <a:lnTo>
                    <a:pt x="14844" y="255573"/>
                  </a:lnTo>
                  <a:lnTo>
                    <a:pt x="18555" y="318996"/>
                  </a:lnTo>
                  <a:lnTo>
                    <a:pt x="22266" y="382418"/>
                  </a:lnTo>
                  <a:lnTo>
                    <a:pt x="25977" y="445840"/>
                  </a:lnTo>
                  <a:lnTo>
                    <a:pt x="29688" y="509263"/>
                  </a:lnTo>
                  <a:lnTo>
                    <a:pt x="33399" y="572685"/>
                  </a:lnTo>
                  <a:lnTo>
                    <a:pt x="37110" y="636107"/>
                  </a:lnTo>
                  <a:lnTo>
                    <a:pt x="40821" y="699530"/>
                  </a:lnTo>
                  <a:lnTo>
                    <a:pt x="44532" y="762952"/>
                  </a:lnTo>
                  <a:lnTo>
                    <a:pt x="48244" y="826374"/>
                  </a:lnTo>
                  <a:lnTo>
                    <a:pt x="51955" y="889797"/>
                  </a:lnTo>
                  <a:lnTo>
                    <a:pt x="55666" y="953219"/>
                  </a:lnTo>
                  <a:lnTo>
                    <a:pt x="59377" y="1016642"/>
                  </a:lnTo>
                  <a:lnTo>
                    <a:pt x="63088" y="1080064"/>
                  </a:lnTo>
                  <a:lnTo>
                    <a:pt x="66799" y="1143486"/>
                  </a:lnTo>
                  <a:lnTo>
                    <a:pt x="70510" y="1206909"/>
                  </a:lnTo>
                  <a:lnTo>
                    <a:pt x="74221" y="1270331"/>
                  </a:lnTo>
                  <a:lnTo>
                    <a:pt x="77932" y="1333753"/>
                  </a:lnTo>
                  <a:lnTo>
                    <a:pt x="81643" y="1397176"/>
                  </a:lnTo>
                  <a:lnTo>
                    <a:pt x="85354" y="1460598"/>
                  </a:lnTo>
                  <a:lnTo>
                    <a:pt x="89065" y="1524020"/>
                  </a:lnTo>
                  <a:lnTo>
                    <a:pt x="92776" y="1587443"/>
                  </a:lnTo>
                  <a:lnTo>
                    <a:pt x="96488" y="1650865"/>
                  </a:lnTo>
                  <a:lnTo>
                    <a:pt x="100199" y="1714288"/>
                  </a:lnTo>
                  <a:lnTo>
                    <a:pt x="103910" y="177771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509138" y="1568941"/>
              <a:ext cx="68175" cy="1842047"/>
            </a:xfrm>
            <a:custGeom>
              <a:avLst/>
              <a:pathLst>
                <a:path w="68175" h="1842047">
                  <a:moveTo>
                    <a:pt x="68175" y="1842047"/>
                  </a:moveTo>
                  <a:lnTo>
                    <a:pt x="66942" y="1778528"/>
                  </a:lnTo>
                  <a:lnTo>
                    <a:pt x="65709" y="1715009"/>
                  </a:lnTo>
                  <a:lnTo>
                    <a:pt x="64476" y="1651491"/>
                  </a:lnTo>
                  <a:lnTo>
                    <a:pt x="63243" y="1587972"/>
                  </a:lnTo>
                  <a:lnTo>
                    <a:pt x="62010" y="1524453"/>
                  </a:lnTo>
                  <a:lnTo>
                    <a:pt x="60778" y="1460934"/>
                  </a:lnTo>
                  <a:lnTo>
                    <a:pt x="59545" y="1397415"/>
                  </a:lnTo>
                  <a:lnTo>
                    <a:pt x="58312" y="1333896"/>
                  </a:lnTo>
                  <a:lnTo>
                    <a:pt x="57079" y="1270377"/>
                  </a:lnTo>
                  <a:lnTo>
                    <a:pt x="55846" y="1206858"/>
                  </a:lnTo>
                  <a:lnTo>
                    <a:pt x="54613" y="1143339"/>
                  </a:lnTo>
                  <a:lnTo>
                    <a:pt x="53381" y="1079821"/>
                  </a:lnTo>
                  <a:lnTo>
                    <a:pt x="52148" y="1016302"/>
                  </a:lnTo>
                  <a:lnTo>
                    <a:pt x="50915" y="952783"/>
                  </a:lnTo>
                  <a:lnTo>
                    <a:pt x="49682" y="889264"/>
                  </a:lnTo>
                  <a:lnTo>
                    <a:pt x="48449" y="825745"/>
                  </a:lnTo>
                  <a:lnTo>
                    <a:pt x="47217" y="762226"/>
                  </a:lnTo>
                  <a:lnTo>
                    <a:pt x="45984" y="698707"/>
                  </a:lnTo>
                  <a:lnTo>
                    <a:pt x="44751" y="635188"/>
                  </a:lnTo>
                  <a:lnTo>
                    <a:pt x="43518" y="571669"/>
                  </a:lnTo>
                  <a:lnTo>
                    <a:pt x="42285" y="508151"/>
                  </a:lnTo>
                  <a:lnTo>
                    <a:pt x="41052" y="444632"/>
                  </a:lnTo>
                  <a:lnTo>
                    <a:pt x="39820" y="381113"/>
                  </a:lnTo>
                  <a:lnTo>
                    <a:pt x="38587" y="317594"/>
                  </a:lnTo>
                  <a:lnTo>
                    <a:pt x="37354" y="254075"/>
                  </a:lnTo>
                  <a:lnTo>
                    <a:pt x="36121" y="190556"/>
                  </a:lnTo>
                  <a:lnTo>
                    <a:pt x="34888" y="127037"/>
                  </a:lnTo>
                  <a:lnTo>
                    <a:pt x="33655" y="63518"/>
                  </a:lnTo>
                  <a:lnTo>
                    <a:pt x="32423" y="0"/>
                  </a:lnTo>
                  <a:lnTo>
                    <a:pt x="0" y="914"/>
                  </a:lnTo>
                  <a:lnTo>
                    <a:pt x="2350" y="64402"/>
                  </a:lnTo>
                  <a:lnTo>
                    <a:pt x="4701" y="127889"/>
                  </a:lnTo>
                  <a:lnTo>
                    <a:pt x="7052" y="191376"/>
                  </a:lnTo>
                  <a:lnTo>
                    <a:pt x="9403" y="254864"/>
                  </a:lnTo>
                  <a:lnTo>
                    <a:pt x="11754" y="318351"/>
                  </a:lnTo>
                  <a:lnTo>
                    <a:pt x="14105" y="381838"/>
                  </a:lnTo>
                  <a:lnTo>
                    <a:pt x="16456" y="445326"/>
                  </a:lnTo>
                  <a:lnTo>
                    <a:pt x="18806" y="508813"/>
                  </a:lnTo>
                  <a:lnTo>
                    <a:pt x="21157" y="572300"/>
                  </a:lnTo>
                  <a:lnTo>
                    <a:pt x="23508" y="635788"/>
                  </a:lnTo>
                  <a:lnTo>
                    <a:pt x="25859" y="699275"/>
                  </a:lnTo>
                  <a:lnTo>
                    <a:pt x="28210" y="762762"/>
                  </a:lnTo>
                  <a:lnTo>
                    <a:pt x="30561" y="826250"/>
                  </a:lnTo>
                  <a:lnTo>
                    <a:pt x="32912" y="889737"/>
                  </a:lnTo>
                  <a:lnTo>
                    <a:pt x="35263" y="953224"/>
                  </a:lnTo>
                  <a:lnTo>
                    <a:pt x="37613" y="1016712"/>
                  </a:lnTo>
                  <a:lnTo>
                    <a:pt x="39964" y="1080199"/>
                  </a:lnTo>
                  <a:lnTo>
                    <a:pt x="42315" y="1143686"/>
                  </a:lnTo>
                  <a:lnTo>
                    <a:pt x="44666" y="1207174"/>
                  </a:lnTo>
                  <a:lnTo>
                    <a:pt x="47017" y="1270661"/>
                  </a:lnTo>
                  <a:lnTo>
                    <a:pt x="49368" y="1334148"/>
                  </a:lnTo>
                  <a:lnTo>
                    <a:pt x="51719" y="1397636"/>
                  </a:lnTo>
                  <a:lnTo>
                    <a:pt x="54069" y="1461123"/>
                  </a:lnTo>
                  <a:lnTo>
                    <a:pt x="56420" y="1524610"/>
                  </a:lnTo>
                  <a:lnTo>
                    <a:pt x="58771" y="1588098"/>
                  </a:lnTo>
                  <a:lnTo>
                    <a:pt x="61122" y="1651585"/>
                  </a:lnTo>
                  <a:lnTo>
                    <a:pt x="63473" y="1715073"/>
                  </a:lnTo>
                  <a:lnTo>
                    <a:pt x="65824" y="177856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541561" y="1568738"/>
              <a:ext cx="35752" cy="1842250"/>
            </a:xfrm>
            <a:custGeom>
              <a:avLst/>
              <a:pathLst>
                <a:path w="35752" h="1842250">
                  <a:moveTo>
                    <a:pt x="35752" y="1842250"/>
                  </a:moveTo>
                  <a:lnTo>
                    <a:pt x="34956" y="1778724"/>
                  </a:lnTo>
                  <a:lnTo>
                    <a:pt x="34161" y="1715198"/>
                  </a:lnTo>
                  <a:lnTo>
                    <a:pt x="33365" y="1651672"/>
                  </a:lnTo>
                  <a:lnTo>
                    <a:pt x="32570" y="1588146"/>
                  </a:lnTo>
                  <a:lnTo>
                    <a:pt x="31774" y="1524620"/>
                  </a:lnTo>
                  <a:lnTo>
                    <a:pt x="30979" y="1461094"/>
                  </a:lnTo>
                  <a:lnTo>
                    <a:pt x="30183" y="1397569"/>
                  </a:lnTo>
                  <a:lnTo>
                    <a:pt x="29388" y="1334043"/>
                  </a:lnTo>
                  <a:lnTo>
                    <a:pt x="28593" y="1270517"/>
                  </a:lnTo>
                  <a:lnTo>
                    <a:pt x="27797" y="1206991"/>
                  </a:lnTo>
                  <a:lnTo>
                    <a:pt x="27002" y="1143465"/>
                  </a:lnTo>
                  <a:lnTo>
                    <a:pt x="26206" y="1079939"/>
                  </a:lnTo>
                  <a:lnTo>
                    <a:pt x="25411" y="1016413"/>
                  </a:lnTo>
                  <a:lnTo>
                    <a:pt x="24615" y="952888"/>
                  </a:lnTo>
                  <a:lnTo>
                    <a:pt x="23820" y="889362"/>
                  </a:lnTo>
                  <a:lnTo>
                    <a:pt x="23024" y="825836"/>
                  </a:lnTo>
                  <a:lnTo>
                    <a:pt x="22229" y="762310"/>
                  </a:lnTo>
                  <a:lnTo>
                    <a:pt x="21433" y="698784"/>
                  </a:lnTo>
                  <a:lnTo>
                    <a:pt x="20638" y="635258"/>
                  </a:lnTo>
                  <a:lnTo>
                    <a:pt x="19843" y="571732"/>
                  </a:lnTo>
                  <a:lnTo>
                    <a:pt x="19047" y="508206"/>
                  </a:lnTo>
                  <a:lnTo>
                    <a:pt x="18252" y="444681"/>
                  </a:lnTo>
                  <a:lnTo>
                    <a:pt x="17456" y="381155"/>
                  </a:lnTo>
                  <a:lnTo>
                    <a:pt x="16661" y="317629"/>
                  </a:lnTo>
                  <a:lnTo>
                    <a:pt x="15865" y="254103"/>
                  </a:lnTo>
                  <a:lnTo>
                    <a:pt x="15070" y="190577"/>
                  </a:lnTo>
                  <a:lnTo>
                    <a:pt x="14274" y="127051"/>
                  </a:lnTo>
                  <a:lnTo>
                    <a:pt x="13479" y="63525"/>
                  </a:lnTo>
                  <a:lnTo>
                    <a:pt x="12684" y="0"/>
                  </a:lnTo>
                  <a:lnTo>
                    <a:pt x="0" y="202"/>
                  </a:lnTo>
                  <a:lnTo>
                    <a:pt x="1232" y="63721"/>
                  </a:lnTo>
                  <a:lnTo>
                    <a:pt x="2465" y="127240"/>
                  </a:lnTo>
                  <a:lnTo>
                    <a:pt x="3698" y="190759"/>
                  </a:lnTo>
                  <a:lnTo>
                    <a:pt x="4931" y="254278"/>
                  </a:lnTo>
                  <a:lnTo>
                    <a:pt x="6164" y="317796"/>
                  </a:lnTo>
                  <a:lnTo>
                    <a:pt x="7396" y="381315"/>
                  </a:lnTo>
                  <a:lnTo>
                    <a:pt x="8629" y="444834"/>
                  </a:lnTo>
                  <a:lnTo>
                    <a:pt x="9862" y="508353"/>
                  </a:lnTo>
                  <a:lnTo>
                    <a:pt x="11095" y="571872"/>
                  </a:lnTo>
                  <a:lnTo>
                    <a:pt x="12328" y="635391"/>
                  </a:lnTo>
                  <a:lnTo>
                    <a:pt x="13561" y="698910"/>
                  </a:lnTo>
                  <a:lnTo>
                    <a:pt x="14793" y="762429"/>
                  </a:lnTo>
                  <a:lnTo>
                    <a:pt x="16026" y="825948"/>
                  </a:lnTo>
                  <a:lnTo>
                    <a:pt x="17259" y="889466"/>
                  </a:lnTo>
                  <a:lnTo>
                    <a:pt x="18492" y="952985"/>
                  </a:lnTo>
                  <a:lnTo>
                    <a:pt x="19725" y="1016504"/>
                  </a:lnTo>
                  <a:lnTo>
                    <a:pt x="20958" y="1080023"/>
                  </a:lnTo>
                  <a:lnTo>
                    <a:pt x="22190" y="1143542"/>
                  </a:lnTo>
                  <a:lnTo>
                    <a:pt x="23423" y="1207061"/>
                  </a:lnTo>
                  <a:lnTo>
                    <a:pt x="24656" y="1270580"/>
                  </a:lnTo>
                  <a:lnTo>
                    <a:pt x="25889" y="1334099"/>
                  </a:lnTo>
                  <a:lnTo>
                    <a:pt x="27122" y="1397617"/>
                  </a:lnTo>
                  <a:lnTo>
                    <a:pt x="28355" y="1461136"/>
                  </a:lnTo>
                  <a:lnTo>
                    <a:pt x="29587" y="1524655"/>
                  </a:lnTo>
                  <a:lnTo>
                    <a:pt x="30820" y="1588174"/>
                  </a:lnTo>
                  <a:lnTo>
                    <a:pt x="32053" y="1651693"/>
                  </a:lnTo>
                  <a:lnTo>
                    <a:pt x="33286" y="1715212"/>
                  </a:lnTo>
                  <a:lnTo>
                    <a:pt x="34519" y="177873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54245" y="1568625"/>
              <a:ext cx="23068" cy="1842363"/>
            </a:xfrm>
            <a:custGeom>
              <a:avLst/>
              <a:pathLst>
                <a:path w="23068" h="1842363">
                  <a:moveTo>
                    <a:pt x="23068" y="1842363"/>
                  </a:moveTo>
                  <a:lnTo>
                    <a:pt x="22696" y="1778833"/>
                  </a:lnTo>
                  <a:lnTo>
                    <a:pt x="22324" y="1715303"/>
                  </a:lnTo>
                  <a:lnTo>
                    <a:pt x="21952" y="1651773"/>
                  </a:lnTo>
                  <a:lnTo>
                    <a:pt x="21580" y="1588244"/>
                  </a:lnTo>
                  <a:lnTo>
                    <a:pt x="21208" y="1524714"/>
                  </a:lnTo>
                  <a:lnTo>
                    <a:pt x="20837" y="1461184"/>
                  </a:lnTo>
                  <a:lnTo>
                    <a:pt x="20465" y="1397654"/>
                  </a:lnTo>
                  <a:lnTo>
                    <a:pt x="20093" y="1334124"/>
                  </a:lnTo>
                  <a:lnTo>
                    <a:pt x="19721" y="1270595"/>
                  </a:lnTo>
                  <a:lnTo>
                    <a:pt x="19349" y="1207065"/>
                  </a:lnTo>
                  <a:lnTo>
                    <a:pt x="18977" y="1143535"/>
                  </a:lnTo>
                  <a:lnTo>
                    <a:pt x="18605" y="1080005"/>
                  </a:lnTo>
                  <a:lnTo>
                    <a:pt x="18234" y="1016476"/>
                  </a:lnTo>
                  <a:lnTo>
                    <a:pt x="17862" y="952946"/>
                  </a:lnTo>
                  <a:lnTo>
                    <a:pt x="17490" y="889416"/>
                  </a:lnTo>
                  <a:lnTo>
                    <a:pt x="17118" y="825886"/>
                  </a:lnTo>
                  <a:lnTo>
                    <a:pt x="16746" y="762357"/>
                  </a:lnTo>
                  <a:lnTo>
                    <a:pt x="16374" y="698827"/>
                  </a:lnTo>
                  <a:lnTo>
                    <a:pt x="16003" y="635297"/>
                  </a:lnTo>
                  <a:lnTo>
                    <a:pt x="15631" y="571767"/>
                  </a:lnTo>
                  <a:lnTo>
                    <a:pt x="15259" y="508238"/>
                  </a:lnTo>
                  <a:lnTo>
                    <a:pt x="14887" y="444708"/>
                  </a:lnTo>
                  <a:lnTo>
                    <a:pt x="14515" y="381178"/>
                  </a:lnTo>
                  <a:lnTo>
                    <a:pt x="14143" y="317648"/>
                  </a:lnTo>
                  <a:lnTo>
                    <a:pt x="13772" y="254119"/>
                  </a:lnTo>
                  <a:lnTo>
                    <a:pt x="13400" y="190589"/>
                  </a:lnTo>
                  <a:lnTo>
                    <a:pt x="13028" y="127059"/>
                  </a:lnTo>
                  <a:lnTo>
                    <a:pt x="12656" y="63529"/>
                  </a:lnTo>
                  <a:lnTo>
                    <a:pt x="12284" y="0"/>
                  </a:lnTo>
                  <a:lnTo>
                    <a:pt x="0" y="112"/>
                  </a:lnTo>
                  <a:lnTo>
                    <a:pt x="795" y="63638"/>
                  </a:lnTo>
                  <a:lnTo>
                    <a:pt x="1590" y="127164"/>
                  </a:lnTo>
                  <a:lnTo>
                    <a:pt x="2386" y="190690"/>
                  </a:lnTo>
                  <a:lnTo>
                    <a:pt x="3181" y="254216"/>
                  </a:lnTo>
                  <a:lnTo>
                    <a:pt x="3977" y="317742"/>
                  </a:lnTo>
                  <a:lnTo>
                    <a:pt x="4772" y="381268"/>
                  </a:lnTo>
                  <a:lnTo>
                    <a:pt x="5568" y="444793"/>
                  </a:lnTo>
                  <a:lnTo>
                    <a:pt x="6363" y="508319"/>
                  </a:lnTo>
                  <a:lnTo>
                    <a:pt x="7159" y="571845"/>
                  </a:lnTo>
                  <a:lnTo>
                    <a:pt x="7954" y="635371"/>
                  </a:lnTo>
                  <a:lnTo>
                    <a:pt x="8749" y="698897"/>
                  </a:lnTo>
                  <a:lnTo>
                    <a:pt x="9545" y="762423"/>
                  </a:lnTo>
                  <a:lnTo>
                    <a:pt x="10340" y="825949"/>
                  </a:lnTo>
                  <a:lnTo>
                    <a:pt x="11136" y="889475"/>
                  </a:lnTo>
                  <a:lnTo>
                    <a:pt x="11931" y="953000"/>
                  </a:lnTo>
                  <a:lnTo>
                    <a:pt x="12727" y="1016526"/>
                  </a:lnTo>
                  <a:lnTo>
                    <a:pt x="13522" y="1080052"/>
                  </a:lnTo>
                  <a:lnTo>
                    <a:pt x="14318" y="1143578"/>
                  </a:lnTo>
                  <a:lnTo>
                    <a:pt x="15113" y="1207104"/>
                  </a:lnTo>
                  <a:lnTo>
                    <a:pt x="15909" y="1270630"/>
                  </a:lnTo>
                  <a:lnTo>
                    <a:pt x="16704" y="1334156"/>
                  </a:lnTo>
                  <a:lnTo>
                    <a:pt x="17499" y="1397681"/>
                  </a:lnTo>
                  <a:lnTo>
                    <a:pt x="18295" y="1461207"/>
                  </a:lnTo>
                  <a:lnTo>
                    <a:pt x="19090" y="1524733"/>
                  </a:lnTo>
                  <a:lnTo>
                    <a:pt x="19886" y="1588259"/>
                  </a:lnTo>
                  <a:lnTo>
                    <a:pt x="20681" y="1651785"/>
                  </a:lnTo>
                  <a:lnTo>
                    <a:pt x="21477" y="1715311"/>
                  </a:lnTo>
                  <a:lnTo>
                    <a:pt x="22272" y="177883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66529" y="1568609"/>
              <a:ext cx="10783" cy="1842379"/>
            </a:xfrm>
            <a:custGeom>
              <a:avLst/>
              <a:pathLst>
                <a:path w="10783" h="1842379">
                  <a:moveTo>
                    <a:pt x="10783" y="1842379"/>
                  </a:moveTo>
                  <a:lnTo>
                    <a:pt x="10527" y="1778849"/>
                  </a:lnTo>
                  <a:lnTo>
                    <a:pt x="10272" y="1715319"/>
                  </a:lnTo>
                  <a:lnTo>
                    <a:pt x="10016" y="1651788"/>
                  </a:lnTo>
                  <a:lnTo>
                    <a:pt x="9760" y="1588258"/>
                  </a:lnTo>
                  <a:lnTo>
                    <a:pt x="9505" y="1524728"/>
                  </a:lnTo>
                  <a:lnTo>
                    <a:pt x="9249" y="1461197"/>
                  </a:lnTo>
                  <a:lnTo>
                    <a:pt x="8994" y="1397667"/>
                  </a:lnTo>
                  <a:lnTo>
                    <a:pt x="8738" y="1334137"/>
                  </a:lnTo>
                  <a:lnTo>
                    <a:pt x="8482" y="1270606"/>
                  </a:lnTo>
                  <a:lnTo>
                    <a:pt x="8227" y="1207076"/>
                  </a:lnTo>
                  <a:lnTo>
                    <a:pt x="7971" y="1143546"/>
                  </a:lnTo>
                  <a:lnTo>
                    <a:pt x="7715" y="1080015"/>
                  </a:lnTo>
                  <a:lnTo>
                    <a:pt x="7460" y="1016485"/>
                  </a:lnTo>
                  <a:lnTo>
                    <a:pt x="7204" y="952955"/>
                  </a:lnTo>
                  <a:lnTo>
                    <a:pt x="6949" y="889424"/>
                  </a:lnTo>
                  <a:lnTo>
                    <a:pt x="6693" y="825894"/>
                  </a:lnTo>
                  <a:lnTo>
                    <a:pt x="6437" y="762364"/>
                  </a:lnTo>
                  <a:lnTo>
                    <a:pt x="6182" y="698833"/>
                  </a:lnTo>
                  <a:lnTo>
                    <a:pt x="5926" y="635303"/>
                  </a:lnTo>
                  <a:lnTo>
                    <a:pt x="5671" y="571773"/>
                  </a:lnTo>
                  <a:lnTo>
                    <a:pt x="5415" y="508242"/>
                  </a:lnTo>
                  <a:lnTo>
                    <a:pt x="5159" y="444712"/>
                  </a:lnTo>
                  <a:lnTo>
                    <a:pt x="4904" y="381182"/>
                  </a:lnTo>
                  <a:lnTo>
                    <a:pt x="4648" y="317651"/>
                  </a:lnTo>
                  <a:lnTo>
                    <a:pt x="4392" y="254121"/>
                  </a:lnTo>
                  <a:lnTo>
                    <a:pt x="4137" y="190591"/>
                  </a:lnTo>
                  <a:lnTo>
                    <a:pt x="3881" y="127060"/>
                  </a:lnTo>
                  <a:lnTo>
                    <a:pt x="3626" y="63530"/>
                  </a:lnTo>
                  <a:lnTo>
                    <a:pt x="3370" y="0"/>
                  </a:lnTo>
                  <a:lnTo>
                    <a:pt x="0" y="16"/>
                  </a:lnTo>
                  <a:lnTo>
                    <a:pt x="371" y="63546"/>
                  </a:lnTo>
                  <a:lnTo>
                    <a:pt x="743" y="127076"/>
                  </a:lnTo>
                  <a:lnTo>
                    <a:pt x="1115" y="190605"/>
                  </a:lnTo>
                  <a:lnTo>
                    <a:pt x="1487" y="254135"/>
                  </a:lnTo>
                  <a:lnTo>
                    <a:pt x="1859" y="317665"/>
                  </a:lnTo>
                  <a:lnTo>
                    <a:pt x="2231" y="381195"/>
                  </a:lnTo>
                  <a:lnTo>
                    <a:pt x="2602" y="444724"/>
                  </a:lnTo>
                  <a:lnTo>
                    <a:pt x="2974" y="508254"/>
                  </a:lnTo>
                  <a:lnTo>
                    <a:pt x="3346" y="571784"/>
                  </a:lnTo>
                  <a:lnTo>
                    <a:pt x="3718" y="635314"/>
                  </a:lnTo>
                  <a:lnTo>
                    <a:pt x="4090" y="698844"/>
                  </a:lnTo>
                  <a:lnTo>
                    <a:pt x="4462" y="762373"/>
                  </a:lnTo>
                  <a:lnTo>
                    <a:pt x="4833" y="825903"/>
                  </a:lnTo>
                  <a:lnTo>
                    <a:pt x="5205" y="889433"/>
                  </a:lnTo>
                  <a:lnTo>
                    <a:pt x="5577" y="952963"/>
                  </a:lnTo>
                  <a:lnTo>
                    <a:pt x="5949" y="1016492"/>
                  </a:lnTo>
                  <a:lnTo>
                    <a:pt x="6321" y="1080022"/>
                  </a:lnTo>
                  <a:lnTo>
                    <a:pt x="6693" y="1143552"/>
                  </a:lnTo>
                  <a:lnTo>
                    <a:pt x="7065" y="1207082"/>
                  </a:lnTo>
                  <a:lnTo>
                    <a:pt x="7436" y="1270611"/>
                  </a:lnTo>
                  <a:lnTo>
                    <a:pt x="7808" y="1334141"/>
                  </a:lnTo>
                  <a:lnTo>
                    <a:pt x="8180" y="1397671"/>
                  </a:lnTo>
                  <a:lnTo>
                    <a:pt x="8552" y="1461201"/>
                  </a:lnTo>
                  <a:lnTo>
                    <a:pt x="8924" y="1524730"/>
                  </a:lnTo>
                  <a:lnTo>
                    <a:pt x="9296" y="1588260"/>
                  </a:lnTo>
                  <a:lnTo>
                    <a:pt x="9667" y="1651790"/>
                  </a:lnTo>
                  <a:lnTo>
                    <a:pt x="10039" y="1715320"/>
                  </a:lnTo>
                  <a:lnTo>
                    <a:pt x="10411" y="177884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69900" y="1568598"/>
              <a:ext cx="7413" cy="1842390"/>
            </a:xfrm>
            <a:custGeom>
              <a:avLst/>
              <a:pathLst>
                <a:path w="7413" h="1842390">
                  <a:moveTo>
                    <a:pt x="7413" y="1842390"/>
                  </a:moveTo>
                  <a:lnTo>
                    <a:pt x="7271" y="1778859"/>
                  </a:lnTo>
                  <a:lnTo>
                    <a:pt x="7129" y="1715328"/>
                  </a:lnTo>
                  <a:lnTo>
                    <a:pt x="6987" y="1651797"/>
                  </a:lnTo>
                  <a:lnTo>
                    <a:pt x="6846" y="1588267"/>
                  </a:lnTo>
                  <a:lnTo>
                    <a:pt x="6704" y="1524736"/>
                  </a:lnTo>
                  <a:lnTo>
                    <a:pt x="6562" y="1461205"/>
                  </a:lnTo>
                  <a:lnTo>
                    <a:pt x="6421" y="1397675"/>
                  </a:lnTo>
                  <a:lnTo>
                    <a:pt x="6279" y="1334144"/>
                  </a:lnTo>
                  <a:lnTo>
                    <a:pt x="6137" y="1270613"/>
                  </a:lnTo>
                  <a:lnTo>
                    <a:pt x="5996" y="1207083"/>
                  </a:lnTo>
                  <a:lnTo>
                    <a:pt x="5854" y="1143552"/>
                  </a:lnTo>
                  <a:lnTo>
                    <a:pt x="5712" y="1080021"/>
                  </a:lnTo>
                  <a:lnTo>
                    <a:pt x="5570" y="1016491"/>
                  </a:lnTo>
                  <a:lnTo>
                    <a:pt x="5429" y="952960"/>
                  </a:lnTo>
                  <a:lnTo>
                    <a:pt x="5287" y="889429"/>
                  </a:lnTo>
                  <a:lnTo>
                    <a:pt x="5145" y="825898"/>
                  </a:lnTo>
                  <a:lnTo>
                    <a:pt x="5004" y="762368"/>
                  </a:lnTo>
                  <a:lnTo>
                    <a:pt x="4862" y="698837"/>
                  </a:lnTo>
                  <a:lnTo>
                    <a:pt x="4720" y="635306"/>
                  </a:lnTo>
                  <a:lnTo>
                    <a:pt x="4579" y="571776"/>
                  </a:lnTo>
                  <a:lnTo>
                    <a:pt x="4437" y="508245"/>
                  </a:lnTo>
                  <a:lnTo>
                    <a:pt x="4295" y="444714"/>
                  </a:lnTo>
                  <a:lnTo>
                    <a:pt x="4153" y="381184"/>
                  </a:lnTo>
                  <a:lnTo>
                    <a:pt x="4012" y="317653"/>
                  </a:lnTo>
                  <a:lnTo>
                    <a:pt x="3870" y="254122"/>
                  </a:lnTo>
                  <a:lnTo>
                    <a:pt x="3728" y="190592"/>
                  </a:lnTo>
                  <a:lnTo>
                    <a:pt x="3587" y="127061"/>
                  </a:lnTo>
                  <a:lnTo>
                    <a:pt x="3445" y="63530"/>
                  </a:lnTo>
                  <a:lnTo>
                    <a:pt x="3303" y="0"/>
                  </a:lnTo>
                  <a:lnTo>
                    <a:pt x="0" y="10"/>
                  </a:lnTo>
                  <a:lnTo>
                    <a:pt x="255" y="63540"/>
                  </a:lnTo>
                  <a:lnTo>
                    <a:pt x="511" y="127070"/>
                  </a:lnTo>
                  <a:lnTo>
                    <a:pt x="766" y="190601"/>
                  </a:lnTo>
                  <a:lnTo>
                    <a:pt x="1022" y="254131"/>
                  </a:lnTo>
                  <a:lnTo>
                    <a:pt x="1278" y="317662"/>
                  </a:lnTo>
                  <a:lnTo>
                    <a:pt x="1533" y="381192"/>
                  </a:lnTo>
                  <a:lnTo>
                    <a:pt x="1789" y="444722"/>
                  </a:lnTo>
                  <a:lnTo>
                    <a:pt x="2044" y="508253"/>
                  </a:lnTo>
                  <a:lnTo>
                    <a:pt x="2300" y="571783"/>
                  </a:lnTo>
                  <a:lnTo>
                    <a:pt x="2556" y="635313"/>
                  </a:lnTo>
                  <a:lnTo>
                    <a:pt x="2811" y="698844"/>
                  </a:lnTo>
                  <a:lnTo>
                    <a:pt x="3067" y="762374"/>
                  </a:lnTo>
                  <a:lnTo>
                    <a:pt x="3323" y="825904"/>
                  </a:lnTo>
                  <a:lnTo>
                    <a:pt x="3578" y="889435"/>
                  </a:lnTo>
                  <a:lnTo>
                    <a:pt x="3834" y="952965"/>
                  </a:lnTo>
                  <a:lnTo>
                    <a:pt x="4089" y="1016495"/>
                  </a:lnTo>
                  <a:lnTo>
                    <a:pt x="4345" y="1080026"/>
                  </a:lnTo>
                  <a:lnTo>
                    <a:pt x="4601" y="1143556"/>
                  </a:lnTo>
                  <a:lnTo>
                    <a:pt x="4856" y="1207086"/>
                  </a:lnTo>
                  <a:lnTo>
                    <a:pt x="5112" y="1270617"/>
                  </a:lnTo>
                  <a:lnTo>
                    <a:pt x="5368" y="1334147"/>
                  </a:lnTo>
                  <a:lnTo>
                    <a:pt x="5623" y="1397677"/>
                  </a:lnTo>
                  <a:lnTo>
                    <a:pt x="5879" y="1461208"/>
                  </a:lnTo>
                  <a:lnTo>
                    <a:pt x="6134" y="1524738"/>
                  </a:lnTo>
                  <a:lnTo>
                    <a:pt x="6390" y="1588268"/>
                  </a:lnTo>
                  <a:lnTo>
                    <a:pt x="6646" y="1651799"/>
                  </a:lnTo>
                  <a:lnTo>
                    <a:pt x="6901" y="1715329"/>
                  </a:lnTo>
                  <a:lnTo>
                    <a:pt x="7157" y="177885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73203" y="1568595"/>
              <a:ext cx="4109" cy="1842392"/>
            </a:xfrm>
            <a:custGeom>
              <a:avLst/>
              <a:pathLst>
                <a:path w="4109" h="1842392">
                  <a:moveTo>
                    <a:pt x="4109" y="1842392"/>
                  </a:moveTo>
                  <a:lnTo>
                    <a:pt x="4024" y="1778862"/>
                  </a:lnTo>
                  <a:lnTo>
                    <a:pt x="3939" y="1715331"/>
                  </a:lnTo>
                  <a:lnTo>
                    <a:pt x="3854" y="1651800"/>
                  </a:lnTo>
                  <a:lnTo>
                    <a:pt x="3770" y="1588269"/>
                  </a:lnTo>
                  <a:lnTo>
                    <a:pt x="3685" y="1524739"/>
                  </a:lnTo>
                  <a:lnTo>
                    <a:pt x="3600" y="1461208"/>
                  </a:lnTo>
                  <a:lnTo>
                    <a:pt x="3515" y="1397677"/>
                  </a:lnTo>
                  <a:lnTo>
                    <a:pt x="3430" y="1334146"/>
                  </a:lnTo>
                  <a:lnTo>
                    <a:pt x="3345" y="1270615"/>
                  </a:lnTo>
                  <a:lnTo>
                    <a:pt x="3261" y="1207085"/>
                  </a:lnTo>
                  <a:lnTo>
                    <a:pt x="3176" y="1143554"/>
                  </a:lnTo>
                  <a:lnTo>
                    <a:pt x="3091" y="1080023"/>
                  </a:lnTo>
                  <a:lnTo>
                    <a:pt x="3006" y="1016492"/>
                  </a:lnTo>
                  <a:lnTo>
                    <a:pt x="2921" y="952961"/>
                  </a:lnTo>
                  <a:lnTo>
                    <a:pt x="2837" y="889431"/>
                  </a:lnTo>
                  <a:lnTo>
                    <a:pt x="2752" y="825900"/>
                  </a:lnTo>
                  <a:lnTo>
                    <a:pt x="2667" y="762369"/>
                  </a:lnTo>
                  <a:lnTo>
                    <a:pt x="2582" y="698838"/>
                  </a:lnTo>
                  <a:lnTo>
                    <a:pt x="2497" y="635307"/>
                  </a:lnTo>
                  <a:lnTo>
                    <a:pt x="2412" y="571777"/>
                  </a:lnTo>
                  <a:lnTo>
                    <a:pt x="2328" y="508246"/>
                  </a:lnTo>
                  <a:lnTo>
                    <a:pt x="2243" y="444715"/>
                  </a:lnTo>
                  <a:lnTo>
                    <a:pt x="2158" y="381184"/>
                  </a:lnTo>
                  <a:lnTo>
                    <a:pt x="2073" y="317653"/>
                  </a:lnTo>
                  <a:lnTo>
                    <a:pt x="1988" y="254123"/>
                  </a:lnTo>
                  <a:lnTo>
                    <a:pt x="1903" y="190592"/>
                  </a:lnTo>
                  <a:lnTo>
                    <a:pt x="1819" y="127061"/>
                  </a:lnTo>
                  <a:lnTo>
                    <a:pt x="1734" y="63530"/>
                  </a:lnTo>
                  <a:lnTo>
                    <a:pt x="1649" y="0"/>
                  </a:lnTo>
                  <a:lnTo>
                    <a:pt x="0" y="2"/>
                  </a:lnTo>
                  <a:lnTo>
                    <a:pt x="141" y="63533"/>
                  </a:lnTo>
                  <a:lnTo>
                    <a:pt x="283" y="127064"/>
                  </a:lnTo>
                  <a:lnTo>
                    <a:pt x="425" y="190595"/>
                  </a:lnTo>
                  <a:lnTo>
                    <a:pt x="566" y="254125"/>
                  </a:lnTo>
                  <a:lnTo>
                    <a:pt x="708" y="317656"/>
                  </a:lnTo>
                  <a:lnTo>
                    <a:pt x="850" y="381187"/>
                  </a:lnTo>
                  <a:lnTo>
                    <a:pt x="991" y="444717"/>
                  </a:lnTo>
                  <a:lnTo>
                    <a:pt x="1133" y="508248"/>
                  </a:lnTo>
                  <a:lnTo>
                    <a:pt x="1275" y="571779"/>
                  </a:lnTo>
                  <a:lnTo>
                    <a:pt x="1417" y="635309"/>
                  </a:lnTo>
                  <a:lnTo>
                    <a:pt x="1558" y="698840"/>
                  </a:lnTo>
                  <a:lnTo>
                    <a:pt x="1700" y="762371"/>
                  </a:lnTo>
                  <a:lnTo>
                    <a:pt x="1842" y="825901"/>
                  </a:lnTo>
                  <a:lnTo>
                    <a:pt x="1983" y="889432"/>
                  </a:lnTo>
                  <a:lnTo>
                    <a:pt x="2125" y="952963"/>
                  </a:lnTo>
                  <a:lnTo>
                    <a:pt x="2267" y="1016493"/>
                  </a:lnTo>
                  <a:lnTo>
                    <a:pt x="2408" y="1080024"/>
                  </a:lnTo>
                  <a:lnTo>
                    <a:pt x="2550" y="1143555"/>
                  </a:lnTo>
                  <a:lnTo>
                    <a:pt x="2692" y="1207086"/>
                  </a:lnTo>
                  <a:lnTo>
                    <a:pt x="2834" y="1270616"/>
                  </a:lnTo>
                  <a:lnTo>
                    <a:pt x="2975" y="1334147"/>
                  </a:lnTo>
                  <a:lnTo>
                    <a:pt x="3117" y="1397678"/>
                  </a:lnTo>
                  <a:lnTo>
                    <a:pt x="3259" y="1461208"/>
                  </a:lnTo>
                  <a:lnTo>
                    <a:pt x="3400" y="1524739"/>
                  </a:lnTo>
                  <a:lnTo>
                    <a:pt x="3542" y="1588270"/>
                  </a:lnTo>
                  <a:lnTo>
                    <a:pt x="3684" y="1651800"/>
                  </a:lnTo>
                  <a:lnTo>
                    <a:pt x="3825" y="1715331"/>
                  </a:lnTo>
                  <a:lnTo>
                    <a:pt x="3967" y="177886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74853" y="1568594"/>
              <a:ext cx="2459" cy="1842393"/>
            </a:xfrm>
            <a:custGeom>
              <a:avLst/>
              <a:pathLst>
                <a:path w="2459" h="1842393">
                  <a:moveTo>
                    <a:pt x="2459" y="1842393"/>
                  </a:moveTo>
                  <a:lnTo>
                    <a:pt x="2405" y="1778863"/>
                  </a:lnTo>
                  <a:lnTo>
                    <a:pt x="2351" y="1715332"/>
                  </a:lnTo>
                  <a:lnTo>
                    <a:pt x="2297" y="1651801"/>
                  </a:lnTo>
                  <a:lnTo>
                    <a:pt x="2242" y="1588270"/>
                  </a:lnTo>
                  <a:lnTo>
                    <a:pt x="2188" y="1524739"/>
                  </a:lnTo>
                  <a:lnTo>
                    <a:pt x="2134" y="1461208"/>
                  </a:lnTo>
                  <a:lnTo>
                    <a:pt x="2080" y="1397678"/>
                  </a:lnTo>
                  <a:lnTo>
                    <a:pt x="2025" y="1334147"/>
                  </a:lnTo>
                  <a:lnTo>
                    <a:pt x="1971" y="1270616"/>
                  </a:lnTo>
                  <a:lnTo>
                    <a:pt x="1917" y="1207085"/>
                  </a:lnTo>
                  <a:lnTo>
                    <a:pt x="1863" y="1143554"/>
                  </a:lnTo>
                  <a:lnTo>
                    <a:pt x="1808" y="1080024"/>
                  </a:lnTo>
                  <a:lnTo>
                    <a:pt x="1754" y="1016493"/>
                  </a:lnTo>
                  <a:lnTo>
                    <a:pt x="1700" y="952962"/>
                  </a:lnTo>
                  <a:lnTo>
                    <a:pt x="1646" y="889431"/>
                  </a:lnTo>
                  <a:lnTo>
                    <a:pt x="1591" y="825900"/>
                  </a:lnTo>
                  <a:lnTo>
                    <a:pt x="1537" y="762369"/>
                  </a:lnTo>
                  <a:lnTo>
                    <a:pt x="1483" y="698839"/>
                  </a:lnTo>
                  <a:lnTo>
                    <a:pt x="1429" y="635308"/>
                  </a:lnTo>
                  <a:lnTo>
                    <a:pt x="1374" y="571777"/>
                  </a:lnTo>
                  <a:lnTo>
                    <a:pt x="1320" y="508246"/>
                  </a:lnTo>
                  <a:lnTo>
                    <a:pt x="1266" y="444715"/>
                  </a:lnTo>
                  <a:lnTo>
                    <a:pt x="1212" y="381184"/>
                  </a:lnTo>
                  <a:lnTo>
                    <a:pt x="1157" y="317654"/>
                  </a:lnTo>
                  <a:lnTo>
                    <a:pt x="1103" y="254123"/>
                  </a:lnTo>
                  <a:lnTo>
                    <a:pt x="1049" y="190592"/>
                  </a:lnTo>
                  <a:lnTo>
                    <a:pt x="995" y="127061"/>
                  </a:lnTo>
                  <a:lnTo>
                    <a:pt x="940" y="63530"/>
                  </a:lnTo>
                  <a:lnTo>
                    <a:pt x="886" y="0"/>
                  </a:lnTo>
                  <a:lnTo>
                    <a:pt x="0" y="0"/>
                  </a:lnTo>
                  <a:lnTo>
                    <a:pt x="84" y="63531"/>
                  </a:lnTo>
                  <a:lnTo>
                    <a:pt x="169" y="127062"/>
                  </a:lnTo>
                  <a:lnTo>
                    <a:pt x="254" y="190593"/>
                  </a:lnTo>
                  <a:lnTo>
                    <a:pt x="339" y="254124"/>
                  </a:lnTo>
                  <a:lnTo>
                    <a:pt x="424" y="317654"/>
                  </a:lnTo>
                  <a:lnTo>
                    <a:pt x="508" y="381185"/>
                  </a:lnTo>
                  <a:lnTo>
                    <a:pt x="593" y="444716"/>
                  </a:lnTo>
                  <a:lnTo>
                    <a:pt x="678" y="508247"/>
                  </a:lnTo>
                  <a:lnTo>
                    <a:pt x="763" y="571778"/>
                  </a:lnTo>
                  <a:lnTo>
                    <a:pt x="848" y="635308"/>
                  </a:lnTo>
                  <a:lnTo>
                    <a:pt x="933" y="698839"/>
                  </a:lnTo>
                  <a:lnTo>
                    <a:pt x="1017" y="762370"/>
                  </a:lnTo>
                  <a:lnTo>
                    <a:pt x="1102" y="825901"/>
                  </a:lnTo>
                  <a:lnTo>
                    <a:pt x="1187" y="889432"/>
                  </a:lnTo>
                  <a:lnTo>
                    <a:pt x="1272" y="952962"/>
                  </a:lnTo>
                  <a:lnTo>
                    <a:pt x="1357" y="1016493"/>
                  </a:lnTo>
                  <a:lnTo>
                    <a:pt x="1442" y="1080024"/>
                  </a:lnTo>
                  <a:lnTo>
                    <a:pt x="1526" y="1143555"/>
                  </a:lnTo>
                  <a:lnTo>
                    <a:pt x="1611" y="1207086"/>
                  </a:lnTo>
                  <a:lnTo>
                    <a:pt x="1696" y="1270616"/>
                  </a:lnTo>
                  <a:lnTo>
                    <a:pt x="1781" y="1334147"/>
                  </a:lnTo>
                  <a:lnTo>
                    <a:pt x="1866" y="1397678"/>
                  </a:lnTo>
                  <a:lnTo>
                    <a:pt x="1950" y="1461209"/>
                  </a:lnTo>
                  <a:lnTo>
                    <a:pt x="2035" y="1524739"/>
                  </a:lnTo>
                  <a:lnTo>
                    <a:pt x="2120" y="1588270"/>
                  </a:lnTo>
                  <a:lnTo>
                    <a:pt x="2205" y="1651801"/>
                  </a:lnTo>
                  <a:lnTo>
                    <a:pt x="2290" y="1715332"/>
                  </a:lnTo>
                  <a:lnTo>
                    <a:pt x="2375" y="177886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75740" y="1568594"/>
              <a:ext cx="1573" cy="1842394"/>
            </a:xfrm>
            <a:custGeom>
              <a:avLst/>
              <a:pathLst>
                <a:path w="1573" h="1842394">
                  <a:moveTo>
                    <a:pt x="1573" y="1842394"/>
                  </a:moveTo>
                  <a:lnTo>
                    <a:pt x="1545" y="1778863"/>
                  </a:lnTo>
                  <a:lnTo>
                    <a:pt x="1518" y="1715332"/>
                  </a:lnTo>
                  <a:lnTo>
                    <a:pt x="1490" y="1651801"/>
                  </a:lnTo>
                  <a:lnTo>
                    <a:pt x="1463" y="1588271"/>
                  </a:lnTo>
                  <a:lnTo>
                    <a:pt x="1435" y="1524740"/>
                  </a:lnTo>
                  <a:lnTo>
                    <a:pt x="1408" y="1461209"/>
                  </a:lnTo>
                  <a:lnTo>
                    <a:pt x="1381" y="1397678"/>
                  </a:lnTo>
                  <a:lnTo>
                    <a:pt x="1353" y="1334147"/>
                  </a:lnTo>
                  <a:lnTo>
                    <a:pt x="1326" y="1270616"/>
                  </a:lnTo>
                  <a:lnTo>
                    <a:pt x="1298" y="1207086"/>
                  </a:lnTo>
                  <a:lnTo>
                    <a:pt x="1271" y="1143555"/>
                  </a:lnTo>
                  <a:lnTo>
                    <a:pt x="1243" y="1080024"/>
                  </a:lnTo>
                  <a:lnTo>
                    <a:pt x="1216" y="1016493"/>
                  </a:lnTo>
                  <a:lnTo>
                    <a:pt x="1188" y="952962"/>
                  </a:lnTo>
                  <a:lnTo>
                    <a:pt x="1161" y="889431"/>
                  </a:lnTo>
                  <a:lnTo>
                    <a:pt x="1133" y="825900"/>
                  </a:lnTo>
                  <a:lnTo>
                    <a:pt x="1106" y="762370"/>
                  </a:lnTo>
                  <a:lnTo>
                    <a:pt x="1079" y="698839"/>
                  </a:lnTo>
                  <a:lnTo>
                    <a:pt x="1051" y="635308"/>
                  </a:lnTo>
                  <a:lnTo>
                    <a:pt x="1024" y="571777"/>
                  </a:lnTo>
                  <a:lnTo>
                    <a:pt x="996" y="508246"/>
                  </a:lnTo>
                  <a:lnTo>
                    <a:pt x="969" y="444715"/>
                  </a:lnTo>
                  <a:lnTo>
                    <a:pt x="941" y="381185"/>
                  </a:lnTo>
                  <a:lnTo>
                    <a:pt x="914" y="317654"/>
                  </a:lnTo>
                  <a:lnTo>
                    <a:pt x="886" y="254123"/>
                  </a:lnTo>
                  <a:lnTo>
                    <a:pt x="859" y="190592"/>
                  </a:lnTo>
                  <a:lnTo>
                    <a:pt x="831" y="127061"/>
                  </a:lnTo>
                  <a:lnTo>
                    <a:pt x="804" y="63530"/>
                  </a:lnTo>
                  <a:lnTo>
                    <a:pt x="777" y="0"/>
                  </a:lnTo>
                  <a:lnTo>
                    <a:pt x="0" y="0"/>
                  </a:lnTo>
                  <a:lnTo>
                    <a:pt x="54" y="63531"/>
                  </a:lnTo>
                  <a:lnTo>
                    <a:pt x="108" y="127062"/>
                  </a:lnTo>
                  <a:lnTo>
                    <a:pt x="162" y="190592"/>
                  </a:lnTo>
                  <a:lnTo>
                    <a:pt x="216" y="254123"/>
                  </a:lnTo>
                  <a:lnTo>
                    <a:pt x="271" y="317654"/>
                  </a:lnTo>
                  <a:lnTo>
                    <a:pt x="325" y="381185"/>
                  </a:lnTo>
                  <a:lnTo>
                    <a:pt x="379" y="444716"/>
                  </a:lnTo>
                  <a:lnTo>
                    <a:pt x="433" y="508247"/>
                  </a:lnTo>
                  <a:lnTo>
                    <a:pt x="488" y="571777"/>
                  </a:lnTo>
                  <a:lnTo>
                    <a:pt x="542" y="635308"/>
                  </a:lnTo>
                  <a:lnTo>
                    <a:pt x="596" y="698839"/>
                  </a:lnTo>
                  <a:lnTo>
                    <a:pt x="650" y="762370"/>
                  </a:lnTo>
                  <a:lnTo>
                    <a:pt x="705" y="825901"/>
                  </a:lnTo>
                  <a:lnTo>
                    <a:pt x="759" y="889432"/>
                  </a:lnTo>
                  <a:lnTo>
                    <a:pt x="813" y="952962"/>
                  </a:lnTo>
                  <a:lnTo>
                    <a:pt x="867" y="1016493"/>
                  </a:lnTo>
                  <a:lnTo>
                    <a:pt x="922" y="1080024"/>
                  </a:lnTo>
                  <a:lnTo>
                    <a:pt x="976" y="1143555"/>
                  </a:lnTo>
                  <a:lnTo>
                    <a:pt x="1030" y="1207086"/>
                  </a:lnTo>
                  <a:lnTo>
                    <a:pt x="1084" y="1270617"/>
                  </a:lnTo>
                  <a:lnTo>
                    <a:pt x="1139" y="1334147"/>
                  </a:lnTo>
                  <a:lnTo>
                    <a:pt x="1193" y="1397678"/>
                  </a:lnTo>
                  <a:lnTo>
                    <a:pt x="1247" y="1461209"/>
                  </a:lnTo>
                  <a:lnTo>
                    <a:pt x="1301" y="1524740"/>
                  </a:lnTo>
                  <a:lnTo>
                    <a:pt x="1356" y="1588271"/>
                  </a:lnTo>
                  <a:lnTo>
                    <a:pt x="1410" y="1651801"/>
                  </a:lnTo>
                  <a:lnTo>
                    <a:pt x="1464" y="1715332"/>
                  </a:lnTo>
                  <a:lnTo>
                    <a:pt x="1518" y="177886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76517" y="1568594"/>
              <a:ext cx="796" cy="1842394"/>
            </a:xfrm>
            <a:custGeom>
              <a:avLst/>
              <a:pathLst>
                <a:path w="796" h="1842394">
                  <a:moveTo>
                    <a:pt x="796" y="1842394"/>
                  </a:moveTo>
                  <a:lnTo>
                    <a:pt x="784" y="1778863"/>
                  </a:lnTo>
                  <a:lnTo>
                    <a:pt x="773" y="1715332"/>
                  </a:lnTo>
                  <a:lnTo>
                    <a:pt x="761" y="1651802"/>
                  </a:lnTo>
                  <a:lnTo>
                    <a:pt x="750" y="1588271"/>
                  </a:lnTo>
                  <a:lnTo>
                    <a:pt x="738" y="1524740"/>
                  </a:lnTo>
                  <a:lnTo>
                    <a:pt x="727" y="1461209"/>
                  </a:lnTo>
                  <a:lnTo>
                    <a:pt x="715" y="1397678"/>
                  </a:lnTo>
                  <a:lnTo>
                    <a:pt x="704" y="1334147"/>
                  </a:lnTo>
                  <a:lnTo>
                    <a:pt x="692" y="1270616"/>
                  </a:lnTo>
                  <a:lnTo>
                    <a:pt x="681" y="1207086"/>
                  </a:lnTo>
                  <a:lnTo>
                    <a:pt x="669" y="1143555"/>
                  </a:lnTo>
                  <a:lnTo>
                    <a:pt x="658" y="1080024"/>
                  </a:lnTo>
                  <a:lnTo>
                    <a:pt x="646" y="1016493"/>
                  </a:lnTo>
                  <a:lnTo>
                    <a:pt x="635" y="952962"/>
                  </a:lnTo>
                  <a:lnTo>
                    <a:pt x="623" y="889431"/>
                  </a:lnTo>
                  <a:lnTo>
                    <a:pt x="612" y="825901"/>
                  </a:lnTo>
                  <a:lnTo>
                    <a:pt x="600" y="762370"/>
                  </a:lnTo>
                  <a:lnTo>
                    <a:pt x="589" y="698839"/>
                  </a:lnTo>
                  <a:lnTo>
                    <a:pt x="577" y="635308"/>
                  </a:lnTo>
                  <a:lnTo>
                    <a:pt x="565" y="571777"/>
                  </a:lnTo>
                  <a:lnTo>
                    <a:pt x="554" y="508246"/>
                  </a:lnTo>
                  <a:lnTo>
                    <a:pt x="542" y="444715"/>
                  </a:lnTo>
                  <a:lnTo>
                    <a:pt x="531" y="381185"/>
                  </a:lnTo>
                  <a:lnTo>
                    <a:pt x="519" y="317654"/>
                  </a:lnTo>
                  <a:lnTo>
                    <a:pt x="508" y="254123"/>
                  </a:lnTo>
                  <a:lnTo>
                    <a:pt x="496" y="190592"/>
                  </a:lnTo>
                  <a:lnTo>
                    <a:pt x="485" y="127061"/>
                  </a:lnTo>
                  <a:lnTo>
                    <a:pt x="473" y="63530"/>
                  </a:lnTo>
                  <a:lnTo>
                    <a:pt x="462" y="0"/>
                  </a:lnTo>
                  <a:lnTo>
                    <a:pt x="0" y="0"/>
                  </a:lnTo>
                  <a:lnTo>
                    <a:pt x="27" y="63530"/>
                  </a:lnTo>
                  <a:lnTo>
                    <a:pt x="54" y="127061"/>
                  </a:lnTo>
                  <a:lnTo>
                    <a:pt x="82" y="190592"/>
                  </a:lnTo>
                  <a:lnTo>
                    <a:pt x="109" y="254123"/>
                  </a:lnTo>
                  <a:lnTo>
                    <a:pt x="137" y="317654"/>
                  </a:lnTo>
                  <a:lnTo>
                    <a:pt x="164" y="381185"/>
                  </a:lnTo>
                  <a:lnTo>
                    <a:pt x="192" y="444716"/>
                  </a:lnTo>
                  <a:lnTo>
                    <a:pt x="219" y="508246"/>
                  </a:lnTo>
                  <a:lnTo>
                    <a:pt x="247" y="571777"/>
                  </a:lnTo>
                  <a:lnTo>
                    <a:pt x="274" y="635308"/>
                  </a:lnTo>
                  <a:lnTo>
                    <a:pt x="301" y="698839"/>
                  </a:lnTo>
                  <a:lnTo>
                    <a:pt x="329" y="762370"/>
                  </a:lnTo>
                  <a:lnTo>
                    <a:pt x="356" y="825901"/>
                  </a:lnTo>
                  <a:lnTo>
                    <a:pt x="384" y="889431"/>
                  </a:lnTo>
                  <a:lnTo>
                    <a:pt x="411" y="952962"/>
                  </a:lnTo>
                  <a:lnTo>
                    <a:pt x="439" y="1016493"/>
                  </a:lnTo>
                  <a:lnTo>
                    <a:pt x="466" y="1080024"/>
                  </a:lnTo>
                  <a:lnTo>
                    <a:pt x="494" y="1143555"/>
                  </a:lnTo>
                  <a:lnTo>
                    <a:pt x="521" y="1207086"/>
                  </a:lnTo>
                  <a:lnTo>
                    <a:pt x="549" y="1270616"/>
                  </a:lnTo>
                  <a:lnTo>
                    <a:pt x="576" y="1334147"/>
                  </a:lnTo>
                  <a:lnTo>
                    <a:pt x="603" y="1397678"/>
                  </a:lnTo>
                  <a:lnTo>
                    <a:pt x="631" y="1461209"/>
                  </a:lnTo>
                  <a:lnTo>
                    <a:pt x="658" y="1524740"/>
                  </a:lnTo>
                  <a:lnTo>
                    <a:pt x="686" y="1588271"/>
                  </a:lnTo>
                  <a:lnTo>
                    <a:pt x="713" y="1651802"/>
                  </a:lnTo>
                  <a:lnTo>
                    <a:pt x="741" y="1715332"/>
                  </a:lnTo>
                  <a:lnTo>
                    <a:pt x="768" y="17788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76979" y="1568594"/>
              <a:ext cx="333" cy="1842394"/>
            </a:xfrm>
            <a:custGeom>
              <a:avLst/>
              <a:pathLst>
                <a:path w="333" h="1842394">
                  <a:moveTo>
                    <a:pt x="333" y="1842394"/>
                  </a:moveTo>
                  <a:lnTo>
                    <a:pt x="326" y="1778863"/>
                  </a:lnTo>
                  <a:lnTo>
                    <a:pt x="319" y="1715332"/>
                  </a:lnTo>
                  <a:lnTo>
                    <a:pt x="312" y="1651802"/>
                  </a:lnTo>
                  <a:lnTo>
                    <a:pt x="306" y="1588271"/>
                  </a:lnTo>
                  <a:lnTo>
                    <a:pt x="299" y="1524740"/>
                  </a:lnTo>
                  <a:lnTo>
                    <a:pt x="292" y="1461209"/>
                  </a:lnTo>
                  <a:lnTo>
                    <a:pt x="285" y="1397678"/>
                  </a:lnTo>
                  <a:lnTo>
                    <a:pt x="278" y="1334147"/>
                  </a:lnTo>
                  <a:lnTo>
                    <a:pt x="271" y="1270616"/>
                  </a:lnTo>
                  <a:lnTo>
                    <a:pt x="264" y="1207086"/>
                  </a:lnTo>
                  <a:lnTo>
                    <a:pt x="257" y="1143555"/>
                  </a:lnTo>
                  <a:lnTo>
                    <a:pt x="250" y="1080024"/>
                  </a:lnTo>
                  <a:lnTo>
                    <a:pt x="243" y="1016493"/>
                  </a:lnTo>
                  <a:lnTo>
                    <a:pt x="237" y="952962"/>
                  </a:lnTo>
                  <a:lnTo>
                    <a:pt x="230" y="889431"/>
                  </a:lnTo>
                  <a:lnTo>
                    <a:pt x="223" y="825901"/>
                  </a:lnTo>
                  <a:lnTo>
                    <a:pt x="216" y="762370"/>
                  </a:lnTo>
                  <a:lnTo>
                    <a:pt x="209" y="698839"/>
                  </a:lnTo>
                  <a:lnTo>
                    <a:pt x="202" y="635308"/>
                  </a:lnTo>
                  <a:lnTo>
                    <a:pt x="195" y="571777"/>
                  </a:lnTo>
                  <a:lnTo>
                    <a:pt x="188" y="508246"/>
                  </a:lnTo>
                  <a:lnTo>
                    <a:pt x="181" y="444715"/>
                  </a:lnTo>
                  <a:lnTo>
                    <a:pt x="174" y="381185"/>
                  </a:lnTo>
                  <a:lnTo>
                    <a:pt x="168" y="317654"/>
                  </a:lnTo>
                  <a:lnTo>
                    <a:pt x="161" y="254123"/>
                  </a:lnTo>
                  <a:lnTo>
                    <a:pt x="154" y="190592"/>
                  </a:lnTo>
                  <a:lnTo>
                    <a:pt x="147" y="127061"/>
                  </a:lnTo>
                  <a:lnTo>
                    <a:pt x="140" y="63530"/>
                  </a:lnTo>
                  <a:lnTo>
                    <a:pt x="133" y="0"/>
                  </a:lnTo>
                  <a:lnTo>
                    <a:pt x="0" y="0"/>
                  </a:lnTo>
                  <a:lnTo>
                    <a:pt x="11" y="63530"/>
                  </a:lnTo>
                  <a:lnTo>
                    <a:pt x="23" y="127061"/>
                  </a:lnTo>
                  <a:lnTo>
                    <a:pt x="34" y="190592"/>
                  </a:lnTo>
                  <a:lnTo>
                    <a:pt x="46" y="254123"/>
                  </a:lnTo>
                  <a:lnTo>
                    <a:pt x="57" y="317654"/>
                  </a:lnTo>
                  <a:lnTo>
                    <a:pt x="69" y="381185"/>
                  </a:lnTo>
                  <a:lnTo>
                    <a:pt x="80" y="444715"/>
                  </a:lnTo>
                  <a:lnTo>
                    <a:pt x="92" y="508246"/>
                  </a:lnTo>
                  <a:lnTo>
                    <a:pt x="103" y="571777"/>
                  </a:lnTo>
                  <a:lnTo>
                    <a:pt x="115" y="635308"/>
                  </a:lnTo>
                  <a:lnTo>
                    <a:pt x="126" y="698839"/>
                  </a:lnTo>
                  <a:lnTo>
                    <a:pt x="138" y="762370"/>
                  </a:lnTo>
                  <a:lnTo>
                    <a:pt x="149" y="825901"/>
                  </a:lnTo>
                  <a:lnTo>
                    <a:pt x="161" y="889431"/>
                  </a:lnTo>
                  <a:lnTo>
                    <a:pt x="172" y="952962"/>
                  </a:lnTo>
                  <a:lnTo>
                    <a:pt x="184" y="1016493"/>
                  </a:lnTo>
                  <a:lnTo>
                    <a:pt x="195" y="1080024"/>
                  </a:lnTo>
                  <a:lnTo>
                    <a:pt x="207" y="1143555"/>
                  </a:lnTo>
                  <a:lnTo>
                    <a:pt x="218" y="1207086"/>
                  </a:lnTo>
                  <a:lnTo>
                    <a:pt x="230" y="1270616"/>
                  </a:lnTo>
                  <a:lnTo>
                    <a:pt x="241" y="1334147"/>
                  </a:lnTo>
                  <a:lnTo>
                    <a:pt x="253" y="1397678"/>
                  </a:lnTo>
                  <a:lnTo>
                    <a:pt x="264" y="1461209"/>
                  </a:lnTo>
                  <a:lnTo>
                    <a:pt x="276" y="1524740"/>
                  </a:lnTo>
                  <a:lnTo>
                    <a:pt x="287" y="1588271"/>
                  </a:lnTo>
                  <a:lnTo>
                    <a:pt x="299" y="1651802"/>
                  </a:lnTo>
                  <a:lnTo>
                    <a:pt x="310" y="1715332"/>
                  </a:lnTo>
                  <a:lnTo>
                    <a:pt x="322" y="177886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77113" y="1568594"/>
              <a:ext cx="200" cy="1842394"/>
            </a:xfrm>
            <a:custGeom>
              <a:avLst/>
              <a:pathLst>
                <a:path w="200" h="1842394">
                  <a:moveTo>
                    <a:pt x="200" y="1842394"/>
                  </a:moveTo>
                  <a:lnTo>
                    <a:pt x="197" y="1778863"/>
                  </a:lnTo>
                  <a:lnTo>
                    <a:pt x="194" y="1715332"/>
                  </a:lnTo>
                  <a:lnTo>
                    <a:pt x="191" y="1651802"/>
                  </a:lnTo>
                  <a:lnTo>
                    <a:pt x="188" y="1588271"/>
                  </a:lnTo>
                  <a:lnTo>
                    <a:pt x="185" y="1524740"/>
                  </a:lnTo>
                  <a:lnTo>
                    <a:pt x="182" y="1461209"/>
                  </a:lnTo>
                  <a:lnTo>
                    <a:pt x="179" y="1397678"/>
                  </a:lnTo>
                  <a:lnTo>
                    <a:pt x="176" y="1334147"/>
                  </a:lnTo>
                  <a:lnTo>
                    <a:pt x="173" y="1270616"/>
                  </a:lnTo>
                  <a:lnTo>
                    <a:pt x="170" y="1207086"/>
                  </a:lnTo>
                  <a:lnTo>
                    <a:pt x="167" y="1143555"/>
                  </a:lnTo>
                  <a:lnTo>
                    <a:pt x="164" y="1080024"/>
                  </a:lnTo>
                  <a:lnTo>
                    <a:pt x="161" y="1016493"/>
                  </a:lnTo>
                  <a:lnTo>
                    <a:pt x="158" y="952962"/>
                  </a:lnTo>
                  <a:lnTo>
                    <a:pt x="155" y="889431"/>
                  </a:lnTo>
                  <a:lnTo>
                    <a:pt x="152" y="825901"/>
                  </a:lnTo>
                  <a:lnTo>
                    <a:pt x="149" y="762370"/>
                  </a:lnTo>
                  <a:lnTo>
                    <a:pt x="146" y="698839"/>
                  </a:lnTo>
                  <a:lnTo>
                    <a:pt x="144" y="635308"/>
                  </a:lnTo>
                  <a:lnTo>
                    <a:pt x="141" y="571777"/>
                  </a:lnTo>
                  <a:lnTo>
                    <a:pt x="138" y="508246"/>
                  </a:lnTo>
                  <a:lnTo>
                    <a:pt x="135" y="444715"/>
                  </a:lnTo>
                  <a:lnTo>
                    <a:pt x="132" y="381185"/>
                  </a:lnTo>
                  <a:lnTo>
                    <a:pt x="129" y="317654"/>
                  </a:lnTo>
                  <a:lnTo>
                    <a:pt x="126" y="254123"/>
                  </a:lnTo>
                  <a:lnTo>
                    <a:pt x="123" y="190592"/>
                  </a:lnTo>
                  <a:lnTo>
                    <a:pt x="120" y="127061"/>
                  </a:lnTo>
                  <a:lnTo>
                    <a:pt x="117" y="63530"/>
                  </a:lnTo>
                  <a:lnTo>
                    <a:pt x="0" y="0"/>
                  </a:lnTo>
                  <a:lnTo>
                    <a:pt x="6" y="63530"/>
                  </a:lnTo>
                  <a:lnTo>
                    <a:pt x="13" y="127061"/>
                  </a:lnTo>
                  <a:lnTo>
                    <a:pt x="20" y="190592"/>
                  </a:lnTo>
                  <a:lnTo>
                    <a:pt x="27" y="254123"/>
                  </a:lnTo>
                  <a:lnTo>
                    <a:pt x="34" y="317654"/>
                  </a:lnTo>
                  <a:lnTo>
                    <a:pt x="41" y="381185"/>
                  </a:lnTo>
                  <a:lnTo>
                    <a:pt x="48" y="444715"/>
                  </a:lnTo>
                  <a:lnTo>
                    <a:pt x="55" y="508246"/>
                  </a:lnTo>
                  <a:lnTo>
                    <a:pt x="62" y="571777"/>
                  </a:lnTo>
                  <a:lnTo>
                    <a:pt x="69" y="635308"/>
                  </a:lnTo>
                  <a:lnTo>
                    <a:pt x="75" y="698839"/>
                  </a:lnTo>
                  <a:lnTo>
                    <a:pt x="82" y="762370"/>
                  </a:lnTo>
                  <a:lnTo>
                    <a:pt x="89" y="825901"/>
                  </a:lnTo>
                  <a:lnTo>
                    <a:pt x="96" y="889431"/>
                  </a:lnTo>
                  <a:lnTo>
                    <a:pt x="103" y="952962"/>
                  </a:lnTo>
                  <a:lnTo>
                    <a:pt x="110" y="1016493"/>
                  </a:lnTo>
                  <a:lnTo>
                    <a:pt x="117" y="1080024"/>
                  </a:lnTo>
                  <a:lnTo>
                    <a:pt x="124" y="1143555"/>
                  </a:lnTo>
                  <a:lnTo>
                    <a:pt x="131" y="1207086"/>
                  </a:lnTo>
                  <a:lnTo>
                    <a:pt x="138" y="1270616"/>
                  </a:lnTo>
                  <a:lnTo>
                    <a:pt x="144" y="1334147"/>
                  </a:lnTo>
                  <a:lnTo>
                    <a:pt x="151" y="1397678"/>
                  </a:lnTo>
                  <a:lnTo>
                    <a:pt x="158" y="1461209"/>
                  </a:lnTo>
                  <a:lnTo>
                    <a:pt x="165" y="1524740"/>
                  </a:lnTo>
                  <a:lnTo>
                    <a:pt x="172" y="1588271"/>
                  </a:lnTo>
                  <a:lnTo>
                    <a:pt x="179" y="1651802"/>
                  </a:lnTo>
                  <a:lnTo>
                    <a:pt x="186" y="1715332"/>
                  </a:lnTo>
                  <a:lnTo>
                    <a:pt x="193" y="177886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77227" y="1568594"/>
              <a:ext cx="85" cy="1842394"/>
            </a:xfrm>
            <a:custGeom>
              <a:avLst/>
              <a:pathLst>
                <a:path w="85" h="1842394">
                  <a:moveTo>
                    <a:pt x="85" y="1842394"/>
                  </a:moveTo>
                  <a:lnTo>
                    <a:pt x="84" y="1778863"/>
                  </a:lnTo>
                  <a:lnTo>
                    <a:pt x="82" y="1715332"/>
                  </a:lnTo>
                  <a:lnTo>
                    <a:pt x="80" y="1651802"/>
                  </a:lnTo>
                  <a:lnTo>
                    <a:pt x="79" y="1588271"/>
                  </a:lnTo>
                  <a:lnTo>
                    <a:pt x="77" y="1524740"/>
                  </a:lnTo>
                  <a:lnTo>
                    <a:pt x="75" y="1461209"/>
                  </a:lnTo>
                  <a:lnTo>
                    <a:pt x="74" y="1397678"/>
                  </a:lnTo>
                  <a:lnTo>
                    <a:pt x="72" y="1334147"/>
                  </a:lnTo>
                  <a:lnTo>
                    <a:pt x="71" y="1270616"/>
                  </a:lnTo>
                  <a:lnTo>
                    <a:pt x="69" y="1207086"/>
                  </a:lnTo>
                  <a:lnTo>
                    <a:pt x="67" y="1143555"/>
                  </a:lnTo>
                  <a:lnTo>
                    <a:pt x="66" y="1080024"/>
                  </a:lnTo>
                  <a:lnTo>
                    <a:pt x="64" y="1016493"/>
                  </a:lnTo>
                  <a:lnTo>
                    <a:pt x="62" y="952962"/>
                  </a:lnTo>
                  <a:lnTo>
                    <a:pt x="61" y="889431"/>
                  </a:lnTo>
                  <a:lnTo>
                    <a:pt x="59" y="825901"/>
                  </a:lnTo>
                  <a:lnTo>
                    <a:pt x="57" y="762370"/>
                  </a:lnTo>
                  <a:lnTo>
                    <a:pt x="56" y="698839"/>
                  </a:lnTo>
                  <a:lnTo>
                    <a:pt x="54" y="635308"/>
                  </a:lnTo>
                  <a:lnTo>
                    <a:pt x="52" y="571777"/>
                  </a:lnTo>
                  <a:lnTo>
                    <a:pt x="51" y="508246"/>
                  </a:lnTo>
                  <a:lnTo>
                    <a:pt x="49" y="444715"/>
                  </a:lnTo>
                  <a:lnTo>
                    <a:pt x="48" y="381185"/>
                  </a:lnTo>
                  <a:lnTo>
                    <a:pt x="46" y="317654"/>
                  </a:lnTo>
                  <a:lnTo>
                    <a:pt x="44" y="254123"/>
                  </a:lnTo>
                  <a:lnTo>
                    <a:pt x="43" y="190592"/>
                  </a:lnTo>
                  <a:lnTo>
                    <a:pt x="41" y="127061"/>
                  </a:lnTo>
                  <a:lnTo>
                    <a:pt x="39" y="63530"/>
                  </a:lnTo>
                  <a:lnTo>
                    <a:pt x="0" y="0"/>
                  </a:lnTo>
                  <a:lnTo>
                    <a:pt x="2" y="63530"/>
                  </a:lnTo>
                  <a:lnTo>
                    <a:pt x="5" y="127061"/>
                  </a:lnTo>
                  <a:lnTo>
                    <a:pt x="8" y="190592"/>
                  </a:lnTo>
                  <a:lnTo>
                    <a:pt x="11" y="254123"/>
                  </a:lnTo>
                  <a:lnTo>
                    <a:pt x="14" y="317654"/>
                  </a:lnTo>
                  <a:lnTo>
                    <a:pt x="17" y="381185"/>
                  </a:lnTo>
                  <a:lnTo>
                    <a:pt x="20" y="444715"/>
                  </a:lnTo>
                  <a:lnTo>
                    <a:pt x="23" y="508246"/>
                  </a:lnTo>
                  <a:lnTo>
                    <a:pt x="26" y="571777"/>
                  </a:lnTo>
                  <a:lnTo>
                    <a:pt x="29" y="635308"/>
                  </a:lnTo>
                  <a:lnTo>
                    <a:pt x="32" y="698839"/>
                  </a:lnTo>
                  <a:lnTo>
                    <a:pt x="35" y="762370"/>
                  </a:lnTo>
                  <a:lnTo>
                    <a:pt x="38" y="825901"/>
                  </a:lnTo>
                  <a:lnTo>
                    <a:pt x="41" y="889431"/>
                  </a:lnTo>
                  <a:lnTo>
                    <a:pt x="44" y="952962"/>
                  </a:lnTo>
                  <a:lnTo>
                    <a:pt x="47" y="1016493"/>
                  </a:lnTo>
                  <a:lnTo>
                    <a:pt x="50" y="1080024"/>
                  </a:lnTo>
                  <a:lnTo>
                    <a:pt x="53" y="1143555"/>
                  </a:lnTo>
                  <a:lnTo>
                    <a:pt x="56" y="1207086"/>
                  </a:lnTo>
                  <a:lnTo>
                    <a:pt x="59" y="1270616"/>
                  </a:lnTo>
                  <a:lnTo>
                    <a:pt x="62" y="1334147"/>
                  </a:lnTo>
                  <a:lnTo>
                    <a:pt x="65" y="1397678"/>
                  </a:lnTo>
                  <a:lnTo>
                    <a:pt x="68" y="1461209"/>
                  </a:lnTo>
                  <a:lnTo>
                    <a:pt x="71" y="1524740"/>
                  </a:lnTo>
                  <a:lnTo>
                    <a:pt x="73" y="1588271"/>
                  </a:lnTo>
                  <a:lnTo>
                    <a:pt x="76" y="1651802"/>
                  </a:lnTo>
                  <a:lnTo>
                    <a:pt x="79" y="1715332"/>
                  </a:lnTo>
                  <a:lnTo>
                    <a:pt x="82" y="177886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77265" y="1568594"/>
              <a:ext cx="47" cy="1842394"/>
            </a:xfrm>
            <a:custGeom>
              <a:avLst/>
              <a:pathLst>
                <a:path w="47" h="1842394">
                  <a:moveTo>
                    <a:pt x="47" y="1842394"/>
                  </a:moveTo>
                  <a:lnTo>
                    <a:pt x="47" y="1778863"/>
                  </a:lnTo>
                  <a:lnTo>
                    <a:pt x="46" y="1715332"/>
                  </a:lnTo>
                  <a:lnTo>
                    <a:pt x="45" y="1651802"/>
                  </a:lnTo>
                  <a:lnTo>
                    <a:pt x="45" y="1588271"/>
                  </a:lnTo>
                  <a:lnTo>
                    <a:pt x="44" y="1524740"/>
                  </a:lnTo>
                  <a:lnTo>
                    <a:pt x="43" y="1461209"/>
                  </a:lnTo>
                  <a:lnTo>
                    <a:pt x="43" y="1397678"/>
                  </a:lnTo>
                  <a:lnTo>
                    <a:pt x="42" y="1334147"/>
                  </a:lnTo>
                  <a:lnTo>
                    <a:pt x="41" y="1270616"/>
                  </a:lnTo>
                  <a:lnTo>
                    <a:pt x="41" y="1207086"/>
                  </a:lnTo>
                  <a:lnTo>
                    <a:pt x="40" y="1143555"/>
                  </a:lnTo>
                  <a:lnTo>
                    <a:pt x="39" y="1080024"/>
                  </a:lnTo>
                  <a:lnTo>
                    <a:pt x="39" y="1016493"/>
                  </a:lnTo>
                  <a:lnTo>
                    <a:pt x="38" y="952962"/>
                  </a:lnTo>
                  <a:lnTo>
                    <a:pt x="37" y="889431"/>
                  </a:lnTo>
                  <a:lnTo>
                    <a:pt x="37" y="825901"/>
                  </a:lnTo>
                  <a:lnTo>
                    <a:pt x="36" y="762370"/>
                  </a:lnTo>
                  <a:lnTo>
                    <a:pt x="35" y="698839"/>
                  </a:lnTo>
                  <a:lnTo>
                    <a:pt x="35" y="635308"/>
                  </a:lnTo>
                  <a:lnTo>
                    <a:pt x="34" y="571777"/>
                  </a:lnTo>
                  <a:lnTo>
                    <a:pt x="33" y="508246"/>
                  </a:lnTo>
                  <a:lnTo>
                    <a:pt x="33" y="444715"/>
                  </a:lnTo>
                  <a:lnTo>
                    <a:pt x="32" y="381185"/>
                  </a:lnTo>
                  <a:lnTo>
                    <a:pt x="31" y="317654"/>
                  </a:lnTo>
                  <a:lnTo>
                    <a:pt x="31" y="254123"/>
                  </a:lnTo>
                  <a:lnTo>
                    <a:pt x="30" y="190592"/>
                  </a:lnTo>
                  <a:lnTo>
                    <a:pt x="29" y="127061"/>
                  </a:lnTo>
                  <a:lnTo>
                    <a:pt x="29" y="63530"/>
                  </a:lnTo>
                  <a:lnTo>
                    <a:pt x="0" y="0"/>
                  </a:lnTo>
                  <a:lnTo>
                    <a:pt x="1" y="63530"/>
                  </a:lnTo>
                  <a:lnTo>
                    <a:pt x="3" y="127061"/>
                  </a:lnTo>
                  <a:lnTo>
                    <a:pt x="4" y="190592"/>
                  </a:lnTo>
                  <a:lnTo>
                    <a:pt x="6" y="254123"/>
                  </a:lnTo>
                  <a:lnTo>
                    <a:pt x="8" y="317654"/>
                  </a:lnTo>
                  <a:lnTo>
                    <a:pt x="9" y="381185"/>
                  </a:lnTo>
                  <a:lnTo>
                    <a:pt x="11" y="444715"/>
                  </a:lnTo>
                  <a:lnTo>
                    <a:pt x="13" y="508246"/>
                  </a:lnTo>
                  <a:lnTo>
                    <a:pt x="14" y="571777"/>
                  </a:lnTo>
                  <a:lnTo>
                    <a:pt x="16" y="635308"/>
                  </a:lnTo>
                  <a:lnTo>
                    <a:pt x="18" y="698839"/>
                  </a:lnTo>
                  <a:lnTo>
                    <a:pt x="19" y="762370"/>
                  </a:lnTo>
                  <a:lnTo>
                    <a:pt x="21" y="825901"/>
                  </a:lnTo>
                  <a:lnTo>
                    <a:pt x="23" y="889431"/>
                  </a:lnTo>
                  <a:lnTo>
                    <a:pt x="24" y="952962"/>
                  </a:lnTo>
                  <a:lnTo>
                    <a:pt x="26" y="1016493"/>
                  </a:lnTo>
                  <a:lnTo>
                    <a:pt x="27" y="1080024"/>
                  </a:lnTo>
                  <a:lnTo>
                    <a:pt x="29" y="1143555"/>
                  </a:lnTo>
                  <a:lnTo>
                    <a:pt x="31" y="1207086"/>
                  </a:lnTo>
                  <a:lnTo>
                    <a:pt x="32" y="1270616"/>
                  </a:lnTo>
                  <a:lnTo>
                    <a:pt x="34" y="1334147"/>
                  </a:lnTo>
                  <a:lnTo>
                    <a:pt x="36" y="1397678"/>
                  </a:lnTo>
                  <a:lnTo>
                    <a:pt x="37" y="1461209"/>
                  </a:lnTo>
                  <a:lnTo>
                    <a:pt x="39" y="1524740"/>
                  </a:lnTo>
                  <a:lnTo>
                    <a:pt x="41" y="1588271"/>
                  </a:lnTo>
                  <a:lnTo>
                    <a:pt x="42" y="1651802"/>
                  </a:lnTo>
                  <a:lnTo>
                    <a:pt x="44" y="1715332"/>
                  </a:lnTo>
                  <a:lnTo>
                    <a:pt x="46" y="177886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77294" y="1568594"/>
              <a:ext cx="19" cy="1842394"/>
            </a:xfrm>
            <a:custGeom>
              <a:avLst/>
              <a:pathLst>
                <a:path w="19" h="1842394">
                  <a:moveTo>
                    <a:pt x="19" y="1842394"/>
                  </a:moveTo>
                  <a:lnTo>
                    <a:pt x="19" y="1778863"/>
                  </a:lnTo>
                  <a:lnTo>
                    <a:pt x="19" y="1715332"/>
                  </a:lnTo>
                  <a:lnTo>
                    <a:pt x="19" y="1651802"/>
                  </a:lnTo>
                  <a:lnTo>
                    <a:pt x="19" y="1588271"/>
                  </a:lnTo>
                  <a:lnTo>
                    <a:pt x="19" y="1524740"/>
                  </a:lnTo>
                  <a:lnTo>
                    <a:pt x="19" y="1461209"/>
                  </a:lnTo>
                  <a:lnTo>
                    <a:pt x="19" y="1397678"/>
                  </a:lnTo>
                  <a:lnTo>
                    <a:pt x="19" y="1334147"/>
                  </a:lnTo>
                  <a:lnTo>
                    <a:pt x="19" y="1270616"/>
                  </a:lnTo>
                  <a:lnTo>
                    <a:pt x="19" y="1207086"/>
                  </a:lnTo>
                  <a:lnTo>
                    <a:pt x="19" y="1143555"/>
                  </a:lnTo>
                  <a:lnTo>
                    <a:pt x="19" y="1080024"/>
                  </a:lnTo>
                  <a:lnTo>
                    <a:pt x="19" y="1016493"/>
                  </a:lnTo>
                  <a:lnTo>
                    <a:pt x="19" y="952962"/>
                  </a:lnTo>
                  <a:lnTo>
                    <a:pt x="19" y="889431"/>
                  </a:lnTo>
                  <a:lnTo>
                    <a:pt x="19" y="825901"/>
                  </a:lnTo>
                  <a:lnTo>
                    <a:pt x="19" y="762370"/>
                  </a:lnTo>
                  <a:lnTo>
                    <a:pt x="19" y="698839"/>
                  </a:lnTo>
                  <a:lnTo>
                    <a:pt x="19" y="635308"/>
                  </a:lnTo>
                  <a:lnTo>
                    <a:pt x="19" y="571777"/>
                  </a:lnTo>
                  <a:lnTo>
                    <a:pt x="19" y="508246"/>
                  </a:lnTo>
                  <a:lnTo>
                    <a:pt x="19" y="444715"/>
                  </a:lnTo>
                  <a:lnTo>
                    <a:pt x="19" y="381185"/>
                  </a:lnTo>
                  <a:lnTo>
                    <a:pt x="19" y="317654"/>
                  </a:lnTo>
                  <a:lnTo>
                    <a:pt x="19" y="254123"/>
                  </a:lnTo>
                  <a:lnTo>
                    <a:pt x="19" y="190592"/>
                  </a:lnTo>
                  <a:lnTo>
                    <a:pt x="19" y="127061"/>
                  </a:lnTo>
                  <a:lnTo>
                    <a:pt x="19" y="63530"/>
                  </a:lnTo>
                  <a:lnTo>
                    <a:pt x="0" y="0"/>
                  </a:lnTo>
                  <a:lnTo>
                    <a:pt x="0" y="63530"/>
                  </a:lnTo>
                  <a:lnTo>
                    <a:pt x="1" y="127061"/>
                  </a:lnTo>
                  <a:lnTo>
                    <a:pt x="1" y="190592"/>
                  </a:lnTo>
                  <a:lnTo>
                    <a:pt x="2" y="254123"/>
                  </a:lnTo>
                  <a:lnTo>
                    <a:pt x="3" y="317654"/>
                  </a:lnTo>
                  <a:lnTo>
                    <a:pt x="3" y="381185"/>
                  </a:lnTo>
                  <a:lnTo>
                    <a:pt x="4" y="444715"/>
                  </a:lnTo>
                  <a:lnTo>
                    <a:pt x="5" y="508246"/>
                  </a:lnTo>
                  <a:lnTo>
                    <a:pt x="5" y="571777"/>
                  </a:lnTo>
                  <a:lnTo>
                    <a:pt x="6" y="635308"/>
                  </a:lnTo>
                  <a:lnTo>
                    <a:pt x="7" y="698839"/>
                  </a:lnTo>
                  <a:lnTo>
                    <a:pt x="7" y="762370"/>
                  </a:lnTo>
                  <a:lnTo>
                    <a:pt x="8" y="825901"/>
                  </a:lnTo>
                  <a:lnTo>
                    <a:pt x="9" y="889431"/>
                  </a:lnTo>
                  <a:lnTo>
                    <a:pt x="9" y="952962"/>
                  </a:lnTo>
                  <a:lnTo>
                    <a:pt x="10" y="1016493"/>
                  </a:lnTo>
                  <a:lnTo>
                    <a:pt x="11" y="1080024"/>
                  </a:lnTo>
                  <a:lnTo>
                    <a:pt x="11" y="1143555"/>
                  </a:lnTo>
                  <a:lnTo>
                    <a:pt x="12" y="1207086"/>
                  </a:lnTo>
                  <a:lnTo>
                    <a:pt x="13" y="1270616"/>
                  </a:lnTo>
                  <a:lnTo>
                    <a:pt x="13" y="1334147"/>
                  </a:lnTo>
                  <a:lnTo>
                    <a:pt x="14" y="1397678"/>
                  </a:lnTo>
                  <a:lnTo>
                    <a:pt x="15" y="1461209"/>
                  </a:lnTo>
                  <a:lnTo>
                    <a:pt x="15" y="1524740"/>
                  </a:lnTo>
                  <a:lnTo>
                    <a:pt x="16" y="1588271"/>
                  </a:lnTo>
                  <a:lnTo>
                    <a:pt x="17" y="1651802"/>
                  </a:lnTo>
                  <a:lnTo>
                    <a:pt x="17" y="1715332"/>
                  </a:lnTo>
                  <a:lnTo>
                    <a:pt x="18" y="177886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77313" y="1568594"/>
              <a:ext cx="0" cy="1842394"/>
            </a:xfrm>
            <a:custGeom>
              <a:avLst/>
              <a:pathLst>
                <a:path w="0" h="1842394">
                  <a:moveTo>
                    <a:pt x="0" y="1842394"/>
                  </a:moveTo>
                  <a:lnTo>
                    <a:pt x="0" y="1778863"/>
                  </a:lnTo>
                  <a:lnTo>
                    <a:pt x="0" y="1715332"/>
                  </a:lnTo>
                  <a:lnTo>
                    <a:pt x="0" y="1651802"/>
                  </a:lnTo>
                  <a:lnTo>
                    <a:pt x="0" y="1588271"/>
                  </a:lnTo>
                  <a:lnTo>
                    <a:pt x="0" y="1524740"/>
                  </a:lnTo>
                  <a:lnTo>
                    <a:pt x="0" y="1461209"/>
                  </a:lnTo>
                  <a:lnTo>
                    <a:pt x="0" y="1397678"/>
                  </a:lnTo>
                  <a:lnTo>
                    <a:pt x="0" y="1334147"/>
                  </a:lnTo>
                  <a:lnTo>
                    <a:pt x="0" y="1270616"/>
                  </a:lnTo>
                  <a:lnTo>
                    <a:pt x="0" y="1207086"/>
                  </a:lnTo>
                  <a:lnTo>
                    <a:pt x="0" y="1143555"/>
                  </a:lnTo>
                  <a:lnTo>
                    <a:pt x="0" y="1080024"/>
                  </a:lnTo>
                  <a:lnTo>
                    <a:pt x="0" y="1016493"/>
                  </a:lnTo>
                  <a:lnTo>
                    <a:pt x="0" y="952962"/>
                  </a:lnTo>
                  <a:lnTo>
                    <a:pt x="0" y="889431"/>
                  </a:lnTo>
                  <a:lnTo>
                    <a:pt x="0" y="825901"/>
                  </a:lnTo>
                  <a:lnTo>
                    <a:pt x="0" y="762370"/>
                  </a:lnTo>
                  <a:lnTo>
                    <a:pt x="0" y="698839"/>
                  </a:lnTo>
                  <a:lnTo>
                    <a:pt x="0" y="635308"/>
                  </a:lnTo>
                  <a:lnTo>
                    <a:pt x="0" y="571777"/>
                  </a:lnTo>
                  <a:lnTo>
                    <a:pt x="0" y="508246"/>
                  </a:lnTo>
                  <a:lnTo>
                    <a:pt x="0" y="444715"/>
                  </a:lnTo>
                  <a:lnTo>
                    <a:pt x="0" y="381185"/>
                  </a:lnTo>
                  <a:lnTo>
                    <a:pt x="0" y="317654"/>
                  </a:lnTo>
                  <a:lnTo>
                    <a:pt x="0" y="254123"/>
                  </a:lnTo>
                  <a:lnTo>
                    <a:pt x="0" y="190592"/>
                  </a:lnTo>
                  <a:lnTo>
                    <a:pt x="0" y="127061"/>
                  </a:lnTo>
                  <a:lnTo>
                    <a:pt x="0" y="63530"/>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952306" y="1758897"/>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2" name="rc32"/>
            <p:cNvSpPr/>
            <p:nvPr/>
          </p:nvSpPr>
          <p:spPr>
            <a:xfrm>
              <a:off x="4961306"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961306"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961306"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961306"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961306"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961306"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961306"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961306"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961306"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961306"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961306"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961306"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961306"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961306"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241351" y="201913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Indonesia: 795,000 (33%) </a:t>
              </a:r>
            </a:p>
          </p:txBody>
        </p:sp>
        <p:sp>
          <p:nvSpPr>
            <p:cNvPr id="60" name="tx60"/>
            <p:cNvSpPr/>
            <p:nvPr/>
          </p:nvSpPr>
          <p:spPr>
            <a:xfrm>
              <a:off x="5241351" y="2238591"/>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Philippines: 343,000 (14%) </a:t>
              </a:r>
            </a:p>
          </p:txBody>
        </p:sp>
        <p:sp>
          <p:nvSpPr>
            <p:cNvPr id="61" name="tx61"/>
            <p:cNvSpPr/>
            <p:nvPr/>
          </p:nvSpPr>
          <p:spPr>
            <a:xfrm>
              <a:off x="5241351" y="2458047"/>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China: 266,000 (11%) </a:t>
              </a:r>
            </a:p>
          </p:txBody>
        </p:sp>
        <p:sp>
          <p:nvSpPr>
            <p:cNvPr id="62" name="tx62"/>
            <p:cNvSpPr/>
            <p:nvPr/>
          </p:nvSpPr>
          <p:spPr>
            <a:xfrm>
              <a:off x="5241351" y="2677503"/>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Viet Nam: 246,000 (10%) </a:t>
              </a:r>
            </a:p>
          </p:txBody>
        </p:sp>
        <p:sp>
          <p:nvSpPr>
            <p:cNvPr id="63" name="tx63"/>
            <p:cNvSpPr/>
            <p:nvPr/>
          </p:nvSpPr>
          <p:spPr>
            <a:xfrm>
              <a:off x="5241351" y="2896959"/>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DPRK: 243,000 (10%) </a:t>
              </a:r>
            </a:p>
          </p:txBody>
        </p:sp>
        <p:sp>
          <p:nvSpPr>
            <p:cNvPr id="64" name="tx64"/>
            <p:cNvSpPr/>
            <p:nvPr/>
          </p:nvSpPr>
          <p:spPr>
            <a:xfrm>
              <a:off x="5241351" y="3116415"/>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Myanmar: 229,000 (9%) </a:t>
              </a:r>
            </a:p>
          </p:txBody>
        </p:sp>
        <p:sp>
          <p:nvSpPr>
            <p:cNvPr id="65" name="tx65"/>
            <p:cNvSpPr/>
            <p:nvPr/>
          </p:nvSpPr>
          <p:spPr>
            <a:xfrm>
              <a:off x="5241351" y="3335871"/>
              <a:ext cx="11367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PNG: 119,000 (5%) </a:t>
              </a:r>
            </a:p>
          </p:txBody>
        </p:sp>
        <p:sp>
          <p:nvSpPr>
            <p:cNvPr id="66" name="tx66"/>
            <p:cNvSpPr/>
            <p:nvPr/>
          </p:nvSpPr>
          <p:spPr>
            <a:xfrm>
              <a:off x="5241351" y="3555327"/>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Cambodia: 75,000 (3%) </a:t>
              </a:r>
            </a:p>
          </p:txBody>
        </p:sp>
        <p:sp>
          <p:nvSpPr>
            <p:cNvPr id="67" name="tx67"/>
            <p:cNvSpPr/>
            <p:nvPr/>
          </p:nvSpPr>
          <p:spPr>
            <a:xfrm>
              <a:off x="5241351" y="3774783"/>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Thailand: 41,000 (2%) </a:t>
              </a:r>
            </a:p>
          </p:txBody>
        </p:sp>
        <p:sp>
          <p:nvSpPr>
            <p:cNvPr id="68" name="tx68"/>
            <p:cNvSpPr/>
            <p:nvPr/>
          </p:nvSpPr>
          <p:spPr>
            <a:xfrm>
              <a:off x="5241351" y="3994239"/>
              <a:ext cx="11369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Laos: 32,000 (1%) </a:t>
              </a:r>
            </a:p>
          </p:txBody>
        </p:sp>
        <p:sp>
          <p:nvSpPr>
            <p:cNvPr id="69" name="tx69"/>
            <p:cNvSpPr/>
            <p:nvPr/>
          </p:nvSpPr>
          <p:spPr>
            <a:xfrm>
              <a:off x="5241351" y="4213695"/>
              <a:ext cx="13355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Malaysia: 17,000 (1%) </a:t>
              </a:r>
            </a:p>
          </p:txBody>
        </p:sp>
        <p:sp>
          <p:nvSpPr>
            <p:cNvPr id="70" name="tx70"/>
            <p:cNvSpPr/>
            <p:nvPr/>
          </p:nvSpPr>
          <p:spPr>
            <a:xfrm>
              <a:off x="5241351" y="4433151"/>
              <a:ext cx="1493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Timor-Leste: 8,000 (&lt;1%) </a:t>
              </a:r>
            </a:p>
          </p:txBody>
        </p:sp>
        <p:sp>
          <p:nvSpPr>
            <p:cNvPr id="71" name="tx71"/>
            <p:cNvSpPr/>
            <p:nvPr/>
          </p:nvSpPr>
          <p:spPr>
            <a:xfrm>
              <a:off x="5241351" y="4652607"/>
              <a:ext cx="1723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Solomon Islands: 7,000 (&lt;1%) </a:t>
              </a:r>
            </a:p>
          </p:txBody>
        </p:sp>
        <p:sp>
          <p:nvSpPr>
            <p:cNvPr id="72" name="tx72"/>
            <p:cNvSpPr/>
            <p:nvPr/>
          </p:nvSpPr>
          <p:spPr>
            <a:xfrm>
              <a:off x="5241351" y="4872063"/>
              <a:ext cx="13140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Vanuatu: 3,000 (&lt;1%) </a:t>
              </a:r>
            </a:p>
          </p:txBody>
        </p:sp>
        <p:sp>
          <p:nvSpPr>
            <p:cNvPr id="73" name="tx73"/>
            <p:cNvSpPr/>
            <p:nvPr/>
          </p:nvSpPr>
          <p:spPr>
            <a:xfrm>
              <a:off x="7323916" y="2019135"/>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Mongolia: 3,000 (&lt;1%) </a:t>
              </a:r>
            </a:p>
          </p:txBody>
        </p:sp>
        <p:sp>
          <p:nvSpPr>
            <p:cNvPr id="74" name="tx74"/>
            <p:cNvSpPr/>
            <p:nvPr/>
          </p:nvSpPr>
          <p:spPr>
            <a:xfrm>
              <a:off x="7323916" y="2238591"/>
              <a:ext cx="13170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Samoa: &lt;1,000 (&lt;1%) </a:t>
              </a:r>
            </a:p>
          </p:txBody>
        </p:sp>
        <p:sp>
          <p:nvSpPr>
            <p:cNvPr id="75" name="tx75"/>
            <p:cNvSpPr/>
            <p:nvPr/>
          </p:nvSpPr>
          <p:spPr>
            <a:xfrm>
              <a:off x="7323916" y="2458047"/>
              <a:ext cx="13045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Kiribati: &lt;1,000 (&lt;1%) </a:t>
              </a:r>
            </a:p>
          </p:txBody>
        </p:sp>
        <p:sp>
          <p:nvSpPr>
            <p:cNvPr id="76" name="tx76"/>
            <p:cNvSpPr/>
            <p:nvPr/>
          </p:nvSpPr>
          <p:spPr>
            <a:xfrm>
              <a:off x="7323916" y="2677503"/>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Micronesia: &lt;500 (&lt;1%) </a:t>
              </a:r>
            </a:p>
          </p:txBody>
        </p:sp>
        <p:sp>
          <p:nvSpPr>
            <p:cNvPr id="77" name="tx77"/>
            <p:cNvSpPr/>
            <p:nvPr/>
          </p:nvSpPr>
          <p:spPr>
            <a:xfrm>
              <a:off x="7323916" y="2896959"/>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Brunei Darussalam: &lt;200 (&lt;1%) </a:t>
              </a:r>
            </a:p>
          </p:txBody>
        </p:sp>
        <p:sp>
          <p:nvSpPr>
            <p:cNvPr id="78" name="tx78"/>
            <p:cNvSpPr/>
            <p:nvPr/>
          </p:nvSpPr>
          <p:spPr>
            <a:xfrm>
              <a:off x="7323916" y="3116415"/>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Fiji: &lt;200 (&lt;1%) </a:t>
              </a:r>
            </a:p>
          </p:txBody>
        </p:sp>
        <p:sp>
          <p:nvSpPr>
            <p:cNvPr id="79" name="tx79"/>
            <p:cNvSpPr/>
            <p:nvPr/>
          </p:nvSpPr>
          <p:spPr>
            <a:xfrm>
              <a:off x="7323916" y="3335871"/>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Marshall Islands: &lt;100 (&lt;1%) </a:t>
              </a:r>
            </a:p>
          </p:txBody>
        </p:sp>
        <p:sp>
          <p:nvSpPr>
            <p:cNvPr id="80" name="tx80"/>
            <p:cNvSpPr/>
            <p:nvPr/>
          </p:nvSpPr>
          <p:spPr>
            <a:xfrm>
              <a:off x="7323916" y="3555327"/>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Cook Islands: &lt;100 (&lt;1%) </a:t>
              </a:r>
            </a:p>
          </p:txBody>
        </p:sp>
        <p:sp>
          <p:nvSpPr>
            <p:cNvPr id="81" name="tx81"/>
            <p:cNvSpPr/>
            <p:nvPr/>
          </p:nvSpPr>
          <p:spPr>
            <a:xfrm>
              <a:off x="7323916" y="3774783"/>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Tonga: &lt;100 (&lt;1%) </a:t>
              </a:r>
            </a:p>
          </p:txBody>
        </p:sp>
        <p:sp>
          <p:nvSpPr>
            <p:cNvPr id="82" name="tx82"/>
            <p:cNvSpPr/>
            <p:nvPr/>
          </p:nvSpPr>
          <p:spPr>
            <a:xfrm>
              <a:off x="7323916" y="3994239"/>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Palau: &lt;100 (&lt;1%) </a:t>
              </a:r>
            </a:p>
          </p:txBody>
        </p:sp>
        <p:sp>
          <p:nvSpPr>
            <p:cNvPr id="83" name="tx83"/>
            <p:cNvSpPr/>
            <p:nvPr/>
          </p:nvSpPr>
          <p:spPr>
            <a:xfrm>
              <a:off x="7323916" y="4213695"/>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Nauru: &lt;100 (&lt;1%) </a:t>
              </a:r>
            </a:p>
          </p:txBody>
        </p:sp>
        <p:sp>
          <p:nvSpPr>
            <p:cNvPr id="84" name="tx84"/>
            <p:cNvSpPr/>
            <p:nvPr/>
          </p:nvSpPr>
          <p:spPr>
            <a:xfrm>
              <a:off x="7323916" y="443315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15389"/>
              <a:ext cx="71568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EAPR, 2023</a:t>
              </a:r>
            </a:p>
          </p:txBody>
        </p:sp>
        <p:sp>
          <p:nvSpPr>
            <p:cNvPr id="87" name="tx87"/>
            <p:cNvSpPr/>
            <p:nvPr/>
          </p:nvSpPr>
          <p:spPr>
            <a:xfrm>
              <a:off x="718719" y="575863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80056" y="5880752"/>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64695" y="600139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361122" y="6128483"/>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2,428,000.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(11%) countries accounted for over half (58%) of all children unprotected against measles in EAPR.
Indonesia had the highest number of children who did not receive MCV1 (n = 795,000), which is approximately 33% of all children unprotected against measles in EAPR (n = 2,428,000).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889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 name="rc5"/>
            <p:cNvSpPr/>
            <p:nvPr/>
          </p:nvSpPr>
          <p:spPr>
            <a:xfrm>
              <a:off x="209119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239349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2695802"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 name="rc8"/>
            <p:cNvSpPr/>
            <p:nvPr/>
          </p:nvSpPr>
          <p:spPr>
            <a:xfrm>
              <a:off x="299810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 name="rc9"/>
            <p:cNvSpPr/>
            <p:nvPr/>
          </p:nvSpPr>
          <p:spPr>
            <a:xfrm>
              <a:off x="3300409"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 name="rc10"/>
            <p:cNvSpPr/>
            <p:nvPr/>
          </p:nvSpPr>
          <p:spPr>
            <a:xfrm>
              <a:off x="360271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905017"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20732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4811928"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5114232" y="135664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 name="rc16"/>
            <p:cNvSpPr/>
            <p:nvPr/>
          </p:nvSpPr>
          <p:spPr>
            <a:xfrm>
              <a:off x="5416536"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 name="rc17"/>
            <p:cNvSpPr/>
            <p:nvPr/>
          </p:nvSpPr>
          <p:spPr>
            <a:xfrm>
              <a:off x="5718839" y="135664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 name="rc18"/>
            <p:cNvSpPr/>
            <p:nvPr/>
          </p:nvSpPr>
          <p:spPr>
            <a:xfrm>
              <a:off x="602114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6323447" y="135664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 name="rc20"/>
            <p:cNvSpPr/>
            <p:nvPr/>
          </p:nvSpPr>
          <p:spPr>
            <a:xfrm>
              <a:off x="6625750"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6928054"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532662"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843957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741876"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3602713" y="205395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9" name="rc29"/>
            <p:cNvSpPr/>
            <p:nvPr/>
          </p:nvSpPr>
          <p:spPr>
            <a:xfrm>
              <a:off x="3905017"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4207321"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450962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481192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511423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541653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571883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602114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632344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6625750"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692805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723035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753266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7834965"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813726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843957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8741876"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1788891" y="205395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 name="rc47"/>
            <p:cNvSpPr/>
            <p:nvPr/>
          </p:nvSpPr>
          <p:spPr>
            <a:xfrm>
              <a:off x="2091195" y="205395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8" name="rc48"/>
            <p:cNvSpPr/>
            <p:nvPr/>
          </p:nvSpPr>
          <p:spPr>
            <a:xfrm>
              <a:off x="2393498" y="205395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9" name="rc49"/>
            <p:cNvSpPr/>
            <p:nvPr/>
          </p:nvSpPr>
          <p:spPr>
            <a:xfrm>
              <a:off x="2695802" y="205395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0" name="rc50"/>
            <p:cNvSpPr/>
            <p:nvPr/>
          </p:nvSpPr>
          <p:spPr>
            <a:xfrm>
              <a:off x="2998106" y="205395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 name="rc51"/>
            <p:cNvSpPr/>
            <p:nvPr/>
          </p:nvSpPr>
          <p:spPr>
            <a:xfrm>
              <a:off x="3300409" y="205395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2" name="rc52"/>
            <p:cNvSpPr/>
            <p:nvPr/>
          </p:nvSpPr>
          <p:spPr>
            <a:xfrm>
              <a:off x="1788891" y="2925585"/>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2091195" y="292558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4" name="rc54"/>
            <p:cNvSpPr/>
            <p:nvPr/>
          </p:nvSpPr>
          <p:spPr>
            <a:xfrm>
              <a:off x="2393498"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 name="rc55"/>
            <p:cNvSpPr/>
            <p:nvPr/>
          </p:nvSpPr>
          <p:spPr>
            <a:xfrm>
              <a:off x="269580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2998106"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3300409"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360271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3905017"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4207321"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 name="rc61"/>
            <p:cNvSpPr/>
            <p:nvPr/>
          </p:nvSpPr>
          <p:spPr>
            <a:xfrm>
              <a:off x="4509624" y="292558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 name="rc62"/>
            <p:cNvSpPr/>
            <p:nvPr/>
          </p:nvSpPr>
          <p:spPr>
            <a:xfrm>
              <a:off x="4811928"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14232" y="292558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5416536"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5718839"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6021143"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7" name="rc67"/>
            <p:cNvSpPr/>
            <p:nvPr/>
          </p:nvSpPr>
          <p:spPr>
            <a:xfrm>
              <a:off x="6323447"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25750" y="292558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9" name="rc69"/>
            <p:cNvSpPr/>
            <p:nvPr/>
          </p:nvSpPr>
          <p:spPr>
            <a:xfrm>
              <a:off x="6928054"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0" name="rc70"/>
            <p:cNvSpPr/>
            <p:nvPr/>
          </p:nvSpPr>
          <p:spPr>
            <a:xfrm>
              <a:off x="7230358"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3266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834965" y="2925585"/>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3" name="rc73"/>
            <p:cNvSpPr/>
            <p:nvPr/>
          </p:nvSpPr>
          <p:spPr>
            <a:xfrm>
              <a:off x="8137269" y="2925585"/>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4" name="rc74"/>
            <p:cNvSpPr/>
            <p:nvPr/>
          </p:nvSpPr>
          <p:spPr>
            <a:xfrm>
              <a:off x="8439573" y="2925585"/>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5" name="rc75"/>
            <p:cNvSpPr/>
            <p:nvPr/>
          </p:nvSpPr>
          <p:spPr>
            <a:xfrm>
              <a:off x="8741876" y="292558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6" name="rc76"/>
            <p:cNvSpPr/>
            <p:nvPr/>
          </p:nvSpPr>
          <p:spPr>
            <a:xfrm>
              <a:off x="3905017" y="379721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7" name="rc77"/>
            <p:cNvSpPr/>
            <p:nvPr/>
          </p:nvSpPr>
          <p:spPr>
            <a:xfrm>
              <a:off x="4207321"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8" name="rc78"/>
            <p:cNvSpPr/>
            <p:nvPr/>
          </p:nvSpPr>
          <p:spPr>
            <a:xfrm>
              <a:off x="4509624"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9" name="rc79"/>
            <p:cNvSpPr/>
            <p:nvPr/>
          </p:nvSpPr>
          <p:spPr>
            <a:xfrm>
              <a:off x="4811928"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0" name="rc80"/>
            <p:cNvSpPr/>
            <p:nvPr/>
          </p:nvSpPr>
          <p:spPr>
            <a:xfrm>
              <a:off x="5114232" y="379721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1" name="rc81"/>
            <p:cNvSpPr/>
            <p:nvPr/>
          </p:nvSpPr>
          <p:spPr>
            <a:xfrm>
              <a:off x="5416536"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2" name="rc82"/>
            <p:cNvSpPr/>
            <p:nvPr/>
          </p:nvSpPr>
          <p:spPr>
            <a:xfrm>
              <a:off x="5718839"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3" name="rc83"/>
            <p:cNvSpPr/>
            <p:nvPr/>
          </p:nvSpPr>
          <p:spPr>
            <a:xfrm>
              <a:off x="6021143" y="3797217"/>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4" name="rc84"/>
            <p:cNvSpPr/>
            <p:nvPr/>
          </p:nvSpPr>
          <p:spPr>
            <a:xfrm>
              <a:off x="6323447" y="3797217"/>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5" name="rc85"/>
            <p:cNvSpPr/>
            <p:nvPr/>
          </p:nvSpPr>
          <p:spPr>
            <a:xfrm>
              <a:off x="6625750" y="3797217"/>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6928054" y="3797217"/>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7" name="rc87"/>
            <p:cNvSpPr/>
            <p:nvPr/>
          </p:nvSpPr>
          <p:spPr>
            <a:xfrm>
              <a:off x="7230358" y="3797217"/>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8" name="rc88"/>
            <p:cNvSpPr/>
            <p:nvPr/>
          </p:nvSpPr>
          <p:spPr>
            <a:xfrm>
              <a:off x="7532662" y="3797217"/>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9" name="rc89"/>
            <p:cNvSpPr/>
            <p:nvPr/>
          </p:nvSpPr>
          <p:spPr>
            <a:xfrm>
              <a:off x="7834965" y="3797217"/>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8137269" y="3797217"/>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1" name="rc91"/>
            <p:cNvSpPr/>
            <p:nvPr/>
          </p:nvSpPr>
          <p:spPr>
            <a:xfrm>
              <a:off x="8439573" y="3797217"/>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2" name="rc92"/>
            <p:cNvSpPr/>
            <p:nvPr/>
          </p:nvSpPr>
          <p:spPr>
            <a:xfrm>
              <a:off x="1788891" y="240260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3" name="rc93"/>
            <p:cNvSpPr/>
            <p:nvPr/>
          </p:nvSpPr>
          <p:spPr>
            <a:xfrm>
              <a:off x="2091195" y="240260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4" name="rc94"/>
            <p:cNvSpPr/>
            <p:nvPr/>
          </p:nvSpPr>
          <p:spPr>
            <a:xfrm>
              <a:off x="2393498" y="240260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5" name="rc95"/>
            <p:cNvSpPr/>
            <p:nvPr/>
          </p:nvSpPr>
          <p:spPr>
            <a:xfrm>
              <a:off x="2695802" y="240260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6" name="rc96"/>
            <p:cNvSpPr/>
            <p:nvPr/>
          </p:nvSpPr>
          <p:spPr>
            <a:xfrm>
              <a:off x="2998106" y="240260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7" name="rc97"/>
            <p:cNvSpPr/>
            <p:nvPr/>
          </p:nvSpPr>
          <p:spPr>
            <a:xfrm>
              <a:off x="3300409" y="240260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8" name="rc98"/>
            <p:cNvSpPr/>
            <p:nvPr/>
          </p:nvSpPr>
          <p:spPr>
            <a:xfrm>
              <a:off x="3602713" y="240260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9" name="rc99"/>
            <p:cNvSpPr/>
            <p:nvPr/>
          </p:nvSpPr>
          <p:spPr>
            <a:xfrm>
              <a:off x="3905017"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4207321"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1" name="rc101"/>
            <p:cNvSpPr/>
            <p:nvPr/>
          </p:nvSpPr>
          <p:spPr>
            <a:xfrm>
              <a:off x="4509624"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2" name="rc102"/>
            <p:cNvSpPr/>
            <p:nvPr/>
          </p:nvSpPr>
          <p:spPr>
            <a:xfrm>
              <a:off x="4811928"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3" name="rc103"/>
            <p:cNvSpPr/>
            <p:nvPr/>
          </p:nvSpPr>
          <p:spPr>
            <a:xfrm>
              <a:off x="5114232"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4" name="rc104"/>
            <p:cNvSpPr/>
            <p:nvPr/>
          </p:nvSpPr>
          <p:spPr>
            <a:xfrm>
              <a:off x="5416536"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5" name="rc105"/>
            <p:cNvSpPr/>
            <p:nvPr/>
          </p:nvSpPr>
          <p:spPr>
            <a:xfrm>
              <a:off x="5718839"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602114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6323447"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6625750"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92805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0" name="rc110"/>
            <p:cNvSpPr/>
            <p:nvPr/>
          </p:nvSpPr>
          <p:spPr>
            <a:xfrm>
              <a:off x="7230358"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1" name="rc111"/>
            <p:cNvSpPr/>
            <p:nvPr/>
          </p:nvSpPr>
          <p:spPr>
            <a:xfrm>
              <a:off x="7532662"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7834965"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3" name="rc113"/>
            <p:cNvSpPr/>
            <p:nvPr/>
          </p:nvSpPr>
          <p:spPr>
            <a:xfrm>
              <a:off x="813726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843957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8741876"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1788891"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7" name="rc117"/>
            <p:cNvSpPr/>
            <p:nvPr/>
          </p:nvSpPr>
          <p:spPr>
            <a:xfrm>
              <a:off x="2091195" y="3797217"/>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8" name="rc118"/>
            <p:cNvSpPr/>
            <p:nvPr/>
          </p:nvSpPr>
          <p:spPr>
            <a:xfrm>
              <a:off x="2393498" y="3797217"/>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9" name="rc119"/>
            <p:cNvSpPr/>
            <p:nvPr/>
          </p:nvSpPr>
          <p:spPr>
            <a:xfrm>
              <a:off x="2695802"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0" name="rc120"/>
            <p:cNvSpPr/>
            <p:nvPr/>
          </p:nvSpPr>
          <p:spPr>
            <a:xfrm>
              <a:off x="2998106" y="3797217"/>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1" name="rc121"/>
            <p:cNvSpPr/>
            <p:nvPr/>
          </p:nvSpPr>
          <p:spPr>
            <a:xfrm>
              <a:off x="3300409" y="379721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3602713" y="3797217"/>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3" name="rc123"/>
            <p:cNvSpPr/>
            <p:nvPr/>
          </p:nvSpPr>
          <p:spPr>
            <a:xfrm>
              <a:off x="8741876"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4" name="rc124"/>
            <p:cNvSpPr/>
            <p:nvPr/>
          </p:nvSpPr>
          <p:spPr>
            <a:xfrm>
              <a:off x="1788891"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2091195"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6" name="rc126"/>
            <p:cNvSpPr/>
            <p:nvPr/>
          </p:nvSpPr>
          <p:spPr>
            <a:xfrm>
              <a:off x="2393498" y="4494522"/>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7" name="rc127"/>
            <p:cNvSpPr/>
            <p:nvPr/>
          </p:nvSpPr>
          <p:spPr>
            <a:xfrm>
              <a:off x="2695802" y="4494522"/>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8" name="rc128"/>
            <p:cNvSpPr/>
            <p:nvPr/>
          </p:nvSpPr>
          <p:spPr>
            <a:xfrm>
              <a:off x="2998106"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9" name="rc129"/>
            <p:cNvSpPr/>
            <p:nvPr/>
          </p:nvSpPr>
          <p:spPr>
            <a:xfrm>
              <a:off x="3300409" y="4494522"/>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0" name="rc130"/>
            <p:cNvSpPr/>
            <p:nvPr/>
          </p:nvSpPr>
          <p:spPr>
            <a:xfrm>
              <a:off x="3602713" y="4494522"/>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1" name="rc131"/>
            <p:cNvSpPr/>
            <p:nvPr/>
          </p:nvSpPr>
          <p:spPr>
            <a:xfrm>
              <a:off x="3905017"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4207321"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3" name="rc133"/>
            <p:cNvSpPr/>
            <p:nvPr/>
          </p:nvSpPr>
          <p:spPr>
            <a:xfrm>
              <a:off x="4509624" y="4494522"/>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4811928" y="4494522"/>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5114232"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6" name="rc136"/>
            <p:cNvSpPr/>
            <p:nvPr/>
          </p:nvSpPr>
          <p:spPr>
            <a:xfrm>
              <a:off x="5416536"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7" name="rc137"/>
            <p:cNvSpPr/>
            <p:nvPr/>
          </p:nvSpPr>
          <p:spPr>
            <a:xfrm>
              <a:off x="5718839"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38" name="rc138"/>
            <p:cNvSpPr/>
            <p:nvPr/>
          </p:nvSpPr>
          <p:spPr>
            <a:xfrm>
              <a:off x="6021143"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9" name="rc139"/>
            <p:cNvSpPr/>
            <p:nvPr/>
          </p:nvSpPr>
          <p:spPr>
            <a:xfrm>
              <a:off x="6323447"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0" name="rc140"/>
            <p:cNvSpPr/>
            <p:nvPr/>
          </p:nvSpPr>
          <p:spPr>
            <a:xfrm>
              <a:off x="6625750"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1" name="rc141"/>
            <p:cNvSpPr/>
            <p:nvPr/>
          </p:nvSpPr>
          <p:spPr>
            <a:xfrm>
              <a:off x="6928054"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2" name="rc142"/>
            <p:cNvSpPr/>
            <p:nvPr/>
          </p:nvSpPr>
          <p:spPr>
            <a:xfrm>
              <a:off x="7230358" y="449452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7532662"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4" name="rc144"/>
            <p:cNvSpPr/>
            <p:nvPr/>
          </p:nvSpPr>
          <p:spPr>
            <a:xfrm>
              <a:off x="7834965"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8137269" y="4494522"/>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8439573" y="449452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8" name="rc148"/>
            <p:cNvSpPr/>
            <p:nvPr/>
          </p:nvSpPr>
          <p:spPr>
            <a:xfrm>
              <a:off x="6625750"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9" name="rc149"/>
            <p:cNvSpPr/>
            <p:nvPr/>
          </p:nvSpPr>
          <p:spPr>
            <a:xfrm>
              <a:off x="6928054"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0" name="rc150"/>
            <p:cNvSpPr/>
            <p:nvPr/>
          </p:nvSpPr>
          <p:spPr>
            <a:xfrm>
              <a:off x="7230358"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1" name="rc151"/>
            <p:cNvSpPr/>
            <p:nvPr/>
          </p:nvSpPr>
          <p:spPr>
            <a:xfrm>
              <a:off x="7532662"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52" name="rc152"/>
            <p:cNvSpPr/>
            <p:nvPr/>
          </p:nvSpPr>
          <p:spPr>
            <a:xfrm>
              <a:off x="7834965" y="536615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8137269" y="5366154"/>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8439573"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8741876"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6" name="rc156"/>
            <p:cNvSpPr/>
            <p:nvPr/>
          </p:nvSpPr>
          <p:spPr>
            <a:xfrm>
              <a:off x="1788891" y="4668849"/>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7" name="rc157"/>
            <p:cNvSpPr/>
            <p:nvPr/>
          </p:nvSpPr>
          <p:spPr>
            <a:xfrm>
              <a:off x="2091195" y="4668849"/>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8" name="rc158"/>
            <p:cNvSpPr/>
            <p:nvPr/>
          </p:nvSpPr>
          <p:spPr>
            <a:xfrm>
              <a:off x="2393498" y="4668849"/>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9" name="rc159"/>
            <p:cNvSpPr/>
            <p:nvPr/>
          </p:nvSpPr>
          <p:spPr>
            <a:xfrm>
              <a:off x="2695802" y="4668849"/>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2998106" y="466884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1" name="rc161"/>
            <p:cNvSpPr/>
            <p:nvPr/>
          </p:nvSpPr>
          <p:spPr>
            <a:xfrm>
              <a:off x="3300409"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3602713" y="466884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3" name="rc163"/>
            <p:cNvSpPr/>
            <p:nvPr/>
          </p:nvSpPr>
          <p:spPr>
            <a:xfrm>
              <a:off x="3905017"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4" name="rc164"/>
            <p:cNvSpPr/>
            <p:nvPr/>
          </p:nvSpPr>
          <p:spPr>
            <a:xfrm>
              <a:off x="4207321" y="466884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4509624"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6" name="rc166"/>
            <p:cNvSpPr/>
            <p:nvPr/>
          </p:nvSpPr>
          <p:spPr>
            <a:xfrm>
              <a:off x="4811928" y="466884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7" name="rc167"/>
            <p:cNvSpPr/>
            <p:nvPr/>
          </p:nvSpPr>
          <p:spPr>
            <a:xfrm>
              <a:off x="5114232" y="466884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8" name="rc168"/>
            <p:cNvSpPr/>
            <p:nvPr/>
          </p:nvSpPr>
          <p:spPr>
            <a:xfrm>
              <a:off x="5416536" y="466884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9" name="rc169"/>
            <p:cNvSpPr/>
            <p:nvPr/>
          </p:nvSpPr>
          <p:spPr>
            <a:xfrm>
              <a:off x="5718839"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0" name="rc170"/>
            <p:cNvSpPr/>
            <p:nvPr/>
          </p:nvSpPr>
          <p:spPr>
            <a:xfrm>
              <a:off x="6021143"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1" name="rc171"/>
            <p:cNvSpPr/>
            <p:nvPr/>
          </p:nvSpPr>
          <p:spPr>
            <a:xfrm>
              <a:off x="6323447"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2" name="rc172"/>
            <p:cNvSpPr/>
            <p:nvPr/>
          </p:nvSpPr>
          <p:spPr>
            <a:xfrm>
              <a:off x="6625750"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3" name="rc173"/>
            <p:cNvSpPr/>
            <p:nvPr/>
          </p:nvSpPr>
          <p:spPr>
            <a:xfrm>
              <a:off x="6928054"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4" name="rc174"/>
            <p:cNvSpPr/>
            <p:nvPr/>
          </p:nvSpPr>
          <p:spPr>
            <a:xfrm>
              <a:off x="7230358" y="466884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5" name="rc175"/>
            <p:cNvSpPr/>
            <p:nvPr/>
          </p:nvSpPr>
          <p:spPr>
            <a:xfrm>
              <a:off x="7532662"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6" name="rc176"/>
            <p:cNvSpPr/>
            <p:nvPr/>
          </p:nvSpPr>
          <p:spPr>
            <a:xfrm>
              <a:off x="7834965"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7" name="rc177"/>
            <p:cNvSpPr/>
            <p:nvPr/>
          </p:nvSpPr>
          <p:spPr>
            <a:xfrm>
              <a:off x="8137269"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8" name="rc178"/>
            <p:cNvSpPr/>
            <p:nvPr/>
          </p:nvSpPr>
          <p:spPr>
            <a:xfrm>
              <a:off x="8439573"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9" name="rc179"/>
            <p:cNvSpPr/>
            <p:nvPr/>
          </p:nvSpPr>
          <p:spPr>
            <a:xfrm>
              <a:off x="8741876"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0" name="rc180"/>
            <p:cNvSpPr/>
            <p:nvPr/>
          </p:nvSpPr>
          <p:spPr>
            <a:xfrm>
              <a:off x="1788891"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1" name="rc181"/>
            <p:cNvSpPr/>
            <p:nvPr/>
          </p:nvSpPr>
          <p:spPr>
            <a:xfrm>
              <a:off x="2091195" y="4145869"/>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2393498" y="414586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3" name="rc183"/>
            <p:cNvSpPr/>
            <p:nvPr/>
          </p:nvSpPr>
          <p:spPr>
            <a:xfrm>
              <a:off x="2695802" y="414586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4" name="rc184"/>
            <p:cNvSpPr/>
            <p:nvPr/>
          </p:nvSpPr>
          <p:spPr>
            <a:xfrm>
              <a:off x="2998106" y="4145869"/>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5" name="rc185"/>
            <p:cNvSpPr/>
            <p:nvPr/>
          </p:nvSpPr>
          <p:spPr>
            <a:xfrm>
              <a:off x="3300409"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6" name="rc186"/>
            <p:cNvSpPr/>
            <p:nvPr/>
          </p:nvSpPr>
          <p:spPr>
            <a:xfrm>
              <a:off x="3602713" y="4145869"/>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7" name="rc187"/>
            <p:cNvSpPr/>
            <p:nvPr/>
          </p:nvSpPr>
          <p:spPr>
            <a:xfrm>
              <a:off x="3905017"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8" name="rc188"/>
            <p:cNvSpPr/>
            <p:nvPr/>
          </p:nvSpPr>
          <p:spPr>
            <a:xfrm>
              <a:off x="4207321" y="414586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9" name="rc189"/>
            <p:cNvSpPr/>
            <p:nvPr/>
          </p:nvSpPr>
          <p:spPr>
            <a:xfrm>
              <a:off x="4509624" y="414586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0" name="rc190"/>
            <p:cNvSpPr/>
            <p:nvPr/>
          </p:nvSpPr>
          <p:spPr>
            <a:xfrm>
              <a:off x="4811928" y="414586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5114232"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2" name="rc192"/>
            <p:cNvSpPr/>
            <p:nvPr/>
          </p:nvSpPr>
          <p:spPr>
            <a:xfrm>
              <a:off x="5416536"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3" name="rc193"/>
            <p:cNvSpPr/>
            <p:nvPr/>
          </p:nvSpPr>
          <p:spPr>
            <a:xfrm>
              <a:off x="5718839"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4" name="rc194"/>
            <p:cNvSpPr/>
            <p:nvPr/>
          </p:nvSpPr>
          <p:spPr>
            <a:xfrm>
              <a:off x="6021143" y="414586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5" name="rc195"/>
            <p:cNvSpPr/>
            <p:nvPr/>
          </p:nvSpPr>
          <p:spPr>
            <a:xfrm>
              <a:off x="6323447" y="414586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6" name="rc196"/>
            <p:cNvSpPr/>
            <p:nvPr/>
          </p:nvSpPr>
          <p:spPr>
            <a:xfrm>
              <a:off x="6625750"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7" name="rc197"/>
            <p:cNvSpPr/>
            <p:nvPr/>
          </p:nvSpPr>
          <p:spPr>
            <a:xfrm>
              <a:off x="6928054"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8" name="rc198"/>
            <p:cNvSpPr/>
            <p:nvPr/>
          </p:nvSpPr>
          <p:spPr>
            <a:xfrm>
              <a:off x="7230358" y="414586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9" name="rc199"/>
            <p:cNvSpPr/>
            <p:nvPr/>
          </p:nvSpPr>
          <p:spPr>
            <a:xfrm>
              <a:off x="7532662"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7834965" y="414586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1" name="rc201"/>
            <p:cNvSpPr/>
            <p:nvPr/>
          </p:nvSpPr>
          <p:spPr>
            <a:xfrm>
              <a:off x="8137269"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02" name="rc202"/>
            <p:cNvSpPr/>
            <p:nvPr/>
          </p:nvSpPr>
          <p:spPr>
            <a:xfrm>
              <a:off x="8439573"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3" name="rc203"/>
            <p:cNvSpPr/>
            <p:nvPr/>
          </p:nvSpPr>
          <p:spPr>
            <a:xfrm>
              <a:off x="8741876" y="414586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1788891" y="5366154"/>
              <a:ext cx="302303" cy="1743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5" name="rc205"/>
            <p:cNvSpPr/>
            <p:nvPr/>
          </p:nvSpPr>
          <p:spPr>
            <a:xfrm>
              <a:off x="2091195"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6" name="rc206"/>
            <p:cNvSpPr/>
            <p:nvPr/>
          </p:nvSpPr>
          <p:spPr>
            <a:xfrm>
              <a:off x="2393498" y="5366154"/>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7" name="rc207"/>
            <p:cNvSpPr/>
            <p:nvPr/>
          </p:nvSpPr>
          <p:spPr>
            <a:xfrm>
              <a:off x="2695802" y="5366154"/>
              <a:ext cx="302303" cy="1743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8" name="rc208"/>
            <p:cNvSpPr/>
            <p:nvPr/>
          </p:nvSpPr>
          <p:spPr>
            <a:xfrm>
              <a:off x="2998106" y="5366154"/>
              <a:ext cx="302303" cy="1743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09" name="rc209"/>
            <p:cNvSpPr/>
            <p:nvPr/>
          </p:nvSpPr>
          <p:spPr>
            <a:xfrm>
              <a:off x="3300409" y="5366154"/>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0" name="rc210"/>
            <p:cNvSpPr/>
            <p:nvPr/>
          </p:nvSpPr>
          <p:spPr>
            <a:xfrm>
              <a:off x="3602713" y="5366154"/>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1" name="rc211"/>
            <p:cNvSpPr/>
            <p:nvPr/>
          </p:nvSpPr>
          <p:spPr>
            <a:xfrm>
              <a:off x="3905017" y="5366154"/>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2" name="rc212"/>
            <p:cNvSpPr/>
            <p:nvPr/>
          </p:nvSpPr>
          <p:spPr>
            <a:xfrm>
              <a:off x="4207321" y="5366154"/>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3" name="rc213"/>
            <p:cNvSpPr/>
            <p:nvPr/>
          </p:nvSpPr>
          <p:spPr>
            <a:xfrm>
              <a:off x="4509624"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4" name="rc214"/>
            <p:cNvSpPr/>
            <p:nvPr/>
          </p:nvSpPr>
          <p:spPr>
            <a:xfrm>
              <a:off x="4811928" y="536615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5" name="rc215"/>
            <p:cNvSpPr/>
            <p:nvPr/>
          </p:nvSpPr>
          <p:spPr>
            <a:xfrm>
              <a:off x="5114232" y="5366154"/>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6" name="rc216"/>
            <p:cNvSpPr/>
            <p:nvPr/>
          </p:nvSpPr>
          <p:spPr>
            <a:xfrm>
              <a:off x="5416536" y="5366154"/>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7" name="rc217"/>
            <p:cNvSpPr/>
            <p:nvPr/>
          </p:nvSpPr>
          <p:spPr>
            <a:xfrm>
              <a:off x="5718839" y="5366154"/>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8" name="rc218"/>
            <p:cNvSpPr/>
            <p:nvPr/>
          </p:nvSpPr>
          <p:spPr>
            <a:xfrm>
              <a:off x="6021143"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9" name="rc219"/>
            <p:cNvSpPr/>
            <p:nvPr/>
          </p:nvSpPr>
          <p:spPr>
            <a:xfrm>
              <a:off x="6323447"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0" name="rc220"/>
            <p:cNvSpPr/>
            <p:nvPr/>
          </p:nvSpPr>
          <p:spPr>
            <a:xfrm>
              <a:off x="1788891" y="344856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2091195" y="344856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2" name="rc222"/>
            <p:cNvSpPr/>
            <p:nvPr/>
          </p:nvSpPr>
          <p:spPr>
            <a:xfrm>
              <a:off x="1788891"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3" name="rc223"/>
            <p:cNvSpPr/>
            <p:nvPr/>
          </p:nvSpPr>
          <p:spPr>
            <a:xfrm>
              <a:off x="2091195" y="3971543"/>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4" name="rc224"/>
            <p:cNvSpPr/>
            <p:nvPr/>
          </p:nvSpPr>
          <p:spPr>
            <a:xfrm>
              <a:off x="2393498" y="3971543"/>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5" name="rc225"/>
            <p:cNvSpPr/>
            <p:nvPr/>
          </p:nvSpPr>
          <p:spPr>
            <a:xfrm>
              <a:off x="2695802" y="3971543"/>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6" name="rc226"/>
            <p:cNvSpPr/>
            <p:nvPr/>
          </p:nvSpPr>
          <p:spPr>
            <a:xfrm>
              <a:off x="2998106"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7" name="rc227"/>
            <p:cNvSpPr/>
            <p:nvPr/>
          </p:nvSpPr>
          <p:spPr>
            <a:xfrm>
              <a:off x="3300409"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8" name="rc228"/>
            <p:cNvSpPr/>
            <p:nvPr/>
          </p:nvSpPr>
          <p:spPr>
            <a:xfrm>
              <a:off x="1788891"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9" name="rc229"/>
            <p:cNvSpPr/>
            <p:nvPr/>
          </p:nvSpPr>
          <p:spPr>
            <a:xfrm>
              <a:off x="2091195"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0" name="rc230"/>
            <p:cNvSpPr/>
            <p:nvPr/>
          </p:nvSpPr>
          <p:spPr>
            <a:xfrm>
              <a:off x="2393498"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1" name="rc231"/>
            <p:cNvSpPr/>
            <p:nvPr/>
          </p:nvSpPr>
          <p:spPr>
            <a:xfrm>
              <a:off x="269580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2" name="rc232"/>
            <p:cNvSpPr/>
            <p:nvPr/>
          </p:nvSpPr>
          <p:spPr>
            <a:xfrm>
              <a:off x="299810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3300409"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360271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3905017"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6" name="rc236"/>
            <p:cNvSpPr/>
            <p:nvPr/>
          </p:nvSpPr>
          <p:spPr>
            <a:xfrm>
              <a:off x="2393498" y="344856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7" name="rc237"/>
            <p:cNvSpPr/>
            <p:nvPr/>
          </p:nvSpPr>
          <p:spPr>
            <a:xfrm>
              <a:off x="2695802"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8" name="rc238"/>
            <p:cNvSpPr/>
            <p:nvPr/>
          </p:nvSpPr>
          <p:spPr>
            <a:xfrm>
              <a:off x="2998106" y="3448564"/>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9" name="rc239"/>
            <p:cNvSpPr/>
            <p:nvPr/>
          </p:nvSpPr>
          <p:spPr>
            <a:xfrm>
              <a:off x="3300409" y="344856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0" name="rc240"/>
            <p:cNvSpPr/>
            <p:nvPr/>
          </p:nvSpPr>
          <p:spPr>
            <a:xfrm>
              <a:off x="3602713"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1" name="rc241"/>
            <p:cNvSpPr/>
            <p:nvPr/>
          </p:nvSpPr>
          <p:spPr>
            <a:xfrm>
              <a:off x="3905017" y="344856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4207321" y="344856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3" name="rc243"/>
            <p:cNvSpPr/>
            <p:nvPr/>
          </p:nvSpPr>
          <p:spPr>
            <a:xfrm>
              <a:off x="4509624" y="3448564"/>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4" name="rc244"/>
            <p:cNvSpPr/>
            <p:nvPr/>
          </p:nvSpPr>
          <p:spPr>
            <a:xfrm>
              <a:off x="4811928"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5114232" y="344856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6" name="rc246"/>
            <p:cNvSpPr/>
            <p:nvPr/>
          </p:nvSpPr>
          <p:spPr>
            <a:xfrm>
              <a:off x="5416536" y="3448564"/>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7" name="rc247"/>
            <p:cNvSpPr/>
            <p:nvPr/>
          </p:nvSpPr>
          <p:spPr>
            <a:xfrm>
              <a:off x="5718839" y="344856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8" name="rc248"/>
            <p:cNvSpPr/>
            <p:nvPr/>
          </p:nvSpPr>
          <p:spPr>
            <a:xfrm>
              <a:off x="6021143" y="344856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9" name="rc249"/>
            <p:cNvSpPr/>
            <p:nvPr/>
          </p:nvSpPr>
          <p:spPr>
            <a:xfrm>
              <a:off x="6323447" y="344856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0" name="rc250"/>
            <p:cNvSpPr/>
            <p:nvPr/>
          </p:nvSpPr>
          <p:spPr>
            <a:xfrm>
              <a:off x="6625750" y="344856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1" name="rc251"/>
            <p:cNvSpPr/>
            <p:nvPr/>
          </p:nvSpPr>
          <p:spPr>
            <a:xfrm>
              <a:off x="6928054" y="344856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2" name="rc252"/>
            <p:cNvSpPr/>
            <p:nvPr/>
          </p:nvSpPr>
          <p:spPr>
            <a:xfrm>
              <a:off x="7230358" y="344856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3" name="rc253"/>
            <p:cNvSpPr/>
            <p:nvPr/>
          </p:nvSpPr>
          <p:spPr>
            <a:xfrm>
              <a:off x="7532662" y="344856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4" name="rc254"/>
            <p:cNvSpPr/>
            <p:nvPr/>
          </p:nvSpPr>
          <p:spPr>
            <a:xfrm>
              <a:off x="7834965"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5" name="rc255"/>
            <p:cNvSpPr/>
            <p:nvPr/>
          </p:nvSpPr>
          <p:spPr>
            <a:xfrm>
              <a:off x="8137269" y="344856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6" name="rc256"/>
            <p:cNvSpPr/>
            <p:nvPr/>
          </p:nvSpPr>
          <p:spPr>
            <a:xfrm>
              <a:off x="8439573" y="344856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7" name="rc257"/>
            <p:cNvSpPr/>
            <p:nvPr/>
          </p:nvSpPr>
          <p:spPr>
            <a:xfrm>
              <a:off x="8741876" y="344856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8" name="rc258"/>
            <p:cNvSpPr/>
            <p:nvPr/>
          </p:nvSpPr>
          <p:spPr>
            <a:xfrm>
              <a:off x="3602713"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9" name="rc259"/>
            <p:cNvSpPr/>
            <p:nvPr/>
          </p:nvSpPr>
          <p:spPr>
            <a:xfrm>
              <a:off x="3905017" y="3971543"/>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0" name="rc260"/>
            <p:cNvSpPr/>
            <p:nvPr/>
          </p:nvSpPr>
          <p:spPr>
            <a:xfrm>
              <a:off x="4207321" y="3971543"/>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1" name="rc261"/>
            <p:cNvSpPr/>
            <p:nvPr/>
          </p:nvSpPr>
          <p:spPr>
            <a:xfrm>
              <a:off x="4509624" y="3971543"/>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2" name="rc262"/>
            <p:cNvSpPr/>
            <p:nvPr/>
          </p:nvSpPr>
          <p:spPr>
            <a:xfrm>
              <a:off x="4811928"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3" name="rc263"/>
            <p:cNvSpPr/>
            <p:nvPr/>
          </p:nvSpPr>
          <p:spPr>
            <a:xfrm>
              <a:off x="5114232"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4" name="rc264"/>
            <p:cNvSpPr/>
            <p:nvPr/>
          </p:nvSpPr>
          <p:spPr>
            <a:xfrm>
              <a:off x="5416536"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5" name="rc265"/>
            <p:cNvSpPr/>
            <p:nvPr/>
          </p:nvSpPr>
          <p:spPr>
            <a:xfrm>
              <a:off x="5718839"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6" name="rc266"/>
            <p:cNvSpPr/>
            <p:nvPr/>
          </p:nvSpPr>
          <p:spPr>
            <a:xfrm>
              <a:off x="6021143"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7" name="rc267"/>
            <p:cNvSpPr/>
            <p:nvPr/>
          </p:nvSpPr>
          <p:spPr>
            <a:xfrm>
              <a:off x="6323447"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8" name="rc268"/>
            <p:cNvSpPr/>
            <p:nvPr/>
          </p:nvSpPr>
          <p:spPr>
            <a:xfrm>
              <a:off x="6625750" y="397154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9" name="rc269"/>
            <p:cNvSpPr/>
            <p:nvPr/>
          </p:nvSpPr>
          <p:spPr>
            <a:xfrm>
              <a:off x="6928054"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0" name="rc270"/>
            <p:cNvSpPr/>
            <p:nvPr/>
          </p:nvSpPr>
          <p:spPr>
            <a:xfrm>
              <a:off x="7230358" y="397154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1" name="rc271"/>
            <p:cNvSpPr/>
            <p:nvPr/>
          </p:nvSpPr>
          <p:spPr>
            <a:xfrm>
              <a:off x="7532662"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72" name="rc272"/>
            <p:cNvSpPr/>
            <p:nvPr/>
          </p:nvSpPr>
          <p:spPr>
            <a:xfrm>
              <a:off x="7834965" y="397154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3" name="rc273"/>
            <p:cNvSpPr/>
            <p:nvPr/>
          </p:nvSpPr>
          <p:spPr>
            <a:xfrm>
              <a:off x="8137269" y="3971543"/>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4" name="rc274"/>
            <p:cNvSpPr/>
            <p:nvPr/>
          </p:nvSpPr>
          <p:spPr>
            <a:xfrm>
              <a:off x="8439573" y="3971543"/>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5" name="rc275"/>
            <p:cNvSpPr/>
            <p:nvPr/>
          </p:nvSpPr>
          <p:spPr>
            <a:xfrm>
              <a:off x="8741876" y="3971543"/>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6" name="rc276"/>
            <p:cNvSpPr/>
            <p:nvPr/>
          </p:nvSpPr>
          <p:spPr>
            <a:xfrm>
              <a:off x="4207321"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7" name="rc277"/>
            <p:cNvSpPr/>
            <p:nvPr/>
          </p:nvSpPr>
          <p:spPr>
            <a:xfrm>
              <a:off x="4509624" y="153097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4811928"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9" name="rc279"/>
            <p:cNvSpPr/>
            <p:nvPr/>
          </p:nvSpPr>
          <p:spPr>
            <a:xfrm>
              <a:off x="511423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0" name="rc280"/>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18839"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6021143"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3" name="rc283"/>
            <p:cNvSpPr/>
            <p:nvPr/>
          </p:nvSpPr>
          <p:spPr>
            <a:xfrm>
              <a:off x="6323447"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4" name="rc284"/>
            <p:cNvSpPr/>
            <p:nvPr/>
          </p:nvSpPr>
          <p:spPr>
            <a:xfrm>
              <a:off x="6625750"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5" name="rc285"/>
            <p:cNvSpPr/>
            <p:nvPr/>
          </p:nvSpPr>
          <p:spPr>
            <a:xfrm>
              <a:off x="692805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3035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3266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8" name="rc288"/>
            <p:cNvSpPr/>
            <p:nvPr/>
          </p:nvSpPr>
          <p:spPr>
            <a:xfrm>
              <a:off x="7834965"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8137269"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0" name="rc290"/>
            <p:cNvSpPr/>
            <p:nvPr/>
          </p:nvSpPr>
          <p:spPr>
            <a:xfrm>
              <a:off x="8439573" y="153097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8741876"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1788891"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3" name="rc293"/>
            <p:cNvSpPr/>
            <p:nvPr/>
          </p:nvSpPr>
          <p:spPr>
            <a:xfrm>
              <a:off x="2091195"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4" name="rc294"/>
            <p:cNvSpPr/>
            <p:nvPr/>
          </p:nvSpPr>
          <p:spPr>
            <a:xfrm>
              <a:off x="2393498"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5" name="rc295"/>
            <p:cNvSpPr/>
            <p:nvPr/>
          </p:nvSpPr>
          <p:spPr>
            <a:xfrm>
              <a:off x="2695802" y="187962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96" name="rc296"/>
            <p:cNvSpPr/>
            <p:nvPr/>
          </p:nvSpPr>
          <p:spPr>
            <a:xfrm>
              <a:off x="299810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7" name="rc297"/>
            <p:cNvSpPr/>
            <p:nvPr/>
          </p:nvSpPr>
          <p:spPr>
            <a:xfrm>
              <a:off x="3300409"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8" name="rc298"/>
            <p:cNvSpPr/>
            <p:nvPr/>
          </p:nvSpPr>
          <p:spPr>
            <a:xfrm>
              <a:off x="3602713"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9" name="rc299"/>
            <p:cNvSpPr/>
            <p:nvPr/>
          </p:nvSpPr>
          <p:spPr>
            <a:xfrm>
              <a:off x="3905017"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0" name="rc300"/>
            <p:cNvSpPr/>
            <p:nvPr/>
          </p:nvSpPr>
          <p:spPr>
            <a:xfrm>
              <a:off x="4207321"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1" name="rc301"/>
            <p:cNvSpPr/>
            <p:nvPr/>
          </p:nvSpPr>
          <p:spPr>
            <a:xfrm>
              <a:off x="4509624"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2" name="rc302"/>
            <p:cNvSpPr/>
            <p:nvPr/>
          </p:nvSpPr>
          <p:spPr>
            <a:xfrm>
              <a:off x="4811928"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3" name="rc303"/>
            <p:cNvSpPr/>
            <p:nvPr/>
          </p:nvSpPr>
          <p:spPr>
            <a:xfrm>
              <a:off x="5114232"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4" name="rc304"/>
            <p:cNvSpPr/>
            <p:nvPr/>
          </p:nvSpPr>
          <p:spPr>
            <a:xfrm>
              <a:off x="541653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5" name="rc305"/>
            <p:cNvSpPr/>
            <p:nvPr/>
          </p:nvSpPr>
          <p:spPr>
            <a:xfrm>
              <a:off x="5718839"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6" name="rc306"/>
            <p:cNvSpPr/>
            <p:nvPr/>
          </p:nvSpPr>
          <p:spPr>
            <a:xfrm>
              <a:off x="6021143" y="187962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07" name="rc307"/>
            <p:cNvSpPr/>
            <p:nvPr/>
          </p:nvSpPr>
          <p:spPr>
            <a:xfrm>
              <a:off x="6323447" y="187962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8" name="rc308"/>
            <p:cNvSpPr/>
            <p:nvPr/>
          </p:nvSpPr>
          <p:spPr>
            <a:xfrm>
              <a:off x="6625750"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9" name="rc309"/>
            <p:cNvSpPr/>
            <p:nvPr/>
          </p:nvSpPr>
          <p:spPr>
            <a:xfrm>
              <a:off x="6928054"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0" name="rc310"/>
            <p:cNvSpPr/>
            <p:nvPr/>
          </p:nvSpPr>
          <p:spPr>
            <a:xfrm>
              <a:off x="7230358"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1" name="rc311"/>
            <p:cNvSpPr/>
            <p:nvPr/>
          </p:nvSpPr>
          <p:spPr>
            <a:xfrm>
              <a:off x="7532662"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2" name="rc312"/>
            <p:cNvSpPr/>
            <p:nvPr/>
          </p:nvSpPr>
          <p:spPr>
            <a:xfrm>
              <a:off x="7834965"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3" name="rc313"/>
            <p:cNvSpPr/>
            <p:nvPr/>
          </p:nvSpPr>
          <p:spPr>
            <a:xfrm>
              <a:off x="8137269"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4" name="rc314"/>
            <p:cNvSpPr/>
            <p:nvPr/>
          </p:nvSpPr>
          <p:spPr>
            <a:xfrm>
              <a:off x="8439573"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5" name="rc315"/>
            <p:cNvSpPr/>
            <p:nvPr/>
          </p:nvSpPr>
          <p:spPr>
            <a:xfrm>
              <a:off x="8741876"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6" name="rc316"/>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7" name="rc317"/>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9" name="rc319"/>
            <p:cNvSpPr/>
            <p:nvPr/>
          </p:nvSpPr>
          <p:spPr>
            <a:xfrm>
              <a:off x="2695802" y="100799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0" name="rc320"/>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330040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481192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541653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9" name="rc329"/>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0" name="rc330"/>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3" name="rc333"/>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7" name="rc337"/>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8" name="rc338"/>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0" name="rc340"/>
            <p:cNvSpPr/>
            <p:nvPr/>
          </p:nvSpPr>
          <p:spPr>
            <a:xfrm>
              <a:off x="1788891" y="3274238"/>
              <a:ext cx="302303" cy="1743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41" name="rc341"/>
            <p:cNvSpPr/>
            <p:nvPr/>
          </p:nvSpPr>
          <p:spPr>
            <a:xfrm>
              <a:off x="2091195"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2" name="rc342"/>
            <p:cNvSpPr/>
            <p:nvPr/>
          </p:nvSpPr>
          <p:spPr>
            <a:xfrm>
              <a:off x="2393498" y="3274238"/>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43" name="rc343"/>
            <p:cNvSpPr/>
            <p:nvPr/>
          </p:nvSpPr>
          <p:spPr>
            <a:xfrm>
              <a:off x="2695802" y="3274238"/>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4" name="rc344"/>
            <p:cNvSpPr/>
            <p:nvPr/>
          </p:nvSpPr>
          <p:spPr>
            <a:xfrm>
              <a:off x="2998106" y="3274238"/>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5" name="rc345"/>
            <p:cNvSpPr/>
            <p:nvPr/>
          </p:nvSpPr>
          <p:spPr>
            <a:xfrm>
              <a:off x="3300409" y="327423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6" name="rc346"/>
            <p:cNvSpPr/>
            <p:nvPr/>
          </p:nvSpPr>
          <p:spPr>
            <a:xfrm>
              <a:off x="3602713"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3905017"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8" name="rc348"/>
            <p:cNvSpPr/>
            <p:nvPr/>
          </p:nvSpPr>
          <p:spPr>
            <a:xfrm>
              <a:off x="4207321"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9" name="rc349"/>
            <p:cNvSpPr/>
            <p:nvPr/>
          </p:nvSpPr>
          <p:spPr>
            <a:xfrm>
              <a:off x="4509624"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0" name="rc350"/>
            <p:cNvSpPr/>
            <p:nvPr/>
          </p:nvSpPr>
          <p:spPr>
            <a:xfrm>
              <a:off x="4811928"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1" name="rc351"/>
            <p:cNvSpPr/>
            <p:nvPr/>
          </p:nvSpPr>
          <p:spPr>
            <a:xfrm>
              <a:off x="5114232"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2" name="rc352"/>
            <p:cNvSpPr/>
            <p:nvPr/>
          </p:nvSpPr>
          <p:spPr>
            <a:xfrm>
              <a:off x="5416536"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3" name="rc353"/>
            <p:cNvSpPr/>
            <p:nvPr/>
          </p:nvSpPr>
          <p:spPr>
            <a:xfrm>
              <a:off x="5718839"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602114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5" name="rc355"/>
            <p:cNvSpPr/>
            <p:nvPr/>
          </p:nvSpPr>
          <p:spPr>
            <a:xfrm>
              <a:off x="6323447"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6" name="rc356"/>
            <p:cNvSpPr/>
            <p:nvPr/>
          </p:nvSpPr>
          <p:spPr>
            <a:xfrm>
              <a:off x="6625750"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7" name="rc357"/>
            <p:cNvSpPr/>
            <p:nvPr/>
          </p:nvSpPr>
          <p:spPr>
            <a:xfrm>
              <a:off x="6928054"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8" name="rc358"/>
            <p:cNvSpPr/>
            <p:nvPr/>
          </p:nvSpPr>
          <p:spPr>
            <a:xfrm>
              <a:off x="7230358"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7532662"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0" name="rc360"/>
            <p:cNvSpPr/>
            <p:nvPr/>
          </p:nvSpPr>
          <p:spPr>
            <a:xfrm>
              <a:off x="7834965"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1" name="rc361"/>
            <p:cNvSpPr/>
            <p:nvPr/>
          </p:nvSpPr>
          <p:spPr>
            <a:xfrm>
              <a:off x="813726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2" name="rc362"/>
            <p:cNvSpPr/>
            <p:nvPr/>
          </p:nvSpPr>
          <p:spPr>
            <a:xfrm>
              <a:off x="843957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8741876"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4" name="rc364"/>
            <p:cNvSpPr/>
            <p:nvPr/>
          </p:nvSpPr>
          <p:spPr>
            <a:xfrm>
              <a:off x="5416536" y="309991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5" name="rc365"/>
            <p:cNvSpPr/>
            <p:nvPr/>
          </p:nvSpPr>
          <p:spPr>
            <a:xfrm>
              <a:off x="5718839"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6021143" y="309991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67" name="rc367"/>
            <p:cNvSpPr/>
            <p:nvPr/>
          </p:nvSpPr>
          <p:spPr>
            <a:xfrm>
              <a:off x="6323447"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6625750"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9" name="rc369"/>
            <p:cNvSpPr/>
            <p:nvPr/>
          </p:nvSpPr>
          <p:spPr>
            <a:xfrm>
              <a:off x="6928054"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0" name="rc370"/>
            <p:cNvSpPr/>
            <p:nvPr/>
          </p:nvSpPr>
          <p:spPr>
            <a:xfrm>
              <a:off x="7230358"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1" name="rc371"/>
            <p:cNvSpPr/>
            <p:nvPr/>
          </p:nvSpPr>
          <p:spPr>
            <a:xfrm>
              <a:off x="7532662"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7834965"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3" name="rc373"/>
            <p:cNvSpPr/>
            <p:nvPr/>
          </p:nvSpPr>
          <p:spPr>
            <a:xfrm>
              <a:off x="8137269"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4" name="rc374"/>
            <p:cNvSpPr/>
            <p:nvPr/>
          </p:nvSpPr>
          <p:spPr>
            <a:xfrm>
              <a:off x="8439573"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5" name="rc375"/>
            <p:cNvSpPr/>
            <p:nvPr/>
          </p:nvSpPr>
          <p:spPr>
            <a:xfrm>
              <a:off x="8741876"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6" name="rc376"/>
            <p:cNvSpPr/>
            <p:nvPr/>
          </p:nvSpPr>
          <p:spPr>
            <a:xfrm>
              <a:off x="1788891" y="3622890"/>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7" name="rc377"/>
            <p:cNvSpPr/>
            <p:nvPr/>
          </p:nvSpPr>
          <p:spPr>
            <a:xfrm>
              <a:off x="2091195" y="3622890"/>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78" name="rc378"/>
            <p:cNvSpPr/>
            <p:nvPr/>
          </p:nvSpPr>
          <p:spPr>
            <a:xfrm>
              <a:off x="2393498"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79" name="rc379"/>
            <p:cNvSpPr/>
            <p:nvPr/>
          </p:nvSpPr>
          <p:spPr>
            <a:xfrm>
              <a:off x="2695802" y="3622890"/>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0" name="rc380"/>
            <p:cNvSpPr/>
            <p:nvPr/>
          </p:nvSpPr>
          <p:spPr>
            <a:xfrm>
              <a:off x="2998106"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1" name="rc381"/>
            <p:cNvSpPr/>
            <p:nvPr/>
          </p:nvSpPr>
          <p:spPr>
            <a:xfrm>
              <a:off x="3300409"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2" name="rc382"/>
            <p:cNvSpPr/>
            <p:nvPr/>
          </p:nvSpPr>
          <p:spPr>
            <a:xfrm>
              <a:off x="3602713"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3" name="rc383"/>
            <p:cNvSpPr/>
            <p:nvPr/>
          </p:nvSpPr>
          <p:spPr>
            <a:xfrm>
              <a:off x="3905017"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4" name="rc384"/>
            <p:cNvSpPr/>
            <p:nvPr/>
          </p:nvSpPr>
          <p:spPr>
            <a:xfrm>
              <a:off x="4207321" y="3622890"/>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5" name="rc385"/>
            <p:cNvSpPr/>
            <p:nvPr/>
          </p:nvSpPr>
          <p:spPr>
            <a:xfrm>
              <a:off x="4509624"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6" name="rc386"/>
            <p:cNvSpPr/>
            <p:nvPr/>
          </p:nvSpPr>
          <p:spPr>
            <a:xfrm>
              <a:off x="4811928" y="3622890"/>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7" name="rc387"/>
            <p:cNvSpPr/>
            <p:nvPr/>
          </p:nvSpPr>
          <p:spPr>
            <a:xfrm>
              <a:off x="5114232" y="3622890"/>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88" name="rc388"/>
            <p:cNvSpPr/>
            <p:nvPr/>
          </p:nvSpPr>
          <p:spPr>
            <a:xfrm>
              <a:off x="5416536"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9" name="rc389"/>
            <p:cNvSpPr/>
            <p:nvPr/>
          </p:nvSpPr>
          <p:spPr>
            <a:xfrm>
              <a:off x="5718839"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0" name="rc390"/>
            <p:cNvSpPr/>
            <p:nvPr/>
          </p:nvSpPr>
          <p:spPr>
            <a:xfrm>
              <a:off x="6021143" y="3622890"/>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91" name="rc391"/>
            <p:cNvSpPr/>
            <p:nvPr/>
          </p:nvSpPr>
          <p:spPr>
            <a:xfrm>
              <a:off x="6323447" y="3622890"/>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92" name="rc392"/>
            <p:cNvSpPr/>
            <p:nvPr/>
          </p:nvSpPr>
          <p:spPr>
            <a:xfrm>
              <a:off x="6625750" y="3622890"/>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93" name="rc393"/>
            <p:cNvSpPr/>
            <p:nvPr/>
          </p:nvSpPr>
          <p:spPr>
            <a:xfrm>
              <a:off x="6928054" y="3622890"/>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94" name="rc394"/>
            <p:cNvSpPr/>
            <p:nvPr/>
          </p:nvSpPr>
          <p:spPr>
            <a:xfrm>
              <a:off x="7230358"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5" name="rc395"/>
            <p:cNvSpPr/>
            <p:nvPr/>
          </p:nvSpPr>
          <p:spPr>
            <a:xfrm>
              <a:off x="7532662"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6" name="rc396"/>
            <p:cNvSpPr/>
            <p:nvPr/>
          </p:nvSpPr>
          <p:spPr>
            <a:xfrm>
              <a:off x="7834965" y="3622890"/>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7" name="rc397"/>
            <p:cNvSpPr/>
            <p:nvPr/>
          </p:nvSpPr>
          <p:spPr>
            <a:xfrm>
              <a:off x="8137269" y="3622890"/>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8" name="rc398"/>
            <p:cNvSpPr/>
            <p:nvPr/>
          </p:nvSpPr>
          <p:spPr>
            <a:xfrm>
              <a:off x="8439573" y="3622890"/>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9" name="rc399"/>
            <p:cNvSpPr/>
            <p:nvPr/>
          </p:nvSpPr>
          <p:spPr>
            <a:xfrm>
              <a:off x="8741876" y="3622890"/>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0" name="rc400"/>
            <p:cNvSpPr/>
            <p:nvPr/>
          </p:nvSpPr>
          <p:spPr>
            <a:xfrm>
              <a:off x="1788891" y="309991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01" name="rc401"/>
            <p:cNvSpPr/>
            <p:nvPr/>
          </p:nvSpPr>
          <p:spPr>
            <a:xfrm>
              <a:off x="2091195" y="309991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2" name="rc402"/>
            <p:cNvSpPr/>
            <p:nvPr/>
          </p:nvSpPr>
          <p:spPr>
            <a:xfrm>
              <a:off x="239349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2695802"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4" name="rc404"/>
            <p:cNvSpPr/>
            <p:nvPr/>
          </p:nvSpPr>
          <p:spPr>
            <a:xfrm>
              <a:off x="2998106"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3300409"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6" name="rc406"/>
            <p:cNvSpPr/>
            <p:nvPr/>
          </p:nvSpPr>
          <p:spPr>
            <a:xfrm>
              <a:off x="3602713"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7" name="rc407"/>
            <p:cNvSpPr/>
            <p:nvPr/>
          </p:nvSpPr>
          <p:spPr>
            <a:xfrm>
              <a:off x="3905017" y="309991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8" name="rc408"/>
            <p:cNvSpPr/>
            <p:nvPr/>
          </p:nvSpPr>
          <p:spPr>
            <a:xfrm>
              <a:off x="4207321"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9" name="rc409"/>
            <p:cNvSpPr/>
            <p:nvPr/>
          </p:nvSpPr>
          <p:spPr>
            <a:xfrm>
              <a:off x="4509624" y="309991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0" name="rc410"/>
            <p:cNvSpPr/>
            <p:nvPr/>
          </p:nvSpPr>
          <p:spPr>
            <a:xfrm>
              <a:off x="4811928" y="3099911"/>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11" name="rc411"/>
            <p:cNvSpPr/>
            <p:nvPr/>
          </p:nvSpPr>
          <p:spPr>
            <a:xfrm>
              <a:off x="5114232" y="309991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2" name="rc412"/>
            <p:cNvSpPr/>
            <p:nvPr/>
          </p:nvSpPr>
          <p:spPr>
            <a:xfrm>
              <a:off x="1788891" y="5540481"/>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3" name="rc413"/>
            <p:cNvSpPr/>
            <p:nvPr/>
          </p:nvSpPr>
          <p:spPr>
            <a:xfrm>
              <a:off x="2091195"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4" name="rc414"/>
            <p:cNvSpPr/>
            <p:nvPr/>
          </p:nvSpPr>
          <p:spPr>
            <a:xfrm>
              <a:off x="2393498" y="5540481"/>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5" name="rc415"/>
            <p:cNvSpPr/>
            <p:nvPr/>
          </p:nvSpPr>
          <p:spPr>
            <a:xfrm>
              <a:off x="2695802"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6" name="rc416"/>
            <p:cNvSpPr/>
            <p:nvPr/>
          </p:nvSpPr>
          <p:spPr>
            <a:xfrm>
              <a:off x="2998106"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7" name="rc417"/>
            <p:cNvSpPr/>
            <p:nvPr/>
          </p:nvSpPr>
          <p:spPr>
            <a:xfrm>
              <a:off x="3300409" y="554048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18" name="rc418"/>
            <p:cNvSpPr/>
            <p:nvPr/>
          </p:nvSpPr>
          <p:spPr>
            <a:xfrm>
              <a:off x="3602713" y="554048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19" name="rc419"/>
            <p:cNvSpPr/>
            <p:nvPr/>
          </p:nvSpPr>
          <p:spPr>
            <a:xfrm>
              <a:off x="3905017"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0" name="rc420"/>
            <p:cNvSpPr/>
            <p:nvPr/>
          </p:nvSpPr>
          <p:spPr>
            <a:xfrm>
              <a:off x="4207321"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1" name="rc421"/>
            <p:cNvSpPr/>
            <p:nvPr/>
          </p:nvSpPr>
          <p:spPr>
            <a:xfrm>
              <a:off x="4509624"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2" name="rc422"/>
            <p:cNvSpPr/>
            <p:nvPr/>
          </p:nvSpPr>
          <p:spPr>
            <a:xfrm>
              <a:off x="4811928" y="5540481"/>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23" name="rc423"/>
            <p:cNvSpPr/>
            <p:nvPr/>
          </p:nvSpPr>
          <p:spPr>
            <a:xfrm>
              <a:off x="5114232"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24" name="rc424"/>
            <p:cNvSpPr/>
            <p:nvPr/>
          </p:nvSpPr>
          <p:spPr>
            <a:xfrm>
              <a:off x="5416536"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5" name="rc425"/>
            <p:cNvSpPr/>
            <p:nvPr/>
          </p:nvSpPr>
          <p:spPr>
            <a:xfrm>
              <a:off x="5718839"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6" name="rc426"/>
            <p:cNvSpPr/>
            <p:nvPr/>
          </p:nvSpPr>
          <p:spPr>
            <a:xfrm>
              <a:off x="6021143"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27" name="rc427"/>
            <p:cNvSpPr/>
            <p:nvPr/>
          </p:nvSpPr>
          <p:spPr>
            <a:xfrm>
              <a:off x="6323447" y="5540481"/>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8" name="rc428"/>
            <p:cNvSpPr/>
            <p:nvPr/>
          </p:nvSpPr>
          <p:spPr>
            <a:xfrm>
              <a:off x="6625750"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9" name="rc429"/>
            <p:cNvSpPr/>
            <p:nvPr/>
          </p:nvSpPr>
          <p:spPr>
            <a:xfrm>
              <a:off x="6928054"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0" name="rc430"/>
            <p:cNvSpPr/>
            <p:nvPr/>
          </p:nvSpPr>
          <p:spPr>
            <a:xfrm>
              <a:off x="7230358"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31" name="rc431"/>
            <p:cNvSpPr/>
            <p:nvPr/>
          </p:nvSpPr>
          <p:spPr>
            <a:xfrm>
              <a:off x="7532662"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32" name="rc432"/>
            <p:cNvSpPr/>
            <p:nvPr/>
          </p:nvSpPr>
          <p:spPr>
            <a:xfrm>
              <a:off x="7834965"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33" name="rc433"/>
            <p:cNvSpPr/>
            <p:nvPr/>
          </p:nvSpPr>
          <p:spPr>
            <a:xfrm>
              <a:off x="8137269"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34" name="rc434"/>
            <p:cNvSpPr/>
            <p:nvPr/>
          </p:nvSpPr>
          <p:spPr>
            <a:xfrm>
              <a:off x="8439573"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5" name="rc435"/>
            <p:cNvSpPr/>
            <p:nvPr/>
          </p:nvSpPr>
          <p:spPr>
            <a:xfrm>
              <a:off x="8741876" y="5540481"/>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6" name="rc436"/>
            <p:cNvSpPr/>
            <p:nvPr/>
          </p:nvSpPr>
          <p:spPr>
            <a:xfrm>
              <a:off x="1788891" y="2576932"/>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7" name="rc437"/>
            <p:cNvSpPr/>
            <p:nvPr/>
          </p:nvSpPr>
          <p:spPr>
            <a:xfrm>
              <a:off x="2091195" y="257693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8" name="rc438"/>
            <p:cNvSpPr/>
            <p:nvPr/>
          </p:nvSpPr>
          <p:spPr>
            <a:xfrm>
              <a:off x="239349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9" name="rc439"/>
            <p:cNvSpPr/>
            <p:nvPr/>
          </p:nvSpPr>
          <p:spPr>
            <a:xfrm>
              <a:off x="2695802"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0" name="rc440"/>
            <p:cNvSpPr/>
            <p:nvPr/>
          </p:nvSpPr>
          <p:spPr>
            <a:xfrm>
              <a:off x="2998106"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1" name="rc441"/>
            <p:cNvSpPr/>
            <p:nvPr/>
          </p:nvSpPr>
          <p:spPr>
            <a:xfrm>
              <a:off x="3300409"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2" name="rc442"/>
            <p:cNvSpPr/>
            <p:nvPr/>
          </p:nvSpPr>
          <p:spPr>
            <a:xfrm>
              <a:off x="3602713"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3" name="rc443"/>
            <p:cNvSpPr/>
            <p:nvPr/>
          </p:nvSpPr>
          <p:spPr>
            <a:xfrm>
              <a:off x="3905017"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4" name="rc444"/>
            <p:cNvSpPr/>
            <p:nvPr/>
          </p:nvSpPr>
          <p:spPr>
            <a:xfrm>
              <a:off x="4207321"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5" name="rc445"/>
            <p:cNvSpPr/>
            <p:nvPr/>
          </p:nvSpPr>
          <p:spPr>
            <a:xfrm>
              <a:off x="4509624"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6" name="rc446"/>
            <p:cNvSpPr/>
            <p:nvPr/>
          </p:nvSpPr>
          <p:spPr>
            <a:xfrm>
              <a:off x="481192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7" name="rc447"/>
            <p:cNvSpPr/>
            <p:nvPr/>
          </p:nvSpPr>
          <p:spPr>
            <a:xfrm>
              <a:off x="511423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8" name="rc448"/>
            <p:cNvSpPr/>
            <p:nvPr/>
          </p:nvSpPr>
          <p:spPr>
            <a:xfrm>
              <a:off x="541653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9" name="rc449"/>
            <p:cNvSpPr/>
            <p:nvPr/>
          </p:nvSpPr>
          <p:spPr>
            <a:xfrm>
              <a:off x="571883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602114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6323447"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6625750"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6928054"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4" name="rc454"/>
            <p:cNvSpPr/>
            <p:nvPr/>
          </p:nvSpPr>
          <p:spPr>
            <a:xfrm>
              <a:off x="723035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5" name="rc455"/>
            <p:cNvSpPr/>
            <p:nvPr/>
          </p:nvSpPr>
          <p:spPr>
            <a:xfrm>
              <a:off x="7532662"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6" name="rc456"/>
            <p:cNvSpPr/>
            <p:nvPr/>
          </p:nvSpPr>
          <p:spPr>
            <a:xfrm>
              <a:off x="7834965"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7" name="rc457"/>
            <p:cNvSpPr/>
            <p:nvPr/>
          </p:nvSpPr>
          <p:spPr>
            <a:xfrm>
              <a:off x="813726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8" name="rc458"/>
            <p:cNvSpPr/>
            <p:nvPr/>
          </p:nvSpPr>
          <p:spPr>
            <a:xfrm>
              <a:off x="8439573" y="2576932"/>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9" name="rc459"/>
            <p:cNvSpPr/>
            <p:nvPr/>
          </p:nvSpPr>
          <p:spPr>
            <a:xfrm>
              <a:off x="8741876" y="2576932"/>
              <a:ext cx="302303" cy="1743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460" name="rc460"/>
            <p:cNvSpPr/>
            <p:nvPr/>
          </p:nvSpPr>
          <p:spPr>
            <a:xfrm>
              <a:off x="1788891"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1" name="rc461"/>
            <p:cNvSpPr/>
            <p:nvPr/>
          </p:nvSpPr>
          <p:spPr>
            <a:xfrm>
              <a:off x="2091195"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62" name="rc462"/>
            <p:cNvSpPr/>
            <p:nvPr/>
          </p:nvSpPr>
          <p:spPr>
            <a:xfrm>
              <a:off x="2393498" y="4320196"/>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63" name="rc463"/>
            <p:cNvSpPr/>
            <p:nvPr/>
          </p:nvSpPr>
          <p:spPr>
            <a:xfrm>
              <a:off x="2695802" y="432019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4" name="rc464"/>
            <p:cNvSpPr/>
            <p:nvPr/>
          </p:nvSpPr>
          <p:spPr>
            <a:xfrm>
              <a:off x="2998106"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65" name="rc465"/>
            <p:cNvSpPr/>
            <p:nvPr/>
          </p:nvSpPr>
          <p:spPr>
            <a:xfrm>
              <a:off x="3300409"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66" name="rc466"/>
            <p:cNvSpPr/>
            <p:nvPr/>
          </p:nvSpPr>
          <p:spPr>
            <a:xfrm>
              <a:off x="3602713" y="432019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3905017"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8" name="rc468"/>
            <p:cNvSpPr/>
            <p:nvPr/>
          </p:nvSpPr>
          <p:spPr>
            <a:xfrm>
              <a:off x="4207321" y="4320196"/>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9" name="rc469"/>
            <p:cNvSpPr/>
            <p:nvPr/>
          </p:nvSpPr>
          <p:spPr>
            <a:xfrm>
              <a:off x="4509624" y="4320196"/>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0" name="rc470"/>
            <p:cNvSpPr/>
            <p:nvPr/>
          </p:nvSpPr>
          <p:spPr>
            <a:xfrm>
              <a:off x="4811928" y="4320196"/>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1" name="rc471"/>
            <p:cNvSpPr/>
            <p:nvPr/>
          </p:nvSpPr>
          <p:spPr>
            <a:xfrm>
              <a:off x="5114232" y="4320196"/>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72" name="rc472"/>
            <p:cNvSpPr/>
            <p:nvPr/>
          </p:nvSpPr>
          <p:spPr>
            <a:xfrm>
              <a:off x="5416536"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3" name="rc473"/>
            <p:cNvSpPr/>
            <p:nvPr/>
          </p:nvSpPr>
          <p:spPr>
            <a:xfrm>
              <a:off x="5718839" y="4320196"/>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4" name="rc474"/>
            <p:cNvSpPr/>
            <p:nvPr/>
          </p:nvSpPr>
          <p:spPr>
            <a:xfrm>
              <a:off x="6021143" y="4320196"/>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75" name="rc475"/>
            <p:cNvSpPr/>
            <p:nvPr/>
          </p:nvSpPr>
          <p:spPr>
            <a:xfrm>
              <a:off x="6323447" y="4320196"/>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76" name="rc476"/>
            <p:cNvSpPr/>
            <p:nvPr/>
          </p:nvSpPr>
          <p:spPr>
            <a:xfrm>
              <a:off x="6625750" y="432019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77" name="rc477"/>
            <p:cNvSpPr/>
            <p:nvPr/>
          </p:nvSpPr>
          <p:spPr>
            <a:xfrm>
              <a:off x="6928054"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8" name="rc478"/>
            <p:cNvSpPr/>
            <p:nvPr/>
          </p:nvSpPr>
          <p:spPr>
            <a:xfrm>
              <a:off x="7230358" y="432019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9" name="rc479"/>
            <p:cNvSpPr/>
            <p:nvPr/>
          </p:nvSpPr>
          <p:spPr>
            <a:xfrm>
              <a:off x="7532662" y="432019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80" name="rc480"/>
            <p:cNvSpPr/>
            <p:nvPr/>
          </p:nvSpPr>
          <p:spPr>
            <a:xfrm>
              <a:off x="7834965" y="432019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81" name="rc481"/>
            <p:cNvSpPr/>
            <p:nvPr/>
          </p:nvSpPr>
          <p:spPr>
            <a:xfrm>
              <a:off x="8137269" y="4320196"/>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2" name="rc482"/>
            <p:cNvSpPr/>
            <p:nvPr/>
          </p:nvSpPr>
          <p:spPr>
            <a:xfrm>
              <a:off x="8439573"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83" name="rc483"/>
            <p:cNvSpPr/>
            <p:nvPr/>
          </p:nvSpPr>
          <p:spPr>
            <a:xfrm>
              <a:off x="8741876" y="4320196"/>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84" name="rc484"/>
            <p:cNvSpPr/>
            <p:nvPr/>
          </p:nvSpPr>
          <p:spPr>
            <a:xfrm>
              <a:off x="3602713" y="5191828"/>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5" name="rc485"/>
            <p:cNvSpPr/>
            <p:nvPr/>
          </p:nvSpPr>
          <p:spPr>
            <a:xfrm>
              <a:off x="3905017" y="5191828"/>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86" name="rc486"/>
            <p:cNvSpPr/>
            <p:nvPr/>
          </p:nvSpPr>
          <p:spPr>
            <a:xfrm>
              <a:off x="4207321" y="5191828"/>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7" name="rc487"/>
            <p:cNvSpPr/>
            <p:nvPr/>
          </p:nvSpPr>
          <p:spPr>
            <a:xfrm>
              <a:off x="4509624"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8" name="rc488"/>
            <p:cNvSpPr/>
            <p:nvPr/>
          </p:nvSpPr>
          <p:spPr>
            <a:xfrm>
              <a:off x="4811928" y="5191828"/>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89" name="rc489"/>
            <p:cNvSpPr/>
            <p:nvPr/>
          </p:nvSpPr>
          <p:spPr>
            <a:xfrm>
              <a:off x="5114232" y="5191828"/>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90" name="rc490"/>
            <p:cNvSpPr/>
            <p:nvPr/>
          </p:nvSpPr>
          <p:spPr>
            <a:xfrm>
              <a:off x="5416536" y="5191828"/>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1" name="rc491"/>
            <p:cNvSpPr/>
            <p:nvPr/>
          </p:nvSpPr>
          <p:spPr>
            <a:xfrm>
              <a:off x="5718839"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2" name="rc492"/>
            <p:cNvSpPr/>
            <p:nvPr/>
          </p:nvSpPr>
          <p:spPr>
            <a:xfrm>
              <a:off x="6021143" y="5191828"/>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3" name="rc493"/>
            <p:cNvSpPr/>
            <p:nvPr/>
          </p:nvSpPr>
          <p:spPr>
            <a:xfrm>
              <a:off x="6323447"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4" name="rc494"/>
            <p:cNvSpPr/>
            <p:nvPr/>
          </p:nvSpPr>
          <p:spPr>
            <a:xfrm>
              <a:off x="6625750" y="5191828"/>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5" name="rc495"/>
            <p:cNvSpPr/>
            <p:nvPr/>
          </p:nvSpPr>
          <p:spPr>
            <a:xfrm>
              <a:off x="6928054" y="5191828"/>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6" name="rc496"/>
            <p:cNvSpPr/>
            <p:nvPr/>
          </p:nvSpPr>
          <p:spPr>
            <a:xfrm>
              <a:off x="7230358" y="5191828"/>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7" name="rc497"/>
            <p:cNvSpPr/>
            <p:nvPr/>
          </p:nvSpPr>
          <p:spPr>
            <a:xfrm>
              <a:off x="7532662" y="5191828"/>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98" name="rc498"/>
            <p:cNvSpPr/>
            <p:nvPr/>
          </p:nvSpPr>
          <p:spPr>
            <a:xfrm>
              <a:off x="7834965" y="5191828"/>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9" name="rc499"/>
            <p:cNvSpPr/>
            <p:nvPr/>
          </p:nvSpPr>
          <p:spPr>
            <a:xfrm>
              <a:off x="8137269" y="519182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0" name="rc500"/>
            <p:cNvSpPr/>
            <p:nvPr/>
          </p:nvSpPr>
          <p:spPr>
            <a:xfrm>
              <a:off x="8439573" y="519182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1" name="rc501"/>
            <p:cNvSpPr/>
            <p:nvPr/>
          </p:nvSpPr>
          <p:spPr>
            <a:xfrm>
              <a:off x="8741876" y="519182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02" name="rc502"/>
            <p:cNvSpPr/>
            <p:nvPr/>
          </p:nvSpPr>
          <p:spPr>
            <a:xfrm>
              <a:off x="1788891" y="2751258"/>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3" name="rc503"/>
            <p:cNvSpPr/>
            <p:nvPr/>
          </p:nvSpPr>
          <p:spPr>
            <a:xfrm>
              <a:off x="2091195"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4" name="rc504"/>
            <p:cNvSpPr/>
            <p:nvPr/>
          </p:nvSpPr>
          <p:spPr>
            <a:xfrm>
              <a:off x="239349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5" name="rc505"/>
            <p:cNvSpPr/>
            <p:nvPr/>
          </p:nvSpPr>
          <p:spPr>
            <a:xfrm>
              <a:off x="1788891"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6" name="rc506"/>
            <p:cNvSpPr/>
            <p:nvPr/>
          </p:nvSpPr>
          <p:spPr>
            <a:xfrm>
              <a:off x="2091195"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7" name="rc507"/>
            <p:cNvSpPr/>
            <p:nvPr/>
          </p:nvSpPr>
          <p:spPr>
            <a:xfrm>
              <a:off x="2393498"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8" name="rc508"/>
            <p:cNvSpPr/>
            <p:nvPr/>
          </p:nvSpPr>
          <p:spPr>
            <a:xfrm>
              <a:off x="2695802"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9" name="rc509"/>
            <p:cNvSpPr/>
            <p:nvPr/>
          </p:nvSpPr>
          <p:spPr>
            <a:xfrm>
              <a:off x="2998106"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0" name="rc510"/>
            <p:cNvSpPr/>
            <p:nvPr/>
          </p:nvSpPr>
          <p:spPr>
            <a:xfrm>
              <a:off x="3300409"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1" name="rc511"/>
            <p:cNvSpPr/>
            <p:nvPr/>
          </p:nvSpPr>
          <p:spPr>
            <a:xfrm>
              <a:off x="3602713"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2" name="rc512"/>
            <p:cNvSpPr/>
            <p:nvPr/>
          </p:nvSpPr>
          <p:spPr>
            <a:xfrm>
              <a:off x="3905017"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3" name="rc513"/>
            <p:cNvSpPr/>
            <p:nvPr/>
          </p:nvSpPr>
          <p:spPr>
            <a:xfrm>
              <a:off x="4207321"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4" name="rc514"/>
            <p:cNvSpPr/>
            <p:nvPr/>
          </p:nvSpPr>
          <p:spPr>
            <a:xfrm>
              <a:off x="4509624"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5" name="rc515"/>
            <p:cNvSpPr/>
            <p:nvPr/>
          </p:nvSpPr>
          <p:spPr>
            <a:xfrm>
              <a:off x="481192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6" name="rc516"/>
            <p:cNvSpPr/>
            <p:nvPr/>
          </p:nvSpPr>
          <p:spPr>
            <a:xfrm>
              <a:off x="511423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7" name="rc517"/>
            <p:cNvSpPr/>
            <p:nvPr/>
          </p:nvSpPr>
          <p:spPr>
            <a:xfrm>
              <a:off x="5416536"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8" name="rc518"/>
            <p:cNvSpPr/>
            <p:nvPr/>
          </p:nvSpPr>
          <p:spPr>
            <a:xfrm>
              <a:off x="5718839"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9" name="rc519"/>
            <p:cNvSpPr/>
            <p:nvPr/>
          </p:nvSpPr>
          <p:spPr>
            <a:xfrm>
              <a:off x="602114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0" name="rc520"/>
            <p:cNvSpPr/>
            <p:nvPr/>
          </p:nvSpPr>
          <p:spPr>
            <a:xfrm>
              <a:off x="632344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1" name="rc521"/>
            <p:cNvSpPr/>
            <p:nvPr/>
          </p:nvSpPr>
          <p:spPr>
            <a:xfrm>
              <a:off x="6625750"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2" name="rc522"/>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3" name="rc523"/>
            <p:cNvSpPr/>
            <p:nvPr/>
          </p:nvSpPr>
          <p:spPr>
            <a:xfrm>
              <a:off x="7230358"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4" name="rc524"/>
            <p:cNvSpPr/>
            <p:nvPr/>
          </p:nvSpPr>
          <p:spPr>
            <a:xfrm>
              <a:off x="7532662"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5" name="rc525"/>
            <p:cNvSpPr/>
            <p:nvPr/>
          </p:nvSpPr>
          <p:spPr>
            <a:xfrm>
              <a:off x="7834965"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6" name="rc526"/>
            <p:cNvSpPr/>
            <p:nvPr/>
          </p:nvSpPr>
          <p:spPr>
            <a:xfrm>
              <a:off x="8137269" y="170530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7" name="rc527"/>
            <p:cNvSpPr/>
            <p:nvPr/>
          </p:nvSpPr>
          <p:spPr>
            <a:xfrm>
              <a:off x="8439573" y="170530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8" name="rc528"/>
            <p:cNvSpPr/>
            <p:nvPr/>
          </p:nvSpPr>
          <p:spPr>
            <a:xfrm>
              <a:off x="8741876" y="170530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9" name="rc529"/>
            <p:cNvSpPr/>
            <p:nvPr/>
          </p:nvSpPr>
          <p:spPr>
            <a:xfrm>
              <a:off x="2393498" y="5191828"/>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30" name="rc530"/>
            <p:cNvSpPr/>
            <p:nvPr/>
          </p:nvSpPr>
          <p:spPr>
            <a:xfrm>
              <a:off x="2695802" y="5191828"/>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1" name="rc531"/>
            <p:cNvSpPr/>
            <p:nvPr/>
          </p:nvSpPr>
          <p:spPr>
            <a:xfrm>
              <a:off x="2998106" y="5191828"/>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2" name="rc532"/>
            <p:cNvSpPr/>
            <p:nvPr/>
          </p:nvSpPr>
          <p:spPr>
            <a:xfrm>
              <a:off x="3300409" y="5191828"/>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33" name="rc533"/>
            <p:cNvSpPr/>
            <p:nvPr/>
          </p:nvSpPr>
          <p:spPr>
            <a:xfrm>
              <a:off x="1788891"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4" name="rc534"/>
            <p:cNvSpPr/>
            <p:nvPr/>
          </p:nvSpPr>
          <p:spPr>
            <a:xfrm>
              <a:off x="2091195" y="118232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35" name="rc535"/>
            <p:cNvSpPr/>
            <p:nvPr/>
          </p:nvSpPr>
          <p:spPr>
            <a:xfrm>
              <a:off x="2393498" y="118232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6" name="rc536"/>
            <p:cNvSpPr/>
            <p:nvPr/>
          </p:nvSpPr>
          <p:spPr>
            <a:xfrm>
              <a:off x="269580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7" name="rc537"/>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8" name="rc538"/>
            <p:cNvSpPr/>
            <p:nvPr/>
          </p:nvSpPr>
          <p:spPr>
            <a:xfrm>
              <a:off x="330040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9" name="rc539"/>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3" name="rc543"/>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5" name="rc545"/>
            <p:cNvSpPr/>
            <p:nvPr/>
          </p:nvSpPr>
          <p:spPr>
            <a:xfrm>
              <a:off x="5416536"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6" name="rc546"/>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602114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8" name="rc548"/>
            <p:cNvSpPr/>
            <p:nvPr/>
          </p:nvSpPr>
          <p:spPr>
            <a:xfrm>
              <a:off x="632344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9" name="rc549"/>
            <p:cNvSpPr/>
            <p:nvPr/>
          </p:nvSpPr>
          <p:spPr>
            <a:xfrm>
              <a:off x="6625750"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0" name="rc550"/>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3" name="rc553"/>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5" name="rc555"/>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6" name="rc556"/>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7" name="rc557"/>
            <p:cNvSpPr/>
            <p:nvPr/>
          </p:nvSpPr>
          <p:spPr>
            <a:xfrm>
              <a:off x="1788891"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8" name="rc558"/>
            <p:cNvSpPr/>
            <p:nvPr/>
          </p:nvSpPr>
          <p:spPr>
            <a:xfrm>
              <a:off x="8741876"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9" name="rc559"/>
            <p:cNvSpPr/>
            <p:nvPr/>
          </p:nvSpPr>
          <p:spPr>
            <a:xfrm>
              <a:off x="2695802"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0" name="rc560"/>
            <p:cNvSpPr/>
            <p:nvPr/>
          </p:nvSpPr>
          <p:spPr>
            <a:xfrm>
              <a:off x="2998106"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1" name="rc561"/>
            <p:cNvSpPr/>
            <p:nvPr/>
          </p:nvSpPr>
          <p:spPr>
            <a:xfrm>
              <a:off x="3300409" y="2751258"/>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62" name="rc562"/>
            <p:cNvSpPr/>
            <p:nvPr/>
          </p:nvSpPr>
          <p:spPr>
            <a:xfrm>
              <a:off x="3602713" y="275125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3" name="rc563"/>
            <p:cNvSpPr/>
            <p:nvPr/>
          </p:nvSpPr>
          <p:spPr>
            <a:xfrm>
              <a:off x="3905017"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4" name="rc564"/>
            <p:cNvSpPr/>
            <p:nvPr/>
          </p:nvSpPr>
          <p:spPr>
            <a:xfrm>
              <a:off x="4207321"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65" name="rc565"/>
            <p:cNvSpPr/>
            <p:nvPr/>
          </p:nvSpPr>
          <p:spPr>
            <a:xfrm>
              <a:off x="4509624" y="275125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6" name="rc566"/>
            <p:cNvSpPr/>
            <p:nvPr/>
          </p:nvSpPr>
          <p:spPr>
            <a:xfrm>
              <a:off x="4811928" y="275125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7" name="rc567"/>
            <p:cNvSpPr/>
            <p:nvPr/>
          </p:nvSpPr>
          <p:spPr>
            <a:xfrm>
              <a:off x="5114232"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68" name="rc568"/>
            <p:cNvSpPr/>
            <p:nvPr/>
          </p:nvSpPr>
          <p:spPr>
            <a:xfrm>
              <a:off x="541653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69" name="rc569"/>
            <p:cNvSpPr/>
            <p:nvPr/>
          </p:nvSpPr>
          <p:spPr>
            <a:xfrm>
              <a:off x="5718839"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0" name="rc570"/>
            <p:cNvSpPr/>
            <p:nvPr/>
          </p:nvSpPr>
          <p:spPr>
            <a:xfrm>
              <a:off x="6021143"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1" name="rc571"/>
            <p:cNvSpPr/>
            <p:nvPr/>
          </p:nvSpPr>
          <p:spPr>
            <a:xfrm>
              <a:off x="6323447"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2" name="rc572"/>
            <p:cNvSpPr/>
            <p:nvPr/>
          </p:nvSpPr>
          <p:spPr>
            <a:xfrm>
              <a:off x="6625750"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3" name="rc573"/>
            <p:cNvSpPr/>
            <p:nvPr/>
          </p:nvSpPr>
          <p:spPr>
            <a:xfrm>
              <a:off x="6928054"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74" name="rc574"/>
            <p:cNvSpPr/>
            <p:nvPr/>
          </p:nvSpPr>
          <p:spPr>
            <a:xfrm>
              <a:off x="7230358" y="2751258"/>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5" name="rc575"/>
            <p:cNvSpPr/>
            <p:nvPr/>
          </p:nvSpPr>
          <p:spPr>
            <a:xfrm>
              <a:off x="7532662"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6" name="rc576"/>
            <p:cNvSpPr/>
            <p:nvPr/>
          </p:nvSpPr>
          <p:spPr>
            <a:xfrm>
              <a:off x="7834965"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7" name="rc577"/>
            <p:cNvSpPr/>
            <p:nvPr/>
          </p:nvSpPr>
          <p:spPr>
            <a:xfrm>
              <a:off x="8137269"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8" name="rc578"/>
            <p:cNvSpPr/>
            <p:nvPr/>
          </p:nvSpPr>
          <p:spPr>
            <a:xfrm>
              <a:off x="8439573" y="275125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9" name="rc579"/>
            <p:cNvSpPr/>
            <p:nvPr/>
          </p:nvSpPr>
          <p:spPr>
            <a:xfrm>
              <a:off x="874187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0" name="rc580"/>
            <p:cNvSpPr/>
            <p:nvPr/>
          </p:nvSpPr>
          <p:spPr>
            <a:xfrm>
              <a:off x="2091195"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1" name="rc581"/>
            <p:cNvSpPr/>
            <p:nvPr/>
          </p:nvSpPr>
          <p:spPr>
            <a:xfrm>
              <a:off x="2393498"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2" name="rc582"/>
            <p:cNvSpPr/>
            <p:nvPr/>
          </p:nvSpPr>
          <p:spPr>
            <a:xfrm>
              <a:off x="2695802"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3" name="rc583"/>
            <p:cNvSpPr/>
            <p:nvPr/>
          </p:nvSpPr>
          <p:spPr>
            <a:xfrm>
              <a:off x="2998106"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4" name="rc584"/>
            <p:cNvSpPr/>
            <p:nvPr/>
          </p:nvSpPr>
          <p:spPr>
            <a:xfrm>
              <a:off x="3300409"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5" name="rc585"/>
            <p:cNvSpPr/>
            <p:nvPr/>
          </p:nvSpPr>
          <p:spPr>
            <a:xfrm>
              <a:off x="3602713"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6" name="rc586"/>
            <p:cNvSpPr/>
            <p:nvPr/>
          </p:nvSpPr>
          <p:spPr>
            <a:xfrm>
              <a:off x="3905017" y="222827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87" name="rc587"/>
            <p:cNvSpPr/>
            <p:nvPr/>
          </p:nvSpPr>
          <p:spPr>
            <a:xfrm>
              <a:off x="4207321" y="222827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8" name="rc588"/>
            <p:cNvSpPr/>
            <p:nvPr/>
          </p:nvSpPr>
          <p:spPr>
            <a:xfrm>
              <a:off x="4509624"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9" name="rc589"/>
            <p:cNvSpPr/>
            <p:nvPr/>
          </p:nvSpPr>
          <p:spPr>
            <a:xfrm>
              <a:off x="4811928"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0" name="rc590"/>
            <p:cNvSpPr/>
            <p:nvPr/>
          </p:nvSpPr>
          <p:spPr>
            <a:xfrm>
              <a:off x="5114232"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1" name="rc591"/>
            <p:cNvSpPr/>
            <p:nvPr/>
          </p:nvSpPr>
          <p:spPr>
            <a:xfrm>
              <a:off x="5416536"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2" name="rc592"/>
            <p:cNvSpPr/>
            <p:nvPr/>
          </p:nvSpPr>
          <p:spPr>
            <a:xfrm>
              <a:off x="5718839"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3" name="rc593"/>
            <p:cNvSpPr/>
            <p:nvPr/>
          </p:nvSpPr>
          <p:spPr>
            <a:xfrm>
              <a:off x="6021143"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4" name="rc594"/>
            <p:cNvSpPr/>
            <p:nvPr/>
          </p:nvSpPr>
          <p:spPr>
            <a:xfrm>
              <a:off x="6323447"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5" name="rc595"/>
            <p:cNvSpPr/>
            <p:nvPr/>
          </p:nvSpPr>
          <p:spPr>
            <a:xfrm>
              <a:off x="6625750"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6" name="rc596"/>
            <p:cNvSpPr/>
            <p:nvPr/>
          </p:nvSpPr>
          <p:spPr>
            <a:xfrm>
              <a:off x="6928054"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7" name="rc597"/>
            <p:cNvSpPr/>
            <p:nvPr/>
          </p:nvSpPr>
          <p:spPr>
            <a:xfrm>
              <a:off x="7230358"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8" name="rc598"/>
            <p:cNvSpPr/>
            <p:nvPr/>
          </p:nvSpPr>
          <p:spPr>
            <a:xfrm>
              <a:off x="7532662"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9" name="rc599"/>
            <p:cNvSpPr/>
            <p:nvPr/>
          </p:nvSpPr>
          <p:spPr>
            <a:xfrm>
              <a:off x="7834965"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0" name="rc600"/>
            <p:cNvSpPr/>
            <p:nvPr/>
          </p:nvSpPr>
          <p:spPr>
            <a:xfrm>
              <a:off x="8137269" y="222827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1" name="rc601"/>
            <p:cNvSpPr/>
            <p:nvPr/>
          </p:nvSpPr>
          <p:spPr>
            <a:xfrm>
              <a:off x="8439573" y="222827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02" name="rc602"/>
            <p:cNvSpPr/>
            <p:nvPr/>
          </p:nvSpPr>
          <p:spPr>
            <a:xfrm>
              <a:off x="8741876" y="222827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03" name="rc603"/>
            <p:cNvSpPr/>
            <p:nvPr/>
          </p:nvSpPr>
          <p:spPr>
            <a:xfrm>
              <a:off x="1788891" y="5017501"/>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4" name="rc604"/>
            <p:cNvSpPr/>
            <p:nvPr/>
          </p:nvSpPr>
          <p:spPr>
            <a:xfrm>
              <a:off x="2091195" y="5017501"/>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5" name="rc605"/>
            <p:cNvSpPr/>
            <p:nvPr/>
          </p:nvSpPr>
          <p:spPr>
            <a:xfrm>
              <a:off x="2393498" y="5017501"/>
              <a:ext cx="302303" cy="1743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06" name="rc606"/>
            <p:cNvSpPr/>
            <p:nvPr/>
          </p:nvSpPr>
          <p:spPr>
            <a:xfrm>
              <a:off x="2695802" y="5017501"/>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7" name="rc607"/>
            <p:cNvSpPr/>
            <p:nvPr/>
          </p:nvSpPr>
          <p:spPr>
            <a:xfrm>
              <a:off x="2998106" y="5017501"/>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08" name="rc608"/>
            <p:cNvSpPr/>
            <p:nvPr/>
          </p:nvSpPr>
          <p:spPr>
            <a:xfrm>
              <a:off x="3300409" y="5017501"/>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09" name="rc609"/>
            <p:cNvSpPr/>
            <p:nvPr/>
          </p:nvSpPr>
          <p:spPr>
            <a:xfrm>
              <a:off x="3602713" y="5017501"/>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10" name="rc610"/>
            <p:cNvSpPr/>
            <p:nvPr/>
          </p:nvSpPr>
          <p:spPr>
            <a:xfrm>
              <a:off x="3905017" y="5017501"/>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1" name="rc611"/>
            <p:cNvSpPr/>
            <p:nvPr/>
          </p:nvSpPr>
          <p:spPr>
            <a:xfrm>
              <a:off x="4207321" y="5017501"/>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2" name="rc612"/>
            <p:cNvSpPr/>
            <p:nvPr/>
          </p:nvSpPr>
          <p:spPr>
            <a:xfrm>
              <a:off x="4509624" y="501750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3" name="rc613"/>
            <p:cNvSpPr/>
            <p:nvPr/>
          </p:nvSpPr>
          <p:spPr>
            <a:xfrm>
              <a:off x="4811928"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4" name="rc614"/>
            <p:cNvSpPr/>
            <p:nvPr/>
          </p:nvSpPr>
          <p:spPr>
            <a:xfrm>
              <a:off x="5114232"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5" name="rc615"/>
            <p:cNvSpPr/>
            <p:nvPr/>
          </p:nvSpPr>
          <p:spPr>
            <a:xfrm>
              <a:off x="5416536" y="5017501"/>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6" name="rc616"/>
            <p:cNvSpPr/>
            <p:nvPr/>
          </p:nvSpPr>
          <p:spPr>
            <a:xfrm>
              <a:off x="5718839" y="501750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17" name="rc617"/>
            <p:cNvSpPr/>
            <p:nvPr/>
          </p:nvSpPr>
          <p:spPr>
            <a:xfrm>
              <a:off x="6021143"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18" name="rc618"/>
            <p:cNvSpPr/>
            <p:nvPr/>
          </p:nvSpPr>
          <p:spPr>
            <a:xfrm>
              <a:off x="6323447" y="5017501"/>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9" name="rc619"/>
            <p:cNvSpPr/>
            <p:nvPr/>
          </p:nvSpPr>
          <p:spPr>
            <a:xfrm>
              <a:off x="6625750" y="501750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20" name="rc620"/>
            <p:cNvSpPr/>
            <p:nvPr/>
          </p:nvSpPr>
          <p:spPr>
            <a:xfrm>
              <a:off x="6928054" y="501750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1" name="rc621"/>
            <p:cNvSpPr/>
            <p:nvPr/>
          </p:nvSpPr>
          <p:spPr>
            <a:xfrm>
              <a:off x="7230358"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2" name="rc622"/>
            <p:cNvSpPr/>
            <p:nvPr/>
          </p:nvSpPr>
          <p:spPr>
            <a:xfrm>
              <a:off x="7532662" y="501750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3" name="rc623"/>
            <p:cNvSpPr/>
            <p:nvPr/>
          </p:nvSpPr>
          <p:spPr>
            <a:xfrm>
              <a:off x="7834965" y="5017501"/>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4" name="rc624"/>
            <p:cNvSpPr/>
            <p:nvPr/>
          </p:nvSpPr>
          <p:spPr>
            <a:xfrm>
              <a:off x="8137269" y="5017501"/>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25" name="rc625"/>
            <p:cNvSpPr/>
            <p:nvPr/>
          </p:nvSpPr>
          <p:spPr>
            <a:xfrm>
              <a:off x="8439573"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6" name="rc626"/>
            <p:cNvSpPr/>
            <p:nvPr/>
          </p:nvSpPr>
          <p:spPr>
            <a:xfrm>
              <a:off x="1788891" y="484317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27" name="rc627"/>
            <p:cNvSpPr/>
            <p:nvPr/>
          </p:nvSpPr>
          <p:spPr>
            <a:xfrm>
              <a:off x="2091195" y="484317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28" name="rc628"/>
            <p:cNvSpPr/>
            <p:nvPr/>
          </p:nvSpPr>
          <p:spPr>
            <a:xfrm>
              <a:off x="2393498"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9" name="rc629"/>
            <p:cNvSpPr/>
            <p:nvPr/>
          </p:nvSpPr>
          <p:spPr>
            <a:xfrm>
              <a:off x="2695802" y="4843175"/>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0" name="rc630"/>
            <p:cNvSpPr/>
            <p:nvPr/>
          </p:nvSpPr>
          <p:spPr>
            <a:xfrm>
              <a:off x="2998106" y="4843175"/>
              <a:ext cx="302303" cy="1743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31" name="rc631"/>
            <p:cNvSpPr/>
            <p:nvPr/>
          </p:nvSpPr>
          <p:spPr>
            <a:xfrm>
              <a:off x="3300409" y="4843175"/>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2" name="rc632"/>
            <p:cNvSpPr/>
            <p:nvPr/>
          </p:nvSpPr>
          <p:spPr>
            <a:xfrm>
              <a:off x="3602713" y="4843175"/>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3" name="rc633"/>
            <p:cNvSpPr/>
            <p:nvPr/>
          </p:nvSpPr>
          <p:spPr>
            <a:xfrm>
              <a:off x="3905017" y="4843175"/>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4" name="rc634"/>
            <p:cNvSpPr/>
            <p:nvPr/>
          </p:nvSpPr>
          <p:spPr>
            <a:xfrm>
              <a:off x="4207321" y="4843175"/>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35" name="rc635"/>
            <p:cNvSpPr/>
            <p:nvPr/>
          </p:nvSpPr>
          <p:spPr>
            <a:xfrm>
              <a:off x="4509624" y="4843175"/>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6" name="rc636"/>
            <p:cNvSpPr/>
            <p:nvPr/>
          </p:nvSpPr>
          <p:spPr>
            <a:xfrm>
              <a:off x="4811928" y="4843175"/>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37" name="rc637"/>
            <p:cNvSpPr/>
            <p:nvPr/>
          </p:nvSpPr>
          <p:spPr>
            <a:xfrm>
              <a:off x="5114232" y="4843175"/>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8" name="rc638"/>
            <p:cNvSpPr/>
            <p:nvPr/>
          </p:nvSpPr>
          <p:spPr>
            <a:xfrm>
              <a:off x="5416536" y="4843175"/>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9" name="rc639"/>
            <p:cNvSpPr/>
            <p:nvPr/>
          </p:nvSpPr>
          <p:spPr>
            <a:xfrm>
              <a:off x="5718839" y="484317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40" name="rc640"/>
            <p:cNvSpPr/>
            <p:nvPr/>
          </p:nvSpPr>
          <p:spPr>
            <a:xfrm>
              <a:off x="6021143"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41" name="rc641"/>
            <p:cNvSpPr/>
            <p:nvPr/>
          </p:nvSpPr>
          <p:spPr>
            <a:xfrm>
              <a:off x="6323447" y="4843175"/>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2" name="rc642"/>
            <p:cNvSpPr/>
            <p:nvPr/>
          </p:nvSpPr>
          <p:spPr>
            <a:xfrm>
              <a:off x="6625750" y="4843175"/>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3" name="rc643"/>
            <p:cNvSpPr/>
            <p:nvPr/>
          </p:nvSpPr>
          <p:spPr>
            <a:xfrm>
              <a:off x="6928054" y="4843175"/>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4" name="rc644"/>
            <p:cNvSpPr/>
            <p:nvPr/>
          </p:nvSpPr>
          <p:spPr>
            <a:xfrm>
              <a:off x="7230358" y="4843175"/>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45" name="rc645"/>
            <p:cNvSpPr/>
            <p:nvPr/>
          </p:nvSpPr>
          <p:spPr>
            <a:xfrm>
              <a:off x="7532662" y="484317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46" name="rc646"/>
            <p:cNvSpPr/>
            <p:nvPr/>
          </p:nvSpPr>
          <p:spPr>
            <a:xfrm>
              <a:off x="7834965" y="4843175"/>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47" name="rc647"/>
            <p:cNvSpPr/>
            <p:nvPr/>
          </p:nvSpPr>
          <p:spPr>
            <a:xfrm>
              <a:off x="8137269" y="4843175"/>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8" name="rc648"/>
            <p:cNvSpPr/>
            <p:nvPr/>
          </p:nvSpPr>
          <p:spPr>
            <a:xfrm>
              <a:off x="8439573" y="484317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9" name="rc649"/>
            <p:cNvSpPr/>
            <p:nvPr/>
          </p:nvSpPr>
          <p:spPr>
            <a:xfrm>
              <a:off x="8741876" y="4843175"/>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50" name="tx650"/>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4" name="tx654"/>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6" name="tx656"/>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7" name="tx657"/>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8" name="tx658"/>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0" name="tx660"/>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1" name="tx661"/>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2" name="tx662"/>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3" name="tx663"/>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4" name="tx664"/>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5" name="tx665"/>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6" name="tx666"/>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8" name="tx668"/>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0" name="tx670"/>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2" name="tx672"/>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3" name="tx673"/>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4" name="tx674"/>
            <p:cNvSpPr/>
            <p:nvPr/>
          </p:nvSpPr>
          <p:spPr>
            <a:xfrm>
              <a:off x="3693575" y="2100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5" name="tx675"/>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6" name="tx676"/>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7" name="tx677"/>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0" name="tx680"/>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2" name="tx692"/>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93" name="tx693"/>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4" name="tx694"/>
            <p:cNvSpPr/>
            <p:nvPr/>
          </p:nvSpPr>
          <p:spPr>
            <a:xfrm>
              <a:off x="248436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5" name="tx695"/>
            <p:cNvSpPr/>
            <p:nvPr/>
          </p:nvSpPr>
          <p:spPr>
            <a:xfrm>
              <a:off x="278666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6" name="tx696"/>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97" name="tx697"/>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98" name="tx698"/>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9" name="tx699"/>
            <p:cNvSpPr/>
            <p:nvPr/>
          </p:nvSpPr>
          <p:spPr>
            <a:xfrm>
              <a:off x="2182057"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00" name="tx700"/>
            <p:cNvSpPr/>
            <p:nvPr/>
          </p:nvSpPr>
          <p:spPr>
            <a:xfrm>
              <a:off x="248436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278666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308896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3391272"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6" name="tx706"/>
            <p:cNvSpPr/>
            <p:nvPr/>
          </p:nvSpPr>
          <p:spPr>
            <a:xfrm>
              <a:off x="429818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7" name="tx707"/>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8" name="tx708"/>
            <p:cNvSpPr/>
            <p:nvPr/>
          </p:nvSpPr>
          <p:spPr>
            <a:xfrm>
              <a:off x="490279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10" name="tx710"/>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11" name="tx711"/>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12" name="tx712"/>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5" name="tx715"/>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6" name="tx716"/>
            <p:cNvSpPr/>
            <p:nvPr/>
          </p:nvSpPr>
          <p:spPr>
            <a:xfrm>
              <a:off x="732122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19" name="tx719"/>
            <p:cNvSpPr/>
            <p:nvPr/>
          </p:nvSpPr>
          <p:spPr>
            <a:xfrm>
              <a:off x="8228131" y="29739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0" name="tx720"/>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21" name="tx721"/>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22" name="tx722"/>
            <p:cNvSpPr/>
            <p:nvPr/>
          </p:nvSpPr>
          <p:spPr>
            <a:xfrm>
              <a:off x="399587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23" name="tx723"/>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4" name="tx724"/>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5" name="tx725"/>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26" name="tx726"/>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27" name="tx727"/>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8" name="tx728"/>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9" name="tx729"/>
            <p:cNvSpPr/>
            <p:nvPr/>
          </p:nvSpPr>
          <p:spPr>
            <a:xfrm>
              <a:off x="6112005"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0" name="tx730"/>
            <p:cNvSpPr/>
            <p:nvPr/>
          </p:nvSpPr>
          <p:spPr>
            <a:xfrm>
              <a:off x="6414309" y="38455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1" name="tx731"/>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32" name="tx732"/>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3" name="tx733"/>
            <p:cNvSpPr/>
            <p:nvPr/>
          </p:nvSpPr>
          <p:spPr>
            <a:xfrm>
              <a:off x="7321220"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4" name="tx734"/>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35" name="tx735"/>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36" name="tx736"/>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37" name="tx737"/>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38" name="tx738"/>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9" name="tx739"/>
            <p:cNvSpPr/>
            <p:nvPr/>
          </p:nvSpPr>
          <p:spPr>
            <a:xfrm>
              <a:off x="2182057" y="2449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40" name="tx740"/>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41" name="tx741"/>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42" name="tx742"/>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3" name="tx743"/>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44" name="tx744"/>
            <p:cNvSpPr/>
            <p:nvPr/>
          </p:nvSpPr>
          <p:spPr>
            <a:xfrm>
              <a:off x="369357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5" name="tx745"/>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6" name="tx746"/>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7" name="tx747"/>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8" name="tx748"/>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9" name="tx749"/>
            <p:cNvSpPr/>
            <p:nvPr/>
          </p:nvSpPr>
          <p:spPr>
            <a:xfrm>
              <a:off x="520509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0" name="tx750"/>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2" name="tx752"/>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5" name="tx755"/>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7" name="tx757"/>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8" name="tx758"/>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9" name="tx759"/>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853043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187975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63" name="tx763"/>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64" name="tx764"/>
            <p:cNvSpPr/>
            <p:nvPr/>
          </p:nvSpPr>
          <p:spPr>
            <a:xfrm>
              <a:off x="248436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5" name="tx765"/>
            <p:cNvSpPr/>
            <p:nvPr/>
          </p:nvSpPr>
          <p:spPr>
            <a:xfrm>
              <a:off x="278666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66" name="tx766"/>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67" name="tx767"/>
            <p:cNvSpPr/>
            <p:nvPr/>
          </p:nvSpPr>
          <p:spPr>
            <a:xfrm>
              <a:off x="3391272"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8" name="tx768"/>
            <p:cNvSpPr/>
            <p:nvPr/>
          </p:nvSpPr>
          <p:spPr>
            <a:xfrm>
              <a:off x="3693575"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9" name="tx769"/>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70" name="tx770"/>
            <p:cNvSpPr/>
            <p:nvPr/>
          </p:nvSpPr>
          <p:spPr>
            <a:xfrm>
              <a:off x="187975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1" name="tx771"/>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2" name="tx772"/>
            <p:cNvSpPr/>
            <p:nvPr/>
          </p:nvSpPr>
          <p:spPr>
            <a:xfrm>
              <a:off x="2484361" y="45425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73" name="tx773"/>
            <p:cNvSpPr/>
            <p:nvPr/>
          </p:nvSpPr>
          <p:spPr>
            <a:xfrm>
              <a:off x="2786664" y="45428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74" name="tx774"/>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5" name="tx775"/>
            <p:cNvSpPr/>
            <p:nvPr/>
          </p:nvSpPr>
          <p:spPr>
            <a:xfrm>
              <a:off x="3391272" y="454389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76" name="tx776"/>
            <p:cNvSpPr/>
            <p:nvPr/>
          </p:nvSpPr>
          <p:spPr>
            <a:xfrm>
              <a:off x="369357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77" name="tx777"/>
            <p:cNvSpPr/>
            <p:nvPr/>
          </p:nvSpPr>
          <p:spPr>
            <a:xfrm>
              <a:off x="399587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8" name="tx778"/>
            <p:cNvSpPr/>
            <p:nvPr/>
          </p:nvSpPr>
          <p:spPr>
            <a:xfrm>
              <a:off x="429818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9" name="tx779"/>
            <p:cNvSpPr/>
            <p:nvPr/>
          </p:nvSpPr>
          <p:spPr>
            <a:xfrm>
              <a:off x="4600487" y="45428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80" name="tx780"/>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81" name="tx781"/>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82" name="tx782"/>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83" name="tx783"/>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4" name="tx784"/>
            <p:cNvSpPr/>
            <p:nvPr/>
          </p:nvSpPr>
          <p:spPr>
            <a:xfrm>
              <a:off x="611200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85" name="tx785"/>
            <p:cNvSpPr/>
            <p:nvPr/>
          </p:nvSpPr>
          <p:spPr>
            <a:xfrm>
              <a:off x="641430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6" name="tx786"/>
            <p:cNvSpPr/>
            <p:nvPr/>
          </p:nvSpPr>
          <p:spPr>
            <a:xfrm>
              <a:off x="671661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7" name="tx787"/>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8" name="tx788"/>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9" name="tx789"/>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90" name="tx790"/>
            <p:cNvSpPr/>
            <p:nvPr/>
          </p:nvSpPr>
          <p:spPr>
            <a:xfrm>
              <a:off x="792582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91" name="tx791"/>
            <p:cNvSpPr/>
            <p:nvPr/>
          </p:nvSpPr>
          <p:spPr>
            <a:xfrm>
              <a:off x="8228131" y="45425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92" name="tx792"/>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3" name="tx793"/>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94" name="tx794"/>
            <p:cNvSpPr/>
            <p:nvPr/>
          </p:nvSpPr>
          <p:spPr>
            <a:xfrm>
              <a:off x="671661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95" name="tx795"/>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6" name="tx796"/>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7" name="tx797"/>
            <p:cNvSpPr/>
            <p:nvPr/>
          </p:nvSpPr>
          <p:spPr>
            <a:xfrm>
              <a:off x="7623524"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8" name="tx798"/>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9" name="tx799"/>
            <p:cNvSpPr/>
            <p:nvPr/>
          </p:nvSpPr>
          <p:spPr>
            <a:xfrm>
              <a:off x="822813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0" name="tx800"/>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01" name="tx801"/>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2" name="tx802"/>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03" name="tx803"/>
            <p:cNvSpPr/>
            <p:nvPr/>
          </p:nvSpPr>
          <p:spPr>
            <a:xfrm>
              <a:off x="278666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04" name="tx804"/>
            <p:cNvSpPr/>
            <p:nvPr/>
          </p:nvSpPr>
          <p:spPr>
            <a:xfrm>
              <a:off x="308896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5" name="tx805"/>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6" name="tx806"/>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07" name="tx807"/>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8" name="tx808"/>
            <p:cNvSpPr/>
            <p:nvPr/>
          </p:nvSpPr>
          <p:spPr>
            <a:xfrm>
              <a:off x="429818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09" name="tx809"/>
            <p:cNvSpPr/>
            <p:nvPr/>
          </p:nvSpPr>
          <p:spPr>
            <a:xfrm>
              <a:off x="460048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0" name="tx810"/>
            <p:cNvSpPr/>
            <p:nvPr/>
          </p:nvSpPr>
          <p:spPr>
            <a:xfrm>
              <a:off x="4902790"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1" name="tx811"/>
            <p:cNvSpPr/>
            <p:nvPr/>
          </p:nvSpPr>
          <p:spPr>
            <a:xfrm>
              <a:off x="520509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12" name="tx812"/>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13" name="tx813"/>
            <p:cNvSpPr/>
            <p:nvPr/>
          </p:nvSpPr>
          <p:spPr>
            <a:xfrm>
              <a:off x="580970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14" name="tx814"/>
            <p:cNvSpPr/>
            <p:nvPr/>
          </p:nvSpPr>
          <p:spPr>
            <a:xfrm>
              <a:off x="6112005"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15" name="tx815"/>
            <p:cNvSpPr/>
            <p:nvPr/>
          </p:nvSpPr>
          <p:spPr>
            <a:xfrm>
              <a:off x="641430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6" name="tx816"/>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7" name="tx817"/>
            <p:cNvSpPr/>
            <p:nvPr/>
          </p:nvSpPr>
          <p:spPr>
            <a:xfrm>
              <a:off x="7018916"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8" name="tx818"/>
            <p:cNvSpPr/>
            <p:nvPr/>
          </p:nvSpPr>
          <p:spPr>
            <a:xfrm>
              <a:off x="7321220"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9" name="tx819"/>
            <p:cNvSpPr/>
            <p:nvPr/>
          </p:nvSpPr>
          <p:spPr>
            <a:xfrm>
              <a:off x="762352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20" name="tx820"/>
            <p:cNvSpPr/>
            <p:nvPr/>
          </p:nvSpPr>
          <p:spPr>
            <a:xfrm>
              <a:off x="7925827"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1" name="tx821"/>
            <p:cNvSpPr/>
            <p:nvPr/>
          </p:nvSpPr>
          <p:spPr>
            <a:xfrm>
              <a:off x="8228131"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2" name="tx822"/>
            <p:cNvSpPr/>
            <p:nvPr/>
          </p:nvSpPr>
          <p:spPr>
            <a:xfrm>
              <a:off x="8530435"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3" name="tx823"/>
            <p:cNvSpPr/>
            <p:nvPr/>
          </p:nvSpPr>
          <p:spPr>
            <a:xfrm>
              <a:off x="883273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24" name="tx824"/>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5" name="tx825"/>
            <p:cNvSpPr/>
            <p:nvPr/>
          </p:nvSpPr>
          <p:spPr>
            <a:xfrm>
              <a:off x="218205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26" name="tx826"/>
            <p:cNvSpPr/>
            <p:nvPr/>
          </p:nvSpPr>
          <p:spPr>
            <a:xfrm>
              <a:off x="248436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27" name="tx827"/>
            <p:cNvSpPr/>
            <p:nvPr/>
          </p:nvSpPr>
          <p:spPr>
            <a:xfrm>
              <a:off x="2786664"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28" name="tx828"/>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9" name="tx829"/>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30" name="tx830"/>
            <p:cNvSpPr/>
            <p:nvPr/>
          </p:nvSpPr>
          <p:spPr>
            <a:xfrm>
              <a:off x="3995879"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1" name="tx831"/>
            <p:cNvSpPr/>
            <p:nvPr/>
          </p:nvSpPr>
          <p:spPr>
            <a:xfrm>
              <a:off x="4298183"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32" name="tx832"/>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3" name="tx833"/>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4" name="tx834"/>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5" name="tx835"/>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6" name="tx836"/>
            <p:cNvSpPr/>
            <p:nvPr/>
          </p:nvSpPr>
          <p:spPr>
            <a:xfrm>
              <a:off x="580970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7" name="tx837"/>
            <p:cNvSpPr/>
            <p:nvPr/>
          </p:nvSpPr>
          <p:spPr>
            <a:xfrm>
              <a:off x="611200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38" name="tx838"/>
            <p:cNvSpPr/>
            <p:nvPr/>
          </p:nvSpPr>
          <p:spPr>
            <a:xfrm>
              <a:off x="641430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9" name="tx839"/>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0" name="tx840"/>
            <p:cNvSpPr/>
            <p:nvPr/>
          </p:nvSpPr>
          <p:spPr>
            <a:xfrm>
              <a:off x="7018916"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41" name="tx841"/>
            <p:cNvSpPr/>
            <p:nvPr/>
          </p:nvSpPr>
          <p:spPr>
            <a:xfrm>
              <a:off x="732122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42" name="tx842"/>
            <p:cNvSpPr/>
            <p:nvPr/>
          </p:nvSpPr>
          <p:spPr>
            <a:xfrm>
              <a:off x="762352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3" name="tx843"/>
            <p:cNvSpPr/>
            <p:nvPr/>
          </p:nvSpPr>
          <p:spPr>
            <a:xfrm>
              <a:off x="792582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44" name="tx844"/>
            <p:cNvSpPr/>
            <p:nvPr/>
          </p:nvSpPr>
          <p:spPr>
            <a:xfrm>
              <a:off x="822813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5" name="tx845"/>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6" name="tx846"/>
            <p:cNvSpPr/>
            <p:nvPr/>
          </p:nvSpPr>
          <p:spPr>
            <a:xfrm>
              <a:off x="883273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47" name="tx847"/>
            <p:cNvSpPr/>
            <p:nvPr/>
          </p:nvSpPr>
          <p:spPr>
            <a:xfrm>
              <a:off x="490279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48" name="tx848"/>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49" name="tx849"/>
            <p:cNvSpPr/>
            <p:nvPr/>
          </p:nvSpPr>
          <p:spPr>
            <a:xfrm>
              <a:off x="550739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50" name="tx850"/>
            <p:cNvSpPr/>
            <p:nvPr/>
          </p:nvSpPr>
          <p:spPr>
            <a:xfrm>
              <a:off x="580970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51" name="tx851"/>
            <p:cNvSpPr/>
            <p:nvPr/>
          </p:nvSpPr>
          <p:spPr>
            <a:xfrm>
              <a:off x="611200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2" name="tx852"/>
            <p:cNvSpPr/>
            <p:nvPr/>
          </p:nvSpPr>
          <p:spPr>
            <a:xfrm>
              <a:off x="641430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3" name="tx853"/>
            <p:cNvSpPr/>
            <p:nvPr/>
          </p:nvSpPr>
          <p:spPr>
            <a:xfrm>
              <a:off x="187975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4" name="tx854"/>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55" name="tx855"/>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6" name="tx856"/>
            <p:cNvSpPr/>
            <p:nvPr/>
          </p:nvSpPr>
          <p:spPr>
            <a:xfrm>
              <a:off x="2182057"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7" name="tx857"/>
            <p:cNvSpPr/>
            <p:nvPr/>
          </p:nvSpPr>
          <p:spPr>
            <a:xfrm>
              <a:off x="2484361" y="40209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58" name="tx858"/>
            <p:cNvSpPr/>
            <p:nvPr/>
          </p:nvSpPr>
          <p:spPr>
            <a:xfrm>
              <a:off x="278666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59" name="tx859"/>
            <p:cNvSpPr/>
            <p:nvPr/>
          </p:nvSpPr>
          <p:spPr>
            <a:xfrm>
              <a:off x="308896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0" name="tx860"/>
            <p:cNvSpPr/>
            <p:nvPr/>
          </p:nvSpPr>
          <p:spPr>
            <a:xfrm>
              <a:off x="3391272"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1" name="tx861"/>
            <p:cNvSpPr/>
            <p:nvPr/>
          </p:nvSpPr>
          <p:spPr>
            <a:xfrm>
              <a:off x="187975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2" name="tx862"/>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3" name="tx863"/>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5" name="tx865"/>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7" name="tx867"/>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9" name="tx869"/>
            <p:cNvSpPr/>
            <p:nvPr/>
          </p:nvSpPr>
          <p:spPr>
            <a:xfrm>
              <a:off x="248436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0" name="tx870"/>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1" name="tx871"/>
            <p:cNvSpPr/>
            <p:nvPr/>
          </p:nvSpPr>
          <p:spPr>
            <a:xfrm>
              <a:off x="308896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72" name="tx872"/>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3" name="tx873"/>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4" name="tx874"/>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5" name="tx875"/>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6" name="tx876"/>
            <p:cNvSpPr/>
            <p:nvPr/>
          </p:nvSpPr>
          <p:spPr>
            <a:xfrm>
              <a:off x="460048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77" name="tx877"/>
            <p:cNvSpPr/>
            <p:nvPr/>
          </p:nvSpPr>
          <p:spPr>
            <a:xfrm>
              <a:off x="490279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8" name="tx878"/>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9" name="tx879"/>
            <p:cNvSpPr/>
            <p:nvPr/>
          </p:nvSpPr>
          <p:spPr>
            <a:xfrm>
              <a:off x="550739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0" name="tx880"/>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1" name="tx881"/>
            <p:cNvSpPr/>
            <p:nvPr/>
          </p:nvSpPr>
          <p:spPr>
            <a:xfrm>
              <a:off x="611200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2" name="tx882"/>
            <p:cNvSpPr/>
            <p:nvPr/>
          </p:nvSpPr>
          <p:spPr>
            <a:xfrm>
              <a:off x="6414309" y="3496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3" name="tx883"/>
            <p:cNvSpPr/>
            <p:nvPr/>
          </p:nvSpPr>
          <p:spPr>
            <a:xfrm>
              <a:off x="6716613" y="3496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4" name="tx884"/>
            <p:cNvSpPr/>
            <p:nvPr/>
          </p:nvSpPr>
          <p:spPr>
            <a:xfrm>
              <a:off x="7018916"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5" name="tx885"/>
            <p:cNvSpPr/>
            <p:nvPr/>
          </p:nvSpPr>
          <p:spPr>
            <a:xfrm>
              <a:off x="7321220"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6" name="tx886"/>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7" name="tx887"/>
            <p:cNvSpPr/>
            <p:nvPr/>
          </p:nvSpPr>
          <p:spPr>
            <a:xfrm>
              <a:off x="792582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88" name="tx888"/>
            <p:cNvSpPr/>
            <p:nvPr/>
          </p:nvSpPr>
          <p:spPr>
            <a:xfrm>
              <a:off x="822813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9" name="tx889"/>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0" name="tx890"/>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1" name="tx891"/>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92" name="tx892"/>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3" name="tx893"/>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4" name="tx894"/>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95" name="tx895"/>
            <p:cNvSpPr/>
            <p:nvPr/>
          </p:nvSpPr>
          <p:spPr>
            <a:xfrm>
              <a:off x="490279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6" name="tx896"/>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7" name="tx897"/>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8" name="tx898"/>
            <p:cNvSpPr/>
            <p:nvPr/>
          </p:nvSpPr>
          <p:spPr>
            <a:xfrm>
              <a:off x="580970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99" name="tx899"/>
            <p:cNvSpPr/>
            <p:nvPr/>
          </p:nvSpPr>
          <p:spPr>
            <a:xfrm>
              <a:off x="611200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0" name="tx900"/>
            <p:cNvSpPr/>
            <p:nvPr/>
          </p:nvSpPr>
          <p:spPr>
            <a:xfrm>
              <a:off x="641430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1" name="tx901"/>
            <p:cNvSpPr/>
            <p:nvPr/>
          </p:nvSpPr>
          <p:spPr>
            <a:xfrm>
              <a:off x="671661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2" name="tx902"/>
            <p:cNvSpPr/>
            <p:nvPr/>
          </p:nvSpPr>
          <p:spPr>
            <a:xfrm>
              <a:off x="7018916"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3" name="tx903"/>
            <p:cNvSpPr/>
            <p:nvPr/>
          </p:nvSpPr>
          <p:spPr>
            <a:xfrm>
              <a:off x="7321220"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04" name="tx904"/>
            <p:cNvSpPr/>
            <p:nvPr/>
          </p:nvSpPr>
          <p:spPr>
            <a:xfrm>
              <a:off x="762352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5" name="tx905"/>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6" name="tx906"/>
            <p:cNvSpPr/>
            <p:nvPr/>
          </p:nvSpPr>
          <p:spPr>
            <a:xfrm>
              <a:off x="8530435"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07" name="tx907"/>
            <p:cNvSpPr/>
            <p:nvPr/>
          </p:nvSpPr>
          <p:spPr>
            <a:xfrm>
              <a:off x="8832739" y="40199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8" name="tx908"/>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9" name="tx909"/>
            <p:cNvSpPr/>
            <p:nvPr/>
          </p:nvSpPr>
          <p:spPr>
            <a:xfrm>
              <a:off x="460048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0" name="tx910"/>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1" name="tx911"/>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2" name="tx912"/>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4" name="tx914"/>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5" name="tx915"/>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1" name="tx921"/>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2" name="tx922"/>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3" name="tx923"/>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4" name="tx924"/>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7" name="tx927"/>
            <p:cNvSpPr/>
            <p:nvPr/>
          </p:nvSpPr>
          <p:spPr>
            <a:xfrm>
              <a:off x="2786664" y="19262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8" name="tx928"/>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9" name="tx929"/>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0" name="tx930"/>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1" name="tx931"/>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2" name="tx932"/>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3" name="tx933"/>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4" name="tx934"/>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5" name="tx935"/>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6" name="tx936"/>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7" name="tx937"/>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8" name="tx938"/>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39" name="tx939"/>
            <p:cNvSpPr/>
            <p:nvPr/>
          </p:nvSpPr>
          <p:spPr>
            <a:xfrm>
              <a:off x="6414309" y="19262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0" name="tx940"/>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1" name="tx941"/>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2" name="tx942"/>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3" name="tx943"/>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4" name="tx944"/>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5" name="tx945"/>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6" name="tx946"/>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7" name="tx947"/>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8" name="tx948"/>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9" name="tx949"/>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52" name="tx952"/>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8" name="tx958"/>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9" name="tx959"/>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1" name="tx961"/>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2" name="tx962"/>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4" name="tx964"/>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5" name="tx965"/>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6" name="tx966"/>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7" name="tx967"/>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8" name="tx968"/>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9" name="tx969"/>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0" name="tx970"/>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2182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3" name="tx973"/>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74" name="tx974"/>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75" name="tx975"/>
            <p:cNvSpPr/>
            <p:nvPr/>
          </p:nvSpPr>
          <p:spPr>
            <a:xfrm>
              <a:off x="369357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49027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2" name="tx982"/>
            <p:cNvSpPr/>
            <p:nvPr/>
          </p:nvSpPr>
          <p:spPr>
            <a:xfrm>
              <a:off x="58097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3" name="tx983"/>
            <p:cNvSpPr/>
            <p:nvPr/>
          </p:nvSpPr>
          <p:spPr>
            <a:xfrm>
              <a:off x="61120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4" name="tx984"/>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5" name="tx985"/>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6" name="tx986"/>
            <p:cNvSpPr/>
            <p:nvPr/>
          </p:nvSpPr>
          <p:spPr>
            <a:xfrm>
              <a:off x="70189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7" name="tx987"/>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9" name="tx989"/>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0" name="tx990"/>
            <p:cNvSpPr/>
            <p:nvPr/>
          </p:nvSpPr>
          <p:spPr>
            <a:xfrm>
              <a:off x="822813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1" name="tx991"/>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2" name="tx992"/>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3" name="tx993"/>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94" name="tx994"/>
            <p:cNvSpPr/>
            <p:nvPr/>
          </p:nvSpPr>
          <p:spPr>
            <a:xfrm>
              <a:off x="580970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5" name="tx995"/>
            <p:cNvSpPr/>
            <p:nvPr/>
          </p:nvSpPr>
          <p:spPr>
            <a:xfrm>
              <a:off x="6112005"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96" name="tx996"/>
            <p:cNvSpPr/>
            <p:nvPr/>
          </p:nvSpPr>
          <p:spPr>
            <a:xfrm>
              <a:off x="641430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7" name="tx997"/>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8" name="tx998"/>
            <p:cNvSpPr/>
            <p:nvPr/>
          </p:nvSpPr>
          <p:spPr>
            <a:xfrm>
              <a:off x="7018916"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9" name="tx999"/>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0" name="tx1000"/>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1" name="tx1001"/>
            <p:cNvSpPr/>
            <p:nvPr/>
          </p:nvSpPr>
          <p:spPr>
            <a:xfrm>
              <a:off x="7925827"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02" name="tx1002"/>
            <p:cNvSpPr/>
            <p:nvPr/>
          </p:nvSpPr>
          <p:spPr>
            <a:xfrm>
              <a:off x="8228131"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03" name="tx1003"/>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4" name="tx1004"/>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5" name="tx1005"/>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06" name="tx1006"/>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07" name="tx1007"/>
            <p:cNvSpPr/>
            <p:nvPr/>
          </p:nvSpPr>
          <p:spPr>
            <a:xfrm>
              <a:off x="248436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8" name="tx1008"/>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09" name="tx1009"/>
            <p:cNvSpPr/>
            <p:nvPr/>
          </p:nvSpPr>
          <p:spPr>
            <a:xfrm>
              <a:off x="308896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0" name="tx1010"/>
            <p:cNvSpPr/>
            <p:nvPr/>
          </p:nvSpPr>
          <p:spPr>
            <a:xfrm>
              <a:off x="3391272"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1" name="tx1011"/>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2" name="tx1012"/>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3" name="tx1013"/>
            <p:cNvSpPr/>
            <p:nvPr/>
          </p:nvSpPr>
          <p:spPr>
            <a:xfrm>
              <a:off x="429818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4" name="tx1014"/>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15" name="tx1015"/>
            <p:cNvSpPr/>
            <p:nvPr/>
          </p:nvSpPr>
          <p:spPr>
            <a:xfrm>
              <a:off x="490279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16" name="tx1016"/>
            <p:cNvSpPr/>
            <p:nvPr/>
          </p:nvSpPr>
          <p:spPr>
            <a:xfrm>
              <a:off x="520509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17" name="tx1017"/>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18" name="tx1018"/>
            <p:cNvSpPr/>
            <p:nvPr/>
          </p:nvSpPr>
          <p:spPr>
            <a:xfrm>
              <a:off x="5809701"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19" name="tx1019"/>
            <p:cNvSpPr/>
            <p:nvPr/>
          </p:nvSpPr>
          <p:spPr>
            <a:xfrm>
              <a:off x="611200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20" name="tx1020"/>
            <p:cNvSpPr/>
            <p:nvPr/>
          </p:nvSpPr>
          <p:spPr>
            <a:xfrm>
              <a:off x="641430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21" name="tx1021"/>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22" name="tx1022"/>
            <p:cNvSpPr/>
            <p:nvPr/>
          </p:nvSpPr>
          <p:spPr>
            <a:xfrm>
              <a:off x="7018916"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23" name="tx1023"/>
            <p:cNvSpPr/>
            <p:nvPr/>
          </p:nvSpPr>
          <p:spPr>
            <a:xfrm>
              <a:off x="732122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4" name="tx1024"/>
            <p:cNvSpPr/>
            <p:nvPr/>
          </p:nvSpPr>
          <p:spPr>
            <a:xfrm>
              <a:off x="7623524"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25" name="tx1025"/>
            <p:cNvSpPr/>
            <p:nvPr/>
          </p:nvSpPr>
          <p:spPr>
            <a:xfrm>
              <a:off x="792582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26" name="tx1026"/>
            <p:cNvSpPr/>
            <p:nvPr/>
          </p:nvSpPr>
          <p:spPr>
            <a:xfrm>
              <a:off x="822813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27" name="tx1027"/>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28" name="tx1028"/>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29" name="tx1029"/>
            <p:cNvSpPr/>
            <p:nvPr/>
          </p:nvSpPr>
          <p:spPr>
            <a:xfrm>
              <a:off x="1879753"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30" name="tx1030"/>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278666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3" name="tx1033"/>
            <p:cNvSpPr/>
            <p:nvPr/>
          </p:nvSpPr>
          <p:spPr>
            <a:xfrm>
              <a:off x="308896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5" name="tx1035"/>
            <p:cNvSpPr/>
            <p:nvPr/>
          </p:nvSpPr>
          <p:spPr>
            <a:xfrm>
              <a:off x="369357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6" name="tx1036"/>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7" name="tx1037"/>
            <p:cNvSpPr/>
            <p:nvPr/>
          </p:nvSpPr>
          <p:spPr>
            <a:xfrm>
              <a:off x="429818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8" name="tx1038"/>
            <p:cNvSpPr/>
            <p:nvPr/>
          </p:nvSpPr>
          <p:spPr>
            <a:xfrm>
              <a:off x="4600487" y="31479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39" name="tx1039"/>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40" name="tx1040"/>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41" name="tx1041"/>
            <p:cNvSpPr/>
            <p:nvPr/>
          </p:nvSpPr>
          <p:spPr>
            <a:xfrm>
              <a:off x="218205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42" name="tx1042"/>
            <p:cNvSpPr/>
            <p:nvPr/>
          </p:nvSpPr>
          <p:spPr>
            <a:xfrm>
              <a:off x="248436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43" name="tx1043"/>
            <p:cNvSpPr/>
            <p:nvPr/>
          </p:nvSpPr>
          <p:spPr>
            <a:xfrm>
              <a:off x="2786664"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44" name="tx1044"/>
            <p:cNvSpPr/>
            <p:nvPr/>
          </p:nvSpPr>
          <p:spPr>
            <a:xfrm>
              <a:off x="3088968"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45" name="tx1045"/>
            <p:cNvSpPr/>
            <p:nvPr/>
          </p:nvSpPr>
          <p:spPr>
            <a:xfrm>
              <a:off x="3391272"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46" name="tx1046"/>
            <p:cNvSpPr/>
            <p:nvPr/>
          </p:nvSpPr>
          <p:spPr>
            <a:xfrm>
              <a:off x="369357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47" name="tx1047"/>
            <p:cNvSpPr/>
            <p:nvPr/>
          </p:nvSpPr>
          <p:spPr>
            <a:xfrm>
              <a:off x="399587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48" name="tx1048"/>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49" name="tx1049"/>
            <p:cNvSpPr/>
            <p:nvPr/>
          </p:nvSpPr>
          <p:spPr>
            <a:xfrm>
              <a:off x="460048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50" name="tx1050"/>
            <p:cNvSpPr/>
            <p:nvPr/>
          </p:nvSpPr>
          <p:spPr>
            <a:xfrm>
              <a:off x="490279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51" name="tx1051"/>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52" name="tx1052"/>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53" name="tx1053"/>
            <p:cNvSpPr/>
            <p:nvPr/>
          </p:nvSpPr>
          <p:spPr>
            <a:xfrm>
              <a:off x="580970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54" name="tx1054"/>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55" name="tx1055"/>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56" name="tx1056"/>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7" name="tx1057"/>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8" name="tx1058"/>
            <p:cNvSpPr/>
            <p:nvPr/>
          </p:nvSpPr>
          <p:spPr>
            <a:xfrm>
              <a:off x="278666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9" name="tx1059"/>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60" name="tx1060"/>
            <p:cNvSpPr/>
            <p:nvPr/>
          </p:nvSpPr>
          <p:spPr>
            <a:xfrm>
              <a:off x="3391272"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1" name="tx1061"/>
            <p:cNvSpPr/>
            <p:nvPr/>
          </p:nvSpPr>
          <p:spPr>
            <a:xfrm>
              <a:off x="369357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2" name="tx1062"/>
            <p:cNvSpPr/>
            <p:nvPr/>
          </p:nvSpPr>
          <p:spPr>
            <a:xfrm>
              <a:off x="399587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3" name="tx1063"/>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64" name="tx1064"/>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65" name="tx1065"/>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6" name="tx1066"/>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7" name="tx1067"/>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8" name="tx1068"/>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9" name="tx1069"/>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0" name="tx1070"/>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1" name="tx1071"/>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2" name="tx1072"/>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3" name="tx1073"/>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4" name="tx1074"/>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5" name="tx1075"/>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6" name="tx1076"/>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7" name="tx1077"/>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78" name="tx1078"/>
            <p:cNvSpPr/>
            <p:nvPr/>
          </p:nvSpPr>
          <p:spPr>
            <a:xfrm>
              <a:off x="187975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9" name="tx1079"/>
            <p:cNvSpPr/>
            <p:nvPr/>
          </p:nvSpPr>
          <p:spPr>
            <a:xfrm>
              <a:off x="2182057"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0" name="tx1080"/>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81" name="tx1081"/>
            <p:cNvSpPr/>
            <p:nvPr/>
          </p:nvSpPr>
          <p:spPr>
            <a:xfrm>
              <a:off x="278666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82" name="tx1082"/>
            <p:cNvSpPr/>
            <p:nvPr/>
          </p:nvSpPr>
          <p:spPr>
            <a:xfrm>
              <a:off x="308896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83" name="tx1083"/>
            <p:cNvSpPr/>
            <p:nvPr/>
          </p:nvSpPr>
          <p:spPr>
            <a:xfrm>
              <a:off x="3391272"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84" name="tx1084"/>
            <p:cNvSpPr/>
            <p:nvPr/>
          </p:nvSpPr>
          <p:spPr>
            <a:xfrm>
              <a:off x="369357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399587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6" name="tx1086"/>
            <p:cNvSpPr/>
            <p:nvPr/>
          </p:nvSpPr>
          <p:spPr>
            <a:xfrm>
              <a:off x="4298183"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87" name="tx1087"/>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88" name="tx1088"/>
            <p:cNvSpPr/>
            <p:nvPr/>
          </p:nvSpPr>
          <p:spPr>
            <a:xfrm>
              <a:off x="4902790" y="436856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89" name="tx1089"/>
            <p:cNvSpPr/>
            <p:nvPr/>
          </p:nvSpPr>
          <p:spPr>
            <a:xfrm>
              <a:off x="5205094" y="436956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90" name="tx1090"/>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91" name="tx1091"/>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92" name="tx1092"/>
            <p:cNvSpPr/>
            <p:nvPr/>
          </p:nvSpPr>
          <p:spPr>
            <a:xfrm>
              <a:off x="611200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93" name="tx1093"/>
            <p:cNvSpPr/>
            <p:nvPr/>
          </p:nvSpPr>
          <p:spPr>
            <a:xfrm>
              <a:off x="6414309"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94" name="tx1094"/>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5" name="tx1095"/>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96" name="tx1096"/>
            <p:cNvSpPr/>
            <p:nvPr/>
          </p:nvSpPr>
          <p:spPr>
            <a:xfrm>
              <a:off x="7321220"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7" name="tx1097"/>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98" name="tx1098"/>
            <p:cNvSpPr/>
            <p:nvPr/>
          </p:nvSpPr>
          <p:spPr>
            <a:xfrm>
              <a:off x="792582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99" name="tx1099"/>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00" name="tx1100"/>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01" name="tx1101"/>
            <p:cNvSpPr/>
            <p:nvPr/>
          </p:nvSpPr>
          <p:spPr>
            <a:xfrm>
              <a:off x="883273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02" name="tx1102"/>
            <p:cNvSpPr/>
            <p:nvPr/>
          </p:nvSpPr>
          <p:spPr>
            <a:xfrm>
              <a:off x="369357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103" name="tx1103"/>
            <p:cNvSpPr/>
            <p:nvPr/>
          </p:nvSpPr>
          <p:spPr>
            <a:xfrm>
              <a:off x="3995879"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4" name="tx1104"/>
            <p:cNvSpPr/>
            <p:nvPr/>
          </p:nvSpPr>
          <p:spPr>
            <a:xfrm>
              <a:off x="4298183"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05" name="tx1105"/>
            <p:cNvSpPr/>
            <p:nvPr/>
          </p:nvSpPr>
          <p:spPr>
            <a:xfrm>
              <a:off x="460048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06" name="tx1106"/>
            <p:cNvSpPr/>
            <p:nvPr/>
          </p:nvSpPr>
          <p:spPr>
            <a:xfrm>
              <a:off x="490279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07" name="tx1107"/>
            <p:cNvSpPr/>
            <p:nvPr/>
          </p:nvSpPr>
          <p:spPr>
            <a:xfrm>
              <a:off x="520509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08" name="tx1108"/>
            <p:cNvSpPr/>
            <p:nvPr/>
          </p:nvSpPr>
          <p:spPr>
            <a:xfrm>
              <a:off x="5507398"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09" name="tx1109"/>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10" name="tx1110"/>
            <p:cNvSpPr/>
            <p:nvPr/>
          </p:nvSpPr>
          <p:spPr>
            <a:xfrm>
              <a:off x="6112005" y="52401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11" name="tx1111"/>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12" name="tx1112"/>
            <p:cNvSpPr/>
            <p:nvPr/>
          </p:nvSpPr>
          <p:spPr>
            <a:xfrm>
              <a:off x="6716613"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13" name="tx1113"/>
            <p:cNvSpPr/>
            <p:nvPr/>
          </p:nvSpPr>
          <p:spPr>
            <a:xfrm>
              <a:off x="7018916" y="5241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14" name="tx1114"/>
            <p:cNvSpPr/>
            <p:nvPr/>
          </p:nvSpPr>
          <p:spPr>
            <a:xfrm>
              <a:off x="7321220" y="5241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15" name="tx1115"/>
            <p:cNvSpPr/>
            <p:nvPr/>
          </p:nvSpPr>
          <p:spPr>
            <a:xfrm>
              <a:off x="7623524"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16" name="tx1116"/>
            <p:cNvSpPr/>
            <p:nvPr/>
          </p:nvSpPr>
          <p:spPr>
            <a:xfrm>
              <a:off x="7925827" y="52401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17" name="tx1117"/>
            <p:cNvSpPr/>
            <p:nvPr/>
          </p:nvSpPr>
          <p:spPr>
            <a:xfrm>
              <a:off x="8228131"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18" name="tx1118"/>
            <p:cNvSpPr/>
            <p:nvPr/>
          </p:nvSpPr>
          <p:spPr>
            <a:xfrm>
              <a:off x="8530435"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19" name="tx1119"/>
            <p:cNvSpPr/>
            <p:nvPr/>
          </p:nvSpPr>
          <p:spPr>
            <a:xfrm>
              <a:off x="8832739"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20" name="tx1120"/>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21" name="tx1121"/>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4" name="tx1124"/>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5" name="tx1125"/>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6" name="tx1126"/>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7" name="tx1127"/>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8" name="tx1128"/>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0" name="tx1130"/>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1" name="tx1131"/>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2" name="tx1132"/>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3" name="tx1133"/>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4" name="tx1134"/>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5" name="tx1135"/>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6" name="tx1136"/>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8" name="tx1138"/>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9" name="tx1139"/>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0" name="tx1140"/>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1" name="tx1141"/>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2" name="tx1142"/>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3" name="tx1143"/>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4" name="tx1144"/>
            <p:cNvSpPr/>
            <p:nvPr/>
          </p:nvSpPr>
          <p:spPr>
            <a:xfrm>
              <a:off x="8228131" y="1751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5" name="tx1145"/>
            <p:cNvSpPr/>
            <p:nvPr/>
          </p:nvSpPr>
          <p:spPr>
            <a:xfrm>
              <a:off x="8530435" y="1751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6" name="tx1146"/>
            <p:cNvSpPr/>
            <p:nvPr/>
          </p:nvSpPr>
          <p:spPr>
            <a:xfrm>
              <a:off x="8832739" y="1751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7" name="tx1147"/>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48" name="tx1148"/>
            <p:cNvSpPr/>
            <p:nvPr/>
          </p:nvSpPr>
          <p:spPr>
            <a:xfrm>
              <a:off x="2182057" y="1228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9" name="tx1149"/>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50" name="tx1150"/>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1" name="tx1151"/>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2" name="tx1152"/>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3" name="tx1153"/>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4" name="tx1154"/>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5" name="tx1155"/>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8" name="tx1158"/>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9" name="tx1159"/>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60" name="tx1160"/>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1" name="tx1161"/>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2" name="tx1162"/>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3" name="tx1163"/>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64" name="tx1164"/>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5" name="tx1165"/>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6" name="tx1166"/>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7" name="tx1167"/>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8" name="tx1168"/>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9" name="tx1169"/>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0" name="tx1170"/>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1" name="tx1171"/>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72" name="tx1172"/>
            <p:cNvSpPr/>
            <p:nvPr/>
          </p:nvSpPr>
          <p:spPr>
            <a:xfrm>
              <a:off x="883273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73" name="tx1173"/>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74" name="tx1174"/>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75" name="tx1175"/>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76" name="tx1176"/>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77" name="tx1177"/>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78" name="tx1178"/>
            <p:cNvSpPr/>
            <p:nvPr/>
          </p:nvSpPr>
          <p:spPr>
            <a:xfrm>
              <a:off x="4298183"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79" name="tx1179"/>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80" name="tx1180"/>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81" name="tx1181"/>
            <p:cNvSpPr/>
            <p:nvPr/>
          </p:nvSpPr>
          <p:spPr>
            <a:xfrm>
              <a:off x="520509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2" name="tx1182"/>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3" name="tx1183"/>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4" name="tx1184"/>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85" name="tx1185"/>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86" name="tx1186"/>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7" name="tx1187"/>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8" name="tx1188"/>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89" name="tx1189"/>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0" name="tx1190"/>
            <p:cNvSpPr/>
            <p:nvPr/>
          </p:nvSpPr>
          <p:spPr>
            <a:xfrm>
              <a:off x="7925827"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91" name="tx1191"/>
            <p:cNvSpPr/>
            <p:nvPr/>
          </p:nvSpPr>
          <p:spPr>
            <a:xfrm>
              <a:off x="8228131"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92" name="tx1192"/>
            <p:cNvSpPr/>
            <p:nvPr/>
          </p:nvSpPr>
          <p:spPr>
            <a:xfrm>
              <a:off x="853043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93" name="tx1193"/>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4" name="tx1194"/>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5" name="tx1195"/>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6" name="tx1196"/>
            <p:cNvSpPr/>
            <p:nvPr/>
          </p:nvSpPr>
          <p:spPr>
            <a:xfrm>
              <a:off x="2786664"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97" name="tx1197"/>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8" name="tx1198"/>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9" name="tx1199"/>
            <p:cNvSpPr/>
            <p:nvPr/>
          </p:nvSpPr>
          <p:spPr>
            <a:xfrm>
              <a:off x="3693575"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0" name="tx1200"/>
            <p:cNvSpPr/>
            <p:nvPr/>
          </p:nvSpPr>
          <p:spPr>
            <a:xfrm>
              <a:off x="3995879"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01" name="tx1201"/>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02" name="tx1202"/>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3" name="tx1203"/>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4" name="tx1204"/>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5" name="tx1205"/>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6" name="tx1206"/>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7" name="tx1207"/>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8" name="tx1208"/>
            <p:cNvSpPr/>
            <p:nvPr/>
          </p:nvSpPr>
          <p:spPr>
            <a:xfrm>
              <a:off x="641430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9" name="tx1209"/>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0" name="tx1210"/>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1" name="tx1211"/>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2" name="tx1212"/>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3" name="tx1213"/>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4" name="tx1214"/>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15" name="tx1215"/>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16" name="tx1216"/>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17" name="tx1217"/>
            <p:cNvSpPr/>
            <p:nvPr/>
          </p:nvSpPr>
          <p:spPr>
            <a:xfrm>
              <a:off x="187975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18" name="tx1218"/>
            <p:cNvSpPr/>
            <p:nvPr/>
          </p:nvSpPr>
          <p:spPr>
            <a:xfrm>
              <a:off x="429818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19" name="tx1219"/>
            <p:cNvSpPr/>
            <p:nvPr/>
          </p:nvSpPr>
          <p:spPr>
            <a:xfrm>
              <a:off x="460048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20" name="tx1220"/>
            <p:cNvSpPr/>
            <p:nvPr/>
          </p:nvSpPr>
          <p:spPr>
            <a:xfrm>
              <a:off x="490279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21" name="tx1221"/>
            <p:cNvSpPr/>
            <p:nvPr/>
          </p:nvSpPr>
          <p:spPr>
            <a:xfrm>
              <a:off x="5205094"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22" name="tx1222"/>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23" name="tx1223"/>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24" name="tx1224"/>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5" name="tx1225"/>
            <p:cNvSpPr/>
            <p:nvPr/>
          </p:nvSpPr>
          <p:spPr>
            <a:xfrm>
              <a:off x="641430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26" name="tx1226"/>
            <p:cNvSpPr/>
            <p:nvPr/>
          </p:nvSpPr>
          <p:spPr>
            <a:xfrm>
              <a:off x="671661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27" name="tx1227"/>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28" name="tx1228"/>
            <p:cNvSpPr/>
            <p:nvPr/>
          </p:nvSpPr>
          <p:spPr>
            <a:xfrm>
              <a:off x="7321220"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29" name="tx1229"/>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30" name="tx1230"/>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31" name="tx1231"/>
            <p:cNvSpPr/>
            <p:nvPr/>
          </p:nvSpPr>
          <p:spPr>
            <a:xfrm>
              <a:off x="853043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32" name="tx1232"/>
            <p:cNvSpPr/>
            <p:nvPr/>
          </p:nvSpPr>
          <p:spPr>
            <a:xfrm>
              <a:off x="1879753"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3" name="tx1233"/>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4" name="tx1234"/>
            <p:cNvSpPr/>
            <p:nvPr/>
          </p:nvSpPr>
          <p:spPr>
            <a:xfrm>
              <a:off x="248436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5" name="tx1235"/>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36" name="tx1236"/>
            <p:cNvSpPr/>
            <p:nvPr/>
          </p:nvSpPr>
          <p:spPr>
            <a:xfrm>
              <a:off x="3995879"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37" name="tx1237"/>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38" name="tx1238"/>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9" name="tx1239"/>
            <p:cNvSpPr/>
            <p:nvPr/>
          </p:nvSpPr>
          <p:spPr>
            <a:xfrm>
              <a:off x="611200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40" name="tx1240"/>
            <p:cNvSpPr/>
            <p:nvPr/>
          </p:nvSpPr>
          <p:spPr>
            <a:xfrm>
              <a:off x="6414309"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41" name="tx1241"/>
            <p:cNvSpPr/>
            <p:nvPr/>
          </p:nvSpPr>
          <p:spPr>
            <a:xfrm>
              <a:off x="6716613"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42" name="tx1242"/>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43" name="tx1243"/>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4" name="tx1244"/>
            <p:cNvSpPr/>
            <p:nvPr/>
          </p:nvSpPr>
          <p:spPr>
            <a:xfrm>
              <a:off x="792582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45" name="tx1245"/>
            <p:cNvSpPr/>
            <p:nvPr/>
          </p:nvSpPr>
          <p:spPr>
            <a:xfrm>
              <a:off x="822813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46" name="tx1246"/>
            <p:cNvSpPr/>
            <p:nvPr/>
          </p:nvSpPr>
          <p:spPr>
            <a:xfrm>
              <a:off x="853043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7" name="tx1247"/>
            <p:cNvSpPr/>
            <p:nvPr/>
          </p:nvSpPr>
          <p:spPr>
            <a:xfrm>
              <a:off x="883273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48" name="tx1248"/>
            <p:cNvSpPr/>
            <p:nvPr/>
          </p:nvSpPr>
          <p:spPr>
            <a:xfrm>
              <a:off x="218205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49" name="tx1249"/>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50" name="tx1250"/>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51" name="tx1251"/>
            <p:cNvSpPr/>
            <p:nvPr/>
          </p:nvSpPr>
          <p:spPr>
            <a:xfrm>
              <a:off x="1879753"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52" name="tx1252"/>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53" name="tx1253"/>
            <p:cNvSpPr/>
            <p:nvPr/>
          </p:nvSpPr>
          <p:spPr>
            <a:xfrm>
              <a:off x="2484361" y="54142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54" name="tx1254"/>
            <p:cNvSpPr/>
            <p:nvPr/>
          </p:nvSpPr>
          <p:spPr>
            <a:xfrm>
              <a:off x="2786664"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55" name="tx1255"/>
            <p:cNvSpPr/>
            <p:nvPr/>
          </p:nvSpPr>
          <p:spPr>
            <a:xfrm>
              <a:off x="3088968"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256" name="tx1256"/>
            <p:cNvSpPr/>
            <p:nvPr/>
          </p:nvSpPr>
          <p:spPr>
            <a:xfrm>
              <a:off x="3391272"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57" name="tx1257"/>
            <p:cNvSpPr/>
            <p:nvPr/>
          </p:nvSpPr>
          <p:spPr>
            <a:xfrm>
              <a:off x="369357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58" name="tx1258"/>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59" name="tx1259"/>
            <p:cNvSpPr/>
            <p:nvPr/>
          </p:nvSpPr>
          <p:spPr>
            <a:xfrm>
              <a:off x="429818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60" name="tx1260"/>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61" name="tx1261"/>
            <p:cNvSpPr/>
            <p:nvPr/>
          </p:nvSpPr>
          <p:spPr>
            <a:xfrm>
              <a:off x="8228131" y="40199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62" name="tx1262"/>
            <p:cNvSpPr/>
            <p:nvPr/>
          </p:nvSpPr>
          <p:spPr>
            <a:xfrm>
              <a:off x="1909898" y="3320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63" name="tx1263"/>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64" name="tx1264"/>
            <p:cNvSpPr/>
            <p:nvPr/>
          </p:nvSpPr>
          <p:spPr>
            <a:xfrm>
              <a:off x="2786664"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65" name="tx1265"/>
            <p:cNvSpPr/>
            <p:nvPr/>
          </p:nvSpPr>
          <p:spPr>
            <a:xfrm>
              <a:off x="4902790"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66" name="tx1266"/>
            <p:cNvSpPr/>
            <p:nvPr/>
          </p:nvSpPr>
          <p:spPr>
            <a:xfrm>
              <a:off x="641430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67" name="tx1267"/>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68" name="tx1268"/>
            <p:cNvSpPr/>
            <p:nvPr/>
          </p:nvSpPr>
          <p:spPr>
            <a:xfrm>
              <a:off x="7018916"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69" name="tx1269"/>
            <p:cNvSpPr/>
            <p:nvPr/>
          </p:nvSpPr>
          <p:spPr>
            <a:xfrm>
              <a:off x="732122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70" name="tx1270"/>
            <p:cNvSpPr/>
            <p:nvPr/>
          </p:nvSpPr>
          <p:spPr>
            <a:xfrm>
              <a:off x="7623524"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71" name="tx1271"/>
            <p:cNvSpPr/>
            <p:nvPr/>
          </p:nvSpPr>
          <p:spPr>
            <a:xfrm>
              <a:off x="7925827"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72" name="tx1272"/>
            <p:cNvSpPr/>
            <p:nvPr/>
          </p:nvSpPr>
          <p:spPr>
            <a:xfrm>
              <a:off x="822813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73" name="tx1273"/>
            <p:cNvSpPr/>
            <p:nvPr/>
          </p:nvSpPr>
          <p:spPr>
            <a:xfrm>
              <a:off x="8530435"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74" name="tx1274"/>
            <p:cNvSpPr/>
            <p:nvPr/>
          </p:nvSpPr>
          <p:spPr>
            <a:xfrm>
              <a:off x="883273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75" name="tx1275"/>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76" name="tx1276"/>
            <p:cNvSpPr/>
            <p:nvPr/>
          </p:nvSpPr>
          <p:spPr>
            <a:xfrm>
              <a:off x="248436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77" name="tx1277"/>
            <p:cNvSpPr/>
            <p:nvPr/>
          </p:nvSpPr>
          <p:spPr>
            <a:xfrm>
              <a:off x="2786664" y="52399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78" name="tx1278"/>
            <p:cNvSpPr/>
            <p:nvPr/>
          </p:nvSpPr>
          <p:spPr>
            <a:xfrm>
              <a:off x="3088968" y="52399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79" name="tx1279"/>
            <p:cNvSpPr/>
            <p:nvPr/>
          </p:nvSpPr>
          <p:spPr>
            <a:xfrm>
              <a:off x="3391272"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80" name="tx1280"/>
            <p:cNvSpPr/>
            <p:nvPr/>
          </p:nvSpPr>
          <p:spPr>
            <a:xfrm>
              <a:off x="218205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81" name="tx1281"/>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82" name="tx1282"/>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83" name="tx1283"/>
            <p:cNvSpPr/>
            <p:nvPr/>
          </p:nvSpPr>
          <p:spPr>
            <a:xfrm>
              <a:off x="3088968" y="506560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84" name="tx1284"/>
            <p:cNvSpPr/>
            <p:nvPr/>
          </p:nvSpPr>
          <p:spPr>
            <a:xfrm>
              <a:off x="3391272"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85" name="tx1285"/>
            <p:cNvSpPr/>
            <p:nvPr/>
          </p:nvSpPr>
          <p:spPr>
            <a:xfrm>
              <a:off x="369357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86" name="tx1286"/>
            <p:cNvSpPr/>
            <p:nvPr/>
          </p:nvSpPr>
          <p:spPr>
            <a:xfrm>
              <a:off x="399587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87" name="tx1287"/>
            <p:cNvSpPr/>
            <p:nvPr/>
          </p:nvSpPr>
          <p:spPr>
            <a:xfrm>
              <a:off x="822813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88" name="tx1288"/>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89" name="tx1289"/>
            <p:cNvSpPr/>
            <p:nvPr/>
          </p:nvSpPr>
          <p:spPr>
            <a:xfrm>
              <a:off x="3391272"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90" name="tx1290"/>
            <p:cNvSpPr/>
            <p:nvPr/>
          </p:nvSpPr>
          <p:spPr>
            <a:xfrm>
              <a:off x="3693575" y="48902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91" name="tx1291"/>
            <p:cNvSpPr/>
            <p:nvPr/>
          </p:nvSpPr>
          <p:spPr>
            <a:xfrm>
              <a:off x="4298183" y="48915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92" name="tx1292"/>
            <p:cNvSpPr/>
            <p:nvPr/>
          </p:nvSpPr>
          <p:spPr>
            <a:xfrm>
              <a:off x="4600487" y="48902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93" name="tx1293"/>
            <p:cNvSpPr/>
            <p:nvPr/>
          </p:nvSpPr>
          <p:spPr>
            <a:xfrm>
              <a:off x="490279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94" name="tx1294"/>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5" name="tx1295"/>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96" name="tx1296"/>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97" name="tx1297"/>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98" name="tx1298"/>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99" name="tx1299"/>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0" name="tx1300"/>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1" name="tx1301"/>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2" name="tx1302"/>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3" name="tx1303"/>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4" name="tx1304"/>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5" name="tx1305"/>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06" name="tx1306"/>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07" name="tx1307"/>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08" name="tx1308"/>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09" name="tx1309"/>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0" name="tx1310"/>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1" name="tx1311"/>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2" name="tx1312"/>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3" name="tx1313"/>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4" name="tx1314"/>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5" name="tx1315"/>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16" name="tx1316"/>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17" name="tx1317"/>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18" name="tx1318"/>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19" name="tx1319"/>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0" name="tx1320"/>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1" name="tx1321"/>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2" name="tx1322"/>
            <p:cNvSpPr/>
            <p:nvPr/>
          </p:nvSpPr>
          <p:spPr>
            <a:xfrm>
              <a:off x="950805" y="522735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1323" name="tx1323"/>
            <p:cNvSpPr/>
            <p:nvPr/>
          </p:nvSpPr>
          <p:spPr>
            <a:xfrm>
              <a:off x="1175566" y="5053027"/>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4" name="tx1324"/>
            <p:cNvSpPr/>
            <p:nvPr/>
          </p:nvSpPr>
          <p:spPr>
            <a:xfrm>
              <a:off x="1253397" y="487692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5" name="tx1325"/>
            <p:cNvSpPr/>
            <p:nvPr/>
          </p:nvSpPr>
          <p:spPr>
            <a:xfrm>
              <a:off x="1059263" y="4702601"/>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26" name="tx1326"/>
            <p:cNvSpPr/>
            <p:nvPr/>
          </p:nvSpPr>
          <p:spPr>
            <a:xfrm>
              <a:off x="1090164" y="453004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1327" name="tx1327"/>
            <p:cNvSpPr/>
            <p:nvPr/>
          </p:nvSpPr>
          <p:spPr>
            <a:xfrm>
              <a:off x="663219" y="4353948"/>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28" name="tx1328"/>
            <p:cNvSpPr/>
            <p:nvPr/>
          </p:nvSpPr>
          <p:spPr>
            <a:xfrm>
              <a:off x="1269018" y="4181396"/>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29" name="tx1329"/>
            <p:cNvSpPr/>
            <p:nvPr/>
          </p:nvSpPr>
          <p:spPr>
            <a:xfrm>
              <a:off x="1113833" y="3979306"/>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1330" name="tx1330"/>
            <p:cNvSpPr/>
            <p:nvPr/>
          </p:nvSpPr>
          <p:spPr>
            <a:xfrm>
              <a:off x="1020586" y="3832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31" name="tx1331"/>
            <p:cNvSpPr/>
            <p:nvPr/>
          </p:nvSpPr>
          <p:spPr>
            <a:xfrm>
              <a:off x="1020382" y="3632291"/>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32" name="tx1332"/>
            <p:cNvSpPr/>
            <p:nvPr/>
          </p:nvSpPr>
          <p:spPr>
            <a:xfrm>
              <a:off x="686684" y="3484090"/>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33" name="tx1333"/>
            <p:cNvSpPr/>
            <p:nvPr/>
          </p:nvSpPr>
          <p:spPr>
            <a:xfrm>
              <a:off x="1315539" y="330976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4" name="tx1334"/>
            <p:cNvSpPr/>
            <p:nvPr/>
          </p:nvSpPr>
          <p:spPr>
            <a:xfrm>
              <a:off x="1338731" y="313543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35" name="tx1335"/>
            <p:cNvSpPr/>
            <p:nvPr/>
          </p:nvSpPr>
          <p:spPr>
            <a:xfrm>
              <a:off x="888458" y="2959337"/>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36" name="tx1336"/>
            <p:cNvSpPr/>
            <p:nvPr/>
          </p:nvSpPr>
          <p:spPr>
            <a:xfrm>
              <a:off x="1276726" y="2786784"/>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37" name="tx1337"/>
            <p:cNvSpPr/>
            <p:nvPr/>
          </p:nvSpPr>
          <p:spPr>
            <a:xfrm>
              <a:off x="1307899" y="2614095"/>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338" name="tx1338"/>
            <p:cNvSpPr/>
            <p:nvPr/>
          </p:nvSpPr>
          <p:spPr>
            <a:xfrm>
              <a:off x="1517585" y="241036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39" name="tx1339"/>
            <p:cNvSpPr/>
            <p:nvPr/>
          </p:nvSpPr>
          <p:spPr>
            <a:xfrm>
              <a:off x="1121541" y="2263805"/>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40" name="tx1340"/>
            <p:cNvSpPr/>
            <p:nvPr/>
          </p:nvSpPr>
          <p:spPr>
            <a:xfrm>
              <a:off x="1331023" y="20877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41" name="tx1341"/>
            <p:cNvSpPr/>
            <p:nvPr/>
          </p:nvSpPr>
          <p:spPr>
            <a:xfrm>
              <a:off x="1144802" y="188739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2" name="tx1342"/>
            <p:cNvSpPr/>
            <p:nvPr/>
          </p:nvSpPr>
          <p:spPr>
            <a:xfrm>
              <a:off x="1160150" y="1740826"/>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1343" name="tx1343"/>
            <p:cNvSpPr/>
            <p:nvPr/>
          </p:nvSpPr>
          <p:spPr>
            <a:xfrm>
              <a:off x="1129113" y="1538737"/>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44" name="tx1344"/>
            <p:cNvSpPr/>
            <p:nvPr/>
          </p:nvSpPr>
          <p:spPr>
            <a:xfrm>
              <a:off x="508103" y="139217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45" name="tx1345"/>
            <p:cNvSpPr/>
            <p:nvPr/>
          </p:nvSpPr>
          <p:spPr>
            <a:xfrm>
              <a:off x="1299918" y="1190084"/>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46" name="tx1346"/>
            <p:cNvSpPr/>
            <p:nvPr/>
          </p:nvSpPr>
          <p:spPr>
            <a:xfrm>
              <a:off x="1408718" y="1043520"/>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47" name="tx1347"/>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48" name="pic1348"/>
            <p:cNvPicPr/>
            <p:nvPr/>
          </p:nvPicPr>
          <p:blipFill>
            <a:blip r:embed="rId2" cstate="print"/>
            <a:stretch>
              <a:fillRect/>
            </a:stretch>
          </p:blipFill>
          <p:spPr>
            <a:xfrm>
              <a:off x="5093432" y="5941007"/>
              <a:ext cx="2160000" cy="219455"/>
            </a:xfrm>
            <a:prstGeom prst="rect">
              <a:avLst/>
            </a:prstGeom>
          </p:spPr>
        </p:pic>
        <p:sp>
          <p:nvSpPr>
            <p:cNvPr id="1349" name="pl1349"/>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0" name="pl1350"/>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1" name="pl1351"/>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2" name="pl1352"/>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3" name="pl1353"/>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6" name="pl1356"/>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7" name="pl1357"/>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8" name="pl1358"/>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59" name="pl1359"/>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tx1361"/>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2" name="tx1362"/>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3" name="tx1363"/>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4" name="tx1364"/>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5" name="tx1365"/>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66" name="tx1366"/>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67" name="tx1367"/>
            <p:cNvSpPr/>
            <p:nvPr/>
          </p:nvSpPr>
          <p:spPr>
            <a:xfrm>
              <a:off x="1758661"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EAPR, 2000-2023</a:t>
              </a:r>
            </a:p>
          </p:txBody>
        </p:sp>
        <p:sp>
          <p:nvSpPr>
            <p:cNvPr id="1368" name="tx1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9" name="tx1369"/>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Niue and Tonga had the highest crude average MCV1 coverage (98%) and PNG had the lowest (61%).
Over the last 5 years (2019-2023), 11 countries maintained coverage of at least 90%.
There were 1 country with coverage consistently below 60% over the last 5 years (PNG).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726591" y="774288"/>
              <a:ext cx="177265" cy="0"/>
            </a:xfrm>
            <a:custGeom>
              <a:avLst/>
              <a:pathLst>
                <a:path w="177265" h="0">
                  <a:moveTo>
                    <a:pt x="0" y="0"/>
                  </a:moveTo>
                  <a:lnTo>
                    <a:pt x="0" y="0"/>
                  </a:lnTo>
                  <a:lnTo>
                    <a:pt x="177265" y="0"/>
                  </a:lnTo>
                  <a:lnTo>
                    <a:pt x="177265" y="0"/>
                  </a:lnTo>
                  <a:lnTo>
                    <a:pt x="177265" y="0"/>
                  </a:lnTo>
                </a:path>
              </a:pathLst>
            </a:custGeom>
            <a:ln w="108405" cap="flat">
              <a:solidFill>
                <a:srgbClr val="E8E8E8">
                  <a:alpha val="100000"/>
                </a:srgbClr>
              </a:solidFill>
              <a:prstDash val="solid"/>
              <a:round/>
            </a:ln>
          </p:spPr>
          <p:txBody>
            <a:bodyPr/>
            <a:lstStyle/>
            <a:p/>
          </p:txBody>
        </p:sp>
        <p:sp>
          <p:nvSpPr>
            <p:cNvPr id="41" name="pl41"/>
            <p:cNvSpPr/>
            <p:nvPr/>
          </p:nvSpPr>
          <p:spPr>
            <a:xfrm>
              <a:off x="7903856" y="96440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903856" y="115452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667503" y="1344641"/>
              <a:ext cx="177265" cy="0"/>
            </a:xfrm>
            <a:custGeom>
              <a:avLst/>
              <a:pathLst>
                <a:path w="177265" h="0">
                  <a:moveTo>
                    <a:pt x="0" y="0"/>
                  </a:moveTo>
                  <a:lnTo>
                    <a:pt x="177265" y="0"/>
                  </a:lnTo>
                  <a:lnTo>
                    <a:pt x="177265" y="0"/>
                  </a:lnTo>
                  <a:lnTo>
                    <a:pt x="177265" y="0"/>
                  </a:lnTo>
                  <a:lnTo>
                    <a:pt x="177265" y="0"/>
                  </a:lnTo>
                </a:path>
              </a:pathLst>
            </a:custGeom>
            <a:ln w="108405" cap="flat">
              <a:solidFill>
                <a:srgbClr val="E8E8E8">
                  <a:alpha val="100000"/>
                </a:srgbClr>
              </a:solidFill>
              <a:prstDash val="solid"/>
              <a:round/>
            </a:ln>
          </p:spPr>
          <p:txBody>
            <a:bodyPr/>
            <a:lstStyle/>
            <a:p/>
          </p:txBody>
        </p:sp>
        <p:sp>
          <p:nvSpPr>
            <p:cNvPr id="44" name="pl44"/>
            <p:cNvSpPr/>
            <p:nvPr/>
          </p:nvSpPr>
          <p:spPr>
            <a:xfrm>
              <a:off x="7372061" y="1534758"/>
              <a:ext cx="472707" cy="0"/>
            </a:xfrm>
            <a:custGeom>
              <a:avLst/>
              <a:pathLst>
                <a:path w="472707" h="0">
                  <a:moveTo>
                    <a:pt x="0" y="0"/>
                  </a:moveTo>
                  <a:lnTo>
                    <a:pt x="177265" y="0"/>
                  </a:lnTo>
                  <a:lnTo>
                    <a:pt x="177265" y="0"/>
                  </a:lnTo>
                  <a:lnTo>
                    <a:pt x="354530" y="0"/>
                  </a:lnTo>
                  <a:lnTo>
                    <a:pt x="472707" y="0"/>
                  </a:lnTo>
                </a:path>
              </a:pathLst>
            </a:custGeom>
            <a:ln w="108405" cap="flat">
              <a:solidFill>
                <a:srgbClr val="E8E8E8">
                  <a:alpha val="100000"/>
                </a:srgbClr>
              </a:solidFill>
              <a:prstDash val="solid"/>
              <a:round/>
            </a:ln>
          </p:spPr>
          <p:txBody>
            <a:bodyPr/>
            <a:lstStyle/>
            <a:p/>
          </p:txBody>
        </p:sp>
        <p:sp>
          <p:nvSpPr>
            <p:cNvPr id="45" name="pl45"/>
            <p:cNvSpPr/>
            <p:nvPr/>
          </p:nvSpPr>
          <p:spPr>
            <a:xfrm>
              <a:off x="7785680" y="1724876"/>
              <a:ext cx="118176" cy="0"/>
            </a:xfrm>
            <a:custGeom>
              <a:avLst/>
              <a:pathLst>
                <a:path w="118176" h="0">
                  <a:moveTo>
                    <a:pt x="0" y="0"/>
                  </a:moveTo>
                  <a:lnTo>
                    <a:pt x="0" y="0"/>
                  </a:lnTo>
                  <a:lnTo>
                    <a:pt x="0" y="0"/>
                  </a:lnTo>
                  <a:lnTo>
                    <a:pt x="118176" y="0"/>
                  </a:lnTo>
                  <a:lnTo>
                    <a:pt x="118176" y="0"/>
                  </a:lnTo>
                </a:path>
              </a:pathLst>
            </a:custGeom>
            <a:ln w="108405" cap="flat">
              <a:solidFill>
                <a:srgbClr val="E8E8E8">
                  <a:alpha val="100000"/>
                </a:srgbClr>
              </a:solidFill>
              <a:prstDash val="solid"/>
              <a:round/>
            </a:ln>
          </p:spPr>
          <p:txBody>
            <a:bodyPr/>
            <a:lstStyle/>
            <a:p/>
          </p:txBody>
        </p:sp>
        <p:sp>
          <p:nvSpPr>
            <p:cNvPr id="46" name="pl46"/>
            <p:cNvSpPr/>
            <p:nvPr/>
          </p:nvSpPr>
          <p:spPr>
            <a:xfrm>
              <a:off x="7785680" y="1914993"/>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7" name="pl47"/>
            <p:cNvSpPr/>
            <p:nvPr/>
          </p:nvSpPr>
          <p:spPr>
            <a:xfrm>
              <a:off x="7608414" y="2105111"/>
              <a:ext cx="236353" cy="0"/>
            </a:xfrm>
            <a:custGeom>
              <a:avLst/>
              <a:pathLst>
                <a:path w="236353" h="0">
                  <a:moveTo>
                    <a:pt x="0" y="0"/>
                  </a:moveTo>
                  <a:lnTo>
                    <a:pt x="59088" y="0"/>
                  </a:lnTo>
                  <a:lnTo>
                    <a:pt x="118176" y="0"/>
                  </a:lnTo>
                  <a:lnTo>
                    <a:pt x="177265" y="0"/>
                  </a:lnTo>
                  <a:lnTo>
                    <a:pt x="236353" y="0"/>
                  </a:lnTo>
                </a:path>
              </a:pathLst>
            </a:custGeom>
            <a:ln w="108405" cap="flat">
              <a:solidFill>
                <a:srgbClr val="E8E8E8">
                  <a:alpha val="100000"/>
                </a:srgbClr>
              </a:solidFill>
              <a:prstDash val="solid"/>
              <a:round/>
            </a:ln>
          </p:spPr>
          <p:txBody>
            <a:bodyPr/>
            <a:lstStyle/>
            <a:p/>
          </p:txBody>
        </p:sp>
        <p:sp>
          <p:nvSpPr>
            <p:cNvPr id="48" name="pl48"/>
            <p:cNvSpPr/>
            <p:nvPr/>
          </p:nvSpPr>
          <p:spPr>
            <a:xfrm>
              <a:off x="7667503" y="2295228"/>
              <a:ext cx="118176" cy="0"/>
            </a:xfrm>
            <a:custGeom>
              <a:avLst/>
              <a:pathLst>
                <a:path w="118176" h="0">
                  <a:moveTo>
                    <a:pt x="0" y="0"/>
                  </a:moveTo>
                  <a:lnTo>
                    <a:pt x="59088"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49" name="pl49"/>
            <p:cNvSpPr/>
            <p:nvPr/>
          </p:nvSpPr>
          <p:spPr>
            <a:xfrm>
              <a:off x="7549326" y="2485346"/>
              <a:ext cx="236353" cy="0"/>
            </a:xfrm>
            <a:custGeom>
              <a:avLst/>
              <a:pathLst>
                <a:path w="236353" h="0">
                  <a:moveTo>
                    <a:pt x="0" y="0"/>
                  </a:moveTo>
                  <a:lnTo>
                    <a:pt x="0" y="0"/>
                  </a:lnTo>
                  <a:lnTo>
                    <a:pt x="177265" y="0"/>
                  </a:lnTo>
                  <a:lnTo>
                    <a:pt x="177265" y="0"/>
                  </a:lnTo>
                  <a:lnTo>
                    <a:pt x="236353" y="0"/>
                  </a:lnTo>
                </a:path>
              </a:pathLst>
            </a:custGeom>
            <a:ln w="108405" cap="flat">
              <a:solidFill>
                <a:srgbClr val="E8E8E8">
                  <a:alpha val="100000"/>
                </a:srgbClr>
              </a:solidFill>
              <a:prstDash val="solid"/>
              <a:round/>
            </a:ln>
          </p:spPr>
          <p:txBody>
            <a:bodyPr/>
            <a:lstStyle/>
            <a:p/>
          </p:txBody>
        </p:sp>
        <p:sp>
          <p:nvSpPr>
            <p:cNvPr id="50" name="pl50"/>
            <p:cNvSpPr/>
            <p:nvPr/>
          </p:nvSpPr>
          <p:spPr>
            <a:xfrm>
              <a:off x="7549326" y="2675463"/>
              <a:ext cx="177265" cy="0"/>
            </a:xfrm>
            <a:custGeom>
              <a:avLst/>
              <a:pathLst>
                <a:path w="177265" h="0">
                  <a:moveTo>
                    <a:pt x="0" y="0"/>
                  </a:moveTo>
                  <a:lnTo>
                    <a:pt x="0" y="0"/>
                  </a:lnTo>
                  <a:lnTo>
                    <a:pt x="0" y="0"/>
                  </a:lnTo>
                  <a:lnTo>
                    <a:pt x="177265" y="0"/>
                  </a:lnTo>
                  <a:lnTo>
                    <a:pt x="177265" y="0"/>
                  </a:lnTo>
                </a:path>
              </a:pathLst>
            </a:custGeom>
            <a:ln w="108405" cap="flat">
              <a:solidFill>
                <a:srgbClr val="E8E8E8">
                  <a:alpha val="100000"/>
                </a:srgbClr>
              </a:solidFill>
              <a:prstDash val="solid"/>
              <a:round/>
            </a:ln>
          </p:spPr>
          <p:txBody>
            <a:bodyPr/>
            <a:lstStyle/>
            <a:p/>
          </p:txBody>
        </p:sp>
        <p:sp>
          <p:nvSpPr>
            <p:cNvPr id="51" name="pl51"/>
            <p:cNvSpPr/>
            <p:nvPr/>
          </p:nvSpPr>
          <p:spPr>
            <a:xfrm>
              <a:off x="6840265" y="2865581"/>
              <a:ext cx="472707" cy="0"/>
            </a:xfrm>
            <a:custGeom>
              <a:avLst/>
              <a:pathLst>
                <a:path w="472707" h="0">
                  <a:moveTo>
                    <a:pt x="0" y="0"/>
                  </a:moveTo>
                  <a:lnTo>
                    <a:pt x="236353" y="0"/>
                  </a:lnTo>
                  <a:lnTo>
                    <a:pt x="236353" y="0"/>
                  </a:lnTo>
                  <a:lnTo>
                    <a:pt x="413618" y="0"/>
                  </a:lnTo>
                  <a:lnTo>
                    <a:pt x="472707" y="0"/>
                  </a:lnTo>
                </a:path>
              </a:pathLst>
            </a:custGeom>
            <a:ln w="108405" cap="flat">
              <a:solidFill>
                <a:srgbClr val="E8E8E8">
                  <a:alpha val="100000"/>
                </a:srgbClr>
              </a:solidFill>
              <a:prstDash val="solid"/>
              <a:round/>
            </a:ln>
          </p:spPr>
          <p:txBody>
            <a:bodyPr/>
            <a:lstStyle/>
            <a:p/>
          </p:txBody>
        </p:sp>
        <p:sp>
          <p:nvSpPr>
            <p:cNvPr id="52" name="pl52"/>
            <p:cNvSpPr/>
            <p:nvPr/>
          </p:nvSpPr>
          <p:spPr>
            <a:xfrm>
              <a:off x="5717585" y="3055699"/>
              <a:ext cx="2009006" cy="0"/>
            </a:xfrm>
            <a:custGeom>
              <a:avLst/>
              <a:pathLst>
                <a:path w="2009006" h="0">
                  <a:moveTo>
                    <a:pt x="0" y="0"/>
                  </a:moveTo>
                  <a:lnTo>
                    <a:pt x="236353" y="0"/>
                  </a:lnTo>
                  <a:lnTo>
                    <a:pt x="1181768" y="0"/>
                  </a:lnTo>
                  <a:lnTo>
                    <a:pt x="1477210" y="0"/>
                  </a:lnTo>
                  <a:lnTo>
                    <a:pt x="2009006" y="0"/>
                  </a:lnTo>
                </a:path>
              </a:pathLst>
            </a:custGeom>
            <a:ln w="108405" cap="flat">
              <a:solidFill>
                <a:srgbClr val="E8E8E8">
                  <a:alpha val="100000"/>
                </a:srgbClr>
              </a:solidFill>
              <a:prstDash val="solid"/>
              <a:round/>
            </a:ln>
          </p:spPr>
          <p:txBody>
            <a:bodyPr/>
            <a:lstStyle/>
            <a:p/>
          </p:txBody>
        </p:sp>
        <p:sp>
          <p:nvSpPr>
            <p:cNvPr id="53" name="pl53"/>
            <p:cNvSpPr/>
            <p:nvPr/>
          </p:nvSpPr>
          <p:spPr>
            <a:xfrm>
              <a:off x="5835762" y="3245816"/>
              <a:ext cx="1299945" cy="0"/>
            </a:xfrm>
            <a:custGeom>
              <a:avLst/>
              <a:pathLst>
                <a:path w="1299945" h="0">
                  <a:moveTo>
                    <a:pt x="0" y="0"/>
                  </a:moveTo>
                  <a:lnTo>
                    <a:pt x="295442" y="0"/>
                  </a:lnTo>
                  <a:lnTo>
                    <a:pt x="827237" y="0"/>
                  </a:lnTo>
                  <a:lnTo>
                    <a:pt x="886326" y="0"/>
                  </a:lnTo>
                  <a:lnTo>
                    <a:pt x="1299945" y="0"/>
                  </a:lnTo>
                </a:path>
              </a:pathLst>
            </a:custGeom>
            <a:ln w="108405" cap="flat">
              <a:solidFill>
                <a:srgbClr val="E8E8E8">
                  <a:alpha val="100000"/>
                </a:srgbClr>
              </a:solidFill>
              <a:prstDash val="solid"/>
              <a:round/>
            </a:ln>
          </p:spPr>
          <p:txBody>
            <a:bodyPr/>
            <a:lstStyle/>
            <a:p/>
          </p:txBody>
        </p:sp>
        <p:sp>
          <p:nvSpPr>
            <p:cNvPr id="54" name="pl54"/>
            <p:cNvSpPr/>
            <p:nvPr/>
          </p:nvSpPr>
          <p:spPr>
            <a:xfrm>
              <a:off x="5658496" y="3435934"/>
              <a:ext cx="2245360" cy="0"/>
            </a:xfrm>
            <a:custGeom>
              <a:avLst/>
              <a:pathLst>
                <a:path w="2245360" h="0">
                  <a:moveTo>
                    <a:pt x="0" y="0"/>
                  </a:moveTo>
                  <a:lnTo>
                    <a:pt x="768149" y="0"/>
                  </a:lnTo>
                  <a:lnTo>
                    <a:pt x="1359033" y="0"/>
                  </a:lnTo>
                  <a:lnTo>
                    <a:pt x="1536298" y="0"/>
                  </a:lnTo>
                  <a:lnTo>
                    <a:pt x="2245360" y="0"/>
                  </a:lnTo>
                </a:path>
              </a:pathLst>
            </a:custGeom>
            <a:ln w="108405" cap="flat">
              <a:solidFill>
                <a:srgbClr val="E8E8E8">
                  <a:alpha val="100000"/>
                </a:srgbClr>
              </a:solidFill>
              <a:prstDash val="solid"/>
              <a:round/>
            </a:ln>
          </p:spPr>
          <p:txBody>
            <a:bodyPr/>
            <a:lstStyle/>
            <a:p/>
          </p:txBody>
        </p:sp>
        <p:sp>
          <p:nvSpPr>
            <p:cNvPr id="55" name="pl55"/>
            <p:cNvSpPr/>
            <p:nvPr/>
          </p:nvSpPr>
          <p:spPr>
            <a:xfrm>
              <a:off x="6308469" y="3626051"/>
              <a:ext cx="1181768" cy="0"/>
            </a:xfrm>
            <a:custGeom>
              <a:avLst/>
              <a:pathLst>
                <a:path w="1181768" h="0">
                  <a:moveTo>
                    <a:pt x="0" y="0"/>
                  </a:moveTo>
                  <a:lnTo>
                    <a:pt x="236353" y="0"/>
                  </a:lnTo>
                  <a:lnTo>
                    <a:pt x="590884" y="0"/>
                  </a:lnTo>
                  <a:lnTo>
                    <a:pt x="945414" y="0"/>
                  </a:lnTo>
                  <a:lnTo>
                    <a:pt x="1181768" y="0"/>
                  </a:lnTo>
                </a:path>
              </a:pathLst>
            </a:custGeom>
            <a:ln w="108405" cap="flat">
              <a:solidFill>
                <a:srgbClr val="E8E8E8">
                  <a:alpha val="100000"/>
                </a:srgbClr>
              </a:solidFill>
              <a:prstDash val="solid"/>
              <a:round/>
            </a:ln>
          </p:spPr>
          <p:txBody>
            <a:bodyPr/>
            <a:lstStyle/>
            <a:p/>
          </p:txBody>
        </p:sp>
        <p:sp>
          <p:nvSpPr>
            <p:cNvPr id="56" name="pl56"/>
            <p:cNvSpPr/>
            <p:nvPr/>
          </p:nvSpPr>
          <p:spPr>
            <a:xfrm>
              <a:off x="6899353" y="3816169"/>
              <a:ext cx="886326" cy="0"/>
            </a:xfrm>
            <a:custGeom>
              <a:avLst/>
              <a:pathLst>
                <a:path w="886326" h="0">
                  <a:moveTo>
                    <a:pt x="0" y="0"/>
                  </a:moveTo>
                  <a:lnTo>
                    <a:pt x="354530" y="0"/>
                  </a:lnTo>
                  <a:lnTo>
                    <a:pt x="413618" y="0"/>
                  </a:lnTo>
                  <a:lnTo>
                    <a:pt x="768149" y="0"/>
                  </a:lnTo>
                  <a:lnTo>
                    <a:pt x="886326" y="0"/>
                  </a:lnTo>
                </a:path>
              </a:pathLst>
            </a:custGeom>
            <a:ln w="108405" cap="flat">
              <a:solidFill>
                <a:srgbClr val="E8E8E8">
                  <a:alpha val="100000"/>
                </a:srgbClr>
              </a:solidFill>
              <a:prstDash val="solid"/>
              <a:round/>
            </a:ln>
          </p:spPr>
          <p:txBody>
            <a:bodyPr/>
            <a:lstStyle/>
            <a:p/>
          </p:txBody>
        </p:sp>
        <p:sp>
          <p:nvSpPr>
            <p:cNvPr id="57" name="pl57"/>
            <p:cNvSpPr/>
            <p:nvPr/>
          </p:nvSpPr>
          <p:spPr>
            <a:xfrm>
              <a:off x="5835762" y="4006286"/>
              <a:ext cx="1122680" cy="0"/>
            </a:xfrm>
            <a:custGeom>
              <a:avLst/>
              <a:pathLst>
                <a:path w="1122680" h="0">
                  <a:moveTo>
                    <a:pt x="0" y="0"/>
                  </a:moveTo>
                  <a:lnTo>
                    <a:pt x="709061" y="0"/>
                  </a:lnTo>
                  <a:lnTo>
                    <a:pt x="886326" y="0"/>
                  </a:lnTo>
                  <a:lnTo>
                    <a:pt x="1004503" y="0"/>
                  </a:lnTo>
                  <a:lnTo>
                    <a:pt x="1122680" y="0"/>
                  </a:lnTo>
                </a:path>
              </a:pathLst>
            </a:custGeom>
            <a:ln w="108405" cap="flat">
              <a:solidFill>
                <a:srgbClr val="E8E8E8">
                  <a:alpha val="100000"/>
                </a:srgbClr>
              </a:solidFill>
              <a:prstDash val="solid"/>
              <a:round/>
            </a:ln>
          </p:spPr>
          <p:txBody>
            <a:bodyPr/>
            <a:lstStyle/>
            <a:p/>
          </p:txBody>
        </p:sp>
        <p:sp>
          <p:nvSpPr>
            <p:cNvPr id="58" name="pl58"/>
            <p:cNvSpPr/>
            <p:nvPr/>
          </p:nvSpPr>
          <p:spPr>
            <a:xfrm>
              <a:off x="6367557" y="4196404"/>
              <a:ext cx="590884" cy="0"/>
            </a:xfrm>
            <a:custGeom>
              <a:avLst/>
              <a:pathLst>
                <a:path w="590884" h="0">
                  <a:moveTo>
                    <a:pt x="0" y="0"/>
                  </a:moveTo>
                  <a:lnTo>
                    <a:pt x="177265" y="0"/>
                  </a:lnTo>
                  <a:lnTo>
                    <a:pt x="354530" y="0"/>
                  </a:lnTo>
                  <a:lnTo>
                    <a:pt x="413618" y="0"/>
                  </a:lnTo>
                  <a:lnTo>
                    <a:pt x="590884" y="0"/>
                  </a:lnTo>
                </a:path>
              </a:pathLst>
            </a:custGeom>
            <a:ln w="108405" cap="flat">
              <a:solidFill>
                <a:srgbClr val="E8E8E8">
                  <a:alpha val="100000"/>
                </a:srgbClr>
              </a:solidFill>
              <a:prstDash val="solid"/>
              <a:round/>
            </a:ln>
          </p:spPr>
          <p:txBody>
            <a:bodyPr/>
            <a:lstStyle/>
            <a:p/>
          </p:txBody>
        </p:sp>
        <p:sp>
          <p:nvSpPr>
            <p:cNvPr id="59" name="pl59"/>
            <p:cNvSpPr/>
            <p:nvPr/>
          </p:nvSpPr>
          <p:spPr>
            <a:xfrm>
              <a:off x="6722088" y="4386521"/>
              <a:ext cx="472707" cy="0"/>
            </a:xfrm>
            <a:custGeom>
              <a:avLst/>
              <a:pathLst>
                <a:path w="472707" h="0">
                  <a:moveTo>
                    <a:pt x="0" y="0"/>
                  </a:moveTo>
                  <a:lnTo>
                    <a:pt x="236353" y="0"/>
                  </a:lnTo>
                  <a:lnTo>
                    <a:pt x="236353" y="0"/>
                  </a:lnTo>
                  <a:lnTo>
                    <a:pt x="236353" y="0"/>
                  </a:lnTo>
                  <a:lnTo>
                    <a:pt x="472707" y="0"/>
                  </a:lnTo>
                </a:path>
              </a:pathLst>
            </a:custGeom>
            <a:ln w="108405" cap="flat">
              <a:solidFill>
                <a:srgbClr val="E8E8E8">
                  <a:alpha val="100000"/>
                </a:srgbClr>
              </a:solidFill>
              <a:prstDash val="solid"/>
              <a:round/>
            </a:ln>
          </p:spPr>
          <p:txBody>
            <a:bodyPr/>
            <a:lstStyle/>
            <a:p/>
          </p:txBody>
        </p:sp>
        <p:sp>
          <p:nvSpPr>
            <p:cNvPr id="60" name="pl60"/>
            <p:cNvSpPr/>
            <p:nvPr/>
          </p:nvSpPr>
          <p:spPr>
            <a:xfrm>
              <a:off x="6722088" y="4576639"/>
              <a:ext cx="886326" cy="0"/>
            </a:xfrm>
            <a:custGeom>
              <a:avLst/>
              <a:pathLst>
                <a:path w="886326" h="0">
                  <a:moveTo>
                    <a:pt x="0" y="0"/>
                  </a:moveTo>
                  <a:lnTo>
                    <a:pt x="59088" y="0"/>
                  </a:lnTo>
                  <a:lnTo>
                    <a:pt x="177265" y="0"/>
                  </a:lnTo>
                  <a:lnTo>
                    <a:pt x="354530" y="0"/>
                  </a:lnTo>
                  <a:lnTo>
                    <a:pt x="886326" y="0"/>
                  </a:lnTo>
                </a:path>
              </a:pathLst>
            </a:custGeom>
            <a:ln w="108405" cap="flat">
              <a:solidFill>
                <a:srgbClr val="E8E8E8">
                  <a:alpha val="100000"/>
                </a:srgbClr>
              </a:solidFill>
              <a:prstDash val="solid"/>
              <a:round/>
            </a:ln>
          </p:spPr>
          <p:txBody>
            <a:bodyPr/>
            <a:lstStyle/>
            <a:p/>
          </p:txBody>
        </p:sp>
        <p:sp>
          <p:nvSpPr>
            <p:cNvPr id="61" name="pl61"/>
            <p:cNvSpPr/>
            <p:nvPr/>
          </p:nvSpPr>
          <p:spPr>
            <a:xfrm>
              <a:off x="4653993" y="4766756"/>
              <a:ext cx="2777155" cy="0"/>
            </a:xfrm>
            <a:custGeom>
              <a:avLst/>
              <a:pathLst>
                <a:path w="2777155" h="0">
                  <a:moveTo>
                    <a:pt x="0" y="0"/>
                  </a:moveTo>
                  <a:lnTo>
                    <a:pt x="1772652" y="0"/>
                  </a:lnTo>
                  <a:lnTo>
                    <a:pt x="1831741" y="0"/>
                  </a:lnTo>
                  <a:lnTo>
                    <a:pt x="2363536" y="0"/>
                  </a:lnTo>
                  <a:lnTo>
                    <a:pt x="2777155" y="0"/>
                  </a:lnTo>
                </a:path>
              </a:pathLst>
            </a:custGeom>
            <a:ln w="108405" cap="flat">
              <a:solidFill>
                <a:srgbClr val="E8E8E8">
                  <a:alpha val="100000"/>
                </a:srgbClr>
              </a:solidFill>
              <a:prstDash val="solid"/>
              <a:round/>
            </a:ln>
          </p:spPr>
          <p:txBody>
            <a:bodyPr/>
            <a:lstStyle/>
            <a:p/>
          </p:txBody>
        </p:sp>
        <p:sp>
          <p:nvSpPr>
            <p:cNvPr id="62" name="pl62"/>
            <p:cNvSpPr/>
            <p:nvPr/>
          </p:nvSpPr>
          <p:spPr>
            <a:xfrm>
              <a:off x="6308469" y="4956874"/>
              <a:ext cx="177265" cy="0"/>
            </a:xfrm>
            <a:custGeom>
              <a:avLst/>
              <a:pathLst>
                <a:path w="177265" h="0">
                  <a:moveTo>
                    <a:pt x="0" y="0"/>
                  </a:moveTo>
                  <a:lnTo>
                    <a:pt x="0" y="0"/>
                  </a:lnTo>
                  <a:lnTo>
                    <a:pt x="0" y="0"/>
                  </a:lnTo>
                  <a:lnTo>
                    <a:pt x="118176" y="0"/>
                  </a:lnTo>
                  <a:lnTo>
                    <a:pt x="177265" y="0"/>
                  </a:lnTo>
                </a:path>
              </a:pathLst>
            </a:custGeom>
            <a:ln w="108405" cap="flat">
              <a:solidFill>
                <a:srgbClr val="E8E8E8">
                  <a:alpha val="100000"/>
                </a:srgbClr>
              </a:solidFill>
              <a:prstDash val="solid"/>
              <a:round/>
            </a:ln>
          </p:spPr>
          <p:txBody>
            <a:bodyPr/>
            <a:lstStyle/>
            <a:p/>
          </p:txBody>
        </p:sp>
        <p:sp>
          <p:nvSpPr>
            <p:cNvPr id="63" name="pl63"/>
            <p:cNvSpPr/>
            <p:nvPr/>
          </p:nvSpPr>
          <p:spPr>
            <a:xfrm>
              <a:off x="5008524" y="5146992"/>
              <a:ext cx="1772652" cy="0"/>
            </a:xfrm>
            <a:custGeom>
              <a:avLst/>
              <a:pathLst>
                <a:path w="1772652" h="0">
                  <a:moveTo>
                    <a:pt x="0" y="0"/>
                  </a:moveTo>
                  <a:lnTo>
                    <a:pt x="1181768" y="0"/>
                  </a:lnTo>
                  <a:lnTo>
                    <a:pt x="1181768" y="0"/>
                  </a:lnTo>
                  <a:lnTo>
                    <a:pt x="1654475" y="0"/>
                  </a:lnTo>
                  <a:lnTo>
                    <a:pt x="1772652" y="0"/>
                  </a:lnTo>
                </a:path>
              </a:pathLst>
            </a:custGeom>
            <a:ln w="108405" cap="flat">
              <a:solidFill>
                <a:srgbClr val="E8E8E8">
                  <a:alpha val="100000"/>
                </a:srgbClr>
              </a:solidFill>
              <a:prstDash val="solid"/>
              <a:round/>
            </a:ln>
          </p:spPr>
          <p:txBody>
            <a:bodyPr/>
            <a:lstStyle/>
            <a:p/>
          </p:txBody>
        </p:sp>
        <p:sp>
          <p:nvSpPr>
            <p:cNvPr id="64" name="pl64"/>
            <p:cNvSpPr/>
            <p:nvPr/>
          </p:nvSpPr>
          <p:spPr>
            <a:xfrm>
              <a:off x="6013027" y="5337109"/>
              <a:ext cx="1359033" cy="0"/>
            </a:xfrm>
            <a:custGeom>
              <a:avLst/>
              <a:pathLst>
                <a:path w="1359033" h="0">
                  <a:moveTo>
                    <a:pt x="0" y="0"/>
                  </a:moveTo>
                  <a:lnTo>
                    <a:pt x="59088" y="0"/>
                  </a:lnTo>
                  <a:lnTo>
                    <a:pt x="827237" y="0"/>
                  </a:lnTo>
                  <a:lnTo>
                    <a:pt x="827237" y="0"/>
                  </a:lnTo>
                  <a:lnTo>
                    <a:pt x="1359033" y="0"/>
                  </a:lnTo>
                </a:path>
              </a:pathLst>
            </a:custGeom>
            <a:ln w="108405" cap="flat">
              <a:solidFill>
                <a:srgbClr val="E8E8E8">
                  <a:alpha val="100000"/>
                </a:srgbClr>
              </a:solidFill>
              <a:prstDash val="solid"/>
              <a:round/>
            </a:ln>
          </p:spPr>
          <p:txBody>
            <a:bodyPr/>
            <a:lstStyle/>
            <a:p/>
          </p:txBody>
        </p:sp>
        <p:sp>
          <p:nvSpPr>
            <p:cNvPr id="65" name="pl65"/>
            <p:cNvSpPr/>
            <p:nvPr/>
          </p:nvSpPr>
          <p:spPr>
            <a:xfrm>
              <a:off x="4122197" y="5527227"/>
              <a:ext cx="1004503" cy="0"/>
            </a:xfrm>
            <a:custGeom>
              <a:avLst/>
              <a:pathLst>
                <a:path w="1004503" h="0">
                  <a:moveTo>
                    <a:pt x="0" y="0"/>
                  </a:moveTo>
                  <a:lnTo>
                    <a:pt x="118176" y="0"/>
                  </a:lnTo>
                  <a:lnTo>
                    <a:pt x="354530" y="0"/>
                  </a:lnTo>
                  <a:lnTo>
                    <a:pt x="531795" y="0"/>
                  </a:lnTo>
                  <a:lnTo>
                    <a:pt x="1004503" y="0"/>
                  </a:lnTo>
                </a:path>
              </a:pathLst>
            </a:custGeom>
            <a:ln w="108405" cap="flat">
              <a:solidFill>
                <a:srgbClr val="E8E8E8">
                  <a:alpha val="100000"/>
                </a:srgbClr>
              </a:solidFill>
              <a:prstDash val="solid"/>
              <a:round/>
            </a:ln>
          </p:spPr>
          <p:txBody>
            <a:bodyPr/>
            <a:lstStyle/>
            <a:p/>
          </p:txBody>
        </p:sp>
        <p:sp>
          <p:nvSpPr>
            <p:cNvPr id="66" name="pl66"/>
            <p:cNvSpPr/>
            <p:nvPr/>
          </p:nvSpPr>
          <p:spPr>
            <a:xfrm>
              <a:off x="3708578" y="5717344"/>
              <a:ext cx="4195277" cy="0"/>
            </a:xfrm>
            <a:custGeom>
              <a:avLst/>
              <a:pathLst>
                <a:path w="4195277" h="0">
                  <a:moveTo>
                    <a:pt x="0" y="0"/>
                  </a:moveTo>
                  <a:lnTo>
                    <a:pt x="2304448" y="0"/>
                  </a:lnTo>
                  <a:lnTo>
                    <a:pt x="4136189" y="0"/>
                  </a:lnTo>
                  <a:lnTo>
                    <a:pt x="4195277" y="0"/>
                  </a:lnTo>
                  <a:lnTo>
                    <a:pt x="4195277" y="0"/>
                  </a:lnTo>
                </a:path>
              </a:pathLst>
            </a:custGeom>
            <a:ln w="108405" cap="flat">
              <a:solidFill>
                <a:srgbClr val="E8E8E8">
                  <a:alpha val="100000"/>
                </a:srgbClr>
              </a:solidFill>
              <a:prstDash val="solid"/>
              <a:round/>
            </a:ln>
          </p:spPr>
          <p:txBody>
            <a:bodyPr/>
            <a:lstStyle/>
            <a:p/>
          </p:txBody>
        </p:sp>
        <p:sp>
          <p:nvSpPr>
            <p:cNvPr id="67" name="pt67"/>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81180"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935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90295"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2214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653996"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13030"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65850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175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312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2670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22091"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22091"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3120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4938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0323"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03969"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5737"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94853"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53942"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1758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63057"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54032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76676"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0295"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5394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71758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0391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9485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77667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72118"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17588"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7211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08472"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07211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35765"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49384"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013030"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426649"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649493"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481234"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422146"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63003"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603914"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22091"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8118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63003"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663003"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4482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54482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22091"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22091"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95394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71758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8312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540323"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835765"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23587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649493"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11769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472228"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122201"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4026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899356"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99356"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00852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370407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83576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683576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008527"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36756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06761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481234"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422146"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30396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30396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30396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54482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54482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54482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18579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22091"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54482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54482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367561"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40268"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663003"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78118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08472"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249384"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894853"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7766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65850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004024"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18579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22091"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49438"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713085"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89485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190295"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726977"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726977"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726977"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45154"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45154"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26977"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45154"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5599794"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958828"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660429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072501"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667889"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4" name="pt214"/>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077004"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195181"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431535"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840651"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899739"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486120"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722474"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136093"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899739"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663385"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549712"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017916"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663385"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017916"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781562"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195181"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6958828"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6427032"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6367943"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786065"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549712"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667889"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726977"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667889"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667889"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845154"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608800"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786065"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786065"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726977"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667889"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667889"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899739"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486120"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781562"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4181672"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4418025"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5067998"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786065"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5954324"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3649876"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6781562"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313358"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6013413"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6427032"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6249766"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6249766"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667889"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490623"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490623"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515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5154"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131590"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2" name="pt272"/>
            <p:cNvSpPr/>
            <p:nvPr/>
          </p:nvSpPr>
          <p:spPr>
            <a:xfrm>
              <a:off x="7667889"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3" name="pt273"/>
            <p:cNvSpPr/>
            <p:nvPr/>
          </p:nvSpPr>
          <p:spPr>
            <a:xfrm>
              <a:off x="7313358"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4" name="pt274"/>
            <p:cNvSpPr/>
            <p:nvPr/>
          </p:nvSpPr>
          <p:spPr>
            <a:xfrm>
              <a:off x="7786065"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5" name="pt275"/>
            <p:cNvSpPr/>
            <p:nvPr/>
          </p:nvSpPr>
          <p:spPr>
            <a:xfrm>
              <a:off x="7608800"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6" name="pt276"/>
            <p:cNvSpPr/>
            <p:nvPr/>
          </p:nvSpPr>
          <p:spPr>
            <a:xfrm>
              <a:off x="7195181"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7" name="pt277"/>
            <p:cNvSpPr/>
            <p:nvPr/>
          </p:nvSpPr>
          <p:spPr>
            <a:xfrm>
              <a:off x="6840651"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8" name="pt278"/>
            <p:cNvSpPr/>
            <p:nvPr/>
          </p:nvSpPr>
          <p:spPr>
            <a:xfrm>
              <a:off x="6722474"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9" name="pt279"/>
            <p:cNvSpPr/>
            <p:nvPr/>
          </p:nvSpPr>
          <p:spPr>
            <a:xfrm>
              <a:off x="6131590"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0" name="pt280"/>
            <p:cNvSpPr/>
            <p:nvPr/>
          </p:nvSpPr>
          <p:spPr>
            <a:xfrm>
              <a:off x="7667889"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840651"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136093"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tx283"/>
            <p:cNvSpPr/>
            <p:nvPr/>
          </p:nvSpPr>
          <p:spPr>
            <a:xfrm>
              <a:off x="1307899" y="5652644"/>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84" name="tx284"/>
            <p:cNvSpPr/>
            <p:nvPr/>
          </p:nvSpPr>
          <p:spPr>
            <a:xfrm>
              <a:off x="1393302" y="545911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PNG</a:t>
              </a:r>
            </a:p>
          </p:txBody>
        </p:sp>
        <p:sp>
          <p:nvSpPr>
            <p:cNvPr id="285" name="tx285"/>
            <p:cNvSpPr/>
            <p:nvPr/>
          </p:nvSpPr>
          <p:spPr>
            <a:xfrm>
              <a:off x="608853" y="5268999"/>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86" name="tx286"/>
            <p:cNvSpPr/>
            <p:nvPr/>
          </p:nvSpPr>
          <p:spPr>
            <a:xfrm>
              <a:off x="1199031" y="5269067"/>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87" name="tx287"/>
            <p:cNvSpPr/>
            <p:nvPr/>
          </p:nvSpPr>
          <p:spPr>
            <a:xfrm>
              <a:off x="1175566" y="5080655"/>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88" name="tx288"/>
            <p:cNvSpPr/>
            <p:nvPr/>
          </p:nvSpPr>
          <p:spPr>
            <a:xfrm>
              <a:off x="950805" y="4890537"/>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Timor-Leste</a:t>
              </a:r>
            </a:p>
          </p:txBody>
        </p:sp>
        <p:sp>
          <p:nvSpPr>
            <p:cNvPr id="289" name="tx289"/>
            <p:cNvSpPr/>
            <p:nvPr/>
          </p:nvSpPr>
          <p:spPr>
            <a:xfrm>
              <a:off x="1059468" y="4670951"/>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290" name="tx290"/>
            <p:cNvSpPr/>
            <p:nvPr/>
          </p:nvSpPr>
          <p:spPr>
            <a:xfrm>
              <a:off x="1269018" y="4510302"/>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Kiribati</a:t>
              </a:r>
            </a:p>
          </p:txBody>
        </p:sp>
        <p:sp>
          <p:nvSpPr>
            <p:cNvPr id="291" name="tx291"/>
            <p:cNvSpPr/>
            <p:nvPr/>
          </p:nvSpPr>
          <p:spPr>
            <a:xfrm>
              <a:off x="1059263" y="4318411"/>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Cambodia</a:t>
              </a:r>
            </a:p>
          </p:txBody>
        </p:sp>
        <p:sp>
          <p:nvSpPr>
            <p:cNvPr id="292" name="tx292"/>
            <p:cNvSpPr/>
            <p:nvPr/>
          </p:nvSpPr>
          <p:spPr>
            <a:xfrm>
              <a:off x="1393097" y="4130067"/>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Laos</a:t>
              </a:r>
            </a:p>
          </p:txBody>
        </p:sp>
        <p:sp>
          <p:nvSpPr>
            <p:cNvPr id="293" name="tx293"/>
            <p:cNvSpPr/>
            <p:nvPr/>
          </p:nvSpPr>
          <p:spPr>
            <a:xfrm>
              <a:off x="1020382" y="3913824"/>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Philippines</a:t>
              </a:r>
            </a:p>
          </p:txBody>
        </p:sp>
        <p:sp>
          <p:nvSpPr>
            <p:cNvPr id="294" name="tx294"/>
            <p:cNvSpPr/>
            <p:nvPr/>
          </p:nvSpPr>
          <p:spPr>
            <a:xfrm>
              <a:off x="1121541" y="374983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95" name="tx295"/>
            <p:cNvSpPr/>
            <p:nvPr/>
          </p:nvSpPr>
          <p:spPr>
            <a:xfrm>
              <a:off x="1401078" y="3749832"/>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96" name="tx296"/>
            <p:cNvSpPr/>
            <p:nvPr/>
          </p:nvSpPr>
          <p:spPr>
            <a:xfrm>
              <a:off x="1090164" y="3559714"/>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297" name="tx297"/>
            <p:cNvSpPr/>
            <p:nvPr/>
          </p:nvSpPr>
          <p:spPr>
            <a:xfrm>
              <a:off x="888458" y="3367823"/>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298" name="tx298"/>
            <p:cNvSpPr/>
            <p:nvPr/>
          </p:nvSpPr>
          <p:spPr>
            <a:xfrm>
              <a:off x="1253397" y="336959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9" name="tx299"/>
            <p:cNvSpPr/>
            <p:nvPr/>
          </p:nvSpPr>
          <p:spPr>
            <a:xfrm>
              <a:off x="1020586" y="3179479"/>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300" name="tx300"/>
            <p:cNvSpPr/>
            <p:nvPr/>
          </p:nvSpPr>
          <p:spPr>
            <a:xfrm>
              <a:off x="1253397" y="298758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Samoa</a:t>
              </a:r>
            </a:p>
          </p:txBody>
        </p:sp>
        <p:sp>
          <p:nvSpPr>
            <p:cNvPr id="301" name="tx301"/>
            <p:cNvSpPr/>
            <p:nvPr/>
          </p:nvSpPr>
          <p:spPr>
            <a:xfrm>
              <a:off x="686684" y="2799244"/>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302" name="tx302"/>
            <p:cNvSpPr/>
            <p:nvPr/>
          </p:nvSpPr>
          <p:spPr>
            <a:xfrm>
              <a:off x="1253397" y="279924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303" name="tx303"/>
            <p:cNvSpPr/>
            <p:nvPr/>
          </p:nvSpPr>
          <p:spPr>
            <a:xfrm>
              <a:off x="1160150" y="2609126"/>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304" name="tx304"/>
            <p:cNvSpPr/>
            <p:nvPr/>
          </p:nvSpPr>
          <p:spPr>
            <a:xfrm>
              <a:off x="1338731" y="2419009"/>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Palau</a:t>
              </a:r>
            </a:p>
          </p:txBody>
        </p:sp>
        <p:sp>
          <p:nvSpPr>
            <p:cNvPr id="305" name="tx305"/>
            <p:cNvSpPr/>
            <p:nvPr/>
          </p:nvSpPr>
          <p:spPr>
            <a:xfrm>
              <a:off x="1144802" y="2201129"/>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Malaysia</a:t>
              </a:r>
            </a:p>
          </p:txBody>
        </p:sp>
        <p:sp>
          <p:nvSpPr>
            <p:cNvPr id="306" name="tx306"/>
            <p:cNvSpPr/>
            <p:nvPr/>
          </p:nvSpPr>
          <p:spPr>
            <a:xfrm>
              <a:off x="1129113" y="2011011"/>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307" name="tx307"/>
            <p:cNvSpPr/>
            <p:nvPr/>
          </p:nvSpPr>
          <p:spPr>
            <a:xfrm>
              <a:off x="1331023" y="1846883"/>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08" name="tx308"/>
            <p:cNvSpPr/>
            <p:nvPr/>
          </p:nvSpPr>
          <p:spPr>
            <a:xfrm>
              <a:off x="508103" y="1658539"/>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09" name="tx309"/>
            <p:cNvSpPr/>
            <p:nvPr/>
          </p:nvSpPr>
          <p:spPr>
            <a:xfrm>
              <a:off x="950736" y="1658539"/>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0" name="tx310"/>
            <p:cNvSpPr/>
            <p:nvPr/>
          </p:nvSpPr>
          <p:spPr>
            <a:xfrm>
              <a:off x="1276726" y="1468421"/>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Tuvalu</a:t>
              </a:r>
            </a:p>
          </p:txBody>
        </p:sp>
        <p:sp>
          <p:nvSpPr>
            <p:cNvPr id="311" name="tx311"/>
            <p:cNvSpPr/>
            <p:nvPr/>
          </p:nvSpPr>
          <p:spPr>
            <a:xfrm>
              <a:off x="1315539" y="127830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Nauru</a:t>
              </a:r>
            </a:p>
          </p:txBody>
        </p:sp>
        <p:sp>
          <p:nvSpPr>
            <p:cNvPr id="312" name="tx312"/>
            <p:cNvSpPr/>
            <p:nvPr/>
          </p:nvSpPr>
          <p:spPr>
            <a:xfrm>
              <a:off x="1299918" y="106042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13" name="tx313"/>
            <p:cNvSpPr/>
            <p:nvPr/>
          </p:nvSpPr>
          <p:spPr>
            <a:xfrm>
              <a:off x="1408718" y="898068"/>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14" name="tx314"/>
            <p:cNvSpPr/>
            <p:nvPr/>
          </p:nvSpPr>
          <p:spPr>
            <a:xfrm>
              <a:off x="1517585" y="680188"/>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5" name="tx315"/>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6" name="tx316"/>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17" name="tx317"/>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18" name="tx318"/>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19" name="tx319"/>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0" name="tx320"/>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3" name="pt32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4" name="tx32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5" name="tx32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6" name="tx32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27" name="tx327"/>
            <p:cNvSpPr/>
            <p:nvPr/>
          </p:nvSpPr>
          <p:spPr>
            <a:xfrm>
              <a:off x="1758661"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EAPR, 2019-2023</a:t>
              </a:r>
            </a:p>
          </p:txBody>
        </p:sp>
        <p:sp>
          <p:nvSpPr>
            <p:cNvPr id="328" name="tx32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29" name="tx32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0" name="tx33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1" name="tx33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18 (out of 27) countries had lower coverage than in 2019.
In 2023, 8 countries had lower MCV1 coverage than in 2022.
In 2023, 17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130904" y="2877849"/>
              <a:ext cx="70352" cy="7035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2976327" y="2745918"/>
              <a:ext cx="334215" cy="334215"/>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30" name="pt30"/>
            <p:cNvSpPr/>
            <p:nvPr/>
          </p:nvSpPr>
          <p:spPr>
            <a:xfrm>
              <a:off x="3043335" y="2880863"/>
              <a:ext cx="64324" cy="64324"/>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31" name="pt31"/>
            <p:cNvSpPr/>
            <p:nvPr/>
          </p:nvSpPr>
          <p:spPr>
            <a:xfrm>
              <a:off x="3128673" y="2935394"/>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32" name="pt32"/>
            <p:cNvSpPr/>
            <p:nvPr/>
          </p:nvSpPr>
          <p:spPr>
            <a:xfrm>
              <a:off x="3109583" y="2938949"/>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33" name="pt33"/>
            <p:cNvSpPr/>
            <p:nvPr/>
          </p:nvSpPr>
          <p:spPr>
            <a:xfrm>
              <a:off x="2721796" y="3054769"/>
              <a:ext cx="254491" cy="254491"/>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34" name="pt34"/>
            <p:cNvSpPr/>
            <p:nvPr/>
          </p:nvSpPr>
          <p:spPr>
            <a:xfrm>
              <a:off x="2971471" y="3033616"/>
              <a:ext cx="117471" cy="117471"/>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35" name="pt35"/>
            <p:cNvSpPr/>
            <p:nvPr/>
          </p:nvSpPr>
          <p:spPr>
            <a:xfrm>
              <a:off x="3131875" y="2938596"/>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36" name="pt36"/>
            <p:cNvSpPr/>
            <p:nvPr/>
          </p:nvSpPr>
          <p:spPr>
            <a:xfrm>
              <a:off x="2912543" y="3251838"/>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37" name="pt37"/>
            <p:cNvSpPr/>
            <p:nvPr/>
          </p:nvSpPr>
          <p:spPr>
            <a:xfrm>
              <a:off x="3110562" y="2969816"/>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38" name="pt38"/>
            <p:cNvSpPr/>
            <p:nvPr/>
          </p:nvSpPr>
          <p:spPr>
            <a:xfrm>
              <a:off x="2661535" y="3018073"/>
              <a:ext cx="148557" cy="148557"/>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39" name="pt39"/>
            <p:cNvSpPr/>
            <p:nvPr/>
          </p:nvSpPr>
          <p:spPr>
            <a:xfrm>
              <a:off x="3100282" y="2869873"/>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40" name="pt40"/>
            <p:cNvSpPr/>
            <p:nvPr/>
          </p:nvSpPr>
          <p:spPr>
            <a:xfrm>
              <a:off x="3133728" y="2880674"/>
              <a:ext cx="64704" cy="64704"/>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41" name="pt41"/>
            <p:cNvSpPr/>
            <p:nvPr/>
          </p:nvSpPr>
          <p:spPr>
            <a:xfrm>
              <a:off x="3104505" y="2851450"/>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42" name="pt42"/>
            <p:cNvSpPr/>
            <p:nvPr/>
          </p:nvSpPr>
          <p:spPr>
            <a:xfrm>
              <a:off x="3134479"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43" name="pt43"/>
            <p:cNvSpPr/>
            <p:nvPr/>
          </p:nvSpPr>
          <p:spPr>
            <a:xfrm>
              <a:off x="2892131" y="3178893"/>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44" name="pt44"/>
            <p:cNvSpPr/>
            <p:nvPr/>
          </p:nvSpPr>
          <p:spPr>
            <a:xfrm>
              <a:off x="3133894" y="2880840"/>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45" name="pt45"/>
            <p:cNvSpPr/>
            <p:nvPr/>
          </p:nvSpPr>
          <p:spPr>
            <a:xfrm>
              <a:off x="1888935" y="4502565"/>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6" name="pt46"/>
            <p:cNvSpPr/>
            <p:nvPr/>
          </p:nvSpPr>
          <p:spPr>
            <a:xfrm>
              <a:off x="1794581" y="2884861"/>
              <a:ext cx="116105" cy="116105"/>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47" name="pt47"/>
            <p:cNvSpPr/>
            <p:nvPr/>
          </p:nvSpPr>
          <p:spPr>
            <a:xfrm>
              <a:off x="2969326" y="2874791"/>
              <a:ext cx="76470" cy="76470"/>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48" name="pt48"/>
            <p:cNvSpPr/>
            <p:nvPr/>
          </p:nvSpPr>
          <p:spPr>
            <a:xfrm>
              <a:off x="3133839" y="2880784"/>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49" name="pt49"/>
            <p:cNvSpPr/>
            <p:nvPr/>
          </p:nvSpPr>
          <p:spPr>
            <a:xfrm>
              <a:off x="3031635" y="2846517"/>
              <a:ext cx="133017" cy="133017"/>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50" name="pt50"/>
            <p:cNvSpPr/>
            <p:nvPr/>
          </p:nvSpPr>
          <p:spPr>
            <a:xfrm>
              <a:off x="2900196" y="3112699"/>
              <a:ext cx="78856" cy="78856"/>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51" name="pt51"/>
            <p:cNvSpPr/>
            <p:nvPr/>
          </p:nvSpPr>
          <p:spPr>
            <a:xfrm>
              <a:off x="3132261"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52" name="pt52"/>
            <p:cNvSpPr/>
            <p:nvPr/>
          </p:nvSpPr>
          <p:spPr>
            <a:xfrm>
              <a:off x="2926387" y="2966806"/>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53" name="pt53"/>
            <p:cNvSpPr/>
            <p:nvPr/>
          </p:nvSpPr>
          <p:spPr>
            <a:xfrm>
              <a:off x="2650953" y="2917828"/>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54" name="pt54"/>
            <p:cNvSpPr/>
            <p:nvPr/>
          </p:nvSpPr>
          <p:spPr>
            <a:xfrm>
              <a:off x="3131129" y="2937850"/>
              <a:ext cx="69902" cy="69902"/>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55" name="pl55"/>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6" name="pl56"/>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7" name="tx57"/>
            <p:cNvSpPr/>
            <p:nvPr/>
          </p:nvSpPr>
          <p:spPr>
            <a:xfrm>
              <a:off x="2799256" y="3359173"/>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58" name="tx58"/>
            <p:cNvSpPr/>
            <p:nvPr/>
          </p:nvSpPr>
          <p:spPr>
            <a:xfrm>
              <a:off x="2529504" y="3175755"/>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B9">
                      <a:alpha val="100000"/>
                    </a:srgbClr>
                  </a:solidFill>
                  <a:latin typeface="Arial"/>
                  <a:cs typeface="Arial"/>
                </a:rPr>
                <a:t>mmr</a:t>
              </a:r>
            </a:p>
          </p:txBody>
        </p:sp>
        <p:sp>
          <p:nvSpPr>
            <p:cNvPr id="59" name="tx59"/>
            <p:cNvSpPr/>
            <p:nvPr/>
          </p:nvSpPr>
          <p:spPr>
            <a:xfrm>
              <a:off x="3040227" y="3128380"/>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60" name="tx60"/>
            <p:cNvSpPr/>
            <p:nvPr/>
          </p:nvSpPr>
          <p:spPr>
            <a:xfrm>
              <a:off x="1759100" y="4612977"/>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61" name="tx61"/>
            <p:cNvSpPr/>
            <p:nvPr/>
          </p:nvSpPr>
          <p:spPr>
            <a:xfrm>
              <a:off x="1843770" y="2767892"/>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19B00">
                      <a:alpha val="100000"/>
                    </a:srgbClr>
                  </a:solidFill>
                  <a:latin typeface="Arial"/>
                  <a:cs typeface="Arial"/>
                </a:rPr>
                <a:t>prk</a:t>
              </a:r>
            </a:p>
          </p:txBody>
        </p:sp>
        <p:sp>
          <p:nvSpPr>
            <p:cNvPr id="62" name="tx62"/>
            <p:cNvSpPr/>
            <p:nvPr/>
          </p:nvSpPr>
          <p:spPr>
            <a:xfrm>
              <a:off x="2635546" y="2876981"/>
              <a:ext cx="238926"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D8D">
                      <a:alpha val="100000"/>
                    </a:srgbClr>
                  </a:solidFill>
                  <a:latin typeface="Arial"/>
                  <a:cs typeface="Arial"/>
                </a:rPr>
                <a:t>vnm</a:t>
              </a:r>
            </a:p>
          </p:txBody>
        </p:sp>
        <p:sp>
          <p:nvSpPr>
            <p:cNvPr id="63" name="tx63"/>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(n=8)</a:t>
              </a:r>
            </a:p>
          </p:txBody>
        </p:sp>
        <p:sp>
          <p:nvSpPr>
            <p:cNvPr id="64" name="tx64"/>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(n=11)</a:t>
              </a:r>
            </a:p>
          </p:txBody>
        </p:sp>
        <p:sp>
          <p:nvSpPr>
            <p:cNvPr id="65" name="tx65"/>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(n=8)</a:t>
              </a:r>
            </a:p>
          </p:txBody>
        </p:sp>
        <p:sp>
          <p:nvSpPr>
            <p:cNvPr id="66" name="rc66"/>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67" name="rc67"/>
            <p:cNvSpPr/>
            <p:nvPr/>
          </p:nvSpPr>
          <p:spPr>
            <a:xfrm>
              <a:off x="3965991" y="1949149"/>
              <a:ext cx="3113775" cy="4109550"/>
            </a:xfrm>
            <a:prstGeom prst="rect">
              <a:avLst/>
            </a:prstGeom>
            <a:solidFill>
              <a:srgbClr val="FFFFFF">
                <a:alpha val="100000"/>
              </a:srgbClr>
            </a:solidFill>
          </p:spPr>
          <p:txBody>
            <a:bodyPr/>
            <a:lstStyle/>
            <a:p/>
          </p:txBody>
        </p:sp>
        <p:sp>
          <p:nvSpPr>
            <p:cNvPr id="68" name="pl68"/>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9" name="pl69"/>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0" name="pl70"/>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1" name="pl71"/>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2" name="pl72"/>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3" name="pl73"/>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4" name="pl74"/>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5" name="pl75"/>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6" name="pl76"/>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7" name="pl77"/>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8" name="pl78"/>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9" name="pl79"/>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0" name="pl80"/>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1" name="pl81"/>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2" name="pl82"/>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3" name="pl83"/>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4" name="pl84"/>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5" name="pl85"/>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6" name="pl86"/>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7" name="pl87"/>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8" name="pl88"/>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9" name="pl89"/>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0" name="pt90"/>
            <p:cNvSpPr/>
            <p:nvPr/>
          </p:nvSpPr>
          <p:spPr>
            <a:xfrm>
              <a:off x="6314268" y="2877849"/>
              <a:ext cx="70352" cy="7035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91" name="pt91"/>
            <p:cNvSpPr/>
            <p:nvPr/>
          </p:nvSpPr>
          <p:spPr>
            <a:xfrm>
              <a:off x="6137046" y="2745918"/>
              <a:ext cx="334215" cy="334215"/>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92" name="pt92"/>
            <p:cNvSpPr/>
            <p:nvPr/>
          </p:nvSpPr>
          <p:spPr>
            <a:xfrm>
              <a:off x="6022889" y="2910751"/>
              <a:ext cx="64324" cy="64324"/>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93" name="pt93"/>
            <p:cNvSpPr/>
            <p:nvPr/>
          </p:nvSpPr>
          <p:spPr>
            <a:xfrm>
              <a:off x="6312037" y="2935394"/>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94" name="pt94"/>
            <p:cNvSpPr/>
            <p:nvPr/>
          </p:nvSpPr>
          <p:spPr>
            <a:xfrm>
              <a:off x="5862680" y="3506814"/>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95" name="pt95"/>
            <p:cNvSpPr/>
            <p:nvPr/>
          </p:nvSpPr>
          <p:spPr>
            <a:xfrm>
              <a:off x="5859869" y="3204207"/>
              <a:ext cx="254491" cy="254491"/>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96" name="pt96"/>
            <p:cNvSpPr/>
            <p:nvPr/>
          </p:nvSpPr>
          <p:spPr>
            <a:xfrm>
              <a:off x="5960033" y="3431164"/>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97" name="pt97"/>
            <p:cNvSpPr/>
            <p:nvPr/>
          </p:nvSpPr>
          <p:spPr>
            <a:xfrm>
              <a:off x="5973670" y="3183054"/>
              <a:ext cx="117471" cy="117471"/>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98" name="pt98"/>
            <p:cNvSpPr/>
            <p:nvPr/>
          </p:nvSpPr>
          <p:spPr>
            <a:xfrm>
              <a:off x="6111428" y="2938596"/>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99" name="pt99"/>
            <p:cNvSpPr/>
            <p:nvPr/>
          </p:nvSpPr>
          <p:spPr>
            <a:xfrm>
              <a:off x="5999533" y="3477906"/>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100" name="pt100"/>
            <p:cNvSpPr/>
            <p:nvPr/>
          </p:nvSpPr>
          <p:spPr>
            <a:xfrm>
              <a:off x="5754316" y="3107736"/>
              <a:ext cx="148557" cy="148557"/>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101" name="pt101"/>
            <p:cNvSpPr/>
            <p:nvPr/>
          </p:nvSpPr>
          <p:spPr>
            <a:xfrm>
              <a:off x="6238354" y="2899760"/>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102" name="pt102"/>
            <p:cNvSpPr/>
            <p:nvPr/>
          </p:nvSpPr>
          <p:spPr>
            <a:xfrm>
              <a:off x="6242578" y="2881338"/>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03" name="pt103"/>
            <p:cNvSpPr/>
            <p:nvPr/>
          </p:nvSpPr>
          <p:spPr>
            <a:xfrm>
              <a:off x="6271967" y="2940615"/>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104" name="pt104"/>
            <p:cNvSpPr/>
            <p:nvPr/>
          </p:nvSpPr>
          <p:spPr>
            <a:xfrm>
              <a:off x="6317843"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105" name="pt105"/>
            <p:cNvSpPr/>
            <p:nvPr/>
          </p:nvSpPr>
          <p:spPr>
            <a:xfrm>
              <a:off x="6317093" y="2970337"/>
              <a:ext cx="64704" cy="64704"/>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106" name="pt106"/>
            <p:cNvSpPr/>
            <p:nvPr/>
          </p:nvSpPr>
          <p:spPr>
            <a:xfrm>
              <a:off x="4845843" y="4771554"/>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07" name="pt107"/>
            <p:cNvSpPr/>
            <p:nvPr/>
          </p:nvSpPr>
          <p:spPr>
            <a:xfrm>
              <a:off x="4411804" y="2914748"/>
              <a:ext cx="116105" cy="116105"/>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108" name="pt108"/>
            <p:cNvSpPr/>
            <p:nvPr/>
          </p:nvSpPr>
          <p:spPr>
            <a:xfrm>
              <a:off x="6030204" y="3268556"/>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109" name="pt109"/>
            <p:cNvSpPr/>
            <p:nvPr/>
          </p:nvSpPr>
          <p:spPr>
            <a:xfrm>
              <a:off x="5971525" y="3024229"/>
              <a:ext cx="76470" cy="76470"/>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110" name="pt110"/>
            <p:cNvSpPr/>
            <p:nvPr/>
          </p:nvSpPr>
          <p:spPr>
            <a:xfrm>
              <a:off x="6124417" y="2906293"/>
              <a:ext cx="133017" cy="133017"/>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111" name="pt111"/>
            <p:cNvSpPr/>
            <p:nvPr/>
          </p:nvSpPr>
          <p:spPr>
            <a:xfrm>
              <a:off x="5947686" y="3351800"/>
              <a:ext cx="78856" cy="78856"/>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112" name="pt112"/>
            <p:cNvSpPr/>
            <p:nvPr/>
          </p:nvSpPr>
          <p:spPr>
            <a:xfrm>
              <a:off x="6315625"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113" name="pt113"/>
            <p:cNvSpPr/>
            <p:nvPr/>
          </p:nvSpPr>
          <p:spPr>
            <a:xfrm>
              <a:off x="5702130" y="3146132"/>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114" name="pt114"/>
            <p:cNvSpPr/>
            <p:nvPr/>
          </p:nvSpPr>
          <p:spPr>
            <a:xfrm>
              <a:off x="5952163" y="3804592"/>
              <a:ext cx="69902" cy="69902"/>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115" name="pt115"/>
            <p:cNvSpPr/>
            <p:nvPr/>
          </p:nvSpPr>
          <p:spPr>
            <a:xfrm>
              <a:off x="6203975" y="3089998"/>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116" name="pt116"/>
            <p:cNvSpPr/>
            <p:nvPr/>
          </p:nvSpPr>
          <p:spPr>
            <a:xfrm>
              <a:off x="5494632" y="3127042"/>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117" name="pl117"/>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18" name="pl118"/>
            <p:cNvSpPr/>
            <p:nvPr/>
          </p:nvSpPr>
          <p:spPr>
            <a:xfrm>
              <a:off x="6036626" y="3523697"/>
              <a:ext cx="31401" cy="96120"/>
            </a:xfrm>
            <a:custGeom>
              <a:avLst/>
              <a:pathLst>
                <a:path w="31401" h="96120">
                  <a:moveTo>
                    <a:pt x="31401" y="96120"/>
                  </a:moveTo>
                  <a:lnTo>
                    <a:pt x="0" y="0"/>
                  </a:lnTo>
                </a:path>
              </a:pathLst>
            </a:custGeom>
            <a:ln w="13550" cap="rnd">
              <a:solidFill>
                <a:srgbClr val="00BD63">
                  <a:alpha val="100000"/>
                </a:srgbClr>
              </a:solidFill>
              <a:prstDash val="solid"/>
              <a:round/>
            </a:ln>
          </p:spPr>
          <p:txBody>
            <a:bodyPr/>
            <a:lstStyle/>
            <a:p/>
          </p:txBody>
        </p:sp>
        <p:sp>
          <p:nvSpPr>
            <p:cNvPr id="119" name="pl119"/>
            <p:cNvSpPr/>
            <p:nvPr/>
          </p:nvSpPr>
          <p:spPr>
            <a:xfrm>
              <a:off x="5862552" y="3396877"/>
              <a:ext cx="114800" cy="66429"/>
            </a:xfrm>
            <a:custGeom>
              <a:avLst/>
              <a:pathLst>
                <a:path w="114800" h="66429">
                  <a:moveTo>
                    <a:pt x="0" y="66429"/>
                  </a:moveTo>
                  <a:lnTo>
                    <a:pt x="114800" y="0"/>
                  </a:lnTo>
                </a:path>
              </a:pathLst>
            </a:custGeom>
            <a:ln w="13550" cap="rnd">
              <a:solidFill>
                <a:srgbClr val="EE67EC">
                  <a:alpha val="100000"/>
                </a:srgbClr>
              </a:solidFill>
              <a:prstDash val="solid"/>
              <a:round/>
            </a:ln>
          </p:spPr>
          <p:txBody>
            <a:bodyPr/>
            <a:lstStyle/>
            <a:p/>
          </p:txBody>
        </p:sp>
        <p:sp>
          <p:nvSpPr>
            <p:cNvPr id="120" name="tx120"/>
            <p:cNvSpPr/>
            <p:nvPr/>
          </p:nvSpPr>
          <p:spPr>
            <a:xfrm>
              <a:off x="5674925" y="3603708"/>
              <a:ext cx="203726"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3">
                      <a:alpha val="100000"/>
                    </a:srgbClr>
                  </a:solidFill>
                  <a:latin typeface="Arial"/>
                  <a:cs typeface="Arial"/>
                </a:rPr>
                <a:t>fsm</a:t>
              </a:r>
            </a:p>
          </p:txBody>
        </p:sp>
        <p:sp>
          <p:nvSpPr>
            <p:cNvPr id="121" name="tx121"/>
            <p:cNvSpPr/>
            <p:nvPr/>
          </p:nvSpPr>
          <p:spPr>
            <a:xfrm>
              <a:off x="6088626" y="3459056"/>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122" name="tx122"/>
            <p:cNvSpPr/>
            <p:nvPr/>
          </p:nvSpPr>
          <p:spPr>
            <a:xfrm>
              <a:off x="6018556" y="3094306"/>
              <a:ext cx="238926"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8045">
                      <a:alpha val="100000"/>
                    </a:srgbClr>
                  </a:solidFill>
                  <a:latin typeface="Arial"/>
                  <a:cs typeface="Arial"/>
                </a:rPr>
                <a:t>khm</a:t>
              </a:r>
            </a:p>
          </p:txBody>
        </p:sp>
        <p:sp>
          <p:nvSpPr>
            <p:cNvPr id="123" name="tx123"/>
            <p:cNvSpPr/>
            <p:nvPr/>
          </p:nvSpPr>
          <p:spPr>
            <a:xfrm>
              <a:off x="5969991" y="3642678"/>
              <a:ext cx="20378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63">
                      <a:alpha val="100000"/>
                    </a:srgbClr>
                  </a:solidFill>
                  <a:latin typeface="Arial"/>
                  <a:cs typeface="Arial"/>
                </a:rPr>
                <a:t>mhl</a:t>
              </a:r>
            </a:p>
          </p:txBody>
        </p:sp>
        <p:sp>
          <p:nvSpPr>
            <p:cNvPr id="124" name="tx124"/>
            <p:cNvSpPr/>
            <p:nvPr/>
          </p:nvSpPr>
          <p:spPr>
            <a:xfrm>
              <a:off x="5678531" y="3266586"/>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B9">
                      <a:alpha val="100000"/>
                    </a:srgbClr>
                  </a:solidFill>
                  <a:latin typeface="Arial"/>
                  <a:cs typeface="Arial"/>
                </a:rPr>
                <a:t>mmr</a:t>
              </a:r>
            </a:p>
          </p:txBody>
        </p:sp>
        <p:sp>
          <p:nvSpPr>
            <p:cNvPr id="125" name="tx125"/>
            <p:cNvSpPr/>
            <p:nvPr/>
          </p:nvSpPr>
          <p:spPr>
            <a:xfrm>
              <a:off x="4714612" y="4883029"/>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126" name="tx126"/>
            <p:cNvSpPr/>
            <p:nvPr/>
          </p:nvSpPr>
          <p:spPr>
            <a:xfrm>
              <a:off x="4301973" y="3007729"/>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19B00">
                      <a:alpha val="100000"/>
                    </a:srgbClr>
                  </a:solidFill>
                  <a:latin typeface="Arial"/>
                  <a:cs typeface="Arial"/>
                </a:rPr>
                <a:t>prk</a:t>
              </a:r>
            </a:p>
          </p:txBody>
        </p:sp>
        <p:sp>
          <p:nvSpPr>
            <p:cNvPr id="127" name="tx127"/>
            <p:cNvSpPr/>
            <p:nvPr/>
          </p:nvSpPr>
          <p:spPr>
            <a:xfrm>
              <a:off x="6179196" y="3252064"/>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128" name="tx128"/>
            <p:cNvSpPr/>
            <p:nvPr/>
          </p:nvSpPr>
          <p:spPr>
            <a:xfrm>
              <a:off x="5837090" y="2910950"/>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F80FF">
                      <a:alpha val="100000"/>
                    </a:srgbClr>
                  </a:solidFill>
                  <a:latin typeface="Arial"/>
                  <a:cs typeface="Arial"/>
                </a:rPr>
                <a:t>slb</a:t>
              </a:r>
            </a:p>
          </p:txBody>
        </p:sp>
        <p:sp>
          <p:nvSpPr>
            <p:cNvPr id="129" name="tx129"/>
            <p:cNvSpPr/>
            <p:nvPr/>
          </p:nvSpPr>
          <p:spPr>
            <a:xfrm>
              <a:off x="5713219" y="3423100"/>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67EC">
                      <a:alpha val="100000"/>
                    </a:srgbClr>
                  </a:solidFill>
                  <a:latin typeface="Arial"/>
                  <a:cs typeface="Arial"/>
                </a:rPr>
                <a:t>tls</a:t>
              </a:r>
            </a:p>
          </p:txBody>
        </p:sp>
        <p:sp>
          <p:nvSpPr>
            <p:cNvPr id="130" name="tx130"/>
            <p:cNvSpPr/>
            <p:nvPr/>
          </p:nvSpPr>
          <p:spPr>
            <a:xfrm>
              <a:off x="5573648" y="3032384"/>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6AA">
                      <a:alpha val="100000"/>
                    </a:srgbClr>
                  </a:solidFill>
                  <a:latin typeface="Arial"/>
                  <a:cs typeface="Arial"/>
                </a:rPr>
                <a:t>vut</a:t>
              </a:r>
            </a:p>
          </p:txBody>
        </p:sp>
        <p:sp>
          <p:nvSpPr>
            <p:cNvPr id="131" name="tx131"/>
            <p:cNvSpPr/>
            <p:nvPr/>
          </p:nvSpPr>
          <p:spPr>
            <a:xfrm>
              <a:off x="5776929" y="3922335"/>
              <a:ext cx="259923"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98EFF">
                      <a:alpha val="100000"/>
                    </a:srgbClr>
                  </a:solidFill>
                  <a:latin typeface="Arial"/>
                  <a:cs typeface="Arial"/>
                </a:rPr>
                <a:t>wsm</a:t>
              </a:r>
            </a:p>
          </p:txBody>
        </p:sp>
        <p:sp>
          <p:nvSpPr>
            <p:cNvPr id="132" name="tx132"/>
            <p:cNvSpPr/>
            <p:nvPr/>
          </p:nvSpPr>
          <p:spPr>
            <a:xfrm>
              <a:off x="6348751" y="3063880"/>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3">
                      <a:alpha val="100000"/>
                    </a:srgbClr>
                  </a:solidFill>
                  <a:latin typeface="Arial"/>
                  <a:cs typeface="Arial"/>
                </a:rPr>
                <a:t>tuv</a:t>
              </a:r>
            </a:p>
          </p:txBody>
        </p:sp>
        <p:sp>
          <p:nvSpPr>
            <p:cNvPr id="133" name="tx133"/>
            <p:cNvSpPr/>
            <p:nvPr/>
          </p:nvSpPr>
          <p:spPr>
            <a:xfrm>
              <a:off x="5347903" y="3295436"/>
              <a:ext cx="238926"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D8D">
                      <a:alpha val="100000"/>
                    </a:srgbClr>
                  </a:solidFill>
                  <a:latin typeface="Arial"/>
                  <a:cs typeface="Arial"/>
                </a:rPr>
                <a:t>vnm</a:t>
              </a:r>
            </a:p>
          </p:txBody>
        </p:sp>
        <p:sp>
          <p:nvSpPr>
            <p:cNvPr id="134" name="tx134"/>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(n=8)</a:t>
              </a:r>
            </a:p>
          </p:txBody>
        </p:sp>
        <p:sp>
          <p:nvSpPr>
            <p:cNvPr id="135" name="tx135"/>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(n=13)</a:t>
              </a:r>
            </a:p>
          </p:txBody>
        </p:sp>
        <p:sp>
          <p:nvSpPr>
            <p:cNvPr id="136" name="tx136"/>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137" name="rc137"/>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38" name="rc138"/>
            <p:cNvSpPr/>
            <p:nvPr/>
          </p:nvSpPr>
          <p:spPr>
            <a:xfrm>
              <a:off x="7149355" y="1949149"/>
              <a:ext cx="3113775" cy="4109550"/>
            </a:xfrm>
            <a:prstGeom prst="rect">
              <a:avLst/>
            </a:prstGeom>
            <a:solidFill>
              <a:srgbClr val="FFFFFF">
                <a:alpha val="100000"/>
              </a:srgbClr>
            </a:solidFill>
          </p:spPr>
          <p:txBody>
            <a:bodyPr/>
            <a:lstStyle/>
            <a:p/>
          </p:txBody>
        </p:sp>
        <p:sp>
          <p:nvSpPr>
            <p:cNvPr id="139" name="pl139"/>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0" name="pl140"/>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1" name="pl141"/>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2" name="pl142"/>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3" name="pl143"/>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4" name="pl144"/>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45" name="pl145"/>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6" name="pl146"/>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7" name="pl147"/>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8" name="pl148"/>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9" name="pl149"/>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0" name="pl150"/>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1" name="pl151"/>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52" name="pl152"/>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53" name="pl153"/>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54" name="pl154"/>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55" name="pl155"/>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56" name="pl156"/>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7" name="pl157"/>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8" name="pl158"/>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9" name="pl159"/>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60" name="pl160"/>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61" name="pt161"/>
            <p:cNvSpPr/>
            <p:nvPr/>
          </p:nvSpPr>
          <p:spPr>
            <a:xfrm>
              <a:off x="9452341" y="2937625"/>
              <a:ext cx="70352" cy="7035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62" name="pt162"/>
            <p:cNvSpPr/>
            <p:nvPr/>
          </p:nvSpPr>
          <p:spPr>
            <a:xfrm>
              <a:off x="9320410" y="2745918"/>
              <a:ext cx="334215" cy="334215"/>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163" name="pt163"/>
            <p:cNvSpPr/>
            <p:nvPr/>
          </p:nvSpPr>
          <p:spPr>
            <a:xfrm>
              <a:off x="9160962" y="2880863"/>
              <a:ext cx="64324" cy="64324"/>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164" name="pt164"/>
            <p:cNvSpPr/>
            <p:nvPr/>
          </p:nvSpPr>
          <p:spPr>
            <a:xfrm>
              <a:off x="9204563" y="3506814"/>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165" name="pt165"/>
            <p:cNvSpPr/>
            <p:nvPr/>
          </p:nvSpPr>
          <p:spPr>
            <a:xfrm>
              <a:off x="9495402" y="2965282"/>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166" name="pt166"/>
            <p:cNvSpPr/>
            <p:nvPr/>
          </p:nvSpPr>
          <p:spPr>
            <a:xfrm>
              <a:off x="9020587" y="3114544"/>
              <a:ext cx="254491" cy="254491"/>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167" name="pt167"/>
            <p:cNvSpPr/>
            <p:nvPr/>
          </p:nvSpPr>
          <p:spPr>
            <a:xfrm>
              <a:off x="9052815" y="3341501"/>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168" name="pt168"/>
            <p:cNvSpPr/>
            <p:nvPr/>
          </p:nvSpPr>
          <p:spPr>
            <a:xfrm>
              <a:off x="9021160" y="3212942"/>
              <a:ext cx="117471" cy="117471"/>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169" name="pt169"/>
            <p:cNvSpPr/>
            <p:nvPr/>
          </p:nvSpPr>
          <p:spPr>
            <a:xfrm>
              <a:off x="9045690" y="3028258"/>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170" name="pt170"/>
            <p:cNvSpPr/>
            <p:nvPr/>
          </p:nvSpPr>
          <p:spPr>
            <a:xfrm>
              <a:off x="9250834" y="3298580"/>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171" name="pt171"/>
            <p:cNvSpPr/>
            <p:nvPr/>
          </p:nvSpPr>
          <p:spPr>
            <a:xfrm>
              <a:off x="8892389" y="3287062"/>
              <a:ext cx="148557" cy="148557"/>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172" name="pt172"/>
            <p:cNvSpPr/>
            <p:nvPr/>
          </p:nvSpPr>
          <p:spPr>
            <a:xfrm>
              <a:off x="9421719" y="2899760"/>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173" name="pt173"/>
            <p:cNvSpPr/>
            <p:nvPr/>
          </p:nvSpPr>
          <p:spPr>
            <a:xfrm>
              <a:off x="9403296" y="2911226"/>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74" name="pt174"/>
            <p:cNvSpPr/>
            <p:nvPr/>
          </p:nvSpPr>
          <p:spPr>
            <a:xfrm>
              <a:off x="9501207"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175" name="pt175"/>
            <p:cNvSpPr/>
            <p:nvPr/>
          </p:nvSpPr>
          <p:spPr>
            <a:xfrm>
              <a:off x="9477811" y="3000224"/>
              <a:ext cx="64704" cy="64704"/>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176" name="pt176"/>
            <p:cNvSpPr/>
            <p:nvPr/>
          </p:nvSpPr>
          <p:spPr>
            <a:xfrm>
              <a:off x="9432686" y="2940615"/>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177" name="pt177"/>
            <p:cNvSpPr/>
            <p:nvPr/>
          </p:nvSpPr>
          <p:spPr>
            <a:xfrm>
              <a:off x="9032403" y="3298444"/>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178" name="pt178"/>
            <p:cNvSpPr/>
            <p:nvPr/>
          </p:nvSpPr>
          <p:spPr>
            <a:xfrm>
              <a:off x="8414183" y="4711779"/>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79" name="pt179"/>
            <p:cNvSpPr/>
            <p:nvPr/>
          </p:nvSpPr>
          <p:spPr>
            <a:xfrm>
              <a:off x="7866916" y="2884861"/>
              <a:ext cx="116105" cy="116105"/>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180" name="pt180"/>
            <p:cNvSpPr/>
            <p:nvPr/>
          </p:nvSpPr>
          <p:spPr>
            <a:xfrm>
              <a:off x="8792559" y="3412768"/>
              <a:ext cx="76470" cy="76470"/>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181" name="pt181"/>
            <p:cNvSpPr/>
            <p:nvPr/>
          </p:nvSpPr>
          <p:spPr>
            <a:xfrm>
              <a:off x="8881948" y="3590901"/>
              <a:ext cx="78856" cy="78856"/>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182" name="pt182"/>
            <p:cNvSpPr/>
            <p:nvPr/>
          </p:nvSpPr>
          <p:spPr>
            <a:xfrm>
              <a:off x="9330426" y="2936180"/>
              <a:ext cx="133017" cy="133017"/>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183" name="pt183"/>
            <p:cNvSpPr/>
            <p:nvPr/>
          </p:nvSpPr>
          <p:spPr>
            <a:xfrm>
              <a:off x="9498989"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184" name="pt184"/>
            <p:cNvSpPr/>
            <p:nvPr/>
          </p:nvSpPr>
          <p:spPr>
            <a:xfrm>
              <a:off x="8840202" y="3445008"/>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185" name="pt185"/>
            <p:cNvSpPr/>
            <p:nvPr/>
          </p:nvSpPr>
          <p:spPr>
            <a:xfrm>
              <a:off x="9477921" y="2970447"/>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186" name="pt186"/>
            <p:cNvSpPr/>
            <p:nvPr/>
          </p:nvSpPr>
          <p:spPr>
            <a:xfrm>
              <a:off x="9062972" y="2947716"/>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187" name="pt187"/>
            <p:cNvSpPr/>
            <p:nvPr/>
          </p:nvSpPr>
          <p:spPr>
            <a:xfrm>
              <a:off x="9226110" y="2967738"/>
              <a:ext cx="69902" cy="69902"/>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188" name="pl188"/>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89" name="pl189"/>
            <p:cNvSpPr/>
            <p:nvPr/>
          </p:nvSpPr>
          <p:spPr>
            <a:xfrm>
              <a:off x="9293715" y="3258186"/>
              <a:ext cx="141446" cy="68425"/>
            </a:xfrm>
            <a:custGeom>
              <a:avLst/>
              <a:pathLst>
                <a:path w="141446" h="68425">
                  <a:moveTo>
                    <a:pt x="141446" y="0"/>
                  </a:moveTo>
                  <a:lnTo>
                    <a:pt x="0" y="68425"/>
                  </a:lnTo>
                </a:path>
              </a:pathLst>
            </a:custGeom>
            <a:ln w="13550" cap="rnd">
              <a:solidFill>
                <a:srgbClr val="00BD63">
                  <a:alpha val="100000"/>
                </a:srgbClr>
              </a:solidFill>
              <a:prstDash val="solid"/>
              <a:round/>
            </a:ln>
          </p:spPr>
          <p:txBody>
            <a:bodyPr/>
            <a:lstStyle/>
            <a:p/>
          </p:txBody>
        </p:sp>
        <p:sp>
          <p:nvSpPr>
            <p:cNvPr id="190" name="pl190"/>
            <p:cNvSpPr/>
            <p:nvPr/>
          </p:nvSpPr>
          <p:spPr>
            <a:xfrm>
              <a:off x="9135558" y="3394476"/>
              <a:ext cx="129376" cy="40511"/>
            </a:xfrm>
            <a:custGeom>
              <a:avLst/>
              <a:pathLst>
                <a:path w="129376" h="40511">
                  <a:moveTo>
                    <a:pt x="129376" y="40511"/>
                  </a:moveTo>
                  <a:lnTo>
                    <a:pt x="0" y="0"/>
                  </a:lnTo>
                </a:path>
              </a:pathLst>
            </a:custGeom>
            <a:ln w="13550" cap="rnd">
              <a:solidFill>
                <a:srgbClr val="00A8FF">
                  <a:alpha val="100000"/>
                </a:srgbClr>
              </a:solidFill>
              <a:prstDash val="solid"/>
              <a:round/>
            </a:ln>
          </p:spPr>
          <p:txBody>
            <a:bodyPr/>
            <a:lstStyle/>
            <a:p/>
          </p:txBody>
        </p:sp>
        <p:sp>
          <p:nvSpPr>
            <p:cNvPr id="191" name="pl191"/>
            <p:cNvSpPr/>
            <p:nvPr/>
          </p:nvSpPr>
          <p:spPr>
            <a:xfrm>
              <a:off x="9080292" y="2928391"/>
              <a:ext cx="60611" cy="93496"/>
            </a:xfrm>
            <a:custGeom>
              <a:avLst/>
              <a:pathLst>
                <a:path w="60611" h="93496">
                  <a:moveTo>
                    <a:pt x="0" y="0"/>
                  </a:moveTo>
                  <a:lnTo>
                    <a:pt x="60611" y="93496"/>
                  </a:lnTo>
                </a:path>
              </a:pathLst>
            </a:custGeom>
            <a:ln w="13550" cap="rnd">
              <a:solidFill>
                <a:srgbClr val="FE6D8D">
                  <a:alpha val="100000"/>
                </a:srgbClr>
              </a:solidFill>
              <a:prstDash val="solid"/>
              <a:round/>
            </a:ln>
          </p:spPr>
          <p:txBody>
            <a:bodyPr/>
            <a:lstStyle/>
            <a:p/>
          </p:txBody>
        </p:sp>
        <p:sp>
          <p:nvSpPr>
            <p:cNvPr id="192" name="tx192"/>
            <p:cNvSpPr/>
            <p:nvPr/>
          </p:nvSpPr>
          <p:spPr>
            <a:xfrm>
              <a:off x="9228148" y="2761060"/>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39200">
                      <a:alpha val="100000"/>
                    </a:srgbClr>
                  </a:solidFill>
                  <a:latin typeface="Arial"/>
                  <a:cs typeface="Arial"/>
                </a:rPr>
                <a:t>cok</a:t>
              </a:r>
            </a:p>
          </p:txBody>
        </p:sp>
        <p:sp>
          <p:nvSpPr>
            <p:cNvPr id="193" name="tx193"/>
            <p:cNvSpPr/>
            <p:nvPr/>
          </p:nvSpPr>
          <p:spPr>
            <a:xfrm>
              <a:off x="9216175" y="3597993"/>
              <a:ext cx="203726"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3">
                      <a:alpha val="100000"/>
                    </a:srgbClr>
                  </a:solidFill>
                  <a:latin typeface="Arial"/>
                  <a:cs typeface="Arial"/>
                </a:rPr>
                <a:t>fsm</a:t>
              </a:r>
            </a:p>
          </p:txBody>
        </p:sp>
        <p:sp>
          <p:nvSpPr>
            <p:cNvPr id="194" name="tx194"/>
            <p:cNvSpPr/>
            <p:nvPr/>
          </p:nvSpPr>
          <p:spPr>
            <a:xfrm>
              <a:off x="9196295" y="3091033"/>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3AA00">
                      <a:alpha val="100000"/>
                    </a:srgbClr>
                  </a:solidFill>
                  <a:latin typeface="Arial"/>
                  <a:cs typeface="Arial"/>
                </a:rPr>
                <a:t>idn</a:t>
              </a:r>
            </a:p>
          </p:txBody>
        </p:sp>
        <p:sp>
          <p:nvSpPr>
            <p:cNvPr id="195" name="tx195"/>
            <p:cNvSpPr/>
            <p:nvPr/>
          </p:nvSpPr>
          <p:spPr>
            <a:xfrm>
              <a:off x="8945915" y="3451076"/>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196" name="tx196"/>
            <p:cNvSpPr/>
            <p:nvPr/>
          </p:nvSpPr>
          <p:spPr>
            <a:xfrm>
              <a:off x="8784354" y="3181709"/>
              <a:ext cx="238926"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8045">
                      <a:alpha val="100000"/>
                    </a:srgbClr>
                  </a:solidFill>
                  <a:latin typeface="Arial"/>
                  <a:cs typeface="Arial"/>
                </a:rPr>
                <a:t>khm</a:t>
              </a:r>
            </a:p>
          </p:txBody>
        </p:sp>
        <p:sp>
          <p:nvSpPr>
            <p:cNvPr id="197" name="tx197"/>
            <p:cNvSpPr/>
            <p:nvPr/>
          </p:nvSpPr>
          <p:spPr>
            <a:xfrm>
              <a:off x="8890068" y="2998528"/>
              <a:ext cx="133450"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3B000">
                      <a:alpha val="100000"/>
                    </a:srgbClr>
                  </a:solidFill>
                  <a:latin typeface="Arial"/>
                  <a:cs typeface="Arial"/>
                </a:rPr>
                <a:t>kir</a:t>
              </a:r>
            </a:p>
          </p:txBody>
        </p:sp>
        <p:sp>
          <p:nvSpPr>
            <p:cNvPr id="198" name="tx198"/>
            <p:cNvSpPr/>
            <p:nvPr/>
          </p:nvSpPr>
          <p:spPr>
            <a:xfrm>
              <a:off x="9458021" y="3208352"/>
              <a:ext cx="20378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63">
                      <a:alpha val="100000"/>
                    </a:srgbClr>
                  </a:solidFill>
                  <a:latin typeface="Arial"/>
                  <a:cs typeface="Arial"/>
                </a:rPr>
                <a:t>mhl</a:t>
              </a:r>
            </a:p>
          </p:txBody>
        </p:sp>
        <p:sp>
          <p:nvSpPr>
            <p:cNvPr id="199" name="tx199"/>
            <p:cNvSpPr/>
            <p:nvPr/>
          </p:nvSpPr>
          <p:spPr>
            <a:xfrm>
              <a:off x="9287795" y="3365874"/>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200" name="tx200"/>
            <p:cNvSpPr/>
            <p:nvPr/>
          </p:nvSpPr>
          <p:spPr>
            <a:xfrm>
              <a:off x="8283429" y="4822901"/>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201" name="tx201"/>
            <p:cNvSpPr/>
            <p:nvPr/>
          </p:nvSpPr>
          <p:spPr>
            <a:xfrm>
              <a:off x="7916131" y="2767586"/>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19B00">
                      <a:alpha val="100000"/>
                    </a:srgbClr>
                  </a:solidFill>
                  <a:latin typeface="Arial"/>
                  <a:cs typeface="Arial"/>
                </a:rPr>
                <a:t>prk</a:t>
              </a:r>
            </a:p>
          </p:txBody>
        </p:sp>
        <p:sp>
          <p:nvSpPr>
            <p:cNvPr id="202" name="tx202"/>
            <p:cNvSpPr/>
            <p:nvPr/>
          </p:nvSpPr>
          <p:spPr>
            <a:xfrm>
              <a:off x="8599717" y="3364287"/>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F80FF">
                      <a:alpha val="100000"/>
                    </a:srgbClr>
                  </a:solidFill>
                  <a:latin typeface="Arial"/>
                  <a:cs typeface="Arial"/>
                </a:rPr>
                <a:t>slb</a:t>
              </a:r>
            </a:p>
          </p:txBody>
        </p:sp>
        <p:sp>
          <p:nvSpPr>
            <p:cNvPr id="203" name="tx203"/>
            <p:cNvSpPr/>
            <p:nvPr/>
          </p:nvSpPr>
          <p:spPr>
            <a:xfrm>
              <a:off x="8947816" y="3700074"/>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67EC">
                      <a:alpha val="100000"/>
                    </a:srgbClr>
                  </a:solidFill>
                  <a:latin typeface="Arial"/>
                  <a:cs typeface="Arial"/>
                </a:rPr>
                <a:t>tls</a:t>
              </a:r>
            </a:p>
          </p:txBody>
        </p:sp>
        <p:sp>
          <p:nvSpPr>
            <p:cNvPr id="204" name="tx204"/>
            <p:cNvSpPr/>
            <p:nvPr/>
          </p:nvSpPr>
          <p:spPr>
            <a:xfrm>
              <a:off x="8687256" y="3549432"/>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6AA">
                      <a:alpha val="100000"/>
                    </a:srgbClr>
                  </a:solidFill>
                  <a:latin typeface="Arial"/>
                  <a:cs typeface="Arial"/>
                </a:rPr>
                <a:t>vut</a:t>
              </a:r>
            </a:p>
          </p:txBody>
        </p:sp>
        <p:sp>
          <p:nvSpPr>
            <p:cNvPr id="205" name="tx205"/>
            <p:cNvSpPr/>
            <p:nvPr/>
          </p:nvSpPr>
          <p:spPr>
            <a:xfrm>
              <a:off x="8897894" y="2838466"/>
              <a:ext cx="238926"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D8D">
                      <a:alpha val="100000"/>
                    </a:srgbClr>
                  </a:solidFill>
                  <a:latin typeface="Arial"/>
                  <a:cs typeface="Arial"/>
                </a:rPr>
                <a:t>vnm</a:t>
              </a:r>
            </a:p>
          </p:txBody>
        </p:sp>
        <p:sp>
          <p:nvSpPr>
            <p:cNvPr id="206" name="tx206"/>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207" name="tx207"/>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(n=18)</a:t>
              </a:r>
            </a:p>
          </p:txBody>
        </p:sp>
        <p:sp>
          <p:nvSpPr>
            <p:cNvPr id="208" name="tx208"/>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209" name="rc209"/>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210" name="rc210"/>
            <p:cNvSpPr/>
            <p:nvPr/>
          </p:nvSpPr>
          <p:spPr>
            <a:xfrm>
              <a:off x="782627" y="1734287"/>
              <a:ext cx="3113775" cy="214862"/>
            </a:xfrm>
            <a:prstGeom prst="rect">
              <a:avLst/>
            </a:prstGeom>
            <a:solidFill>
              <a:srgbClr val="B3B3B3">
                <a:alpha val="100000"/>
              </a:srgbClr>
            </a:solidFill>
          </p:spPr>
          <p:txBody>
            <a:bodyPr/>
            <a:lstStyle/>
            <a:p/>
          </p:txBody>
        </p:sp>
        <p:sp>
          <p:nvSpPr>
            <p:cNvPr id="211" name="tx211"/>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212" name="rc212"/>
            <p:cNvSpPr/>
            <p:nvPr/>
          </p:nvSpPr>
          <p:spPr>
            <a:xfrm>
              <a:off x="3965991" y="1734287"/>
              <a:ext cx="3113775" cy="214862"/>
            </a:xfrm>
            <a:prstGeom prst="rect">
              <a:avLst/>
            </a:prstGeom>
            <a:solidFill>
              <a:srgbClr val="B3B3B3">
                <a:alpha val="100000"/>
              </a:srgbClr>
            </a:solidFill>
          </p:spPr>
          <p:txBody>
            <a:bodyPr/>
            <a:lstStyle/>
            <a:p/>
          </p:txBody>
        </p:sp>
        <p:sp>
          <p:nvSpPr>
            <p:cNvPr id="213" name="tx213"/>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214" name="rc214"/>
            <p:cNvSpPr/>
            <p:nvPr/>
          </p:nvSpPr>
          <p:spPr>
            <a:xfrm>
              <a:off x="7149355" y="1734287"/>
              <a:ext cx="3113775" cy="214862"/>
            </a:xfrm>
            <a:prstGeom prst="rect">
              <a:avLst/>
            </a:prstGeom>
            <a:solidFill>
              <a:srgbClr val="B3B3B3">
                <a:alpha val="100000"/>
              </a:srgbClr>
            </a:solidFill>
          </p:spPr>
          <p:txBody>
            <a:bodyPr/>
            <a:lstStyle/>
            <a:p/>
          </p:txBody>
        </p:sp>
        <p:sp>
          <p:nvSpPr>
            <p:cNvPr id="215" name="tx215"/>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216" name="pl216"/>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7" name="pl217"/>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8" name="pl218"/>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9" name="pl219"/>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0" name="pl220"/>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1" name="tx221"/>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22" name="tx222"/>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23" name="tx223"/>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24" name="tx224"/>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25" name="tx225"/>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6" name="pl226"/>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7" name="pl227"/>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8" name="pl228"/>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9" name="pl229"/>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0" name="pl230"/>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1" name="tx231"/>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32" name="tx232"/>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33" name="tx233"/>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34" name="tx234"/>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35" name="tx235"/>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36" name="pl236"/>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7" name="pl237"/>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8" name="pl238"/>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9" name="pl239"/>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0" name="pl240"/>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1" name="tx241"/>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42" name="tx242"/>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43" name="tx243"/>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44" name="tx244"/>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45" name="tx245"/>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46" name="tx246"/>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47" name="tx247"/>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48" name="tx248"/>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49" name="tx249"/>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50" name="tx250"/>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51" name="pl251"/>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52" name="pl252"/>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53" name="pl253"/>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54" name="pl254"/>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55" name="pl255"/>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56" name="tx256"/>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57" name="tx257"/>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58" name="tx258"/>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59" name="tx259"/>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60" name="tx260"/>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61" name="tx261"/>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62" name="tx262"/>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63" name="tx263"/>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64" name="tx264"/>
            <p:cNvSpPr/>
            <p:nvPr/>
          </p:nvSpPr>
          <p:spPr>
            <a:xfrm>
              <a:off x="782627" y="1123783"/>
              <a:ext cx="43238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EAPR</a:t>
              </a:r>
            </a:p>
          </p:txBody>
        </p:sp>
        <p:sp>
          <p:nvSpPr>
            <p:cNvPr id="265" name="tx265"/>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66" name="tx266"/>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67"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473927"/>
              <a:ext cx="3494417" cy="980183"/>
            </a:xfrm>
            <a:custGeom>
              <a:avLst/>
              <a:pathLst>
                <a:path w="3494417" h="980183">
                  <a:moveTo>
                    <a:pt x="0" y="0"/>
                  </a:moveTo>
                  <a:lnTo>
                    <a:pt x="151931" y="108909"/>
                  </a:lnTo>
                  <a:lnTo>
                    <a:pt x="303862" y="0"/>
                  </a:lnTo>
                  <a:lnTo>
                    <a:pt x="455793" y="108909"/>
                  </a:lnTo>
                  <a:lnTo>
                    <a:pt x="607724" y="217818"/>
                  </a:lnTo>
                  <a:lnTo>
                    <a:pt x="759656" y="217818"/>
                  </a:lnTo>
                  <a:lnTo>
                    <a:pt x="911587" y="326727"/>
                  </a:lnTo>
                  <a:lnTo>
                    <a:pt x="1063518" y="435636"/>
                  </a:lnTo>
                  <a:lnTo>
                    <a:pt x="1215449" y="653455"/>
                  </a:lnTo>
                  <a:lnTo>
                    <a:pt x="1367380" y="871273"/>
                  </a:lnTo>
                  <a:lnTo>
                    <a:pt x="1519312" y="871273"/>
                  </a:lnTo>
                  <a:lnTo>
                    <a:pt x="1671243" y="871273"/>
                  </a:lnTo>
                  <a:lnTo>
                    <a:pt x="1823174" y="980183"/>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871273"/>
                  </a:lnTo>
                  <a:lnTo>
                    <a:pt x="3494417" y="653455"/>
                  </a:lnTo>
                </a:path>
              </a:pathLst>
            </a:custGeom>
            <a:ln w="27101" cap="flat">
              <a:solidFill>
                <a:srgbClr val="0058AB">
                  <a:alpha val="50196"/>
                </a:srgbClr>
              </a:solidFill>
              <a:prstDash val="solid"/>
              <a:round/>
            </a:ln>
          </p:spPr>
          <p:txBody>
            <a:bodyPr/>
            <a:lstStyle/>
            <a:p/>
          </p:txBody>
        </p:sp>
        <p:sp>
          <p:nvSpPr>
            <p:cNvPr id="25" name="pl25"/>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6" name="pl26"/>
            <p:cNvSpPr/>
            <p:nvPr/>
          </p:nvSpPr>
          <p:spPr>
            <a:xfrm>
              <a:off x="970432" y="3473927"/>
              <a:ext cx="3494417" cy="980183"/>
            </a:xfrm>
            <a:custGeom>
              <a:avLst/>
              <a:pathLst>
                <a:path w="3494417" h="980183">
                  <a:moveTo>
                    <a:pt x="0" y="0"/>
                  </a:moveTo>
                  <a:lnTo>
                    <a:pt x="151931" y="108909"/>
                  </a:lnTo>
                  <a:lnTo>
                    <a:pt x="303862" y="0"/>
                  </a:lnTo>
                  <a:lnTo>
                    <a:pt x="455793" y="108909"/>
                  </a:lnTo>
                  <a:lnTo>
                    <a:pt x="607724" y="217818"/>
                  </a:lnTo>
                  <a:lnTo>
                    <a:pt x="759656" y="217818"/>
                  </a:lnTo>
                  <a:lnTo>
                    <a:pt x="911587" y="326727"/>
                  </a:lnTo>
                  <a:lnTo>
                    <a:pt x="1063518" y="435636"/>
                  </a:lnTo>
                  <a:lnTo>
                    <a:pt x="1215449" y="653455"/>
                  </a:lnTo>
                  <a:lnTo>
                    <a:pt x="1367380" y="871273"/>
                  </a:lnTo>
                  <a:lnTo>
                    <a:pt x="1519312" y="871273"/>
                  </a:lnTo>
                  <a:lnTo>
                    <a:pt x="1671243" y="871273"/>
                  </a:lnTo>
                  <a:lnTo>
                    <a:pt x="1823174" y="980183"/>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871273"/>
                  </a:lnTo>
                  <a:lnTo>
                    <a:pt x="3494417" y="653455"/>
                  </a:lnTo>
                </a:path>
              </a:pathLst>
            </a:custGeom>
            <a:ln w="65043" cap="flat">
              <a:solidFill>
                <a:srgbClr val="000000">
                  <a:alpha val="100000"/>
                </a:srgbClr>
              </a:solidFill>
              <a:prstDash val="solid"/>
              <a:round/>
            </a:ln>
          </p:spPr>
          <p:txBody>
            <a:bodyPr/>
            <a:lstStyle/>
            <a:p/>
          </p:txBody>
        </p:sp>
        <p:sp>
          <p:nvSpPr>
            <p:cNvPr id="27" name="pl27"/>
            <p:cNvSpPr/>
            <p:nvPr/>
          </p:nvSpPr>
          <p:spPr>
            <a:xfrm>
              <a:off x="970432" y="3473927"/>
              <a:ext cx="3494417" cy="980183"/>
            </a:xfrm>
            <a:custGeom>
              <a:avLst/>
              <a:pathLst>
                <a:path w="3494417" h="980183">
                  <a:moveTo>
                    <a:pt x="0" y="0"/>
                  </a:moveTo>
                  <a:lnTo>
                    <a:pt x="151931" y="108909"/>
                  </a:lnTo>
                  <a:lnTo>
                    <a:pt x="303862" y="0"/>
                  </a:lnTo>
                  <a:lnTo>
                    <a:pt x="455793" y="108909"/>
                  </a:lnTo>
                  <a:lnTo>
                    <a:pt x="607724" y="217818"/>
                  </a:lnTo>
                  <a:lnTo>
                    <a:pt x="759656" y="217818"/>
                  </a:lnTo>
                  <a:lnTo>
                    <a:pt x="911587" y="326727"/>
                  </a:lnTo>
                  <a:lnTo>
                    <a:pt x="1063518" y="435636"/>
                  </a:lnTo>
                  <a:lnTo>
                    <a:pt x="1215449" y="653455"/>
                  </a:lnTo>
                  <a:lnTo>
                    <a:pt x="1367380" y="871273"/>
                  </a:lnTo>
                  <a:lnTo>
                    <a:pt x="1519312" y="871273"/>
                  </a:lnTo>
                  <a:lnTo>
                    <a:pt x="1671243" y="871273"/>
                  </a:lnTo>
                  <a:lnTo>
                    <a:pt x="1823174" y="980183"/>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871273"/>
                  </a:lnTo>
                  <a:lnTo>
                    <a:pt x="3494417" y="653455"/>
                  </a:lnTo>
                </a:path>
              </a:pathLst>
            </a:custGeom>
            <a:ln w="40651" cap="flat">
              <a:solidFill>
                <a:srgbClr val="0058AB">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3186149"/>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3230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 name="pg31"/>
            <p:cNvSpPr/>
            <p:nvPr/>
          </p:nvSpPr>
          <p:spPr>
            <a:xfrm>
              <a:off x="3781260" y="4057423"/>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 name="pg33"/>
            <p:cNvSpPr/>
            <p:nvPr/>
          </p:nvSpPr>
          <p:spPr>
            <a:xfrm>
              <a:off x="4388985" y="383960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23625" y="6154255"/>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48" name="pl48"/>
            <p:cNvSpPr/>
            <p:nvPr/>
          </p:nvSpPr>
          <p:spPr>
            <a:xfrm>
              <a:off x="2023625" y="615425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49" name="pl49"/>
            <p:cNvSpPr/>
            <p:nvPr/>
          </p:nvSpPr>
          <p:spPr>
            <a:xfrm>
              <a:off x="2762682"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0" name="tx50"/>
            <p:cNvSpPr/>
            <p:nvPr/>
          </p:nvSpPr>
          <p:spPr>
            <a:xfrm>
              <a:off x="229072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51" name="tx51"/>
            <p:cNvSpPr/>
            <p:nvPr/>
          </p:nvSpPr>
          <p:spPr>
            <a:xfrm>
              <a:off x="30297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473927"/>
              <a:ext cx="3494417" cy="1089092"/>
            </a:xfrm>
            <a:custGeom>
              <a:avLst/>
              <a:pathLst>
                <a:path w="3494417" h="1089092">
                  <a:moveTo>
                    <a:pt x="0" y="0"/>
                  </a:moveTo>
                  <a:lnTo>
                    <a:pt x="151931" y="108909"/>
                  </a:lnTo>
                  <a:lnTo>
                    <a:pt x="303862" y="217818"/>
                  </a:lnTo>
                  <a:lnTo>
                    <a:pt x="455793" y="108909"/>
                  </a:lnTo>
                  <a:lnTo>
                    <a:pt x="607724" y="326727"/>
                  </a:lnTo>
                  <a:lnTo>
                    <a:pt x="759656" y="326727"/>
                  </a:lnTo>
                  <a:lnTo>
                    <a:pt x="911587" y="544546"/>
                  </a:lnTo>
                  <a:lnTo>
                    <a:pt x="1063518" y="435636"/>
                  </a:lnTo>
                  <a:lnTo>
                    <a:pt x="1215449" y="653455"/>
                  </a:lnTo>
                  <a:lnTo>
                    <a:pt x="1367380" y="762364"/>
                  </a:lnTo>
                  <a:lnTo>
                    <a:pt x="1519312" y="871273"/>
                  </a:lnTo>
                  <a:lnTo>
                    <a:pt x="1671243" y="871273"/>
                  </a:lnTo>
                  <a:lnTo>
                    <a:pt x="1823174" y="762364"/>
                  </a:lnTo>
                  <a:lnTo>
                    <a:pt x="1975105" y="871273"/>
                  </a:lnTo>
                  <a:lnTo>
                    <a:pt x="2127036" y="871273"/>
                  </a:lnTo>
                  <a:lnTo>
                    <a:pt x="2278968" y="980183"/>
                  </a:lnTo>
                  <a:lnTo>
                    <a:pt x="2430899" y="980183"/>
                  </a:lnTo>
                  <a:lnTo>
                    <a:pt x="2582830" y="980183"/>
                  </a:lnTo>
                  <a:lnTo>
                    <a:pt x="2734761" y="1089092"/>
                  </a:lnTo>
                  <a:lnTo>
                    <a:pt x="2886692" y="980183"/>
                  </a:lnTo>
                  <a:lnTo>
                    <a:pt x="3038624" y="871273"/>
                  </a:lnTo>
                  <a:lnTo>
                    <a:pt x="3190555" y="980183"/>
                  </a:lnTo>
                  <a:lnTo>
                    <a:pt x="3342486" y="871273"/>
                  </a:lnTo>
                  <a:lnTo>
                    <a:pt x="3494417" y="762364"/>
                  </a:lnTo>
                </a:path>
              </a:pathLst>
            </a:custGeom>
            <a:ln w="27101" cap="flat">
              <a:solidFill>
                <a:srgbClr val="0058AB">
                  <a:alpha val="50196"/>
                </a:srgbClr>
              </a:solidFill>
              <a:prstDash val="solid"/>
              <a:round/>
            </a:ln>
          </p:spPr>
          <p:txBody>
            <a:bodyPr/>
            <a:lstStyle/>
            <a:p/>
          </p:txBody>
        </p:sp>
        <p:sp>
          <p:nvSpPr>
            <p:cNvPr id="74" name="pl74"/>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5" name="pl75"/>
            <p:cNvSpPr/>
            <p:nvPr/>
          </p:nvSpPr>
          <p:spPr>
            <a:xfrm>
              <a:off x="5335683" y="3473927"/>
              <a:ext cx="3494417" cy="1089092"/>
            </a:xfrm>
            <a:custGeom>
              <a:avLst/>
              <a:pathLst>
                <a:path w="3494417" h="1089092">
                  <a:moveTo>
                    <a:pt x="0" y="0"/>
                  </a:moveTo>
                  <a:lnTo>
                    <a:pt x="151931" y="108909"/>
                  </a:lnTo>
                  <a:lnTo>
                    <a:pt x="303862" y="217818"/>
                  </a:lnTo>
                  <a:lnTo>
                    <a:pt x="455793" y="108909"/>
                  </a:lnTo>
                  <a:lnTo>
                    <a:pt x="607724" y="326727"/>
                  </a:lnTo>
                  <a:lnTo>
                    <a:pt x="759656" y="326727"/>
                  </a:lnTo>
                  <a:lnTo>
                    <a:pt x="911587" y="544546"/>
                  </a:lnTo>
                  <a:lnTo>
                    <a:pt x="1063518" y="435636"/>
                  </a:lnTo>
                  <a:lnTo>
                    <a:pt x="1215449" y="653455"/>
                  </a:lnTo>
                  <a:lnTo>
                    <a:pt x="1367380" y="762364"/>
                  </a:lnTo>
                  <a:lnTo>
                    <a:pt x="1519312" y="871273"/>
                  </a:lnTo>
                  <a:lnTo>
                    <a:pt x="1671243" y="871273"/>
                  </a:lnTo>
                  <a:lnTo>
                    <a:pt x="1823174" y="762364"/>
                  </a:lnTo>
                  <a:lnTo>
                    <a:pt x="1975105" y="871273"/>
                  </a:lnTo>
                  <a:lnTo>
                    <a:pt x="2127036" y="871273"/>
                  </a:lnTo>
                  <a:lnTo>
                    <a:pt x="2278968" y="980183"/>
                  </a:lnTo>
                  <a:lnTo>
                    <a:pt x="2430899" y="980183"/>
                  </a:lnTo>
                  <a:lnTo>
                    <a:pt x="2582830" y="980183"/>
                  </a:lnTo>
                  <a:lnTo>
                    <a:pt x="2734761" y="1089092"/>
                  </a:lnTo>
                  <a:lnTo>
                    <a:pt x="2886692" y="980183"/>
                  </a:lnTo>
                  <a:lnTo>
                    <a:pt x="3038624" y="871273"/>
                  </a:lnTo>
                  <a:lnTo>
                    <a:pt x="3190555" y="980183"/>
                  </a:lnTo>
                  <a:lnTo>
                    <a:pt x="3342486" y="871273"/>
                  </a:lnTo>
                  <a:lnTo>
                    <a:pt x="3494417" y="762364"/>
                  </a:lnTo>
                </a:path>
              </a:pathLst>
            </a:custGeom>
            <a:ln w="65043" cap="flat">
              <a:solidFill>
                <a:srgbClr val="000000">
                  <a:alpha val="100000"/>
                </a:srgbClr>
              </a:solidFill>
              <a:prstDash val="solid"/>
              <a:round/>
            </a:ln>
          </p:spPr>
          <p:txBody>
            <a:bodyPr/>
            <a:lstStyle/>
            <a:p/>
          </p:txBody>
        </p:sp>
        <p:sp>
          <p:nvSpPr>
            <p:cNvPr id="76" name="pl76"/>
            <p:cNvSpPr/>
            <p:nvPr/>
          </p:nvSpPr>
          <p:spPr>
            <a:xfrm>
              <a:off x="5335683" y="3473927"/>
              <a:ext cx="3494417" cy="1089092"/>
            </a:xfrm>
            <a:custGeom>
              <a:avLst/>
              <a:pathLst>
                <a:path w="3494417" h="1089092">
                  <a:moveTo>
                    <a:pt x="0" y="0"/>
                  </a:moveTo>
                  <a:lnTo>
                    <a:pt x="151931" y="108909"/>
                  </a:lnTo>
                  <a:lnTo>
                    <a:pt x="303862" y="217818"/>
                  </a:lnTo>
                  <a:lnTo>
                    <a:pt x="455793" y="108909"/>
                  </a:lnTo>
                  <a:lnTo>
                    <a:pt x="607724" y="326727"/>
                  </a:lnTo>
                  <a:lnTo>
                    <a:pt x="759656" y="326727"/>
                  </a:lnTo>
                  <a:lnTo>
                    <a:pt x="911587" y="544546"/>
                  </a:lnTo>
                  <a:lnTo>
                    <a:pt x="1063518" y="435636"/>
                  </a:lnTo>
                  <a:lnTo>
                    <a:pt x="1215449" y="653455"/>
                  </a:lnTo>
                  <a:lnTo>
                    <a:pt x="1367380" y="762364"/>
                  </a:lnTo>
                  <a:lnTo>
                    <a:pt x="1519312" y="871273"/>
                  </a:lnTo>
                  <a:lnTo>
                    <a:pt x="1671243" y="871273"/>
                  </a:lnTo>
                  <a:lnTo>
                    <a:pt x="1823174" y="762364"/>
                  </a:lnTo>
                  <a:lnTo>
                    <a:pt x="1975105" y="871273"/>
                  </a:lnTo>
                  <a:lnTo>
                    <a:pt x="2127036" y="871273"/>
                  </a:lnTo>
                  <a:lnTo>
                    <a:pt x="2278968" y="980183"/>
                  </a:lnTo>
                  <a:lnTo>
                    <a:pt x="2430899" y="980183"/>
                  </a:lnTo>
                  <a:lnTo>
                    <a:pt x="2582830" y="980183"/>
                  </a:lnTo>
                  <a:lnTo>
                    <a:pt x="2734761" y="1089092"/>
                  </a:lnTo>
                  <a:lnTo>
                    <a:pt x="2886692" y="980183"/>
                  </a:lnTo>
                  <a:lnTo>
                    <a:pt x="3038624" y="871273"/>
                  </a:lnTo>
                  <a:lnTo>
                    <a:pt x="3190555" y="980183"/>
                  </a:lnTo>
                  <a:lnTo>
                    <a:pt x="3342486" y="871273"/>
                  </a:lnTo>
                  <a:lnTo>
                    <a:pt x="3494417" y="762364"/>
                  </a:lnTo>
                </a:path>
              </a:pathLst>
            </a:custGeom>
            <a:ln w="40651" cap="flat">
              <a:solidFill>
                <a:srgbClr val="0058AB">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3186149"/>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3230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0" name="pg80"/>
            <p:cNvSpPr/>
            <p:nvPr/>
          </p:nvSpPr>
          <p:spPr>
            <a:xfrm>
              <a:off x="8146511" y="4166332"/>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211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2" name="pg82"/>
            <p:cNvSpPr/>
            <p:nvPr/>
          </p:nvSpPr>
          <p:spPr>
            <a:xfrm>
              <a:off x="8754236" y="3948514"/>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88876" y="6154255"/>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97" name="pl97"/>
            <p:cNvSpPr/>
            <p:nvPr/>
          </p:nvSpPr>
          <p:spPr>
            <a:xfrm>
              <a:off x="6388876" y="615425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8" name="pl98"/>
            <p:cNvSpPr/>
            <p:nvPr/>
          </p:nvSpPr>
          <p:spPr>
            <a:xfrm>
              <a:off x="7127933"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9" name="tx99"/>
            <p:cNvSpPr/>
            <p:nvPr/>
          </p:nvSpPr>
          <p:spPr>
            <a:xfrm>
              <a:off x="665597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0" name="tx100"/>
            <p:cNvSpPr/>
            <p:nvPr/>
          </p:nvSpPr>
          <p:spPr>
            <a:xfrm>
              <a:off x="73950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53224" y="401542"/>
              <a:ext cx="271187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EAPR,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4%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2023, EAPR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200" y="875080"/>
              <a:ext cx="1328210" cy="758825"/>
            </a:xfrm>
            <a:prstGeom prst="rect">
              <a:avLst/>
            </a:prstGeom>
            <a:solidFill>
              <a:srgbClr val="EBEBEB">
                <a:alpha val="100000"/>
              </a:srgbClr>
            </a:solidFill>
          </p:spPr>
          <p:txBody>
            <a:bodyPr/>
            <a:lstStyle/>
            <a:p/>
          </p:txBody>
        </p:sp>
        <p:sp>
          <p:nvSpPr>
            <p:cNvPr id="6" name="pl6"/>
            <p:cNvSpPr/>
            <p:nvPr/>
          </p:nvSpPr>
          <p:spPr>
            <a:xfrm>
              <a:off x="7572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 name="pl7"/>
            <p:cNvSpPr/>
            <p:nvPr/>
          </p:nvSpPr>
          <p:spPr>
            <a:xfrm>
              <a:off x="7572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 name="pl8"/>
            <p:cNvSpPr/>
            <p:nvPr/>
          </p:nvSpPr>
          <p:spPr>
            <a:xfrm>
              <a:off x="7572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 name="pl9"/>
            <p:cNvSpPr/>
            <p:nvPr/>
          </p:nvSpPr>
          <p:spPr>
            <a:xfrm>
              <a:off x="7572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 name="pl10"/>
            <p:cNvSpPr/>
            <p:nvPr/>
          </p:nvSpPr>
          <p:spPr>
            <a:xfrm>
              <a:off x="7572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 name="pl11"/>
            <p:cNvSpPr/>
            <p:nvPr/>
          </p:nvSpPr>
          <p:spPr>
            <a:xfrm>
              <a:off x="7572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 name="pl12"/>
            <p:cNvSpPr/>
            <p:nvPr/>
          </p:nvSpPr>
          <p:spPr>
            <a:xfrm>
              <a:off x="9383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1798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4213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16627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19042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7572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8" name="pl18"/>
            <p:cNvSpPr/>
            <p:nvPr/>
          </p:nvSpPr>
          <p:spPr>
            <a:xfrm>
              <a:off x="7572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9" name="pl19"/>
            <p:cNvSpPr/>
            <p:nvPr/>
          </p:nvSpPr>
          <p:spPr>
            <a:xfrm>
              <a:off x="7572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 name="pl20"/>
            <p:cNvSpPr/>
            <p:nvPr/>
          </p:nvSpPr>
          <p:spPr>
            <a:xfrm>
              <a:off x="7572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1" name="pl21"/>
            <p:cNvSpPr/>
            <p:nvPr/>
          </p:nvSpPr>
          <p:spPr>
            <a:xfrm>
              <a:off x="7572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2" name="pl22"/>
            <p:cNvSpPr/>
            <p:nvPr/>
          </p:nvSpPr>
          <p:spPr>
            <a:xfrm>
              <a:off x="8175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0590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13005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15420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 name="pl26"/>
            <p:cNvSpPr/>
            <p:nvPr/>
          </p:nvSpPr>
          <p:spPr>
            <a:xfrm>
              <a:off x="17835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 name="pl27"/>
            <p:cNvSpPr/>
            <p:nvPr/>
          </p:nvSpPr>
          <p:spPr>
            <a:xfrm>
              <a:off x="20250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 name="pl28"/>
            <p:cNvSpPr/>
            <p:nvPr/>
          </p:nvSpPr>
          <p:spPr>
            <a:xfrm>
              <a:off x="8175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29" name="pl29"/>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30" name="pl30"/>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1" name="pl31"/>
            <p:cNvSpPr/>
            <p:nvPr/>
          </p:nvSpPr>
          <p:spPr>
            <a:xfrm>
              <a:off x="8175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32" name="pl32"/>
            <p:cNvSpPr/>
            <p:nvPr/>
          </p:nvSpPr>
          <p:spPr>
            <a:xfrm>
              <a:off x="8175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33" name="pl33"/>
            <p:cNvSpPr/>
            <p:nvPr/>
          </p:nvSpPr>
          <p:spPr>
            <a:xfrm>
              <a:off x="8175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34" name="pl34"/>
            <p:cNvSpPr/>
            <p:nvPr/>
          </p:nvSpPr>
          <p:spPr>
            <a:xfrm>
              <a:off x="817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35" name="pl35"/>
            <p:cNvSpPr/>
            <p:nvPr/>
          </p:nvSpPr>
          <p:spPr>
            <a:xfrm>
              <a:off x="8175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36" name="pl36"/>
            <p:cNvSpPr/>
            <p:nvPr/>
          </p:nvSpPr>
          <p:spPr>
            <a:xfrm>
              <a:off x="8175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37" name="pl37"/>
            <p:cNvSpPr/>
            <p:nvPr/>
          </p:nvSpPr>
          <p:spPr>
            <a:xfrm>
              <a:off x="8175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38" name="pl38"/>
            <p:cNvSpPr/>
            <p:nvPr/>
          </p:nvSpPr>
          <p:spPr>
            <a:xfrm>
              <a:off x="8175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39" name="pl39"/>
            <p:cNvSpPr/>
            <p:nvPr/>
          </p:nvSpPr>
          <p:spPr>
            <a:xfrm>
              <a:off x="8175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40" name="pl40"/>
            <p:cNvSpPr/>
            <p:nvPr/>
          </p:nvSpPr>
          <p:spPr>
            <a:xfrm>
              <a:off x="8175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41" name="pl41"/>
            <p:cNvSpPr/>
            <p:nvPr/>
          </p:nvSpPr>
          <p:spPr>
            <a:xfrm>
              <a:off x="8175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42" name="pl42"/>
            <p:cNvSpPr/>
            <p:nvPr/>
          </p:nvSpPr>
          <p:spPr>
            <a:xfrm>
              <a:off x="8175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3" name="pl43"/>
            <p:cNvSpPr/>
            <p:nvPr/>
          </p:nvSpPr>
          <p:spPr>
            <a:xfrm>
              <a:off x="8175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44" name="pl44"/>
            <p:cNvSpPr/>
            <p:nvPr/>
          </p:nvSpPr>
          <p:spPr>
            <a:xfrm>
              <a:off x="8175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45" name="pl45"/>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6" name="pl46"/>
            <p:cNvSpPr/>
            <p:nvPr/>
          </p:nvSpPr>
          <p:spPr>
            <a:xfrm>
              <a:off x="8175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47" name="pl47"/>
            <p:cNvSpPr/>
            <p:nvPr/>
          </p:nvSpPr>
          <p:spPr>
            <a:xfrm>
              <a:off x="8175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48" name="pl48"/>
            <p:cNvSpPr/>
            <p:nvPr/>
          </p:nvSpPr>
          <p:spPr>
            <a:xfrm>
              <a:off x="8175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49" name="pl49"/>
            <p:cNvSpPr/>
            <p:nvPr/>
          </p:nvSpPr>
          <p:spPr>
            <a:xfrm>
              <a:off x="8175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50" name="pl50"/>
            <p:cNvSpPr/>
            <p:nvPr/>
          </p:nvSpPr>
          <p:spPr>
            <a:xfrm>
              <a:off x="8175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51" name="pl51"/>
            <p:cNvSpPr/>
            <p:nvPr/>
          </p:nvSpPr>
          <p:spPr>
            <a:xfrm>
              <a:off x="8175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2" name="pl52"/>
            <p:cNvSpPr/>
            <p:nvPr/>
          </p:nvSpPr>
          <p:spPr>
            <a:xfrm>
              <a:off x="8175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53" name="pl53"/>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4" name="pl54"/>
            <p:cNvSpPr/>
            <p:nvPr/>
          </p:nvSpPr>
          <p:spPr>
            <a:xfrm>
              <a:off x="8175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55" name="pl55"/>
            <p:cNvSpPr/>
            <p:nvPr/>
          </p:nvSpPr>
          <p:spPr>
            <a:xfrm>
              <a:off x="8175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56" name="pl56"/>
            <p:cNvSpPr/>
            <p:nvPr/>
          </p:nvSpPr>
          <p:spPr>
            <a:xfrm>
              <a:off x="8175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57" name="pl57"/>
            <p:cNvSpPr/>
            <p:nvPr/>
          </p:nvSpPr>
          <p:spPr>
            <a:xfrm>
              <a:off x="8175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58" name="pl58"/>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59" name="pl59"/>
            <p:cNvSpPr/>
            <p:nvPr/>
          </p:nvSpPr>
          <p:spPr>
            <a:xfrm>
              <a:off x="817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F8766D">
                  <a:alpha val="100000"/>
                </a:srgbClr>
              </a:solidFill>
              <a:prstDash val="solid"/>
              <a:round/>
            </a:ln>
          </p:spPr>
          <p:txBody>
            <a:bodyPr/>
            <a:lstStyle/>
            <a:p/>
          </p:txBody>
        </p:sp>
        <p:sp>
          <p:nvSpPr>
            <p:cNvPr id="60" name="pl60"/>
            <p:cNvSpPr/>
            <p:nvPr/>
          </p:nvSpPr>
          <p:spPr>
            <a:xfrm>
              <a:off x="7572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1" name="tx61"/>
            <p:cNvSpPr/>
            <p:nvPr/>
          </p:nvSpPr>
          <p:spPr>
            <a:xfrm>
              <a:off x="78742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 name="tx62"/>
            <p:cNvSpPr/>
            <p:nvPr/>
          </p:nvSpPr>
          <p:spPr>
            <a:xfrm>
              <a:off x="102892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 name="tx63"/>
            <p:cNvSpPr/>
            <p:nvPr/>
          </p:nvSpPr>
          <p:spPr>
            <a:xfrm>
              <a:off x="127041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4" name="tx64"/>
            <p:cNvSpPr/>
            <p:nvPr/>
          </p:nvSpPr>
          <p:spPr>
            <a:xfrm>
              <a:off x="151190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5" name="tx65"/>
            <p:cNvSpPr/>
            <p:nvPr/>
          </p:nvSpPr>
          <p:spPr>
            <a:xfrm>
              <a:off x="175340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6" name="tx66"/>
            <p:cNvSpPr/>
            <p:nvPr/>
          </p:nvSpPr>
          <p:spPr>
            <a:xfrm>
              <a:off x="1994893"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7" name="rc67"/>
            <p:cNvSpPr/>
            <p:nvPr/>
          </p:nvSpPr>
          <p:spPr>
            <a:xfrm>
              <a:off x="757200" y="1918357"/>
              <a:ext cx="1328210" cy="758825"/>
            </a:xfrm>
            <a:prstGeom prst="rect">
              <a:avLst/>
            </a:prstGeom>
            <a:solidFill>
              <a:srgbClr val="EBEBEB">
                <a:alpha val="100000"/>
              </a:srgbClr>
            </a:solidFill>
          </p:spPr>
          <p:txBody>
            <a:bodyPr/>
            <a:lstStyle/>
            <a:p/>
          </p:txBody>
        </p:sp>
        <p:sp>
          <p:nvSpPr>
            <p:cNvPr id="68" name="pl68"/>
            <p:cNvSpPr/>
            <p:nvPr/>
          </p:nvSpPr>
          <p:spPr>
            <a:xfrm>
              <a:off x="7572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 name="pl69"/>
            <p:cNvSpPr/>
            <p:nvPr/>
          </p:nvSpPr>
          <p:spPr>
            <a:xfrm>
              <a:off x="7572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0" name="pl70"/>
            <p:cNvSpPr/>
            <p:nvPr/>
          </p:nvSpPr>
          <p:spPr>
            <a:xfrm>
              <a:off x="7572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1" name="pl71"/>
            <p:cNvSpPr/>
            <p:nvPr/>
          </p:nvSpPr>
          <p:spPr>
            <a:xfrm>
              <a:off x="7572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2" name="pl72"/>
            <p:cNvSpPr/>
            <p:nvPr/>
          </p:nvSpPr>
          <p:spPr>
            <a:xfrm>
              <a:off x="7572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3" name="pl73"/>
            <p:cNvSpPr/>
            <p:nvPr/>
          </p:nvSpPr>
          <p:spPr>
            <a:xfrm>
              <a:off x="7572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 name="pl74"/>
            <p:cNvSpPr/>
            <p:nvPr/>
          </p:nvSpPr>
          <p:spPr>
            <a:xfrm>
              <a:off x="9383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 name="pl75"/>
            <p:cNvSpPr/>
            <p:nvPr/>
          </p:nvSpPr>
          <p:spPr>
            <a:xfrm>
              <a:off x="11798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 name="pl76"/>
            <p:cNvSpPr/>
            <p:nvPr/>
          </p:nvSpPr>
          <p:spPr>
            <a:xfrm>
              <a:off x="14213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 name="pl77"/>
            <p:cNvSpPr/>
            <p:nvPr/>
          </p:nvSpPr>
          <p:spPr>
            <a:xfrm>
              <a:off x="16627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 name="pl78"/>
            <p:cNvSpPr/>
            <p:nvPr/>
          </p:nvSpPr>
          <p:spPr>
            <a:xfrm>
              <a:off x="19042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 name="pl79"/>
            <p:cNvSpPr/>
            <p:nvPr/>
          </p:nvSpPr>
          <p:spPr>
            <a:xfrm>
              <a:off x="7572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0" name="pl80"/>
            <p:cNvSpPr/>
            <p:nvPr/>
          </p:nvSpPr>
          <p:spPr>
            <a:xfrm>
              <a:off x="7572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 name="pl81"/>
            <p:cNvSpPr/>
            <p:nvPr/>
          </p:nvSpPr>
          <p:spPr>
            <a:xfrm>
              <a:off x="7572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 name="pl82"/>
            <p:cNvSpPr/>
            <p:nvPr/>
          </p:nvSpPr>
          <p:spPr>
            <a:xfrm>
              <a:off x="7572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3" name="pl83"/>
            <p:cNvSpPr/>
            <p:nvPr/>
          </p:nvSpPr>
          <p:spPr>
            <a:xfrm>
              <a:off x="7572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4" name="pl84"/>
            <p:cNvSpPr/>
            <p:nvPr/>
          </p:nvSpPr>
          <p:spPr>
            <a:xfrm>
              <a:off x="8175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10590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13005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 name="pl87"/>
            <p:cNvSpPr/>
            <p:nvPr/>
          </p:nvSpPr>
          <p:spPr>
            <a:xfrm>
              <a:off x="15420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17835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20250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 name="pl90"/>
            <p:cNvSpPr/>
            <p:nvPr/>
          </p:nvSpPr>
          <p:spPr>
            <a:xfrm>
              <a:off x="8175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91" name="pl91"/>
            <p:cNvSpPr/>
            <p:nvPr/>
          </p:nvSpPr>
          <p:spPr>
            <a:xfrm>
              <a:off x="8175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40651" cap="flat">
              <a:solidFill>
                <a:srgbClr val="BEBEBE">
                  <a:alpha val="69803"/>
                </a:srgbClr>
              </a:solidFill>
              <a:prstDash val="solid"/>
              <a:round/>
            </a:ln>
          </p:spPr>
          <p:txBody>
            <a:bodyPr/>
            <a:lstStyle/>
            <a:p/>
          </p:txBody>
        </p:sp>
        <p:sp>
          <p:nvSpPr>
            <p:cNvPr id="92" name="pl92"/>
            <p:cNvSpPr/>
            <p:nvPr/>
          </p:nvSpPr>
          <p:spPr>
            <a:xfrm>
              <a:off x="817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3" name="pl93"/>
            <p:cNvSpPr/>
            <p:nvPr/>
          </p:nvSpPr>
          <p:spPr>
            <a:xfrm>
              <a:off x="8175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94" name="pl94"/>
            <p:cNvSpPr/>
            <p:nvPr/>
          </p:nvSpPr>
          <p:spPr>
            <a:xfrm>
              <a:off x="8175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95" name="pl95"/>
            <p:cNvSpPr/>
            <p:nvPr/>
          </p:nvSpPr>
          <p:spPr>
            <a:xfrm>
              <a:off x="8175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96" name="pl96"/>
            <p:cNvSpPr/>
            <p:nvPr/>
          </p:nvSpPr>
          <p:spPr>
            <a:xfrm>
              <a:off x="8175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97" name="pl97"/>
            <p:cNvSpPr/>
            <p:nvPr/>
          </p:nvSpPr>
          <p:spPr>
            <a:xfrm>
              <a:off x="8175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98" name="pl98"/>
            <p:cNvSpPr/>
            <p:nvPr/>
          </p:nvSpPr>
          <p:spPr>
            <a:xfrm>
              <a:off x="8175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99" name="pl99"/>
            <p:cNvSpPr/>
            <p:nvPr/>
          </p:nvSpPr>
          <p:spPr>
            <a:xfrm>
              <a:off x="8175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00" name="pl100"/>
            <p:cNvSpPr/>
            <p:nvPr/>
          </p:nvSpPr>
          <p:spPr>
            <a:xfrm>
              <a:off x="8175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01" name="pl101"/>
            <p:cNvSpPr/>
            <p:nvPr/>
          </p:nvSpPr>
          <p:spPr>
            <a:xfrm>
              <a:off x="8175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02" name="pl102"/>
            <p:cNvSpPr/>
            <p:nvPr/>
          </p:nvSpPr>
          <p:spPr>
            <a:xfrm>
              <a:off x="8175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03" name="pl103"/>
            <p:cNvSpPr/>
            <p:nvPr/>
          </p:nvSpPr>
          <p:spPr>
            <a:xfrm>
              <a:off x="8175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04" name="pl104"/>
            <p:cNvSpPr/>
            <p:nvPr/>
          </p:nvSpPr>
          <p:spPr>
            <a:xfrm>
              <a:off x="8175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5" name="pl105"/>
            <p:cNvSpPr/>
            <p:nvPr/>
          </p:nvSpPr>
          <p:spPr>
            <a:xfrm>
              <a:off x="8175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06" name="pl106"/>
            <p:cNvSpPr/>
            <p:nvPr/>
          </p:nvSpPr>
          <p:spPr>
            <a:xfrm>
              <a:off x="8175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07" name="pl107"/>
            <p:cNvSpPr/>
            <p:nvPr/>
          </p:nvSpPr>
          <p:spPr>
            <a:xfrm>
              <a:off x="817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8" name="pl108"/>
            <p:cNvSpPr/>
            <p:nvPr/>
          </p:nvSpPr>
          <p:spPr>
            <a:xfrm>
              <a:off x="8175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09" name="pl109"/>
            <p:cNvSpPr/>
            <p:nvPr/>
          </p:nvSpPr>
          <p:spPr>
            <a:xfrm>
              <a:off x="8175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10" name="pl110"/>
            <p:cNvSpPr/>
            <p:nvPr/>
          </p:nvSpPr>
          <p:spPr>
            <a:xfrm>
              <a:off x="8175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11" name="pl111"/>
            <p:cNvSpPr/>
            <p:nvPr/>
          </p:nvSpPr>
          <p:spPr>
            <a:xfrm>
              <a:off x="8175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12" name="pl112"/>
            <p:cNvSpPr/>
            <p:nvPr/>
          </p:nvSpPr>
          <p:spPr>
            <a:xfrm>
              <a:off x="8175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13" name="pl113"/>
            <p:cNvSpPr/>
            <p:nvPr/>
          </p:nvSpPr>
          <p:spPr>
            <a:xfrm>
              <a:off x="8175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4" name="pl114"/>
            <p:cNvSpPr/>
            <p:nvPr/>
          </p:nvSpPr>
          <p:spPr>
            <a:xfrm>
              <a:off x="8175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15" name="pl115"/>
            <p:cNvSpPr/>
            <p:nvPr/>
          </p:nvSpPr>
          <p:spPr>
            <a:xfrm>
              <a:off x="817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6" name="pl116"/>
            <p:cNvSpPr/>
            <p:nvPr/>
          </p:nvSpPr>
          <p:spPr>
            <a:xfrm>
              <a:off x="8175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17" name="pl117"/>
            <p:cNvSpPr/>
            <p:nvPr/>
          </p:nvSpPr>
          <p:spPr>
            <a:xfrm>
              <a:off x="8175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18" name="pl118"/>
            <p:cNvSpPr/>
            <p:nvPr/>
          </p:nvSpPr>
          <p:spPr>
            <a:xfrm>
              <a:off x="8175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19" name="pl119"/>
            <p:cNvSpPr/>
            <p:nvPr/>
          </p:nvSpPr>
          <p:spPr>
            <a:xfrm>
              <a:off x="8175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20" name="pl120"/>
            <p:cNvSpPr/>
            <p:nvPr/>
          </p:nvSpPr>
          <p:spPr>
            <a:xfrm>
              <a:off x="8175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40651" cap="flat">
              <a:solidFill>
                <a:srgbClr val="000000">
                  <a:alpha val="100000"/>
                </a:srgbClr>
              </a:solidFill>
              <a:prstDash val="solid"/>
              <a:round/>
            </a:ln>
          </p:spPr>
          <p:txBody>
            <a:bodyPr/>
            <a:lstStyle/>
            <a:p/>
          </p:txBody>
        </p:sp>
        <p:sp>
          <p:nvSpPr>
            <p:cNvPr id="121" name="pl121"/>
            <p:cNvSpPr/>
            <p:nvPr/>
          </p:nvSpPr>
          <p:spPr>
            <a:xfrm>
              <a:off x="8175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93AA00">
                  <a:alpha val="100000"/>
                </a:srgbClr>
              </a:solidFill>
              <a:prstDash val="solid"/>
              <a:round/>
            </a:ln>
          </p:spPr>
          <p:txBody>
            <a:bodyPr/>
            <a:lstStyle/>
            <a:p/>
          </p:txBody>
        </p:sp>
        <p:sp>
          <p:nvSpPr>
            <p:cNvPr id="122" name="pl122"/>
            <p:cNvSpPr/>
            <p:nvPr/>
          </p:nvSpPr>
          <p:spPr>
            <a:xfrm>
              <a:off x="7572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23" name="tx123"/>
            <p:cNvSpPr/>
            <p:nvPr/>
          </p:nvSpPr>
          <p:spPr>
            <a:xfrm>
              <a:off x="787428" y="24449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4" name="tx124"/>
            <p:cNvSpPr/>
            <p:nvPr/>
          </p:nvSpPr>
          <p:spPr>
            <a:xfrm>
              <a:off x="1028921" y="24449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25" name="tx125"/>
            <p:cNvSpPr/>
            <p:nvPr/>
          </p:nvSpPr>
          <p:spPr>
            <a:xfrm>
              <a:off x="1270414"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6" name="tx126"/>
            <p:cNvSpPr/>
            <p:nvPr/>
          </p:nvSpPr>
          <p:spPr>
            <a:xfrm>
              <a:off x="1511907" y="2428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7" name="tx127"/>
            <p:cNvSpPr/>
            <p:nvPr/>
          </p:nvSpPr>
          <p:spPr>
            <a:xfrm>
              <a:off x="1753400" y="24738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8" name="tx128"/>
            <p:cNvSpPr/>
            <p:nvPr/>
          </p:nvSpPr>
          <p:spPr>
            <a:xfrm>
              <a:off x="1994893"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9" name="rc129"/>
            <p:cNvSpPr/>
            <p:nvPr/>
          </p:nvSpPr>
          <p:spPr>
            <a:xfrm>
              <a:off x="757200" y="2961634"/>
              <a:ext cx="1328210" cy="758825"/>
            </a:xfrm>
            <a:prstGeom prst="rect">
              <a:avLst/>
            </a:prstGeom>
            <a:solidFill>
              <a:srgbClr val="EBEBEB">
                <a:alpha val="100000"/>
              </a:srgbClr>
            </a:solidFill>
          </p:spPr>
          <p:txBody>
            <a:bodyPr/>
            <a:lstStyle/>
            <a:p/>
          </p:txBody>
        </p:sp>
        <p:sp>
          <p:nvSpPr>
            <p:cNvPr id="130" name="pl130"/>
            <p:cNvSpPr/>
            <p:nvPr/>
          </p:nvSpPr>
          <p:spPr>
            <a:xfrm>
              <a:off x="7572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 name="pl131"/>
            <p:cNvSpPr/>
            <p:nvPr/>
          </p:nvSpPr>
          <p:spPr>
            <a:xfrm>
              <a:off x="7572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2" name="pl132"/>
            <p:cNvSpPr/>
            <p:nvPr/>
          </p:nvSpPr>
          <p:spPr>
            <a:xfrm>
              <a:off x="7572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3" name="pl133"/>
            <p:cNvSpPr/>
            <p:nvPr/>
          </p:nvSpPr>
          <p:spPr>
            <a:xfrm>
              <a:off x="7572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4" name="pl134"/>
            <p:cNvSpPr/>
            <p:nvPr/>
          </p:nvSpPr>
          <p:spPr>
            <a:xfrm>
              <a:off x="7572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 name="pl135"/>
            <p:cNvSpPr/>
            <p:nvPr/>
          </p:nvSpPr>
          <p:spPr>
            <a:xfrm>
              <a:off x="7572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6" name="pl136"/>
            <p:cNvSpPr/>
            <p:nvPr/>
          </p:nvSpPr>
          <p:spPr>
            <a:xfrm>
              <a:off x="9383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 name="pl137"/>
            <p:cNvSpPr/>
            <p:nvPr/>
          </p:nvSpPr>
          <p:spPr>
            <a:xfrm>
              <a:off x="11798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8" name="pl138"/>
            <p:cNvSpPr/>
            <p:nvPr/>
          </p:nvSpPr>
          <p:spPr>
            <a:xfrm>
              <a:off x="14213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9" name="pl139"/>
            <p:cNvSpPr/>
            <p:nvPr/>
          </p:nvSpPr>
          <p:spPr>
            <a:xfrm>
              <a:off x="16627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0" name="pl140"/>
            <p:cNvSpPr/>
            <p:nvPr/>
          </p:nvSpPr>
          <p:spPr>
            <a:xfrm>
              <a:off x="19042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 name="pl141"/>
            <p:cNvSpPr/>
            <p:nvPr/>
          </p:nvSpPr>
          <p:spPr>
            <a:xfrm>
              <a:off x="7572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 name="pl142"/>
            <p:cNvSpPr/>
            <p:nvPr/>
          </p:nvSpPr>
          <p:spPr>
            <a:xfrm>
              <a:off x="7572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3" name="pl143"/>
            <p:cNvSpPr/>
            <p:nvPr/>
          </p:nvSpPr>
          <p:spPr>
            <a:xfrm>
              <a:off x="7572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 name="pl144"/>
            <p:cNvSpPr/>
            <p:nvPr/>
          </p:nvSpPr>
          <p:spPr>
            <a:xfrm>
              <a:off x="7572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5" name="pl145"/>
            <p:cNvSpPr/>
            <p:nvPr/>
          </p:nvSpPr>
          <p:spPr>
            <a:xfrm>
              <a:off x="7572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6" name="pl146"/>
            <p:cNvSpPr/>
            <p:nvPr/>
          </p:nvSpPr>
          <p:spPr>
            <a:xfrm>
              <a:off x="8175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10590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13005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15420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17835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20250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8175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53" name="pl153"/>
            <p:cNvSpPr/>
            <p:nvPr/>
          </p:nvSpPr>
          <p:spPr>
            <a:xfrm>
              <a:off x="8175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154" name="pl154"/>
            <p:cNvSpPr/>
            <p:nvPr/>
          </p:nvSpPr>
          <p:spPr>
            <a:xfrm>
              <a:off x="817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5" name="pl155"/>
            <p:cNvSpPr/>
            <p:nvPr/>
          </p:nvSpPr>
          <p:spPr>
            <a:xfrm>
              <a:off x="8175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56" name="pl156"/>
            <p:cNvSpPr/>
            <p:nvPr/>
          </p:nvSpPr>
          <p:spPr>
            <a:xfrm>
              <a:off x="8175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57" name="pl157"/>
            <p:cNvSpPr/>
            <p:nvPr/>
          </p:nvSpPr>
          <p:spPr>
            <a:xfrm>
              <a:off x="8175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58" name="pl158"/>
            <p:cNvSpPr/>
            <p:nvPr/>
          </p:nvSpPr>
          <p:spPr>
            <a:xfrm>
              <a:off x="8175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9" name="pl159"/>
            <p:cNvSpPr/>
            <p:nvPr/>
          </p:nvSpPr>
          <p:spPr>
            <a:xfrm>
              <a:off x="8175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60" name="pl160"/>
            <p:cNvSpPr/>
            <p:nvPr/>
          </p:nvSpPr>
          <p:spPr>
            <a:xfrm>
              <a:off x="8175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61" name="pl161"/>
            <p:cNvSpPr/>
            <p:nvPr/>
          </p:nvSpPr>
          <p:spPr>
            <a:xfrm>
              <a:off x="8175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62" name="pl162"/>
            <p:cNvSpPr/>
            <p:nvPr/>
          </p:nvSpPr>
          <p:spPr>
            <a:xfrm>
              <a:off x="8175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63" name="pl163"/>
            <p:cNvSpPr/>
            <p:nvPr/>
          </p:nvSpPr>
          <p:spPr>
            <a:xfrm>
              <a:off x="8175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64" name="pl164"/>
            <p:cNvSpPr/>
            <p:nvPr/>
          </p:nvSpPr>
          <p:spPr>
            <a:xfrm>
              <a:off x="8175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65" name="pl165"/>
            <p:cNvSpPr/>
            <p:nvPr/>
          </p:nvSpPr>
          <p:spPr>
            <a:xfrm>
              <a:off x="8175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66" name="pl166"/>
            <p:cNvSpPr/>
            <p:nvPr/>
          </p:nvSpPr>
          <p:spPr>
            <a:xfrm>
              <a:off x="8175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7" name="pl167"/>
            <p:cNvSpPr/>
            <p:nvPr/>
          </p:nvSpPr>
          <p:spPr>
            <a:xfrm>
              <a:off x="8175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68" name="pl168"/>
            <p:cNvSpPr/>
            <p:nvPr/>
          </p:nvSpPr>
          <p:spPr>
            <a:xfrm>
              <a:off x="8175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69" name="pl169"/>
            <p:cNvSpPr/>
            <p:nvPr/>
          </p:nvSpPr>
          <p:spPr>
            <a:xfrm>
              <a:off x="817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70" name="pl170"/>
            <p:cNvSpPr/>
            <p:nvPr/>
          </p:nvSpPr>
          <p:spPr>
            <a:xfrm>
              <a:off x="8175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71" name="pl171"/>
            <p:cNvSpPr/>
            <p:nvPr/>
          </p:nvSpPr>
          <p:spPr>
            <a:xfrm>
              <a:off x="8175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72" name="pl172"/>
            <p:cNvSpPr/>
            <p:nvPr/>
          </p:nvSpPr>
          <p:spPr>
            <a:xfrm>
              <a:off x="8175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73" name="pl173"/>
            <p:cNvSpPr/>
            <p:nvPr/>
          </p:nvSpPr>
          <p:spPr>
            <a:xfrm>
              <a:off x="8175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74" name="pl174"/>
            <p:cNvSpPr/>
            <p:nvPr/>
          </p:nvSpPr>
          <p:spPr>
            <a:xfrm>
              <a:off x="8175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75" name="pl175"/>
            <p:cNvSpPr/>
            <p:nvPr/>
          </p:nvSpPr>
          <p:spPr>
            <a:xfrm>
              <a:off x="8175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76" name="pl176"/>
            <p:cNvSpPr/>
            <p:nvPr/>
          </p:nvSpPr>
          <p:spPr>
            <a:xfrm>
              <a:off x="8175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77" name="pl177"/>
            <p:cNvSpPr/>
            <p:nvPr/>
          </p:nvSpPr>
          <p:spPr>
            <a:xfrm>
              <a:off x="817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78" name="pl178"/>
            <p:cNvSpPr/>
            <p:nvPr/>
          </p:nvSpPr>
          <p:spPr>
            <a:xfrm>
              <a:off x="8175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79" name="pl179"/>
            <p:cNvSpPr/>
            <p:nvPr/>
          </p:nvSpPr>
          <p:spPr>
            <a:xfrm>
              <a:off x="8175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80" name="pl180"/>
            <p:cNvSpPr/>
            <p:nvPr/>
          </p:nvSpPr>
          <p:spPr>
            <a:xfrm>
              <a:off x="8175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81" name="pl181"/>
            <p:cNvSpPr/>
            <p:nvPr/>
          </p:nvSpPr>
          <p:spPr>
            <a:xfrm>
              <a:off x="8175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82" name="pl182"/>
            <p:cNvSpPr/>
            <p:nvPr/>
          </p:nvSpPr>
          <p:spPr>
            <a:xfrm>
              <a:off x="8175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183" name="pl183"/>
            <p:cNvSpPr/>
            <p:nvPr/>
          </p:nvSpPr>
          <p:spPr>
            <a:xfrm>
              <a:off x="8175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00C19F">
                  <a:alpha val="100000"/>
                </a:srgbClr>
              </a:solidFill>
              <a:prstDash val="solid"/>
              <a:round/>
            </a:ln>
          </p:spPr>
          <p:txBody>
            <a:bodyPr/>
            <a:lstStyle/>
            <a:p/>
          </p:txBody>
        </p:sp>
        <p:sp>
          <p:nvSpPr>
            <p:cNvPr id="184" name="pl184"/>
            <p:cNvSpPr/>
            <p:nvPr/>
          </p:nvSpPr>
          <p:spPr>
            <a:xfrm>
              <a:off x="7572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85" name="tx185"/>
            <p:cNvSpPr/>
            <p:nvPr/>
          </p:nvSpPr>
          <p:spPr>
            <a:xfrm>
              <a:off x="78742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6" name="tx186"/>
            <p:cNvSpPr/>
            <p:nvPr/>
          </p:nvSpPr>
          <p:spPr>
            <a:xfrm>
              <a:off x="1028921"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7" name="tx187"/>
            <p:cNvSpPr/>
            <p:nvPr/>
          </p:nvSpPr>
          <p:spPr>
            <a:xfrm>
              <a:off x="1270414"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8" name="tx188"/>
            <p:cNvSpPr/>
            <p:nvPr/>
          </p:nvSpPr>
          <p:spPr>
            <a:xfrm>
              <a:off x="1511907"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9" name="tx189"/>
            <p:cNvSpPr/>
            <p:nvPr/>
          </p:nvSpPr>
          <p:spPr>
            <a:xfrm>
              <a:off x="1753400"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90" name="tx190"/>
            <p:cNvSpPr/>
            <p:nvPr/>
          </p:nvSpPr>
          <p:spPr>
            <a:xfrm>
              <a:off x="1994893"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91" name="rc191"/>
            <p:cNvSpPr/>
            <p:nvPr/>
          </p:nvSpPr>
          <p:spPr>
            <a:xfrm>
              <a:off x="757200" y="4004911"/>
              <a:ext cx="1328210" cy="758825"/>
            </a:xfrm>
            <a:prstGeom prst="rect">
              <a:avLst/>
            </a:prstGeom>
            <a:solidFill>
              <a:srgbClr val="EBEBEB">
                <a:alpha val="100000"/>
              </a:srgbClr>
            </a:solidFill>
          </p:spPr>
          <p:txBody>
            <a:bodyPr/>
            <a:lstStyle/>
            <a:p/>
          </p:txBody>
        </p:sp>
        <p:sp>
          <p:nvSpPr>
            <p:cNvPr id="192" name="pl192"/>
            <p:cNvSpPr/>
            <p:nvPr/>
          </p:nvSpPr>
          <p:spPr>
            <a:xfrm>
              <a:off x="7572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3" name="pl193"/>
            <p:cNvSpPr/>
            <p:nvPr/>
          </p:nvSpPr>
          <p:spPr>
            <a:xfrm>
              <a:off x="7572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4" name="pl194"/>
            <p:cNvSpPr/>
            <p:nvPr/>
          </p:nvSpPr>
          <p:spPr>
            <a:xfrm>
              <a:off x="7572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5" name="pl195"/>
            <p:cNvSpPr/>
            <p:nvPr/>
          </p:nvSpPr>
          <p:spPr>
            <a:xfrm>
              <a:off x="7572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6" name="pl196"/>
            <p:cNvSpPr/>
            <p:nvPr/>
          </p:nvSpPr>
          <p:spPr>
            <a:xfrm>
              <a:off x="7572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7" name="pl197"/>
            <p:cNvSpPr/>
            <p:nvPr/>
          </p:nvSpPr>
          <p:spPr>
            <a:xfrm>
              <a:off x="7572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8" name="pl198"/>
            <p:cNvSpPr/>
            <p:nvPr/>
          </p:nvSpPr>
          <p:spPr>
            <a:xfrm>
              <a:off x="9383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9" name="pl199"/>
            <p:cNvSpPr/>
            <p:nvPr/>
          </p:nvSpPr>
          <p:spPr>
            <a:xfrm>
              <a:off x="11798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0" name="pl200"/>
            <p:cNvSpPr/>
            <p:nvPr/>
          </p:nvSpPr>
          <p:spPr>
            <a:xfrm>
              <a:off x="14213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1" name="pl201"/>
            <p:cNvSpPr/>
            <p:nvPr/>
          </p:nvSpPr>
          <p:spPr>
            <a:xfrm>
              <a:off x="16627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2" name="pl202"/>
            <p:cNvSpPr/>
            <p:nvPr/>
          </p:nvSpPr>
          <p:spPr>
            <a:xfrm>
              <a:off x="19042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3" name="pl203"/>
            <p:cNvSpPr/>
            <p:nvPr/>
          </p:nvSpPr>
          <p:spPr>
            <a:xfrm>
              <a:off x="7572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4" name="pl204"/>
            <p:cNvSpPr/>
            <p:nvPr/>
          </p:nvSpPr>
          <p:spPr>
            <a:xfrm>
              <a:off x="7572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5" name="pl205"/>
            <p:cNvSpPr/>
            <p:nvPr/>
          </p:nvSpPr>
          <p:spPr>
            <a:xfrm>
              <a:off x="7572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6" name="pl206"/>
            <p:cNvSpPr/>
            <p:nvPr/>
          </p:nvSpPr>
          <p:spPr>
            <a:xfrm>
              <a:off x="7572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7" name="pl207"/>
            <p:cNvSpPr/>
            <p:nvPr/>
          </p:nvSpPr>
          <p:spPr>
            <a:xfrm>
              <a:off x="7572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8" name="pl208"/>
            <p:cNvSpPr/>
            <p:nvPr/>
          </p:nvSpPr>
          <p:spPr>
            <a:xfrm>
              <a:off x="8175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10590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13005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15420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17835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20250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8175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215" name="pl215"/>
            <p:cNvSpPr/>
            <p:nvPr/>
          </p:nvSpPr>
          <p:spPr>
            <a:xfrm>
              <a:off x="8175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40651" cap="flat">
              <a:solidFill>
                <a:srgbClr val="BEBEBE">
                  <a:alpha val="69803"/>
                </a:srgbClr>
              </a:solidFill>
              <a:prstDash val="solid"/>
              <a:round/>
            </a:ln>
          </p:spPr>
          <p:txBody>
            <a:bodyPr/>
            <a:lstStyle/>
            <a:p/>
          </p:txBody>
        </p:sp>
        <p:sp>
          <p:nvSpPr>
            <p:cNvPr id="216" name="pl216"/>
            <p:cNvSpPr/>
            <p:nvPr/>
          </p:nvSpPr>
          <p:spPr>
            <a:xfrm>
              <a:off x="817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17" name="pl217"/>
            <p:cNvSpPr/>
            <p:nvPr/>
          </p:nvSpPr>
          <p:spPr>
            <a:xfrm>
              <a:off x="8175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218" name="pl218"/>
            <p:cNvSpPr/>
            <p:nvPr/>
          </p:nvSpPr>
          <p:spPr>
            <a:xfrm>
              <a:off x="8175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219" name="pl219"/>
            <p:cNvSpPr/>
            <p:nvPr/>
          </p:nvSpPr>
          <p:spPr>
            <a:xfrm>
              <a:off x="8175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220" name="pl220"/>
            <p:cNvSpPr/>
            <p:nvPr/>
          </p:nvSpPr>
          <p:spPr>
            <a:xfrm>
              <a:off x="8175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221" name="pl221"/>
            <p:cNvSpPr/>
            <p:nvPr/>
          </p:nvSpPr>
          <p:spPr>
            <a:xfrm>
              <a:off x="8175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222" name="pl222"/>
            <p:cNvSpPr/>
            <p:nvPr/>
          </p:nvSpPr>
          <p:spPr>
            <a:xfrm>
              <a:off x="8175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223" name="pl223"/>
            <p:cNvSpPr/>
            <p:nvPr/>
          </p:nvSpPr>
          <p:spPr>
            <a:xfrm>
              <a:off x="8175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224" name="pl224"/>
            <p:cNvSpPr/>
            <p:nvPr/>
          </p:nvSpPr>
          <p:spPr>
            <a:xfrm>
              <a:off x="8175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225" name="pl225"/>
            <p:cNvSpPr/>
            <p:nvPr/>
          </p:nvSpPr>
          <p:spPr>
            <a:xfrm>
              <a:off x="8175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226" name="pl226"/>
            <p:cNvSpPr/>
            <p:nvPr/>
          </p:nvSpPr>
          <p:spPr>
            <a:xfrm>
              <a:off x="8175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227" name="pl227"/>
            <p:cNvSpPr/>
            <p:nvPr/>
          </p:nvSpPr>
          <p:spPr>
            <a:xfrm>
              <a:off x="8175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228" name="pl228"/>
            <p:cNvSpPr/>
            <p:nvPr/>
          </p:nvSpPr>
          <p:spPr>
            <a:xfrm>
              <a:off x="8175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29" name="pl229"/>
            <p:cNvSpPr/>
            <p:nvPr/>
          </p:nvSpPr>
          <p:spPr>
            <a:xfrm>
              <a:off x="8175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230" name="pl230"/>
            <p:cNvSpPr/>
            <p:nvPr/>
          </p:nvSpPr>
          <p:spPr>
            <a:xfrm>
              <a:off x="8175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231" name="pl231"/>
            <p:cNvSpPr/>
            <p:nvPr/>
          </p:nvSpPr>
          <p:spPr>
            <a:xfrm>
              <a:off x="817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32" name="pl232"/>
            <p:cNvSpPr/>
            <p:nvPr/>
          </p:nvSpPr>
          <p:spPr>
            <a:xfrm>
              <a:off x="8175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233" name="pl233"/>
            <p:cNvSpPr/>
            <p:nvPr/>
          </p:nvSpPr>
          <p:spPr>
            <a:xfrm>
              <a:off x="8175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234" name="pl234"/>
            <p:cNvSpPr/>
            <p:nvPr/>
          </p:nvSpPr>
          <p:spPr>
            <a:xfrm>
              <a:off x="8175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235" name="pl235"/>
            <p:cNvSpPr/>
            <p:nvPr/>
          </p:nvSpPr>
          <p:spPr>
            <a:xfrm>
              <a:off x="8175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236" name="pl236"/>
            <p:cNvSpPr/>
            <p:nvPr/>
          </p:nvSpPr>
          <p:spPr>
            <a:xfrm>
              <a:off x="8175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237" name="pl237"/>
            <p:cNvSpPr/>
            <p:nvPr/>
          </p:nvSpPr>
          <p:spPr>
            <a:xfrm>
              <a:off x="8175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38" name="pl238"/>
            <p:cNvSpPr/>
            <p:nvPr/>
          </p:nvSpPr>
          <p:spPr>
            <a:xfrm>
              <a:off x="8175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239" name="pl239"/>
            <p:cNvSpPr/>
            <p:nvPr/>
          </p:nvSpPr>
          <p:spPr>
            <a:xfrm>
              <a:off x="817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40" name="pl240"/>
            <p:cNvSpPr/>
            <p:nvPr/>
          </p:nvSpPr>
          <p:spPr>
            <a:xfrm>
              <a:off x="8175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241" name="pl241"/>
            <p:cNvSpPr/>
            <p:nvPr/>
          </p:nvSpPr>
          <p:spPr>
            <a:xfrm>
              <a:off x="8175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242" name="pl242"/>
            <p:cNvSpPr/>
            <p:nvPr/>
          </p:nvSpPr>
          <p:spPr>
            <a:xfrm>
              <a:off x="8175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243" name="pl243"/>
            <p:cNvSpPr/>
            <p:nvPr/>
          </p:nvSpPr>
          <p:spPr>
            <a:xfrm>
              <a:off x="8175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244" name="pl244"/>
            <p:cNvSpPr/>
            <p:nvPr/>
          </p:nvSpPr>
          <p:spPr>
            <a:xfrm>
              <a:off x="8175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40651" cap="flat">
              <a:solidFill>
                <a:srgbClr val="000000">
                  <a:alpha val="100000"/>
                </a:srgbClr>
              </a:solidFill>
              <a:prstDash val="solid"/>
              <a:round/>
            </a:ln>
          </p:spPr>
          <p:txBody>
            <a:bodyPr/>
            <a:lstStyle/>
            <a:p/>
          </p:txBody>
        </p:sp>
        <p:sp>
          <p:nvSpPr>
            <p:cNvPr id="245" name="pl245"/>
            <p:cNvSpPr/>
            <p:nvPr/>
          </p:nvSpPr>
          <p:spPr>
            <a:xfrm>
              <a:off x="8175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619CFF">
                  <a:alpha val="100000"/>
                </a:srgbClr>
              </a:solidFill>
              <a:prstDash val="solid"/>
              <a:round/>
            </a:ln>
          </p:spPr>
          <p:txBody>
            <a:bodyPr/>
            <a:lstStyle/>
            <a:p/>
          </p:txBody>
        </p:sp>
        <p:sp>
          <p:nvSpPr>
            <p:cNvPr id="246" name="pl246"/>
            <p:cNvSpPr/>
            <p:nvPr/>
          </p:nvSpPr>
          <p:spPr>
            <a:xfrm>
              <a:off x="7572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247" name="tx247"/>
            <p:cNvSpPr/>
            <p:nvPr/>
          </p:nvSpPr>
          <p:spPr>
            <a:xfrm>
              <a:off x="1481762" y="4444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48" name="tx248"/>
            <p:cNvSpPr/>
            <p:nvPr/>
          </p:nvSpPr>
          <p:spPr>
            <a:xfrm>
              <a:off x="1723255" y="44500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49" name="tx249"/>
            <p:cNvSpPr/>
            <p:nvPr/>
          </p:nvSpPr>
          <p:spPr>
            <a:xfrm>
              <a:off x="1964748" y="4444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50" name="tx250"/>
            <p:cNvSpPr/>
            <p:nvPr/>
          </p:nvSpPr>
          <p:spPr>
            <a:xfrm>
              <a:off x="757283" y="4454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51" name="tx251"/>
            <p:cNvSpPr/>
            <p:nvPr/>
          </p:nvSpPr>
          <p:spPr>
            <a:xfrm>
              <a:off x="998776" y="4454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52" name="tx252"/>
            <p:cNvSpPr/>
            <p:nvPr/>
          </p:nvSpPr>
          <p:spPr>
            <a:xfrm>
              <a:off x="1240269" y="4454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53" name="rc253"/>
            <p:cNvSpPr/>
            <p:nvPr/>
          </p:nvSpPr>
          <p:spPr>
            <a:xfrm>
              <a:off x="757200" y="5048188"/>
              <a:ext cx="1328210" cy="758825"/>
            </a:xfrm>
            <a:prstGeom prst="rect">
              <a:avLst/>
            </a:prstGeom>
            <a:solidFill>
              <a:srgbClr val="EBEBEB">
                <a:alpha val="100000"/>
              </a:srgbClr>
            </a:solidFill>
          </p:spPr>
          <p:txBody>
            <a:bodyPr/>
            <a:lstStyle/>
            <a:p/>
          </p:txBody>
        </p:sp>
        <p:sp>
          <p:nvSpPr>
            <p:cNvPr id="254" name="pl254"/>
            <p:cNvSpPr/>
            <p:nvPr/>
          </p:nvSpPr>
          <p:spPr>
            <a:xfrm>
              <a:off x="757200" y="570353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5" name="pl255"/>
            <p:cNvSpPr/>
            <p:nvPr/>
          </p:nvSpPr>
          <p:spPr>
            <a:xfrm>
              <a:off x="757200" y="55655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6" name="pl256"/>
            <p:cNvSpPr/>
            <p:nvPr/>
          </p:nvSpPr>
          <p:spPr>
            <a:xfrm>
              <a:off x="757200" y="542760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7" name="pl257"/>
            <p:cNvSpPr/>
            <p:nvPr/>
          </p:nvSpPr>
          <p:spPr>
            <a:xfrm>
              <a:off x="757200" y="528963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8" name="pl258"/>
            <p:cNvSpPr/>
            <p:nvPr/>
          </p:nvSpPr>
          <p:spPr>
            <a:xfrm>
              <a:off x="757200" y="515166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9" name="pl259"/>
            <p:cNvSpPr/>
            <p:nvPr/>
          </p:nvSpPr>
          <p:spPr>
            <a:xfrm>
              <a:off x="757200" y="508268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60" name="pl260"/>
            <p:cNvSpPr/>
            <p:nvPr/>
          </p:nvSpPr>
          <p:spPr>
            <a:xfrm>
              <a:off x="93831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11798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142130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16627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4" name="pl264"/>
            <p:cNvSpPr/>
            <p:nvPr/>
          </p:nvSpPr>
          <p:spPr>
            <a:xfrm>
              <a:off x="19042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5" name="pl265"/>
            <p:cNvSpPr/>
            <p:nvPr/>
          </p:nvSpPr>
          <p:spPr>
            <a:xfrm>
              <a:off x="757200" y="577252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6" name="pl266"/>
            <p:cNvSpPr/>
            <p:nvPr/>
          </p:nvSpPr>
          <p:spPr>
            <a:xfrm>
              <a:off x="757200" y="563455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7" name="pl267"/>
            <p:cNvSpPr/>
            <p:nvPr/>
          </p:nvSpPr>
          <p:spPr>
            <a:xfrm>
              <a:off x="757200" y="549658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8" name="pl268"/>
            <p:cNvSpPr/>
            <p:nvPr/>
          </p:nvSpPr>
          <p:spPr>
            <a:xfrm>
              <a:off x="757200" y="535861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9" name="pl269"/>
            <p:cNvSpPr/>
            <p:nvPr/>
          </p:nvSpPr>
          <p:spPr>
            <a:xfrm>
              <a:off x="757200" y="522064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70" name="pl270"/>
            <p:cNvSpPr/>
            <p:nvPr/>
          </p:nvSpPr>
          <p:spPr>
            <a:xfrm>
              <a:off x="8175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10590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130055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154205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17835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202503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8175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277" name="pl277"/>
            <p:cNvSpPr/>
            <p:nvPr/>
          </p:nvSpPr>
          <p:spPr>
            <a:xfrm>
              <a:off x="8175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40651" cap="flat">
              <a:solidFill>
                <a:srgbClr val="BEBEBE">
                  <a:alpha val="69803"/>
                </a:srgbClr>
              </a:solidFill>
              <a:prstDash val="solid"/>
              <a:round/>
            </a:ln>
          </p:spPr>
          <p:txBody>
            <a:bodyPr/>
            <a:lstStyle/>
            <a:p/>
          </p:txBody>
        </p:sp>
        <p:sp>
          <p:nvSpPr>
            <p:cNvPr id="278" name="pl278"/>
            <p:cNvSpPr/>
            <p:nvPr/>
          </p:nvSpPr>
          <p:spPr>
            <a:xfrm>
              <a:off x="8175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79" name="pl279"/>
            <p:cNvSpPr/>
            <p:nvPr/>
          </p:nvSpPr>
          <p:spPr>
            <a:xfrm>
              <a:off x="817573" y="572285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280" name="pl280"/>
            <p:cNvSpPr/>
            <p:nvPr/>
          </p:nvSpPr>
          <p:spPr>
            <a:xfrm>
              <a:off x="817573" y="5767002"/>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281" name="pl281"/>
            <p:cNvSpPr/>
            <p:nvPr/>
          </p:nvSpPr>
          <p:spPr>
            <a:xfrm>
              <a:off x="817573" y="5656628"/>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282" name="pl282"/>
            <p:cNvSpPr/>
            <p:nvPr/>
          </p:nvSpPr>
          <p:spPr>
            <a:xfrm>
              <a:off x="817573" y="5220648"/>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283" name="pl283"/>
            <p:cNvSpPr/>
            <p:nvPr/>
          </p:nvSpPr>
          <p:spPr>
            <a:xfrm>
              <a:off x="817573" y="5767002"/>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284" name="pl284"/>
            <p:cNvSpPr/>
            <p:nvPr/>
          </p:nvSpPr>
          <p:spPr>
            <a:xfrm>
              <a:off x="817573" y="572285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285" name="pl285"/>
            <p:cNvSpPr/>
            <p:nvPr/>
          </p:nvSpPr>
          <p:spPr>
            <a:xfrm>
              <a:off x="817573" y="572285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286" name="pl286"/>
            <p:cNvSpPr/>
            <p:nvPr/>
          </p:nvSpPr>
          <p:spPr>
            <a:xfrm>
              <a:off x="817573" y="5706296"/>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287" name="pl287"/>
            <p:cNvSpPr/>
            <p:nvPr/>
          </p:nvSpPr>
          <p:spPr>
            <a:xfrm>
              <a:off x="817573" y="5755965"/>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288" name="pl288"/>
            <p:cNvSpPr/>
            <p:nvPr/>
          </p:nvSpPr>
          <p:spPr>
            <a:xfrm>
              <a:off x="817573" y="5673184"/>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289" name="pl289"/>
            <p:cNvSpPr/>
            <p:nvPr/>
          </p:nvSpPr>
          <p:spPr>
            <a:xfrm>
              <a:off x="817573" y="5634553"/>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290" name="pl290"/>
            <p:cNvSpPr/>
            <p:nvPr/>
          </p:nvSpPr>
          <p:spPr>
            <a:xfrm>
              <a:off x="817573" y="5761484"/>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91" name="pl291"/>
            <p:cNvSpPr/>
            <p:nvPr/>
          </p:nvSpPr>
          <p:spPr>
            <a:xfrm>
              <a:off x="817573" y="5673184"/>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292" name="pl292"/>
            <p:cNvSpPr/>
            <p:nvPr/>
          </p:nvSpPr>
          <p:spPr>
            <a:xfrm>
              <a:off x="817573" y="572285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293" name="pl293"/>
            <p:cNvSpPr/>
            <p:nvPr/>
          </p:nvSpPr>
          <p:spPr>
            <a:xfrm>
              <a:off x="8175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94" name="pl294"/>
            <p:cNvSpPr/>
            <p:nvPr/>
          </p:nvSpPr>
          <p:spPr>
            <a:xfrm>
              <a:off x="817573" y="5651109"/>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295" name="pl295"/>
            <p:cNvSpPr/>
            <p:nvPr/>
          </p:nvSpPr>
          <p:spPr>
            <a:xfrm>
              <a:off x="817573" y="574492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296" name="pl296"/>
            <p:cNvSpPr/>
            <p:nvPr/>
          </p:nvSpPr>
          <p:spPr>
            <a:xfrm>
              <a:off x="817573" y="574492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297" name="pl297"/>
            <p:cNvSpPr/>
            <p:nvPr/>
          </p:nvSpPr>
          <p:spPr>
            <a:xfrm>
              <a:off x="817573" y="5584884"/>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298" name="pl298"/>
            <p:cNvSpPr/>
            <p:nvPr/>
          </p:nvSpPr>
          <p:spPr>
            <a:xfrm>
              <a:off x="817573" y="5717334"/>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299" name="pl299"/>
            <p:cNvSpPr/>
            <p:nvPr/>
          </p:nvSpPr>
          <p:spPr>
            <a:xfrm>
              <a:off x="817573" y="5750446"/>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00" name="pl300"/>
            <p:cNvSpPr/>
            <p:nvPr/>
          </p:nvSpPr>
          <p:spPr>
            <a:xfrm>
              <a:off x="817573" y="5717334"/>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301" name="pl301"/>
            <p:cNvSpPr/>
            <p:nvPr/>
          </p:nvSpPr>
          <p:spPr>
            <a:xfrm>
              <a:off x="8175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02" name="pl302"/>
            <p:cNvSpPr/>
            <p:nvPr/>
          </p:nvSpPr>
          <p:spPr>
            <a:xfrm>
              <a:off x="8175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303" name="pl303"/>
            <p:cNvSpPr/>
            <p:nvPr/>
          </p:nvSpPr>
          <p:spPr>
            <a:xfrm>
              <a:off x="8175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304" name="pl304"/>
            <p:cNvSpPr/>
            <p:nvPr/>
          </p:nvSpPr>
          <p:spPr>
            <a:xfrm>
              <a:off x="8175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305" name="pl305"/>
            <p:cNvSpPr/>
            <p:nvPr/>
          </p:nvSpPr>
          <p:spPr>
            <a:xfrm>
              <a:off x="8175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306" name="pl306"/>
            <p:cNvSpPr/>
            <p:nvPr/>
          </p:nvSpPr>
          <p:spPr>
            <a:xfrm>
              <a:off x="8175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40651" cap="flat">
              <a:solidFill>
                <a:srgbClr val="000000">
                  <a:alpha val="100000"/>
                </a:srgbClr>
              </a:solidFill>
              <a:prstDash val="solid"/>
              <a:round/>
            </a:ln>
          </p:spPr>
          <p:txBody>
            <a:bodyPr/>
            <a:lstStyle/>
            <a:p/>
          </p:txBody>
        </p:sp>
        <p:sp>
          <p:nvSpPr>
            <p:cNvPr id="307" name="pl307"/>
            <p:cNvSpPr/>
            <p:nvPr/>
          </p:nvSpPr>
          <p:spPr>
            <a:xfrm>
              <a:off x="8175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FF61C3">
                  <a:alpha val="100000"/>
                </a:srgbClr>
              </a:solidFill>
              <a:prstDash val="solid"/>
              <a:round/>
            </a:ln>
          </p:spPr>
          <p:txBody>
            <a:bodyPr/>
            <a:lstStyle/>
            <a:p/>
          </p:txBody>
        </p:sp>
        <p:sp>
          <p:nvSpPr>
            <p:cNvPr id="308" name="pl308"/>
            <p:cNvSpPr/>
            <p:nvPr/>
          </p:nvSpPr>
          <p:spPr>
            <a:xfrm>
              <a:off x="757200" y="5772521"/>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309" name="tx309"/>
            <p:cNvSpPr/>
            <p:nvPr/>
          </p:nvSpPr>
          <p:spPr>
            <a:xfrm>
              <a:off x="757283" y="555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0" name="tx310"/>
            <p:cNvSpPr/>
            <p:nvPr/>
          </p:nvSpPr>
          <p:spPr>
            <a:xfrm>
              <a:off x="1028921" y="557193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11" name="tx311"/>
            <p:cNvSpPr/>
            <p:nvPr/>
          </p:nvSpPr>
          <p:spPr>
            <a:xfrm>
              <a:off x="1270414" y="55874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12" name="tx312"/>
            <p:cNvSpPr/>
            <p:nvPr/>
          </p:nvSpPr>
          <p:spPr>
            <a:xfrm>
              <a:off x="1511907" y="55817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tx313"/>
            <p:cNvSpPr/>
            <p:nvPr/>
          </p:nvSpPr>
          <p:spPr>
            <a:xfrm>
              <a:off x="1753400" y="55637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14" name="tx314"/>
            <p:cNvSpPr/>
            <p:nvPr/>
          </p:nvSpPr>
          <p:spPr>
            <a:xfrm>
              <a:off x="1994893" y="55817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5" name="rc315"/>
            <p:cNvSpPr/>
            <p:nvPr/>
          </p:nvSpPr>
          <p:spPr>
            <a:xfrm>
              <a:off x="2155000" y="875080"/>
              <a:ext cx="1328210" cy="758825"/>
            </a:xfrm>
            <a:prstGeom prst="rect">
              <a:avLst/>
            </a:prstGeom>
            <a:solidFill>
              <a:srgbClr val="EBEBEB">
                <a:alpha val="100000"/>
              </a:srgbClr>
            </a:solidFill>
          </p:spPr>
          <p:txBody>
            <a:bodyPr/>
            <a:lstStyle/>
            <a:p/>
          </p:txBody>
        </p:sp>
        <p:sp>
          <p:nvSpPr>
            <p:cNvPr id="316" name="pl316"/>
            <p:cNvSpPr/>
            <p:nvPr/>
          </p:nvSpPr>
          <p:spPr>
            <a:xfrm>
              <a:off x="21550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7" name="pl317"/>
            <p:cNvSpPr/>
            <p:nvPr/>
          </p:nvSpPr>
          <p:spPr>
            <a:xfrm>
              <a:off x="21550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8" name="pl318"/>
            <p:cNvSpPr/>
            <p:nvPr/>
          </p:nvSpPr>
          <p:spPr>
            <a:xfrm>
              <a:off x="21550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9" name="pl319"/>
            <p:cNvSpPr/>
            <p:nvPr/>
          </p:nvSpPr>
          <p:spPr>
            <a:xfrm>
              <a:off x="21550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20" name="pl320"/>
            <p:cNvSpPr/>
            <p:nvPr/>
          </p:nvSpPr>
          <p:spPr>
            <a:xfrm>
              <a:off x="21550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21" name="pl321"/>
            <p:cNvSpPr/>
            <p:nvPr/>
          </p:nvSpPr>
          <p:spPr>
            <a:xfrm>
              <a:off x="21550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22" name="pl322"/>
            <p:cNvSpPr/>
            <p:nvPr/>
          </p:nvSpPr>
          <p:spPr>
            <a:xfrm>
              <a:off x="23361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3" name="pl323"/>
            <p:cNvSpPr/>
            <p:nvPr/>
          </p:nvSpPr>
          <p:spPr>
            <a:xfrm>
              <a:off x="25776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4" name="pl324"/>
            <p:cNvSpPr/>
            <p:nvPr/>
          </p:nvSpPr>
          <p:spPr>
            <a:xfrm>
              <a:off x="28191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5" name="pl325"/>
            <p:cNvSpPr/>
            <p:nvPr/>
          </p:nvSpPr>
          <p:spPr>
            <a:xfrm>
              <a:off x="30605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6" name="pl326"/>
            <p:cNvSpPr/>
            <p:nvPr/>
          </p:nvSpPr>
          <p:spPr>
            <a:xfrm>
              <a:off x="33020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7" name="pl327"/>
            <p:cNvSpPr/>
            <p:nvPr/>
          </p:nvSpPr>
          <p:spPr>
            <a:xfrm>
              <a:off x="21550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8" name="pl328"/>
            <p:cNvSpPr/>
            <p:nvPr/>
          </p:nvSpPr>
          <p:spPr>
            <a:xfrm>
              <a:off x="21550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9" name="pl329"/>
            <p:cNvSpPr/>
            <p:nvPr/>
          </p:nvSpPr>
          <p:spPr>
            <a:xfrm>
              <a:off x="21550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30" name="pl330"/>
            <p:cNvSpPr/>
            <p:nvPr/>
          </p:nvSpPr>
          <p:spPr>
            <a:xfrm>
              <a:off x="21550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31" name="pl331"/>
            <p:cNvSpPr/>
            <p:nvPr/>
          </p:nvSpPr>
          <p:spPr>
            <a:xfrm>
              <a:off x="21550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32" name="pl332"/>
            <p:cNvSpPr/>
            <p:nvPr/>
          </p:nvSpPr>
          <p:spPr>
            <a:xfrm>
              <a:off x="22153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24568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26983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29398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31813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34228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22153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339" name="pl339"/>
            <p:cNvSpPr/>
            <p:nvPr/>
          </p:nvSpPr>
          <p:spPr>
            <a:xfrm>
              <a:off x="22153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40651" cap="flat">
              <a:solidFill>
                <a:srgbClr val="BEBEBE">
                  <a:alpha val="69803"/>
                </a:srgbClr>
              </a:solidFill>
              <a:prstDash val="solid"/>
              <a:round/>
            </a:ln>
          </p:spPr>
          <p:txBody>
            <a:bodyPr/>
            <a:lstStyle/>
            <a:p/>
          </p:txBody>
        </p:sp>
        <p:sp>
          <p:nvSpPr>
            <p:cNvPr id="340" name="pl340"/>
            <p:cNvSpPr/>
            <p:nvPr/>
          </p:nvSpPr>
          <p:spPr>
            <a:xfrm>
              <a:off x="22153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41" name="pl341"/>
            <p:cNvSpPr/>
            <p:nvPr/>
          </p:nvSpPr>
          <p:spPr>
            <a:xfrm>
              <a:off x="22153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342" name="pl342"/>
            <p:cNvSpPr/>
            <p:nvPr/>
          </p:nvSpPr>
          <p:spPr>
            <a:xfrm>
              <a:off x="22153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343" name="pl343"/>
            <p:cNvSpPr/>
            <p:nvPr/>
          </p:nvSpPr>
          <p:spPr>
            <a:xfrm>
              <a:off x="22153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344" name="pl344"/>
            <p:cNvSpPr/>
            <p:nvPr/>
          </p:nvSpPr>
          <p:spPr>
            <a:xfrm>
              <a:off x="22153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345" name="pl345"/>
            <p:cNvSpPr/>
            <p:nvPr/>
          </p:nvSpPr>
          <p:spPr>
            <a:xfrm>
              <a:off x="22153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346" name="pl346"/>
            <p:cNvSpPr/>
            <p:nvPr/>
          </p:nvSpPr>
          <p:spPr>
            <a:xfrm>
              <a:off x="22153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347" name="pl347"/>
            <p:cNvSpPr/>
            <p:nvPr/>
          </p:nvSpPr>
          <p:spPr>
            <a:xfrm>
              <a:off x="22153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348" name="pl348"/>
            <p:cNvSpPr/>
            <p:nvPr/>
          </p:nvSpPr>
          <p:spPr>
            <a:xfrm>
              <a:off x="22153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349" name="pl349"/>
            <p:cNvSpPr/>
            <p:nvPr/>
          </p:nvSpPr>
          <p:spPr>
            <a:xfrm>
              <a:off x="22153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350" name="pl350"/>
            <p:cNvSpPr/>
            <p:nvPr/>
          </p:nvSpPr>
          <p:spPr>
            <a:xfrm>
              <a:off x="22153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351" name="pl351"/>
            <p:cNvSpPr/>
            <p:nvPr/>
          </p:nvSpPr>
          <p:spPr>
            <a:xfrm>
              <a:off x="22153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352" name="pl352"/>
            <p:cNvSpPr/>
            <p:nvPr/>
          </p:nvSpPr>
          <p:spPr>
            <a:xfrm>
              <a:off x="22153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53" name="pl353"/>
            <p:cNvSpPr/>
            <p:nvPr/>
          </p:nvSpPr>
          <p:spPr>
            <a:xfrm>
              <a:off x="22153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354" name="pl354"/>
            <p:cNvSpPr/>
            <p:nvPr/>
          </p:nvSpPr>
          <p:spPr>
            <a:xfrm>
              <a:off x="22153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355" name="pl355"/>
            <p:cNvSpPr/>
            <p:nvPr/>
          </p:nvSpPr>
          <p:spPr>
            <a:xfrm>
              <a:off x="22153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56" name="pl356"/>
            <p:cNvSpPr/>
            <p:nvPr/>
          </p:nvSpPr>
          <p:spPr>
            <a:xfrm>
              <a:off x="22153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357" name="pl357"/>
            <p:cNvSpPr/>
            <p:nvPr/>
          </p:nvSpPr>
          <p:spPr>
            <a:xfrm>
              <a:off x="22153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358" name="pl358"/>
            <p:cNvSpPr/>
            <p:nvPr/>
          </p:nvSpPr>
          <p:spPr>
            <a:xfrm>
              <a:off x="22153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359" name="pl359"/>
            <p:cNvSpPr/>
            <p:nvPr/>
          </p:nvSpPr>
          <p:spPr>
            <a:xfrm>
              <a:off x="22153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360" name="pl360"/>
            <p:cNvSpPr/>
            <p:nvPr/>
          </p:nvSpPr>
          <p:spPr>
            <a:xfrm>
              <a:off x="22153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361" name="pl361"/>
            <p:cNvSpPr/>
            <p:nvPr/>
          </p:nvSpPr>
          <p:spPr>
            <a:xfrm>
              <a:off x="22153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62" name="pl362"/>
            <p:cNvSpPr/>
            <p:nvPr/>
          </p:nvSpPr>
          <p:spPr>
            <a:xfrm>
              <a:off x="22153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363" name="pl363"/>
            <p:cNvSpPr/>
            <p:nvPr/>
          </p:nvSpPr>
          <p:spPr>
            <a:xfrm>
              <a:off x="22153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64" name="pl364"/>
            <p:cNvSpPr/>
            <p:nvPr/>
          </p:nvSpPr>
          <p:spPr>
            <a:xfrm>
              <a:off x="22153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365" name="pl365"/>
            <p:cNvSpPr/>
            <p:nvPr/>
          </p:nvSpPr>
          <p:spPr>
            <a:xfrm>
              <a:off x="22153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366" name="pl366"/>
            <p:cNvSpPr/>
            <p:nvPr/>
          </p:nvSpPr>
          <p:spPr>
            <a:xfrm>
              <a:off x="22153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367" name="pl367"/>
            <p:cNvSpPr/>
            <p:nvPr/>
          </p:nvSpPr>
          <p:spPr>
            <a:xfrm>
              <a:off x="22153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368" name="pl368"/>
            <p:cNvSpPr/>
            <p:nvPr/>
          </p:nvSpPr>
          <p:spPr>
            <a:xfrm>
              <a:off x="22153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40651" cap="flat">
              <a:solidFill>
                <a:srgbClr val="000000">
                  <a:alpha val="100000"/>
                </a:srgbClr>
              </a:solidFill>
              <a:prstDash val="solid"/>
              <a:round/>
            </a:ln>
          </p:spPr>
          <p:txBody>
            <a:bodyPr/>
            <a:lstStyle/>
            <a:p/>
          </p:txBody>
        </p:sp>
        <p:sp>
          <p:nvSpPr>
            <p:cNvPr id="369" name="pl369"/>
            <p:cNvSpPr/>
            <p:nvPr/>
          </p:nvSpPr>
          <p:spPr>
            <a:xfrm>
              <a:off x="22153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EE8045">
                  <a:alpha val="100000"/>
                </a:srgbClr>
              </a:solidFill>
              <a:prstDash val="solid"/>
              <a:round/>
            </a:ln>
          </p:spPr>
          <p:txBody>
            <a:bodyPr/>
            <a:lstStyle/>
            <a:p/>
          </p:txBody>
        </p:sp>
        <p:sp>
          <p:nvSpPr>
            <p:cNvPr id="370" name="pl370"/>
            <p:cNvSpPr/>
            <p:nvPr/>
          </p:nvSpPr>
          <p:spPr>
            <a:xfrm>
              <a:off x="21550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371" name="tx371"/>
            <p:cNvSpPr/>
            <p:nvPr/>
          </p:nvSpPr>
          <p:spPr>
            <a:xfrm>
              <a:off x="2185228"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2" name="tx372"/>
            <p:cNvSpPr/>
            <p:nvPr/>
          </p:nvSpPr>
          <p:spPr>
            <a:xfrm>
              <a:off x="2426721" y="1408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2668214" y="1408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tx374"/>
            <p:cNvSpPr/>
            <p:nvPr/>
          </p:nvSpPr>
          <p:spPr>
            <a:xfrm>
              <a:off x="2909707" y="1408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5" name="tx375"/>
            <p:cNvSpPr/>
            <p:nvPr/>
          </p:nvSpPr>
          <p:spPr>
            <a:xfrm>
              <a:off x="3151200" y="13906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6" name="tx376"/>
            <p:cNvSpPr/>
            <p:nvPr/>
          </p:nvSpPr>
          <p:spPr>
            <a:xfrm>
              <a:off x="3392693" y="1385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7" name="rc377"/>
            <p:cNvSpPr/>
            <p:nvPr/>
          </p:nvSpPr>
          <p:spPr>
            <a:xfrm>
              <a:off x="2155000" y="1918357"/>
              <a:ext cx="1328210" cy="758825"/>
            </a:xfrm>
            <a:prstGeom prst="rect">
              <a:avLst/>
            </a:prstGeom>
            <a:solidFill>
              <a:srgbClr val="EBEBEB">
                <a:alpha val="100000"/>
              </a:srgbClr>
            </a:solidFill>
          </p:spPr>
          <p:txBody>
            <a:bodyPr/>
            <a:lstStyle/>
            <a:p/>
          </p:txBody>
        </p:sp>
        <p:sp>
          <p:nvSpPr>
            <p:cNvPr id="378" name="pl378"/>
            <p:cNvSpPr/>
            <p:nvPr/>
          </p:nvSpPr>
          <p:spPr>
            <a:xfrm>
              <a:off x="21550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9" name="pl379"/>
            <p:cNvSpPr/>
            <p:nvPr/>
          </p:nvSpPr>
          <p:spPr>
            <a:xfrm>
              <a:off x="21550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80" name="pl380"/>
            <p:cNvSpPr/>
            <p:nvPr/>
          </p:nvSpPr>
          <p:spPr>
            <a:xfrm>
              <a:off x="21550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81" name="pl381"/>
            <p:cNvSpPr/>
            <p:nvPr/>
          </p:nvSpPr>
          <p:spPr>
            <a:xfrm>
              <a:off x="21550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82" name="pl382"/>
            <p:cNvSpPr/>
            <p:nvPr/>
          </p:nvSpPr>
          <p:spPr>
            <a:xfrm>
              <a:off x="21550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83" name="pl383"/>
            <p:cNvSpPr/>
            <p:nvPr/>
          </p:nvSpPr>
          <p:spPr>
            <a:xfrm>
              <a:off x="21550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84" name="pl384"/>
            <p:cNvSpPr/>
            <p:nvPr/>
          </p:nvSpPr>
          <p:spPr>
            <a:xfrm>
              <a:off x="23361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5" name="pl385"/>
            <p:cNvSpPr/>
            <p:nvPr/>
          </p:nvSpPr>
          <p:spPr>
            <a:xfrm>
              <a:off x="25776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6" name="pl386"/>
            <p:cNvSpPr/>
            <p:nvPr/>
          </p:nvSpPr>
          <p:spPr>
            <a:xfrm>
              <a:off x="28191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7" name="pl387"/>
            <p:cNvSpPr/>
            <p:nvPr/>
          </p:nvSpPr>
          <p:spPr>
            <a:xfrm>
              <a:off x="30605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8" name="pl388"/>
            <p:cNvSpPr/>
            <p:nvPr/>
          </p:nvSpPr>
          <p:spPr>
            <a:xfrm>
              <a:off x="33020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9" name="pl389"/>
            <p:cNvSpPr/>
            <p:nvPr/>
          </p:nvSpPr>
          <p:spPr>
            <a:xfrm>
              <a:off x="21550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90" name="pl390"/>
            <p:cNvSpPr/>
            <p:nvPr/>
          </p:nvSpPr>
          <p:spPr>
            <a:xfrm>
              <a:off x="21550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91" name="pl391"/>
            <p:cNvSpPr/>
            <p:nvPr/>
          </p:nvSpPr>
          <p:spPr>
            <a:xfrm>
              <a:off x="21550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92" name="pl392"/>
            <p:cNvSpPr/>
            <p:nvPr/>
          </p:nvSpPr>
          <p:spPr>
            <a:xfrm>
              <a:off x="21550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93" name="pl393"/>
            <p:cNvSpPr/>
            <p:nvPr/>
          </p:nvSpPr>
          <p:spPr>
            <a:xfrm>
              <a:off x="21550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94" name="pl394"/>
            <p:cNvSpPr/>
            <p:nvPr/>
          </p:nvSpPr>
          <p:spPr>
            <a:xfrm>
              <a:off x="22153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24568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26983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29398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8" name="pl398"/>
            <p:cNvSpPr/>
            <p:nvPr/>
          </p:nvSpPr>
          <p:spPr>
            <a:xfrm>
              <a:off x="31813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34228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22153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401" name="pl401"/>
            <p:cNvSpPr/>
            <p:nvPr/>
          </p:nvSpPr>
          <p:spPr>
            <a:xfrm>
              <a:off x="22153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40651" cap="flat">
              <a:solidFill>
                <a:srgbClr val="BEBEBE">
                  <a:alpha val="69803"/>
                </a:srgbClr>
              </a:solidFill>
              <a:prstDash val="solid"/>
              <a:round/>
            </a:ln>
          </p:spPr>
          <p:txBody>
            <a:bodyPr/>
            <a:lstStyle/>
            <a:p/>
          </p:txBody>
        </p:sp>
        <p:sp>
          <p:nvSpPr>
            <p:cNvPr id="402" name="pl402"/>
            <p:cNvSpPr/>
            <p:nvPr/>
          </p:nvSpPr>
          <p:spPr>
            <a:xfrm>
              <a:off x="22153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03" name="pl403"/>
            <p:cNvSpPr/>
            <p:nvPr/>
          </p:nvSpPr>
          <p:spPr>
            <a:xfrm>
              <a:off x="22153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404" name="pl404"/>
            <p:cNvSpPr/>
            <p:nvPr/>
          </p:nvSpPr>
          <p:spPr>
            <a:xfrm>
              <a:off x="22153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405" name="pl405"/>
            <p:cNvSpPr/>
            <p:nvPr/>
          </p:nvSpPr>
          <p:spPr>
            <a:xfrm>
              <a:off x="22153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406" name="pl406"/>
            <p:cNvSpPr/>
            <p:nvPr/>
          </p:nvSpPr>
          <p:spPr>
            <a:xfrm>
              <a:off x="22153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407" name="pl407"/>
            <p:cNvSpPr/>
            <p:nvPr/>
          </p:nvSpPr>
          <p:spPr>
            <a:xfrm>
              <a:off x="22153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408" name="pl408"/>
            <p:cNvSpPr/>
            <p:nvPr/>
          </p:nvSpPr>
          <p:spPr>
            <a:xfrm>
              <a:off x="22153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409" name="pl409"/>
            <p:cNvSpPr/>
            <p:nvPr/>
          </p:nvSpPr>
          <p:spPr>
            <a:xfrm>
              <a:off x="22153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410" name="pl410"/>
            <p:cNvSpPr/>
            <p:nvPr/>
          </p:nvSpPr>
          <p:spPr>
            <a:xfrm>
              <a:off x="22153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411" name="pl411"/>
            <p:cNvSpPr/>
            <p:nvPr/>
          </p:nvSpPr>
          <p:spPr>
            <a:xfrm>
              <a:off x="22153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412" name="pl412"/>
            <p:cNvSpPr/>
            <p:nvPr/>
          </p:nvSpPr>
          <p:spPr>
            <a:xfrm>
              <a:off x="22153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413" name="pl413"/>
            <p:cNvSpPr/>
            <p:nvPr/>
          </p:nvSpPr>
          <p:spPr>
            <a:xfrm>
              <a:off x="22153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414" name="pl414"/>
            <p:cNvSpPr/>
            <p:nvPr/>
          </p:nvSpPr>
          <p:spPr>
            <a:xfrm>
              <a:off x="22153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15" name="pl415"/>
            <p:cNvSpPr/>
            <p:nvPr/>
          </p:nvSpPr>
          <p:spPr>
            <a:xfrm>
              <a:off x="22153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416" name="pl416"/>
            <p:cNvSpPr/>
            <p:nvPr/>
          </p:nvSpPr>
          <p:spPr>
            <a:xfrm>
              <a:off x="22153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417" name="pl417"/>
            <p:cNvSpPr/>
            <p:nvPr/>
          </p:nvSpPr>
          <p:spPr>
            <a:xfrm>
              <a:off x="22153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18" name="pl418"/>
            <p:cNvSpPr/>
            <p:nvPr/>
          </p:nvSpPr>
          <p:spPr>
            <a:xfrm>
              <a:off x="22153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419" name="pl419"/>
            <p:cNvSpPr/>
            <p:nvPr/>
          </p:nvSpPr>
          <p:spPr>
            <a:xfrm>
              <a:off x="22153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420" name="pl420"/>
            <p:cNvSpPr/>
            <p:nvPr/>
          </p:nvSpPr>
          <p:spPr>
            <a:xfrm>
              <a:off x="22153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421" name="pl421"/>
            <p:cNvSpPr/>
            <p:nvPr/>
          </p:nvSpPr>
          <p:spPr>
            <a:xfrm>
              <a:off x="22153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422" name="pl422"/>
            <p:cNvSpPr/>
            <p:nvPr/>
          </p:nvSpPr>
          <p:spPr>
            <a:xfrm>
              <a:off x="22153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423" name="pl423"/>
            <p:cNvSpPr/>
            <p:nvPr/>
          </p:nvSpPr>
          <p:spPr>
            <a:xfrm>
              <a:off x="22153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24" name="pl424"/>
            <p:cNvSpPr/>
            <p:nvPr/>
          </p:nvSpPr>
          <p:spPr>
            <a:xfrm>
              <a:off x="22153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425" name="pl425"/>
            <p:cNvSpPr/>
            <p:nvPr/>
          </p:nvSpPr>
          <p:spPr>
            <a:xfrm>
              <a:off x="22153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26" name="pl426"/>
            <p:cNvSpPr/>
            <p:nvPr/>
          </p:nvSpPr>
          <p:spPr>
            <a:xfrm>
              <a:off x="22153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427" name="pl427"/>
            <p:cNvSpPr/>
            <p:nvPr/>
          </p:nvSpPr>
          <p:spPr>
            <a:xfrm>
              <a:off x="22153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428" name="pl428"/>
            <p:cNvSpPr/>
            <p:nvPr/>
          </p:nvSpPr>
          <p:spPr>
            <a:xfrm>
              <a:off x="22153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429" name="pl429"/>
            <p:cNvSpPr/>
            <p:nvPr/>
          </p:nvSpPr>
          <p:spPr>
            <a:xfrm>
              <a:off x="22153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430" name="pl430"/>
            <p:cNvSpPr/>
            <p:nvPr/>
          </p:nvSpPr>
          <p:spPr>
            <a:xfrm>
              <a:off x="22153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40651" cap="flat">
              <a:solidFill>
                <a:srgbClr val="000000">
                  <a:alpha val="100000"/>
                </a:srgbClr>
              </a:solidFill>
              <a:prstDash val="solid"/>
              <a:round/>
            </a:ln>
          </p:spPr>
          <p:txBody>
            <a:bodyPr/>
            <a:lstStyle/>
            <a:p/>
          </p:txBody>
        </p:sp>
        <p:sp>
          <p:nvSpPr>
            <p:cNvPr id="431" name="pl431"/>
            <p:cNvSpPr/>
            <p:nvPr/>
          </p:nvSpPr>
          <p:spPr>
            <a:xfrm>
              <a:off x="22153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73B000">
                  <a:alpha val="100000"/>
                </a:srgbClr>
              </a:solidFill>
              <a:prstDash val="solid"/>
              <a:round/>
            </a:ln>
          </p:spPr>
          <p:txBody>
            <a:bodyPr/>
            <a:lstStyle/>
            <a:p/>
          </p:txBody>
        </p:sp>
        <p:sp>
          <p:nvSpPr>
            <p:cNvPr id="432" name="pl432"/>
            <p:cNvSpPr/>
            <p:nvPr/>
          </p:nvSpPr>
          <p:spPr>
            <a:xfrm>
              <a:off x="21550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433" name="tx433"/>
            <p:cNvSpPr/>
            <p:nvPr/>
          </p:nvSpPr>
          <p:spPr>
            <a:xfrm>
              <a:off x="2185228" y="24738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4" name="tx434"/>
            <p:cNvSpPr/>
            <p:nvPr/>
          </p:nvSpPr>
          <p:spPr>
            <a:xfrm>
              <a:off x="2426721"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35" name="tx435"/>
            <p:cNvSpPr/>
            <p:nvPr/>
          </p:nvSpPr>
          <p:spPr>
            <a:xfrm>
              <a:off x="2668214"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6" name="tx436"/>
            <p:cNvSpPr/>
            <p:nvPr/>
          </p:nvSpPr>
          <p:spPr>
            <a:xfrm>
              <a:off x="2909707" y="2433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7" name="tx437"/>
            <p:cNvSpPr/>
            <p:nvPr/>
          </p:nvSpPr>
          <p:spPr>
            <a:xfrm>
              <a:off x="3151200" y="2451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8" name="tx438"/>
            <p:cNvSpPr/>
            <p:nvPr/>
          </p:nvSpPr>
          <p:spPr>
            <a:xfrm>
              <a:off x="3392693" y="2428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9" name="rc439"/>
            <p:cNvSpPr/>
            <p:nvPr/>
          </p:nvSpPr>
          <p:spPr>
            <a:xfrm>
              <a:off x="2155000" y="2961634"/>
              <a:ext cx="1328210" cy="758825"/>
            </a:xfrm>
            <a:prstGeom prst="rect">
              <a:avLst/>
            </a:prstGeom>
            <a:solidFill>
              <a:srgbClr val="EBEBEB">
                <a:alpha val="100000"/>
              </a:srgbClr>
            </a:solidFill>
          </p:spPr>
          <p:txBody>
            <a:bodyPr/>
            <a:lstStyle/>
            <a:p/>
          </p:txBody>
        </p:sp>
        <p:sp>
          <p:nvSpPr>
            <p:cNvPr id="440" name="pl440"/>
            <p:cNvSpPr/>
            <p:nvPr/>
          </p:nvSpPr>
          <p:spPr>
            <a:xfrm>
              <a:off x="21550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1" name="pl441"/>
            <p:cNvSpPr/>
            <p:nvPr/>
          </p:nvSpPr>
          <p:spPr>
            <a:xfrm>
              <a:off x="21550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2" name="pl442"/>
            <p:cNvSpPr/>
            <p:nvPr/>
          </p:nvSpPr>
          <p:spPr>
            <a:xfrm>
              <a:off x="21550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3" name="pl443"/>
            <p:cNvSpPr/>
            <p:nvPr/>
          </p:nvSpPr>
          <p:spPr>
            <a:xfrm>
              <a:off x="21550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4" name="pl444"/>
            <p:cNvSpPr/>
            <p:nvPr/>
          </p:nvSpPr>
          <p:spPr>
            <a:xfrm>
              <a:off x="21550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5" name="pl445"/>
            <p:cNvSpPr/>
            <p:nvPr/>
          </p:nvSpPr>
          <p:spPr>
            <a:xfrm>
              <a:off x="21550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46" name="pl446"/>
            <p:cNvSpPr/>
            <p:nvPr/>
          </p:nvSpPr>
          <p:spPr>
            <a:xfrm>
              <a:off x="23361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7" name="pl447"/>
            <p:cNvSpPr/>
            <p:nvPr/>
          </p:nvSpPr>
          <p:spPr>
            <a:xfrm>
              <a:off x="25776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8" name="pl448"/>
            <p:cNvSpPr/>
            <p:nvPr/>
          </p:nvSpPr>
          <p:spPr>
            <a:xfrm>
              <a:off x="28191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9" name="pl449"/>
            <p:cNvSpPr/>
            <p:nvPr/>
          </p:nvSpPr>
          <p:spPr>
            <a:xfrm>
              <a:off x="30605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0" name="pl450"/>
            <p:cNvSpPr/>
            <p:nvPr/>
          </p:nvSpPr>
          <p:spPr>
            <a:xfrm>
              <a:off x="33020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1" name="pl451"/>
            <p:cNvSpPr/>
            <p:nvPr/>
          </p:nvSpPr>
          <p:spPr>
            <a:xfrm>
              <a:off x="21550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52" name="pl452"/>
            <p:cNvSpPr/>
            <p:nvPr/>
          </p:nvSpPr>
          <p:spPr>
            <a:xfrm>
              <a:off x="21550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53" name="pl453"/>
            <p:cNvSpPr/>
            <p:nvPr/>
          </p:nvSpPr>
          <p:spPr>
            <a:xfrm>
              <a:off x="21550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54" name="pl454"/>
            <p:cNvSpPr/>
            <p:nvPr/>
          </p:nvSpPr>
          <p:spPr>
            <a:xfrm>
              <a:off x="21550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55" name="pl455"/>
            <p:cNvSpPr/>
            <p:nvPr/>
          </p:nvSpPr>
          <p:spPr>
            <a:xfrm>
              <a:off x="21550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56" name="pl456"/>
            <p:cNvSpPr/>
            <p:nvPr/>
          </p:nvSpPr>
          <p:spPr>
            <a:xfrm>
              <a:off x="22153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7" name="pl457"/>
            <p:cNvSpPr/>
            <p:nvPr/>
          </p:nvSpPr>
          <p:spPr>
            <a:xfrm>
              <a:off x="24568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8" name="pl458"/>
            <p:cNvSpPr/>
            <p:nvPr/>
          </p:nvSpPr>
          <p:spPr>
            <a:xfrm>
              <a:off x="26983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29398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31813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34228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22153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463" name="pl463"/>
            <p:cNvSpPr/>
            <p:nvPr/>
          </p:nvSpPr>
          <p:spPr>
            <a:xfrm>
              <a:off x="22153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40651" cap="flat">
              <a:solidFill>
                <a:srgbClr val="BEBEBE">
                  <a:alpha val="69803"/>
                </a:srgbClr>
              </a:solidFill>
              <a:prstDash val="solid"/>
              <a:round/>
            </a:ln>
          </p:spPr>
          <p:txBody>
            <a:bodyPr/>
            <a:lstStyle/>
            <a:p/>
          </p:txBody>
        </p:sp>
        <p:sp>
          <p:nvSpPr>
            <p:cNvPr id="464" name="pl464"/>
            <p:cNvSpPr/>
            <p:nvPr/>
          </p:nvSpPr>
          <p:spPr>
            <a:xfrm>
              <a:off x="22153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65" name="pl465"/>
            <p:cNvSpPr/>
            <p:nvPr/>
          </p:nvSpPr>
          <p:spPr>
            <a:xfrm>
              <a:off x="22153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466" name="pl466"/>
            <p:cNvSpPr/>
            <p:nvPr/>
          </p:nvSpPr>
          <p:spPr>
            <a:xfrm>
              <a:off x="22153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467" name="pl467"/>
            <p:cNvSpPr/>
            <p:nvPr/>
          </p:nvSpPr>
          <p:spPr>
            <a:xfrm>
              <a:off x="22153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468" name="pl468"/>
            <p:cNvSpPr/>
            <p:nvPr/>
          </p:nvSpPr>
          <p:spPr>
            <a:xfrm>
              <a:off x="22153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469" name="pl469"/>
            <p:cNvSpPr/>
            <p:nvPr/>
          </p:nvSpPr>
          <p:spPr>
            <a:xfrm>
              <a:off x="22153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470" name="pl470"/>
            <p:cNvSpPr/>
            <p:nvPr/>
          </p:nvSpPr>
          <p:spPr>
            <a:xfrm>
              <a:off x="22153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471" name="pl471"/>
            <p:cNvSpPr/>
            <p:nvPr/>
          </p:nvSpPr>
          <p:spPr>
            <a:xfrm>
              <a:off x="22153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472" name="pl472"/>
            <p:cNvSpPr/>
            <p:nvPr/>
          </p:nvSpPr>
          <p:spPr>
            <a:xfrm>
              <a:off x="22153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473" name="pl473"/>
            <p:cNvSpPr/>
            <p:nvPr/>
          </p:nvSpPr>
          <p:spPr>
            <a:xfrm>
              <a:off x="22153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474" name="pl474"/>
            <p:cNvSpPr/>
            <p:nvPr/>
          </p:nvSpPr>
          <p:spPr>
            <a:xfrm>
              <a:off x="22153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475" name="pl475"/>
            <p:cNvSpPr/>
            <p:nvPr/>
          </p:nvSpPr>
          <p:spPr>
            <a:xfrm>
              <a:off x="22153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476" name="pl476"/>
            <p:cNvSpPr/>
            <p:nvPr/>
          </p:nvSpPr>
          <p:spPr>
            <a:xfrm>
              <a:off x="22153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77" name="pl477"/>
            <p:cNvSpPr/>
            <p:nvPr/>
          </p:nvSpPr>
          <p:spPr>
            <a:xfrm>
              <a:off x="22153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478" name="pl478"/>
            <p:cNvSpPr/>
            <p:nvPr/>
          </p:nvSpPr>
          <p:spPr>
            <a:xfrm>
              <a:off x="22153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479" name="pl479"/>
            <p:cNvSpPr/>
            <p:nvPr/>
          </p:nvSpPr>
          <p:spPr>
            <a:xfrm>
              <a:off x="22153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80" name="pl480"/>
            <p:cNvSpPr/>
            <p:nvPr/>
          </p:nvSpPr>
          <p:spPr>
            <a:xfrm>
              <a:off x="22153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481" name="pl481"/>
            <p:cNvSpPr/>
            <p:nvPr/>
          </p:nvSpPr>
          <p:spPr>
            <a:xfrm>
              <a:off x="22153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482" name="pl482"/>
            <p:cNvSpPr/>
            <p:nvPr/>
          </p:nvSpPr>
          <p:spPr>
            <a:xfrm>
              <a:off x="22153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483" name="pl483"/>
            <p:cNvSpPr/>
            <p:nvPr/>
          </p:nvSpPr>
          <p:spPr>
            <a:xfrm>
              <a:off x="22153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484" name="pl484"/>
            <p:cNvSpPr/>
            <p:nvPr/>
          </p:nvSpPr>
          <p:spPr>
            <a:xfrm>
              <a:off x="22153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485" name="pl485"/>
            <p:cNvSpPr/>
            <p:nvPr/>
          </p:nvSpPr>
          <p:spPr>
            <a:xfrm>
              <a:off x="22153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86" name="pl486"/>
            <p:cNvSpPr/>
            <p:nvPr/>
          </p:nvSpPr>
          <p:spPr>
            <a:xfrm>
              <a:off x="22153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487" name="pl487"/>
            <p:cNvSpPr/>
            <p:nvPr/>
          </p:nvSpPr>
          <p:spPr>
            <a:xfrm>
              <a:off x="22153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88" name="pl488"/>
            <p:cNvSpPr/>
            <p:nvPr/>
          </p:nvSpPr>
          <p:spPr>
            <a:xfrm>
              <a:off x="22153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489" name="pl489"/>
            <p:cNvSpPr/>
            <p:nvPr/>
          </p:nvSpPr>
          <p:spPr>
            <a:xfrm>
              <a:off x="22153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490" name="pl490"/>
            <p:cNvSpPr/>
            <p:nvPr/>
          </p:nvSpPr>
          <p:spPr>
            <a:xfrm>
              <a:off x="22153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491" name="pl491"/>
            <p:cNvSpPr/>
            <p:nvPr/>
          </p:nvSpPr>
          <p:spPr>
            <a:xfrm>
              <a:off x="22153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492" name="pl492"/>
            <p:cNvSpPr/>
            <p:nvPr/>
          </p:nvSpPr>
          <p:spPr>
            <a:xfrm>
              <a:off x="22153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40651" cap="flat">
              <a:solidFill>
                <a:srgbClr val="000000">
                  <a:alpha val="100000"/>
                </a:srgbClr>
              </a:solidFill>
              <a:prstDash val="solid"/>
              <a:round/>
            </a:ln>
          </p:spPr>
          <p:txBody>
            <a:bodyPr/>
            <a:lstStyle/>
            <a:p/>
          </p:txBody>
        </p:sp>
        <p:sp>
          <p:nvSpPr>
            <p:cNvPr id="493" name="pl493"/>
            <p:cNvSpPr/>
            <p:nvPr/>
          </p:nvSpPr>
          <p:spPr>
            <a:xfrm>
              <a:off x="22153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00C0B9">
                  <a:alpha val="100000"/>
                </a:srgbClr>
              </a:solidFill>
              <a:prstDash val="solid"/>
              <a:round/>
            </a:ln>
          </p:spPr>
          <p:txBody>
            <a:bodyPr/>
            <a:lstStyle/>
            <a:p/>
          </p:txBody>
        </p:sp>
        <p:sp>
          <p:nvSpPr>
            <p:cNvPr id="494" name="pl494"/>
            <p:cNvSpPr/>
            <p:nvPr/>
          </p:nvSpPr>
          <p:spPr>
            <a:xfrm>
              <a:off x="21550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495" name="tx495"/>
            <p:cNvSpPr/>
            <p:nvPr/>
          </p:nvSpPr>
          <p:spPr>
            <a:xfrm>
              <a:off x="2185228"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96" name="tx496"/>
            <p:cNvSpPr/>
            <p:nvPr/>
          </p:nvSpPr>
          <p:spPr>
            <a:xfrm>
              <a:off x="2426721"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7" name="tx497"/>
            <p:cNvSpPr/>
            <p:nvPr/>
          </p:nvSpPr>
          <p:spPr>
            <a:xfrm>
              <a:off x="2668214"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8" name="tx498"/>
            <p:cNvSpPr/>
            <p:nvPr/>
          </p:nvSpPr>
          <p:spPr>
            <a:xfrm>
              <a:off x="2879562" y="3422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99" name="tx499"/>
            <p:cNvSpPr/>
            <p:nvPr/>
          </p:nvSpPr>
          <p:spPr>
            <a:xfrm>
              <a:off x="3121055" y="3456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00" name="tx500"/>
            <p:cNvSpPr/>
            <p:nvPr/>
          </p:nvSpPr>
          <p:spPr>
            <a:xfrm>
              <a:off x="3392693" y="34951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1" name="rc501"/>
            <p:cNvSpPr/>
            <p:nvPr/>
          </p:nvSpPr>
          <p:spPr>
            <a:xfrm>
              <a:off x="2155000" y="4004911"/>
              <a:ext cx="1328210" cy="758825"/>
            </a:xfrm>
            <a:prstGeom prst="rect">
              <a:avLst/>
            </a:prstGeom>
            <a:solidFill>
              <a:srgbClr val="EBEBEB">
                <a:alpha val="100000"/>
              </a:srgbClr>
            </a:solidFill>
          </p:spPr>
          <p:txBody>
            <a:bodyPr/>
            <a:lstStyle/>
            <a:p/>
          </p:txBody>
        </p:sp>
        <p:sp>
          <p:nvSpPr>
            <p:cNvPr id="502" name="pl502"/>
            <p:cNvSpPr/>
            <p:nvPr/>
          </p:nvSpPr>
          <p:spPr>
            <a:xfrm>
              <a:off x="21550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3" name="pl503"/>
            <p:cNvSpPr/>
            <p:nvPr/>
          </p:nvSpPr>
          <p:spPr>
            <a:xfrm>
              <a:off x="21550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4" name="pl504"/>
            <p:cNvSpPr/>
            <p:nvPr/>
          </p:nvSpPr>
          <p:spPr>
            <a:xfrm>
              <a:off x="21550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5" name="pl505"/>
            <p:cNvSpPr/>
            <p:nvPr/>
          </p:nvSpPr>
          <p:spPr>
            <a:xfrm>
              <a:off x="21550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6" name="pl506"/>
            <p:cNvSpPr/>
            <p:nvPr/>
          </p:nvSpPr>
          <p:spPr>
            <a:xfrm>
              <a:off x="21550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7" name="pl507"/>
            <p:cNvSpPr/>
            <p:nvPr/>
          </p:nvSpPr>
          <p:spPr>
            <a:xfrm>
              <a:off x="21550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8" name="pl508"/>
            <p:cNvSpPr/>
            <p:nvPr/>
          </p:nvSpPr>
          <p:spPr>
            <a:xfrm>
              <a:off x="23361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9" name="pl509"/>
            <p:cNvSpPr/>
            <p:nvPr/>
          </p:nvSpPr>
          <p:spPr>
            <a:xfrm>
              <a:off x="25776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0" name="pl510"/>
            <p:cNvSpPr/>
            <p:nvPr/>
          </p:nvSpPr>
          <p:spPr>
            <a:xfrm>
              <a:off x="28191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1" name="pl511"/>
            <p:cNvSpPr/>
            <p:nvPr/>
          </p:nvSpPr>
          <p:spPr>
            <a:xfrm>
              <a:off x="30605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2" name="pl512"/>
            <p:cNvSpPr/>
            <p:nvPr/>
          </p:nvSpPr>
          <p:spPr>
            <a:xfrm>
              <a:off x="33020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3" name="pl513"/>
            <p:cNvSpPr/>
            <p:nvPr/>
          </p:nvSpPr>
          <p:spPr>
            <a:xfrm>
              <a:off x="21550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4" name="pl514"/>
            <p:cNvSpPr/>
            <p:nvPr/>
          </p:nvSpPr>
          <p:spPr>
            <a:xfrm>
              <a:off x="21550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5" name="pl515"/>
            <p:cNvSpPr/>
            <p:nvPr/>
          </p:nvSpPr>
          <p:spPr>
            <a:xfrm>
              <a:off x="21550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6" name="pl516"/>
            <p:cNvSpPr/>
            <p:nvPr/>
          </p:nvSpPr>
          <p:spPr>
            <a:xfrm>
              <a:off x="21550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7" name="pl517"/>
            <p:cNvSpPr/>
            <p:nvPr/>
          </p:nvSpPr>
          <p:spPr>
            <a:xfrm>
              <a:off x="21550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8" name="pl518"/>
            <p:cNvSpPr/>
            <p:nvPr/>
          </p:nvSpPr>
          <p:spPr>
            <a:xfrm>
              <a:off x="22153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24568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26983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29398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31813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34228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22153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525" name="pl525"/>
            <p:cNvSpPr/>
            <p:nvPr/>
          </p:nvSpPr>
          <p:spPr>
            <a:xfrm>
              <a:off x="22153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40651" cap="flat">
              <a:solidFill>
                <a:srgbClr val="BEBEBE">
                  <a:alpha val="69803"/>
                </a:srgbClr>
              </a:solidFill>
              <a:prstDash val="solid"/>
              <a:round/>
            </a:ln>
          </p:spPr>
          <p:txBody>
            <a:bodyPr/>
            <a:lstStyle/>
            <a:p/>
          </p:txBody>
        </p:sp>
        <p:sp>
          <p:nvSpPr>
            <p:cNvPr id="526" name="pl526"/>
            <p:cNvSpPr/>
            <p:nvPr/>
          </p:nvSpPr>
          <p:spPr>
            <a:xfrm>
              <a:off x="22153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27" name="pl527"/>
            <p:cNvSpPr/>
            <p:nvPr/>
          </p:nvSpPr>
          <p:spPr>
            <a:xfrm>
              <a:off x="22153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528" name="pl528"/>
            <p:cNvSpPr/>
            <p:nvPr/>
          </p:nvSpPr>
          <p:spPr>
            <a:xfrm>
              <a:off x="22153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529" name="pl529"/>
            <p:cNvSpPr/>
            <p:nvPr/>
          </p:nvSpPr>
          <p:spPr>
            <a:xfrm>
              <a:off x="22153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530" name="pl530"/>
            <p:cNvSpPr/>
            <p:nvPr/>
          </p:nvSpPr>
          <p:spPr>
            <a:xfrm>
              <a:off x="22153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531" name="pl531"/>
            <p:cNvSpPr/>
            <p:nvPr/>
          </p:nvSpPr>
          <p:spPr>
            <a:xfrm>
              <a:off x="22153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532" name="pl532"/>
            <p:cNvSpPr/>
            <p:nvPr/>
          </p:nvSpPr>
          <p:spPr>
            <a:xfrm>
              <a:off x="22153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533" name="pl533"/>
            <p:cNvSpPr/>
            <p:nvPr/>
          </p:nvSpPr>
          <p:spPr>
            <a:xfrm>
              <a:off x="22153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534" name="pl534"/>
            <p:cNvSpPr/>
            <p:nvPr/>
          </p:nvSpPr>
          <p:spPr>
            <a:xfrm>
              <a:off x="22153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535" name="pl535"/>
            <p:cNvSpPr/>
            <p:nvPr/>
          </p:nvSpPr>
          <p:spPr>
            <a:xfrm>
              <a:off x="22153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536" name="pl536"/>
            <p:cNvSpPr/>
            <p:nvPr/>
          </p:nvSpPr>
          <p:spPr>
            <a:xfrm>
              <a:off x="22153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537" name="pl537"/>
            <p:cNvSpPr/>
            <p:nvPr/>
          </p:nvSpPr>
          <p:spPr>
            <a:xfrm>
              <a:off x="22153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538" name="pl538"/>
            <p:cNvSpPr/>
            <p:nvPr/>
          </p:nvSpPr>
          <p:spPr>
            <a:xfrm>
              <a:off x="22153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39" name="pl539"/>
            <p:cNvSpPr/>
            <p:nvPr/>
          </p:nvSpPr>
          <p:spPr>
            <a:xfrm>
              <a:off x="22153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540" name="pl540"/>
            <p:cNvSpPr/>
            <p:nvPr/>
          </p:nvSpPr>
          <p:spPr>
            <a:xfrm>
              <a:off x="22153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541" name="pl541"/>
            <p:cNvSpPr/>
            <p:nvPr/>
          </p:nvSpPr>
          <p:spPr>
            <a:xfrm>
              <a:off x="22153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42" name="pl542"/>
            <p:cNvSpPr/>
            <p:nvPr/>
          </p:nvSpPr>
          <p:spPr>
            <a:xfrm>
              <a:off x="22153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543" name="pl543"/>
            <p:cNvSpPr/>
            <p:nvPr/>
          </p:nvSpPr>
          <p:spPr>
            <a:xfrm>
              <a:off x="22153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544" name="pl544"/>
            <p:cNvSpPr/>
            <p:nvPr/>
          </p:nvSpPr>
          <p:spPr>
            <a:xfrm>
              <a:off x="22153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545" name="pl545"/>
            <p:cNvSpPr/>
            <p:nvPr/>
          </p:nvSpPr>
          <p:spPr>
            <a:xfrm>
              <a:off x="22153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546" name="pl546"/>
            <p:cNvSpPr/>
            <p:nvPr/>
          </p:nvSpPr>
          <p:spPr>
            <a:xfrm>
              <a:off x="22153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547" name="pl547"/>
            <p:cNvSpPr/>
            <p:nvPr/>
          </p:nvSpPr>
          <p:spPr>
            <a:xfrm>
              <a:off x="22153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48" name="pl548"/>
            <p:cNvSpPr/>
            <p:nvPr/>
          </p:nvSpPr>
          <p:spPr>
            <a:xfrm>
              <a:off x="22153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549" name="pl549"/>
            <p:cNvSpPr/>
            <p:nvPr/>
          </p:nvSpPr>
          <p:spPr>
            <a:xfrm>
              <a:off x="22153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50" name="pl550"/>
            <p:cNvSpPr/>
            <p:nvPr/>
          </p:nvSpPr>
          <p:spPr>
            <a:xfrm>
              <a:off x="22153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551" name="pl551"/>
            <p:cNvSpPr/>
            <p:nvPr/>
          </p:nvSpPr>
          <p:spPr>
            <a:xfrm>
              <a:off x="22153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552" name="pl552"/>
            <p:cNvSpPr/>
            <p:nvPr/>
          </p:nvSpPr>
          <p:spPr>
            <a:xfrm>
              <a:off x="22153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553" name="pl553"/>
            <p:cNvSpPr/>
            <p:nvPr/>
          </p:nvSpPr>
          <p:spPr>
            <a:xfrm>
              <a:off x="22153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554" name="pl554"/>
            <p:cNvSpPr/>
            <p:nvPr/>
          </p:nvSpPr>
          <p:spPr>
            <a:xfrm>
              <a:off x="22153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40651" cap="flat">
              <a:solidFill>
                <a:srgbClr val="000000">
                  <a:alpha val="100000"/>
                </a:srgbClr>
              </a:solidFill>
              <a:prstDash val="solid"/>
              <a:round/>
            </a:ln>
          </p:spPr>
          <p:txBody>
            <a:bodyPr/>
            <a:lstStyle/>
            <a:p/>
          </p:txBody>
        </p:sp>
        <p:sp>
          <p:nvSpPr>
            <p:cNvPr id="555" name="pl555"/>
            <p:cNvSpPr/>
            <p:nvPr/>
          </p:nvSpPr>
          <p:spPr>
            <a:xfrm>
              <a:off x="22153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998EFF">
                  <a:alpha val="100000"/>
                </a:srgbClr>
              </a:solidFill>
              <a:prstDash val="solid"/>
              <a:round/>
            </a:ln>
          </p:spPr>
          <p:txBody>
            <a:bodyPr/>
            <a:lstStyle/>
            <a:p/>
          </p:txBody>
        </p:sp>
        <p:sp>
          <p:nvSpPr>
            <p:cNvPr id="556" name="pl556"/>
            <p:cNvSpPr/>
            <p:nvPr/>
          </p:nvSpPr>
          <p:spPr>
            <a:xfrm>
              <a:off x="21550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557" name="tx557"/>
            <p:cNvSpPr/>
            <p:nvPr/>
          </p:nvSpPr>
          <p:spPr>
            <a:xfrm>
              <a:off x="3121055" y="4444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58" name="tx558"/>
            <p:cNvSpPr/>
            <p:nvPr/>
          </p:nvSpPr>
          <p:spPr>
            <a:xfrm>
              <a:off x="3362548" y="4476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59" name="tx559"/>
            <p:cNvSpPr/>
            <p:nvPr/>
          </p:nvSpPr>
          <p:spPr>
            <a:xfrm>
              <a:off x="2155083" y="43769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60" name="tx560"/>
            <p:cNvSpPr/>
            <p:nvPr/>
          </p:nvSpPr>
          <p:spPr>
            <a:xfrm>
              <a:off x="2396576" y="43990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61" name="tx561"/>
            <p:cNvSpPr/>
            <p:nvPr/>
          </p:nvSpPr>
          <p:spPr>
            <a:xfrm>
              <a:off x="2638069" y="4509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62" name="tx562"/>
            <p:cNvSpPr/>
            <p:nvPr/>
          </p:nvSpPr>
          <p:spPr>
            <a:xfrm>
              <a:off x="2879562" y="4505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63" name="rc563"/>
            <p:cNvSpPr/>
            <p:nvPr/>
          </p:nvSpPr>
          <p:spPr>
            <a:xfrm>
              <a:off x="2155000" y="5048188"/>
              <a:ext cx="1328210" cy="758825"/>
            </a:xfrm>
            <a:prstGeom prst="rect">
              <a:avLst/>
            </a:prstGeom>
            <a:solidFill>
              <a:srgbClr val="EBEBEB">
                <a:alpha val="100000"/>
              </a:srgbClr>
            </a:solidFill>
          </p:spPr>
          <p:txBody>
            <a:bodyPr/>
            <a:lstStyle/>
            <a:p/>
          </p:txBody>
        </p:sp>
        <p:sp>
          <p:nvSpPr>
            <p:cNvPr id="564" name="pl564"/>
            <p:cNvSpPr/>
            <p:nvPr/>
          </p:nvSpPr>
          <p:spPr>
            <a:xfrm>
              <a:off x="2155000" y="570353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5" name="pl565"/>
            <p:cNvSpPr/>
            <p:nvPr/>
          </p:nvSpPr>
          <p:spPr>
            <a:xfrm>
              <a:off x="2155000" y="55655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6" name="pl566"/>
            <p:cNvSpPr/>
            <p:nvPr/>
          </p:nvSpPr>
          <p:spPr>
            <a:xfrm>
              <a:off x="2155000" y="542760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7" name="pl567"/>
            <p:cNvSpPr/>
            <p:nvPr/>
          </p:nvSpPr>
          <p:spPr>
            <a:xfrm>
              <a:off x="2155000" y="528963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8" name="pl568"/>
            <p:cNvSpPr/>
            <p:nvPr/>
          </p:nvSpPr>
          <p:spPr>
            <a:xfrm>
              <a:off x="2155000" y="515166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9" name="pl569"/>
            <p:cNvSpPr/>
            <p:nvPr/>
          </p:nvSpPr>
          <p:spPr>
            <a:xfrm>
              <a:off x="2155000" y="508268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70" name="pl570"/>
            <p:cNvSpPr/>
            <p:nvPr/>
          </p:nvSpPr>
          <p:spPr>
            <a:xfrm>
              <a:off x="233611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1" name="pl571"/>
            <p:cNvSpPr/>
            <p:nvPr/>
          </p:nvSpPr>
          <p:spPr>
            <a:xfrm>
              <a:off x="25776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2" name="pl572"/>
            <p:cNvSpPr/>
            <p:nvPr/>
          </p:nvSpPr>
          <p:spPr>
            <a:xfrm>
              <a:off x="281910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3" name="pl573"/>
            <p:cNvSpPr/>
            <p:nvPr/>
          </p:nvSpPr>
          <p:spPr>
            <a:xfrm>
              <a:off x="30605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4" name="pl574"/>
            <p:cNvSpPr/>
            <p:nvPr/>
          </p:nvSpPr>
          <p:spPr>
            <a:xfrm>
              <a:off x="33020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5" name="pl575"/>
            <p:cNvSpPr/>
            <p:nvPr/>
          </p:nvSpPr>
          <p:spPr>
            <a:xfrm>
              <a:off x="2155000" y="577252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6" name="pl576"/>
            <p:cNvSpPr/>
            <p:nvPr/>
          </p:nvSpPr>
          <p:spPr>
            <a:xfrm>
              <a:off x="2155000" y="563455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7" name="pl577"/>
            <p:cNvSpPr/>
            <p:nvPr/>
          </p:nvSpPr>
          <p:spPr>
            <a:xfrm>
              <a:off x="2155000" y="549658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8" name="pl578"/>
            <p:cNvSpPr/>
            <p:nvPr/>
          </p:nvSpPr>
          <p:spPr>
            <a:xfrm>
              <a:off x="2155000" y="535861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9" name="pl579"/>
            <p:cNvSpPr/>
            <p:nvPr/>
          </p:nvSpPr>
          <p:spPr>
            <a:xfrm>
              <a:off x="2155000" y="522064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80" name="pl580"/>
            <p:cNvSpPr/>
            <p:nvPr/>
          </p:nvSpPr>
          <p:spPr>
            <a:xfrm>
              <a:off x="22153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1" name="pl581"/>
            <p:cNvSpPr/>
            <p:nvPr/>
          </p:nvSpPr>
          <p:spPr>
            <a:xfrm>
              <a:off x="24568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2" name="pl582"/>
            <p:cNvSpPr/>
            <p:nvPr/>
          </p:nvSpPr>
          <p:spPr>
            <a:xfrm>
              <a:off x="269835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293985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31813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5" name="pl585"/>
            <p:cNvSpPr/>
            <p:nvPr/>
          </p:nvSpPr>
          <p:spPr>
            <a:xfrm>
              <a:off x="342283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6" name="pl586"/>
            <p:cNvSpPr/>
            <p:nvPr/>
          </p:nvSpPr>
          <p:spPr>
            <a:xfrm>
              <a:off x="22153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587" name="pl587"/>
            <p:cNvSpPr/>
            <p:nvPr/>
          </p:nvSpPr>
          <p:spPr>
            <a:xfrm>
              <a:off x="22153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40651" cap="flat">
              <a:solidFill>
                <a:srgbClr val="BEBEBE">
                  <a:alpha val="69803"/>
                </a:srgbClr>
              </a:solidFill>
              <a:prstDash val="solid"/>
              <a:round/>
            </a:ln>
          </p:spPr>
          <p:txBody>
            <a:bodyPr/>
            <a:lstStyle/>
            <a:p/>
          </p:txBody>
        </p:sp>
        <p:sp>
          <p:nvSpPr>
            <p:cNvPr id="588" name="pl588"/>
            <p:cNvSpPr/>
            <p:nvPr/>
          </p:nvSpPr>
          <p:spPr>
            <a:xfrm>
              <a:off x="22153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89" name="pl589"/>
            <p:cNvSpPr/>
            <p:nvPr/>
          </p:nvSpPr>
          <p:spPr>
            <a:xfrm>
              <a:off x="2215373" y="572285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590" name="pl590"/>
            <p:cNvSpPr/>
            <p:nvPr/>
          </p:nvSpPr>
          <p:spPr>
            <a:xfrm>
              <a:off x="2215373" y="5767002"/>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591" name="pl591"/>
            <p:cNvSpPr/>
            <p:nvPr/>
          </p:nvSpPr>
          <p:spPr>
            <a:xfrm>
              <a:off x="2215373" y="5656628"/>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592" name="pl592"/>
            <p:cNvSpPr/>
            <p:nvPr/>
          </p:nvSpPr>
          <p:spPr>
            <a:xfrm>
              <a:off x="2215373" y="5220648"/>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593" name="pl593"/>
            <p:cNvSpPr/>
            <p:nvPr/>
          </p:nvSpPr>
          <p:spPr>
            <a:xfrm>
              <a:off x="2215373" y="5767002"/>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594" name="pl594"/>
            <p:cNvSpPr/>
            <p:nvPr/>
          </p:nvSpPr>
          <p:spPr>
            <a:xfrm>
              <a:off x="2215373" y="572285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595" name="pl595"/>
            <p:cNvSpPr/>
            <p:nvPr/>
          </p:nvSpPr>
          <p:spPr>
            <a:xfrm>
              <a:off x="2215373" y="572285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596" name="pl596"/>
            <p:cNvSpPr/>
            <p:nvPr/>
          </p:nvSpPr>
          <p:spPr>
            <a:xfrm>
              <a:off x="2215373" y="5706296"/>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597" name="pl597"/>
            <p:cNvSpPr/>
            <p:nvPr/>
          </p:nvSpPr>
          <p:spPr>
            <a:xfrm>
              <a:off x="2215373" y="5755965"/>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598" name="pl598"/>
            <p:cNvSpPr/>
            <p:nvPr/>
          </p:nvSpPr>
          <p:spPr>
            <a:xfrm>
              <a:off x="2215373" y="5673184"/>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599" name="pl599"/>
            <p:cNvSpPr/>
            <p:nvPr/>
          </p:nvSpPr>
          <p:spPr>
            <a:xfrm>
              <a:off x="2215373" y="5634553"/>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600" name="pl600"/>
            <p:cNvSpPr/>
            <p:nvPr/>
          </p:nvSpPr>
          <p:spPr>
            <a:xfrm>
              <a:off x="2215373" y="5761484"/>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01" name="pl601"/>
            <p:cNvSpPr/>
            <p:nvPr/>
          </p:nvSpPr>
          <p:spPr>
            <a:xfrm>
              <a:off x="2215373" y="5673184"/>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602" name="pl602"/>
            <p:cNvSpPr/>
            <p:nvPr/>
          </p:nvSpPr>
          <p:spPr>
            <a:xfrm>
              <a:off x="2215373" y="572285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603" name="pl603"/>
            <p:cNvSpPr/>
            <p:nvPr/>
          </p:nvSpPr>
          <p:spPr>
            <a:xfrm>
              <a:off x="22153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04" name="pl604"/>
            <p:cNvSpPr/>
            <p:nvPr/>
          </p:nvSpPr>
          <p:spPr>
            <a:xfrm>
              <a:off x="2215373" y="5651109"/>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605" name="pl605"/>
            <p:cNvSpPr/>
            <p:nvPr/>
          </p:nvSpPr>
          <p:spPr>
            <a:xfrm>
              <a:off x="2215373" y="574492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606" name="pl606"/>
            <p:cNvSpPr/>
            <p:nvPr/>
          </p:nvSpPr>
          <p:spPr>
            <a:xfrm>
              <a:off x="2215373" y="574492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607" name="pl607"/>
            <p:cNvSpPr/>
            <p:nvPr/>
          </p:nvSpPr>
          <p:spPr>
            <a:xfrm>
              <a:off x="2215373" y="5584884"/>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608" name="pl608"/>
            <p:cNvSpPr/>
            <p:nvPr/>
          </p:nvSpPr>
          <p:spPr>
            <a:xfrm>
              <a:off x="2215373" y="5717334"/>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609" name="pl609"/>
            <p:cNvSpPr/>
            <p:nvPr/>
          </p:nvSpPr>
          <p:spPr>
            <a:xfrm>
              <a:off x="2215373" y="5750446"/>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10" name="pl610"/>
            <p:cNvSpPr/>
            <p:nvPr/>
          </p:nvSpPr>
          <p:spPr>
            <a:xfrm>
              <a:off x="2215373" y="5717334"/>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611" name="pl611"/>
            <p:cNvSpPr/>
            <p:nvPr/>
          </p:nvSpPr>
          <p:spPr>
            <a:xfrm>
              <a:off x="22153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12" name="pl612"/>
            <p:cNvSpPr/>
            <p:nvPr/>
          </p:nvSpPr>
          <p:spPr>
            <a:xfrm>
              <a:off x="22153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613" name="pl613"/>
            <p:cNvSpPr/>
            <p:nvPr/>
          </p:nvSpPr>
          <p:spPr>
            <a:xfrm>
              <a:off x="22153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614" name="pl614"/>
            <p:cNvSpPr/>
            <p:nvPr/>
          </p:nvSpPr>
          <p:spPr>
            <a:xfrm>
              <a:off x="22153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615" name="pl615"/>
            <p:cNvSpPr/>
            <p:nvPr/>
          </p:nvSpPr>
          <p:spPr>
            <a:xfrm>
              <a:off x="22153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616" name="pl616"/>
            <p:cNvSpPr/>
            <p:nvPr/>
          </p:nvSpPr>
          <p:spPr>
            <a:xfrm>
              <a:off x="22153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40651" cap="flat">
              <a:solidFill>
                <a:srgbClr val="000000">
                  <a:alpha val="100000"/>
                </a:srgbClr>
              </a:solidFill>
              <a:prstDash val="solid"/>
              <a:round/>
            </a:ln>
          </p:spPr>
          <p:txBody>
            <a:bodyPr/>
            <a:lstStyle/>
            <a:p/>
          </p:txBody>
        </p:sp>
        <p:sp>
          <p:nvSpPr>
            <p:cNvPr id="617" name="pl617"/>
            <p:cNvSpPr/>
            <p:nvPr/>
          </p:nvSpPr>
          <p:spPr>
            <a:xfrm>
              <a:off x="22153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FF66AA">
                  <a:alpha val="100000"/>
                </a:srgbClr>
              </a:solidFill>
              <a:prstDash val="solid"/>
              <a:round/>
            </a:ln>
          </p:spPr>
          <p:txBody>
            <a:bodyPr/>
            <a:lstStyle/>
            <a:p/>
          </p:txBody>
        </p:sp>
        <p:sp>
          <p:nvSpPr>
            <p:cNvPr id="618" name="pl618"/>
            <p:cNvSpPr/>
            <p:nvPr/>
          </p:nvSpPr>
          <p:spPr>
            <a:xfrm>
              <a:off x="2155000" y="5772521"/>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19" name="tx619"/>
            <p:cNvSpPr/>
            <p:nvPr/>
          </p:nvSpPr>
          <p:spPr>
            <a:xfrm>
              <a:off x="2155083" y="555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20" name="tx620"/>
            <p:cNvSpPr/>
            <p:nvPr/>
          </p:nvSpPr>
          <p:spPr>
            <a:xfrm>
              <a:off x="2426721" y="55748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21" name="tx621"/>
            <p:cNvSpPr/>
            <p:nvPr/>
          </p:nvSpPr>
          <p:spPr>
            <a:xfrm>
              <a:off x="2668214" y="557193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22" name="tx622"/>
            <p:cNvSpPr/>
            <p:nvPr/>
          </p:nvSpPr>
          <p:spPr>
            <a:xfrm>
              <a:off x="2879562" y="55361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23" name="tx623"/>
            <p:cNvSpPr/>
            <p:nvPr/>
          </p:nvSpPr>
          <p:spPr>
            <a:xfrm>
              <a:off x="3121055" y="5508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24" name="tx624"/>
            <p:cNvSpPr/>
            <p:nvPr/>
          </p:nvSpPr>
          <p:spPr>
            <a:xfrm>
              <a:off x="3362548" y="54975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25" name="rc625"/>
            <p:cNvSpPr/>
            <p:nvPr/>
          </p:nvSpPr>
          <p:spPr>
            <a:xfrm>
              <a:off x="3552800" y="875080"/>
              <a:ext cx="1328210" cy="758825"/>
            </a:xfrm>
            <a:prstGeom prst="rect">
              <a:avLst/>
            </a:prstGeom>
            <a:solidFill>
              <a:srgbClr val="EBEBEB">
                <a:alpha val="100000"/>
              </a:srgbClr>
            </a:solidFill>
          </p:spPr>
          <p:txBody>
            <a:bodyPr/>
            <a:lstStyle/>
            <a:p/>
          </p:txBody>
        </p:sp>
        <p:sp>
          <p:nvSpPr>
            <p:cNvPr id="626" name="pl626"/>
            <p:cNvSpPr/>
            <p:nvPr/>
          </p:nvSpPr>
          <p:spPr>
            <a:xfrm>
              <a:off x="35528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7" name="pl627"/>
            <p:cNvSpPr/>
            <p:nvPr/>
          </p:nvSpPr>
          <p:spPr>
            <a:xfrm>
              <a:off x="35528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8" name="pl628"/>
            <p:cNvSpPr/>
            <p:nvPr/>
          </p:nvSpPr>
          <p:spPr>
            <a:xfrm>
              <a:off x="35528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9" name="pl629"/>
            <p:cNvSpPr/>
            <p:nvPr/>
          </p:nvSpPr>
          <p:spPr>
            <a:xfrm>
              <a:off x="35528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30" name="pl630"/>
            <p:cNvSpPr/>
            <p:nvPr/>
          </p:nvSpPr>
          <p:spPr>
            <a:xfrm>
              <a:off x="35528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31" name="pl631"/>
            <p:cNvSpPr/>
            <p:nvPr/>
          </p:nvSpPr>
          <p:spPr>
            <a:xfrm>
              <a:off x="35528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32" name="pl632"/>
            <p:cNvSpPr/>
            <p:nvPr/>
          </p:nvSpPr>
          <p:spPr>
            <a:xfrm>
              <a:off x="37339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3" name="pl633"/>
            <p:cNvSpPr/>
            <p:nvPr/>
          </p:nvSpPr>
          <p:spPr>
            <a:xfrm>
              <a:off x="39754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4" name="pl634"/>
            <p:cNvSpPr/>
            <p:nvPr/>
          </p:nvSpPr>
          <p:spPr>
            <a:xfrm>
              <a:off x="42169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5" name="pl635"/>
            <p:cNvSpPr/>
            <p:nvPr/>
          </p:nvSpPr>
          <p:spPr>
            <a:xfrm>
              <a:off x="44583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6" name="pl636"/>
            <p:cNvSpPr/>
            <p:nvPr/>
          </p:nvSpPr>
          <p:spPr>
            <a:xfrm>
              <a:off x="46998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7" name="pl637"/>
            <p:cNvSpPr/>
            <p:nvPr/>
          </p:nvSpPr>
          <p:spPr>
            <a:xfrm>
              <a:off x="35528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38" name="pl638"/>
            <p:cNvSpPr/>
            <p:nvPr/>
          </p:nvSpPr>
          <p:spPr>
            <a:xfrm>
              <a:off x="35528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39" name="pl639"/>
            <p:cNvSpPr/>
            <p:nvPr/>
          </p:nvSpPr>
          <p:spPr>
            <a:xfrm>
              <a:off x="35528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40" name="pl640"/>
            <p:cNvSpPr/>
            <p:nvPr/>
          </p:nvSpPr>
          <p:spPr>
            <a:xfrm>
              <a:off x="35528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41" name="pl641"/>
            <p:cNvSpPr/>
            <p:nvPr/>
          </p:nvSpPr>
          <p:spPr>
            <a:xfrm>
              <a:off x="35528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42" name="pl642"/>
            <p:cNvSpPr/>
            <p:nvPr/>
          </p:nvSpPr>
          <p:spPr>
            <a:xfrm>
              <a:off x="36131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38546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40961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43376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45791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7" name="pl647"/>
            <p:cNvSpPr/>
            <p:nvPr/>
          </p:nvSpPr>
          <p:spPr>
            <a:xfrm>
              <a:off x="48206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8" name="pl648"/>
            <p:cNvSpPr/>
            <p:nvPr/>
          </p:nvSpPr>
          <p:spPr>
            <a:xfrm>
              <a:off x="36131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649" name="pl649"/>
            <p:cNvSpPr/>
            <p:nvPr/>
          </p:nvSpPr>
          <p:spPr>
            <a:xfrm>
              <a:off x="36131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40651" cap="flat">
              <a:solidFill>
                <a:srgbClr val="BEBEBE">
                  <a:alpha val="69803"/>
                </a:srgbClr>
              </a:solidFill>
              <a:prstDash val="solid"/>
              <a:round/>
            </a:ln>
          </p:spPr>
          <p:txBody>
            <a:bodyPr/>
            <a:lstStyle/>
            <a:p/>
          </p:txBody>
        </p:sp>
        <p:sp>
          <p:nvSpPr>
            <p:cNvPr id="650" name="pl650"/>
            <p:cNvSpPr/>
            <p:nvPr/>
          </p:nvSpPr>
          <p:spPr>
            <a:xfrm>
              <a:off x="36131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51" name="pl651"/>
            <p:cNvSpPr/>
            <p:nvPr/>
          </p:nvSpPr>
          <p:spPr>
            <a:xfrm>
              <a:off x="36131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652" name="pl652"/>
            <p:cNvSpPr/>
            <p:nvPr/>
          </p:nvSpPr>
          <p:spPr>
            <a:xfrm>
              <a:off x="36131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653" name="pl653"/>
            <p:cNvSpPr/>
            <p:nvPr/>
          </p:nvSpPr>
          <p:spPr>
            <a:xfrm>
              <a:off x="36131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654" name="pl654"/>
            <p:cNvSpPr/>
            <p:nvPr/>
          </p:nvSpPr>
          <p:spPr>
            <a:xfrm>
              <a:off x="36131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655" name="pl655"/>
            <p:cNvSpPr/>
            <p:nvPr/>
          </p:nvSpPr>
          <p:spPr>
            <a:xfrm>
              <a:off x="36131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656" name="pl656"/>
            <p:cNvSpPr/>
            <p:nvPr/>
          </p:nvSpPr>
          <p:spPr>
            <a:xfrm>
              <a:off x="36131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657" name="pl657"/>
            <p:cNvSpPr/>
            <p:nvPr/>
          </p:nvSpPr>
          <p:spPr>
            <a:xfrm>
              <a:off x="36131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658" name="pl658"/>
            <p:cNvSpPr/>
            <p:nvPr/>
          </p:nvSpPr>
          <p:spPr>
            <a:xfrm>
              <a:off x="36131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659" name="pl659"/>
            <p:cNvSpPr/>
            <p:nvPr/>
          </p:nvSpPr>
          <p:spPr>
            <a:xfrm>
              <a:off x="36131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660" name="pl660"/>
            <p:cNvSpPr/>
            <p:nvPr/>
          </p:nvSpPr>
          <p:spPr>
            <a:xfrm>
              <a:off x="36131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661" name="pl661"/>
            <p:cNvSpPr/>
            <p:nvPr/>
          </p:nvSpPr>
          <p:spPr>
            <a:xfrm>
              <a:off x="36131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662" name="pl662"/>
            <p:cNvSpPr/>
            <p:nvPr/>
          </p:nvSpPr>
          <p:spPr>
            <a:xfrm>
              <a:off x="36131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63" name="pl663"/>
            <p:cNvSpPr/>
            <p:nvPr/>
          </p:nvSpPr>
          <p:spPr>
            <a:xfrm>
              <a:off x="36131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664" name="pl664"/>
            <p:cNvSpPr/>
            <p:nvPr/>
          </p:nvSpPr>
          <p:spPr>
            <a:xfrm>
              <a:off x="36131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665" name="pl665"/>
            <p:cNvSpPr/>
            <p:nvPr/>
          </p:nvSpPr>
          <p:spPr>
            <a:xfrm>
              <a:off x="36131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66" name="pl666"/>
            <p:cNvSpPr/>
            <p:nvPr/>
          </p:nvSpPr>
          <p:spPr>
            <a:xfrm>
              <a:off x="36131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667" name="pl667"/>
            <p:cNvSpPr/>
            <p:nvPr/>
          </p:nvSpPr>
          <p:spPr>
            <a:xfrm>
              <a:off x="36131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668" name="pl668"/>
            <p:cNvSpPr/>
            <p:nvPr/>
          </p:nvSpPr>
          <p:spPr>
            <a:xfrm>
              <a:off x="36131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669" name="pl669"/>
            <p:cNvSpPr/>
            <p:nvPr/>
          </p:nvSpPr>
          <p:spPr>
            <a:xfrm>
              <a:off x="36131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670" name="pl670"/>
            <p:cNvSpPr/>
            <p:nvPr/>
          </p:nvSpPr>
          <p:spPr>
            <a:xfrm>
              <a:off x="36131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671" name="pl671"/>
            <p:cNvSpPr/>
            <p:nvPr/>
          </p:nvSpPr>
          <p:spPr>
            <a:xfrm>
              <a:off x="36131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72" name="pl672"/>
            <p:cNvSpPr/>
            <p:nvPr/>
          </p:nvSpPr>
          <p:spPr>
            <a:xfrm>
              <a:off x="36131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673" name="pl673"/>
            <p:cNvSpPr/>
            <p:nvPr/>
          </p:nvSpPr>
          <p:spPr>
            <a:xfrm>
              <a:off x="36131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74" name="pl674"/>
            <p:cNvSpPr/>
            <p:nvPr/>
          </p:nvSpPr>
          <p:spPr>
            <a:xfrm>
              <a:off x="36131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675" name="pl675"/>
            <p:cNvSpPr/>
            <p:nvPr/>
          </p:nvSpPr>
          <p:spPr>
            <a:xfrm>
              <a:off x="36131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676" name="pl676"/>
            <p:cNvSpPr/>
            <p:nvPr/>
          </p:nvSpPr>
          <p:spPr>
            <a:xfrm>
              <a:off x="36131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677" name="pl677"/>
            <p:cNvSpPr/>
            <p:nvPr/>
          </p:nvSpPr>
          <p:spPr>
            <a:xfrm>
              <a:off x="36131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678" name="pl678"/>
            <p:cNvSpPr/>
            <p:nvPr/>
          </p:nvSpPr>
          <p:spPr>
            <a:xfrm>
              <a:off x="36131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40651" cap="flat">
              <a:solidFill>
                <a:srgbClr val="000000">
                  <a:alpha val="100000"/>
                </a:srgbClr>
              </a:solidFill>
              <a:prstDash val="solid"/>
              <a:round/>
            </a:ln>
          </p:spPr>
          <p:txBody>
            <a:bodyPr/>
            <a:lstStyle/>
            <a:p/>
          </p:txBody>
        </p:sp>
        <p:sp>
          <p:nvSpPr>
            <p:cNvPr id="679" name="pl679"/>
            <p:cNvSpPr/>
            <p:nvPr/>
          </p:nvSpPr>
          <p:spPr>
            <a:xfrm>
              <a:off x="36131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E28900">
                  <a:alpha val="100000"/>
                </a:srgbClr>
              </a:solidFill>
              <a:prstDash val="solid"/>
              <a:round/>
            </a:ln>
          </p:spPr>
          <p:txBody>
            <a:bodyPr/>
            <a:lstStyle/>
            <a:p/>
          </p:txBody>
        </p:sp>
        <p:sp>
          <p:nvSpPr>
            <p:cNvPr id="680" name="pl680"/>
            <p:cNvSpPr/>
            <p:nvPr/>
          </p:nvSpPr>
          <p:spPr>
            <a:xfrm>
              <a:off x="35528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81" name="tx681"/>
            <p:cNvSpPr/>
            <p:nvPr/>
          </p:nvSpPr>
          <p:spPr>
            <a:xfrm>
              <a:off x="358302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2" name="tx682"/>
            <p:cNvSpPr/>
            <p:nvPr/>
          </p:nvSpPr>
          <p:spPr>
            <a:xfrm>
              <a:off x="382452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3" name="tx683"/>
            <p:cNvSpPr/>
            <p:nvPr/>
          </p:nvSpPr>
          <p:spPr>
            <a:xfrm>
              <a:off x="406601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4" name="tx684"/>
            <p:cNvSpPr/>
            <p:nvPr/>
          </p:nvSpPr>
          <p:spPr>
            <a:xfrm>
              <a:off x="430750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5" name="tx685"/>
            <p:cNvSpPr/>
            <p:nvPr/>
          </p:nvSpPr>
          <p:spPr>
            <a:xfrm>
              <a:off x="454900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6" name="tx686"/>
            <p:cNvSpPr/>
            <p:nvPr/>
          </p:nvSpPr>
          <p:spPr>
            <a:xfrm>
              <a:off x="4790493"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87" name="rc687"/>
            <p:cNvSpPr/>
            <p:nvPr/>
          </p:nvSpPr>
          <p:spPr>
            <a:xfrm>
              <a:off x="3552800" y="1918357"/>
              <a:ext cx="1328210" cy="758825"/>
            </a:xfrm>
            <a:prstGeom prst="rect">
              <a:avLst/>
            </a:prstGeom>
            <a:solidFill>
              <a:srgbClr val="EBEBEB">
                <a:alpha val="100000"/>
              </a:srgbClr>
            </a:solidFill>
          </p:spPr>
          <p:txBody>
            <a:bodyPr/>
            <a:lstStyle/>
            <a:p/>
          </p:txBody>
        </p:sp>
        <p:sp>
          <p:nvSpPr>
            <p:cNvPr id="688" name="pl688"/>
            <p:cNvSpPr/>
            <p:nvPr/>
          </p:nvSpPr>
          <p:spPr>
            <a:xfrm>
              <a:off x="35528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9" name="pl689"/>
            <p:cNvSpPr/>
            <p:nvPr/>
          </p:nvSpPr>
          <p:spPr>
            <a:xfrm>
              <a:off x="35528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0" name="pl690"/>
            <p:cNvSpPr/>
            <p:nvPr/>
          </p:nvSpPr>
          <p:spPr>
            <a:xfrm>
              <a:off x="35528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1" name="pl691"/>
            <p:cNvSpPr/>
            <p:nvPr/>
          </p:nvSpPr>
          <p:spPr>
            <a:xfrm>
              <a:off x="35528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2" name="pl692"/>
            <p:cNvSpPr/>
            <p:nvPr/>
          </p:nvSpPr>
          <p:spPr>
            <a:xfrm>
              <a:off x="35528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3" name="pl693"/>
            <p:cNvSpPr/>
            <p:nvPr/>
          </p:nvSpPr>
          <p:spPr>
            <a:xfrm>
              <a:off x="35528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4" name="pl694"/>
            <p:cNvSpPr/>
            <p:nvPr/>
          </p:nvSpPr>
          <p:spPr>
            <a:xfrm>
              <a:off x="37339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5" name="pl695"/>
            <p:cNvSpPr/>
            <p:nvPr/>
          </p:nvSpPr>
          <p:spPr>
            <a:xfrm>
              <a:off x="39754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6" name="pl696"/>
            <p:cNvSpPr/>
            <p:nvPr/>
          </p:nvSpPr>
          <p:spPr>
            <a:xfrm>
              <a:off x="42169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7" name="pl697"/>
            <p:cNvSpPr/>
            <p:nvPr/>
          </p:nvSpPr>
          <p:spPr>
            <a:xfrm>
              <a:off x="44583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8" name="pl698"/>
            <p:cNvSpPr/>
            <p:nvPr/>
          </p:nvSpPr>
          <p:spPr>
            <a:xfrm>
              <a:off x="46998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9" name="pl699"/>
            <p:cNvSpPr/>
            <p:nvPr/>
          </p:nvSpPr>
          <p:spPr>
            <a:xfrm>
              <a:off x="35528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00" name="pl700"/>
            <p:cNvSpPr/>
            <p:nvPr/>
          </p:nvSpPr>
          <p:spPr>
            <a:xfrm>
              <a:off x="35528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01" name="pl701"/>
            <p:cNvSpPr/>
            <p:nvPr/>
          </p:nvSpPr>
          <p:spPr>
            <a:xfrm>
              <a:off x="35528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02" name="pl702"/>
            <p:cNvSpPr/>
            <p:nvPr/>
          </p:nvSpPr>
          <p:spPr>
            <a:xfrm>
              <a:off x="35528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03" name="pl703"/>
            <p:cNvSpPr/>
            <p:nvPr/>
          </p:nvSpPr>
          <p:spPr>
            <a:xfrm>
              <a:off x="35528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04" name="pl704"/>
            <p:cNvSpPr/>
            <p:nvPr/>
          </p:nvSpPr>
          <p:spPr>
            <a:xfrm>
              <a:off x="36131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38546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40961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43376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45791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48206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36131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711" name="pl711"/>
            <p:cNvSpPr/>
            <p:nvPr/>
          </p:nvSpPr>
          <p:spPr>
            <a:xfrm>
              <a:off x="36131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40651" cap="flat">
              <a:solidFill>
                <a:srgbClr val="BEBEBE">
                  <a:alpha val="69803"/>
                </a:srgbClr>
              </a:solidFill>
              <a:prstDash val="solid"/>
              <a:round/>
            </a:ln>
          </p:spPr>
          <p:txBody>
            <a:bodyPr/>
            <a:lstStyle/>
            <a:p/>
          </p:txBody>
        </p:sp>
        <p:sp>
          <p:nvSpPr>
            <p:cNvPr id="712" name="pl712"/>
            <p:cNvSpPr/>
            <p:nvPr/>
          </p:nvSpPr>
          <p:spPr>
            <a:xfrm>
              <a:off x="36131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13" name="pl713"/>
            <p:cNvSpPr/>
            <p:nvPr/>
          </p:nvSpPr>
          <p:spPr>
            <a:xfrm>
              <a:off x="36131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714" name="pl714"/>
            <p:cNvSpPr/>
            <p:nvPr/>
          </p:nvSpPr>
          <p:spPr>
            <a:xfrm>
              <a:off x="36131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715" name="pl715"/>
            <p:cNvSpPr/>
            <p:nvPr/>
          </p:nvSpPr>
          <p:spPr>
            <a:xfrm>
              <a:off x="36131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716" name="pl716"/>
            <p:cNvSpPr/>
            <p:nvPr/>
          </p:nvSpPr>
          <p:spPr>
            <a:xfrm>
              <a:off x="36131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717" name="pl717"/>
            <p:cNvSpPr/>
            <p:nvPr/>
          </p:nvSpPr>
          <p:spPr>
            <a:xfrm>
              <a:off x="36131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718" name="pl718"/>
            <p:cNvSpPr/>
            <p:nvPr/>
          </p:nvSpPr>
          <p:spPr>
            <a:xfrm>
              <a:off x="36131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719" name="pl719"/>
            <p:cNvSpPr/>
            <p:nvPr/>
          </p:nvSpPr>
          <p:spPr>
            <a:xfrm>
              <a:off x="36131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720" name="pl720"/>
            <p:cNvSpPr/>
            <p:nvPr/>
          </p:nvSpPr>
          <p:spPr>
            <a:xfrm>
              <a:off x="36131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721" name="pl721"/>
            <p:cNvSpPr/>
            <p:nvPr/>
          </p:nvSpPr>
          <p:spPr>
            <a:xfrm>
              <a:off x="36131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722" name="pl722"/>
            <p:cNvSpPr/>
            <p:nvPr/>
          </p:nvSpPr>
          <p:spPr>
            <a:xfrm>
              <a:off x="36131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723" name="pl723"/>
            <p:cNvSpPr/>
            <p:nvPr/>
          </p:nvSpPr>
          <p:spPr>
            <a:xfrm>
              <a:off x="36131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724" name="pl724"/>
            <p:cNvSpPr/>
            <p:nvPr/>
          </p:nvSpPr>
          <p:spPr>
            <a:xfrm>
              <a:off x="36131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25" name="pl725"/>
            <p:cNvSpPr/>
            <p:nvPr/>
          </p:nvSpPr>
          <p:spPr>
            <a:xfrm>
              <a:off x="36131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726" name="pl726"/>
            <p:cNvSpPr/>
            <p:nvPr/>
          </p:nvSpPr>
          <p:spPr>
            <a:xfrm>
              <a:off x="36131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727" name="pl727"/>
            <p:cNvSpPr/>
            <p:nvPr/>
          </p:nvSpPr>
          <p:spPr>
            <a:xfrm>
              <a:off x="36131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28" name="pl728"/>
            <p:cNvSpPr/>
            <p:nvPr/>
          </p:nvSpPr>
          <p:spPr>
            <a:xfrm>
              <a:off x="36131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729" name="pl729"/>
            <p:cNvSpPr/>
            <p:nvPr/>
          </p:nvSpPr>
          <p:spPr>
            <a:xfrm>
              <a:off x="36131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730" name="pl730"/>
            <p:cNvSpPr/>
            <p:nvPr/>
          </p:nvSpPr>
          <p:spPr>
            <a:xfrm>
              <a:off x="36131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731" name="pl731"/>
            <p:cNvSpPr/>
            <p:nvPr/>
          </p:nvSpPr>
          <p:spPr>
            <a:xfrm>
              <a:off x="36131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732" name="pl732"/>
            <p:cNvSpPr/>
            <p:nvPr/>
          </p:nvSpPr>
          <p:spPr>
            <a:xfrm>
              <a:off x="36131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733" name="pl733"/>
            <p:cNvSpPr/>
            <p:nvPr/>
          </p:nvSpPr>
          <p:spPr>
            <a:xfrm>
              <a:off x="36131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34" name="pl734"/>
            <p:cNvSpPr/>
            <p:nvPr/>
          </p:nvSpPr>
          <p:spPr>
            <a:xfrm>
              <a:off x="36131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735" name="pl735"/>
            <p:cNvSpPr/>
            <p:nvPr/>
          </p:nvSpPr>
          <p:spPr>
            <a:xfrm>
              <a:off x="36131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36" name="pl736"/>
            <p:cNvSpPr/>
            <p:nvPr/>
          </p:nvSpPr>
          <p:spPr>
            <a:xfrm>
              <a:off x="36131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737" name="pl737"/>
            <p:cNvSpPr/>
            <p:nvPr/>
          </p:nvSpPr>
          <p:spPr>
            <a:xfrm>
              <a:off x="36131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738" name="pl738"/>
            <p:cNvSpPr/>
            <p:nvPr/>
          </p:nvSpPr>
          <p:spPr>
            <a:xfrm>
              <a:off x="36131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739" name="pl739"/>
            <p:cNvSpPr/>
            <p:nvPr/>
          </p:nvSpPr>
          <p:spPr>
            <a:xfrm>
              <a:off x="36131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740" name="pl740"/>
            <p:cNvSpPr/>
            <p:nvPr/>
          </p:nvSpPr>
          <p:spPr>
            <a:xfrm>
              <a:off x="36131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40651" cap="flat">
              <a:solidFill>
                <a:srgbClr val="000000">
                  <a:alpha val="100000"/>
                </a:srgbClr>
              </a:solidFill>
              <a:prstDash val="solid"/>
              <a:round/>
            </a:ln>
          </p:spPr>
          <p:txBody>
            <a:bodyPr/>
            <a:lstStyle/>
            <a:p/>
          </p:txBody>
        </p:sp>
        <p:sp>
          <p:nvSpPr>
            <p:cNvPr id="741" name="pl741"/>
            <p:cNvSpPr/>
            <p:nvPr/>
          </p:nvSpPr>
          <p:spPr>
            <a:xfrm>
              <a:off x="36131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41B500">
                  <a:alpha val="100000"/>
                </a:srgbClr>
              </a:solidFill>
              <a:prstDash val="solid"/>
              <a:round/>
            </a:ln>
          </p:spPr>
          <p:txBody>
            <a:bodyPr/>
            <a:lstStyle/>
            <a:p/>
          </p:txBody>
        </p:sp>
        <p:sp>
          <p:nvSpPr>
            <p:cNvPr id="742" name="pl742"/>
            <p:cNvSpPr/>
            <p:nvPr/>
          </p:nvSpPr>
          <p:spPr>
            <a:xfrm>
              <a:off x="35528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743" name="tx743"/>
            <p:cNvSpPr/>
            <p:nvPr/>
          </p:nvSpPr>
          <p:spPr>
            <a:xfrm>
              <a:off x="4066014" y="2428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44" name="tx744"/>
            <p:cNvSpPr/>
            <p:nvPr/>
          </p:nvSpPr>
          <p:spPr>
            <a:xfrm>
              <a:off x="4277362" y="24131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45" name="tx745"/>
            <p:cNvSpPr/>
            <p:nvPr/>
          </p:nvSpPr>
          <p:spPr>
            <a:xfrm>
              <a:off x="4549000" y="2433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746" name="tx746"/>
            <p:cNvSpPr/>
            <p:nvPr/>
          </p:nvSpPr>
          <p:spPr>
            <a:xfrm>
              <a:off x="4790493"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47" name="tx747"/>
            <p:cNvSpPr/>
            <p:nvPr/>
          </p:nvSpPr>
          <p:spPr>
            <a:xfrm>
              <a:off x="3583028"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48" name="tx748"/>
            <p:cNvSpPr/>
            <p:nvPr/>
          </p:nvSpPr>
          <p:spPr>
            <a:xfrm>
              <a:off x="3824521"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49" name="rc749"/>
            <p:cNvSpPr/>
            <p:nvPr/>
          </p:nvSpPr>
          <p:spPr>
            <a:xfrm>
              <a:off x="3552800" y="2961634"/>
              <a:ext cx="1328210" cy="758825"/>
            </a:xfrm>
            <a:prstGeom prst="rect">
              <a:avLst/>
            </a:prstGeom>
            <a:solidFill>
              <a:srgbClr val="EBEBEB">
                <a:alpha val="100000"/>
              </a:srgbClr>
            </a:solidFill>
          </p:spPr>
          <p:txBody>
            <a:bodyPr/>
            <a:lstStyle/>
            <a:p/>
          </p:txBody>
        </p:sp>
        <p:sp>
          <p:nvSpPr>
            <p:cNvPr id="750" name="pl750"/>
            <p:cNvSpPr/>
            <p:nvPr/>
          </p:nvSpPr>
          <p:spPr>
            <a:xfrm>
              <a:off x="35528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1" name="pl751"/>
            <p:cNvSpPr/>
            <p:nvPr/>
          </p:nvSpPr>
          <p:spPr>
            <a:xfrm>
              <a:off x="35528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2" name="pl752"/>
            <p:cNvSpPr/>
            <p:nvPr/>
          </p:nvSpPr>
          <p:spPr>
            <a:xfrm>
              <a:off x="35528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3" name="pl753"/>
            <p:cNvSpPr/>
            <p:nvPr/>
          </p:nvSpPr>
          <p:spPr>
            <a:xfrm>
              <a:off x="35528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4" name="pl754"/>
            <p:cNvSpPr/>
            <p:nvPr/>
          </p:nvSpPr>
          <p:spPr>
            <a:xfrm>
              <a:off x="35528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5" name="pl755"/>
            <p:cNvSpPr/>
            <p:nvPr/>
          </p:nvSpPr>
          <p:spPr>
            <a:xfrm>
              <a:off x="35528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56" name="pl756"/>
            <p:cNvSpPr/>
            <p:nvPr/>
          </p:nvSpPr>
          <p:spPr>
            <a:xfrm>
              <a:off x="37339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7" name="pl757"/>
            <p:cNvSpPr/>
            <p:nvPr/>
          </p:nvSpPr>
          <p:spPr>
            <a:xfrm>
              <a:off x="39754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8" name="pl758"/>
            <p:cNvSpPr/>
            <p:nvPr/>
          </p:nvSpPr>
          <p:spPr>
            <a:xfrm>
              <a:off x="42169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9" name="pl759"/>
            <p:cNvSpPr/>
            <p:nvPr/>
          </p:nvSpPr>
          <p:spPr>
            <a:xfrm>
              <a:off x="44583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0" name="pl760"/>
            <p:cNvSpPr/>
            <p:nvPr/>
          </p:nvSpPr>
          <p:spPr>
            <a:xfrm>
              <a:off x="46998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1" name="pl761"/>
            <p:cNvSpPr/>
            <p:nvPr/>
          </p:nvSpPr>
          <p:spPr>
            <a:xfrm>
              <a:off x="35528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62" name="pl762"/>
            <p:cNvSpPr/>
            <p:nvPr/>
          </p:nvSpPr>
          <p:spPr>
            <a:xfrm>
              <a:off x="35528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63" name="pl763"/>
            <p:cNvSpPr/>
            <p:nvPr/>
          </p:nvSpPr>
          <p:spPr>
            <a:xfrm>
              <a:off x="35528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64" name="pl764"/>
            <p:cNvSpPr/>
            <p:nvPr/>
          </p:nvSpPr>
          <p:spPr>
            <a:xfrm>
              <a:off x="35528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65" name="pl765"/>
            <p:cNvSpPr/>
            <p:nvPr/>
          </p:nvSpPr>
          <p:spPr>
            <a:xfrm>
              <a:off x="35528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66" name="pl766"/>
            <p:cNvSpPr/>
            <p:nvPr/>
          </p:nvSpPr>
          <p:spPr>
            <a:xfrm>
              <a:off x="36131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38546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40961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43376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45791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1" name="pl771"/>
            <p:cNvSpPr/>
            <p:nvPr/>
          </p:nvSpPr>
          <p:spPr>
            <a:xfrm>
              <a:off x="48206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2" name="pl772"/>
            <p:cNvSpPr/>
            <p:nvPr/>
          </p:nvSpPr>
          <p:spPr>
            <a:xfrm>
              <a:off x="36131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773" name="pl773"/>
            <p:cNvSpPr/>
            <p:nvPr/>
          </p:nvSpPr>
          <p:spPr>
            <a:xfrm>
              <a:off x="36131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40651" cap="flat">
              <a:solidFill>
                <a:srgbClr val="BEBEBE">
                  <a:alpha val="69803"/>
                </a:srgbClr>
              </a:solidFill>
              <a:prstDash val="solid"/>
              <a:round/>
            </a:ln>
          </p:spPr>
          <p:txBody>
            <a:bodyPr/>
            <a:lstStyle/>
            <a:p/>
          </p:txBody>
        </p:sp>
        <p:sp>
          <p:nvSpPr>
            <p:cNvPr id="774" name="pl774"/>
            <p:cNvSpPr/>
            <p:nvPr/>
          </p:nvSpPr>
          <p:spPr>
            <a:xfrm>
              <a:off x="36131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75" name="pl775"/>
            <p:cNvSpPr/>
            <p:nvPr/>
          </p:nvSpPr>
          <p:spPr>
            <a:xfrm>
              <a:off x="36131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776" name="pl776"/>
            <p:cNvSpPr/>
            <p:nvPr/>
          </p:nvSpPr>
          <p:spPr>
            <a:xfrm>
              <a:off x="36131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777" name="pl777"/>
            <p:cNvSpPr/>
            <p:nvPr/>
          </p:nvSpPr>
          <p:spPr>
            <a:xfrm>
              <a:off x="36131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778" name="pl778"/>
            <p:cNvSpPr/>
            <p:nvPr/>
          </p:nvSpPr>
          <p:spPr>
            <a:xfrm>
              <a:off x="36131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779" name="pl779"/>
            <p:cNvSpPr/>
            <p:nvPr/>
          </p:nvSpPr>
          <p:spPr>
            <a:xfrm>
              <a:off x="36131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780" name="pl780"/>
            <p:cNvSpPr/>
            <p:nvPr/>
          </p:nvSpPr>
          <p:spPr>
            <a:xfrm>
              <a:off x="36131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781" name="pl781"/>
            <p:cNvSpPr/>
            <p:nvPr/>
          </p:nvSpPr>
          <p:spPr>
            <a:xfrm>
              <a:off x="36131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782" name="pl782"/>
            <p:cNvSpPr/>
            <p:nvPr/>
          </p:nvSpPr>
          <p:spPr>
            <a:xfrm>
              <a:off x="36131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783" name="pl783"/>
            <p:cNvSpPr/>
            <p:nvPr/>
          </p:nvSpPr>
          <p:spPr>
            <a:xfrm>
              <a:off x="36131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784" name="pl784"/>
            <p:cNvSpPr/>
            <p:nvPr/>
          </p:nvSpPr>
          <p:spPr>
            <a:xfrm>
              <a:off x="36131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785" name="pl785"/>
            <p:cNvSpPr/>
            <p:nvPr/>
          </p:nvSpPr>
          <p:spPr>
            <a:xfrm>
              <a:off x="36131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786" name="pl786"/>
            <p:cNvSpPr/>
            <p:nvPr/>
          </p:nvSpPr>
          <p:spPr>
            <a:xfrm>
              <a:off x="36131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87" name="pl787"/>
            <p:cNvSpPr/>
            <p:nvPr/>
          </p:nvSpPr>
          <p:spPr>
            <a:xfrm>
              <a:off x="36131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788" name="pl788"/>
            <p:cNvSpPr/>
            <p:nvPr/>
          </p:nvSpPr>
          <p:spPr>
            <a:xfrm>
              <a:off x="36131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789" name="pl789"/>
            <p:cNvSpPr/>
            <p:nvPr/>
          </p:nvSpPr>
          <p:spPr>
            <a:xfrm>
              <a:off x="36131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90" name="pl790"/>
            <p:cNvSpPr/>
            <p:nvPr/>
          </p:nvSpPr>
          <p:spPr>
            <a:xfrm>
              <a:off x="36131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791" name="pl791"/>
            <p:cNvSpPr/>
            <p:nvPr/>
          </p:nvSpPr>
          <p:spPr>
            <a:xfrm>
              <a:off x="36131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792" name="pl792"/>
            <p:cNvSpPr/>
            <p:nvPr/>
          </p:nvSpPr>
          <p:spPr>
            <a:xfrm>
              <a:off x="36131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793" name="pl793"/>
            <p:cNvSpPr/>
            <p:nvPr/>
          </p:nvSpPr>
          <p:spPr>
            <a:xfrm>
              <a:off x="36131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794" name="pl794"/>
            <p:cNvSpPr/>
            <p:nvPr/>
          </p:nvSpPr>
          <p:spPr>
            <a:xfrm>
              <a:off x="36131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795" name="pl795"/>
            <p:cNvSpPr/>
            <p:nvPr/>
          </p:nvSpPr>
          <p:spPr>
            <a:xfrm>
              <a:off x="36131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96" name="pl796"/>
            <p:cNvSpPr/>
            <p:nvPr/>
          </p:nvSpPr>
          <p:spPr>
            <a:xfrm>
              <a:off x="36131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797" name="pl797"/>
            <p:cNvSpPr/>
            <p:nvPr/>
          </p:nvSpPr>
          <p:spPr>
            <a:xfrm>
              <a:off x="36131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98" name="pl798"/>
            <p:cNvSpPr/>
            <p:nvPr/>
          </p:nvSpPr>
          <p:spPr>
            <a:xfrm>
              <a:off x="36131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799" name="pl799"/>
            <p:cNvSpPr/>
            <p:nvPr/>
          </p:nvSpPr>
          <p:spPr>
            <a:xfrm>
              <a:off x="36131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800" name="pl800"/>
            <p:cNvSpPr/>
            <p:nvPr/>
          </p:nvSpPr>
          <p:spPr>
            <a:xfrm>
              <a:off x="36131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801" name="pl801"/>
            <p:cNvSpPr/>
            <p:nvPr/>
          </p:nvSpPr>
          <p:spPr>
            <a:xfrm>
              <a:off x="36131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802" name="pl802"/>
            <p:cNvSpPr/>
            <p:nvPr/>
          </p:nvSpPr>
          <p:spPr>
            <a:xfrm>
              <a:off x="36131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40651" cap="flat">
              <a:solidFill>
                <a:srgbClr val="000000">
                  <a:alpha val="100000"/>
                </a:srgbClr>
              </a:solidFill>
              <a:prstDash val="solid"/>
              <a:round/>
            </a:ln>
          </p:spPr>
          <p:txBody>
            <a:bodyPr/>
            <a:lstStyle/>
            <a:p/>
          </p:txBody>
        </p:sp>
        <p:sp>
          <p:nvSpPr>
            <p:cNvPr id="803" name="pl803"/>
            <p:cNvSpPr/>
            <p:nvPr/>
          </p:nvSpPr>
          <p:spPr>
            <a:xfrm>
              <a:off x="36131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00BECF">
                  <a:alpha val="100000"/>
                </a:srgbClr>
              </a:solidFill>
              <a:prstDash val="solid"/>
              <a:round/>
            </a:ln>
          </p:spPr>
          <p:txBody>
            <a:bodyPr/>
            <a:lstStyle/>
            <a:p/>
          </p:txBody>
        </p:sp>
        <p:sp>
          <p:nvSpPr>
            <p:cNvPr id="804" name="pl804"/>
            <p:cNvSpPr/>
            <p:nvPr/>
          </p:nvSpPr>
          <p:spPr>
            <a:xfrm>
              <a:off x="35528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805" name="tx805"/>
            <p:cNvSpPr/>
            <p:nvPr/>
          </p:nvSpPr>
          <p:spPr>
            <a:xfrm>
              <a:off x="3824521"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06" name="tx806"/>
            <p:cNvSpPr/>
            <p:nvPr/>
          </p:nvSpPr>
          <p:spPr>
            <a:xfrm>
              <a:off x="4066014"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07" name="tx807"/>
            <p:cNvSpPr/>
            <p:nvPr/>
          </p:nvSpPr>
          <p:spPr>
            <a:xfrm>
              <a:off x="4307507"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8" name="tx808"/>
            <p:cNvSpPr/>
            <p:nvPr/>
          </p:nvSpPr>
          <p:spPr>
            <a:xfrm>
              <a:off x="454900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09" name="tx809"/>
            <p:cNvSpPr/>
            <p:nvPr/>
          </p:nvSpPr>
          <p:spPr>
            <a:xfrm>
              <a:off x="4790493"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10" name="tx810"/>
            <p:cNvSpPr/>
            <p:nvPr/>
          </p:nvSpPr>
          <p:spPr>
            <a:xfrm>
              <a:off x="3583028" y="34717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11" name="rc811"/>
            <p:cNvSpPr/>
            <p:nvPr/>
          </p:nvSpPr>
          <p:spPr>
            <a:xfrm>
              <a:off x="3552800" y="4004911"/>
              <a:ext cx="1328210" cy="758825"/>
            </a:xfrm>
            <a:prstGeom prst="rect">
              <a:avLst/>
            </a:prstGeom>
            <a:solidFill>
              <a:srgbClr val="EBEBEB">
                <a:alpha val="100000"/>
              </a:srgbClr>
            </a:solidFill>
          </p:spPr>
          <p:txBody>
            <a:bodyPr/>
            <a:lstStyle/>
            <a:p/>
          </p:txBody>
        </p:sp>
        <p:sp>
          <p:nvSpPr>
            <p:cNvPr id="812" name="pl812"/>
            <p:cNvSpPr/>
            <p:nvPr/>
          </p:nvSpPr>
          <p:spPr>
            <a:xfrm>
              <a:off x="35528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3" name="pl813"/>
            <p:cNvSpPr/>
            <p:nvPr/>
          </p:nvSpPr>
          <p:spPr>
            <a:xfrm>
              <a:off x="35528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4" name="pl814"/>
            <p:cNvSpPr/>
            <p:nvPr/>
          </p:nvSpPr>
          <p:spPr>
            <a:xfrm>
              <a:off x="35528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5" name="pl815"/>
            <p:cNvSpPr/>
            <p:nvPr/>
          </p:nvSpPr>
          <p:spPr>
            <a:xfrm>
              <a:off x="35528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6" name="pl816"/>
            <p:cNvSpPr/>
            <p:nvPr/>
          </p:nvSpPr>
          <p:spPr>
            <a:xfrm>
              <a:off x="35528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7" name="pl817"/>
            <p:cNvSpPr/>
            <p:nvPr/>
          </p:nvSpPr>
          <p:spPr>
            <a:xfrm>
              <a:off x="35528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18" name="pl818"/>
            <p:cNvSpPr/>
            <p:nvPr/>
          </p:nvSpPr>
          <p:spPr>
            <a:xfrm>
              <a:off x="37339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9" name="pl819"/>
            <p:cNvSpPr/>
            <p:nvPr/>
          </p:nvSpPr>
          <p:spPr>
            <a:xfrm>
              <a:off x="39754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0" name="pl820"/>
            <p:cNvSpPr/>
            <p:nvPr/>
          </p:nvSpPr>
          <p:spPr>
            <a:xfrm>
              <a:off x="42169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1" name="pl821"/>
            <p:cNvSpPr/>
            <p:nvPr/>
          </p:nvSpPr>
          <p:spPr>
            <a:xfrm>
              <a:off x="44583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2" name="pl822"/>
            <p:cNvSpPr/>
            <p:nvPr/>
          </p:nvSpPr>
          <p:spPr>
            <a:xfrm>
              <a:off x="46998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3" name="pl823"/>
            <p:cNvSpPr/>
            <p:nvPr/>
          </p:nvSpPr>
          <p:spPr>
            <a:xfrm>
              <a:off x="35528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4" name="pl824"/>
            <p:cNvSpPr/>
            <p:nvPr/>
          </p:nvSpPr>
          <p:spPr>
            <a:xfrm>
              <a:off x="35528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5" name="pl825"/>
            <p:cNvSpPr/>
            <p:nvPr/>
          </p:nvSpPr>
          <p:spPr>
            <a:xfrm>
              <a:off x="35528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6" name="pl826"/>
            <p:cNvSpPr/>
            <p:nvPr/>
          </p:nvSpPr>
          <p:spPr>
            <a:xfrm>
              <a:off x="35528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7" name="pl827"/>
            <p:cNvSpPr/>
            <p:nvPr/>
          </p:nvSpPr>
          <p:spPr>
            <a:xfrm>
              <a:off x="35528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8" name="pl828"/>
            <p:cNvSpPr/>
            <p:nvPr/>
          </p:nvSpPr>
          <p:spPr>
            <a:xfrm>
              <a:off x="36131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9" name="pl829"/>
            <p:cNvSpPr/>
            <p:nvPr/>
          </p:nvSpPr>
          <p:spPr>
            <a:xfrm>
              <a:off x="38546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0" name="pl830"/>
            <p:cNvSpPr/>
            <p:nvPr/>
          </p:nvSpPr>
          <p:spPr>
            <a:xfrm>
              <a:off x="40961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1" name="pl831"/>
            <p:cNvSpPr/>
            <p:nvPr/>
          </p:nvSpPr>
          <p:spPr>
            <a:xfrm>
              <a:off x="43376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2" name="pl832"/>
            <p:cNvSpPr/>
            <p:nvPr/>
          </p:nvSpPr>
          <p:spPr>
            <a:xfrm>
              <a:off x="45791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3" name="pl833"/>
            <p:cNvSpPr/>
            <p:nvPr/>
          </p:nvSpPr>
          <p:spPr>
            <a:xfrm>
              <a:off x="48206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4" name="pl834"/>
            <p:cNvSpPr/>
            <p:nvPr/>
          </p:nvSpPr>
          <p:spPr>
            <a:xfrm>
              <a:off x="36131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835" name="pl835"/>
            <p:cNvSpPr/>
            <p:nvPr/>
          </p:nvSpPr>
          <p:spPr>
            <a:xfrm>
              <a:off x="36131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40651" cap="flat">
              <a:solidFill>
                <a:srgbClr val="BEBEBE">
                  <a:alpha val="69803"/>
                </a:srgbClr>
              </a:solidFill>
              <a:prstDash val="solid"/>
              <a:round/>
            </a:ln>
          </p:spPr>
          <p:txBody>
            <a:bodyPr/>
            <a:lstStyle/>
            <a:p/>
          </p:txBody>
        </p:sp>
        <p:sp>
          <p:nvSpPr>
            <p:cNvPr id="836" name="pl836"/>
            <p:cNvSpPr/>
            <p:nvPr/>
          </p:nvSpPr>
          <p:spPr>
            <a:xfrm>
              <a:off x="36131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37" name="pl837"/>
            <p:cNvSpPr/>
            <p:nvPr/>
          </p:nvSpPr>
          <p:spPr>
            <a:xfrm>
              <a:off x="36131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838" name="pl838"/>
            <p:cNvSpPr/>
            <p:nvPr/>
          </p:nvSpPr>
          <p:spPr>
            <a:xfrm>
              <a:off x="36131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839" name="pl839"/>
            <p:cNvSpPr/>
            <p:nvPr/>
          </p:nvSpPr>
          <p:spPr>
            <a:xfrm>
              <a:off x="36131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840" name="pl840"/>
            <p:cNvSpPr/>
            <p:nvPr/>
          </p:nvSpPr>
          <p:spPr>
            <a:xfrm>
              <a:off x="36131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841" name="pl841"/>
            <p:cNvSpPr/>
            <p:nvPr/>
          </p:nvSpPr>
          <p:spPr>
            <a:xfrm>
              <a:off x="36131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842" name="pl842"/>
            <p:cNvSpPr/>
            <p:nvPr/>
          </p:nvSpPr>
          <p:spPr>
            <a:xfrm>
              <a:off x="36131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843" name="pl843"/>
            <p:cNvSpPr/>
            <p:nvPr/>
          </p:nvSpPr>
          <p:spPr>
            <a:xfrm>
              <a:off x="36131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844" name="pl844"/>
            <p:cNvSpPr/>
            <p:nvPr/>
          </p:nvSpPr>
          <p:spPr>
            <a:xfrm>
              <a:off x="36131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845" name="pl845"/>
            <p:cNvSpPr/>
            <p:nvPr/>
          </p:nvSpPr>
          <p:spPr>
            <a:xfrm>
              <a:off x="36131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846" name="pl846"/>
            <p:cNvSpPr/>
            <p:nvPr/>
          </p:nvSpPr>
          <p:spPr>
            <a:xfrm>
              <a:off x="36131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847" name="pl847"/>
            <p:cNvSpPr/>
            <p:nvPr/>
          </p:nvSpPr>
          <p:spPr>
            <a:xfrm>
              <a:off x="36131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848" name="pl848"/>
            <p:cNvSpPr/>
            <p:nvPr/>
          </p:nvSpPr>
          <p:spPr>
            <a:xfrm>
              <a:off x="36131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49" name="pl849"/>
            <p:cNvSpPr/>
            <p:nvPr/>
          </p:nvSpPr>
          <p:spPr>
            <a:xfrm>
              <a:off x="36131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850" name="pl850"/>
            <p:cNvSpPr/>
            <p:nvPr/>
          </p:nvSpPr>
          <p:spPr>
            <a:xfrm>
              <a:off x="36131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851" name="pl851"/>
            <p:cNvSpPr/>
            <p:nvPr/>
          </p:nvSpPr>
          <p:spPr>
            <a:xfrm>
              <a:off x="36131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52" name="pl852"/>
            <p:cNvSpPr/>
            <p:nvPr/>
          </p:nvSpPr>
          <p:spPr>
            <a:xfrm>
              <a:off x="36131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853" name="pl853"/>
            <p:cNvSpPr/>
            <p:nvPr/>
          </p:nvSpPr>
          <p:spPr>
            <a:xfrm>
              <a:off x="36131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854" name="pl854"/>
            <p:cNvSpPr/>
            <p:nvPr/>
          </p:nvSpPr>
          <p:spPr>
            <a:xfrm>
              <a:off x="36131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855" name="pl855"/>
            <p:cNvSpPr/>
            <p:nvPr/>
          </p:nvSpPr>
          <p:spPr>
            <a:xfrm>
              <a:off x="36131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856" name="pl856"/>
            <p:cNvSpPr/>
            <p:nvPr/>
          </p:nvSpPr>
          <p:spPr>
            <a:xfrm>
              <a:off x="36131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857" name="pl857"/>
            <p:cNvSpPr/>
            <p:nvPr/>
          </p:nvSpPr>
          <p:spPr>
            <a:xfrm>
              <a:off x="36131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58" name="pl858"/>
            <p:cNvSpPr/>
            <p:nvPr/>
          </p:nvSpPr>
          <p:spPr>
            <a:xfrm>
              <a:off x="36131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859" name="pl859"/>
            <p:cNvSpPr/>
            <p:nvPr/>
          </p:nvSpPr>
          <p:spPr>
            <a:xfrm>
              <a:off x="36131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60" name="pl860"/>
            <p:cNvSpPr/>
            <p:nvPr/>
          </p:nvSpPr>
          <p:spPr>
            <a:xfrm>
              <a:off x="36131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861" name="pl861"/>
            <p:cNvSpPr/>
            <p:nvPr/>
          </p:nvSpPr>
          <p:spPr>
            <a:xfrm>
              <a:off x="36131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862" name="pl862"/>
            <p:cNvSpPr/>
            <p:nvPr/>
          </p:nvSpPr>
          <p:spPr>
            <a:xfrm>
              <a:off x="36131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863" name="pl863"/>
            <p:cNvSpPr/>
            <p:nvPr/>
          </p:nvSpPr>
          <p:spPr>
            <a:xfrm>
              <a:off x="36131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864" name="pl864"/>
            <p:cNvSpPr/>
            <p:nvPr/>
          </p:nvSpPr>
          <p:spPr>
            <a:xfrm>
              <a:off x="36131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40651" cap="flat">
              <a:solidFill>
                <a:srgbClr val="000000">
                  <a:alpha val="100000"/>
                </a:srgbClr>
              </a:solidFill>
              <a:prstDash val="solid"/>
              <a:round/>
            </a:ln>
          </p:spPr>
          <p:txBody>
            <a:bodyPr/>
            <a:lstStyle/>
            <a:p/>
          </p:txBody>
        </p:sp>
        <p:sp>
          <p:nvSpPr>
            <p:cNvPr id="865" name="pl865"/>
            <p:cNvSpPr/>
            <p:nvPr/>
          </p:nvSpPr>
          <p:spPr>
            <a:xfrm>
              <a:off x="36131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F80FF">
                  <a:alpha val="100000"/>
                </a:srgbClr>
              </a:solidFill>
              <a:prstDash val="solid"/>
              <a:round/>
            </a:ln>
          </p:spPr>
          <p:txBody>
            <a:bodyPr/>
            <a:lstStyle/>
            <a:p/>
          </p:txBody>
        </p:sp>
        <p:sp>
          <p:nvSpPr>
            <p:cNvPr id="866" name="pl866"/>
            <p:cNvSpPr/>
            <p:nvPr/>
          </p:nvSpPr>
          <p:spPr>
            <a:xfrm>
              <a:off x="35528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867" name="tx867"/>
            <p:cNvSpPr/>
            <p:nvPr/>
          </p:nvSpPr>
          <p:spPr>
            <a:xfrm>
              <a:off x="3583028" y="45604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68" name="tx868"/>
            <p:cNvSpPr/>
            <p:nvPr/>
          </p:nvSpPr>
          <p:spPr>
            <a:xfrm>
              <a:off x="3824521" y="45384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69" name="tx869"/>
            <p:cNvSpPr/>
            <p:nvPr/>
          </p:nvSpPr>
          <p:spPr>
            <a:xfrm>
              <a:off x="4066014"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0" name="tx870"/>
            <p:cNvSpPr/>
            <p:nvPr/>
          </p:nvSpPr>
          <p:spPr>
            <a:xfrm>
              <a:off x="4307507"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71" name="tx871"/>
            <p:cNvSpPr/>
            <p:nvPr/>
          </p:nvSpPr>
          <p:spPr>
            <a:xfrm>
              <a:off x="4518855" y="4509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72" name="tx872"/>
            <p:cNvSpPr/>
            <p:nvPr/>
          </p:nvSpPr>
          <p:spPr>
            <a:xfrm>
              <a:off x="4790493" y="45149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3" name="rc873"/>
            <p:cNvSpPr/>
            <p:nvPr/>
          </p:nvSpPr>
          <p:spPr>
            <a:xfrm>
              <a:off x="3552800" y="5048188"/>
              <a:ext cx="1328210" cy="758825"/>
            </a:xfrm>
            <a:prstGeom prst="rect">
              <a:avLst/>
            </a:prstGeom>
            <a:solidFill>
              <a:srgbClr val="EBEBEB">
                <a:alpha val="100000"/>
              </a:srgbClr>
            </a:solidFill>
          </p:spPr>
          <p:txBody>
            <a:bodyPr/>
            <a:lstStyle/>
            <a:p/>
          </p:txBody>
        </p:sp>
        <p:sp>
          <p:nvSpPr>
            <p:cNvPr id="874" name="pl874"/>
            <p:cNvSpPr/>
            <p:nvPr/>
          </p:nvSpPr>
          <p:spPr>
            <a:xfrm>
              <a:off x="3552800" y="570353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75" name="pl875"/>
            <p:cNvSpPr/>
            <p:nvPr/>
          </p:nvSpPr>
          <p:spPr>
            <a:xfrm>
              <a:off x="3552800" y="55655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76" name="pl876"/>
            <p:cNvSpPr/>
            <p:nvPr/>
          </p:nvSpPr>
          <p:spPr>
            <a:xfrm>
              <a:off x="3552800" y="542760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77" name="pl877"/>
            <p:cNvSpPr/>
            <p:nvPr/>
          </p:nvSpPr>
          <p:spPr>
            <a:xfrm>
              <a:off x="3552800" y="528963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78" name="pl878"/>
            <p:cNvSpPr/>
            <p:nvPr/>
          </p:nvSpPr>
          <p:spPr>
            <a:xfrm>
              <a:off x="3552800" y="515166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79" name="pl879"/>
            <p:cNvSpPr/>
            <p:nvPr/>
          </p:nvSpPr>
          <p:spPr>
            <a:xfrm>
              <a:off x="3552800" y="508268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80" name="pl880"/>
            <p:cNvSpPr/>
            <p:nvPr/>
          </p:nvSpPr>
          <p:spPr>
            <a:xfrm>
              <a:off x="373391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1" name="pl881"/>
            <p:cNvSpPr/>
            <p:nvPr/>
          </p:nvSpPr>
          <p:spPr>
            <a:xfrm>
              <a:off x="39754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2" name="pl882"/>
            <p:cNvSpPr/>
            <p:nvPr/>
          </p:nvSpPr>
          <p:spPr>
            <a:xfrm>
              <a:off x="421690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3" name="pl883"/>
            <p:cNvSpPr/>
            <p:nvPr/>
          </p:nvSpPr>
          <p:spPr>
            <a:xfrm>
              <a:off x="44583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4" name="pl884"/>
            <p:cNvSpPr/>
            <p:nvPr/>
          </p:nvSpPr>
          <p:spPr>
            <a:xfrm>
              <a:off x="46998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5" name="pl885"/>
            <p:cNvSpPr/>
            <p:nvPr/>
          </p:nvSpPr>
          <p:spPr>
            <a:xfrm>
              <a:off x="3552800" y="577252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86" name="pl886"/>
            <p:cNvSpPr/>
            <p:nvPr/>
          </p:nvSpPr>
          <p:spPr>
            <a:xfrm>
              <a:off x="3552800" y="563455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87" name="pl887"/>
            <p:cNvSpPr/>
            <p:nvPr/>
          </p:nvSpPr>
          <p:spPr>
            <a:xfrm>
              <a:off x="3552800" y="549658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88" name="pl888"/>
            <p:cNvSpPr/>
            <p:nvPr/>
          </p:nvSpPr>
          <p:spPr>
            <a:xfrm>
              <a:off x="3552800" y="535861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89" name="pl889"/>
            <p:cNvSpPr/>
            <p:nvPr/>
          </p:nvSpPr>
          <p:spPr>
            <a:xfrm>
              <a:off x="3552800" y="522064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90" name="pl890"/>
            <p:cNvSpPr/>
            <p:nvPr/>
          </p:nvSpPr>
          <p:spPr>
            <a:xfrm>
              <a:off x="36131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1" name="pl891"/>
            <p:cNvSpPr/>
            <p:nvPr/>
          </p:nvSpPr>
          <p:spPr>
            <a:xfrm>
              <a:off x="38546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2" name="pl892"/>
            <p:cNvSpPr/>
            <p:nvPr/>
          </p:nvSpPr>
          <p:spPr>
            <a:xfrm>
              <a:off x="409615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3" name="pl893"/>
            <p:cNvSpPr/>
            <p:nvPr/>
          </p:nvSpPr>
          <p:spPr>
            <a:xfrm>
              <a:off x="433765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4" name="pl894"/>
            <p:cNvSpPr/>
            <p:nvPr/>
          </p:nvSpPr>
          <p:spPr>
            <a:xfrm>
              <a:off x="457914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5" name="pl895"/>
            <p:cNvSpPr/>
            <p:nvPr/>
          </p:nvSpPr>
          <p:spPr>
            <a:xfrm>
              <a:off x="482063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6" name="pl896"/>
            <p:cNvSpPr/>
            <p:nvPr/>
          </p:nvSpPr>
          <p:spPr>
            <a:xfrm>
              <a:off x="36131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897" name="pl897"/>
            <p:cNvSpPr/>
            <p:nvPr/>
          </p:nvSpPr>
          <p:spPr>
            <a:xfrm>
              <a:off x="36131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40651" cap="flat">
              <a:solidFill>
                <a:srgbClr val="BEBEBE">
                  <a:alpha val="69803"/>
                </a:srgbClr>
              </a:solidFill>
              <a:prstDash val="solid"/>
              <a:round/>
            </a:ln>
          </p:spPr>
          <p:txBody>
            <a:bodyPr/>
            <a:lstStyle/>
            <a:p/>
          </p:txBody>
        </p:sp>
        <p:sp>
          <p:nvSpPr>
            <p:cNvPr id="898" name="pl898"/>
            <p:cNvSpPr/>
            <p:nvPr/>
          </p:nvSpPr>
          <p:spPr>
            <a:xfrm>
              <a:off x="36131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99" name="pl899"/>
            <p:cNvSpPr/>
            <p:nvPr/>
          </p:nvSpPr>
          <p:spPr>
            <a:xfrm>
              <a:off x="3613173" y="572285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900" name="pl900"/>
            <p:cNvSpPr/>
            <p:nvPr/>
          </p:nvSpPr>
          <p:spPr>
            <a:xfrm>
              <a:off x="3613173" y="5767002"/>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901" name="pl901"/>
            <p:cNvSpPr/>
            <p:nvPr/>
          </p:nvSpPr>
          <p:spPr>
            <a:xfrm>
              <a:off x="3613173" y="5656628"/>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902" name="pl902"/>
            <p:cNvSpPr/>
            <p:nvPr/>
          </p:nvSpPr>
          <p:spPr>
            <a:xfrm>
              <a:off x="3613173" y="5220648"/>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903" name="pl903"/>
            <p:cNvSpPr/>
            <p:nvPr/>
          </p:nvSpPr>
          <p:spPr>
            <a:xfrm>
              <a:off x="3613173" y="5767002"/>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904" name="pl904"/>
            <p:cNvSpPr/>
            <p:nvPr/>
          </p:nvSpPr>
          <p:spPr>
            <a:xfrm>
              <a:off x="3613173" y="572285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905" name="pl905"/>
            <p:cNvSpPr/>
            <p:nvPr/>
          </p:nvSpPr>
          <p:spPr>
            <a:xfrm>
              <a:off x="3613173" y="572285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906" name="pl906"/>
            <p:cNvSpPr/>
            <p:nvPr/>
          </p:nvSpPr>
          <p:spPr>
            <a:xfrm>
              <a:off x="3613173" y="5706296"/>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907" name="pl907"/>
            <p:cNvSpPr/>
            <p:nvPr/>
          </p:nvSpPr>
          <p:spPr>
            <a:xfrm>
              <a:off x="3613173" y="5755965"/>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908" name="pl908"/>
            <p:cNvSpPr/>
            <p:nvPr/>
          </p:nvSpPr>
          <p:spPr>
            <a:xfrm>
              <a:off x="3613173" y="5673184"/>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909" name="pl909"/>
            <p:cNvSpPr/>
            <p:nvPr/>
          </p:nvSpPr>
          <p:spPr>
            <a:xfrm>
              <a:off x="3613173" y="5634553"/>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910" name="pl910"/>
            <p:cNvSpPr/>
            <p:nvPr/>
          </p:nvSpPr>
          <p:spPr>
            <a:xfrm>
              <a:off x="3613173" y="5761484"/>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11" name="pl911"/>
            <p:cNvSpPr/>
            <p:nvPr/>
          </p:nvSpPr>
          <p:spPr>
            <a:xfrm>
              <a:off x="3613173" y="5673184"/>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912" name="pl912"/>
            <p:cNvSpPr/>
            <p:nvPr/>
          </p:nvSpPr>
          <p:spPr>
            <a:xfrm>
              <a:off x="3613173" y="572285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913" name="pl913"/>
            <p:cNvSpPr/>
            <p:nvPr/>
          </p:nvSpPr>
          <p:spPr>
            <a:xfrm>
              <a:off x="36131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14" name="pl914"/>
            <p:cNvSpPr/>
            <p:nvPr/>
          </p:nvSpPr>
          <p:spPr>
            <a:xfrm>
              <a:off x="3613173" y="5651109"/>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915" name="pl915"/>
            <p:cNvSpPr/>
            <p:nvPr/>
          </p:nvSpPr>
          <p:spPr>
            <a:xfrm>
              <a:off x="3613173" y="574492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916" name="pl916"/>
            <p:cNvSpPr/>
            <p:nvPr/>
          </p:nvSpPr>
          <p:spPr>
            <a:xfrm>
              <a:off x="3613173" y="574492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917" name="pl917"/>
            <p:cNvSpPr/>
            <p:nvPr/>
          </p:nvSpPr>
          <p:spPr>
            <a:xfrm>
              <a:off x="3613173" y="5584884"/>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918" name="pl918"/>
            <p:cNvSpPr/>
            <p:nvPr/>
          </p:nvSpPr>
          <p:spPr>
            <a:xfrm>
              <a:off x="3613173" y="5717334"/>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919" name="pl919"/>
            <p:cNvSpPr/>
            <p:nvPr/>
          </p:nvSpPr>
          <p:spPr>
            <a:xfrm>
              <a:off x="3613173" y="5750446"/>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20" name="pl920"/>
            <p:cNvSpPr/>
            <p:nvPr/>
          </p:nvSpPr>
          <p:spPr>
            <a:xfrm>
              <a:off x="3613173" y="5717334"/>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921" name="pl921"/>
            <p:cNvSpPr/>
            <p:nvPr/>
          </p:nvSpPr>
          <p:spPr>
            <a:xfrm>
              <a:off x="3613173" y="577252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22" name="pl922"/>
            <p:cNvSpPr/>
            <p:nvPr/>
          </p:nvSpPr>
          <p:spPr>
            <a:xfrm>
              <a:off x="3613173" y="5717334"/>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923" name="pl923"/>
            <p:cNvSpPr/>
            <p:nvPr/>
          </p:nvSpPr>
          <p:spPr>
            <a:xfrm>
              <a:off x="3613173" y="566214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924" name="pl924"/>
            <p:cNvSpPr/>
            <p:nvPr/>
          </p:nvSpPr>
          <p:spPr>
            <a:xfrm>
              <a:off x="36131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925" name="pl925"/>
            <p:cNvSpPr/>
            <p:nvPr/>
          </p:nvSpPr>
          <p:spPr>
            <a:xfrm>
              <a:off x="3613173" y="5750446"/>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926" name="pl926"/>
            <p:cNvSpPr/>
            <p:nvPr/>
          </p:nvSpPr>
          <p:spPr>
            <a:xfrm>
              <a:off x="36131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40651" cap="flat">
              <a:solidFill>
                <a:srgbClr val="000000">
                  <a:alpha val="100000"/>
                </a:srgbClr>
              </a:solidFill>
              <a:prstDash val="solid"/>
              <a:round/>
            </a:ln>
          </p:spPr>
          <p:txBody>
            <a:bodyPr/>
            <a:lstStyle/>
            <a:p/>
          </p:txBody>
        </p:sp>
        <p:sp>
          <p:nvSpPr>
            <p:cNvPr id="927" name="pl927"/>
            <p:cNvSpPr/>
            <p:nvPr/>
          </p:nvSpPr>
          <p:spPr>
            <a:xfrm>
              <a:off x="3613173" y="5667665"/>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FE6D8D">
                  <a:alpha val="100000"/>
                </a:srgbClr>
              </a:solidFill>
              <a:prstDash val="solid"/>
              <a:round/>
            </a:ln>
          </p:spPr>
          <p:txBody>
            <a:bodyPr/>
            <a:lstStyle/>
            <a:p/>
          </p:txBody>
        </p:sp>
        <p:sp>
          <p:nvSpPr>
            <p:cNvPr id="928" name="pl928"/>
            <p:cNvSpPr/>
            <p:nvPr/>
          </p:nvSpPr>
          <p:spPr>
            <a:xfrm>
              <a:off x="3552800" y="5772521"/>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929" name="tx929"/>
            <p:cNvSpPr/>
            <p:nvPr/>
          </p:nvSpPr>
          <p:spPr>
            <a:xfrm>
              <a:off x="3583028" y="55874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0" name="tx930"/>
            <p:cNvSpPr/>
            <p:nvPr/>
          </p:nvSpPr>
          <p:spPr>
            <a:xfrm>
              <a:off x="3824521" y="557193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1" name="tx931"/>
            <p:cNvSpPr/>
            <p:nvPr/>
          </p:nvSpPr>
          <p:spPr>
            <a:xfrm>
              <a:off x="4066014" y="5598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32" name="tx932"/>
            <p:cNvSpPr/>
            <p:nvPr/>
          </p:nvSpPr>
          <p:spPr>
            <a:xfrm>
              <a:off x="4307507" y="55817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3" name="tx933"/>
            <p:cNvSpPr/>
            <p:nvPr/>
          </p:nvSpPr>
          <p:spPr>
            <a:xfrm>
              <a:off x="4549000" y="5603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4" name="tx934"/>
            <p:cNvSpPr/>
            <p:nvPr/>
          </p:nvSpPr>
          <p:spPr>
            <a:xfrm>
              <a:off x="4760348" y="5503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35" name="rc935"/>
            <p:cNvSpPr/>
            <p:nvPr/>
          </p:nvSpPr>
          <p:spPr>
            <a:xfrm>
              <a:off x="4950600" y="875080"/>
              <a:ext cx="1328210" cy="758825"/>
            </a:xfrm>
            <a:prstGeom prst="rect">
              <a:avLst/>
            </a:prstGeom>
            <a:solidFill>
              <a:srgbClr val="EBEBEB">
                <a:alpha val="100000"/>
              </a:srgbClr>
            </a:solidFill>
          </p:spPr>
          <p:txBody>
            <a:bodyPr/>
            <a:lstStyle/>
            <a:p/>
          </p:txBody>
        </p:sp>
        <p:sp>
          <p:nvSpPr>
            <p:cNvPr id="936" name="pl936"/>
            <p:cNvSpPr/>
            <p:nvPr/>
          </p:nvSpPr>
          <p:spPr>
            <a:xfrm>
              <a:off x="49506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37" name="pl937"/>
            <p:cNvSpPr/>
            <p:nvPr/>
          </p:nvSpPr>
          <p:spPr>
            <a:xfrm>
              <a:off x="49506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38" name="pl938"/>
            <p:cNvSpPr/>
            <p:nvPr/>
          </p:nvSpPr>
          <p:spPr>
            <a:xfrm>
              <a:off x="49506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39" name="pl939"/>
            <p:cNvSpPr/>
            <p:nvPr/>
          </p:nvSpPr>
          <p:spPr>
            <a:xfrm>
              <a:off x="49506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40" name="pl940"/>
            <p:cNvSpPr/>
            <p:nvPr/>
          </p:nvSpPr>
          <p:spPr>
            <a:xfrm>
              <a:off x="49506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41" name="pl941"/>
            <p:cNvSpPr/>
            <p:nvPr/>
          </p:nvSpPr>
          <p:spPr>
            <a:xfrm>
              <a:off x="49506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42" name="pl942"/>
            <p:cNvSpPr/>
            <p:nvPr/>
          </p:nvSpPr>
          <p:spPr>
            <a:xfrm>
              <a:off x="51317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3" name="pl943"/>
            <p:cNvSpPr/>
            <p:nvPr/>
          </p:nvSpPr>
          <p:spPr>
            <a:xfrm>
              <a:off x="53732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4" name="pl944"/>
            <p:cNvSpPr/>
            <p:nvPr/>
          </p:nvSpPr>
          <p:spPr>
            <a:xfrm>
              <a:off x="56147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5" name="pl945"/>
            <p:cNvSpPr/>
            <p:nvPr/>
          </p:nvSpPr>
          <p:spPr>
            <a:xfrm>
              <a:off x="58561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6" name="pl946"/>
            <p:cNvSpPr/>
            <p:nvPr/>
          </p:nvSpPr>
          <p:spPr>
            <a:xfrm>
              <a:off x="60976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7" name="pl947"/>
            <p:cNvSpPr/>
            <p:nvPr/>
          </p:nvSpPr>
          <p:spPr>
            <a:xfrm>
              <a:off x="49506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48" name="pl948"/>
            <p:cNvSpPr/>
            <p:nvPr/>
          </p:nvSpPr>
          <p:spPr>
            <a:xfrm>
              <a:off x="49506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49" name="pl949"/>
            <p:cNvSpPr/>
            <p:nvPr/>
          </p:nvSpPr>
          <p:spPr>
            <a:xfrm>
              <a:off x="49506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50" name="pl950"/>
            <p:cNvSpPr/>
            <p:nvPr/>
          </p:nvSpPr>
          <p:spPr>
            <a:xfrm>
              <a:off x="49506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51" name="pl951"/>
            <p:cNvSpPr/>
            <p:nvPr/>
          </p:nvSpPr>
          <p:spPr>
            <a:xfrm>
              <a:off x="49506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52" name="pl952"/>
            <p:cNvSpPr/>
            <p:nvPr/>
          </p:nvSpPr>
          <p:spPr>
            <a:xfrm>
              <a:off x="50109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3" name="pl953"/>
            <p:cNvSpPr/>
            <p:nvPr/>
          </p:nvSpPr>
          <p:spPr>
            <a:xfrm>
              <a:off x="52524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4" name="pl954"/>
            <p:cNvSpPr/>
            <p:nvPr/>
          </p:nvSpPr>
          <p:spPr>
            <a:xfrm>
              <a:off x="54939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5" name="pl955"/>
            <p:cNvSpPr/>
            <p:nvPr/>
          </p:nvSpPr>
          <p:spPr>
            <a:xfrm>
              <a:off x="57354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6" name="pl956"/>
            <p:cNvSpPr/>
            <p:nvPr/>
          </p:nvSpPr>
          <p:spPr>
            <a:xfrm>
              <a:off x="59769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7" name="pl957"/>
            <p:cNvSpPr/>
            <p:nvPr/>
          </p:nvSpPr>
          <p:spPr>
            <a:xfrm>
              <a:off x="62184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8" name="pl958"/>
            <p:cNvSpPr/>
            <p:nvPr/>
          </p:nvSpPr>
          <p:spPr>
            <a:xfrm>
              <a:off x="50109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959" name="pl959"/>
            <p:cNvSpPr/>
            <p:nvPr/>
          </p:nvSpPr>
          <p:spPr>
            <a:xfrm>
              <a:off x="50109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40651" cap="flat">
              <a:solidFill>
                <a:srgbClr val="BEBEBE">
                  <a:alpha val="69803"/>
                </a:srgbClr>
              </a:solidFill>
              <a:prstDash val="solid"/>
              <a:round/>
            </a:ln>
          </p:spPr>
          <p:txBody>
            <a:bodyPr/>
            <a:lstStyle/>
            <a:p/>
          </p:txBody>
        </p:sp>
        <p:sp>
          <p:nvSpPr>
            <p:cNvPr id="960" name="pl960"/>
            <p:cNvSpPr/>
            <p:nvPr/>
          </p:nvSpPr>
          <p:spPr>
            <a:xfrm>
              <a:off x="50109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61" name="pl961"/>
            <p:cNvSpPr/>
            <p:nvPr/>
          </p:nvSpPr>
          <p:spPr>
            <a:xfrm>
              <a:off x="50109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962" name="pl962"/>
            <p:cNvSpPr/>
            <p:nvPr/>
          </p:nvSpPr>
          <p:spPr>
            <a:xfrm>
              <a:off x="50109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963" name="pl963"/>
            <p:cNvSpPr/>
            <p:nvPr/>
          </p:nvSpPr>
          <p:spPr>
            <a:xfrm>
              <a:off x="50109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964" name="pl964"/>
            <p:cNvSpPr/>
            <p:nvPr/>
          </p:nvSpPr>
          <p:spPr>
            <a:xfrm>
              <a:off x="50109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965" name="pl965"/>
            <p:cNvSpPr/>
            <p:nvPr/>
          </p:nvSpPr>
          <p:spPr>
            <a:xfrm>
              <a:off x="50109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966" name="pl966"/>
            <p:cNvSpPr/>
            <p:nvPr/>
          </p:nvSpPr>
          <p:spPr>
            <a:xfrm>
              <a:off x="50109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967" name="pl967"/>
            <p:cNvSpPr/>
            <p:nvPr/>
          </p:nvSpPr>
          <p:spPr>
            <a:xfrm>
              <a:off x="50109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968" name="pl968"/>
            <p:cNvSpPr/>
            <p:nvPr/>
          </p:nvSpPr>
          <p:spPr>
            <a:xfrm>
              <a:off x="50109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969" name="pl969"/>
            <p:cNvSpPr/>
            <p:nvPr/>
          </p:nvSpPr>
          <p:spPr>
            <a:xfrm>
              <a:off x="50109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970" name="pl970"/>
            <p:cNvSpPr/>
            <p:nvPr/>
          </p:nvSpPr>
          <p:spPr>
            <a:xfrm>
              <a:off x="50109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971" name="pl971"/>
            <p:cNvSpPr/>
            <p:nvPr/>
          </p:nvSpPr>
          <p:spPr>
            <a:xfrm>
              <a:off x="50109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972" name="pl972"/>
            <p:cNvSpPr/>
            <p:nvPr/>
          </p:nvSpPr>
          <p:spPr>
            <a:xfrm>
              <a:off x="50109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73" name="pl973"/>
            <p:cNvSpPr/>
            <p:nvPr/>
          </p:nvSpPr>
          <p:spPr>
            <a:xfrm>
              <a:off x="50109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974" name="pl974"/>
            <p:cNvSpPr/>
            <p:nvPr/>
          </p:nvSpPr>
          <p:spPr>
            <a:xfrm>
              <a:off x="50109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975" name="pl975"/>
            <p:cNvSpPr/>
            <p:nvPr/>
          </p:nvSpPr>
          <p:spPr>
            <a:xfrm>
              <a:off x="50109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76" name="pl976"/>
            <p:cNvSpPr/>
            <p:nvPr/>
          </p:nvSpPr>
          <p:spPr>
            <a:xfrm>
              <a:off x="50109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977" name="pl977"/>
            <p:cNvSpPr/>
            <p:nvPr/>
          </p:nvSpPr>
          <p:spPr>
            <a:xfrm>
              <a:off x="50109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978" name="pl978"/>
            <p:cNvSpPr/>
            <p:nvPr/>
          </p:nvSpPr>
          <p:spPr>
            <a:xfrm>
              <a:off x="50109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979" name="pl979"/>
            <p:cNvSpPr/>
            <p:nvPr/>
          </p:nvSpPr>
          <p:spPr>
            <a:xfrm>
              <a:off x="50109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980" name="pl980"/>
            <p:cNvSpPr/>
            <p:nvPr/>
          </p:nvSpPr>
          <p:spPr>
            <a:xfrm>
              <a:off x="50109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981" name="pl981"/>
            <p:cNvSpPr/>
            <p:nvPr/>
          </p:nvSpPr>
          <p:spPr>
            <a:xfrm>
              <a:off x="50109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82" name="pl982"/>
            <p:cNvSpPr/>
            <p:nvPr/>
          </p:nvSpPr>
          <p:spPr>
            <a:xfrm>
              <a:off x="50109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983" name="pl983"/>
            <p:cNvSpPr/>
            <p:nvPr/>
          </p:nvSpPr>
          <p:spPr>
            <a:xfrm>
              <a:off x="50109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84" name="pl984"/>
            <p:cNvSpPr/>
            <p:nvPr/>
          </p:nvSpPr>
          <p:spPr>
            <a:xfrm>
              <a:off x="50109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985" name="pl985"/>
            <p:cNvSpPr/>
            <p:nvPr/>
          </p:nvSpPr>
          <p:spPr>
            <a:xfrm>
              <a:off x="50109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986" name="pl986"/>
            <p:cNvSpPr/>
            <p:nvPr/>
          </p:nvSpPr>
          <p:spPr>
            <a:xfrm>
              <a:off x="50109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987" name="pl987"/>
            <p:cNvSpPr/>
            <p:nvPr/>
          </p:nvSpPr>
          <p:spPr>
            <a:xfrm>
              <a:off x="50109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988" name="pl988"/>
            <p:cNvSpPr/>
            <p:nvPr/>
          </p:nvSpPr>
          <p:spPr>
            <a:xfrm>
              <a:off x="50109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40651" cap="flat">
              <a:solidFill>
                <a:srgbClr val="000000">
                  <a:alpha val="100000"/>
                </a:srgbClr>
              </a:solidFill>
              <a:prstDash val="solid"/>
              <a:round/>
            </a:ln>
          </p:spPr>
          <p:txBody>
            <a:bodyPr/>
            <a:lstStyle/>
            <a:p/>
          </p:txBody>
        </p:sp>
        <p:sp>
          <p:nvSpPr>
            <p:cNvPr id="989" name="pl989"/>
            <p:cNvSpPr/>
            <p:nvPr/>
          </p:nvSpPr>
          <p:spPr>
            <a:xfrm>
              <a:off x="50109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D39200">
                  <a:alpha val="100000"/>
                </a:srgbClr>
              </a:solidFill>
              <a:prstDash val="solid"/>
              <a:round/>
            </a:ln>
          </p:spPr>
          <p:txBody>
            <a:bodyPr/>
            <a:lstStyle/>
            <a:p/>
          </p:txBody>
        </p:sp>
        <p:sp>
          <p:nvSpPr>
            <p:cNvPr id="990" name="pl990"/>
            <p:cNvSpPr/>
            <p:nvPr/>
          </p:nvSpPr>
          <p:spPr>
            <a:xfrm>
              <a:off x="49506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991" name="tx991"/>
            <p:cNvSpPr/>
            <p:nvPr/>
          </p:nvSpPr>
          <p:spPr>
            <a:xfrm>
              <a:off x="498082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92" name="tx992"/>
            <p:cNvSpPr/>
            <p:nvPr/>
          </p:nvSpPr>
          <p:spPr>
            <a:xfrm>
              <a:off x="5222321"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3" name="tx993"/>
            <p:cNvSpPr/>
            <p:nvPr/>
          </p:nvSpPr>
          <p:spPr>
            <a:xfrm>
              <a:off x="5463814" y="13906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94" name="tx994"/>
            <p:cNvSpPr/>
            <p:nvPr/>
          </p:nvSpPr>
          <p:spPr>
            <a:xfrm>
              <a:off x="5675162" y="1358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995" name="tx995"/>
            <p:cNvSpPr/>
            <p:nvPr/>
          </p:nvSpPr>
          <p:spPr>
            <a:xfrm>
              <a:off x="5916655" y="13202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996" name="tx996"/>
            <p:cNvSpPr/>
            <p:nvPr/>
          </p:nvSpPr>
          <p:spPr>
            <a:xfrm>
              <a:off x="6158148" y="13796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97" name="rc997"/>
            <p:cNvSpPr/>
            <p:nvPr/>
          </p:nvSpPr>
          <p:spPr>
            <a:xfrm>
              <a:off x="4950600" y="1918357"/>
              <a:ext cx="1328210" cy="758825"/>
            </a:xfrm>
            <a:prstGeom prst="rect">
              <a:avLst/>
            </a:prstGeom>
            <a:solidFill>
              <a:srgbClr val="EBEBEB">
                <a:alpha val="100000"/>
              </a:srgbClr>
            </a:solidFill>
          </p:spPr>
          <p:txBody>
            <a:bodyPr/>
            <a:lstStyle/>
            <a:p/>
          </p:txBody>
        </p:sp>
        <p:sp>
          <p:nvSpPr>
            <p:cNvPr id="998" name="pl998"/>
            <p:cNvSpPr/>
            <p:nvPr/>
          </p:nvSpPr>
          <p:spPr>
            <a:xfrm>
              <a:off x="49506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99" name="pl999"/>
            <p:cNvSpPr/>
            <p:nvPr/>
          </p:nvSpPr>
          <p:spPr>
            <a:xfrm>
              <a:off x="49506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00" name="pl1000"/>
            <p:cNvSpPr/>
            <p:nvPr/>
          </p:nvSpPr>
          <p:spPr>
            <a:xfrm>
              <a:off x="49506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01" name="pl1001"/>
            <p:cNvSpPr/>
            <p:nvPr/>
          </p:nvSpPr>
          <p:spPr>
            <a:xfrm>
              <a:off x="49506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02" name="pl1002"/>
            <p:cNvSpPr/>
            <p:nvPr/>
          </p:nvSpPr>
          <p:spPr>
            <a:xfrm>
              <a:off x="49506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03" name="pl1003"/>
            <p:cNvSpPr/>
            <p:nvPr/>
          </p:nvSpPr>
          <p:spPr>
            <a:xfrm>
              <a:off x="49506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04" name="pl1004"/>
            <p:cNvSpPr/>
            <p:nvPr/>
          </p:nvSpPr>
          <p:spPr>
            <a:xfrm>
              <a:off x="51317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5" name="pl1005"/>
            <p:cNvSpPr/>
            <p:nvPr/>
          </p:nvSpPr>
          <p:spPr>
            <a:xfrm>
              <a:off x="53732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6" name="pl1006"/>
            <p:cNvSpPr/>
            <p:nvPr/>
          </p:nvSpPr>
          <p:spPr>
            <a:xfrm>
              <a:off x="56147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7" name="pl1007"/>
            <p:cNvSpPr/>
            <p:nvPr/>
          </p:nvSpPr>
          <p:spPr>
            <a:xfrm>
              <a:off x="58561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8" name="pl1008"/>
            <p:cNvSpPr/>
            <p:nvPr/>
          </p:nvSpPr>
          <p:spPr>
            <a:xfrm>
              <a:off x="60976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9" name="pl1009"/>
            <p:cNvSpPr/>
            <p:nvPr/>
          </p:nvSpPr>
          <p:spPr>
            <a:xfrm>
              <a:off x="49506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10" name="pl1010"/>
            <p:cNvSpPr/>
            <p:nvPr/>
          </p:nvSpPr>
          <p:spPr>
            <a:xfrm>
              <a:off x="49506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11" name="pl1011"/>
            <p:cNvSpPr/>
            <p:nvPr/>
          </p:nvSpPr>
          <p:spPr>
            <a:xfrm>
              <a:off x="49506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12" name="pl1012"/>
            <p:cNvSpPr/>
            <p:nvPr/>
          </p:nvSpPr>
          <p:spPr>
            <a:xfrm>
              <a:off x="49506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13" name="pl1013"/>
            <p:cNvSpPr/>
            <p:nvPr/>
          </p:nvSpPr>
          <p:spPr>
            <a:xfrm>
              <a:off x="49506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14" name="pl1014"/>
            <p:cNvSpPr/>
            <p:nvPr/>
          </p:nvSpPr>
          <p:spPr>
            <a:xfrm>
              <a:off x="50109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5" name="pl1015"/>
            <p:cNvSpPr/>
            <p:nvPr/>
          </p:nvSpPr>
          <p:spPr>
            <a:xfrm>
              <a:off x="52524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6" name="pl1016"/>
            <p:cNvSpPr/>
            <p:nvPr/>
          </p:nvSpPr>
          <p:spPr>
            <a:xfrm>
              <a:off x="54939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7" name="pl1017"/>
            <p:cNvSpPr/>
            <p:nvPr/>
          </p:nvSpPr>
          <p:spPr>
            <a:xfrm>
              <a:off x="57354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8" name="pl1018"/>
            <p:cNvSpPr/>
            <p:nvPr/>
          </p:nvSpPr>
          <p:spPr>
            <a:xfrm>
              <a:off x="59769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9" name="pl1019"/>
            <p:cNvSpPr/>
            <p:nvPr/>
          </p:nvSpPr>
          <p:spPr>
            <a:xfrm>
              <a:off x="62184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0" name="pl1020"/>
            <p:cNvSpPr/>
            <p:nvPr/>
          </p:nvSpPr>
          <p:spPr>
            <a:xfrm>
              <a:off x="50109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021" name="pl1021"/>
            <p:cNvSpPr/>
            <p:nvPr/>
          </p:nvSpPr>
          <p:spPr>
            <a:xfrm>
              <a:off x="50109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40651" cap="flat">
              <a:solidFill>
                <a:srgbClr val="BEBEBE">
                  <a:alpha val="69803"/>
                </a:srgbClr>
              </a:solidFill>
              <a:prstDash val="solid"/>
              <a:round/>
            </a:ln>
          </p:spPr>
          <p:txBody>
            <a:bodyPr/>
            <a:lstStyle/>
            <a:p/>
          </p:txBody>
        </p:sp>
        <p:sp>
          <p:nvSpPr>
            <p:cNvPr id="1022" name="pl1022"/>
            <p:cNvSpPr/>
            <p:nvPr/>
          </p:nvSpPr>
          <p:spPr>
            <a:xfrm>
              <a:off x="50109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23" name="pl1023"/>
            <p:cNvSpPr/>
            <p:nvPr/>
          </p:nvSpPr>
          <p:spPr>
            <a:xfrm>
              <a:off x="50109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024" name="pl1024"/>
            <p:cNvSpPr/>
            <p:nvPr/>
          </p:nvSpPr>
          <p:spPr>
            <a:xfrm>
              <a:off x="50109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025" name="pl1025"/>
            <p:cNvSpPr/>
            <p:nvPr/>
          </p:nvSpPr>
          <p:spPr>
            <a:xfrm>
              <a:off x="50109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026" name="pl1026"/>
            <p:cNvSpPr/>
            <p:nvPr/>
          </p:nvSpPr>
          <p:spPr>
            <a:xfrm>
              <a:off x="50109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027" name="pl1027"/>
            <p:cNvSpPr/>
            <p:nvPr/>
          </p:nvSpPr>
          <p:spPr>
            <a:xfrm>
              <a:off x="50109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028" name="pl1028"/>
            <p:cNvSpPr/>
            <p:nvPr/>
          </p:nvSpPr>
          <p:spPr>
            <a:xfrm>
              <a:off x="50109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029" name="pl1029"/>
            <p:cNvSpPr/>
            <p:nvPr/>
          </p:nvSpPr>
          <p:spPr>
            <a:xfrm>
              <a:off x="50109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030" name="pl1030"/>
            <p:cNvSpPr/>
            <p:nvPr/>
          </p:nvSpPr>
          <p:spPr>
            <a:xfrm>
              <a:off x="50109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031" name="pl1031"/>
            <p:cNvSpPr/>
            <p:nvPr/>
          </p:nvSpPr>
          <p:spPr>
            <a:xfrm>
              <a:off x="50109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032" name="pl1032"/>
            <p:cNvSpPr/>
            <p:nvPr/>
          </p:nvSpPr>
          <p:spPr>
            <a:xfrm>
              <a:off x="50109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033" name="pl1033"/>
            <p:cNvSpPr/>
            <p:nvPr/>
          </p:nvSpPr>
          <p:spPr>
            <a:xfrm>
              <a:off x="50109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034" name="pl1034"/>
            <p:cNvSpPr/>
            <p:nvPr/>
          </p:nvSpPr>
          <p:spPr>
            <a:xfrm>
              <a:off x="50109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35" name="pl1035"/>
            <p:cNvSpPr/>
            <p:nvPr/>
          </p:nvSpPr>
          <p:spPr>
            <a:xfrm>
              <a:off x="50109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036" name="pl1036"/>
            <p:cNvSpPr/>
            <p:nvPr/>
          </p:nvSpPr>
          <p:spPr>
            <a:xfrm>
              <a:off x="50109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037" name="pl1037"/>
            <p:cNvSpPr/>
            <p:nvPr/>
          </p:nvSpPr>
          <p:spPr>
            <a:xfrm>
              <a:off x="50109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38" name="pl1038"/>
            <p:cNvSpPr/>
            <p:nvPr/>
          </p:nvSpPr>
          <p:spPr>
            <a:xfrm>
              <a:off x="50109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039" name="pl1039"/>
            <p:cNvSpPr/>
            <p:nvPr/>
          </p:nvSpPr>
          <p:spPr>
            <a:xfrm>
              <a:off x="50109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040" name="pl1040"/>
            <p:cNvSpPr/>
            <p:nvPr/>
          </p:nvSpPr>
          <p:spPr>
            <a:xfrm>
              <a:off x="50109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041" name="pl1041"/>
            <p:cNvSpPr/>
            <p:nvPr/>
          </p:nvSpPr>
          <p:spPr>
            <a:xfrm>
              <a:off x="50109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042" name="pl1042"/>
            <p:cNvSpPr/>
            <p:nvPr/>
          </p:nvSpPr>
          <p:spPr>
            <a:xfrm>
              <a:off x="50109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043" name="pl1043"/>
            <p:cNvSpPr/>
            <p:nvPr/>
          </p:nvSpPr>
          <p:spPr>
            <a:xfrm>
              <a:off x="50109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44" name="pl1044"/>
            <p:cNvSpPr/>
            <p:nvPr/>
          </p:nvSpPr>
          <p:spPr>
            <a:xfrm>
              <a:off x="50109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045" name="pl1045"/>
            <p:cNvSpPr/>
            <p:nvPr/>
          </p:nvSpPr>
          <p:spPr>
            <a:xfrm>
              <a:off x="50109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46" name="pl1046"/>
            <p:cNvSpPr/>
            <p:nvPr/>
          </p:nvSpPr>
          <p:spPr>
            <a:xfrm>
              <a:off x="50109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047" name="pl1047"/>
            <p:cNvSpPr/>
            <p:nvPr/>
          </p:nvSpPr>
          <p:spPr>
            <a:xfrm>
              <a:off x="50109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048" name="pl1048"/>
            <p:cNvSpPr/>
            <p:nvPr/>
          </p:nvSpPr>
          <p:spPr>
            <a:xfrm>
              <a:off x="50109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049" name="pl1049"/>
            <p:cNvSpPr/>
            <p:nvPr/>
          </p:nvSpPr>
          <p:spPr>
            <a:xfrm>
              <a:off x="50109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050" name="pl1050"/>
            <p:cNvSpPr/>
            <p:nvPr/>
          </p:nvSpPr>
          <p:spPr>
            <a:xfrm>
              <a:off x="50109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40651" cap="flat">
              <a:solidFill>
                <a:srgbClr val="000000">
                  <a:alpha val="100000"/>
                </a:srgbClr>
              </a:solidFill>
              <a:prstDash val="solid"/>
              <a:round/>
            </a:ln>
          </p:spPr>
          <p:txBody>
            <a:bodyPr/>
            <a:lstStyle/>
            <a:p/>
          </p:txBody>
        </p:sp>
        <p:sp>
          <p:nvSpPr>
            <p:cNvPr id="1051" name="pl1051"/>
            <p:cNvSpPr/>
            <p:nvPr/>
          </p:nvSpPr>
          <p:spPr>
            <a:xfrm>
              <a:off x="50109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00BA38">
                  <a:alpha val="100000"/>
                </a:srgbClr>
              </a:solidFill>
              <a:prstDash val="solid"/>
              <a:round/>
            </a:ln>
          </p:spPr>
          <p:txBody>
            <a:bodyPr/>
            <a:lstStyle/>
            <a:p/>
          </p:txBody>
        </p:sp>
        <p:sp>
          <p:nvSpPr>
            <p:cNvPr id="1052" name="pl1052"/>
            <p:cNvSpPr/>
            <p:nvPr/>
          </p:nvSpPr>
          <p:spPr>
            <a:xfrm>
              <a:off x="49506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053" name="tx1053"/>
            <p:cNvSpPr/>
            <p:nvPr/>
          </p:nvSpPr>
          <p:spPr>
            <a:xfrm>
              <a:off x="4980828"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4" name="tx1054"/>
            <p:cNvSpPr/>
            <p:nvPr/>
          </p:nvSpPr>
          <p:spPr>
            <a:xfrm>
              <a:off x="5222321" y="24738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5" name="tx1055"/>
            <p:cNvSpPr/>
            <p:nvPr/>
          </p:nvSpPr>
          <p:spPr>
            <a:xfrm>
              <a:off x="5463814" y="24738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6" name="tx1056"/>
            <p:cNvSpPr/>
            <p:nvPr/>
          </p:nvSpPr>
          <p:spPr>
            <a:xfrm>
              <a:off x="5705307" y="246148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7" name="tx1057"/>
            <p:cNvSpPr/>
            <p:nvPr/>
          </p:nvSpPr>
          <p:spPr>
            <a:xfrm>
              <a:off x="5946800"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8" name="tx1058"/>
            <p:cNvSpPr/>
            <p:nvPr/>
          </p:nvSpPr>
          <p:spPr>
            <a:xfrm>
              <a:off x="6188292"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9" name="rc1059"/>
            <p:cNvSpPr/>
            <p:nvPr/>
          </p:nvSpPr>
          <p:spPr>
            <a:xfrm>
              <a:off x="4950600" y="2961634"/>
              <a:ext cx="1328210" cy="758825"/>
            </a:xfrm>
            <a:prstGeom prst="rect">
              <a:avLst/>
            </a:prstGeom>
            <a:solidFill>
              <a:srgbClr val="EBEBEB">
                <a:alpha val="100000"/>
              </a:srgbClr>
            </a:solidFill>
          </p:spPr>
          <p:txBody>
            <a:bodyPr/>
            <a:lstStyle/>
            <a:p/>
          </p:txBody>
        </p:sp>
        <p:sp>
          <p:nvSpPr>
            <p:cNvPr id="1060" name="pl1060"/>
            <p:cNvSpPr/>
            <p:nvPr/>
          </p:nvSpPr>
          <p:spPr>
            <a:xfrm>
              <a:off x="49506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1" name="pl1061"/>
            <p:cNvSpPr/>
            <p:nvPr/>
          </p:nvSpPr>
          <p:spPr>
            <a:xfrm>
              <a:off x="49506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2" name="pl1062"/>
            <p:cNvSpPr/>
            <p:nvPr/>
          </p:nvSpPr>
          <p:spPr>
            <a:xfrm>
              <a:off x="49506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3" name="pl1063"/>
            <p:cNvSpPr/>
            <p:nvPr/>
          </p:nvSpPr>
          <p:spPr>
            <a:xfrm>
              <a:off x="49506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4" name="pl1064"/>
            <p:cNvSpPr/>
            <p:nvPr/>
          </p:nvSpPr>
          <p:spPr>
            <a:xfrm>
              <a:off x="49506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5" name="pl1065"/>
            <p:cNvSpPr/>
            <p:nvPr/>
          </p:nvSpPr>
          <p:spPr>
            <a:xfrm>
              <a:off x="49506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66" name="pl1066"/>
            <p:cNvSpPr/>
            <p:nvPr/>
          </p:nvSpPr>
          <p:spPr>
            <a:xfrm>
              <a:off x="51317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7" name="pl1067"/>
            <p:cNvSpPr/>
            <p:nvPr/>
          </p:nvSpPr>
          <p:spPr>
            <a:xfrm>
              <a:off x="53732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8" name="pl1068"/>
            <p:cNvSpPr/>
            <p:nvPr/>
          </p:nvSpPr>
          <p:spPr>
            <a:xfrm>
              <a:off x="56147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9" name="pl1069"/>
            <p:cNvSpPr/>
            <p:nvPr/>
          </p:nvSpPr>
          <p:spPr>
            <a:xfrm>
              <a:off x="58561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0" name="pl1070"/>
            <p:cNvSpPr/>
            <p:nvPr/>
          </p:nvSpPr>
          <p:spPr>
            <a:xfrm>
              <a:off x="60976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1" name="pl1071"/>
            <p:cNvSpPr/>
            <p:nvPr/>
          </p:nvSpPr>
          <p:spPr>
            <a:xfrm>
              <a:off x="49506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72" name="pl1072"/>
            <p:cNvSpPr/>
            <p:nvPr/>
          </p:nvSpPr>
          <p:spPr>
            <a:xfrm>
              <a:off x="49506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73" name="pl1073"/>
            <p:cNvSpPr/>
            <p:nvPr/>
          </p:nvSpPr>
          <p:spPr>
            <a:xfrm>
              <a:off x="49506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74" name="pl1074"/>
            <p:cNvSpPr/>
            <p:nvPr/>
          </p:nvSpPr>
          <p:spPr>
            <a:xfrm>
              <a:off x="49506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75" name="pl1075"/>
            <p:cNvSpPr/>
            <p:nvPr/>
          </p:nvSpPr>
          <p:spPr>
            <a:xfrm>
              <a:off x="49506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76" name="pl1076"/>
            <p:cNvSpPr/>
            <p:nvPr/>
          </p:nvSpPr>
          <p:spPr>
            <a:xfrm>
              <a:off x="50109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7" name="pl1077"/>
            <p:cNvSpPr/>
            <p:nvPr/>
          </p:nvSpPr>
          <p:spPr>
            <a:xfrm>
              <a:off x="52524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8" name="pl1078"/>
            <p:cNvSpPr/>
            <p:nvPr/>
          </p:nvSpPr>
          <p:spPr>
            <a:xfrm>
              <a:off x="54939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9" name="pl1079"/>
            <p:cNvSpPr/>
            <p:nvPr/>
          </p:nvSpPr>
          <p:spPr>
            <a:xfrm>
              <a:off x="57354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0" name="pl1080"/>
            <p:cNvSpPr/>
            <p:nvPr/>
          </p:nvSpPr>
          <p:spPr>
            <a:xfrm>
              <a:off x="59769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1" name="pl1081"/>
            <p:cNvSpPr/>
            <p:nvPr/>
          </p:nvSpPr>
          <p:spPr>
            <a:xfrm>
              <a:off x="62184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2" name="pl1082"/>
            <p:cNvSpPr/>
            <p:nvPr/>
          </p:nvSpPr>
          <p:spPr>
            <a:xfrm>
              <a:off x="50109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083" name="pl1083"/>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1084" name="pl1084"/>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85" name="pl1085"/>
            <p:cNvSpPr/>
            <p:nvPr/>
          </p:nvSpPr>
          <p:spPr>
            <a:xfrm>
              <a:off x="50109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086" name="pl1086"/>
            <p:cNvSpPr/>
            <p:nvPr/>
          </p:nvSpPr>
          <p:spPr>
            <a:xfrm>
              <a:off x="50109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087" name="pl1087"/>
            <p:cNvSpPr/>
            <p:nvPr/>
          </p:nvSpPr>
          <p:spPr>
            <a:xfrm>
              <a:off x="50109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088" name="pl1088"/>
            <p:cNvSpPr/>
            <p:nvPr/>
          </p:nvSpPr>
          <p:spPr>
            <a:xfrm>
              <a:off x="50109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089" name="pl1089"/>
            <p:cNvSpPr/>
            <p:nvPr/>
          </p:nvSpPr>
          <p:spPr>
            <a:xfrm>
              <a:off x="50109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090" name="pl1090"/>
            <p:cNvSpPr/>
            <p:nvPr/>
          </p:nvSpPr>
          <p:spPr>
            <a:xfrm>
              <a:off x="50109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091" name="pl1091"/>
            <p:cNvSpPr/>
            <p:nvPr/>
          </p:nvSpPr>
          <p:spPr>
            <a:xfrm>
              <a:off x="50109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092" name="pl1092"/>
            <p:cNvSpPr/>
            <p:nvPr/>
          </p:nvSpPr>
          <p:spPr>
            <a:xfrm>
              <a:off x="50109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093" name="pl1093"/>
            <p:cNvSpPr/>
            <p:nvPr/>
          </p:nvSpPr>
          <p:spPr>
            <a:xfrm>
              <a:off x="50109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094" name="pl1094"/>
            <p:cNvSpPr/>
            <p:nvPr/>
          </p:nvSpPr>
          <p:spPr>
            <a:xfrm>
              <a:off x="50109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095" name="pl1095"/>
            <p:cNvSpPr/>
            <p:nvPr/>
          </p:nvSpPr>
          <p:spPr>
            <a:xfrm>
              <a:off x="50109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096" name="pl1096"/>
            <p:cNvSpPr/>
            <p:nvPr/>
          </p:nvSpPr>
          <p:spPr>
            <a:xfrm>
              <a:off x="50109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97" name="pl1097"/>
            <p:cNvSpPr/>
            <p:nvPr/>
          </p:nvSpPr>
          <p:spPr>
            <a:xfrm>
              <a:off x="50109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098" name="pl1098"/>
            <p:cNvSpPr/>
            <p:nvPr/>
          </p:nvSpPr>
          <p:spPr>
            <a:xfrm>
              <a:off x="50109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099" name="pl1099"/>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00" name="pl1100"/>
            <p:cNvSpPr/>
            <p:nvPr/>
          </p:nvSpPr>
          <p:spPr>
            <a:xfrm>
              <a:off x="50109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101" name="pl1101"/>
            <p:cNvSpPr/>
            <p:nvPr/>
          </p:nvSpPr>
          <p:spPr>
            <a:xfrm>
              <a:off x="50109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102" name="pl1102"/>
            <p:cNvSpPr/>
            <p:nvPr/>
          </p:nvSpPr>
          <p:spPr>
            <a:xfrm>
              <a:off x="50109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103" name="pl1103"/>
            <p:cNvSpPr/>
            <p:nvPr/>
          </p:nvSpPr>
          <p:spPr>
            <a:xfrm>
              <a:off x="50109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104" name="pl1104"/>
            <p:cNvSpPr/>
            <p:nvPr/>
          </p:nvSpPr>
          <p:spPr>
            <a:xfrm>
              <a:off x="50109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105" name="pl1105"/>
            <p:cNvSpPr/>
            <p:nvPr/>
          </p:nvSpPr>
          <p:spPr>
            <a:xfrm>
              <a:off x="50109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06" name="pl1106"/>
            <p:cNvSpPr/>
            <p:nvPr/>
          </p:nvSpPr>
          <p:spPr>
            <a:xfrm>
              <a:off x="50109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107" name="pl1107"/>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08" name="pl1108"/>
            <p:cNvSpPr/>
            <p:nvPr/>
          </p:nvSpPr>
          <p:spPr>
            <a:xfrm>
              <a:off x="50109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109" name="pl1109"/>
            <p:cNvSpPr/>
            <p:nvPr/>
          </p:nvSpPr>
          <p:spPr>
            <a:xfrm>
              <a:off x="50109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110" name="pl1110"/>
            <p:cNvSpPr/>
            <p:nvPr/>
          </p:nvSpPr>
          <p:spPr>
            <a:xfrm>
              <a:off x="50109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111" name="pl1111"/>
            <p:cNvSpPr/>
            <p:nvPr/>
          </p:nvSpPr>
          <p:spPr>
            <a:xfrm>
              <a:off x="50109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112" name="pl1112"/>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1113" name="pl1113"/>
            <p:cNvSpPr/>
            <p:nvPr/>
          </p:nvSpPr>
          <p:spPr>
            <a:xfrm>
              <a:off x="50109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00B9E3">
                  <a:alpha val="100000"/>
                </a:srgbClr>
              </a:solidFill>
              <a:prstDash val="solid"/>
              <a:round/>
            </a:ln>
          </p:spPr>
          <p:txBody>
            <a:bodyPr/>
            <a:lstStyle/>
            <a:p/>
          </p:txBody>
        </p:sp>
        <p:sp>
          <p:nvSpPr>
            <p:cNvPr id="1114" name="pl1114"/>
            <p:cNvSpPr/>
            <p:nvPr/>
          </p:nvSpPr>
          <p:spPr>
            <a:xfrm>
              <a:off x="49506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115" name="tx1115"/>
            <p:cNvSpPr/>
            <p:nvPr/>
          </p:nvSpPr>
          <p:spPr>
            <a:xfrm>
              <a:off x="498082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16" name="tx1116"/>
            <p:cNvSpPr/>
            <p:nvPr/>
          </p:nvSpPr>
          <p:spPr>
            <a:xfrm>
              <a:off x="522232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17" name="tx1117"/>
            <p:cNvSpPr/>
            <p:nvPr/>
          </p:nvSpPr>
          <p:spPr>
            <a:xfrm>
              <a:off x="5463814"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18" name="tx1118"/>
            <p:cNvSpPr/>
            <p:nvPr/>
          </p:nvSpPr>
          <p:spPr>
            <a:xfrm>
              <a:off x="570530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19" name="tx1119"/>
            <p:cNvSpPr/>
            <p:nvPr/>
          </p:nvSpPr>
          <p:spPr>
            <a:xfrm>
              <a:off x="594680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20" name="tx1120"/>
            <p:cNvSpPr/>
            <p:nvPr/>
          </p:nvSpPr>
          <p:spPr>
            <a:xfrm>
              <a:off x="6188292"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21" name="rc1121"/>
            <p:cNvSpPr/>
            <p:nvPr/>
          </p:nvSpPr>
          <p:spPr>
            <a:xfrm>
              <a:off x="4950600" y="4004911"/>
              <a:ext cx="1328210" cy="758825"/>
            </a:xfrm>
            <a:prstGeom prst="rect">
              <a:avLst/>
            </a:prstGeom>
            <a:solidFill>
              <a:srgbClr val="EBEBEB">
                <a:alpha val="100000"/>
              </a:srgbClr>
            </a:solidFill>
          </p:spPr>
          <p:txBody>
            <a:bodyPr/>
            <a:lstStyle/>
            <a:p/>
          </p:txBody>
        </p:sp>
        <p:sp>
          <p:nvSpPr>
            <p:cNvPr id="1122" name="pl1122"/>
            <p:cNvSpPr/>
            <p:nvPr/>
          </p:nvSpPr>
          <p:spPr>
            <a:xfrm>
              <a:off x="49506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3" name="pl1123"/>
            <p:cNvSpPr/>
            <p:nvPr/>
          </p:nvSpPr>
          <p:spPr>
            <a:xfrm>
              <a:off x="49506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4" name="pl1124"/>
            <p:cNvSpPr/>
            <p:nvPr/>
          </p:nvSpPr>
          <p:spPr>
            <a:xfrm>
              <a:off x="49506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5" name="pl1125"/>
            <p:cNvSpPr/>
            <p:nvPr/>
          </p:nvSpPr>
          <p:spPr>
            <a:xfrm>
              <a:off x="49506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6" name="pl1126"/>
            <p:cNvSpPr/>
            <p:nvPr/>
          </p:nvSpPr>
          <p:spPr>
            <a:xfrm>
              <a:off x="49506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7" name="pl1127"/>
            <p:cNvSpPr/>
            <p:nvPr/>
          </p:nvSpPr>
          <p:spPr>
            <a:xfrm>
              <a:off x="49506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28" name="pl1128"/>
            <p:cNvSpPr/>
            <p:nvPr/>
          </p:nvSpPr>
          <p:spPr>
            <a:xfrm>
              <a:off x="51317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9" name="pl1129"/>
            <p:cNvSpPr/>
            <p:nvPr/>
          </p:nvSpPr>
          <p:spPr>
            <a:xfrm>
              <a:off x="53732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0" name="pl1130"/>
            <p:cNvSpPr/>
            <p:nvPr/>
          </p:nvSpPr>
          <p:spPr>
            <a:xfrm>
              <a:off x="56147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1" name="pl1131"/>
            <p:cNvSpPr/>
            <p:nvPr/>
          </p:nvSpPr>
          <p:spPr>
            <a:xfrm>
              <a:off x="58561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2" name="pl1132"/>
            <p:cNvSpPr/>
            <p:nvPr/>
          </p:nvSpPr>
          <p:spPr>
            <a:xfrm>
              <a:off x="60976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3" name="pl1133"/>
            <p:cNvSpPr/>
            <p:nvPr/>
          </p:nvSpPr>
          <p:spPr>
            <a:xfrm>
              <a:off x="49506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34" name="pl1134"/>
            <p:cNvSpPr/>
            <p:nvPr/>
          </p:nvSpPr>
          <p:spPr>
            <a:xfrm>
              <a:off x="49506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35" name="pl1135"/>
            <p:cNvSpPr/>
            <p:nvPr/>
          </p:nvSpPr>
          <p:spPr>
            <a:xfrm>
              <a:off x="49506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36" name="pl1136"/>
            <p:cNvSpPr/>
            <p:nvPr/>
          </p:nvSpPr>
          <p:spPr>
            <a:xfrm>
              <a:off x="49506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37" name="pl1137"/>
            <p:cNvSpPr/>
            <p:nvPr/>
          </p:nvSpPr>
          <p:spPr>
            <a:xfrm>
              <a:off x="49506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38" name="pl1138"/>
            <p:cNvSpPr/>
            <p:nvPr/>
          </p:nvSpPr>
          <p:spPr>
            <a:xfrm>
              <a:off x="50109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9" name="pl1139"/>
            <p:cNvSpPr/>
            <p:nvPr/>
          </p:nvSpPr>
          <p:spPr>
            <a:xfrm>
              <a:off x="52524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0" name="pl1140"/>
            <p:cNvSpPr/>
            <p:nvPr/>
          </p:nvSpPr>
          <p:spPr>
            <a:xfrm>
              <a:off x="54939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1" name="pl1141"/>
            <p:cNvSpPr/>
            <p:nvPr/>
          </p:nvSpPr>
          <p:spPr>
            <a:xfrm>
              <a:off x="57354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2" name="pl1142"/>
            <p:cNvSpPr/>
            <p:nvPr/>
          </p:nvSpPr>
          <p:spPr>
            <a:xfrm>
              <a:off x="59769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3" name="pl1143"/>
            <p:cNvSpPr/>
            <p:nvPr/>
          </p:nvSpPr>
          <p:spPr>
            <a:xfrm>
              <a:off x="62184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4" name="pl1144"/>
            <p:cNvSpPr/>
            <p:nvPr/>
          </p:nvSpPr>
          <p:spPr>
            <a:xfrm>
              <a:off x="50109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145" name="pl1145"/>
            <p:cNvSpPr/>
            <p:nvPr/>
          </p:nvSpPr>
          <p:spPr>
            <a:xfrm>
              <a:off x="50109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1146" name="pl1146"/>
            <p:cNvSpPr/>
            <p:nvPr/>
          </p:nvSpPr>
          <p:spPr>
            <a:xfrm>
              <a:off x="50109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47" name="pl1147"/>
            <p:cNvSpPr/>
            <p:nvPr/>
          </p:nvSpPr>
          <p:spPr>
            <a:xfrm>
              <a:off x="50109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148" name="pl1148"/>
            <p:cNvSpPr/>
            <p:nvPr/>
          </p:nvSpPr>
          <p:spPr>
            <a:xfrm>
              <a:off x="50109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149" name="pl1149"/>
            <p:cNvSpPr/>
            <p:nvPr/>
          </p:nvSpPr>
          <p:spPr>
            <a:xfrm>
              <a:off x="50109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150" name="pl1150"/>
            <p:cNvSpPr/>
            <p:nvPr/>
          </p:nvSpPr>
          <p:spPr>
            <a:xfrm>
              <a:off x="50109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151" name="pl1151"/>
            <p:cNvSpPr/>
            <p:nvPr/>
          </p:nvSpPr>
          <p:spPr>
            <a:xfrm>
              <a:off x="50109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152" name="pl1152"/>
            <p:cNvSpPr/>
            <p:nvPr/>
          </p:nvSpPr>
          <p:spPr>
            <a:xfrm>
              <a:off x="50109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153" name="pl1153"/>
            <p:cNvSpPr/>
            <p:nvPr/>
          </p:nvSpPr>
          <p:spPr>
            <a:xfrm>
              <a:off x="50109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154" name="pl1154"/>
            <p:cNvSpPr/>
            <p:nvPr/>
          </p:nvSpPr>
          <p:spPr>
            <a:xfrm>
              <a:off x="50109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155" name="pl1155"/>
            <p:cNvSpPr/>
            <p:nvPr/>
          </p:nvSpPr>
          <p:spPr>
            <a:xfrm>
              <a:off x="50109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156" name="pl1156"/>
            <p:cNvSpPr/>
            <p:nvPr/>
          </p:nvSpPr>
          <p:spPr>
            <a:xfrm>
              <a:off x="50109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157" name="pl1157"/>
            <p:cNvSpPr/>
            <p:nvPr/>
          </p:nvSpPr>
          <p:spPr>
            <a:xfrm>
              <a:off x="50109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158" name="pl1158"/>
            <p:cNvSpPr/>
            <p:nvPr/>
          </p:nvSpPr>
          <p:spPr>
            <a:xfrm>
              <a:off x="50109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59" name="pl1159"/>
            <p:cNvSpPr/>
            <p:nvPr/>
          </p:nvSpPr>
          <p:spPr>
            <a:xfrm>
              <a:off x="50109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160" name="pl1160"/>
            <p:cNvSpPr/>
            <p:nvPr/>
          </p:nvSpPr>
          <p:spPr>
            <a:xfrm>
              <a:off x="50109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161" name="pl1161"/>
            <p:cNvSpPr/>
            <p:nvPr/>
          </p:nvSpPr>
          <p:spPr>
            <a:xfrm>
              <a:off x="50109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62" name="pl1162"/>
            <p:cNvSpPr/>
            <p:nvPr/>
          </p:nvSpPr>
          <p:spPr>
            <a:xfrm>
              <a:off x="50109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163" name="pl1163"/>
            <p:cNvSpPr/>
            <p:nvPr/>
          </p:nvSpPr>
          <p:spPr>
            <a:xfrm>
              <a:off x="50109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164" name="pl1164"/>
            <p:cNvSpPr/>
            <p:nvPr/>
          </p:nvSpPr>
          <p:spPr>
            <a:xfrm>
              <a:off x="50109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165" name="pl1165"/>
            <p:cNvSpPr/>
            <p:nvPr/>
          </p:nvSpPr>
          <p:spPr>
            <a:xfrm>
              <a:off x="50109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166" name="pl1166"/>
            <p:cNvSpPr/>
            <p:nvPr/>
          </p:nvSpPr>
          <p:spPr>
            <a:xfrm>
              <a:off x="50109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167" name="pl1167"/>
            <p:cNvSpPr/>
            <p:nvPr/>
          </p:nvSpPr>
          <p:spPr>
            <a:xfrm>
              <a:off x="50109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68" name="pl1168"/>
            <p:cNvSpPr/>
            <p:nvPr/>
          </p:nvSpPr>
          <p:spPr>
            <a:xfrm>
              <a:off x="50109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169" name="pl1169"/>
            <p:cNvSpPr/>
            <p:nvPr/>
          </p:nvSpPr>
          <p:spPr>
            <a:xfrm>
              <a:off x="50109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70" name="pl1170"/>
            <p:cNvSpPr/>
            <p:nvPr/>
          </p:nvSpPr>
          <p:spPr>
            <a:xfrm>
              <a:off x="50109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171" name="pl1171"/>
            <p:cNvSpPr/>
            <p:nvPr/>
          </p:nvSpPr>
          <p:spPr>
            <a:xfrm>
              <a:off x="50109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172" name="pl1172"/>
            <p:cNvSpPr/>
            <p:nvPr/>
          </p:nvSpPr>
          <p:spPr>
            <a:xfrm>
              <a:off x="50109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173" name="pl1173"/>
            <p:cNvSpPr/>
            <p:nvPr/>
          </p:nvSpPr>
          <p:spPr>
            <a:xfrm>
              <a:off x="50109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174" name="pl1174"/>
            <p:cNvSpPr/>
            <p:nvPr/>
          </p:nvSpPr>
          <p:spPr>
            <a:xfrm>
              <a:off x="50109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1175" name="pl1175"/>
            <p:cNvSpPr/>
            <p:nvPr/>
          </p:nvSpPr>
          <p:spPr>
            <a:xfrm>
              <a:off x="50109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DB72FB">
                  <a:alpha val="100000"/>
                </a:srgbClr>
              </a:solidFill>
              <a:prstDash val="solid"/>
              <a:round/>
            </a:ln>
          </p:spPr>
          <p:txBody>
            <a:bodyPr/>
            <a:lstStyle/>
            <a:p/>
          </p:txBody>
        </p:sp>
        <p:sp>
          <p:nvSpPr>
            <p:cNvPr id="1176" name="pl1176"/>
            <p:cNvSpPr/>
            <p:nvPr/>
          </p:nvSpPr>
          <p:spPr>
            <a:xfrm>
              <a:off x="49506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177" name="tx1177"/>
            <p:cNvSpPr/>
            <p:nvPr/>
          </p:nvSpPr>
          <p:spPr>
            <a:xfrm>
              <a:off x="4980828" y="4554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8" name="tx1178"/>
            <p:cNvSpPr/>
            <p:nvPr/>
          </p:nvSpPr>
          <p:spPr>
            <a:xfrm>
              <a:off x="5222321" y="4554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79" name="tx1179"/>
            <p:cNvSpPr/>
            <p:nvPr/>
          </p:nvSpPr>
          <p:spPr>
            <a:xfrm>
              <a:off x="5463814" y="4554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80" name="tx1180"/>
            <p:cNvSpPr/>
            <p:nvPr/>
          </p:nvSpPr>
          <p:spPr>
            <a:xfrm>
              <a:off x="5705307"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81" name="tx1181"/>
            <p:cNvSpPr/>
            <p:nvPr/>
          </p:nvSpPr>
          <p:spPr>
            <a:xfrm>
              <a:off x="5946800"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82" name="tx1182"/>
            <p:cNvSpPr/>
            <p:nvPr/>
          </p:nvSpPr>
          <p:spPr>
            <a:xfrm>
              <a:off x="6188292"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83" name="rc1183"/>
            <p:cNvSpPr/>
            <p:nvPr/>
          </p:nvSpPr>
          <p:spPr>
            <a:xfrm>
              <a:off x="6348400" y="875080"/>
              <a:ext cx="1328210" cy="758825"/>
            </a:xfrm>
            <a:prstGeom prst="rect">
              <a:avLst/>
            </a:prstGeom>
            <a:solidFill>
              <a:srgbClr val="EBEBEB">
                <a:alpha val="100000"/>
              </a:srgbClr>
            </a:solidFill>
          </p:spPr>
          <p:txBody>
            <a:bodyPr/>
            <a:lstStyle/>
            <a:p/>
          </p:txBody>
        </p:sp>
        <p:sp>
          <p:nvSpPr>
            <p:cNvPr id="1184" name="pl1184"/>
            <p:cNvSpPr/>
            <p:nvPr/>
          </p:nvSpPr>
          <p:spPr>
            <a:xfrm>
              <a:off x="63484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85" name="pl1185"/>
            <p:cNvSpPr/>
            <p:nvPr/>
          </p:nvSpPr>
          <p:spPr>
            <a:xfrm>
              <a:off x="63484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86" name="pl1186"/>
            <p:cNvSpPr/>
            <p:nvPr/>
          </p:nvSpPr>
          <p:spPr>
            <a:xfrm>
              <a:off x="63484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87" name="pl1187"/>
            <p:cNvSpPr/>
            <p:nvPr/>
          </p:nvSpPr>
          <p:spPr>
            <a:xfrm>
              <a:off x="63484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88" name="pl1188"/>
            <p:cNvSpPr/>
            <p:nvPr/>
          </p:nvSpPr>
          <p:spPr>
            <a:xfrm>
              <a:off x="63484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89" name="pl1189"/>
            <p:cNvSpPr/>
            <p:nvPr/>
          </p:nvSpPr>
          <p:spPr>
            <a:xfrm>
              <a:off x="63484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90" name="pl1190"/>
            <p:cNvSpPr/>
            <p:nvPr/>
          </p:nvSpPr>
          <p:spPr>
            <a:xfrm>
              <a:off x="65295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1" name="pl1191"/>
            <p:cNvSpPr/>
            <p:nvPr/>
          </p:nvSpPr>
          <p:spPr>
            <a:xfrm>
              <a:off x="67710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2" name="pl1192"/>
            <p:cNvSpPr/>
            <p:nvPr/>
          </p:nvSpPr>
          <p:spPr>
            <a:xfrm>
              <a:off x="70125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3" name="pl1193"/>
            <p:cNvSpPr/>
            <p:nvPr/>
          </p:nvSpPr>
          <p:spPr>
            <a:xfrm>
              <a:off x="72539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4" name="pl1194"/>
            <p:cNvSpPr/>
            <p:nvPr/>
          </p:nvSpPr>
          <p:spPr>
            <a:xfrm>
              <a:off x="74954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5" name="pl1195"/>
            <p:cNvSpPr/>
            <p:nvPr/>
          </p:nvSpPr>
          <p:spPr>
            <a:xfrm>
              <a:off x="63484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96" name="pl1196"/>
            <p:cNvSpPr/>
            <p:nvPr/>
          </p:nvSpPr>
          <p:spPr>
            <a:xfrm>
              <a:off x="63484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97" name="pl1197"/>
            <p:cNvSpPr/>
            <p:nvPr/>
          </p:nvSpPr>
          <p:spPr>
            <a:xfrm>
              <a:off x="63484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98" name="pl1198"/>
            <p:cNvSpPr/>
            <p:nvPr/>
          </p:nvSpPr>
          <p:spPr>
            <a:xfrm>
              <a:off x="63484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99" name="pl1199"/>
            <p:cNvSpPr/>
            <p:nvPr/>
          </p:nvSpPr>
          <p:spPr>
            <a:xfrm>
              <a:off x="63484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00" name="pl1200"/>
            <p:cNvSpPr/>
            <p:nvPr/>
          </p:nvSpPr>
          <p:spPr>
            <a:xfrm>
              <a:off x="64087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1" name="pl1201"/>
            <p:cNvSpPr/>
            <p:nvPr/>
          </p:nvSpPr>
          <p:spPr>
            <a:xfrm>
              <a:off x="66502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2" name="pl1202"/>
            <p:cNvSpPr/>
            <p:nvPr/>
          </p:nvSpPr>
          <p:spPr>
            <a:xfrm>
              <a:off x="68917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3" name="pl1203"/>
            <p:cNvSpPr/>
            <p:nvPr/>
          </p:nvSpPr>
          <p:spPr>
            <a:xfrm>
              <a:off x="71332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4" name="pl1204"/>
            <p:cNvSpPr/>
            <p:nvPr/>
          </p:nvSpPr>
          <p:spPr>
            <a:xfrm>
              <a:off x="73747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5" name="pl1205"/>
            <p:cNvSpPr/>
            <p:nvPr/>
          </p:nvSpPr>
          <p:spPr>
            <a:xfrm>
              <a:off x="76162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6" name="pl1206"/>
            <p:cNvSpPr/>
            <p:nvPr/>
          </p:nvSpPr>
          <p:spPr>
            <a:xfrm>
              <a:off x="64087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207" name="pl1207"/>
            <p:cNvSpPr/>
            <p:nvPr/>
          </p:nvSpPr>
          <p:spPr>
            <a:xfrm>
              <a:off x="64087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40651" cap="flat">
              <a:solidFill>
                <a:srgbClr val="BEBEBE">
                  <a:alpha val="69803"/>
                </a:srgbClr>
              </a:solidFill>
              <a:prstDash val="solid"/>
              <a:round/>
            </a:ln>
          </p:spPr>
          <p:txBody>
            <a:bodyPr/>
            <a:lstStyle/>
            <a:p/>
          </p:txBody>
        </p:sp>
        <p:sp>
          <p:nvSpPr>
            <p:cNvPr id="1208" name="pl1208"/>
            <p:cNvSpPr/>
            <p:nvPr/>
          </p:nvSpPr>
          <p:spPr>
            <a:xfrm>
              <a:off x="64087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09" name="pl1209"/>
            <p:cNvSpPr/>
            <p:nvPr/>
          </p:nvSpPr>
          <p:spPr>
            <a:xfrm>
              <a:off x="64087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210" name="pl1210"/>
            <p:cNvSpPr/>
            <p:nvPr/>
          </p:nvSpPr>
          <p:spPr>
            <a:xfrm>
              <a:off x="64087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211" name="pl1211"/>
            <p:cNvSpPr/>
            <p:nvPr/>
          </p:nvSpPr>
          <p:spPr>
            <a:xfrm>
              <a:off x="64087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212" name="pl1212"/>
            <p:cNvSpPr/>
            <p:nvPr/>
          </p:nvSpPr>
          <p:spPr>
            <a:xfrm>
              <a:off x="64087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213" name="pl1213"/>
            <p:cNvSpPr/>
            <p:nvPr/>
          </p:nvSpPr>
          <p:spPr>
            <a:xfrm>
              <a:off x="64087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214" name="pl1214"/>
            <p:cNvSpPr/>
            <p:nvPr/>
          </p:nvSpPr>
          <p:spPr>
            <a:xfrm>
              <a:off x="64087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215" name="pl1215"/>
            <p:cNvSpPr/>
            <p:nvPr/>
          </p:nvSpPr>
          <p:spPr>
            <a:xfrm>
              <a:off x="64087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216" name="pl1216"/>
            <p:cNvSpPr/>
            <p:nvPr/>
          </p:nvSpPr>
          <p:spPr>
            <a:xfrm>
              <a:off x="64087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217" name="pl1217"/>
            <p:cNvSpPr/>
            <p:nvPr/>
          </p:nvSpPr>
          <p:spPr>
            <a:xfrm>
              <a:off x="64087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218" name="pl1218"/>
            <p:cNvSpPr/>
            <p:nvPr/>
          </p:nvSpPr>
          <p:spPr>
            <a:xfrm>
              <a:off x="64087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219" name="pl1219"/>
            <p:cNvSpPr/>
            <p:nvPr/>
          </p:nvSpPr>
          <p:spPr>
            <a:xfrm>
              <a:off x="64087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220" name="pl1220"/>
            <p:cNvSpPr/>
            <p:nvPr/>
          </p:nvSpPr>
          <p:spPr>
            <a:xfrm>
              <a:off x="64087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21" name="pl1221"/>
            <p:cNvSpPr/>
            <p:nvPr/>
          </p:nvSpPr>
          <p:spPr>
            <a:xfrm>
              <a:off x="64087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222" name="pl1222"/>
            <p:cNvSpPr/>
            <p:nvPr/>
          </p:nvSpPr>
          <p:spPr>
            <a:xfrm>
              <a:off x="64087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223" name="pl1223"/>
            <p:cNvSpPr/>
            <p:nvPr/>
          </p:nvSpPr>
          <p:spPr>
            <a:xfrm>
              <a:off x="64087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24" name="pl1224"/>
            <p:cNvSpPr/>
            <p:nvPr/>
          </p:nvSpPr>
          <p:spPr>
            <a:xfrm>
              <a:off x="64087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225" name="pl1225"/>
            <p:cNvSpPr/>
            <p:nvPr/>
          </p:nvSpPr>
          <p:spPr>
            <a:xfrm>
              <a:off x="64087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226" name="pl1226"/>
            <p:cNvSpPr/>
            <p:nvPr/>
          </p:nvSpPr>
          <p:spPr>
            <a:xfrm>
              <a:off x="64087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227" name="pl1227"/>
            <p:cNvSpPr/>
            <p:nvPr/>
          </p:nvSpPr>
          <p:spPr>
            <a:xfrm>
              <a:off x="64087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228" name="pl1228"/>
            <p:cNvSpPr/>
            <p:nvPr/>
          </p:nvSpPr>
          <p:spPr>
            <a:xfrm>
              <a:off x="64087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229" name="pl1229"/>
            <p:cNvSpPr/>
            <p:nvPr/>
          </p:nvSpPr>
          <p:spPr>
            <a:xfrm>
              <a:off x="64087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30" name="pl1230"/>
            <p:cNvSpPr/>
            <p:nvPr/>
          </p:nvSpPr>
          <p:spPr>
            <a:xfrm>
              <a:off x="64087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231" name="pl1231"/>
            <p:cNvSpPr/>
            <p:nvPr/>
          </p:nvSpPr>
          <p:spPr>
            <a:xfrm>
              <a:off x="64087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32" name="pl1232"/>
            <p:cNvSpPr/>
            <p:nvPr/>
          </p:nvSpPr>
          <p:spPr>
            <a:xfrm>
              <a:off x="64087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233" name="pl1233"/>
            <p:cNvSpPr/>
            <p:nvPr/>
          </p:nvSpPr>
          <p:spPr>
            <a:xfrm>
              <a:off x="64087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234" name="pl1234"/>
            <p:cNvSpPr/>
            <p:nvPr/>
          </p:nvSpPr>
          <p:spPr>
            <a:xfrm>
              <a:off x="64087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235" name="pl1235"/>
            <p:cNvSpPr/>
            <p:nvPr/>
          </p:nvSpPr>
          <p:spPr>
            <a:xfrm>
              <a:off x="64087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236" name="pl1236"/>
            <p:cNvSpPr/>
            <p:nvPr/>
          </p:nvSpPr>
          <p:spPr>
            <a:xfrm>
              <a:off x="64087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40651" cap="flat">
              <a:solidFill>
                <a:srgbClr val="000000">
                  <a:alpha val="100000"/>
                </a:srgbClr>
              </a:solidFill>
              <a:prstDash val="solid"/>
              <a:round/>
            </a:ln>
          </p:spPr>
          <p:txBody>
            <a:bodyPr/>
            <a:lstStyle/>
            <a:p/>
          </p:txBody>
        </p:sp>
        <p:sp>
          <p:nvSpPr>
            <p:cNvPr id="1237" name="pl1237"/>
            <p:cNvSpPr/>
            <p:nvPr/>
          </p:nvSpPr>
          <p:spPr>
            <a:xfrm>
              <a:off x="64087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C19B00">
                  <a:alpha val="100000"/>
                </a:srgbClr>
              </a:solidFill>
              <a:prstDash val="solid"/>
              <a:round/>
            </a:ln>
          </p:spPr>
          <p:txBody>
            <a:bodyPr/>
            <a:lstStyle/>
            <a:p/>
          </p:txBody>
        </p:sp>
        <p:sp>
          <p:nvSpPr>
            <p:cNvPr id="1238" name="pl1238"/>
            <p:cNvSpPr/>
            <p:nvPr/>
          </p:nvSpPr>
          <p:spPr>
            <a:xfrm>
              <a:off x="63484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239" name="tx1239"/>
            <p:cNvSpPr/>
            <p:nvPr/>
          </p:nvSpPr>
          <p:spPr>
            <a:xfrm>
              <a:off x="7555948" y="1098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40" name="tx1240"/>
            <p:cNvSpPr/>
            <p:nvPr/>
          </p:nvSpPr>
          <p:spPr>
            <a:xfrm>
              <a:off x="6378628"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41" name="tx1241"/>
            <p:cNvSpPr/>
            <p:nvPr/>
          </p:nvSpPr>
          <p:spPr>
            <a:xfrm>
              <a:off x="6620121"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42" name="tx1242"/>
            <p:cNvSpPr/>
            <p:nvPr/>
          </p:nvSpPr>
          <p:spPr>
            <a:xfrm>
              <a:off x="6861614"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43" name="tx1243"/>
            <p:cNvSpPr/>
            <p:nvPr/>
          </p:nvSpPr>
          <p:spPr>
            <a:xfrm>
              <a:off x="7103107"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44" name="tx1244"/>
            <p:cNvSpPr/>
            <p:nvPr/>
          </p:nvSpPr>
          <p:spPr>
            <a:xfrm>
              <a:off x="7284310" y="8829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245" name="rc1245"/>
            <p:cNvSpPr/>
            <p:nvPr/>
          </p:nvSpPr>
          <p:spPr>
            <a:xfrm>
              <a:off x="6348400" y="1918357"/>
              <a:ext cx="1328210" cy="758825"/>
            </a:xfrm>
            <a:prstGeom prst="rect">
              <a:avLst/>
            </a:prstGeom>
            <a:solidFill>
              <a:srgbClr val="EBEBEB">
                <a:alpha val="100000"/>
              </a:srgbClr>
            </a:solidFill>
          </p:spPr>
          <p:txBody>
            <a:bodyPr/>
            <a:lstStyle/>
            <a:p/>
          </p:txBody>
        </p:sp>
        <p:sp>
          <p:nvSpPr>
            <p:cNvPr id="1246" name="pl1246"/>
            <p:cNvSpPr/>
            <p:nvPr/>
          </p:nvSpPr>
          <p:spPr>
            <a:xfrm>
              <a:off x="63484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47" name="pl1247"/>
            <p:cNvSpPr/>
            <p:nvPr/>
          </p:nvSpPr>
          <p:spPr>
            <a:xfrm>
              <a:off x="63484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48" name="pl1248"/>
            <p:cNvSpPr/>
            <p:nvPr/>
          </p:nvSpPr>
          <p:spPr>
            <a:xfrm>
              <a:off x="63484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49" name="pl1249"/>
            <p:cNvSpPr/>
            <p:nvPr/>
          </p:nvSpPr>
          <p:spPr>
            <a:xfrm>
              <a:off x="63484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50" name="pl1250"/>
            <p:cNvSpPr/>
            <p:nvPr/>
          </p:nvSpPr>
          <p:spPr>
            <a:xfrm>
              <a:off x="63484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51" name="pl1251"/>
            <p:cNvSpPr/>
            <p:nvPr/>
          </p:nvSpPr>
          <p:spPr>
            <a:xfrm>
              <a:off x="63484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52" name="pl1252"/>
            <p:cNvSpPr/>
            <p:nvPr/>
          </p:nvSpPr>
          <p:spPr>
            <a:xfrm>
              <a:off x="65295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3" name="pl1253"/>
            <p:cNvSpPr/>
            <p:nvPr/>
          </p:nvSpPr>
          <p:spPr>
            <a:xfrm>
              <a:off x="67710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4" name="pl1254"/>
            <p:cNvSpPr/>
            <p:nvPr/>
          </p:nvSpPr>
          <p:spPr>
            <a:xfrm>
              <a:off x="70125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5" name="pl1255"/>
            <p:cNvSpPr/>
            <p:nvPr/>
          </p:nvSpPr>
          <p:spPr>
            <a:xfrm>
              <a:off x="72539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6" name="pl1256"/>
            <p:cNvSpPr/>
            <p:nvPr/>
          </p:nvSpPr>
          <p:spPr>
            <a:xfrm>
              <a:off x="74954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7" name="pl1257"/>
            <p:cNvSpPr/>
            <p:nvPr/>
          </p:nvSpPr>
          <p:spPr>
            <a:xfrm>
              <a:off x="63484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58" name="pl1258"/>
            <p:cNvSpPr/>
            <p:nvPr/>
          </p:nvSpPr>
          <p:spPr>
            <a:xfrm>
              <a:off x="63484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59" name="pl1259"/>
            <p:cNvSpPr/>
            <p:nvPr/>
          </p:nvSpPr>
          <p:spPr>
            <a:xfrm>
              <a:off x="63484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60" name="pl1260"/>
            <p:cNvSpPr/>
            <p:nvPr/>
          </p:nvSpPr>
          <p:spPr>
            <a:xfrm>
              <a:off x="63484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61" name="pl1261"/>
            <p:cNvSpPr/>
            <p:nvPr/>
          </p:nvSpPr>
          <p:spPr>
            <a:xfrm>
              <a:off x="63484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62" name="pl1262"/>
            <p:cNvSpPr/>
            <p:nvPr/>
          </p:nvSpPr>
          <p:spPr>
            <a:xfrm>
              <a:off x="64087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3" name="pl1263"/>
            <p:cNvSpPr/>
            <p:nvPr/>
          </p:nvSpPr>
          <p:spPr>
            <a:xfrm>
              <a:off x="66502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4" name="pl1264"/>
            <p:cNvSpPr/>
            <p:nvPr/>
          </p:nvSpPr>
          <p:spPr>
            <a:xfrm>
              <a:off x="68917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5" name="pl1265"/>
            <p:cNvSpPr/>
            <p:nvPr/>
          </p:nvSpPr>
          <p:spPr>
            <a:xfrm>
              <a:off x="71332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6" name="pl1266"/>
            <p:cNvSpPr/>
            <p:nvPr/>
          </p:nvSpPr>
          <p:spPr>
            <a:xfrm>
              <a:off x="73747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7" name="pl1267"/>
            <p:cNvSpPr/>
            <p:nvPr/>
          </p:nvSpPr>
          <p:spPr>
            <a:xfrm>
              <a:off x="76162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8" name="pl1268"/>
            <p:cNvSpPr/>
            <p:nvPr/>
          </p:nvSpPr>
          <p:spPr>
            <a:xfrm>
              <a:off x="64087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269" name="pl1269"/>
            <p:cNvSpPr/>
            <p:nvPr/>
          </p:nvSpPr>
          <p:spPr>
            <a:xfrm>
              <a:off x="64087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40651" cap="flat">
              <a:solidFill>
                <a:srgbClr val="BEBEBE">
                  <a:alpha val="69803"/>
                </a:srgbClr>
              </a:solidFill>
              <a:prstDash val="solid"/>
              <a:round/>
            </a:ln>
          </p:spPr>
          <p:txBody>
            <a:bodyPr/>
            <a:lstStyle/>
            <a:p/>
          </p:txBody>
        </p:sp>
        <p:sp>
          <p:nvSpPr>
            <p:cNvPr id="1270" name="pl1270"/>
            <p:cNvSpPr/>
            <p:nvPr/>
          </p:nvSpPr>
          <p:spPr>
            <a:xfrm>
              <a:off x="64087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71" name="pl1271"/>
            <p:cNvSpPr/>
            <p:nvPr/>
          </p:nvSpPr>
          <p:spPr>
            <a:xfrm>
              <a:off x="64087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272" name="pl1272"/>
            <p:cNvSpPr/>
            <p:nvPr/>
          </p:nvSpPr>
          <p:spPr>
            <a:xfrm>
              <a:off x="64087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273" name="pl1273"/>
            <p:cNvSpPr/>
            <p:nvPr/>
          </p:nvSpPr>
          <p:spPr>
            <a:xfrm>
              <a:off x="64087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274" name="pl1274"/>
            <p:cNvSpPr/>
            <p:nvPr/>
          </p:nvSpPr>
          <p:spPr>
            <a:xfrm>
              <a:off x="64087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275" name="pl1275"/>
            <p:cNvSpPr/>
            <p:nvPr/>
          </p:nvSpPr>
          <p:spPr>
            <a:xfrm>
              <a:off x="64087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276" name="pl1276"/>
            <p:cNvSpPr/>
            <p:nvPr/>
          </p:nvSpPr>
          <p:spPr>
            <a:xfrm>
              <a:off x="64087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277" name="pl1277"/>
            <p:cNvSpPr/>
            <p:nvPr/>
          </p:nvSpPr>
          <p:spPr>
            <a:xfrm>
              <a:off x="64087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278" name="pl1278"/>
            <p:cNvSpPr/>
            <p:nvPr/>
          </p:nvSpPr>
          <p:spPr>
            <a:xfrm>
              <a:off x="64087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279" name="pl1279"/>
            <p:cNvSpPr/>
            <p:nvPr/>
          </p:nvSpPr>
          <p:spPr>
            <a:xfrm>
              <a:off x="64087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280" name="pl1280"/>
            <p:cNvSpPr/>
            <p:nvPr/>
          </p:nvSpPr>
          <p:spPr>
            <a:xfrm>
              <a:off x="64087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281" name="pl1281"/>
            <p:cNvSpPr/>
            <p:nvPr/>
          </p:nvSpPr>
          <p:spPr>
            <a:xfrm>
              <a:off x="64087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282" name="pl1282"/>
            <p:cNvSpPr/>
            <p:nvPr/>
          </p:nvSpPr>
          <p:spPr>
            <a:xfrm>
              <a:off x="64087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83" name="pl1283"/>
            <p:cNvSpPr/>
            <p:nvPr/>
          </p:nvSpPr>
          <p:spPr>
            <a:xfrm>
              <a:off x="64087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284" name="pl1284"/>
            <p:cNvSpPr/>
            <p:nvPr/>
          </p:nvSpPr>
          <p:spPr>
            <a:xfrm>
              <a:off x="64087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285" name="pl1285"/>
            <p:cNvSpPr/>
            <p:nvPr/>
          </p:nvSpPr>
          <p:spPr>
            <a:xfrm>
              <a:off x="64087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86" name="pl1286"/>
            <p:cNvSpPr/>
            <p:nvPr/>
          </p:nvSpPr>
          <p:spPr>
            <a:xfrm>
              <a:off x="64087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287" name="pl1287"/>
            <p:cNvSpPr/>
            <p:nvPr/>
          </p:nvSpPr>
          <p:spPr>
            <a:xfrm>
              <a:off x="64087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288" name="pl1288"/>
            <p:cNvSpPr/>
            <p:nvPr/>
          </p:nvSpPr>
          <p:spPr>
            <a:xfrm>
              <a:off x="64087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289" name="pl1289"/>
            <p:cNvSpPr/>
            <p:nvPr/>
          </p:nvSpPr>
          <p:spPr>
            <a:xfrm>
              <a:off x="64087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290" name="pl1290"/>
            <p:cNvSpPr/>
            <p:nvPr/>
          </p:nvSpPr>
          <p:spPr>
            <a:xfrm>
              <a:off x="64087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291" name="pl1291"/>
            <p:cNvSpPr/>
            <p:nvPr/>
          </p:nvSpPr>
          <p:spPr>
            <a:xfrm>
              <a:off x="64087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92" name="pl1292"/>
            <p:cNvSpPr/>
            <p:nvPr/>
          </p:nvSpPr>
          <p:spPr>
            <a:xfrm>
              <a:off x="64087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293" name="pl1293"/>
            <p:cNvSpPr/>
            <p:nvPr/>
          </p:nvSpPr>
          <p:spPr>
            <a:xfrm>
              <a:off x="64087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94" name="pl1294"/>
            <p:cNvSpPr/>
            <p:nvPr/>
          </p:nvSpPr>
          <p:spPr>
            <a:xfrm>
              <a:off x="64087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295" name="pl1295"/>
            <p:cNvSpPr/>
            <p:nvPr/>
          </p:nvSpPr>
          <p:spPr>
            <a:xfrm>
              <a:off x="64087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296" name="pl1296"/>
            <p:cNvSpPr/>
            <p:nvPr/>
          </p:nvSpPr>
          <p:spPr>
            <a:xfrm>
              <a:off x="64087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297" name="pl1297"/>
            <p:cNvSpPr/>
            <p:nvPr/>
          </p:nvSpPr>
          <p:spPr>
            <a:xfrm>
              <a:off x="64087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298" name="pl1298"/>
            <p:cNvSpPr/>
            <p:nvPr/>
          </p:nvSpPr>
          <p:spPr>
            <a:xfrm>
              <a:off x="64087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40651" cap="flat">
              <a:solidFill>
                <a:srgbClr val="000000">
                  <a:alpha val="100000"/>
                </a:srgbClr>
              </a:solidFill>
              <a:prstDash val="solid"/>
              <a:round/>
            </a:ln>
          </p:spPr>
          <p:txBody>
            <a:bodyPr/>
            <a:lstStyle/>
            <a:p/>
          </p:txBody>
        </p:sp>
        <p:sp>
          <p:nvSpPr>
            <p:cNvPr id="1299" name="pl1299"/>
            <p:cNvSpPr/>
            <p:nvPr/>
          </p:nvSpPr>
          <p:spPr>
            <a:xfrm>
              <a:off x="64087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00BD63">
                  <a:alpha val="100000"/>
                </a:srgbClr>
              </a:solidFill>
              <a:prstDash val="solid"/>
              <a:round/>
            </a:ln>
          </p:spPr>
          <p:txBody>
            <a:bodyPr/>
            <a:lstStyle/>
            <a:p/>
          </p:txBody>
        </p:sp>
        <p:sp>
          <p:nvSpPr>
            <p:cNvPr id="1300" name="pl1300"/>
            <p:cNvSpPr/>
            <p:nvPr/>
          </p:nvSpPr>
          <p:spPr>
            <a:xfrm>
              <a:off x="63484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301" name="tx1301"/>
            <p:cNvSpPr/>
            <p:nvPr/>
          </p:nvSpPr>
          <p:spPr>
            <a:xfrm>
              <a:off x="6348483" y="238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302" name="tx1302"/>
            <p:cNvSpPr/>
            <p:nvPr/>
          </p:nvSpPr>
          <p:spPr>
            <a:xfrm>
              <a:off x="6589976" y="23787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303" name="tx1303"/>
            <p:cNvSpPr/>
            <p:nvPr/>
          </p:nvSpPr>
          <p:spPr>
            <a:xfrm>
              <a:off x="6831469" y="2395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304" name="tx1304"/>
            <p:cNvSpPr/>
            <p:nvPr/>
          </p:nvSpPr>
          <p:spPr>
            <a:xfrm>
              <a:off x="7072962" y="24187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05" name="tx1305"/>
            <p:cNvSpPr/>
            <p:nvPr/>
          </p:nvSpPr>
          <p:spPr>
            <a:xfrm>
              <a:off x="7314455" y="24229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306" name="tx1306"/>
            <p:cNvSpPr/>
            <p:nvPr/>
          </p:nvSpPr>
          <p:spPr>
            <a:xfrm>
              <a:off x="7555948" y="2406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307" name="rc1307"/>
            <p:cNvSpPr/>
            <p:nvPr/>
          </p:nvSpPr>
          <p:spPr>
            <a:xfrm>
              <a:off x="6348400" y="2961634"/>
              <a:ext cx="1328210" cy="758825"/>
            </a:xfrm>
            <a:prstGeom prst="rect">
              <a:avLst/>
            </a:prstGeom>
            <a:solidFill>
              <a:srgbClr val="EBEBEB">
                <a:alpha val="100000"/>
              </a:srgbClr>
            </a:solidFill>
          </p:spPr>
          <p:txBody>
            <a:bodyPr/>
            <a:lstStyle/>
            <a:p/>
          </p:txBody>
        </p:sp>
        <p:sp>
          <p:nvSpPr>
            <p:cNvPr id="1308" name="pl1308"/>
            <p:cNvSpPr/>
            <p:nvPr/>
          </p:nvSpPr>
          <p:spPr>
            <a:xfrm>
              <a:off x="63484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09" name="pl1309"/>
            <p:cNvSpPr/>
            <p:nvPr/>
          </p:nvSpPr>
          <p:spPr>
            <a:xfrm>
              <a:off x="63484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0" name="pl1310"/>
            <p:cNvSpPr/>
            <p:nvPr/>
          </p:nvSpPr>
          <p:spPr>
            <a:xfrm>
              <a:off x="63484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1" name="pl1311"/>
            <p:cNvSpPr/>
            <p:nvPr/>
          </p:nvSpPr>
          <p:spPr>
            <a:xfrm>
              <a:off x="63484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2" name="pl1312"/>
            <p:cNvSpPr/>
            <p:nvPr/>
          </p:nvSpPr>
          <p:spPr>
            <a:xfrm>
              <a:off x="63484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3" name="pl1313"/>
            <p:cNvSpPr/>
            <p:nvPr/>
          </p:nvSpPr>
          <p:spPr>
            <a:xfrm>
              <a:off x="63484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4" name="pl1314"/>
            <p:cNvSpPr/>
            <p:nvPr/>
          </p:nvSpPr>
          <p:spPr>
            <a:xfrm>
              <a:off x="65295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5" name="pl1315"/>
            <p:cNvSpPr/>
            <p:nvPr/>
          </p:nvSpPr>
          <p:spPr>
            <a:xfrm>
              <a:off x="67710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6" name="pl1316"/>
            <p:cNvSpPr/>
            <p:nvPr/>
          </p:nvSpPr>
          <p:spPr>
            <a:xfrm>
              <a:off x="70125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7" name="pl1317"/>
            <p:cNvSpPr/>
            <p:nvPr/>
          </p:nvSpPr>
          <p:spPr>
            <a:xfrm>
              <a:off x="72539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8" name="pl1318"/>
            <p:cNvSpPr/>
            <p:nvPr/>
          </p:nvSpPr>
          <p:spPr>
            <a:xfrm>
              <a:off x="74954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9" name="pl1319"/>
            <p:cNvSpPr/>
            <p:nvPr/>
          </p:nvSpPr>
          <p:spPr>
            <a:xfrm>
              <a:off x="63484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20" name="pl1320"/>
            <p:cNvSpPr/>
            <p:nvPr/>
          </p:nvSpPr>
          <p:spPr>
            <a:xfrm>
              <a:off x="63484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21" name="pl1321"/>
            <p:cNvSpPr/>
            <p:nvPr/>
          </p:nvSpPr>
          <p:spPr>
            <a:xfrm>
              <a:off x="63484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22" name="pl1322"/>
            <p:cNvSpPr/>
            <p:nvPr/>
          </p:nvSpPr>
          <p:spPr>
            <a:xfrm>
              <a:off x="63484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23" name="pl1323"/>
            <p:cNvSpPr/>
            <p:nvPr/>
          </p:nvSpPr>
          <p:spPr>
            <a:xfrm>
              <a:off x="63484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24" name="pl1324"/>
            <p:cNvSpPr/>
            <p:nvPr/>
          </p:nvSpPr>
          <p:spPr>
            <a:xfrm>
              <a:off x="64087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5" name="pl1325"/>
            <p:cNvSpPr/>
            <p:nvPr/>
          </p:nvSpPr>
          <p:spPr>
            <a:xfrm>
              <a:off x="66502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6" name="pl1326"/>
            <p:cNvSpPr/>
            <p:nvPr/>
          </p:nvSpPr>
          <p:spPr>
            <a:xfrm>
              <a:off x="68917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7" name="pl1327"/>
            <p:cNvSpPr/>
            <p:nvPr/>
          </p:nvSpPr>
          <p:spPr>
            <a:xfrm>
              <a:off x="71332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8" name="pl1328"/>
            <p:cNvSpPr/>
            <p:nvPr/>
          </p:nvSpPr>
          <p:spPr>
            <a:xfrm>
              <a:off x="73747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9" name="pl1329"/>
            <p:cNvSpPr/>
            <p:nvPr/>
          </p:nvSpPr>
          <p:spPr>
            <a:xfrm>
              <a:off x="76162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30" name="pl1330"/>
            <p:cNvSpPr/>
            <p:nvPr/>
          </p:nvSpPr>
          <p:spPr>
            <a:xfrm>
              <a:off x="64087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331" name="pl1331"/>
            <p:cNvSpPr/>
            <p:nvPr/>
          </p:nvSpPr>
          <p:spPr>
            <a:xfrm>
              <a:off x="64087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40651" cap="flat">
              <a:solidFill>
                <a:srgbClr val="BEBEBE">
                  <a:alpha val="69803"/>
                </a:srgbClr>
              </a:solidFill>
              <a:prstDash val="solid"/>
              <a:round/>
            </a:ln>
          </p:spPr>
          <p:txBody>
            <a:bodyPr/>
            <a:lstStyle/>
            <a:p/>
          </p:txBody>
        </p:sp>
        <p:sp>
          <p:nvSpPr>
            <p:cNvPr id="1332" name="pl1332"/>
            <p:cNvSpPr/>
            <p:nvPr/>
          </p:nvSpPr>
          <p:spPr>
            <a:xfrm>
              <a:off x="64087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33" name="pl1333"/>
            <p:cNvSpPr/>
            <p:nvPr/>
          </p:nvSpPr>
          <p:spPr>
            <a:xfrm>
              <a:off x="64087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334" name="pl1334"/>
            <p:cNvSpPr/>
            <p:nvPr/>
          </p:nvSpPr>
          <p:spPr>
            <a:xfrm>
              <a:off x="64087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335" name="pl1335"/>
            <p:cNvSpPr/>
            <p:nvPr/>
          </p:nvSpPr>
          <p:spPr>
            <a:xfrm>
              <a:off x="64087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336" name="pl1336"/>
            <p:cNvSpPr/>
            <p:nvPr/>
          </p:nvSpPr>
          <p:spPr>
            <a:xfrm>
              <a:off x="64087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337" name="pl1337"/>
            <p:cNvSpPr/>
            <p:nvPr/>
          </p:nvSpPr>
          <p:spPr>
            <a:xfrm>
              <a:off x="64087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338" name="pl1338"/>
            <p:cNvSpPr/>
            <p:nvPr/>
          </p:nvSpPr>
          <p:spPr>
            <a:xfrm>
              <a:off x="64087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339" name="pl1339"/>
            <p:cNvSpPr/>
            <p:nvPr/>
          </p:nvSpPr>
          <p:spPr>
            <a:xfrm>
              <a:off x="64087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340" name="pl1340"/>
            <p:cNvSpPr/>
            <p:nvPr/>
          </p:nvSpPr>
          <p:spPr>
            <a:xfrm>
              <a:off x="64087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341" name="pl1341"/>
            <p:cNvSpPr/>
            <p:nvPr/>
          </p:nvSpPr>
          <p:spPr>
            <a:xfrm>
              <a:off x="64087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342" name="pl1342"/>
            <p:cNvSpPr/>
            <p:nvPr/>
          </p:nvSpPr>
          <p:spPr>
            <a:xfrm>
              <a:off x="64087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343" name="pl1343"/>
            <p:cNvSpPr/>
            <p:nvPr/>
          </p:nvSpPr>
          <p:spPr>
            <a:xfrm>
              <a:off x="64087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344" name="pl1344"/>
            <p:cNvSpPr/>
            <p:nvPr/>
          </p:nvSpPr>
          <p:spPr>
            <a:xfrm>
              <a:off x="64087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45" name="pl1345"/>
            <p:cNvSpPr/>
            <p:nvPr/>
          </p:nvSpPr>
          <p:spPr>
            <a:xfrm>
              <a:off x="64087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346" name="pl1346"/>
            <p:cNvSpPr/>
            <p:nvPr/>
          </p:nvSpPr>
          <p:spPr>
            <a:xfrm>
              <a:off x="64087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347" name="pl1347"/>
            <p:cNvSpPr/>
            <p:nvPr/>
          </p:nvSpPr>
          <p:spPr>
            <a:xfrm>
              <a:off x="64087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48" name="pl1348"/>
            <p:cNvSpPr/>
            <p:nvPr/>
          </p:nvSpPr>
          <p:spPr>
            <a:xfrm>
              <a:off x="64087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349" name="pl1349"/>
            <p:cNvSpPr/>
            <p:nvPr/>
          </p:nvSpPr>
          <p:spPr>
            <a:xfrm>
              <a:off x="64087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350" name="pl1350"/>
            <p:cNvSpPr/>
            <p:nvPr/>
          </p:nvSpPr>
          <p:spPr>
            <a:xfrm>
              <a:off x="64087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351" name="pl1351"/>
            <p:cNvSpPr/>
            <p:nvPr/>
          </p:nvSpPr>
          <p:spPr>
            <a:xfrm>
              <a:off x="64087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352" name="pl1352"/>
            <p:cNvSpPr/>
            <p:nvPr/>
          </p:nvSpPr>
          <p:spPr>
            <a:xfrm>
              <a:off x="64087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353" name="pl1353"/>
            <p:cNvSpPr/>
            <p:nvPr/>
          </p:nvSpPr>
          <p:spPr>
            <a:xfrm>
              <a:off x="64087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54" name="pl1354"/>
            <p:cNvSpPr/>
            <p:nvPr/>
          </p:nvSpPr>
          <p:spPr>
            <a:xfrm>
              <a:off x="64087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355" name="pl1355"/>
            <p:cNvSpPr/>
            <p:nvPr/>
          </p:nvSpPr>
          <p:spPr>
            <a:xfrm>
              <a:off x="64087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56" name="pl1356"/>
            <p:cNvSpPr/>
            <p:nvPr/>
          </p:nvSpPr>
          <p:spPr>
            <a:xfrm>
              <a:off x="64087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357" name="pl1357"/>
            <p:cNvSpPr/>
            <p:nvPr/>
          </p:nvSpPr>
          <p:spPr>
            <a:xfrm>
              <a:off x="64087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358" name="pl1358"/>
            <p:cNvSpPr/>
            <p:nvPr/>
          </p:nvSpPr>
          <p:spPr>
            <a:xfrm>
              <a:off x="64087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359" name="pl1359"/>
            <p:cNvSpPr/>
            <p:nvPr/>
          </p:nvSpPr>
          <p:spPr>
            <a:xfrm>
              <a:off x="64087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360" name="pl1360"/>
            <p:cNvSpPr/>
            <p:nvPr/>
          </p:nvSpPr>
          <p:spPr>
            <a:xfrm>
              <a:off x="64087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40651" cap="flat">
              <a:solidFill>
                <a:srgbClr val="000000">
                  <a:alpha val="100000"/>
                </a:srgbClr>
              </a:solidFill>
              <a:prstDash val="solid"/>
              <a:round/>
            </a:ln>
          </p:spPr>
          <p:txBody>
            <a:bodyPr/>
            <a:lstStyle/>
            <a:p/>
          </p:txBody>
        </p:sp>
        <p:sp>
          <p:nvSpPr>
            <p:cNvPr id="1361" name="pl1361"/>
            <p:cNvSpPr/>
            <p:nvPr/>
          </p:nvSpPr>
          <p:spPr>
            <a:xfrm>
              <a:off x="64087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00B2F4">
                  <a:alpha val="100000"/>
                </a:srgbClr>
              </a:solidFill>
              <a:prstDash val="solid"/>
              <a:round/>
            </a:ln>
          </p:spPr>
          <p:txBody>
            <a:bodyPr/>
            <a:lstStyle/>
            <a:p/>
          </p:txBody>
        </p:sp>
        <p:sp>
          <p:nvSpPr>
            <p:cNvPr id="1362" name="pl1362"/>
            <p:cNvSpPr/>
            <p:nvPr/>
          </p:nvSpPr>
          <p:spPr>
            <a:xfrm>
              <a:off x="63484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363" name="tx1363"/>
            <p:cNvSpPr/>
            <p:nvPr/>
          </p:nvSpPr>
          <p:spPr>
            <a:xfrm>
              <a:off x="6861614"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64" name="tx1364"/>
            <p:cNvSpPr/>
            <p:nvPr/>
          </p:nvSpPr>
          <p:spPr>
            <a:xfrm>
              <a:off x="7103107"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65" name="tx1365"/>
            <p:cNvSpPr/>
            <p:nvPr/>
          </p:nvSpPr>
          <p:spPr>
            <a:xfrm>
              <a:off x="7344600" y="34951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366" name="tx1366"/>
            <p:cNvSpPr/>
            <p:nvPr/>
          </p:nvSpPr>
          <p:spPr>
            <a:xfrm>
              <a:off x="7586092"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67" name="tx1367"/>
            <p:cNvSpPr/>
            <p:nvPr/>
          </p:nvSpPr>
          <p:spPr>
            <a:xfrm>
              <a:off x="6378628"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68" name="tx1368"/>
            <p:cNvSpPr/>
            <p:nvPr/>
          </p:nvSpPr>
          <p:spPr>
            <a:xfrm>
              <a:off x="6620121"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69" name="rc1369"/>
            <p:cNvSpPr/>
            <p:nvPr/>
          </p:nvSpPr>
          <p:spPr>
            <a:xfrm>
              <a:off x="6348400" y="4004911"/>
              <a:ext cx="1328210" cy="758825"/>
            </a:xfrm>
            <a:prstGeom prst="rect">
              <a:avLst/>
            </a:prstGeom>
            <a:solidFill>
              <a:srgbClr val="EBEBEB">
                <a:alpha val="100000"/>
              </a:srgbClr>
            </a:solidFill>
          </p:spPr>
          <p:txBody>
            <a:bodyPr/>
            <a:lstStyle/>
            <a:p/>
          </p:txBody>
        </p:sp>
        <p:sp>
          <p:nvSpPr>
            <p:cNvPr id="1370" name="pl1370"/>
            <p:cNvSpPr/>
            <p:nvPr/>
          </p:nvSpPr>
          <p:spPr>
            <a:xfrm>
              <a:off x="63484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1" name="pl1371"/>
            <p:cNvSpPr/>
            <p:nvPr/>
          </p:nvSpPr>
          <p:spPr>
            <a:xfrm>
              <a:off x="63484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2" name="pl1372"/>
            <p:cNvSpPr/>
            <p:nvPr/>
          </p:nvSpPr>
          <p:spPr>
            <a:xfrm>
              <a:off x="63484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3" name="pl1373"/>
            <p:cNvSpPr/>
            <p:nvPr/>
          </p:nvSpPr>
          <p:spPr>
            <a:xfrm>
              <a:off x="63484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4" name="pl1374"/>
            <p:cNvSpPr/>
            <p:nvPr/>
          </p:nvSpPr>
          <p:spPr>
            <a:xfrm>
              <a:off x="63484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5" name="pl1375"/>
            <p:cNvSpPr/>
            <p:nvPr/>
          </p:nvSpPr>
          <p:spPr>
            <a:xfrm>
              <a:off x="63484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76" name="pl1376"/>
            <p:cNvSpPr/>
            <p:nvPr/>
          </p:nvSpPr>
          <p:spPr>
            <a:xfrm>
              <a:off x="65295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7" name="pl1377"/>
            <p:cNvSpPr/>
            <p:nvPr/>
          </p:nvSpPr>
          <p:spPr>
            <a:xfrm>
              <a:off x="67710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8" name="pl1378"/>
            <p:cNvSpPr/>
            <p:nvPr/>
          </p:nvSpPr>
          <p:spPr>
            <a:xfrm>
              <a:off x="70125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9" name="pl1379"/>
            <p:cNvSpPr/>
            <p:nvPr/>
          </p:nvSpPr>
          <p:spPr>
            <a:xfrm>
              <a:off x="72539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80" name="pl1380"/>
            <p:cNvSpPr/>
            <p:nvPr/>
          </p:nvSpPr>
          <p:spPr>
            <a:xfrm>
              <a:off x="74954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81" name="pl1381"/>
            <p:cNvSpPr/>
            <p:nvPr/>
          </p:nvSpPr>
          <p:spPr>
            <a:xfrm>
              <a:off x="63484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82" name="pl1382"/>
            <p:cNvSpPr/>
            <p:nvPr/>
          </p:nvSpPr>
          <p:spPr>
            <a:xfrm>
              <a:off x="63484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83" name="pl1383"/>
            <p:cNvSpPr/>
            <p:nvPr/>
          </p:nvSpPr>
          <p:spPr>
            <a:xfrm>
              <a:off x="63484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84" name="pl1384"/>
            <p:cNvSpPr/>
            <p:nvPr/>
          </p:nvSpPr>
          <p:spPr>
            <a:xfrm>
              <a:off x="63484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85" name="pl1385"/>
            <p:cNvSpPr/>
            <p:nvPr/>
          </p:nvSpPr>
          <p:spPr>
            <a:xfrm>
              <a:off x="63484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86" name="pl1386"/>
            <p:cNvSpPr/>
            <p:nvPr/>
          </p:nvSpPr>
          <p:spPr>
            <a:xfrm>
              <a:off x="64087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7" name="pl1387"/>
            <p:cNvSpPr/>
            <p:nvPr/>
          </p:nvSpPr>
          <p:spPr>
            <a:xfrm>
              <a:off x="66502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8" name="pl1388"/>
            <p:cNvSpPr/>
            <p:nvPr/>
          </p:nvSpPr>
          <p:spPr>
            <a:xfrm>
              <a:off x="68917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9" name="pl1389"/>
            <p:cNvSpPr/>
            <p:nvPr/>
          </p:nvSpPr>
          <p:spPr>
            <a:xfrm>
              <a:off x="71332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0" name="pl1390"/>
            <p:cNvSpPr/>
            <p:nvPr/>
          </p:nvSpPr>
          <p:spPr>
            <a:xfrm>
              <a:off x="73747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1" name="pl1391"/>
            <p:cNvSpPr/>
            <p:nvPr/>
          </p:nvSpPr>
          <p:spPr>
            <a:xfrm>
              <a:off x="76162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2" name="pl1392"/>
            <p:cNvSpPr/>
            <p:nvPr/>
          </p:nvSpPr>
          <p:spPr>
            <a:xfrm>
              <a:off x="64087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393" name="pl1393"/>
            <p:cNvSpPr/>
            <p:nvPr/>
          </p:nvSpPr>
          <p:spPr>
            <a:xfrm>
              <a:off x="64087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40651" cap="flat">
              <a:solidFill>
                <a:srgbClr val="BEBEBE">
                  <a:alpha val="69803"/>
                </a:srgbClr>
              </a:solidFill>
              <a:prstDash val="solid"/>
              <a:round/>
            </a:ln>
          </p:spPr>
          <p:txBody>
            <a:bodyPr/>
            <a:lstStyle/>
            <a:p/>
          </p:txBody>
        </p:sp>
        <p:sp>
          <p:nvSpPr>
            <p:cNvPr id="1394" name="pl1394"/>
            <p:cNvSpPr/>
            <p:nvPr/>
          </p:nvSpPr>
          <p:spPr>
            <a:xfrm>
              <a:off x="64087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95" name="pl1395"/>
            <p:cNvSpPr/>
            <p:nvPr/>
          </p:nvSpPr>
          <p:spPr>
            <a:xfrm>
              <a:off x="64087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396" name="pl1396"/>
            <p:cNvSpPr/>
            <p:nvPr/>
          </p:nvSpPr>
          <p:spPr>
            <a:xfrm>
              <a:off x="64087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397" name="pl1397"/>
            <p:cNvSpPr/>
            <p:nvPr/>
          </p:nvSpPr>
          <p:spPr>
            <a:xfrm>
              <a:off x="64087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398" name="pl1398"/>
            <p:cNvSpPr/>
            <p:nvPr/>
          </p:nvSpPr>
          <p:spPr>
            <a:xfrm>
              <a:off x="64087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399" name="pl1399"/>
            <p:cNvSpPr/>
            <p:nvPr/>
          </p:nvSpPr>
          <p:spPr>
            <a:xfrm>
              <a:off x="64087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400" name="pl1400"/>
            <p:cNvSpPr/>
            <p:nvPr/>
          </p:nvSpPr>
          <p:spPr>
            <a:xfrm>
              <a:off x="64087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401" name="pl1401"/>
            <p:cNvSpPr/>
            <p:nvPr/>
          </p:nvSpPr>
          <p:spPr>
            <a:xfrm>
              <a:off x="64087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402" name="pl1402"/>
            <p:cNvSpPr/>
            <p:nvPr/>
          </p:nvSpPr>
          <p:spPr>
            <a:xfrm>
              <a:off x="64087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403" name="pl1403"/>
            <p:cNvSpPr/>
            <p:nvPr/>
          </p:nvSpPr>
          <p:spPr>
            <a:xfrm>
              <a:off x="64087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404" name="pl1404"/>
            <p:cNvSpPr/>
            <p:nvPr/>
          </p:nvSpPr>
          <p:spPr>
            <a:xfrm>
              <a:off x="64087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405" name="pl1405"/>
            <p:cNvSpPr/>
            <p:nvPr/>
          </p:nvSpPr>
          <p:spPr>
            <a:xfrm>
              <a:off x="64087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406" name="pl1406"/>
            <p:cNvSpPr/>
            <p:nvPr/>
          </p:nvSpPr>
          <p:spPr>
            <a:xfrm>
              <a:off x="64087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07" name="pl1407"/>
            <p:cNvSpPr/>
            <p:nvPr/>
          </p:nvSpPr>
          <p:spPr>
            <a:xfrm>
              <a:off x="64087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408" name="pl1408"/>
            <p:cNvSpPr/>
            <p:nvPr/>
          </p:nvSpPr>
          <p:spPr>
            <a:xfrm>
              <a:off x="64087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409" name="pl1409"/>
            <p:cNvSpPr/>
            <p:nvPr/>
          </p:nvSpPr>
          <p:spPr>
            <a:xfrm>
              <a:off x="64087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10" name="pl1410"/>
            <p:cNvSpPr/>
            <p:nvPr/>
          </p:nvSpPr>
          <p:spPr>
            <a:xfrm>
              <a:off x="64087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411" name="pl1411"/>
            <p:cNvSpPr/>
            <p:nvPr/>
          </p:nvSpPr>
          <p:spPr>
            <a:xfrm>
              <a:off x="64087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412" name="pl1412"/>
            <p:cNvSpPr/>
            <p:nvPr/>
          </p:nvSpPr>
          <p:spPr>
            <a:xfrm>
              <a:off x="64087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413" name="pl1413"/>
            <p:cNvSpPr/>
            <p:nvPr/>
          </p:nvSpPr>
          <p:spPr>
            <a:xfrm>
              <a:off x="64087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414" name="pl1414"/>
            <p:cNvSpPr/>
            <p:nvPr/>
          </p:nvSpPr>
          <p:spPr>
            <a:xfrm>
              <a:off x="64087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415" name="pl1415"/>
            <p:cNvSpPr/>
            <p:nvPr/>
          </p:nvSpPr>
          <p:spPr>
            <a:xfrm>
              <a:off x="64087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16" name="pl1416"/>
            <p:cNvSpPr/>
            <p:nvPr/>
          </p:nvSpPr>
          <p:spPr>
            <a:xfrm>
              <a:off x="64087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417" name="pl1417"/>
            <p:cNvSpPr/>
            <p:nvPr/>
          </p:nvSpPr>
          <p:spPr>
            <a:xfrm>
              <a:off x="64087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18" name="pl1418"/>
            <p:cNvSpPr/>
            <p:nvPr/>
          </p:nvSpPr>
          <p:spPr>
            <a:xfrm>
              <a:off x="64087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419" name="pl1419"/>
            <p:cNvSpPr/>
            <p:nvPr/>
          </p:nvSpPr>
          <p:spPr>
            <a:xfrm>
              <a:off x="64087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420" name="pl1420"/>
            <p:cNvSpPr/>
            <p:nvPr/>
          </p:nvSpPr>
          <p:spPr>
            <a:xfrm>
              <a:off x="64087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421" name="pl1421"/>
            <p:cNvSpPr/>
            <p:nvPr/>
          </p:nvSpPr>
          <p:spPr>
            <a:xfrm>
              <a:off x="64087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422" name="pl1422"/>
            <p:cNvSpPr/>
            <p:nvPr/>
          </p:nvSpPr>
          <p:spPr>
            <a:xfrm>
              <a:off x="64087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40651" cap="flat">
              <a:solidFill>
                <a:srgbClr val="000000">
                  <a:alpha val="100000"/>
                </a:srgbClr>
              </a:solidFill>
              <a:prstDash val="solid"/>
              <a:round/>
            </a:ln>
          </p:spPr>
          <p:txBody>
            <a:bodyPr/>
            <a:lstStyle/>
            <a:p/>
          </p:txBody>
        </p:sp>
        <p:sp>
          <p:nvSpPr>
            <p:cNvPr id="1423" name="pl1423"/>
            <p:cNvSpPr/>
            <p:nvPr/>
          </p:nvSpPr>
          <p:spPr>
            <a:xfrm>
              <a:off x="64087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EE67EC">
                  <a:alpha val="100000"/>
                </a:srgbClr>
              </a:solidFill>
              <a:prstDash val="solid"/>
              <a:round/>
            </a:ln>
          </p:spPr>
          <p:txBody>
            <a:bodyPr/>
            <a:lstStyle/>
            <a:p/>
          </p:txBody>
        </p:sp>
        <p:sp>
          <p:nvSpPr>
            <p:cNvPr id="1424" name="pl1424"/>
            <p:cNvSpPr/>
            <p:nvPr/>
          </p:nvSpPr>
          <p:spPr>
            <a:xfrm>
              <a:off x="63484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425" name="tx1425"/>
            <p:cNvSpPr/>
            <p:nvPr/>
          </p:nvSpPr>
          <p:spPr>
            <a:xfrm>
              <a:off x="6348483" y="4509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426" name="tx1426"/>
            <p:cNvSpPr/>
            <p:nvPr/>
          </p:nvSpPr>
          <p:spPr>
            <a:xfrm>
              <a:off x="6620121" y="45149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427" name="tx1427"/>
            <p:cNvSpPr/>
            <p:nvPr/>
          </p:nvSpPr>
          <p:spPr>
            <a:xfrm>
              <a:off x="6861614"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428" name="tx1428"/>
            <p:cNvSpPr/>
            <p:nvPr/>
          </p:nvSpPr>
          <p:spPr>
            <a:xfrm>
              <a:off x="7103107" y="4528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429" name="tx1429"/>
            <p:cNvSpPr/>
            <p:nvPr/>
          </p:nvSpPr>
          <p:spPr>
            <a:xfrm>
              <a:off x="7344600" y="4528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430" name="tx1430"/>
            <p:cNvSpPr/>
            <p:nvPr/>
          </p:nvSpPr>
          <p:spPr>
            <a:xfrm>
              <a:off x="7586092" y="4528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431" name="rc1431"/>
            <p:cNvSpPr/>
            <p:nvPr/>
          </p:nvSpPr>
          <p:spPr>
            <a:xfrm>
              <a:off x="7746200" y="875080"/>
              <a:ext cx="1328210" cy="758825"/>
            </a:xfrm>
            <a:prstGeom prst="rect">
              <a:avLst/>
            </a:prstGeom>
            <a:solidFill>
              <a:srgbClr val="EBEBEB">
                <a:alpha val="100000"/>
              </a:srgbClr>
            </a:solidFill>
          </p:spPr>
          <p:txBody>
            <a:bodyPr/>
            <a:lstStyle/>
            <a:p/>
          </p:txBody>
        </p:sp>
        <p:sp>
          <p:nvSpPr>
            <p:cNvPr id="1432" name="pl1432"/>
            <p:cNvSpPr/>
            <p:nvPr/>
          </p:nvSpPr>
          <p:spPr>
            <a:xfrm>
              <a:off x="77462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3" name="pl1433"/>
            <p:cNvSpPr/>
            <p:nvPr/>
          </p:nvSpPr>
          <p:spPr>
            <a:xfrm>
              <a:off x="77462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4" name="pl1434"/>
            <p:cNvSpPr/>
            <p:nvPr/>
          </p:nvSpPr>
          <p:spPr>
            <a:xfrm>
              <a:off x="77462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5" name="pl1435"/>
            <p:cNvSpPr/>
            <p:nvPr/>
          </p:nvSpPr>
          <p:spPr>
            <a:xfrm>
              <a:off x="77462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6" name="pl1436"/>
            <p:cNvSpPr/>
            <p:nvPr/>
          </p:nvSpPr>
          <p:spPr>
            <a:xfrm>
              <a:off x="77462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7" name="pl1437"/>
            <p:cNvSpPr/>
            <p:nvPr/>
          </p:nvSpPr>
          <p:spPr>
            <a:xfrm>
              <a:off x="77462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38" name="pl1438"/>
            <p:cNvSpPr/>
            <p:nvPr/>
          </p:nvSpPr>
          <p:spPr>
            <a:xfrm>
              <a:off x="79273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39" name="pl1439"/>
            <p:cNvSpPr/>
            <p:nvPr/>
          </p:nvSpPr>
          <p:spPr>
            <a:xfrm>
              <a:off x="81688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0" name="pl1440"/>
            <p:cNvSpPr/>
            <p:nvPr/>
          </p:nvSpPr>
          <p:spPr>
            <a:xfrm>
              <a:off x="84103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1" name="pl1441"/>
            <p:cNvSpPr/>
            <p:nvPr/>
          </p:nvSpPr>
          <p:spPr>
            <a:xfrm>
              <a:off x="86517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2" name="pl1442"/>
            <p:cNvSpPr/>
            <p:nvPr/>
          </p:nvSpPr>
          <p:spPr>
            <a:xfrm>
              <a:off x="88932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3" name="pl1443"/>
            <p:cNvSpPr/>
            <p:nvPr/>
          </p:nvSpPr>
          <p:spPr>
            <a:xfrm>
              <a:off x="77462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4" name="pl1444"/>
            <p:cNvSpPr/>
            <p:nvPr/>
          </p:nvSpPr>
          <p:spPr>
            <a:xfrm>
              <a:off x="77462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5" name="pl1445"/>
            <p:cNvSpPr/>
            <p:nvPr/>
          </p:nvSpPr>
          <p:spPr>
            <a:xfrm>
              <a:off x="77462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6" name="pl1446"/>
            <p:cNvSpPr/>
            <p:nvPr/>
          </p:nvSpPr>
          <p:spPr>
            <a:xfrm>
              <a:off x="77462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7" name="pl1447"/>
            <p:cNvSpPr/>
            <p:nvPr/>
          </p:nvSpPr>
          <p:spPr>
            <a:xfrm>
              <a:off x="77462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8" name="pl1448"/>
            <p:cNvSpPr/>
            <p:nvPr/>
          </p:nvSpPr>
          <p:spPr>
            <a:xfrm>
              <a:off x="78065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49" name="pl1449"/>
            <p:cNvSpPr/>
            <p:nvPr/>
          </p:nvSpPr>
          <p:spPr>
            <a:xfrm>
              <a:off x="80480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0" name="pl1450"/>
            <p:cNvSpPr/>
            <p:nvPr/>
          </p:nvSpPr>
          <p:spPr>
            <a:xfrm>
              <a:off x="82895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1" name="pl1451"/>
            <p:cNvSpPr/>
            <p:nvPr/>
          </p:nvSpPr>
          <p:spPr>
            <a:xfrm>
              <a:off x="853105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2" name="pl1452"/>
            <p:cNvSpPr/>
            <p:nvPr/>
          </p:nvSpPr>
          <p:spPr>
            <a:xfrm>
              <a:off x="87725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3" name="pl1453"/>
            <p:cNvSpPr/>
            <p:nvPr/>
          </p:nvSpPr>
          <p:spPr>
            <a:xfrm>
              <a:off x="90140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4" name="pl1454"/>
            <p:cNvSpPr/>
            <p:nvPr/>
          </p:nvSpPr>
          <p:spPr>
            <a:xfrm>
              <a:off x="78065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455" name="pl1455"/>
            <p:cNvSpPr/>
            <p:nvPr/>
          </p:nvSpPr>
          <p:spPr>
            <a:xfrm>
              <a:off x="78065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40651" cap="flat">
              <a:solidFill>
                <a:srgbClr val="BEBEBE">
                  <a:alpha val="69803"/>
                </a:srgbClr>
              </a:solidFill>
              <a:prstDash val="solid"/>
              <a:round/>
            </a:ln>
          </p:spPr>
          <p:txBody>
            <a:bodyPr/>
            <a:lstStyle/>
            <a:p/>
          </p:txBody>
        </p:sp>
        <p:sp>
          <p:nvSpPr>
            <p:cNvPr id="1456" name="pl1456"/>
            <p:cNvSpPr/>
            <p:nvPr/>
          </p:nvSpPr>
          <p:spPr>
            <a:xfrm>
              <a:off x="7806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57" name="pl1457"/>
            <p:cNvSpPr/>
            <p:nvPr/>
          </p:nvSpPr>
          <p:spPr>
            <a:xfrm>
              <a:off x="7806573" y="154974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458" name="pl1458"/>
            <p:cNvSpPr/>
            <p:nvPr/>
          </p:nvSpPr>
          <p:spPr>
            <a:xfrm>
              <a:off x="7806573" y="159389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459" name="pl1459"/>
            <p:cNvSpPr/>
            <p:nvPr/>
          </p:nvSpPr>
          <p:spPr>
            <a:xfrm>
              <a:off x="7806573" y="1483520"/>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460" name="pl1460"/>
            <p:cNvSpPr/>
            <p:nvPr/>
          </p:nvSpPr>
          <p:spPr>
            <a:xfrm>
              <a:off x="7806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461" name="pl1461"/>
            <p:cNvSpPr/>
            <p:nvPr/>
          </p:nvSpPr>
          <p:spPr>
            <a:xfrm>
              <a:off x="78065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462" name="pl1462"/>
            <p:cNvSpPr/>
            <p:nvPr/>
          </p:nvSpPr>
          <p:spPr>
            <a:xfrm>
              <a:off x="7806573" y="154974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463" name="pl1463"/>
            <p:cNvSpPr/>
            <p:nvPr/>
          </p:nvSpPr>
          <p:spPr>
            <a:xfrm>
              <a:off x="7806573" y="154974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464" name="pl1464"/>
            <p:cNvSpPr/>
            <p:nvPr/>
          </p:nvSpPr>
          <p:spPr>
            <a:xfrm>
              <a:off x="7806573" y="1533188"/>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465" name="pl1465"/>
            <p:cNvSpPr/>
            <p:nvPr/>
          </p:nvSpPr>
          <p:spPr>
            <a:xfrm>
              <a:off x="7806573" y="1582857"/>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466" name="pl1466"/>
            <p:cNvSpPr/>
            <p:nvPr/>
          </p:nvSpPr>
          <p:spPr>
            <a:xfrm>
              <a:off x="7806573" y="1500076"/>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467" name="pl1467"/>
            <p:cNvSpPr/>
            <p:nvPr/>
          </p:nvSpPr>
          <p:spPr>
            <a:xfrm>
              <a:off x="7806573" y="1461445"/>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468" name="pl1468"/>
            <p:cNvSpPr/>
            <p:nvPr/>
          </p:nvSpPr>
          <p:spPr>
            <a:xfrm>
              <a:off x="7806573" y="1588376"/>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69" name="pl1469"/>
            <p:cNvSpPr/>
            <p:nvPr/>
          </p:nvSpPr>
          <p:spPr>
            <a:xfrm>
              <a:off x="7806573" y="1500076"/>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470" name="pl1470"/>
            <p:cNvSpPr/>
            <p:nvPr/>
          </p:nvSpPr>
          <p:spPr>
            <a:xfrm>
              <a:off x="7806573" y="154974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471" name="pl1471"/>
            <p:cNvSpPr/>
            <p:nvPr/>
          </p:nvSpPr>
          <p:spPr>
            <a:xfrm>
              <a:off x="7806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72" name="pl1472"/>
            <p:cNvSpPr/>
            <p:nvPr/>
          </p:nvSpPr>
          <p:spPr>
            <a:xfrm>
              <a:off x="7806573" y="1478001"/>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473" name="pl1473"/>
            <p:cNvSpPr/>
            <p:nvPr/>
          </p:nvSpPr>
          <p:spPr>
            <a:xfrm>
              <a:off x="7806573" y="157182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474" name="pl1474"/>
            <p:cNvSpPr/>
            <p:nvPr/>
          </p:nvSpPr>
          <p:spPr>
            <a:xfrm>
              <a:off x="7806573" y="157182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475" name="pl1475"/>
            <p:cNvSpPr/>
            <p:nvPr/>
          </p:nvSpPr>
          <p:spPr>
            <a:xfrm>
              <a:off x="7806573" y="1411776"/>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476" name="pl1476"/>
            <p:cNvSpPr/>
            <p:nvPr/>
          </p:nvSpPr>
          <p:spPr>
            <a:xfrm>
              <a:off x="7806573" y="1544226"/>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477" name="pl1477"/>
            <p:cNvSpPr/>
            <p:nvPr/>
          </p:nvSpPr>
          <p:spPr>
            <a:xfrm>
              <a:off x="7806573" y="1577338"/>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78" name="pl1478"/>
            <p:cNvSpPr/>
            <p:nvPr/>
          </p:nvSpPr>
          <p:spPr>
            <a:xfrm>
              <a:off x="7806573" y="1544226"/>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479" name="pl1479"/>
            <p:cNvSpPr/>
            <p:nvPr/>
          </p:nvSpPr>
          <p:spPr>
            <a:xfrm>
              <a:off x="7806573" y="159941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80" name="pl1480"/>
            <p:cNvSpPr/>
            <p:nvPr/>
          </p:nvSpPr>
          <p:spPr>
            <a:xfrm>
              <a:off x="7806573" y="1544226"/>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481" name="pl1481"/>
            <p:cNvSpPr/>
            <p:nvPr/>
          </p:nvSpPr>
          <p:spPr>
            <a:xfrm>
              <a:off x="7806573" y="148903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482" name="pl1482"/>
            <p:cNvSpPr/>
            <p:nvPr/>
          </p:nvSpPr>
          <p:spPr>
            <a:xfrm>
              <a:off x="7806573" y="1494557"/>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483" name="pl1483"/>
            <p:cNvSpPr/>
            <p:nvPr/>
          </p:nvSpPr>
          <p:spPr>
            <a:xfrm>
              <a:off x="7806573" y="1577338"/>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484" name="pl1484"/>
            <p:cNvSpPr/>
            <p:nvPr/>
          </p:nvSpPr>
          <p:spPr>
            <a:xfrm>
              <a:off x="78065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40651" cap="flat">
              <a:solidFill>
                <a:srgbClr val="000000">
                  <a:alpha val="100000"/>
                </a:srgbClr>
              </a:solidFill>
              <a:prstDash val="solid"/>
              <a:round/>
            </a:ln>
          </p:spPr>
          <p:txBody>
            <a:bodyPr/>
            <a:lstStyle/>
            <a:p/>
          </p:txBody>
        </p:sp>
        <p:sp>
          <p:nvSpPr>
            <p:cNvPr id="1485" name="pl1485"/>
            <p:cNvSpPr/>
            <p:nvPr/>
          </p:nvSpPr>
          <p:spPr>
            <a:xfrm>
              <a:off x="7806573" y="159389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ACA300">
                  <a:alpha val="100000"/>
                </a:srgbClr>
              </a:solidFill>
              <a:prstDash val="solid"/>
              <a:round/>
            </a:ln>
          </p:spPr>
          <p:txBody>
            <a:bodyPr/>
            <a:lstStyle/>
            <a:p/>
          </p:txBody>
        </p:sp>
        <p:sp>
          <p:nvSpPr>
            <p:cNvPr id="1486" name="pl1486"/>
            <p:cNvSpPr/>
            <p:nvPr/>
          </p:nvSpPr>
          <p:spPr>
            <a:xfrm>
              <a:off x="77462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487" name="tx1487"/>
            <p:cNvSpPr/>
            <p:nvPr/>
          </p:nvSpPr>
          <p:spPr>
            <a:xfrm>
              <a:off x="850090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88" name="tx1488"/>
            <p:cNvSpPr/>
            <p:nvPr/>
          </p:nvSpPr>
          <p:spPr>
            <a:xfrm>
              <a:off x="874239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89" name="tx1489"/>
            <p:cNvSpPr/>
            <p:nvPr/>
          </p:nvSpPr>
          <p:spPr>
            <a:xfrm>
              <a:off x="8983892"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0" name="tx1490"/>
            <p:cNvSpPr/>
            <p:nvPr/>
          </p:nvSpPr>
          <p:spPr>
            <a:xfrm>
              <a:off x="7776428"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91" name="tx1491"/>
            <p:cNvSpPr/>
            <p:nvPr/>
          </p:nvSpPr>
          <p:spPr>
            <a:xfrm>
              <a:off x="801792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2" name="tx1492"/>
            <p:cNvSpPr/>
            <p:nvPr/>
          </p:nvSpPr>
          <p:spPr>
            <a:xfrm>
              <a:off x="825941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3" name="rc1493"/>
            <p:cNvSpPr/>
            <p:nvPr/>
          </p:nvSpPr>
          <p:spPr>
            <a:xfrm>
              <a:off x="7746200" y="1918357"/>
              <a:ext cx="1328210" cy="758825"/>
            </a:xfrm>
            <a:prstGeom prst="rect">
              <a:avLst/>
            </a:prstGeom>
            <a:solidFill>
              <a:srgbClr val="EBEBEB">
                <a:alpha val="100000"/>
              </a:srgbClr>
            </a:solidFill>
          </p:spPr>
          <p:txBody>
            <a:bodyPr/>
            <a:lstStyle/>
            <a:p/>
          </p:txBody>
        </p:sp>
        <p:sp>
          <p:nvSpPr>
            <p:cNvPr id="1494" name="pl1494"/>
            <p:cNvSpPr/>
            <p:nvPr/>
          </p:nvSpPr>
          <p:spPr>
            <a:xfrm>
              <a:off x="77462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95" name="pl1495"/>
            <p:cNvSpPr/>
            <p:nvPr/>
          </p:nvSpPr>
          <p:spPr>
            <a:xfrm>
              <a:off x="77462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96" name="pl1496"/>
            <p:cNvSpPr/>
            <p:nvPr/>
          </p:nvSpPr>
          <p:spPr>
            <a:xfrm>
              <a:off x="77462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97" name="pl1497"/>
            <p:cNvSpPr/>
            <p:nvPr/>
          </p:nvSpPr>
          <p:spPr>
            <a:xfrm>
              <a:off x="77462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98" name="pl1498"/>
            <p:cNvSpPr/>
            <p:nvPr/>
          </p:nvSpPr>
          <p:spPr>
            <a:xfrm>
              <a:off x="77462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99" name="pl1499"/>
            <p:cNvSpPr/>
            <p:nvPr/>
          </p:nvSpPr>
          <p:spPr>
            <a:xfrm>
              <a:off x="77462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00" name="pl1500"/>
            <p:cNvSpPr/>
            <p:nvPr/>
          </p:nvSpPr>
          <p:spPr>
            <a:xfrm>
              <a:off x="79273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1" name="pl1501"/>
            <p:cNvSpPr/>
            <p:nvPr/>
          </p:nvSpPr>
          <p:spPr>
            <a:xfrm>
              <a:off x="81688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2" name="pl1502"/>
            <p:cNvSpPr/>
            <p:nvPr/>
          </p:nvSpPr>
          <p:spPr>
            <a:xfrm>
              <a:off x="84103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3" name="pl1503"/>
            <p:cNvSpPr/>
            <p:nvPr/>
          </p:nvSpPr>
          <p:spPr>
            <a:xfrm>
              <a:off x="86517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4" name="pl1504"/>
            <p:cNvSpPr/>
            <p:nvPr/>
          </p:nvSpPr>
          <p:spPr>
            <a:xfrm>
              <a:off x="88932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5" name="pl1505"/>
            <p:cNvSpPr/>
            <p:nvPr/>
          </p:nvSpPr>
          <p:spPr>
            <a:xfrm>
              <a:off x="77462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06" name="pl1506"/>
            <p:cNvSpPr/>
            <p:nvPr/>
          </p:nvSpPr>
          <p:spPr>
            <a:xfrm>
              <a:off x="77462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07" name="pl1507"/>
            <p:cNvSpPr/>
            <p:nvPr/>
          </p:nvSpPr>
          <p:spPr>
            <a:xfrm>
              <a:off x="77462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08" name="pl1508"/>
            <p:cNvSpPr/>
            <p:nvPr/>
          </p:nvSpPr>
          <p:spPr>
            <a:xfrm>
              <a:off x="77462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09" name="pl1509"/>
            <p:cNvSpPr/>
            <p:nvPr/>
          </p:nvSpPr>
          <p:spPr>
            <a:xfrm>
              <a:off x="77462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10" name="pl1510"/>
            <p:cNvSpPr/>
            <p:nvPr/>
          </p:nvSpPr>
          <p:spPr>
            <a:xfrm>
              <a:off x="78065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1" name="pl1511"/>
            <p:cNvSpPr/>
            <p:nvPr/>
          </p:nvSpPr>
          <p:spPr>
            <a:xfrm>
              <a:off x="80480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2" name="pl1512"/>
            <p:cNvSpPr/>
            <p:nvPr/>
          </p:nvSpPr>
          <p:spPr>
            <a:xfrm>
              <a:off x="82895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3" name="pl1513"/>
            <p:cNvSpPr/>
            <p:nvPr/>
          </p:nvSpPr>
          <p:spPr>
            <a:xfrm>
              <a:off x="853105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4" name="pl1514"/>
            <p:cNvSpPr/>
            <p:nvPr/>
          </p:nvSpPr>
          <p:spPr>
            <a:xfrm>
              <a:off x="87725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5" name="pl1515"/>
            <p:cNvSpPr/>
            <p:nvPr/>
          </p:nvSpPr>
          <p:spPr>
            <a:xfrm>
              <a:off x="90140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16" name="pl1516"/>
            <p:cNvSpPr/>
            <p:nvPr/>
          </p:nvSpPr>
          <p:spPr>
            <a:xfrm>
              <a:off x="78065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517" name="pl1517"/>
            <p:cNvSpPr/>
            <p:nvPr/>
          </p:nvSpPr>
          <p:spPr>
            <a:xfrm>
              <a:off x="78065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40651" cap="flat">
              <a:solidFill>
                <a:srgbClr val="BEBEBE">
                  <a:alpha val="69803"/>
                </a:srgbClr>
              </a:solidFill>
              <a:prstDash val="solid"/>
              <a:round/>
            </a:ln>
          </p:spPr>
          <p:txBody>
            <a:bodyPr/>
            <a:lstStyle/>
            <a:p/>
          </p:txBody>
        </p:sp>
        <p:sp>
          <p:nvSpPr>
            <p:cNvPr id="1518" name="pl1518"/>
            <p:cNvSpPr/>
            <p:nvPr/>
          </p:nvSpPr>
          <p:spPr>
            <a:xfrm>
              <a:off x="7806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19" name="pl1519"/>
            <p:cNvSpPr/>
            <p:nvPr/>
          </p:nvSpPr>
          <p:spPr>
            <a:xfrm>
              <a:off x="7806573" y="2593022"/>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520" name="pl1520"/>
            <p:cNvSpPr/>
            <p:nvPr/>
          </p:nvSpPr>
          <p:spPr>
            <a:xfrm>
              <a:off x="7806573" y="2637171"/>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521" name="pl1521"/>
            <p:cNvSpPr/>
            <p:nvPr/>
          </p:nvSpPr>
          <p:spPr>
            <a:xfrm>
              <a:off x="7806573" y="2526797"/>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522" name="pl1522"/>
            <p:cNvSpPr/>
            <p:nvPr/>
          </p:nvSpPr>
          <p:spPr>
            <a:xfrm>
              <a:off x="78065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23" name="pl1523"/>
            <p:cNvSpPr/>
            <p:nvPr/>
          </p:nvSpPr>
          <p:spPr>
            <a:xfrm>
              <a:off x="7806573" y="2637171"/>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524" name="pl1524"/>
            <p:cNvSpPr/>
            <p:nvPr/>
          </p:nvSpPr>
          <p:spPr>
            <a:xfrm>
              <a:off x="7806573" y="2593022"/>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525" name="pl1525"/>
            <p:cNvSpPr/>
            <p:nvPr/>
          </p:nvSpPr>
          <p:spPr>
            <a:xfrm>
              <a:off x="7806573" y="2593022"/>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526" name="pl1526"/>
            <p:cNvSpPr/>
            <p:nvPr/>
          </p:nvSpPr>
          <p:spPr>
            <a:xfrm>
              <a:off x="7806573" y="2576465"/>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527" name="pl1527"/>
            <p:cNvSpPr/>
            <p:nvPr/>
          </p:nvSpPr>
          <p:spPr>
            <a:xfrm>
              <a:off x="7806573" y="2626134"/>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528" name="pl1528"/>
            <p:cNvSpPr/>
            <p:nvPr/>
          </p:nvSpPr>
          <p:spPr>
            <a:xfrm>
              <a:off x="7806573" y="2543353"/>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529" name="pl1529"/>
            <p:cNvSpPr/>
            <p:nvPr/>
          </p:nvSpPr>
          <p:spPr>
            <a:xfrm>
              <a:off x="78065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530" name="pl1530"/>
            <p:cNvSpPr/>
            <p:nvPr/>
          </p:nvSpPr>
          <p:spPr>
            <a:xfrm>
              <a:off x="7806573" y="2631653"/>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31" name="pl1531"/>
            <p:cNvSpPr/>
            <p:nvPr/>
          </p:nvSpPr>
          <p:spPr>
            <a:xfrm>
              <a:off x="7806573" y="2543353"/>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532" name="pl1532"/>
            <p:cNvSpPr/>
            <p:nvPr/>
          </p:nvSpPr>
          <p:spPr>
            <a:xfrm>
              <a:off x="7806573" y="2593022"/>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533" name="pl1533"/>
            <p:cNvSpPr/>
            <p:nvPr/>
          </p:nvSpPr>
          <p:spPr>
            <a:xfrm>
              <a:off x="7806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34" name="pl1534"/>
            <p:cNvSpPr/>
            <p:nvPr/>
          </p:nvSpPr>
          <p:spPr>
            <a:xfrm>
              <a:off x="7806573" y="2521278"/>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535" name="pl1535"/>
            <p:cNvSpPr/>
            <p:nvPr/>
          </p:nvSpPr>
          <p:spPr>
            <a:xfrm>
              <a:off x="7806573" y="2615097"/>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536" name="pl1536"/>
            <p:cNvSpPr/>
            <p:nvPr/>
          </p:nvSpPr>
          <p:spPr>
            <a:xfrm>
              <a:off x="7806573" y="2615097"/>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537" name="pl1537"/>
            <p:cNvSpPr/>
            <p:nvPr/>
          </p:nvSpPr>
          <p:spPr>
            <a:xfrm>
              <a:off x="7806573" y="2455053"/>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538" name="pl1538"/>
            <p:cNvSpPr/>
            <p:nvPr/>
          </p:nvSpPr>
          <p:spPr>
            <a:xfrm>
              <a:off x="7806573" y="2587503"/>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539" name="pl1539"/>
            <p:cNvSpPr/>
            <p:nvPr/>
          </p:nvSpPr>
          <p:spPr>
            <a:xfrm>
              <a:off x="7806573" y="2620615"/>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40" name="pl1540"/>
            <p:cNvSpPr/>
            <p:nvPr/>
          </p:nvSpPr>
          <p:spPr>
            <a:xfrm>
              <a:off x="7806573" y="2587503"/>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541" name="pl1541"/>
            <p:cNvSpPr/>
            <p:nvPr/>
          </p:nvSpPr>
          <p:spPr>
            <a:xfrm>
              <a:off x="7806573" y="264269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42" name="pl1542"/>
            <p:cNvSpPr/>
            <p:nvPr/>
          </p:nvSpPr>
          <p:spPr>
            <a:xfrm>
              <a:off x="7806573" y="2587503"/>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543" name="pl1543"/>
            <p:cNvSpPr/>
            <p:nvPr/>
          </p:nvSpPr>
          <p:spPr>
            <a:xfrm>
              <a:off x="7806573" y="2532316"/>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544" name="pl1544"/>
            <p:cNvSpPr/>
            <p:nvPr/>
          </p:nvSpPr>
          <p:spPr>
            <a:xfrm>
              <a:off x="7806573" y="2537834"/>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545" name="pl1545"/>
            <p:cNvSpPr/>
            <p:nvPr/>
          </p:nvSpPr>
          <p:spPr>
            <a:xfrm>
              <a:off x="7806573" y="2620615"/>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546" name="pl1546"/>
            <p:cNvSpPr/>
            <p:nvPr/>
          </p:nvSpPr>
          <p:spPr>
            <a:xfrm>
              <a:off x="78065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40651" cap="flat">
              <a:solidFill>
                <a:srgbClr val="000000">
                  <a:alpha val="100000"/>
                </a:srgbClr>
              </a:solidFill>
              <a:prstDash val="solid"/>
              <a:round/>
            </a:ln>
          </p:spPr>
          <p:txBody>
            <a:bodyPr/>
            <a:lstStyle/>
            <a:p/>
          </p:txBody>
        </p:sp>
        <p:sp>
          <p:nvSpPr>
            <p:cNvPr id="1547" name="pl1547"/>
            <p:cNvSpPr/>
            <p:nvPr/>
          </p:nvSpPr>
          <p:spPr>
            <a:xfrm>
              <a:off x="7806573" y="2504722"/>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00C083">
                  <a:alpha val="100000"/>
                </a:srgbClr>
              </a:solidFill>
              <a:prstDash val="solid"/>
              <a:round/>
            </a:ln>
          </p:spPr>
          <p:txBody>
            <a:bodyPr/>
            <a:lstStyle/>
            <a:p/>
          </p:txBody>
        </p:sp>
        <p:sp>
          <p:nvSpPr>
            <p:cNvPr id="1548" name="pl1548"/>
            <p:cNvSpPr/>
            <p:nvPr/>
          </p:nvSpPr>
          <p:spPr>
            <a:xfrm>
              <a:off x="77462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549" name="tx1549"/>
            <p:cNvSpPr/>
            <p:nvPr/>
          </p:nvSpPr>
          <p:spPr>
            <a:xfrm>
              <a:off x="7746283" y="23511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550" name="tx1550"/>
            <p:cNvSpPr/>
            <p:nvPr/>
          </p:nvSpPr>
          <p:spPr>
            <a:xfrm>
              <a:off x="7987776" y="2367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551" name="tx1551"/>
            <p:cNvSpPr/>
            <p:nvPr/>
          </p:nvSpPr>
          <p:spPr>
            <a:xfrm>
              <a:off x="8229269" y="2395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552" name="tx1552"/>
            <p:cNvSpPr/>
            <p:nvPr/>
          </p:nvSpPr>
          <p:spPr>
            <a:xfrm>
              <a:off x="8470762" y="23469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553" name="tx1553"/>
            <p:cNvSpPr/>
            <p:nvPr/>
          </p:nvSpPr>
          <p:spPr>
            <a:xfrm>
              <a:off x="8712255" y="23401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554" name="tx1554"/>
            <p:cNvSpPr/>
            <p:nvPr/>
          </p:nvSpPr>
          <p:spPr>
            <a:xfrm>
              <a:off x="8953748" y="2373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555" name="rc1555"/>
            <p:cNvSpPr/>
            <p:nvPr/>
          </p:nvSpPr>
          <p:spPr>
            <a:xfrm>
              <a:off x="7746200" y="2961634"/>
              <a:ext cx="1328210" cy="758825"/>
            </a:xfrm>
            <a:prstGeom prst="rect">
              <a:avLst/>
            </a:prstGeom>
            <a:solidFill>
              <a:srgbClr val="EBEBEB">
                <a:alpha val="100000"/>
              </a:srgbClr>
            </a:solidFill>
          </p:spPr>
          <p:txBody>
            <a:bodyPr/>
            <a:lstStyle/>
            <a:p/>
          </p:txBody>
        </p:sp>
        <p:sp>
          <p:nvSpPr>
            <p:cNvPr id="1556" name="pl1556"/>
            <p:cNvSpPr/>
            <p:nvPr/>
          </p:nvSpPr>
          <p:spPr>
            <a:xfrm>
              <a:off x="77462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57" name="pl1557"/>
            <p:cNvSpPr/>
            <p:nvPr/>
          </p:nvSpPr>
          <p:spPr>
            <a:xfrm>
              <a:off x="77462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58" name="pl1558"/>
            <p:cNvSpPr/>
            <p:nvPr/>
          </p:nvSpPr>
          <p:spPr>
            <a:xfrm>
              <a:off x="77462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59" name="pl1559"/>
            <p:cNvSpPr/>
            <p:nvPr/>
          </p:nvSpPr>
          <p:spPr>
            <a:xfrm>
              <a:off x="77462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60" name="pl1560"/>
            <p:cNvSpPr/>
            <p:nvPr/>
          </p:nvSpPr>
          <p:spPr>
            <a:xfrm>
              <a:off x="77462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61" name="pl1561"/>
            <p:cNvSpPr/>
            <p:nvPr/>
          </p:nvSpPr>
          <p:spPr>
            <a:xfrm>
              <a:off x="77462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62" name="pl1562"/>
            <p:cNvSpPr/>
            <p:nvPr/>
          </p:nvSpPr>
          <p:spPr>
            <a:xfrm>
              <a:off x="79273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3" name="pl1563"/>
            <p:cNvSpPr/>
            <p:nvPr/>
          </p:nvSpPr>
          <p:spPr>
            <a:xfrm>
              <a:off x="81688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4" name="pl1564"/>
            <p:cNvSpPr/>
            <p:nvPr/>
          </p:nvSpPr>
          <p:spPr>
            <a:xfrm>
              <a:off x="84103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5" name="pl1565"/>
            <p:cNvSpPr/>
            <p:nvPr/>
          </p:nvSpPr>
          <p:spPr>
            <a:xfrm>
              <a:off x="86517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6" name="pl1566"/>
            <p:cNvSpPr/>
            <p:nvPr/>
          </p:nvSpPr>
          <p:spPr>
            <a:xfrm>
              <a:off x="88932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7" name="pl1567"/>
            <p:cNvSpPr/>
            <p:nvPr/>
          </p:nvSpPr>
          <p:spPr>
            <a:xfrm>
              <a:off x="77462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68" name="pl1568"/>
            <p:cNvSpPr/>
            <p:nvPr/>
          </p:nvSpPr>
          <p:spPr>
            <a:xfrm>
              <a:off x="77462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69" name="pl1569"/>
            <p:cNvSpPr/>
            <p:nvPr/>
          </p:nvSpPr>
          <p:spPr>
            <a:xfrm>
              <a:off x="77462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70" name="pl1570"/>
            <p:cNvSpPr/>
            <p:nvPr/>
          </p:nvSpPr>
          <p:spPr>
            <a:xfrm>
              <a:off x="77462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71" name="pl1571"/>
            <p:cNvSpPr/>
            <p:nvPr/>
          </p:nvSpPr>
          <p:spPr>
            <a:xfrm>
              <a:off x="77462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72" name="pl1572"/>
            <p:cNvSpPr/>
            <p:nvPr/>
          </p:nvSpPr>
          <p:spPr>
            <a:xfrm>
              <a:off x="78065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3" name="pl1573"/>
            <p:cNvSpPr/>
            <p:nvPr/>
          </p:nvSpPr>
          <p:spPr>
            <a:xfrm>
              <a:off x="80480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4" name="pl1574"/>
            <p:cNvSpPr/>
            <p:nvPr/>
          </p:nvSpPr>
          <p:spPr>
            <a:xfrm>
              <a:off x="82895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5" name="pl1575"/>
            <p:cNvSpPr/>
            <p:nvPr/>
          </p:nvSpPr>
          <p:spPr>
            <a:xfrm>
              <a:off x="853105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6" name="pl1576"/>
            <p:cNvSpPr/>
            <p:nvPr/>
          </p:nvSpPr>
          <p:spPr>
            <a:xfrm>
              <a:off x="87725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7" name="pl1577"/>
            <p:cNvSpPr/>
            <p:nvPr/>
          </p:nvSpPr>
          <p:spPr>
            <a:xfrm>
              <a:off x="90140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8" name="pl1578"/>
            <p:cNvSpPr/>
            <p:nvPr/>
          </p:nvSpPr>
          <p:spPr>
            <a:xfrm>
              <a:off x="78065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579" name="pl1579"/>
            <p:cNvSpPr/>
            <p:nvPr/>
          </p:nvSpPr>
          <p:spPr>
            <a:xfrm>
              <a:off x="78065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40651" cap="flat">
              <a:solidFill>
                <a:srgbClr val="BEBEBE">
                  <a:alpha val="69803"/>
                </a:srgbClr>
              </a:solidFill>
              <a:prstDash val="solid"/>
              <a:round/>
            </a:ln>
          </p:spPr>
          <p:txBody>
            <a:bodyPr/>
            <a:lstStyle/>
            <a:p/>
          </p:txBody>
        </p:sp>
        <p:sp>
          <p:nvSpPr>
            <p:cNvPr id="1580" name="pl1580"/>
            <p:cNvSpPr/>
            <p:nvPr/>
          </p:nvSpPr>
          <p:spPr>
            <a:xfrm>
              <a:off x="7806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81" name="pl1581"/>
            <p:cNvSpPr/>
            <p:nvPr/>
          </p:nvSpPr>
          <p:spPr>
            <a:xfrm>
              <a:off x="7806573" y="3636299"/>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582" name="pl1582"/>
            <p:cNvSpPr/>
            <p:nvPr/>
          </p:nvSpPr>
          <p:spPr>
            <a:xfrm>
              <a:off x="7806573" y="3680448"/>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583" name="pl1583"/>
            <p:cNvSpPr/>
            <p:nvPr/>
          </p:nvSpPr>
          <p:spPr>
            <a:xfrm>
              <a:off x="7806573" y="3570074"/>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584" name="pl1584"/>
            <p:cNvSpPr/>
            <p:nvPr/>
          </p:nvSpPr>
          <p:spPr>
            <a:xfrm>
              <a:off x="78065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85" name="pl1585"/>
            <p:cNvSpPr/>
            <p:nvPr/>
          </p:nvSpPr>
          <p:spPr>
            <a:xfrm>
              <a:off x="7806573" y="3680448"/>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586" name="pl1586"/>
            <p:cNvSpPr/>
            <p:nvPr/>
          </p:nvSpPr>
          <p:spPr>
            <a:xfrm>
              <a:off x="7806573" y="3636299"/>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587" name="pl1587"/>
            <p:cNvSpPr/>
            <p:nvPr/>
          </p:nvSpPr>
          <p:spPr>
            <a:xfrm>
              <a:off x="7806573" y="3636299"/>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588" name="pl1588"/>
            <p:cNvSpPr/>
            <p:nvPr/>
          </p:nvSpPr>
          <p:spPr>
            <a:xfrm>
              <a:off x="7806573" y="3619742"/>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589" name="pl1589"/>
            <p:cNvSpPr/>
            <p:nvPr/>
          </p:nvSpPr>
          <p:spPr>
            <a:xfrm>
              <a:off x="7806573" y="3669411"/>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590" name="pl1590"/>
            <p:cNvSpPr/>
            <p:nvPr/>
          </p:nvSpPr>
          <p:spPr>
            <a:xfrm>
              <a:off x="7806573" y="3586630"/>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591" name="pl1591"/>
            <p:cNvSpPr/>
            <p:nvPr/>
          </p:nvSpPr>
          <p:spPr>
            <a:xfrm>
              <a:off x="7806573" y="3547999"/>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592" name="pl1592"/>
            <p:cNvSpPr/>
            <p:nvPr/>
          </p:nvSpPr>
          <p:spPr>
            <a:xfrm>
              <a:off x="7806573" y="3674930"/>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93" name="pl1593"/>
            <p:cNvSpPr/>
            <p:nvPr/>
          </p:nvSpPr>
          <p:spPr>
            <a:xfrm>
              <a:off x="7806573" y="3586630"/>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594" name="pl1594"/>
            <p:cNvSpPr/>
            <p:nvPr/>
          </p:nvSpPr>
          <p:spPr>
            <a:xfrm>
              <a:off x="7806573" y="3636299"/>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595" name="pl1595"/>
            <p:cNvSpPr/>
            <p:nvPr/>
          </p:nvSpPr>
          <p:spPr>
            <a:xfrm>
              <a:off x="7806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96" name="pl1596"/>
            <p:cNvSpPr/>
            <p:nvPr/>
          </p:nvSpPr>
          <p:spPr>
            <a:xfrm>
              <a:off x="7806573" y="3564555"/>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597" name="pl1597"/>
            <p:cNvSpPr/>
            <p:nvPr/>
          </p:nvSpPr>
          <p:spPr>
            <a:xfrm>
              <a:off x="7806573" y="3658373"/>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598" name="pl1598"/>
            <p:cNvSpPr/>
            <p:nvPr/>
          </p:nvSpPr>
          <p:spPr>
            <a:xfrm>
              <a:off x="78065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599" name="pl1599"/>
            <p:cNvSpPr/>
            <p:nvPr/>
          </p:nvSpPr>
          <p:spPr>
            <a:xfrm>
              <a:off x="7806573" y="3498330"/>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600" name="pl1600"/>
            <p:cNvSpPr/>
            <p:nvPr/>
          </p:nvSpPr>
          <p:spPr>
            <a:xfrm>
              <a:off x="7806573" y="3630780"/>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601" name="pl1601"/>
            <p:cNvSpPr/>
            <p:nvPr/>
          </p:nvSpPr>
          <p:spPr>
            <a:xfrm>
              <a:off x="7806573" y="3663892"/>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02" name="pl1602"/>
            <p:cNvSpPr/>
            <p:nvPr/>
          </p:nvSpPr>
          <p:spPr>
            <a:xfrm>
              <a:off x="7806573" y="3630780"/>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603" name="pl1603"/>
            <p:cNvSpPr/>
            <p:nvPr/>
          </p:nvSpPr>
          <p:spPr>
            <a:xfrm>
              <a:off x="7806573" y="368596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04" name="pl1604"/>
            <p:cNvSpPr/>
            <p:nvPr/>
          </p:nvSpPr>
          <p:spPr>
            <a:xfrm>
              <a:off x="7806573" y="3630780"/>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605" name="pl1605"/>
            <p:cNvSpPr/>
            <p:nvPr/>
          </p:nvSpPr>
          <p:spPr>
            <a:xfrm>
              <a:off x="7806573" y="3575592"/>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606" name="pl1606"/>
            <p:cNvSpPr/>
            <p:nvPr/>
          </p:nvSpPr>
          <p:spPr>
            <a:xfrm>
              <a:off x="7806573" y="3581111"/>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607" name="pl1607"/>
            <p:cNvSpPr/>
            <p:nvPr/>
          </p:nvSpPr>
          <p:spPr>
            <a:xfrm>
              <a:off x="7806573" y="3663892"/>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608" name="pl1608"/>
            <p:cNvSpPr/>
            <p:nvPr/>
          </p:nvSpPr>
          <p:spPr>
            <a:xfrm>
              <a:off x="78065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40651" cap="flat">
              <a:solidFill>
                <a:srgbClr val="000000">
                  <a:alpha val="100000"/>
                </a:srgbClr>
              </a:solidFill>
              <a:prstDash val="solid"/>
              <a:round/>
            </a:ln>
          </p:spPr>
          <p:txBody>
            <a:bodyPr/>
            <a:lstStyle/>
            <a:p/>
          </p:txBody>
        </p:sp>
        <p:sp>
          <p:nvSpPr>
            <p:cNvPr id="1609" name="pl1609"/>
            <p:cNvSpPr/>
            <p:nvPr/>
          </p:nvSpPr>
          <p:spPr>
            <a:xfrm>
              <a:off x="7806573" y="3658373"/>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00A8FF">
                  <a:alpha val="100000"/>
                </a:srgbClr>
              </a:solidFill>
              <a:prstDash val="solid"/>
              <a:round/>
            </a:ln>
          </p:spPr>
          <p:txBody>
            <a:bodyPr/>
            <a:lstStyle/>
            <a:p/>
          </p:txBody>
        </p:sp>
        <p:sp>
          <p:nvSpPr>
            <p:cNvPr id="1610" name="pl1610"/>
            <p:cNvSpPr/>
            <p:nvPr/>
          </p:nvSpPr>
          <p:spPr>
            <a:xfrm>
              <a:off x="77462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611" name="tx1611"/>
            <p:cNvSpPr/>
            <p:nvPr/>
          </p:nvSpPr>
          <p:spPr>
            <a:xfrm>
              <a:off x="7776428"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12" name="tx1612"/>
            <p:cNvSpPr/>
            <p:nvPr/>
          </p:nvSpPr>
          <p:spPr>
            <a:xfrm>
              <a:off x="8017921"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13" name="tx1613"/>
            <p:cNvSpPr/>
            <p:nvPr/>
          </p:nvSpPr>
          <p:spPr>
            <a:xfrm>
              <a:off x="8259414" y="34951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614" name="tx1614"/>
            <p:cNvSpPr/>
            <p:nvPr/>
          </p:nvSpPr>
          <p:spPr>
            <a:xfrm>
              <a:off x="8500907"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15" name="tx1615"/>
            <p:cNvSpPr/>
            <p:nvPr/>
          </p:nvSpPr>
          <p:spPr>
            <a:xfrm>
              <a:off x="8742399"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16" name="tx1616"/>
            <p:cNvSpPr/>
            <p:nvPr/>
          </p:nvSpPr>
          <p:spPr>
            <a:xfrm>
              <a:off x="8983892"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617" name="rc1617"/>
            <p:cNvSpPr/>
            <p:nvPr/>
          </p:nvSpPr>
          <p:spPr>
            <a:xfrm>
              <a:off x="7746200" y="4004911"/>
              <a:ext cx="1328210" cy="758825"/>
            </a:xfrm>
            <a:prstGeom prst="rect">
              <a:avLst/>
            </a:prstGeom>
            <a:solidFill>
              <a:srgbClr val="EBEBEB">
                <a:alpha val="100000"/>
              </a:srgbClr>
            </a:solidFill>
          </p:spPr>
          <p:txBody>
            <a:bodyPr/>
            <a:lstStyle/>
            <a:p/>
          </p:txBody>
        </p:sp>
        <p:sp>
          <p:nvSpPr>
            <p:cNvPr id="1618" name="pl1618"/>
            <p:cNvSpPr/>
            <p:nvPr/>
          </p:nvSpPr>
          <p:spPr>
            <a:xfrm>
              <a:off x="77462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19" name="pl1619"/>
            <p:cNvSpPr/>
            <p:nvPr/>
          </p:nvSpPr>
          <p:spPr>
            <a:xfrm>
              <a:off x="77462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20" name="pl1620"/>
            <p:cNvSpPr/>
            <p:nvPr/>
          </p:nvSpPr>
          <p:spPr>
            <a:xfrm>
              <a:off x="77462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21" name="pl1621"/>
            <p:cNvSpPr/>
            <p:nvPr/>
          </p:nvSpPr>
          <p:spPr>
            <a:xfrm>
              <a:off x="77462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22" name="pl1622"/>
            <p:cNvSpPr/>
            <p:nvPr/>
          </p:nvSpPr>
          <p:spPr>
            <a:xfrm>
              <a:off x="77462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23" name="pl1623"/>
            <p:cNvSpPr/>
            <p:nvPr/>
          </p:nvSpPr>
          <p:spPr>
            <a:xfrm>
              <a:off x="77462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624" name="pl1624"/>
            <p:cNvSpPr/>
            <p:nvPr/>
          </p:nvSpPr>
          <p:spPr>
            <a:xfrm>
              <a:off x="79273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5" name="pl1625"/>
            <p:cNvSpPr/>
            <p:nvPr/>
          </p:nvSpPr>
          <p:spPr>
            <a:xfrm>
              <a:off x="81688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6" name="pl1626"/>
            <p:cNvSpPr/>
            <p:nvPr/>
          </p:nvSpPr>
          <p:spPr>
            <a:xfrm>
              <a:off x="84103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7" name="pl1627"/>
            <p:cNvSpPr/>
            <p:nvPr/>
          </p:nvSpPr>
          <p:spPr>
            <a:xfrm>
              <a:off x="86517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8" name="pl1628"/>
            <p:cNvSpPr/>
            <p:nvPr/>
          </p:nvSpPr>
          <p:spPr>
            <a:xfrm>
              <a:off x="88932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9" name="pl1629"/>
            <p:cNvSpPr/>
            <p:nvPr/>
          </p:nvSpPr>
          <p:spPr>
            <a:xfrm>
              <a:off x="77462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630" name="pl1630"/>
            <p:cNvSpPr/>
            <p:nvPr/>
          </p:nvSpPr>
          <p:spPr>
            <a:xfrm>
              <a:off x="77462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631" name="pl1631"/>
            <p:cNvSpPr/>
            <p:nvPr/>
          </p:nvSpPr>
          <p:spPr>
            <a:xfrm>
              <a:off x="77462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632" name="pl1632"/>
            <p:cNvSpPr/>
            <p:nvPr/>
          </p:nvSpPr>
          <p:spPr>
            <a:xfrm>
              <a:off x="77462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633" name="pl1633"/>
            <p:cNvSpPr/>
            <p:nvPr/>
          </p:nvSpPr>
          <p:spPr>
            <a:xfrm>
              <a:off x="77462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634" name="pl1634"/>
            <p:cNvSpPr/>
            <p:nvPr/>
          </p:nvSpPr>
          <p:spPr>
            <a:xfrm>
              <a:off x="78065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5" name="pl1635"/>
            <p:cNvSpPr/>
            <p:nvPr/>
          </p:nvSpPr>
          <p:spPr>
            <a:xfrm>
              <a:off x="80480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6" name="pl1636"/>
            <p:cNvSpPr/>
            <p:nvPr/>
          </p:nvSpPr>
          <p:spPr>
            <a:xfrm>
              <a:off x="82895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7" name="pl1637"/>
            <p:cNvSpPr/>
            <p:nvPr/>
          </p:nvSpPr>
          <p:spPr>
            <a:xfrm>
              <a:off x="853105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8" name="pl1638"/>
            <p:cNvSpPr/>
            <p:nvPr/>
          </p:nvSpPr>
          <p:spPr>
            <a:xfrm>
              <a:off x="87725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9" name="pl1639"/>
            <p:cNvSpPr/>
            <p:nvPr/>
          </p:nvSpPr>
          <p:spPr>
            <a:xfrm>
              <a:off x="90140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0" name="pl1640"/>
            <p:cNvSpPr/>
            <p:nvPr/>
          </p:nvSpPr>
          <p:spPr>
            <a:xfrm>
              <a:off x="78065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BEBEBE">
                  <a:alpha val="69803"/>
                </a:srgbClr>
              </a:solidFill>
              <a:prstDash val="solid"/>
              <a:round/>
            </a:ln>
          </p:spPr>
          <p:txBody>
            <a:bodyPr/>
            <a:lstStyle/>
            <a:p/>
          </p:txBody>
        </p:sp>
        <p:sp>
          <p:nvSpPr>
            <p:cNvPr id="1641" name="pl1641"/>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1642" name="pl1642"/>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43" name="pl1643"/>
            <p:cNvSpPr/>
            <p:nvPr/>
          </p:nvSpPr>
          <p:spPr>
            <a:xfrm>
              <a:off x="7806573" y="4679575"/>
              <a:ext cx="1207464" cy="27593"/>
            </a:xfrm>
            <a:custGeom>
              <a:avLst/>
              <a:pathLst>
                <a:path w="1207464" h="27593">
                  <a:moveTo>
                    <a:pt x="0" y="27593"/>
                  </a:moveTo>
                  <a:lnTo>
                    <a:pt x="241492" y="22074"/>
                  </a:lnTo>
                  <a:lnTo>
                    <a:pt x="482985" y="22074"/>
                  </a:lnTo>
                  <a:lnTo>
                    <a:pt x="724478" y="22074"/>
                  </a:lnTo>
                  <a:lnTo>
                    <a:pt x="965971" y="5518"/>
                  </a:lnTo>
                  <a:lnTo>
                    <a:pt x="1207464" y="0"/>
                  </a:lnTo>
                </a:path>
              </a:pathLst>
            </a:custGeom>
            <a:ln w="35231" cap="flat">
              <a:solidFill>
                <a:srgbClr val="BEBEBE">
                  <a:alpha val="69803"/>
                </a:srgbClr>
              </a:solidFill>
              <a:prstDash val="solid"/>
              <a:round/>
            </a:ln>
          </p:spPr>
          <p:txBody>
            <a:bodyPr/>
            <a:lstStyle/>
            <a:p/>
          </p:txBody>
        </p:sp>
        <p:sp>
          <p:nvSpPr>
            <p:cNvPr id="1644" name="pl1644"/>
            <p:cNvSpPr/>
            <p:nvPr/>
          </p:nvSpPr>
          <p:spPr>
            <a:xfrm>
              <a:off x="7806573" y="4723725"/>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645" name="pl1645"/>
            <p:cNvSpPr/>
            <p:nvPr/>
          </p:nvSpPr>
          <p:spPr>
            <a:xfrm>
              <a:off x="7806573" y="4613351"/>
              <a:ext cx="1207464" cy="115893"/>
            </a:xfrm>
            <a:custGeom>
              <a:avLst/>
              <a:pathLst>
                <a:path w="1207464" h="115893">
                  <a:moveTo>
                    <a:pt x="0" y="115893"/>
                  </a:moveTo>
                  <a:lnTo>
                    <a:pt x="241492" y="110374"/>
                  </a:lnTo>
                  <a:lnTo>
                    <a:pt x="482985" y="71743"/>
                  </a:lnTo>
                  <a:lnTo>
                    <a:pt x="724478" y="38631"/>
                  </a:lnTo>
                  <a:lnTo>
                    <a:pt x="965971" y="0"/>
                  </a:lnTo>
                  <a:lnTo>
                    <a:pt x="1207464" y="60706"/>
                  </a:lnTo>
                </a:path>
              </a:pathLst>
            </a:custGeom>
            <a:ln w="35231" cap="flat">
              <a:solidFill>
                <a:srgbClr val="BEBEBE">
                  <a:alpha val="69803"/>
                </a:srgbClr>
              </a:solidFill>
              <a:prstDash val="solid"/>
              <a:round/>
            </a:ln>
          </p:spPr>
          <p:txBody>
            <a:bodyPr/>
            <a:lstStyle/>
            <a:p/>
          </p:txBody>
        </p:sp>
        <p:sp>
          <p:nvSpPr>
            <p:cNvPr id="1646" name="pl1646"/>
            <p:cNvSpPr/>
            <p:nvPr/>
          </p:nvSpPr>
          <p:spPr>
            <a:xfrm>
              <a:off x="78065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647" name="pl1647"/>
            <p:cNvSpPr/>
            <p:nvPr/>
          </p:nvSpPr>
          <p:spPr>
            <a:xfrm>
              <a:off x="7806573" y="4723725"/>
              <a:ext cx="1207464" cy="5518"/>
            </a:xfrm>
            <a:custGeom>
              <a:avLst/>
              <a:pathLst>
                <a:path w="1207464" h="5518">
                  <a:moveTo>
                    <a:pt x="0" y="0"/>
                  </a:moveTo>
                  <a:lnTo>
                    <a:pt x="241492" y="5518"/>
                  </a:lnTo>
                  <a:lnTo>
                    <a:pt x="482985" y="5518"/>
                  </a:lnTo>
                  <a:lnTo>
                    <a:pt x="724478" y="5518"/>
                  </a:lnTo>
                  <a:lnTo>
                    <a:pt x="965971" y="5518"/>
                  </a:lnTo>
                  <a:lnTo>
                    <a:pt x="1207464" y="5518"/>
                  </a:lnTo>
                </a:path>
              </a:pathLst>
            </a:custGeom>
            <a:ln w="35231" cap="flat">
              <a:solidFill>
                <a:srgbClr val="BEBEBE">
                  <a:alpha val="69803"/>
                </a:srgbClr>
              </a:solidFill>
              <a:prstDash val="solid"/>
              <a:round/>
            </a:ln>
          </p:spPr>
          <p:txBody>
            <a:bodyPr/>
            <a:lstStyle/>
            <a:p/>
          </p:txBody>
        </p:sp>
        <p:sp>
          <p:nvSpPr>
            <p:cNvPr id="1648" name="pl1648"/>
            <p:cNvSpPr/>
            <p:nvPr/>
          </p:nvSpPr>
          <p:spPr>
            <a:xfrm>
              <a:off x="7806573" y="4679575"/>
              <a:ext cx="1207464" cy="44149"/>
            </a:xfrm>
            <a:custGeom>
              <a:avLst/>
              <a:pathLst>
                <a:path w="1207464" h="44149">
                  <a:moveTo>
                    <a:pt x="0" y="16556"/>
                  </a:moveTo>
                  <a:lnTo>
                    <a:pt x="241492" y="16556"/>
                  </a:lnTo>
                  <a:lnTo>
                    <a:pt x="482985" y="11037"/>
                  </a:lnTo>
                  <a:lnTo>
                    <a:pt x="724478" y="0"/>
                  </a:lnTo>
                  <a:lnTo>
                    <a:pt x="965971" y="44149"/>
                  </a:lnTo>
                  <a:lnTo>
                    <a:pt x="1207464" y="38631"/>
                  </a:lnTo>
                </a:path>
              </a:pathLst>
            </a:custGeom>
            <a:ln w="35231" cap="flat">
              <a:solidFill>
                <a:srgbClr val="BEBEBE">
                  <a:alpha val="69803"/>
                </a:srgbClr>
              </a:solidFill>
              <a:prstDash val="solid"/>
              <a:round/>
            </a:ln>
          </p:spPr>
          <p:txBody>
            <a:bodyPr/>
            <a:lstStyle/>
            <a:p/>
          </p:txBody>
        </p:sp>
        <p:sp>
          <p:nvSpPr>
            <p:cNvPr id="1649" name="pl1649"/>
            <p:cNvSpPr/>
            <p:nvPr/>
          </p:nvSpPr>
          <p:spPr>
            <a:xfrm>
              <a:off x="7806573" y="4679575"/>
              <a:ext cx="1207464" cy="49668"/>
            </a:xfrm>
            <a:custGeom>
              <a:avLst/>
              <a:pathLst>
                <a:path w="1207464" h="49668">
                  <a:moveTo>
                    <a:pt x="0" y="44149"/>
                  </a:moveTo>
                  <a:lnTo>
                    <a:pt x="241492" y="49668"/>
                  </a:lnTo>
                  <a:lnTo>
                    <a:pt x="482985" y="11037"/>
                  </a:lnTo>
                  <a:lnTo>
                    <a:pt x="724478" y="5518"/>
                  </a:lnTo>
                  <a:lnTo>
                    <a:pt x="965971" y="22074"/>
                  </a:lnTo>
                  <a:lnTo>
                    <a:pt x="1207464" y="0"/>
                  </a:lnTo>
                </a:path>
              </a:pathLst>
            </a:custGeom>
            <a:ln w="35231" cap="flat">
              <a:solidFill>
                <a:srgbClr val="BEBEBE">
                  <a:alpha val="69803"/>
                </a:srgbClr>
              </a:solidFill>
              <a:prstDash val="solid"/>
              <a:round/>
            </a:ln>
          </p:spPr>
          <p:txBody>
            <a:bodyPr/>
            <a:lstStyle/>
            <a:p/>
          </p:txBody>
        </p:sp>
        <p:sp>
          <p:nvSpPr>
            <p:cNvPr id="1650" name="pl1650"/>
            <p:cNvSpPr/>
            <p:nvPr/>
          </p:nvSpPr>
          <p:spPr>
            <a:xfrm>
              <a:off x="7806573" y="4663019"/>
              <a:ext cx="1207464" cy="27593"/>
            </a:xfrm>
            <a:custGeom>
              <a:avLst/>
              <a:pathLst>
                <a:path w="1207464" h="27593">
                  <a:moveTo>
                    <a:pt x="0" y="27593"/>
                  </a:moveTo>
                  <a:lnTo>
                    <a:pt x="241492" y="27593"/>
                  </a:lnTo>
                  <a:lnTo>
                    <a:pt x="482985" y="16556"/>
                  </a:lnTo>
                  <a:lnTo>
                    <a:pt x="724478" y="0"/>
                  </a:lnTo>
                  <a:lnTo>
                    <a:pt x="965971" y="22074"/>
                  </a:lnTo>
                  <a:lnTo>
                    <a:pt x="1207464" y="27593"/>
                  </a:lnTo>
                </a:path>
              </a:pathLst>
            </a:custGeom>
            <a:ln w="35231" cap="flat">
              <a:solidFill>
                <a:srgbClr val="BEBEBE">
                  <a:alpha val="69803"/>
                </a:srgbClr>
              </a:solidFill>
              <a:prstDash val="solid"/>
              <a:round/>
            </a:ln>
          </p:spPr>
          <p:txBody>
            <a:bodyPr/>
            <a:lstStyle/>
            <a:p/>
          </p:txBody>
        </p:sp>
        <p:sp>
          <p:nvSpPr>
            <p:cNvPr id="1651" name="pl1651"/>
            <p:cNvSpPr/>
            <p:nvPr/>
          </p:nvSpPr>
          <p:spPr>
            <a:xfrm>
              <a:off x="7806573" y="4712688"/>
              <a:ext cx="1207464" cy="16556"/>
            </a:xfrm>
            <a:custGeom>
              <a:avLst/>
              <a:pathLst>
                <a:path w="1207464" h="16556">
                  <a:moveTo>
                    <a:pt x="0" y="16556"/>
                  </a:moveTo>
                  <a:lnTo>
                    <a:pt x="241492" y="11037"/>
                  </a:lnTo>
                  <a:lnTo>
                    <a:pt x="482985" y="11037"/>
                  </a:lnTo>
                  <a:lnTo>
                    <a:pt x="724478" y="0"/>
                  </a:lnTo>
                  <a:lnTo>
                    <a:pt x="965971" y="5518"/>
                  </a:lnTo>
                  <a:lnTo>
                    <a:pt x="1207464" y="5518"/>
                  </a:lnTo>
                </a:path>
              </a:pathLst>
            </a:custGeom>
            <a:ln w="35231" cap="flat">
              <a:solidFill>
                <a:srgbClr val="BEBEBE">
                  <a:alpha val="69803"/>
                </a:srgbClr>
              </a:solidFill>
              <a:prstDash val="solid"/>
              <a:round/>
            </a:ln>
          </p:spPr>
          <p:txBody>
            <a:bodyPr/>
            <a:lstStyle/>
            <a:p/>
          </p:txBody>
        </p:sp>
        <p:sp>
          <p:nvSpPr>
            <p:cNvPr id="1652" name="pl1652"/>
            <p:cNvSpPr/>
            <p:nvPr/>
          </p:nvSpPr>
          <p:spPr>
            <a:xfrm>
              <a:off x="7806573" y="4629907"/>
              <a:ext cx="1207464" cy="44149"/>
            </a:xfrm>
            <a:custGeom>
              <a:avLst/>
              <a:pathLst>
                <a:path w="1207464" h="44149">
                  <a:moveTo>
                    <a:pt x="0" y="11037"/>
                  </a:moveTo>
                  <a:lnTo>
                    <a:pt x="241492" y="0"/>
                  </a:lnTo>
                  <a:lnTo>
                    <a:pt x="482985" y="16556"/>
                  </a:lnTo>
                  <a:lnTo>
                    <a:pt x="724478" y="38631"/>
                  </a:lnTo>
                  <a:lnTo>
                    <a:pt x="965971" y="44149"/>
                  </a:lnTo>
                  <a:lnTo>
                    <a:pt x="1207464" y="27593"/>
                  </a:lnTo>
                </a:path>
              </a:pathLst>
            </a:custGeom>
            <a:ln w="35231" cap="flat">
              <a:solidFill>
                <a:srgbClr val="BEBEBE">
                  <a:alpha val="69803"/>
                </a:srgbClr>
              </a:solidFill>
              <a:prstDash val="solid"/>
              <a:round/>
            </a:ln>
          </p:spPr>
          <p:txBody>
            <a:bodyPr/>
            <a:lstStyle/>
            <a:p/>
          </p:txBody>
        </p:sp>
        <p:sp>
          <p:nvSpPr>
            <p:cNvPr id="1653" name="pl1653"/>
            <p:cNvSpPr/>
            <p:nvPr/>
          </p:nvSpPr>
          <p:spPr>
            <a:xfrm>
              <a:off x="7806573" y="4591276"/>
              <a:ext cx="1207464" cy="55187"/>
            </a:xfrm>
            <a:custGeom>
              <a:avLst/>
              <a:pathLst>
                <a:path w="1207464" h="55187">
                  <a:moveTo>
                    <a:pt x="0" y="11037"/>
                  </a:moveTo>
                  <a:lnTo>
                    <a:pt x="241492" y="27593"/>
                  </a:lnTo>
                  <a:lnTo>
                    <a:pt x="482985" y="55187"/>
                  </a:lnTo>
                  <a:lnTo>
                    <a:pt x="724478" y="5518"/>
                  </a:lnTo>
                  <a:lnTo>
                    <a:pt x="965971" y="0"/>
                  </a:lnTo>
                  <a:lnTo>
                    <a:pt x="1207464" y="33112"/>
                  </a:lnTo>
                </a:path>
              </a:pathLst>
            </a:custGeom>
            <a:ln w="35231" cap="flat">
              <a:solidFill>
                <a:srgbClr val="BEBEBE">
                  <a:alpha val="69803"/>
                </a:srgbClr>
              </a:solidFill>
              <a:prstDash val="solid"/>
              <a:round/>
            </a:ln>
          </p:spPr>
          <p:txBody>
            <a:bodyPr/>
            <a:lstStyle/>
            <a:p/>
          </p:txBody>
        </p:sp>
        <p:sp>
          <p:nvSpPr>
            <p:cNvPr id="1654" name="pl1654"/>
            <p:cNvSpPr/>
            <p:nvPr/>
          </p:nvSpPr>
          <p:spPr>
            <a:xfrm>
              <a:off x="7806573" y="4718207"/>
              <a:ext cx="1207464" cy="11037"/>
            </a:xfrm>
            <a:custGeom>
              <a:avLst/>
              <a:pathLst>
                <a:path w="1207464" h="11037">
                  <a:moveTo>
                    <a:pt x="0" y="11037"/>
                  </a:moveTo>
                  <a:lnTo>
                    <a:pt x="241492" y="5518"/>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55" name="pl1655"/>
            <p:cNvSpPr/>
            <p:nvPr/>
          </p:nvSpPr>
          <p:spPr>
            <a:xfrm>
              <a:off x="7806573" y="4629907"/>
              <a:ext cx="1207464" cy="82780"/>
            </a:xfrm>
            <a:custGeom>
              <a:avLst/>
              <a:pathLst>
                <a:path w="1207464" h="82780">
                  <a:moveTo>
                    <a:pt x="0" y="77262"/>
                  </a:moveTo>
                  <a:lnTo>
                    <a:pt x="241492" y="82780"/>
                  </a:lnTo>
                  <a:lnTo>
                    <a:pt x="482985" y="82780"/>
                  </a:lnTo>
                  <a:lnTo>
                    <a:pt x="724478" y="0"/>
                  </a:lnTo>
                  <a:lnTo>
                    <a:pt x="965971" y="33112"/>
                  </a:lnTo>
                  <a:lnTo>
                    <a:pt x="1207464" y="71743"/>
                  </a:lnTo>
                </a:path>
              </a:pathLst>
            </a:custGeom>
            <a:ln w="35231" cap="flat">
              <a:solidFill>
                <a:srgbClr val="BEBEBE">
                  <a:alpha val="69803"/>
                </a:srgbClr>
              </a:solidFill>
              <a:prstDash val="solid"/>
              <a:round/>
            </a:ln>
          </p:spPr>
          <p:txBody>
            <a:bodyPr/>
            <a:lstStyle/>
            <a:p/>
          </p:txBody>
        </p:sp>
        <p:sp>
          <p:nvSpPr>
            <p:cNvPr id="1656" name="pl1656"/>
            <p:cNvSpPr/>
            <p:nvPr/>
          </p:nvSpPr>
          <p:spPr>
            <a:xfrm>
              <a:off x="7806573" y="4679575"/>
              <a:ext cx="1207464" cy="49668"/>
            </a:xfrm>
            <a:custGeom>
              <a:avLst/>
              <a:pathLst>
                <a:path w="1207464" h="49668">
                  <a:moveTo>
                    <a:pt x="0" y="0"/>
                  </a:moveTo>
                  <a:lnTo>
                    <a:pt x="241492" y="33112"/>
                  </a:lnTo>
                  <a:lnTo>
                    <a:pt x="482985" y="27593"/>
                  </a:lnTo>
                  <a:lnTo>
                    <a:pt x="724478" y="44149"/>
                  </a:lnTo>
                  <a:lnTo>
                    <a:pt x="965971" y="49668"/>
                  </a:lnTo>
                  <a:lnTo>
                    <a:pt x="1207464" y="49668"/>
                  </a:lnTo>
                </a:path>
              </a:pathLst>
            </a:custGeom>
            <a:ln w="35231" cap="flat">
              <a:solidFill>
                <a:srgbClr val="BEBEBE">
                  <a:alpha val="69803"/>
                </a:srgbClr>
              </a:solidFill>
              <a:prstDash val="solid"/>
              <a:round/>
            </a:ln>
          </p:spPr>
          <p:txBody>
            <a:bodyPr/>
            <a:lstStyle/>
            <a:p/>
          </p:txBody>
        </p:sp>
        <p:sp>
          <p:nvSpPr>
            <p:cNvPr id="1657" name="pl1657"/>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58" name="pl1658"/>
            <p:cNvSpPr/>
            <p:nvPr/>
          </p:nvSpPr>
          <p:spPr>
            <a:xfrm>
              <a:off x="7806573" y="4607832"/>
              <a:ext cx="1207464" cy="11037"/>
            </a:xfrm>
            <a:custGeom>
              <a:avLst/>
              <a:pathLst>
                <a:path w="1207464" h="11037">
                  <a:moveTo>
                    <a:pt x="0" y="11037"/>
                  </a:moveTo>
                  <a:lnTo>
                    <a:pt x="241492" y="11037"/>
                  </a:lnTo>
                  <a:lnTo>
                    <a:pt x="482985" y="11037"/>
                  </a:lnTo>
                  <a:lnTo>
                    <a:pt x="724478" y="0"/>
                  </a:lnTo>
                  <a:lnTo>
                    <a:pt x="965971" y="5518"/>
                  </a:lnTo>
                  <a:lnTo>
                    <a:pt x="1207464" y="0"/>
                  </a:lnTo>
                </a:path>
              </a:pathLst>
            </a:custGeom>
            <a:ln w="35231" cap="flat">
              <a:solidFill>
                <a:srgbClr val="BEBEBE">
                  <a:alpha val="69803"/>
                </a:srgbClr>
              </a:solidFill>
              <a:prstDash val="solid"/>
              <a:round/>
            </a:ln>
          </p:spPr>
          <p:txBody>
            <a:bodyPr/>
            <a:lstStyle/>
            <a:p/>
          </p:txBody>
        </p:sp>
        <p:sp>
          <p:nvSpPr>
            <p:cNvPr id="1659" name="pl1659"/>
            <p:cNvSpPr/>
            <p:nvPr/>
          </p:nvSpPr>
          <p:spPr>
            <a:xfrm>
              <a:off x="7806573" y="4701650"/>
              <a:ext cx="1207464" cy="16556"/>
            </a:xfrm>
            <a:custGeom>
              <a:avLst/>
              <a:pathLst>
                <a:path w="1207464" h="16556">
                  <a:moveTo>
                    <a:pt x="0" y="5518"/>
                  </a:moveTo>
                  <a:lnTo>
                    <a:pt x="241492" y="16556"/>
                  </a:lnTo>
                  <a:lnTo>
                    <a:pt x="482985" y="11037"/>
                  </a:lnTo>
                  <a:lnTo>
                    <a:pt x="724478" y="5518"/>
                  </a:lnTo>
                  <a:lnTo>
                    <a:pt x="965971" y="0"/>
                  </a:lnTo>
                  <a:lnTo>
                    <a:pt x="1207464" y="16556"/>
                  </a:lnTo>
                </a:path>
              </a:pathLst>
            </a:custGeom>
            <a:ln w="35231" cap="flat">
              <a:solidFill>
                <a:srgbClr val="BEBEBE">
                  <a:alpha val="69803"/>
                </a:srgbClr>
              </a:solidFill>
              <a:prstDash val="solid"/>
              <a:round/>
            </a:ln>
          </p:spPr>
          <p:txBody>
            <a:bodyPr/>
            <a:lstStyle/>
            <a:p/>
          </p:txBody>
        </p:sp>
        <p:sp>
          <p:nvSpPr>
            <p:cNvPr id="1660" name="pl1660"/>
            <p:cNvSpPr/>
            <p:nvPr/>
          </p:nvSpPr>
          <p:spPr>
            <a:xfrm>
              <a:off x="7806573" y="4701650"/>
              <a:ext cx="1207464" cy="22074"/>
            </a:xfrm>
            <a:custGeom>
              <a:avLst/>
              <a:pathLst>
                <a:path w="1207464" h="22074">
                  <a:moveTo>
                    <a:pt x="0" y="11037"/>
                  </a:moveTo>
                  <a:lnTo>
                    <a:pt x="241492" y="11037"/>
                  </a:lnTo>
                  <a:lnTo>
                    <a:pt x="482985" y="0"/>
                  </a:lnTo>
                  <a:lnTo>
                    <a:pt x="724478" y="22074"/>
                  </a:lnTo>
                  <a:lnTo>
                    <a:pt x="965971" y="11037"/>
                  </a:lnTo>
                  <a:lnTo>
                    <a:pt x="1207464" y="16556"/>
                  </a:lnTo>
                </a:path>
              </a:pathLst>
            </a:custGeom>
            <a:ln w="35231" cap="flat">
              <a:solidFill>
                <a:srgbClr val="BEBEBE">
                  <a:alpha val="69803"/>
                </a:srgbClr>
              </a:solidFill>
              <a:prstDash val="solid"/>
              <a:round/>
            </a:ln>
          </p:spPr>
          <p:txBody>
            <a:bodyPr/>
            <a:lstStyle/>
            <a:p/>
          </p:txBody>
        </p:sp>
        <p:sp>
          <p:nvSpPr>
            <p:cNvPr id="1661" name="pl1661"/>
            <p:cNvSpPr/>
            <p:nvPr/>
          </p:nvSpPr>
          <p:spPr>
            <a:xfrm>
              <a:off x="7806573" y="4541607"/>
              <a:ext cx="1207464" cy="132449"/>
            </a:xfrm>
            <a:custGeom>
              <a:avLst/>
              <a:pathLst>
                <a:path w="1207464" h="132449">
                  <a:moveTo>
                    <a:pt x="0" y="0"/>
                  </a:moveTo>
                  <a:lnTo>
                    <a:pt x="241492" y="22074"/>
                  </a:lnTo>
                  <a:lnTo>
                    <a:pt x="482985" y="132449"/>
                  </a:lnTo>
                  <a:lnTo>
                    <a:pt x="724478" y="126930"/>
                  </a:lnTo>
                  <a:lnTo>
                    <a:pt x="965971" y="66224"/>
                  </a:lnTo>
                  <a:lnTo>
                    <a:pt x="1207464" y="99337"/>
                  </a:lnTo>
                </a:path>
              </a:pathLst>
            </a:custGeom>
            <a:ln w="35231" cap="flat">
              <a:solidFill>
                <a:srgbClr val="BEBEBE">
                  <a:alpha val="69803"/>
                </a:srgbClr>
              </a:solidFill>
              <a:prstDash val="solid"/>
              <a:round/>
            </a:ln>
          </p:spPr>
          <p:txBody>
            <a:bodyPr/>
            <a:lstStyle/>
            <a:p/>
          </p:txBody>
        </p:sp>
        <p:sp>
          <p:nvSpPr>
            <p:cNvPr id="1662" name="pl1662"/>
            <p:cNvSpPr/>
            <p:nvPr/>
          </p:nvSpPr>
          <p:spPr>
            <a:xfrm>
              <a:off x="7806573" y="4674057"/>
              <a:ext cx="1207464" cy="49668"/>
            </a:xfrm>
            <a:custGeom>
              <a:avLst/>
              <a:pathLst>
                <a:path w="1207464" h="49668">
                  <a:moveTo>
                    <a:pt x="0" y="49668"/>
                  </a:moveTo>
                  <a:lnTo>
                    <a:pt x="241492" y="27593"/>
                  </a:lnTo>
                  <a:lnTo>
                    <a:pt x="482985" y="33112"/>
                  </a:lnTo>
                  <a:lnTo>
                    <a:pt x="724478" y="11037"/>
                  </a:lnTo>
                  <a:lnTo>
                    <a:pt x="965971" y="0"/>
                  </a:lnTo>
                  <a:lnTo>
                    <a:pt x="1207464" y="5518"/>
                  </a:lnTo>
                </a:path>
              </a:pathLst>
            </a:custGeom>
            <a:ln w="35231" cap="flat">
              <a:solidFill>
                <a:srgbClr val="BEBEBE">
                  <a:alpha val="69803"/>
                </a:srgbClr>
              </a:solidFill>
              <a:prstDash val="solid"/>
              <a:round/>
            </a:ln>
          </p:spPr>
          <p:txBody>
            <a:bodyPr/>
            <a:lstStyle/>
            <a:p/>
          </p:txBody>
        </p:sp>
        <p:sp>
          <p:nvSpPr>
            <p:cNvPr id="1663" name="pl1663"/>
            <p:cNvSpPr/>
            <p:nvPr/>
          </p:nvSpPr>
          <p:spPr>
            <a:xfrm>
              <a:off x="7806573" y="4707169"/>
              <a:ext cx="1207464" cy="11037"/>
            </a:xfrm>
            <a:custGeom>
              <a:avLst/>
              <a:pathLst>
                <a:path w="1207464" h="11037">
                  <a:moveTo>
                    <a:pt x="0" y="11037"/>
                  </a:moveTo>
                  <a:lnTo>
                    <a:pt x="241492" y="11037"/>
                  </a:lnTo>
                  <a:lnTo>
                    <a:pt x="482985" y="11037"/>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64" name="pl1664"/>
            <p:cNvSpPr/>
            <p:nvPr/>
          </p:nvSpPr>
          <p:spPr>
            <a:xfrm>
              <a:off x="7806573" y="4674057"/>
              <a:ext cx="1207464" cy="16556"/>
            </a:xfrm>
            <a:custGeom>
              <a:avLst/>
              <a:pathLst>
                <a:path w="1207464" h="16556">
                  <a:moveTo>
                    <a:pt x="0" y="0"/>
                  </a:moveTo>
                  <a:lnTo>
                    <a:pt x="241492" y="5518"/>
                  </a:lnTo>
                  <a:lnTo>
                    <a:pt x="482985" y="11037"/>
                  </a:lnTo>
                  <a:lnTo>
                    <a:pt x="724478" y="16556"/>
                  </a:lnTo>
                  <a:lnTo>
                    <a:pt x="965971" y="16556"/>
                  </a:lnTo>
                  <a:lnTo>
                    <a:pt x="1207464" y="16556"/>
                  </a:lnTo>
                </a:path>
              </a:pathLst>
            </a:custGeom>
            <a:ln w="35231" cap="flat">
              <a:solidFill>
                <a:srgbClr val="BEBEBE">
                  <a:alpha val="69803"/>
                </a:srgbClr>
              </a:solidFill>
              <a:prstDash val="solid"/>
              <a:round/>
            </a:ln>
          </p:spPr>
          <p:txBody>
            <a:bodyPr/>
            <a:lstStyle/>
            <a:p/>
          </p:txBody>
        </p:sp>
        <p:sp>
          <p:nvSpPr>
            <p:cNvPr id="1665" name="pl1665"/>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66" name="pl1666"/>
            <p:cNvSpPr/>
            <p:nvPr/>
          </p:nvSpPr>
          <p:spPr>
            <a:xfrm>
              <a:off x="7806573" y="4674057"/>
              <a:ext cx="1207464" cy="33112"/>
            </a:xfrm>
            <a:custGeom>
              <a:avLst/>
              <a:pathLst>
                <a:path w="1207464" h="33112">
                  <a:moveTo>
                    <a:pt x="0" y="0"/>
                  </a:moveTo>
                  <a:lnTo>
                    <a:pt x="241492" y="16556"/>
                  </a:lnTo>
                  <a:lnTo>
                    <a:pt x="482985" y="33112"/>
                  </a:lnTo>
                  <a:lnTo>
                    <a:pt x="724478" y="27593"/>
                  </a:lnTo>
                  <a:lnTo>
                    <a:pt x="965971" y="11037"/>
                  </a:lnTo>
                  <a:lnTo>
                    <a:pt x="1207464" y="27593"/>
                  </a:lnTo>
                </a:path>
              </a:pathLst>
            </a:custGeom>
            <a:ln w="35231" cap="flat">
              <a:solidFill>
                <a:srgbClr val="BEBEBE">
                  <a:alpha val="69803"/>
                </a:srgbClr>
              </a:solidFill>
              <a:prstDash val="solid"/>
              <a:round/>
            </a:ln>
          </p:spPr>
          <p:txBody>
            <a:bodyPr/>
            <a:lstStyle/>
            <a:p/>
          </p:txBody>
        </p:sp>
        <p:sp>
          <p:nvSpPr>
            <p:cNvPr id="1667" name="pl1667"/>
            <p:cNvSpPr/>
            <p:nvPr/>
          </p:nvSpPr>
          <p:spPr>
            <a:xfrm>
              <a:off x="7806573" y="4618869"/>
              <a:ext cx="1207464" cy="77262"/>
            </a:xfrm>
            <a:custGeom>
              <a:avLst/>
              <a:pathLst>
                <a:path w="1207464" h="77262">
                  <a:moveTo>
                    <a:pt x="0" y="55187"/>
                  </a:moveTo>
                  <a:lnTo>
                    <a:pt x="241492" y="77262"/>
                  </a:lnTo>
                  <a:lnTo>
                    <a:pt x="482985" y="71743"/>
                  </a:lnTo>
                  <a:lnTo>
                    <a:pt x="724478" y="38631"/>
                  </a:lnTo>
                  <a:lnTo>
                    <a:pt x="965971" y="11037"/>
                  </a:lnTo>
                  <a:lnTo>
                    <a:pt x="1207464" y="0"/>
                  </a:lnTo>
                </a:path>
              </a:pathLst>
            </a:custGeom>
            <a:ln w="35231" cap="flat">
              <a:solidFill>
                <a:srgbClr val="BEBEBE">
                  <a:alpha val="69803"/>
                </a:srgbClr>
              </a:solidFill>
              <a:prstDash val="solid"/>
              <a:round/>
            </a:ln>
          </p:spPr>
          <p:txBody>
            <a:bodyPr/>
            <a:lstStyle/>
            <a:p/>
          </p:txBody>
        </p:sp>
        <p:sp>
          <p:nvSpPr>
            <p:cNvPr id="1668" name="pl1668"/>
            <p:cNvSpPr/>
            <p:nvPr/>
          </p:nvSpPr>
          <p:spPr>
            <a:xfrm>
              <a:off x="7806573" y="4624388"/>
              <a:ext cx="1207464" cy="99337"/>
            </a:xfrm>
            <a:custGeom>
              <a:avLst/>
              <a:pathLst>
                <a:path w="1207464" h="99337">
                  <a:moveTo>
                    <a:pt x="0" y="82780"/>
                  </a:moveTo>
                  <a:lnTo>
                    <a:pt x="241492" y="66224"/>
                  </a:lnTo>
                  <a:lnTo>
                    <a:pt x="482985" y="93818"/>
                  </a:lnTo>
                  <a:lnTo>
                    <a:pt x="724478" y="77262"/>
                  </a:lnTo>
                  <a:lnTo>
                    <a:pt x="965971" y="99337"/>
                  </a:lnTo>
                  <a:lnTo>
                    <a:pt x="1207464" y="0"/>
                  </a:lnTo>
                </a:path>
              </a:pathLst>
            </a:custGeom>
            <a:ln w="35231" cap="flat">
              <a:solidFill>
                <a:srgbClr val="BEBEBE">
                  <a:alpha val="69803"/>
                </a:srgbClr>
              </a:solidFill>
              <a:prstDash val="solid"/>
              <a:round/>
            </a:ln>
          </p:spPr>
          <p:txBody>
            <a:bodyPr/>
            <a:lstStyle/>
            <a:p/>
          </p:txBody>
        </p:sp>
        <p:sp>
          <p:nvSpPr>
            <p:cNvPr id="1669" name="pl1669"/>
            <p:cNvSpPr/>
            <p:nvPr/>
          </p:nvSpPr>
          <p:spPr>
            <a:xfrm>
              <a:off x="7806573" y="4707169"/>
              <a:ext cx="1207464" cy="11037"/>
            </a:xfrm>
            <a:custGeom>
              <a:avLst/>
              <a:pathLst>
                <a:path w="1207464" h="11037">
                  <a:moveTo>
                    <a:pt x="0" y="11037"/>
                  </a:moveTo>
                  <a:lnTo>
                    <a:pt x="241492" y="11037"/>
                  </a:lnTo>
                  <a:lnTo>
                    <a:pt x="482985" y="11037"/>
                  </a:lnTo>
                  <a:lnTo>
                    <a:pt x="724478" y="5518"/>
                  </a:lnTo>
                  <a:lnTo>
                    <a:pt x="965971" y="11037"/>
                  </a:lnTo>
                  <a:lnTo>
                    <a:pt x="1207464" y="0"/>
                  </a:lnTo>
                </a:path>
              </a:pathLst>
            </a:custGeom>
            <a:ln w="20325" cap="flat">
              <a:solidFill>
                <a:srgbClr val="6B6B6B">
                  <a:alpha val="100000"/>
                </a:srgbClr>
              </a:solidFill>
              <a:prstDash val="solid"/>
              <a:round/>
            </a:ln>
          </p:spPr>
          <p:txBody>
            <a:bodyPr/>
            <a:lstStyle/>
            <a:p/>
          </p:txBody>
        </p:sp>
        <p:sp>
          <p:nvSpPr>
            <p:cNvPr id="1670" name="pl1670"/>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1671" name="pl1671"/>
            <p:cNvSpPr/>
            <p:nvPr/>
          </p:nvSpPr>
          <p:spPr>
            <a:xfrm>
              <a:off x="7806573" y="472924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FA62DA">
                  <a:alpha val="100000"/>
                </a:srgbClr>
              </a:solidFill>
              <a:prstDash val="solid"/>
              <a:round/>
            </a:ln>
          </p:spPr>
          <p:txBody>
            <a:bodyPr/>
            <a:lstStyle/>
            <a:p/>
          </p:txBody>
        </p:sp>
        <p:sp>
          <p:nvSpPr>
            <p:cNvPr id="1672" name="pl1672"/>
            <p:cNvSpPr/>
            <p:nvPr/>
          </p:nvSpPr>
          <p:spPr>
            <a:xfrm>
              <a:off x="77462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673" name="tx1673"/>
            <p:cNvSpPr/>
            <p:nvPr/>
          </p:nvSpPr>
          <p:spPr>
            <a:xfrm>
              <a:off x="7776428"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4" name="tx1674"/>
            <p:cNvSpPr/>
            <p:nvPr/>
          </p:nvSpPr>
          <p:spPr>
            <a:xfrm>
              <a:off x="8017921"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5" name="tx1675"/>
            <p:cNvSpPr/>
            <p:nvPr/>
          </p:nvSpPr>
          <p:spPr>
            <a:xfrm>
              <a:off x="8259414"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6" name="tx1676"/>
            <p:cNvSpPr/>
            <p:nvPr/>
          </p:nvSpPr>
          <p:spPr>
            <a:xfrm>
              <a:off x="8500907"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7" name="tx1677"/>
            <p:cNvSpPr/>
            <p:nvPr/>
          </p:nvSpPr>
          <p:spPr>
            <a:xfrm>
              <a:off x="8742399"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8" name="tx1678"/>
            <p:cNvSpPr/>
            <p:nvPr/>
          </p:nvSpPr>
          <p:spPr>
            <a:xfrm>
              <a:off x="8983892"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79" name="rc1679"/>
            <p:cNvSpPr/>
            <p:nvPr/>
          </p:nvSpPr>
          <p:spPr>
            <a:xfrm>
              <a:off x="757200" y="4833325"/>
              <a:ext cx="1328210" cy="214862"/>
            </a:xfrm>
            <a:prstGeom prst="rect">
              <a:avLst/>
            </a:prstGeom>
            <a:solidFill>
              <a:srgbClr val="D9D9D9">
                <a:alpha val="100000"/>
              </a:srgbClr>
            </a:solidFill>
          </p:spPr>
          <p:txBody>
            <a:bodyPr/>
            <a:lstStyle/>
            <a:p/>
          </p:txBody>
        </p:sp>
        <p:sp>
          <p:nvSpPr>
            <p:cNvPr id="1680" name="tx1680"/>
            <p:cNvSpPr/>
            <p:nvPr/>
          </p:nvSpPr>
          <p:spPr>
            <a:xfrm>
              <a:off x="1253583" y="4899447"/>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Tuvalu</a:t>
              </a:r>
            </a:p>
          </p:txBody>
        </p:sp>
        <p:sp>
          <p:nvSpPr>
            <p:cNvPr id="1681" name="rc1681"/>
            <p:cNvSpPr/>
            <p:nvPr/>
          </p:nvSpPr>
          <p:spPr>
            <a:xfrm>
              <a:off x="2155000" y="4833325"/>
              <a:ext cx="1328210" cy="214862"/>
            </a:xfrm>
            <a:prstGeom prst="rect">
              <a:avLst/>
            </a:prstGeom>
            <a:solidFill>
              <a:srgbClr val="D9D9D9">
                <a:alpha val="100000"/>
              </a:srgbClr>
            </a:solidFill>
          </p:spPr>
          <p:txBody>
            <a:bodyPr/>
            <a:lstStyle/>
            <a:p/>
          </p:txBody>
        </p:sp>
        <p:sp>
          <p:nvSpPr>
            <p:cNvPr id="1682" name="tx1682"/>
            <p:cNvSpPr/>
            <p:nvPr/>
          </p:nvSpPr>
          <p:spPr>
            <a:xfrm>
              <a:off x="2610919" y="4899447"/>
              <a:ext cx="4163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Vanuatu</a:t>
              </a:r>
            </a:p>
          </p:txBody>
        </p:sp>
        <p:sp>
          <p:nvSpPr>
            <p:cNvPr id="1683" name="rc1683"/>
            <p:cNvSpPr/>
            <p:nvPr/>
          </p:nvSpPr>
          <p:spPr>
            <a:xfrm>
              <a:off x="3552800" y="4833325"/>
              <a:ext cx="1328210" cy="214862"/>
            </a:xfrm>
            <a:prstGeom prst="rect">
              <a:avLst/>
            </a:prstGeom>
            <a:solidFill>
              <a:srgbClr val="D9D9D9">
                <a:alpha val="100000"/>
              </a:srgbClr>
            </a:solidFill>
          </p:spPr>
          <p:txBody>
            <a:bodyPr/>
            <a:lstStyle/>
            <a:p/>
          </p:txBody>
        </p:sp>
        <p:sp>
          <p:nvSpPr>
            <p:cNvPr id="1684" name="tx1684"/>
            <p:cNvSpPr/>
            <p:nvPr/>
          </p:nvSpPr>
          <p:spPr>
            <a:xfrm>
              <a:off x="3987110" y="4899447"/>
              <a:ext cx="45959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Viet Nam</a:t>
              </a:r>
            </a:p>
          </p:txBody>
        </p:sp>
        <p:sp>
          <p:nvSpPr>
            <p:cNvPr id="1685" name="rc1685"/>
            <p:cNvSpPr/>
            <p:nvPr/>
          </p:nvSpPr>
          <p:spPr>
            <a:xfrm>
              <a:off x="757200" y="3790048"/>
              <a:ext cx="1328210" cy="214862"/>
            </a:xfrm>
            <a:prstGeom prst="rect">
              <a:avLst/>
            </a:prstGeom>
            <a:solidFill>
              <a:srgbClr val="D9D9D9">
                <a:alpha val="100000"/>
              </a:srgbClr>
            </a:solidFill>
          </p:spPr>
          <p:txBody>
            <a:bodyPr/>
            <a:lstStyle/>
            <a:p/>
          </p:txBody>
        </p:sp>
        <p:sp>
          <p:nvSpPr>
            <p:cNvPr id="1686" name="tx1686"/>
            <p:cNvSpPr/>
            <p:nvPr/>
          </p:nvSpPr>
          <p:spPr>
            <a:xfrm>
              <a:off x="1300214" y="385475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PNG</a:t>
              </a:r>
            </a:p>
          </p:txBody>
        </p:sp>
        <p:sp>
          <p:nvSpPr>
            <p:cNvPr id="1687" name="rc1687"/>
            <p:cNvSpPr/>
            <p:nvPr/>
          </p:nvSpPr>
          <p:spPr>
            <a:xfrm>
              <a:off x="2155000" y="3790048"/>
              <a:ext cx="1328210" cy="214862"/>
            </a:xfrm>
            <a:prstGeom prst="rect">
              <a:avLst/>
            </a:prstGeom>
            <a:solidFill>
              <a:srgbClr val="D9D9D9">
                <a:alpha val="100000"/>
              </a:srgbClr>
            </a:solidFill>
          </p:spPr>
          <p:txBody>
            <a:bodyPr/>
            <a:lstStyle/>
            <a:p/>
          </p:txBody>
        </p:sp>
        <p:sp>
          <p:nvSpPr>
            <p:cNvPr id="1688" name="tx1688"/>
            <p:cNvSpPr/>
            <p:nvPr/>
          </p:nvSpPr>
          <p:spPr>
            <a:xfrm>
              <a:off x="2642052" y="3854751"/>
              <a:ext cx="35410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Samoa</a:t>
              </a:r>
            </a:p>
          </p:txBody>
        </p:sp>
        <p:sp>
          <p:nvSpPr>
            <p:cNvPr id="1689" name="rc1689"/>
            <p:cNvSpPr/>
            <p:nvPr/>
          </p:nvSpPr>
          <p:spPr>
            <a:xfrm>
              <a:off x="3552800" y="3790048"/>
              <a:ext cx="1328210" cy="214862"/>
            </a:xfrm>
            <a:prstGeom prst="rect">
              <a:avLst/>
            </a:prstGeom>
            <a:solidFill>
              <a:srgbClr val="D9D9D9">
                <a:alpha val="100000"/>
              </a:srgbClr>
            </a:solidFill>
          </p:spPr>
          <p:txBody>
            <a:bodyPr/>
            <a:lstStyle/>
            <a:p/>
          </p:txBody>
        </p:sp>
        <p:sp>
          <p:nvSpPr>
            <p:cNvPr id="1690" name="tx1690"/>
            <p:cNvSpPr/>
            <p:nvPr/>
          </p:nvSpPr>
          <p:spPr>
            <a:xfrm>
              <a:off x="3803781" y="3854751"/>
              <a:ext cx="82624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Solomon Islands</a:t>
              </a:r>
            </a:p>
          </p:txBody>
        </p:sp>
        <p:sp>
          <p:nvSpPr>
            <p:cNvPr id="1691" name="rc1691"/>
            <p:cNvSpPr/>
            <p:nvPr/>
          </p:nvSpPr>
          <p:spPr>
            <a:xfrm>
              <a:off x="4950600" y="3790048"/>
              <a:ext cx="1328210" cy="214862"/>
            </a:xfrm>
            <a:prstGeom prst="rect">
              <a:avLst/>
            </a:prstGeom>
            <a:solidFill>
              <a:srgbClr val="D9D9D9">
                <a:alpha val="100000"/>
              </a:srgbClr>
            </a:solidFill>
          </p:spPr>
          <p:txBody>
            <a:bodyPr/>
            <a:lstStyle/>
            <a:p/>
          </p:txBody>
        </p:sp>
        <p:sp>
          <p:nvSpPr>
            <p:cNvPr id="1692" name="tx1692"/>
            <p:cNvSpPr/>
            <p:nvPr/>
          </p:nvSpPr>
          <p:spPr>
            <a:xfrm>
              <a:off x="5400353" y="3856170"/>
              <a:ext cx="42870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Thailand</a:t>
              </a:r>
            </a:p>
          </p:txBody>
        </p:sp>
        <p:sp>
          <p:nvSpPr>
            <p:cNvPr id="1693" name="rc1693"/>
            <p:cNvSpPr/>
            <p:nvPr/>
          </p:nvSpPr>
          <p:spPr>
            <a:xfrm>
              <a:off x="6348400" y="3790048"/>
              <a:ext cx="1328210" cy="214862"/>
            </a:xfrm>
            <a:prstGeom prst="rect">
              <a:avLst/>
            </a:prstGeom>
            <a:solidFill>
              <a:srgbClr val="D9D9D9">
                <a:alpha val="100000"/>
              </a:srgbClr>
            </a:solidFill>
          </p:spPr>
          <p:txBody>
            <a:bodyPr/>
            <a:lstStyle/>
            <a:p/>
          </p:txBody>
        </p:sp>
        <p:sp>
          <p:nvSpPr>
            <p:cNvPr id="1694" name="tx1694"/>
            <p:cNvSpPr/>
            <p:nvPr/>
          </p:nvSpPr>
          <p:spPr>
            <a:xfrm>
              <a:off x="6714415" y="3856170"/>
              <a:ext cx="59618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Timor-Leste</a:t>
              </a:r>
            </a:p>
          </p:txBody>
        </p:sp>
        <p:sp>
          <p:nvSpPr>
            <p:cNvPr id="1695" name="rc1695"/>
            <p:cNvSpPr/>
            <p:nvPr/>
          </p:nvSpPr>
          <p:spPr>
            <a:xfrm>
              <a:off x="7746200" y="3790048"/>
              <a:ext cx="1328210" cy="214862"/>
            </a:xfrm>
            <a:prstGeom prst="rect">
              <a:avLst/>
            </a:prstGeom>
            <a:solidFill>
              <a:srgbClr val="D9D9D9">
                <a:alpha val="100000"/>
              </a:srgbClr>
            </a:solidFill>
          </p:spPr>
          <p:txBody>
            <a:bodyPr/>
            <a:lstStyle/>
            <a:p/>
          </p:txBody>
        </p:sp>
        <p:sp>
          <p:nvSpPr>
            <p:cNvPr id="1696" name="tx1696"/>
            <p:cNvSpPr/>
            <p:nvPr/>
          </p:nvSpPr>
          <p:spPr>
            <a:xfrm>
              <a:off x="8251860" y="3833960"/>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Tonga</a:t>
              </a:r>
            </a:p>
          </p:txBody>
        </p:sp>
        <p:sp>
          <p:nvSpPr>
            <p:cNvPr id="1697" name="rc1697"/>
            <p:cNvSpPr/>
            <p:nvPr/>
          </p:nvSpPr>
          <p:spPr>
            <a:xfrm>
              <a:off x="757200" y="2746771"/>
              <a:ext cx="1328210" cy="214862"/>
            </a:xfrm>
            <a:prstGeom prst="rect">
              <a:avLst/>
            </a:prstGeom>
            <a:solidFill>
              <a:srgbClr val="D9D9D9">
                <a:alpha val="100000"/>
              </a:srgbClr>
            </a:solidFill>
          </p:spPr>
          <p:txBody>
            <a:bodyPr/>
            <a:lstStyle/>
            <a:p/>
          </p:txBody>
        </p:sp>
        <p:sp>
          <p:nvSpPr>
            <p:cNvPr id="1698" name="tx1698"/>
            <p:cNvSpPr/>
            <p:nvPr/>
          </p:nvSpPr>
          <p:spPr>
            <a:xfrm>
              <a:off x="1194538" y="2790683"/>
              <a:ext cx="4535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Mongolia</a:t>
              </a:r>
            </a:p>
          </p:txBody>
        </p:sp>
        <p:sp>
          <p:nvSpPr>
            <p:cNvPr id="1699" name="rc1699"/>
            <p:cNvSpPr/>
            <p:nvPr/>
          </p:nvSpPr>
          <p:spPr>
            <a:xfrm>
              <a:off x="2155000" y="2746771"/>
              <a:ext cx="1328210" cy="214862"/>
            </a:xfrm>
            <a:prstGeom prst="rect">
              <a:avLst/>
            </a:prstGeom>
            <a:solidFill>
              <a:srgbClr val="D9D9D9">
                <a:alpha val="100000"/>
              </a:srgbClr>
            </a:solidFill>
          </p:spPr>
          <p:txBody>
            <a:bodyPr/>
            <a:lstStyle/>
            <a:p/>
          </p:txBody>
        </p:sp>
        <p:sp>
          <p:nvSpPr>
            <p:cNvPr id="1700" name="tx1700"/>
            <p:cNvSpPr/>
            <p:nvPr/>
          </p:nvSpPr>
          <p:spPr>
            <a:xfrm>
              <a:off x="2586226" y="2790683"/>
              <a:ext cx="46575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Myanmar</a:t>
              </a:r>
            </a:p>
          </p:txBody>
        </p:sp>
        <p:sp>
          <p:nvSpPr>
            <p:cNvPr id="1701" name="rc1701"/>
            <p:cNvSpPr/>
            <p:nvPr/>
          </p:nvSpPr>
          <p:spPr>
            <a:xfrm>
              <a:off x="3552800" y="2746771"/>
              <a:ext cx="1328210" cy="214862"/>
            </a:xfrm>
            <a:prstGeom prst="rect">
              <a:avLst/>
            </a:prstGeom>
            <a:solidFill>
              <a:srgbClr val="D9D9D9">
                <a:alpha val="100000"/>
              </a:srgbClr>
            </a:solidFill>
          </p:spPr>
          <p:txBody>
            <a:bodyPr/>
            <a:lstStyle/>
            <a:p/>
          </p:txBody>
        </p:sp>
        <p:sp>
          <p:nvSpPr>
            <p:cNvPr id="1702" name="tx1702"/>
            <p:cNvSpPr/>
            <p:nvPr/>
          </p:nvSpPr>
          <p:spPr>
            <a:xfrm>
              <a:off x="4064709" y="2812893"/>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Nauru</a:t>
              </a:r>
            </a:p>
          </p:txBody>
        </p:sp>
        <p:sp>
          <p:nvSpPr>
            <p:cNvPr id="1703" name="rc1703"/>
            <p:cNvSpPr/>
            <p:nvPr/>
          </p:nvSpPr>
          <p:spPr>
            <a:xfrm>
              <a:off x="4950600" y="2746771"/>
              <a:ext cx="1328210" cy="214862"/>
            </a:xfrm>
            <a:prstGeom prst="rect">
              <a:avLst/>
            </a:prstGeom>
            <a:solidFill>
              <a:srgbClr val="D9D9D9">
                <a:alpha val="100000"/>
              </a:srgbClr>
            </a:solidFill>
          </p:spPr>
          <p:txBody>
            <a:bodyPr/>
            <a:lstStyle/>
            <a:p/>
          </p:txBody>
        </p:sp>
        <p:sp>
          <p:nvSpPr>
            <p:cNvPr id="1704" name="tx1704"/>
            <p:cNvSpPr/>
            <p:nvPr/>
          </p:nvSpPr>
          <p:spPr>
            <a:xfrm>
              <a:off x="5499780" y="2812893"/>
              <a:ext cx="22985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Niue</a:t>
              </a:r>
            </a:p>
          </p:txBody>
        </p:sp>
        <p:sp>
          <p:nvSpPr>
            <p:cNvPr id="1705" name="rc1705"/>
            <p:cNvSpPr/>
            <p:nvPr/>
          </p:nvSpPr>
          <p:spPr>
            <a:xfrm>
              <a:off x="6348400" y="2746771"/>
              <a:ext cx="1328210" cy="214862"/>
            </a:xfrm>
            <a:prstGeom prst="rect">
              <a:avLst/>
            </a:prstGeom>
            <a:solidFill>
              <a:srgbClr val="D9D9D9">
                <a:alpha val="100000"/>
              </a:srgbClr>
            </a:solidFill>
          </p:spPr>
          <p:txBody>
            <a:bodyPr/>
            <a:lstStyle/>
            <a:p/>
          </p:txBody>
        </p:sp>
        <p:sp>
          <p:nvSpPr>
            <p:cNvPr id="1706" name="tx1706"/>
            <p:cNvSpPr/>
            <p:nvPr/>
          </p:nvSpPr>
          <p:spPr>
            <a:xfrm>
              <a:off x="6869585" y="2812893"/>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Palau</a:t>
              </a:r>
            </a:p>
          </p:txBody>
        </p:sp>
        <p:sp>
          <p:nvSpPr>
            <p:cNvPr id="1707" name="rc1707"/>
            <p:cNvSpPr/>
            <p:nvPr/>
          </p:nvSpPr>
          <p:spPr>
            <a:xfrm>
              <a:off x="7746200" y="2746771"/>
              <a:ext cx="1328210" cy="214862"/>
            </a:xfrm>
            <a:prstGeom prst="rect">
              <a:avLst/>
            </a:prstGeom>
            <a:solidFill>
              <a:srgbClr val="D9D9D9">
                <a:alpha val="100000"/>
              </a:srgbClr>
            </a:solidFill>
          </p:spPr>
          <p:txBody>
            <a:bodyPr/>
            <a:lstStyle/>
            <a:p/>
          </p:txBody>
        </p:sp>
        <p:sp>
          <p:nvSpPr>
            <p:cNvPr id="1708" name="tx1708"/>
            <p:cNvSpPr/>
            <p:nvPr/>
          </p:nvSpPr>
          <p:spPr>
            <a:xfrm>
              <a:off x="8140046" y="2791992"/>
              <a:ext cx="54051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Philippines</a:t>
              </a:r>
            </a:p>
          </p:txBody>
        </p:sp>
        <p:sp>
          <p:nvSpPr>
            <p:cNvPr id="1709" name="rc1709"/>
            <p:cNvSpPr/>
            <p:nvPr/>
          </p:nvSpPr>
          <p:spPr>
            <a:xfrm>
              <a:off x="757200" y="1703494"/>
              <a:ext cx="1328210" cy="214862"/>
            </a:xfrm>
            <a:prstGeom prst="rect">
              <a:avLst/>
            </a:prstGeom>
            <a:solidFill>
              <a:srgbClr val="D9D9D9">
                <a:alpha val="100000"/>
              </a:srgbClr>
            </a:solidFill>
          </p:spPr>
          <p:txBody>
            <a:bodyPr/>
            <a:lstStyle/>
            <a:p/>
          </p:txBody>
        </p:sp>
        <p:sp>
          <p:nvSpPr>
            <p:cNvPr id="1710" name="tx1710"/>
            <p:cNvSpPr/>
            <p:nvPr/>
          </p:nvSpPr>
          <p:spPr>
            <a:xfrm>
              <a:off x="1178959" y="1769616"/>
              <a:ext cx="4846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Indonesia</a:t>
              </a:r>
            </a:p>
          </p:txBody>
        </p:sp>
        <p:sp>
          <p:nvSpPr>
            <p:cNvPr id="1711" name="rc1711"/>
            <p:cNvSpPr/>
            <p:nvPr/>
          </p:nvSpPr>
          <p:spPr>
            <a:xfrm>
              <a:off x="2155000" y="1703494"/>
              <a:ext cx="1328210" cy="214862"/>
            </a:xfrm>
            <a:prstGeom prst="rect">
              <a:avLst/>
            </a:prstGeom>
            <a:solidFill>
              <a:srgbClr val="D9D9D9">
                <a:alpha val="100000"/>
              </a:srgbClr>
            </a:solidFill>
          </p:spPr>
          <p:txBody>
            <a:bodyPr/>
            <a:lstStyle/>
            <a:p/>
          </p:txBody>
        </p:sp>
        <p:sp>
          <p:nvSpPr>
            <p:cNvPr id="1712" name="tx1712"/>
            <p:cNvSpPr/>
            <p:nvPr/>
          </p:nvSpPr>
          <p:spPr>
            <a:xfrm>
              <a:off x="2648300" y="1769616"/>
              <a:ext cx="34161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Kiribati</a:t>
              </a:r>
            </a:p>
          </p:txBody>
        </p:sp>
        <p:sp>
          <p:nvSpPr>
            <p:cNvPr id="1713" name="rc1713"/>
            <p:cNvSpPr/>
            <p:nvPr/>
          </p:nvSpPr>
          <p:spPr>
            <a:xfrm>
              <a:off x="3552800" y="1703494"/>
              <a:ext cx="1328210" cy="214862"/>
            </a:xfrm>
            <a:prstGeom prst="rect">
              <a:avLst/>
            </a:prstGeom>
            <a:solidFill>
              <a:srgbClr val="D9D9D9">
                <a:alpha val="100000"/>
              </a:srgbClr>
            </a:solidFill>
          </p:spPr>
          <p:txBody>
            <a:bodyPr/>
            <a:lstStyle/>
            <a:p/>
          </p:txBody>
        </p:sp>
        <p:sp>
          <p:nvSpPr>
            <p:cNvPr id="1714" name="tx1714"/>
            <p:cNvSpPr/>
            <p:nvPr/>
          </p:nvSpPr>
          <p:spPr>
            <a:xfrm>
              <a:off x="4095732" y="1769616"/>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Laos</a:t>
              </a:r>
            </a:p>
          </p:txBody>
        </p:sp>
        <p:sp>
          <p:nvSpPr>
            <p:cNvPr id="1715" name="rc1715"/>
            <p:cNvSpPr/>
            <p:nvPr/>
          </p:nvSpPr>
          <p:spPr>
            <a:xfrm>
              <a:off x="4950600" y="1703494"/>
              <a:ext cx="1328210" cy="214862"/>
            </a:xfrm>
            <a:prstGeom prst="rect">
              <a:avLst/>
            </a:prstGeom>
            <a:solidFill>
              <a:srgbClr val="D9D9D9">
                <a:alpha val="100000"/>
              </a:srgbClr>
            </a:solidFill>
          </p:spPr>
          <p:txBody>
            <a:bodyPr/>
            <a:lstStyle/>
            <a:p/>
          </p:txBody>
        </p:sp>
        <p:sp>
          <p:nvSpPr>
            <p:cNvPr id="1716" name="tx1716"/>
            <p:cNvSpPr/>
            <p:nvPr/>
          </p:nvSpPr>
          <p:spPr>
            <a:xfrm>
              <a:off x="5394214" y="1747406"/>
              <a:ext cx="44098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Malaysia</a:t>
              </a:r>
            </a:p>
          </p:txBody>
        </p:sp>
        <p:sp>
          <p:nvSpPr>
            <p:cNvPr id="1717" name="rc1717"/>
            <p:cNvSpPr/>
            <p:nvPr/>
          </p:nvSpPr>
          <p:spPr>
            <a:xfrm>
              <a:off x="6348400" y="1703494"/>
              <a:ext cx="1328210" cy="214862"/>
            </a:xfrm>
            <a:prstGeom prst="rect">
              <a:avLst/>
            </a:prstGeom>
            <a:solidFill>
              <a:srgbClr val="D9D9D9">
                <a:alpha val="100000"/>
              </a:srgbClr>
            </a:solidFill>
          </p:spPr>
          <p:txBody>
            <a:bodyPr/>
            <a:lstStyle/>
            <a:p/>
          </p:txBody>
        </p:sp>
        <p:sp>
          <p:nvSpPr>
            <p:cNvPr id="1718" name="tx1718"/>
            <p:cNvSpPr/>
            <p:nvPr/>
          </p:nvSpPr>
          <p:spPr>
            <a:xfrm>
              <a:off x="6608767" y="1769616"/>
              <a:ext cx="8074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Marshall Islands</a:t>
              </a:r>
            </a:p>
          </p:txBody>
        </p:sp>
        <p:sp>
          <p:nvSpPr>
            <p:cNvPr id="1719" name="rc1719"/>
            <p:cNvSpPr/>
            <p:nvPr/>
          </p:nvSpPr>
          <p:spPr>
            <a:xfrm>
              <a:off x="7746200" y="1703494"/>
              <a:ext cx="1328210" cy="214862"/>
            </a:xfrm>
            <a:prstGeom prst="rect">
              <a:avLst/>
            </a:prstGeom>
            <a:solidFill>
              <a:srgbClr val="D9D9D9">
                <a:alpha val="100000"/>
              </a:srgbClr>
            </a:solidFill>
          </p:spPr>
          <p:txBody>
            <a:bodyPr/>
            <a:lstStyle/>
            <a:p/>
          </p:txBody>
        </p:sp>
        <p:sp>
          <p:nvSpPr>
            <p:cNvPr id="1720" name="tx1720"/>
            <p:cNvSpPr/>
            <p:nvPr/>
          </p:nvSpPr>
          <p:spPr>
            <a:xfrm>
              <a:off x="8140127" y="1769616"/>
              <a:ext cx="54035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Micronesia</a:t>
              </a:r>
            </a:p>
          </p:txBody>
        </p:sp>
        <p:sp>
          <p:nvSpPr>
            <p:cNvPr id="1721" name="rc1721"/>
            <p:cNvSpPr/>
            <p:nvPr/>
          </p:nvSpPr>
          <p:spPr>
            <a:xfrm>
              <a:off x="757200" y="660217"/>
              <a:ext cx="1328210" cy="214862"/>
            </a:xfrm>
            <a:prstGeom prst="rect">
              <a:avLst/>
            </a:prstGeom>
            <a:solidFill>
              <a:srgbClr val="D9D9D9">
                <a:alpha val="100000"/>
              </a:srgbClr>
            </a:solidFill>
          </p:spPr>
          <p:txBody>
            <a:bodyPr/>
            <a:lstStyle/>
            <a:p/>
          </p:txBody>
        </p:sp>
        <p:sp>
          <p:nvSpPr>
            <p:cNvPr id="1722" name="tx1722"/>
            <p:cNvSpPr/>
            <p:nvPr/>
          </p:nvSpPr>
          <p:spPr>
            <a:xfrm>
              <a:off x="946134" y="726339"/>
              <a:ext cx="9503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Brunei Darussalam</a:t>
              </a:r>
            </a:p>
          </p:txBody>
        </p:sp>
        <p:sp>
          <p:nvSpPr>
            <p:cNvPr id="1723" name="rc1723"/>
            <p:cNvSpPr/>
            <p:nvPr/>
          </p:nvSpPr>
          <p:spPr>
            <a:xfrm>
              <a:off x="2155000" y="660217"/>
              <a:ext cx="1328210" cy="214862"/>
            </a:xfrm>
            <a:prstGeom prst="rect">
              <a:avLst/>
            </a:prstGeom>
            <a:solidFill>
              <a:srgbClr val="D9D9D9">
                <a:alpha val="100000"/>
              </a:srgbClr>
            </a:solidFill>
          </p:spPr>
          <p:txBody>
            <a:bodyPr/>
            <a:lstStyle/>
            <a:p/>
          </p:txBody>
        </p:sp>
        <p:sp>
          <p:nvSpPr>
            <p:cNvPr id="1724" name="tx1724"/>
            <p:cNvSpPr/>
            <p:nvPr/>
          </p:nvSpPr>
          <p:spPr>
            <a:xfrm>
              <a:off x="2564398" y="724920"/>
              <a:ext cx="50941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Cambodia</a:t>
              </a:r>
            </a:p>
          </p:txBody>
        </p:sp>
        <p:sp>
          <p:nvSpPr>
            <p:cNvPr id="1725" name="rc1725"/>
            <p:cNvSpPr/>
            <p:nvPr/>
          </p:nvSpPr>
          <p:spPr>
            <a:xfrm>
              <a:off x="3552800" y="660217"/>
              <a:ext cx="1328210" cy="214862"/>
            </a:xfrm>
            <a:prstGeom prst="rect">
              <a:avLst/>
            </a:prstGeom>
            <a:solidFill>
              <a:srgbClr val="D9D9D9">
                <a:alpha val="100000"/>
              </a:srgbClr>
            </a:solidFill>
          </p:spPr>
          <p:txBody>
            <a:bodyPr/>
            <a:lstStyle/>
            <a:p/>
          </p:txBody>
        </p:sp>
        <p:sp>
          <p:nvSpPr>
            <p:cNvPr id="1726" name="tx1726"/>
            <p:cNvSpPr/>
            <p:nvPr/>
          </p:nvSpPr>
          <p:spPr>
            <a:xfrm>
              <a:off x="4070902" y="724920"/>
              <a:ext cx="2920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China</a:t>
              </a:r>
            </a:p>
          </p:txBody>
        </p:sp>
        <p:sp>
          <p:nvSpPr>
            <p:cNvPr id="1727" name="rc1727"/>
            <p:cNvSpPr/>
            <p:nvPr/>
          </p:nvSpPr>
          <p:spPr>
            <a:xfrm>
              <a:off x="4950600" y="660217"/>
              <a:ext cx="1328210" cy="214862"/>
            </a:xfrm>
            <a:prstGeom prst="rect">
              <a:avLst/>
            </a:prstGeom>
            <a:solidFill>
              <a:srgbClr val="D9D9D9">
                <a:alpha val="100000"/>
              </a:srgbClr>
            </a:solidFill>
          </p:spPr>
          <p:txBody>
            <a:bodyPr/>
            <a:lstStyle/>
            <a:p/>
          </p:txBody>
        </p:sp>
        <p:sp>
          <p:nvSpPr>
            <p:cNvPr id="1728" name="tx1728"/>
            <p:cNvSpPr/>
            <p:nvPr/>
          </p:nvSpPr>
          <p:spPr>
            <a:xfrm>
              <a:off x="5291676" y="724920"/>
              <a:ext cx="64605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Cook Islands</a:t>
              </a:r>
            </a:p>
          </p:txBody>
        </p:sp>
        <p:sp>
          <p:nvSpPr>
            <p:cNvPr id="1729" name="rc1729"/>
            <p:cNvSpPr/>
            <p:nvPr/>
          </p:nvSpPr>
          <p:spPr>
            <a:xfrm>
              <a:off x="6348400" y="660217"/>
              <a:ext cx="1328210" cy="214862"/>
            </a:xfrm>
            <a:prstGeom prst="rect">
              <a:avLst/>
            </a:prstGeom>
            <a:solidFill>
              <a:srgbClr val="D9D9D9">
                <a:alpha val="100000"/>
              </a:srgbClr>
            </a:solidFill>
          </p:spPr>
          <p:txBody>
            <a:bodyPr/>
            <a:lstStyle/>
            <a:p/>
          </p:txBody>
        </p:sp>
        <p:sp>
          <p:nvSpPr>
            <p:cNvPr id="1730" name="tx1730"/>
            <p:cNvSpPr/>
            <p:nvPr/>
          </p:nvSpPr>
          <p:spPr>
            <a:xfrm>
              <a:off x="6857253"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1731" name="rc1731"/>
            <p:cNvSpPr/>
            <p:nvPr/>
          </p:nvSpPr>
          <p:spPr>
            <a:xfrm>
              <a:off x="7746200" y="660217"/>
              <a:ext cx="1328210" cy="214862"/>
            </a:xfrm>
            <a:prstGeom prst="rect">
              <a:avLst/>
            </a:prstGeom>
            <a:solidFill>
              <a:srgbClr val="D9D9D9">
                <a:alpha val="100000"/>
              </a:srgbClr>
            </a:solidFill>
          </p:spPr>
          <p:txBody>
            <a:bodyPr/>
            <a:lstStyle/>
            <a:p/>
          </p:txBody>
        </p:sp>
        <p:sp>
          <p:nvSpPr>
            <p:cNvPr id="1732" name="tx1732"/>
            <p:cNvSpPr/>
            <p:nvPr/>
          </p:nvSpPr>
          <p:spPr>
            <a:xfrm>
              <a:off x="8338927" y="704129"/>
              <a:ext cx="14275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Fiji</a:t>
              </a:r>
            </a:p>
          </p:txBody>
        </p:sp>
        <p:sp>
          <p:nvSpPr>
            <p:cNvPr id="1733" name="pl1733"/>
            <p:cNvSpPr/>
            <p:nvPr/>
          </p:nvSpPr>
          <p:spPr>
            <a:xfrm>
              <a:off x="8175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4" name="pl1734"/>
            <p:cNvSpPr/>
            <p:nvPr/>
          </p:nvSpPr>
          <p:spPr>
            <a:xfrm>
              <a:off x="10590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5" name="pl1735"/>
            <p:cNvSpPr/>
            <p:nvPr/>
          </p:nvSpPr>
          <p:spPr>
            <a:xfrm>
              <a:off x="130055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6" name="pl1736"/>
            <p:cNvSpPr/>
            <p:nvPr/>
          </p:nvSpPr>
          <p:spPr>
            <a:xfrm>
              <a:off x="154205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7" name="pl1737"/>
            <p:cNvSpPr/>
            <p:nvPr/>
          </p:nvSpPr>
          <p:spPr>
            <a:xfrm>
              <a:off x="17835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8" name="pl1738"/>
            <p:cNvSpPr/>
            <p:nvPr/>
          </p:nvSpPr>
          <p:spPr>
            <a:xfrm>
              <a:off x="202503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39" name="tx1739"/>
            <p:cNvSpPr/>
            <p:nvPr/>
          </p:nvSpPr>
          <p:spPr>
            <a:xfrm rot="-5400000">
              <a:off x="6924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40" name="tx1740"/>
            <p:cNvSpPr/>
            <p:nvPr/>
          </p:nvSpPr>
          <p:spPr>
            <a:xfrm rot="-5400000">
              <a:off x="9339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41" name="tx1741"/>
            <p:cNvSpPr/>
            <p:nvPr/>
          </p:nvSpPr>
          <p:spPr>
            <a:xfrm rot="-5400000">
              <a:off x="117540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42" name="tx1742"/>
            <p:cNvSpPr/>
            <p:nvPr/>
          </p:nvSpPr>
          <p:spPr>
            <a:xfrm rot="-5400000">
              <a:off x="141689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43" name="tx1743"/>
            <p:cNvSpPr/>
            <p:nvPr/>
          </p:nvSpPr>
          <p:spPr>
            <a:xfrm rot="-5400000">
              <a:off x="16583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44" name="tx1744"/>
            <p:cNvSpPr/>
            <p:nvPr/>
          </p:nvSpPr>
          <p:spPr>
            <a:xfrm rot="-5400000">
              <a:off x="189985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45" name="pl1745"/>
            <p:cNvSpPr/>
            <p:nvPr/>
          </p:nvSpPr>
          <p:spPr>
            <a:xfrm>
              <a:off x="22153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46" name="pl1746"/>
            <p:cNvSpPr/>
            <p:nvPr/>
          </p:nvSpPr>
          <p:spPr>
            <a:xfrm>
              <a:off x="24568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47" name="pl1747"/>
            <p:cNvSpPr/>
            <p:nvPr/>
          </p:nvSpPr>
          <p:spPr>
            <a:xfrm>
              <a:off x="269835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48" name="pl1748"/>
            <p:cNvSpPr/>
            <p:nvPr/>
          </p:nvSpPr>
          <p:spPr>
            <a:xfrm>
              <a:off x="293985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49" name="pl1749"/>
            <p:cNvSpPr/>
            <p:nvPr/>
          </p:nvSpPr>
          <p:spPr>
            <a:xfrm>
              <a:off x="31813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50" name="pl1750"/>
            <p:cNvSpPr/>
            <p:nvPr/>
          </p:nvSpPr>
          <p:spPr>
            <a:xfrm>
              <a:off x="342283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51" name="tx1751"/>
            <p:cNvSpPr/>
            <p:nvPr/>
          </p:nvSpPr>
          <p:spPr>
            <a:xfrm rot="-5400000">
              <a:off x="20902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52" name="tx1752"/>
            <p:cNvSpPr/>
            <p:nvPr/>
          </p:nvSpPr>
          <p:spPr>
            <a:xfrm rot="-5400000">
              <a:off x="23317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53" name="tx1753"/>
            <p:cNvSpPr/>
            <p:nvPr/>
          </p:nvSpPr>
          <p:spPr>
            <a:xfrm rot="-5400000">
              <a:off x="257320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54" name="tx1754"/>
            <p:cNvSpPr/>
            <p:nvPr/>
          </p:nvSpPr>
          <p:spPr>
            <a:xfrm rot="-5400000">
              <a:off x="281469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55" name="tx1755"/>
            <p:cNvSpPr/>
            <p:nvPr/>
          </p:nvSpPr>
          <p:spPr>
            <a:xfrm rot="-5400000">
              <a:off x="30561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56" name="tx1756"/>
            <p:cNvSpPr/>
            <p:nvPr/>
          </p:nvSpPr>
          <p:spPr>
            <a:xfrm rot="-5400000">
              <a:off x="329765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57" name="pl1757"/>
            <p:cNvSpPr/>
            <p:nvPr/>
          </p:nvSpPr>
          <p:spPr>
            <a:xfrm>
              <a:off x="36131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58" name="pl1758"/>
            <p:cNvSpPr/>
            <p:nvPr/>
          </p:nvSpPr>
          <p:spPr>
            <a:xfrm>
              <a:off x="38546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59" name="pl1759"/>
            <p:cNvSpPr/>
            <p:nvPr/>
          </p:nvSpPr>
          <p:spPr>
            <a:xfrm>
              <a:off x="409615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60" name="pl1760"/>
            <p:cNvSpPr/>
            <p:nvPr/>
          </p:nvSpPr>
          <p:spPr>
            <a:xfrm>
              <a:off x="433765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61" name="pl1761"/>
            <p:cNvSpPr/>
            <p:nvPr/>
          </p:nvSpPr>
          <p:spPr>
            <a:xfrm>
              <a:off x="457914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62" name="pl1762"/>
            <p:cNvSpPr/>
            <p:nvPr/>
          </p:nvSpPr>
          <p:spPr>
            <a:xfrm>
              <a:off x="482063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63" name="tx1763"/>
            <p:cNvSpPr/>
            <p:nvPr/>
          </p:nvSpPr>
          <p:spPr>
            <a:xfrm rot="-5400000">
              <a:off x="34880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64" name="tx1764"/>
            <p:cNvSpPr/>
            <p:nvPr/>
          </p:nvSpPr>
          <p:spPr>
            <a:xfrm rot="-5400000">
              <a:off x="37295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65" name="tx1765"/>
            <p:cNvSpPr/>
            <p:nvPr/>
          </p:nvSpPr>
          <p:spPr>
            <a:xfrm rot="-5400000">
              <a:off x="397100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66" name="tx1766"/>
            <p:cNvSpPr/>
            <p:nvPr/>
          </p:nvSpPr>
          <p:spPr>
            <a:xfrm rot="-5400000">
              <a:off x="421249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67" name="tx1767"/>
            <p:cNvSpPr/>
            <p:nvPr/>
          </p:nvSpPr>
          <p:spPr>
            <a:xfrm rot="-5400000">
              <a:off x="445398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68" name="tx1768"/>
            <p:cNvSpPr/>
            <p:nvPr/>
          </p:nvSpPr>
          <p:spPr>
            <a:xfrm rot="-5400000">
              <a:off x="469545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69" name="pl1769"/>
            <p:cNvSpPr/>
            <p:nvPr/>
          </p:nvSpPr>
          <p:spPr>
            <a:xfrm>
              <a:off x="50109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0" name="pl1770"/>
            <p:cNvSpPr/>
            <p:nvPr/>
          </p:nvSpPr>
          <p:spPr>
            <a:xfrm>
              <a:off x="52524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1" name="pl1771"/>
            <p:cNvSpPr/>
            <p:nvPr/>
          </p:nvSpPr>
          <p:spPr>
            <a:xfrm>
              <a:off x="54939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2" name="pl1772"/>
            <p:cNvSpPr/>
            <p:nvPr/>
          </p:nvSpPr>
          <p:spPr>
            <a:xfrm>
              <a:off x="573545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3" name="pl1773"/>
            <p:cNvSpPr/>
            <p:nvPr/>
          </p:nvSpPr>
          <p:spPr>
            <a:xfrm>
              <a:off x="59769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4" name="pl1774"/>
            <p:cNvSpPr/>
            <p:nvPr/>
          </p:nvSpPr>
          <p:spPr>
            <a:xfrm>
              <a:off x="62184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75" name="tx1775"/>
            <p:cNvSpPr/>
            <p:nvPr/>
          </p:nvSpPr>
          <p:spPr>
            <a:xfrm rot="-5400000">
              <a:off x="48858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76" name="tx1776"/>
            <p:cNvSpPr/>
            <p:nvPr/>
          </p:nvSpPr>
          <p:spPr>
            <a:xfrm rot="-5400000">
              <a:off x="51273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77" name="tx1777"/>
            <p:cNvSpPr/>
            <p:nvPr/>
          </p:nvSpPr>
          <p:spPr>
            <a:xfrm rot="-5400000">
              <a:off x="53688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78" name="tx1778"/>
            <p:cNvSpPr/>
            <p:nvPr/>
          </p:nvSpPr>
          <p:spPr>
            <a:xfrm rot="-5400000">
              <a:off x="561029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79" name="tx1779"/>
            <p:cNvSpPr/>
            <p:nvPr/>
          </p:nvSpPr>
          <p:spPr>
            <a:xfrm rot="-5400000">
              <a:off x="58517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80" name="tx1780"/>
            <p:cNvSpPr/>
            <p:nvPr/>
          </p:nvSpPr>
          <p:spPr>
            <a:xfrm rot="-5400000">
              <a:off x="60932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81" name="pl1781"/>
            <p:cNvSpPr/>
            <p:nvPr/>
          </p:nvSpPr>
          <p:spPr>
            <a:xfrm>
              <a:off x="64087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2" name="pl1782"/>
            <p:cNvSpPr/>
            <p:nvPr/>
          </p:nvSpPr>
          <p:spPr>
            <a:xfrm>
              <a:off x="66502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3" name="pl1783"/>
            <p:cNvSpPr/>
            <p:nvPr/>
          </p:nvSpPr>
          <p:spPr>
            <a:xfrm>
              <a:off x="68917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4" name="pl1784"/>
            <p:cNvSpPr/>
            <p:nvPr/>
          </p:nvSpPr>
          <p:spPr>
            <a:xfrm>
              <a:off x="713325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5" name="pl1785"/>
            <p:cNvSpPr/>
            <p:nvPr/>
          </p:nvSpPr>
          <p:spPr>
            <a:xfrm>
              <a:off x="73747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6" name="pl1786"/>
            <p:cNvSpPr/>
            <p:nvPr/>
          </p:nvSpPr>
          <p:spPr>
            <a:xfrm>
              <a:off x="76162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87" name="tx1787"/>
            <p:cNvSpPr/>
            <p:nvPr/>
          </p:nvSpPr>
          <p:spPr>
            <a:xfrm rot="-5400000">
              <a:off x="62836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88" name="tx1788"/>
            <p:cNvSpPr/>
            <p:nvPr/>
          </p:nvSpPr>
          <p:spPr>
            <a:xfrm rot="-5400000">
              <a:off x="65251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89" name="tx1789"/>
            <p:cNvSpPr/>
            <p:nvPr/>
          </p:nvSpPr>
          <p:spPr>
            <a:xfrm rot="-5400000">
              <a:off x="67666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90" name="tx1790"/>
            <p:cNvSpPr/>
            <p:nvPr/>
          </p:nvSpPr>
          <p:spPr>
            <a:xfrm rot="-5400000">
              <a:off x="700809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91" name="tx1791"/>
            <p:cNvSpPr/>
            <p:nvPr/>
          </p:nvSpPr>
          <p:spPr>
            <a:xfrm rot="-5400000">
              <a:off x="72495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92" name="tx1792"/>
            <p:cNvSpPr/>
            <p:nvPr/>
          </p:nvSpPr>
          <p:spPr>
            <a:xfrm rot="-5400000">
              <a:off x="74910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93" name="pl1793"/>
            <p:cNvSpPr/>
            <p:nvPr/>
          </p:nvSpPr>
          <p:spPr>
            <a:xfrm>
              <a:off x="78065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4" name="pl1794"/>
            <p:cNvSpPr/>
            <p:nvPr/>
          </p:nvSpPr>
          <p:spPr>
            <a:xfrm>
              <a:off x="80480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5" name="pl1795"/>
            <p:cNvSpPr/>
            <p:nvPr/>
          </p:nvSpPr>
          <p:spPr>
            <a:xfrm>
              <a:off x="82895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6" name="pl1796"/>
            <p:cNvSpPr/>
            <p:nvPr/>
          </p:nvSpPr>
          <p:spPr>
            <a:xfrm>
              <a:off x="853105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7" name="pl1797"/>
            <p:cNvSpPr/>
            <p:nvPr/>
          </p:nvSpPr>
          <p:spPr>
            <a:xfrm>
              <a:off x="87725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8" name="pl1798"/>
            <p:cNvSpPr/>
            <p:nvPr/>
          </p:nvSpPr>
          <p:spPr>
            <a:xfrm>
              <a:off x="90140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99" name="tx1799"/>
            <p:cNvSpPr/>
            <p:nvPr/>
          </p:nvSpPr>
          <p:spPr>
            <a:xfrm rot="-5400000">
              <a:off x="76814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00" name="tx1800"/>
            <p:cNvSpPr/>
            <p:nvPr/>
          </p:nvSpPr>
          <p:spPr>
            <a:xfrm rot="-5400000">
              <a:off x="79229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01" name="tx1801"/>
            <p:cNvSpPr/>
            <p:nvPr/>
          </p:nvSpPr>
          <p:spPr>
            <a:xfrm rot="-5400000">
              <a:off x="81644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02" name="tx1802"/>
            <p:cNvSpPr/>
            <p:nvPr/>
          </p:nvSpPr>
          <p:spPr>
            <a:xfrm rot="-5400000">
              <a:off x="840589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03" name="tx1803"/>
            <p:cNvSpPr/>
            <p:nvPr/>
          </p:nvSpPr>
          <p:spPr>
            <a:xfrm rot="-5400000">
              <a:off x="86473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04" name="tx1804"/>
            <p:cNvSpPr/>
            <p:nvPr/>
          </p:nvSpPr>
          <p:spPr>
            <a:xfrm rot="-5400000">
              <a:off x="88888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05" name="tx1805"/>
            <p:cNvSpPr/>
            <p:nvPr/>
          </p:nvSpPr>
          <p:spPr>
            <a:xfrm>
              <a:off x="632414"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06" name="tx1806"/>
            <p:cNvSpPr/>
            <p:nvPr/>
          </p:nvSpPr>
          <p:spPr>
            <a:xfrm>
              <a:off x="570259" y="14197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07" name="tx1807"/>
            <p:cNvSpPr/>
            <p:nvPr/>
          </p:nvSpPr>
          <p:spPr>
            <a:xfrm>
              <a:off x="570259" y="128178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08" name="tx1808"/>
            <p:cNvSpPr/>
            <p:nvPr/>
          </p:nvSpPr>
          <p:spPr>
            <a:xfrm>
              <a:off x="570259" y="114518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09" name="tx1809"/>
            <p:cNvSpPr/>
            <p:nvPr/>
          </p:nvSpPr>
          <p:spPr>
            <a:xfrm>
              <a:off x="508103" y="1005848"/>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10" name="pl1810"/>
            <p:cNvSpPr/>
            <p:nvPr/>
          </p:nvSpPr>
          <p:spPr>
            <a:xfrm>
              <a:off x="722405"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11" name="pl1811"/>
            <p:cNvSpPr/>
            <p:nvPr/>
          </p:nvSpPr>
          <p:spPr>
            <a:xfrm>
              <a:off x="722405" y="14614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12" name="pl1812"/>
            <p:cNvSpPr/>
            <p:nvPr/>
          </p:nvSpPr>
          <p:spPr>
            <a:xfrm>
              <a:off x="722405" y="13234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13" name="pl1813"/>
            <p:cNvSpPr/>
            <p:nvPr/>
          </p:nvSpPr>
          <p:spPr>
            <a:xfrm>
              <a:off x="722405" y="11855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14" name="pl1814"/>
            <p:cNvSpPr/>
            <p:nvPr/>
          </p:nvSpPr>
          <p:spPr>
            <a:xfrm>
              <a:off x="722405" y="10475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15" name="tx1815"/>
            <p:cNvSpPr/>
            <p:nvPr/>
          </p:nvSpPr>
          <p:spPr>
            <a:xfrm>
              <a:off x="632414"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16" name="tx1816"/>
            <p:cNvSpPr/>
            <p:nvPr/>
          </p:nvSpPr>
          <p:spPr>
            <a:xfrm>
              <a:off x="570259" y="246303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17" name="tx1817"/>
            <p:cNvSpPr/>
            <p:nvPr/>
          </p:nvSpPr>
          <p:spPr>
            <a:xfrm>
              <a:off x="570259" y="232506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18" name="tx1818"/>
            <p:cNvSpPr/>
            <p:nvPr/>
          </p:nvSpPr>
          <p:spPr>
            <a:xfrm>
              <a:off x="570259" y="21884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19" name="tx1819"/>
            <p:cNvSpPr/>
            <p:nvPr/>
          </p:nvSpPr>
          <p:spPr>
            <a:xfrm>
              <a:off x="508103" y="204912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0" name="pl1820"/>
            <p:cNvSpPr/>
            <p:nvPr/>
          </p:nvSpPr>
          <p:spPr>
            <a:xfrm>
              <a:off x="722405"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21" name="pl1821"/>
            <p:cNvSpPr/>
            <p:nvPr/>
          </p:nvSpPr>
          <p:spPr>
            <a:xfrm>
              <a:off x="722405" y="25047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22" name="pl1822"/>
            <p:cNvSpPr/>
            <p:nvPr/>
          </p:nvSpPr>
          <p:spPr>
            <a:xfrm>
              <a:off x="722405" y="23667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23" name="pl1823"/>
            <p:cNvSpPr/>
            <p:nvPr/>
          </p:nvSpPr>
          <p:spPr>
            <a:xfrm>
              <a:off x="722405" y="2228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24" name="pl1824"/>
            <p:cNvSpPr/>
            <p:nvPr/>
          </p:nvSpPr>
          <p:spPr>
            <a:xfrm>
              <a:off x="722405" y="20908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25" name="tx1825"/>
            <p:cNvSpPr/>
            <p:nvPr/>
          </p:nvSpPr>
          <p:spPr>
            <a:xfrm>
              <a:off x="632414"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26" name="tx1826"/>
            <p:cNvSpPr/>
            <p:nvPr/>
          </p:nvSpPr>
          <p:spPr>
            <a:xfrm>
              <a:off x="570259" y="35063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27" name="tx1827"/>
            <p:cNvSpPr/>
            <p:nvPr/>
          </p:nvSpPr>
          <p:spPr>
            <a:xfrm>
              <a:off x="570259" y="33683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28" name="tx1828"/>
            <p:cNvSpPr/>
            <p:nvPr/>
          </p:nvSpPr>
          <p:spPr>
            <a:xfrm>
              <a:off x="570259" y="32317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29" name="tx1829"/>
            <p:cNvSpPr/>
            <p:nvPr/>
          </p:nvSpPr>
          <p:spPr>
            <a:xfrm>
              <a:off x="508103" y="3092402"/>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30" name="pl1830"/>
            <p:cNvSpPr/>
            <p:nvPr/>
          </p:nvSpPr>
          <p:spPr>
            <a:xfrm>
              <a:off x="722405"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31" name="pl1831"/>
            <p:cNvSpPr/>
            <p:nvPr/>
          </p:nvSpPr>
          <p:spPr>
            <a:xfrm>
              <a:off x="722405" y="3547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32" name="pl1832"/>
            <p:cNvSpPr/>
            <p:nvPr/>
          </p:nvSpPr>
          <p:spPr>
            <a:xfrm>
              <a:off x="722405" y="34100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33" name="pl1833"/>
            <p:cNvSpPr/>
            <p:nvPr/>
          </p:nvSpPr>
          <p:spPr>
            <a:xfrm>
              <a:off x="722405" y="3272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34" name="pl1834"/>
            <p:cNvSpPr/>
            <p:nvPr/>
          </p:nvSpPr>
          <p:spPr>
            <a:xfrm>
              <a:off x="722405" y="3134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35" name="tx1835"/>
            <p:cNvSpPr/>
            <p:nvPr/>
          </p:nvSpPr>
          <p:spPr>
            <a:xfrm>
              <a:off x="632414"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36" name="tx1836"/>
            <p:cNvSpPr/>
            <p:nvPr/>
          </p:nvSpPr>
          <p:spPr>
            <a:xfrm>
              <a:off x="570259" y="4549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37" name="tx1837"/>
            <p:cNvSpPr/>
            <p:nvPr/>
          </p:nvSpPr>
          <p:spPr>
            <a:xfrm>
              <a:off x="570259" y="4411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38" name="tx1838"/>
            <p:cNvSpPr/>
            <p:nvPr/>
          </p:nvSpPr>
          <p:spPr>
            <a:xfrm>
              <a:off x="570259" y="4275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39" name="tx1839"/>
            <p:cNvSpPr/>
            <p:nvPr/>
          </p:nvSpPr>
          <p:spPr>
            <a:xfrm>
              <a:off x="508103" y="413567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40" name="pl1840"/>
            <p:cNvSpPr/>
            <p:nvPr/>
          </p:nvSpPr>
          <p:spPr>
            <a:xfrm>
              <a:off x="722405"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41" name="pl1841"/>
            <p:cNvSpPr/>
            <p:nvPr/>
          </p:nvSpPr>
          <p:spPr>
            <a:xfrm>
              <a:off x="722405" y="45912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42" name="pl1842"/>
            <p:cNvSpPr/>
            <p:nvPr/>
          </p:nvSpPr>
          <p:spPr>
            <a:xfrm>
              <a:off x="722405" y="44533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43" name="pl1843"/>
            <p:cNvSpPr/>
            <p:nvPr/>
          </p:nvSpPr>
          <p:spPr>
            <a:xfrm>
              <a:off x="722405" y="43153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44" name="pl1844"/>
            <p:cNvSpPr/>
            <p:nvPr/>
          </p:nvSpPr>
          <p:spPr>
            <a:xfrm>
              <a:off x="722405" y="41773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45" name="tx1845"/>
            <p:cNvSpPr/>
            <p:nvPr/>
          </p:nvSpPr>
          <p:spPr>
            <a:xfrm>
              <a:off x="632414"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46" name="tx1846"/>
            <p:cNvSpPr/>
            <p:nvPr/>
          </p:nvSpPr>
          <p:spPr>
            <a:xfrm>
              <a:off x="570259" y="55928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47" name="tx1847"/>
            <p:cNvSpPr/>
            <p:nvPr/>
          </p:nvSpPr>
          <p:spPr>
            <a:xfrm>
              <a:off x="570259" y="5454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48" name="tx1848"/>
            <p:cNvSpPr/>
            <p:nvPr/>
          </p:nvSpPr>
          <p:spPr>
            <a:xfrm>
              <a:off x="570259" y="531828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49" name="tx1849"/>
            <p:cNvSpPr/>
            <p:nvPr/>
          </p:nvSpPr>
          <p:spPr>
            <a:xfrm>
              <a:off x="508103" y="517895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50" name="pl1850"/>
            <p:cNvSpPr/>
            <p:nvPr/>
          </p:nvSpPr>
          <p:spPr>
            <a:xfrm>
              <a:off x="722405"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51" name="pl1851"/>
            <p:cNvSpPr/>
            <p:nvPr/>
          </p:nvSpPr>
          <p:spPr>
            <a:xfrm>
              <a:off x="722405" y="56345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52" name="pl1852"/>
            <p:cNvSpPr/>
            <p:nvPr/>
          </p:nvSpPr>
          <p:spPr>
            <a:xfrm>
              <a:off x="722405" y="5496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53" name="pl1853"/>
            <p:cNvSpPr/>
            <p:nvPr/>
          </p:nvSpPr>
          <p:spPr>
            <a:xfrm>
              <a:off x="722405" y="53586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54" name="pl1854"/>
            <p:cNvSpPr/>
            <p:nvPr/>
          </p:nvSpPr>
          <p:spPr>
            <a:xfrm>
              <a:off x="722405" y="52206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55" name="tx1855"/>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856" name="tx1856"/>
            <p:cNvSpPr/>
            <p:nvPr/>
          </p:nvSpPr>
          <p:spPr>
            <a:xfrm>
              <a:off x="757200" y="398022"/>
              <a:ext cx="55628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EAPR, 2018-2023</a:t>
              </a:r>
            </a:p>
          </p:txBody>
        </p:sp>
        <p:sp>
          <p:nvSpPr>
            <p:cNvPr id="1857" name="tx185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858" name="tx1858"/>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859" name="tx1859"/>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8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DPRK had the highest drop-out with 61% of children who received DTP1 not receiving DTP3.
Brunei Darussalam, Fiji, Nauru, Niue, and Tonga had the lowest DTP drop-out (0%). Zero drop-out indicates that near enough all children that received DTP1 also received DTP3.
7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94417" y="875080"/>
              <a:ext cx="1322008" cy="758825"/>
            </a:xfrm>
            <a:prstGeom prst="rect">
              <a:avLst/>
            </a:prstGeom>
            <a:solidFill>
              <a:srgbClr val="EBEBEB">
                <a:alpha val="100000"/>
              </a:srgbClr>
            </a:solidFill>
          </p:spPr>
          <p:txBody>
            <a:bodyPr/>
            <a:lstStyle/>
            <a:p/>
          </p:txBody>
        </p:sp>
        <p:sp>
          <p:nvSpPr>
            <p:cNvPr id="6" name="pl6"/>
            <p:cNvSpPr/>
            <p:nvPr/>
          </p:nvSpPr>
          <p:spPr>
            <a:xfrm>
              <a:off x="794417"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 name="pl7"/>
            <p:cNvSpPr/>
            <p:nvPr/>
          </p:nvSpPr>
          <p:spPr>
            <a:xfrm>
              <a:off x="794417"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 name="pl8"/>
            <p:cNvSpPr/>
            <p:nvPr/>
          </p:nvSpPr>
          <p:spPr>
            <a:xfrm>
              <a:off x="794417"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 name="pl9"/>
            <p:cNvSpPr/>
            <p:nvPr/>
          </p:nvSpPr>
          <p:spPr>
            <a:xfrm>
              <a:off x="794417"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 name="pl10"/>
            <p:cNvSpPr/>
            <p:nvPr/>
          </p:nvSpPr>
          <p:spPr>
            <a:xfrm>
              <a:off x="794417"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 name="pl11"/>
            <p:cNvSpPr/>
            <p:nvPr/>
          </p:nvSpPr>
          <p:spPr>
            <a:xfrm>
              <a:off x="794417"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 name="pl12"/>
            <p:cNvSpPr/>
            <p:nvPr/>
          </p:nvSpPr>
          <p:spPr>
            <a:xfrm>
              <a:off x="794417"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 name="pl13"/>
            <p:cNvSpPr/>
            <p:nvPr/>
          </p:nvSpPr>
          <p:spPr>
            <a:xfrm>
              <a:off x="794417"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 name="pl14"/>
            <p:cNvSpPr/>
            <p:nvPr/>
          </p:nvSpPr>
          <p:spPr>
            <a:xfrm>
              <a:off x="794417"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 name="pl15"/>
            <p:cNvSpPr/>
            <p:nvPr/>
          </p:nvSpPr>
          <p:spPr>
            <a:xfrm>
              <a:off x="9746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121505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145542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 name="pl18"/>
            <p:cNvSpPr/>
            <p:nvPr/>
          </p:nvSpPr>
          <p:spPr>
            <a:xfrm>
              <a:off x="169578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 name="pl19"/>
            <p:cNvSpPr/>
            <p:nvPr/>
          </p:nvSpPr>
          <p:spPr>
            <a:xfrm>
              <a:off x="193615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 name="pl20"/>
            <p:cNvSpPr/>
            <p:nvPr/>
          </p:nvSpPr>
          <p:spPr>
            <a:xfrm>
              <a:off x="794417"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1" name="pl21"/>
            <p:cNvSpPr/>
            <p:nvPr/>
          </p:nvSpPr>
          <p:spPr>
            <a:xfrm>
              <a:off x="794417"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 name="pl22"/>
            <p:cNvSpPr/>
            <p:nvPr/>
          </p:nvSpPr>
          <p:spPr>
            <a:xfrm>
              <a:off x="794417"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3" name="pl23"/>
            <p:cNvSpPr/>
            <p:nvPr/>
          </p:nvSpPr>
          <p:spPr>
            <a:xfrm>
              <a:off x="794417"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4" name="pl24"/>
            <p:cNvSpPr/>
            <p:nvPr/>
          </p:nvSpPr>
          <p:spPr>
            <a:xfrm>
              <a:off x="794417"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5" name="pl25"/>
            <p:cNvSpPr/>
            <p:nvPr/>
          </p:nvSpPr>
          <p:spPr>
            <a:xfrm>
              <a:off x="794417"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6" name="pl26"/>
            <p:cNvSpPr/>
            <p:nvPr/>
          </p:nvSpPr>
          <p:spPr>
            <a:xfrm>
              <a:off x="794417"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7" name="pl27"/>
            <p:cNvSpPr/>
            <p:nvPr/>
          </p:nvSpPr>
          <p:spPr>
            <a:xfrm>
              <a:off x="794417"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8" name="pl28"/>
            <p:cNvSpPr/>
            <p:nvPr/>
          </p:nvSpPr>
          <p:spPr>
            <a:xfrm>
              <a:off x="85450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 name="pl29"/>
            <p:cNvSpPr/>
            <p:nvPr/>
          </p:nvSpPr>
          <p:spPr>
            <a:xfrm>
              <a:off x="10948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 name="pl30"/>
            <p:cNvSpPr/>
            <p:nvPr/>
          </p:nvSpPr>
          <p:spPr>
            <a:xfrm>
              <a:off x="133523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 name="pl31"/>
            <p:cNvSpPr/>
            <p:nvPr/>
          </p:nvSpPr>
          <p:spPr>
            <a:xfrm>
              <a:off x="157560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 name="pl32"/>
            <p:cNvSpPr/>
            <p:nvPr/>
          </p:nvSpPr>
          <p:spPr>
            <a:xfrm>
              <a:off x="181596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 name="pl33"/>
            <p:cNvSpPr/>
            <p:nvPr/>
          </p:nvSpPr>
          <p:spPr>
            <a:xfrm>
              <a:off x="205633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 name="pl34"/>
            <p:cNvSpPr/>
            <p:nvPr/>
          </p:nvSpPr>
          <p:spPr>
            <a:xfrm>
              <a:off x="854508"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35" name="pl35"/>
            <p:cNvSpPr/>
            <p:nvPr/>
          </p:nvSpPr>
          <p:spPr>
            <a:xfrm>
              <a:off x="854508"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40651" cap="flat">
              <a:solidFill>
                <a:srgbClr val="BEBEBE">
                  <a:alpha val="69803"/>
                </a:srgbClr>
              </a:solidFill>
              <a:prstDash val="solid"/>
              <a:round/>
            </a:ln>
          </p:spPr>
          <p:txBody>
            <a:bodyPr/>
            <a:lstStyle/>
            <a:p/>
          </p:txBody>
        </p:sp>
        <p:sp>
          <p:nvSpPr>
            <p:cNvPr id="36" name="pl36"/>
            <p:cNvSpPr/>
            <p:nvPr/>
          </p:nvSpPr>
          <p:spPr>
            <a:xfrm>
              <a:off x="854508"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37" name="pl37"/>
            <p:cNvSpPr/>
            <p:nvPr/>
          </p:nvSpPr>
          <p:spPr>
            <a:xfrm>
              <a:off x="854508"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38" name="pl38"/>
            <p:cNvSpPr/>
            <p:nvPr/>
          </p:nvSpPr>
          <p:spPr>
            <a:xfrm>
              <a:off x="854508"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39" name="pl39"/>
            <p:cNvSpPr/>
            <p:nvPr/>
          </p:nvSpPr>
          <p:spPr>
            <a:xfrm>
              <a:off x="854508"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40" name="pl40"/>
            <p:cNvSpPr/>
            <p:nvPr/>
          </p:nvSpPr>
          <p:spPr>
            <a:xfrm>
              <a:off x="854508"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41" name="pl41"/>
            <p:cNvSpPr/>
            <p:nvPr/>
          </p:nvSpPr>
          <p:spPr>
            <a:xfrm>
              <a:off x="854508"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42" name="pl42"/>
            <p:cNvSpPr/>
            <p:nvPr/>
          </p:nvSpPr>
          <p:spPr>
            <a:xfrm>
              <a:off x="854508"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43" name="pl43"/>
            <p:cNvSpPr/>
            <p:nvPr/>
          </p:nvSpPr>
          <p:spPr>
            <a:xfrm>
              <a:off x="854508"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44" name="pl44"/>
            <p:cNvSpPr/>
            <p:nvPr/>
          </p:nvSpPr>
          <p:spPr>
            <a:xfrm>
              <a:off x="854508"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45" name="pl45"/>
            <p:cNvSpPr/>
            <p:nvPr/>
          </p:nvSpPr>
          <p:spPr>
            <a:xfrm>
              <a:off x="854508"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46" name="pl46"/>
            <p:cNvSpPr/>
            <p:nvPr/>
          </p:nvSpPr>
          <p:spPr>
            <a:xfrm>
              <a:off x="854508"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47" name="pl47"/>
            <p:cNvSpPr/>
            <p:nvPr/>
          </p:nvSpPr>
          <p:spPr>
            <a:xfrm>
              <a:off x="854508"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48" name="pl48"/>
            <p:cNvSpPr/>
            <p:nvPr/>
          </p:nvSpPr>
          <p:spPr>
            <a:xfrm>
              <a:off x="854508"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49" name="pl49"/>
            <p:cNvSpPr/>
            <p:nvPr/>
          </p:nvSpPr>
          <p:spPr>
            <a:xfrm>
              <a:off x="854508"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0" name="pl50"/>
            <p:cNvSpPr/>
            <p:nvPr/>
          </p:nvSpPr>
          <p:spPr>
            <a:xfrm>
              <a:off x="854508"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1" name="pl51"/>
            <p:cNvSpPr/>
            <p:nvPr/>
          </p:nvSpPr>
          <p:spPr>
            <a:xfrm>
              <a:off x="854508"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2" name="pl52"/>
            <p:cNvSpPr/>
            <p:nvPr/>
          </p:nvSpPr>
          <p:spPr>
            <a:xfrm>
              <a:off x="854508"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53" name="pl53"/>
            <p:cNvSpPr/>
            <p:nvPr/>
          </p:nvSpPr>
          <p:spPr>
            <a:xfrm>
              <a:off x="854508"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54" name="pl54"/>
            <p:cNvSpPr/>
            <p:nvPr/>
          </p:nvSpPr>
          <p:spPr>
            <a:xfrm>
              <a:off x="854508"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55" name="pl55"/>
            <p:cNvSpPr/>
            <p:nvPr/>
          </p:nvSpPr>
          <p:spPr>
            <a:xfrm>
              <a:off x="854508"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56" name="pl56"/>
            <p:cNvSpPr/>
            <p:nvPr/>
          </p:nvSpPr>
          <p:spPr>
            <a:xfrm>
              <a:off x="854508"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57" name="pl57"/>
            <p:cNvSpPr/>
            <p:nvPr/>
          </p:nvSpPr>
          <p:spPr>
            <a:xfrm>
              <a:off x="854508"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8" name="pl58"/>
            <p:cNvSpPr/>
            <p:nvPr/>
          </p:nvSpPr>
          <p:spPr>
            <a:xfrm>
              <a:off x="854508"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9" name="pl59"/>
            <p:cNvSpPr/>
            <p:nvPr/>
          </p:nvSpPr>
          <p:spPr>
            <a:xfrm>
              <a:off x="854508"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0" name="pl60"/>
            <p:cNvSpPr/>
            <p:nvPr/>
          </p:nvSpPr>
          <p:spPr>
            <a:xfrm>
              <a:off x="854508"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61" name="pl61"/>
            <p:cNvSpPr/>
            <p:nvPr/>
          </p:nvSpPr>
          <p:spPr>
            <a:xfrm>
              <a:off x="854508"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62" name="pl62"/>
            <p:cNvSpPr/>
            <p:nvPr/>
          </p:nvSpPr>
          <p:spPr>
            <a:xfrm>
              <a:off x="854508"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63" name="pl63"/>
            <p:cNvSpPr/>
            <p:nvPr/>
          </p:nvSpPr>
          <p:spPr>
            <a:xfrm>
              <a:off x="854508"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64" name="pl64"/>
            <p:cNvSpPr/>
            <p:nvPr/>
          </p:nvSpPr>
          <p:spPr>
            <a:xfrm>
              <a:off x="854508"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40651" cap="flat">
              <a:solidFill>
                <a:srgbClr val="000000">
                  <a:alpha val="100000"/>
                </a:srgbClr>
              </a:solidFill>
              <a:prstDash val="solid"/>
              <a:round/>
            </a:ln>
          </p:spPr>
          <p:txBody>
            <a:bodyPr/>
            <a:lstStyle/>
            <a:p/>
          </p:txBody>
        </p:sp>
        <p:sp>
          <p:nvSpPr>
            <p:cNvPr id="65" name="pl65"/>
            <p:cNvSpPr/>
            <p:nvPr/>
          </p:nvSpPr>
          <p:spPr>
            <a:xfrm>
              <a:off x="854508"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F8766D">
                  <a:alpha val="100000"/>
                </a:srgbClr>
              </a:solidFill>
              <a:prstDash val="solid"/>
              <a:round/>
            </a:ln>
          </p:spPr>
          <p:txBody>
            <a:bodyPr/>
            <a:lstStyle/>
            <a:p/>
          </p:txBody>
        </p:sp>
        <p:sp>
          <p:nvSpPr>
            <p:cNvPr id="66" name="pl66"/>
            <p:cNvSpPr/>
            <p:nvPr/>
          </p:nvSpPr>
          <p:spPr>
            <a:xfrm>
              <a:off x="794417"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7" name="tx67"/>
            <p:cNvSpPr/>
            <p:nvPr/>
          </p:nvSpPr>
          <p:spPr>
            <a:xfrm>
              <a:off x="824363"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 name="tx68"/>
            <p:cNvSpPr/>
            <p:nvPr/>
          </p:nvSpPr>
          <p:spPr>
            <a:xfrm>
              <a:off x="1064728" y="9625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9" name="tx69"/>
            <p:cNvSpPr/>
            <p:nvPr/>
          </p:nvSpPr>
          <p:spPr>
            <a:xfrm>
              <a:off x="1305093"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0" name="tx70"/>
            <p:cNvSpPr/>
            <p:nvPr/>
          </p:nvSpPr>
          <p:spPr>
            <a:xfrm>
              <a:off x="1545459"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1" name="tx71"/>
            <p:cNvSpPr/>
            <p:nvPr/>
          </p:nvSpPr>
          <p:spPr>
            <a:xfrm>
              <a:off x="1785824" y="9625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2" name="tx72"/>
            <p:cNvSpPr/>
            <p:nvPr/>
          </p:nvSpPr>
          <p:spPr>
            <a:xfrm>
              <a:off x="2026189" y="9625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3" name="rc73"/>
            <p:cNvSpPr/>
            <p:nvPr/>
          </p:nvSpPr>
          <p:spPr>
            <a:xfrm>
              <a:off x="794417" y="1918357"/>
              <a:ext cx="1322008" cy="758825"/>
            </a:xfrm>
            <a:prstGeom prst="rect">
              <a:avLst/>
            </a:prstGeom>
            <a:solidFill>
              <a:srgbClr val="EBEBEB">
                <a:alpha val="100000"/>
              </a:srgbClr>
            </a:solidFill>
          </p:spPr>
          <p:txBody>
            <a:bodyPr/>
            <a:lstStyle/>
            <a:p/>
          </p:txBody>
        </p:sp>
        <p:sp>
          <p:nvSpPr>
            <p:cNvPr id="74" name="pl74"/>
            <p:cNvSpPr/>
            <p:nvPr/>
          </p:nvSpPr>
          <p:spPr>
            <a:xfrm>
              <a:off x="794417"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 name="pl75"/>
            <p:cNvSpPr/>
            <p:nvPr/>
          </p:nvSpPr>
          <p:spPr>
            <a:xfrm>
              <a:off x="794417"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 name="pl76"/>
            <p:cNvSpPr/>
            <p:nvPr/>
          </p:nvSpPr>
          <p:spPr>
            <a:xfrm>
              <a:off x="794417"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7" name="pl77"/>
            <p:cNvSpPr/>
            <p:nvPr/>
          </p:nvSpPr>
          <p:spPr>
            <a:xfrm>
              <a:off x="794417"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8" name="pl78"/>
            <p:cNvSpPr/>
            <p:nvPr/>
          </p:nvSpPr>
          <p:spPr>
            <a:xfrm>
              <a:off x="794417"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9" name="pl79"/>
            <p:cNvSpPr/>
            <p:nvPr/>
          </p:nvSpPr>
          <p:spPr>
            <a:xfrm>
              <a:off x="794417"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0" name="pl80"/>
            <p:cNvSpPr/>
            <p:nvPr/>
          </p:nvSpPr>
          <p:spPr>
            <a:xfrm>
              <a:off x="794417"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 name="pl81"/>
            <p:cNvSpPr/>
            <p:nvPr/>
          </p:nvSpPr>
          <p:spPr>
            <a:xfrm>
              <a:off x="794417"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 name="pl82"/>
            <p:cNvSpPr/>
            <p:nvPr/>
          </p:nvSpPr>
          <p:spPr>
            <a:xfrm>
              <a:off x="794417"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3" name="pl83"/>
            <p:cNvSpPr/>
            <p:nvPr/>
          </p:nvSpPr>
          <p:spPr>
            <a:xfrm>
              <a:off x="9746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 name="pl84"/>
            <p:cNvSpPr/>
            <p:nvPr/>
          </p:nvSpPr>
          <p:spPr>
            <a:xfrm>
              <a:off x="121505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 name="pl85"/>
            <p:cNvSpPr/>
            <p:nvPr/>
          </p:nvSpPr>
          <p:spPr>
            <a:xfrm>
              <a:off x="145542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 name="pl86"/>
            <p:cNvSpPr/>
            <p:nvPr/>
          </p:nvSpPr>
          <p:spPr>
            <a:xfrm>
              <a:off x="169578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 name="pl87"/>
            <p:cNvSpPr/>
            <p:nvPr/>
          </p:nvSpPr>
          <p:spPr>
            <a:xfrm>
              <a:off x="193615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 name="pl88"/>
            <p:cNvSpPr/>
            <p:nvPr/>
          </p:nvSpPr>
          <p:spPr>
            <a:xfrm>
              <a:off x="794417"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 name="pl89"/>
            <p:cNvSpPr/>
            <p:nvPr/>
          </p:nvSpPr>
          <p:spPr>
            <a:xfrm>
              <a:off x="794417"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 name="pl90"/>
            <p:cNvSpPr/>
            <p:nvPr/>
          </p:nvSpPr>
          <p:spPr>
            <a:xfrm>
              <a:off x="794417"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1" name="pl91"/>
            <p:cNvSpPr/>
            <p:nvPr/>
          </p:nvSpPr>
          <p:spPr>
            <a:xfrm>
              <a:off x="794417"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2" name="pl92"/>
            <p:cNvSpPr/>
            <p:nvPr/>
          </p:nvSpPr>
          <p:spPr>
            <a:xfrm>
              <a:off x="794417"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3" name="pl93"/>
            <p:cNvSpPr/>
            <p:nvPr/>
          </p:nvSpPr>
          <p:spPr>
            <a:xfrm>
              <a:off x="794417"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4" name="pl94"/>
            <p:cNvSpPr/>
            <p:nvPr/>
          </p:nvSpPr>
          <p:spPr>
            <a:xfrm>
              <a:off x="794417"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5" name="pl95"/>
            <p:cNvSpPr/>
            <p:nvPr/>
          </p:nvSpPr>
          <p:spPr>
            <a:xfrm>
              <a:off x="794417"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 name="pl96"/>
            <p:cNvSpPr/>
            <p:nvPr/>
          </p:nvSpPr>
          <p:spPr>
            <a:xfrm>
              <a:off x="85450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0948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33523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57560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181596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205633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 name="pl102"/>
            <p:cNvSpPr/>
            <p:nvPr/>
          </p:nvSpPr>
          <p:spPr>
            <a:xfrm>
              <a:off x="854508"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03" name="pl103"/>
            <p:cNvSpPr/>
            <p:nvPr/>
          </p:nvSpPr>
          <p:spPr>
            <a:xfrm>
              <a:off x="854508"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40651" cap="flat">
              <a:solidFill>
                <a:srgbClr val="BEBEBE">
                  <a:alpha val="69803"/>
                </a:srgbClr>
              </a:solidFill>
              <a:prstDash val="solid"/>
              <a:round/>
            </a:ln>
          </p:spPr>
          <p:txBody>
            <a:bodyPr/>
            <a:lstStyle/>
            <a:p/>
          </p:txBody>
        </p:sp>
        <p:sp>
          <p:nvSpPr>
            <p:cNvPr id="104" name="pl104"/>
            <p:cNvSpPr/>
            <p:nvPr/>
          </p:nvSpPr>
          <p:spPr>
            <a:xfrm>
              <a:off x="854508"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05" name="pl105"/>
            <p:cNvSpPr/>
            <p:nvPr/>
          </p:nvSpPr>
          <p:spPr>
            <a:xfrm>
              <a:off x="854508"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06" name="pl106"/>
            <p:cNvSpPr/>
            <p:nvPr/>
          </p:nvSpPr>
          <p:spPr>
            <a:xfrm>
              <a:off x="854508"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07" name="pl107"/>
            <p:cNvSpPr/>
            <p:nvPr/>
          </p:nvSpPr>
          <p:spPr>
            <a:xfrm>
              <a:off x="854508"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08" name="pl108"/>
            <p:cNvSpPr/>
            <p:nvPr/>
          </p:nvSpPr>
          <p:spPr>
            <a:xfrm>
              <a:off x="854508"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09" name="pl109"/>
            <p:cNvSpPr/>
            <p:nvPr/>
          </p:nvSpPr>
          <p:spPr>
            <a:xfrm>
              <a:off x="854508"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0" name="pl110"/>
            <p:cNvSpPr/>
            <p:nvPr/>
          </p:nvSpPr>
          <p:spPr>
            <a:xfrm>
              <a:off x="854508"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11" name="pl111"/>
            <p:cNvSpPr/>
            <p:nvPr/>
          </p:nvSpPr>
          <p:spPr>
            <a:xfrm>
              <a:off x="854508"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12" name="pl112"/>
            <p:cNvSpPr/>
            <p:nvPr/>
          </p:nvSpPr>
          <p:spPr>
            <a:xfrm>
              <a:off x="854508"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13" name="pl113"/>
            <p:cNvSpPr/>
            <p:nvPr/>
          </p:nvSpPr>
          <p:spPr>
            <a:xfrm>
              <a:off x="854508"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14" name="pl114"/>
            <p:cNvSpPr/>
            <p:nvPr/>
          </p:nvSpPr>
          <p:spPr>
            <a:xfrm>
              <a:off x="854508"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15" name="pl115"/>
            <p:cNvSpPr/>
            <p:nvPr/>
          </p:nvSpPr>
          <p:spPr>
            <a:xfrm>
              <a:off x="854508"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16" name="pl116"/>
            <p:cNvSpPr/>
            <p:nvPr/>
          </p:nvSpPr>
          <p:spPr>
            <a:xfrm>
              <a:off x="854508"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17" name="pl117"/>
            <p:cNvSpPr/>
            <p:nvPr/>
          </p:nvSpPr>
          <p:spPr>
            <a:xfrm>
              <a:off x="854508"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8" name="pl118"/>
            <p:cNvSpPr/>
            <p:nvPr/>
          </p:nvSpPr>
          <p:spPr>
            <a:xfrm>
              <a:off x="854508"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9" name="pl119"/>
            <p:cNvSpPr/>
            <p:nvPr/>
          </p:nvSpPr>
          <p:spPr>
            <a:xfrm>
              <a:off x="854508"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0" name="pl120"/>
            <p:cNvSpPr/>
            <p:nvPr/>
          </p:nvSpPr>
          <p:spPr>
            <a:xfrm>
              <a:off x="854508"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21" name="pl121"/>
            <p:cNvSpPr/>
            <p:nvPr/>
          </p:nvSpPr>
          <p:spPr>
            <a:xfrm>
              <a:off x="854508"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22" name="pl122"/>
            <p:cNvSpPr/>
            <p:nvPr/>
          </p:nvSpPr>
          <p:spPr>
            <a:xfrm>
              <a:off x="854508"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23" name="pl123"/>
            <p:cNvSpPr/>
            <p:nvPr/>
          </p:nvSpPr>
          <p:spPr>
            <a:xfrm>
              <a:off x="854508"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24" name="pl124"/>
            <p:cNvSpPr/>
            <p:nvPr/>
          </p:nvSpPr>
          <p:spPr>
            <a:xfrm>
              <a:off x="854508"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25" name="pl125"/>
            <p:cNvSpPr/>
            <p:nvPr/>
          </p:nvSpPr>
          <p:spPr>
            <a:xfrm>
              <a:off x="854508"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6" name="pl126"/>
            <p:cNvSpPr/>
            <p:nvPr/>
          </p:nvSpPr>
          <p:spPr>
            <a:xfrm>
              <a:off x="854508"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7" name="pl127"/>
            <p:cNvSpPr/>
            <p:nvPr/>
          </p:nvSpPr>
          <p:spPr>
            <a:xfrm>
              <a:off x="854508"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8" name="pl128"/>
            <p:cNvSpPr/>
            <p:nvPr/>
          </p:nvSpPr>
          <p:spPr>
            <a:xfrm>
              <a:off x="854508"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29" name="pl129"/>
            <p:cNvSpPr/>
            <p:nvPr/>
          </p:nvSpPr>
          <p:spPr>
            <a:xfrm>
              <a:off x="854508"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30" name="pl130"/>
            <p:cNvSpPr/>
            <p:nvPr/>
          </p:nvSpPr>
          <p:spPr>
            <a:xfrm>
              <a:off x="854508"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31" name="pl131"/>
            <p:cNvSpPr/>
            <p:nvPr/>
          </p:nvSpPr>
          <p:spPr>
            <a:xfrm>
              <a:off x="854508"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32" name="pl132"/>
            <p:cNvSpPr/>
            <p:nvPr/>
          </p:nvSpPr>
          <p:spPr>
            <a:xfrm>
              <a:off x="854508"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40651" cap="flat">
              <a:solidFill>
                <a:srgbClr val="000000">
                  <a:alpha val="100000"/>
                </a:srgbClr>
              </a:solidFill>
              <a:prstDash val="solid"/>
              <a:round/>
            </a:ln>
          </p:spPr>
          <p:txBody>
            <a:bodyPr/>
            <a:lstStyle/>
            <a:p/>
          </p:txBody>
        </p:sp>
        <p:sp>
          <p:nvSpPr>
            <p:cNvPr id="133" name="pl133"/>
            <p:cNvSpPr/>
            <p:nvPr/>
          </p:nvSpPr>
          <p:spPr>
            <a:xfrm>
              <a:off x="854508"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93AA00">
                  <a:alpha val="100000"/>
                </a:srgbClr>
              </a:solidFill>
              <a:prstDash val="solid"/>
              <a:round/>
            </a:ln>
          </p:spPr>
          <p:txBody>
            <a:bodyPr/>
            <a:lstStyle/>
            <a:p/>
          </p:txBody>
        </p:sp>
        <p:sp>
          <p:nvSpPr>
            <p:cNvPr id="134" name="pl134"/>
            <p:cNvSpPr/>
            <p:nvPr/>
          </p:nvSpPr>
          <p:spPr>
            <a:xfrm>
              <a:off x="794417"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35" name="tx135"/>
            <p:cNvSpPr/>
            <p:nvPr/>
          </p:nvSpPr>
          <p:spPr>
            <a:xfrm>
              <a:off x="824363" y="2009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6" name="tx136"/>
            <p:cNvSpPr/>
            <p:nvPr/>
          </p:nvSpPr>
          <p:spPr>
            <a:xfrm>
              <a:off x="1064728" y="20057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7" name="tx137"/>
            <p:cNvSpPr/>
            <p:nvPr/>
          </p:nvSpPr>
          <p:spPr>
            <a:xfrm>
              <a:off x="1305093" y="19838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8" name="tx138"/>
            <p:cNvSpPr/>
            <p:nvPr/>
          </p:nvSpPr>
          <p:spPr>
            <a:xfrm>
              <a:off x="1545459" y="20009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9" name="tx139"/>
            <p:cNvSpPr/>
            <p:nvPr/>
          </p:nvSpPr>
          <p:spPr>
            <a:xfrm>
              <a:off x="1785824" y="20113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2026189" y="19992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1" name="rc141"/>
            <p:cNvSpPr/>
            <p:nvPr/>
          </p:nvSpPr>
          <p:spPr>
            <a:xfrm>
              <a:off x="794417" y="2961634"/>
              <a:ext cx="1322008" cy="758825"/>
            </a:xfrm>
            <a:prstGeom prst="rect">
              <a:avLst/>
            </a:prstGeom>
            <a:solidFill>
              <a:srgbClr val="EBEBEB">
                <a:alpha val="100000"/>
              </a:srgbClr>
            </a:solidFill>
          </p:spPr>
          <p:txBody>
            <a:bodyPr/>
            <a:lstStyle/>
            <a:p/>
          </p:txBody>
        </p:sp>
        <p:sp>
          <p:nvSpPr>
            <p:cNvPr id="142" name="pl142"/>
            <p:cNvSpPr/>
            <p:nvPr/>
          </p:nvSpPr>
          <p:spPr>
            <a:xfrm>
              <a:off x="794417"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 name="pl143"/>
            <p:cNvSpPr/>
            <p:nvPr/>
          </p:nvSpPr>
          <p:spPr>
            <a:xfrm>
              <a:off x="794417"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 name="pl144"/>
            <p:cNvSpPr/>
            <p:nvPr/>
          </p:nvSpPr>
          <p:spPr>
            <a:xfrm>
              <a:off x="794417"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5" name="pl145"/>
            <p:cNvSpPr/>
            <p:nvPr/>
          </p:nvSpPr>
          <p:spPr>
            <a:xfrm>
              <a:off x="794417"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6" name="pl146"/>
            <p:cNvSpPr/>
            <p:nvPr/>
          </p:nvSpPr>
          <p:spPr>
            <a:xfrm>
              <a:off x="794417"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7" name="pl147"/>
            <p:cNvSpPr/>
            <p:nvPr/>
          </p:nvSpPr>
          <p:spPr>
            <a:xfrm>
              <a:off x="794417"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 name="pl148"/>
            <p:cNvSpPr/>
            <p:nvPr/>
          </p:nvSpPr>
          <p:spPr>
            <a:xfrm>
              <a:off x="794417"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9" name="pl149"/>
            <p:cNvSpPr/>
            <p:nvPr/>
          </p:nvSpPr>
          <p:spPr>
            <a:xfrm>
              <a:off x="794417"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 name="pl150"/>
            <p:cNvSpPr/>
            <p:nvPr/>
          </p:nvSpPr>
          <p:spPr>
            <a:xfrm>
              <a:off x="794417"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1" name="pl151"/>
            <p:cNvSpPr/>
            <p:nvPr/>
          </p:nvSpPr>
          <p:spPr>
            <a:xfrm>
              <a:off x="9746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2" name="pl152"/>
            <p:cNvSpPr/>
            <p:nvPr/>
          </p:nvSpPr>
          <p:spPr>
            <a:xfrm>
              <a:off x="121505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3" name="pl153"/>
            <p:cNvSpPr/>
            <p:nvPr/>
          </p:nvSpPr>
          <p:spPr>
            <a:xfrm>
              <a:off x="145542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 name="pl154"/>
            <p:cNvSpPr/>
            <p:nvPr/>
          </p:nvSpPr>
          <p:spPr>
            <a:xfrm>
              <a:off x="169578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5" name="pl155"/>
            <p:cNvSpPr/>
            <p:nvPr/>
          </p:nvSpPr>
          <p:spPr>
            <a:xfrm>
              <a:off x="193615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 name="pl156"/>
            <p:cNvSpPr/>
            <p:nvPr/>
          </p:nvSpPr>
          <p:spPr>
            <a:xfrm>
              <a:off x="794417"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7" name="pl157"/>
            <p:cNvSpPr/>
            <p:nvPr/>
          </p:nvSpPr>
          <p:spPr>
            <a:xfrm>
              <a:off x="794417"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 name="pl158"/>
            <p:cNvSpPr/>
            <p:nvPr/>
          </p:nvSpPr>
          <p:spPr>
            <a:xfrm>
              <a:off x="794417"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9" name="pl159"/>
            <p:cNvSpPr/>
            <p:nvPr/>
          </p:nvSpPr>
          <p:spPr>
            <a:xfrm>
              <a:off x="794417"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0" name="pl160"/>
            <p:cNvSpPr/>
            <p:nvPr/>
          </p:nvSpPr>
          <p:spPr>
            <a:xfrm>
              <a:off x="794417"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1" name="pl161"/>
            <p:cNvSpPr/>
            <p:nvPr/>
          </p:nvSpPr>
          <p:spPr>
            <a:xfrm>
              <a:off x="794417"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2" name="pl162"/>
            <p:cNvSpPr/>
            <p:nvPr/>
          </p:nvSpPr>
          <p:spPr>
            <a:xfrm>
              <a:off x="794417"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 name="pl163"/>
            <p:cNvSpPr/>
            <p:nvPr/>
          </p:nvSpPr>
          <p:spPr>
            <a:xfrm>
              <a:off x="794417"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4" name="pl164"/>
            <p:cNvSpPr/>
            <p:nvPr/>
          </p:nvSpPr>
          <p:spPr>
            <a:xfrm>
              <a:off x="85450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10948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133523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157560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181596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205633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854508"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71" name="pl171"/>
            <p:cNvSpPr/>
            <p:nvPr/>
          </p:nvSpPr>
          <p:spPr>
            <a:xfrm>
              <a:off x="854508"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40651" cap="flat">
              <a:solidFill>
                <a:srgbClr val="BEBEBE">
                  <a:alpha val="69803"/>
                </a:srgbClr>
              </a:solidFill>
              <a:prstDash val="solid"/>
              <a:round/>
            </a:ln>
          </p:spPr>
          <p:txBody>
            <a:bodyPr/>
            <a:lstStyle/>
            <a:p/>
          </p:txBody>
        </p:sp>
        <p:sp>
          <p:nvSpPr>
            <p:cNvPr id="172" name="pl172"/>
            <p:cNvSpPr/>
            <p:nvPr/>
          </p:nvSpPr>
          <p:spPr>
            <a:xfrm>
              <a:off x="854508"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73" name="pl173"/>
            <p:cNvSpPr/>
            <p:nvPr/>
          </p:nvSpPr>
          <p:spPr>
            <a:xfrm>
              <a:off x="854508"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74" name="pl174"/>
            <p:cNvSpPr/>
            <p:nvPr/>
          </p:nvSpPr>
          <p:spPr>
            <a:xfrm>
              <a:off x="854508"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75" name="pl175"/>
            <p:cNvSpPr/>
            <p:nvPr/>
          </p:nvSpPr>
          <p:spPr>
            <a:xfrm>
              <a:off x="854508"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76" name="pl176"/>
            <p:cNvSpPr/>
            <p:nvPr/>
          </p:nvSpPr>
          <p:spPr>
            <a:xfrm>
              <a:off x="854508"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77" name="pl177"/>
            <p:cNvSpPr/>
            <p:nvPr/>
          </p:nvSpPr>
          <p:spPr>
            <a:xfrm>
              <a:off x="854508"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78" name="pl178"/>
            <p:cNvSpPr/>
            <p:nvPr/>
          </p:nvSpPr>
          <p:spPr>
            <a:xfrm>
              <a:off x="854508"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79" name="pl179"/>
            <p:cNvSpPr/>
            <p:nvPr/>
          </p:nvSpPr>
          <p:spPr>
            <a:xfrm>
              <a:off x="854508"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80" name="pl180"/>
            <p:cNvSpPr/>
            <p:nvPr/>
          </p:nvSpPr>
          <p:spPr>
            <a:xfrm>
              <a:off x="854508"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81" name="pl181"/>
            <p:cNvSpPr/>
            <p:nvPr/>
          </p:nvSpPr>
          <p:spPr>
            <a:xfrm>
              <a:off x="854508"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82" name="pl182"/>
            <p:cNvSpPr/>
            <p:nvPr/>
          </p:nvSpPr>
          <p:spPr>
            <a:xfrm>
              <a:off x="854508"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83" name="pl183"/>
            <p:cNvSpPr/>
            <p:nvPr/>
          </p:nvSpPr>
          <p:spPr>
            <a:xfrm>
              <a:off x="854508"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84" name="pl184"/>
            <p:cNvSpPr/>
            <p:nvPr/>
          </p:nvSpPr>
          <p:spPr>
            <a:xfrm>
              <a:off x="854508"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85" name="pl185"/>
            <p:cNvSpPr/>
            <p:nvPr/>
          </p:nvSpPr>
          <p:spPr>
            <a:xfrm>
              <a:off x="854508"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86" name="pl186"/>
            <p:cNvSpPr/>
            <p:nvPr/>
          </p:nvSpPr>
          <p:spPr>
            <a:xfrm>
              <a:off x="854508"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87" name="pl187"/>
            <p:cNvSpPr/>
            <p:nvPr/>
          </p:nvSpPr>
          <p:spPr>
            <a:xfrm>
              <a:off x="854508"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88" name="pl188"/>
            <p:cNvSpPr/>
            <p:nvPr/>
          </p:nvSpPr>
          <p:spPr>
            <a:xfrm>
              <a:off x="854508"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89" name="pl189"/>
            <p:cNvSpPr/>
            <p:nvPr/>
          </p:nvSpPr>
          <p:spPr>
            <a:xfrm>
              <a:off x="854508"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90" name="pl190"/>
            <p:cNvSpPr/>
            <p:nvPr/>
          </p:nvSpPr>
          <p:spPr>
            <a:xfrm>
              <a:off x="854508"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91" name="pl191"/>
            <p:cNvSpPr/>
            <p:nvPr/>
          </p:nvSpPr>
          <p:spPr>
            <a:xfrm>
              <a:off x="854508"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92" name="pl192"/>
            <p:cNvSpPr/>
            <p:nvPr/>
          </p:nvSpPr>
          <p:spPr>
            <a:xfrm>
              <a:off x="854508"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93" name="pl193"/>
            <p:cNvSpPr/>
            <p:nvPr/>
          </p:nvSpPr>
          <p:spPr>
            <a:xfrm>
              <a:off x="854508"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94" name="pl194"/>
            <p:cNvSpPr/>
            <p:nvPr/>
          </p:nvSpPr>
          <p:spPr>
            <a:xfrm>
              <a:off x="854508"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95" name="pl195"/>
            <p:cNvSpPr/>
            <p:nvPr/>
          </p:nvSpPr>
          <p:spPr>
            <a:xfrm>
              <a:off x="854508"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96" name="pl196"/>
            <p:cNvSpPr/>
            <p:nvPr/>
          </p:nvSpPr>
          <p:spPr>
            <a:xfrm>
              <a:off x="854508"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97" name="pl197"/>
            <p:cNvSpPr/>
            <p:nvPr/>
          </p:nvSpPr>
          <p:spPr>
            <a:xfrm>
              <a:off x="854508"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98" name="pl198"/>
            <p:cNvSpPr/>
            <p:nvPr/>
          </p:nvSpPr>
          <p:spPr>
            <a:xfrm>
              <a:off x="854508"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99" name="pl199"/>
            <p:cNvSpPr/>
            <p:nvPr/>
          </p:nvSpPr>
          <p:spPr>
            <a:xfrm>
              <a:off x="854508"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200" name="pl200"/>
            <p:cNvSpPr/>
            <p:nvPr/>
          </p:nvSpPr>
          <p:spPr>
            <a:xfrm>
              <a:off x="854508"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40651" cap="flat">
              <a:solidFill>
                <a:srgbClr val="000000">
                  <a:alpha val="100000"/>
                </a:srgbClr>
              </a:solidFill>
              <a:prstDash val="solid"/>
              <a:round/>
            </a:ln>
          </p:spPr>
          <p:txBody>
            <a:bodyPr/>
            <a:lstStyle/>
            <a:p/>
          </p:txBody>
        </p:sp>
        <p:sp>
          <p:nvSpPr>
            <p:cNvPr id="201" name="pl201"/>
            <p:cNvSpPr/>
            <p:nvPr/>
          </p:nvSpPr>
          <p:spPr>
            <a:xfrm>
              <a:off x="854508"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00C19F">
                  <a:alpha val="100000"/>
                </a:srgbClr>
              </a:solidFill>
              <a:prstDash val="solid"/>
              <a:round/>
            </a:ln>
          </p:spPr>
          <p:txBody>
            <a:bodyPr/>
            <a:lstStyle/>
            <a:p/>
          </p:txBody>
        </p:sp>
        <p:sp>
          <p:nvSpPr>
            <p:cNvPr id="202" name="pl202"/>
            <p:cNvSpPr/>
            <p:nvPr/>
          </p:nvSpPr>
          <p:spPr>
            <a:xfrm>
              <a:off x="794417"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203" name="tx203"/>
            <p:cNvSpPr/>
            <p:nvPr/>
          </p:nvSpPr>
          <p:spPr>
            <a:xfrm>
              <a:off x="824363"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4" name="tx204"/>
            <p:cNvSpPr/>
            <p:nvPr/>
          </p:nvSpPr>
          <p:spPr>
            <a:xfrm>
              <a:off x="1064728"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05" name="tx205"/>
            <p:cNvSpPr/>
            <p:nvPr/>
          </p:nvSpPr>
          <p:spPr>
            <a:xfrm>
              <a:off x="1305093"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06" name="tx206"/>
            <p:cNvSpPr/>
            <p:nvPr/>
          </p:nvSpPr>
          <p:spPr>
            <a:xfrm>
              <a:off x="1545459" y="3049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7" name="tx207"/>
            <p:cNvSpPr/>
            <p:nvPr/>
          </p:nvSpPr>
          <p:spPr>
            <a:xfrm>
              <a:off x="1785824" y="30442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08" name="tx208"/>
            <p:cNvSpPr/>
            <p:nvPr/>
          </p:nvSpPr>
          <p:spPr>
            <a:xfrm>
              <a:off x="2026189" y="3049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9" name="rc209"/>
            <p:cNvSpPr/>
            <p:nvPr/>
          </p:nvSpPr>
          <p:spPr>
            <a:xfrm>
              <a:off x="794417" y="4004911"/>
              <a:ext cx="1322008" cy="758825"/>
            </a:xfrm>
            <a:prstGeom prst="rect">
              <a:avLst/>
            </a:prstGeom>
            <a:solidFill>
              <a:srgbClr val="EBEBEB">
                <a:alpha val="100000"/>
              </a:srgbClr>
            </a:solidFill>
          </p:spPr>
          <p:txBody>
            <a:bodyPr/>
            <a:lstStyle/>
            <a:p/>
          </p:txBody>
        </p:sp>
        <p:sp>
          <p:nvSpPr>
            <p:cNvPr id="210" name="pl210"/>
            <p:cNvSpPr/>
            <p:nvPr/>
          </p:nvSpPr>
          <p:spPr>
            <a:xfrm>
              <a:off x="794417"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1" name="pl211"/>
            <p:cNvSpPr/>
            <p:nvPr/>
          </p:nvSpPr>
          <p:spPr>
            <a:xfrm>
              <a:off x="794417"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2" name="pl212"/>
            <p:cNvSpPr/>
            <p:nvPr/>
          </p:nvSpPr>
          <p:spPr>
            <a:xfrm>
              <a:off x="794417"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3" name="pl213"/>
            <p:cNvSpPr/>
            <p:nvPr/>
          </p:nvSpPr>
          <p:spPr>
            <a:xfrm>
              <a:off x="794417"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4" name="pl214"/>
            <p:cNvSpPr/>
            <p:nvPr/>
          </p:nvSpPr>
          <p:spPr>
            <a:xfrm>
              <a:off x="794417"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5" name="pl215"/>
            <p:cNvSpPr/>
            <p:nvPr/>
          </p:nvSpPr>
          <p:spPr>
            <a:xfrm>
              <a:off x="794417"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6" name="pl216"/>
            <p:cNvSpPr/>
            <p:nvPr/>
          </p:nvSpPr>
          <p:spPr>
            <a:xfrm>
              <a:off x="794417"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7" name="pl217"/>
            <p:cNvSpPr/>
            <p:nvPr/>
          </p:nvSpPr>
          <p:spPr>
            <a:xfrm>
              <a:off x="794417"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8" name="pl218"/>
            <p:cNvSpPr/>
            <p:nvPr/>
          </p:nvSpPr>
          <p:spPr>
            <a:xfrm>
              <a:off x="794417"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9" name="pl219"/>
            <p:cNvSpPr/>
            <p:nvPr/>
          </p:nvSpPr>
          <p:spPr>
            <a:xfrm>
              <a:off x="9746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0" name="pl220"/>
            <p:cNvSpPr/>
            <p:nvPr/>
          </p:nvSpPr>
          <p:spPr>
            <a:xfrm>
              <a:off x="121505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1" name="pl221"/>
            <p:cNvSpPr/>
            <p:nvPr/>
          </p:nvSpPr>
          <p:spPr>
            <a:xfrm>
              <a:off x="145542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2" name="pl222"/>
            <p:cNvSpPr/>
            <p:nvPr/>
          </p:nvSpPr>
          <p:spPr>
            <a:xfrm>
              <a:off x="169578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3" name="pl223"/>
            <p:cNvSpPr/>
            <p:nvPr/>
          </p:nvSpPr>
          <p:spPr>
            <a:xfrm>
              <a:off x="193615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4" name="pl224"/>
            <p:cNvSpPr/>
            <p:nvPr/>
          </p:nvSpPr>
          <p:spPr>
            <a:xfrm>
              <a:off x="794417"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5" name="pl225"/>
            <p:cNvSpPr/>
            <p:nvPr/>
          </p:nvSpPr>
          <p:spPr>
            <a:xfrm>
              <a:off x="794417"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6" name="pl226"/>
            <p:cNvSpPr/>
            <p:nvPr/>
          </p:nvSpPr>
          <p:spPr>
            <a:xfrm>
              <a:off x="794417"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7" name="pl227"/>
            <p:cNvSpPr/>
            <p:nvPr/>
          </p:nvSpPr>
          <p:spPr>
            <a:xfrm>
              <a:off x="794417"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8" name="pl228"/>
            <p:cNvSpPr/>
            <p:nvPr/>
          </p:nvSpPr>
          <p:spPr>
            <a:xfrm>
              <a:off x="794417"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9" name="pl229"/>
            <p:cNvSpPr/>
            <p:nvPr/>
          </p:nvSpPr>
          <p:spPr>
            <a:xfrm>
              <a:off x="794417"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30" name="pl230"/>
            <p:cNvSpPr/>
            <p:nvPr/>
          </p:nvSpPr>
          <p:spPr>
            <a:xfrm>
              <a:off x="794417"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31" name="pl231"/>
            <p:cNvSpPr/>
            <p:nvPr/>
          </p:nvSpPr>
          <p:spPr>
            <a:xfrm>
              <a:off x="794417"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32" name="pl232"/>
            <p:cNvSpPr/>
            <p:nvPr/>
          </p:nvSpPr>
          <p:spPr>
            <a:xfrm>
              <a:off x="85450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10948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133523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157560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181596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205633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854508"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239" name="pl239"/>
            <p:cNvSpPr/>
            <p:nvPr/>
          </p:nvSpPr>
          <p:spPr>
            <a:xfrm>
              <a:off x="854508"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40651" cap="flat">
              <a:solidFill>
                <a:srgbClr val="BEBEBE">
                  <a:alpha val="69803"/>
                </a:srgbClr>
              </a:solidFill>
              <a:prstDash val="solid"/>
              <a:round/>
            </a:ln>
          </p:spPr>
          <p:txBody>
            <a:bodyPr/>
            <a:lstStyle/>
            <a:p/>
          </p:txBody>
        </p:sp>
        <p:sp>
          <p:nvSpPr>
            <p:cNvPr id="240" name="pl240"/>
            <p:cNvSpPr/>
            <p:nvPr/>
          </p:nvSpPr>
          <p:spPr>
            <a:xfrm>
              <a:off x="854508"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241" name="pl241"/>
            <p:cNvSpPr/>
            <p:nvPr/>
          </p:nvSpPr>
          <p:spPr>
            <a:xfrm>
              <a:off x="854508"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242" name="pl242"/>
            <p:cNvSpPr/>
            <p:nvPr/>
          </p:nvSpPr>
          <p:spPr>
            <a:xfrm>
              <a:off x="854508"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243" name="pl243"/>
            <p:cNvSpPr/>
            <p:nvPr/>
          </p:nvSpPr>
          <p:spPr>
            <a:xfrm>
              <a:off x="854508"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244" name="pl244"/>
            <p:cNvSpPr/>
            <p:nvPr/>
          </p:nvSpPr>
          <p:spPr>
            <a:xfrm>
              <a:off x="854508"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245" name="pl245"/>
            <p:cNvSpPr/>
            <p:nvPr/>
          </p:nvSpPr>
          <p:spPr>
            <a:xfrm>
              <a:off x="854508"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246" name="pl246"/>
            <p:cNvSpPr/>
            <p:nvPr/>
          </p:nvSpPr>
          <p:spPr>
            <a:xfrm>
              <a:off x="854508"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247" name="pl247"/>
            <p:cNvSpPr/>
            <p:nvPr/>
          </p:nvSpPr>
          <p:spPr>
            <a:xfrm>
              <a:off x="854508"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248" name="pl248"/>
            <p:cNvSpPr/>
            <p:nvPr/>
          </p:nvSpPr>
          <p:spPr>
            <a:xfrm>
              <a:off x="854508"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249" name="pl249"/>
            <p:cNvSpPr/>
            <p:nvPr/>
          </p:nvSpPr>
          <p:spPr>
            <a:xfrm>
              <a:off x="854508"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250" name="pl250"/>
            <p:cNvSpPr/>
            <p:nvPr/>
          </p:nvSpPr>
          <p:spPr>
            <a:xfrm>
              <a:off x="854508"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251" name="pl251"/>
            <p:cNvSpPr/>
            <p:nvPr/>
          </p:nvSpPr>
          <p:spPr>
            <a:xfrm>
              <a:off x="854508"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252" name="pl252"/>
            <p:cNvSpPr/>
            <p:nvPr/>
          </p:nvSpPr>
          <p:spPr>
            <a:xfrm>
              <a:off x="854508"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253" name="pl253"/>
            <p:cNvSpPr/>
            <p:nvPr/>
          </p:nvSpPr>
          <p:spPr>
            <a:xfrm>
              <a:off x="854508"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254" name="pl254"/>
            <p:cNvSpPr/>
            <p:nvPr/>
          </p:nvSpPr>
          <p:spPr>
            <a:xfrm>
              <a:off x="854508"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255" name="pl255"/>
            <p:cNvSpPr/>
            <p:nvPr/>
          </p:nvSpPr>
          <p:spPr>
            <a:xfrm>
              <a:off x="854508"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56" name="pl256"/>
            <p:cNvSpPr/>
            <p:nvPr/>
          </p:nvSpPr>
          <p:spPr>
            <a:xfrm>
              <a:off x="854508"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257" name="pl257"/>
            <p:cNvSpPr/>
            <p:nvPr/>
          </p:nvSpPr>
          <p:spPr>
            <a:xfrm>
              <a:off x="854508"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258" name="pl258"/>
            <p:cNvSpPr/>
            <p:nvPr/>
          </p:nvSpPr>
          <p:spPr>
            <a:xfrm>
              <a:off x="854508"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259" name="pl259"/>
            <p:cNvSpPr/>
            <p:nvPr/>
          </p:nvSpPr>
          <p:spPr>
            <a:xfrm>
              <a:off x="854508"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260" name="pl260"/>
            <p:cNvSpPr/>
            <p:nvPr/>
          </p:nvSpPr>
          <p:spPr>
            <a:xfrm>
              <a:off x="854508"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261" name="pl261"/>
            <p:cNvSpPr/>
            <p:nvPr/>
          </p:nvSpPr>
          <p:spPr>
            <a:xfrm>
              <a:off x="854508"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62" name="pl262"/>
            <p:cNvSpPr/>
            <p:nvPr/>
          </p:nvSpPr>
          <p:spPr>
            <a:xfrm>
              <a:off x="854508"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63" name="pl263"/>
            <p:cNvSpPr/>
            <p:nvPr/>
          </p:nvSpPr>
          <p:spPr>
            <a:xfrm>
              <a:off x="854508"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64" name="pl264"/>
            <p:cNvSpPr/>
            <p:nvPr/>
          </p:nvSpPr>
          <p:spPr>
            <a:xfrm>
              <a:off x="854508"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265" name="pl265"/>
            <p:cNvSpPr/>
            <p:nvPr/>
          </p:nvSpPr>
          <p:spPr>
            <a:xfrm>
              <a:off x="854508"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266" name="pl266"/>
            <p:cNvSpPr/>
            <p:nvPr/>
          </p:nvSpPr>
          <p:spPr>
            <a:xfrm>
              <a:off x="854508"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267" name="pl267"/>
            <p:cNvSpPr/>
            <p:nvPr/>
          </p:nvSpPr>
          <p:spPr>
            <a:xfrm>
              <a:off x="854508"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268" name="pl268"/>
            <p:cNvSpPr/>
            <p:nvPr/>
          </p:nvSpPr>
          <p:spPr>
            <a:xfrm>
              <a:off x="854508"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40651" cap="flat">
              <a:solidFill>
                <a:srgbClr val="000000">
                  <a:alpha val="100000"/>
                </a:srgbClr>
              </a:solidFill>
              <a:prstDash val="solid"/>
              <a:round/>
            </a:ln>
          </p:spPr>
          <p:txBody>
            <a:bodyPr/>
            <a:lstStyle/>
            <a:p/>
          </p:txBody>
        </p:sp>
        <p:sp>
          <p:nvSpPr>
            <p:cNvPr id="269" name="pl269"/>
            <p:cNvSpPr/>
            <p:nvPr/>
          </p:nvSpPr>
          <p:spPr>
            <a:xfrm>
              <a:off x="854508"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619CFF">
                  <a:alpha val="100000"/>
                </a:srgbClr>
              </a:solidFill>
              <a:prstDash val="solid"/>
              <a:round/>
            </a:ln>
          </p:spPr>
          <p:txBody>
            <a:bodyPr/>
            <a:lstStyle/>
            <a:p/>
          </p:txBody>
        </p:sp>
        <p:sp>
          <p:nvSpPr>
            <p:cNvPr id="270" name="pl270"/>
            <p:cNvSpPr/>
            <p:nvPr/>
          </p:nvSpPr>
          <p:spPr>
            <a:xfrm>
              <a:off x="794417"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271" name="tx271"/>
            <p:cNvSpPr/>
            <p:nvPr/>
          </p:nvSpPr>
          <p:spPr>
            <a:xfrm>
              <a:off x="794218" y="4042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72" name="tx272"/>
            <p:cNvSpPr/>
            <p:nvPr/>
          </p:nvSpPr>
          <p:spPr>
            <a:xfrm>
              <a:off x="1034583" y="4042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73" name="tx273"/>
            <p:cNvSpPr/>
            <p:nvPr/>
          </p:nvSpPr>
          <p:spPr>
            <a:xfrm>
              <a:off x="1274949" y="40580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74" name="tx274"/>
            <p:cNvSpPr/>
            <p:nvPr/>
          </p:nvSpPr>
          <p:spPr>
            <a:xfrm>
              <a:off x="1515314" y="4046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275" name="tx275"/>
            <p:cNvSpPr/>
            <p:nvPr/>
          </p:nvSpPr>
          <p:spPr>
            <a:xfrm>
              <a:off x="1755679" y="4053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76" name="tx276"/>
            <p:cNvSpPr/>
            <p:nvPr/>
          </p:nvSpPr>
          <p:spPr>
            <a:xfrm>
              <a:off x="1977994" y="41528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77" name="rc277"/>
            <p:cNvSpPr/>
            <p:nvPr/>
          </p:nvSpPr>
          <p:spPr>
            <a:xfrm>
              <a:off x="794417" y="5048188"/>
              <a:ext cx="1322008" cy="758825"/>
            </a:xfrm>
            <a:prstGeom prst="rect">
              <a:avLst/>
            </a:prstGeom>
            <a:solidFill>
              <a:srgbClr val="EBEBEB">
                <a:alpha val="100000"/>
              </a:srgbClr>
            </a:solidFill>
          </p:spPr>
          <p:txBody>
            <a:bodyPr/>
            <a:lstStyle/>
            <a:p/>
          </p:txBody>
        </p:sp>
        <p:sp>
          <p:nvSpPr>
            <p:cNvPr id="278" name="pl278"/>
            <p:cNvSpPr/>
            <p:nvPr/>
          </p:nvSpPr>
          <p:spPr>
            <a:xfrm>
              <a:off x="794417" y="57347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9" name="pl279"/>
            <p:cNvSpPr/>
            <p:nvPr/>
          </p:nvSpPr>
          <p:spPr>
            <a:xfrm>
              <a:off x="794417" y="56918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0" name="pl280"/>
            <p:cNvSpPr/>
            <p:nvPr/>
          </p:nvSpPr>
          <p:spPr>
            <a:xfrm>
              <a:off x="794417" y="560606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1" name="pl281"/>
            <p:cNvSpPr/>
            <p:nvPr/>
          </p:nvSpPr>
          <p:spPr>
            <a:xfrm>
              <a:off x="794417" y="552026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2" name="pl282"/>
            <p:cNvSpPr/>
            <p:nvPr/>
          </p:nvSpPr>
          <p:spPr>
            <a:xfrm>
              <a:off x="794417" y="54344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3" name="pl283"/>
            <p:cNvSpPr/>
            <p:nvPr/>
          </p:nvSpPr>
          <p:spPr>
            <a:xfrm>
              <a:off x="794417" y="53486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4" name="pl284"/>
            <p:cNvSpPr/>
            <p:nvPr/>
          </p:nvSpPr>
          <p:spPr>
            <a:xfrm>
              <a:off x="794417" y="52628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5" name="pl285"/>
            <p:cNvSpPr/>
            <p:nvPr/>
          </p:nvSpPr>
          <p:spPr>
            <a:xfrm>
              <a:off x="794417" y="51770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6" name="pl286"/>
            <p:cNvSpPr/>
            <p:nvPr/>
          </p:nvSpPr>
          <p:spPr>
            <a:xfrm>
              <a:off x="794417" y="50912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7" name="pl287"/>
            <p:cNvSpPr/>
            <p:nvPr/>
          </p:nvSpPr>
          <p:spPr>
            <a:xfrm>
              <a:off x="9746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8" name="pl288"/>
            <p:cNvSpPr/>
            <p:nvPr/>
          </p:nvSpPr>
          <p:spPr>
            <a:xfrm>
              <a:off x="121505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9" name="pl289"/>
            <p:cNvSpPr/>
            <p:nvPr/>
          </p:nvSpPr>
          <p:spPr>
            <a:xfrm>
              <a:off x="145542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0" name="pl290"/>
            <p:cNvSpPr/>
            <p:nvPr/>
          </p:nvSpPr>
          <p:spPr>
            <a:xfrm>
              <a:off x="169578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1" name="pl291"/>
            <p:cNvSpPr/>
            <p:nvPr/>
          </p:nvSpPr>
          <p:spPr>
            <a:xfrm>
              <a:off x="193615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2" name="pl292"/>
            <p:cNvSpPr/>
            <p:nvPr/>
          </p:nvSpPr>
          <p:spPr>
            <a:xfrm>
              <a:off x="794417" y="564896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3" name="pl293"/>
            <p:cNvSpPr/>
            <p:nvPr/>
          </p:nvSpPr>
          <p:spPr>
            <a:xfrm>
              <a:off x="794417" y="556316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4" name="pl294"/>
            <p:cNvSpPr/>
            <p:nvPr/>
          </p:nvSpPr>
          <p:spPr>
            <a:xfrm>
              <a:off x="794417" y="54773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5" name="pl295"/>
            <p:cNvSpPr/>
            <p:nvPr/>
          </p:nvSpPr>
          <p:spPr>
            <a:xfrm>
              <a:off x="794417" y="539156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6" name="pl296"/>
            <p:cNvSpPr/>
            <p:nvPr/>
          </p:nvSpPr>
          <p:spPr>
            <a:xfrm>
              <a:off x="794417" y="5305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7" name="pl297"/>
            <p:cNvSpPr/>
            <p:nvPr/>
          </p:nvSpPr>
          <p:spPr>
            <a:xfrm>
              <a:off x="794417" y="521996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8" name="pl298"/>
            <p:cNvSpPr/>
            <p:nvPr/>
          </p:nvSpPr>
          <p:spPr>
            <a:xfrm>
              <a:off x="794417" y="51341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9" name="pl299"/>
            <p:cNvSpPr/>
            <p:nvPr/>
          </p:nvSpPr>
          <p:spPr>
            <a:xfrm>
              <a:off x="794417" y="504835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00" name="pl300"/>
            <p:cNvSpPr/>
            <p:nvPr/>
          </p:nvSpPr>
          <p:spPr>
            <a:xfrm>
              <a:off x="85450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10948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133523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157560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181596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5" name="pl305"/>
            <p:cNvSpPr/>
            <p:nvPr/>
          </p:nvSpPr>
          <p:spPr>
            <a:xfrm>
              <a:off x="205633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6" name="pl306"/>
            <p:cNvSpPr/>
            <p:nvPr/>
          </p:nvSpPr>
          <p:spPr>
            <a:xfrm>
              <a:off x="854508"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307" name="pl307"/>
            <p:cNvSpPr/>
            <p:nvPr/>
          </p:nvSpPr>
          <p:spPr>
            <a:xfrm>
              <a:off x="854508"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40651" cap="flat">
              <a:solidFill>
                <a:srgbClr val="BEBEBE">
                  <a:alpha val="69803"/>
                </a:srgbClr>
              </a:solidFill>
              <a:prstDash val="solid"/>
              <a:round/>
            </a:ln>
          </p:spPr>
          <p:txBody>
            <a:bodyPr/>
            <a:lstStyle/>
            <a:p/>
          </p:txBody>
        </p:sp>
        <p:sp>
          <p:nvSpPr>
            <p:cNvPr id="308" name="pl308"/>
            <p:cNvSpPr/>
            <p:nvPr/>
          </p:nvSpPr>
          <p:spPr>
            <a:xfrm>
              <a:off x="854508" y="5298899"/>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309" name="pl309"/>
            <p:cNvSpPr/>
            <p:nvPr/>
          </p:nvSpPr>
          <p:spPr>
            <a:xfrm>
              <a:off x="854508" y="5254282"/>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310" name="pl310"/>
            <p:cNvSpPr/>
            <p:nvPr/>
          </p:nvSpPr>
          <p:spPr>
            <a:xfrm>
              <a:off x="854508" y="5302331"/>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311" name="pl311"/>
            <p:cNvSpPr/>
            <p:nvPr/>
          </p:nvSpPr>
          <p:spPr>
            <a:xfrm>
              <a:off x="854508" y="5192505"/>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312" name="pl312"/>
            <p:cNvSpPr/>
            <p:nvPr/>
          </p:nvSpPr>
          <p:spPr>
            <a:xfrm>
              <a:off x="854508" y="5195937"/>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313" name="pl313"/>
            <p:cNvSpPr/>
            <p:nvPr/>
          </p:nvSpPr>
          <p:spPr>
            <a:xfrm>
              <a:off x="854508" y="5295467"/>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14" name="pl314"/>
            <p:cNvSpPr/>
            <p:nvPr/>
          </p:nvSpPr>
          <p:spPr>
            <a:xfrm>
              <a:off x="854508" y="5278306"/>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315" name="pl315"/>
            <p:cNvSpPr/>
            <p:nvPr/>
          </p:nvSpPr>
          <p:spPr>
            <a:xfrm>
              <a:off x="854508" y="5237122"/>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316" name="pl316"/>
            <p:cNvSpPr/>
            <p:nvPr/>
          </p:nvSpPr>
          <p:spPr>
            <a:xfrm>
              <a:off x="854508" y="5257714"/>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317" name="pl317"/>
            <p:cNvSpPr/>
            <p:nvPr/>
          </p:nvSpPr>
          <p:spPr>
            <a:xfrm>
              <a:off x="854508" y="529203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318" name="pl318"/>
            <p:cNvSpPr/>
            <p:nvPr/>
          </p:nvSpPr>
          <p:spPr>
            <a:xfrm>
              <a:off x="854508" y="5250850"/>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319" name="pl319"/>
            <p:cNvSpPr/>
            <p:nvPr/>
          </p:nvSpPr>
          <p:spPr>
            <a:xfrm>
              <a:off x="854508" y="5192505"/>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320" name="pl320"/>
            <p:cNvSpPr/>
            <p:nvPr/>
          </p:nvSpPr>
          <p:spPr>
            <a:xfrm>
              <a:off x="854508" y="5295467"/>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321" name="pl321"/>
            <p:cNvSpPr/>
            <p:nvPr/>
          </p:nvSpPr>
          <p:spPr>
            <a:xfrm>
              <a:off x="854508" y="5271442"/>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22" name="pl322"/>
            <p:cNvSpPr/>
            <p:nvPr/>
          </p:nvSpPr>
          <p:spPr>
            <a:xfrm>
              <a:off x="854508" y="529203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23" name="pl323"/>
            <p:cNvSpPr/>
            <p:nvPr/>
          </p:nvSpPr>
          <p:spPr>
            <a:xfrm>
              <a:off x="854508"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24" name="pl324"/>
            <p:cNvSpPr/>
            <p:nvPr/>
          </p:nvSpPr>
          <p:spPr>
            <a:xfrm>
              <a:off x="854508" y="5250850"/>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325" name="pl325"/>
            <p:cNvSpPr/>
            <p:nvPr/>
          </p:nvSpPr>
          <p:spPr>
            <a:xfrm>
              <a:off x="854508" y="5274874"/>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326" name="pl326"/>
            <p:cNvSpPr/>
            <p:nvPr/>
          </p:nvSpPr>
          <p:spPr>
            <a:xfrm>
              <a:off x="854508" y="5261146"/>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327" name="pl327"/>
            <p:cNvSpPr/>
            <p:nvPr/>
          </p:nvSpPr>
          <p:spPr>
            <a:xfrm>
              <a:off x="854508" y="5168481"/>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328" name="pl328"/>
            <p:cNvSpPr/>
            <p:nvPr/>
          </p:nvSpPr>
          <p:spPr>
            <a:xfrm>
              <a:off x="854508" y="5206233"/>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329" name="pl329"/>
            <p:cNvSpPr/>
            <p:nvPr/>
          </p:nvSpPr>
          <p:spPr>
            <a:xfrm>
              <a:off x="854508" y="529546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30" name="pl330"/>
            <p:cNvSpPr/>
            <p:nvPr/>
          </p:nvSpPr>
          <p:spPr>
            <a:xfrm>
              <a:off x="854508" y="5240554"/>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31" name="pl331"/>
            <p:cNvSpPr/>
            <p:nvPr/>
          </p:nvSpPr>
          <p:spPr>
            <a:xfrm>
              <a:off x="854508"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32" name="pl332"/>
            <p:cNvSpPr/>
            <p:nvPr/>
          </p:nvSpPr>
          <p:spPr>
            <a:xfrm>
              <a:off x="854508"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333" name="pl333"/>
            <p:cNvSpPr/>
            <p:nvPr/>
          </p:nvSpPr>
          <p:spPr>
            <a:xfrm>
              <a:off x="854508"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334" name="pl334"/>
            <p:cNvSpPr/>
            <p:nvPr/>
          </p:nvSpPr>
          <p:spPr>
            <a:xfrm>
              <a:off x="854508"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335" name="pl335"/>
            <p:cNvSpPr/>
            <p:nvPr/>
          </p:nvSpPr>
          <p:spPr>
            <a:xfrm>
              <a:off x="854508"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336" name="pl336"/>
            <p:cNvSpPr/>
            <p:nvPr/>
          </p:nvSpPr>
          <p:spPr>
            <a:xfrm>
              <a:off x="854508"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40651" cap="flat">
              <a:solidFill>
                <a:srgbClr val="000000">
                  <a:alpha val="100000"/>
                </a:srgbClr>
              </a:solidFill>
              <a:prstDash val="solid"/>
              <a:round/>
            </a:ln>
          </p:spPr>
          <p:txBody>
            <a:bodyPr/>
            <a:lstStyle/>
            <a:p/>
          </p:txBody>
        </p:sp>
        <p:sp>
          <p:nvSpPr>
            <p:cNvPr id="337" name="pl337"/>
            <p:cNvSpPr/>
            <p:nvPr/>
          </p:nvSpPr>
          <p:spPr>
            <a:xfrm>
              <a:off x="854508"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FF61C3">
                  <a:alpha val="100000"/>
                </a:srgbClr>
              </a:solidFill>
              <a:prstDash val="solid"/>
              <a:round/>
            </a:ln>
          </p:spPr>
          <p:txBody>
            <a:bodyPr/>
            <a:lstStyle/>
            <a:p/>
          </p:txBody>
        </p:sp>
        <p:sp>
          <p:nvSpPr>
            <p:cNvPr id="338" name="pl338"/>
            <p:cNvSpPr/>
            <p:nvPr/>
          </p:nvSpPr>
          <p:spPr>
            <a:xfrm>
              <a:off x="794417" y="530576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339" name="tx339"/>
            <p:cNvSpPr/>
            <p:nvPr/>
          </p:nvSpPr>
          <p:spPr>
            <a:xfrm>
              <a:off x="794218" y="5104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40" name="tx340"/>
            <p:cNvSpPr/>
            <p:nvPr/>
          </p:nvSpPr>
          <p:spPr>
            <a:xfrm>
              <a:off x="1064728" y="51308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1" name="tx341"/>
            <p:cNvSpPr/>
            <p:nvPr/>
          </p:nvSpPr>
          <p:spPr>
            <a:xfrm>
              <a:off x="1305093" y="5120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tx342"/>
            <p:cNvSpPr/>
            <p:nvPr/>
          </p:nvSpPr>
          <p:spPr>
            <a:xfrm>
              <a:off x="1545459" y="5120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3" name="tx343"/>
            <p:cNvSpPr/>
            <p:nvPr/>
          </p:nvSpPr>
          <p:spPr>
            <a:xfrm>
              <a:off x="1785824" y="51102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4" name="tx344"/>
            <p:cNvSpPr/>
            <p:nvPr/>
          </p:nvSpPr>
          <p:spPr>
            <a:xfrm>
              <a:off x="2026189" y="513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rc345"/>
            <p:cNvSpPr/>
            <p:nvPr/>
          </p:nvSpPr>
          <p:spPr>
            <a:xfrm>
              <a:off x="2186014" y="875080"/>
              <a:ext cx="1322008" cy="758825"/>
            </a:xfrm>
            <a:prstGeom prst="rect">
              <a:avLst/>
            </a:prstGeom>
            <a:solidFill>
              <a:srgbClr val="EBEBEB">
                <a:alpha val="100000"/>
              </a:srgbClr>
            </a:solidFill>
          </p:spPr>
          <p:txBody>
            <a:bodyPr/>
            <a:lstStyle/>
            <a:p/>
          </p:txBody>
        </p:sp>
        <p:sp>
          <p:nvSpPr>
            <p:cNvPr id="346" name="pl346"/>
            <p:cNvSpPr/>
            <p:nvPr/>
          </p:nvSpPr>
          <p:spPr>
            <a:xfrm>
              <a:off x="2186014"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7" name="pl347"/>
            <p:cNvSpPr/>
            <p:nvPr/>
          </p:nvSpPr>
          <p:spPr>
            <a:xfrm>
              <a:off x="2186014"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8" name="pl348"/>
            <p:cNvSpPr/>
            <p:nvPr/>
          </p:nvSpPr>
          <p:spPr>
            <a:xfrm>
              <a:off x="2186014"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9" name="pl349"/>
            <p:cNvSpPr/>
            <p:nvPr/>
          </p:nvSpPr>
          <p:spPr>
            <a:xfrm>
              <a:off x="2186014"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0" name="pl350"/>
            <p:cNvSpPr/>
            <p:nvPr/>
          </p:nvSpPr>
          <p:spPr>
            <a:xfrm>
              <a:off x="2186014"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1" name="pl351"/>
            <p:cNvSpPr/>
            <p:nvPr/>
          </p:nvSpPr>
          <p:spPr>
            <a:xfrm>
              <a:off x="2186014"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2" name="pl352"/>
            <p:cNvSpPr/>
            <p:nvPr/>
          </p:nvSpPr>
          <p:spPr>
            <a:xfrm>
              <a:off x="2186014"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3" name="pl353"/>
            <p:cNvSpPr/>
            <p:nvPr/>
          </p:nvSpPr>
          <p:spPr>
            <a:xfrm>
              <a:off x="2186014"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4" name="pl354"/>
            <p:cNvSpPr/>
            <p:nvPr/>
          </p:nvSpPr>
          <p:spPr>
            <a:xfrm>
              <a:off x="2186014"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5" name="pl355"/>
            <p:cNvSpPr/>
            <p:nvPr/>
          </p:nvSpPr>
          <p:spPr>
            <a:xfrm>
              <a:off x="236628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6" name="pl356"/>
            <p:cNvSpPr/>
            <p:nvPr/>
          </p:nvSpPr>
          <p:spPr>
            <a:xfrm>
              <a:off x="260665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7" name="pl357"/>
            <p:cNvSpPr/>
            <p:nvPr/>
          </p:nvSpPr>
          <p:spPr>
            <a:xfrm>
              <a:off x="28470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8" name="pl358"/>
            <p:cNvSpPr/>
            <p:nvPr/>
          </p:nvSpPr>
          <p:spPr>
            <a:xfrm>
              <a:off x="30873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9" name="pl359"/>
            <p:cNvSpPr/>
            <p:nvPr/>
          </p:nvSpPr>
          <p:spPr>
            <a:xfrm>
              <a:off x="332774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0" name="pl360"/>
            <p:cNvSpPr/>
            <p:nvPr/>
          </p:nvSpPr>
          <p:spPr>
            <a:xfrm>
              <a:off x="2186014"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1" name="pl361"/>
            <p:cNvSpPr/>
            <p:nvPr/>
          </p:nvSpPr>
          <p:spPr>
            <a:xfrm>
              <a:off x="2186014"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2" name="pl362"/>
            <p:cNvSpPr/>
            <p:nvPr/>
          </p:nvSpPr>
          <p:spPr>
            <a:xfrm>
              <a:off x="2186014"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3" name="pl363"/>
            <p:cNvSpPr/>
            <p:nvPr/>
          </p:nvSpPr>
          <p:spPr>
            <a:xfrm>
              <a:off x="2186014"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4" name="pl364"/>
            <p:cNvSpPr/>
            <p:nvPr/>
          </p:nvSpPr>
          <p:spPr>
            <a:xfrm>
              <a:off x="2186014"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5" name="pl365"/>
            <p:cNvSpPr/>
            <p:nvPr/>
          </p:nvSpPr>
          <p:spPr>
            <a:xfrm>
              <a:off x="2186014"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6" name="pl366"/>
            <p:cNvSpPr/>
            <p:nvPr/>
          </p:nvSpPr>
          <p:spPr>
            <a:xfrm>
              <a:off x="2186014"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7" name="pl367"/>
            <p:cNvSpPr/>
            <p:nvPr/>
          </p:nvSpPr>
          <p:spPr>
            <a:xfrm>
              <a:off x="2186014"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8" name="pl368"/>
            <p:cNvSpPr/>
            <p:nvPr/>
          </p:nvSpPr>
          <p:spPr>
            <a:xfrm>
              <a:off x="224610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248647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272683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296720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32075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3" name="pl373"/>
            <p:cNvSpPr/>
            <p:nvPr/>
          </p:nvSpPr>
          <p:spPr>
            <a:xfrm>
              <a:off x="344793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2246105"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375" name="pl375"/>
            <p:cNvSpPr/>
            <p:nvPr/>
          </p:nvSpPr>
          <p:spPr>
            <a:xfrm>
              <a:off x="2246105"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40651" cap="flat">
              <a:solidFill>
                <a:srgbClr val="BEBEBE">
                  <a:alpha val="69803"/>
                </a:srgbClr>
              </a:solidFill>
              <a:prstDash val="solid"/>
              <a:round/>
            </a:ln>
          </p:spPr>
          <p:txBody>
            <a:bodyPr/>
            <a:lstStyle/>
            <a:p/>
          </p:txBody>
        </p:sp>
        <p:sp>
          <p:nvSpPr>
            <p:cNvPr id="376" name="pl376"/>
            <p:cNvSpPr/>
            <p:nvPr/>
          </p:nvSpPr>
          <p:spPr>
            <a:xfrm>
              <a:off x="2246105"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377" name="pl377"/>
            <p:cNvSpPr/>
            <p:nvPr/>
          </p:nvSpPr>
          <p:spPr>
            <a:xfrm>
              <a:off x="2246105"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378" name="pl378"/>
            <p:cNvSpPr/>
            <p:nvPr/>
          </p:nvSpPr>
          <p:spPr>
            <a:xfrm>
              <a:off x="2246105"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379" name="pl379"/>
            <p:cNvSpPr/>
            <p:nvPr/>
          </p:nvSpPr>
          <p:spPr>
            <a:xfrm>
              <a:off x="2246105"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380" name="pl380"/>
            <p:cNvSpPr/>
            <p:nvPr/>
          </p:nvSpPr>
          <p:spPr>
            <a:xfrm>
              <a:off x="2246105"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381" name="pl381"/>
            <p:cNvSpPr/>
            <p:nvPr/>
          </p:nvSpPr>
          <p:spPr>
            <a:xfrm>
              <a:off x="2246105"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82" name="pl382"/>
            <p:cNvSpPr/>
            <p:nvPr/>
          </p:nvSpPr>
          <p:spPr>
            <a:xfrm>
              <a:off x="2246105"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383" name="pl383"/>
            <p:cNvSpPr/>
            <p:nvPr/>
          </p:nvSpPr>
          <p:spPr>
            <a:xfrm>
              <a:off x="2246105"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384" name="pl384"/>
            <p:cNvSpPr/>
            <p:nvPr/>
          </p:nvSpPr>
          <p:spPr>
            <a:xfrm>
              <a:off x="2246105"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385" name="pl385"/>
            <p:cNvSpPr/>
            <p:nvPr/>
          </p:nvSpPr>
          <p:spPr>
            <a:xfrm>
              <a:off x="2246105"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386" name="pl386"/>
            <p:cNvSpPr/>
            <p:nvPr/>
          </p:nvSpPr>
          <p:spPr>
            <a:xfrm>
              <a:off x="2246105"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387" name="pl387"/>
            <p:cNvSpPr/>
            <p:nvPr/>
          </p:nvSpPr>
          <p:spPr>
            <a:xfrm>
              <a:off x="2246105"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388" name="pl388"/>
            <p:cNvSpPr/>
            <p:nvPr/>
          </p:nvSpPr>
          <p:spPr>
            <a:xfrm>
              <a:off x="2246105"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389" name="pl389"/>
            <p:cNvSpPr/>
            <p:nvPr/>
          </p:nvSpPr>
          <p:spPr>
            <a:xfrm>
              <a:off x="2246105"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90" name="pl390"/>
            <p:cNvSpPr/>
            <p:nvPr/>
          </p:nvSpPr>
          <p:spPr>
            <a:xfrm>
              <a:off x="2246105"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391" name="pl391"/>
            <p:cNvSpPr/>
            <p:nvPr/>
          </p:nvSpPr>
          <p:spPr>
            <a:xfrm>
              <a:off x="2246105"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92" name="pl392"/>
            <p:cNvSpPr/>
            <p:nvPr/>
          </p:nvSpPr>
          <p:spPr>
            <a:xfrm>
              <a:off x="2246105"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393" name="pl393"/>
            <p:cNvSpPr/>
            <p:nvPr/>
          </p:nvSpPr>
          <p:spPr>
            <a:xfrm>
              <a:off x="2246105"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394" name="pl394"/>
            <p:cNvSpPr/>
            <p:nvPr/>
          </p:nvSpPr>
          <p:spPr>
            <a:xfrm>
              <a:off x="2246105"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395" name="pl395"/>
            <p:cNvSpPr/>
            <p:nvPr/>
          </p:nvSpPr>
          <p:spPr>
            <a:xfrm>
              <a:off x="2246105"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396" name="pl396"/>
            <p:cNvSpPr/>
            <p:nvPr/>
          </p:nvSpPr>
          <p:spPr>
            <a:xfrm>
              <a:off x="2246105"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397" name="pl397"/>
            <p:cNvSpPr/>
            <p:nvPr/>
          </p:nvSpPr>
          <p:spPr>
            <a:xfrm>
              <a:off x="2246105"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98" name="pl398"/>
            <p:cNvSpPr/>
            <p:nvPr/>
          </p:nvSpPr>
          <p:spPr>
            <a:xfrm>
              <a:off x="2246105"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99" name="pl399"/>
            <p:cNvSpPr/>
            <p:nvPr/>
          </p:nvSpPr>
          <p:spPr>
            <a:xfrm>
              <a:off x="2246105"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00" name="pl400"/>
            <p:cNvSpPr/>
            <p:nvPr/>
          </p:nvSpPr>
          <p:spPr>
            <a:xfrm>
              <a:off x="2246105"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401" name="pl401"/>
            <p:cNvSpPr/>
            <p:nvPr/>
          </p:nvSpPr>
          <p:spPr>
            <a:xfrm>
              <a:off x="2246105"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402" name="pl402"/>
            <p:cNvSpPr/>
            <p:nvPr/>
          </p:nvSpPr>
          <p:spPr>
            <a:xfrm>
              <a:off x="2246105"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403" name="pl403"/>
            <p:cNvSpPr/>
            <p:nvPr/>
          </p:nvSpPr>
          <p:spPr>
            <a:xfrm>
              <a:off x="2246105"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404" name="pl404"/>
            <p:cNvSpPr/>
            <p:nvPr/>
          </p:nvSpPr>
          <p:spPr>
            <a:xfrm>
              <a:off x="2246105"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40651" cap="flat">
              <a:solidFill>
                <a:srgbClr val="000000">
                  <a:alpha val="100000"/>
                </a:srgbClr>
              </a:solidFill>
              <a:prstDash val="solid"/>
              <a:round/>
            </a:ln>
          </p:spPr>
          <p:txBody>
            <a:bodyPr/>
            <a:lstStyle/>
            <a:p/>
          </p:txBody>
        </p:sp>
        <p:sp>
          <p:nvSpPr>
            <p:cNvPr id="405" name="pl405"/>
            <p:cNvSpPr/>
            <p:nvPr/>
          </p:nvSpPr>
          <p:spPr>
            <a:xfrm>
              <a:off x="2246105"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EE8045">
                  <a:alpha val="100000"/>
                </a:srgbClr>
              </a:solidFill>
              <a:prstDash val="solid"/>
              <a:round/>
            </a:ln>
          </p:spPr>
          <p:txBody>
            <a:bodyPr/>
            <a:lstStyle/>
            <a:p/>
          </p:txBody>
        </p:sp>
        <p:sp>
          <p:nvSpPr>
            <p:cNvPr id="406" name="pl406"/>
            <p:cNvSpPr/>
            <p:nvPr/>
          </p:nvSpPr>
          <p:spPr>
            <a:xfrm>
              <a:off x="2186014"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407" name="tx407"/>
            <p:cNvSpPr/>
            <p:nvPr/>
          </p:nvSpPr>
          <p:spPr>
            <a:xfrm>
              <a:off x="2215960" y="940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8" name="tx408"/>
            <p:cNvSpPr/>
            <p:nvPr/>
          </p:nvSpPr>
          <p:spPr>
            <a:xfrm>
              <a:off x="2456325" y="9474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9" name="tx409"/>
            <p:cNvSpPr/>
            <p:nvPr/>
          </p:nvSpPr>
          <p:spPr>
            <a:xfrm>
              <a:off x="2666546" y="933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0" name="tx410"/>
            <p:cNvSpPr/>
            <p:nvPr/>
          </p:nvSpPr>
          <p:spPr>
            <a:xfrm>
              <a:off x="2906911" y="933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1" name="tx411"/>
            <p:cNvSpPr/>
            <p:nvPr/>
          </p:nvSpPr>
          <p:spPr>
            <a:xfrm>
              <a:off x="3147276" y="933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2" name="tx412"/>
            <p:cNvSpPr/>
            <p:nvPr/>
          </p:nvSpPr>
          <p:spPr>
            <a:xfrm>
              <a:off x="3387641" y="9165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13" name="rc413"/>
            <p:cNvSpPr/>
            <p:nvPr/>
          </p:nvSpPr>
          <p:spPr>
            <a:xfrm>
              <a:off x="2186014" y="1918357"/>
              <a:ext cx="1322008" cy="758825"/>
            </a:xfrm>
            <a:prstGeom prst="rect">
              <a:avLst/>
            </a:prstGeom>
            <a:solidFill>
              <a:srgbClr val="EBEBEB">
                <a:alpha val="100000"/>
              </a:srgbClr>
            </a:solidFill>
          </p:spPr>
          <p:txBody>
            <a:bodyPr/>
            <a:lstStyle/>
            <a:p/>
          </p:txBody>
        </p:sp>
        <p:sp>
          <p:nvSpPr>
            <p:cNvPr id="414" name="pl414"/>
            <p:cNvSpPr/>
            <p:nvPr/>
          </p:nvSpPr>
          <p:spPr>
            <a:xfrm>
              <a:off x="2186014"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5" name="pl415"/>
            <p:cNvSpPr/>
            <p:nvPr/>
          </p:nvSpPr>
          <p:spPr>
            <a:xfrm>
              <a:off x="2186014"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6" name="pl416"/>
            <p:cNvSpPr/>
            <p:nvPr/>
          </p:nvSpPr>
          <p:spPr>
            <a:xfrm>
              <a:off x="2186014"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7" name="pl417"/>
            <p:cNvSpPr/>
            <p:nvPr/>
          </p:nvSpPr>
          <p:spPr>
            <a:xfrm>
              <a:off x="2186014"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8" name="pl418"/>
            <p:cNvSpPr/>
            <p:nvPr/>
          </p:nvSpPr>
          <p:spPr>
            <a:xfrm>
              <a:off x="2186014"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9" name="pl419"/>
            <p:cNvSpPr/>
            <p:nvPr/>
          </p:nvSpPr>
          <p:spPr>
            <a:xfrm>
              <a:off x="2186014"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20" name="pl420"/>
            <p:cNvSpPr/>
            <p:nvPr/>
          </p:nvSpPr>
          <p:spPr>
            <a:xfrm>
              <a:off x="2186014"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21" name="pl421"/>
            <p:cNvSpPr/>
            <p:nvPr/>
          </p:nvSpPr>
          <p:spPr>
            <a:xfrm>
              <a:off x="2186014"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22" name="pl422"/>
            <p:cNvSpPr/>
            <p:nvPr/>
          </p:nvSpPr>
          <p:spPr>
            <a:xfrm>
              <a:off x="2186014"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23" name="pl423"/>
            <p:cNvSpPr/>
            <p:nvPr/>
          </p:nvSpPr>
          <p:spPr>
            <a:xfrm>
              <a:off x="236628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4" name="pl424"/>
            <p:cNvSpPr/>
            <p:nvPr/>
          </p:nvSpPr>
          <p:spPr>
            <a:xfrm>
              <a:off x="260665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5" name="pl425"/>
            <p:cNvSpPr/>
            <p:nvPr/>
          </p:nvSpPr>
          <p:spPr>
            <a:xfrm>
              <a:off x="28470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6" name="pl426"/>
            <p:cNvSpPr/>
            <p:nvPr/>
          </p:nvSpPr>
          <p:spPr>
            <a:xfrm>
              <a:off x="30873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7" name="pl427"/>
            <p:cNvSpPr/>
            <p:nvPr/>
          </p:nvSpPr>
          <p:spPr>
            <a:xfrm>
              <a:off x="332774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8" name="pl428"/>
            <p:cNvSpPr/>
            <p:nvPr/>
          </p:nvSpPr>
          <p:spPr>
            <a:xfrm>
              <a:off x="2186014"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9" name="pl429"/>
            <p:cNvSpPr/>
            <p:nvPr/>
          </p:nvSpPr>
          <p:spPr>
            <a:xfrm>
              <a:off x="2186014"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0" name="pl430"/>
            <p:cNvSpPr/>
            <p:nvPr/>
          </p:nvSpPr>
          <p:spPr>
            <a:xfrm>
              <a:off x="2186014"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1" name="pl431"/>
            <p:cNvSpPr/>
            <p:nvPr/>
          </p:nvSpPr>
          <p:spPr>
            <a:xfrm>
              <a:off x="2186014"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2" name="pl432"/>
            <p:cNvSpPr/>
            <p:nvPr/>
          </p:nvSpPr>
          <p:spPr>
            <a:xfrm>
              <a:off x="2186014"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3" name="pl433"/>
            <p:cNvSpPr/>
            <p:nvPr/>
          </p:nvSpPr>
          <p:spPr>
            <a:xfrm>
              <a:off x="2186014"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4" name="pl434"/>
            <p:cNvSpPr/>
            <p:nvPr/>
          </p:nvSpPr>
          <p:spPr>
            <a:xfrm>
              <a:off x="2186014"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5" name="pl435"/>
            <p:cNvSpPr/>
            <p:nvPr/>
          </p:nvSpPr>
          <p:spPr>
            <a:xfrm>
              <a:off x="2186014"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6" name="pl436"/>
            <p:cNvSpPr/>
            <p:nvPr/>
          </p:nvSpPr>
          <p:spPr>
            <a:xfrm>
              <a:off x="224610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248647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272683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296720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32075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344793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2" name="pl442"/>
            <p:cNvSpPr/>
            <p:nvPr/>
          </p:nvSpPr>
          <p:spPr>
            <a:xfrm>
              <a:off x="2246105"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443" name="pl443"/>
            <p:cNvSpPr/>
            <p:nvPr/>
          </p:nvSpPr>
          <p:spPr>
            <a:xfrm>
              <a:off x="2246105"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40651" cap="flat">
              <a:solidFill>
                <a:srgbClr val="BEBEBE">
                  <a:alpha val="69803"/>
                </a:srgbClr>
              </a:solidFill>
              <a:prstDash val="solid"/>
              <a:round/>
            </a:ln>
          </p:spPr>
          <p:txBody>
            <a:bodyPr/>
            <a:lstStyle/>
            <a:p/>
          </p:txBody>
        </p:sp>
        <p:sp>
          <p:nvSpPr>
            <p:cNvPr id="444" name="pl444"/>
            <p:cNvSpPr/>
            <p:nvPr/>
          </p:nvSpPr>
          <p:spPr>
            <a:xfrm>
              <a:off x="2246105"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445" name="pl445"/>
            <p:cNvSpPr/>
            <p:nvPr/>
          </p:nvSpPr>
          <p:spPr>
            <a:xfrm>
              <a:off x="2246105"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446" name="pl446"/>
            <p:cNvSpPr/>
            <p:nvPr/>
          </p:nvSpPr>
          <p:spPr>
            <a:xfrm>
              <a:off x="2246105"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447" name="pl447"/>
            <p:cNvSpPr/>
            <p:nvPr/>
          </p:nvSpPr>
          <p:spPr>
            <a:xfrm>
              <a:off x="2246105"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448" name="pl448"/>
            <p:cNvSpPr/>
            <p:nvPr/>
          </p:nvSpPr>
          <p:spPr>
            <a:xfrm>
              <a:off x="2246105"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449" name="pl449"/>
            <p:cNvSpPr/>
            <p:nvPr/>
          </p:nvSpPr>
          <p:spPr>
            <a:xfrm>
              <a:off x="2246105"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450" name="pl450"/>
            <p:cNvSpPr/>
            <p:nvPr/>
          </p:nvSpPr>
          <p:spPr>
            <a:xfrm>
              <a:off x="2246105"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451" name="pl451"/>
            <p:cNvSpPr/>
            <p:nvPr/>
          </p:nvSpPr>
          <p:spPr>
            <a:xfrm>
              <a:off x="2246105"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452" name="pl452"/>
            <p:cNvSpPr/>
            <p:nvPr/>
          </p:nvSpPr>
          <p:spPr>
            <a:xfrm>
              <a:off x="2246105"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453" name="pl453"/>
            <p:cNvSpPr/>
            <p:nvPr/>
          </p:nvSpPr>
          <p:spPr>
            <a:xfrm>
              <a:off x="2246105"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454" name="pl454"/>
            <p:cNvSpPr/>
            <p:nvPr/>
          </p:nvSpPr>
          <p:spPr>
            <a:xfrm>
              <a:off x="2246105"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455" name="pl455"/>
            <p:cNvSpPr/>
            <p:nvPr/>
          </p:nvSpPr>
          <p:spPr>
            <a:xfrm>
              <a:off x="2246105"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456" name="pl456"/>
            <p:cNvSpPr/>
            <p:nvPr/>
          </p:nvSpPr>
          <p:spPr>
            <a:xfrm>
              <a:off x="2246105"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457" name="pl457"/>
            <p:cNvSpPr/>
            <p:nvPr/>
          </p:nvSpPr>
          <p:spPr>
            <a:xfrm>
              <a:off x="2246105"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458" name="pl458"/>
            <p:cNvSpPr/>
            <p:nvPr/>
          </p:nvSpPr>
          <p:spPr>
            <a:xfrm>
              <a:off x="2246105"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459" name="pl459"/>
            <p:cNvSpPr/>
            <p:nvPr/>
          </p:nvSpPr>
          <p:spPr>
            <a:xfrm>
              <a:off x="2246105"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60" name="pl460"/>
            <p:cNvSpPr/>
            <p:nvPr/>
          </p:nvSpPr>
          <p:spPr>
            <a:xfrm>
              <a:off x="2246105"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461" name="pl461"/>
            <p:cNvSpPr/>
            <p:nvPr/>
          </p:nvSpPr>
          <p:spPr>
            <a:xfrm>
              <a:off x="2246105"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462" name="pl462"/>
            <p:cNvSpPr/>
            <p:nvPr/>
          </p:nvSpPr>
          <p:spPr>
            <a:xfrm>
              <a:off x="2246105"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463" name="pl463"/>
            <p:cNvSpPr/>
            <p:nvPr/>
          </p:nvSpPr>
          <p:spPr>
            <a:xfrm>
              <a:off x="2246105"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464" name="pl464"/>
            <p:cNvSpPr/>
            <p:nvPr/>
          </p:nvSpPr>
          <p:spPr>
            <a:xfrm>
              <a:off x="2246105"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465" name="pl465"/>
            <p:cNvSpPr/>
            <p:nvPr/>
          </p:nvSpPr>
          <p:spPr>
            <a:xfrm>
              <a:off x="2246105"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66" name="pl466"/>
            <p:cNvSpPr/>
            <p:nvPr/>
          </p:nvSpPr>
          <p:spPr>
            <a:xfrm>
              <a:off x="2246105"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67" name="pl467"/>
            <p:cNvSpPr/>
            <p:nvPr/>
          </p:nvSpPr>
          <p:spPr>
            <a:xfrm>
              <a:off x="2246105"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68" name="pl468"/>
            <p:cNvSpPr/>
            <p:nvPr/>
          </p:nvSpPr>
          <p:spPr>
            <a:xfrm>
              <a:off x="2246105"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469" name="pl469"/>
            <p:cNvSpPr/>
            <p:nvPr/>
          </p:nvSpPr>
          <p:spPr>
            <a:xfrm>
              <a:off x="2246105"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470" name="pl470"/>
            <p:cNvSpPr/>
            <p:nvPr/>
          </p:nvSpPr>
          <p:spPr>
            <a:xfrm>
              <a:off x="2246105"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471" name="pl471"/>
            <p:cNvSpPr/>
            <p:nvPr/>
          </p:nvSpPr>
          <p:spPr>
            <a:xfrm>
              <a:off x="2246105"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472" name="pl472"/>
            <p:cNvSpPr/>
            <p:nvPr/>
          </p:nvSpPr>
          <p:spPr>
            <a:xfrm>
              <a:off x="2246105"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40651" cap="flat">
              <a:solidFill>
                <a:srgbClr val="000000">
                  <a:alpha val="100000"/>
                </a:srgbClr>
              </a:solidFill>
              <a:prstDash val="solid"/>
              <a:round/>
            </a:ln>
          </p:spPr>
          <p:txBody>
            <a:bodyPr/>
            <a:lstStyle/>
            <a:p/>
          </p:txBody>
        </p:sp>
        <p:sp>
          <p:nvSpPr>
            <p:cNvPr id="473" name="pl473"/>
            <p:cNvSpPr/>
            <p:nvPr/>
          </p:nvSpPr>
          <p:spPr>
            <a:xfrm>
              <a:off x="2246105"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73B000">
                  <a:alpha val="100000"/>
                </a:srgbClr>
              </a:solidFill>
              <a:prstDash val="solid"/>
              <a:round/>
            </a:ln>
          </p:spPr>
          <p:txBody>
            <a:bodyPr/>
            <a:lstStyle/>
            <a:p/>
          </p:txBody>
        </p:sp>
        <p:sp>
          <p:nvSpPr>
            <p:cNvPr id="474" name="pl474"/>
            <p:cNvSpPr/>
            <p:nvPr/>
          </p:nvSpPr>
          <p:spPr>
            <a:xfrm>
              <a:off x="2186014"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475" name="tx475"/>
            <p:cNvSpPr/>
            <p:nvPr/>
          </p:nvSpPr>
          <p:spPr>
            <a:xfrm>
              <a:off x="2185815" y="1971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76" name="tx476"/>
            <p:cNvSpPr/>
            <p:nvPr/>
          </p:nvSpPr>
          <p:spPr>
            <a:xfrm>
              <a:off x="2456325" y="20009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77" name="tx477"/>
            <p:cNvSpPr/>
            <p:nvPr/>
          </p:nvSpPr>
          <p:spPr>
            <a:xfrm>
              <a:off x="2666546" y="19543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78" name="tx478"/>
            <p:cNvSpPr/>
            <p:nvPr/>
          </p:nvSpPr>
          <p:spPr>
            <a:xfrm>
              <a:off x="2906911" y="1949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79" name="tx479"/>
            <p:cNvSpPr/>
            <p:nvPr/>
          </p:nvSpPr>
          <p:spPr>
            <a:xfrm>
              <a:off x="3147276" y="19749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80" name="tx480"/>
            <p:cNvSpPr/>
            <p:nvPr/>
          </p:nvSpPr>
          <p:spPr>
            <a:xfrm>
              <a:off x="3387641" y="19426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81" name="rc481"/>
            <p:cNvSpPr/>
            <p:nvPr/>
          </p:nvSpPr>
          <p:spPr>
            <a:xfrm>
              <a:off x="2186014" y="2961634"/>
              <a:ext cx="1322008" cy="758825"/>
            </a:xfrm>
            <a:prstGeom prst="rect">
              <a:avLst/>
            </a:prstGeom>
            <a:solidFill>
              <a:srgbClr val="EBEBEB">
                <a:alpha val="100000"/>
              </a:srgbClr>
            </a:solidFill>
          </p:spPr>
          <p:txBody>
            <a:bodyPr/>
            <a:lstStyle/>
            <a:p/>
          </p:txBody>
        </p:sp>
        <p:sp>
          <p:nvSpPr>
            <p:cNvPr id="482" name="pl482"/>
            <p:cNvSpPr/>
            <p:nvPr/>
          </p:nvSpPr>
          <p:spPr>
            <a:xfrm>
              <a:off x="2186014"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3" name="pl483"/>
            <p:cNvSpPr/>
            <p:nvPr/>
          </p:nvSpPr>
          <p:spPr>
            <a:xfrm>
              <a:off x="2186014"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4" name="pl484"/>
            <p:cNvSpPr/>
            <p:nvPr/>
          </p:nvSpPr>
          <p:spPr>
            <a:xfrm>
              <a:off x="2186014"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5" name="pl485"/>
            <p:cNvSpPr/>
            <p:nvPr/>
          </p:nvSpPr>
          <p:spPr>
            <a:xfrm>
              <a:off x="2186014"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6" name="pl486"/>
            <p:cNvSpPr/>
            <p:nvPr/>
          </p:nvSpPr>
          <p:spPr>
            <a:xfrm>
              <a:off x="2186014"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7" name="pl487"/>
            <p:cNvSpPr/>
            <p:nvPr/>
          </p:nvSpPr>
          <p:spPr>
            <a:xfrm>
              <a:off x="2186014"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8" name="pl488"/>
            <p:cNvSpPr/>
            <p:nvPr/>
          </p:nvSpPr>
          <p:spPr>
            <a:xfrm>
              <a:off x="2186014"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9" name="pl489"/>
            <p:cNvSpPr/>
            <p:nvPr/>
          </p:nvSpPr>
          <p:spPr>
            <a:xfrm>
              <a:off x="2186014"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90" name="pl490"/>
            <p:cNvSpPr/>
            <p:nvPr/>
          </p:nvSpPr>
          <p:spPr>
            <a:xfrm>
              <a:off x="2186014"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91" name="pl491"/>
            <p:cNvSpPr/>
            <p:nvPr/>
          </p:nvSpPr>
          <p:spPr>
            <a:xfrm>
              <a:off x="236628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2" name="pl492"/>
            <p:cNvSpPr/>
            <p:nvPr/>
          </p:nvSpPr>
          <p:spPr>
            <a:xfrm>
              <a:off x="260665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3" name="pl493"/>
            <p:cNvSpPr/>
            <p:nvPr/>
          </p:nvSpPr>
          <p:spPr>
            <a:xfrm>
              <a:off x="28470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4" name="pl494"/>
            <p:cNvSpPr/>
            <p:nvPr/>
          </p:nvSpPr>
          <p:spPr>
            <a:xfrm>
              <a:off x="30873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5" name="pl495"/>
            <p:cNvSpPr/>
            <p:nvPr/>
          </p:nvSpPr>
          <p:spPr>
            <a:xfrm>
              <a:off x="332774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6" name="pl496"/>
            <p:cNvSpPr/>
            <p:nvPr/>
          </p:nvSpPr>
          <p:spPr>
            <a:xfrm>
              <a:off x="2186014"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7" name="pl497"/>
            <p:cNvSpPr/>
            <p:nvPr/>
          </p:nvSpPr>
          <p:spPr>
            <a:xfrm>
              <a:off x="2186014"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8" name="pl498"/>
            <p:cNvSpPr/>
            <p:nvPr/>
          </p:nvSpPr>
          <p:spPr>
            <a:xfrm>
              <a:off x="2186014"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9" name="pl499"/>
            <p:cNvSpPr/>
            <p:nvPr/>
          </p:nvSpPr>
          <p:spPr>
            <a:xfrm>
              <a:off x="2186014"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00" name="pl500"/>
            <p:cNvSpPr/>
            <p:nvPr/>
          </p:nvSpPr>
          <p:spPr>
            <a:xfrm>
              <a:off x="2186014"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01" name="pl501"/>
            <p:cNvSpPr/>
            <p:nvPr/>
          </p:nvSpPr>
          <p:spPr>
            <a:xfrm>
              <a:off x="2186014"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02" name="pl502"/>
            <p:cNvSpPr/>
            <p:nvPr/>
          </p:nvSpPr>
          <p:spPr>
            <a:xfrm>
              <a:off x="2186014"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03" name="pl503"/>
            <p:cNvSpPr/>
            <p:nvPr/>
          </p:nvSpPr>
          <p:spPr>
            <a:xfrm>
              <a:off x="2186014"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04" name="pl504"/>
            <p:cNvSpPr/>
            <p:nvPr/>
          </p:nvSpPr>
          <p:spPr>
            <a:xfrm>
              <a:off x="224610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248647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272683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296720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32075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344793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2246105"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511" name="pl511"/>
            <p:cNvSpPr/>
            <p:nvPr/>
          </p:nvSpPr>
          <p:spPr>
            <a:xfrm>
              <a:off x="2246105"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40651" cap="flat">
              <a:solidFill>
                <a:srgbClr val="BEBEBE">
                  <a:alpha val="69803"/>
                </a:srgbClr>
              </a:solidFill>
              <a:prstDash val="solid"/>
              <a:round/>
            </a:ln>
          </p:spPr>
          <p:txBody>
            <a:bodyPr/>
            <a:lstStyle/>
            <a:p/>
          </p:txBody>
        </p:sp>
        <p:sp>
          <p:nvSpPr>
            <p:cNvPr id="512" name="pl512"/>
            <p:cNvSpPr/>
            <p:nvPr/>
          </p:nvSpPr>
          <p:spPr>
            <a:xfrm>
              <a:off x="2246105"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513" name="pl513"/>
            <p:cNvSpPr/>
            <p:nvPr/>
          </p:nvSpPr>
          <p:spPr>
            <a:xfrm>
              <a:off x="2246105"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514" name="pl514"/>
            <p:cNvSpPr/>
            <p:nvPr/>
          </p:nvSpPr>
          <p:spPr>
            <a:xfrm>
              <a:off x="2246105"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515" name="pl515"/>
            <p:cNvSpPr/>
            <p:nvPr/>
          </p:nvSpPr>
          <p:spPr>
            <a:xfrm>
              <a:off x="2246105"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516" name="pl516"/>
            <p:cNvSpPr/>
            <p:nvPr/>
          </p:nvSpPr>
          <p:spPr>
            <a:xfrm>
              <a:off x="2246105"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517" name="pl517"/>
            <p:cNvSpPr/>
            <p:nvPr/>
          </p:nvSpPr>
          <p:spPr>
            <a:xfrm>
              <a:off x="2246105"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18" name="pl518"/>
            <p:cNvSpPr/>
            <p:nvPr/>
          </p:nvSpPr>
          <p:spPr>
            <a:xfrm>
              <a:off x="2246105"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519" name="pl519"/>
            <p:cNvSpPr/>
            <p:nvPr/>
          </p:nvSpPr>
          <p:spPr>
            <a:xfrm>
              <a:off x="2246105"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520" name="pl520"/>
            <p:cNvSpPr/>
            <p:nvPr/>
          </p:nvSpPr>
          <p:spPr>
            <a:xfrm>
              <a:off x="2246105"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521" name="pl521"/>
            <p:cNvSpPr/>
            <p:nvPr/>
          </p:nvSpPr>
          <p:spPr>
            <a:xfrm>
              <a:off x="2246105"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522" name="pl522"/>
            <p:cNvSpPr/>
            <p:nvPr/>
          </p:nvSpPr>
          <p:spPr>
            <a:xfrm>
              <a:off x="2246105"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523" name="pl523"/>
            <p:cNvSpPr/>
            <p:nvPr/>
          </p:nvSpPr>
          <p:spPr>
            <a:xfrm>
              <a:off x="2246105"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524" name="pl524"/>
            <p:cNvSpPr/>
            <p:nvPr/>
          </p:nvSpPr>
          <p:spPr>
            <a:xfrm>
              <a:off x="2246105"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525" name="pl525"/>
            <p:cNvSpPr/>
            <p:nvPr/>
          </p:nvSpPr>
          <p:spPr>
            <a:xfrm>
              <a:off x="2246105"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26" name="pl526"/>
            <p:cNvSpPr/>
            <p:nvPr/>
          </p:nvSpPr>
          <p:spPr>
            <a:xfrm>
              <a:off x="2246105"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27" name="pl527"/>
            <p:cNvSpPr/>
            <p:nvPr/>
          </p:nvSpPr>
          <p:spPr>
            <a:xfrm>
              <a:off x="2246105"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28" name="pl528"/>
            <p:cNvSpPr/>
            <p:nvPr/>
          </p:nvSpPr>
          <p:spPr>
            <a:xfrm>
              <a:off x="2246105"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529" name="pl529"/>
            <p:cNvSpPr/>
            <p:nvPr/>
          </p:nvSpPr>
          <p:spPr>
            <a:xfrm>
              <a:off x="2246105"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530" name="pl530"/>
            <p:cNvSpPr/>
            <p:nvPr/>
          </p:nvSpPr>
          <p:spPr>
            <a:xfrm>
              <a:off x="2246105"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531" name="pl531"/>
            <p:cNvSpPr/>
            <p:nvPr/>
          </p:nvSpPr>
          <p:spPr>
            <a:xfrm>
              <a:off x="2246105"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532" name="pl532"/>
            <p:cNvSpPr/>
            <p:nvPr/>
          </p:nvSpPr>
          <p:spPr>
            <a:xfrm>
              <a:off x="2246105"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533" name="pl533"/>
            <p:cNvSpPr/>
            <p:nvPr/>
          </p:nvSpPr>
          <p:spPr>
            <a:xfrm>
              <a:off x="2246105"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34" name="pl534"/>
            <p:cNvSpPr/>
            <p:nvPr/>
          </p:nvSpPr>
          <p:spPr>
            <a:xfrm>
              <a:off x="2246105"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35" name="pl535"/>
            <p:cNvSpPr/>
            <p:nvPr/>
          </p:nvSpPr>
          <p:spPr>
            <a:xfrm>
              <a:off x="2246105"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36" name="pl536"/>
            <p:cNvSpPr/>
            <p:nvPr/>
          </p:nvSpPr>
          <p:spPr>
            <a:xfrm>
              <a:off x="2246105"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537" name="pl537"/>
            <p:cNvSpPr/>
            <p:nvPr/>
          </p:nvSpPr>
          <p:spPr>
            <a:xfrm>
              <a:off x="2246105"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538" name="pl538"/>
            <p:cNvSpPr/>
            <p:nvPr/>
          </p:nvSpPr>
          <p:spPr>
            <a:xfrm>
              <a:off x="2246105"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539" name="pl539"/>
            <p:cNvSpPr/>
            <p:nvPr/>
          </p:nvSpPr>
          <p:spPr>
            <a:xfrm>
              <a:off x="2246105"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540" name="pl540"/>
            <p:cNvSpPr/>
            <p:nvPr/>
          </p:nvSpPr>
          <p:spPr>
            <a:xfrm>
              <a:off x="2246105"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40651" cap="flat">
              <a:solidFill>
                <a:srgbClr val="000000">
                  <a:alpha val="100000"/>
                </a:srgbClr>
              </a:solidFill>
              <a:prstDash val="solid"/>
              <a:round/>
            </a:ln>
          </p:spPr>
          <p:txBody>
            <a:bodyPr/>
            <a:lstStyle/>
            <a:p/>
          </p:txBody>
        </p:sp>
        <p:sp>
          <p:nvSpPr>
            <p:cNvPr id="541" name="pl541"/>
            <p:cNvSpPr/>
            <p:nvPr/>
          </p:nvSpPr>
          <p:spPr>
            <a:xfrm>
              <a:off x="2246105"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00C0B9">
                  <a:alpha val="100000"/>
                </a:srgbClr>
              </a:solidFill>
              <a:prstDash val="solid"/>
              <a:round/>
            </a:ln>
          </p:spPr>
          <p:txBody>
            <a:bodyPr/>
            <a:lstStyle/>
            <a:p/>
          </p:txBody>
        </p:sp>
        <p:sp>
          <p:nvSpPr>
            <p:cNvPr id="542" name="pl542"/>
            <p:cNvSpPr/>
            <p:nvPr/>
          </p:nvSpPr>
          <p:spPr>
            <a:xfrm>
              <a:off x="2186014"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543" name="tx543"/>
            <p:cNvSpPr/>
            <p:nvPr/>
          </p:nvSpPr>
          <p:spPr>
            <a:xfrm>
              <a:off x="2215960" y="3049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44" name="tx544"/>
            <p:cNvSpPr/>
            <p:nvPr/>
          </p:nvSpPr>
          <p:spPr>
            <a:xfrm>
              <a:off x="2426181" y="3020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45" name="tx545"/>
            <p:cNvSpPr/>
            <p:nvPr/>
          </p:nvSpPr>
          <p:spPr>
            <a:xfrm>
              <a:off x="2678641" y="307314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46" name="tx546"/>
            <p:cNvSpPr/>
            <p:nvPr/>
          </p:nvSpPr>
          <p:spPr>
            <a:xfrm>
              <a:off x="2937056" y="3049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47" name="tx547"/>
            <p:cNvSpPr/>
            <p:nvPr/>
          </p:nvSpPr>
          <p:spPr>
            <a:xfrm>
              <a:off x="3177421" y="30332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48" name="tx548"/>
            <p:cNvSpPr/>
            <p:nvPr/>
          </p:nvSpPr>
          <p:spPr>
            <a:xfrm>
              <a:off x="3417786" y="30332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49" name="rc549"/>
            <p:cNvSpPr/>
            <p:nvPr/>
          </p:nvSpPr>
          <p:spPr>
            <a:xfrm>
              <a:off x="2186014" y="4004911"/>
              <a:ext cx="1322008" cy="758825"/>
            </a:xfrm>
            <a:prstGeom prst="rect">
              <a:avLst/>
            </a:prstGeom>
            <a:solidFill>
              <a:srgbClr val="EBEBEB">
                <a:alpha val="100000"/>
              </a:srgbClr>
            </a:solidFill>
          </p:spPr>
          <p:txBody>
            <a:bodyPr/>
            <a:lstStyle/>
            <a:p/>
          </p:txBody>
        </p:sp>
        <p:sp>
          <p:nvSpPr>
            <p:cNvPr id="550" name="pl550"/>
            <p:cNvSpPr/>
            <p:nvPr/>
          </p:nvSpPr>
          <p:spPr>
            <a:xfrm>
              <a:off x="2186014"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1" name="pl551"/>
            <p:cNvSpPr/>
            <p:nvPr/>
          </p:nvSpPr>
          <p:spPr>
            <a:xfrm>
              <a:off x="2186014"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2" name="pl552"/>
            <p:cNvSpPr/>
            <p:nvPr/>
          </p:nvSpPr>
          <p:spPr>
            <a:xfrm>
              <a:off x="2186014"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3" name="pl553"/>
            <p:cNvSpPr/>
            <p:nvPr/>
          </p:nvSpPr>
          <p:spPr>
            <a:xfrm>
              <a:off x="2186014"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4" name="pl554"/>
            <p:cNvSpPr/>
            <p:nvPr/>
          </p:nvSpPr>
          <p:spPr>
            <a:xfrm>
              <a:off x="2186014"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5" name="pl555"/>
            <p:cNvSpPr/>
            <p:nvPr/>
          </p:nvSpPr>
          <p:spPr>
            <a:xfrm>
              <a:off x="2186014"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6" name="pl556"/>
            <p:cNvSpPr/>
            <p:nvPr/>
          </p:nvSpPr>
          <p:spPr>
            <a:xfrm>
              <a:off x="2186014"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7" name="pl557"/>
            <p:cNvSpPr/>
            <p:nvPr/>
          </p:nvSpPr>
          <p:spPr>
            <a:xfrm>
              <a:off x="2186014"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8" name="pl558"/>
            <p:cNvSpPr/>
            <p:nvPr/>
          </p:nvSpPr>
          <p:spPr>
            <a:xfrm>
              <a:off x="2186014"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9" name="pl559"/>
            <p:cNvSpPr/>
            <p:nvPr/>
          </p:nvSpPr>
          <p:spPr>
            <a:xfrm>
              <a:off x="236628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0" name="pl560"/>
            <p:cNvSpPr/>
            <p:nvPr/>
          </p:nvSpPr>
          <p:spPr>
            <a:xfrm>
              <a:off x="260665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1" name="pl561"/>
            <p:cNvSpPr/>
            <p:nvPr/>
          </p:nvSpPr>
          <p:spPr>
            <a:xfrm>
              <a:off x="28470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30873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332774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4" name="pl564"/>
            <p:cNvSpPr/>
            <p:nvPr/>
          </p:nvSpPr>
          <p:spPr>
            <a:xfrm>
              <a:off x="2186014"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5" name="pl565"/>
            <p:cNvSpPr/>
            <p:nvPr/>
          </p:nvSpPr>
          <p:spPr>
            <a:xfrm>
              <a:off x="2186014"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6" name="pl566"/>
            <p:cNvSpPr/>
            <p:nvPr/>
          </p:nvSpPr>
          <p:spPr>
            <a:xfrm>
              <a:off x="2186014"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7" name="pl567"/>
            <p:cNvSpPr/>
            <p:nvPr/>
          </p:nvSpPr>
          <p:spPr>
            <a:xfrm>
              <a:off x="2186014"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8" name="pl568"/>
            <p:cNvSpPr/>
            <p:nvPr/>
          </p:nvSpPr>
          <p:spPr>
            <a:xfrm>
              <a:off x="2186014"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9" name="pl569"/>
            <p:cNvSpPr/>
            <p:nvPr/>
          </p:nvSpPr>
          <p:spPr>
            <a:xfrm>
              <a:off x="2186014"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70" name="pl570"/>
            <p:cNvSpPr/>
            <p:nvPr/>
          </p:nvSpPr>
          <p:spPr>
            <a:xfrm>
              <a:off x="2186014"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71" name="pl571"/>
            <p:cNvSpPr/>
            <p:nvPr/>
          </p:nvSpPr>
          <p:spPr>
            <a:xfrm>
              <a:off x="2186014"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72" name="pl572"/>
            <p:cNvSpPr/>
            <p:nvPr/>
          </p:nvSpPr>
          <p:spPr>
            <a:xfrm>
              <a:off x="224610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248647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272683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296720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32075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344793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2246105"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579" name="pl579"/>
            <p:cNvSpPr/>
            <p:nvPr/>
          </p:nvSpPr>
          <p:spPr>
            <a:xfrm>
              <a:off x="2246105"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40651" cap="flat">
              <a:solidFill>
                <a:srgbClr val="BEBEBE">
                  <a:alpha val="69803"/>
                </a:srgbClr>
              </a:solidFill>
              <a:prstDash val="solid"/>
              <a:round/>
            </a:ln>
          </p:spPr>
          <p:txBody>
            <a:bodyPr/>
            <a:lstStyle/>
            <a:p/>
          </p:txBody>
        </p:sp>
        <p:sp>
          <p:nvSpPr>
            <p:cNvPr id="580" name="pl580"/>
            <p:cNvSpPr/>
            <p:nvPr/>
          </p:nvSpPr>
          <p:spPr>
            <a:xfrm>
              <a:off x="2246105"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581" name="pl581"/>
            <p:cNvSpPr/>
            <p:nvPr/>
          </p:nvSpPr>
          <p:spPr>
            <a:xfrm>
              <a:off x="2246105"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582" name="pl582"/>
            <p:cNvSpPr/>
            <p:nvPr/>
          </p:nvSpPr>
          <p:spPr>
            <a:xfrm>
              <a:off x="2246105"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583" name="pl583"/>
            <p:cNvSpPr/>
            <p:nvPr/>
          </p:nvSpPr>
          <p:spPr>
            <a:xfrm>
              <a:off x="2246105"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584" name="pl584"/>
            <p:cNvSpPr/>
            <p:nvPr/>
          </p:nvSpPr>
          <p:spPr>
            <a:xfrm>
              <a:off x="2246105"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585" name="pl585"/>
            <p:cNvSpPr/>
            <p:nvPr/>
          </p:nvSpPr>
          <p:spPr>
            <a:xfrm>
              <a:off x="2246105"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86" name="pl586"/>
            <p:cNvSpPr/>
            <p:nvPr/>
          </p:nvSpPr>
          <p:spPr>
            <a:xfrm>
              <a:off x="2246105"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587" name="pl587"/>
            <p:cNvSpPr/>
            <p:nvPr/>
          </p:nvSpPr>
          <p:spPr>
            <a:xfrm>
              <a:off x="2246105"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588" name="pl588"/>
            <p:cNvSpPr/>
            <p:nvPr/>
          </p:nvSpPr>
          <p:spPr>
            <a:xfrm>
              <a:off x="2246105"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589" name="pl589"/>
            <p:cNvSpPr/>
            <p:nvPr/>
          </p:nvSpPr>
          <p:spPr>
            <a:xfrm>
              <a:off x="2246105"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590" name="pl590"/>
            <p:cNvSpPr/>
            <p:nvPr/>
          </p:nvSpPr>
          <p:spPr>
            <a:xfrm>
              <a:off x="2246105"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591" name="pl591"/>
            <p:cNvSpPr/>
            <p:nvPr/>
          </p:nvSpPr>
          <p:spPr>
            <a:xfrm>
              <a:off x="2246105"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592" name="pl592"/>
            <p:cNvSpPr/>
            <p:nvPr/>
          </p:nvSpPr>
          <p:spPr>
            <a:xfrm>
              <a:off x="2246105"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593" name="pl593"/>
            <p:cNvSpPr/>
            <p:nvPr/>
          </p:nvSpPr>
          <p:spPr>
            <a:xfrm>
              <a:off x="2246105"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94" name="pl594"/>
            <p:cNvSpPr/>
            <p:nvPr/>
          </p:nvSpPr>
          <p:spPr>
            <a:xfrm>
              <a:off x="2246105"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595" name="pl595"/>
            <p:cNvSpPr/>
            <p:nvPr/>
          </p:nvSpPr>
          <p:spPr>
            <a:xfrm>
              <a:off x="2246105"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96" name="pl596"/>
            <p:cNvSpPr/>
            <p:nvPr/>
          </p:nvSpPr>
          <p:spPr>
            <a:xfrm>
              <a:off x="2246105"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597" name="pl597"/>
            <p:cNvSpPr/>
            <p:nvPr/>
          </p:nvSpPr>
          <p:spPr>
            <a:xfrm>
              <a:off x="2246105"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598" name="pl598"/>
            <p:cNvSpPr/>
            <p:nvPr/>
          </p:nvSpPr>
          <p:spPr>
            <a:xfrm>
              <a:off x="2246105"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599" name="pl599"/>
            <p:cNvSpPr/>
            <p:nvPr/>
          </p:nvSpPr>
          <p:spPr>
            <a:xfrm>
              <a:off x="2246105"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600" name="pl600"/>
            <p:cNvSpPr/>
            <p:nvPr/>
          </p:nvSpPr>
          <p:spPr>
            <a:xfrm>
              <a:off x="2246105"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601" name="pl601"/>
            <p:cNvSpPr/>
            <p:nvPr/>
          </p:nvSpPr>
          <p:spPr>
            <a:xfrm>
              <a:off x="2246105"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02" name="pl602"/>
            <p:cNvSpPr/>
            <p:nvPr/>
          </p:nvSpPr>
          <p:spPr>
            <a:xfrm>
              <a:off x="2246105"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03" name="pl603"/>
            <p:cNvSpPr/>
            <p:nvPr/>
          </p:nvSpPr>
          <p:spPr>
            <a:xfrm>
              <a:off x="2246105"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04" name="pl604"/>
            <p:cNvSpPr/>
            <p:nvPr/>
          </p:nvSpPr>
          <p:spPr>
            <a:xfrm>
              <a:off x="2246105"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605" name="pl605"/>
            <p:cNvSpPr/>
            <p:nvPr/>
          </p:nvSpPr>
          <p:spPr>
            <a:xfrm>
              <a:off x="2246105"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606" name="pl606"/>
            <p:cNvSpPr/>
            <p:nvPr/>
          </p:nvSpPr>
          <p:spPr>
            <a:xfrm>
              <a:off x="2246105"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607" name="pl607"/>
            <p:cNvSpPr/>
            <p:nvPr/>
          </p:nvSpPr>
          <p:spPr>
            <a:xfrm>
              <a:off x="2246105"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608" name="pl608"/>
            <p:cNvSpPr/>
            <p:nvPr/>
          </p:nvSpPr>
          <p:spPr>
            <a:xfrm>
              <a:off x="2246105"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40651" cap="flat">
              <a:solidFill>
                <a:srgbClr val="000000">
                  <a:alpha val="100000"/>
                </a:srgbClr>
              </a:solidFill>
              <a:prstDash val="solid"/>
              <a:round/>
            </a:ln>
          </p:spPr>
          <p:txBody>
            <a:bodyPr/>
            <a:lstStyle/>
            <a:p/>
          </p:txBody>
        </p:sp>
        <p:sp>
          <p:nvSpPr>
            <p:cNvPr id="609" name="pl609"/>
            <p:cNvSpPr/>
            <p:nvPr/>
          </p:nvSpPr>
          <p:spPr>
            <a:xfrm>
              <a:off x="2246105"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998EFF">
                  <a:alpha val="100000"/>
                </a:srgbClr>
              </a:solidFill>
              <a:prstDash val="solid"/>
              <a:round/>
            </a:ln>
          </p:spPr>
          <p:txBody>
            <a:bodyPr/>
            <a:lstStyle/>
            <a:p/>
          </p:txBody>
        </p:sp>
        <p:sp>
          <p:nvSpPr>
            <p:cNvPr id="610" name="pl610"/>
            <p:cNvSpPr/>
            <p:nvPr/>
          </p:nvSpPr>
          <p:spPr>
            <a:xfrm>
              <a:off x="2186014"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11" name="tx611"/>
            <p:cNvSpPr/>
            <p:nvPr/>
          </p:nvSpPr>
          <p:spPr>
            <a:xfrm>
              <a:off x="2185815" y="3960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12" name="tx612"/>
            <p:cNvSpPr/>
            <p:nvPr/>
          </p:nvSpPr>
          <p:spPr>
            <a:xfrm>
              <a:off x="2456325" y="40957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13" name="tx613"/>
            <p:cNvSpPr/>
            <p:nvPr/>
          </p:nvSpPr>
          <p:spPr>
            <a:xfrm>
              <a:off x="2666546" y="3984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614" name="tx614"/>
            <p:cNvSpPr/>
            <p:nvPr/>
          </p:nvSpPr>
          <p:spPr>
            <a:xfrm>
              <a:off x="2906911" y="39777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15" name="tx615"/>
            <p:cNvSpPr/>
            <p:nvPr/>
          </p:nvSpPr>
          <p:spPr>
            <a:xfrm>
              <a:off x="3147276" y="4046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616" name="tx616"/>
            <p:cNvSpPr/>
            <p:nvPr/>
          </p:nvSpPr>
          <p:spPr>
            <a:xfrm>
              <a:off x="3387641" y="40580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17" name="rc617"/>
            <p:cNvSpPr/>
            <p:nvPr/>
          </p:nvSpPr>
          <p:spPr>
            <a:xfrm>
              <a:off x="2186014" y="5048188"/>
              <a:ext cx="1322008" cy="758825"/>
            </a:xfrm>
            <a:prstGeom prst="rect">
              <a:avLst/>
            </a:prstGeom>
            <a:solidFill>
              <a:srgbClr val="EBEBEB">
                <a:alpha val="100000"/>
              </a:srgbClr>
            </a:solidFill>
          </p:spPr>
          <p:txBody>
            <a:bodyPr/>
            <a:lstStyle/>
            <a:p/>
          </p:txBody>
        </p:sp>
        <p:sp>
          <p:nvSpPr>
            <p:cNvPr id="618" name="pl618"/>
            <p:cNvSpPr/>
            <p:nvPr/>
          </p:nvSpPr>
          <p:spPr>
            <a:xfrm>
              <a:off x="2186014" y="57347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9" name="pl619"/>
            <p:cNvSpPr/>
            <p:nvPr/>
          </p:nvSpPr>
          <p:spPr>
            <a:xfrm>
              <a:off x="2186014" y="56918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0" name="pl620"/>
            <p:cNvSpPr/>
            <p:nvPr/>
          </p:nvSpPr>
          <p:spPr>
            <a:xfrm>
              <a:off x="2186014" y="560606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1" name="pl621"/>
            <p:cNvSpPr/>
            <p:nvPr/>
          </p:nvSpPr>
          <p:spPr>
            <a:xfrm>
              <a:off x="2186014" y="552026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2" name="pl622"/>
            <p:cNvSpPr/>
            <p:nvPr/>
          </p:nvSpPr>
          <p:spPr>
            <a:xfrm>
              <a:off x="2186014" y="54344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3" name="pl623"/>
            <p:cNvSpPr/>
            <p:nvPr/>
          </p:nvSpPr>
          <p:spPr>
            <a:xfrm>
              <a:off x="2186014" y="53486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4" name="pl624"/>
            <p:cNvSpPr/>
            <p:nvPr/>
          </p:nvSpPr>
          <p:spPr>
            <a:xfrm>
              <a:off x="2186014" y="52628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5" name="pl625"/>
            <p:cNvSpPr/>
            <p:nvPr/>
          </p:nvSpPr>
          <p:spPr>
            <a:xfrm>
              <a:off x="2186014" y="51770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6" name="pl626"/>
            <p:cNvSpPr/>
            <p:nvPr/>
          </p:nvSpPr>
          <p:spPr>
            <a:xfrm>
              <a:off x="2186014" y="50912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27" name="pl627"/>
            <p:cNvSpPr/>
            <p:nvPr/>
          </p:nvSpPr>
          <p:spPr>
            <a:xfrm>
              <a:off x="236628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8" name="pl628"/>
            <p:cNvSpPr/>
            <p:nvPr/>
          </p:nvSpPr>
          <p:spPr>
            <a:xfrm>
              <a:off x="260665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9" name="pl629"/>
            <p:cNvSpPr/>
            <p:nvPr/>
          </p:nvSpPr>
          <p:spPr>
            <a:xfrm>
              <a:off x="28470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0" name="pl630"/>
            <p:cNvSpPr/>
            <p:nvPr/>
          </p:nvSpPr>
          <p:spPr>
            <a:xfrm>
              <a:off x="308738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1" name="pl631"/>
            <p:cNvSpPr/>
            <p:nvPr/>
          </p:nvSpPr>
          <p:spPr>
            <a:xfrm>
              <a:off x="332774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2" name="pl632"/>
            <p:cNvSpPr/>
            <p:nvPr/>
          </p:nvSpPr>
          <p:spPr>
            <a:xfrm>
              <a:off x="2186014" y="564896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3" name="pl633"/>
            <p:cNvSpPr/>
            <p:nvPr/>
          </p:nvSpPr>
          <p:spPr>
            <a:xfrm>
              <a:off x="2186014" y="556316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4" name="pl634"/>
            <p:cNvSpPr/>
            <p:nvPr/>
          </p:nvSpPr>
          <p:spPr>
            <a:xfrm>
              <a:off x="2186014" y="54773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5" name="pl635"/>
            <p:cNvSpPr/>
            <p:nvPr/>
          </p:nvSpPr>
          <p:spPr>
            <a:xfrm>
              <a:off x="2186014" y="539156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6" name="pl636"/>
            <p:cNvSpPr/>
            <p:nvPr/>
          </p:nvSpPr>
          <p:spPr>
            <a:xfrm>
              <a:off x="2186014" y="5305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7" name="pl637"/>
            <p:cNvSpPr/>
            <p:nvPr/>
          </p:nvSpPr>
          <p:spPr>
            <a:xfrm>
              <a:off x="2186014" y="521996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8" name="pl638"/>
            <p:cNvSpPr/>
            <p:nvPr/>
          </p:nvSpPr>
          <p:spPr>
            <a:xfrm>
              <a:off x="2186014" y="51341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9" name="pl639"/>
            <p:cNvSpPr/>
            <p:nvPr/>
          </p:nvSpPr>
          <p:spPr>
            <a:xfrm>
              <a:off x="2186014" y="504835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40" name="pl640"/>
            <p:cNvSpPr/>
            <p:nvPr/>
          </p:nvSpPr>
          <p:spPr>
            <a:xfrm>
              <a:off x="224610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1" name="pl641"/>
            <p:cNvSpPr/>
            <p:nvPr/>
          </p:nvSpPr>
          <p:spPr>
            <a:xfrm>
              <a:off x="248647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2" name="pl642"/>
            <p:cNvSpPr/>
            <p:nvPr/>
          </p:nvSpPr>
          <p:spPr>
            <a:xfrm>
              <a:off x="272683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3" name="pl643"/>
            <p:cNvSpPr/>
            <p:nvPr/>
          </p:nvSpPr>
          <p:spPr>
            <a:xfrm>
              <a:off x="296720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4" name="pl644"/>
            <p:cNvSpPr/>
            <p:nvPr/>
          </p:nvSpPr>
          <p:spPr>
            <a:xfrm>
              <a:off x="32075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5" name="pl645"/>
            <p:cNvSpPr/>
            <p:nvPr/>
          </p:nvSpPr>
          <p:spPr>
            <a:xfrm>
              <a:off x="344793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46" name="pl646"/>
            <p:cNvSpPr/>
            <p:nvPr/>
          </p:nvSpPr>
          <p:spPr>
            <a:xfrm>
              <a:off x="2246105"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647" name="pl647"/>
            <p:cNvSpPr/>
            <p:nvPr/>
          </p:nvSpPr>
          <p:spPr>
            <a:xfrm>
              <a:off x="2246105"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40651" cap="flat">
              <a:solidFill>
                <a:srgbClr val="BEBEBE">
                  <a:alpha val="69803"/>
                </a:srgbClr>
              </a:solidFill>
              <a:prstDash val="solid"/>
              <a:round/>
            </a:ln>
          </p:spPr>
          <p:txBody>
            <a:bodyPr/>
            <a:lstStyle/>
            <a:p/>
          </p:txBody>
        </p:sp>
        <p:sp>
          <p:nvSpPr>
            <p:cNvPr id="648" name="pl648"/>
            <p:cNvSpPr/>
            <p:nvPr/>
          </p:nvSpPr>
          <p:spPr>
            <a:xfrm>
              <a:off x="2246105" y="5298899"/>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649" name="pl649"/>
            <p:cNvSpPr/>
            <p:nvPr/>
          </p:nvSpPr>
          <p:spPr>
            <a:xfrm>
              <a:off x="2246105" y="5254282"/>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650" name="pl650"/>
            <p:cNvSpPr/>
            <p:nvPr/>
          </p:nvSpPr>
          <p:spPr>
            <a:xfrm>
              <a:off x="2246105" y="5302331"/>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651" name="pl651"/>
            <p:cNvSpPr/>
            <p:nvPr/>
          </p:nvSpPr>
          <p:spPr>
            <a:xfrm>
              <a:off x="2246105" y="5192505"/>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652" name="pl652"/>
            <p:cNvSpPr/>
            <p:nvPr/>
          </p:nvSpPr>
          <p:spPr>
            <a:xfrm>
              <a:off x="2246105" y="5195937"/>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653" name="pl653"/>
            <p:cNvSpPr/>
            <p:nvPr/>
          </p:nvSpPr>
          <p:spPr>
            <a:xfrm>
              <a:off x="2246105" y="5295467"/>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654" name="pl654"/>
            <p:cNvSpPr/>
            <p:nvPr/>
          </p:nvSpPr>
          <p:spPr>
            <a:xfrm>
              <a:off x="2246105" y="5278306"/>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655" name="pl655"/>
            <p:cNvSpPr/>
            <p:nvPr/>
          </p:nvSpPr>
          <p:spPr>
            <a:xfrm>
              <a:off x="2246105" y="5237122"/>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656" name="pl656"/>
            <p:cNvSpPr/>
            <p:nvPr/>
          </p:nvSpPr>
          <p:spPr>
            <a:xfrm>
              <a:off x="2246105" y="5257714"/>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657" name="pl657"/>
            <p:cNvSpPr/>
            <p:nvPr/>
          </p:nvSpPr>
          <p:spPr>
            <a:xfrm>
              <a:off x="2246105" y="529203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658" name="pl658"/>
            <p:cNvSpPr/>
            <p:nvPr/>
          </p:nvSpPr>
          <p:spPr>
            <a:xfrm>
              <a:off x="2246105" y="5250850"/>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659" name="pl659"/>
            <p:cNvSpPr/>
            <p:nvPr/>
          </p:nvSpPr>
          <p:spPr>
            <a:xfrm>
              <a:off x="2246105" y="5192505"/>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660" name="pl660"/>
            <p:cNvSpPr/>
            <p:nvPr/>
          </p:nvSpPr>
          <p:spPr>
            <a:xfrm>
              <a:off x="2246105" y="5295467"/>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661" name="pl661"/>
            <p:cNvSpPr/>
            <p:nvPr/>
          </p:nvSpPr>
          <p:spPr>
            <a:xfrm>
              <a:off x="2246105" y="5271442"/>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662" name="pl662"/>
            <p:cNvSpPr/>
            <p:nvPr/>
          </p:nvSpPr>
          <p:spPr>
            <a:xfrm>
              <a:off x="2246105" y="529203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663" name="pl663"/>
            <p:cNvSpPr/>
            <p:nvPr/>
          </p:nvSpPr>
          <p:spPr>
            <a:xfrm>
              <a:off x="2246105"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64" name="pl664"/>
            <p:cNvSpPr/>
            <p:nvPr/>
          </p:nvSpPr>
          <p:spPr>
            <a:xfrm>
              <a:off x="2246105" y="5250850"/>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665" name="pl665"/>
            <p:cNvSpPr/>
            <p:nvPr/>
          </p:nvSpPr>
          <p:spPr>
            <a:xfrm>
              <a:off x="2246105" y="5274874"/>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666" name="pl666"/>
            <p:cNvSpPr/>
            <p:nvPr/>
          </p:nvSpPr>
          <p:spPr>
            <a:xfrm>
              <a:off x="2246105" y="5261146"/>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667" name="pl667"/>
            <p:cNvSpPr/>
            <p:nvPr/>
          </p:nvSpPr>
          <p:spPr>
            <a:xfrm>
              <a:off x="2246105" y="5168481"/>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668" name="pl668"/>
            <p:cNvSpPr/>
            <p:nvPr/>
          </p:nvSpPr>
          <p:spPr>
            <a:xfrm>
              <a:off x="2246105" y="5206233"/>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669" name="pl669"/>
            <p:cNvSpPr/>
            <p:nvPr/>
          </p:nvSpPr>
          <p:spPr>
            <a:xfrm>
              <a:off x="2246105" y="529546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70" name="pl670"/>
            <p:cNvSpPr/>
            <p:nvPr/>
          </p:nvSpPr>
          <p:spPr>
            <a:xfrm>
              <a:off x="2246105" y="5240554"/>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71" name="pl671"/>
            <p:cNvSpPr/>
            <p:nvPr/>
          </p:nvSpPr>
          <p:spPr>
            <a:xfrm>
              <a:off x="2246105"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72" name="pl672"/>
            <p:cNvSpPr/>
            <p:nvPr/>
          </p:nvSpPr>
          <p:spPr>
            <a:xfrm>
              <a:off x="2246105"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673" name="pl673"/>
            <p:cNvSpPr/>
            <p:nvPr/>
          </p:nvSpPr>
          <p:spPr>
            <a:xfrm>
              <a:off x="2246105"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674" name="pl674"/>
            <p:cNvSpPr/>
            <p:nvPr/>
          </p:nvSpPr>
          <p:spPr>
            <a:xfrm>
              <a:off x="2246105"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675" name="pl675"/>
            <p:cNvSpPr/>
            <p:nvPr/>
          </p:nvSpPr>
          <p:spPr>
            <a:xfrm>
              <a:off x="2246105"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676" name="pl676"/>
            <p:cNvSpPr/>
            <p:nvPr/>
          </p:nvSpPr>
          <p:spPr>
            <a:xfrm>
              <a:off x="2246105"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40651" cap="flat">
              <a:solidFill>
                <a:srgbClr val="000000">
                  <a:alpha val="100000"/>
                </a:srgbClr>
              </a:solidFill>
              <a:prstDash val="solid"/>
              <a:round/>
            </a:ln>
          </p:spPr>
          <p:txBody>
            <a:bodyPr/>
            <a:lstStyle/>
            <a:p/>
          </p:txBody>
        </p:sp>
        <p:sp>
          <p:nvSpPr>
            <p:cNvPr id="677" name="pl677"/>
            <p:cNvSpPr/>
            <p:nvPr/>
          </p:nvSpPr>
          <p:spPr>
            <a:xfrm>
              <a:off x="2246105"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FF66AA">
                  <a:alpha val="100000"/>
                </a:srgbClr>
              </a:solidFill>
              <a:prstDash val="solid"/>
              <a:round/>
            </a:ln>
          </p:spPr>
          <p:txBody>
            <a:bodyPr/>
            <a:lstStyle/>
            <a:p/>
          </p:txBody>
        </p:sp>
        <p:sp>
          <p:nvSpPr>
            <p:cNvPr id="678" name="pl678"/>
            <p:cNvSpPr/>
            <p:nvPr/>
          </p:nvSpPr>
          <p:spPr>
            <a:xfrm>
              <a:off x="2186014" y="530576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79" name="tx679"/>
            <p:cNvSpPr/>
            <p:nvPr/>
          </p:nvSpPr>
          <p:spPr>
            <a:xfrm>
              <a:off x="3387641" y="50669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680" name="tx680"/>
            <p:cNvSpPr/>
            <p:nvPr/>
          </p:nvSpPr>
          <p:spPr>
            <a:xfrm>
              <a:off x="2185815" y="5072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81" name="tx681"/>
            <p:cNvSpPr/>
            <p:nvPr/>
          </p:nvSpPr>
          <p:spPr>
            <a:xfrm>
              <a:off x="2426181" y="5084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82" name="tx682"/>
            <p:cNvSpPr/>
            <p:nvPr/>
          </p:nvSpPr>
          <p:spPr>
            <a:xfrm>
              <a:off x="2696691" y="511978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83" name="tx683"/>
            <p:cNvSpPr/>
            <p:nvPr/>
          </p:nvSpPr>
          <p:spPr>
            <a:xfrm>
              <a:off x="2906911" y="5038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684" name="tx684"/>
            <p:cNvSpPr/>
            <p:nvPr/>
          </p:nvSpPr>
          <p:spPr>
            <a:xfrm>
              <a:off x="3147276" y="50862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85" name="rc685"/>
            <p:cNvSpPr/>
            <p:nvPr/>
          </p:nvSpPr>
          <p:spPr>
            <a:xfrm>
              <a:off x="3577611" y="875080"/>
              <a:ext cx="1322008" cy="758825"/>
            </a:xfrm>
            <a:prstGeom prst="rect">
              <a:avLst/>
            </a:prstGeom>
            <a:solidFill>
              <a:srgbClr val="EBEBEB">
                <a:alpha val="100000"/>
              </a:srgbClr>
            </a:solidFill>
          </p:spPr>
          <p:txBody>
            <a:bodyPr/>
            <a:lstStyle/>
            <a:p/>
          </p:txBody>
        </p:sp>
        <p:sp>
          <p:nvSpPr>
            <p:cNvPr id="686" name="pl686"/>
            <p:cNvSpPr/>
            <p:nvPr/>
          </p:nvSpPr>
          <p:spPr>
            <a:xfrm>
              <a:off x="3577611"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7" name="pl687"/>
            <p:cNvSpPr/>
            <p:nvPr/>
          </p:nvSpPr>
          <p:spPr>
            <a:xfrm>
              <a:off x="3577611"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8" name="pl688"/>
            <p:cNvSpPr/>
            <p:nvPr/>
          </p:nvSpPr>
          <p:spPr>
            <a:xfrm>
              <a:off x="3577611"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9" name="pl689"/>
            <p:cNvSpPr/>
            <p:nvPr/>
          </p:nvSpPr>
          <p:spPr>
            <a:xfrm>
              <a:off x="3577611"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0" name="pl690"/>
            <p:cNvSpPr/>
            <p:nvPr/>
          </p:nvSpPr>
          <p:spPr>
            <a:xfrm>
              <a:off x="3577611"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1" name="pl691"/>
            <p:cNvSpPr/>
            <p:nvPr/>
          </p:nvSpPr>
          <p:spPr>
            <a:xfrm>
              <a:off x="3577611"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2" name="pl692"/>
            <p:cNvSpPr/>
            <p:nvPr/>
          </p:nvSpPr>
          <p:spPr>
            <a:xfrm>
              <a:off x="3577611"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3" name="pl693"/>
            <p:cNvSpPr/>
            <p:nvPr/>
          </p:nvSpPr>
          <p:spPr>
            <a:xfrm>
              <a:off x="3577611"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4" name="pl694"/>
            <p:cNvSpPr/>
            <p:nvPr/>
          </p:nvSpPr>
          <p:spPr>
            <a:xfrm>
              <a:off x="3577611"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95" name="pl695"/>
            <p:cNvSpPr/>
            <p:nvPr/>
          </p:nvSpPr>
          <p:spPr>
            <a:xfrm>
              <a:off x="375788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6" name="pl696"/>
            <p:cNvSpPr/>
            <p:nvPr/>
          </p:nvSpPr>
          <p:spPr>
            <a:xfrm>
              <a:off x="399825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7" name="pl697"/>
            <p:cNvSpPr/>
            <p:nvPr/>
          </p:nvSpPr>
          <p:spPr>
            <a:xfrm>
              <a:off x="423861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8" name="pl698"/>
            <p:cNvSpPr/>
            <p:nvPr/>
          </p:nvSpPr>
          <p:spPr>
            <a:xfrm>
              <a:off x="447898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9" name="pl699"/>
            <p:cNvSpPr/>
            <p:nvPr/>
          </p:nvSpPr>
          <p:spPr>
            <a:xfrm>
              <a:off x="47193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0" name="pl700"/>
            <p:cNvSpPr/>
            <p:nvPr/>
          </p:nvSpPr>
          <p:spPr>
            <a:xfrm>
              <a:off x="3577611"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1" name="pl701"/>
            <p:cNvSpPr/>
            <p:nvPr/>
          </p:nvSpPr>
          <p:spPr>
            <a:xfrm>
              <a:off x="3577611"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2" name="pl702"/>
            <p:cNvSpPr/>
            <p:nvPr/>
          </p:nvSpPr>
          <p:spPr>
            <a:xfrm>
              <a:off x="3577611"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3" name="pl703"/>
            <p:cNvSpPr/>
            <p:nvPr/>
          </p:nvSpPr>
          <p:spPr>
            <a:xfrm>
              <a:off x="3577611"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4" name="pl704"/>
            <p:cNvSpPr/>
            <p:nvPr/>
          </p:nvSpPr>
          <p:spPr>
            <a:xfrm>
              <a:off x="3577611"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5" name="pl705"/>
            <p:cNvSpPr/>
            <p:nvPr/>
          </p:nvSpPr>
          <p:spPr>
            <a:xfrm>
              <a:off x="3577611"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6" name="pl706"/>
            <p:cNvSpPr/>
            <p:nvPr/>
          </p:nvSpPr>
          <p:spPr>
            <a:xfrm>
              <a:off x="3577611"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7" name="pl707"/>
            <p:cNvSpPr/>
            <p:nvPr/>
          </p:nvSpPr>
          <p:spPr>
            <a:xfrm>
              <a:off x="3577611"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08" name="pl708"/>
            <p:cNvSpPr/>
            <p:nvPr/>
          </p:nvSpPr>
          <p:spPr>
            <a:xfrm>
              <a:off x="363770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387806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411843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1" name="pl711"/>
            <p:cNvSpPr/>
            <p:nvPr/>
          </p:nvSpPr>
          <p:spPr>
            <a:xfrm>
              <a:off x="435879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2" name="pl712"/>
            <p:cNvSpPr/>
            <p:nvPr/>
          </p:nvSpPr>
          <p:spPr>
            <a:xfrm>
              <a:off x="45991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3" name="pl713"/>
            <p:cNvSpPr/>
            <p:nvPr/>
          </p:nvSpPr>
          <p:spPr>
            <a:xfrm>
              <a:off x="483952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4" name="pl714"/>
            <p:cNvSpPr/>
            <p:nvPr/>
          </p:nvSpPr>
          <p:spPr>
            <a:xfrm>
              <a:off x="3637702"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715" name="pl715"/>
            <p:cNvSpPr/>
            <p:nvPr/>
          </p:nvSpPr>
          <p:spPr>
            <a:xfrm>
              <a:off x="3637702"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40651" cap="flat">
              <a:solidFill>
                <a:srgbClr val="BEBEBE">
                  <a:alpha val="69803"/>
                </a:srgbClr>
              </a:solidFill>
              <a:prstDash val="solid"/>
              <a:round/>
            </a:ln>
          </p:spPr>
          <p:txBody>
            <a:bodyPr/>
            <a:lstStyle/>
            <a:p/>
          </p:txBody>
        </p:sp>
        <p:sp>
          <p:nvSpPr>
            <p:cNvPr id="716" name="pl716"/>
            <p:cNvSpPr/>
            <p:nvPr/>
          </p:nvSpPr>
          <p:spPr>
            <a:xfrm>
              <a:off x="3637702"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717" name="pl717"/>
            <p:cNvSpPr/>
            <p:nvPr/>
          </p:nvSpPr>
          <p:spPr>
            <a:xfrm>
              <a:off x="3637702"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718" name="pl718"/>
            <p:cNvSpPr/>
            <p:nvPr/>
          </p:nvSpPr>
          <p:spPr>
            <a:xfrm>
              <a:off x="3637702"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719" name="pl719"/>
            <p:cNvSpPr/>
            <p:nvPr/>
          </p:nvSpPr>
          <p:spPr>
            <a:xfrm>
              <a:off x="3637702"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720" name="pl720"/>
            <p:cNvSpPr/>
            <p:nvPr/>
          </p:nvSpPr>
          <p:spPr>
            <a:xfrm>
              <a:off x="3637702"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721" name="pl721"/>
            <p:cNvSpPr/>
            <p:nvPr/>
          </p:nvSpPr>
          <p:spPr>
            <a:xfrm>
              <a:off x="3637702"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22" name="pl722"/>
            <p:cNvSpPr/>
            <p:nvPr/>
          </p:nvSpPr>
          <p:spPr>
            <a:xfrm>
              <a:off x="3637702"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723" name="pl723"/>
            <p:cNvSpPr/>
            <p:nvPr/>
          </p:nvSpPr>
          <p:spPr>
            <a:xfrm>
              <a:off x="3637702"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724" name="pl724"/>
            <p:cNvSpPr/>
            <p:nvPr/>
          </p:nvSpPr>
          <p:spPr>
            <a:xfrm>
              <a:off x="3637702"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725" name="pl725"/>
            <p:cNvSpPr/>
            <p:nvPr/>
          </p:nvSpPr>
          <p:spPr>
            <a:xfrm>
              <a:off x="3637702"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726" name="pl726"/>
            <p:cNvSpPr/>
            <p:nvPr/>
          </p:nvSpPr>
          <p:spPr>
            <a:xfrm>
              <a:off x="3637702"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727" name="pl727"/>
            <p:cNvSpPr/>
            <p:nvPr/>
          </p:nvSpPr>
          <p:spPr>
            <a:xfrm>
              <a:off x="3637702"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728" name="pl728"/>
            <p:cNvSpPr/>
            <p:nvPr/>
          </p:nvSpPr>
          <p:spPr>
            <a:xfrm>
              <a:off x="3637702"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729" name="pl729"/>
            <p:cNvSpPr/>
            <p:nvPr/>
          </p:nvSpPr>
          <p:spPr>
            <a:xfrm>
              <a:off x="3637702"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30" name="pl730"/>
            <p:cNvSpPr/>
            <p:nvPr/>
          </p:nvSpPr>
          <p:spPr>
            <a:xfrm>
              <a:off x="3637702"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31" name="pl731"/>
            <p:cNvSpPr/>
            <p:nvPr/>
          </p:nvSpPr>
          <p:spPr>
            <a:xfrm>
              <a:off x="3637702"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32" name="pl732"/>
            <p:cNvSpPr/>
            <p:nvPr/>
          </p:nvSpPr>
          <p:spPr>
            <a:xfrm>
              <a:off x="3637702"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733" name="pl733"/>
            <p:cNvSpPr/>
            <p:nvPr/>
          </p:nvSpPr>
          <p:spPr>
            <a:xfrm>
              <a:off x="3637702"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734" name="pl734"/>
            <p:cNvSpPr/>
            <p:nvPr/>
          </p:nvSpPr>
          <p:spPr>
            <a:xfrm>
              <a:off x="3637702"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735" name="pl735"/>
            <p:cNvSpPr/>
            <p:nvPr/>
          </p:nvSpPr>
          <p:spPr>
            <a:xfrm>
              <a:off x="3637702"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736" name="pl736"/>
            <p:cNvSpPr/>
            <p:nvPr/>
          </p:nvSpPr>
          <p:spPr>
            <a:xfrm>
              <a:off x="3637702"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737" name="pl737"/>
            <p:cNvSpPr/>
            <p:nvPr/>
          </p:nvSpPr>
          <p:spPr>
            <a:xfrm>
              <a:off x="3637702"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38" name="pl738"/>
            <p:cNvSpPr/>
            <p:nvPr/>
          </p:nvSpPr>
          <p:spPr>
            <a:xfrm>
              <a:off x="3637702"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39" name="pl739"/>
            <p:cNvSpPr/>
            <p:nvPr/>
          </p:nvSpPr>
          <p:spPr>
            <a:xfrm>
              <a:off x="3637702"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40" name="pl740"/>
            <p:cNvSpPr/>
            <p:nvPr/>
          </p:nvSpPr>
          <p:spPr>
            <a:xfrm>
              <a:off x="3637702"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741" name="pl741"/>
            <p:cNvSpPr/>
            <p:nvPr/>
          </p:nvSpPr>
          <p:spPr>
            <a:xfrm>
              <a:off x="3637702"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742" name="pl742"/>
            <p:cNvSpPr/>
            <p:nvPr/>
          </p:nvSpPr>
          <p:spPr>
            <a:xfrm>
              <a:off x="3637702"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743" name="pl743"/>
            <p:cNvSpPr/>
            <p:nvPr/>
          </p:nvSpPr>
          <p:spPr>
            <a:xfrm>
              <a:off x="3637702"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744" name="pl744"/>
            <p:cNvSpPr/>
            <p:nvPr/>
          </p:nvSpPr>
          <p:spPr>
            <a:xfrm>
              <a:off x="3637702"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40651" cap="flat">
              <a:solidFill>
                <a:srgbClr val="000000">
                  <a:alpha val="100000"/>
                </a:srgbClr>
              </a:solidFill>
              <a:prstDash val="solid"/>
              <a:round/>
            </a:ln>
          </p:spPr>
          <p:txBody>
            <a:bodyPr/>
            <a:lstStyle/>
            <a:p/>
          </p:txBody>
        </p:sp>
        <p:sp>
          <p:nvSpPr>
            <p:cNvPr id="745" name="pl745"/>
            <p:cNvSpPr/>
            <p:nvPr/>
          </p:nvSpPr>
          <p:spPr>
            <a:xfrm>
              <a:off x="3637702"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E28900">
                  <a:alpha val="100000"/>
                </a:srgbClr>
              </a:solidFill>
              <a:prstDash val="solid"/>
              <a:round/>
            </a:ln>
          </p:spPr>
          <p:txBody>
            <a:bodyPr/>
            <a:lstStyle/>
            <a:p/>
          </p:txBody>
        </p:sp>
        <p:sp>
          <p:nvSpPr>
            <p:cNvPr id="746" name="pl746"/>
            <p:cNvSpPr/>
            <p:nvPr/>
          </p:nvSpPr>
          <p:spPr>
            <a:xfrm>
              <a:off x="3577611"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747" name="tx747"/>
            <p:cNvSpPr/>
            <p:nvPr/>
          </p:nvSpPr>
          <p:spPr>
            <a:xfrm>
              <a:off x="3607557"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48" name="tx748"/>
            <p:cNvSpPr/>
            <p:nvPr/>
          </p:nvSpPr>
          <p:spPr>
            <a:xfrm>
              <a:off x="3847923"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49" name="tx749"/>
            <p:cNvSpPr/>
            <p:nvPr/>
          </p:nvSpPr>
          <p:spPr>
            <a:xfrm>
              <a:off x="4088288"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0" name="tx750"/>
            <p:cNvSpPr/>
            <p:nvPr/>
          </p:nvSpPr>
          <p:spPr>
            <a:xfrm>
              <a:off x="4328653"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1" name="tx751"/>
            <p:cNvSpPr/>
            <p:nvPr/>
          </p:nvSpPr>
          <p:spPr>
            <a:xfrm>
              <a:off x="4569018"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52" name="tx752"/>
            <p:cNvSpPr/>
            <p:nvPr/>
          </p:nvSpPr>
          <p:spPr>
            <a:xfrm>
              <a:off x="4809383" y="965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53" name="rc753"/>
            <p:cNvSpPr/>
            <p:nvPr/>
          </p:nvSpPr>
          <p:spPr>
            <a:xfrm>
              <a:off x="3577611" y="1918357"/>
              <a:ext cx="1322008" cy="758825"/>
            </a:xfrm>
            <a:prstGeom prst="rect">
              <a:avLst/>
            </a:prstGeom>
            <a:solidFill>
              <a:srgbClr val="EBEBEB">
                <a:alpha val="100000"/>
              </a:srgbClr>
            </a:solidFill>
          </p:spPr>
          <p:txBody>
            <a:bodyPr/>
            <a:lstStyle/>
            <a:p/>
          </p:txBody>
        </p:sp>
        <p:sp>
          <p:nvSpPr>
            <p:cNvPr id="754" name="pl754"/>
            <p:cNvSpPr/>
            <p:nvPr/>
          </p:nvSpPr>
          <p:spPr>
            <a:xfrm>
              <a:off x="3577611"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5" name="pl755"/>
            <p:cNvSpPr/>
            <p:nvPr/>
          </p:nvSpPr>
          <p:spPr>
            <a:xfrm>
              <a:off x="3577611"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6" name="pl756"/>
            <p:cNvSpPr/>
            <p:nvPr/>
          </p:nvSpPr>
          <p:spPr>
            <a:xfrm>
              <a:off x="3577611"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7" name="pl757"/>
            <p:cNvSpPr/>
            <p:nvPr/>
          </p:nvSpPr>
          <p:spPr>
            <a:xfrm>
              <a:off x="3577611"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8" name="pl758"/>
            <p:cNvSpPr/>
            <p:nvPr/>
          </p:nvSpPr>
          <p:spPr>
            <a:xfrm>
              <a:off x="3577611"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9" name="pl759"/>
            <p:cNvSpPr/>
            <p:nvPr/>
          </p:nvSpPr>
          <p:spPr>
            <a:xfrm>
              <a:off x="3577611"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0" name="pl760"/>
            <p:cNvSpPr/>
            <p:nvPr/>
          </p:nvSpPr>
          <p:spPr>
            <a:xfrm>
              <a:off x="3577611"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1" name="pl761"/>
            <p:cNvSpPr/>
            <p:nvPr/>
          </p:nvSpPr>
          <p:spPr>
            <a:xfrm>
              <a:off x="3577611"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2" name="pl762"/>
            <p:cNvSpPr/>
            <p:nvPr/>
          </p:nvSpPr>
          <p:spPr>
            <a:xfrm>
              <a:off x="3577611"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3" name="pl763"/>
            <p:cNvSpPr/>
            <p:nvPr/>
          </p:nvSpPr>
          <p:spPr>
            <a:xfrm>
              <a:off x="375788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4" name="pl764"/>
            <p:cNvSpPr/>
            <p:nvPr/>
          </p:nvSpPr>
          <p:spPr>
            <a:xfrm>
              <a:off x="399825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5" name="pl765"/>
            <p:cNvSpPr/>
            <p:nvPr/>
          </p:nvSpPr>
          <p:spPr>
            <a:xfrm>
              <a:off x="423861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6" name="pl766"/>
            <p:cNvSpPr/>
            <p:nvPr/>
          </p:nvSpPr>
          <p:spPr>
            <a:xfrm>
              <a:off x="447898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7" name="pl767"/>
            <p:cNvSpPr/>
            <p:nvPr/>
          </p:nvSpPr>
          <p:spPr>
            <a:xfrm>
              <a:off x="47193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8" name="pl768"/>
            <p:cNvSpPr/>
            <p:nvPr/>
          </p:nvSpPr>
          <p:spPr>
            <a:xfrm>
              <a:off x="3577611"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9" name="pl769"/>
            <p:cNvSpPr/>
            <p:nvPr/>
          </p:nvSpPr>
          <p:spPr>
            <a:xfrm>
              <a:off x="3577611"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0" name="pl770"/>
            <p:cNvSpPr/>
            <p:nvPr/>
          </p:nvSpPr>
          <p:spPr>
            <a:xfrm>
              <a:off x="3577611"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1" name="pl771"/>
            <p:cNvSpPr/>
            <p:nvPr/>
          </p:nvSpPr>
          <p:spPr>
            <a:xfrm>
              <a:off x="3577611"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2" name="pl772"/>
            <p:cNvSpPr/>
            <p:nvPr/>
          </p:nvSpPr>
          <p:spPr>
            <a:xfrm>
              <a:off x="3577611"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3" name="pl773"/>
            <p:cNvSpPr/>
            <p:nvPr/>
          </p:nvSpPr>
          <p:spPr>
            <a:xfrm>
              <a:off x="3577611"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4" name="pl774"/>
            <p:cNvSpPr/>
            <p:nvPr/>
          </p:nvSpPr>
          <p:spPr>
            <a:xfrm>
              <a:off x="3577611"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5" name="pl775"/>
            <p:cNvSpPr/>
            <p:nvPr/>
          </p:nvSpPr>
          <p:spPr>
            <a:xfrm>
              <a:off x="3577611"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76" name="pl776"/>
            <p:cNvSpPr/>
            <p:nvPr/>
          </p:nvSpPr>
          <p:spPr>
            <a:xfrm>
              <a:off x="363770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7" name="pl777"/>
            <p:cNvSpPr/>
            <p:nvPr/>
          </p:nvSpPr>
          <p:spPr>
            <a:xfrm>
              <a:off x="387806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8" name="pl778"/>
            <p:cNvSpPr/>
            <p:nvPr/>
          </p:nvSpPr>
          <p:spPr>
            <a:xfrm>
              <a:off x="411843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9" name="pl779"/>
            <p:cNvSpPr/>
            <p:nvPr/>
          </p:nvSpPr>
          <p:spPr>
            <a:xfrm>
              <a:off x="435879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0" name="pl780"/>
            <p:cNvSpPr/>
            <p:nvPr/>
          </p:nvSpPr>
          <p:spPr>
            <a:xfrm>
              <a:off x="45991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1" name="pl781"/>
            <p:cNvSpPr/>
            <p:nvPr/>
          </p:nvSpPr>
          <p:spPr>
            <a:xfrm>
              <a:off x="483952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2" name="pl782"/>
            <p:cNvSpPr/>
            <p:nvPr/>
          </p:nvSpPr>
          <p:spPr>
            <a:xfrm>
              <a:off x="3637702"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783" name="pl783"/>
            <p:cNvSpPr/>
            <p:nvPr/>
          </p:nvSpPr>
          <p:spPr>
            <a:xfrm>
              <a:off x="3637702"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40651" cap="flat">
              <a:solidFill>
                <a:srgbClr val="BEBEBE">
                  <a:alpha val="69803"/>
                </a:srgbClr>
              </a:solidFill>
              <a:prstDash val="solid"/>
              <a:round/>
            </a:ln>
          </p:spPr>
          <p:txBody>
            <a:bodyPr/>
            <a:lstStyle/>
            <a:p/>
          </p:txBody>
        </p:sp>
        <p:sp>
          <p:nvSpPr>
            <p:cNvPr id="784" name="pl784"/>
            <p:cNvSpPr/>
            <p:nvPr/>
          </p:nvSpPr>
          <p:spPr>
            <a:xfrm>
              <a:off x="3637702"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785" name="pl785"/>
            <p:cNvSpPr/>
            <p:nvPr/>
          </p:nvSpPr>
          <p:spPr>
            <a:xfrm>
              <a:off x="3637702"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786" name="pl786"/>
            <p:cNvSpPr/>
            <p:nvPr/>
          </p:nvSpPr>
          <p:spPr>
            <a:xfrm>
              <a:off x="3637702"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787" name="pl787"/>
            <p:cNvSpPr/>
            <p:nvPr/>
          </p:nvSpPr>
          <p:spPr>
            <a:xfrm>
              <a:off x="3637702"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788" name="pl788"/>
            <p:cNvSpPr/>
            <p:nvPr/>
          </p:nvSpPr>
          <p:spPr>
            <a:xfrm>
              <a:off x="3637702"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789" name="pl789"/>
            <p:cNvSpPr/>
            <p:nvPr/>
          </p:nvSpPr>
          <p:spPr>
            <a:xfrm>
              <a:off x="3637702"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90" name="pl790"/>
            <p:cNvSpPr/>
            <p:nvPr/>
          </p:nvSpPr>
          <p:spPr>
            <a:xfrm>
              <a:off x="3637702"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791" name="pl791"/>
            <p:cNvSpPr/>
            <p:nvPr/>
          </p:nvSpPr>
          <p:spPr>
            <a:xfrm>
              <a:off x="3637702"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792" name="pl792"/>
            <p:cNvSpPr/>
            <p:nvPr/>
          </p:nvSpPr>
          <p:spPr>
            <a:xfrm>
              <a:off x="3637702"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793" name="pl793"/>
            <p:cNvSpPr/>
            <p:nvPr/>
          </p:nvSpPr>
          <p:spPr>
            <a:xfrm>
              <a:off x="3637702"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794" name="pl794"/>
            <p:cNvSpPr/>
            <p:nvPr/>
          </p:nvSpPr>
          <p:spPr>
            <a:xfrm>
              <a:off x="3637702"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795" name="pl795"/>
            <p:cNvSpPr/>
            <p:nvPr/>
          </p:nvSpPr>
          <p:spPr>
            <a:xfrm>
              <a:off x="3637702"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796" name="pl796"/>
            <p:cNvSpPr/>
            <p:nvPr/>
          </p:nvSpPr>
          <p:spPr>
            <a:xfrm>
              <a:off x="3637702"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797" name="pl797"/>
            <p:cNvSpPr/>
            <p:nvPr/>
          </p:nvSpPr>
          <p:spPr>
            <a:xfrm>
              <a:off x="3637702"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98" name="pl798"/>
            <p:cNvSpPr/>
            <p:nvPr/>
          </p:nvSpPr>
          <p:spPr>
            <a:xfrm>
              <a:off x="3637702"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799" name="pl799"/>
            <p:cNvSpPr/>
            <p:nvPr/>
          </p:nvSpPr>
          <p:spPr>
            <a:xfrm>
              <a:off x="3637702"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00" name="pl800"/>
            <p:cNvSpPr/>
            <p:nvPr/>
          </p:nvSpPr>
          <p:spPr>
            <a:xfrm>
              <a:off x="3637702"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801" name="pl801"/>
            <p:cNvSpPr/>
            <p:nvPr/>
          </p:nvSpPr>
          <p:spPr>
            <a:xfrm>
              <a:off x="3637702"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802" name="pl802"/>
            <p:cNvSpPr/>
            <p:nvPr/>
          </p:nvSpPr>
          <p:spPr>
            <a:xfrm>
              <a:off x="3637702"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803" name="pl803"/>
            <p:cNvSpPr/>
            <p:nvPr/>
          </p:nvSpPr>
          <p:spPr>
            <a:xfrm>
              <a:off x="3637702"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804" name="pl804"/>
            <p:cNvSpPr/>
            <p:nvPr/>
          </p:nvSpPr>
          <p:spPr>
            <a:xfrm>
              <a:off x="3637702"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805" name="pl805"/>
            <p:cNvSpPr/>
            <p:nvPr/>
          </p:nvSpPr>
          <p:spPr>
            <a:xfrm>
              <a:off x="3637702"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06" name="pl806"/>
            <p:cNvSpPr/>
            <p:nvPr/>
          </p:nvSpPr>
          <p:spPr>
            <a:xfrm>
              <a:off x="3637702"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07" name="pl807"/>
            <p:cNvSpPr/>
            <p:nvPr/>
          </p:nvSpPr>
          <p:spPr>
            <a:xfrm>
              <a:off x="3637702"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08" name="pl808"/>
            <p:cNvSpPr/>
            <p:nvPr/>
          </p:nvSpPr>
          <p:spPr>
            <a:xfrm>
              <a:off x="3637702"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809" name="pl809"/>
            <p:cNvSpPr/>
            <p:nvPr/>
          </p:nvSpPr>
          <p:spPr>
            <a:xfrm>
              <a:off x="3637702"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810" name="pl810"/>
            <p:cNvSpPr/>
            <p:nvPr/>
          </p:nvSpPr>
          <p:spPr>
            <a:xfrm>
              <a:off x="3637702"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811" name="pl811"/>
            <p:cNvSpPr/>
            <p:nvPr/>
          </p:nvSpPr>
          <p:spPr>
            <a:xfrm>
              <a:off x="3637702"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812" name="pl812"/>
            <p:cNvSpPr/>
            <p:nvPr/>
          </p:nvSpPr>
          <p:spPr>
            <a:xfrm>
              <a:off x="3637702"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40651" cap="flat">
              <a:solidFill>
                <a:srgbClr val="000000">
                  <a:alpha val="100000"/>
                </a:srgbClr>
              </a:solidFill>
              <a:prstDash val="solid"/>
              <a:round/>
            </a:ln>
          </p:spPr>
          <p:txBody>
            <a:bodyPr/>
            <a:lstStyle/>
            <a:p/>
          </p:txBody>
        </p:sp>
        <p:sp>
          <p:nvSpPr>
            <p:cNvPr id="813" name="pl813"/>
            <p:cNvSpPr/>
            <p:nvPr/>
          </p:nvSpPr>
          <p:spPr>
            <a:xfrm>
              <a:off x="3637702"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41B500">
                  <a:alpha val="100000"/>
                </a:srgbClr>
              </a:solidFill>
              <a:prstDash val="solid"/>
              <a:round/>
            </a:ln>
          </p:spPr>
          <p:txBody>
            <a:bodyPr/>
            <a:lstStyle/>
            <a:p/>
          </p:txBody>
        </p:sp>
        <p:sp>
          <p:nvSpPr>
            <p:cNvPr id="814" name="pl814"/>
            <p:cNvSpPr/>
            <p:nvPr/>
          </p:nvSpPr>
          <p:spPr>
            <a:xfrm>
              <a:off x="3577611"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815" name="tx815"/>
            <p:cNvSpPr/>
            <p:nvPr/>
          </p:nvSpPr>
          <p:spPr>
            <a:xfrm>
              <a:off x="3607557" y="19955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16" name="tx816"/>
            <p:cNvSpPr/>
            <p:nvPr/>
          </p:nvSpPr>
          <p:spPr>
            <a:xfrm>
              <a:off x="3847923" y="20009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7" name="tx817"/>
            <p:cNvSpPr/>
            <p:nvPr/>
          </p:nvSpPr>
          <p:spPr>
            <a:xfrm>
              <a:off x="4088288" y="19804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18" name="tx818"/>
            <p:cNvSpPr/>
            <p:nvPr/>
          </p:nvSpPr>
          <p:spPr>
            <a:xfrm>
              <a:off x="4298508" y="19646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19" name="tx819"/>
            <p:cNvSpPr/>
            <p:nvPr/>
          </p:nvSpPr>
          <p:spPr>
            <a:xfrm>
              <a:off x="4538873" y="1966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20" name="tx820"/>
            <p:cNvSpPr/>
            <p:nvPr/>
          </p:nvSpPr>
          <p:spPr>
            <a:xfrm>
              <a:off x="4779238" y="19749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21" name="rc821"/>
            <p:cNvSpPr/>
            <p:nvPr/>
          </p:nvSpPr>
          <p:spPr>
            <a:xfrm>
              <a:off x="3577611" y="2961634"/>
              <a:ext cx="1322008" cy="758825"/>
            </a:xfrm>
            <a:prstGeom prst="rect">
              <a:avLst/>
            </a:prstGeom>
            <a:solidFill>
              <a:srgbClr val="EBEBEB">
                <a:alpha val="100000"/>
              </a:srgbClr>
            </a:solidFill>
          </p:spPr>
          <p:txBody>
            <a:bodyPr/>
            <a:lstStyle/>
            <a:p/>
          </p:txBody>
        </p:sp>
        <p:sp>
          <p:nvSpPr>
            <p:cNvPr id="822" name="pl822"/>
            <p:cNvSpPr/>
            <p:nvPr/>
          </p:nvSpPr>
          <p:spPr>
            <a:xfrm>
              <a:off x="3577611"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3" name="pl823"/>
            <p:cNvSpPr/>
            <p:nvPr/>
          </p:nvSpPr>
          <p:spPr>
            <a:xfrm>
              <a:off x="3577611"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4" name="pl824"/>
            <p:cNvSpPr/>
            <p:nvPr/>
          </p:nvSpPr>
          <p:spPr>
            <a:xfrm>
              <a:off x="3577611"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5" name="pl825"/>
            <p:cNvSpPr/>
            <p:nvPr/>
          </p:nvSpPr>
          <p:spPr>
            <a:xfrm>
              <a:off x="3577611"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6" name="pl826"/>
            <p:cNvSpPr/>
            <p:nvPr/>
          </p:nvSpPr>
          <p:spPr>
            <a:xfrm>
              <a:off x="3577611"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7" name="pl827"/>
            <p:cNvSpPr/>
            <p:nvPr/>
          </p:nvSpPr>
          <p:spPr>
            <a:xfrm>
              <a:off x="3577611"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8" name="pl828"/>
            <p:cNvSpPr/>
            <p:nvPr/>
          </p:nvSpPr>
          <p:spPr>
            <a:xfrm>
              <a:off x="3577611"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9" name="pl829"/>
            <p:cNvSpPr/>
            <p:nvPr/>
          </p:nvSpPr>
          <p:spPr>
            <a:xfrm>
              <a:off x="3577611"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30" name="pl830"/>
            <p:cNvSpPr/>
            <p:nvPr/>
          </p:nvSpPr>
          <p:spPr>
            <a:xfrm>
              <a:off x="3577611"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31" name="pl831"/>
            <p:cNvSpPr/>
            <p:nvPr/>
          </p:nvSpPr>
          <p:spPr>
            <a:xfrm>
              <a:off x="375788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2" name="pl832"/>
            <p:cNvSpPr/>
            <p:nvPr/>
          </p:nvSpPr>
          <p:spPr>
            <a:xfrm>
              <a:off x="399825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3" name="pl833"/>
            <p:cNvSpPr/>
            <p:nvPr/>
          </p:nvSpPr>
          <p:spPr>
            <a:xfrm>
              <a:off x="423861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4" name="pl834"/>
            <p:cNvSpPr/>
            <p:nvPr/>
          </p:nvSpPr>
          <p:spPr>
            <a:xfrm>
              <a:off x="447898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5" name="pl835"/>
            <p:cNvSpPr/>
            <p:nvPr/>
          </p:nvSpPr>
          <p:spPr>
            <a:xfrm>
              <a:off x="47193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6" name="pl836"/>
            <p:cNvSpPr/>
            <p:nvPr/>
          </p:nvSpPr>
          <p:spPr>
            <a:xfrm>
              <a:off x="3577611"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7" name="pl837"/>
            <p:cNvSpPr/>
            <p:nvPr/>
          </p:nvSpPr>
          <p:spPr>
            <a:xfrm>
              <a:off x="3577611"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8" name="pl838"/>
            <p:cNvSpPr/>
            <p:nvPr/>
          </p:nvSpPr>
          <p:spPr>
            <a:xfrm>
              <a:off x="3577611"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9" name="pl839"/>
            <p:cNvSpPr/>
            <p:nvPr/>
          </p:nvSpPr>
          <p:spPr>
            <a:xfrm>
              <a:off x="3577611"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40" name="pl840"/>
            <p:cNvSpPr/>
            <p:nvPr/>
          </p:nvSpPr>
          <p:spPr>
            <a:xfrm>
              <a:off x="3577611"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41" name="pl841"/>
            <p:cNvSpPr/>
            <p:nvPr/>
          </p:nvSpPr>
          <p:spPr>
            <a:xfrm>
              <a:off x="3577611"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42" name="pl842"/>
            <p:cNvSpPr/>
            <p:nvPr/>
          </p:nvSpPr>
          <p:spPr>
            <a:xfrm>
              <a:off x="3577611"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43" name="pl843"/>
            <p:cNvSpPr/>
            <p:nvPr/>
          </p:nvSpPr>
          <p:spPr>
            <a:xfrm>
              <a:off x="3577611"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44" name="pl844"/>
            <p:cNvSpPr/>
            <p:nvPr/>
          </p:nvSpPr>
          <p:spPr>
            <a:xfrm>
              <a:off x="363770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5" name="pl845"/>
            <p:cNvSpPr/>
            <p:nvPr/>
          </p:nvSpPr>
          <p:spPr>
            <a:xfrm>
              <a:off x="387806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6" name="pl846"/>
            <p:cNvSpPr/>
            <p:nvPr/>
          </p:nvSpPr>
          <p:spPr>
            <a:xfrm>
              <a:off x="411843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435879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45991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483952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3637702"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851" name="pl851"/>
            <p:cNvSpPr/>
            <p:nvPr/>
          </p:nvSpPr>
          <p:spPr>
            <a:xfrm>
              <a:off x="3637702"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40651" cap="flat">
              <a:solidFill>
                <a:srgbClr val="BEBEBE">
                  <a:alpha val="69803"/>
                </a:srgbClr>
              </a:solidFill>
              <a:prstDash val="solid"/>
              <a:round/>
            </a:ln>
          </p:spPr>
          <p:txBody>
            <a:bodyPr/>
            <a:lstStyle/>
            <a:p/>
          </p:txBody>
        </p:sp>
        <p:sp>
          <p:nvSpPr>
            <p:cNvPr id="852" name="pl852"/>
            <p:cNvSpPr/>
            <p:nvPr/>
          </p:nvSpPr>
          <p:spPr>
            <a:xfrm>
              <a:off x="3637702"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853" name="pl853"/>
            <p:cNvSpPr/>
            <p:nvPr/>
          </p:nvSpPr>
          <p:spPr>
            <a:xfrm>
              <a:off x="3637702"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854" name="pl854"/>
            <p:cNvSpPr/>
            <p:nvPr/>
          </p:nvSpPr>
          <p:spPr>
            <a:xfrm>
              <a:off x="3637702"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855" name="pl855"/>
            <p:cNvSpPr/>
            <p:nvPr/>
          </p:nvSpPr>
          <p:spPr>
            <a:xfrm>
              <a:off x="3637702"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856" name="pl856"/>
            <p:cNvSpPr/>
            <p:nvPr/>
          </p:nvSpPr>
          <p:spPr>
            <a:xfrm>
              <a:off x="3637702"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857" name="pl857"/>
            <p:cNvSpPr/>
            <p:nvPr/>
          </p:nvSpPr>
          <p:spPr>
            <a:xfrm>
              <a:off x="3637702"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858" name="pl858"/>
            <p:cNvSpPr/>
            <p:nvPr/>
          </p:nvSpPr>
          <p:spPr>
            <a:xfrm>
              <a:off x="3637702"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859" name="pl859"/>
            <p:cNvSpPr/>
            <p:nvPr/>
          </p:nvSpPr>
          <p:spPr>
            <a:xfrm>
              <a:off x="3637702"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860" name="pl860"/>
            <p:cNvSpPr/>
            <p:nvPr/>
          </p:nvSpPr>
          <p:spPr>
            <a:xfrm>
              <a:off x="3637702"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861" name="pl861"/>
            <p:cNvSpPr/>
            <p:nvPr/>
          </p:nvSpPr>
          <p:spPr>
            <a:xfrm>
              <a:off x="3637702"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862" name="pl862"/>
            <p:cNvSpPr/>
            <p:nvPr/>
          </p:nvSpPr>
          <p:spPr>
            <a:xfrm>
              <a:off x="3637702"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863" name="pl863"/>
            <p:cNvSpPr/>
            <p:nvPr/>
          </p:nvSpPr>
          <p:spPr>
            <a:xfrm>
              <a:off x="3637702"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864" name="pl864"/>
            <p:cNvSpPr/>
            <p:nvPr/>
          </p:nvSpPr>
          <p:spPr>
            <a:xfrm>
              <a:off x="3637702"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865" name="pl865"/>
            <p:cNvSpPr/>
            <p:nvPr/>
          </p:nvSpPr>
          <p:spPr>
            <a:xfrm>
              <a:off x="3637702"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866" name="pl866"/>
            <p:cNvSpPr/>
            <p:nvPr/>
          </p:nvSpPr>
          <p:spPr>
            <a:xfrm>
              <a:off x="3637702"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867" name="pl867"/>
            <p:cNvSpPr/>
            <p:nvPr/>
          </p:nvSpPr>
          <p:spPr>
            <a:xfrm>
              <a:off x="3637702"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68" name="pl868"/>
            <p:cNvSpPr/>
            <p:nvPr/>
          </p:nvSpPr>
          <p:spPr>
            <a:xfrm>
              <a:off x="3637702"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869" name="pl869"/>
            <p:cNvSpPr/>
            <p:nvPr/>
          </p:nvSpPr>
          <p:spPr>
            <a:xfrm>
              <a:off x="3637702"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870" name="pl870"/>
            <p:cNvSpPr/>
            <p:nvPr/>
          </p:nvSpPr>
          <p:spPr>
            <a:xfrm>
              <a:off x="3637702"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871" name="pl871"/>
            <p:cNvSpPr/>
            <p:nvPr/>
          </p:nvSpPr>
          <p:spPr>
            <a:xfrm>
              <a:off x="3637702"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872" name="pl872"/>
            <p:cNvSpPr/>
            <p:nvPr/>
          </p:nvSpPr>
          <p:spPr>
            <a:xfrm>
              <a:off x="3637702"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873" name="pl873"/>
            <p:cNvSpPr/>
            <p:nvPr/>
          </p:nvSpPr>
          <p:spPr>
            <a:xfrm>
              <a:off x="3637702"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74" name="pl874"/>
            <p:cNvSpPr/>
            <p:nvPr/>
          </p:nvSpPr>
          <p:spPr>
            <a:xfrm>
              <a:off x="3637702"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75" name="pl875"/>
            <p:cNvSpPr/>
            <p:nvPr/>
          </p:nvSpPr>
          <p:spPr>
            <a:xfrm>
              <a:off x="3637702"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76" name="pl876"/>
            <p:cNvSpPr/>
            <p:nvPr/>
          </p:nvSpPr>
          <p:spPr>
            <a:xfrm>
              <a:off x="3637702"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877" name="pl877"/>
            <p:cNvSpPr/>
            <p:nvPr/>
          </p:nvSpPr>
          <p:spPr>
            <a:xfrm>
              <a:off x="3637702"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878" name="pl878"/>
            <p:cNvSpPr/>
            <p:nvPr/>
          </p:nvSpPr>
          <p:spPr>
            <a:xfrm>
              <a:off x="3637702"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879" name="pl879"/>
            <p:cNvSpPr/>
            <p:nvPr/>
          </p:nvSpPr>
          <p:spPr>
            <a:xfrm>
              <a:off x="3637702"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880" name="pl880"/>
            <p:cNvSpPr/>
            <p:nvPr/>
          </p:nvSpPr>
          <p:spPr>
            <a:xfrm>
              <a:off x="3637702"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40651" cap="flat">
              <a:solidFill>
                <a:srgbClr val="000000">
                  <a:alpha val="100000"/>
                </a:srgbClr>
              </a:solidFill>
              <a:prstDash val="solid"/>
              <a:round/>
            </a:ln>
          </p:spPr>
          <p:txBody>
            <a:bodyPr/>
            <a:lstStyle/>
            <a:p/>
          </p:txBody>
        </p:sp>
        <p:sp>
          <p:nvSpPr>
            <p:cNvPr id="881" name="pl881"/>
            <p:cNvSpPr/>
            <p:nvPr/>
          </p:nvSpPr>
          <p:spPr>
            <a:xfrm>
              <a:off x="3637702"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00BECF">
                  <a:alpha val="100000"/>
                </a:srgbClr>
              </a:solidFill>
              <a:prstDash val="solid"/>
              <a:round/>
            </a:ln>
          </p:spPr>
          <p:txBody>
            <a:bodyPr/>
            <a:lstStyle/>
            <a:p/>
          </p:txBody>
        </p:sp>
        <p:sp>
          <p:nvSpPr>
            <p:cNvPr id="882" name="pl882"/>
            <p:cNvSpPr/>
            <p:nvPr/>
          </p:nvSpPr>
          <p:spPr>
            <a:xfrm>
              <a:off x="3577611"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883" name="tx883"/>
            <p:cNvSpPr/>
            <p:nvPr/>
          </p:nvSpPr>
          <p:spPr>
            <a:xfrm>
              <a:off x="3847923" y="30425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84" name="tx884"/>
            <p:cNvSpPr/>
            <p:nvPr/>
          </p:nvSpPr>
          <p:spPr>
            <a:xfrm>
              <a:off x="4088288"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5" name="tx885"/>
            <p:cNvSpPr/>
            <p:nvPr/>
          </p:nvSpPr>
          <p:spPr>
            <a:xfrm>
              <a:off x="4328653"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6" name="tx886"/>
            <p:cNvSpPr/>
            <p:nvPr/>
          </p:nvSpPr>
          <p:spPr>
            <a:xfrm>
              <a:off x="4569018"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7" name="tx887"/>
            <p:cNvSpPr/>
            <p:nvPr/>
          </p:nvSpPr>
          <p:spPr>
            <a:xfrm>
              <a:off x="4809383" y="305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8" name="tx888"/>
            <p:cNvSpPr/>
            <p:nvPr/>
          </p:nvSpPr>
          <p:spPr>
            <a:xfrm>
              <a:off x="3607557"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89" name="rc889"/>
            <p:cNvSpPr/>
            <p:nvPr/>
          </p:nvSpPr>
          <p:spPr>
            <a:xfrm>
              <a:off x="3577611" y="4004911"/>
              <a:ext cx="1322008" cy="758825"/>
            </a:xfrm>
            <a:prstGeom prst="rect">
              <a:avLst/>
            </a:prstGeom>
            <a:solidFill>
              <a:srgbClr val="EBEBEB">
                <a:alpha val="100000"/>
              </a:srgbClr>
            </a:solidFill>
          </p:spPr>
          <p:txBody>
            <a:bodyPr/>
            <a:lstStyle/>
            <a:p/>
          </p:txBody>
        </p:sp>
        <p:sp>
          <p:nvSpPr>
            <p:cNvPr id="890" name="pl890"/>
            <p:cNvSpPr/>
            <p:nvPr/>
          </p:nvSpPr>
          <p:spPr>
            <a:xfrm>
              <a:off x="3577611"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1" name="pl891"/>
            <p:cNvSpPr/>
            <p:nvPr/>
          </p:nvSpPr>
          <p:spPr>
            <a:xfrm>
              <a:off x="3577611"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2" name="pl892"/>
            <p:cNvSpPr/>
            <p:nvPr/>
          </p:nvSpPr>
          <p:spPr>
            <a:xfrm>
              <a:off x="3577611"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3" name="pl893"/>
            <p:cNvSpPr/>
            <p:nvPr/>
          </p:nvSpPr>
          <p:spPr>
            <a:xfrm>
              <a:off x="3577611"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4" name="pl894"/>
            <p:cNvSpPr/>
            <p:nvPr/>
          </p:nvSpPr>
          <p:spPr>
            <a:xfrm>
              <a:off x="3577611"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5" name="pl895"/>
            <p:cNvSpPr/>
            <p:nvPr/>
          </p:nvSpPr>
          <p:spPr>
            <a:xfrm>
              <a:off x="3577611"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6" name="pl896"/>
            <p:cNvSpPr/>
            <p:nvPr/>
          </p:nvSpPr>
          <p:spPr>
            <a:xfrm>
              <a:off x="3577611"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7" name="pl897"/>
            <p:cNvSpPr/>
            <p:nvPr/>
          </p:nvSpPr>
          <p:spPr>
            <a:xfrm>
              <a:off x="3577611"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8" name="pl898"/>
            <p:cNvSpPr/>
            <p:nvPr/>
          </p:nvSpPr>
          <p:spPr>
            <a:xfrm>
              <a:off x="3577611"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99" name="pl899"/>
            <p:cNvSpPr/>
            <p:nvPr/>
          </p:nvSpPr>
          <p:spPr>
            <a:xfrm>
              <a:off x="375788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0" name="pl900"/>
            <p:cNvSpPr/>
            <p:nvPr/>
          </p:nvSpPr>
          <p:spPr>
            <a:xfrm>
              <a:off x="399825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1" name="pl901"/>
            <p:cNvSpPr/>
            <p:nvPr/>
          </p:nvSpPr>
          <p:spPr>
            <a:xfrm>
              <a:off x="423861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2" name="pl902"/>
            <p:cNvSpPr/>
            <p:nvPr/>
          </p:nvSpPr>
          <p:spPr>
            <a:xfrm>
              <a:off x="447898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3" name="pl903"/>
            <p:cNvSpPr/>
            <p:nvPr/>
          </p:nvSpPr>
          <p:spPr>
            <a:xfrm>
              <a:off x="47193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4" name="pl904"/>
            <p:cNvSpPr/>
            <p:nvPr/>
          </p:nvSpPr>
          <p:spPr>
            <a:xfrm>
              <a:off x="3577611"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5" name="pl905"/>
            <p:cNvSpPr/>
            <p:nvPr/>
          </p:nvSpPr>
          <p:spPr>
            <a:xfrm>
              <a:off x="3577611"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6" name="pl906"/>
            <p:cNvSpPr/>
            <p:nvPr/>
          </p:nvSpPr>
          <p:spPr>
            <a:xfrm>
              <a:off x="3577611"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7" name="pl907"/>
            <p:cNvSpPr/>
            <p:nvPr/>
          </p:nvSpPr>
          <p:spPr>
            <a:xfrm>
              <a:off x="3577611"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8" name="pl908"/>
            <p:cNvSpPr/>
            <p:nvPr/>
          </p:nvSpPr>
          <p:spPr>
            <a:xfrm>
              <a:off x="3577611"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9" name="pl909"/>
            <p:cNvSpPr/>
            <p:nvPr/>
          </p:nvSpPr>
          <p:spPr>
            <a:xfrm>
              <a:off x="3577611"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10" name="pl910"/>
            <p:cNvSpPr/>
            <p:nvPr/>
          </p:nvSpPr>
          <p:spPr>
            <a:xfrm>
              <a:off x="3577611"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11" name="pl911"/>
            <p:cNvSpPr/>
            <p:nvPr/>
          </p:nvSpPr>
          <p:spPr>
            <a:xfrm>
              <a:off x="3577611"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12" name="pl912"/>
            <p:cNvSpPr/>
            <p:nvPr/>
          </p:nvSpPr>
          <p:spPr>
            <a:xfrm>
              <a:off x="363770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3" name="pl913"/>
            <p:cNvSpPr/>
            <p:nvPr/>
          </p:nvSpPr>
          <p:spPr>
            <a:xfrm>
              <a:off x="387806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4" name="pl914"/>
            <p:cNvSpPr/>
            <p:nvPr/>
          </p:nvSpPr>
          <p:spPr>
            <a:xfrm>
              <a:off x="411843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5" name="pl915"/>
            <p:cNvSpPr/>
            <p:nvPr/>
          </p:nvSpPr>
          <p:spPr>
            <a:xfrm>
              <a:off x="435879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6" name="pl916"/>
            <p:cNvSpPr/>
            <p:nvPr/>
          </p:nvSpPr>
          <p:spPr>
            <a:xfrm>
              <a:off x="45991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483952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3637702"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919" name="pl919"/>
            <p:cNvSpPr/>
            <p:nvPr/>
          </p:nvSpPr>
          <p:spPr>
            <a:xfrm>
              <a:off x="3637702"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40651" cap="flat">
              <a:solidFill>
                <a:srgbClr val="BEBEBE">
                  <a:alpha val="69803"/>
                </a:srgbClr>
              </a:solidFill>
              <a:prstDash val="solid"/>
              <a:round/>
            </a:ln>
          </p:spPr>
          <p:txBody>
            <a:bodyPr/>
            <a:lstStyle/>
            <a:p/>
          </p:txBody>
        </p:sp>
        <p:sp>
          <p:nvSpPr>
            <p:cNvPr id="920" name="pl920"/>
            <p:cNvSpPr/>
            <p:nvPr/>
          </p:nvSpPr>
          <p:spPr>
            <a:xfrm>
              <a:off x="3637702"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921" name="pl921"/>
            <p:cNvSpPr/>
            <p:nvPr/>
          </p:nvSpPr>
          <p:spPr>
            <a:xfrm>
              <a:off x="3637702"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922" name="pl922"/>
            <p:cNvSpPr/>
            <p:nvPr/>
          </p:nvSpPr>
          <p:spPr>
            <a:xfrm>
              <a:off x="3637702"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923" name="pl923"/>
            <p:cNvSpPr/>
            <p:nvPr/>
          </p:nvSpPr>
          <p:spPr>
            <a:xfrm>
              <a:off x="3637702"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924" name="pl924"/>
            <p:cNvSpPr/>
            <p:nvPr/>
          </p:nvSpPr>
          <p:spPr>
            <a:xfrm>
              <a:off x="3637702"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925" name="pl925"/>
            <p:cNvSpPr/>
            <p:nvPr/>
          </p:nvSpPr>
          <p:spPr>
            <a:xfrm>
              <a:off x="3637702"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926" name="pl926"/>
            <p:cNvSpPr/>
            <p:nvPr/>
          </p:nvSpPr>
          <p:spPr>
            <a:xfrm>
              <a:off x="3637702"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927" name="pl927"/>
            <p:cNvSpPr/>
            <p:nvPr/>
          </p:nvSpPr>
          <p:spPr>
            <a:xfrm>
              <a:off x="3637702"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928" name="pl928"/>
            <p:cNvSpPr/>
            <p:nvPr/>
          </p:nvSpPr>
          <p:spPr>
            <a:xfrm>
              <a:off x="3637702"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929" name="pl929"/>
            <p:cNvSpPr/>
            <p:nvPr/>
          </p:nvSpPr>
          <p:spPr>
            <a:xfrm>
              <a:off x="3637702"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930" name="pl930"/>
            <p:cNvSpPr/>
            <p:nvPr/>
          </p:nvSpPr>
          <p:spPr>
            <a:xfrm>
              <a:off x="3637702"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931" name="pl931"/>
            <p:cNvSpPr/>
            <p:nvPr/>
          </p:nvSpPr>
          <p:spPr>
            <a:xfrm>
              <a:off x="3637702"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932" name="pl932"/>
            <p:cNvSpPr/>
            <p:nvPr/>
          </p:nvSpPr>
          <p:spPr>
            <a:xfrm>
              <a:off x="3637702"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933" name="pl933"/>
            <p:cNvSpPr/>
            <p:nvPr/>
          </p:nvSpPr>
          <p:spPr>
            <a:xfrm>
              <a:off x="3637702"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934" name="pl934"/>
            <p:cNvSpPr/>
            <p:nvPr/>
          </p:nvSpPr>
          <p:spPr>
            <a:xfrm>
              <a:off x="3637702"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935" name="pl935"/>
            <p:cNvSpPr/>
            <p:nvPr/>
          </p:nvSpPr>
          <p:spPr>
            <a:xfrm>
              <a:off x="3637702"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36" name="pl936"/>
            <p:cNvSpPr/>
            <p:nvPr/>
          </p:nvSpPr>
          <p:spPr>
            <a:xfrm>
              <a:off x="3637702"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937" name="pl937"/>
            <p:cNvSpPr/>
            <p:nvPr/>
          </p:nvSpPr>
          <p:spPr>
            <a:xfrm>
              <a:off x="3637702"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938" name="pl938"/>
            <p:cNvSpPr/>
            <p:nvPr/>
          </p:nvSpPr>
          <p:spPr>
            <a:xfrm>
              <a:off x="3637702"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939" name="pl939"/>
            <p:cNvSpPr/>
            <p:nvPr/>
          </p:nvSpPr>
          <p:spPr>
            <a:xfrm>
              <a:off x="3637702"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940" name="pl940"/>
            <p:cNvSpPr/>
            <p:nvPr/>
          </p:nvSpPr>
          <p:spPr>
            <a:xfrm>
              <a:off x="3637702"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941" name="pl941"/>
            <p:cNvSpPr/>
            <p:nvPr/>
          </p:nvSpPr>
          <p:spPr>
            <a:xfrm>
              <a:off x="3637702"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42" name="pl942"/>
            <p:cNvSpPr/>
            <p:nvPr/>
          </p:nvSpPr>
          <p:spPr>
            <a:xfrm>
              <a:off x="3637702"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43" name="pl943"/>
            <p:cNvSpPr/>
            <p:nvPr/>
          </p:nvSpPr>
          <p:spPr>
            <a:xfrm>
              <a:off x="3637702"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44" name="pl944"/>
            <p:cNvSpPr/>
            <p:nvPr/>
          </p:nvSpPr>
          <p:spPr>
            <a:xfrm>
              <a:off x="3637702"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945" name="pl945"/>
            <p:cNvSpPr/>
            <p:nvPr/>
          </p:nvSpPr>
          <p:spPr>
            <a:xfrm>
              <a:off x="3637702"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946" name="pl946"/>
            <p:cNvSpPr/>
            <p:nvPr/>
          </p:nvSpPr>
          <p:spPr>
            <a:xfrm>
              <a:off x="3637702"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947" name="pl947"/>
            <p:cNvSpPr/>
            <p:nvPr/>
          </p:nvSpPr>
          <p:spPr>
            <a:xfrm>
              <a:off x="3637702"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948" name="pl948"/>
            <p:cNvSpPr/>
            <p:nvPr/>
          </p:nvSpPr>
          <p:spPr>
            <a:xfrm>
              <a:off x="3637702"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40651" cap="flat">
              <a:solidFill>
                <a:srgbClr val="000000">
                  <a:alpha val="100000"/>
                </a:srgbClr>
              </a:solidFill>
              <a:prstDash val="solid"/>
              <a:round/>
            </a:ln>
          </p:spPr>
          <p:txBody>
            <a:bodyPr/>
            <a:lstStyle/>
            <a:p/>
          </p:txBody>
        </p:sp>
        <p:sp>
          <p:nvSpPr>
            <p:cNvPr id="949" name="pl949"/>
            <p:cNvSpPr/>
            <p:nvPr/>
          </p:nvSpPr>
          <p:spPr>
            <a:xfrm>
              <a:off x="3637702"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F80FF">
                  <a:alpha val="100000"/>
                </a:srgbClr>
              </a:solidFill>
              <a:prstDash val="solid"/>
              <a:round/>
            </a:ln>
          </p:spPr>
          <p:txBody>
            <a:bodyPr/>
            <a:lstStyle/>
            <a:p/>
          </p:txBody>
        </p:sp>
        <p:sp>
          <p:nvSpPr>
            <p:cNvPr id="950" name="pl950"/>
            <p:cNvSpPr/>
            <p:nvPr/>
          </p:nvSpPr>
          <p:spPr>
            <a:xfrm>
              <a:off x="3577611"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951" name="tx951"/>
            <p:cNvSpPr/>
            <p:nvPr/>
          </p:nvSpPr>
          <p:spPr>
            <a:xfrm>
              <a:off x="3589508" y="41253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52" name="tx952"/>
            <p:cNvSpPr/>
            <p:nvPr/>
          </p:nvSpPr>
          <p:spPr>
            <a:xfrm>
              <a:off x="3817778" y="40361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953" name="tx953"/>
            <p:cNvSpPr/>
            <p:nvPr/>
          </p:nvSpPr>
          <p:spPr>
            <a:xfrm>
              <a:off x="4058143" y="40408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54" name="tx954"/>
            <p:cNvSpPr/>
            <p:nvPr/>
          </p:nvSpPr>
          <p:spPr>
            <a:xfrm>
              <a:off x="4298508" y="3998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955" name="tx955"/>
            <p:cNvSpPr/>
            <p:nvPr/>
          </p:nvSpPr>
          <p:spPr>
            <a:xfrm>
              <a:off x="4569018" y="40670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6" name="tx956"/>
            <p:cNvSpPr/>
            <p:nvPr/>
          </p:nvSpPr>
          <p:spPr>
            <a:xfrm>
              <a:off x="4779238" y="4008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957" name="rc957"/>
            <p:cNvSpPr/>
            <p:nvPr/>
          </p:nvSpPr>
          <p:spPr>
            <a:xfrm>
              <a:off x="3577611" y="5048188"/>
              <a:ext cx="1322008" cy="758825"/>
            </a:xfrm>
            <a:prstGeom prst="rect">
              <a:avLst/>
            </a:prstGeom>
            <a:solidFill>
              <a:srgbClr val="EBEBEB">
                <a:alpha val="100000"/>
              </a:srgbClr>
            </a:solidFill>
          </p:spPr>
          <p:txBody>
            <a:bodyPr/>
            <a:lstStyle/>
            <a:p/>
          </p:txBody>
        </p:sp>
        <p:sp>
          <p:nvSpPr>
            <p:cNvPr id="958" name="pl958"/>
            <p:cNvSpPr/>
            <p:nvPr/>
          </p:nvSpPr>
          <p:spPr>
            <a:xfrm>
              <a:off x="3577611" y="57347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59" name="pl959"/>
            <p:cNvSpPr/>
            <p:nvPr/>
          </p:nvSpPr>
          <p:spPr>
            <a:xfrm>
              <a:off x="3577611" y="569186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0" name="pl960"/>
            <p:cNvSpPr/>
            <p:nvPr/>
          </p:nvSpPr>
          <p:spPr>
            <a:xfrm>
              <a:off x="3577611" y="560606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1" name="pl961"/>
            <p:cNvSpPr/>
            <p:nvPr/>
          </p:nvSpPr>
          <p:spPr>
            <a:xfrm>
              <a:off x="3577611" y="552026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2" name="pl962"/>
            <p:cNvSpPr/>
            <p:nvPr/>
          </p:nvSpPr>
          <p:spPr>
            <a:xfrm>
              <a:off x="3577611" y="54344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3" name="pl963"/>
            <p:cNvSpPr/>
            <p:nvPr/>
          </p:nvSpPr>
          <p:spPr>
            <a:xfrm>
              <a:off x="3577611" y="53486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4" name="pl964"/>
            <p:cNvSpPr/>
            <p:nvPr/>
          </p:nvSpPr>
          <p:spPr>
            <a:xfrm>
              <a:off x="3577611" y="52628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5" name="pl965"/>
            <p:cNvSpPr/>
            <p:nvPr/>
          </p:nvSpPr>
          <p:spPr>
            <a:xfrm>
              <a:off x="3577611" y="51770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6" name="pl966"/>
            <p:cNvSpPr/>
            <p:nvPr/>
          </p:nvSpPr>
          <p:spPr>
            <a:xfrm>
              <a:off x="3577611" y="50912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67" name="pl967"/>
            <p:cNvSpPr/>
            <p:nvPr/>
          </p:nvSpPr>
          <p:spPr>
            <a:xfrm>
              <a:off x="375788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8" name="pl968"/>
            <p:cNvSpPr/>
            <p:nvPr/>
          </p:nvSpPr>
          <p:spPr>
            <a:xfrm>
              <a:off x="399825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9" name="pl969"/>
            <p:cNvSpPr/>
            <p:nvPr/>
          </p:nvSpPr>
          <p:spPr>
            <a:xfrm>
              <a:off x="423861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70" name="pl970"/>
            <p:cNvSpPr/>
            <p:nvPr/>
          </p:nvSpPr>
          <p:spPr>
            <a:xfrm>
              <a:off x="447898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71" name="pl971"/>
            <p:cNvSpPr/>
            <p:nvPr/>
          </p:nvSpPr>
          <p:spPr>
            <a:xfrm>
              <a:off x="47193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72" name="pl972"/>
            <p:cNvSpPr/>
            <p:nvPr/>
          </p:nvSpPr>
          <p:spPr>
            <a:xfrm>
              <a:off x="3577611" y="564896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3" name="pl973"/>
            <p:cNvSpPr/>
            <p:nvPr/>
          </p:nvSpPr>
          <p:spPr>
            <a:xfrm>
              <a:off x="3577611" y="556316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4" name="pl974"/>
            <p:cNvSpPr/>
            <p:nvPr/>
          </p:nvSpPr>
          <p:spPr>
            <a:xfrm>
              <a:off x="3577611" y="54773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5" name="pl975"/>
            <p:cNvSpPr/>
            <p:nvPr/>
          </p:nvSpPr>
          <p:spPr>
            <a:xfrm>
              <a:off x="3577611" y="539156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6" name="pl976"/>
            <p:cNvSpPr/>
            <p:nvPr/>
          </p:nvSpPr>
          <p:spPr>
            <a:xfrm>
              <a:off x="3577611" y="5305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7" name="pl977"/>
            <p:cNvSpPr/>
            <p:nvPr/>
          </p:nvSpPr>
          <p:spPr>
            <a:xfrm>
              <a:off x="3577611" y="521996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8" name="pl978"/>
            <p:cNvSpPr/>
            <p:nvPr/>
          </p:nvSpPr>
          <p:spPr>
            <a:xfrm>
              <a:off x="3577611" y="51341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79" name="pl979"/>
            <p:cNvSpPr/>
            <p:nvPr/>
          </p:nvSpPr>
          <p:spPr>
            <a:xfrm>
              <a:off x="3577611" y="504835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80" name="pl980"/>
            <p:cNvSpPr/>
            <p:nvPr/>
          </p:nvSpPr>
          <p:spPr>
            <a:xfrm>
              <a:off x="363770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1" name="pl981"/>
            <p:cNvSpPr/>
            <p:nvPr/>
          </p:nvSpPr>
          <p:spPr>
            <a:xfrm>
              <a:off x="387806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2" name="pl982"/>
            <p:cNvSpPr/>
            <p:nvPr/>
          </p:nvSpPr>
          <p:spPr>
            <a:xfrm>
              <a:off x="411843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3" name="pl983"/>
            <p:cNvSpPr/>
            <p:nvPr/>
          </p:nvSpPr>
          <p:spPr>
            <a:xfrm>
              <a:off x="435879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4" name="pl984"/>
            <p:cNvSpPr/>
            <p:nvPr/>
          </p:nvSpPr>
          <p:spPr>
            <a:xfrm>
              <a:off x="459916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5" name="pl985"/>
            <p:cNvSpPr/>
            <p:nvPr/>
          </p:nvSpPr>
          <p:spPr>
            <a:xfrm>
              <a:off x="483952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6" name="pl986"/>
            <p:cNvSpPr/>
            <p:nvPr/>
          </p:nvSpPr>
          <p:spPr>
            <a:xfrm>
              <a:off x="3637702"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987" name="pl987"/>
            <p:cNvSpPr/>
            <p:nvPr/>
          </p:nvSpPr>
          <p:spPr>
            <a:xfrm>
              <a:off x="3637702"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40651" cap="flat">
              <a:solidFill>
                <a:srgbClr val="BEBEBE">
                  <a:alpha val="69803"/>
                </a:srgbClr>
              </a:solidFill>
              <a:prstDash val="solid"/>
              <a:round/>
            </a:ln>
          </p:spPr>
          <p:txBody>
            <a:bodyPr/>
            <a:lstStyle/>
            <a:p/>
          </p:txBody>
        </p:sp>
        <p:sp>
          <p:nvSpPr>
            <p:cNvPr id="988" name="pl988"/>
            <p:cNvSpPr/>
            <p:nvPr/>
          </p:nvSpPr>
          <p:spPr>
            <a:xfrm>
              <a:off x="3637702" y="5298899"/>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989" name="pl989"/>
            <p:cNvSpPr/>
            <p:nvPr/>
          </p:nvSpPr>
          <p:spPr>
            <a:xfrm>
              <a:off x="3637702" y="5254282"/>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990" name="pl990"/>
            <p:cNvSpPr/>
            <p:nvPr/>
          </p:nvSpPr>
          <p:spPr>
            <a:xfrm>
              <a:off x="3637702" y="5302331"/>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991" name="pl991"/>
            <p:cNvSpPr/>
            <p:nvPr/>
          </p:nvSpPr>
          <p:spPr>
            <a:xfrm>
              <a:off x="3637702" y="5192505"/>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992" name="pl992"/>
            <p:cNvSpPr/>
            <p:nvPr/>
          </p:nvSpPr>
          <p:spPr>
            <a:xfrm>
              <a:off x="3637702" y="5195937"/>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993" name="pl993"/>
            <p:cNvSpPr/>
            <p:nvPr/>
          </p:nvSpPr>
          <p:spPr>
            <a:xfrm>
              <a:off x="3637702" y="5295467"/>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994" name="pl994"/>
            <p:cNvSpPr/>
            <p:nvPr/>
          </p:nvSpPr>
          <p:spPr>
            <a:xfrm>
              <a:off x="3637702" y="5278306"/>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995" name="pl995"/>
            <p:cNvSpPr/>
            <p:nvPr/>
          </p:nvSpPr>
          <p:spPr>
            <a:xfrm>
              <a:off x="3637702" y="5237122"/>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996" name="pl996"/>
            <p:cNvSpPr/>
            <p:nvPr/>
          </p:nvSpPr>
          <p:spPr>
            <a:xfrm>
              <a:off x="3637702" y="5257714"/>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997" name="pl997"/>
            <p:cNvSpPr/>
            <p:nvPr/>
          </p:nvSpPr>
          <p:spPr>
            <a:xfrm>
              <a:off x="3637702" y="529203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998" name="pl998"/>
            <p:cNvSpPr/>
            <p:nvPr/>
          </p:nvSpPr>
          <p:spPr>
            <a:xfrm>
              <a:off x="3637702" y="5250850"/>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999" name="pl999"/>
            <p:cNvSpPr/>
            <p:nvPr/>
          </p:nvSpPr>
          <p:spPr>
            <a:xfrm>
              <a:off x="3637702" y="5192505"/>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000" name="pl1000"/>
            <p:cNvSpPr/>
            <p:nvPr/>
          </p:nvSpPr>
          <p:spPr>
            <a:xfrm>
              <a:off x="3637702" y="5295467"/>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001" name="pl1001"/>
            <p:cNvSpPr/>
            <p:nvPr/>
          </p:nvSpPr>
          <p:spPr>
            <a:xfrm>
              <a:off x="3637702" y="5271442"/>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002" name="pl1002"/>
            <p:cNvSpPr/>
            <p:nvPr/>
          </p:nvSpPr>
          <p:spPr>
            <a:xfrm>
              <a:off x="3637702" y="529203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003" name="pl1003"/>
            <p:cNvSpPr/>
            <p:nvPr/>
          </p:nvSpPr>
          <p:spPr>
            <a:xfrm>
              <a:off x="3637702"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04" name="pl1004"/>
            <p:cNvSpPr/>
            <p:nvPr/>
          </p:nvSpPr>
          <p:spPr>
            <a:xfrm>
              <a:off x="3637702" y="5250850"/>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005" name="pl1005"/>
            <p:cNvSpPr/>
            <p:nvPr/>
          </p:nvSpPr>
          <p:spPr>
            <a:xfrm>
              <a:off x="3637702" y="5274874"/>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006" name="pl1006"/>
            <p:cNvSpPr/>
            <p:nvPr/>
          </p:nvSpPr>
          <p:spPr>
            <a:xfrm>
              <a:off x="3637702" y="5261146"/>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007" name="pl1007"/>
            <p:cNvSpPr/>
            <p:nvPr/>
          </p:nvSpPr>
          <p:spPr>
            <a:xfrm>
              <a:off x="3637702" y="5168481"/>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008" name="pl1008"/>
            <p:cNvSpPr/>
            <p:nvPr/>
          </p:nvSpPr>
          <p:spPr>
            <a:xfrm>
              <a:off x="3637702" y="5206233"/>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009" name="pl1009"/>
            <p:cNvSpPr/>
            <p:nvPr/>
          </p:nvSpPr>
          <p:spPr>
            <a:xfrm>
              <a:off x="3637702" y="529546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10" name="pl1010"/>
            <p:cNvSpPr/>
            <p:nvPr/>
          </p:nvSpPr>
          <p:spPr>
            <a:xfrm>
              <a:off x="3637702" y="5240554"/>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11" name="pl1011"/>
            <p:cNvSpPr/>
            <p:nvPr/>
          </p:nvSpPr>
          <p:spPr>
            <a:xfrm>
              <a:off x="3637702" y="530576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12" name="pl1012"/>
            <p:cNvSpPr/>
            <p:nvPr/>
          </p:nvSpPr>
          <p:spPr>
            <a:xfrm>
              <a:off x="3637702" y="5268010"/>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013" name="pl1013"/>
            <p:cNvSpPr/>
            <p:nvPr/>
          </p:nvSpPr>
          <p:spPr>
            <a:xfrm>
              <a:off x="3637702" y="5202801"/>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014" name="pl1014"/>
            <p:cNvSpPr/>
            <p:nvPr/>
          </p:nvSpPr>
          <p:spPr>
            <a:xfrm>
              <a:off x="3637702"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015" name="pl1015"/>
            <p:cNvSpPr/>
            <p:nvPr/>
          </p:nvSpPr>
          <p:spPr>
            <a:xfrm>
              <a:off x="3637702" y="5295467"/>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016" name="pl1016"/>
            <p:cNvSpPr/>
            <p:nvPr/>
          </p:nvSpPr>
          <p:spPr>
            <a:xfrm>
              <a:off x="3637702"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40651" cap="flat">
              <a:solidFill>
                <a:srgbClr val="000000">
                  <a:alpha val="100000"/>
                </a:srgbClr>
              </a:solidFill>
              <a:prstDash val="solid"/>
              <a:round/>
            </a:ln>
          </p:spPr>
          <p:txBody>
            <a:bodyPr/>
            <a:lstStyle/>
            <a:p/>
          </p:txBody>
        </p:sp>
        <p:sp>
          <p:nvSpPr>
            <p:cNvPr id="1017" name="pl1017"/>
            <p:cNvSpPr/>
            <p:nvPr/>
          </p:nvSpPr>
          <p:spPr>
            <a:xfrm>
              <a:off x="3637702" y="529203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FE6D8D">
                  <a:alpha val="100000"/>
                </a:srgbClr>
              </a:solidFill>
              <a:prstDash val="solid"/>
              <a:round/>
            </a:ln>
          </p:spPr>
          <p:txBody>
            <a:bodyPr/>
            <a:lstStyle/>
            <a:p/>
          </p:txBody>
        </p:sp>
        <p:sp>
          <p:nvSpPr>
            <p:cNvPr id="1018" name="pl1018"/>
            <p:cNvSpPr/>
            <p:nvPr/>
          </p:nvSpPr>
          <p:spPr>
            <a:xfrm>
              <a:off x="3577611" y="530576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019" name="tx1019"/>
            <p:cNvSpPr/>
            <p:nvPr/>
          </p:nvSpPr>
          <p:spPr>
            <a:xfrm>
              <a:off x="3559363" y="522485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20" name="tx1020"/>
            <p:cNvSpPr/>
            <p:nvPr/>
          </p:nvSpPr>
          <p:spPr>
            <a:xfrm>
              <a:off x="3847923" y="513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1" name="tx1021"/>
            <p:cNvSpPr/>
            <p:nvPr/>
          </p:nvSpPr>
          <p:spPr>
            <a:xfrm>
              <a:off x="4070238" y="51459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2" name="tx1022"/>
            <p:cNvSpPr/>
            <p:nvPr/>
          </p:nvSpPr>
          <p:spPr>
            <a:xfrm>
              <a:off x="4310603" y="5149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3" name="tx1023"/>
            <p:cNvSpPr/>
            <p:nvPr/>
          </p:nvSpPr>
          <p:spPr>
            <a:xfrm>
              <a:off x="4569018" y="51290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24" name="tx1024"/>
            <p:cNvSpPr/>
            <p:nvPr/>
          </p:nvSpPr>
          <p:spPr>
            <a:xfrm>
              <a:off x="4791333" y="5151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25" name="rc1025"/>
            <p:cNvSpPr/>
            <p:nvPr/>
          </p:nvSpPr>
          <p:spPr>
            <a:xfrm>
              <a:off x="4969208" y="875080"/>
              <a:ext cx="1322008" cy="758825"/>
            </a:xfrm>
            <a:prstGeom prst="rect">
              <a:avLst/>
            </a:prstGeom>
            <a:solidFill>
              <a:srgbClr val="EBEBEB">
                <a:alpha val="100000"/>
              </a:srgbClr>
            </a:solidFill>
          </p:spPr>
          <p:txBody>
            <a:bodyPr/>
            <a:lstStyle/>
            <a:p/>
          </p:txBody>
        </p:sp>
        <p:sp>
          <p:nvSpPr>
            <p:cNvPr id="1026" name="pl1026"/>
            <p:cNvSpPr/>
            <p:nvPr/>
          </p:nvSpPr>
          <p:spPr>
            <a:xfrm>
              <a:off x="4969208"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27" name="pl1027"/>
            <p:cNvSpPr/>
            <p:nvPr/>
          </p:nvSpPr>
          <p:spPr>
            <a:xfrm>
              <a:off x="4969208"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28" name="pl1028"/>
            <p:cNvSpPr/>
            <p:nvPr/>
          </p:nvSpPr>
          <p:spPr>
            <a:xfrm>
              <a:off x="4969208"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29" name="pl1029"/>
            <p:cNvSpPr/>
            <p:nvPr/>
          </p:nvSpPr>
          <p:spPr>
            <a:xfrm>
              <a:off x="4969208"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0" name="pl1030"/>
            <p:cNvSpPr/>
            <p:nvPr/>
          </p:nvSpPr>
          <p:spPr>
            <a:xfrm>
              <a:off x="4969208"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1" name="pl1031"/>
            <p:cNvSpPr/>
            <p:nvPr/>
          </p:nvSpPr>
          <p:spPr>
            <a:xfrm>
              <a:off x="4969208"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2" name="pl1032"/>
            <p:cNvSpPr/>
            <p:nvPr/>
          </p:nvSpPr>
          <p:spPr>
            <a:xfrm>
              <a:off x="4969208"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3" name="pl1033"/>
            <p:cNvSpPr/>
            <p:nvPr/>
          </p:nvSpPr>
          <p:spPr>
            <a:xfrm>
              <a:off x="4969208"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4" name="pl1034"/>
            <p:cNvSpPr/>
            <p:nvPr/>
          </p:nvSpPr>
          <p:spPr>
            <a:xfrm>
              <a:off x="4969208"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35" name="pl1035"/>
            <p:cNvSpPr/>
            <p:nvPr/>
          </p:nvSpPr>
          <p:spPr>
            <a:xfrm>
              <a:off x="514948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6" name="pl1036"/>
            <p:cNvSpPr/>
            <p:nvPr/>
          </p:nvSpPr>
          <p:spPr>
            <a:xfrm>
              <a:off x="538984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7" name="pl1037"/>
            <p:cNvSpPr/>
            <p:nvPr/>
          </p:nvSpPr>
          <p:spPr>
            <a:xfrm>
              <a:off x="56302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8" name="pl1038"/>
            <p:cNvSpPr/>
            <p:nvPr/>
          </p:nvSpPr>
          <p:spPr>
            <a:xfrm>
              <a:off x="587057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9" name="pl1039"/>
            <p:cNvSpPr/>
            <p:nvPr/>
          </p:nvSpPr>
          <p:spPr>
            <a:xfrm>
              <a:off x="611094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40" name="pl1040"/>
            <p:cNvSpPr/>
            <p:nvPr/>
          </p:nvSpPr>
          <p:spPr>
            <a:xfrm>
              <a:off x="4969208"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1" name="pl1041"/>
            <p:cNvSpPr/>
            <p:nvPr/>
          </p:nvSpPr>
          <p:spPr>
            <a:xfrm>
              <a:off x="4969208"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2" name="pl1042"/>
            <p:cNvSpPr/>
            <p:nvPr/>
          </p:nvSpPr>
          <p:spPr>
            <a:xfrm>
              <a:off x="4969208"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3" name="pl1043"/>
            <p:cNvSpPr/>
            <p:nvPr/>
          </p:nvSpPr>
          <p:spPr>
            <a:xfrm>
              <a:off x="4969208"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4" name="pl1044"/>
            <p:cNvSpPr/>
            <p:nvPr/>
          </p:nvSpPr>
          <p:spPr>
            <a:xfrm>
              <a:off x="4969208"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5" name="pl1045"/>
            <p:cNvSpPr/>
            <p:nvPr/>
          </p:nvSpPr>
          <p:spPr>
            <a:xfrm>
              <a:off x="4969208"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6" name="pl1046"/>
            <p:cNvSpPr/>
            <p:nvPr/>
          </p:nvSpPr>
          <p:spPr>
            <a:xfrm>
              <a:off x="4969208"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7" name="pl1047"/>
            <p:cNvSpPr/>
            <p:nvPr/>
          </p:nvSpPr>
          <p:spPr>
            <a:xfrm>
              <a:off x="4969208"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48" name="pl1048"/>
            <p:cNvSpPr/>
            <p:nvPr/>
          </p:nvSpPr>
          <p:spPr>
            <a:xfrm>
              <a:off x="502929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9" name="pl1049"/>
            <p:cNvSpPr/>
            <p:nvPr/>
          </p:nvSpPr>
          <p:spPr>
            <a:xfrm>
              <a:off x="52696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0" name="pl1050"/>
            <p:cNvSpPr/>
            <p:nvPr/>
          </p:nvSpPr>
          <p:spPr>
            <a:xfrm>
              <a:off x="551003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1" name="pl1051"/>
            <p:cNvSpPr/>
            <p:nvPr/>
          </p:nvSpPr>
          <p:spPr>
            <a:xfrm>
              <a:off x="575039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2" name="pl1052"/>
            <p:cNvSpPr/>
            <p:nvPr/>
          </p:nvSpPr>
          <p:spPr>
            <a:xfrm>
              <a:off x="599076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3" name="pl1053"/>
            <p:cNvSpPr/>
            <p:nvPr/>
          </p:nvSpPr>
          <p:spPr>
            <a:xfrm>
              <a:off x="623112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54" name="pl1054"/>
            <p:cNvSpPr/>
            <p:nvPr/>
          </p:nvSpPr>
          <p:spPr>
            <a:xfrm>
              <a:off x="5029299"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055" name="pl1055"/>
            <p:cNvSpPr/>
            <p:nvPr/>
          </p:nvSpPr>
          <p:spPr>
            <a:xfrm>
              <a:off x="5029299"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40651" cap="flat">
              <a:solidFill>
                <a:srgbClr val="BEBEBE">
                  <a:alpha val="69803"/>
                </a:srgbClr>
              </a:solidFill>
              <a:prstDash val="solid"/>
              <a:round/>
            </a:ln>
          </p:spPr>
          <p:txBody>
            <a:bodyPr/>
            <a:lstStyle/>
            <a:p/>
          </p:txBody>
        </p:sp>
        <p:sp>
          <p:nvSpPr>
            <p:cNvPr id="1056" name="pl1056"/>
            <p:cNvSpPr/>
            <p:nvPr/>
          </p:nvSpPr>
          <p:spPr>
            <a:xfrm>
              <a:off x="5029299"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057" name="pl1057"/>
            <p:cNvSpPr/>
            <p:nvPr/>
          </p:nvSpPr>
          <p:spPr>
            <a:xfrm>
              <a:off x="5029299"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058" name="pl1058"/>
            <p:cNvSpPr/>
            <p:nvPr/>
          </p:nvSpPr>
          <p:spPr>
            <a:xfrm>
              <a:off x="5029299"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059" name="pl1059"/>
            <p:cNvSpPr/>
            <p:nvPr/>
          </p:nvSpPr>
          <p:spPr>
            <a:xfrm>
              <a:off x="5029299"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060" name="pl1060"/>
            <p:cNvSpPr/>
            <p:nvPr/>
          </p:nvSpPr>
          <p:spPr>
            <a:xfrm>
              <a:off x="5029299"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061" name="pl1061"/>
            <p:cNvSpPr/>
            <p:nvPr/>
          </p:nvSpPr>
          <p:spPr>
            <a:xfrm>
              <a:off x="5029299"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062" name="pl1062"/>
            <p:cNvSpPr/>
            <p:nvPr/>
          </p:nvSpPr>
          <p:spPr>
            <a:xfrm>
              <a:off x="5029299"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063" name="pl1063"/>
            <p:cNvSpPr/>
            <p:nvPr/>
          </p:nvSpPr>
          <p:spPr>
            <a:xfrm>
              <a:off x="5029299"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064" name="pl1064"/>
            <p:cNvSpPr/>
            <p:nvPr/>
          </p:nvSpPr>
          <p:spPr>
            <a:xfrm>
              <a:off x="5029299"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065" name="pl1065"/>
            <p:cNvSpPr/>
            <p:nvPr/>
          </p:nvSpPr>
          <p:spPr>
            <a:xfrm>
              <a:off x="5029299"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066" name="pl1066"/>
            <p:cNvSpPr/>
            <p:nvPr/>
          </p:nvSpPr>
          <p:spPr>
            <a:xfrm>
              <a:off x="5029299"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067" name="pl1067"/>
            <p:cNvSpPr/>
            <p:nvPr/>
          </p:nvSpPr>
          <p:spPr>
            <a:xfrm>
              <a:off x="5029299"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068" name="pl1068"/>
            <p:cNvSpPr/>
            <p:nvPr/>
          </p:nvSpPr>
          <p:spPr>
            <a:xfrm>
              <a:off x="5029299"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069" name="pl1069"/>
            <p:cNvSpPr/>
            <p:nvPr/>
          </p:nvSpPr>
          <p:spPr>
            <a:xfrm>
              <a:off x="5029299"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070" name="pl1070"/>
            <p:cNvSpPr/>
            <p:nvPr/>
          </p:nvSpPr>
          <p:spPr>
            <a:xfrm>
              <a:off x="5029299"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071" name="pl1071"/>
            <p:cNvSpPr/>
            <p:nvPr/>
          </p:nvSpPr>
          <p:spPr>
            <a:xfrm>
              <a:off x="5029299"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72" name="pl1072"/>
            <p:cNvSpPr/>
            <p:nvPr/>
          </p:nvSpPr>
          <p:spPr>
            <a:xfrm>
              <a:off x="5029299"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073" name="pl1073"/>
            <p:cNvSpPr/>
            <p:nvPr/>
          </p:nvSpPr>
          <p:spPr>
            <a:xfrm>
              <a:off x="5029299"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074" name="pl1074"/>
            <p:cNvSpPr/>
            <p:nvPr/>
          </p:nvSpPr>
          <p:spPr>
            <a:xfrm>
              <a:off x="5029299"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075" name="pl1075"/>
            <p:cNvSpPr/>
            <p:nvPr/>
          </p:nvSpPr>
          <p:spPr>
            <a:xfrm>
              <a:off x="5029299"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076" name="pl1076"/>
            <p:cNvSpPr/>
            <p:nvPr/>
          </p:nvSpPr>
          <p:spPr>
            <a:xfrm>
              <a:off x="5029299"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077" name="pl1077"/>
            <p:cNvSpPr/>
            <p:nvPr/>
          </p:nvSpPr>
          <p:spPr>
            <a:xfrm>
              <a:off x="5029299"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78" name="pl1078"/>
            <p:cNvSpPr/>
            <p:nvPr/>
          </p:nvSpPr>
          <p:spPr>
            <a:xfrm>
              <a:off x="5029299"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79" name="pl1079"/>
            <p:cNvSpPr/>
            <p:nvPr/>
          </p:nvSpPr>
          <p:spPr>
            <a:xfrm>
              <a:off x="5029299"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80" name="pl1080"/>
            <p:cNvSpPr/>
            <p:nvPr/>
          </p:nvSpPr>
          <p:spPr>
            <a:xfrm>
              <a:off x="5029299"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081" name="pl1081"/>
            <p:cNvSpPr/>
            <p:nvPr/>
          </p:nvSpPr>
          <p:spPr>
            <a:xfrm>
              <a:off x="5029299"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082" name="pl1082"/>
            <p:cNvSpPr/>
            <p:nvPr/>
          </p:nvSpPr>
          <p:spPr>
            <a:xfrm>
              <a:off x="5029299"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083" name="pl1083"/>
            <p:cNvSpPr/>
            <p:nvPr/>
          </p:nvSpPr>
          <p:spPr>
            <a:xfrm>
              <a:off x="5029299"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084" name="pl1084"/>
            <p:cNvSpPr/>
            <p:nvPr/>
          </p:nvSpPr>
          <p:spPr>
            <a:xfrm>
              <a:off x="5029299"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40651" cap="flat">
              <a:solidFill>
                <a:srgbClr val="000000">
                  <a:alpha val="100000"/>
                </a:srgbClr>
              </a:solidFill>
              <a:prstDash val="solid"/>
              <a:round/>
            </a:ln>
          </p:spPr>
          <p:txBody>
            <a:bodyPr/>
            <a:lstStyle/>
            <a:p/>
          </p:txBody>
        </p:sp>
        <p:sp>
          <p:nvSpPr>
            <p:cNvPr id="1085" name="pl1085"/>
            <p:cNvSpPr/>
            <p:nvPr/>
          </p:nvSpPr>
          <p:spPr>
            <a:xfrm>
              <a:off x="5029299"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D39200">
                  <a:alpha val="100000"/>
                </a:srgbClr>
              </a:solidFill>
              <a:prstDash val="solid"/>
              <a:round/>
            </a:ln>
          </p:spPr>
          <p:txBody>
            <a:bodyPr/>
            <a:lstStyle/>
            <a:p/>
          </p:txBody>
        </p:sp>
        <p:sp>
          <p:nvSpPr>
            <p:cNvPr id="1086" name="pl1086"/>
            <p:cNvSpPr/>
            <p:nvPr/>
          </p:nvSpPr>
          <p:spPr>
            <a:xfrm>
              <a:off x="4969208"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087" name="tx1087"/>
            <p:cNvSpPr/>
            <p:nvPr/>
          </p:nvSpPr>
          <p:spPr>
            <a:xfrm>
              <a:off x="4999155"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88" name="tx1088"/>
            <p:cNvSpPr/>
            <p:nvPr/>
          </p:nvSpPr>
          <p:spPr>
            <a:xfrm>
              <a:off x="5239520"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89" name="tx1089"/>
            <p:cNvSpPr/>
            <p:nvPr/>
          </p:nvSpPr>
          <p:spPr>
            <a:xfrm>
              <a:off x="5449740" y="9337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90" name="tx1090"/>
            <p:cNvSpPr/>
            <p:nvPr/>
          </p:nvSpPr>
          <p:spPr>
            <a:xfrm>
              <a:off x="5690105" y="8973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1" name="tx1091"/>
            <p:cNvSpPr/>
            <p:nvPr/>
          </p:nvSpPr>
          <p:spPr>
            <a:xfrm>
              <a:off x="5930470" y="854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92" name="tx1092"/>
            <p:cNvSpPr/>
            <p:nvPr/>
          </p:nvSpPr>
          <p:spPr>
            <a:xfrm>
              <a:off x="6170835" y="931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93" name="rc1093"/>
            <p:cNvSpPr/>
            <p:nvPr/>
          </p:nvSpPr>
          <p:spPr>
            <a:xfrm>
              <a:off x="4969208" y="1918357"/>
              <a:ext cx="1322008" cy="758825"/>
            </a:xfrm>
            <a:prstGeom prst="rect">
              <a:avLst/>
            </a:prstGeom>
            <a:solidFill>
              <a:srgbClr val="EBEBEB">
                <a:alpha val="100000"/>
              </a:srgbClr>
            </a:solidFill>
          </p:spPr>
          <p:txBody>
            <a:bodyPr/>
            <a:lstStyle/>
            <a:p/>
          </p:txBody>
        </p:sp>
        <p:sp>
          <p:nvSpPr>
            <p:cNvPr id="1094" name="pl1094"/>
            <p:cNvSpPr/>
            <p:nvPr/>
          </p:nvSpPr>
          <p:spPr>
            <a:xfrm>
              <a:off x="4969208"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95" name="pl1095"/>
            <p:cNvSpPr/>
            <p:nvPr/>
          </p:nvSpPr>
          <p:spPr>
            <a:xfrm>
              <a:off x="4969208"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96" name="pl1096"/>
            <p:cNvSpPr/>
            <p:nvPr/>
          </p:nvSpPr>
          <p:spPr>
            <a:xfrm>
              <a:off x="4969208"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97" name="pl1097"/>
            <p:cNvSpPr/>
            <p:nvPr/>
          </p:nvSpPr>
          <p:spPr>
            <a:xfrm>
              <a:off x="4969208"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98" name="pl1098"/>
            <p:cNvSpPr/>
            <p:nvPr/>
          </p:nvSpPr>
          <p:spPr>
            <a:xfrm>
              <a:off x="4969208"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99" name="pl1099"/>
            <p:cNvSpPr/>
            <p:nvPr/>
          </p:nvSpPr>
          <p:spPr>
            <a:xfrm>
              <a:off x="4969208"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00" name="pl1100"/>
            <p:cNvSpPr/>
            <p:nvPr/>
          </p:nvSpPr>
          <p:spPr>
            <a:xfrm>
              <a:off x="4969208"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01" name="pl1101"/>
            <p:cNvSpPr/>
            <p:nvPr/>
          </p:nvSpPr>
          <p:spPr>
            <a:xfrm>
              <a:off x="4969208"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02" name="pl1102"/>
            <p:cNvSpPr/>
            <p:nvPr/>
          </p:nvSpPr>
          <p:spPr>
            <a:xfrm>
              <a:off x="4969208"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03" name="pl1103"/>
            <p:cNvSpPr/>
            <p:nvPr/>
          </p:nvSpPr>
          <p:spPr>
            <a:xfrm>
              <a:off x="514948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4" name="pl1104"/>
            <p:cNvSpPr/>
            <p:nvPr/>
          </p:nvSpPr>
          <p:spPr>
            <a:xfrm>
              <a:off x="538984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5" name="pl1105"/>
            <p:cNvSpPr/>
            <p:nvPr/>
          </p:nvSpPr>
          <p:spPr>
            <a:xfrm>
              <a:off x="56302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6" name="pl1106"/>
            <p:cNvSpPr/>
            <p:nvPr/>
          </p:nvSpPr>
          <p:spPr>
            <a:xfrm>
              <a:off x="587057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7" name="pl1107"/>
            <p:cNvSpPr/>
            <p:nvPr/>
          </p:nvSpPr>
          <p:spPr>
            <a:xfrm>
              <a:off x="611094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8" name="pl1108"/>
            <p:cNvSpPr/>
            <p:nvPr/>
          </p:nvSpPr>
          <p:spPr>
            <a:xfrm>
              <a:off x="4969208"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09" name="pl1109"/>
            <p:cNvSpPr/>
            <p:nvPr/>
          </p:nvSpPr>
          <p:spPr>
            <a:xfrm>
              <a:off x="4969208"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0" name="pl1110"/>
            <p:cNvSpPr/>
            <p:nvPr/>
          </p:nvSpPr>
          <p:spPr>
            <a:xfrm>
              <a:off x="4969208"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1" name="pl1111"/>
            <p:cNvSpPr/>
            <p:nvPr/>
          </p:nvSpPr>
          <p:spPr>
            <a:xfrm>
              <a:off x="4969208"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2" name="pl1112"/>
            <p:cNvSpPr/>
            <p:nvPr/>
          </p:nvSpPr>
          <p:spPr>
            <a:xfrm>
              <a:off x="4969208"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3" name="pl1113"/>
            <p:cNvSpPr/>
            <p:nvPr/>
          </p:nvSpPr>
          <p:spPr>
            <a:xfrm>
              <a:off x="4969208"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4" name="pl1114"/>
            <p:cNvSpPr/>
            <p:nvPr/>
          </p:nvSpPr>
          <p:spPr>
            <a:xfrm>
              <a:off x="4969208"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5" name="pl1115"/>
            <p:cNvSpPr/>
            <p:nvPr/>
          </p:nvSpPr>
          <p:spPr>
            <a:xfrm>
              <a:off x="4969208"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16" name="pl1116"/>
            <p:cNvSpPr/>
            <p:nvPr/>
          </p:nvSpPr>
          <p:spPr>
            <a:xfrm>
              <a:off x="502929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17" name="pl1117"/>
            <p:cNvSpPr/>
            <p:nvPr/>
          </p:nvSpPr>
          <p:spPr>
            <a:xfrm>
              <a:off x="52696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18" name="pl1118"/>
            <p:cNvSpPr/>
            <p:nvPr/>
          </p:nvSpPr>
          <p:spPr>
            <a:xfrm>
              <a:off x="551003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19" name="pl1119"/>
            <p:cNvSpPr/>
            <p:nvPr/>
          </p:nvSpPr>
          <p:spPr>
            <a:xfrm>
              <a:off x="575039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0" name="pl1120"/>
            <p:cNvSpPr/>
            <p:nvPr/>
          </p:nvSpPr>
          <p:spPr>
            <a:xfrm>
              <a:off x="599076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1" name="pl1121"/>
            <p:cNvSpPr/>
            <p:nvPr/>
          </p:nvSpPr>
          <p:spPr>
            <a:xfrm>
              <a:off x="623112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2" name="pl1122"/>
            <p:cNvSpPr/>
            <p:nvPr/>
          </p:nvSpPr>
          <p:spPr>
            <a:xfrm>
              <a:off x="5029299"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123" name="pl1123"/>
            <p:cNvSpPr/>
            <p:nvPr/>
          </p:nvSpPr>
          <p:spPr>
            <a:xfrm>
              <a:off x="5029299"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40651" cap="flat">
              <a:solidFill>
                <a:srgbClr val="BEBEBE">
                  <a:alpha val="69803"/>
                </a:srgbClr>
              </a:solidFill>
              <a:prstDash val="solid"/>
              <a:round/>
            </a:ln>
          </p:spPr>
          <p:txBody>
            <a:bodyPr/>
            <a:lstStyle/>
            <a:p/>
          </p:txBody>
        </p:sp>
        <p:sp>
          <p:nvSpPr>
            <p:cNvPr id="1124" name="pl1124"/>
            <p:cNvSpPr/>
            <p:nvPr/>
          </p:nvSpPr>
          <p:spPr>
            <a:xfrm>
              <a:off x="5029299"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125" name="pl1125"/>
            <p:cNvSpPr/>
            <p:nvPr/>
          </p:nvSpPr>
          <p:spPr>
            <a:xfrm>
              <a:off x="5029299"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126" name="pl1126"/>
            <p:cNvSpPr/>
            <p:nvPr/>
          </p:nvSpPr>
          <p:spPr>
            <a:xfrm>
              <a:off x="5029299"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127" name="pl1127"/>
            <p:cNvSpPr/>
            <p:nvPr/>
          </p:nvSpPr>
          <p:spPr>
            <a:xfrm>
              <a:off x="5029299"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128" name="pl1128"/>
            <p:cNvSpPr/>
            <p:nvPr/>
          </p:nvSpPr>
          <p:spPr>
            <a:xfrm>
              <a:off x="5029299"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129" name="pl1129"/>
            <p:cNvSpPr/>
            <p:nvPr/>
          </p:nvSpPr>
          <p:spPr>
            <a:xfrm>
              <a:off x="5029299"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30" name="pl1130"/>
            <p:cNvSpPr/>
            <p:nvPr/>
          </p:nvSpPr>
          <p:spPr>
            <a:xfrm>
              <a:off x="5029299"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131" name="pl1131"/>
            <p:cNvSpPr/>
            <p:nvPr/>
          </p:nvSpPr>
          <p:spPr>
            <a:xfrm>
              <a:off x="5029299"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132" name="pl1132"/>
            <p:cNvSpPr/>
            <p:nvPr/>
          </p:nvSpPr>
          <p:spPr>
            <a:xfrm>
              <a:off x="5029299"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133" name="pl1133"/>
            <p:cNvSpPr/>
            <p:nvPr/>
          </p:nvSpPr>
          <p:spPr>
            <a:xfrm>
              <a:off x="5029299"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134" name="pl1134"/>
            <p:cNvSpPr/>
            <p:nvPr/>
          </p:nvSpPr>
          <p:spPr>
            <a:xfrm>
              <a:off x="5029299"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135" name="pl1135"/>
            <p:cNvSpPr/>
            <p:nvPr/>
          </p:nvSpPr>
          <p:spPr>
            <a:xfrm>
              <a:off x="5029299"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136" name="pl1136"/>
            <p:cNvSpPr/>
            <p:nvPr/>
          </p:nvSpPr>
          <p:spPr>
            <a:xfrm>
              <a:off x="5029299"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137" name="pl1137"/>
            <p:cNvSpPr/>
            <p:nvPr/>
          </p:nvSpPr>
          <p:spPr>
            <a:xfrm>
              <a:off x="5029299"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38" name="pl1138"/>
            <p:cNvSpPr/>
            <p:nvPr/>
          </p:nvSpPr>
          <p:spPr>
            <a:xfrm>
              <a:off x="5029299"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39" name="pl1139"/>
            <p:cNvSpPr/>
            <p:nvPr/>
          </p:nvSpPr>
          <p:spPr>
            <a:xfrm>
              <a:off x="5029299"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40" name="pl1140"/>
            <p:cNvSpPr/>
            <p:nvPr/>
          </p:nvSpPr>
          <p:spPr>
            <a:xfrm>
              <a:off x="5029299"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141" name="pl1141"/>
            <p:cNvSpPr/>
            <p:nvPr/>
          </p:nvSpPr>
          <p:spPr>
            <a:xfrm>
              <a:off x="5029299"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142" name="pl1142"/>
            <p:cNvSpPr/>
            <p:nvPr/>
          </p:nvSpPr>
          <p:spPr>
            <a:xfrm>
              <a:off x="5029299"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143" name="pl1143"/>
            <p:cNvSpPr/>
            <p:nvPr/>
          </p:nvSpPr>
          <p:spPr>
            <a:xfrm>
              <a:off x="5029299"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144" name="pl1144"/>
            <p:cNvSpPr/>
            <p:nvPr/>
          </p:nvSpPr>
          <p:spPr>
            <a:xfrm>
              <a:off x="5029299"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145" name="pl1145"/>
            <p:cNvSpPr/>
            <p:nvPr/>
          </p:nvSpPr>
          <p:spPr>
            <a:xfrm>
              <a:off x="5029299"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46" name="pl1146"/>
            <p:cNvSpPr/>
            <p:nvPr/>
          </p:nvSpPr>
          <p:spPr>
            <a:xfrm>
              <a:off x="5029299"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47" name="pl1147"/>
            <p:cNvSpPr/>
            <p:nvPr/>
          </p:nvSpPr>
          <p:spPr>
            <a:xfrm>
              <a:off x="5029299"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48" name="pl1148"/>
            <p:cNvSpPr/>
            <p:nvPr/>
          </p:nvSpPr>
          <p:spPr>
            <a:xfrm>
              <a:off x="5029299"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149" name="pl1149"/>
            <p:cNvSpPr/>
            <p:nvPr/>
          </p:nvSpPr>
          <p:spPr>
            <a:xfrm>
              <a:off x="5029299"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150" name="pl1150"/>
            <p:cNvSpPr/>
            <p:nvPr/>
          </p:nvSpPr>
          <p:spPr>
            <a:xfrm>
              <a:off x="5029299"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151" name="pl1151"/>
            <p:cNvSpPr/>
            <p:nvPr/>
          </p:nvSpPr>
          <p:spPr>
            <a:xfrm>
              <a:off x="5029299"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152" name="pl1152"/>
            <p:cNvSpPr/>
            <p:nvPr/>
          </p:nvSpPr>
          <p:spPr>
            <a:xfrm>
              <a:off x="5029299"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40651" cap="flat">
              <a:solidFill>
                <a:srgbClr val="000000">
                  <a:alpha val="100000"/>
                </a:srgbClr>
              </a:solidFill>
              <a:prstDash val="solid"/>
              <a:round/>
            </a:ln>
          </p:spPr>
          <p:txBody>
            <a:bodyPr/>
            <a:lstStyle/>
            <a:p/>
          </p:txBody>
        </p:sp>
        <p:sp>
          <p:nvSpPr>
            <p:cNvPr id="1153" name="pl1153"/>
            <p:cNvSpPr/>
            <p:nvPr/>
          </p:nvSpPr>
          <p:spPr>
            <a:xfrm>
              <a:off x="5029299"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00BA38">
                  <a:alpha val="100000"/>
                </a:srgbClr>
              </a:solidFill>
              <a:prstDash val="solid"/>
              <a:round/>
            </a:ln>
          </p:spPr>
          <p:txBody>
            <a:bodyPr/>
            <a:lstStyle/>
            <a:p/>
          </p:txBody>
        </p:sp>
        <p:sp>
          <p:nvSpPr>
            <p:cNvPr id="1154" name="pl1154"/>
            <p:cNvSpPr/>
            <p:nvPr/>
          </p:nvSpPr>
          <p:spPr>
            <a:xfrm>
              <a:off x="4969208"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155" name="tx1155"/>
            <p:cNvSpPr/>
            <p:nvPr/>
          </p:nvSpPr>
          <p:spPr>
            <a:xfrm>
              <a:off x="4999155" y="2009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56" name="tx1156"/>
            <p:cNvSpPr/>
            <p:nvPr/>
          </p:nvSpPr>
          <p:spPr>
            <a:xfrm>
              <a:off x="5239520" y="20057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57" name="tx1157"/>
            <p:cNvSpPr/>
            <p:nvPr/>
          </p:nvSpPr>
          <p:spPr>
            <a:xfrm>
              <a:off x="5479885" y="19992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8" name="tx1158"/>
            <p:cNvSpPr/>
            <p:nvPr/>
          </p:nvSpPr>
          <p:spPr>
            <a:xfrm>
              <a:off x="5720250" y="20057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59" name="tx1159"/>
            <p:cNvSpPr/>
            <p:nvPr/>
          </p:nvSpPr>
          <p:spPr>
            <a:xfrm>
              <a:off x="5960615" y="20009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60" name="tx1160"/>
            <p:cNvSpPr/>
            <p:nvPr/>
          </p:nvSpPr>
          <p:spPr>
            <a:xfrm>
              <a:off x="6200980" y="20009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61" name="rc1161"/>
            <p:cNvSpPr/>
            <p:nvPr/>
          </p:nvSpPr>
          <p:spPr>
            <a:xfrm>
              <a:off x="4969208" y="2961634"/>
              <a:ext cx="1322008" cy="758825"/>
            </a:xfrm>
            <a:prstGeom prst="rect">
              <a:avLst/>
            </a:prstGeom>
            <a:solidFill>
              <a:srgbClr val="EBEBEB">
                <a:alpha val="100000"/>
              </a:srgbClr>
            </a:solidFill>
          </p:spPr>
          <p:txBody>
            <a:bodyPr/>
            <a:lstStyle/>
            <a:p/>
          </p:txBody>
        </p:sp>
        <p:sp>
          <p:nvSpPr>
            <p:cNvPr id="1162" name="pl1162"/>
            <p:cNvSpPr/>
            <p:nvPr/>
          </p:nvSpPr>
          <p:spPr>
            <a:xfrm>
              <a:off x="4969208"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3" name="pl1163"/>
            <p:cNvSpPr/>
            <p:nvPr/>
          </p:nvSpPr>
          <p:spPr>
            <a:xfrm>
              <a:off x="4969208"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4" name="pl1164"/>
            <p:cNvSpPr/>
            <p:nvPr/>
          </p:nvSpPr>
          <p:spPr>
            <a:xfrm>
              <a:off x="4969208"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5" name="pl1165"/>
            <p:cNvSpPr/>
            <p:nvPr/>
          </p:nvSpPr>
          <p:spPr>
            <a:xfrm>
              <a:off x="4969208"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6" name="pl1166"/>
            <p:cNvSpPr/>
            <p:nvPr/>
          </p:nvSpPr>
          <p:spPr>
            <a:xfrm>
              <a:off x="4969208"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7" name="pl1167"/>
            <p:cNvSpPr/>
            <p:nvPr/>
          </p:nvSpPr>
          <p:spPr>
            <a:xfrm>
              <a:off x="4969208"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8" name="pl1168"/>
            <p:cNvSpPr/>
            <p:nvPr/>
          </p:nvSpPr>
          <p:spPr>
            <a:xfrm>
              <a:off x="4969208"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69" name="pl1169"/>
            <p:cNvSpPr/>
            <p:nvPr/>
          </p:nvSpPr>
          <p:spPr>
            <a:xfrm>
              <a:off x="4969208"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70" name="pl1170"/>
            <p:cNvSpPr/>
            <p:nvPr/>
          </p:nvSpPr>
          <p:spPr>
            <a:xfrm>
              <a:off x="4969208"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71" name="pl1171"/>
            <p:cNvSpPr/>
            <p:nvPr/>
          </p:nvSpPr>
          <p:spPr>
            <a:xfrm>
              <a:off x="514948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2" name="pl1172"/>
            <p:cNvSpPr/>
            <p:nvPr/>
          </p:nvSpPr>
          <p:spPr>
            <a:xfrm>
              <a:off x="538984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3" name="pl1173"/>
            <p:cNvSpPr/>
            <p:nvPr/>
          </p:nvSpPr>
          <p:spPr>
            <a:xfrm>
              <a:off x="56302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4" name="pl1174"/>
            <p:cNvSpPr/>
            <p:nvPr/>
          </p:nvSpPr>
          <p:spPr>
            <a:xfrm>
              <a:off x="587057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5" name="pl1175"/>
            <p:cNvSpPr/>
            <p:nvPr/>
          </p:nvSpPr>
          <p:spPr>
            <a:xfrm>
              <a:off x="611094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6" name="pl1176"/>
            <p:cNvSpPr/>
            <p:nvPr/>
          </p:nvSpPr>
          <p:spPr>
            <a:xfrm>
              <a:off x="4969208"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77" name="pl1177"/>
            <p:cNvSpPr/>
            <p:nvPr/>
          </p:nvSpPr>
          <p:spPr>
            <a:xfrm>
              <a:off x="4969208"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78" name="pl1178"/>
            <p:cNvSpPr/>
            <p:nvPr/>
          </p:nvSpPr>
          <p:spPr>
            <a:xfrm>
              <a:off x="4969208"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79" name="pl1179"/>
            <p:cNvSpPr/>
            <p:nvPr/>
          </p:nvSpPr>
          <p:spPr>
            <a:xfrm>
              <a:off x="4969208"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80" name="pl1180"/>
            <p:cNvSpPr/>
            <p:nvPr/>
          </p:nvSpPr>
          <p:spPr>
            <a:xfrm>
              <a:off x="4969208"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81" name="pl1181"/>
            <p:cNvSpPr/>
            <p:nvPr/>
          </p:nvSpPr>
          <p:spPr>
            <a:xfrm>
              <a:off x="4969208"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82" name="pl1182"/>
            <p:cNvSpPr/>
            <p:nvPr/>
          </p:nvSpPr>
          <p:spPr>
            <a:xfrm>
              <a:off x="4969208"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83" name="pl1183"/>
            <p:cNvSpPr/>
            <p:nvPr/>
          </p:nvSpPr>
          <p:spPr>
            <a:xfrm>
              <a:off x="4969208"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84" name="pl1184"/>
            <p:cNvSpPr/>
            <p:nvPr/>
          </p:nvSpPr>
          <p:spPr>
            <a:xfrm>
              <a:off x="502929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5" name="pl1185"/>
            <p:cNvSpPr/>
            <p:nvPr/>
          </p:nvSpPr>
          <p:spPr>
            <a:xfrm>
              <a:off x="52696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6" name="pl1186"/>
            <p:cNvSpPr/>
            <p:nvPr/>
          </p:nvSpPr>
          <p:spPr>
            <a:xfrm>
              <a:off x="551003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7" name="pl1187"/>
            <p:cNvSpPr/>
            <p:nvPr/>
          </p:nvSpPr>
          <p:spPr>
            <a:xfrm>
              <a:off x="575039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8" name="pl1188"/>
            <p:cNvSpPr/>
            <p:nvPr/>
          </p:nvSpPr>
          <p:spPr>
            <a:xfrm>
              <a:off x="599076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9" name="pl1189"/>
            <p:cNvSpPr/>
            <p:nvPr/>
          </p:nvSpPr>
          <p:spPr>
            <a:xfrm>
              <a:off x="623112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0" name="pl1190"/>
            <p:cNvSpPr/>
            <p:nvPr/>
          </p:nvSpPr>
          <p:spPr>
            <a:xfrm>
              <a:off x="5029299"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191" name="pl1191"/>
            <p:cNvSpPr/>
            <p:nvPr/>
          </p:nvSpPr>
          <p:spPr>
            <a:xfrm>
              <a:off x="5029299" y="3219209"/>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1192" name="pl1192"/>
            <p:cNvSpPr/>
            <p:nvPr/>
          </p:nvSpPr>
          <p:spPr>
            <a:xfrm>
              <a:off x="5029299"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193" name="pl1193"/>
            <p:cNvSpPr/>
            <p:nvPr/>
          </p:nvSpPr>
          <p:spPr>
            <a:xfrm>
              <a:off x="5029299"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194" name="pl1194"/>
            <p:cNvSpPr/>
            <p:nvPr/>
          </p:nvSpPr>
          <p:spPr>
            <a:xfrm>
              <a:off x="5029299"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195" name="pl1195"/>
            <p:cNvSpPr/>
            <p:nvPr/>
          </p:nvSpPr>
          <p:spPr>
            <a:xfrm>
              <a:off x="5029299"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196" name="pl1196"/>
            <p:cNvSpPr/>
            <p:nvPr/>
          </p:nvSpPr>
          <p:spPr>
            <a:xfrm>
              <a:off x="5029299"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197" name="pl1197"/>
            <p:cNvSpPr/>
            <p:nvPr/>
          </p:nvSpPr>
          <p:spPr>
            <a:xfrm>
              <a:off x="5029299"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198" name="pl1198"/>
            <p:cNvSpPr/>
            <p:nvPr/>
          </p:nvSpPr>
          <p:spPr>
            <a:xfrm>
              <a:off x="5029299"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199" name="pl1199"/>
            <p:cNvSpPr/>
            <p:nvPr/>
          </p:nvSpPr>
          <p:spPr>
            <a:xfrm>
              <a:off x="5029299"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200" name="pl1200"/>
            <p:cNvSpPr/>
            <p:nvPr/>
          </p:nvSpPr>
          <p:spPr>
            <a:xfrm>
              <a:off x="5029299"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201" name="pl1201"/>
            <p:cNvSpPr/>
            <p:nvPr/>
          </p:nvSpPr>
          <p:spPr>
            <a:xfrm>
              <a:off x="5029299"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202" name="pl1202"/>
            <p:cNvSpPr/>
            <p:nvPr/>
          </p:nvSpPr>
          <p:spPr>
            <a:xfrm>
              <a:off x="5029299"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203" name="pl1203"/>
            <p:cNvSpPr/>
            <p:nvPr/>
          </p:nvSpPr>
          <p:spPr>
            <a:xfrm>
              <a:off x="5029299"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204" name="pl1204"/>
            <p:cNvSpPr/>
            <p:nvPr/>
          </p:nvSpPr>
          <p:spPr>
            <a:xfrm>
              <a:off x="5029299"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205" name="pl1205"/>
            <p:cNvSpPr/>
            <p:nvPr/>
          </p:nvSpPr>
          <p:spPr>
            <a:xfrm>
              <a:off x="5029299"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206" name="pl1206"/>
            <p:cNvSpPr/>
            <p:nvPr/>
          </p:nvSpPr>
          <p:spPr>
            <a:xfrm>
              <a:off x="5029299"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207" name="pl1207"/>
            <p:cNvSpPr/>
            <p:nvPr/>
          </p:nvSpPr>
          <p:spPr>
            <a:xfrm>
              <a:off x="5029299"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08" name="pl1208"/>
            <p:cNvSpPr/>
            <p:nvPr/>
          </p:nvSpPr>
          <p:spPr>
            <a:xfrm>
              <a:off x="5029299"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209" name="pl1209"/>
            <p:cNvSpPr/>
            <p:nvPr/>
          </p:nvSpPr>
          <p:spPr>
            <a:xfrm>
              <a:off x="5029299"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210" name="pl1210"/>
            <p:cNvSpPr/>
            <p:nvPr/>
          </p:nvSpPr>
          <p:spPr>
            <a:xfrm>
              <a:off x="5029299"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211" name="pl1211"/>
            <p:cNvSpPr/>
            <p:nvPr/>
          </p:nvSpPr>
          <p:spPr>
            <a:xfrm>
              <a:off x="5029299"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212" name="pl1212"/>
            <p:cNvSpPr/>
            <p:nvPr/>
          </p:nvSpPr>
          <p:spPr>
            <a:xfrm>
              <a:off x="5029299"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213" name="pl1213"/>
            <p:cNvSpPr/>
            <p:nvPr/>
          </p:nvSpPr>
          <p:spPr>
            <a:xfrm>
              <a:off x="5029299"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14" name="pl1214"/>
            <p:cNvSpPr/>
            <p:nvPr/>
          </p:nvSpPr>
          <p:spPr>
            <a:xfrm>
              <a:off x="5029299"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15" name="pl1215"/>
            <p:cNvSpPr/>
            <p:nvPr/>
          </p:nvSpPr>
          <p:spPr>
            <a:xfrm>
              <a:off x="5029299"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16" name="pl1216"/>
            <p:cNvSpPr/>
            <p:nvPr/>
          </p:nvSpPr>
          <p:spPr>
            <a:xfrm>
              <a:off x="5029299"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217" name="pl1217"/>
            <p:cNvSpPr/>
            <p:nvPr/>
          </p:nvSpPr>
          <p:spPr>
            <a:xfrm>
              <a:off x="5029299"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218" name="pl1218"/>
            <p:cNvSpPr/>
            <p:nvPr/>
          </p:nvSpPr>
          <p:spPr>
            <a:xfrm>
              <a:off x="5029299"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219" name="pl1219"/>
            <p:cNvSpPr/>
            <p:nvPr/>
          </p:nvSpPr>
          <p:spPr>
            <a:xfrm>
              <a:off x="5029299"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220" name="pl1220"/>
            <p:cNvSpPr/>
            <p:nvPr/>
          </p:nvSpPr>
          <p:spPr>
            <a:xfrm>
              <a:off x="5029299" y="3219209"/>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1221" name="pl1221"/>
            <p:cNvSpPr/>
            <p:nvPr/>
          </p:nvSpPr>
          <p:spPr>
            <a:xfrm>
              <a:off x="5029299"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00B9E3">
                  <a:alpha val="100000"/>
                </a:srgbClr>
              </a:solidFill>
              <a:prstDash val="solid"/>
              <a:round/>
            </a:ln>
          </p:spPr>
          <p:txBody>
            <a:bodyPr/>
            <a:lstStyle/>
            <a:p/>
          </p:txBody>
        </p:sp>
        <p:sp>
          <p:nvSpPr>
            <p:cNvPr id="1222" name="pl1222"/>
            <p:cNvSpPr/>
            <p:nvPr/>
          </p:nvSpPr>
          <p:spPr>
            <a:xfrm>
              <a:off x="4969208"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223" name="tx1223"/>
            <p:cNvSpPr/>
            <p:nvPr/>
          </p:nvSpPr>
          <p:spPr>
            <a:xfrm>
              <a:off x="4999155"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4" name="tx1224"/>
            <p:cNvSpPr/>
            <p:nvPr/>
          </p:nvSpPr>
          <p:spPr>
            <a:xfrm>
              <a:off x="5239520"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5" name="tx1225"/>
            <p:cNvSpPr/>
            <p:nvPr/>
          </p:nvSpPr>
          <p:spPr>
            <a:xfrm>
              <a:off x="5479885"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6" name="tx1226"/>
            <p:cNvSpPr/>
            <p:nvPr/>
          </p:nvSpPr>
          <p:spPr>
            <a:xfrm>
              <a:off x="5720250"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7" name="tx1227"/>
            <p:cNvSpPr/>
            <p:nvPr/>
          </p:nvSpPr>
          <p:spPr>
            <a:xfrm>
              <a:off x="5960615"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8" name="tx1228"/>
            <p:cNvSpPr/>
            <p:nvPr/>
          </p:nvSpPr>
          <p:spPr>
            <a:xfrm>
              <a:off x="6200980" y="3054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29" name="rc1229"/>
            <p:cNvSpPr/>
            <p:nvPr/>
          </p:nvSpPr>
          <p:spPr>
            <a:xfrm>
              <a:off x="4969208" y="4004911"/>
              <a:ext cx="1322008" cy="758825"/>
            </a:xfrm>
            <a:prstGeom prst="rect">
              <a:avLst/>
            </a:prstGeom>
            <a:solidFill>
              <a:srgbClr val="EBEBEB">
                <a:alpha val="100000"/>
              </a:srgbClr>
            </a:solidFill>
          </p:spPr>
          <p:txBody>
            <a:bodyPr/>
            <a:lstStyle/>
            <a:p/>
          </p:txBody>
        </p:sp>
        <p:sp>
          <p:nvSpPr>
            <p:cNvPr id="1230" name="pl1230"/>
            <p:cNvSpPr/>
            <p:nvPr/>
          </p:nvSpPr>
          <p:spPr>
            <a:xfrm>
              <a:off x="4969208"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1" name="pl1231"/>
            <p:cNvSpPr/>
            <p:nvPr/>
          </p:nvSpPr>
          <p:spPr>
            <a:xfrm>
              <a:off x="4969208"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2" name="pl1232"/>
            <p:cNvSpPr/>
            <p:nvPr/>
          </p:nvSpPr>
          <p:spPr>
            <a:xfrm>
              <a:off x="4969208"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3" name="pl1233"/>
            <p:cNvSpPr/>
            <p:nvPr/>
          </p:nvSpPr>
          <p:spPr>
            <a:xfrm>
              <a:off x="4969208"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4" name="pl1234"/>
            <p:cNvSpPr/>
            <p:nvPr/>
          </p:nvSpPr>
          <p:spPr>
            <a:xfrm>
              <a:off x="4969208"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5" name="pl1235"/>
            <p:cNvSpPr/>
            <p:nvPr/>
          </p:nvSpPr>
          <p:spPr>
            <a:xfrm>
              <a:off x="4969208"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6" name="pl1236"/>
            <p:cNvSpPr/>
            <p:nvPr/>
          </p:nvSpPr>
          <p:spPr>
            <a:xfrm>
              <a:off x="4969208"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7" name="pl1237"/>
            <p:cNvSpPr/>
            <p:nvPr/>
          </p:nvSpPr>
          <p:spPr>
            <a:xfrm>
              <a:off x="4969208"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8" name="pl1238"/>
            <p:cNvSpPr/>
            <p:nvPr/>
          </p:nvSpPr>
          <p:spPr>
            <a:xfrm>
              <a:off x="4969208"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39" name="pl1239"/>
            <p:cNvSpPr/>
            <p:nvPr/>
          </p:nvSpPr>
          <p:spPr>
            <a:xfrm>
              <a:off x="514948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0" name="pl1240"/>
            <p:cNvSpPr/>
            <p:nvPr/>
          </p:nvSpPr>
          <p:spPr>
            <a:xfrm>
              <a:off x="538984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1" name="pl1241"/>
            <p:cNvSpPr/>
            <p:nvPr/>
          </p:nvSpPr>
          <p:spPr>
            <a:xfrm>
              <a:off x="56302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2" name="pl1242"/>
            <p:cNvSpPr/>
            <p:nvPr/>
          </p:nvSpPr>
          <p:spPr>
            <a:xfrm>
              <a:off x="587057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3" name="pl1243"/>
            <p:cNvSpPr/>
            <p:nvPr/>
          </p:nvSpPr>
          <p:spPr>
            <a:xfrm>
              <a:off x="611094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4" name="pl1244"/>
            <p:cNvSpPr/>
            <p:nvPr/>
          </p:nvSpPr>
          <p:spPr>
            <a:xfrm>
              <a:off x="4969208"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45" name="pl1245"/>
            <p:cNvSpPr/>
            <p:nvPr/>
          </p:nvSpPr>
          <p:spPr>
            <a:xfrm>
              <a:off x="4969208"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46" name="pl1246"/>
            <p:cNvSpPr/>
            <p:nvPr/>
          </p:nvSpPr>
          <p:spPr>
            <a:xfrm>
              <a:off x="4969208"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47" name="pl1247"/>
            <p:cNvSpPr/>
            <p:nvPr/>
          </p:nvSpPr>
          <p:spPr>
            <a:xfrm>
              <a:off x="4969208"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48" name="pl1248"/>
            <p:cNvSpPr/>
            <p:nvPr/>
          </p:nvSpPr>
          <p:spPr>
            <a:xfrm>
              <a:off x="4969208"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49" name="pl1249"/>
            <p:cNvSpPr/>
            <p:nvPr/>
          </p:nvSpPr>
          <p:spPr>
            <a:xfrm>
              <a:off x="4969208"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50" name="pl1250"/>
            <p:cNvSpPr/>
            <p:nvPr/>
          </p:nvSpPr>
          <p:spPr>
            <a:xfrm>
              <a:off x="4969208"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51" name="pl1251"/>
            <p:cNvSpPr/>
            <p:nvPr/>
          </p:nvSpPr>
          <p:spPr>
            <a:xfrm>
              <a:off x="4969208"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52" name="pl1252"/>
            <p:cNvSpPr/>
            <p:nvPr/>
          </p:nvSpPr>
          <p:spPr>
            <a:xfrm>
              <a:off x="502929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3" name="pl1253"/>
            <p:cNvSpPr/>
            <p:nvPr/>
          </p:nvSpPr>
          <p:spPr>
            <a:xfrm>
              <a:off x="52696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4" name="pl1254"/>
            <p:cNvSpPr/>
            <p:nvPr/>
          </p:nvSpPr>
          <p:spPr>
            <a:xfrm>
              <a:off x="551003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5" name="pl1255"/>
            <p:cNvSpPr/>
            <p:nvPr/>
          </p:nvSpPr>
          <p:spPr>
            <a:xfrm>
              <a:off x="575039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6" name="pl1256"/>
            <p:cNvSpPr/>
            <p:nvPr/>
          </p:nvSpPr>
          <p:spPr>
            <a:xfrm>
              <a:off x="599076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7" name="pl1257"/>
            <p:cNvSpPr/>
            <p:nvPr/>
          </p:nvSpPr>
          <p:spPr>
            <a:xfrm>
              <a:off x="623112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8" name="pl1258"/>
            <p:cNvSpPr/>
            <p:nvPr/>
          </p:nvSpPr>
          <p:spPr>
            <a:xfrm>
              <a:off x="5029299"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259" name="pl1259"/>
            <p:cNvSpPr/>
            <p:nvPr/>
          </p:nvSpPr>
          <p:spPr>
            <a:xfrm>
              <a:off x="5029299" y="4252190"/>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1260" name="pl1260"/>
            <p:cNvSpPr/>
            <p:nvPr/>
          </p:nvSpPr>
          <p:spPr>
            <a:xfrm>
              <a:off x="5029299"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261" name="pl1261"/>
            <p:cNvSpPr/>
            <p:nvPr/>
          </p:nvSpPr>
          <p:spPr>
            <a:xfrm>
              <a:off x="5029299"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262" name="pl1262"/>
            <p:cNvSpPr/>
            <p:nvPr/>
          </p:nvSpPr>
          <p:spPr>
            <a:xfrm>
              <a:off x="5029299"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263" name="pl1263"/>
            <p:cNvSpPr/>
            <p:nvPr/>
          </p:nvSpPr>
          <p:spPr>
            <a:xfrm>
              <a:off x="5029299"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264" name="pl1264"/>
            <p:cNvSpPr/>
            <p:nvPr/>
          </p:nvSpPr>
          <p:spPr>
            <a:xfrm>
              <a:off x="5029299"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265" name="pl1265"/>
            <p:cNvSpPr/>
            <p:nvPr/>
          </p:nvSpPr>
          <p:spPr>
            <a:xfrm>
              <a:off x="5029299"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266" name="pl1266"/>
            <p:cNvSpPr/>
            <p:nvPr/>
          </p:nvSpPr>
          <p:spPr>
            <a:xfrm>
              <a:off x="5029299"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267" name="pl1267"/>
            <p:cNvSpPr/>
            <p:nvPr/>
          </p:nvSpPr>
          <p:spPr>
            <a:xfrm>
              <a:off x="5029299"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268" name="pl1268"/>
            <p:cNvSpPr/>
            <p:nvPr/>
          </p:nvSpPr>
          <p:spPr>
            <a:xfrm>
              <a:off x="5029299"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269" name="pl1269"/>
            <p:cNvSpPr/>
            <p:nvPr/>
          </p:nvSpPr>
          <p:spPr>
            <a:xfrm>
              <a:off x="5029299"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270" name="pl1270"/>
            <p:cNvSpPr/>
            <p:nvPr/>
          </p:nvSpPr>
          <p:spPr>
            <a:xfrm>
              <a:off x="5029299"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271" name="pl1271"/>
            <p:cNvSpPr/>
            <p:nvPr/>
          </p:nvSpPr>
          <p:spPr>
            <a:xfrm>
              <a:off x="5029299"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272" name="pl1272"/>
            <p:cNvSpPr/>
            <p:nvPr/>
          </p:nvSpPr>
          <p:spPr>
            <a:xfrm>
              <a:off x="5029299"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273" name="pl1273"/>
            <p:cNvSpPr/>
            <p:nvPr/>
          </p:nvSpPr>
          <p:spPr>
            <a:xfrm>
              <a:off x="5029299"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274" name="pl1274"/>
            <p:cNvSpPr/>
            <p:nvPr/>
          </p:nvSpPr>
          <p:spPr>
            <a:xfrm>
              <a:off x="5029299"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275" name="pl1275"/>
            <p:cNvSpPr/>
            <p:nvPr/>
          </p:nvSpPr>
          <p:spPr>
            <a:xfrm>
              <a:off x="5029299"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76" name="pl1276"/>
            <p:cNvSpPr/>
            <p:nvPr/>
          </p:nvSpPr>
          <p:spPr>
            <a:xfrm>
              <a:off x="5029299"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277" name="pl1277"/>
            <p:cNvSpPr/>
            <p:nvPr/>
          </p:nvSpPr>
          <p:spPr>
            <a:xfrm>
              <a:off x="5029299"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278" name="pl1278"/>
            <p:cNvSpPr/>
            <p:nvPr/>
          </p:nvSpPr>
          <p:spPr>
            <a:xfrm>
              <a:off x="5029299"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279" name="pl1279"/>
            <p:cNvSpPr/>
            <p:nvPr/>
          </p:nvSpPr>
          <p:spPr>
            <a:xfrm>
              <a:off x="5029299"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280" name="pl1280"/>
            <p:cNvSpPr/>
            <p:nvPr/>
          </p:nvSpPr>
          <p:spPr>
            <a:xfrm>
              <a:off x="5029299"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281" name="pl1281"/>
            <p:cNvSpPr/>
            <p:nvPr/>
          </p:nvSpPr>
          <p:spPr>
            <a:xfrm>
              <a:off x="5029299"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82" name="pl1282"/>
            <p:cNvSpPr/>
            <p:nvPr/>
          </p:nvSpPr>
          <p:spPr>
            <a:xfrm>
              <a:off x="5029299"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83" name="pl1283"/>
            <p:cNvSpPr/>
            <p:nvPr/>
          </p:nvSpPr>
          <p:spPr>
            <a:xfrm>
              <a:off x="5029299"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84" name="pl1284"/>
            <p:cNvSpPr/>
            <p:nvPr/>
          </p:nvSpPr>
          <p:spPr>
            <a:xfrm>
              <a:off x="5029299"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285" name="pl1285"/>
            <p:cNvSpPr/>
            <p:nvPr/>
          </p:nvSpPr>
          <p:spPr>
            <a:xfrm>
              <a:off x="5029299"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286" name="pl1286"/>
            <p:cNvSpPr/>
            <p:nvPr/>
          </p:nvSpPr>
          <p:spPr>
            <a:xfrm>
              <a:off x="5029299"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287" name="pl1287"/>
            <p:cNvSpPr/>
            <p:nvPr/>
          </p:nvSpPr>
          <p:spPr>
            <a:xfrm>
              <a:off x="5029299"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288" name="pl1288"/>
            <p:cNvSpPr/>
            <p:nvPr/>
          </p:nvSpPr>
          <p:spPr>
            <a:xfrm>
              <a:off x="5029299" y="4252190"/>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1289" name="pl1289"/>
            <p:cNvSpPr/>
            <p:nvPr/>
          </p:nvSpPr>
          <p:spPr>
            <a:xfrm>
              <a:off x="5029299"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DB72FB">
                  <a:alpha val="100000"/>
                </a:srgbClr>
              </a:solidFill>
              <a:prstDash val="solid"/>
              <a:round/>
            </a:ln>
          </p:spPr>
          <p:txBody>
            <a:bodyPr/>
            <a:lstStyle/>
            <a:p/>
          </p:txBody>
        </p:sp>
        <p:sp>
          <p:nvSpPr>
            <p:cNvPr id="1290" name="pl1290"/>
            <p:cNvSpPr/>
            <p:nvPr/>
          </p:nvSpPr>
          <p:spPr>
            <a:xfrm>
              <a:off x="4969208"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291" name="tx1291"/>
            <p:cNvSpPr/>
            <p:nvPr/>
          </p:nvSpPr>
          <p:spPr>
            <a:xfrm>
              <a:off x="4999155"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2" name="tx1292"/>
            <p:cNvSpPr/>
            <p:nvPr/>
          </p:nvSpPr>
          <p:spPr>
            <a:xfrm>
              <a:off x="5239520"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3" name="tx1293"/>
            <p:cNvSpPr/>
            <p:nvPr/>
          </p:nvSpPr>
          <p:spPr>
            <a:xfrm>
              <a:off x="5479885"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4" name="tx1294"/>
            <p:cNvSpPr/>
            <p:nvPr/>
          </p:nvSpPr>
          <p:spPr>
            <a:xfrm>
              <a:off x="5720250"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5" name="tx1295"/>
            <p:cNvSpPr/>
            <p:nvPr/>
          </p:nvSpPr>
          <p:spPr>
            <a:xfrm>
              <a:off x="5960615"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6" name="tx1296"/>
            <p:cNvSpPr/>
            <p:nvPr/>
          </p:nvSpPr>
          <p:spPr>
            <a:xfrm>
              <a:off x="6200980" y="40875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97" name="rc1297"/>
            <p:cNvSpPr/>
            <p:nvPr/>
          </p:nvSpPr>
          <p:spPr>
            <a:xfrm>
              <a:off x="6360805" y="875080"/>
              <a:ext cx="1322008" cy="758825"/>
            </a:xfrm>
            <a:prstGeom prst="rect">
              <a:avLst/>
            </a:prstGeom>
            <a:solidFill>
              <a:srgbClr val="EBEBEB">
                <a:alpha val="100000"/>
              </a:srgbClr>
            </a:solidFill>
          </p:spPr>
          <p:txBody>
            <a:bodyPr/>
            <a:lstStyle/>
            <a:p/>
          </p:txBody>
        </p:sp>
        <p:sp>
          <p:nvSpPr>
            <p:cNvPr id="1298" name="pl1298"/>
            <p:cNvSpPr/>
            <p:nvPr/>
          </p:nvSpPr>
          <p:spPr>
            <a:xfrm>
              <a:off x="6360805"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99" name="pl1299"/>
            <p:cNvSpPr/>
            <p:nvPr/>
          </p:nvSpPr>
          <p:spPr>
            <a:xfrm>
              <a:off x="6360805"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0" name="pl1300"/>
            <p:cNvSpPr/>
            <p:nvPr/>
          </p:nvSpPr>
          <p:spPr>
            <a:xfrm>
              <a:off x="6360805"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1" name="pl1301"/>
            <p:cNvSpPr/>
            <p:nvPr/>
          </p:nvSpPr>
          <p:spPr>
            <a:xfrm>
              <a:off x="6360805"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2" name="pl1302"/>
            <p:cNvSpPr/>
            <p:nvPr/>
          </p:nvSpPr>
          <p:spPr>
            <a:xfrm>
              <a:off x="6360805"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3" name="pl1303"/>
            <p:cNvSpPr/>
            <p:nvPr/>
          </p:nvSpPr>
          <p:spPr>
            <a:xfrm>
              <a:off x="6360805"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4" name="pl1304"/>
            <p:cNvSpPr/>
            <p:nvPr/>
          </p:nvSpPr>
          <p:spPr>
            <a:xfrm>
              <a:off x="6360805"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5" name="pl1305"/>
            <p:cNvSpPr/>
            <p:nvPr/>
          </p:nvSpPr>
          <p:spPr>
            <a:xfrm>
              <a:off x="6360805"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6" name="pl1306"/>
            <p:cNvSpPr/>
            <p:nvPr/>
          </p:nvSpPr>
          <p:spPr>
            <a:xfrm>
              <a:off x="6360805"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07" name="pl1307"/>
            <p:cNvSpPr/>
            <p:nvPr/>
          </p:nvSpPr>
          <p:spPr>
            <a:xfrm>
              <a:off x="654107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8" name="pl1308"/>
            <p:cNvSpPr/>
            <p:nvPr/>
          </p:nvSpPr>
          <p:spPr>
            <a:xfrm>
              <a:off x="678144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9" name="pl1309"/>
            <p:cNvSpPr/>
            <p:nvPr/>
          </p:nvSpPr>
          <p:spPr>
            <a:xfrm>
              <a:off x="70218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0" name="pl1310"/>
            <p:cNvSpPr/>
            <p:nvPr/>
          </p:nvSpPr>
          <p:spPr>
            <a:xfrm>
              <a:off x="72621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1" name="pl1311"/>
            <p:cNvSpPr/>
            <p:nvPr/>
          </p:nvSpPr>
          <p:spPr>
            <a:xfrm>
              <a:off x="750254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2" name="pl1312"/>
            <p:cNvSpPr/>
            <p:nvPr/>
          </p:nvSpPr>
          <p:spPr>
            <a:xfrm>
              <a:off x="6360805"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3" name="pl1313"/>
            <p:cNvSpPr/>
            <p:nvPr/>
          </p:nvSpPr>
          <p:spPr>
            <a:xfrm>
              <a:off x="6360805"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4" name="pl1314"/>
            <p:cNvSpPr/>
            <p:nvPr/>
          </p:nvSpPr>
          <p:spPr>
            <a:xfrm>
              <a:off x="6360805"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5" name="pl1315"/>
            <p:cNvSpPr/>
            <p:nvPr/>
          </p:nvSpPr>
          <p:spPr>
            <a:xfrm>
              <a:off x="6360805"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6" name="pl1316"/>
            <p:cNvSpPr/>
            <p:nvPr/>
          </p:nvSpPr>
          <p:spPr>
            <a:xfrm>
              <a:off x="6360805"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7" name="pl1317"/>
            <p:cNvSpPr/>
            <p:nvPr/>
          </p:nvSpPr>
          <p:spPr>
            <a:xfrm>
              <a:off x="6360805"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8" name="pl1318"/>
            <p:cNvSpPr/>
            <p:nvPr/>
          </p:nvSpPr>
          <p:spPr>
            <a:xfrm>
              <a:off x="6360805"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19" name="pl1319"/>
            <p:cNvSpPr/>
            <p:nvPr/>
          </p:nvSpPr>
          <p:spPr>
            <a:xfrm>
              <a:off x="6360805"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20" name="pl1320"/>
            <p:cNvSpPr/>
            <p:nvPr/>
          </p:nvSpPr>
          <p:spPr>
            <a:xfrm>
              <a:off x="642089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1" name="pl1321"/>
            <p:cNvSpPr/>
            <p:nvPr/>
          </p:nvSpPr>
          <p:spPr>
            <a:xfrm>
              <a:off x="666126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2" name="pl1322"/>
            <p:cNvSpPr/>
            <p:nvPr/>
          </p:nvSpPr>
          <p:spPr>
            <a:xfrm>
              <a:off x="69016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3" name="pl1323"/>
            <p:cNvSpPr/>
            <p:nvPr/>
          </p:nvSpPr>
          <p:spPr>
            <a:xfrm>
              <a:off x="71419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4" name="pl1324"/>
            <p:cNvSpPr/>
            <p:nvPr/>
          </p:nvSpPr>
          <p:spPr>
            <a:xfrm>
              <a:off x="738235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5" name="pl1325"/>
            <p:cNvSpPr/>
            <p:nvPr/>
          </p:nvSpPr>
          <p:spPr>
            <a:xfrm>
              <a:off x="762272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6" name="pl1326"/>
            <p:cNvSpPr/>
            <p:nvPr/>
          </p:nvSpPr>
          <p:spPr>
            <a:xfrm>
              <a:off x="6420897"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327" name="pl1327"/>
            <p:cNvSpPr/>
            <p:nvPr/>
          </p:nvSpPr>
          <p:spPr>
            <a:xfrm>
              <a:off x="6420897"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40651" cap="flat">
              <a:solidFill>
                <a:srgbClr val="BEBEBE">
                  <a:alpha val="69803"/>
                </a:srgbClr>
              </a:solidFill>
              <a:prstDash val="solid"/>
              <a:round/>
            </a:ln>
          </p:spPr>
          <p:txBody>
            <a:bodyPr/>
            <a:lstStyle/>
            <a:p/>
          </p:txBody>
        </p:sp>
        <p:sp>
          <p:nvSpPr>
            <p:cNvPr id="1328" name="pl1328"/>
            <p:cNvSpPr/>
            <p:nvPr/>
          </p:nvSpPr>
          <p:spPr>
            <a:xfrm>
              <a:off x="6420897"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329" name="pl1329"/>
            <p:cNvSpPr/>
            <p:nvPr/>
          </p:nvSpPr>
          <p:spPr>
            <a:xfrm>
              <a:off x="6420897"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330" name="pl1330"/>
            <p:cNvSpPr/>
            <p:nvPr/>
          </p:nvSpPr>
          <p:spPr>
            <a:xfrm>
              <a:off x="6420897"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331" name="pl1331"/>
            <p:cNvSpPr/>
            <p:nvPr/>
          </p:nvSpPr>
          <p:spPr>
            <a:xfrm>
              <a:off x="6420897"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332" name="pl1332"/>
            <p:cNvSpPr/>
            <p:nvPr/>
          </p:nvSpPr>
          <p:spPr>
            <a:xfrm>
              <a:off x="6420897"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333" name="pl1333"/>
            <p:cNvSpPr/>
            <p:nvPr/>
          </p:nvSpPr>
          <p:spPr>
            <a:xfrm>
              <a:off x="6420897"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334" name="pl1334"/>
            <p:cNvSpPr/>
            <p:nvPr/>
          </p:nvSpPr>
          <p:spPr>
            <a:xfrm>
              <a:off x="6420897"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335" name="pl1335"/>
            <p:cNvSpPr/>
            <p:nvPr/>
          </p:nvSpPr>
          <p:spPr>
            <a:xfrm>
              <a:off x="6420897"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336" name="pl1336"/>
            <p:cNvSpPr/>
            <p:nvPr/>
          </p:nvSpPr>
          <p:spPr>
            <a:xfrm>
              <a:off x="6420897"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337" name="pl1337"/>
            <p:cNvSpPr/>
            <p:nvPr/>
          </p:nvSpPr>
          <p:spPr>
            <a:xfrm>
              <a:off x="6420897"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338" name="pl1338"/>
            <p:cNvSpPr/>
            <p:nvPr/>
          </p:nvSpPr>
          <p:spPr>
            <a:xfrm>
              <a:off x="6420897"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339" name="pl1339"/>
            <p:cNvSpPr/>
            <p:nvPr/>
          </p:nvSpPr>
          <p:spPr>
            <a:xfrm>
              <a:off x="6420897"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340" name="pl1340"/>
            <p:cNvSpPr/>
            <p:nvPr/>
          </p:nvSpPr>
          <p:spPr>
            <a:xfrm>
              <a:off x="6420897"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341" name="pl1341"/>
            <p:cNvSpPr/>
            <p:nvPr/>
          </p:nvSpPr>
          <p:spPr>
            <a:xfrm>
              <a:off x="6420897"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342" name="pl1342"/>
            <p:cNvSpPr/>
            <p:nvPr/>
          </p:nvSpPr>
          <p:spPr>
            <a:xfrm>
              <a:off x="6420897"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343" name="pl1343"/>
            <p:cNvSpPr/>
            <p:nvPr/>
          </p:nvSpPr>
          <p:spPr>
            <a:xfrm>
              <a:off x="6420897"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44" name="pl1344"/>
            <p:cNvSpPr/>
            <p:nvPr/>
          </p:nvSpPr>
          <p:spPr>
            <a:xfrm>
              <a:off x="6420897"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345" name="pl1345"/>
            <p:cNvSpPr/>
            <p:nvPr/>
          </p:nvSpPr>
          <p:spPr>
            <a:xfrm>
              <a:off x="6420897"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346" name="pl1346"/>
            <p:cNvSpPr/>
            <p:nvPr/>
          </p:nvSpPr>
          <p:spPr>
            <a:xfrm>
              <a:off x="6420897"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347" name="pl1347"/>
            <p:cNvSpPr/>
            <p:nvPr/>
          </p:nvSpPr>
          <p:spPr>
            <a:xfrm>
              <a:off x="6420897"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348" name="pl1348"/>
            <p:cNvSpPr/>
            <p:nvPr/>
          </p:nvSpPr>
          <p:spPr>
            <a:xfrm>
              <a:off x="6420897"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349" name="pl1349"/>
            <p:cNvSpPr/>
            <p:nvPr/>
          </p:nvSpPr>
          <p:spPr>
            <a:xfrm>
              <a:off x="6420897"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50" name="pl1350"/>
            <p:cNvSpPr/>
            <p:nvPr/>
          </p:nvSpPr>
          <p:spPr>
            <a:xfrm>
              <a:off x="6420897"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51" name="pl1351"/>
            <p:cNvSpPr/>
            <p:nvPr/>
          </p:nvSpPr>
          <p:spPr>
            <a:xfrm>
              <a:off x="6420897"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52" name="pl1352"/>
            <p:cNvSpPr/>
            <p:nvPr/>
          </p:nvSpPr>
          <p:spPr>
            <a:xfrm>
              <a:off x="6420897"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353" name="pl1353"/>
            <p:cNvSpPr/>
            <p:nvPr/>
          </p:nvSpPr>
          <p:spPr>
            <a:xfrm>
              <a:off x="6420897"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354" name="pl1354"/>
            <p:cNvSpPr/>
            <p:nvPr/>
          </p:nvSpPr>
          <p:spPr>
            <a:xfrm>
              <a:off x="6420897"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355" name="pl1355"/>
            <p:cNvSpPr/>
            <p:nvPr/>
          </p:nvSpPr>
          <p:spPr>
            <a:xfrm>
              <a:off x="6420897"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356" name="pl1356"/>
            <p:cNvSpPr/>
            <p:nvPr/>
          </p:nvSpPr>
          <p:spPr>
            <a:xfrm>
              <a:off x="6420897"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40651" cap="flat">
              <a:solidFill>
                <a:srgbClr val="000000">
                  <a:alpha val="100000"/>
                </a:srgbClr>
              </a:solidFill>
              <a:prstDash val="solid"/>
              <a:round/>
            </a:ln>
          </p:spPr>
          <p:txBody>
            <a:bodyPr/>
            <a:lstStyle/>
            <a:p/>
          </p:txBody>
        </p:sp>
        <p:sp>
          <p:nvSpPr>
            <p:cNvPr id="1357" name="pl1357"/>
            <p:cNvSpPr/>
            <p:nvPr/>
          </p:nvSpPr>
          <p:spPr>
            <a:xfrm>
              <a:off x="6420897"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C19B00">
                  <a:alpha val="100000"/>
                </a:srgbClr>
              </a:solidFill>
              <a:prstDash val="solid"/>
              <a:round/>
            </a:ln>
          </p:spPr>
          <p:txBody>
            <a:bodyPr/>
            <a:lstStyle/>
            <a:p/>
          </p:txBody>
        </p:sp>
        <p:sp>
          <p:nvSpPr>
            <p:cNvPr id="1358" name="pl1358"/>
            <p:cNvSpPr/>
            <p:nvPr/>
          </p:nvSpPr>
          <p:spPr>
            <a:xfrm>
              <a:off x="6360805"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359" name="tx1359"/>
            <p:cNvSpPr/>
            <p:nvPr/>
          </p:nvSpPr>
          <p:spPr>
            <a:xfrm>
              <a:off x="6390752" y="965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60" name="tx1360"/>
            <p:cNvSpPr/>
            <p:nvPr/>
          </p:nvSpPr>
          <p:spPr>
            <a:xfrm>
              <a:off x="6631117"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61" name="tx1361"/>
            <p:cNvSpPr/>
            <p:nvPr/>
          </p:nvSpPr>
          <p:spPr>
            <a:xfrm>
              <a:off x="6853432" y="9728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62" name="tx1362"/>
            <p:cNvSpPr/>
            <p:nvPr/>
          </p:nvSpPr>
          <p:spPr>
            <a:xfrm>
              <a:off x="7033507" y="1434763"/>
              <a:ext cx="216968"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363" name="tx1363"/>
            <p:cNvSpPr/>
            <p:nvPr/>
          </p:nvSpPr>
          <p:spPr>
            <a:xfrm>
              <a:off x="7304017" y="11842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64" name="tx1364"/>
            <p:cNvSpPr/>
            <p:nvPr/>
          </p:nvSpPr>
          <p:spPr>
            <a:xfrm>
              <a:off x="7562432" y="858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365" name="rc1365"/>
            <p:cNvSpPr/>
            <p:nvPr/>
          </p:nvSpPr>
          <p:spPr>
            <a:xfrm>
              <a:off x="6360805" y="1918357"/>
              <a:ext cx="1322008" cy="758825"/>
            </a:xfrm>
            <a:prstGeom prst="rect">
              <a:avLst/>
            </a:prstGeom>
            <a:solidFill>
              <a:srgbClr val="EBEBEB">
                <a:alpha val="100000"/>
              </a:srgbClr>
            </a:solidFill>
          </p:spPr>
          <p:txBody>
            <a:bodyPr/>
            <a:lstStyle/>
            <a:p/>
          </p:txBody>
        </p:sp>
        <p:sp>
          <p:nvSpPr>
            <p:cNvPr id="1366" name="pl1366"/>
            <p:cNvSpPr/>
            <p:nvPr/>
          </p:nvSpPr>
          <p:spPr>
            <a:xfrm>
              <a:off x="6360805"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67" name="pl1367"/>
            <p:cNvSpPr/>
            <p:nvPr/>
          </p:nvSpPr>
          <p:spPr>
            <a:xfrm>
              <a:off x="6360805"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68" name="pl1368"/>
            <p:cNvSpPr/>
            <p:nvPr/>
          </p:nvSpPr>
          <p:spPr>
            <a:xfrm>
              <a:off x="6360805"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69" name="pl1369"/>
            <p:cNvSpPr/>
            <p:nvPr/>
          </p:nvSpPr>
          <p:spPr>
            <a:xfrm>
              <a:off x="6360805"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0" name="pl1370"/>
            <p:cNvSpPr/>
            <p:nvPr/>
          </p:nvSpPr>
          <p:spPr>
            <a:xfrm>
              <a:off x="6360805"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1" name="pl1371"/>
            <p:cNvSpPr/>
            <p:nvPr/>
          </p:nvSpPr>
          <p:spPr>
            <a:xfrm>
              <a:off x="6360805"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2" name="pl1372"/>
            <p:cNvSpPr/>
            <p:nvPr/>
          </p:nvSpPr>
          <p:spPr>
            <a:xfrm>
              <a:off x="6360805"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3" name="pl1373"/>
            <p:cNvSpPr/>
            <p:nvPr/>
          </p:nvSpPr>
          <p:spPr>
            <a:xfrm>
              <a:off x="6360805"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4" name="pl1374"/>
            <p:cNvSpPr/>
            <p:nvPr/>
          </p:nvSpPr>
          <p:spPr>
            <a:xfrm>
              <a:off x="6360805"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75" name="pl1375"/>
            <p:cNvSpPr/>
            <p:nvPr/>
          </p:nvSpPr>
          <p:spPr>
            <a:xfrm>
              <a:off x="654107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6" name="pl1376"/>
            <p:cNvSpPr/>
            <p:nvPr/>
          </p:nvSpPr>
          <p:spPr>
            <a:xfrm>
              <a:off x="678144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7" name="pl1377"/>
            <p:cNvSpPr/>
            <p:nvPr/>
          </p:nvSpPr>
          <p:spPr>
            <a:xfrm>
              <a:off x="70218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8" name="pl1378"/>
            <p:cNvSpPr/>
            <p:nvPr/>
          </p:nvSpPr>
          <p:spPr>
            <a:xfrm>
              <a:off x="72621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9" name="pl1379"/>
            <p:cNvSpPr/>
            <p:nvPr/>
          </p:nvSpPr>
          <p:spPr>
            <a:xfrm>
              <a:off x="750254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80" name="pl1380"/>
            <p:cNvSpPr/>
            <p:nvPr/>
          </p:nvSpPr>
          <p:spPr>
            <a:xfrm>
              <a:off x="6360805"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1" name="pl1381"/>
            <p:cNvSpPr/>
            <p:nvPr/>
          </p:nvSpPr>
          <p:spPr>
            <a:xfrm>
              <a:off x="6360805"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2" name="pl1382"/>
            <p:cNvSpPr/>
            <p:nvPr/>
          </p:nvSpPr>
          <p:spPr>
            <a:xfrm>
              <a:off x="6360805"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3" name="pl1383"/>
            <p:cNvSpPr/>
            <p:nvPr/>
          </p:nvSpPr>
          <p:spPr>
            <a:xfrm>
              <a:off x="6360805"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4" name="pl1384"/>
            <p:cNvSpPr/>
            <p:nvPr/>
          </p:nvSpPr>
          <p:spPr>
            <a:xfrm>
              <a:off x="6360805"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5" name="pl1385"/>
            <p:cNvSpPr/>
            <p:nvPr/>
          </p:nvSpPr>
          <p:spPr>
            <a:xfrm>
              <a:off x="6360805"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6" name="pl1386"/>
            <p:cNvSpPr/>
            <p:nvPr/>
          </p:nvSpPr>
          <p:spPr>
            <a:xfrm>
              <a:off x="6360805"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7" name="pl1387"/>
            <p:cNvSpPr/>
            <p:nvPr/>
          </p:nvSpPr>
          <p:spPr>
            <a:xfrm>
              <a:off x="6360805"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88" name="pl1388"/>
            <p:cNvSpPr/>
            <p:nvPr/>
          </p:nvSpPr>
          <p:spPr>
            <a:xfrm>
              <a:off x="642089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9" name="pl1389"/>
            <p:cNvSpPr/>
            <p:nvPr/>
          </p:nvSpPr>
          <p:spPr>
            <a:xfrm>
              <a:off x="666126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0" name="pl1390"/>
            <p:cNvSpPr/>
            <p:nvPr/>
          </p:nvSpPr>
          <p:spPr>
            <a:xfrm>
              <a:off x="69016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1" name="pl1391"/>
            <p:cNvSpPr/>
            <p:nvPr/>
          </p:nvSpPr>
          <p:spPr>
            <a:xfrm>
              <a:off x="71419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2" name="pl1392"/>
            <p:cNvSpPr/>
            <p:nvPr/>
          </p:nvSpPr>
          <p:spPr>
            <a:xfrm>
              <a:off x="738235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3" name="pl1393"/>
            <p:cNvSpPr/>
            <p:nvPr/>
          </p:nvSpPr>
          <p:spPr>
            <a:xfrm>
              <a:off x="762272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4" name="pl1394"/>
            <p:cNvSpPr/>
            <p:nvPr/>
          </p:nvSpPr>
          <p:spPr>
            <a:xfrm>
              <a:off x="6420897"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395" name="pl1395"/>
            <p:cNvSpPr/>
            <p:nvPr/>
          </p:nvSpPr>
          <p:spPr>
            <a:xfrm>
              <a:off x="6420897"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40651" cap="flat">
              <a:solidFill>
                <a:srgbClr val="BEBEBE">
                  <a:alpha val="69803"/>
                </a:srgbClr>
              </a:solidFill>
              <a:prstDash val="solid"/>
              <a:round/>
            </a:ln>
          </p:spPr>
          <p:txBody>
            <a:bodyPr/>
            <a:lstStyle/>
            <a:p/>
          </p:txBody>
        </p:sp>
        <p:sp>
          <p:nvSpPr>
            <p:cNvPr id="1396" name="pl1396"/>
            <p:cNvSpPr/>
            <p:nvPr/>
          </p:nvSpPr>
          <p:spPr>
            <a:xfrm>
              <a:off x="6420897"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397" name="pl1397"/>
            <p:cNvSpPr/>
            <p:nvPr/>
          </p:nvSpPr>
          <p:spPr>
            <a:xfrm>
              <a:off x="6420897"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398" name="pl1398"/>
            <p:cNvSpPr/>
            <p:nvPr/>
          </p:nvSpPr>
          <p:spPr>
            <a:xfrm>
              <a:off x="6420897"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399" name="pl1399"/>
            <p:cNvSpPr/>
            <p:nvPr/>
          </p:nvSpPr>
          <p:spPr>
            <a:xfrm>
              <a:off x="6420897"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400" name="pl1400"/>
            <p:cNvSpPr/>
            <p:nvPr/>
          </p:nvSpPr>
          <p:spPr>
            <a:xfrm>
              <a:off x="6420897"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401" name="pl1401"/>
            <p:cNvSpPr/>
            <p:nvPr/>
          </p:nvSpPr>
          <p:spPr>
            <a:xfrm>
              <a:off x="6420897"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02" name="pl1402"/>
            <p:cNvSpPr/>
            <p:nvPr/>
          </p:nvSpPr>
          <p:spPr>
            <a:xfrm>
              <a:off x="6420897"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403" name="pl1403"/>
            <p:cNvSpPr/>
            <p:nvPr/>
          </p:nvSpPr>
          <p:spPr>
            <a:xfrm>
              <a:off x="6420897"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404" name="pl1404"/>
            <p:cNvSpPr/>
            <p:nvPr/>
          </p:nvSpPr>
          <p:spPr>
            <a:xfrm>
              <a:off x="6420897"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405" name="pl1405"/>
            <p:cNvSpPr/>
            <p:nvPr/>
          </p:nvSpPr>
          <p:spPr>
            <a:xfrm>
              <a:off x="6420897"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406" name="pl1406"/>
            <p:cNvSpPr/>
            <p:nvPr/>
          </p:nvSpPr>
          <p:spPr>
            <a:xfrm>
              <a:off x="6420897"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407" name="pl1407"/>
            <p:cNvSpPr/>
            <p:nvPr/>
          </p:nvSpPr>
          <p:spPr>
            <a:xfrm>
              <a:off x="6420897"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408" name="pl1408"/>
            <p:cNvSpPr/>
            <p:nvPr/>
          </p:nvSpPr>
          <p:spPr>
            <a:xfrm>
              <a:off x="6420897"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409" name="pl1409"/>
            <p:cNvSpPr/>
            <p:nvPr/>
          </p:nvSpPr>
          <p:spPr>
            <a:xfrm>
              <a:off x="6420897"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10" name="pl1410"/>
            <p:cNvSpPr/>
            <p:nvPr/>
          </p:nvSpPr>
          <p:spPr>
            <a:xfrm>
              <a:off x="6420897"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11" name="pl1411"/>
            <p:cNvSpPr/>
            <p:nvPr/>
          </p:nvSpPr>
          <p:spPr>
            <a:xfrm>
              <a:off x="6420897"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12" name="pl1412"/>
            <p:cNvSpPr/>
            <p:nvPr/>
          </p:nvSpPr>
          <p:spPr>
            <a:xfrm>
              <a:off x="6420897"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413" name="pl1413"/>
            <p:cNvSpPr/>
            <p:nvPr/>
          </p:nvSpPr>
          <p:spPr>
            <a:xfrm>
              <a:off x="6420897"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414" name="pl1414"/>
            <p:cNvSpPr/>
            <p:nvPr/>
          </p:nvSpPr>
          <p:spPr>
            <a:xfrm>
              <a:off x="6420897"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415" name="pl1415"/>
            <p:cNvSpPr/>
            <p:nvPr/>
          </p:nvSpPr>
          <p:spPr>
            <a:xfrm>
              <a:off x="6420897"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416" name="pl1416"/>
            <p:cNvSpPr/>
            <p:nvPr/>
          </p:nvSpPr>
          <p:spPr>
            <a:xfrm>
              <a:off x="6420897"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417" name="pl1417"/>
            <p:cNvSpPr/>
            <p:nvPr/>
          </p:nvSpPr>
          <p:spPr>
            <a:xfrm>
              <a:off x="6420897"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18" name="pl1418"/>
            <p:cNvSpPr/>
            <p:nvPr/>
          </p:nvSpPr>
          <p:spPr>
            <a:xfrm>
              <a:off x="6420897"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19" name="pl1419"/>
            <p:cNvSpPr/>
            <p:nvPr/>
          </p:nvSpPr>
          <p:spPr>
            <a:xfrm>
              <a:off x="6420897"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20" name="pl1420"/>
            <p:cNvSpPr/>
            <p:nvPr/>
          </p:nvSpPr>
          <p:spPr>
            <a:xfrm>
              <a:off x="6420897"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421" name="pl1421"/>
            <p:cNvSpPr/>
            <p:nvPr/>
          </p:nvSpPr>
          <p:spPr>
            <a:xfrm>
              <a:off x="6420897"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422" name="pl1422"/>
            <p:cNvSpPr/>
            <p:nvPr/>
          </p:nvSpPr>
          <p:spPr>
            <a:xfrm>
              <a:off x="6420897"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423" name="pl1423"/>
            <p:cNvSpPr/>
            <p:nvPr/>
          </p:nvSpPr>
          <p:spPr>
            <a:xfrm>
              <a:off x="6420897"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424" name="pl1424"/>
            <p:cNvSpPr/>
            <p:nvPr/>
          </p:nvSpPr>
          <p:spPr>
            <a:xfrm>
              <a:off x="6420897"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40651" cap="flat">
              <a:solidFill>
                <a:srgbClr val="000000">
                  <a:alpha val="100000"/>
                </a:srgbClr>
              </a:solidFill>
              <a:prstDash val="solid"/>
              <a:round/>
            </a:ln>
          </p:spPr>
          <p:txBody>
            <a:bodyPr/>
            <a:lstStyle/>
            <a:p/>
          </p:txBody>
        </p:sp>
        <p:sp>
          <p:nvSpPr>
            <p:cNvPr id="1425" name="pl1425"/>
            <p:cNvSpPr/>
            <p:nvPr/>
          </p:nvSpPr>
          <p:spPr>
            <a:xfrm>
              <a:off x="6420897"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00BD63">
                  <a:alpha val="100000"/>
                </a:srgbClr>
              </a:solidFill>
              <a:prstDash val="solid"/>
              <a:round/>
            </a:ln>
          </p:spPr>
          <p:txBody>
            <a:bodyPr/>
            <a:lstStyle/>
            <a:p/>
          </p:txBody>
        </p:sp>
        <p:sp>
          <p:nvSpPr>
            <p:cNvPr id="1426" name="pl1426"/>
            <p:cNvSpPr/>
            <p:nvPr/>
          </p:nvSpPr>
          <p:spPr>
            <a:xfrm>
              <a:off x="6360805"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427" name="tx1427"/>
            <p:cNvSpPr/>
            <p:nvPr/>
          </p:nvSpPr>
          <p:spPr>
            <a:xfrm>
              <a:off x="6360607" y="19646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428" name="tx1428"/>
            <p:cNvSpPr/>
            <p:nvPr/>
          </p:nvSpPr>
          <p:spPr>
            <a:xfrm>
              <a:off x="6600972" y="19749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429" name="tx1429"/>
            <p:cNvSpPr/>
            <p:nvPr/>
          </p:nvSpPr>
          <p:spPr>
            <a:xfrm>
              <a:off x="6871482" y="19838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430" name="tx1430"/>
            <p:cNvSpPr/>
            <p:nvPr/>
          </p:nvSpPr>
          <p:spPr>
            <a:xfrm>
              <a:off x="7081702" y="1971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31" name="tx1431"/>
            <p:cNvSpPr/>
            <p:nvPr/>
          </p:nvSpPr>
          <p:spPr>
            <a:xfrm>
              <a:off x="7322067" y="19564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432" name="tx1432"/>
            <p:cNvSpPr/>
            <p:nvPr/>
          </p:nvSpPr>
          <p:spPr>
            <a:xfrm>
              <a:off x="7562432" y="1977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433" name="rc1433"/>
            <p:cNvSpPr/>
            <p:nvPr/>
          </p:nvSpPr>
          <p:spPr>
            <a:xfrm>
              <a:off x="6360805" y="2961634"/>
              <a:ext cx="1322008" cy="758825"/>
            </a:xfrm>
            <a:prstGeom prst="rect">
              <a:avLst/>
            </a:prstGeom>
            <a:solidFill>
              <a:srgbClr val="EBEBEB">
                <a:alpha val="100000"/>
              </a:srgbClr>
            </a:solidFill>
          </p:spPr>
          <p:txBody>
            <a:bodyPr/>
            <a:lstStyle/>
            <a:p/>
          </p:txBody>
        </p:sp>
        <p:sp>
          <p:nvSpPr>
            <p:cNvPr id="1434" name="pl1434"/>
            <p:cNvSpPr/>
            <p:nvPr/>
          </p:nvSpPr>
          <p:spPr>
            <a:xfrm>
              <a:off x="6360805"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5" name="pl1435"/>
            <p:cNvSpPr/>
            <p:nvPr/>
          </p:nvSpPr>
          <p:spPr>
            <a:xfrm>
              <a:off x="6360805"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6" name="pl1436"/>
            <p:cNvSpPr/>
            <p:nvPr/>
          </p:nvSpPr>
          <p:spPr>
            <a:xfrm>
              <a:off x="6360805"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7" name="pl1437"/>
            <p:cNvSpPr/>
            <p:nvPr/>
          </p:nvSpPr>
          <p:spPr>
            <a:xfrm>
              <a:off x="6360805"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8" name="pl1438"/>
            <p:cNvSpPr/>
            <p:nvPr/>
          </p:nvSpPr>
          <p:spPr>
            <a:xfrm>
              <a:off x="6360805"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9" name="pl1439"/>
            <p:cNvSpPr/>
            <p:nvPr/>
          </p:nvSpPr>
          <p:spPr>
            <a:xfrm>
              <a:off x="6360805"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0" name="pl1440"/>
            <p:cNvSpPr/>
            <p:nvPr/>
          </p:nvSpPr>
          <p:spPr>
            <a:xfrm>
              <a:off x="6360805"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1" name="pl1441"/>
            <p:cNvSpPr/>
            <p:nvPr/>
          </p:nvSpPr>
          <p:spPr>
            <a:xfrm>
              <a:off x="6360805"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2" name="pl1442"/>
            <p:cNvSpPr/>
            <p:nvPr/>
          </p:nvSpPr>
          <p:spPr>
            <a:xfrm>
              <a:off x="6360805"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3" name="pl1443"/>
            <p:cNvSpPr/>
            <p:nvPr/>
          </p:nvSpPr>
          <p:spPr>
            <a:xfrm>
              <a:off x="654107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4" name="pl1444"/>
            <p:cNvSpPr/>
            <p:nvPr/>
          </p:nvSpPr>
          <p:spPr>
            <a:xfrm>
              <a:off x="678144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5" name="pl1445"/>
            <p:cNvSpPr/>
            <p:nvPr/>
          </p:nvSpPr>
          <p:spPr>
            <a:xfrm>
              <a:off x="70218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6" name="pl1446"/>
            <p:cNvSpPr/>
            <p:nvPr/>
          </p:nvSpPr>
          <p:spPr>
            <a:xfrm>
              <a:off x="72621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7" name="pl1447"/>
            <p:cNvSpPr/>
            <p:nvPr/>
          </p:nvSpPr>
          <p:spPr>
            <a:xfrm>
              <a:off x="750254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48" name="pl1448"/>
            <p:cNvSpPr/>
            <p:nvPr/>
          </p:nvSpPr>
          <p:spPr>
            <a:xfrm>
              <a:off x="6360805"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49" name="pl1449"/>
            <p:cNvSpPr/>
            <p:nvPr/>
          </p:nvSpPr>
          <p:spPr>
            <a:xfrm>
              <a:off x="6360805"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0" name="pl1450"/>
            <p:cNvSpPr/>
            <p:nvPr/>
          </p:nvSpPr>
          <p:spPr>
            <a:xfrm>
              <a:off x="6360805"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1" name="pl1451"/>
            <p:cNvSpPr/>
            <p:nvPr/>
          </p:nvSpPr>
          <p:spPr>
            <a:xfrm>
              <a:off x="6360805"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2" name="pl1452"/>
            <p:cNvSpPr/>
            <p:nvPr/>
          </p:nvSpPr>
          <p:spPr>
            <a:xfrm>
              <a:off x="6360805"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3" name="pl1453"/>
            <p:cNvSpPr/>
            <p:nvPr/>
          </p:nvSpPr>
          <p:spPr>
            <a:xfrm>
              <a:off x="6360805"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4" name="pl1454"/>
            <p:cNvSpPr/>
            <p:nvPr/>
          </p:nvSpPr>
          <p:spPr>
            <a:xfrm>
              <a:off x="6360805"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5" name="pl1455"/>
            <p:cNvSpPr/>
            <p:nvPr/>
          </p:nvSpPr>
          <p:spPr>
            <a:xfrm>
              <a:off x="6360805"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56" name="pl1456"/>
            <p:cNvSpPr/>
            <p:nvPr/>
          </p:nvSpPr>
          <p:spPr>
            <a:xfrm>
              <a:off x="642089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7" name="pl1457"/>
            <p:cNvSpPr/>
            <p:nvPr/>
          </p:nvSpPr>
          <p:spPr>
            <a:xfrm>
              <a:off x="666126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8" name="pl1458"/>
            <p:cNvSpPr/>
            <p:nvPr/>
          </p:nvSpPr>
          <p:spPr>
            <a:xfrm>
              <a:off x="69016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9" name="pl1459"/>
            <p:cNvSpPr/>
            <p:nvPr/>
          </p:nvSpPr>
          <p:spPr>
            <a:xfrm>
              <a:off x="71419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60" name="pl1460"/>
            <p:cNvSpPr/>
            <p:nvPr/>
          </p:nvSpPr>
          <p:spPr>
            <a:xfrm>
              <a:off x="738235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61" name="pl1461"/>
            <p:cNvSpPr/>
            <p:nvPr/>
          </p:nvSpPr>
          <p:spPr>
            <a:xfrm>
              <a:off x="762272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62" name="pl1462"/>
            <p:cNvSpPr/>
            <p:nvPr/>
          </p:nvSpPr>
          <p:spPr>
            <a:xfrm>
              <a:off x="6420897"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463" name="pl1463"/>
            <p:cNvSpPr/>
            <p:nvPr/>
          </p:nvSpPr>
          <p:spPr>
            <a:xfrm>
              <a:off x="6420897"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40651" cap="flat">
              <a:solidFill>
                <a:srgbClr val="BEBEBE">
                  <a:alpha val="69803"/>
                </a:srgbClr>
              </a:solidFill>
              <a:prstDash val="solid"/>
              <a:round/>
            </a:ln>
          </p:spPr>
          <p:txBody>
            <a:bodyPr/>
            <a:lstStyle/>
            <a:p/>
          </p:txBody>
        </p:sp>
        <p:sp>
          <p:nvSpPr>
            <p:cNvPr id="1464" name="pl1464"/>
            <p:cNvSpPr/>
            <p:nvPr/>
          </p:nvSpPr>
          <p:spPr>
            <a:xfrm>
              <a:off x="6420897"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465" name="pl1465"/>
            <p:cNvSpPr/>
            <p:nvPr/>
          </p:nvSpPr>
          <p:spPr>
            <a:xfrm>
              <a:off x="6420897"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466" name="pl1466"/>
            <p:cNvSpPr/>
            <p:nvPr/>
          </p:nvSpPr>
          <p:spPr>
            <a:xfrm>
              <a:off x="6420897"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467" name="pl1467"/>
            <p:cNvSpPr/>
            <p:nvPr/>
          </p:nvSpPr>
          <p:spPr>
            <a:xfrm>
              <a:off x="6420897"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468" name="pl1468"/>
            <p:cNvSpPr/>
            <p:nvPr/>
          </p:nvSpPr>
          <p:spPr>
            <a:xfrm>
              <a:off x="6420897"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469" name="pl1469"/>
            <p:cNvSpPr/>
            <p:nvPr/>
          </p:nvSpPr>
          <p:spPr>
            <a:xfrm>
              <a:off x="6420897"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70" name="pl1470"/>
            <p:cNvSpPr/>
            <p:nvPr/>
          </p:nvSpPr>
          <p:spPr>
            <a:xfrm>
              <a:off x="6420897"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471" name="pl1471"/>
            <p:cNvSpPr/>
            <p:nvPr/>
          </p:nvSpPr>
          <p:spPr>
            <a:xfrm>
              <a:off x="6420897"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472" name="pl1472"/>
            <p:cNvSpPr/>
            <p:nvPr/>
          </p:nvSpPr>
          <p:spPr>
            <a:xfrm>
              <a:off x="6420897"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473" name="pl1473"/>
            <p:cNvSpPr/>
            <p:nvPr/>
          </p:nvSpPr>
          <p:spPr>
            <a:xfrm>
              <a:off x="6420897"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474" name="pl1474"/>
            <p:cNvSpPr/>
            <p:nvPr/>
          </p:nvSpPr>
          <p:spPr>
            <a:xfrm>
              <a:off x="6420897"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475" name="pl1475"/>
            <p:cNvSpPr/>
            <p:nvPr/>
          </p:nvSpPr>
          <p:spPr>
            <a:xfrm>
              <a:off x="6420897"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476" name="pl1476"/>
            <p:cNvSpPr/>
            <p:nvPr/>
          </p:nvSpPr>
          <p:spPr>
            <a:xfrm>
              <a:off x="6420897"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477" name="pl1477"/>
            <p:cNvSpPr/>
            <p:nvPr/>
          </p:nvSpPr>
          <p:spPr>
            <a:xfrm>
              <a:off x="6420897"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78" name="pl1478"/>
            <p:cNvSpPr/>
            <p:nvPr/>
          </p:nvSpPr>
          <p:spPr>
            <a:xfrm>
              <a:off x="6420897"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479" name="pl1479"/>
            <p:cNvSpPr/>
            <p:nvPr/>
          </p:nvSpPr>
          <p:spPr>
            <a:xfrm>
              <a:off x="6420897"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80" name="pl1480"/>
            <p:cNvSpPr/>
            <p:nvPr/>
          </p:nvSpPr>
          <p:spPr>
            <a:xfrm>
              <a:off x="6420897"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481" name="pl1481"/>
            <p:cNvSpPr/>
            <p:nvPr/>
          </p:nvSpPr>
          <p:spPr>
            <a:xfrm>
              <a:off x="6420897"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482" name="pl1482"/>
            <p:cNvSpPr/>
            <p:nvPr/>
          </p:nvSpPr>
          <p:spPr>
            <a:xfrm>
              <a:off x="6420897"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483" name="pl1483"/>
            <p:cNvSpPr/>
            <p:nvPr/>
          </p:nvSpPr>
          <p:spPr>
            <a:xfrm>
              <a:off x="6420897"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484" name="pl1484"/>
            <p:cNvSpPr/>
            <p:nvPr/>
          </p:nvSpPr>
          <p:spPr>
            <a:xfrm>
              <a:off x="6420897"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485" name="pl1485"/>
            <p:cNvSpPr/>
            <p:nvPr/>
          </p:nvSpPr>
          <p:spPr>
            <a:xfrm>
              <a:off x="6420897"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86" name="pl1486"/>
            <p:cNvSpPr/>
            <p:nvPr/>
          </p:nvSpPr>
          <p:spPr>
            <a:xfrm>
              <a:off x="6420897"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87" name="pl1487"/>
            <p:cNvSpPr/>
            <p:nvPr/>
          </p:nvSpPr>
          <p:spPr>
            <a:xfrm>
              <a:off x="6420897"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88" name="pl1488"/>
            <p:cNvSpPr/>
            <p:nvPr/>
          </p:nvSpPr>
          <p:spPr>
            <a:xfrm>
              <a:off x="6420897"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489" name="pl1489"/>
            <p:cNvSpPr/>
            <p:nvPr/>
          </p:nvSpPr>
          <p:spPr>
            <a:xfrm>
              <a:off x="6420897"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490" name="pl1490"/>
            <p:cNvSpPr/>
            <p:nvPr/>
          </p:nvSpPr>
          <p:spPr>
            <a:xfrm>
              <a:off x="6420897"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491" name="pl1491"/>
            <p:cNvSpPr/>
            <p:nvPr/>
          </p:nvSpPr>
          <p:spPr>
            <a:xfrm>
              <a:off x="6420897"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492" name="pl1492"/>
            <p:cNvSpPr/>
            <p:nvPr/>
          </p:nvSpPr>
          <p:spPr>
            <a:xfrm>
              <a:off x="6420897"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40651" cap="flat">
              <a:solidFill>
                <a:srgbClr val="000000">
                  <a:alpha val="100000"/>
                </a:srgbClr>
              </a:solidFill>
              <a:prstDash val="solid"/>
              <a:round/>
            </a:ln>
          </p:spPr>
          <p:txBody>
            <a:bodyPr/>
            <a:lstStyle/>
            <a:p/>
          </p:txBody>
        </p:sp>
        <p:sp>
          <p:nvSpPr>
            <p:cNvPr id="1493" name="pl1493"/>
            <p:cNvSpPr/>
            <p:nvPr/>
          </p:nvSpPr>
          <p:spPr>
            <a:xfrm>
              <a:off x="6420897"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00B2F4">
                  <a:alpha val="100000"/>
                </a:srgbClr>
              </a:solidFill>
              <a:prstDash val="solid"/>
              <a:round/>
            </a:ln>
          </p:spPr>
          <p:txBody>
            <a:bodyPr/>
            <a:lstStyle/>
            <a:p/>
          </p:txBody>
        </p:sp>
        <p:sp>
          <p:nvSpPr>
            <p:cNvPr id="1494" name="pl1494"/>
            <p:cNvSpPr/>
            <p:nvPr/>
          </p:nvSpPr>
          <p:spPr>
            <a:xfrm>
              <a:off x="6360805"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495" name="tx1495"/>
            <p:cNvSpPr/>
            <p:nvPr/>
          </p:nvSpPr>
          <p:spPr>
            <a:xfrm>
              <a:off x="6390752" y="30237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496" name="tx1496"/>
            <p:cNvSpPr/>
            <p:nvPr/>
          </p:nvSpPr>
          <p:spPr>
            <a:xfrm>
              <a:off x="6631117" y="3049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97" name="tx1497"/>
            <p:cNvSpPr/>
            <p:nvPr/>
          </p:nvSpPr>
          <p:spPr>
            <a:xfrm>
              <a:off x="6871482" y="30340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498" name="tx1498"/>
            <p:cNvSpPr/>
            <p:nvPr/>
          </p:nvSpPr>
          <p:spPr>
            <a:xfrm>
              <a:off x="7111847" y="30340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499" name="tx1499"/>
            <p:cNvSpPr/>
            <p:nvPr/>
          </p:nvSpPr>
          <p:spPr>
            <a:xfrm>
              <a:off x="7352212" y="30442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00" name="tx1500"/>
            <p:cNvSpPr/>
            <p:nvPr/>
          </p:nvSpPr>
          <p:spPr>
            <a:xfrm>
              <a:off x="7592577" y="30442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01" name="rc1501"/>
            <p:cNvSpPr/>
            <p:nvPr/>
          </p:nvSpPr>
          <p:spPr>
            <a:xfrm>
              <a:off x="6360805" y="4004911"/>
              <a:ext cx="1322008" cy="758825"/>
            </a:xfrm>
            <a:prstGeom prst="rect">
              <a:avLst/>
            </a:prstGeom>
            <a:solidFill>
              <a:srgbClr val="EBEBEB">
                <a:alpha val="100000"/>
              </a:srgbClr>
            </a:solidFill>
          </p:spPr>
          <p:txBody>
            <a:bodyPr/>
            <a:lstStyle/>
            <a:p/>
          </p:txBody>
        </p:sp>
        <p:sp>
          <p:nvSpPr>
            <p:cNvPr id="1502" name="pl1502"/>
            <p:cNvSpPr/>
            <p:nvPr/>
          </p:nvSpPr>
          <p:spPr>
            <a:xfrm>
              <a:off x="6360805"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3" name="pl1503"/>
            <p:cNvSpPr/>
            <p:nvPr/>
          </p:nvSpPr>
          <p:spPr>
            <a:xfrm>
              <a:off x="6360805"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4" name="pl1504"/>
            <p:cNvSpPr/>
            <p:nvPr/>
          </p:nvSpPr>
          <p:spPr>
            <a:xfrm>
              <a:off x="6360805"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5" name="pl1505"/>
            <p:cNvSpPr/>
            <p:nvPr/>
          </p:nvSpPr>
          <p:spPr>
            <a:xfrm>
              <a:off x="6360805"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6" name="pl1506"/>
            <p:cNvSpPr/>
            <p:nvPr/>
          </p:nvSpPr>
          <p:spPr>
            <a:xfrm>
              <a:off x="6360805"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7" name="pl1507"/>
            <p:cNvSpPr/>
            <p:nvPr/>
          </p:nvSpPr>
          <p:spPr>
            <a:xfrm>
              <a:off x="6360805"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8" name="pl1508"/>
            <p:cNvSpPr/>
            <p:nvPr/>
          </p:nvSpPr>
          <p:spPr>
            <a:xfrm>
              <a:off x="6360805"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09" name="pl1509"/>
            <p:cNvSpPr/>
            <p:nvPr/>
          </p:nvSpPr>
          <p:spPr>
            <a:xfrm>
              <a:off x="6360805"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10" name="pl1510"/>
            <p:cNvSpPr/>
            <p:nvPr/>
          </p:nvSpPr>
          <p:spPr>
            <a:xfrm>
              <a:off x="6360805"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11" name="pl1511"/>
            <p:cNvSpPr/>
            <p:nvPr/>
          </p:nvSpPr>
          <p:spPr>
            <a:xfrm>
              <a:off x="654107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2" name="pl1512"/>
            <p:cNvSpPr/>
            <p:nvPr/>
          </p:nvSpPr>
          <p:spPr>
            <a:xfrm>
              <a:off x="678144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3" name="pl1513"/>
            <p:cNvSpPr/>
            <p:nvPr/>
          </p:nvSpPr>
          <p:spPr>
            <a:xfrm>
              <a:off x="70218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4" name="pl1514"/>
            <p:cNvSpPr/>
            <p:nvPr/>
          </p:nvSpPr>
          <p:spPr>
            <a:xfrm>
              <a:off x="72621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5" name="pl1515"/>
            <p:cNvSpPr/>
            <p:nvPr/>
          </p:nvSpPr>
          <p:spPr>
            <a:xfrm>
              <a:off x="750254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6" name="pl1516"/>
            <p:cNvSpPr/>
            <p:nvPr/>
          </p:nvSpPr>
          <p:spPr>
            <a:xfrm>
              <a:off x="6360805"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17" name="pl1517"/>
            <p:cNvSpPr/>
            <p:nvPr/>
          </p:nvSpPr>
          <p:spPr>
            <a:xfrm>
              <a:off x="6360805"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18" name="pl1518"/>
            <p:cNvSpPr/>
            <p:nvPr/>
          </p:nvSpPr>
          <p:spPr>
            <a:xfrm>
              <a:off x="6360805"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19" name="pl1519"/>
            <p:cNvSpPr/>
            <p:nvPr/>
          </p:nvSpPr>
          <p:spPr>
            <a:xfrm>
              <a:off x="6360805"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20" name="pl1520"/>
            <p:cNvSpPr/>
            <p:nvPr/>
          </p:nvSpPr>
          <p:spPr>
            <a:xfrm>
              <a:off x="6360805"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21" name="pl1521"/>
            <p:cNvSpPr/>
            <p:nvPr/>
          </p:nvSpPr>
          <p:spPr>
            <a:xfrm>
              <a:off x="6360805"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22" name="pl1522"/>
            <p:cNvSpPr/>
            <p:nvPr/>
          </p:nvSpPr>
          <p:spPr>
            <a:xfrm>
              <a:off x="6360805"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23" name="pl1523"/>
            <p:cNvSpPr/>
            <p:nvPr/>
          </p:nvSpPr>
          <p:spPr>
            <a:xfrm>
              <a:off x="6360805"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24" name="pl1524"/>
            <p:cNvSpPr/>
            <p:nvPr/>
          </p:nvSpPr>
          <p:spPr>
            <a:xfrm>
              <a:off x="642089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5" name="pl1525"/>
            <p:cNvSpPr/>
            <p:nvPr/>
          </p:nvSpPr>
          <p:spPr>
            <a:xfrm>
              <a:off x="666126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6" name="pl1526"/>
            <p:cNvSpPr/>
            <p:nvPr/>
          </p:nvSpPr>
          <p:spPr>
            <a:xfrm>
              <a:off x="69016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7" name="pl1527"/>
            <p:cNvSpPr/>
            <p:nvPr/>
          </p:nvSpPr>
          <p:spPr>
            <a:xfrm>
              <a:off x="71419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8" name="pl1528"/>
            <p:cNvSpPr/>
            <p:nvPr/>
          </p:nvSpPr>
          <p:spPr>
            <a:xfrm>
              <a:off x="738235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29" name="pl1529"/>
            <p:cNvSpPr/>
            <p:nvPr/>
          </p:nvSpPr>
          <p:spPr>
            <a:xfrm>
              <a:off x="762272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30" name="pl1530"/>
            <p:cNvSpPr/>
            <p:nvPr/>
          </p:nvSpPr>
          <p:spPr>
            <a:xfrm>
              <a:off x="6420897"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531" name="pl1531"/>
            <p:cNvSpPr/>
            <p:nvPr/>
          </p:nvSpPr>
          <p:spPr>
            <a:xfrm>
              <a:off x="6420897"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1532" name="pl1532"/>
            <p:cNvSpPr/>
            <p:nvPr/>
          </p:nvSpPr>
          <p:spPr>
            <a:xfrm>
              <a:off x="6420897"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533" name="pl1533"/>
            <p:cNvSpPr/>
            <p:nvPr/>
          </p:nvSpPr>
          <p:spPr>
            <a:xfrm>
              <a:off x="6420897"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534" name="pl1534"/>
            <p:cNvSpPr/>
            <p:nvPr/>
          </p:nvSpPr>
          <p:spPr>
            <a:xfrm>
              <a:off x="6420897"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535" name="pl1535"/>
            <p:cNvSpPr/>
            <p:nvPr/>
          </p:nvSpPr>
          <p:spPr>
            <a:xfrm>
              <a:off x="6420897"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536" name="pl1536"/>
            <p:cNvSpPr/>
            <p:nvPr/>
          </p:nvSpPr>
          <p:spPr>
            <a:xfrm>
              <a:off x="6420897"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537" name="pl1537"/>
            <p:cNvSpPr/>
            <p:nvPr/>
          </p:nvSpPr>
          <p:spPr>
            <a:xfrm>
              <a:off x="6420897"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538" name="pl1538"/>
            <p:cNvSpPr/>
            <p:nvPr/>
          </p:nvSpPr>
          <p:spPr>
            <a:xfrm>
              <a:off x="6420897"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539" name="pl1539"/>
            <p:cNvSpPr/>
            <p:nvPr/>
          </p:nvSpPr>
          <p:spPr>
            <a:xfrm>
              <a:off x="6420897"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540" name="pl1540"/>
            <p:cNvSpPr/>
            <p:nvPr/>
          </p:nvSpPr>
          <p:spPr>
            <a:xfrm>
              <a:off x="6420897"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541" name="pl1541"/>
            <p:cNvSpPr/>
            <p:nvPr/>
          </p:nvSpPr>
          <p:spPr>
            <a:xfrm>
              <a:off x="6420897"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542" name="pl1542"/>
            <p:cNvSpPr/>
            <p:nvPr/>
          </p:nvSpPr>
          <p:spPr>
            <a:xfrm>
              <a:off x="6420897"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543" name="pl1543"/>
            <p:cNvSpPr/>
            <p:nvPr/>
          </p:nvSpPr>
          <p:spPr>
            <a:xfrm>
              <a:off x="6420897"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544" name="pl1544"/>
            <p:cNvSpPr/>
            <p:nvPr/>
          </p:nvSpPr>
          <p:spPr>
            <a:xfrm>
              <a:off x="6420897"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545" name="pl1545"/>
            <p:cNvSpPr/>
            <p:nvPr/>
          </p:nvSpPr>
          <p:spPr>
            <a:xfrm>
              <a:off x="6420897"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546" name="pl1546"/>
            <p:cNvSpPr/>
            <p:nvPr/>
          </p:nvSpPr>
          <p:spPr>
            <a:xfrm>
              <a:off x="6420897"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547" name="pl1547"/>
            <p:cNvSpPr/>
            <p:nvPr/>
          </p:nvSpPr>
          <p:spPr>
            <a:xfrm>
              <a:off x="6420897"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48" name="pl1548"/>
            <p:cNvSpPr/>
            <p:nvPr/>
          </p:nvSpPr>
          <p:spPr>
            <a:xfrm>
              <a:off x="6420897"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549" name="pl1549"/>
            <p:cNvSpPr/>
            <p:nvPr/>
          </p:nvSpPr>
          <p:spPr>
            <a:xfrm>
              <a:off x="6420897"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550" name="pl1550"/>
            <p:cNvSpPr/>
            <p:nvPr/>
          </p:nvSpPr>
          <p:spPr>
            <a:xfrm>
              <a:off x="6420897"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551" name="pl1551"/>
            <p:cNvSpPr/>
            <p:nvPr/>
          </p:nvSpPr>
          <p:spPr>
            <a:xfrm>
              <a:off x="6420897"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552" name="pl1552"/>
            <p:cNvSpPr/>
            <p:nvPr/>
          </p:nvSpPr>
          <p:spPr>
            <a:xfrm>
              <a:off x="6420897"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553" name="pl1553"/>
            <p:cNvSpPr/>
            <p:nvPr/>
          </p:nvSpPr>
          <p:spPr>
            <a:xfrm>
              <a:off x="6420897"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54" name="pl1554"/>
            <p:cNvSpPr/>
            <p:nvPr/>
          </p:nvSpPr>
          <p:spPr>
            <a:xfrm>
              <a:off x="6420897"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55" name="pl1555"/>
            <p:cNvSpPr/>
            <p:nvPr/>
          </p:nvSpPr>
          <p:spPr>
            <a:xfrm>
              <a:off x="6420897"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56" name="pl1556"/>
            <p:cNvSpPr/>
            <p:nvPr/>
          </p:nvSpPr>
          <p:spPr>
            <a:xfrm>
              <a:off x="6420897"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557" name="pl1557"/>
            <p:cNvSpPr/>
            <p:nvPr/>
          </p:nvSpPr>
          <p:spPr>
            <a:xfrm>
              <a:off x="6420897"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558" name="pl1558"/>
            <p:cNvSpPr/>
            <p:nvPr/>
          </p:nvSpPr>
          <p:spPr>
            <a:xfrm>
              <a:off x="6420897"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559" name="pl1559"/>
            <p:cNvSpPr/>
            <p:nvPr/>
          </p:nvSpPr>
          <p:spPr>
            <a:xfrm>
              <a:off x="6420897"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560" name="pl1560"/>
            <p:cNvSpPr/>
            <p:nvPr/>
          </p:nvSpPr>
          <p:spPr>
            <a:xfrm>
              <a:off x="6420897"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1561" name="pl1561"/>
            <p:cNvSpPr/>
            <p:nvPr/>
          </p:nvSpPr>
          <p:spPr>
            <a:xfrm>
              <a:off x="6420897"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EE67EC">
                  <a:alpha val="100000"/>
                </a:srgbClr>
              </a:solidFill>
              <a:prstDash val="solid"/>
              <a:round/>
            </a:ln>
          </p:spPr>
          <p:txBody>
            <a:bodyPr/>
            <a:lstStyle/>
            <a:p/>
          </p:txBody>
        </p:sp>
        <p:sp>
          <p:nvSpPr>
            <p:cNvPr id="1562" name="pl1562"/>
            <p:cNvSpPr/>
            <p:nvPr/>
          </p:nvSpPr>
          <p:spPr>
            <a:xfrm>
              <a:off x="6360805"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563" name="tx1563"/>
            <p:cNvSpPr/>
            <p:nvPr/>
          </p:nvSpPr>
          <p:spPr>
            <a:xfrm>
              <a:off x="6360607" y="4042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564" name="tx1564"/>
            <p:cNvSpPr/>
            <p:nvPr/>
          </p:nvSpPr>
          <p:spPr>
            <a:xfrm>
              <a:off x="6600972" y="40361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565" name="tx1565"/>
            <p:cNvSpPr/>
            <p:nvPr/>
          </p:nvSpPr>
          <p:spPr>
            <a:xfrm>
              <a:off x="6841337" y="40361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566" name="tx1566"/>
            <p:cNvSpPr/>
            <p:nvPr/>
          </p:nvSpPr>
          <p:spPr>
            <a:xfrm>
              <a:off x="7081702" y="4032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567" name="tx1567"/>
            <p:cNvSpPr/>
            <p:nvPr/>
          </p:nvSpPr>
          <p:spPr>
            <a:xfrm>
              <a:off x="7322067" y="4032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568" name="tx1568"/>
            <p:cNvSpPr/>
            <p:nvPr/>
          </p:nvSpPr>
          <p:spPr>
            <a:xfrm>
              <a:off x="7562432" y="4032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569" name="rc1569"/>
            <p:cNvSpPr/>
            <p:nvPr/>
          </p:nvSpPr>
          <p:spPr>
            <a:xfrm>
              <a:off x="7752402" y="875080"/>
              <a:ext cx="1322008" cy="758825"/>
            </a:xfrm>
            <a:prstGeom prst="rect">
              <a:avLst/>
            </a:prstGeom>
            <a:solidFill>
              <a:srgbClr val="EBEBEB">
                <a:alpha val="100000"/>
              </a:srgbClr>
            </a:solidFill>
          </p:spPr>
          <p:txBody>
            <a:bodyPr/>
            <a:lstStyle/>
            <a:p/>
          </p:txBody>
        </p:sp>
        <p:sp>
          <p:nvSpPr>
            <p:cNvPr id="1570" name="pl1570"/>
            <p:cNvSpPr/>
            <p:nvPr/>
          </p:nvSpPr>
          <p:spPr>
            <a:xfrm>
              <a:off x="7752402" y="156166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1" name="pl1571"/>
            <p:cNvSpPr/>
            <p:nvPr/>
          </p:nvSpPr>
          <p:spPr>
            <a:xfrm>
              <a:off x="7752402" y="151876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2" name="pl1572"/>
            <p:cNvSpPr/>
            <p:nvPr/>
          </p:nvSpPr>
          <p:spPr>
            <a:xfrm>
              <a:off x="7752402" y="143295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3" name="pl1573"/>
            <p:cNvSpPr/>
            <p:nvPr/>
          </p:nvSpPr>
          <p:spPr>
            <a:xfrm>
              <a:off x="7752402" y="134715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4" name="pl1574"/>
            <p:cNvSpPr/>
            <p:nvPr/>
          </p:nvSpPr>
          <p:spPr>
            <a:xfrm>
              <a:off x="7752402" y="126135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5" name="pl1575"/>
            <p:cNvSpPr/>
            <p:nvPr/>
          </p:nvSpPr>
          <p:spPr>
            <a:xfrm>
              <a:off x="7752402" y="1175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6" name="pl1576"/>
            <p:cNvSpPr/>
            <p:nvPr/>
          </p:nvSpPr>
          <p:spPr>
            <a:xfrm>
              <a:off x="7752402" y="108975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7" name="pl1577"/>
            <p:cNvSpPr/>
            <p:nvPr/>
          </p:nvSpPr>
          <p:spPr>
            <a:xfrm>
              <a:off x="7752402" y="10039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8" name="pl1578"/>
            <p:cNvSpPr/>
            <p:nvPr/>
          </p:nvSpPr>
          <p:spPr>
            <a:xfrm>
              <a:off x="7752402" y="9181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79" name="pl1579"/>
            <p:cNvSpPr/>
            <p:nvPr/>
          </p:nvSpPr>
          <p:spPr>
            <a:xfrm>
              <a:off x="793267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0" name="pl1580"/>
            <p:cNvSpPr/>
            <p:nvPr/>
          </p:nvSpPr>
          <p:spPr>
            <a:xfrm>
              <a:off x="817304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1" name="pl1581"/>
            <p:cNvSpPr/>
            <p:nvPr/>
          </p:nvSpPr>
          <p:spPr>
            <a:xfrm>
              <a:off x="841340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2" name="pl1582"/>
            <p:cNvSpPr/>
            <p:nvPr/>
          </p:nvSpPr>
          <p:spPr>
            <a:xfrm>
              <a:off x="8653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3" name="pl1583"/>
            <p:cNvSpPr/>
            <p:nvPr/>
          </p:nvSpPr>
          <p:spPr>
            <a:xfrm>
              <a:off x="889413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4" name="pl1584"/>
            <p:cNvSpPr/>
            <p:nvPr/>
          </p:nvSpPr>
          <p:spPr>
            <a:xfrm>
              <a:off x="7752402" y="147586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5" name="pl1585"/>
            <p:cNvSpPr/>
            <p:nvPr/>
          </p:nvSpPr>
          <p:spPr>
            <a:xfrm>
              <a:off x="7752402" y="139005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6" name="pl1586"/>
            <p:cNvSpPr/>
            <p:nvPr/>
          </p:nvSpPr>
          <p:spPr>
            <a:xfrm>
              <a:off x="7752402" y="130425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7" name="pl1587"/>
            <p:cNvSpPr/>
            <p:nvPr/>
          </p:nvSpPr>
          <p:spPr>
            <a:xfrm>
              <a:off x="7752402" y="121845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8" name="pl1588"/>
            <p:cNvSpPr/>
            <p:nvPr/>
          </p:nvSpPr>
          <p:spPr>
            <a:xfrm>
              <a:off x="7752402" y="113265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9" name="pl1589"/>
            <p:cNvSpPr/>
            <p:nvPr/>
          </p:nvSpPr>
          <p:spPr>
            <a:xfrm>
              <a:off x="7752402" y="10468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90" name="pl1590"/>
            <p:cNvSpPr/>
            <p:nvPr/>
          </p:nvSpPr>
          <p:spPr>
            <a:xfrm>
              <a:off x="7752402" y="9610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91" name="pl1591"/>
            <p:cNvSpPr/>
            <p:nvPr/>
          </p:nvSpPr>
          <p:spPr>
            <a:xfrm>
              <a:off x="7752402" y="87525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92" name="pl1592"/>
            <p:cNvSpPr/>
            <p:nvPr/>
          </p:nvSpPr>
          <p:spPr>
            <a:xfrm>
              <a:off x="781249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3" name="pl1593"/>
            <p:cNvSpPr/>
            <p:nvPr/>
          </p:nvSpPr>
          <p:spPr>
            <a:xfrm>
              <a:off x="80528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4" name="pl1594"/>
            <p:cNvSpPr/>
            <p:nvPr/>
          </p:nvSpPr>
          <p:spPr>
            <a:xfrm>
              <a:off x="829322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5" name="pl1595"/>
            <p:cNvSpPr/>
            <p:nvPr/>
          </p:nvSpPr>
          <p:spPr>
            <a:xfrm>
              <a:off x="853358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6" name="pl1596"/>
            <p:cNvSpPr/>
            <p:nvPr/>
          </p:nvSpPr>
          <p:spPr>
            <a:xfrm>
              <a:off x="87739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7" name="pl1597"/>
            <p:cNvSpPr/>
            <p:nvPr/>
          </p:nvSpPr>
          <p:spPr>
            <a:xfrm>
              <a:off x="90143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98" name="pl1598"/>
            <p:cNvSpPr/>
            <p:nvPr/>
          </p:nvSpPr>
          <p:spPr>
            <a:xfrm>
              <a:off x="7812494"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599" name="pl1599"/>
            <p:cNvSpPr/>
            <p:nvPr/>
          </p:nvSpPr>
          <p:spPr>
            <a:xfrm>
              <a:off x="7812494"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40651" cap="flat">
              <a:solidFill>
                <a:srgbClr val="BEBEBE">
                  <a:alpha val="69803"/>
                </a:srgbClr>
              </a:solidFill>
              <a:prstDash val="solid"/>
              <a:round/>
            </a:ln>
          </p:spPr>
          <p:txBody>
            <a:bodyPr/>
            <a:lstStyle/>
            <a:p/>
          </p:txBody>
        </p:sp>
        <p:sp>
          <p:nvSpPr>
            <p:cNvPr id="1600" name="pl1600"/>
            <p:cNvSpPr/>
            <p:nvPr/>
          </p:nvSpPr>
          <p:spPr>
            <a:xfrm>
              <a:off x="7812494" y="1125791"/>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601" name="pl1601"/>
            <p:cNvSpPr/>
            <p:nvPr/>
          </p:nvSpPr>
          <p:spPr>
            <a:xfrm>
              <a:off x="7812494" y="1081174"/>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602" name="pl1602"/>
            <p:cNvSpPr/>
            <p:nvPr/>
          </p:nvSpPr>
          <p:spPr>
            <a:xfrm>
              <a:off x="7812494" y="1129223"/>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603" name="pl1603"/>
            <p:cNvSpPr/>
            <p:nvPr/>
          </p:nvSpPr>
          <p:spPr>
            <a:xfrm>
              <a:off x="7812494" y="1019397"/>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604" name="pl1604"/>
            <p:cNvSpPr/>
            <p:nvPr/>
          </p:nvSpPr>
          <p:spPr>
            <a:xfrm>
              <a:off x="7812494" y="1022829"/>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605" name="pl1605"/>
            <p:cNvSpPr/>
            <p:nvPr/>
          </p:nvSpPr>
          <p:spPr>
            <a:xfrm>
              <a:off x="7812494"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06" name="pl1606"/>
            <p:cNvSpPr/>
            <p:nvPr/>
          </p:nvSpPr>
          <p:spPr>
            <a:xfrm>
              <a:off x="7812494" y="1105198"/>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607" name="pl1607"/>
            <p:cNvSpPr/>
            <p:nvPr/>
          </p:nvSpPr>
          <p:spPr>
            <a:xfrm>
              <a:off x="7812494" y="1064014"/>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608" name="pl1608"/>
            <p:cNvSpPr/>
            <p:nvPr/>
          </p:nvSpPr>
          <p:spPr>
            <a:xfrm>
              <a:off x="7812494" y="1084606"/>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609" name="pl1609"/>
            <p:cNvSpPr/>
            <p:nvPr/>
          </p:nvSpPr>
          <p:spPr>
            <a:xfrm>
              <a:off x="7812494" y="1118927"/>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610" name="pl1610"/>
            <p:cNvSpPr/>
            <p:nvPr/>
          </p:nvSpPr>
          <p:spPr>
            <a:xfrm>
              <a:off x="7812494" y="1077742"/>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611" name="pl1611"/>
            <p:cNvSpPr/>
            <p:nvPr/>
          </p:nvSpPr>
          <p:spPr>
            <a:xfrm>
              <a:off x="7812494" y="1019397"/>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612" name="pl1612"/>
            <p:cNvSpPr/>
            <p:nvPr/>
          </p:nvSpPr>
          <p:spPr>
            <a:xfrm>
              <a:off x="7812494" y="1122359"/>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613" name="pl1613"/>
            <p:cNvSpPr/>
            <p:nvPr/>
          </p:nvSpPr>
          <p:spPr>
            <a:xfrm>
              <a:off x="7812494" y="1098334"/>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14" name="pl1614"/>
            <p:cNvSpPr/>
            <p:nvPr/>
          </p:nvSpPr>
          <p:spPr>
            <a:xfrm>
              <a:off x="7812494" y="1118927"/>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15" name="pl1615"/>
            <p:cNvSpPr/>
            <p:nvPr/>
          </p:nvSpPr>
          <p:spPr>
            <a:xfrm>
              <a:off x="7812494"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16" name="pl1616"/>
            <p:cNvSpPr/>
            <p:nvPr/>
          </p:nvSpPr>
          <p:spPr>
            <a:xfrm>
              <a:off x="7812494" y="1077742"/>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617" name="pl1617"/>
            <p:cNvSpPr/>
            <p:nvPr/>
          </p:nvSpPr>
          <p:spPr>
            <a:xfrm>
              <a:off x="7812494" y="1101766"/>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618" name="pl1618"/>
            <p:cNvSpPr/>
            <p:nvPr/>
          </p:nvSpPr>
          <p:spPr>
            <a:xfrm>
              <a:off x="7812494" y="1088038"/>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619" name="pl1619"/>
            <p:cNvSpPr/>
            <p:nvPr/>
          </p:nvSpPr>
          <p:spPr>
            <a:xfrm>
              <a:off x="7812494" y="995373"/>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620" name="pl1620"/>
            <p:cNvSpPr/>
            <p:nvPr/>
          </p:nvSpPr>
          <p:spPr>
            <a:xfrm>
              <a:off x="7812494" y="103312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621" name="pl1621"/>
            <p:cNvSpPr/>
            <p:nvPr/>
          </p:nvSpPr>
          <p:spPr>
            <a:xfrm>
              <a:off x="7812494" y="112235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22" name="pl1622"/>
            <p:cNvSpPr/>
            <p:nvPr/>
          </p:nvSpPr>
          <p:spPr>
            <a:xfrm>
              <a:off x="7812494" y="1067446"/>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23" name="pl1623"/>
            <p:cNvSpPr/>
            <p:nvPr/>
          </p:nvSpPr>
          <p:spPr>
            <a:xfrm>
              <a:off x="7812494" y="113265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24" name="pl1624"/>
            <p:cNvSpPr/>
            <p:nvPr/>
          </p:nvSpPr>
          <p:spPr>
            <a:xfrm>
              <a:off x="7812494" y="1094902"/>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625" name="pl1625"/>
            <p:cNvSpPr/>
            <p:nvPr/>
          </p:nvSpPr>
          <p:spPr>
            <a:xfrm>
              <a:off x="7812494" y="1029693"/>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626" name="pl1626"/>
            <p:cNvSpPr/>
            <p:nvPr/>
          </p:nvSpPr>
          <p:spPr>
            <a:xfrm>
              <a:off x="7812494" y="1118927"/>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627" name="pl1627"/>
            <p:cNvSpPr/>
            <p:nvPr/>
          </p:nvSpPr>
          <p:spPr>
            <a:xfrm>
              <a:off x="7812494" y="1122359"/>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628" name="pl1628"/>
            <p:cNvSpPr/>
            <p:nvPr/>
          </p:nvSpPr>
          <p:spPr>
            <a:xfrm>
              <a:off x="7812494"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40651" cap="flat">
              <a:solidFill>
                <a:srgbClr val="000000">
                  <a:alpha val="100000"/>
                </a:srgbClr>
              </a:solidFill>
              <a:prstDash val="solid"/>
              <a:round/>
            </a:ln>
          </p:spPr>
          <p:txBody>
            <a:bodyPr/>
            <a:lstStyle/>
            <a:p/>
          </p:txBody>
        </p:sp>
        <p:sp>
          <p:nvSpPr>
            <p:cNvPr id="1629" name="pl1629"/>
            <p:cNvSpPr/>
            <p:nvPr/>
          </p:nvSpPr>
          <p:spPr>
            <a:xfrm>
              <a:off x="7812494" y="1122359"/>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ACA300">
                  <a:alpha val="100000"/>
                </a:srgbClr>
              </a:solidFill>
              <a:prstDash val="solid"/>
              <a:round/>
            </a:ln>
          </p:spPr>
          <p:txBody>
            <a:bodyPr/>
            <a:lstStyle/>
            <a:p/>
          </p:txBody>
        </p:sp>
        <p:sp>
          <p:nvSpPr>
            <p:cNvPr id="1630" name="pl1630"/>
            <p:cNvSpPr/>
            <p:nvPr/>
          </p:nvSpPr>
          <p:spPr>
            <a:xfrm>
              <a:off x="7752402" y="1132655"/>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631" name="tx1631"/>
            <p:cNvSpPr/>
            <p:nvPr/>
          </p:nvSpPr>
          <p:spPr>
            <a:xfrm>
              <a:off x="8503444"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32" name="tx1632"/>
            <p:cNvSpPr/>
            <p:nvPr/>
          </p:nvSpPr>
          <p:spPr>
            <a:xfrm>
              <a:off x="8743809"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33" name="tx1633"/>
            <p:cNvSpPr/>
            <p:nvPr/>
          </p:nvSpPr>
          <p:spPr>
            <a:xfrm>
              <a:off x="8984174"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34" name="tx1634"/>
            <p:cNvSpPr/>
            <p:nvPr/>
          </p:nvSpPr>
          <p:spPr>
            <a:xfrm>
              <a:off x="7782349" y="9680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35" name="tx1635"/>
            <p:cNvSpPr/>
            <p:nvPr/>
          </p:nvSpPr>
          <p:spPr>
            <a:xfrm>
              <a:off x="8022714" y="9659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36" name="tx1636"/>
            <p:cNvSpPr/>
            <p:nvPr/>
          </p:nvSpPr>
          <p:spPr>
            <a:xfrm>
              <a:off x="8263079" y="9577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37" name="rc1637"/>
            <p:cNvSpPr/>
            <p:nvPr/>
          </p:nvSpPr>
          <p:spPr>
            <a:xfrm>
              <a:off x="7752402" y="1918357"/>
              <a:ext cx="1322008" cy="758825"/>
            </a:xfrm>
            <a:prstGeom prst="rect">
              <a:avLst/>
            </a:prstGeom>
            <a:solidFill>
              <a:srgbClr val="EBEBEB">
                <a:alpha val="100000"/>
              </a:srgbClr>
            </a:solidFill>
          </p:spPr>
          <p:txBody>
            <a:bodyPr/>
            <a:lstStyle/>
            <a:p/>
          </p:txBody>
        </p:sp>
        <p:sp>
          <p:nvSpPr>
            <p:cNvPr id="1638" name="pl1638"/>
            <p:cNvSpPr/>
            <p:nvPr/>
          </p:nvSpPr>
          <p:spPr>
            <a:xfrm>
              <a:off x="7752402" y="260493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39" name="pl1639"/>
            <p:cNvSpPr/>
            <p:nvPr/>
          </p:nvSpPr>
          <p:spPr>
            <a:xfrm>
              <a:off x="7752402" y="256203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0" name="pl1640"/>
            <p:cNvSpPr/>
            <p:nvPr/>
          </p:nvSpPr>
          <p:spPr>
            <a:xfrm>
              <a:off x="7752402" y="247623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1" name="pl1641"/>
            <p:cNvSpPr/>
            <p:nvPr/>
          </p:nvSpPr>
          <p:spPr>
            <a:xfrm>
              <a:off x="7752402" y="239043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2" name="pl1642"/>
            <p:cNvSpPr/>
            <p:nvPr/>
          </p:nvSpPr>
          <p:spPr>
            <a:xfrm>
              <a:off x="7752402" y="230463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3" name="pl1643"/>
            <p:cNvSpPr/>
            <p:nvPr/>
          </p:nvSpPr>
          <p:spPr>
            <a:xfrm>
              <a:off x="7752402" y="2218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4" name="pl1644"/>
            <p:cNvSpPr/>
            <p:nvPr/>
          </p:nvSpPr>
          <p:spPr>
            <a:xfrm>
              <a:off x="7752402" y="21330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5" name="pl1645"/>
            <p:cNvSpPr/>
            <p:nvPr/>
          </p:nvSpPr>
          <p:spPr>
            <a:xfrm>
              <a:off x="7752402" y="20472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6" name="pl1646"/>
            <p:cNvSpPr/>
            <p:nvPr/>
          </p:nvSpPr>
          <p:spPr>
            <a:xfrm>
              <a:off x="7752402" y="19614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47" name="pl1647"/>
            <p:cNvSpPr/>
            <p:nvPr/>
          </p:nvSpPr>
          <p:spPr>
            <a:xfrm>
              <a:off x="793267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48" name="pl1648"/>
            <p:cNvSpPr/>
            <p:nvPr/>
          </p:nvSpPr>
          <p:spPr>
            <a:xfrm>
              <a:off x="817304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49" name="pl1649"/>
            <p:cNvSpPr/>
            <p:nvPr/>
          </p:nvSpPr>
          <p:spPr>
            <a:xfrm>
              <a:off x="841340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50" name="pl1650"/>
            <p:cNvSpPr/>
            <p:nvPr/>
          </p:nvSpPr>
          <p:spPr>
            <a:xfrm>
              <a:off x="8653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51" name="pl1651"/>
            <p:cNvSpPr/>
            <p:nvPr/>
          </p:nvSpPr>
          <p:spPr>
            <a:xfrm>
              <a:off x="889413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52" name="pl1652"/>
            <p:cNvSpPr/>
            <p:nvPr/>
          </p:nvSpPr>
          <p:spPr>
            <a:xfrm>
              <a:off x="7752402" y="251913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3" name="pl1653"/>
            <p:cNvSpPr/>
            <p:nvPr/>
          </p:nvSpPr>
          <p:spPr>
            <a:xfrm>
              <a:off x="7752402" y="243333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4" name="pl1654"/>
            <p:cNvSpPr/>
            <p:nvPr/>
          </p:nvSpPr>
          <p:spPr>
            <a:xfrm>
              <a:off x="7752402" y="234753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5" name="pl1655"/>
            <p:cNvSpPr/>
            <p:nvPr/>
          </p:nvSpPr>
          <p:spPr>
            <a:xfrm>
              <a:off x="7752402" y="226173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6" name="pl1656"/>
            <p:cNvSpPr/>
            <p:nvPr/>
          </p:nvSpPr>
          <p:spPr>
            <a:xfrm>
              <a:off x="7752402" y="217593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7" name="pl1657"/>
            <p:cNvSpPr/>
            <p:nvPr/>
          </p:nvSpPr>
          <p:spPr>
            <a:xfrm>
              <a:off x="7752402" y="20901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8" name="pl1658"/>
            <p:cNvSpPr/>
            <p:nvPr/>
          </p:nvSpPr>
          <p:spPr>
            <a:xfrm>
              <a:off x="7752402" y="20043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59" name="pl1659"/>
            <p:cNvSpPr/>
            <p:nvPr/>
          </p:nvSpPr>
          <p:spPr>
            <a:xfrm>
              <a:off x="7752402" y="19185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60" name="pl1660"/>
            <p:cNvSpPr/>
            <p:nvPr/>
          </p:nvSpPr>
          <p:spPr>
            <a:xfrm>
              <a:off x="781249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1" name="pl1661"/>
            <p:cNvSpPr/>
            <p:nvPr/>
          </p:nvSpPr>
          <p:spPr>
            <a:xfrm>
              <a:off x="80528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2" name="pl1662"/>
            <p:cNvSpPr/>
            <p:nvPr/>
          </p:nvSpPr>
          <p:spPr>
            <a:xfrm>
              <a:off x="829322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3" name="pl1663"/>
            <p:cNvSpPr/>
            <p:nvPr/>
          </p:nvSpPr>
          <p:spPr>
            <a:xfrm>
              <a:off x="853358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4" name="pl1664"/>
            <p:cNvSpPr/>
            <p:nvPr/>
          </p:nvSpPr>
          <p:spPr>
            <a:xfrm>
              <a:off x="87739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5" name="pl1665"/>
            <p:cNvSpPr/>
            <p:nvPr/>
          </p:nvSpPr>
          <p:spPr>
            <a:xfrm>
              <a:off x="90143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6" name="pl1666"/>
            <p:cNvSpPr/>
            <p:nvPr/>
          </p:nvSpPr>
          <p:spPr>
            <a:xfrm>
              <a:off x="7812494"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667" name="pl1667"/>
            <p:cNvSpPr/>
            <p:nvPr/>
          </p:nvSpPr>
          <p:spPr>
            <a:xfrm>
              <a:off x="7812494"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40651" cap="flat">
              <a:solidFill>
                <a:srgbClr val="BEBEBE">
                  <a:alpha val="69803"/>
                </a:srgbClr>
              </a:solidFill>
              <a:prstDash val="solid"/>
              <a:round/>
            </a:ln>
          </p:spPr>
          <p:txBody>
            <a:bodyPr/>
            <a:lstStyle/>
            <a:p/>
          </p:txBody>
        </p:sp>
        <p:sp>
          <p:nvSpPr>
            <p:cNvPr id="1668" name="pl1668"/>
            <p:cNvSpPr/>
            <p:nvPr/>
          </p:nvSpPr>
          <p:spPr>
            <a:xfrm>
              <a:off x="7812494" y="2169068"/>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669" name="pl1669"/>
            <p:cNvSpPr/>
            <p:nvPr/>
          </p:nvSpPr>
          <p:spPr>
            <a:xfrm>
              <a:off x="7812494" y="2124451"/>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670" name="pl1670"/>
            <p:cNvSpPr/>
            <p:nvPr/>
          </p:nvSpPr>
          <p:spPr>
            <a:xfrm>
              <a:off x="7812494" y="2172500"/>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671" name="pl1671"/>
            <p:cNvSpPr/>
            <p:nvPr/>
          </p:nvSpPr>
          <p:spPr>
            <a:xfrm>
              <a:off x="7812494" y="2062674"/>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672" name="pl1672"/>
            <p:cNvSpPr/>
            <p:nvPr/>
          </p:nvSpPr>
          <p:spPr>
            <a:xfrm>
              <a:off x="7812494" y="2066106"/>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673" name="pl1673"/>
            <p:cNvSpPr/>
            <p:nvPr/>
          </p:nvSpPr>
          <p:spPr>
            <a:xfrm>
              <a:off x="7812494" y="2165636"/>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74" name="pl1674"/>
            <p:cNvSpPr/>
            <p:nvPr/>
          </p:nvSpPr>
          <p:spPr>
            <a:xfrm>
              <a:off x="7812494" y="2148475"/>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675" name="pl1675"/>
            <p:cNvSpPr/>
            <p:nvPr/>
          </p:nvSpPr>
          <p:spPr>
            <a:xfrm>
              <a:off x="7812494" y="2107291"/>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676" name="pl1676"/>
            <p:cNvSpPr/>
            <p:nvPr/>
          </p:nvSpPr>
          <p:spPr>
            <a:xfrm>
              <a:off x="7812494" y="2127883"/>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677" name="pl1677"/>
            <p:cNvSpPr/>
            <p:nvPr/>
          </p:nvSpPr>
          <p:spPr>
            <a:xfrm>
              <a:off x="7812494" y="2162204"/>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678" name="pl1678"/>
            <p:cNvSpPr/>
            <p:nvPr/>
          </p:nvSpPr>
          <p:spPr>
            <a:xfrm>
              <a:off x="7812494" y="2121019"/>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679" name="pl1679"/>
            <p:cNvSpPr/>
            <p:nvPr/>
          </p:nvSpPr>
          <p:spPr>
            <a:xfrm>
              <a:off x="7812494"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680" name="pl1680"/>
            <p:cNvSpPr/>
            <p:nvPr/>
          </p:nvSpPr>
          <p:spPr>
            <a:xfrm>
              <a:off x="7812494" y="2165636"/>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681" name="pl1681"/>
            <p:cNvSpPr/>
            <p:nvPr/>
          </p:nvSpPr>
          <p:spPr>
            <a:xfrm>
              <a:off x="7812494" y="2141611"/>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82" name="pl1682"/>
            <p:cNvSpPr/>
            <p:nvPr/>
          </p:nvSpPr>
          <p:spPr>
            <a:xfrm>
              <a:off x="7812494" y="2162204"/>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683" name="pl1683"/>
            <p:cNvSpPr/>
            <p:nvPr/>
          </p:nvSpPr>
          <p:spPr>
            <a:xfrm>
              <a:off x="7812494"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84" name="pl1684"/>
            <p:cNvSpPr/>
            <p:nvPr/>
          </p:nvSpPr>
          <p:spPr>
            <a:xfrm>
              <a:off x="7812494" y="2121019"/>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685" name="pl1685"/>
            <p:cNvSpPr/>
            <p:nvPr/>
          </p:nvSpPr>
          <p:spPr>
            <a:xfrm>
              <a:off x="7812494" y="2145043"/>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686" name="pl1686"/>
            <p:cNvSpPr/>
            <p:nvPr/>
          </p:nvSpPr>
          <p:spPr>
            <a:xfrm>
              <a:off x="7812494" y="2131315"/>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687" name="pl1687"/>
            <p:cNvSpPr/>
            <p:nvPr/>
          </p:nvSpPr>
          <p:spPr>
            <a:xfrm>
              <a:off x="7812494" y="2038650"/>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688" name="pl1688"/>
            <p:cNvSpPr/>
            <p:nvPr/>
          </p:nvSpPr>
          <p:spPr>
            <a:xfrm>
              <a:off x="7812494" y="2076402"/>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689" name="pl1689"/>
            <p:cNvSpPr/>
            <p:nvPr/>
          </p:nvSpPr>
          <p:spPr>
            <a:xfrm>
              <a:off x="7812494" y="216563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90" name="pl1690"/>
            <p:cNvSpPr/>
            <p:nvPr/>
          </p:nvSpPr>
          <p:spPr>
            <a:xfrm>
              <a:off x="7812494" y="2110723"/>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91" name="pl1691"/>
            <p:cNvSpPr/>
            <p:nvPr/>
          </p:nvSpPr>
          <p:spPr>
            <a:xfrm>
              <a:off x="7812494" y="217593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92" name="pl1692"/>
            <p:cNvSpPr/>
            <p:nvPr/>
          </p:nvSpPr>
          <p:spPr>
            <a:xfrm>
              <a:off x="7812494" y="2138179"/>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693" name="pl1693"/>
            <p:cNvSpPr/>
            <p:nvPr/>
          </p:nvSpPr>
          <p:spPr>
            <a:xfrm>
              <a:off x="7812494" y="2072970"/>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694" name="pl1694"/>
            <p:cNvSpPr/>
            <p:nvPr/>
          </p:nvSpPr>
          <p:spPr>
            <a:xfrm>
              <a:off x="7812494" y="2162204"/>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695" name="pl1695"/>
            <p:cNvSpPr/>
            <p:nvPr/>
          </p:nvSpPr>
          <p:spPr>
            <a:xfrm>
              <a:off x="7812494" y="2165636"/>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696" name="pl1696"/>
            <p:cNvSpPr/>
            <p:nvPr/>
          </p:nvSpPr>
          <p:spPr>
            <a:xfrm>
              <a:off x="7812494"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40651" cap="flat">
              <a:solidFill>
                <a:srgbClr val="000000">
                  <a:alpha val="100000"/>
                </a:srgbClr>
              </a:solidFill>
              <a:prstDash val="solid"/>
              <a:round/>
            </a:ln>
          </p:spPr>
          <p:txBody>
            <a:bodyPr/>
            <a:lstStyle/>
            <a:p/>
          </p:txBody>
        </p:sp>
        <p:sp>
          <p:nvSpPr>
            <p:cNvPr id="1697" name="pl1697"/>
            <p:cNvSpPr/>
            <p:nvPr/>
          </p:nvSpPr>
          <p:spPr>
            <a:xfrm>
              <a:off x="7812494" y="2062674"/>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00C083">
                  <a:alpha val="100000"/>
                </a:srgbClr>
              </a:solidFill>
              <a:prstDash val="solid"/>
              <a:round/>
            </a:ln>
          </p:spPr>
          <p:txBody>
            <a:bodyPr/>
            <a:lstStyle/>
            <a:p/>
          </p:txBody>
        </p:sp>
        <p:sp>
          <p:nvSpPr>
            <p:cNvPr id="1698" name="pl1698"/>
            <p:cNvSpPr/>
            <p:nvPr/>
          </p:nvSpPr>
          <p:spPr>
            <a:xfrm>
              <a:off x="7752402" y="2175932"/>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699" name="tx1699"/>
            <p:cNvSpPr/>
            <p:nvPr/>
          </p:nvSpPr>
          <p:spPr>
            <a:xfrm>
              <a:off x="7752204" y="19255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700" name="tx1700"/>
            <p:cNvSpPr/>
            <p:nvPr/>
          </p:nvSpPr>
          <p:spPr>
            <a:xfrm>
              <a:off x="7992569" y="19426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701" name="tx1701"/>
            <p:cNvSpPr/>
            <p:nvPr/>
          </p:nvSpPr>
          <p:spPr>
            <a:xfrm>
              <a:off x="8232934" y="1946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702" name="tx1702"/>
            <p:cNvSpPr/>
            <p:nvPr/>
          </p:nvSpPr>
          <p:spPr>
            <a:xfrm>
              <a:off x="8473299" y="18980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703" name="tx1703"/>
            <p:cNvSpPr/>
            <p:nvPr/>
          </p:nvSpPr>
          <p:spPr>
            <a:xfrm>
              <a:off x="8713664" y="19255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704" name="tx1704"/>
            <p:cNvSpPr/>
            <p:nvPr/>
          </p:nvSpPr>
          <p:spPr>
            <a:xfrm>
              <a:off x="8954029" y="19714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705" name="rc1705"/>
            <p:cNvSpPr/>
            <p:nvPr/>
          </p:nvSpPr>
          <p:spPr>
            <a:xfrm>
              <a:off x="7752402" y="2961634"/>
              <a:ext cx="1322008" cy="758825"/>
            </a:xfrm>
            <a:prstGeom prst="rect">
              <a:avLst/>
            </a:prstGeom>
            <a:solidFill>
              <a:srgbClr val="EBEBEB">
                <a:alpha val="100000"/>
              </a:srgbClr>
            </a:solidFill>
          </p:spPr>
          <p:txBody>
            <a:bodyPr/>
            <a:lstStyle/>
            <a:p/>
          </p:txBody>
        </p:sp>
        <p:sp>
          <p:nvSpPr>
            <p:cNvPr id="1706" name="pl1706"/>
            <p:cNvSpPr/>
            <p:nvPr/>
          </p:nvSpPr>
          <p:spPr>
            <a:xfrm>
              <a:off x="7752402" y="364821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07" name="pl1707"/>
            <p:cNvSpPr/>
            <p:nvPr/>
          </p:nvSpPr>
          <p:spPr>
            <a:xfrm>
              <a:off x="7752402" y="360531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08" name="pl1708"/>
            <p:cNvSpPr/>
            <p:nvPr/>
          </p:nvSpPr>
          <p:spPr>
            <a:xfrm>
              <a:off x="7752402" y="351951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09" name="pl1709"/>
            <p:cNvSpPr/>
            <p:nvPr/>
          </p:nvSpPr>
          <p:spPr>
            <a:xfrm>
              <a:off x="7752402" y="343371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0" name="pl1710"/>
            <p:cNvSpPr/>
            <p:nvPr/>
          </p:nvSpPr>
          <p:spPr>
            <a:xfrm>
              <a:off x="7752402" y="334791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1" name="pl1711"/>
            <p:cNvSpPr/>
            <p:nvPr/>
          </p:nvSpPr>
          <p:spPr>
            <a:xfrm>
              <a:off x="7752402" y="3262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2" name="pl1712"/>
            <p:cNvSpPr/>
            <p:nvPr/>
          </p:nvSpPr>
          <p:spPr>
            <a:xfrm>
              <a:off x="7752402" y="31763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3" name="pl1713"/>
            <p:cNvSpPr/>
            <p:nvPr/>
          </p:nvSpPr>
          <p:spPr>
            <a:xfrm>
              <a:off x="7752402" y="30905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4" name="pl1714"/>
            <p:cNvSpPr/>
            <p:nvPr/>
          </p:nvSpPr>
          <p:spPr>
            <a:xfrm>
              <a:off x="7752402" y="30047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15" name="pl1715"/>
            <p:cNvSpPr/>
            <p:nvPr/>
          </p:nvSpPr>
          <p:spPr>
            <a:xfrm>
              <a:off x="793267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6" name="pl1716"/>
            <p:cNvSpPr/>
            <p:nvPr/>
          </p:nvSpPr>
          <p:spPr>
            <a:xfrm>
              <a:off x="817304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7" name="pl1717"/>
            <p:cNvSpPr/>
            <p:nvPr/>
          </p:nvSpPr>
          <p:spPr>
            <a:xfrm>
              <a:off x="841340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8" name="pl1718"/>
            <p:cNvSpPr/>
            <p:nvPr/>
          </p:nvSpPr>
          <p:spPr>
            <a:xfrm>
              <a:off x="8653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9" name="pl1719"/>
            <p:cNvSpPr/>
            <p:nvPr/>
          </p:nvSpPr>
          <p:spPr>
            <a:xfrm>
              <a:off x="889413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20" name="pl1720"/>
            <p:cNvSpPr/>
            <p:nvPr/>
          </p:nvSpPr>
          <p:spPr>
            <a:xfrm>
              <a:off x="7752402" y="356241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1" name="pl1721"/>
            <p:cNvSpPr/>
            <p:nvPr/>
          </p:nvSpPr>
          <p:spPr>
            <a:xfrm>
              <a:off x="7752402" y="347661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2" name="pl1722"/>
            <p:cNvSpPr/>
            <p:nvPr/>
          </p:nvSpPr>
          <p:spPr>
            <a:xfrm>
              <a:off x="7752402" y="339081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3" name="pl1723"/>
            <p:cNvSpPr/>
            <p:nvPr/>
          </p:nvSpPr>
          <p:spPr>
            <a:xfrm>
              <a:off x="7752402" y="330501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4" name="pl1724"/>
            <p:cNvSpPr/>
            <p:nvPr/>
          </p:nvSpPr>
          <p:spPr>
            <a:xfrm>
              <a:off x="7752402" y="3219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5" name="pl1725"/>
            <p:cNvSpPr/>
            <p:nvPr/>
          </p:nvSpPr>
          <p:spPr>
            <a:xfrm>
              <a:off x="7752402" y="31334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6" name="pl1726"/>
            <p:cNvSpPr/>
            <p:nvPr/>
          </p:nvSpPr>
          <p:spPr>
            <a:xfrm>
              <a:off x="7752402" y="304760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7" name="pl1727"/>
            <p:cNvSpPr/>
            <p:nvPr/>
          </p:nvSpPr>
          <p:spPr>
            <a:xfrm>
              <a:off x="7752402" y="29618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28" name="pl1728"/>
            <p:cNvSpPr/>
            <p:nvPr/>
          </p:nvSpPr>
          <p:spPr>
            <a:xfrm>
              <a:off x="781249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29" name="pl1729"/>
            <p:cNvSpPr/>
            <p:nvPr/>
          </p:nvSpPr>
          <p:spPr>
            <a:xfrm>
              <a:off x="80528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0" name="pl1730"/>
            <p:cNvSpPr/>
            <p:nvPr/>
          </p:nvSpPr>
          <p:spPr>
            <a:xfrm>
              <a:off x="829322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1" name="pl1731"/>
            <p:cNvSpPr/>
            <p:nvPr/>
          </p:nvSpPr>
          <p:spPr>
            <a:xfrm>
              <a:off x="853358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2" name="pl1732"/>
            <p:cNvSpPr/>
            <p:nvPr/>
          </p:nvSpPr>
          <p:spPr>
            <a:xfrm>
              <a:off x="87739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3" name="pl1733"/>
            <p:cNvSpPr/>
            <p:nvPr/>
          </p:nvSpPr>
          <p:spPr>
            <a:xfrm>
              <a:off x="90143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4" name="pl1734"/>
            <p:cNvSpPr/>
            <p:nvPr/>
          </p:nvSpPr>
          <p:spPr>
            <a:xfrm>
              <a:off x="7812494"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735" name="pl1735"/>
            <p:cNvSpPr/>
            <p:nvPr/>
          </p:nvSpPr>
          <p:spPr>
            <a:xfrm>
              <a:off x="7812494"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40651" cap="flat">
              <a:solidFill>
                <a:srgbClr val="BEBEBE">
                  <a:alpha val="69803"/>
                </a:srgbClr>
              </a:solidFill>
              <a:prstDash val="solid"/>
              <a:round/>
            </a:ln>
          </p:spPr>
          <p:txBody>
            <a:bodyPr/>
            <a:lstStyle/>
            <a:p/>
          </p:txBody>
        </p:sp>
        <p:sp>
          <p:nvSpPr>
            <p:cNvPr id="1736" name="pl1736"/>
            <p:cNvSpPr/>
            <p:nvPr/>
          </p:nvSpPr>
          <p:spPr>
            <a:xfrm>
              <a:off x="7812494" y="3212345"/>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737" name="pl1737"/>
            <p:cNvSpPr/>
            <p:nvPr/>
          </p:nvSpPr>
          <p:spPr>
            <a:xfrm>
              <a:off x="7812494" y="3167728"/>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738" name="pl1738"/>
            <p:cNvSpPr/>
            <p:nvPr/>
          </p:nvSpPr>
          <p:spPr>
            <a:xfrm>
              <a:off x="7812494" y="3215777"/>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739" name="pl1739"/>
            <p:cNvSpPr/>
            <p:nvPr/>
          </p:nvSpPr>
          <p:spPr>
            <a:xfrm>
              <a:off x="7812494" y="3105951"/>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740" name="pl1740"/>
            <p:cNvSpPr/>
            <p:nvPr/>
          </p:nvSpPr>
          <p:spPr>
            <a:xfrm>
              <a:off x="7812494" y="3109383"/>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741" name="pl1741"/>
            <p:cNvSpPr/>
            <p:nvPr/>
          </p:nvSpPr>
          <p:spPr>
            <a:xfrm>
              <a:off x="7812494" y="3208913"/>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742" name="pl1742"/>
            <p:cNvSpPr/>
            <p:nvPr/>
          </p:nvSpPr>
          <p:spPr>
            <a:xfrm>
              <a:off x="7812494" y="3191752"/>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743" name="pl1743"/>
            <p:cNvSpPr/>
            <p:nvPr/>
          </p:nvSpPr>
          <p:spPr>
            <a:xfrm>
              <a:off x="7812494" y="3150568"/>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744" name="pl1744"/>
            <p:cNvSpPr/>
            <p:nvPr/>
          </p:nvSpPr>
          <p:spPr>
            <a:xfrm>
              <a:off x="7812494" y="3171160"/>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745" name="pl1745"/>
            <p:cNvSpPr/>
            <p:nvPr/>
          </p:nvSpPr>
          <p:spPr>
            <a:xfrm>
              <a:off x="7812494" y="3205481"/>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746" name="pl1746"/>
            <p:cNvSpPr/>
            <p:nvPr/>
          </p:nvSpPr>
          <p:spPr>
            <a:xfrm>
              <a:off x="7812494" y="3164296"/>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747" name="pl1747"/>
            <p:cNvSpPr/>
            <p:nvPr/>
          </p:nvSpPr>
          <p:spPr>
            <a:xfrm>
              <a:off x="7812494" y="3105951"/>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748" name="pl1748"/>
            <p:cNvSpPr/>
            <p:nvPr/>
          </p:nvSpPr>
          <p:spPr>
            <a:xfrm>
              <a:off x="7812494" y="3208913"/>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749" name="pl1749"/>
            <p:cNvSpPr/>
            <p:nvPr/>
          </p:nvSpPr>
          <p:spPr>
            <a:xfrm>
              <a:off x="7812494" y="3184888"/>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750" name="pl1750"/>
            <p:cNvSpPr/>
            <p:nvPr/>
          </p:nvSpPr>
          <p:spPr>
            <a:xfrm>
              <a:off x="7812494" y="3205481"/>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751" name="pl1751"/>
            <p:cNvSpPr/>
            <p:nvPr/>
          </p:nvSpPr>
          <p:spPr>
            <a:xfrm>
              <a:off x="7812494"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52" name="pl1752"/>
            <p:cNvSpPr/>
            <p:nvPr/>
          </p:nvSpPr>
          <p:spPr>
            <a:xfrm>
              <a:off x="7812494" y="3164296"/>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753" name="pl1753"/>
            <p:cNvSpPr/>
            <p:nvPr/>
          </p:nvSpPr>
          <p:spPr>
            <a:xfrm>
              <a:off x="7812494" y="3188320"/>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754" name="pl1754"/>
            <p:cNvSpPr/>
            <p:nvPr/>
          </p:nvSpPr>
          <p:spPr>
            <a:xfrm>
              <a:off x="7812494"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755" name="pl1755"/>
            <p:cNvSpPr/>
            <p:nvPr/>
          </p:nvSpPr>
          <p:spPr>
            <a:xfrm>
              <a:off x="7812494" y="3081927"/>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756" name="pl1756"/>
            <p:cNvSpPr/>
            <p:nvPr/>
          </p:nvSpPr>
          <p:spPr>
            <a:xfrm>
              <a:off x="7812494" y="3119679"/>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757" name="pl1757"/>
            <p:cNvSpPr/>
            <p:nvPr/>
          </p:nvSpPr>
          <p:spPr>
            <a:xfrm>
              <a:off x="7812494" y="320891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58" name="pl1758"/>
            <p:cNvSpPr/>
            <p:nvPr/>
          </p:nvSpPr>
          <p:spPr>
            <a:xfrm>
              <a:off x="7812494" y="3154000"/>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59" name="pl1759"/>
            <p:cNvSpPr/>
            <p:nvPr/>
          </p:nvSpPr>
          <p:spPr>
            <a:xfrm>
              <a:off x="7812494" y="321920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60" name="pl1760"/>
            <p:cNvSpPr/>
            <p:nvPr/>
          </p:nvSpPr>
          <p:spPr>
            <a:xfrm>
              <a:off x="7812494" y="3181456"/>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761" name="pl1761"/>
            <p:cNvSpPr/>
            <p:nvPr/>
          </p:nvSpPr>
          <p:spPr>
            <a:xfrm>
              <a:off x="7812494" y="3116247"/>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762" name="pl1762"/>
            <p:cNvSpPr/>
            <p:nvPr/>
          </p:nvSpPr>
          <p:spPr>
            <a:xfrm>
              <a:off x="7812494" y="3205481"/>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763" name="pl1763"/>
            <p:cNvSpPr/>
            <p:nvPr/>
          </p:nvSpPr>
          <p:spPr>
            <a:xfrm>
              <a:off x="7812494" y="3208913"/>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764" name="pl1764"/>
            <p:cNvSpPr/>
            <p:nvPr/>
          </p:nvSpPr>
          <p:spPr>
            <a:xfrm>
              <a:off x="7812494"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40651" cap="flat">
              <a:solidFill>
                <a:srgbClr val="000000">
                  <a:alpha val="100000"/>
                </a:srgbClr>
              </a:solidFill>
              <a:prstDash val="solid"/>
              <a:round/>
            </a:ln>
          </p:spPr>
          <p:txBody>
            <a:bodyPr/>
            <a:lstStyle/>
            <a:p/>
          </p:txBody>
        </p:sp>
        <p:sp>
          <p:nvSpPr>
            <p:cNvPr id="1765" name="pl1765"/>
            <p:cNvSpPr/>
            <p:nvPr/>
          </p:nvSpPr>
          <p:spPr>
            <a:xfrm>
              <a:off x="7812494" y="3174592"/>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00A8FF">
                  <a:alpha val="100000"/>
                </a:srgbClr>
              </a:solidFill>
              <a:prstDash val="solid"/>
              <a:round/>
            </a:ln>
          </p:spPr>
          <p:txBody>
            <a:bodyPr/>
            <a:lstStyle/>
            <a:p/>
          </p:txBody>
        </p:sp>
        <p:sp>
          <p:nvSpPr>
            <p:cNvPr id="1766" name="pl1766"/>
            <p:cNvSpPr/>
            <p:nvPr/>
          </p:nvSpPr>
          <p:spPr>
            <a:xfrm>
              <a:off x="7752402" y="3219209"/>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767" name="tx1767"/>
            <p:cNvSpPr/>
            <p:nvPr/>
          </p:nvSpPr>
          <p:spPr>
            <a:xfrm>
              <a:off x="7782349" y="30340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768" name="tx1768"/>
            <p:cNvSpPr/>
            <p:nvPr/>
          </p:nvSpPr>
          <p:spPr>
            <a:xfrm>
              <a:off x="8022714" y="30388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769" name="tx1769"/>
            <p:cNvSpPr/>
            <p:nvPr/>
          </p:nvSpPr>
          <p:spPr>
            <a:xfrm>
              <a:off x="8263079" y="30237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770" name="tx1770"/>
            <p:cNvSpPr/>
            <p:nvPr/>
          </p:nvSpPr>
          <p:spPr>
            <a:xfrm>
              <a:off x="8503444" y="30237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771" name="tx1771"/>
            <p:cNvSpPr/>
            <p:nvPr/>
          </p:nvSpPr>
          <p:spPr>
            <a:xfrm>
              <a:off x="8713664" y="30099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772" name="tx1772"/>
            <p:cNvSpPr/>
            <p:nvPr/>
          </p:nvSpPr>
          <p:spPr>
            <a:xfrm>
              <a:off x="8954029" y="30181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773" name="rc1773"/>
            <p:cNvSpPr/>
            <p:nvPr/>
          </p:nvSpPr>
          <p:spPr>
            <a:xfrm>
              <a:off x="7752402" y="4004911"/>
              <a:ext cx="1322008" cy="758825"/>
            </a:xfrm>
            <a:prstGeom prst="rect">
              <a:avLst/>
            </a:prstGeom>
            <a:solidFill>
              <a:srgbClr val="EBEBEB">
                <a:alpha val="100000"/>
              </a:srgbClr>
            </a:solidFill>
          </p:spPr>
          <p:txBody>
            <a:bodyPr/>
            <a:lstStyle/>
            <a:p/>
          </p:txBody>
        </p:sp>
        <p:sp>
          <p:nvSpPr>
            <p:cNvPr id="1774" name="pl1774"/>
            <p:cNvSpPr/>
            <p:nvPr/>
          </p:nvSpPr>
          <p:spPr>
            <a:xfrm>
              <a:off x="7752402" y="469149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75" name="pl1775"/>
            <p:cNvSpPr/>
            <p:nvPr/>
          </p:nvSpPr>
          <p:spPr>
            <a:xfrm>
              <a:off x="7752402" y="464859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76" name="pl1776"/>
            <p:cNvSpPr/>
            <p:nvPr/>
          </p:nvSpPr>
          <p:spPr>
            <a:xfrm>
              <a:off x="7752402" y="456279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77" name="pl1777"/>
            <p:cNvSpPr/>
            <p:nvPr/>
          </p:nvSpPr>
          <p:spPr>
            <a:xfrm>
              <a:off x="7752402" y="447698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78" name="pl1778"/>
            <p:cNvSpPr/>
            <p:nvPr/>
          </p:nvSpPr>
          <p:spPr>
            <a:xfrm>
              <a:off x="7752402" y="43911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79" name="pl1779"/>
            <p:cNvSpPr/>
            <p:nvPr/>
          </p:nvSpPr>
          <p:spPr>
            <a:xfrm>
              <a:off x="7752402" y="4305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80" name="pl1780"/>
            <p:cNvSpPr/>
            <p:nvPr/>
          </p:nvSpPr>
          <p:spPr>
            <a:xfrm>
              <a:off x="7752402" y="42195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81" name="pl1781"/>
            <p:cNvSpPr/>
            <p:nvPr/>
          </p:nvSpPr>
          <p:spPr>
            <a:xfrm>
              <a:off x="7752402" y="413378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82" name="pl1782"/>
            <p:cNvSpPr/>
            <p:nvPr/>
          </p:nvSpPr>
          <p:spPr>
            <a:xfrm>
              <a:off x="7752402" y="40479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783" name="pl1783"/>
            <p:cNvSpPr/>
            <p:nvPr/>
          </p:nvSpPr>
          <p:spPr>
            <a:xfrm>
              <a:off x="793267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4" name="pl1784"/>
            <p:cNvSpPr/>
            <p:nvPr/>
          </p:nvSpPr>
          <p:spPr>
            <a:xfrm>
              <a:off x="817304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5" name="pl1785"/>
            <p:cNvSpPr/>
            <p:nvPr/>
          </p:nvSpPr>
          <p:spPr>
            <a:xfrm>
              <a:off x="841340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6" name="pl1786"/>
            <p:cNvSpPr/>
            <p:nvPr/>
          </p:nvSpPr>
          <p:spPr>
            <a:xfrm>
              <a:off x="8653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7" name="pl1787"/>
            <p:cNvSpPr/>
            <p:nvPr/>
          </p:nvSpPr>
          <p:spPr>
            <a:xfrm>
              <a:off x="889413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8" name="pl1788"/>
            <p:cNvSpPr/>
            <p:nvPr/>
          </p:nvSpPr>
          <p:spPr>
            <a:xfrm>
              <a:off x="7752402" y="460569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89" name="pl1789"/>
            <p:cNvSpPr/>
            <p:nvPr/>
          </p:nvSpPr>
          <p:spPr>
            <a:xfrm>
              <a:off x="7752402" y="451988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0" name="pl1790"/>
            <p:cNvSpPr/>
            <p:nvPr/>
          </p:nvSpPr>
          <p:spPr>
            <a:xfrm>
              <a:off x="7752402" y="443408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1" name="pl1791"/>
            <p:cNvSpPr/>
            <p:nvPr/>
          </p:nvSpPr>
          <p:spPr>
            <a:xfrm>
              <a:off x="7752402" y="434828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2" name="pl1792"/>
            <p:cNvSpPr/>
            <p:nvPr/>
          </p:nvSpPr>
          <p:spPr>
            <a:xfrm>
              <a:off x="7752402" y="4262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3" name="pl1793"/>
            <p:cNvSpPr/>
            <p:nvPr/>
          </p:nvSpPr>
          <p:spPr>
            <a:xfrm>
              <a:off x="7752402" y="41766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4" name="pl1794"/>
            <p:cNvSpPr/>
            <p:nvPr/>
          </p:nvSpPr>
          <p:spPr>
            <a:xfrm>
              <a:off x="7752402" y="409088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5" name="pl1795"/>
            <p:cNvSpPr/>
            <p:nvPr/>
          </p:nvSpPr>
          <p:spPr>
            <a:xfrm>
              <a:off x="7752402" y="400508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96" name="pl1796"/>
            <p:cNvSpPr/>
            <p:nvPr/>
          </p:nvSpPr>
          <p:spPr>
            <a:xfrm>
              <a:off x="781249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97" name="pl1797"/>
            <p:cNvSpPr/>
            <p:nvPr/>
          </p:nvSpPr>
          <p:spPr>
            <a:xfrm>
              <a:off x="80528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98" name="pl1798"/>
            <p:cNvSpPr/>
            <p:nvPr/>
          </p:nvSpPr>
          <p:spPr>
            <a:xfrm>
              <a:off x="829322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99" name="pl1799"/>
            <p:cNvSpPr/>
            <p:nvPr/>
          </p:nvSpPr>
          <p:spPr>
            <a:xfrm>
              <a:off x="853358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0" name="pl1800"/>
            <p:cNvSpPr/>
            <p:nvPr/>
          </p:nvSpPr>
          <p:spPr>
            <a:xfrm>
              <a:off x="87739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1" name="pl1801"/>
            <p:cNvSpPr/>
            <p:nvPr/>
          </p:nvSpPr>
          <p:spPr>
            <a:xfrm>
              <a:off x="90143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2" name="pl1802"/>
            <p:cNvSpPr/>
            <p:nvPr/>
          </p:nvSpPr>
          <p:spPr>
            <a:xfrm>
              <a:off x="7812494"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BEBEBE">
                  <a:alpha val="69803"/>
                </a:srgbClr>
              </a:solidFill>
              <a:prstDash val="solid"/>
              <a:round/>
            </a:ln>
          </p:spPr>
          <p:txBody>
            <a:bodyPr/>
            <a:lstStyle/>
            <a:p/>
          </p:txBody>
        </p:sp>
        <p:sp>
          <p:nvSpPr>
            <p:cNvPr id="1803" name="pl1803"/>
            <p:cNvSpPr/>
            <p:nvPr/>
          </p:nvSpPr>
          <p:spPr>
            <a:xfrm>
              <a:off x="7812494" y="426248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1804" name="pl1804"/>
            <p:cNvSpPr/>
            <p:nvPr/>
          </p:nvSpPr>
          <p:spPr>
            <a:xfrm>
              <a:off x="7812494" y="4255622"/>
              <a:ext cx="1201825" cy="6864"/>
            </a:xfrm>
            <a:custGeom>
              <a:avLst/>
              <a:pathLst>
                <a:path w="1201825" h="6864">
                  <a:moveTo>
                    <a:pt x="0" y="6864"/>
                  </a:moveTo>
                  <a:lnTo>
                    <a:pt x="240365" y="0"/>
                  </a:lnTo>
                  <a:lnTo>
                    <a:pt x="480730" y="6864"/>
                  </a:lnTo>
                  <a:lnTo>
                    <a:pt x="721095" y="6864"/>
                  </a:lnTo>
                  <a:lnTo>
                    <a:pt x="961460" y="0"/>
                  </a:lnTo>
                  <a:lnTo>
                    <a:pt x="1201825" y="0"/>
                  </a:lnTo>
                </a:path>
              </a:pathLst>
            </a:custGeom>
            <a:ln w="35231" cap="flat">
              <a:solidFill>
                <a:srgbClr val="BEBEBE">
                  <a:alpha val="69803"/>
                </a:srgbClr>
              </a:solidFill>
              <a:prstDash val="solid"/>
              <a:round/>
            </a:ln>
          </p:spPr>
          <p:txBody>
            <a:bodyPr/>
            <a:lstStyle/>
            <a:p/>
          </p:txBody>
        </p:sp>
        <p:sp>
          <p:nvSpPr>
            <p:cNvPr id="1805" name="pl1805"/>
            <p:cNvSpPr/>
            <p:nvPr/>
          </p:nvSpPr>
          <p:spPr>
            <a:xfrm>
              <a:off x="7812494" y="4211005"/>
              <a:ext cx="1201825" cy="30888"/>
            </a:xfrm>
            <a:custGeom>
              <a:avLst/>
              <a:pathLst>
                <a:path w="1201825" h="30888">
                  <a:moveTo>
                    <a:pt x="0" y="24024"/>
                  </a:moveTo>
                  <a:lnTo>
                    <a:pt x="240365" y="30888"/>
                  </a:lnTo>
                  <a:lnTo>
                    <a:pt x="480730" y="17160"/>
                  </a:lnTo>
                  <a:lnTo>
                    <a:pt x="721095" y="17160"/>
                  </a:lnTo>
                  <a:lnTo>
                    <a:pt x="961460" y="17160"/>
                  </a:lnTo>
                  <a:lnTo>
                    <a:pt x="1201825" y="0"/>
                  </a:lnTo>
                </a:path>
              </a:pathLst>
            </a:custGeom>
            <a:ln w="35231" cap="flat">
              <a:solidFill>
                <a:srgbClr val="BEBEBE">
                  <a:alpha val="69803"/>
                </a:srgbClr>
              </a:solidFill>
              <a:prstDash val="solid"/>
              <a:round/>
            </a:ln>
          </p:spPr>
          <p:txBody>
            <a:bodyPr/>
            <a:lstStyle/>
            <a:p/>
          </p:txBody>
        </p:sp>
        <p:sp>
          <p:nvSpPr>
            <p:cNvPr id="1806" name="pl1806"/>
            <p:cNvSpPr/>
            <p:nvPr/>
          </p:nvSpPr>
          <p:spPr>
            <a:xfrm>
              <a:off x="7812494" y="4259054"/>
              <a:ext cx="1201825" cy="3432"/>
            </a:xfrm>
            <a:custGeom>
              <a:avLst/>
              <a:pathLst>
                <a:path w="1201825" h="3432">
                  <a:moveTo>
                    <a:pt x="0" y="3432"/>
                  </a:moveTo>
                  <a:lnTo>
                    <a:pt x="240365" y="3432"/>
                  </a:lnTo>
                  <a:lnTo>
                    <a:pt x="480730" y="3432"/>
                  </a:lnTo>
                  <a:lnTo>
                    <a:pt x="721095" y="3432"/>
                  </a:lnTo>
                  <a:lnTo>
                    <a:pt x="961460" y="3432"/>
                  </a:lnTo>
                  <a:lnTo>
                    <a:pt x="1201825" y="0"/>
                  </a:lnTo>
                </a:path>
              </a:pathLst>
            </a:custGeom>
            <a:ln w="35231" cap="flat">
              <a:solidFill>
                <a:srgbClr val="BEBEBE">
                  <a:alpha val="69803"/>
                </a:srgbClr>
              </a:solidFill>
              <a:prstDash val="solid"/>
              <a:round/>
            </a:ln>
          </p:spPr>
          <p:txBody>
            <a:bodyPr/>
            <a:lstStyle/>
            <a:p/>
          </p:txBody>
        </p:sp>
        <p:sp>
          <p:nvSpPr>
            <p:cNvPr id="1807" name="pl1807"/>
            <p:cNvSpPr/>
            <p:nvPr/>
          </p:nvSpPr>
          <p:spPr>
            <a:xfrm>
              <a:off x="7812494" y="4149228"/>
              <a:ext cx="1201825" cy="113257"/>
            </a:xfrm>
            <a:custGeom>
              <a:avLst/>
              <a:pathLst>
                <a:path w="1201825" h="113257">
                  <a:moveTo>
                    <a:pt x="0" y="113257"/>
                  </a:moveTo>
                  <a:lnTo>
                    <a:pt x="240365" y="113257"/>
                  </a:lnTo>
                  <a:lnTo>
                    <a:pt x="480730" y="78937"/>
                  </a:lnTo>
                  <a:lnTo>
                    <a:pt x="721095" y="41184"/>
                  </a:lnTo>
                  <a:lnTo>
                    <a:pt x="961460" y="0"/>
                  </a:lnTo>
                  <a:lnTo>
                    <a:pt x="1201825" y="75505"/>
                  </a:lnTo>
                </a:path>
              </a:pathLst>
            </a:custGeom>
            <a:ln w="35231" cap="flat">
              <a:solidFill>
                <a:srgbClr val="BEBEBE">
                  <a:alpha val="69803"/>
                </a:srgbClr>
              </a:solidFill>
              <a:prstDash val="solid"/>
              <a:round/>
            </a:ln>
          </p:spPr>
          <p:txBody>
            <a:bodyPr/>
            <a:lstStyle/>
            <a:p/>
          </p:txBody>
        </p:sp>
        <p:sp>
          <p:nvSpPr>
            <p:cNvPr id="1808" name="pl1808"/>
            <p:cNvSpPr/>
            <p:nvPr/>
          </p:nvSpPr>
          <p:spPr>
            <a:xfrm>
              <a:off x="7812494" y="4152660"/>
              <a:ext cx="1201825" cy="576583"/>
            </a:xfrm>
            <a:custGeom>
              <a:avLst/>
              <a:pathLst>
                <a:path w="1201825" h="576583">
                  <a:moveTo>
                    <a:pt x="0" y="106393"/>
                  </a:moveTo>
                  <a:lnTo>
                    <a:pt x="240365" y="109825"/>
                  </a:lnTo>
                  <a:lnTo>
                    <a:pt x="480730" y="113257"/>
                  </a:lnTo>
                  <a:lnTo>
                    <a:pt x="721095" y="576583"/>
                  </a:lnTo>
                  <a:lnTo>
                    <a:pt x="961460" y="326044"/>
                  </a:lnTo>
                  <a:lnTo>
                    <a:pt x="1201825" y="0"/>
                  </a:lnTo>
                </a:path>
              </a:pathLst>
            </a:custGeom>
            <a:ln w="35231" cap="flat">
              <a:solidFill>
                <a:srgbClr val="BEBEBE">
                  <a:alpha val="69803"/>
                </a:srgbClr>
              </a:solidFill>
              <a:prstDash val="solid"/>
              <a:round/>
            </a:ln>
          </p:spPr>
          <p:txBody>
            <a:bodyPr/>
            <a:lstStyle/>
            <a:p/>
          </p:txBody>
        </p:sp>
        <p:sp>
          <p:nvSpPr>
            <p:cNvPr id="1809" name="pl1809"/>
            <p:cNvSpPr/>
            <p:nvPr/>
          </p:nvSpPr>
          <p:spPr>
            <a:xfrm>
              <a:off x="7812494" y="4252190"/>
              <a:ext cx="1201825" cy="10296"/>
            </a:xfrm>
            <a:custGeom>
              <a:avLst/>
              <a:pathLst>
                <a:path w="1201825" h="10296">
                  <a:moveTo>
                    <a:pt x="0" y="10296"/>
                  </a:moveTo>
                  <a:lnTo>
                    <a:pt x="240365" y="6864"/>
                  </a:lnTo>
                  <a:lnTo>
                    <a:pt x="480730" y="0"/>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810" name="pl1810"/>
            <p:cNvSpPr/>
            <p:nvPr/>
          </p:nvSpPr>
          <p:spPr>
            <a:xfrm>
              <a:off x="7812494" y="4235029"/>
              <a:ext cx="1201825" cy="27456"/>
            </a:xfrm>
            <a:custGeom>
              <a:avLst/>
              <a:pathLst>
                <a:path w="1201825" h="27456">
                  <a:moveTo>
                    <a:pt x="0" y="24024"/>
                  </a:moveTo>
                  <a:lnTo>
                    <a:pt x="240365" y="20592"/>
                  </a:lnTo>
                  <a:lnTo>
                    <a:pt x="480730" y="0"/>
                  </a:lnTo>
                  <a:lnTo>
                    <a:pt x="721095" y="17160"/>
                  </a:lnTo>
                  <a:lnTo>
                    <a:pt x="961460" y="27456"/>
                  </a:lnTo>
                  <a:lnTo>
                    <a:pt x="1201825" y="13728"/>
                  </a:lnTo>
                </a:path>
              </a:pathLst>
            </a:custGeom>
            <a:ln w="35231" cap="flat">
              <a:solidFill>
                <a:srgbClr val="BEBEBE">
                  <a:alpha val="69803"/>
                </a:srgbClr>
              </a:solidFill>
              <a:prstDash val="solid"/>
              <a:round/>
            </a:ln>
          </p:spPr>
          <p:txBody>
            <a:bodyPr/>
            <a:lstStyle/>
            <a:p/>
          </p:txBody>
        </p:sp>
        <p:sp>
          <p:nvSpPr>
            <p:cNvPr id="1811" name="pl1811"/>
            <p:cNvSpPr/>
            <p:nvPr/>
          </p:nvSpPr>
          <p:spPr>
            <a:xfrm>
              <a:off x="7812494" y="4193845"/>
              <a:ext cx="1201825" cy="58344"/>
            </a:xfrm>
            <a:custGeom>
              <a:avLst/>
              <a:pathLst>
                <a:path w="1201825" h="58344">
                  <a:moveTo>
                    <a:pt x="0" y="27456"/>
                  </a:moveTo>
                  <a:lnTo>
                    <a:pt x="240365" y="58344"/>
                  </a:lnTo>
                  <a:lnTo>
                    <a:pt x="480730" y="10296"/>
                  </a:lnTo>
                  <a:lnTo>
                    <a:pt x="721095" y="6864"/>
                  </a:lnTo>
                  <a:lnTo>
                    <a:pt x="961460" y="30888"/>
                  </a:lnTo>
                  <a:lnTo>
                    <a:pt x="1201825" y="0"/>
                  </a:lnTo>
                </a:path>
              </a:pathLst>
            </a:custGeom>
            <a:ln w="35231" cap="flat">
              <a:solidFill>
                <a:srgbClr val="BEBEBE">
                  <a:alpha val="69803"/>
                </a:srgbClr>
              </a:solidFill>
              <a:prstDash val="solid"/>
              <a:round/>
            </a:ln>
          </p:spPr>
          <p:txBody>
            <a:bodyPr/>
            <a:lstStyle/>
            <a:p/>
          </p:txBody>
        </p:sp>
        <p:sp>
          <p:nvSpPr>
            <p:cNvPr id="1812" name="pl1812"/>
            <p:cNvSpPr/>
            <p:nvPr/>
          </p:nvSpPr>
          <p:spPr>
            <a:xfrm>
              <a:off x="7812494" y="4214437"/>
              <a:ext cx="1201825" cy="37752"/>
            </a:xfrm>
            <a:custGeom>
              <a:avLst/>
              <a:pathLst>
                <a:path w="1201825" h="37752">
                  <a:moveTo>
                    <a:pt x="0" y="30888"/>
                  </a:moveTo>
                  <a:lnTo>
                    <a:pt x="240365" y="37752"/>
                  </a:lnTo>
                  <a:lnTo>
                    <a:pt x="480730" y="17160"/>
                  </a:lnTo>
                  <a:lnTo>
                    <a:pt x="721095" y="0"/>
                  </a:lnTo>
                  <a:lnTo>
                    <a:pt x="961460" y="3432"/>
                  </a:lnTo>
                  <a:lnTo>
                    <a:pt x="1201825" y="10296"/>
                  </a:lnTo>
                </a:path>
              </a:pathLst>
            </a:custGeom>
            <a:ln w="35231" cap="flat">
              <a:solidFill>
                <a:srgbClr val="BEBEBE">
                  <a:alpha val="69803"/>
                </a:srgbClr>
              </a:solidFill>
              <a:prstDash val="solid"/>
              <a:round/>
            </a:ln>
          </p:spPr>
          <p:txBody>
            <a:bodyPr/>
            <a:lstStyle/>
            <a:p/>
          </p:txBody>
        </p:sp>
        <p:sp>
          <p:nvSpPr>
            <p:cNvPr id="1813" name="pl1813"/>
            <p:cNvSpPr/>
            <p:nvPr/>
          </p:nvSpPr>
          <p:spPr>
            <a:xfrm>
              <a:off x="7812494" y="4248758"/>
              <a:ext cx="1201825" cy="10296"/>
            </a:xfrm>
            <a:custGeom>
              <a:avLst/>
              <a:pathLst>
                <a:path w="1201825" h="10296">
                  <a:moveTo>
                    <a:pt x="0" y="10296"/>
                  </a:moveTo>
                  <a:lnTo>
                    <a:pt x="240365" y="6864"/>
                  </a:lnTo>
                  <a:lnTo>
                    <a:pt x="480730" y="0"/>
                  </a:lnTo>
                  <a:lnTo>
                    <a:pt x="721095" y="6864"/>
                  </a:lnTo>
                  <a:lnTo>
                    <a:pt x="961460" y="3432"/>
                  </a:lnTo>
                  <a:lnTo>
                    <a:pt x="1201825" y="3432"/>
                  </a:lnTo>
                </a:path>
              </a:pathLst>
            </a:custGeom>
            <a:ln w="35231" cap="flat">
              <a:solidFill>
                <a:srgbClr val="BEBEBE">
                  <a:alpha val="69803"/>
                </a:srgbClr>
              </a:solidFill>
              <a:prstDash val="solid"/>
              <a:round/>
            </a:ln>
          </p:spPr>
          <p:txBody>
            <a:bodyPr/>
            <a:lstStyle/>
            <a:p/>
          </p:txBody>
        </p:sp>
        <p:sp>
          <p:nvSpPr>
            <p:cNvPr id="1814" name="pl1814"/>
            <p:cNvSpPr/>
            <p:nvPr/>
          </p:nvSpPr>
          <p:spPr>
            <a:xfrm>
              <a:off x="7812494" y="4207573"/>
              <a:ext cx="1201825" cy="27456"/>
            </a:xfrm>
            <a:custGeom>
              <a:avLst/>
              <a:pathLst>
                <a:path w="1201825" h="27456">
                  <a:moveTo>
                    <a:pt x="0" y="6864"/>
                  </a:moveTo>
                  <a:lnTo>
                    <a:pt x="240365" y="17160"/>
                  </a:lnTo>
                  <a:lnTo>
                    <a:pt x="480730" y="27456"/>
                  </a:lnTo>
                  <a:lnTo>
                    <a:pt x="721095" y="13728"/>
                  </a:lnTo>
                  <a:lnTo>
                    <a:pt x="961460" y="0"/>
                  </a:lnTo>
                  <a:lnTo>
                    <a:pt x="1201825" y="20592"/>
                  </a:lnTo>
                </a:path>
              </a:pathLst>
            </a:custGeom>
            <a:ln w="35231" cap="flat">
              <a:solidFill>
                <a:srgbClr val="BEBEBE">
                  <a:alpha val="69803"/>
                </a:srgbClr>
              </a:solidFill>
              <a:prstDash val="solid"/>
              <a:round/>
            </a:ln>
          </p:spPr>
          <p:txBody>
            <a:bodyPr/>
            <a:lstStyle/>
            <a:p/>
          </p:txBody>
        </p:sp>
        <p:sp>
          <p:nvSpPr>
            <p:cNvPr id="1815" name="pl1815"/>
            <p:cNvSpPr/>
            <p:nvPr/>
          </p:nvSpPr>
          <p:spPr>
            <a:xfrm>
              <a:off x="7812494" y="4149228"/>
              <a:ext cx="1201825" cy="72072"/>
            </a:xfrm>
            <a:custGeom>
              <a:avLst/>
              <a:pathLst>
                <a:path w="1201825" h="72072">
                  <a:moveTo>
                    <a:pt x="0" y="27456"/>
                  </a:moveTo>
                  <a:lnTo>
                    <a:pt x="240365" y="44616"/>
                  </a:lnTo>
                  <a:lnTo>
                    <a:pt x="480730" y="48048"/>
                  </a:lnTo>
                  <a:lnTo>
                    <a:pt x="721095" y="0"/>
                  </a:lnTo>
                  <a:lnTo>
                    <a:pt x="961460" y="27456"/>
                  </a:lnTo>
                  <a:lnTo>
                    <a:pt x="1201825" y="72072"/>
                  </a:lnTo>
                </a:path>
              </a:pathLst>
            </a:custGeom>
            <a:ln w="35231" cap="flat">
              <a:solidFill>
                <a:srgbClr val="BEBEBE">
                  <a:alpha val="69803"/>
                </a:srgbClr>
              </a:solidFill>
              <a:prstDash val="solid"/>
              <a:round/>
            </a:ln>
          </p:spPr>
          <p:txBody>
            <a:bodyPr/>
            <a:lstStyle/>
            <a:p/>
          </p:txBody>
        </p:sp>
        <p:sp>
          <p:nvSpPr>
            <p:cNvPr id="1816" name="pl1816"/>
            <p:cNvSpPr/>
            <p:nvPr/>
          </p:nvSpPr>
          <p:spPr>
            <a:xfrm>
              <a:off x="7812494" y="4252190"/>
              <a:ext cx="1201825" cy="10296"/>
            </a:xfrm>
            <a:custGeom>
              <a:avLst/>
              <a:pathLst>
                <a:path w="1201825" h="10296">
                  <a:moveTo>
                    <a:pt x="0" y="10296"/>
                  </a:moveTo>
                  <a:lnTo>
                    <a:pt x="240365" y="6864"/>
                  </a:lnTo>
                  <a:lnTo>
                    <a:pt x="480730" y="6864"/>
                  </a:lnTo>
                  <a:lnTo>
                    <a:pt x="721095" y="3432"/>
                  </a:lnTo>
                  <a:lnTo>
                    <a:pt x="961460" y="0"/>
                  </a:lnTo>
                  <a:lnTo>
                    <a:pt x="1201825" y="3432"/>
                  </a:lnTo>
                </a:path>
              </a:pathLst>
            </a:custGeom>
            <a:ln w="35231" cap="flat">
              <a:solidFill>
                <a:srgbClr val="BEBEBE">
                  <a:alpha val="69803"/>
                </a:srgbClr>
              </a:solidFill>
              <a:prstDash val="solid"/>
              <a:round/>
            </a:ln>
          </p:spPr>
          <p:txBody>
            <a:bodyPr/>
            <a:lstStyle/>
            <a:p/>
          </p:txBody>
        </p:sp>
        <p:sp>
          <p:nvSpPr>
            <p:cNvPr id="1817" name="pl1817"/>
            <p:cNvSpPr/>
            <p:nvPr/>
          </p:nvSpPr>
          <p:spPr>
            <a:xfrm>
              <a:off x="7812494" y="4228165"/>
              <a:ext cx="1201825" cy="51480"/>
            </a:xfrm>
            <a:custGeom>
              <a:avLst/>
              <a:pathLst>
                <a:path w="1201825" h="51480">
                  <a:moveTo>
                    <a:pt x="0" y="27456"/>
                  </a:moveTo>
                  <a:lnTo>
                    <a:pt x="240365" y="0"/>
                  </a:lnTo>
                  <a:lnTo>
                    <a:pt x="480730" y="51480"/>
                  </a:lnTo>
                  <a:lnTo>
                    <a:pt x="721095" y="2745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818" name="pl1818"/>
            <p:cNvSpPr/>
            <p:nvPr/>
          </p:nvSpPr>
          <p:spPr>
            <a:xfrm>
              <a:off x="7812494" y="4248758"/>
              <a:ext cx="1201825" cy="13728"/>
            </a:xfrm>
            <a:custGeom>
              <a:avLst/>
              <a:pathLst>
                <a:path w="1201825" h="13728">
                  <a:moveTo>
                    <a:pt x="0" y="13728"/>
                  </a:moveTo>
                  <a:lnTo>
                    <a:pt x="240365" y="0"/>
                  </a:lnTo>
                  <a:lnTo>
                    <a:pt x="480730" y="10296"/>
                  </a:lnTo>
                  <a:lnTo>
                    <a:pt x="721095" y="10296"/>
                  </a:lnTo>
                  <a:lnTo>
                    <a:pt x="961460" y="10296"/>
                  </a:lnTo>
                  <a:lnTo>
                    <a:pt x="1201825" y="10296"/>
                  </a:lnTo>
                </a:path>
              </a:pathLst>
            </a:custGeom>
            <a:ln w="35231" cap="flat">
              <a:solidFill>
                <a:srgbClr val="BEBEBE">
                  <a:alpha val="69803"/>
                </a:srgbClr>
              </a:solidFill>
              <a:prstDash val="solid"/>
              <a:round/>
            </a:ln>
          </p:spPr>
          <p:txBody>
            <a:bodyPr/>
            <a:lstStyle/>
            <a:p/>
          </p:txBody>
        </p:sp>
        <p:sp>
          <p:nvSpPr>
            <p:cNvPr id="1819" name="pl1819"/>
            <p:cNvSpPr/>
            <p:nvPr/>
          </p:nvSpPr>
          <p:spPr>
            <a:xfrm>
              <a:off x="7812494"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820" name="pl1820"/>
            <p:cNvSpPr/>
            <p:nvPr/>
          </p:nvSpPr>
          <p:spPr>
            <a:xfrm>
              <a:off x="7812494" y="4207573"/>
              <a:ext cx="1201825" cy="109825"/>
            </a:xfrm>
            <a:custGeom>
              <a:avLst/>
              <a:pathLst>
                <a:path w="1201825" h="109825">
                  <a:moveTo>
                    <a:pt x="0" y="0"/>
                  </a:moveTo>
                  <a:lnTo>
                    <a:pt x="240365" y="0"/>
                  </a:lnTo>
                  <a:lnTo>
                    <a:pt x="480730" y="13728"/>
                  </a:lnTo>
                  <a:lnTo>
                    <a:pt x="721095" y="3432"/>
                  </a:lnTo>
                  <a:lnTo>
                    <a:pt x="961460" y="10296"/>
                  </a:lnTo>
                  <a:lnTo>
                    <a:pt x="1201825" y="109825"/>
                  </a:lnTo>
                </a:path>
              </a:pathLst>
            </a:custGeom>
            <a:ln w="35231" cap="flat">
              <a:solidFill>
                <a:srgbClr val="BEBEBE">
                  <a:alpha val="69803"/>
                </a:srgbClr>
              </a:solidFill>
              <a:prstDash val="solid"/>
              <a:round/>
            </a:ln>
          </p:spPr>
          <p:txBody>
            <a:bodyPr/>
            <a:lstStyle/>
            <a:p/>
          </p:txBody>
        </p:sp>
        <p:sp>
          <p:nvSpPr>
            <p:cNvPr id="1821" name="pl1821"/>
            <p:cNvSpPr/>
            <p:nvPr/>
          </p:nvSpPr>
          <p:spPr>
            <a:xfrm>
              <a:off x="7812494" y="4231597"/>
              <a:ext cx="1201825" cy="24024"/>
            </a:xfrm>
            <a:custGeom>
              <a:avLst/>
              <a:pathLst>
                <a:path w="1201825" h="24024">
                  <a:moveTo>
                    <a:pt x="0" y="0"/>
                  </a:moveTo>
                  <a:lnTo>
                    <a:pt x="240365" y="24024"/>
                  </a:lnTo>
                  <a:lnTo>
                    <a:pt x="480730" y="10296"/>
                  </a:lnTo>
                  <a:lnTo>
                    <a:pt x="721095" y="10296"/>
                  </a:lnTo>
                  <a:lnTo>
                    <a:pt x="961460" y="20592"/>
                  </a:lnTo>
                  <a:lnTo>
                    <a:pt x="1201825" y="20592"/>
                  </a:lnTo>
                </a:path>
              </a:pathLst>
            </a:custGeom>
            <a:ln w="35231" cap="flat">
              <a:solidFill>
                <a:srgbClr val="BEBEBE">
                  <a:alpha val="69803"/>
                </a:srgbClr>
              </a:solidFill>
              <a:prstDash val="solid"/>
              <a:round/>
            </a:ln>
          </p:spPr>
          <p:txBody>
            <a:bodyPr/>
            <a:lstStyle/>
            <a:p/>
          </p:txBody>
        </p:sp>
        <p:sp>
          <p:nvSpPr>
            <p:cNvPr id="1822" name="pl1822"/>
            <p:cNvSpPr/>
            <p:nvPr/>
          </p:nvSpPr>
          <p:spPr>
            <a:xfrm>
              <a:off x="7812494" y="4217869"/>
              <a:ext cx="1201825" cy="27456"/>
            </a:xfrm>
            <a:custGeom>
              <a:avLst/>
              <a:pathLst>
                <a:path w="1201825" h="27456">
                  <a:moveTo>
                    <a:pt x="0" y="24024"/>
                  </a:moveTo>
                  <a:lnTo>
                    <a:pt x="240365" y="27456"/>
                  </a:lnTo>
                  <a:lnTo>
                    <a:pt x="480730" y="13728"/>
                  </a:lnTo>
                  <a:lnTo>
                    <a:pt x="721095" y="13728"/>
                  </a:lnTo>
                  <a:lnTo>
                    <a:pt x="961460" y="0"/>
                  </a:lnTo>
                  <a:lnTo>
                    <a:pt x="1201825" y="6864"/>
                  </a:lnTo>
                </a:path>
              </a:pathLst>
            </a:custGeom>
            <a:ln w="35231" cap="flat">
              <a:solidFill>
                <a:srgbClr val="BEBEBE">
                  <a:alpha val="69803"/>
                </a:srgbClr>
              </a:solidFill>
              <a:prstDash val="solid"/>
              <a:round/>
            </a:ln>
          </p:spPr>
          <p:txBody>
            <a:bodyPr/>
            <a:lstStyle/>
            <a:p/>
          </p:txBody>
        </p:sp>
        <p:sp>
          <p:nvSpPr>
            <p:cNvPr id="1823" name="pl1823"/>
            <p:cNvSpPr/>
            <p:nvPr/>
          </p:nvSpPr>
          <p:spPr>
            <a:xfrm>
              <a:off x="7812494" y="4125204"/>
              <a:ext cx="1201825" cy="133849"/>
            </a:xfrm>
            <a:custGeom>
              <a:avLst/>
              <a:pathLst>
                <a:path w="1201825" h="133849">
                  <a:moveTo>
                    <a:pt x="0" y="0"/>
                  </a:moveTo>
                  <a:lnTo>
                    <a:pt x="240365" y="133849"/>
                  </a:lnTo>
                  <a:lnTo>
                    <a:pt x="480730" y="24024"/>
                  </a:lnTo>
                  <a:lnTo>
                    <a:pt x="721095" y="17160"/>
                  </a:lnTo>
                  <a:lnTo>
                    <a:pt x="961460" y="85801"/>
                  </a:lnTo>
                  <a:lnTo>
                    <a:pt x="1201825" y="96097"/>
                  </a:lnTo>
                </a:path>
              </a:pathLst>
            </a:custGeom>
            <a:ln w="35231" cap="flat">
              <a:solidFill>
                <a:srgbClr val="BEBEBE">
                  <a:alpha val="69803"/>
                </a:srgbClr>
              </a:solidFill>
              <a:prstDash val="solid"/>
              <a:round/>
            </a:ln>
          </p:spPr>
          <p:txBody>
            <a:bodyPr/>
            <a:lstStyle/>
            <a:p/>
          </p:txBody>
        </p:sp>
        <p:sp>
          <p:nvSpPr>
            <p:cNvPr id="1824" name="pl1824"/>
            <p:cNvSpPr/>
            <p:nvPr/>
          </p:nvSpPr>
          <p:spPr>
            <a:xfrm>
              <a:off x="7812494" y="4162956"/>
              <a:ext cx="1201825" cy="126985"/>
            </a:xfrm>
            <a:custGeom>
              <a:avLst/>
              <a:pathLst>
                <a:path w="1201825" h="126985">
                  <a:moveTo>
                    <a:pt x="0" y="126985"/>
                  </a:moveTo>
                  <a:lnTo>
                    <a:pt x="240365" y="37752"/>
                  </a:lnTo>
                  <a:lnTo>
                    <a:pt x="480730" y="41184"/>
                  </a:lnTo>
                  <a:lnTo>
                    <a:pt x="721095" y="0"/>
                  </a:lnTo>
                  <a:lnTo>
                    <a:pt x="961460" y="68640"/>
                  </a:lnTo>
                  <a:lnTo>
                    <a:pt x="1201825" y="10296"/>
                  </a:lnTo>
                </a:path>
              </a:pathLst>
            </a:custGeom>
            <a:ln w="35231" cap="flat">
              <a:solidFill>
                <a:srgbClr val="BEBEBE">
                  <a:alpha val="69803"/>
                </a:srgbClr>
              </a:solidFill>
              <a:prstDash val="solid"/>
              <a:round/>
            </a:ln>
          </p:spPr>
          <p:txBody>
            <a:bodyPr/>
            <a:lstStyle/>
            <a:p/>
          </p:txBody>
        </p:sp>
        <p:sp>
          <p:nvSpPr>
            <p:cNvPr id="1825" name="pl1825"/>
            <p:cNvSpPr/>
            <p:nvPr/>
          </p:nvSpPr>
          <p:spPr>
            <a:xfrm>
              <a:off x="7812494" y="425219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826" name="pl1826"/>
            <p:cNvSpPr/>
            <p:nvPr/>
          </p:nvSpPr>
          <p:spPr>
            <a:xfrm>
              <a:off x="7812494" y="4197277"/>
              <a:ext cx="1201825" cy="10296"/>
            </a:xfrm>
            <a:custGeom>
              <a:avLst/>
              <a:pathLst>
                <a:path w="1201825" h="10296">
                  <a:moveTo>
                    <a:pt x="0" y="10296"/>
                  </a:moveTo>
                  <a:lnTo>
                    <a:pt x="240365" y="3432"/>
                  </a:lnTo>
                  <a:lnTo>
                    <a:pt x="480730" y="3432"/>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827" name="pl1827"/>
            <p:cNvSpPr/>
            <p:nvPr/>
          </p:nvSpPr>
          <p:spPr>
            <a:xfrm>
              <a:off x="7812494"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828" name="pl1828"/>
            <p:cNvSpPr/>
            <p:nvPr/>
          </p:nvSpPr>
          <p:spPr>
            <a:xfrm>
              <a:off x="7812494" y="4224733"/>
              <a:ext cx="1201825" cy="34320"/>
            </a:xfrm>
            <a:custGeom>
              <a:avLst/>
              <a:pathLst>
                <a:path w="1201825" h="34320">
                  <a:moveTo>
                    <a:pt x="0" y="0"/>
                  </a:moveTo>
                  <a:lnTo>
                    <a:pt x="240365" y="27456"/>
                  </a:lnTo>
                  <a:lnTo>
                    <a:pt x="480730" y="17160"/>
                  </a:lnTo>
                  <a:lnTo>
                    <a:pt x="721095" y="17160"/>
                  </a:lnTo>
                  <a:lnTo>
                    <a:pt x="961460" y="6864"/>
                  </a:lnTo>
                  <a:lnTo>
                    <a:pt x="1201825" y="34320"/>
                  </a:lnTo>
                </a:path>
              </a:pathLst>
            </a:custGeom>
            <a:ln w="35231" cap="flat">
              <a:solidFill>
                <a:srgbClr val="BEBEBE">
                  <a:alpha val="69803"/>
                </a:srgbClr>
              </a:solidFill>
              <a:prstDash val="solid"/>
              <a:round/>
            </a:ln>
          </p:spPr>
          <p:txBody>
            <a:bodyPr/>
            <a:lstStyle/>
            <a:p/>
          </p:txBody>
        </p:sp>
        <p:sp>
          <p:nvSpPr>
            <p:cNvPr id="1829" name="pl1829"/>
            <p:cNvSpPr/>
            <p:nvPr/>
          </p:nvSpPr>
          <p:spPr>
            <a:xfrm>
              <a:off x="7812494" y="4159524"/>
              <a:ext cx="1201825" cy="78937"/>
            </a:xfrm>
            <a:custGeom>
              <a:avLst/>
              <a:pathLst>
                <a:path w="1201825" h="78937">
                  <a:moveTo>
                    <a:pt x="0" y="34320"/>
                  </a:moveTo>
                  <a:lnTo>
                    <a:pt x="240365" y="44616"/>
                  </a:lnTo>
                  <a:lnTo>
                    <a:pt x="480730" y="78937"/>
                  </a:lnTo>
                  <a:lnTo>
                    <a:pt x="721095" y="0"/>
                  </a:lnTo>
                  <a:lnTo>
                    <a:pt x="961460" y="48048"/>
                  </a:lnTo>
                  <a:lnTo>
                    <a:pt x="1201825" y="27456"/>
                  </a:lnTo>
                </a:path>
              </a:pathLst>
            </a:custGeom>
            <a:ln w="35231" cap="flat">
              <a:solidFill>
                <a:srgbClr val="BEBEBE">
                  <a:alpha val="69803"/>
                </a:srgbClr>
              </a:solidFill>
              <a:prstDash val="solid"/>
              <a:round/>
            </a:ln>
          </p:spPr>
          <p:txBody>
            <a:bodyPr/>
            <a:lstStyle/>
            <a:p/>
          </p:txBody>
        </p:sp>
        <p:sp>
          <p:nvSpPr>
            <p:cNvPr id="1830" name="pl1830"/>
            <p:cNvSpPr/>
            <p:nvPr/>
          </p:nvSpPr>
          <p:spPr>
            <a:xfrm>
              <a:off x="7812494" y="4248758"/>
              <a:ext cx="1201825" cy="96097"/>
            </a:xfrm>
            <a:custGeom>
              <a:avLst/>
              <a:pathLst>
                <a:path w="1201825" h="96097">
                  <a:moveTo>
                    <a:pt x="0" y="96097"/>
                  </a:moveTo>
                  <a:lnTo>
                    <a:pt x="240365" y="10296"/>
                  </a:lnTo>
                  <a:lnTo>
                    <a:pt x="480730" y="17160"/>
                  </a:lnTo>
                  <a:lnTo>
                    <a:pt x="721095" y="20592"/>
                  </a:lnTo>
                  <a:lnTo>
                    <a:pt x="961460" y="0"/>
                  </a:lnTo>
                  <a:lnTo>
                    <a:pt x="1201825" y="24024"/>
                  </a:lnTo>
                </a:path>
              </a:pathLst>
            </a:custGeom>
            <a:ln w="35231" cap="flat">
              <a:solidFill>
                <a:srgbClr val="BEBEBE">
                  <a:alpha val="69803"/>
                </a:srgbClr>
              </a:solidFill>
              <a:prstDash val="solid"/>
              <a:round/>
            </a:ln>
          </p:spPr>
          <p:txBody>
            <a:bodyPr/>
            <a:lstStyle/>
            <a:p/>
          </p:txBody>
        </p:sp>
        <p:sp>
          <p:nvSpPr>
            <p:cNvPr id="1831" name="pl1831"/>
            <p:cNvSpPr/>
            <p:nvPr/>
          </p:nvSpPr>
          <p:spPr>
            <a:xfrm>
              <a:off x="7812494" y="4252190"/>
              <a:ext cx="1201825" cy="10296"/>
            </a:xfrm>
            <a:custGeom>
              <a:avLst/>
              <a:pathLst>
                <a:path w="1201825" h="10296">
                  <a:moveTo>
                    <a:pt x="0" y="10296"/>
                  </a:moveTo>
                  <a:lnTo>
                    <a:pt x="240365" y="6864"/>
                  </a:lnTo>
                  <a:lnTo>
                    <a:pt x="480730" y="3432"/>
                  </a:lnTo>
                  <a:lnTo>
                    <a:pt x="721095" y="6864"/>
                  </a:lnTo>
                  <a:lnTo>
                    <a:pt x="961460" y="3432"/>
                  </a:lnTo>
                  <a:lnTo>
                    <a:pt x="1201825" y="0"/>
                  </a:lnTo>
                </a:path>
              </a:pathLst>
            </a:custGeom>
            <a:ln w="20325" cap="flat">
              <a:solidFill>
                <a:srgbClr val="6B6B6B">
                  <a:alpha val="100000"/>
                </a:srgbClr>
              </a:solidFill>
              <a:prstDash val="solid"/>
              <a:round/>
            </a:ln>
          </p:spPr>
          <p:txBody>
            <a:bodyPr/>
            <a:lstStyle/>
            <a:p/>
          </p:txBody>
        </p:sp>
        <p:sp>
          <p:nvSpPr>
            <p:cNvPr id="1832" name="pl1832"/>
            <p:cNvSpPr/>
            <p:nvPr/>
          </p:nvSpPr>
          <p:spPr>
            <a:xfrm>
              <a:off x="7812494" y="426248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1833" name="pl1833"/>
            <p:cNvSpPr/>
            <p:nvPr/>
          </p:nvSpPr>
          <p:spPr>
            <a:xfrm>
              <a:off x="7812494" y="426248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FA62DA">
                  <a:alpha val="100000"/>
                </a:srgbClr>
              </a:solidFill>
              <a:prstDash val="solid"/>
              <a:round/>
            </a:ln>
          </p:spPr>
          <p:txBody>
            <a:bodyPr/>
            <a:lstStyle/>
            <a:p/>
          </p:txBody>
        </p:sp>
        <p:sp>
          <p:nvSpPr>
            <p:cNvPr id="1834" name="pl1834"/>
            <p:cNvSpPr/>
            <p:nvPr/>
          </p:nvSpPr>
          <p:spPr>
            <a:xfrm>
              <a:off x="7752402" y="4262486"/>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835" name="tx1835"/>
            <p:cNvSpPr/>
            <p:nvPr/>
          </p:nvSpPr>
          <p:spPr>
            <a:xfrm>
              <a:off x="7782349"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36" name="tx1836"/>
            <p:cNvSpPr/>
            <p:nvPr/>
          </p:nvSpPr>
          <p:spPr>
            <a:xfrm>
              <a:off x="8022714"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37" name="tx1837"/>
            <p:cNvSpPr/>
            <p:nvPr/>
          </p:nvSpPr>
          <p:spPr>
            <a:xfrm>
              <a:off x="8263079"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38" name="tx1838"/>
            <p:cNvSpPr/>
            <p:nvPr/>
          </p:nvSpPr>
          <p:spPr>
            <a:xfrm>
              <a:off x="8503444"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39" name="tx1839"/>
            <p:cNvSpPr/>
            <p:nvPr/>
          </p:nvSpPr>
          <p:spPr>
            <a:xfrm>
              <a:off x="8743809"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40" name="tx1840"/>
            <p:cNvSpPr/>
            <p:nvPr/>
          </p:nvSpPr>
          <p:spPr>
            <a:xfrm>
              <a:off x="8984174" y="40978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41" name="rc1841"/>
            <p:cNvSpPr/>
            <p:nvPr/>
          </p:nvSpPr>
          <p:spPr>
            <a:xfrm>
              <a:off x="794417" y="4833325"/>
              <a:ext cx="1322008" cy="214862"/>
            </a:xfrm>
            <a:prstGeom prst="rect">
              <a:avLst/>
            </a:prstGeom>
            <a:solidFill>
              <a:srgbClr val="D9D9D9">
                <a:alpha val="100000"/>
              </a:srgbClr>
            </a:solidFill>
          </p:spPr>
          <p:txBody>
            <a:bodyPr/>
            <a:lstStyle/>
            <a:p/>
          </p:txBody>
        </p:sp>
        <p:sp>
          <p:nvSpPr>
            <p:cNvPr id="1842" name="tx1842"/>
            <p:cNvSpPr/>
            <p:nvPr/>
          </p:nvSpPr>
          <p:spPr>
            <a:xfrm>
              <a:off x="1287699" y="4899447"/>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Tuvalu</a:t>
              </a:r>
            </a:p>
          </p:txBody>
        </p:sp>
        <p:sp>
          <p:nvSpPr>
            <p:cNvPr id="1843" name="rc1843"/>
            <p:cNvSpPr/>
            <p:nvPr/>
          </p:nvSpPr>
          <p:spPr>
            <a:xfrm>
              <a:off x="2186014" y="4833325"/>
              <a:ext cx="1322008" cy="214862"/>
            </a:xfrm>
            <a:prstGeom prst="rect">
              <a:avLst/>
            </a:prstGeom>
            <a:solidFill>
              <a:srgbClr val="D9D9D9">
                <a:alpha val="100000"/>
              </a:srgbClr>
            </a:solidFill>
          </p:spPr>
          <p:txBody>
            <a:bodyPr/>
            <a:lstStyle/>
            <a:p/>
          </p:txBody>
        </p:sp>
        <p:sp>
          <p:nvSpPr>
            <p:cNvPr id="1844" name="tx1844"/>
            <p:cNvSpPr/>
            <p:nvPr/>
          </p:nvSpPr>
          <p:spPr>
            <a:xfrm>
              <a:off x="2638832" y="4899447"/>
              <a:ext cx="4163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Vanuatu</a:t>
              </a:r>
            </a:p>
          </p:txBody>
        </p:sp>
        <p:sp>
          <p:nvSpPr>
            <p:cNvPr id="1845" name="rc1845"/>
            <p:cNvSpPr/>
            <p:nvPr/>
          </p:nvSpPr>
          <p:spPr>
            <a:xfrm>
              <a:off x="3577611" y="4833325"/>
              <a:ext cx="1322008" cy="214862"/>
            </a:xfrm>
            <a:prstGeom prst="rect">
              <a:avLst/>
            </a:prstGeom>
            <a:solidFill>
              <a:srgbClr val="D9D9D9">
                <a:alpha val="100000"/>
              </a:srgbClr>
            </a:solidFill>
          </p:spPr>
          <p:txBody>
            <a:bodyPr/>
            <a:lstStyle/>
            <a:p/>
          </p:txBody>
        </p:sp>
        <p:sp>
          <p:nvSpPr>
            <p:cNvPr id="1846" name="tx1846"/>
            <p:cNvSpPr/>
            <p:nvPr/>
          </p:nvSpPr>
          <p:spPr>
            <a:xfrm>
              <a:off x="4008819" y="4899447"/>
              <a:ext cx="45959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Viet Nam</a:t>
              </a:r>
            </a:p>
          </p:txBody>
        </p:sp>
        <p:sp>
          <p:nvSpPr>
            <p:cNvPr id="1847" name="rc1847"/>
            <p:cNvSpPr/>
            <p:nvPr/>
          </p:nvSpPr>
          <p:spPr>
            <a:xfrm>
              <a:off x="794417" y="3790048"/>
              <a:ext cx="1322008" cy="214862"/>
            </a:xfrm>
            <a:prstGeom prst="rect">
              <a:avLst/>
            </a:prstGeom>
            <a:solidFill>
              <a:srgbClr val="D9D9D9">
                <a:alpha val="100000"/>
              </a:srgbClr>
            </a:solidFill>
          </p:spPr>
          <p:txBody>
            <a:bodyPr/>
            <a:lstStyle/>
            <a:p/>
          </p:txBody>
        </p:sp>
        <p:sp>
          <p:nvSpPr>
            <p:cNvPr id="1848" name="tx1848"/>
            <p:cNvSpPr/>
            <p:nvPr/>
          </p:nvSpPr>
          <p:spPr>
            <a:xfrm>
              <a:off x="1334329" y="385475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PNG</a:t>
              </a:r>
            </a:p>
          </p:txBody>
        </p:sp>
        <p:sp>
          <p:nvSpPr>
            <p:cNvPr id="1849" name="rc1849"/>
            <p:cNvSpPr/>
            <p:nvPr/>
          </p:nvSpPr>
          <p:spPr>
            <a:xfrm>
              <a:off x="2186014" y="3790048"/>
              <a:ext cx="1322008" cy="214862"/>
            </a:xfrm>
            <a:prstGeom prst="rect">
              <a:avLst/>
            </a:prstGeom>
            <a:solidFill>
              <a:srgbClr val="D9D9D9">
                <a:alpha val="100000"/>
              </a:srgbClr>
            </a:solidFill>
          </p:spPr>
          <p:txBody>
            <a:bodyPr/>
            <a:lstStyle/>
            <a:p/>
          </p:txBody>
        </p:sp>
        <p:sp>
          <p:nvSpPr>
            <p:cNvPr id="1850" name="tx1850"/>
            <p:cNvSpPr/>
            <p:nvPr/>
          </p:nvSpPr>
          <p:spPr>
            <a:xfrm>
              <a:off x="2669965" y="3854751"/>
              <a:ext cx="35410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Samoa</a:t>
              </a:r>
            </a:p>
          </p:txBody>
        </p:sp>
        <p:sp>
          <p:nvSpPr>
            <p:cNvPr id="1851" name="rc1851"/>
            <p:cNvSpPr/>
            <p:nvPr/>
          </p:nvSpPr>
          <p:spPr>
            <a:xfrm>
              <a:off x="3577611" y="3790048"/>
              <a:ext cx="1322008" cy="214862"/>
            </a:xfrm>
            <a:prstGeom prst="rect">
              <a:avLst/>
            </a:prstGeom>
            <a:solidFill>
              <a:srgbClr val="D9D9D9">
                <a:alpha val="100000"/>
              </a:srgbClr>
            </a:solidFill>
          </p:spPr>
          <p:txBody>
            <a:bodyPr/>
            <a:lstStyle/>
            <a:p/>
          </p:txBody>
        </p:sp>
        <p:sp>
          <p:nvSpPr>
            <p:cNvPr id="1852" name="tx1852"/>
            <p:cNvSpPr/>
            <p:nvPr/>
          </p:nvSpPr>
          <p:spPr>
            <a:xfrm>
              <a:off x="3825490" y="3854751"/>
              <a:ext cx="82624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Solomon Islands</a:t>
              </a:r>
            </a:p>
          </p:txBody>
        </p:sp>
        <p:sp>
          <p:nvSpPr>
            <p:cNvPr id="1853" name="rc1853"/>
            <p:cNvSpPr/>
            <p:nvPr/>
          </p:nvSpPr>
          <p:spPr>
            <a:xfrm>
              <a:off x="4969208" y="3790048"/>
              <a:ext cx="1322008" cy="214862"/>
            </a:xfrm>
            <a:prstGeom prst="rect">
              <a:avLst/>
            </a:prstGeom>
            <a:solidFill>
              <a:srgbClr val="D9D9D9">
                <a:alpha val="100000"/>
              </a:srgbClr>
            </a:solidFill>
          </p:spPr>
          <p:txBody>
            <a:bodyPr/>
            <a:lstStyle/>
            <a:p/>
          </p:txBody>
        </p:sp>
        <p:sp>
          <p:nvSpPr>
            <p:cNvPr id="1854" name="tx1854"/>
            <p:cNvSpPr/>
            <p:nvPr/>
          </p:nvSpPr>
          <p:spPr>
            <a:xfrm>
              <a:off x="5415860" y="3856170"/>
              <a:ext cx="42870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Thailand</a:t>
              </a:r>
            </a:p>
          </p:txBody>
        </p:sp>
        <p:sp>
          <p:nvSpPr>
            <p:cNvPr id="1855" name="rc1855"/>
            <p:cNvSpPr/>
            <p:nvPr/>
          </p:nvSpPr>
          <p:spPr>
            <a:xfrm>
              <a:off x="6360805" y="3790048"/>
              <a:ext cx="1322008" cy="214862"/>
            </a:xfrm>
            <a:prstGeom prst="rect">
              <a:avLst/>
            </a:prstGeom>
            <a:solidFill>
              <a:srgbClr val="D9D9D9">
                <a:alpha val="100000"/>
              </a:srgbClr>
            </a:solidFill>
          </p:spPr>
          <p:txBody>
            <a:bodyPr/>
            <a:lstStyle/>
            <a:p/>
          </p:txBody>
        </p:sp>
        <p:sp>
          <p:nvSpPr>
            <p:cNvPr id="1856" name="tx1856"/>
            <p:cNvSpPr/>
            <p:nvPr/>
          </p:nvSpPr>
          <p:spPr>
            <a:xfrm>
              <a:off x="6723719" y="3856170"/>
              <a:ext cx="59618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Timor-Leste</a:t>
              </a:r>
            </a:p>
          </p:txBody>
        </p:sp>
        <p:sp>
          <p:nvSpPr>
            <p:cNvPr id="1857" name="rc1857"/>
            <p:cNvSpPr/>
            <p:nvPr/>
          </p:nvSpPr>
          <p:spPr>
            <a:xfrm>
              <a:off x="7752402" y="3790048"/>
              <a:ext cx="1322008" cy="214862"/>
            </a:xfrm>
            <a:prstGeom prst="rect">
              <a:avLst/>
            </a:prstGeom>
            <a:solidFill>
              <a:srgbClr val="D9D9D9">
                <a:alpha val="100000"/>
              </a:srgbClr>
            </a:solidFill>
          </p:spPr>
          <p:txBody>
            <a:bodyPr/>
            <a:lstStyle/>
            <a:p/>
          </p:txBody>
        </p:sp>
        <p:sp>
          <p:nvSpPr>
            <p:cNvPr id="1858" name="tx1858"/>
            <p:cNvSpPr/>
            <p:nvPr/>
          </p:nvSpPr>
          <p:spPr>
            <a:xfrm>
              <a:off x="8254962" y="3833960"/>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Tonga</a:t>
              </a:r>
            </a:p>
          </p:txBody>
        </p:sp>
        <p:sp>
          <p:nvSpPr>
            <p:cNvPr id="1859" name="rc1859"/>
            <p:cNvSpPr/>
            <p:nvPr/>
          </p:nvSpPr>
          <p:spPr>
            <a:xfrm>
              <a:off x="794417" y="2746771"/>
              <a:ext cx="1322008" cy="214862"/>
            </a:xfrm>
            <a:prstGeom prst="rect">
              <a:avLst/>
            </a:prstGeom>
            <a:solidFill>
              <a:srgbClr val="D9D9D9">
                <a:alpha val="100000"/>
              </a:srgbClr>
            </a:solidFill>
          </p:spPr>
          <p:txBody>
            <a:bodyPr/>
            <a:lstStyle/>
            <a:p/>
          </p:txBody>
        </p:sp>
        <p:sp>
          <p:nvSpPr>
            <p:cNvPr id="1860" name="tx1860"/>
            <p:cNvSpPr/>
            <p:nvPr/>
          </p:nvSpPr>
          <p:spPr>
            <a:xfrm>
              <a:off x="1228654" y="2790683"/>
              <a:ext cx="4535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Mongolia</a:t>
              </a:r>
            </a:p>
          </p:txBody>
        </p:sp>
        <p:sp>
          <p:nvSpPr>
            <p:cNvPr id="1861" name="rc1861"/>
            <p:cNvSpPr/>
            <p:nvPr/>
          </p:nvSpPr>
          <p:spPr>
            <a:xfrm>
              <a:off x="2186014" y="2746771"/>
              <a:ext cx="1322008" cy="214862"/>
            </a:xfrm>
            <a:prstGeom prst="rect">
              <a:avLst/>
            </a:prstGeom>
            <a:solidFill>
              <a:srgbClr val="D9D9D9">
                <a:alpha val="100000"/>
              </a:srgbClr>
            </a:solidFill>
          </p:spPr>
          <p:txBody>
            <a:bodyPr/>
            <a:lstStyle/>
            <a:p/>
          </p:txBody>
        </p:sp>
        <p:sp>
          <p:nvSpPr>
            <p:cNvPr id="1862" name="tx1862"/>
            <p:cNvSpPr/>
            <p:nvPr/>
          </p:nvSpPr>
          <p:spPr>
            <a:xfrm>
              <a:off x="2614139" y="2790683"/>
              <a:ext cx="46575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Myanmar</a:t>
              </a:r>
            </a:p>
          </p:txBody>
        </p:sp>
        <p:sp>
          <p:nvSpPr>
            <p:cNvPr id="1863" name="rc1863"/>
            <p:cNvSpPr/>
            <p:nvPr/>
          </p:nvSpPr>
          <p:spPr>
            <a:xfrm>
              <a:off x="3577611" y="2746771"/>
              <a:ext cx="1322008" cy="214862"/>
            </a:xfrm>
            <a:prstGeom prst="rect">
              <a:avLst/>
            </a:prstGeom>
            <a:solidFill>
              <a:srgbClr val="D9D9D9">
                <a:alpha val="100000"/>
              </a:srgbClr>
            </a:solidFill>
          </p:spPr>
          <p:txBody>
            <a:bodyPr/>
            <a:lstStyle/>
            <a:p/>
          </p:txBody>
        </p:sp>
        <p:sp>
          <p:nvSpPr>
            <p:cNvPr id="1864" name="tx1864"/>
            <p:cNvSpPr/>
            <p:nvPr/>
          </p:nvSpPr>
          <p:spPr>
            <a:xfrm>
              <a:off x="4086418" y="2812893"/>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Nauru</a:t>
              </a:r>
            </a:p>
          </p:txBody>
        </p:sp>
        <p:sp>
          <p:nvSpPr>
            <p:cNvPr id="1865" name="rc1865"/>
            <p:cNvSpPr/>
            <p:nvPr/>
          </p:nvSpPr>
          <p:spPr>
            <a:xfrm>
              <a:off x="4969208" y="2746771"/>
              <a:ext cx="1322008" cy="214862"/>
            </a:xfrm>
            <a:prstGeom prst="rect">
              <a:avLst/>
            </a:prstGeom>
            <a:solidFill>
              <a:srgbClr val="D9D9D9">
                <a:alpha val="100000"/>
              </a:srgbClr>
            </a:solidFill>
          </p:spPr>
          <p:txBody>
            <a:bodyPr/>
            <a:lstStyle/>
            <a:p/>
          </p:txBody>
        </p:sp>
        <p:sp>
          <p:nvSpPr>
            <p:cNvPr id="1866" name="tx1866"/>
            <p:cNvSpPr/>
            <p:nvPr/>
          </p:nvSpPr>
          <p:spPr>
            <a:xfrm>
              <a:off x="5515287" y="2812893"/>
              <a:ext cx="22985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Niue</a:t>
              </a:r>
            </a:p>
          </p:txBody>
        </p:sp>
        <p:sp>
          <p:nvSpPr>
            <p:cNvPr id="1867" name="rc1867"/>
            <p:cNvSpPr/>
            <p:nvPr/>
          </p:nvSpPr>
          <p:spPr>
            <a:xfrm>
              <a:off x="6360805" y="2746771"/>
              <a:ext cx="1322008" cy="214862"/>
            </a:xfrm>
            <a:prstGeom prst="rect">
              <a:avLst/>
            </a:prstGeom>
            <a:solidFill>
              <a:srgbClr val="D9D9D9">
                <a:alpha val="100000"/>
              </a:srgbClr>
            </a:solidFill>
          </p:spPr>
          <p:txBody>
            <a:bodyPr/>
            <a:lstStyle/>
            <a:p/>
          </p:txBody>
        </p:sp>
        <p:sp>
          <p:nvSpPr>
            <p:cNvPr id="1868" name="tx1868"/>
            <p:cNvSpPr/>
            <p:nvPr/>
          </p:nvSpPr>
          <p:spPr>
            <a:xfrm>
              <a:off x="6878890" y="2812893"/>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Palau</a:t>
              </a:r>
            </a:p>
          </p:txBody>
        </p:sp>
        <p:sp>
          <p:nvSpPr>
            <p:cNvPr id="1869" name="rc1869"/>
            <p:cNvSpPr/>
            <p:nvPr/>
          </p:nvSpPr>
          <p:spPr>
            <a:xfrm>
              <a:off x="7752402" y="2746771"/>
              <a:ext cx="1322008" cy="214862"/>
            </a:xfrm>
            <a:prstGeom prst="rect">
              <a:avLst/>
            </a:prstGeom>
            <a:solidFill>
              <a:srgbClr val="D9D9D9">
                <a:alpha val="100000"/>
              </a:srgbClr>
            </a:solidFill>
          </p:spPr>
          <p:txBody>
            <a:bodyPr/>
            <a:lstStyle/>
            <a:p/>
          </p:txBody>
        </p:sp>
        <p:sp>
          <p:nvSpPr>
            <p:cNvPr id="1870" name="tx1870"/>
            <p:cNvSpPr/>
            <p:nvPr/>
          </p:nvSpPr>
          <p:spPr>
            <a:xfrm>
              <a:off x="8143147" y="2791992"/>
              <a:ext cx="54051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Philippines</a:t>
              </a:r>
            </a:p>
          </p:txBody>
        </p:sp>
        <p:sp>
          <p:nvSpPr>
            <p:cNvPr id="1871" name="rc1871"/>
            <p:cNvSpPr/>
            <p:nvPr/>
          </p:nvSpPr>
          <p:spPr>
            <a:xfrm>
              <a:off x="794417" y="1703494"/>
              <a:ext cx="1322008" cy="214862"/>
            </a:xfrm>
            <a:prstGeom prst="rect">
              <a:avLst/>
            </a:prstGeom>
            <a:solidFill>
              <a:srgbClr val="D9D9D9">
                <a:alpha val="100000"/>
              </a:srgbClr>
            </a:solidFill>
          </p:spPr>
          <p:txBody>
            <a:bodyPr/>
            <a:lstStyle/>
            <a:p/>
          </p:txBody>
        </p:sp>
        <p:sp>
          <p:nvSpPr>
            <p:cNvPr id="1872" name="tx1872"/>
            <p:cNvSpPr/>
            <p:nvPr/>
          </p:nvSpPr>
          <p:spPr>
            <a:xfrm>
              <a:off x="1213074" y="1769616"/>
              <a:ext cx="4846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Indonesia</a:t>
              </a:r>
            </a:p>
          </p:txBody>
        </p:sp>
        <p:sp>
          <p:nvSpPr>
            <p:cNvPr id="1873" name="rc1873"/>
            <p:cNvSpPr/>
            <p:nvPr/>
          </p:nvSpPr>
          <p:spPr>
            <a:xfrm>
              <a:off x="2186014" y="1703494"/>
              <a:ext cx="1322008" cy="214862"/>
            </a:xfrm>
            <a:prstGeom prst="rect">
              <a:avLst/>
            </a:prstGeom>
            <a:solidFill>
              <a:srgbClr val="D9D9D9">
                <a:alpha val="100000"/>
              </a:srgbClr>
            </a:solidFill>
          </p:spPr>
          <p:txBody>
            <a:bodyPr/>
            <a:lstStyle/>
            <a:p/>
          </p:txBody>
        </p:sp>
        <p:sp>
          <p:nvSpPr>
            <p:cNvPr id="1874" name="tx1874"/>
            <p:cNvSpPr/>
            <p:nvPr/>
          </p:nvSpPr>
          <p:spPr>
            <a:xfrm>
              <a:off x="2676213" y="1769616"/>
              <a:ext cx="34161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Kiribati</a:t>
              </a:r>
            </a:p>
          </p:txBody>
        </p:sp>
        <p:sp>
          <p:nvSpPr>
            <p:cNvPr id="1875" name="rc1875"/>
            <p:cNvSpPr/>
            <p:nvPr/>
          </p:nvSpPr>
          <p:spPr>
            <a:xfrm>
              <a:off x="3577611" y="1703494"/>
              <a:ext cx="1322008" cy="214862"/>
            </a:xfrm>
            <a:prstGeom prst="rect">
              <a:avLst/>
            </a:prstGeom>
            <a:solidFill>
              <a:srgbClr val="D9D9D9">
                <a:alpha val="100000"/>
              </a:srgbClr>
            </a:solidFill>
          </p:spPr>
          <p:txBody>
            <a:bodyPr/>
            <a:lstStyle/>
            <a:p/>
          </p:txBody>
        </p:sp>
        <p:sp>
          <p:nvSpPr>
            <p:cNvPr id="1876" name="tx1876"/>
            <p:cNvSpPr/>
            <p:nvPr/>
          </p:nvSpPr>
          <p:spPr>
            <a:xfrm>
              <a:off x="4117442" y="1769616"/>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Laos</a:t>
              </a:r>
            </a:p>
          </p:txBody>
        </p:sp>
        <p:sp>
          <p:nvSpPr>
            <p:cNvPr id="1877" name="rc1877"/>
            <p:cNvSpPr/>
            <p:nvPr/>
          </p:nvSpPr>
          <p:spPr>
            <a:xfrm>
              <a:off x="4969208" y="1703494"/>
              <a:ext cx="1322008" cy="214862"/>
            </a:xfrm>
            <a:prstGeom prst="rect">
              <a:avLst/>
            </a:prstGeom>
            <a:solidFill>
              <a:srgbClr val="D9D9D9">
                <a:alpha val="100000"/>
              </a:srgbClr>
            </a:solidFill>
          </p:spPr>
          <p:txBody>
            <a:bodyPr/>
            <a:lstStyle/>
            <a:p/>
          </p:txBody>
        </p:sp>
        <p:sp>
          <p:nvSpPr>
            <p:cNvPr id="1878" name="tx1878"/>
            <p:cNvSpPr/>
            <p:nvPr/>
          </p:nvSpPr>
          <p:spPr>
            <a:xfrm>
              <a:off x="5409721" y="1747406"/>
              <a:ext cx="44098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Malaysia</a:t>
              </a:r>
            </a:p>
          </p:txBody>
        </p:sp>
        <p:sp>
          <p:nvSpPr>
            <p:cNvPr id="1879" name="rc1879"/>
            <p:cNvSpPr/>
            <p:nvPr/>
          </p:nvSpPr>
          <p:spPr>
            <a:xfrm>
              <a:off x="6360805" y="1703494"/>
              <a:ext cx="1322008" cy="214862"/>
            </a:xfrm>
            <a:prstGeom prst="rect">
              <a:avLst/>
            </a:prstGeom>
            <a:solidFill>
              <a:srgbClr val="D9D9D9">
                <a:alpha val="100000"/>
              </a:srgbClr>
            </a:solidFill>
          </p:spPr>
          <p:txBody>
            <a:bodyPr/>
            <a:lstStyle/>
            <a:p/>
          </p:txBody>
        </p:sp>
        <p:sp>
          <p:nvSpPr>
            <p:cNvPr id="1880" name="tx1880"/>
            <p:cNvSpPr/>
            <p:nvPr/>
          </p:nvSpPr>
          <p:spPr>
            <a:xfrm>
              <a:off x="6618071" y="1769616"/>
              <a:ext cx="8074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Marshall Islands</a:t>
              </a:r>
            </a:p>
          </p:txBody>
        </p:sp>
        <p:sp>
          <p:nvSpPr>
            <p:cNvPr id="1881" name="rc1881"/>
            <p:cNvSpPr/>
            <p:nvPr/>
          </p:nvSpPr>
          <p:spPr>
            <a:xfrm>
              <a:off x="7752402" y="1703494"/>
              <a:ext cx="1322008" cy="214862"/>
            </a:xfrm>
            <a:prstGeom prst="rect">
              <a:avLst/>
            </a:prstGeom>
            <a:solidFill>
              <a:srgbClr val="D9D9D9">
                <a:alpha val="100000"/>
              </a:srgbClr>
            </a:solidFill>
          </p:spPr>
          <p:txBody>
            <a:bodyPr/>
            <a:lstStyle/>
            <a:p/>
          </p:txBody>
        </p:sp>
        <p:sp>
          <p:nvSpPr>
            <p:cNvPr id="1882" name="tx1882"/>
            <p:cNvSpPr/>
            <p:nvPr/>
          </p:nvSpPr>
          <p:spPr>
            <a:xfrm>
              <a:off x="8143229" y="1769616"/>
              <a:ext cx="54035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Micronesia</a:t>
              </a:r>
            </a:p>
          </p:txBody>
        </p:sp>
        <p:sp>
          <p:nvSpPr>
            <p:cNvPr id="1883" name="rc1883"/>
            <p:cNvSpPr/>
            <p:nvPr/>
          </p:nvSpPr>
          <p:spPr>
            <a:xfrm>
              <a:off x="794417" y="660217"/>
              <a:ext cx="1322008" cy="214862"/>
            </a:xfrm>
            <a:prstGeom prst="rect">
              <a:avLst/>
            </a:prstGeom>
            <a:solidFill>
              <a:srgbClr val="D9D9D9">
                <a:alpha val="100000"/>
              </a:srgbClr>
            </a:solidFill>
          </p:spPr>
          <p:txBody>
            <a:bodyPr/>
            <a:lstStyle/>
            <a:p/>
          </p:txBody>
        </p:sp>
        <p:sp>
          <p:nvSpPr>
            <p:cNvPr id="1884" name="tx1884"/>
            <p:cNvSpPr/>
            <p:nvPr/>
          </p:nvSpPr>
          <p:spPr>
            <a:xfrm>
              <a:off x="980250" y="726339"/>
              <a:ext cx="9503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Brunei Darussalam</a:t>
              </a:r>
            </a:p>
          </p:txBody>
        </p:sp>
        <p:sp>
          <p:nvSpPr>
            <p:cNvPr id="1885" name="rc1885"/>
            <p:cNvSpPr/>
            <p:nvPr/>
          </p:nvSpPr>
          <p:spPr>
            <a:xfrm>
              <a:off x="2186014" y="660217"/>
              <a:ext cx="1322008" cy="214862"/>
            </a:xfrm>
            <a:prstGeom prst="rect">
              <a:avLst/>
            </a:prstGeom>
            <a:solidFill>
              <a:srgbClr val="D9D9D9">
                <a:alpha val="100000"/>
              </a:srgbClr>
            </a:solidFill>
          </p:spPr>
          <p:txBody>
            <a:bodyPr/>
            <a:lstStyle/>
            <a:p/>
          </p:txBody>
        </p:sp>
        <p:sp>
          <p:nvSpPr>
            <p:cNvPr id="1886" name="tx1886"/>
            <p:cNvSpPr/>
            <p:nvPr/>
          </p:nvSpPr>
          <p:spPr>
            <a:xfrm>
              <a:off x="2592311" y="724920"/>
              <a:ext cx="50941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Cambodia</a:t>
              </a:r>
            </a:p>
          </p:txBody>
        </p:sp>
        <p:sp>
          <p:nvSpPr>
            <p:cNvPr id="1887" name="rc1887"/>
            <p:cNvSpPr/>
            <p:nvPr/>
          </p:nvSpPr>
          <p:spPr>
            <a:xfrm>
              <a:off x="3577611" y="660217"/>
              <a:ext cx="1322008" cy="214862"/>
            </a:xfrm>
            <a:prstGeom prst="rect">
              <a:avLst/>
            </a:prstGeom>
            <a:solidFill>
              <a:srgbClr val="D9D9D9">
                <a:alpha val="100000"/>
              </a:srgbClr>
            </a:solidFill>
          </p:spPr>
          <p:txBody>
            <a:bodyPr/>
            <a:lstStyle/>
            <a:p/>
          </p:txBody>
        </p:sp>
        <p:sp>
          <p:nvSpPr>
            <p:cNvPr id="1888" name="tx1888"/>
            <p:cNvSpPr/>
            <p:nvPr/>
          </p:nvSpPr>
          <p:spPr>
            <a:xfrm>
              <a:off x="4092612" y="724920"/>
              <a:ext cx="2920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China</a:t>
              </a:r>
            </a:p>
          </p:txBody>
        </p:sp>
        <p:sp>
          <p:nvSpPr>
            <p:cNvPr id="1889" name="rc1889"/>
            <p:cNvSpPr/>
            <p:nvPr/>
          </p:nvSpPr>
          <p:spPr>
            <a:xfrm>
              <a:off x="4969208" y="660217"/>
              <a:ext cx="1322008" cy="214862"/>
            </a:xfrm>
            <a:prstGeom prst="rect">
              <a:avLst/>
            </a:prstGeom>
            <a:solidFill>
              <a:srgbClr val="D9D9D9">
                <a:alpha val="100000"/>
              </a:srgbClr>
            </a:solidFill>
          </p:spPr>
          <p:txBody>
            <a:bodyPr/>
            <a:lstStyle/>
            <a:p/>
          </p:txBody>
        </p:sp>
        <p:sp>
          <p:nvSpPr>
            <p:cNvPr id="1890" name="tx1890"/>
            <p:cNvSpPr/>
            <p:nvPr/>
          </p:nvSpPr>
          <p:spPr>
            <a:xfrm>
              <a:off x="5307183" y="724920"/>
              <a:ext cx="64605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Cook Islands</a:t>
              </a:r>
            </a:p>
          </p:txBody>
        </p:sp>
        <p:sp>
          <p:nvSpPr>
            <p:cNvPr id="1891" name="rc1891"/>
            <p:cNvSpPr/>
            <p:nvPr/>
          </p:nvSpPr>
          <p:spPr>
            <a:xfrm>
              <a:off x="6360805" y="660217"/>
              <a:ext cx="1322008" cy="214862"/>
            </a:xfrm>
            <a:prstGeom prst="rect">
              <a:avLst/>
            </a:prstGeom>
            <a:solidFill>
              <a:srgbClr val="D9D9D9">
                <a:alpha val="100000"/>
              </a:srgbClr>
            </a:solidFill>
          </p:spPr>
          <p:txBody>
            <a:bodyPr/>
            <a:lstStyle/>
            <a:p/>
          </p:txBody>
        </p:sp>
        <p:sp>
          <p:nvSpPr>
            <p:cNvPr id="1892" name="tx1892"/>
            <p:cNvSpPr/>
            <p:nvPr/>
          </p:nvSpPr>
          <p:spPr>
            <a:xfrm>
              <a:off x="6866557"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1893" name="rc1893"/>
            <p:cNvSpPr/>
            <p:nvPr/>
          </p:nvSpPr>
          <p:spPr>
            <a:xfrm>
              <a:off x="7752402" y="660217"/>
              <a:ext cx="1322008" cy="214862"/>
            </a:xfrm>
            <a:prstGeom prst="rect">
              <a:avLst/>
            </a:prstGeom>
            <a:solidFill>
              <a:srgbClr val="D9D9D9">
                <a:alpha val="100000"/>
              </a:srgbClr>
            </a:solidFill>
          </p:spPr>
          <p:txBody>
            <a:bodyPr/>
            <a:lstStyle/>
            <a:p/>
          </p:txBody>
        </p:sp>
        <p:sp>
          <p:nvSpPr>
            <p:cNvPr id="1894" name="tx1894"/>
            <p:cNvSpPr/>
            <p:nvPr/>
          </p:nvSpPr>
          <p:spPr>
            <a:xfrm>
              <a:off x="8342028" y="704129"/>
              <a:ext cx="14275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Fiji</a:t>
              </a:r>
            </a:p>
          </p:txBody>
        </p:sp>
        <p:sp>
          <p:nvSpPr>
            <p:cNvPr id="1895" name="pl1895"/>
            <p:cNvSpPr/>
            <p:nvPr/>
          </p:nvSpPr>
          <p:spPr>
            <a:xfrm>
              <a:off x="85450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96" name="pl1896"/>
            <p:cNvSpPr/>
            <p:nvPr/>
          </p:nvSpPr>
          <p:spPr>
            <a:xfrm>
              <a:off x="10948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97" name="pl1897"/>
            <p:cNvSpPr/>
            <p:nvPr/>
          </p:nvSpPr>
          <p:spPr>
            <a:xfrm>
              <a:off x="133523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98" name="pl1898"/>
            <p:cNvSpPr/>
            <p:nvPr/>
          </p:nvSpPr>
          <p:spPr>
            <a:xfrm>
              <a:off x="157560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99" name="pl1899"/>
            <p:cNvSpPr/>
            <p:nvPr/>
          </p:nvSpPr>
          <p:spPr>
            <a:xfrm>
              <a:off x="181596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00" name="pl1900"/>
            <p:cNvSpPr/>
            <p:nvPr/>
          </p:nvSpPr>
          <p:spPr>
            <a:xfrm>
              <a:off x="205633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01" name="tx1901"/>
            <p:cNvSpPr/>
            <p:nvPr/>
          </p:nvSpPr>
          <p:spPr>
            <a:xfrm rot="-5400000">
              <a:off x="72935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02" name="tx1902"/>
            <p:cNvSpPr/>
            <p:nvPr/>
          </p:nvSpPr>
          <p:spPr>
            <a:xfrm rot="-5400000">
              <a:off x="9697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03" name="tx1903"/>
            <p:cNvSpPr/>
            <p:nvPr/>
          </p:nvSpPr>
          <p:spPr>
            <a:xfrm rot="-5400000">
              <a:off x="121008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04" name="tx1904"/>
            <p:cNvSpPr/>
            <p:nvPr/>
          </p:nvSpPr>
          <p:spPr>
            <a:xfrm rot="-5400000">
              <a:off x="145044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05" name="tx1905"/>
            <p:cNvSpPr/>
            <p:nvPr/>
          </p:nvSpPr>
          <p:spPr>
            <a:xfrm rot="-5400000">
              <a:off x="169081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06" name="tx1906"/>
            <p:cNvSpPr/>
            <p:nvPr/>
          </p:nvSpPr>
          <p:spPr>
            <a:xfrm rot="-5400000">
              <a:off x="193114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07" name="pl1907"/>
            <p:cNvSpPr/>
            <p:nvPr/>
          </p:nvSpPr>
          <p:spPr>
            <a:xfrm>
              <a:off x="224610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08" name="pl1908"/>
            <p:cNvSpPr/>
            <p:nvPr/>
          </p:nvSpPr>
          <p:spPr>
            <a:xfrm>
              <a:off x="248647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09" name="pl1909"/>
            <p:cNvSpPr/>
            <p:nvPr/>
          </p:nvSpPr>
          <p:spPr>
            <a:xfrm>
              <a:off x="272683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10" name="pl1910"/>
            <p:cNvSpPr/>
            <p:nvPr/>
          </p:nvSpPr>
          <p:spPr>
            <a:xfrm>
              <a:off x="296720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11" name="pl1911"/>
            <p:cNvSpPr/>
            <p:nvPr/>
          </p:nvSpPr>
          <p:spPr>
            <a:xfrm>
              <a:off x="32075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12" name="pl1912"/>
            <p:cNvSpPr/>
            <p:nvPr/>
          </p:nvSpPr>
          <p:spPr>
            <a:xfrm>
              <a:off x="34479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13" name="tx1913"/>
            <p:cNvSpPr/>
            <p:nvPr/>
          </p:nvSpPr>
          <p:spPr>
            <a:xfrm rot="-5400000">
              <a:off x="212094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14" name="tx1914"/>
            <p:cNvSpPr/>
            <p:nvPr/>
          </p:nvSpPr>
          <p:spPr>
            <a:xfrm rot="-5400000">
              <a:off x="236131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15" name="tx1915"/>
            <p:cNvSpPr/>
            <p:nvPr/>
          </p:nvSpPr>
          <p:spPr>
            <a:xfrm rot="-5400000">
              <a:off x="260167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16" name="tx1916"/>
            <p:cNvSpPr/>
            <p:nvPr/>
          </p:nvSpPr>
          <p:spPr>
            <a:xfrm rot="-5400000">
              <a:off x="284204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17" name="tx1917"/>
            <p:cNvSpPr/>
            <p:nvPr/>
          </p:nvSpPr>
          <p:spPr>
            <a:xfrm rot="-5400000">
              <a:off x="30824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18" name="tx1918"/>
            <p:cNvSpPr/>
            <p:nvPr/>
          </p:nvSpPr>
          <p:spPr>
            <a:xfrm rot="-5400000">
              <a:off x="332274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19" name="pl1919"/>
            <p:cNvSpPr/>
            <p:nvPr/>
          </p:nvSpPr>
          <p:spPr>
            <a:xfrm>
              <a:off x="363770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0" name="pl1920"/>
            <p:cNvSpPr/>
            <p:nvPr/>
          </p:nvSpPr>
          <p:spPr>
            <a:xfrm>
              <a:off x="387806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1" name="pl1921"/>
            <p:cNvSpPr/>
            <p:nvPr/>
          </p:nvSpPr>
          <p:spPr>
            <a:xfrm>
              <a:off x="411843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2" name="pl1922"/>
            <p:cNvSpPr/>
            <p:nvPr/>
          </p:nvSpPr>
          <p:spPr>
            <a:xfrm>
              <a:off x="435879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3" name="pl1923"/>
            <p:cNvSpPr/>
            <p:nvPr/>
          </p:nvSpPr>
          <p:spPr>
            <a:xfrm>
              <a:off x="45991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4" name="pl1924"/>
            <p:cNvSpPr/>
            <p:nvPr/>
          </p:nvSpPr>
          <p:spPr>
            <a:xfrm>
              <a:off x="483952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25" name="tx1925"/>
            <p:cNvSpPr/>
            <p:nvPr/>
          </p:nvSpPr>
          <p:spPr>
            <a:xfrm rot="-5400000">
              <a:off x="351254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26" name="tx1926"/>
            <p:cNvSpPr/>
            <p:nvPr/>
          </p:nvSpPr>
          <p:spPr>
            <a:xfrm rot="-5400000">
              <a:off x="375291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27" name="tx1927"/>
            <p:cNvSpPr/>
            <p:nvPr/>
          </p:nvSpPr>
          <p:spPr>
            <a:xfrm rot="-5400000">
              <a:off x="399327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28" name="tx1928"/>
            <p:cNvSpPr/>
            <p:nvPr/>
          </p:nvSpPr>
          <p:spPr>
            <a:xfrm rot="-5400000">
              <a:off x="423364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29" name="tx1929"/>
            <p:cNvSpPr/>
            <p:nvPr/>
          </p:nvSpPr>
          <p:spPr>
            <a:xfrm rot="-5400000">
              <a:off x="44740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30" name="tx1930"/>
            <p:cNvSpPr/>
            <p:nvPr/>
          </p:nvSpPr>
          <p:spPr>
            <a:xfrm rot="-5400000">
              <a:off x="471434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31" name="pl1931"/>
            <p:cNvSpPr/>
            <p:nvPr/>
          </p:nvSpPr>
          <p:spPr>
            <a:xfrm>
              <a:off x="502929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2" name="pl1932"/>
            <p:cNvSpPr/>
            <p:nvPr/>
          </p:nvSpPr>
          <p:spPr>
            <a:xfrm>
              <a:off x="52696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3" name="pl1933"/>
            <p:cNvSpPr/>
            <p:nvPr/>
          </p:nvSpPr>
          <p:spPr>
            <a:xfrm>
              <a:off x="551003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4" name="pl1934"/>
            <p:cNvSpPr/>
            <p:nvPr/>
          </p:nvSpPr>
          <p:spPr>
            <a:xfrm>
              <a:off x="575039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5" name="pl1935"/>
            <p:cNvSpPr/>
            <p:nvPr/>
          </p:nvSpPr>
          <p:spPr>
            <a:xfrm>
              <a:off x="599076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6" name="pl1936"/>
            <p:cNvSpPr/>
            <p:nvPr/>
          </p:nvSpPr>
          <p:spPr>
            <a:xfrm>
              <a:off x="623112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37" name="tx1937"/>
            <p:cNvSpPr/>
            <p:nvPr/>
          </p:nvSpPr>
          <p:spPr>
            <a:xfrm rot="-5400000">
              <a:off x="490414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38" name="tx1938"/>
            <p:cNvSpPr/>
            <p:nvPr/>
          </p:nvSpPr>
          <p:spPr>
            <a:xfrm rot="-5400000">
              <a:off x="514450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39" name="tx1939"/>
            <p:cNvSpPr/>
            <p:nvPr/>
          </p:nvSpPr>
          <p:spPr>
            <a:xfrm rot="-5400000">
              <a:off x="538487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40" name="tx1940"/>
            <p:cNvSpPr/>
            <p:nvPr/>
          </p:nvSpPr>
          <p:spPr>
            <a:xfrm rot="-5400000">
              <a:off x="562523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41" name="tx1941"/>
            <p:cNvSpPr/>
            <p:nvPr/>
          </p:nvSpPr>
          <p:spPr>
            <a:xfrm rot="-5400000">
              <a:off x="586560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42" name="tx1942"/>
            <p:cNvSpPr/>
            <p:nvPr/>
          </p:nvSpPr>
          <p:spPr>
            <a:xfrm rot="-5400000">
              <a:off x="610594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43" name="pl1943"/>
            <p:cNvSpPr/>
            <p:nvPr/>
          </p:nvSpPr>
          <p:spPr>
            <a:xfrm>
              <a:off x="642089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4" name="pl1944"/>
            <p:cNvSpPr/>
            <p:nvPr/>
          </p:nvSpPr>
          <p:spPr>
            <a:xfrm>
              <a:off x="666126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5" name="pl1945"/>
            <p:cNvSpPr/>
            <p:nvPr/>
          </p:nvSpPr>
          <p:spPr>
            <a:xfrm>
              <a:off x="69016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6" name="pl1946"/>
            <p:cNvSpPr/>
            <p:nvPr/>
          </p:nvSpPr>
          <p:spPr>
            <a:xfrm>
              <a:off x="71419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7" name="pl1947"/>
            <p:cNvSpPr/>
            <p:nvPr/>
          </p:nvSpPr>
          <p:spPr>
            <a:xfrm>
              <a:off x="738235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8" name="pl1948"/>
            <p:cNvSpPr/>
            <p:nvPr/>
          </p:nvSpPr>
          <p:spPr>
            <a:xfrm>
              <a:off x="762272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49" name="tx1949"/>
            <p:cNvSpPr/>
            <p:nvPr/>
          </p:nvSpPr>
          <p:spPr>
            <a:xfrm rot="-5400000">
              <a:off x="629574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50" name="tx1950"/>
            <p:cNvSpPr/>
            <p:nvPr/>
          </p:nvSpPr>
          <p:spPr>
            <a:xfrm rot="-5400000">
              <a:off x="653610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51" name="tx1951"/>
            <p:cNvSpPr/>
            <p:nvPr/>
          </p:nvSpPr>
          <p:spPr>
            <a:xfrm rot="-5400000">
              <a:off x="67764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52" name="tx1952"/>
            <p:cNvSpPr/>
            <p:nvPr/>
          </p:nvSpPr>
          <p:spPr>
            <a:xfrm rot="-5400000">
              <a:off x="70168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53" name="tx1953"/>
            <p:cNvSpPr/>
            <p:nvPr/>
          </p:nvSpPr>
          <p:spPr>
            <a:xfrm rot="-5400000">
              <a:off x="725720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54" name="tx1954"/>
            <p:cNvSpPr/>
            <p:nvPr/>
          </p:nvSpPr>
          <p:spPr>
            <a:xfrm rot="-5400000">
              <a:off x="7497538"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55" name="pl1955"/>
            <p:cNvSpPr/>
            <p:nvPr/>
          </p:nvSpPr>
          <p:spPr>
            <a:xfrm>
              <a:off x="781249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56" name="pl1956"/>
            <p:cNvSpPr/>
            <p:nvPr/>
          </p:nvSpPr>
          <p:spPr>
            <a:xfrm>
              <a:off x="80528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57" name="pl1957"/>
            <p:cNvSpPr/>
            <p:nvPr/>
          </p:nvSpPr>
          <p:spPr>
            <a:xfrm>
              <a:off x="829322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58" name="pl1958"/>
            <p:cNvSpPr/>
            <p:nvPr/>
          </p:nvSpPr>
          <p:spPr>
            <a:xfrm>
              <a:off x="853358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59" name="pl1959"/>
            <p:cNvSpPr/>
            <p:nvPr/>
          </p:nvSpPr>
          <p:spPr>
            <a:xfrm>
              <a:off x="87739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0" name="pl1960"/>
            <p:cNvSpPr/>
            <p:nvPr/>
          </p:nvSpPr>
          <p:spPr>
            <a:xfrm>
              <a:off x="901431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961" name="tx1961"/>
            <p:cNvSpPr/>
            <p:nvPr/>
          </p:nvSpPr>
          <p:spPr>
            <a:xfrm rot="-5400000">
              <a:off x="768733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962" name="tx1962"/>
            <p:cNvSpPr/>
            <p:nvPr/>
          </p:nvSpPr>
          <p:spPr>
            <a:xfrm rot="-5400000">
              <a:off x="79277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963" name="tx1963"/>
            <p:cNvSpPr/>
            <p:nvPr/>
          </p:nvSpPr>
          <p:spPr>
            <a:xfrm rot="-5400000">
              <a:off x="816806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964" name="tx1964"/>
            <p:cNvSpPr/>
            <p:nvPr/>
          </p:nvSpPr>
          <p:spPr>
            <a:xfrm rot="-5400000">
              <a:off x="840843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965" name="tx1965"/>
            <p:cNvSpPr/>
            <p:nvPr/>
          </p:nvSpPr>
          <p:spPr>
            <a:xfrm rot="-5400000">
              <a:off x="86487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966" name="tx1966"/>
            <p:cNvSpPr/>
            <p:nvPr/>
          </p:nvSpPr>
          <p:spPr>
            <a:xfrm rot="-5400000">
              <a:off x="8889135"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967" name="tx1967"/>
            <p:cNvSpPr/>
            <p:nvPr/>
          </p:nvSpPr>
          <p:spPr>
            <a:xfrm>
              <a:off x="508103" y="1434168"/>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8" name="tx1968"/>
            <p:cNvSpPr/>
            <p:nvPr/>
          </p:nvSpPr>
          <p:spPr>
            <a:xfrm>
              <a:off x="570259" y="1349731"/>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69" name="tx1969"/>
            <p:cNvSpPr/>
            <p:nvPr/>
          </p:nvSpPr>
          <p:spPr>
            <a:xfrm>
              <a:off x="570259" y="1262565"/>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70" name="tx1970"/>
            <p:cNvSpPr/>
            <p:nvPr/>
          </p:nvSpPr>
          <p:spPr>
            <a:xfrm>
              <a:off x="570259" y="1176764"/>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71" name="tx1971"/>
            <p:cNvSpPr/>
            <p:nvPr/>
          </p:nvSpPr>
          <p:spPr>
            <a:xfrm>
              <a:off x="669631" y="109096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72" name="tx1972"/>
            <p:cNvSpPr/>
            <p:nvPr/>
          </p:nvSpPr>
          <p:spPr>
            <a:xfrm>
              <a:off x="607475" y="100516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73" name="tx1973"/>
            <p:cNvSpPr/>
            <p:nvPr/>
          </p:nvSpPr>
          <p:spPr>
            <a:xfrm>
              <a:off x="607475" y="9193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74" name="tx1974"/>
            <p:cNvSpPr/>
            <p:nvPr/>
          </p:nvSpPr>
          <p:spPr>
            <a:xfrm>
              <a:off x="607475" y="8349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75" name="pl1975"/>
            <p:cNvSpPr/>
            <p:nvPr/>
          </p:nvSpPr>
          <p:spPr>
            <a:xfrm>
              <a:off x="759622" y="14758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76" name="pl1976"/>
            <p:cNvSpPr/>
            <p:nvPr/>
          </p:nvSpPr>
          <p:spPr>
            <a:xfrm>
              <a:off x="759622" y="13900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77" name="pl1977"/>
            <p:cNvSpPr/>
            <p:nvPr/>
          </p:nvSpPr>
          <p:spPr>
            <a:xfrm>
              <a:off x="759622" y="13042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78" name="pl1978"/>
            <p:cNvSpPr/>
            <p:nvPr/>
          </p:nvSpPr>
          <p:spPr>
            <a:xfrm>
              <a:off x="759622" y="12184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79" name="pl1979"/>
            <p:cNvSpPr/>
            <p:nvPr/>
          </p:nvSpPr>
          <p:spPr>
            <a:xfrm>
              <a:off x="759622" y="11326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80" name="pl1980"/>
            <p:cNvSpPr/>
            <p:nvPr/>
          </p:nvSpPr>
          <p:spPr>
            <a:xfrm>
              <a:off x="759622" y="10468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81" name="pl1981"/>
            <p:cNvSpPr/>
            <p:nvPr/>
          </p:nvSpPr>
          <p:spPr>
            <a:xfrm>
              <a:off x="759622" y="9610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82" name="pl1982"/>
            <p:cNvSpPr/>
            <p:nvPr/>
          </p:nvSpPr>
          <p:spPr>
            <a:xfrm>
              <a:off x="759622" y="8752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83" name="tx1983"/>
            <p:cNvSpPr/>
            <p:nvPr/>
          </p:nvSpPr>
          <p:spPr>
            <a:xfrm>
              <a:off x="508103" y="2477445"/>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84" name="tx1984"/>
            <p:cNvSpPr/>
            <p:nvPr/>
          </p:nvSpPr>
          <p:spPr>
            <a:xfrm>
              <a:off x="570259" y="2393008"/>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85" name="tx1985"/>
            <p:cNvSpPr/>
            <p:nvPr/>
          </p:nvSpPr>
          <p:spPr>
            <a:xfrm>
              <a:off x="570259" y="2305842"/>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86" name="tx1986"/>
            <p:cNvSpPr/>
            <p:nvPr/>
          </p:nvSpPr>
          <p:spPr>
            <a:xfrm>
              <a:off x="570259" y="2220041"/>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87" name="tx1987"/>
            <p:cNvSpPr/>
            <p:nvPr/>
          </p:nvSpPr>
          <p:spPr>
            <a:xfrm>
              <a:off x="669631" y="213424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88" name="tx1988"/>
            <p:cNvSpPr/>
            <p:nvPr/>
          </p:nvSpPr>
          <p:spPr>
            <a:xfrm>
              <a:off x="607475" y="20484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89" name="tx1989"/>
            <p:cNvSpPr/>
            <p:nvPr/>
          </p:nvSpPr>
          <p:spPr>
            <a:xfrm>
              <a:off x="607475" y="19626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90" name="tx1990"/>
            <p:cNvSpPr/>
            <p:nvPr/>
          </p:nvSpPr>
          <p:spPr>
            <a:xfrm>
              <a:off x="607475" y="187820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91" name="pl1991"/>
            <p:cNvSpPr/>
            <p:nvPr/>
          </p:nvSpPr>
          <p:spPr>
            <a:xfrm>
              <a:off x="759622" y="25191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2" name="pl1992"/>
            <p:cNvSpPr/>
            <p:nvPr/>
          </p:nvSpPr>
          <p:spPr>
            <a:xfrm>
              <a:off x="759622" y="24333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3" name="pl1993"/>
            <p:cNvSpPr/>
            <p:nvPr/>
          </p:nvSpPr>
          <p:spPr>
            <a:xfrm>
              <a:off x="759622" y="23475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4" name="pl1994"/>
            <p:cNvSpPr/>
            <p:nvPr/>
          </p:nvSpPr>
          <p:spPr>
            <a:xfrm>
              <a:off x="759622" y="22617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5" name="pl1995"/>
            <p:cNvSpPr/>
            <p:nvPr/>
          </p:nvSpPr>
          <p:spPr>
            <a:xfrm>
              <a:off x="759622" y="21759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6" name="pl1996"/>
            <p:cNvSpPr/>
            <p:nvPr/>
          </p:nvSpPr>
          <p:spPr>
            <a:xfrm>
              <a:off x="759622" y="20901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7" name="pl1997"/>
            <p:cNvSpPr/>
            <p:nvPr/>
          </p:nvSpPr>
          <p:spPr>
            <a:xfrm>
              <a:off x="759622" y="20043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8" name="pl1998"/>
            <p:cNvSpPr/>
            <p:nvPr/>
          </p:nvSpPr>
          <p:spPr>
            <a:xfrm>
              <a:off x="759622" y="19185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99" name="tx1999"/>
            <p:cNvSpPr/>
            <p:nvPr/>
          </p:nvSpPr>
          <p:spPr>
            <a:xfrm>
              <a:off x="508103" y="3520722"/>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00" name="tx2000"/>
            <p:cNvSpPr/>
            <p:nvPr/>
          </p:nvSpPr>
          <p:spPr>
            <a:xfrm>
              <a:off x="570259" y="3436285"/>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01" name="tx2001"/>
            <p:cNvSpPr/>
            <p:nvPr/>
          </p:nvSpPr>
          <p:spPr>
            <a:xfrm>
              <a:off x="570259" y="334911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02" name="tx2002"/>
            <p:cNvSpPr/>
            <p:nvPr/>
          </p:nvSpPr>
          <p:spPr>
            <a:xfrm>
              <a:off x="570259" y="3263318"/>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03" name="tx2003"/>
            <p:cNvSpPr/>
            <p:nvPr/>
          </p:nvSpPr>
          <p:spPr>
            <a:xfrm>
              <a:off x="669631" y="317751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04" name="tx2004"/>
            <p:cNvSpPr/>
            <p:nvPr/>
          </p:nvSpPr>
          <p:spPr>
            <a:xfrm>
              <a:off x="607475" y="30917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05" name="tx2005"/>
            <p:cNvSpPr/>
            <p:nvPr/>
          </p:nvSpPr>
          <p:spPr>
            <a:xfrm>
              <a:off x="607475" y="30059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06" name="tx2006"/>
            <p:cNvSpPr/>
            <p:nvPr/>
          </p:nvSpPr>
          <p:spPr>
            <a:xfrm>
              <a:off x="607475" y="292147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07" name="pl2007"/>
            <p:cNvSpPr/>
            <p:nvPr/>
          </p:nvSpPr>
          <p:spPr>
            <a:xfrm>
              <a:off x="759622" y="3562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08" name="pl2008"/>
            <p:cNvSpPr/>
            <p:nvPr/>
          </p:nvSpPr>
          <p:spPr>
            <a:xfrm>
              <a:off x="759622" y="34766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09" name="pl2009"/>
            <p:cNvSpPr/>
            <p:nvPr/>
          </p:nvSpPr>
          <p:spPr>
            <a:xfrm>
              <a:off x="759622" y="33908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0" name="pl2010"/>
            <p:cNvSpPr/>
            <p:nvPr/>
          </p:nvSpPr>
          <p:spPr>
            <a:xfrm>
              <a:off x="759622" y="33050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1" name="pl2011"/>
            <p:cNvSpPr/>
            <p:nvPr/>
          </p:nvSpPr>
          <p:spPr>
            <a:xfrm>
              <a:off x="759622" y="32192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2" name="pl2012"/>
            <p:cNvSpPr/>
            <p:nvPr/>
          </p:nvSpPr>
          <p:spPr>
            <a:xfrm>
              <a:off x="759622" y="31334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3" name="pl2013"/>
            <p:cNvSpPr/>
            <p:nvPr/>
          </p:nvSpPr>
          <p:spPr>
            <a:xfrm>
              <a:off x="759622" y="30476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4" name="pl2014"/>
            <p:cNvSpPr/>
            <p:nvPr/>
          </p:nvSpPr>
          <p:spPr>
            <a:xfrm>
              <a:off x="759622" y="29618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15" name="tx2015"/>
            <p:cNvSpPr/>
            <p:nvPr/>
          </p:nvSpPr>
          <p:spPr>
            <a:xfrm>
              <a:off x="508103" y="4563999"/>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16" name="tx2016"/>
            <p:cNvSpPr/>
            <p:nvPr/>
          </p:nvSpPr>
          <p:spPr>
            <a:xfrm>
              <a:off x="570259" y="4479562"/>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17" name="tx2017"/>
            <p:cNvSpPr/>
            <p:nvPr/>
          </p:nvSpPr>
          <p:spPr>
            <a:xfrm>
              <a:off x="570259" y="4392396"/>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18" name="tx2018"/>
            <p:cNvSpPr/>
            <p:nvPr/>
          </p:nvSpPr>
          <p:spPr>
            <a:xfrm>
              <a:off x="570259" y="4306595"/>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19" name="tx2019"/>
            <p:cNvSpPr/>
            <p:nvPr/>
          </p:nvSpPr>
          <p:spPr>
            <a:xfrm>
              <a:off x="669631" y="42207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20" name="tx2020"/>
            <p:cNvSpPr/>
            <p:nvPr/>
          </p:nvSpPr>
          <p:spPr>
            <a:xfrm>
              <a:off x="607475" y="4134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21" name="tx2021"/>
            <p:cNvSpPr/>
            <p:nvPr/>
          </p:nvSpPr>
          <p:spPr>
            <a:xfrm>
              <a:off x="607475" y="40491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22" name="tx2022"/>
            <p:cNvSpPr/>
            <p:nvPr/>
          </p:nvSpPr>
          <p:spPr>
            <a:xfrm>
              <a:off x="607475" y="39647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23" name="pl2023"/>
            <p:cNvSpPr/>
            <p:nvPr/>
          </p:nvSpPr>
          <p:spPr>
            <a:xfrm>
              <a:off x="759622" y="4605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4" name="pl2024"/>
            <p:cNvSpPr/>
            <p:nvPr/>
          </p:nvSpPr>
          <p:spPr>
            <a:xfrm>
              <a:off x="759622" y="45198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5" name="pl2025"/>
            <p:cNvSpPr/>
            <p:nvPr/>
          </p:nvSpPr>
          <p:spPr>
            <a:xfrm>
              <a:off x="759622" y="443408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6" name="pl2026"/>
            <p:cNvSpPr/>
            <p:nvPr/>
          </p:nvSpPr>
          <p:spPr>
            <a:xfrm>
              <a:off x="759622" y="43482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7" name="pl2027"/>
            <p:cNvSpPr/>
            <p:nvPr/>
          </p:nvSpPr>
          <p:spPr>
            <a:xfrm>
              <a:off x="759622" y="4262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8" name="pl2028"/>
            <p:cNvSpPr/>
            <p:nvPr/>
          </p:nvSpPr>
          <p:spPr>
            <a:xfrm>
              <a:off x="759622" y="41766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29" name="pl2029"/>
            <p:cNvSpPr/>
            <p:nvPr/>
          </p:nvSpPr>
          <p:spPr>
            <a:xfrm>
              <a:off x="759622" y="40908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30" name="pl2030"/>
            <p:cNvSpPr/>
            <p:nvPr/>
          </p:nvSpPr>
          <p:spPr>
            <a:xfrm>
              <a:off x="759622" y="400508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31" name="tx2031"/>
            <p:cNvSpPr/>
            <p:nvPr/>
          </p:nvSpPr>
          <p:spPr>
            <a:xfrm>
              <a:off x="508103" y="5607276"/>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32" name="tx2032"/>
            <p:cNvSpPr/>
            <p:nvPr/>
          </p:nvSpPr>
          <p:spPr>
            <a:xfrm>
              <a:off x="570259" y="5522839"/>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33" name="tx2033"/>
            <p:cNvSpPr/>
            <p:nvPr/>
          </p:nvSpPr>
          <p:spPr>
            <a:xfrm>
              <a:off x="570259" y="5435673"/>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34" name="tx2034"/>
            <p:cNvSpPr/>
            <p:nvPr/>
          </p:nvSpPr>
          <p:spPr>
            <a:xfrm>
              <a:off x="570259" y="5349872"/>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35" name="tx2035"/>
            <p:cNvSpPr/>
            <p:nvPr/>
          </p:nvSpPr>
          <p:spPr>
            <a:xfrm>
              <a:off x="669631" y="526407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36" name="tx2036"/>
            <p:cNvSpPr/>
            <p:nvPr/>
          </p:nvSpPr>
          <p:spPr>
            <a:xfrm>
              <a:off x="607475" y="51782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037" name="tx2037"/>
            <p:cNvSpPr/>
            <p:nvPr/>
          </p:nvSpPr>
          <p:spPr>
            <a:xfrm>
              <a:off x="607475" y="509246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038" name="tx2038"/>
            <p:cNvSpPr/>
            <p:nvPr/>
          </p:nvSpPr>
          <p:spPr>
            <a:xfrm>
              <a:off x="607475" y="50080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039" name="pl2039"/>
            <p:cNvSpPr/>
            <p:nvPr/>
          </p:nvSpPr>
          <p:spPr>
            <a:xfrm>
              <a:off x="759622" y="5648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0" name="pl2040"/>
            <p:cNvSpPr/>
            <p:nvPr/>
          </p:nvSpPr>
          <p:spPr>
            <a:xfrm>
              <a:off x="759622" y="55631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1" name="pl2041"/>
            <p:cNvSpPr/>
            <p:nvPr/>
          </p:nvSpPr>
          <p:spPr>
            <a:xfrm>
              <a:off x="759622" y="54773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2" name="pl2042"/>
            <p:cNvSpPr/>
            <p:nvPr/>
          </p:nvSpPr>
          <p:spPr>
            <a:xfrm>
              <a:off x="759622" y="53915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3" name="pl2043"/>
            <p:cNvSpPr/>
            <p:nvPr/>
          </p:nvSpPr>
          <p:spPr>
            <a:xfrm>
              <a:off x="759622" y="53057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4" name="pl2044"/>
            <p:cNvSpPr/>
            <p:nvPr/>
          </p:nvSpPr>
          <p:spPr>
            <a:xfrm>
              <a:off x="759622" y="52199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5" name="pl2045"/>
            <p:cNvSpPr/>
            <p:nvPr/>
          </p:nvSpPr>
          <p:spPr>
            <a:xfrm>
              <a:off x="759622" y="51341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6" name="pl2046"/>
            <p:cNvSpPr/>
            <p:nvPr/>
          </p:nvSpPr>
          <p:spPr>
            <a:xfrm>
              <a:off x="759622" y="50483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047" name="tx2047"/>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2048" name="tx2048"/>
            <p:cNvSpPr/>
            <p:nvPr/>
          </p:nvSpPr>
          <p:spPr>
            <a:xfrm>
              <a:off x="794417" y="398022"/>
              <a:ext cx="5600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EAPR, 2018-2023</a:t>
              </a:r>
            </a:p>
          </p:txBody>
        </p:sp>
        <p:sp>
          <p:nvSpPr>
            <p:cNvPr id="2049" name="tx204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050" name="tx2050"/>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2051" name="tx2051"/>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20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DPRK had the highest drop-out with 32% of children who received DTP1 not receiving MCV1.
Fiji, Niue, and Tonga had the lowest DTP-MCV drop-out (0%).
11 countries had DTP-MCV drop-out of more than 10%.#n
There were 2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096784"/>
              <a:ext cx="2109958" cy="164694"/>
            </a:xfrm>
            <a:custGeom>
              <a:avLst/>
              <a:pathLst>
                <a:path w="2109958" h="164694">
                  <a:moveTo>
                    <a:pt x="0" y="152025"/>
                  </a:moveTo>
                  <a:lnTo>
                    <a:pt x="91737" y="164694"/>
                  </a:lnTo>
                  <a:lnTo>
                    <a:pt x="183474" y="164694"/>
                  </a:lnTo>
                  <a:lnTo>
                    <a:pt x="275211" y="152025"/>
                  </a:lnTo>
                  <a:lnTo>
                    <a:pt x="366949" y="139357"/>
                  </a:lnTo>
                  <a:lnTo>
                    <a:pt x="458686" y="139357"/>
                  </a:lnTo>
                  <a:lnTo>
                    <a:pt x="550423" y="88681"/>
                  </a:lnTo>
                  <a:lnTo>
                    <a:pt x="642161" y="76012"/>
                  </a:lnTo>
                  <a:lnTo>
                    <a:pt x="733898" y="63344"/>
                  </a:lnTo>
                  <a:lnTo>
                    <a:pt x="825635" y="50675"/>
                  </a:lnTo>
                  <a:lnTo>
                    <a:pt x="917373" y="25337"/>
                  </a:lnTo>
                  <a:lnTo>
                    <a:pt x="1009110" y="0"/>
                  </a:lnTo>
                  <a:lnTo>
                    <a:pt x="1100847" y="25337"/>
                  </a:lnTo>
                  <a:lnTo>
                    <a:pt x="1192585" y="25337"/>
                  </a:lnTo>
                  <a:lnTo>
                    <a:pt x="1284322" y="25337"/>
                  </a:lnTo>
                  <a:lnTo>
                    <a:pt x="1376059" y="25337"/>
                  </a:lnTo>
                  <a:lnTo>
                    <a:pt x="1467797" y="25337"/>
                  </a:lnTo>
                  <a:lnTo>
                    <a:pt x="1559534" y="12668"/>
                  </a:lnTo>
                  <a:lnTo>
                    <a:pt x="1651271" y="25337"/>
                  </a:lnTo>
                  <a:lnTo>
                    <a:pt x="1743008" y="38006"/>
                  </a:lnTo>
                  <a:lnTo>
                    <a:pt x="1834746" y="50675"/>
                  </a:lnTo>
                  <a:lnTo>
                    <a:pt x="1926483" y="114019"/>
                  </a:lnTo>
                  <a:lnTo>
                    <a:pt x="2018220" y="50675"/>
                  </a:lnTo>
                  <a:lnTo>
                    <a:pt x="2109958" y="63344"/>
                  </a:lnTo>
                </a:path>
              </a:pathLst>
            </a:custGeom>
            <a:ln w="27101" cap="flat">
              <a:solidFill>
                <a:srgbClr val="F8766D">
                  <a:alpha val="100000"/>
                </a:srgbClr>
              </a:solidFill>
              <a:prstDash val="solid"/>
              <a:round/>
            </a:ln>
          </p:spPr>
          <p:txBody>
            <a:bodyPr/>
            <a:lstStyle/>
            <a:p/>
          </p:txBody>
        </p:sp>
        <p:sp>
          <p:nvSpPr>
            <p:cNvPr id="30" name="tx30"/>
            <p:cNvSpPr/>
            <p:nvPr/>
          </p:nvSpPr>
          <p:spPr>
            <a:xfrm>
              <a:off x="899947" y="114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86</a:t>
              </a:r>
            </a:p>
          </p:txBody>
        </p:sp>
        <p:sp>
          <p:nvSpPr>
            <p:cNvPr id="31" name="tx31"/>
            <p:cNvSpPr/>
            <p:nvPr/>
          </p:nvSpPr>
          <p:spPr>
            <a:xfrm>
              <a:off x="3214890" y="1057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93</a:t>
              </a:r>
            </a:p>
          </p:txBody>
        </p:sp>
        <p:sp>
          <p:nvSpPr>
            <p:cNvPr id="32" name="tx32"/>
            <p:cNvSpPr/>
            <p:nvPr/>
          </p:nvSpPr>
          <p:spPr>
            <a:xfrm>
              <a:off x="2751477" y="977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95</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15513"/>
              <a:ext cx="733898" cy="1102187"/>
            </a:xfrm>
            <a:custGeom>
              <a:avLst/>
              <a:pathLst>
                <a:path w="733898" h="1102187">
                  <a:moveTo>
                    <a:pt x="0" y="1102187"/>
                  </a:moveTo>
                  <a:lnTo>
                    <a:pt x="91737" y="886817"/>
                  </a:lnTo>
                  <a:lnTo>
                    <a:pt x="183474" y="164694"/>
                  </a:lnTo>
                  <a:lnTo>
                    <a:pt x="275211" y="88681"/>
                  </a:lnTo>
                  <a:lnTo>
                    <a:pt x="366949" y="0"/>
                  </a:lnTo>
                  <a:lnTo>
                    <a:pt x="458686" y="101350"/>
                  </a:lnTo>
                  <a:lnTo>
                    <a:pt x="550423" y="88681"/>
                  </a:lnTo>
                  <a:lnTo>
                    <a:pt x="642161" y="12668"/>
                  </a:lnTo>
                  <a:lnTo>
                    <a:pt x="733898" y="50675"/>
                  </a:lnTo>
                </a:path>
              </a:pathLst>
            </a:custGeom>
            <a:ln w="27101" cap="flat">
              <a:solidFill>
                <a:srgbClr val="00BA38">
                  <a:alpha val="100000"/>
                </a:srgbClr>
              </a:solidFill>
              <a:prstDash val="solid"/>
              <a:round/>
            </a:ln>
          </p:spPr>
          <p:txBody>
            <a:bodyPr/>
            <a:lstStyle/>
            <a:p/>
          </p:txBody>
        </p:sp>
        <p:sp>
          <p:nvSpPr>
            <p:cNvPr id="59" name="tx59"/>
            <p:cNvSpPr/>
            <p:nvPr/>
          </p:nvSpPr>
          <p:spPr>
            <a:xfrm>
              <a:off x="2360412" y="401512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3</a:t>
              </a:r>
            </a:p>
          </p:txBody>
        </p:sp>
        <p:sp>
          <p:nvSpPr>
            <p:cNvPr id="60" name="tx60"/>
            <p:cNvSpPr/>
            <p:nvPr/>
          </p:nvSpPr>
          <p:spPr>
            <a:xfrm>
              <a:off x="3214890" y="2963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86</a:t>
              </a:r>
            </a:p>
          </p:txBody>
        </p:sp>
        <p:sp>
          <p:nvSpPr>
            <p:cNvPr id="61" name="tx61"/>
            <p:cNvSpPr/>
            <p:nvPr/>
          </p:nvSpPr>
          <p:spPr>
            <a:xfrm>
              <a:off x="2751477" y="2858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90</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669034"/>
              <a:ext cx="1376059" cy="304051"/>
            </a:xfrm>
            <a:custGeom>
              <a:avLst/>
              <a:pathLst>
                <a:path w="1376059" h="304051">
                  <a:moveTo>
                    <a:pt x="0" y="304051"/>
                  </a:moveTo>
                  <a:lnTo>
                    <a:pt x="91737" y="304051"/>
                  </a:lnTo>
                  <a:lnTo>
                    <a:pt x="183474" y="304051"/>
                  </a:lnTo>
                  <a:lnTo>
                    <a:pt x="275211" y="304051"/>
                  </a:lnTo>
                  <a:lnTo>
                    <a:pt x="366949" y="304051"/>
                  </a:lnTo>
                  <a:lnTo>
                    <a:pt x="458686" y="304051"/>
                  </a:lnTo>
                  <a:lnTo>
                    <a:pt x="550423" y="266045"/>
                  </a:lnTo>
                  <a:lnTo>
                    <a:pt x="642161" y="266045"/>
                  </a:lnTo>
                  <a:lnTo>
                    <a:pt x="733898" y="240707"/>
                  </a:lnTo>
                  <a:lnTo>
                    <a:pt x="825635" y="215369"/>
                  </a:lnTo>
                  <a:lnTo>
                    <a:pt x="917373" y="190032"/>
                  </a:lnTo>
                  <a:lnTo>
                    <a:pt x="1009110" y="164694"/>
                  </a:lnTo>
                  <a:lnTo>
                    <a:pt x="1100847" y="139357"/>
                  </a:lnTo>
                  <a:lnTo>
                    <a:pt x="1192585" y="164694"/>
                  </a:lnTo>
                  <a:lnTo>
                    <a:pt x="1284322" y="101350"/>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55678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24</a:t>
              </a:r>
            </a:p>
          </p:txBody>
        </p:sp>
        <p:sp>
          <p:nvSpPr>
            <p:cNvPr id="90" name="tx90"/>
            <p:cNvSpPr/>
            <p:nvPr/>
          </p:nvSpPr>
          <p:spPr>
            <a:xfrm>
              <a:off x="2751477" y="56782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11</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09453"/>
              <a:ext cx="2109958" cy="139357"/>
            </a:xfrm>
            <a:custGeom>
              <a:avLst/>
              <a:pathLst>
                <a:path w="2109958" h="139357">
                  <a:moveTo>
                    <a:pt x="0" y="63344"/>
                  </a:moveTo>
                  <a:lnTo>
                    <a:pt x="91737" y="76012"/>
                  </a:lnTo>
                  <a:lnTo>
                    <a:pt x="183474" y="88681"/>
                  </a:lnTo>
                  <a:lnTo>
                    <a:pt x="275211" y="76012"/>
                  </a:lnTo>
                  <a:lnTo>
                    <a:pt x="366949" y="63344"/>
                  </a:lnTo>
                  <a:lnTo>
                    <a:pt x="458686" y="63344"/>
                  </a:lnTo>
                  <a:lnTo>
                    <a:pt x="550423" y="25337"/>
                  </a:lnTo>
                  <a:lnTo>
                    <a:pt x="642161" y="25337"/>
                  </a:lnTo>
                  <a:lnTo>
                    <a:pt x="733898" y="12668"/>
                  </a:lnTo>
                  <a:lnTo>
                    <a:pt x="825635" y="12668"/>
                  </a:lnTo>
                  <a:lnTo>
                    <a:pt x="917373" y="12668"/>
                  </a:lnTo>
                  <a:lnTo>
                    <a:pt x="1009110" y="12668"/>
                  </a:lnTo>
                  <a:lnTo>
                    <a:pt x="1100847" y="0"/>
                  </a:lnTo>
                  <a:lnTo>
                    <a:pt x="1192585" y="12668"/>
                  </a:lnTo>
                  <a:lnTo>
                    <a:pt x="1284322" y="12668"/>
                  </a:lnTo>
                  <a:lnTo>
                    <a:pt x="1376059" y="12668"/>
                  </a:lnTo>
                  <a:lnTo>
                    <a:pt x="1467797" y="12668"/>
                  </a:lnTo>
                  <a:lnTo>
                    <a:pt x="1559534" y="12668"/>
                  </a:lnTo>
                  <a:lnTo>
                    <a:pt x="1651271" y="25337"/>
                  </a:lnTo>
                  <a:lnTo>
                    <a:pt x="1743008" y="25337"/>
                  </a:lnTo>
                  <a:lnTo>
                    <a:pt x="1834746" y="50675"/>
                  </a:lnTo>
                  <a:lnTo>
                    <a:pt x="1926483" y="139357"/>
                  </a:lnTo>
                  <a:lnTo>
                    <a:pt x="2018220" y="50675"/>
                  </a:lnTo>
                  <a:lnTo>
                    <a:pt x="2109958" y="88681"/>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070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92</a:t>
              </a:r>
            </a:p>
          </p:txBody>
        </p:sp>
        <p:sp>
          <p:nvSpPr>
            <p:cNvPr id="118" name="tx118"/>
            <p:cNvSpPr/>
            <p:nvPr/>
          </p:nvSpPr>
          <p:spPr>
            <a:xfrm>
              <a:off x="6009077" y="1095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90</a:t>
              </a:r>
            </a:p>
          </p:txBody>
        </p:sp>
        <p:sp>
          <p:nvSpPr>
            <p:cNvPr id="119" name="tx119"/>
            <p:cNvSpPr/>
            <p:nvPr/>
          </p:nvSpPr>
          <p:spPr>
            <a:xfrm>
              <a:off x="5545664" y="977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95</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2952169"/>
              <a:ext cx="2109958" cy="152025"/>
            </a:xfrm>
            <a:custGeom>
              <a:avLst/>
              <a:pathLst>
                <a:path w="2109958" h="152025">
                  <a:moveTo>
                    <a:pt x="0" y="152025"/>
                  </a:moveTo>
                  <a:lnTo>
                    <a:pt x="91737" y="152025"/>
                  </a:lnTo>
                  <a:lnTo>
                    <a:pt x="183474" y="152025"/>
                  </a:lnTo>
                  <a:lnTo>
                    <a:pt x="275211" y="139357"/>
                  </a:lnTo>
                  <a:lnTo>
                    <a:pt x="366949" y="114019"/>
                  </a:lnTo>
                  <a:lnTo>
                    <a:pt x="458686" y="114019"/>
                  </a:lnTo>
                  <a:lnTo>
                    <a:pt x="550423" y="63344"/>
                  </a:lnTo>
                  <a:lnTo>
                    <a:pt x="642161" y="76012"/>
                  </a:lnTo>
                  <a:lnTo>
                    <a:pt x="733898" y="38006"/>
                  </a:lnTo>
                  <a:lnTo>
                    <a:pt x="825635" y="25337"/>
                  </a:lnTo>
                  <a:lnTo>
                    <a:pt x="917373" y="25337"/>
                  </a:lnTo>
                  <a:lnTo>
                    <a:pt x="1009110" y="12668"/>
                  </a:lnTo>
                  <a:lnTo>
                    <a:pt x="1100847" y="12668"/>
                  </a:lnTo>
                  <a:lnTo>
                    <a:pt x="1192585" y="0"/>
                  </a:lnTo>
                  <a:lnTo>
                    <a:pt x="1284322" y="12668"/>
                  </a:lnTo>
                  <a:lnTo>
                    <a:pt x="1376059" y="12668"/>
                  </a:lnTo>
                  <a:lnTo>
                    <a:pt x="1467797" y="0"/>
                  </a:lnTo>
                  <a:lnTo>
                    <a:pt x="1559534" y="0"/>
                  </a:lnTo>
                  <a:lnTo>
                    <a:pt x="1651271" y="0"/>
                  </a:lnTo>
                  <a:lnTo>
                    <a:pt x="1743008" y="12668"/>
                  </a:lnTo>
                  <a:lnTo>
                    <a:pt x="1834746" y="50675"/>
                  </a:lnTo>
                  <a:lnTo>
                    <a:pt x="1926483" y="114019"/>
                  </a:lnTo>
                  <a:lnTo>
                    <a:pt x="2018220" y="38006"/>
                  </a:lnTo>
                  <a:lnTo>
                    <a:pt x="2109958" y="88681"/>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001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83</a:t>
              </a:r>
            </a:p>
          </p:txBody>
        </p:sp>
        <p:sp>
          <p:nvSpPr>
            <p:cNvPr id="147" name="tx147"/>
            <p:cNvSpPr/>
            <p:nvPr/>
          </p:nvSpPr>
          <p:spPr>
            <a:xfrm>
              <a:off x="6009077" y="29383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88</a:t>
              </a:r>
            </a:p>
          </p:txBody>
        </p:sp>
        <p:sp>
          <p:nvSpPr>
            <p:cNvPr id="148" name="tx148"/>
            <p:cNvSpPr/>
            <p:nvPr/>
          </p:nvSpPr>
          <p:spPr>
            <a:xfrm>
              <a:off x="5545664" y="28080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94</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769548"/>
              <a:ext cx="2109958" cy="152025"/>
            </a:xfrm>
            <a:custGeom>
              <a:avLst/>
              <a:pathLst>
                <a:path w="2109958" h="152025">
                  <a:moveTo>
                    <a:pt x="0" y="152025"/>
                  </a:moveTo>
                  <a:lnTo>
                    <a:pt x="91737" y="139357"/>
                  </a:lnTo>
                  <a:lnTo>
                    <a:pt x="183474" y="139357"/>
                  </a:lnTo>
                  <a:lnTo>
                    <a:pt x="275211" y="114019"/>
                  </a:lnTo>
                  <a:lnTo>
                    <a:pt x="366949" y="114019"/>
                  </a:lnTo>
                  <a:lnTo>
                    <a:pt x="458686" y="114019"/>
                  </a:lnTo>
                  <a:lnTo>
                    <a:pt x="550423" y="63344"/>
                  </a:lnTo>
                  <a:lnTo>
                    <a:pt x="642161" y="63344"/>
                  </a:lnTo>
                  <a:lnTo>
                    <a:pt x="733898" y="12668"/>
                  </a:lnTo>
                  <a:lnTo>
                    <a:pt x="825635" y="0"/>
                  </a:lnTo>
                  <a:lnTo>
                    <a:pt x="917373" y="12668"/>
                  </a:lnTo>
                  <a:lnTo>
                    <a:pt x="1009110" y="12668"/>
                  </a:lnTo>
                  <a:lnTo>
                    <a:pt x="1100847" y="0"/>
                  </a:lnTo>
                  <a:lnTo>
                    <a:pt x="1192585" y="0"/>
                  </a:lnTo>
                  <a:lnTo>
                    <a:pt x="1284322" y="0"/>
                  </a:lnTo>
                  <a:lnTo>
                    <a:pt x="1376059" y="12668"/>
                  </a:lnTo>
                  <a:lnTo>
                    <a:pt x="1467797" y="12668"/>
                  </a:lnTo>
                  <a:lnTo>
                    <a:pt x="1559534" y="0"/>
                  </a:lnTo>
                  <a:lnTo>
                    <a:pt x="1651271" y="12668"/>
                  </a:lnTo>
                  <a:lnTo>
                    <a:pt x="1743008" y="12668"/>
                  </a:lnTo>
                  <a:lnTo>
                    <a:pt x="1834746" y="63344"/>
                  </a:lnTo>
                  <a:lnTo>
                    <a:pt x="1926483" y="152025"/>
                  </a:lnTo>
                  <a:lnTo>
                    <a:pt x="2018220" y="63344"/>
                  </a:lnTo>
                  <a:lnTo>
                    <a:pt x="2109958" y="114019"/>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819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83</a:t>
              </a:r>
            </a:p>
          </p:txBody>
        </p:sp>
        <p:sp>
          <p:nvSpPr>
            <p:cNvPr id="176" name="tx176"/>
            <p:cNvSpPr/>
            <p:nvPr/>
          </p:nvSpPr>
          <p:spPr>
            <a:xfrm>
              <a:off x="6009077" y="4781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86</a:t>
              </a:r>
            </a:p>
          </p:txBody>
        </p:sp>
        <p:sp>
          <p:nvSpPr>
            <p:cNvPr id="177" name="tx177"/>
            <p:cNvSpPr/>
            <p:nvPr/>
          </p:nvSpPr>
          <p:spPr>
            <a:xfrm>
              <a:off x="5545664" y="4625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94</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34791"/>
              <a:ext cx="2109958" cy="177363"/>
            </a:xfrm>
            <a:custGeom>
              <a:avLst/>
              <a:pathLst>
                <a:path w="2109958" h="177363">
                  <a:moveTo>
                    <a:pt x="0" y="152025"/>
                  </a:moveTo>
                  <a:lnTo>
                    <a:pt x="91737" y="152025"/>
                  </a:lnTo>
                  <a:lnTo>
                    <a:pt x="183474" y="177363"/>
                  </a:lnTo>
                  <a:lnTo>
                    <a:pt x="275211" y="139357"/>
                  </a:lnTo>
                  <a:lnTo>
                    <a:pt x="366949" y="126688"/>
                  </a:lnTo>
                  <a:lnTo>
                    <a:pt x="458686" y="126688"/>
                  </a:lnTo>
                  <a:lnTo>
                    <a:pt x="550423" y="88681"/>
                  </a:lnTo>
                  <a:lnTo>
                    <a:pt x="642161" y="76012"/>
                  </a:lnTo>
                  <a:lnTo>
                    <a:pt x="733898" y="38006"/>
                  </a:lnTo>
                  <a:lnTo>
                    <a:pt x="825635" y="12668"/>
                  </a:lnTo>
                  <a:lnTo>
                    <a:pt x="917373" y="12668"/>
                  </a:lnTo>
                  <a:lnTo>
                    <a:pt x="1009110" y="12668"/>
                  </a:lnTo>
                  <a:lnTo>
                    <a:pt x="1100847" y="0"/>
                  </a:lnTo>
                  <a:lnTo>
                    <a:pt x="1192585" y="25337"/>
                  </a:lnTo>
                  <a:lnTo>
                    <a:pt x="1284322" y="0"/>
                  </a:lnTo>
                  <a:lnTo>
                    <a:pt x="1376059" y="25337"/>
                  </a:lnTo>
                  <a:lnTo>
                    <a:pt x="1467797" y="12668"/>
                  </a:lnTo>
                  <a:lnTo>
                    <a:pt x="1559534" y="12668"/>
                  </a:lnTo>
                  <a:lnTo>
                    <a:pt x="1651271" y="25337"/>
                  </a:lnTo>
                  <a:lnTo>
                    <a:pt x="1743008" y="25337"/>
                  </a:lnTo>
                  <a:lnTo>
                    <a:pt x="1834746" y="50675"/>
                  </a:lnTo>
                  <a:lnTo>
                    <a:pt x="1926483" y="139357"/>
                  </a:lnTo>
                  <a:lnTo>
                    <a:pt x="2018220" y="50675"/>
                  </a:lnTo>
                  <a:lnTo>
                    <a:pt x="2109958" y="101350"/>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184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83</a:t>
              </a:r>
            </a:p>
          </p:txBody>
        </p:sp>
        <p:sp>
          <p:nvSpPr>
            <p:cNvPr id="205" name="tx205"/>
            <p:cNvSpPr/>
            <p:nvPr/>
          </p:nvSpPr>
          <p:spPr>
            <a:xfrm>
              <a:off x="8803264" y="11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87</a:t>
              </a:r>
            </a:p>
          </p:txBody>
        </p:sp>
        <p:sp>
          <p:nvSpPr>
            <p:cNvPr id="206" name="tx206"/>
            <p:cNvSpPr/>
            <p:nvPr/>
          </p:nvSpPr>
          <p:spPr>
            <a:xfrm>
              <a:off x="8339852" y="1003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93</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028182"/>
              <a:ext cx="2109958" cy="1089518"/>
            </a:xfrm>
            <a:custGeom>
              <a:avLst/>
              <a:pathLst>
                <a:path w="2109958" h="1089518">
                  <a:moveTo>
                    <a:pt x="0" y="1076849"/>
                  </a:moveTo>
                  <a:lnTo>
                    <a:pt x="91737" y="1089518"/>
                  </a:lnTo>
                  <a:lnTo>
                    <a:pt x="183474" y="1089518"/>
                  </a:lnTo>
                  <a:lnTo>
                    <a:pt x="275211" y="1038843"/>
                  </a:lnTo>
                  <a:lnTo>
                    <a:pt x="366949" y="1026174"/>
                  </a:lnTo>
                  <a:lnTo>
                    <a:pt x="458686" y="405402"/>
                  </a:lnTo>
                  <a:lnTo>
                    <a:pt x="550423" y="278714"/>
                  </a:lnTo>
                  <a:lnTo>
                    <a:pt x="642161" y="228038"/>
                  </a:lnTo>
                  <a:lnTo>
                    <a:pt x="733898" y="139357"/>
                  </a:lnTo>
                  <a:lnTo>
                    <a:pt x="825635" y="88681"/>
                  </a:lnTo>
                  <a:lnTo>
                    <a:pt x="917373" y="63344"/>
                  </a:lnTo>
                  <a:lnTo>
                    <a:pt x="1009110" y="38006"/>
                  </a:lnTo>
                  <a:lnTo>
                    <a:pt x="1100847" y="25337"/>
                  </a:lnTo>
                  <a:lnTo>
                    <a:pt x="1192585" y="12668"/>
                  </a:lnTo>
                  <a:lnTo>
                    <a:pt x="1284322" y="101350"/>
                  </a:lnTo>
                  <a:lnTo>
                    <a:pt x="1376059" y="88681"/>
                  </a:lnTo>
                  <a:lnTo>
                    <a:pt x="1467797" y="25337"/>
                  </a:lnTo>
                  <a:lnTo>
                    <a:pt x="1559534" y="12668"/>
                  </a:lnTo>
                  <a:lnTo>
                    <a:pt x="1651271" y="12668"/>
                  </a:lnTo>
                  <a:lnTo>
                    <a:pt x="1743008" y="0"/>
                  </a:lnTo>
                  <a:lnTo>
                    <a:pt x="1834746" y="12668"/>
                  </a:lnTo>
                  <a:lnTo>
                    <a:pt x="1926483" y="76012"/>
                  </a:lnTo>
                  <a:lnTo>
                    <a:pt x="2018220" y="50675"/>
                  </a:lnTo>
                  <a:lnTo>
                    <a:pt x="2109958" y="101350"/>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0415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4</a:t>
              </a:r>
            </a:p>
          </p:txBody>
        </p:sp>
        <p:sp>
          <p:nvSpPr>
            <p:cNvPr id="234" name="tx234"/>
            <p:cNvSpPr/>
            <p:nvPr/>
          </p:nvSpPr>
          <p:spPr>
            <a:xfrm>
              <a:off x="8803264" y="3027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81</a:t>
              </a:r>
            </a:p>
          </p:txBody>
        </p:sp>
        <p:sp>
          <p:nvSpPr>
            <p:cNvPr id="235" name="tx235"/>
            <p:cNvSpPr/>
            <p:nvPr/>
          </p:nvSpPr>
          <p:spPr>
            <a:xfrm>
              <a:off x="8339852" y="28713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89</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871735"/>
              <a:ext cx="1559534" cy="101350"/>
            </a:xfrm>
            <a:custGeom>
              <a:avLst/>
              <a:pathLst>
                <a:path w="1559534" h="101350">
                  <a:moveTo>
                    <a:pt x="0" y="101350"/>
                  </a:moveTo>
                  <a:lnTo>
                    <a:pt x="91737" y="101350"/>
                  </a:lnTo>
                  <a:lnTo>
                    <a:pt x="183474" y="101350"/>
                  </a:lnTo>
                  <a:lnTo>
                    <a:pt x="275211" y="101350"/>
                  </a:lnTo>
                  <a:lnTo>
                    <a:pt x="366949" y="101350"/>
                  </a:lnTo>
                  <a:lnTo>
                    <a:pt x="458686" y="101350"/>
                  </a:lnTo>
                  <a:lnTo>
                    <a:pt x="550423" y="101350"/>
                  </a:lnTo>
                  <a:lnTo>
                    <a:pt x="642161" y="76012"/>
                  </a:lnTo>
                  <a:lnTo>
                    <a:pt x="733898" y="101350"/>
                  </a:lnTo>
                  <a:lnTo>
                    <a:pt x="825635" y="101350"/>
                  </a:lnTo>
                  <a:lnTo>
                    <a:pt x="917373" y="101350"/>
                  </a:lnTo>
                  <a:lnTo>
                    <a:pt x="1009110" y="101350"/>
                  </a:lnTo>
                  <a:lnTo>
                    <a:pt x="1100847" y="101350"/>
                  </a:lnTo>
                  <a:lnTo>
                    <a:pt x="1192585" y="101350"/>
                  </a:lnTo>
                  <a:lnTo>
                    <a:pt x="1284322" y="76012"/>
                  </a:lnTo>
                  <a:lnTo>
                    <a:pt x="1376059" y="50675"/>
                  </a:lnTo>
                  <a:lnTo>
                    <a:pt x="1467797" y="38006"/>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785177" y="57692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8</a:t>
              </a:r>
            </a:p>
          </p:txBody>
        </p:sp>
        <p:sp>
          <p:nvSpPr>
            <p:cNvPr id="264" name="tx264"/>
            <p:cNvSpPr/>
            <p:nvPr/>
          </p:nvSpPr>
          <p:spPr>
            <a:xfrm>
              <a:off x="8369996" y="5816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50991" y="398022"/>
              <a:ext cx="47338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EAPR,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(8%), followed by 
PCV3 (24%).</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37% in 2000 to 66% in 2023. This increase since 2000 is a result of incremental improvement in introducing new vaccines and expanding vaccination services to previously missed populations.
Enhancing BOP now depends partly on improving the coverage of ROTAC, HPV, PCV3, and HIB3 -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EAPR,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910108"/>
              <a:ext cx="6801702" cy="5016127"/>
            </a:xfrm>
            <a:custGeom>
              <a:avLst/>
              <a:pathLst>
                <a:path w="6801702" h="5016127">
                  <a:moveTo>
                    <a:pt x="6788" y="633616"/>
                  </a:moveTo>
                  <a:lnTo>
                    <a:pt x="13576" y="633616"/>
                  </a:lnTo>
                  <a:lnTo>
                    <a:pt x="295135" y="633616"/>
                  </a:lnTo>
                  <a:lnTo>
                    <a:pt x="301924" y="633616"/>
                  </a:lnTo>
                  <a:lnTo>
                    <a:pt x="308712" y="636045"/>
                  </a:lnTo>
                  <a:lnTo>
                    <a:pt x="590271" y="736789"/>
                  </a:lnTo>
                  <a:lnTo>
                    <a:pt x="597059" y="739218"/>
                  </a:lnTo>
                  <a:lnTo>
                    <a:pt x="603848" y="735575"/>
                  </a:lnTo>
                  <a:lnTo>
                    <a:pt x="885407" y="584458"/>
                  </a:lnTo>
                  <a:lnTo>
                    <a:pt x="892195" y="580814"/>
                  </a:lnTo>
                  <a:lnTo>
                    <a:pt x="898984" y="579600"/>
                  </a:lnTo>
                  <a:lnTo>
                    <a:pt x="1180543" y="529227"/>
                  </a:lnTo>
                  <a:lnTo>
                    <a:pt x="1187331" y="528013"/>
                  </a:lnTo>
                  <a:lnTo>
                    <a:pt x="1194119" y="528013"/>
                  </a:lnTo>
                  <a:lnTo>
                    <a:pt x="1475679" y="528013"/>
                  </a:lnTo>
                  <a:lnTo>
                    <a:pt x="1482467" y="528013"/>
                  </a:lnTo>
                  <a:lnTo>
                    <a:pt x="1489255" y="524370"/>
                  </a:lnTo>
                  <a:lnTo>
                    <a:pt x="1770815" y="373252"/>
                  </a:lnTo>
                  <a:lnTo>
                    <a:pt x="1777603" y="369609"/>
                  </a:lnTo>
                  <a:lnTo>
                    <a:pt x="1784391" y="368394"/>
                  </a:lnTo>
                  <a:lnTo>
                    <a:pt x="2065951" y="318022"/>
                  </a:lnTo>
                  <a:lnTo>
                    <a:pt x="2072739" y="316808"/>
                  </a:lnTo>
                  <a:lnTo>
                    <a:pt x="2079527" y="313164"/>
                  </a:lnTo>
                  <a:lnTo>
                    <a:pt x="2361087" y="162047"/>
                  </a:lnTo>
                  <a:lnTo>
                    <a:pt x="2367875" y="158404"/>
                  </a:lnTo>
                  <a:lnTo>
                    <a:pt x="2374663" y="155975"/>
                  </a:lnTo>
                  <a:lnTo>
                    <a:pt x="2656223" y="55230"/>
                  </a:lnTo>
                  <a:lnTo>
                    <a:pt x="2663011" y="52801"/>
                  </a:lnTo>
                  <a:lnTo>
                    <a:pt x="2669799" y="52801"/>
                  </a:lnTo>
                  <a:lnTo>
                    <a:pt x="2951359" y="52801"/>
                  </a:lnTo>
                  <a:lnTo>
                    <a:pt x="2958147" y="52801"/>
                  </a:lnTo>
                  <a:lnTo>
                    <a:pt x="2964935" y="52801"/>
                  </a:lnTo>
                  <a:lnTo>
                    <a:pt x="3246495" y="52801"/>
                  </a:lnTo>
                  <a:lnTo>
                    <a:pt x="3253283" y="52801"/>
                  </a:lnTo>
                  <a:lnTo>
                    <a:pt x="3260071" y="51586"/>
                  </a:lnTo>
                  <a:lnTo>
                    <a:pt x="3541631" y="1214"/>
                  </a:lnTo>
                  <a:lnTo>
                    <a:pt x="3548419" y="0"/>
                  </a:lnTo>
                  <a:lnTo>
                    <a:pt x="3555207" y="2428"/>
                  </a:lnTo>
                  <a:lnTo>
                    <a:pt x="3836766" y="103173"/>
                  </a:lnTo>
                  <a:lnTo>
                    <a:pt x="3843555" y="105602"/>
                  </a:lnTo>
                  <a:lnTo>
                    <a:pt x="3850343" y="103173"/>
                  </a:lnTo>
                  <a:lnTo>
                    <a:pt x="4131902" y="2428"/>
                  </a:lnTo>
                  <a:lnTo>
                    <a:pt x="4138691" y="0"/>
                  </a:lnTo>
                  <a:lnTo>
                    <a:pt x="4145479" y="2428"/>
                  </a:lnTo>
                  <a:lnTo>
                    <a:pt x="4427038" y="103173"/>
                  </a:lnTo>
                  <a:lnTo>
                    <a:pt x="4433826" y="105602"/>
                  </a:lnTo>
                  <a:lnTo>
                    <a:pt x="4440615" y="104388"/>
                  </a:lnTo>
                  <a:lnTo>
                    <a:pt x="4722174" y="54015"/>
                  </a:lnTo>
                  <a:lnTo>
                    <a:pt x="4728962" y="52801"/>
                  </a:lnTo>
                  <a:lnTo>
                    <a:pt x="4735751" y="52801"/>
                  </a:lnTo>
                  <a:lnTo>
                    <a:pt x="5017310" y="52801"/>
                  </a:lnTo>
                  <a:lnTo>
                    <a:pt x="5024098" y="52801"/>
                  </a:lnTo>
                  <a:lnTo>
                    <a:pt x="5030886" y="54015"/>
                  </a:lnTo>
                  <a:lnTo>
                    <a:pt x="5312446" y="104388"/>
                  </a:lnTo>
                  <a:lnTo>
                    <a:pt x="5319234" y="105602"/>
                  </a:lnTo>
                  <a:lnTo>
                    <a:pt x="5326022" y="105602"/>
                  </a:lnTo>
                  <a:lnTo>
                    <a:pt x="5607582" y="105602"/>
                  </a:lnTo>
                  <a:lnTo>
                    <a:pt x="5614370" y="105602"/>
                  </a:lnTo>
                  <a:lnTo>
                    <a:pt x="5621158" y="108031"/>
                  </a:lnTo>
                  <a:lnTo>
                    <a:pt x="5902718" y="208776"/>
                  </a:lnTo>
                  <a:lnTo>
                    <a:pt x="5909506" y="211205"/>
                  </a:lnTo>
                  <a:lnTo>
                    <a:pt x="5916294" y="219706"/>
                  </a:lnTo>
                  <a:lnTo>
                    <a:pt x="6197854" y="572313"/>
                  </a:lnTo>
                  <a:lnTo>
                    <a:pt x="6204642" y="580814"/>
                  </a:lnTo>
                  <a:lnTo>
                    <a:pt x="6211430" y="572313"/>
                  </a:lnTo>
                  <a:lnTo>
                    <a:pt x="6492990" y="219706"/>
                  </a:lnTo>
                  <a:lnTo>
                    <a:pt x="6499778" y="211205"/>
                  </a:lnTo>
                  <a:lnTo>
                    <a:pt x="6506566" y="216063"/>
                  </a:lnTo>
                  <a:lnTo>
                    <a:pt x="6788126" y="417553"/>
                  </a:lnTo>
                  <a:lnTo>
                    <a:pt x="6794914" y="422410"/>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39" name="pl39"/>
            <p:cNvSpPr/>
            <p:nvPr/>
          </p:nvSpPr>
          <p:spPr>
            <a:xfrm>
              <a:off x="810605" y="910108"/>
              <a:ext cx="6788126" cy="739218"/>
            </a:xfrm>
            <a:custGeom>
              <a:avLst/>
              <a:pathLst>
                <a:path w="6788126" h="739218">
                  <a:moveTo>
                    <a:pt x="0" y="633616"/>
                  </a:moveTo>
                  <a:lnTo>
                    <a:pt x="6788" y="633616"/>
                  </a:lnTo>
                  <a:lnTo>
                    <a:pt x="288347" y="633616"/>
                  </a:lnTo>
                  <a:lnTo>
                    <a:pt x="295135" y="633616"/>
                  </a:lnTo>
                  <a:lnTo>
                    <a:pt x="301924" y="636045"/>
                  </a:lnTo>
                  <a:lnTo>
                    <a:pt x="583483" y="736789"/>
                  </a:lnTo>
                  <a:lnTo>
                    <a:pt x="590271" y="739218"/>
                  </a:lnTo>
                  <a:lnTo>
                    <a:pt x="597059" y="735575"/>
                  </a:lnTo>
                  <a:lnTo>
                    <a:pt x="878619" y="584458"/>
                  </a:lnTo>
                  <a:lnTo>
                    <a:pt x="885407" y="580814"/>
                  </a:lnTo>
                  <a:lnTo>
                    <a:pt x="892195" y="579600"/>
                  </a:lnTo>
                  <a:lnTo>
                    <a:pt x="1173755" y="529227"/>
                  </a:lnTo>
                  <a:lnTo>
                    <a:pt x="1180543" y="528013"/>
                  </a:lnTo>
                  <a:lnTo>
                    <a:pt x="1187331" y="528013"/>
                  </a:lnTo>
                  <a:lnTo>
                    <a:pt x="1468891" y="528013"/>
                  </a:lnTo>
                  <a:lnTo>
                    <a:pt x="1475679" y="528013"/>
                  </a:lnTo>
                  <a:lnTo>
                    <a:pt x="1482467" y="524370"/>
                  </a:lnTo>
                  <a:lnTo>
                    <a:pt x="1764027" y="373252"/>
                  </a:lnTo>
                  <a:lnTo>
                    <a:pt x="1770815" y="369609"/>
                  </a:lnTo>
                  <a:lnTo>
                    <a:pt x="1777603" y="368394"/>
                  </a:lnTo>
                  <a:lnTo>
                    <a:pt x="2059163" y="318022"/>
                  </a:lnTo>
                  <a:lnTo>
                    <a:pt x="2065951" y="316808"/>
                  </a:lnTo>
                  <a:lnTo>
                    <a:pt x="2072739" y="313164"/>
                  </a:lnTo>
                  <a:lnTo>
                    <a:pt x="2354299" y="162047"/>
                  </a:lnTo>
                  <a:lnTo>
                    <a:pt x="2361087" y="158404"/>
                  </a:lnTo>
                  <a:lnTo>
                    <a:pt x="2367875" y="155975"/>
                  </a:lnTo>
                  <a:lnTo>
                    <a:pt x="2649435" y="55230"/>
                  </a:lnTo>
                  <a:lnTo>
                    <a:pt x="2656223" y="52801"/>
                  </a:lnTo>
                  <a:lnTo>
                    <a:pt x="2663011" y="52801"/>
                  </a:lnTo>
                  <a:lnTo>
                    <a:pt x="2944571" y="52801"/>
                  </a:lnTo>
                  <a:lnTo>
                    <a:pt x="2951359" y="52801"/>
                  </a:lnTo>
                  <a:lnTo>
                    <a:pt x="2958147" y="52801"/>
                  </a:lnTo>
                  <a:lnTo>
                    <a:pt x="3239707" y="52801"/>
                  </a:lnTo>
                  <a:lnTo>
                    <a:pt x="3246495" y="52801"/>
                  </a:lnTo>
                  <a:lnTo>
                    <a:pt x="3253283" y="51586"/>
                  </a:lnTo>
                  <a:lnTo>
                    <a:pt x="3534842" y="1214"/>
                  </a:lnTo>
                  <a:lnTo>
                    <a:pt x="3541631" y="0"/>
                  </a:lnTo>
                  <a:lnTo>
                    <a:pt x="3548419" y="2428"/>
                  </a:lnTo>
                  <a:lnTo>
                    <a:pt x="3829978" y="103173"/>
                  </a:lnTo>
                  <a:lnTo>
                    <a:pt x="3836766" y="105602"/>
                  </a:lnTo>
                  <a:lnTo>
                    <a:pt x="3843555" y="103173"/>
                  </a:lnTo>
                  <a:lnTo>
                    <a:pt x="4125114" y="2428"/>
                  </a:lnTo>
                  <a:lnTo>
                    <a:pt x="4131902" y="0"/>
                  </a:lnTo>
                  <a:lnTo>
                    <a:pt x="4138691" y="2428"/>
                  </a:lnTo>
                  <a:lnTo>
                    <a:pt x="4420250" y="103173"/>
                  </a:lnTo>
                  <a:lnTo>
                    <a:pt x="4427038" y="105602"/>
                  </a:lnTo>
                  <a:lnTo>
                    <a:pt x="4433826" y="104388"/>
                  </a:lnTo>
                  <a:lnTo>
                    <a:pt x="4715386" y="54015"/>
                  </a:lnTo>
                  <a:lnTo>
                    <a:pt x="4722174" y="52801"/>
                  </a:lnTo>
                  <a:lnTo>
                    <a:pt x="4728962" y="52801"/>
                  </a:lnTo>
                  <a:lnTo>
                    <a:pt x="5010522" y="52801"/>
                  </a:lnTo>
                  <a:lnTo>
                    <a:pt x="5017310" y="52801"/>
                  </a:lnTo>
                  <a:lnTo>
                    <a:pt x="5024098" y="54015"/>
                  </a:lnTo>
                  <a:lnTo>
                    <a:pt x="5305658" y="104388"/>
                  </a:lnTo>
                  <a:lnTo>
                    <a:pt x="5312446" y="105602"/>
                  </a:lnTo>
                  <a:lnTo>
                    <a:pt x="5319234" y="105602"/>
                  </a:lnTo>
                  <a:lnTo>
                    <a:pt x="5600794" y="105602"/>
                  </a:lnTo>
                  <a:lnTo>
                    <a:pt x="5607582" y="105602"/>
                  </a:lnTo>
                  <a:lnTo>
                    <a:pt x="5614370" y="108031"/>
                  </a:lnTo>
                  <a:lnTo>
                    <a:pt x="5895930" y="208776"/>
                  </a:lnTo>
                  <a:lnTo>
                    <a:pt x="5902718" y="211205"/>
                  </a:lnTo>
                  <a:lnTo>
                    <a:pt x="5909506" y="219706"/>
                  </a:lnTo>
                  <a:lnTo>
                    <a:pt x="6191066" y="572313"/>
                  </a:lnTo>
                  <a:lnTo>
                    <a:pt x="6197854" y="580814"/>
                  </a:lnTo>
                  <a:lnTo>
                    <a:pt x="6204642" y="572313"/>
                  </a:lnTo>
                  <a:lnTo>
                    <a:pt x="6486202" y="219706"/>
                  </a:lnTo>
                  <a:lnTo>
                    <a:pt x="6492990" y="211205"/>
                  </a:lnTo>
                  <a:lnTo>
                    <a:pt x="6499778" y="216063"/>
                  </a:lnTo>
                  <a:lnTo>
                    <a:pt x="6781338" y="417553"/>
                  </a:lnTo>
                  <a:lnTo>
                    <a:pt x="6788126" y="422410"/>
                  </a:lnTo>
                </a:path>
              </a:pathLst>
            </a:custGeom>
          </p:spPr>
          <p:txBody>
            <a:bodyPr/>
            <a:lstStyle/>
            <a:p/>
          </p:txBody>
        </p:sp>
        <p:sp>
          <p:nvSpPr>
            <p:cNvPr id="40" name="pg40"/>
            <p:cNvSpPr/>
            <p:nvPr/>
          </p:nvSpPr>
          <p:spPr>
            <a:xfrm>
              <a:off x="803816" y="962909"/>
              <a:ext cx="6801702" cy="4963326"/>
            </a:xfrm>
            <a:custGeom>
              <a:avLst/>
              <a:pathLst>
                <a:path w="6801702" h="4963326">
                  <a:moveTo>
                    <a:pt x="6788" y="2217656"/>
                  </a:moveTo>
                  <a:lnTo>
                    <a:pt x="13576" y="2211584"/>
                  </a:lnTo>
                  <a:lnTo>
                    <a:pt x="295135" y="1959721"/>
                  </a:lnTo>
                  <a:lnTo>
                    <a:pt x="301924" y="1953649"/>
                  </a:lnTo>
                  <a:lnTo>
                    <a:pt x="308712" y="1950006"/>
                  </a:lnTo>
                  <a:lnTo>
                    <a:pt x="590271" y="1798889"/>
                  </a:lnTo>
                  <a:lnTo>
                    <a:pt x="597059" y="1795245"/>
                  </a:lnTo>
                  <a:lnTo>
                    <a:pt x="603848" y="1785530"/>
                  </a:lnTo>
                  <a:lnTo>
                    <a:pt x="885407" y="1382550"/>
                  </a:lnTo>
                  <a:lnTo>
                    <a:pt x="892195" y="1372834"/>
                  </a:lnTo>
                  <a:lnTo>
                    <a:pt x="898984" y="1366762"/>
                  </a:lnTo>
                  <a:lnTo>
                    <a:pt x="1180543" y="1114900"/>
                  </a:lnTo>
                  <a:lnTo>
                    <a:pt x="1187331" y="1108828"/>
                  </a:lnTo>
                  <a:lnTo>
                    <a:pt x="1194119" y="1103970"/>
                  </a:lnTo>
                  <a:lnTo>
                    <a:pt x="1475679" y="902480"/>
                  </a:lnTo>
                  <a:lnTo>
                    <a:pt x="1482467" y="897622"/>
                  </a:lnTo>
                  <a:lnTo>
                    <a:pt x="1489255" y="887907"/>
                  </a:lnTo>
                  <a:lnTo>
                    <a:pt x="1770815" y="484927"/>
                  </a:lnTo>
                  <a:lnTo>
                    <a:pt x="1777603" y="475212"/>
                  </a:lnTo>
                  <a:lnTo>
                    <a:pt x="1784391" y="472783"/>
                  </a:lnTo>
                  <a:lnTo>
                    <a:pt x="2065951" y="372038"/>
                  </a:lnTo>
                  <a:lnTo>
                    <a:pt x="2072739" y="369609"/>
                  </a:lnTo>
                  <a:lnTo>
                    <a:pt x="2079527" y="364751"/>
                  </a:lnTo>
                  <a:lnTo>
                    <a:pt x="2361087" y="163261"/>
                  </a:lnTo>
                  <a:lnTo>
                    <a:pt x="2367875" y="158404"/>
                  </a:lnTo>
                  <a:lnTo>
                    <a:pt x="2374663" y="154760"/>
                  </a:lnTo>
                  <a:lnTo>
                    <a:pt x="2656223" y="3643"/>
                  </a:lnTo>
                  <a:lnTo>
                    <a:pt x="2663011" y="0"/>
                  </a:lnTo>
                  <a:lnTo>
                    <a:pt x="2669799" y="0"/>
                  </a:lnTo>
                  <a:lnTo>
                    <a:pt x="2951359" y="0"/>
                  </a:lnTo>
                  <a:lnTo>
                    <a:pt x="2958147" y="0"/>
                  </a:lnTo>
                  <a:lnTo>
                    <a:pt x="2964935" y="2428"/>
                  </a:lnTo>
                  <a:lnTo>
                    <a:pt x="3246495" y="103173"/>
                  </a:lnTo>
                  <a:lnTo>
                    <a:pt x="3253283" y="105602"/>
                  </a:lnTo>
                  <a:lnTo>
                    <a:pt x="3260071" y="103173"/>
                  </a:lnTo>
                  <a:lnTo>
                    <a:pt x="3541631" y="2428"/>
                  </a:lnTo>
                  <a:lnTo>
                    <a:pt x="3548419" y="0"/>
                  </a:lnTo>
                  <a:lnTo>
                    <a:pt x="3555207" y="1214"/>
                  </a:lnTo>
                  <a:lnTo>
                    <a:pt x="3836766" y="51586"/>
                  </a:lnTo>
                  <a:lnTo>
                    <a:pt x="3843555" y="52801"/>
                  </a:lnTo>
                  <a:lnTo>
                    <a:pt x="3850343" y="51586"/>
                  </a:lnTo>
                  <a:lnTo>
                    <a:pt x="4131902" y="1214"/>
                  </a:lnTo>
                  <a:lnTo>
                    <a:pt x="4138691" y="0"/>
                  </a:lnTo>
                  <a:lnTo>
                    <a:pt x="4145479" y="1214"/>
                  </a:lnTo>
                  <a:lnTo>
                    <a:pt x="4427038" y="51586"/>
                  </a:lnTo>
                  <a:lnTo>
                    <a:pt x="4433826" y="52801"/>
                  </a:lnTo>
                  <a:lnTo>
                    <a:pt x="4440615" y="51586"/>
                  </a:lnTo>
                  <a:lnTo>
                    <a:pt x="4722174" y="1214"/>
                  </a:lnTo>
                  <a:lnTo>
                    <a:pt x="4728962" y="0"/>
                  </a:lnTo>
                  <a:lnTo>
                    <a:pt x="4735751" y="0"/>
                  </a:lnTo>
                  <a:lnTo>
                    <a:pt x="5017310" y="0"/>
                  </a:lnTo>
                  <a:lnTo>
                    <a:pt x="5024098" y="0"/>
                  </a:lnTo>
                  <a:lnTo>
                    <a:pt x="5030886" y="1214"/>
                  </a:lnTo>
                  <a:lnTo>
                    <a:pt x="5312446" y="51586"/>
                  </a:lnTo>
                  <a:lnTo>
                    <a:pt x="5319234" y="52801"/>
                  </a:lnTo>
                  <a:lnTo>
                    <a:pt x="5326022" y="52801"/>
                  </a:lnTo>
                  <a:lnTo>
                    <a:pt x="5607582" y="52801"/>
                  </a:lnTo>
                  <a:lnTo>
                    <a:pt x="5614370" y="52801"/>
                  </a:lnTo>
                  <a:lnTo>
                    <a:pt x="5621158" y="55230"/>
                  </a:lnTo>
                  <a:lnTo>
                    <a:pt x="5902718" y="155975"/>
                  </a:lnTo>
                  <a:lnTo>
                    <a:pt x="5909506" y="158404"/>
                  </a:lnTo>
                  <a:lnTo>
                    <a:pt x="5916294" y="168119"/>
                  </a:lnTo>
                  <a:lnTo>
                    <a:pt x="6197854" y="571099"/>
                  </a:lnTo>
                  <a:lnTo>
                    <a:pt x="6204642" y="580814"/>
                  </a:lnTo>
                  <a:lnTo>
                    <a:pt x="6211430" y="571099"/>
                  </a:lnTo>
                  <a:lnTo>
                    <a:pt x="6492990" y="168119"/>
                  </a:lnTo>
                  <a:lnTo>
                    <a:pt x="6499778" y="158404"/>
                  </a:lnTo>
                  <a:lnTo>
                    <a:pt x="6506566" y="163261"/>
                  </a:lnTo>
                  <a:lnTo>
                    <a:pt x="6788126" y="364751"/>
                  </a:lnTo>
                  <a:lnTo>
                    <a:pt x="6794914" y="369609"/>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41" name="pl41"/>
            <p:cNvSpPr/>
            <p:nvPr/>
          </p:nvSpPr>
          <p:spPr>
            <a:xfrm>
              <a:off x="810605" y="962909"/>
              <a:ext cx="6788126" cy="2217656"/>
            </a:xfrm>
            <a:custGeom>
              <a:avLst/>
              <a:pathLst>
                <a:path w="6788126" h="2217656">
                  <a:moveTo>
                    <a:pt x="0" y="2217656"/>
                  </a:moveTo>
                  <a:lnTo>
                    <a:pt x="6788" y="2211584"/>
                  </a:lnTo>
                  <a:lnTo>
                    <a:pt x="288347" y="1959721"/>
                  </a:lnTo>
                  <a:lnTo>
                    <a:pt x="295135" y="1953649"/>
                  </a:lnTo>
                  <a:lnTo>
                    <a:pt x="301924" y="1950006"/>
                  </a:lnTo>
                  <a:lnTo>
                    <a:pt x="583483" y="1798889"/>
                  </a:lnTo>
                  <a:lnTo>
                    <a:pt x="590271" y="1795245"/>
                  </a:lnTo>
                  <a:lnTo>
                    <a:pt x="597059" y="1785530"/>
                  </a:lnTo>
                  <a:lnTo>
                    <a:pt x="878619" y="1382550"/>
                  </a:lnTo>
                  <a:lnTo>
                    <a:pt x="885407" y="1372834"/>
                  </a:lnTo>
                  <a:lnTo>
                    <a:pt x="892195" y="1366762"/>
                  </a:lnTo>
                  <a:lnTo>
                    <a:pt x="1173755" y="1114900"/>
                  </a:lnTo>
                  <a:lnTo>
                    <a:pt x="1180543" y="1108828"/>
                  </a:lnTo>
                  <a:lnTo>
                    <a:pt x="1187331" y="1103970"/>
                  </a:lnTo>
                  <a:lnTo>
                    <a:pt x="1468891" y="902480"/>
                  </a:lnTo>
                  <a:lnTo>
                    <a:pt x="1475679" y="897622"/>
                  </a:lnTo>
                  <a:lnTo>
                    <a:pt x="1482467" y="887907"/>
                  </a:lnTo>
                  <a:lnTo>
                    <a:pt x="1764027" y="484927"/>
                  </a:lnTo>
                  <a:lnTo>
                    <a:pt x="1770815" y="475212"/>
                  </a:lnTo>
                  <a:lnTo>
                    <a:pt x="1777603" y="472783"/>
                  </a:lnTo>
                  <a:lnTo>
                    <a:pt x="2059163" y="372038"/>
                  </a:lnTo>
                  <a:lnTo>
                    <a:pt x="2065951" y="369609"/>
                  </a:lnTo>
                  <a:lnTo>
                    <a:pt x="2072739" y="364751"/>
                  </a:lnTo>
                  <a:lnTo>
                    <a:pt x="2354299" y="163261"/>
                  </a:lnTo>
                  <a:lnTo>
                    <a:pt x="2361087" y="158404"/>
                  </a:lnTo>
                  <a:lnTo>
                    <a:pt x="2367875" y="154760"/>
                  </a:lnTo>
                  <a:lnTo>
                    <a:pt x="2649435" y="3643"/>
                  </a:lnTo>
                  <a:lnTo>
                    <a:pt x="2656223" y="0"/>
                  </a:lnTo>
                  <a:lnTo>
                    <a:pt x="2663011" y="0"/>
                  </a:lnTo>
                  <a:lnTo>
                    <a:pt x="2944571" y="0"/>
                  </a:lnTo>
                  <a:lnTo>
                    <a:pt x="2951359" y="0"/>
                  </a:lnTo>
                  <a:lnTo>
                    <a:pt x="2958147" y="2428"/>
                  </a:lnTo>
                  <a:lnTo>
                    <a:pt x="3239707" y="103173"/>
                  </a:lnTo>
                  <a:lnTo>
                    <a:pt x="3246495" y="105602"/>
                  </a:lnTo>
                  <a:lnTo>
                    <a:pt x="3253283" y="103173"/>
                  </a:lnTo>
                  <a:lnTo>
                    <a:pt x="3534842" y="2428"/>
                  </a:lnTo>
                  <a:lnTo>
                    <a:pt x="3541631" y="0"/>
                  </a:lnTo>
                  <a:lnTo>
                    <a:pt x="3548419" y="1214"/>
                  </a:lnTo>
                  <a:lnTo>
                    <a:pt x="3829978" y="51586"/>
                  </a:lnTo>
                  <a:lnTo>
                    <a:pt x="3836766" y="52801"/>
                  </a:lnTo>
                  <a:lnTo>
                    <a:pt x="3843555" y="51586"/>
                  </a:lnTo>
                  <a:lnTo>
                    <a:pt x="4125114" y="1214"/>
                  </a:lnTo>
                  <a:lnTo>
                    <a:pt x="4131902" y="0"/>
                  </a:lnTo>
                  <a:lnTo>
                    <a:pt x="4138691" y="1214"/>
                  </a:lnTo>
                  <a:lnTo>
                    <a:pt x="4420250" y="51586"/>
                  </a:lnTo>
                  <a:lnTo>
                    <a:pt x="4427038" y="52801"/>
                  </a:lnTo>
                  <a:lnTo>
                    <a:pt x="4433826" y="51586"/>
                  </a:lnTo>
                  <a:lnTo>
                    <a:pt x="4715386" y="1214"/>
                  </a:lnTo>
                  <a:lnTo>
                    <a:pt x="4722174" y="0"/>
                  </a:lnTo>
                  <a:lnTo>
                    <a:pt x="4728962" y="0"/>
                  </a:lnTo>
                  <a:lnTo>
                    <a:pt x="5010522" y="0"/>
                  </a:lnTo>
                  <a:lnTo>
                    <a:pt x="5017310" y="0"/>
                  </a:lnTo>
                  <a:lnTo>
                    <a:pt x="5024098" y="1214"/>
                  </a:lnTo>
                  <a:lnTo>
                    <a:pt x="5305658" y="51586"/>
                  </a:lnTo>
                  <a:lnTo>
                    <a:pt x="5312446" y="52801"/>
                  </a:lnTo>
                  <a:lnTo>
                    <a:pt x="5319234" y="52801"/>
                  </a:lnTo>
                  <a:lnTo>
                    <a:pt x="5600794" y="52801"/>
                  </a:lnTo>
                  <a:lnTo>
                    <a:pt x="5607582" y="52801"/>
                  </a:lnTo>
                  <a:lnTo>
                    <a:pt x="5614370" y="55230"/>
                  </a:lnTo>
                  <a:lnTo>
                    <a:pt x="5895930" y="155975"/>
                  </a:lnTo>
                  <a:lnTo>
                    <a:pt x="5902718" y="158404"/>
                  </a:lnTo>
                  <a:lnTo>
                    <a:pt x="5909506" y="168119"/>
                  </a:lnTo>
                  <a:lnTo>
                    <a:pt x="6191066" y="571099"/>
                  </a:lnTo>
                  <a:lnTo>
                    <a:pt x="6197854" y="580814"/>
                  </a:lnTo>
                  <a:lnTo>
                    <a:pt x="6204642" y="571099"/>
                  </a:lnTo>
                  <a:lnTo>
                    <a:pt x="6486202" y="168119"/>
                  </a:lnTo>
                  <a:lnTo>
                    <a:pt x="6492990" y="158404"/>
                  </a:lnTo>
                  <a:lnTo>
                    <a:pt x="6499778" y="163261"/>
                  </a:lnTo>
                  <a:lnTo>
                    <a:pt x="6781338" y="364751"/>
                  </a:lnTo>
                  <a:lnTo>
                    <a:pt x="6788126" y="369609"/>
                  </a:lnTo>
                </a:path>
              </a:pathLst>
            </a:custGeom>
          </p:spPr>
          <p:txBody>
            <a:bodyPr/>
            <a:lstStyle/>
            <a:p/>
          </p:txBody>
        </p:sp>
        <p:sp>
          <p:nvSpPr>
            <p:cNvPr id="42" name="pg42"/>
            <p:cNvSpPr/>
            <p:nvPr/>
          </p:nvSpPr>
          <p:spPr>
            <a:xfrm>
              <a:off x="803816" y="3550175"/>
              <a:ext cx="6801702" cy="2376060"/>
            </a:xfrm>
            <a:custGeom>
              <a:avLst/>
              <a:pathLst>
                <a:path w="6801702" h="2376060">
                  <a:moveTo>
                    <a:pt x="6788" y="2376060"/>
                  </a:moveTo>
                  <a:lnTo>
                    <a:pt x="13576" y="2376060"/>
                  </a:lnTo>
                  <a:lnTo>
                    <a:pt x="295135" y="2376060"/>
                  </a:lnTo>
                  <a:lnTo>
                    <a:pt x="301924" y="2376060"/>
                  </a:lnTo>
                  <a:lnTo>
                    <a:pt x="308712" y="2376060"/>
                  </a:lnTo>
                  <a:lnTo>
                    <a:pt x="590271" y="2376060"/>
                  </a:lnTo>
                  <a:lnTo>
                    <a:pt x="597059" y="2376060"/>
                  </a:lnTo>
                  <a:lnTo>
                    <a:pt x="603848" y="2376060"/>
                  </a:lnTo>
                  <a:lnTo>
                    <a:pt x="885407" y="2376060"/>
                  </a:lnTo>
                  <a:lnTo>
                    <a:pt x="892195" y="2376060"/>
                  </a:lnTo>
                  <a:lnTo>
                    <a:pt x="898984" y="2374846"/>
                  </a:lnTo>
                  <a:lnTo>
                    <a:pt x="1180543" y="2324473"/>
                  </a:lnTo>
                  <a:lnTo>
                    <a:pt x="1187331" y="2323259"/>
                  </a:lnTo>
                  <a:lnTo>
                    <a:pt x="1194119" y="2322044"/>
                  </a:lnTo>
                  <a:lnTo>
                    <a:pt x="1475679" y="2271672"/>
                  </a:lnTo>
                  <a:lnTo>
                    <a:pt x="1482467" y="2270457"/>
                  </a:lnTo>
                  <a:lnTo>
                    <a:pt x="1489255" y="2270457"/>
                  </a:lnTo>
                  <a:lnTo>
                    <a:pt x="1770815" y="2270457"/>
                  </a:lnTo>
                  <a:lnTo>
                    <a:pt x="1777603" y="2270457"/>
                  </a:lnTo>
                  <a:lnTo>
                    <a:pt x="1784391" y="2270457"/>
                  </a:lnTo>
                  <a:lnTo>
                    <a:pt x="2065951" y="2270457"/>
                  </a:lnTo>
                  <a:lnTo>
                    <a:pt x="2072739" y="2270457"/>
                  </a:lnTo>
                  <a:lnTo>
                    <a:pt x="2079527" y="2270457"/>
                  </a:lnTo>
                  <a:lnTo>
                    <a:pt x="2361087" y="2270457"/>
                  </a:lnTo>
                  <a:lnTo>
                    <a:pt x="2367875" y="2270457"/>
                  </a:lnTo>
                  <a:lnTo>
                    <a:pt x="2374663" y="2270457"/>
                  </a:lnTo>
                  <a:lnTo>
                    <a:pt x="2656223" y="2270457"/>
                  </a:lnTo>
                  <a:lnTo>
                    <a:pt x="2663011" y="2270457"/>
                  </a:lnTo>
                  <a:lnTo>
                    <a:pt x="2669799" y="2264385"/>
                  </a:lnTo>
                  <a:lnTo>
                    <a:pt x="2951359" y="2012523"/>
                  </a:lnTo>
                  <a:lnTo>
                    <a:pt x="2958147" y="2006451"/>
                  </a:lnTo>
                  <a:lnTo>
                    <a:pt x="2964935" y="2002807"/>
                  </a:lnTo>
                  <a:lnTo>
                    <a:pt x="3246495" y="1851690"/>
                  </a:lnTo>
                  <a:lnTo>
                    <a:pt x="3253283" y="1848047"/>
                  </a:lnTo>
                  <a:lnTo>
                    <a:pt x="3260071" y="1840760"/>
                  </a:lnTo>
                  <a:lnTo>
                    <a:pt x="3541631" y="1538525"/>
                  </a:lnTo>
                  <a:lnTo>
                    <a:pt x="3548419" y="1531239"/>
                  </a:lnTo>
                  <a:lnTo>
                    <a:pt x="3555207" y="1528810"/>
                  </a:lnTo>
                  <a:lnTo>
                    <a:pt x="3836766" y="1428065"/>
                  </a:lnTo>
                  <a:lnTo>
                    <a:pt x="3843555" y="1425636"/>
                  </a:lnTo>
                  <a:lnTo>
                    <a:pt x="3850343" y="1418349"/>
                  </a:lnTo>
                  <a:lnTo>
                    <a:pt x="4131902" y="1116114"/>
                  </a:lnTo>
                  <a:lnTo>
                    <a:pt x="4138691" y="1108828"/>
                  </a:lnTo>
                  <a:lnTo>
                    <a:pt x="4145479" y="1097898"/>
                  </a:lnTo>
                  <a:lnTo>
                    <a:pt x="4427038" y="644546"/>
                  </a:lnTo>
                  <a:lnTo>
                    <a:pt x="4433826" y="633616"/>
                  </a:lnTo>
                  <a:lnTo>
                    <a:pt x="4440615" y="634830"/>
                  </a:lnTo>
                  <a:lnTo>
                    <a:pt x="4722174" y="685203"/>
                  </a:lnTo>
                  <a:lnTo>
                    <a:pt x="4728962" y="686417"/>
                  </a:lnTo>
                  <a:lnTo>
                    <a:pt x="4735751" y="686417"/>
                  </a:lnTo>
                  <a:lnTo>
                    <a:pt x="5017310" y="686417"/>
                  </a:lnTo>
                  <a:lnTo>
                    <a:pt x="5024098" y="686417"/>
                  </a:lnTo>
                  <a:lnTo>
                    <a:pt x="5030886" y="683988"/>
                  </a:lnTo>
                  <a:lnTo>
                    <a:pt x="5312446" y="583243"/>
                  </a:lnTo>
                  <a:lnTo>
                    <a:pt x="5319234" y="580814"/>
                  </a:lnTo>
                  <a:lnTo>
                    <a:pt x="5326022" y="579600"/>
                  </a:lnTo>
                  <a:lnTo>
                    <a:pt x="5607582" y="529227"/>
                  </a:lnTo>
                  <a:lnTo>
                    <a:pt x="5614370" y="528013"/>
                  </a:lnTo>
                  <a:lnTo>
                    <a:pt x="5621158" y="523155"/>
                  </a:lnTo>
                  <a:lnTo>
                    <a:pt x="5902718" y="321665"/>
                  </a:lnTo>
                  <a:lnTo>
                    <a:pt x="5909506" y="316808"/>
                  </a:lnTo>
                  <a:lnTo>
                    <a:pt x="5916294" y="321665"/>
                  </a:lnTo>
                  <a:lnTo>
                    <a:pt x="6197854" y="523155"/>
                  </a:lnTo>
                  <a:lnTo>
                    <a:pt x="6204642" y="528013"/>
                  </a:lnTo>
                  <a:lnTo>
                    <a:pt x="6211430" y="515869"/>
                  </a:lnTo>
                  <a:lnTo>
                    <a:pt x="6492990" y="12144"/>
                  </a:lnTo>
                  <a:lnTo>
                    <a:pt x="6499778" y="0"/>
                  </a:lnTo>
                  <a:lnTo>
                    <a:pt x="6506566" y="2428"/>
                  </a:lnTo>
                  <a:lnTo>
                    <a:pt x="6788126" y="103173"/>
                  </a:lnTo>
                  <a:lnTo>
                    <a:pt x="6794914" y="105602"/>
                  </a:lnTo>
                  <a:lnTo>
                    <a:pt x="6801702" y="2376060"/>
                  </a:lnTo>
                  <a:lnTo>
                    <a:pt x="6794914" y="2376060"/>
                  </a:lnTo>
                  <a:lnTo>
                    <a:pt x="6788126" y="2376060"/>
                  </a:lnTo>
                  <a:lnTo>
                    <a:pt x="6506566" y="2376060"/>
                  </a:lnTo>
                  <a:lnTo>
                    <a:pt x="6499778" y="2376060"/>
                  </a:lnTo>
                  <a:lnTo>
                    <a:pt x="6492990" y="2376060"/>
                  </a:lnTo>
                  <a:lnTo>
                    <a:pt x="6211430" y="2376060"/>
                  </a:lnTo>
                  <a:lnTo>
                    <a:pt x="6204642" y="2376060"/>
                  </a:lnTo>
                  <a:lnTo>
                    <a:pt x="6197854" y="2376060"/>
                  </a:lnTo>
                  <a:lnTo>
                    <a:pt x="5916294" y="2376060"/>
                  </a:lnTo>
                  <a:lnTo>
                    <a:pt x="5909506" y="2376060"/>
                  </a:lnTo>
                  <a:lnTo>
                    <a:pt x="5902718" y="2376060"/>
                  </a:lnTo>
                  <a:lnTo>
                    <a:pt x="5621158" y="2376060"/>
                  </a:lnTo>
                  <a:lnTo>
                    <a:pt x="5614370" y="2376060"/>
                  </a:lnTo>
                  <a:lnTo>
                    <a:pt x="5607582" y="2376060"/>
                  </a:lnTo>
                  <a:lnTo>
                    <a:pt x="5326022" y="2376060"/>
                  </a:lnTo>
                  <a:lnTo>
                    <a:pt x="5319234" y="2376060"/>
                  </a:lnTo>
                  <a:lnTo>
                    <a:pt x="5312446" y="2376060"/>
                  </a:lnTo>
                  <a:lnTo>
                    <a:pt x="5030886" y="2376060"/>
                  </a:lnTo>
                  <a:lnTo>
                    <a:pt x="5024098" y="2376060"/>
                  </a:lnTo>
                  <a:lnTo>
                    <a:pt x="5017310" y="2376060"/>
                  </a:lnTo>
                  <a:lnTo>
                    <a:pt x="4735751" y="2376060"/>
                  </a:lnTo>
                  <a:lnTo>
                    <a:pt x="4728962" y="2376060"/>
                  </a:lnTo>
                  <a:lnTo>
                    <a:pt x="4722174" y="2376060"/>
                  </a:lnTo>
                  <a:lnTo>
                    <a:pt x="4440615" y="2376060"/>
                  </a:lnTo>
                  <a:lnTo>
                    <a:pt x="4433826" y="2376060"/>
                  </a:lnTo>
                  <a:lnTo>
                    <a:pt x="4427038" y="2376060"/>
                  </a:lnTo>
                  <a:lnTo>
                    <a:pt x="4145479" y="2376060"/>
                  </a:lnTo>
                  <a:lnTo>
                    <a:pt x="4138691" y="2376060"/>
                  </a:lnTo>
                  <a:lnTo>
                    <a:pt x="4131902" y="2376060"/>
                  </a:lnTo>
                  <a:lnTo>
                    <a:pt x="3850343" y="2376060"/>
                  </a:lnTo>
                  <a:lnTo>
                    <a:pt x="3843555" y="2376060"/>
                  </a:lnTo>
                  <a:lnTo>
                    <a:pt x="3836766" y="2376060"/>
                  </a:lnTo>
                  <a:lnTo>
                    <a:pt x="3555207" y="2376060"/>
                  </a:lnTo>
                  <a:lnTo>
                    <a:pt x="3548419" y="2376060"/>
                  </a:lnTo>
                  <a:lnTo>
                    <a:pt x="3541631" y="2376060"/>
                  </a:lnTo>
                  <a:lnTo>
                    <a:pt x="3260071" y="2376060"/>
                  </a:lnTo>
                  <a:lnTo>
                    <a:pt x="3253283" y="2376060"/>
                  </a:lnTo>
                  <a:lnTo>
                    <a:pt x="3246495" y="2376060"/>
                  </a:lnTo>
                  <a:lnTo>
                    <a:pt x="2964935" y="2376060"/>
                  </a:lnTo>
                  <a:lnTo>
                    <a:pt x="2958147" y="2376060"/>
                  </a:lnTo>
                  <a:lnTo>
                    <a:pt x="2951359" y="2376060"/>
                  </a:lnTo>
                  <a:lnTo>
                    <a:pt x="2669799" y="2376060"/>
                  </a:lnTo>
                  <a:lnTo>
                    <a:pt x="2663011" y="2376060"/>
                  </a:lnTo>
                  <a:lnTo>
                    <a:pt x="2656223" y="2376060"/>
                  </a:lnTo>
                  <a:lnTo>
                    <a:pt x="2374663" y="2376060"/>
                  </a:lnTo>
                  <a:lnTo>
                    <a:pt x="2367875" y="2376060"/>
                  </a:lnTo>
                  <a:lnTo>
                    <a:pt x="2361087" y="2376060"/>
                  </a:lnTo>
                  <a:lnTo>
                    <a:pt x="2079527" y="2376060"/>
                  </a:lnTo>
                  <a:lnTo>
                    <a:pt x="2072739" y="2376060"/>
                  </a:lnTo>
                  <a:lnTo>
                    <a:pt x="2065951" y="2376060"/>
                  </a:lnTo>
                  <a:lnTo>
                    <a:pt x="1784391" y="2376060"/>
                  </a:lnTo>
                  <a:lnTo>
                    <a:pt x="1777603" y="2376060"/>
                  </a:lnTo>
                  <a:lnTo>
                    <a:pt x="1770815" y="2376060"/>
                  </a:lnTo>
                  <a:lnTo>
                    <a:pt x="1489255" y="2376060"/>
                  </a:lnTo>
                  <a:lnTo>
                    <a:pt x="1482467" y="2376060"/>
                  </a:lnTo>
                  <a:lnTo>
                    <a:pt x="1475679" y="2376060"/>
                  </a:lnTo>
                  <a:lnTo>
                    <a:pt x="1194119" y="2376060"/>
                  </a:lnTo>
                  <a:lnTo>
                    <a:pt x="1187331" y="2376060"/>
                  </a:lnTo>
                  <a:lnTo>
                    <a:pt x="1180543" y="2376060"/>
                  </a:lnTo>
                  <a:lnTo>
                    <a:pt x="898984" y="2376060"/>
                  </a:lnTo>
                  <a:lnTo>
                    <a:pt x="892195" y="2376060"/>
                  </a:lnTo>
                  <a:lnTo>
                    <a:pt x="885407" y="2376060"/>
                  </a:lnTo>
                  <a:lnTo>
                    <a:pt x="603848" y="2376060"/>
                  </a:lnTo>
                  <a:lnTo>
                    <a:pt x="597059" y="2376060"/>
                  </a:lnTo>
                  <a:lnTo>
                    <a:pt x="590271" y="2376060"/>
                  </a:lnTo>
                  <a:lnTo>
                    <a:pt x="308712" y="2376060"/>
                  </a:lnTo>
                  <a:lnTo>
                    <a:pt x="301924" y="2376060"/>
                  </a:lnTo>
                  <a:lnTo>
                    <a:pt x="295135" y="2376060"/>
                  </a:lnTo>
                  <a:lnTo>
                    <a:pt x="13576" y="2376060"/>
                  </a:lnTo>
                  <a:lnTo>
                    <a:pt x="6788" y="2376060"/>
                  </a:lnTo>
                  <a:lnTo>
                    <a:pt x="0" y="2376060"/>
                  </a:lnTo>
                  <a:close/>
                </a:path>
              </a:pathLst>
            </a:custGeom>
            <a:solidFill>
              <a:srgbClr val="1CABE2">
                <a:alpha val="3921"/>
              </a:srgbClr>
            </a:solidFill>
          </p:spPr>
          <p:txBody>
            <a:bodyPr/>
            <a:lstStyle/>
            <a:p/>
          </p:txBody>
        </p:sp>
        <p:sp>
          <p:nvSpPr>
            <p:cNvPr id="43" name="pl43"/>
            <p:cNvSpPr/>
            <p:nvPr/>
          </p:nvSpPr>
          <p:spPr>
            <a:xfrm>
              <a:off x="810605" y="3550175"/>
              <a:ext cx="6788126" cy="2376060"/>
            </a:xfrm>
            <a:custGeom>
              <a:avLst/>
              <a:pathLst>
                <a:path w="6788126" h="2376060">
                  <a:moveTo>
                    <a:pt x="0" y="2376060"/>
                  </a:moveTo>
                  <a:lnTo>
                    <a:pt x="6788" y="2376060"/>
                  </a:lnTo>
                  <a:lnTo>
                    <a:pt x="288347" y="2376060"/>
                  </a:lnTo>
                  <a:lnTo>
                    <a:pt x="295135" y="2376060"/>
                  </a:lnTo>
                  <a:lnTo>
                    <a:pt x="301924" y="2376060"/>
                  </a:lnTo>
                  <a:lnTo>
                    <a:pt x="583483" y="2376060"/>
                  </a:lnTo>
                  <a:lnTo>
                    <a:pt x="590271" y="2376060"/>
                  </a:lnTo>
                  <a:lnTo>
                    <a:pt x="597059" y="2376060"/>
                  </a:lnTo>
                  <a:lnTo>
                    <a:pt x="878619" y="2376060"/>
                  </a:lnTo>
                  <a:lnTo>
                    <a:pt x="885407" y="2376060"/>
                  </a:lnTo>
                  <a:lnTo>
                    <a:pt x="892195" y="2374846"/>
                  </a:lnTo>
                  <a:lnTo>
                    <a:pt x="1173755" y="2324473"/>
                  </a:lnTo>
                  <a:lnTo>
                    <a:pt x="1180543" y="2323259"/>
                  </a:lnTo>
                  <a:lnTo>
                    <a:pt x="1187331" y="2322044"/>
                  </a:lnTo>
                  <a:lnTo>
                    <a:pt x="1468891" y="2271672"/>
                  </a:lnTo>
                  <a:lnTo>
                    <a:pt x="1475679" y="2270457"/>
                  </a:lnTo>
                  <a:lnTo>
                    <a:pt x="1482467" y="2270457"/>
                  </a:lnTo>
                  <a:lnTo>
                    <a:pt x="1764027" y="2270457"/>
                  </a:lnTo>
                  <a:lnTo>
                    <a:pt x="1770815" y="2270457"/>
                  </a:lnTo>
                  <a:lnTo>
                    <a:pt x="1777603" y="2270457"/>
                  </a:lnTo>
                  <a:lnTo>
                    <a:pt x="2059163" y="2270457"/>
                  </a:lnTo>
                  <a:lnTo>
                    <a:pt x="2065951" y="2270457"/>
                  </a:lnTo>
                  <a:lnTo>
                    <a:pt x="2072739" y="2270457"/>
                  </a:lnTo>
                  <a:lnTo>
                    <a:pt x="2354299" y="2270457"/>
                  </a:lnTo>
                  <a:lnTo>
                    <a:pt x="2361087" y="2270457"/>
                  </a:lnTo>
                  <a:lnTo>
                    <a:pt x="2367875" y="2270457"/>
                  </a:lnTo>
                  <a:lnTo>
                    <a:pt x="2649435" y="2270457"/>
                  </a:lnTo>
                  <a:lnTo>
                    <a:pt x="2656223" y="2270457"/>
                  </a:lnTo>
                  <a:lnTo>
                    <a:pt x="2663011" y="2264385"/>
                  </a:lnTo>
                  <a:lnTo>
                    <a:pt x="2944571" y="2012523"/>
                  </a:lnTo>
                  <a:lnTo>
                    <a:pt x="2951359" y="2006451"/>
                  </a:lnTo>
                  <a:lnTo>
                    <a:pt x="2958147" y="2002807"/>
                  </a:lnTo>
                  <a:lnTo>
                    <a:pt x="3239707" y="1851690"/>
                  </a:lnTo>
                  <a:lnTo>
                    <a:pt x="3246495" y="1848047"/>
                  </a:lnTo>
                  <a:lnTo>
                    <a:pt x="3253283" y="1840760"/>
                  </a:lnTo>
                  <a:lnTo>
                    <a:pt x="3534842" y="1538525"/>
                  </a:lnTo>
                  <a:lnTo>
                    <a:pt x="3541631" y="1531239"/>
                  </a:lnTo>
                  <a:lnTo>
                    <a:pt x="3548419" y="1528810"/>
                  </a:lnTo>
                  <a:lnTo>
                    <a:pt x="3829978" y="1428065"/>
                  </a:lnTo>
                  <a:lnTo>
                    <a:pt x="3836766" y="1425636"/>
                  </a:lnTo>
                  <a:lnTo>
                    <a:pt x="3843555" y="1418349"/>
                  </a:lnTo>
                  <a:lnTo>
                    <a:pt x="4125114" y="1116114"/>
                  </a:lnTo>
                  <a:lnTo>
                    <a:pt x="4131902" y="1108828"/>
                  </a:lnTo>
                  <a:lnTo>
                    <a:pt x="4138691" y="1097898"/>
                  </a:lnTo>
                  <a:lnTo>
                    <a:pt x="4420250" y="644546"/>
                  </a:lnTo>
                  <a:lnTo>
                    <a:pt x="4427038" y="633616"/>
                  </a:lnTo>
                  <a:lnTo>
                    <a:pt x="4433826" y="634830"/>
                  </a:lnTo>
                  <a:lnTo>
                    <a:pt x="4715386" y="685203"/>
                  </a:lnTo>
                  <a:lnTo>
                    <a:pt x="4722174" y="686417"/>
                  </a:lnTo>
                  <a:lnTo>
                    <a:pt x="4728962" y="686417"/>
                  </a:lnTo>
                  <a:lnTo>
                    <a:pt x="5010522" y="686417"/>
                  </a:lnTo>
                  <a:lnTo>
                    <a:pt x="5017310" y="686417"/>
                  </a:lnTo>
                  <a:lnTo>
                    <a:pt x="5024098" y="683988"/>
                  </a:lnTo>
                  <a:lnTo>
                    <a:pt x="5305658" y="583243"/>
                  </a:lnTo>
                  <a:lnTo>
                    <a:pt x="5312446" y="580814"/>
                  </a:lnTo>
                  <a:lnTo>
                    <a:pt x="5319234" y="579600"/>
                  </a:lnTo>
                  <a:lnTo>
                    <a:pt x="5600794" y="529227"/>
                  </a:lnTo>
                  <a:lnTo>
                    <a:pt x="5607582" y="528013"/>
                  </a:lnTo>
                  <a:lnTo>
                    <a:pt x="5614370" y="523155"/>
                  </a:lnTo>
                  <a:lnTo>
                    <a:pt x="5895930" y="321665"/>
                  </a:lnTo>
                  <a:lnTo>
                    <a:pt x="5902718" y="316808"/>
                  </a:lnTo>
                  <a:lnTo>
                    <a:pt x="5909506" y="321665"/>
                  </a:lnTo>
                  <a:lnTo>
                    <a:pt x="6191066" y="523155"/>
                  </a:lnTo>
                  <a:lnTo>
                    <a:pt x="6197854" y="528013"/>
                  </a:lnTo>
                  <a:lnTo>
                    <a:pt x="6204642" y="515869"/>
                  </a:lnTo>
                  <a:lnTo>
                    <a:pt x="6486202" y="12144"/>
                  </a:lnTo>
                  <a:lnTo>
                    <a:pt x="6492990" y="0"/>
                  </a:lnTo>
                  <a:lnTo>
                    <a:pt x="6499778" y="2428"/>
                  </a:lnTo>
                  <a:lnTo>
                    <a:pt x="6781338" y="103173"/>
                  </a:lnTo>
                  <a:lnTo>
                    <a:pt x="6788126" y="105602"/>
                  </a:lnTo>
                </a:path>
              </a:pathLst>
            </a:custGeom>
          </p:spPr>
          <p:txBody>
            <a:bodyPr/>
            <a:lstStyle/>
            <a:p/>
          </p:txBody>
        </p:sp>
        <p:sp>
          <p:nvSpPr>
            <p:cNvPr id="44" name="pg44"/>
            <p:cNvSpPr/>
            <p:nvPr/>
          </p:nvSpPr>
          <p:spPr>
            <a:xfrm>
              <a:off x="3755176" y="5398222"/>
              <a:ext cx="3850343" cy="528013"/>
            </a:xfrm>
            <a:custGeom>
              <a:avLst/>
              <a:pathLst>
                <a:path w="3850343" h="528013">
                  <a:moveTo>
                    <a:pt x="6788" y="528013"/>
                  </a:moveTo>
                  <a:lnTo>
                    <a:pt x="13576" y="525584"/>
                  </a:lnTo>
                  <a:lnTo>
                    <a:pt x="295135" y="424839"/>
                  </a:lnTo>
                  <a:lnTo>
                    <a:pt x="301924" y="422410"/>
                  </a:lnTo>
                  <a:lnTo>
                    <a:pt x="308712" y="422410"/>
                  </a:lnTo>
                  <a:lnTo>
                    <a:pt x="590271" y="422410"/>
                  </a:lnTo>
                  <a:lnTo>
                    <a:pt x="597059" y="422410"/>
                  </a:lnTo>
                  <a:lnTo>
                    <a:pt x="603848" y="422410"/>
                  </a:lnTo>
                  <a:lnTo>
                    <a:pt x="885407" y="422410"/>
                  </a:lnTo>
                  <a:lnTo>
                    <a:pt x="892195" y="422410"/>
                  </a:lnTo>
                  <a:lnTo>
                    <a:pt x="898984" y="422410"/>
                  </a:lnTo>
                  <a:lnTo>
                    <a:pt x="1180543" y="422410"/>
                  </a:lnTo>
                  <a:lnTo>
                    <a:pt x="1187331" y="422410"/>
                  </a:lnTo>
                  <a:lnTo>
                    <a:pt x="1194119" y="419981"/>
                  </a:lnTo>
                  <a:lnTo>
                    <a:pt x="1475679" y="319236"/>
                  </a:lnTo>
                  <a:lnTo>
                    <a:pt x="1482467" y="316808"/>
                  </a:lnTo>
                  <a:lnTo>
                    <a:pt x="1489255" y="316808"/>
                  </a:lnTo>
                  <a:lnTo>
                    <a:pt x="1770815" y="316808"/>
                  </a:lnTo>
                  <a:lnTo>
                    <a:pt x="1777603" y="316808"/>
                  </a:lnTo>
                  <a:lnTo>
                    <a:pt x="1784391" y="315593"/>
                  </a:lnTo>
                  <a:lnTo>
                    <a:pt x="2065951" y="265221"/>
                  </a:lnTo>
                  <a:lnTo>
                    <a:pt x="2072739" y="264006"/>
                  </a:lnTo>
                  <a:lnTo>
                    <a:pt x="2079527" y="265221"/>
                  </a:lnTo>
                  <a:lnTo>
                    <a:pt x="2361087" y="315593"/>
                  </a:lnTo>
                  <a:lnTo>
                    <a:pt x="2367875" y="316808"/>
                  </a:lnTo>
                  <a:lnTo>
                    <a:pt x="2374663" y="319236"/>
                  </a:lnTo>
                  <a:lnTo>
                    <a:pt x="2656223" y="419981"/>
                  </a:lnTo>
                  <a:lnTo>
                    <a:pt x="2663011" y="422410"/>
                  </a:lnTo>
                  <a:lnTo>
                    <a:pt x="2669799" y="421196"/>
                  </a:lnTo>
                  <a:lnTo>
                    <a:pt x="2951359" y="370823"/>
                  </a:lnTo>
                  <a:lnTo>
                    <a:pt x="2958147" y="369609"/>
                  </a:lnTo>
                  <a:lnTo>
                    <a:pt x="2964935" y="372038"/>
                  </a:lnTo>
                  <a:lnTo>
                    <a:pt x="3246495" y="472783"/>
                  </a:lnTo>
                  <a:lnTo>
                    <a:pt x="3253283" y="475212"/>
                  </a:lnTo>
                  <a:lnTo>
                    <a:pt x="3260071" y="472783"/>
                  </a:lnTo>
                  <a:lnTo>
                    <a:pt x="3541631" y="372038"/>
                  </a:lnTo>
                  <a:lnTo>
                    <a:pt x="3548419" y="369609"/>
                  </a:lnTo>
                  <a:lnTo>
                    <a:pt x="3555207" y="361108"/>
                  </a:lnTo>
                  <a:lnTo>
                    <a:pt x="3836766" y="8501"/>
                  </a:lnTo>
                  <a:lnTo>
                    <a:pt x="3843555" y="0"/>
                  </a:lnTo>
                  <a:lnTo>
                    <a:pt x="3850343" y="528013"/>
                  </a:lnTo>
                  <a:lnTo>
                    <a:pt x="3843555" y="528013"/>
                  </a:lnTo>
                  <a:lnTo>
                    <a:pt x="3836766" y="528013"/>
                  </a:lnTo>
                  <a:lnTo>
                    <a:pt x="3555207" y="528013"/>
                  </a:lnTo>
                  <a:lnTo>
                    <a:pt x="3548419" y="528013"/>
                  </a:lnTo>
                  <a:lnTo>
                    <a:pt x="3541631" y="528013"/>
                  </a:lnTo>
                  <a:lnTo>
                    <a:pt x="3260071" y="528013"/>
                  </a:lnTo>
                  <a:lnTo>
                    <a:pt x="3253283" y="528013"/>
                  </a:lnTo>
                  <a:lnTo>
                    <a:pt x="3246495" y="528013"/>
                  </a:lnTo>
                  <a:lnTo>
                    <a:pt x="2964935" y="528013"/>
                  </a:lnTo>
                  <a:lnTo>
                    <a:pt x="2958147" y="528013"/>
                  </a:lnTo>
                  <a:lnTo>
                    <a:pt x="2951359" y="528013"/>
                  </a:lnTo>
                  <a:lnTo>
                    <a:pt x="2669799" y="528013"/>
                  </a:lnTo>
                  <a:lnTo>
                    <a:pt x="2663011" y="528013"/>
                  </a:lnTo>
                  <a:lnTo>
                    <a:pt x="2656223" y="528013"/>
                  </a:lnTo>
                  <a:lnTo>
                    <a:pt x="2374663" y="528013"/>
                  </a:lnTo>
                  <a:lnTo>
                    <a:pt x="2367875" y="528013"/>
                  </a:lnTo>
                  <a:lnTo>
                    <a:pt x="2361087" y="528013"/>
                  </a:lnTo>
                  <a:lnTo>
                    <a:pt x="2079527" y="528013"/>
                  </a:lnTo>
                  <a:lnTo>
                    <a:pt x="2072739" y="528013"/>
                  </a:lnTo>
                  <a:lnTo>
                    <a:pt x="2065951" y="528013"/>
                  </a:lnTo>
                  <a:lnTo>
                    <a:pt x="1784391" y="528013"/>
                  </a:lnTo>
                  <a:lnTo>
                    <a:pt x="1777603" y="528013"/>
                  </a:lnTo>
                  <a:lnTo>
                    <a:pt x="1770815" y="528013"/>
                  </a:lnTo>
                  <a:lnTo>
                    <a:pt x="1489255" y="528013"/>
                  </a:lnTo>
                  <a:lnTo>
                    <a:pt x="1482467" y="528013"/>
                  </a:lnTo>
                  <a:lnTo>
                    <a:pt x="1475679" y="528013"/>
                  </a:lnTo>
                  <a:lnTo>
                    <a:pt x="1194119" y="528013"/>
                  </a:lnTo>
                  <a:lnTo>
                    <a:pt x="1187331" y="528013"/>
                  </a:lnTo>
                  <a:lnTo>
                    <a:pt x="1180543" y="528013"/>
                  </a:lnTo>
                  <a:lnTo>
                    <a:pt x="898984" y="528013"/>
                  </a:lnTo>
                  <a:lnTo>
                    <a:pt x="892195" y="528013"/>
                  </a:lnTo>
                  <a:lnTo>
                    <a:pt x="885407" y="528013"/>
                  </a:lnTo>
                  <a:lnTo>
                    <a:pt x="603848" y="528013"/>
                  </a:lnTo>
                  <a:lnTo>
                    <a:pt x="597059" y="528013"/>
                  </a:lnTo>
                  <a:lnTo>
                    <a:pt x="590271" y="528013"/>
                  </a:lnTo>
                  <a:lnTo>
                    <a:pt x="308712" y="528013"/>
                  </a:lnTo>
                  <a:lnTo>
                    <a:pt x="301924" y="528013"/>
                  </a:lnTo>
                  <a:lnTo>
                    <a:pt x="295135" y="528013"/>
                  </a:lnTo>
                  <a:lnTo>
                    <a:pt x="13576" y="528013"/>
                  </a:lnTo>
                  <a:lnTo>
                    <a:pt x="6788" y="528013"/>
                  </a:lnTo>
                  <a:lnTo>
                    <a:pt x="0" y="528013"/>
                  </a:lnTo>
                  <a:close/>
                </a:path>
              </a:pathLst>
            </a:custGeom>
            <a:solidFill>
              <a:srgbClr val="1CABE2">
                <a:alpha val="3921"/>
              </a:srgbClr>
            </a:solidFill>
          </p:spPr>
          <p:txBody>
            <a:bodyPr/>
            <a:lstStyle/>
            <a:p/>
          </p:txBody>
        </p:sp>
        <p:sp>
          <p:nvSpPr>
            <p:cNvPr id="45" name="pl45"/>
            <p:cNvSpPr/>
            <p:nvPr/>
          </p:nvSpPr>
          <p:spPr>
            <a:xfrm>
              <a:off x="3761964" y="5398222"/>
              <a:ext cx="3836766" cy="528013"/>
            </a:xfrm>
            <a:custGeom>
              <a:avLst/>
              <a:pathLst>
                <a:path w="3836766" h="528013">
                  <a:moveTo>
                    <a:pt x="0" y="528013"/>
                  </a:moveTo>
                  <a:lnTo>
                    <a:pt x="6788" y="525584"/>
                  </a:lnTo>
                  <a:lnTo>
                    <a:pt x="288347" y="424839"/>
                  </a:lnTo>
                  <a:lnTo>
                    <a:pt x="295135" y="422410"/>
                  </a:lnTo>
                  <a:lnTo>
                    <a:pt x="301924" y="422410"/>
                  </a:lnTo>
                  <a:lnTo>
                    <a:pt x="583483" y="422410"/>
                  </a:lnTo>
                  <a:lnTo>
                    <a:pt x="590271" y="422410"/>
                  </a:lnTo>
                  <a:lnTo>
                    <a:pt x="597059" y="422410"/>
                  </a:lnTo>
                  <a:lnTo>
                    <a:pt x="878619" y="422410"/>
                  </a:lnTo>
                  <a:lnTo>
                    <a:pt x="885407" y="422410"/>
                  </a:lnTo>
                  <a:lnTo>
                    <a:pt x="892195" y="422410"/>
                  </a:lnTo>
                  <a:lnTo>
                    <a:pt x="1173755" y="422410"/>
                  </a:lnTo>
                  <a:lnTo>
                    <a:pt x="1180543" y="422410"/>
                  </a:lnTo>
                  <a:lnTo>
                    <a:pt x="1187331" y="419981"/>
                  </a:lnTo>
                  <a:lnTo>
                    <a:pt x="1468891" y="319236"/>
                  </a:lnTo>
                  <a:lnTo>
                    <a:pt x="1475679" y="316808"/>
                  </a:lnTo>
                  <a:lnTo>
                    <a:pt x="1482467" y="316808"/>
                  </a:lnTo>
                  <a:lnTo>
                    <a:pt x="1764027" y="316808"/>
                  </a:lnTo>
                  <a:lnTo>
                    <a:pt x="1770815" y="316808"/>
                  </a:lnTo>
                  <a:lnTo>
                    <a:pt x="1777603" y="315593"/>
                  </a:lnTo>
                  <a:lnTo>
                    <a:pt x="2059163" y="265221"/>
                  </a:lnTo>
                  <a:lnTo>
                    <a:pt x="2065951" y="264006"/>
                  </a:lnTo>
                  <a:lnTo>
                    <a:pt x="2072739" y="265221"/>
                  </a:lnTo>
                  <a:lnTo>
                    <a:pt x="2354299" y="315593"/>
                  </a:lnTo>
                  <a:lnTo>
                    <a:pt x="2361087" y="316808"/>
                  </a:lnTo>
                  <a:lnTo>
                    <a:pt x="2367875" y="319236"/>
                  </a:lnTo>
                  <a:lnTo>
                    <a:pt x="2649435" y="419981"/>
                  </a:lnTo>
                  <a:lnTo>
                    <a:pt x="2656223" y="422410"/>
                  </a:lnTo>
                  <a:lnTo>
                    <a:pt x="2663011" y="421196"/>
                  </a:lnTo>
                  <a:lnTo>
                    <a:pt x="2944571" y="370823"/>
                  </a:lnTo>
                  <a:lnTo>
                    <a:pt x="2951359" y="369609"/>
                  </a:lnTo>
                  <a:lnTo>
                    <a:pt x="2958147" y="372038"/>
                  </a:lnTo>
                  <a:lnTo>
                    <a:pt x="3239707" y="472783"/>
                  </a:lnTo>
                  <a:lnTo>
                    <a:pt x="3246495" y="475212"/>
                  </a:lnTo>
                  <a:lnTo>
                    <a:pt x="3253283" y="472783"/>
                  </a:lnTo>
                  <a:lnTo>
                    <a:pt x="3534842" y="372038"/>
                  </a:lnTo>
                  <a:lnTo>
                    <a:pt x="3541631" y="369609"/>
                  </a:lnTo>
                  <a:lnTo>
                    <a:pt x="3548419" y="361108"/>
                  </a:lnTo>
                  <a:lnTo>
                    <a:pt x="3829978" y="8501"/>
                  </a:lnTo>
                  <a:lnTo>
                    <a:pt x="3836766" y="0"/>
                  </a:lnTo>
                </a:path>
              </a:pathLst>
            </a:custGeom>
          </p:spPr>
          <p:txBody>
            <a:bodyPr/>
            <a:lstStyle/>
            <a:p/>
          </p:txBody>
        </p:sp>
        <p:sp>
          <p:nvSpPr>
            <p:cNvPr id="46" name="pg46"/>
            <p:cNvSpPr/>
            <p:nvPr/>
          </p:nvSpPr>
          <p:spPr>
            <a:xfrm>
              <a:off x="5230855" y="1174115"/>
              <a:ext cx="2374663" cy="4752121"/>
            </a:xfrm>
            <a:custGeom>
              <a:avLst/>
              <a:pathLst>
                <a:path w="2374663" h="4752121">
                  <a:moveTo>
                    <a:pt x="6788" y="4593717"/>
                  </a:moveTo>
                  <a:lnTo>
                    <a:pt x="13576" y="4573071"/>
                  </a:lnTo>
                  <a:lnTo>
                    <a:pt x="295135" y="3716739"/>
                  </a:lnTo>
                  <a:lnTo>
                    <a:pt x="301924" y="3696094"/>
                  </a:lnTo>
                  <a:lnTo>
                    <a:pt x="308712" y="3626871"/>
                  </a:lnTo>
                  <a:lnTo>
                    <a:pt x="590271" y="755640"/>
                  </a:lnTo>
                  <a:lnTo>
                    <a:pt x="597059" y="686417"/>
                  </a:lnTo>
                  <a:lnTo>
                    <a:pt x="603848" y="679130"/>
                  </a:lnTo>
                  <a:lnTo>
                    <a:pt x="885407" y="376896"/>
                  </a:lnTo>
                  <a:lnTo>
                    <a:pt x="892195" y="369609"/>
                  </a:lnTo>
                  <a:lnTo>
                    <a:pt x="898984" y="361108"/>
                  </a:lnTo>
                  <a:lnTo>
                    <a:pt x="1180543" y="8501"/>
                  </a:lnTo>
                  <a:lnTo>
                    <a:pt x="1187331" y="0"/>
                  </a:lnTo>
                  <a:lnTo>
                    <a:pt x="1194119" y="9715"/>
                  </a:lnTo>
                  <a:lnTo>
                    <a:pt x="1475679" y="412695"/>
                  </a:lnTo>
                  <a:lnTo>
                    <a:pt x="1482467" y="422410"/>
                  </a:lnTo>
                  <a:lnTo>
                    <a:pt x="1489255" y="421196"/>
                  </a:lnTo>
                  <a:lnTo>
                    <a:pt x="1770815" y="370823"/>
                  </a:lnTo>
                  <a:lnTo>
                    <a:pt x="1777603" y="369609"/>
                  </a:lnTo>
                  <a:lnTo>
                    <a:pt x="1784391" y="362322"/>
                  </a:lnTo>
                  <a:lnTo>
                    <a:pt x="2065951" y="60087"/>
                  </a:lnTo>
                  <a:lnTo>
                    <a:pt x="2072739" y="52801"/>
                  </a:lnTo>
                  <a:lnTo>
                    <a:pt x="2079527" y="56444"/>
                  </a:lnTo>
                  <a:lnTo>
                    <a:pt x="2361087" y="207562"/>
                  </a:lnTo>
                  <a:lnTo>
                    <a:pt x="2367875" y="211205"/>
                  </a:lnTo>
                  <a:lnTo>
                    <a:pt x="2374663" y="4752121"/>
                  </a:lnTo>
                  <a:lnTo>
                    <a:pt x="2367875" y="4752121"/>
                  </a:lnTo>
                  <a:lnTo>
                    <a:pt x="2361087" y="4752121"/>
                  </a:lnTo>
                  <a:lnTo>
                    <a:pt x="2079527" y="4752121"/>
                  </a:lnTo>
                  <a:lnTo>
                    <a:pt x="2072739" y="4752121"/>
                  </a:lnTo>
                  <a:lnTo>
                    <a:pt x="2065951" y="4752121"/>
                  </a:lnTo>
                  <a:lnTo>
                    <a:pt x="1784391" y="4752121"/>
                  </a:lnTo>
                  <a:lnTo>
                    <a:pt x="1777603" y="4752121"/>
                  </a:lnTo>
                  <a:lnTo>
                    <a:pt x="1770815" y="4752121"/>
                  </a:lnTo>
                  <a:lnTo>
                    <a:pt x="1489255" y="4752121"/>
                  </a:lnTo>
                  <a:lnTo>
                    <a:pt x="1482467" y="4752121"/>
                  </a:lnTo>
                  <a:lnTo>
                    <a:pt x="1475679" y="4752121"/>
                  </a:lnTo>
                  <a:lnTo>
                    <a:pt x="1194119" y="4752121"/>
                  </a:lnTo>
                  <a:lnTo>
                    <a:pt x="1187331" y="4752121"/>
                  </a:lnTo>
                  <a:lnTo>
                    <a:pt x="1180543" y="4752121"/>
                  </a:lnTo>
                  <a:lnTo>
                    <a:pt x="898984" y="4752121"/>
                  </a:lnTo>
                  <a:lnTo>
                    <a:pt x="892195" y="4752121"/>
                  </a:lnTo>
                  <a:lnTo>
                    <a:pt x="885407" y="4752121"/>
                  </a:lnTo>
                  <a:lnTo>
                    <a:pt x="603848" y="4752121"/>
                  </a:lnTo>
                  <a:lnTo>
                    <a:pt x="597059" y="4752121"/>
                  </a:lnTo>
                  <a:lnTo>
                    <a:pt x="590271" y="4752121"/>
                  </a:lnTo>
                  <a:lnTo>
                    <a:pt x="308712" y="4752121"/>
                  </a:lnTo>
                  <a:lnTo>
                    <a:pt x="301924" y="4752121"/>
                  </a:lnTo>
                  <a:lnTo>
                    <a:pt x="295135" y="4752121"/>
                  </a:lnTo>
                  <a:lnTo>
                    <a:pt x="13576" y="4752121"/>
                  </a:lnTo>
                  <a:lnTo>
                    <a:pt x="6788" y="4752121"/>
                  </a:lnTo>
                  <a:lnTo>
                    <a:pt x="0" y="4752121"/>
                  </a:lnTo>
                  <a:close/>
                </a:path>
              </a:pathLst>
            </a:custGeom>
            <a:solidFill>
              <a:srgbClr val="1CABE2">
                <a:alpha val="3921"/>
              </a:srgbClr>
            </a:solidFill>
          </p:spPr>
          <p:txBody>
            <a:bodyPr/>
            <a:lstStyle/>
            <a:p/>
          </p:txBody>
        </p:sp>
        <p:sp>
          <p:nvSpPr>
            <p:cNvPr id="47" name="pl47"/>
            <p:cNvSpPr/>
            <p:nvPr/>
          </p:nvSpPr>
          <p:spPr>
            <a:xfrm>
              <a:off x="5237643" y="1174115"/>
              <a:ext cx="2361087" cy="4593717"/>
            </a:xfrm>
            <a:custGeom>
              <a:avLst/>
              <a:pathLst>
                <a:path w="2361087" h="4593717">
                  <a:moveTo>
                    <a:pt x="0" y="4593717"/>
                  </a:moveTo>
                  <a:lnTo>
                    <a:pt x="6788" y="4573071"/>
                  </a:lnTo>
                  <a:lnTo>
                    <a:pt x="288347" y="3716739"/>
                  </a:lnTo>
                  <a:lnTo>
                    <a:pt x="295135" y="3696094"/>
                  </a:lnTo>
                  <a:lnTo>
                    <a:pt x="301924" y="3626871"/>
                  </a:lnTo>
                  <a:lnTo>
                    <a:pt x="583483" y="755640"/>
                  </a:lnTo>
                  <a:lnTo>
                    <a:pt x="590271" y="686417"/>
                  </a:lnTo>
                  <a:lnTo>
                    <a:pt x="597059" y="679130"/>
                  </a:lnTo>
                  <a:lnTo>
                    <a:pt x="878619" y="376896"/>
                  </a:lnTo>
                  <a:lnTo>
                    <a:pt x="885407" y="369609"/>
                  </a:lnTo>
                  <a:lnTo>
                    <a:pt x="892195" y="361108"/>
                  </a:lnTo>
                  <a:lnTo>
                    <a:pt x="1173755" y="8501"/>
                  </a:lnTo>
                  <a:lnTo>
                    <a:pt x="1180543" y="0"/>
                  </a:lnTo>
                  <a:lnTo>
                    <a:pt x="1187331" y="9715"/>
                  </a:lnTo>
                  <a:lnTo>
                    <a:pt x="1468891" y="412695"/>
                  </a:lnTo>
                  <a:lnTo>
                    <a:pt x="1475679" y="422410"/>
                  </a:lnTo>
                  <a:lnTo>
                    <a:pt x="1482467" y="421196"/>
                  </a:lnTo>
                  <a:lnTo>
                    <a:pt x="1764027" y="370823"/>
                  </a:lnTo>
                  <a:lnTo>
                    <a:pt x="1770815" y="369609"/>
                  </a:lnTo>
                  <a:lnTo>
                    <a:pt x="1777603" y="362322"/>
                  </a:lnTo>
                  <a:lnTo>
                    <a:pt x="2059163" y="60087"/>
                  </a:lnTo>
                  <a:lnTo>
                    <a:pt x="2065951" y="52801"/>
                  </a:lnTo>
                  <a:lnTo>
                    <a:pt x="2072739" y="56444"/>
                  </a:lnTo>
                  <a:lnTo>
                    <a:pt x="2354299" y="207562"/>
                  </a:lnTo>
                  <a:lnTo>
                    <a:pt x="2361087" y="211205"/>
                  </a:lnTo>
                </a:path>
              </a:pathLst>
            </a:custGeom>
          </p:spPr>
          <p:txBody>
            <a:bodyPr/>
            <a:lstStyle/>
            <a:p/>
          </p:txBody>
        </p:sp>
        <p:sp>
          <p:nvSpPr>
            <p:cNvPr id="48" name="pg48"/>
            <p:cNvSpPr/>
            <p:nvPr/>
          </p:nvSpPr>
          <p:spPr>
            <a:xfrm>
              <a:off x="803816" y="910108"/>
              <a:ext cx="6801702" cy="5016127"/>
            </a:xfrm>
            <a:custGeom>
              <a:avLst/>
              <a:pathLst>
                <a:path w="6801702" h="5016127">
                  <a:moveTo>
                    <a:pt x="6788" y="633616"/>
                  </a:moveTo>
                  <a:lnTo>
                    <a:pt x="13576" y="633616"/>
                  </a:lnTo>
                  <a:lnTo>
                    <a:pt x="295135" y="633616"/>
                  </a:lnTo>
                  <a:lnTo>
                    <a:pt x="301924" y="633616"/>
                  </a:lnTo>
                  <a:lnTo>
                    <a:pt x="308712" y="633616"/>
                  </a:lnTo>
                  <a:lnTo>
                    <a:pt x="590271" y="633616"/>
                  </a:lnTo>
                  <a:lnTo>
                    <a:pt x="597059" y="633616"/>
                  </a:lnTo>
                  <a:lnTo>
                    <a:pt x="603848" y="632401"/>
                  </a:lnTo>
                  <a:lnTo>
                    <a:pt x="885407" y="582029"/>
                  </a:lnTo>
                  <a:lnTo>
                    <a:pt x="892195" y="580814"/>
                  </a:lnTo>
                  <a:lnTo>
                    <a:pt x="898984" y="578385"/>
                  </a:lnTo>
                  <a:lnTo>
                    <a:pt x="1180543" y="477640"/>
                  </a:lnTo>
                  <a:lnTo>
                    <a:pt x="1187331" y="475212"/>
                  </a:lnTo>
                  <a:lnTo>
                    <a:pt x="1194119" y="475212"/>
                  </a:lnTo>
                  <a:lnTo>
                    <a:pt x="1475679" y="475212"/>
                  </a:lnTo>
                  <a:lnTo>
                    <a:pt x="1482467" y="475212"/>
                  </a:lnTo>
                  <a:lnTo>
                    <a:pt x="1489255" y="470354"/>
                  </a:lnTo>
                  <a:lnTo>
                    <a:pt x="1770815" y="268864"/>
                  </a:lnTo>
                  <a:lnTo>
                    <a:pt x="1777603" y="264006"/>
                  </a:lnTo>
                  <a:lnTo>
                    <a:pt x="1784391" y="265221"/>
                  </a:lnTo>
                  <a:lnTo>
                    <a:pt x="2065951" y="315593"/>
                  </a:lnTo>
                  <a:lnTo>
                    <a:pt x="2072739" y="316808"/>
                  </a:lnTo>
                  <a:lnTo>
                    <a:pt x="2079527" y="313164"/>
                  </a:lnTo>
                  <a:lnTo>
                    <a:pt x="2361087" y="162047"/>
                  </a:lnTo>
                  <a:lnTo>
                    <a:pt x="2367875" y="158404"/>
                  </a:lnTo>
                  <a:lnTo>
                    <a:pt x="2374663" y="157189"/>
                  </a:lnTo>
                  <a:lnTo>
                    <a:pt x="2656223" y="106817"/>
                  </a:lnTo>
                  <a:lnTo>
                    <a:pt x="2663011" y="105602"/>
                  </a:lnTo>
                  <a:lnTo>
                    <a:pt x="2669799" y="105602"/>
                  </a:lnTo>
                  <a:lnTo>
                    <a:pt x="2951359" y="105602"/>
                  </a:lnTo>
                  <a:lnTo>
                    <a:pt x="2958147" y="105602"/>
                  </a:lnTo>
                  <a:lnTo>
                    <a:pt x="2964935" y="104388"/>
                  </a:lnTo>
                  <a:lnTo>
                    <a:pt x="3246495" y="54015"/>
                  </a:lnTo>
                  <a:lnTo>
                    <a:pt x="3253283" y="52801"/>
                  </a:lnTo>
                  <a:lnTo>
                    <a:pt x="3260071" y="52801"/>
                  </a:lnTo>
                  <a:lnTo>
                    <a:pt x="3541631" y="52801"/>
                  </a:lnTo>
                  <a:lnTo>
                    <a:pt x="3548419" y="52801"/>
                  </a:lnTo>
                  <a:lnTo>
                    <a:pt x="3555207" y="51586"/>
                  </a:lnTo>
                  <a:lnTo>
                    <a:pt x="3836766" y="1214"/>
                  </a:lnTo>
                  <a:lnTo>
                    <a:pt x="3843555" y="0"/>
                  </a:lnTo>
                  <a:lnTo>
                    <a:pt x="3850343" y="1214"/>
                  </a:lnTo>
                  <a:lnTo>
                    <a:pt x="4131902" y="51586"/>
                  </a:lnTo>
                  <a:lnTo>
                    <a:pt x="4138691" y="52801"/>
                  </a:lnTo>
                  <a:lnTo>
                    <a:pt x="4145479" y="52801"/>
                  </a:lnTo>
                  <a:lnTo>
                    <a:pt x="4427038" y="52801"/>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1214"/>
                  </a:lnTo>
                  <a:lnTo>
                    <a:pt x="5607582" y="51586"/>
                  </a:lnTo>
                  <a:lnTo>
                    <a:pt x="5614370" y="52801"/>
                  </a:lnTo>
                  <a:lnTo>
                    <a:pt x="5621158" y="56444"/>
                  </a:lnTo>
                  <a:lnTo>
                    <a:pt x="5902718" y="207562"/>
                  </a:lnTo>
                  <a:lnTo>
                    <a:pt x="5909506" y="211205"/>
                  </a:lnTo>
                  <a:lnTo>
                    <a:pt x="5916294" y="217277"/>
                  </a:lnTo>
                  <a:lnTo>
                    <a:pt x="6197854" y="469139"/>
                  </a:lnTo>
                  <a:lnTo>
                    <a:pt x="6204642" y="475212"/>
                  </a:lnTo>
                  <a:lnTo>
                    <a:pt x="6211430" y="467925"/>
                  </a:lnTo>
                  <a:lnTo>
                    <a:pt x="6492990" y="165690"/>
                  </a:lnTo>
                  <a:lnTo>
                    <a:pt x="6499778" y="158404"/>
                  </a:lnTo>
                  <a:lnTo>
                    <a:pt x="6506566" y="163261"/>
                  </a:lnTo>
                  <a:lnTo>
                    <a:pt x="6788126" y="364751"/>
                  </a:lnTo>
                  <a:lnTo>
                    <a:pt x="6794914" y="369609"/>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49" name="pl49"/>
            <p:cNvSpPr/>
            <p:nvPr/>
          </p:nvSpPr>
          <p:spPr>
            <a:xfrm>
              <a:off x="810605" y="910108"/>
              <a:ext cx="6788126" cy="633616"/>
            </a:xfrm>
            <a:custGeom>
              <a:avLst/>
              <a:pathLst>
                <a:path w="6788126" h="633616">
                  <a:moveTo>
                    <a:pt x="0" y="633616"/>
                  </a:moveTo>
                  <a:lnTo>
                    <a:pt x="6788" y="633616"/>
                  </a:lnTo>
                  <a:lnTo>
                    <a:pt x="288347" y="633616"/>
                  </a:lnTo>
                  <a:lnTo>
                    <a:pt x="295135" y="633616"/>
                  </a:lnTo>
                  <a:lnTo>
                    <a:pt x="301924" y="633616"/>
                  </a:lnTo>
                  <a:lnTo>
                    <a:pt x="583483" y="633616"/>
                  </a:lnTo>
                  <a:lnTo>
                    <a:pt x="590271" y="633616"/>
                  </a:lnTo>
                  <a:lnTo>
                    <a:pt x="597059" y="632401"/>
                  </a:lnTo>
                  <a:lnTo>
                    <a:pt x="878619" y="582029"/>
                  </a:lnTo>
                  <a:lnTo>
                    <a:pt x="885407" y="580814"/>
                  </a:lnTo>
                  <a:lnTo>
                    <a:pt x="892195" y="578385"/>
                  </a:lnTo>
                  <a:lnTo>
                    <a:pt x="1173755" y="477640"/>
                  </a:lnTo>
                  <a:lnTo>
                    <a:pt x="1180543" y="475212"/>
                  </a:lnTo>
                  <a:lnTo>
                    <a:pt x="1187331" y="475212"/>
                  </a:lnTo>
                  <a:lnTo>
                    <a:pt x="1468891" y="475212"/>
                  </a:lnTo>
                  <a:lnTo>
                    <a:pt x="1475679" y="475212"/>
                  </a:lnTo>
                  <a:lnTo>
                    <a:pt x="1482467" y="470354"/>
                  </a:lnTo>
                  <a:lnTo>
                    <a:pt x="1764027" y="268864"/>
                  </a:lnTo>
                  <a:lnTo>
                    <a:pt x="1770815" y="264006"/>
                  </a:lnTo>
                  <a:lnTo>
                    <a:pt x="1777603" y="265221"/>
                  </a:lnTo>
                  <a:lnTo>
                    <a:pt x="2059163" y="315593"/>
                  </a:lnTo>
                  <a:lnTo>
                    <a:pt x="2065951" y="316808"/>
                  </a:lnTo>
                  <a:lnTo>
                    <a:pt x="2072739" y="313164"/>
                  </a:lnTo>
                  <a:lnTo>
                    <a:pt x="2354299" y="162047"/>
                  </a:lnTo>
                  <a:lnTo>
                    <a:pt x="2361087" y="158404"/>
                  </a:lnTo>
                  <a:lnTo>
                    <a:pt x="2367875" y="157189"/>
                  </a:lnTo>
                  <a:lnTo>
                    <a:pt x="2649435" y="106817"/>
                  </a:lnTo>
                  <a:lnTo>
                    <a:pt x="2656223" y="105602"/>
                  </a:lnTo>
                  <a:lnTo>
                    <a:pt x="2663011" y="105602"/>
                  </a:lnTo>
                  <a:lnTo>
                    <a:pt x="2944571" y="105602"/>
                  </a:lnTo>
                  <a:lnTo>
                    <a:pt x="2951359" y="105602"/>
                  </a:lnTo>
                  <a:lnTo>
                    <a:pt x="2958147" y="104388"/>
                  </a:lnTo>
                  <a:lnTo>
                    <a:pt x="3239707" y="54015"/>
                  </a:lnTo>
                  <a:lnTo>
                    <a:pt x="3246495" y="52801"/>
                  </a:lnTo>
                  <a:lnTo>
                    <a:pt x="3253283" y="52801"/>
                  </a:lnTo>
                  <a:lnTo>
                    <a:pt x="3534842" y="52801"/>
                  </a:lnTo>
                  <a:lnTo>
                    <a:pt x="3541631" y="52801"/>
                  </a:lnTo>
                  <a:lnTo>
                    <a:pt x="3548419" y="51586"/>
                  </a:lnTo>
                  <a:lnTo>
                    <a:pt x="3829978" y="1214"/>
                  </a:lnTo>
                  <a:lnTo>
                    <a:pt x="3836766" y="0"/>
                  </a:lnTo>
                  <a:lnTo>
                    <a:pt x="3843555" y="1214"/>
                  </a:lnTo>
                  <a:lnTo>
                    <a:pt x="4125114" y="51586"/>
                  </a:lnTo>
                  <a:lnTo>
                    <a:pt x="4131902" y="52801"/>
                  </a:lnTo>
                  <a:lnTo>
                    <a:pt x="4138691" y="52801"/>
                  </a:lnTo>
                  <a:lnTo>
                    <a:pt x="4420250" y="52801"/>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1214"/>
                  </a:lnTo>
                  <a:lnTo>
                    <a:pt x="5600794" y="51586"/>
                  </a:lnTo>
                  <a:lnTo>
                    <a:pt x="5607582" y="52801"/>
                  </a:lnTo>
                  <a:lnTo>
                    <a:pt x="5614370" y="56444"/>
                  </a:lnTo>
                  <a:lnTo>
                    <a:pt x="5895930" y="207562"/>
                  </a:lnTo>
                  <a:lnTo>
                    <a:pt x="5902718" y="211205"/>
                  </a:lnTo>
                  <a:lnTo>
                    <a:pt x="5909506" y="217277"/>
                  </a:lnTo>
                  <a:lnTo>
                    <a:pt x="6191066" y="469139"/>
                  </a:lnTo>
                  <a:lnTo>
                    <a:pt x="6197854" y="475212"/>
                  </a:lnTo>
                  <a:lnTo>
                    <a:pt x="6204642" y="467925"/>
                  </a:lnTo>
                  <a:lnTo>
                    <a:pt x="6486202" y="165690"/>
                  </a:lnTo>
                  <a:lnTo>
                    <a:pt x="6492990" y="158404"/>
                  </a:lnTo>
                  <a:lnTo>
                    <a:pt x="6499778" y="163261"/>
                  </a:lnTo>
                  <a:lnTo>
                    <a:pt x="6781338" y="364751"/>
                  </a:lnTo>
                  <a:lnTo>
                    <a:pt x="6788126" y="369609"/>
                  </a:lnTo>
                </a:path>
              </a:pathLst>
            </a:custGeom>
          </p:spPr>
          <p:txBody>
            <a:bodyPr/>
            <a:lstStyle/>
            <a:p/>
          </p:txBody>
        </p:sp>
        <p:sp>
          <p:nvSpPr>
            <p:cNvPr id="50" name="pg50"/>
            <p:cNvSpPr/>
            <p:nvPr/>
          </p:nvSpPr>
          <p:spPr>
            <a:xfrm>
              <a:off x="803816" y="1226916"/>
              <a:ext cx="6801702" cy="4699319"/>
            </a:xfrm>
            <a:custGeom>
              <a:avLst/>
              <a:pathLst>
                <a:path w="6801702" h="4699319">
                  <a:moveTo>
                    <a:pt x="6788" y="4488114"/>
                  </a:moveTo>
                  <a:lnTo>
                    <a:pt x="13576" y="4489328"/>
                  </a:lnTo>
                  <a:lnTo>
                    <a:pt x="295135" y="4539701"/>
                  </a:lnTo>
                  <a:lnTo>
                    <a:pt x="301924" y="4540915"/>
                  </a:lnTo>
                  <a:lnTo>
                    <a:pt x="308712" y="4540915"/>
                  </a:lnTo>
                  <a:lnTo>
                    <a:pt x="590271" y="4540915"/>
                  </a:lnTo>
                  <a:lnTo>
                    <a:pt x="597059" y="4540915"/>
                  </a:lnTo>
                  <a:lnTo>
                    <a:pt x="603848" y="4536057"/>
                  </a:lnTo>
                  <a:lnTo>
                    <a:pt x="885407" y="4334568"/>
                  </a:lnTo>
                  <a:lnTo>
                    <a:pt x="892195" y="4329710"/>
                  </a:lnTo>
                  <a:lnTo>
                    <a:pt x="898984" y="4328495"/>
                  </a:lnTo>
                  <a:lnTo>
                    <a:pt x="1180543" y="4278123"/>
                  </a:lnTo>
                  <a:lnTo>
                    <a:pt x="1187331" y="4276908"/>
                  </a:lnTo>
                  <a:lnTo>
                    <a:pt x="1194119" y="4217401"/>
                  </a:lnTo>
                  <a:lnTo>
                    <a:pt x="1475679" y="1749150"/>
                  </a:lnTo>
                  <a:lnTo>
                    <a:pt x="1482467" y="1689643"/>
                  </a:lnTo>
                  <a:lnTo>
                    <a:pt x="1489255" y="1677498"/>
                  </a:lnTo>
                  <a:lnTo>
                    <a:pt x="1770815" y="1173773"/>
                  </a:lnTo>
                  <a:lnTo>
                    <a:pt x="1777603" y="1161629"/>
                  </a:lnTo>
                  <a:lnTo>
                    <a:pt x="1784391" y="1156771"/>
                  </a:lnTo>
                  <a:lnTo>
                    <a:pt x="2065951" y="955281"/>
                  </a:lnTo>
                  <a:lnTo>
                    <a:pt x="2072739" y="950424"/>
                  </a:lnTo>
                  <a:lnTo>
                    <a:pt x="2079527" y="941923"/>
                  </a:lnTo>
                  <a:lnTo>
                    <a:pt x="2361087" y="589315"/>
                  </a:lnTo>
                  <a:lnTo>
                    <a:pt x="2367875" y="580814"/>
                  </a:lnTo>
                  <a:lnTo>
                    <a:pt x="2374663" y="575957"/>
                  </a:lnTo>
                  <a:lnTo>
                    <a:pt x="2656223" y="374467"/>
                  </a:lnTo>
                  <a:lnTo>
                    <a:pt x="2663011" y="369609"/>
                  </a:lnTo>
                  <a:lnTo>
                    <a:pt x="2669799" y="367180"/>
                  </a:lnTo>
                  <a:lnTo>
                    <a:pt x="2951359" y="266435"/>
                  </a:lnTo>
                  <a:lnTo>
                    <a:pt x="2958147" y="264006"/>
                  </a:lnTo>
                  <a:lnTo>
                    <a:pt x="2964935" y="261577"/>
                  </a:lnTo>
                  <a:lnTo>
                    <a:pt x="3246495" y="160832"/>
                  </a:lnTo>
                  <a:lnTo>
                    <a:pt x="3253283" y="158404"/>
                  </a:lnTo>
                  <a:lnTo>
                    <a:pt x="3260071" y="157189"/>
                  </a:lnTo>
                  <a:lnTo>
                    <a:pt x="3541631" y="106817"/>
                  </a:lnTo>
                  <a:lnTo>
                    <a:pt x="3548419" y="105602"/>
                  </a:lnTo>
                  <a:lnTo>
                    <a:pt x="3555207" y="104388"/>
                  </a:lnTo>
                  <a:lnTo>
                    <a:pt x="3836766" y="54015"/>
                  </a:lnTo>
                  <a:lnTo>
                    <a:pt x="3843555" y="52801"/>
                  </a:lnTo>
                  <a:lnTo>
                    <a:pt x="3850343" y="61302"/>
                  </a:lnTo>
                  <a:lnTo>
                    <a:pt x="4131902" y="413909"/>
                  </a:lnTo>
                  <a:lnTo>
                    <a:pt x="4138691" y="422410"/>
                  </a:lnTo>
                  <a:lnTo>
                    <a:pt x="4145479" y="421196"/>
                  </a:lnTo>
                  <a:lnTo>
                    <a:pt x="4427038" y="370823"/>
                  </a:lnTo>
                  <a:lnTo>
                    <a:pt x="4433826" y="369609"/>
                  </a:lnTo>
                  <a:lnTo>
                    <a:pt x="4440615" y="363537"/>
                  </a:lnTo>
                  <a:lnTo>
                    <a:pt x="4722174" y="111674"/>
                  </a:lnTo>
                  <a:lnTo>
                    <a:pt x="4728962" y="105602"/>
                  </a:lnTo>
                  <a:lnTo>
                    <a:pt x="4735751" y="104388"/>
                  </a:lnTo>
                  <a:lnTo>
                    <a:pt x="5017310" y="54015"/>
                  </a:lnTo>
                  <a:lnTo>
                    <a:pt x="5024098" y="52801"/>
                  </a:lnTo>
                  <a:lnTo>
                    <a:pt x="5030886" y="52801"/>
                  </a:lnTo>
                  <a:lnTo>
                    <a:pt x="5312446" y="52801"/>
                  </a:lnTo>
                  <a:lnTo>
                    <a:pt x="5319234" y="52801"/>
                  </a:lnTo>
                  <a:lnTo>
                    <a:pt x="5326022" y="51586"/>
                  </a:lnTo>
                  <a:lnTo>
                    <a:pt x="5607582" y="1214"/>
                  </a:lnTo>
                  <a:lnTo>
                    <a:pt x="5614370" y="0"/>
                  </a:lnTo>
                  <a:lnTo>
                    <a:pt x="5621158" y="1214"/>
                  </a:lnTo>
                  <a:lnTo>
                    <a:pt x="5902718" y="51586"/>
                  </a:lnTo>
                  <a:lnTo>
                    <a:pt x="5909506" y="52801"/>
                  </a:lnTo>
                  <a:lnTo>
                    <a:pt x="5916294" y="58873"/>
                  </a:lnTo>
                  <a:lnTo>
                    <a:pt x="6197854" y="310735"/>
                  </a:lnTo>
                  <a:lnTo>
                    <a:pt x="6204642" y="316808"/>
                  </a:lnTo>
                  <a:lnTo>
                    <a:pt x="6211430" y="314379"/>
                  </a:lnTo>
                  <a:lnTo>
                    <a:pt x="6492990" y="213634"/>
                  </a:lnTo>
                  <a:lnTo>
                    <a:pt x="6499778" y="211205"/>
                  </a:lnTo>
                  <a:lnTo>
                    <a:pt x="6506566" y="216063"/>
                  </a:lnTo>
                  <a:lnTo>
                    <a:pt x="6788126" y="417553"/>
                  </a:lnTo>
                  <a:lnTo>
                    <a:pt x="6794914" y="422410"/>
                  </a:lnTo>
                  <a:lnTo>
                    <a:pt x="6801702" y="4699319"/>
                  </a:lnTo>
                  <a:lnTo>
                    <a:pt x="6794914" y="4699319"/>
                  </a:lnTo>
                  <a:lnTo>
                    <a:pt x="6788126" y="4699319"/>
                  </a:lnTo>
                  <a:lnTo>
                    <a:pt x="6506566" y="4699319"/>
                  </a:lnTo>
                  <a:lnTo>
                    <a:pt x="6499778" y="4699319"/>
                  </a:lnTo>
                  <a:lnTo>
                    <a:pt x="6492990" y="4699319"/>
                  </a:lnTo>
                  <a:lnTo>
                    <a:pt x="6211430" y="4699319"/>
                  </a:lnTo>
                  <a:lnTo>
                    <a:pt x="6204642" y="4699319"/>
                  </a:lnTo>
                  <a:lnTo>
                    <a:pt x="6197854" y="4699319"/>
                  </a:lnTo>
                  <a:lnTo>
                    <a:pt x="5916294" y="4699319"/>
                  </a:lnTo>
                  <a:lnTo>
                    <a:pt x="5909506" y="4699319"/>
                  </a:lnTo>
                  <a:lnTo>
                    <a:pt x="5902718" y="4699319"/>
                  </a:lnTo>
                  <a:lnTo>
                    <a:pt x="5621158" y="4699319"/>
                  </a:lnTo>
                  <a:lnTo>
                    <a:pt x="5614370" y="4699319"/>
                  </a:lnTo>
                  <a:lnTo>
                    <a:pt x="5607582" y="4699319"/>
                  </a:lnTo>
                  <a:lnTo>
                    <a:pt x="5326022" y="4699319"/>
                  </a:lnTo>
                  <a:lnTo>
                    <a:pt x="5319234" y="4699319"/>
                  </a:lnTo>
                  <a:lnTo>
                    <a:pt x="5312446" y="4699319"/>
                  </a:lnTo>
                  <a:lnTo>
                    <a:pt x="5030886" y="4699319"/>
                  </a:lnTo>
                  <a:lnTo>
                    <a:pt x="5024098" y="4699319"/>
                  </a:lnTo>
                  <a:lnTo>
                    <a:pt x="5017310" y="4699319"/>
                  </a:lnTo>
                  <a:lnTo>
                    <a:pt x="4735751" y="4699319"/>
                  </a:lnTo>
                  <a:lnTo>
                    <a:pt x="4728962" y="4699319"/>
                  </a:lnTo>
                  <a:lnTo>
                    <a:pt x="4722174" y="4699319"/>
                  </a:lnTo>
                  <a:lnTo>
                    <a:pt x="4440615" y="4699319"/>
                  </a:lnTo>
                  <a:lnTo>
                    <a:pt x="4433826" y="4699319"/>
                  </a:lnTo>
                  <a:lnTo>
                    <a:pt x="4427038" y="4699319"/>
                  </a:lnTo>
                  <a:lnTo>
                    <a:pt x="4145479" y="4699319"/>
                  </a:lnTo>
                  <a:lnTo>
                    <a:pt x="4138691" y="4699319"/>
                  </a:lnTo>
                  <a:lnTo>
                    <a:pt x="4131902" y="4699319"/>
                  </a:lnTo>
                  <a:lnTo>
                    <a:pt x="3850343" y="4699319"/>
                  </a:lnTo>
                  <a:lnTo>
                    <a:pt x="3843555" y="4699319"/>
                  </a:lnTo>
                  <a:lnTo>
                    <a:pt x="3836766" y="4699319"/>
                  </a:lnTo>
                  <a:lnTo>
                    <a:pt x="3555207" y="4699319"/>
                  </a:lnTo>
                  <a:lnTo>
                    <a:pt x="3548419" y="4699319"/>
                  </a:lnTo>
                  <a:lnTo>
                    <a:pt x="3541631" y="4699319"/>
                  </a:lnTo>
                  <a:lnTo>
                    <a:pt x="3260071" y="4699319"/>
                  </a:lnTo>
                  <a:lnTo>
                    <a:pt x="3253283" y="4699319"/>
                  </a:lnTo>
                  <a:lnTo>
                    <a:pt x="3246495" y="4699319"/>
                  </a:lnTo>
                  <a:lnTo>
                    <a:pt x="2964935" y="4699319"/>
                  </a:lnTo>
                  <a:lnTo>
                    <a:pt x="2958147" y="4699319"/>
                  </a:lnTo>
                  <a:lnTo>
                    <a:pt x="2951359" y="4699319"/>
                  </a:lnTo>
                  <a:lnTo>
                    <a:pt x="2669799" y="4699319"/>
                  </a:lnTo>
                  <a:lnTo>
                    <a:pt x="2663011" y="4699319"/>
                  </a:lnTo>
                  <a:lnTo>
                    <a:pt x="2656223" y="4699319"/>
                  </a:lnTo>
                  <a:lnTo>
                    <a:pt x="2374663" y="4699319"/>
                  </a:lnTo>
                  <a:lnTo>
                    <a:pt x="2367875" y="4699319"/>
                  </a:lnTo>
                  <a:lnTo>
                    <a:pt x="2361087" y="4699319"/>
                  </a:lnTo>
                  <a:lnTo>
                    <a:pt x="2079527" y="4699319"/>
                  </a:lnTo>
                  <a:lnTo>
                    <a:pt x="2072739" y="4699319"/>
                  </a:lnTo>
                  <a:lnTo>
                    <a:pt x="2065951" y="4699319"/>
                  </a:lnTo>
                  <a:lnTo>
                    <a:pt x="1784391" y="4699319"/>
                  </a:lnTo>
                  <a:lnTo>
                    <a:pt x="1777603" y="4699319"/>
                  </a:lnTo>
                  <a:lnTo>
                    <a:pt x="1770815" y="4699319"/>
                  </a:lnTo>
                  <a:lnTo>
                    <a:pt x="1489255" y="4699319"/>
                  </a:lnTo>
                  <a:lnTo>
                    <a:pt x="1482467" y="4699319"/>
                  </a:lnTo>
                  <a:lnTo>
                    <a:pt x="1475679" y="4699319"/>
                  </a:lnTo>
                  <a:lnTo>
                    <a:pt x="1194119" y="4699319"/>
                  </a:lnTo>
                  <a:lnTo>
                    <a:pt x="1187331" y="4699319"/>
                  </a:lnTo>
                  <a:lnTo>
                    <a:pt x="1180543" y="4699319"/>
                  </a:lnTo>
                  <a:lnTo>
                    <a:pt x="898984" y="4699319"/>
                  </a:lnTo>
                  <a:lnTo>
                    <a:pt x="892195" y="4699319"/>
                  </a:lnTo>
                  <a:lnTo>
                    <a:pt x="885407" y="4699319"/>
                  </a:lnTo>
                  <a:lnTo>
                    <a:pt x="603848" y="4699319"/>
                  </a:lnTo>
                  <a:lnTo>
                    <a:pt x="597059" y="4699319"/>
                  </a:lnTo>
                  <a:lnTo>
                    <a:pt x="590271" y="4699319"/>
                  </a:lnTo>
                  <a:lnTo>
                    <a:pt x="308712" y="4699319"/>
                  </a:lnTo>
                  <a:lnTo>
                    <a:pt x="301924" y="4699319"/>
                  </a:lnTo>
                  <a:lnTo>
                    <a:pt x="295135" y="4699319"/>
                  </a:lnTo>
                  <a:lnTo>
                    <a:pt x="13576" y="4699319"/>
                  </a:lnTo>
                  <a:lnTo>
                    <a:pt x="6788" y="4699319"/>
                  </a:lnTo>
                  <a:lnTo>
                    <a:pt x="0" y="4699319"/>
                  </a:lnTo>
                  <a:close/>
                </a:path>
              </a:pathLst>
            </a:custGeom>
            <a:solidFill>
              <a:srgbClr val="1CABE2">
                <a:alpha val="3921"/>
              </a:srgbClr>
            </a:solidFill>
          </p:spPr>
          <p:txBody>
            <a:bodyPr/>
            <a:lstStyle/>
            <a:p/>
          </p:txBody>
        </p:sp>
        <p:sp>
          <p:nvSpPr>
            <p:cNvPr id="51" name="pl51"/>
            <p:cNvSpPr/>
            <p:nvPr/>
          </p:nvSpPr>
          <p:spPr>
            <a:xfrm>
              <a:off x="810605" y="1226916"/>
              <a:ext cx="6788126" cy="4540915"/>
            </a:xfrm>
            <a:custGeom>
              <a:avLst/>
              <a:pathLst>
                <a:path w="6788126" h="4540915">
                  <a:moveTo>
                    <a:pt x="0" y="4488114"/>
                  </a:moveTo>
                  <a:lnTo>
                    <a:pt x="6788" y="4489328"/>
                  </a:lnTo>
                  <a:lnTo>
                    <a:pt x="288347" y="4539701"/>
                  </a:lnTo>
                  <a:lnTo>
                    <a:pt x="295135" y="4540915"/>
                  </a:lnTo>
                  <a:lnTo>
                    <a:pt x="301924" y="4540915"/>
                  </a:lnTo>
                  <a:lnTo>
                    <a:pt x="583483" y="4540915"/>
                  </a:lnTo>
                  <a:lnTo>
                    <a:pt x="590271" y="4540915"/>
                  </a:lnTo>
                  <a:lnTo>
                    <a:pt x="597059" y="4536057"/>
                  </a:lnTo>
                  <a:lnTo>
                    <a:pt x="878619" y="4334568"/>
                  </a:lnTo>
                  <a:lnTo>
                    <a:pt x="885407" y="4329710"/>
                  </a:lnTo>
                  <a:lnTo>
                    <a:pt x="892195" y="4328495"/>
                  </a:lnTo>
                  <a:lnTo>
                    <a:pt x="1173755" y="4278123"/>
                  </a:lnTo>
                  <a:lnTo>
                    <a:pt x="1180543" y="4276908"/>
                  </a:lnTo>
                  <a:lnTo>
                    <a:pt x="1187331" y="4217401"/>
                  </a:lnTo>
                  <a:lnTo>
                    <a:pt x="1468891" y="1749150"/>
                  </a:lnTo>
                  <a:lnTo>
                    <a:pt x="1475679" y="1689643"/>
                  </a:lnTo>
                  <a:lnTo>
                    <a:pt x="1482467" y="1677498"/>
                  </a:lnTo>
                  <a:lnTo>
                    <a:pt x="1764027" y="1173773"/>
                  </a:lnTo>
                  <a:lnTo>
                    <a:pt x="1770815" y="1161629"/>
                  </a:lnTo>
                  <a:lnTo>
                    <a:pt x="1777603" y="1156771"/>
                  </a:lnTo>
                  <a:lnTo>
                    <a:pt x="2059163" y="955281"/>
                  </a:lnTo>
                  <a:lnTo>
                    <a:pt x="2065951" y="950424"/>
                  </a:lnTo>
                  <a:lnTo>
                    <a:pt x="2072739" y="941923"/>
                  </a:lnTo>
                  <a:lnTo>
                    <a:pt x="2354299" y="589315"/>
                  </a:lnTo>
                  <a:lnTo>
                    <a:pt x="2361087" y="580814"/>
                  </a:lnTo>
                  <a:lnTo>
                    <a:pt x="2367875" y="575957"/>
                  </a:lnTo>
                  <a:lnTo>
                    <a:pt x="2649435" y="374467"/>
                  </a:lnTo>
                  <a:lnTo>
                    <a:pt x="2656223" y="369609"/>
                  </a:lnTo>
                  <a:lnTo>
                    <a:pt x="2663011" y="367180"/>
                  </a:lnTo>
                  <a:lnTo>
                    <a:pt x="2944571" y="266435"/>
                  </a:lnTo>
                  <a:lnTo>
                    <a:pt x="2951359" y="264006"/>
                  </a:lnTo>
                  <a:lnTo>
                    <a:pt x="2958147" y="261577"/>
                  </a:lnTo>
                  <a:lnTo>
                    <a:pt x="3239707" y="160832"/>
                  </a:lnTo>
                  <a:lnTo>
                    <a:pt x="3246495" y="158404"/>
                  </a:lnTo>
                  <a:lnTo>
                    <a:pt x="3253283" y="157189"/>
                  </a:lnTo>
                  <a:lnTo>
                    <a:pt x="3534842" y="106817"/>
                  </a:lnTo>
                  <a:lnTo>
                    <a:pt x="3541631" y="105602"/>
                  </a:lnTo>
                  <a:lnTo>
                    <a:pt x="3548419" y="104388"/>
                  </a:lnTo>
                  <a:lnTo>
                    <a:pt x="3829978" y="54015"/>
                  </a:lnTo>
                  <a:lnTo>
                    <a:pt x="3836766" y="52801"/>
                  </a:lnTo>
                  <a:lnTo>
                    <a:pt x="3843555" y="61302"/>
                  </a:lnTo>
                  <a:lnTo>
                    <a:pt x="4125114" y="413909"/>
                  </a:lnTo>
                  <a:lnTo>
                    <a:pt x="4131902" y="422410"/>
                  </a:lnTo>
                  <a:lnTo>
                    <a:pt x="4138691" y="421196"/>
                  </a:lnTo>
                  <a:lnTo>
                    <a:pt x="4420250" y="370823"/>
                  </a:lnTo>
                  <a:lnTo>
                    <a:pt x="4427038" y="369609"/>
                  </a:lnTo>
                  <a:lnTo>
                    <a:pt x="4433826" y="363537"/>
                  </a:lnTo>
                  <a:lnTo>
                    <a:pt x="4715386" y="111674"/>
                  </a:lnTo>
                  <a:lnTo>
                    <a:pt x="4722174" y="105602"/>
                  </a:lnTo>
                  <a:lnTo>
                    <a:pt x="4728962" y="104388"/>
                  </a:lnTo>
                  <a:lnTo>
                    <a:pt x="5010522" y="54015"/>
                  </a:lnTo>
                  <a:lnTo>
                    <a:pt x="5017310" y="52801"/>
                  </a:lnTo>
                  <a:lnTo>
                    <a:pt x="5024098" y="52801"/>
                  </a:lnTo>
                  <a:lnTo>
                    <a:pt x="5305658" y="52801"/>
                  </a:lnTo>
                  <a:lnTo>
                    <a:pt x="5312446" y="52801"/>
                  </a:lnTo>
                  <a:lnTo>
                    <a:pt x="5319234" y="51586"/>
                  </a:lnTo>
                  <a:lnTo>
                    <a:pt x="5600794" y="1214"/>
                  </a:lnTo>
                  <a:lnTo>
                    <a:pt x="5607582" y="0"/>
                  </a:lnTo>
                  <a:lnTo>
                    <a:pt x="5614370" y="1214"/>
                  </a:lnTo>
                  <a:lnTo>
                    <a:pt x="5895930" y="51586"/>
                  </a:lnTo>
                  <a:lnTo>
                    <a:pt x="5902718" y="52801"/>
                  </a:lnTo>
                  <a:lnTo>
                    <a:pt x="5909506" y="58873"/>
                  </a:lnTo>
                  <a:lnTo>
                    <a:pt x="6191066" y="310735"/>
                  </a:lnTo>
                  <a:lnTo>
                    <a:pt x="6197854" y="316808"/>
                  </a:lnTo>
                  <a:lnTo>
                    <a:pt x="6204642" y="314379"/>
                  </a:lnTo>
                  <a:lnTo>
                    <a:pt x="6486202" y="213634"/>
                  </a:lnTo>
                  <a:lnTo>
                    <a:pt x="6492990" y="211205"/>
                  </a:lnTo>
                  <a:lnTo>
                    <a:pt x="6499778" y="216063"/>
                  </a:lnTo>
                  <a:lnTo>
                    <a:pt x="6781338" y="417553"/>
                  </a:lnTo>
                  <a:lnTo>
                    <a:pt x="6788126" y="422410"/>
                  </a:lnTo>
                </a:path>
              </a:pathLst>
            </a:custGeom>
          </p:spPr>
          <p:txBody>
            <a:bodyPr/>
            <a:lstStyle/>
            <a:p/>
          </p:txBody>
        </p:sp>
        <p:sp>
          <p:nvSpPr>
            <p:cNvPr id="52" name="pg52"/>
            <p:cNvSpPr/>
            <p:nvPr/>
          </p:nvSpPr>
          <p:spPr>
            <a:xfrm>
              <a:off x="3164904" y="4659003"/>
              <a:ext cx="4440615" cy="1267232"/>
            </a:xfrm>
            <a:custGeom>
              <a:avLst/>
              <a:pathLst>
                <a:path w="4440615" h="1267232">
                  <a:moveTo>
                    <a:pt x="6788" y="1267232"/>
                  </a:moveTo>
                  <a:lnTo>
                    <a:pt x="13576" y="1267232"/>
                  </a:lnTo>
                  <a:lnTo>
                    <a:pt x="295135" y="1267232"/>
                  </a:lnTo>
                  <a:lnTo>
                    <a:pt x="301924" y="1267232"/>
                  </a:lnTo>
                  <a:lnTo>
                    <a:pt x="308712" y="1267232"/>
                  </a:lnTo>
                  <a:lnTo>
                    <a:pt x="590271" y="1267232"/>
                  </a:lnTo>
                  <a:lnTo>
                    <a:pt x="597059" y="1267232"/>
                  </a:lnTo>
                  <a:lnTo>
                    <a:pt x="603848" y="1267232"/>
                  </a:lnTo>
                  <a:lnTo>
                    <a:pt x="885407" y="1267232"/>
                  </a:lnTo>
                  <a:lnTo>
                    <a:pt x="892195" y="1267232"/>
                  </a:lnTo>
                  <a:lnTo>
                    <a:pt x="898984" y="1267232"/>
                  </a:lnTo>
                  <a:lnTo>
                    <a:pt x="1180543" y="1267232"/>
                  </a:lnTo>
                  <a:lnTo>
                    <a:pt x="1187331" y="1267232"/>
                  </a:lnTo>
                  <a:lnTo>
                    <a:pt x="1194119" y="1267232"/>
                  </a:lnTo>
                  <a:lnTo>
                    <a:pt x="1475679" y="1267232"/>
                  </a:lnTo>
                  <a:lnTo>
                    <a:pt x="1482467" y="1267232"/>
                  </a:lnTo>
                  <a:lnTo>
                    <a:pt x="1489255" y="1263588"/>
                  </a:lnTo>
                  <a:lnTo>
                    <a:pt x="1770815" y="1112471"/>
                  </a:lnTo>
                  <a:lnTo>
                    <a:pt x="1777603" y="1108828"/>
                  </a:lnTo>
                  <a:lnTo>
                    <a:pt x="1784391" y="1108828"/>
                  </a:lnTo>
                  <a:lnTo>
                    <a:pt x="2065951" y="1108828"/>
                  </a:lnTo>
                  <a:lnTo>
                    <a:pt x="2072739" y="1108828"/>
                  </a:lnTo>
                  <a:lnTo>
                    <a:pt x="2079527" y="1106399"/>
                  </a:lnTo>
                  <a:lnTo>
                    <a:pt x="2361087" y="1005654"/>
                  </a:lnTo>
                  <a:lnTo>
                    <a:pt x="2367875" y="1003225"/>
                  </a:lnTo>
                  <a:lnTo>
                    <a:pt x="2374663" y="1000796"/>
                  </a:lnTo>
                  <a:lnTo>
                    <a:pt x="2656223" y="900051"/>
                  </a:lnTo>
                  <a:lnTo>
                    <a:pt x="2663011" y="897622"/>
                  </a:lnTo>
                  <a:lnTo>
                    <a:pt x="2669799" y="895194"/>
                  </a:lnTo>
                  <a:lnTo>
                    <a:pt x="2951359" y="794449"/>
                  </a:lnTo>
                  <a:lnTo>
                    <a:pt x="2958147" y="792020"/>
                  </a:lnTo>
                  <a:lnTo>
                    <a:pt x="2964935" y="789591"/>
                  </a:lnTo>
                  <a:lnTo>
                    <a:pt x="3246495" y="688846"/>
                  </a:lnTo>
                  <a:lnTo>
                    <a:pt x="3253283" y="686417"/>
                  </a:lnTo>
                  <a:lnTo>
                    <a:pt x="3260071" y="683988"/>
                  </a:lnTo>
                  <a:lnTo>
                    <a:pt x="3541631" y="583243"/>
                  </a:lnTo>
                  <a:lnTo>
                    <a:pt x="3548419" y="580814"/>
                  </a:lnTo>
                  <a:lnTo>
                    <a:pt x="3555207" y="583243"/>
                  </a:lnTo>
                  <a:lnTo>
                    <a:pt x="3836766" y="683988"/>
                  </a:lnTo>
                  <a:lnTo>
                    <a:pt x="3843555" y="686417"/>
                  </a:lnTo>
                  <a:lnTo>
                    <a:pt x="3850343" y="680345"/>
                  </a:lnTo>
                  <a:lnTo>
                    <a:pt x="4131902" y="428482"/>
                  </a:lnTo>
                  <a:lnTo>
                    <a:pt x="4138691" y="422410"/>
                  </a:lnTo>
                  <a:lnTo>
                    <a:pt x="4145479" y="412695"/>
                  </a:lnTo>
                  <a:lnTo>
                    <a:pt x="4427038" y="9715"/>
                  </a:lnTo>
                  <a:lnTo>
                    <a:pt x="4433826" y="0"/>
                  </a:lnTo>
                  <a:lnTo>
                    <a:pt x="4440615" y="1267232"/>
                  </a:lnTo>
                  <a:lnTo>
                    <a:pt x="4433826" y="1267232"/>
                  </a:lnTo>
                  <a:lnTo>
                    <a:pt x="4427038" y="1267232"/>
                  </a:lnTo>
                  <a:lnTo>
                    <a:pt x="4145479" y="1267232"/>
                  </a:lnTo>
                  <a:lnTo>
                    <a:pt x="4138691" y="1267232"/>
                  </a:lnTo>
                  <a:lnTo>
                    <a:pt x="4131902" y="1267232"/>
                  </a:lnTo>
                  <a:lnTo>
                    <a:pt x="3850343" y="1267232"/>
                  </a:lnTo>
                  <a:lnTo>
                    <a:pt x="3843555" y="1267232"/>
                  </a:lnTo>
                  <a:lnTo>
                    <a:pt x="3836766" y="1267232"/>
                  </a:lnTo>
                  <a:lnTo>
                    <a:pt x="3555207" y="1267232"/>
                  </a:lnTo>
                  <a:lnTo>
                    <a:pt x="3548419" y="1267232"/>
                  </a:lnTo>
                  <a:lnTo>
                    <a:pt x="3541631" y="1267232"/>
                  </a:lnTo>
                  <a:lnTo>
                    <a:pt x="3260071" y="1267232"/>
                  </a:lnTo>
                  <a:lnTo>
                    <a:pt x="3253283" y="1267232"/>
                  </a:lnTo>
                  <a:lnTo>
                    <a:pt x="3246495" y="1267232"/>
                  </a:lnTo>
                  <a:lnTo>
                    <a:pt x="2964935" y="1267232"/>
                  </a:lnTo>
                  <a:lnTo>
                    <a:pt x="2958147" y="1267232"/>
                  </a:lnTo>
                  <a:lnTo>
                    <a:pt x="2951359" y="1267232"/>
                  </a:lnTo>
                  <a:lnTo>
                    <a:pt x="2669799" y="1267232"/>
                  </a:lnTo>
                  <a:lnTo>
                    <a:pt x="2663011" y="1267232"/>
                  </a:lnTo>
                  <a:lnTo>
                    <a:pt x="2656223" y="1267232"/>
                  </a:lnTo>
                  <a:lnTo>
                    <a:pt x="2374663" y="1267232"/>
                  </a:lnTo>
                  <a:lnTo>
                    <a:pt x="2367875" y="1267232"/>
                  </a:lnTo>
                  <a:lnTo>
                    <a:pt x="2361087" y="1267232"/>
                  </a:lnTo>
                  <a:lnTo>
                    <a:pt x="2079527" y="1267232"/>
                  </a:lnTo>
                  <a:lnTo>
                    <a:pt x="2072739" y="1267232"/>
                  </a:lnTo>
                  <a:lnTo>
                    <a:pt x="2065951" y="1267232"/>
                  </a:lnTo>
                  <a:lnTo>
                    <a:pt x="1784391" y="1267232"/>
                  </a:lnTo>
                  <a:lnTo>
                    <a:pt x="1777603" y="1267232"/>
                  </a:lnTo>
                  <a:lnTo>
                    <a:pt x="1770815" y="1267232"/>
                  </a:lnTo>
                  <a:lnTo>
                    <a:pt x="1489255" y="1267232"/>
                  </a:lnTo>
                  <a:lnTo>
                    <a:pt x="1482467" y="1267232"/>
                  </a:lnTo>
                  <a:lnTo>
                    <a:pt x="1475679" y="1267232"/>
                  </a:lnTo>
                  <a:lnTo>
                    <a:pt x="1194119" y="1267232"/>
                  </a:lnTo>
                  <a:lnTo>
                    <a:pt x="1187331" y="1267232"/>
                  </a:lnTo>
                  <a:lnTo>
                    <a:pt x="1180543" y="1267232"/>
                  </a:lnTo>
                  <a:lnTo>
                    <a:pt x="898984" y="1267232"/>
                  </a:lnTo>
                  <a:lnTo>
                    <a:pt x="892195" y="1267232"/>
                  </a:lnTo>
                  <a:lnTo>
                    <a:pt x="885407" y="1267232"/>
                  </a:lnTo>
                  <a:lnTo>
                    <a:pt x="603848" y="1267232"/>
                  </a:lnTo>
                  <a:lnTo>
                    <a:pt x="597059" y="1267232"/>
                  </a:lnTo>
                  <a:lnTo>
                    <a:pt x="590271" y="1267232"/>
                  </a:lnTo>
                  <a:lnTo>
                    <a:pt x="308712" y="1267232"/>
                  </a:lnTo>
                  <a:lnTo>
                    <a:pt x="301924" y="1267232"/>
                  </a:lnTo>
                  <a:lnTo>
                    <a:pt x="295135" y="1267232"/>
                  </a:lnTo>
                  <a:lnTo>
                    <a:pt x="13576" y="1267232"/>
                  </a:lnTo>
                  <a:lnTo>
                    <a:pt x="6788" y="1267232"/>
                  </a:lnTo>
                  <a:lnTo>
                    <a:pt x="0" y="1267232"/>
                  </a:lnTo>
                  <a:close/>
                </a:path>
              </a:pathLst>
            </a:custGeom>
            <a:solidFill>
              <a:srgbClr val="1CABE2">
                <a:alpha val="3921"/>
              </a:srgbClr>
            </a:solidFill>
          </p:spPr>
          <p:txBody>
            <a:bodyPr/>
            <a:lstStyle/>
            <a:p/>
          </p:txBody>
        </p:sp>
        <p:sp>
          <p:nvSpPr>
            <p:cNvPr id="53" name="pl53"/>
            <p:cNvSpPr/>
            <p:nvPr/>
          </p:nvSpPr>
          <p:spPr>
            <a:xfrm>
              <a:off x="3171692" y="4659003"/>
              <a:ext cx="4427038" cy="1267232"/>
            </a:xfrm>
            <a:custGeom>
              <a:avLst/>
              <a:pathLst>
                <a:path w="4427038" h="1267232">
                  <a:moveTo>
                    <a:pt x="0" y="1267232"/>
                  </a:moveTo>
                  <a:lnTo>
                    <a:pt x="6788" y="1267232"/>
                  </a:lnTo>
                  <a:lnTo>
                    <a:pt x="288347" y="1267232"/>
                  </a:lnTo>
                  <a:lnTo>
                    <a:pt x="295135" y="1267232"/>
                  </a:lnTo>
                  <a:lnTo>
                    <a:pt x="301924" y="1267232"/>
                  </a:lnTo>
                  <a:lnTo>
                    <a:pt x="583483" y="1267232"/>
                  </a:lnTo>
                  <a:lnTo>
                    <a:pt x="590271" y="1267232"/>
                  </a:lnTo>
                  <a:lnTo>
                    <a:pt x="597059" y="1267232"/>
                  </a:lnTo>
                  <a:lnTo>
                    <a:pt x="878619" y="1267232"/>
                  </a:lnTo>
                  <a:lnTo>
                    <a:pt x="885407" y="1267232"/>
                  </a:lnTo>
                  <a:lnTo>
                    <a:pt x="892195" y="1267232"/>
                  </a:lnTo>
                  <a:lnTo>
                    <a:pt x="1173755" y="1267232"/>
                  </a:lnTo>
                  <a:lnTo>
                    <a:pt x="1180543" y="1267232"/>
                  </a:lnTo>
                  <a:lnTo>
                    <a:pt x="1187331" y="1267232"/>
                  </a:lnTo>
                  <a:lnTo>
                    <a:pt x="1468891" y="1267232"/>
                  </a:lnTo>
                  <a:lnTo>
                    <a:pt x="1475679" y="1267232"/>
                  </a:lnTo>
                  <a:lnTo>
                    <a:pt x="1482467" y="1263588"/>
                  </a:lnTo>
                  <a:lnTo>
                    <a:pt x="1764027" y="1112471"/>
                  </a:lnTo>
                  <a:lnTo>
                    <a:pt x="1770815" y="1108828"/>
                  </a:lnTo>
                  <a:lnTo>
                    <a:pt x="1777603" y="1108828"/>
                  </a:lnTo>
                  <a:lnTo>
                    <a:pt x="2059163" y="1108828"/>
                  </a:lnTo>
                  <a:lnTo>
                    <a:pt x="2065951" y="1108828"/>
                  </a:lnTo>
                  <a:lnTo>
                    <a:pt x="2072739" y="1106399"/>
                  </a:lnTo>
                  <a:lnTo>
                    <a:pt x="2354299" y="1005654"/>
                  </a:lnTo>
                  <a:lnTo>
                    <a:pt x="2361087" y="1003225"/>
                  </a:lnTo>
                  <a:lnTo>
                    <a:pt x="2367875" y="1000796"/>
                  </a:lnTo>
                  <a:lnTo>
                    <a:pt x="2649435" y="900051"/>
                  </a:lnTo>
                  <a:lnTo>
                    <a:pt x="2656223" y="897622"/>
                  </a:lnTo>
                  <a:lnTo>
                    <a:pt x="2663011" y="895194"/>
                  </a:lnTo>
                  <a:lnTo>
                    <a:pt x="2944571" y="794449"/>
                  </a:lnTo>
                  <a:lnTo>
                    <a:pt x="2951359" y="792020"/>
                  </a:lnTo>
                  <a:lnTo>
                    <a:pt x="2958147" y="789591"/>
                  </a:lnTo>
                  <a:lnTo>
                    <a:pt x="3239707" y="688846"/>
                  </a:lnTo>
                  <a:lnTo>
                    <a:pt x="3246495" y="686417"/>
                  </a:lnTo>
                  <a:lnTo>
                    <a:pt x="3253283" y="683988"/>
                  </a:lnTo>
                  <a:lnTo>
                    <a:pt x="3534842" y="583243"/>
                  </a:lnTo>
                  <a:lnTo>
                    <a:pt x="3541631" y="580814"/>
                  </a:lnTo>
                  <a:lnTo>
                    <a:pt x="3548419" y="583243"/>
                  </a:lnTo>
                  <a:lnTo>
                    <a:pt x="3829978" y="683988"/>
                  </a:lnTo>
                  <a:lnTo>
                    <a:pt x="3836766" y="686417"/>
                  </a:lnTo>
                  <a:lnTo>
                    <a:pt x="3843555" y="680345"/>
                  </a:lnTo>
                  <a:lnTo>
                    <a:pt x="4125114" y="428482"/>
                  </a:lnTo>
                  <a:lnTo>
                    <a:pt x="4131902" y="422410"/>
                  </a:lnTo>
                  <a:lnTo>
                    <a:pt x="4138691" y="412695"/>
                  </a:lnTo>
                  <a:lnTo>
                    <a:pt x="4420250" y="9715"/>
                  </a:lnTo>
                  <a:lnTo>
                    <a:pt x="4427038" y="0"/>
                  </a:lnTo>
                </a:path>
              </a:pathLst>
            </a:custGeom>
          </p:spPr>
          <p:txBody>
            <a:bodyPr/>
            <a:lstStyle/>
            <a:p/>
          </p:txBody>
        </p:sp>
        <p:sp>
          <p:nvSpPr>
            <p:cNvPr id="54" name="pg54"/>
            <p:cNvSpPr/>
            <p:nvPr/>
          </p:nvSpPr>
          <p:spPr>
            <a:xfrm>
              <a:off x="803816" y="910108"/>
              <a:ext cx="6801702" cy="5016127"/>
            </a:xfrm>
            <a:custGeom>
              <a:avLst/>
              <a:pathLst>
                <a:path w="6801702" h="5016127">
                  <a:moveTo>
                    <a:pt x="6788" y="633616"/>
                  </a:moveTo>
                  <a:lnTo>
                    <a:pt x="13576" y="632401"/>
                  </a:lnTo>
                  <a:lnTo>
                    <a:pt x="295135" y="582029"/>
                  </a:lnTo>
                  <a:lnTo>
                    <a:pt x="301924" y="580814"/>
                  </a:lnTo>
                  <a:lnTo>
                    <a:pt x="308712" y="580814"/>
                  </a:lnTo>
                  <a:lnTo>
                    <a:pt x="590271" y="580814"/>
                  </a:lnTo>
                  <a:lnTo>
                    <a:pt x="597059" y="580814"/>
                  </a:lnTo>
                  <a:lnTo>
                    <a:pt x="603848" y="578385"/>
                  </a:lnTo>
                  <a:lnTo>
                    <a:pt x="885407" y="477640"/>
                  </a:lnTo>
                  <a:lnTo>
                    <a:pt x="892195" y="475212"/>
                  </a:lnTo>
                  <a:lnTo>
                    <a:pt x="898984" y="475212"/>
                  </a:lnTo>
                  <a:lnTo>
                    <a:pt x="1180543" y="475212"/>
                  </a:lnTo>
                  <a:lnTo>
                    <a:pt x="1187331" y="475212"/>
                  </a:lnTo>
                  <a:lnTo>
                    <a:pt x="1194119" y="475212"/>
                  </a:lnTo>
                  <a:lnTo>
                    <a:pt x="1475679" y="475212"/>
                  </a:lnTo>
                  <a:lnTo>
                    <a:pt x="1482467" y="475212"/>
                  </a:lnTo>
                  <a:lnTo>
                    <a:pt x="1489255" y="470354"/>
                  </a:lnTo>
                  <a:lnTo>
                    <a:pt x="1770815" y="268864"/>
                  </a:lnTo>
                  <a:lnTo>
                    <a:pt x="1777603" y="264006"/>
                  </a:lnTo>
                  <a:lnTo>
                    <a:pt x="1784391" y="264006"/>
                  </a:lnTo>
                  <a:lnTo>
                    <a:pt x="2065951" y="264006"/>
                  </a:lnTo>
                  <a:lnTo>
                    <a:pt x="2072739" y="264006"/>
                  </a:lnTo>
                  <a:lnTo>
                    <a:pt x="2079527" y="259149"/>
                  </a:lnTo>
                  <a:lnTo>
                    <a:pt x="2361087" y="57659"/>
                  </a:lnTo>
                  <a:lnTo>
                    <a:pt x="2367875" y="52801"/>
                  </a:lnTo>
                  <a:lnTo>
                    <a:pt x="2374663" y="51586"/>
                  </a:lnTo>
                  <a:lnTo>
                    <a:pt x="2656223" y="1214"/>
                  </a:lnTo>
                  <a:lnTo>
                    <a:pt x="2663011" y="0"/>
                  </a:lnTo>
                  <a:lnTo>
                    <a:pt x="2669799" y="1214"/>
                  </a:lnTo>
                  <a:lnTo>
                    <a:pt x="2951359" y="51586"/>
                  </a:lnTo>
                  <a:lnTo>
                    <a:pt x="2958147" y="52801"/>
                  </a:lnTo>
                  <a:lnTo>
                    <a:pt x="2964935" y="52801"/>
                  </a:lnTo>
                  <a:lnTo>
                    <a:pt x="3246495" y="52801"/>
                  </a:lnTo>
                  <a:lnTo>
                    <a:pt x="3253283" y="52801"/>
                  </a:lnTo>
                  <a:lnTo>
                    <a:pt x="3260071" y="51586"/>
                  </a:lnTo>
                  <a:lnTo>
                    <a:pt x="3541631" y="1214"/>
                  </a:lnTo>
                  <a:lnTo>
                    <a:pt x="3548419" y="0"/>
                  </a:lnTo>
                  <a:lnTo>
                    <a:pt x="3555207" y="0"/>
                  </a:lnTo>
                  <a:lnTo>
                    <a:pt x="3836766" y="0"/>
                  </a:lnTo>
                  <a:lnTo>
                    <a:pt x="3843555" y="0"/>
                  </a:lnTo>
                  <a:lnTo>
                    <a:pt x="3850343" y="0"/>
                  </a:lnTo>
                  <a:lnTo>
                    <a:pt x="4131902" y="0"/>
                  </a:lnTo>
                  <a:lnTo>
                    <a:pt x="4138691" y="0"/>
                  </a:lnTo>
                  <a:lnTo>
                    <a:pt x="4145479" y="1214"/>
                  </a:lnTo>
                  <a:lnTo>
                    <a:pt x="4427038" y="51586"/>
                  </a:lnTo>
                  <a:lnTo>
                    <a:pt x="4433826" y="52801"/>
                  </a:lnTo>
                  <a:lnTo>
                    <a:pt x="4440615" y="52801"/>
                  </a:lnTo>
                  <a:lnTo>
                    <a:pt x="4722174" y="52801"/>
                  </a:lnTo>
                  <a:lnTo>
                    <a:pt x="4728962" y="52801"/>
                  </a:lnTo>
                  <a:lnTo>
                    <a:pt x="4735751" y="51586"/>
                  </a:lnTo>
                  <a:lnTo>
                    <a:pt x="5017310" y="1214"/>
                  </a:lnTo>
                  <a:lnTo>
                    <a:pt x="5024098" y="0"/>
                  </a:lnTo>
                  <a:lnTo>
                    <a:pt x="5030886" y="1214"/>
                  </a:lnTo>
                  <a:lnTo>
                    <a:pt x="5312446" y="51586"/>
                  </a:lnTo>
                  <a:lnTo>
                    <a:pt x="5319234" y="52801"/>
                  </a:lnTo>
                  <a:lnTo>
                    <a:pt x="5326022" y="52801"/>
                  </a:lnTo>
                  <a:lnTo>
                    <a:pt x="5607582" y="52801"/>
                  </a:lnTo>
                  <a:lnTo>
                    <a:pt x="5614370" y="52801"/>
                  </a:lnTo>
                  <a:lnTo>
                    <a:pt x="5621158" y="57659"/>
                  </a:lnTo>
                  <a:lnTo>
                    <a:pt x="5902718" y="259149"/>
                  </a:lnTo>
                  <a:lnTo>
                    <a:pt x="5909506" y="264006"/>
                  </a:lnTo>
                  <a:lnTo>
                    <a:pt x="5916294" y="272507"/>
                  </a:lnTo>
                  <a:lnTo>
                    <a:pt x="6197854" y="625115"/>
                  </a:lnTo>
                  <a:lnTo>
                    <a:pt x="6204642" y="633616"/>
                  </a:lnTo>
                  <a:lnTo>
                    <a:pt x="6211430" y="625115"/>
                  </a:lnTo>
                  <a:lnTo>
                    <a:pt x="6492990" y="272507"/>
                  </a:lnTo>
                  <a:lnTo>
                    <a:pt x="6499778" y="264006"/>
                  </a:lnTo>
                  <a:lnTo>
                    <a:pt x="6506566" y="268864"/>
                  </a:lnTo>
                  <a:lnTo>
                    <a:pt x="6788126" y="470354"/>
                  </a:lnTo>
                  <a:lnTo>
                    <a:pt x="6794914" y="475212"/>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55" name="pl55"/>
            <p:cNvSpPr/>
            <p:nvPr/>
          </p:nvSpPr>
          <p:spPr>
            <a:xfrm>
              <a:off x="810605" y="910108"/>
              <a:ext cx="6788126" cy="633616"/>
            </a:xfrm>
            <a:custGeom>
              <a:avLst/>
              <a:pathLst>
                <a:path w="6788126" h="633616">
                  <a:moveTo>
                    <a:pt x="0" y="633616"/>
                  </a:moveTo>
                  <a:lnTo>
                    <a:pt x="6788" y="632401"/>
                  </a:lnTo>
                  <a:lnTo>
                    <a:pt x="288347" y="582029"/>
                  </a:lnTo>
                  <a:lnTo>
                    <a:pt x="295135" y="580814"/>
                  </a:lnTo>
                  <a:lnTo>
                    <a:pt x="301924" y="580814"/>
                  </a:lnTo>
                  <a:lnTo>
                    <a:pt x="583483" y="580814"/>
                  </a:lnTo>
                  <a:lnTo>
                    <a:pt x="590271" y="580814"/>
                  </a:lnTo>
                  <a:lnTo>
                    <a:pt x="597059" y="578385"/>
                  </a:lnTo>
                  <a:lnTo>
                    <a:pt x="878619" y="477640"/>
                  </a:lnTo>
                  <a:lnTo>
                    <a:pt x="885407" y="475212"/>
                  </a:lnTo>
                  <a:lnTo>
                    <a:pt x="892195" y="475212"/>
                  </a:lnTo>
                  <a:lnTo>
                    <a:pt x="1173755" y="475212"/>
                  </a:lnTo>
                  <a:lnTo>
                    <a:pt x="1180543" y="475212"/>
                  </a:lnTo>
                  <a:lnTo>
                    <a:pt x="1187331" y="475212"/>
                  </a:lnTo>
                  <a:lnTo>
                    <a:pt x="1468891" y="475212"/>
                  </a:lnTo>
                  <a:lnTo>
                    <a:pt x="1475679" y="475212"/>
                  </a:lnTo>
                  <a:lnTo>
                    <a:pt x="1482467" y="470354"/>
                  </a:lnTo>
                  <a:lnTo>
                    <a:pt x="1764027" y="268864"/>
                  </a:lnTo>
                  <a:lnTo>
                    <a:pt x="1770815" y="264006"/>
                  </a:lnTo>
                  <a:lnTo>
                    <a:pt x="1777603" y="264006"/>
                  </a:lnTo>
                  <a:lnTo>
                    <a:pt x="2059163" y="264006"/>
                  </a:lnTo>
                  <a:lnTo>
                    <a:pt x="2065951" y="264006"/>
                  </a:lnTo>
                  <a:lnTo>
                    <a:pt x="2072739" y="259149"/>
                  </a:lnTo>
                  <a:lnTo>
                    <a:pt x="2354299" y="57659"/>
                  </a:lnTo>
                  <a:lnTo>
                    <a:pt x="2361087" y="52801"/>
                  </a:lnTo>
                  <a:lnTo>
                    <a:pt x="2367875" y="51586"/>
                  </a:lnTo>
                  <a:lnTo>
                    <a:pt x="2649435" y="1214"/>
                  </a:lnTo>
                  <a:lnTo>
                    <a:pt x="2656223" y="0"/>
                  </a:lnTo>
                  <a:lnTo>
                    <a:pt x="2663011" y="1214"/>
                  </a:lnTo>
                  <a:lnTo>
                    <a:pt x="2944571" y="51586"/>
                  </a:lnTo>
                  <a:lnTo>
                    <a:pt x="2951359" y="52801"/>
                  </a:lnTo>
                  <a:lnTo>
                    <a:pt x="2958147" y="52801"/>
                  </a:lnTo>
                  <a:lnTo>
                    <a:pt x="3239707" y="52801"/>
                  </a:lnTo>
                  <a:lnTo>
                    <a:pt x="3246495" y="52801"/>
                  </a:lnTo>
                  <a:lnTo>
                    <a:pt x="3253283" y="51586"/>
                  </a:lnTo>
                  <a:lnTo>
                    <a:pt x="3534842" y="1214"/>
                  </a:lnTo>
                  <a:lnTo>
                    <a:pt x="3541631" y="0"/>
                  </a:lnTo>
                  <a:lnTo>
                    <a:pt x="3548419" y="0"/>
                  </a:lnTo>
                  <a:lnTo>
                    <a:pt x="3829978" y="0"/>
                  </a:lnTo>
                  <a:lnTo>
                    <a:pt x="3836766" y="0"/>
                  </a:lnTo>
                  <a:lnTo>
                    <a:pt x="3843555" y="0"/>
                  </a:lnTo>
                  <a:lnTo>
                    <a:pt x="4125114" y="0"/>
                  </a:lnTo>
                  <a:lnTo>
                    <a:pt x="4131902" y="0"/>
                  </a:lnTo>
                  <a:lnTo>
                    <a:pt x="4138691" y="1214"/>
                  </a:lnTo>
                  <a:lnTo>
                    <a:pt x="4420250" y="51586"/>
                  </a:lnTo>
                  <a:lnTo>
                    <a:pt x="4427038" y="52801"/>
                  </a:lnTo>
                  <a:lnTo>
                    <a:pt x="4433826" y="52801"/>
                  </a:lnTo>
                  <a:lnTo>
                    <a:pt x="4715386" y="52801"/>
                  </a:lnTo>
                  <a:lnTo>
                    <a:pt x="4722174" y="52801"/>
                  </a:lnTo>
                  <a:lnTo>
                    <a:pt x="4728962" y="51586"/>
                  </a:lnTo>
                  <a:lnTo>
                    <a:pt x="5010522" y="1214"/>
                  </a:lnTo>
                  <a:lnTo>
                    <a:pt x="5017310" y="0"/>
                  </a:lnTo>
                  <a:lnTo>
                    <a:pt x="5024098" y="1214"/>
                  </a:lnTo>
                  <a:lnTo>
                    <a:pt x="5305658" y="51586"/>
                  </a:lnTo>
                  <a:lnTo>
                    <a:pt x="5312446" y="52801"/>
                  </a:lnTo>
                  <a:lnTo>
                    <a:pt x="5319234" y="52801"/>
                  </a:lnTo>
                  <a:lnTo>
                    <a:pt x="5600794" y="52801"/>
                  </a:lnTo>
                  <a:lnTo>
                    <a:pt x="5607582" y="52801"/>
                  </a:lnTo>
                  <a:lnTo>
                    <a:pt x="5614370" y="57659"/>
                  </a:lnTo>
                  <a:lnTo>
                    <a:pt x="5895930" y="259149"/>
                  </a:lnTo>
                  <a:lnTo>
                    <a:pt x="5902718" y="264006"/>
                  </a:lnTo>
                  <a:lnTo>
                    <a:pt x="5909506" y="272507"/>
                  </a:lnTo>
                  <a:lnTo>
                    <a:pt x="6191066" y="625115"/>
                  </a:lnTo>
                  <a:lnTo>
                    <a:pt x="6197854" y="633616"/>
                  </a:lnTo>
                  <a:lnTo>
                    <a:pt x="6204642" y="625115"/>
                  </a:lnTo>
                  <a:lnTo>
                    <a:pt x="6486202" y="272507"/>
                  </a:lnTo>
                  <a:lnTo>
                    <a:pt x="6492990" y="264006"/>
                  </a:lnTo>
                  <a:lnTo>
                    <a:pt x="6499778" y="268864"/>
                  </a:lnTo>
                  <a:lnTo>
                    <a:pt x="6781338" y="470354"/>
                  </a:lnTo>
                  <a:lnTo>
                    <a:pt x="6788126" y="475212"/>
                  </a:lnTo>
                </a:path>
              </a:pathLst>
            </a:custGeom>
          </p:spPr>
          <p:txBody>
            <a:bodyPr/>
            <a:lstStyle/>
            <a:p/>
          </p:txBody>
        </p:sp>
        <p:sp>
          <p:nvSpPr>
            <p:cNvPr id="56" name="pg56"/>
            <p:cNvSpPr/>
            <p:nvPr/>
          </p:nvSpPr>
          <p:spPr>
            <a:xfrm>
              <a:off x="2574632" y="5503825"/>
              <a:ext cx="5030886" cy="422410"/>
            </a:xfrm>
            <a:custGeom>
              <a:avLst/>
              <a:pathLst>
                <a:path w="5030886" h="422410">
                  <a:moveTo>
                    <a:pt x="6788" y="422410"/>
                  </a:moveTo>
                  <a:lnTo>
                    <a:pt x="13576" y="422410"/>
                  </a:lnTo>
                  <a:lnTo>
                    <a:pt x="295135" y="422410"/>
                  </a:lnTo>
                  <a:lnTo>
                    <a:pt x="301924" y="422410"/>
                  </a:lnTo>
                  <a:lnTo>
                    <a:pt x="308712" y="422410"/>
                  </a:lnTo>
                  <a:lnTo>
                    <a:pt x="590271" y="422410"/>
                  </a:lnTo>
                  <a:lnTo>
                    <a:pt x="597059" y="422410"/>
                  </a:lnTo>
                  <a:lnTo>
                    <a:pt x="603848" y="422410"/>
                  </a:lnTo>
                  <a:lnTo>
                    <a:pt x="885407" y="422410"/>
                  </a:lnTo>
                  <a:lnTo>
                    <a:pt x="892195" y="422410"/>
                  </a:lnTo>
                  <a:lnTo>
                    <a:pt x="898984" y="422410"/>
                  </a:lnTo>
                  <a:lnTo>
                    <a:pt x="1180543" y="422410"/>
                  </a:lnTo>
                  <a:lnTo>
                    <a:pt x="1187331" y="422410"/>
                  </a:lnTo>
                  <a:lnTo>
                    <a:pt x="1194119" y="422410"/>
                  </a:lnTo>
                  <a:lnTo>
                    <a:pt x="1475679" y="422410"/>
                  </a:lnTo>
                  <a:lnTo>
                    <a:pt x="1482467" y="422410"/>
                  </a:lnTo>
                  <a:lnTo>
                    <a:pt x="1489255" y="422410"/>
                  </a:lnTo>
                  <a:lnTo>
                    <a:pt x="1770815" y="422410"/>
                  </a:lnTo>
                  <a:lnTo>
                    <a:pt x="1777603" y="422410"/>
                  </a:lnTo>
                  <a:lnTo>
                    <a:pt x="1784391" y="419981"/>
                  </a:lnTo>
                  <a:lnTo>
                    <a:pt x="2065951" y="319236"/>
                  </a:lnTo>
                  <a:lnTo>
                    <a:pt x="2072739" y="316808"/>
                  </a:lnTo>
                  <a:lnTo>
                    <a:pt x="2079527" y="319236"/>
                  </a:lnTo>
                  <a:lnTo>
                    <a:pt x="2361087" y="419981"/>
                  </a:lnTo>
                  <a:lnTo>
                    <a:pt x="2367875" y="422410"/>
                  </a:lnTo>
                  <a:lnTo>
                    <a:pt x="2374663" y="422410"/>
                  </a:lnTo>
                  <a:lnTo>
                    <a:pt x="2656223" y="422410"/>
                  </a:lnTo>
                  <a:lnTo>
                    <a:pt x="2663011" y="422410"/>
                  </a:lnTo>
                  <a:lnTo>
                    <a:pt x="2669799" y="422410"/>
                  </a:lnTo>
                  <a:lnTo>
                    <a:pt x="2951359" y="422410"/>
                  </a:lnTo>
                  <a:lnTo>
                    <a:pt x="2958147" y="422410"/>
                  </a:lnTo>
                  <a:lnTo>
                    <a:pt x="2964935" y="422410"/>
                  </a:lnTo>
                  <a:lnTo>
                    <a:pt x="3246495" y="422410"/>
                  </a:lnTo>
                  <a:lnTo>
                    <a:pt x="3253283" y="422410"/>
                  </a:lnTo>
                  <a:lnTo>
                    <a:pt x="3260071" y="422410"/>
                  </a:lnTo>
                  <a:lnTo>
                    <a:pt x="3541631" y="422410"/>
                  </a:lnTo>
                  <a:lnTo>
                    <a:pt x="3548419" y="422410"/>
                  </a:lnTo>
                  <a:lnTo>
                    <a:pt x="3555207" y="422410"/>
                  </a:lnTo>
                  <a:lnTo>
                    <a:pt x="3836766" y="422410"/>
                  </a:lnTo>
                  <a:lnTo>
                    <a:pt x="3843555" y="422410"/>
                  </a:lnTo>
                  <a:lnTo>
                    <a:pt x="3850343" y="419981"/>
                  </a:lnTo>
                  <a:lnTo>
                    <a:pt x="4131902" y="319236"/>
                  </a:lnTo>
                  <a:lnTo>
                    <a:pt x="4138691" y="316808"/>
                  </a:lnTo>
                  <a:lnTo>
                    <a:pt x="4145479" y="314379"/>
                  </a:lnTo>
                  <a:lnTo>
                    <a:pt x="4427038" y="213634"/>
                  </a:lnTo>
                  <a:lnTo>
                    <a:pt x="4433826" y="211205"/>
                  </a:lnTo>
                  <a:lnTo>
                    <a:pt x="4440615" y="209990"/>
                  </a:lnTo>
                  <a:lnTo>
                    <a:pt x="4722174" y="159618"/>
                  </a:lnTo>
                  <a:lnTo>
                    <a:pt x="4728962" y="158404"/>
                  </a:lnTo>
                  <a:lnTo>
                    <a:pt x="4735751" y="154760"/>
                  </a:lnTo>
                  <a:lnTo>
                    <a:pt x="5017310" y="3643"/>
                  </a:lnTo>
                  <a:lnTo>
                    <a:pt x="5024098" y="0"/>
                  </a:lnTo>
                  <a:lnTo>
                    <a:pt x="5030886" y="422410"/>
                  </a:lnTo>
                  <a:lnTo>
                    <a:pt x="5024098" y="422410"/>
                  </a:lnTo>
                  <a:lnTo>
                    <a:pt x="5017310" y="422410"/>
                  </a:lnTo>
                  <a:lnTo>
                    <a:pt x="4735751" y="422410"/>
                  </a:lnTo>
                  <a:lnTo>
                    <a:pt x="4728962" y="422410"/>
                  </a:lnTo>
                  <a:lnTo>
                    <a:pt x="4722174" y="422410"/>
                  </a:lnTo>
                  <a:lnTo>
                    <a:pt x="4440615" y="422410"/>
                  </a:lnTo>
                  <a:lnTo>
                    <a:pt x="4433826" y="422410"/>
                  </a:lnTo>
                  <a:lnTo>
                    <a:pt x="4427038" y="422410"/>
                  </a:lnTo>
                  <a:lnTo>
                    <a:pt x="4145479" y="422410"/>
                  </a:lnTo>
                  <a:lnTo>
                    <a:pt x="4138691" y="422410"/>
                  </a:lnTo>
                  <a:lnTo>
                    <a:pt x="4131902" y="422410"/>
                  </a:lnTo>
                  <a:lnTo>
                    <a:pt x="3850343" y="422410"/>
                  </a:lnTo>
                  <a:lnTo>
                    <a:pt x="3843555" y="422410"/>
                  </a:lnTo>
                  <a:lnTo>
                    <a:pt x="3836766" y="422410"/>
                  </a:lnTo>
                  <a:lnTo>
                    <a:pt x="3555207" y="422410"/>
                  </a:lnTo>
                  <a:lnTo>
                    <a:pt x="3548419" y="422410"/>
                  </a:lnTo>
                  <a:lnTo>
                    <a:pt x="3541631" y="422410"/>
                  </a:lnTo>
                  <a:lnTo>
                    <a:pt x="3260071" y="422410"/>
                  </a:lnTo>
                  <a:lnTo>
                    <a:pt x="3253283" y="422410"/>
                  </a:lnTo>
                  <a:lnTo>
                    <a:pt x="3246495" y="422410"/>
                  </a:lnTo>
                  <a:lnTo>
                    <a:pt x="2964935" y="422410"/>
                  </a:lnTo>
                  <a:lnTo>
                    <a:pt x="2958147" y="422410"/>
                  </a:lnTo>
                  <a:lnTo>
                    <a:pt x="2951359" y="422410"/>
                  </a:lnTo>
                  <a:lnTo>
                    <a:pt x="2669799" y="422410"/>
                  </a:lnTo>
                  <a:lnTo>
                    <a:pt x="2663011" y="422410"/>
                  </a:lnTo>
                  <a:lnTo>
                    <a:pt x="2656223" y="422410"/>
                  </a:lnTo>
                  <a:lnTo>
                    <a:pt x="2374663" y="422410"/>
                  </a:lnTo>
                  <a:lnTo>
                    <a:pt x="2367875" y="422410"/>
                  </a:lnTo>
                  <a:lnTo>
                    <a:pt x="2361087" y="422410"/>
                  </a:lnTo>
                  <a:lnTo>
                    <a:pt x="2079527" y="422410"/>
                  </a:lnTo>
                  <a:lnTo>
                    <a:pt x="2072739" y="422410"/>
                  </a:lnTo>
                  <a:lnTo>
                    <a:pt x="2065951" y="422410"/>
                  </a:lnTo>
                  <a:lnTo>
                    <a:pt x="1784391" y="422410"/>
                  </a:lnTo>
                  <a:lnTo>
                    <a:pt x="1777603" y="422410"/>
                  </a:lnTo>
                  <a:lnTo>
                    <a:pt x="1770815" y="422410"/>
                  </a:lnTo>
                  <a:lnTo>
                    <a:pt x="1489255" y="422410"/>
                  </a:lnTo>
                  <a:lnTo>
                    <a:pt x="1482467" y="422410"/>
                  </a:lnTo>
                  <a:lnTo>
                    <a:pt x="1475679" y="422410"/>
                  </a:lnTo>
                  <a:lnTo>
                    <a:pt x="1194119" y="422410"/>
                  </a:lnTo>
                  <a:lnTo>
                    <a:pt x="1187331" y="422410"/>
                  </a:lnTo>
                  <a:lnTo>
                    <a:pt x="1180543" y="422410"/>
                  </a:lnTo>
                  <a:lnTo>
                    <a:pt x="898984" y="422410"/>
                  </a:lnTo>
                  <a:lnTo>
                    <a:pt x="892195" y="422410"/>
                  </a:lnTo>
                  <a:lnTo>
                    <a:pt x="885407" y="422410"/>
                  </a:lnTo>
                  <a:lnTo>
                    <a:pt x="603848" y="422410"/>
                  </a:lnTo>
                  <a:lnTo>
                    <a:pt x="597059" y="422410"/>
                  </a:lnTo>
                  <a:lnTo>
                    <a:pt x="590271" y="422410"/>
                  </a:lnTo>
                  <a:lnTo>
                    <a:pt x="308712" y="422410"/>
                  </a:lnTo>
                  <a:lnTo>
                    <a:pt x="301924" y="422410"/>
                  </a:lnTo>
                  <a:lnTo>
                    <a:pt x="295135" y="422410"/>
                  </a:lnTo>
                  <a:lnTo>
                    <a:pt x="13576" y="422410"/>
                  </a:lnTo>
                  <a:lnTo>
                    <a:pt x="6788" y="422410"/>
                  </a:lnTo>
                  <a:lnTo>
                    <a:pt x="0" y="422410"/>
                  </a:lnTo>
                  <a:close/>
                </a:path>
              </a:pathLst>
            </a:custGeom>
            <a:solidFill>
              <a:srgbClr val="1CABE2">
                <a:alpha val="3921"/>
              </a:srgbClr>
            </a:solidFill>
          </p:spPr>
          <p:txBody>
            <a:bodyPr/>
            <a:lstStyle/>
            <a:p/>
          </p:txBody>
        </p:sp>
        <p:sp>
          <p:nvSpPr>
            <p:cNvPr id="57" name="pl57"/>
            <p:cNvSpPr/>
            <p:nvPr/>
          </p:nvSpPr>
          <p:spPr>
            <a:xfrm>
              <a:off x="2581420" y="5503825"/>
              <a:ext cx="5017310" cy="422410"/>
            </a:xfrm>
            <a:custGeom>
              <a:avLst/>
              <a:pathLst>
                <a:path w="5017310" h="422410">
                  <a:moveTo>
                    <a:pt x="0" y="422410"/>
                  </a:moveTo>
                  <a:lnTo>
                    <a:pt x="6788" y="422410"/>
                  </a:lnTo>
                  <a:lnTo>
                    <a:pt x="288347" y="422410"/>
                  </a:lnTo>
                  <a:lnTo>
                    <a:pt x="295135" y="422410"/>
                  </a:lnTo>
                  <a:lnTo>
                    <a:pt x="301924" y="422410"/>
                  </a:lnTo>
                  <a:lnTo>
                    <a:pt x="583483" y="422410"/>
                  </a:lnTo>
                  <a:lnTo>
                    <a:pt x="590271" y="422410"/>
                  </a:lnTo>
                  <a:lnTo>
                    <a:pt x="597059" y="422410"/>
                  </a:lnTo>
                  <a:lnTo>
                    <a:pt x="878619" y="422410"/>
                  </a:lnTo>
                  <a:lnTo>
                    <a:pt x="885407" y="422410"/>
                  </a:lnTo>
                  <a:lnTo>
                    <a:pt x="892195" y="422410"/>
                  </a:lnTo>
                  <a:lnTo>
                    <a:pt x="1173755" y="422410"/>
                  </a:lnTo>
                  <a:lnTo>
                    <a:pt x="1180543" y="422410"/>
                  </a:lnTo>
                  <a:lnTo>
                    <a:pt x="1187331" y="422410"/>
                  </a:lnTo>
                  <a:lnTo>
                    <a:pt x="1468891" y="422410"/>
                  </a:lnTo>
                  <a:lnTo>
                    <a:pt x="1475679" y="422410"/>
                  </a:lnTo>
                  <a:lnTo>
                    <a:pt x="1482467" y="422410"/>
                  </a:lnTo>
                  <a:lnTo>
                    <a:pt x="1764027" y="422410"/>
                  </a:lnTo>
                  <a:lnTo>
                    <a:pt x="1770815" y="422410"/>
                  </a:lnTo>
                  <a:lnTo>
                    <a:pt x="1777603" y="419981"/>
                  </a:lnTo>
                  <a:lnTo>
                    <a:pt x="2059163" y="319236"/>
                  </a:lnTo>
                  <a:lnTo>
                    <a:pt x="2065951" y="316808"/>
                  </a:lnTo>
                  <a:lnTo>
                    <a:pt x="2072739" y="319236"/>
                  </a:lnTo>
                  <a:lnTo>
                    <a:pt x="2354299" y="419981"/>
                  </a:lnTo>
                  <a:lnTo>
                    <a:pt x="2361087" y="422410"/>
                  </a:lnTo>
                  <a:lnTo>
                    <a:pt x="2361087" y="422410"/>
                  </a:lnTo>
                  <a:lnTo>
                    <a:pt x="2367875" y="422410"/>
                  </a:lnTo>
                  <a:lnTo>
                    <a:pt x="2649435" y="422410"/>
                  </a:lnTo>
                  <a:lnTo>
                    <a:pt x="2656223" y="422410"/>
                  </a:lnTo>
                  <a:lnTo>
                    <a:pt x="2663011" y="422410"/>
                  </a:lnTo>
                  <a:lnTo>
                    <a:pt x="2944571" y="422410"/>
                  </a:lnTo>
                  <a:lnTo>
                    <a:pt x="2951359" y="422410"/>
                  </a:lnTo>
                  <a:lnTo>
                    <a:pt x="2958147" y="422410"/>
                  </a:lnTo>
                  <a:lnTo>
                    <a:pt x="3239707" y="422410"/>
                  </a:lnTo>
                  <a:lnTo>
                    <a:pt x="3246495" y="422410"/>
                  </a:lnTo>
                  <a:lnTo>
                    <a:pt x="3253283" y="422410"/>
                  </a:lnTo>
                  <a:lnTo>
                    <a:pt x="3534842" y="422410"/>
                  </a:lnTo>
                  <a:lnTo>
                    <a:pt x="3541631" y="422410"/>
                  </a:lnTo>
                  <a:lnTo>
                    <a:pt x="3548419" y="422410"/>
                  </a:lnTo>
                  <a:lnTo>
                    <a:pt x="3829978" y="422410"/>
                  </a:lnTo>
                  <a:lnTo>
                    <a:pt x="3836766" y="422410"/>
                  </a:lnTo>
                  <a:lnTo>
                    <a:pt x="3843555" y="419981"/>
                  </a:lnTo>
                  <a:lnTo>
                    <a:pt x="4125114" y="319236"/>
                  </a:lnTo>
                  <a:lnTo>
                    <a:pt x="4131902" y="316808"/>
                  </a:lnTo>
                  <a:lnTo>
                    <a:pt x="4138691" y="314379"/>
                  </a:lnTo>
                  <a:lnTo>
                    <a:pt x="4420250" y="213634"/>
                  </a:lnTo>
                  <a:lnTo>
                    <a:pt x="4427038" y="211205"/>
                  </a:lnTo>
                  <a:lnTo>
                    <a:pt x="4433826" y="209990"/>
                  </a:lnTo>
                  <a:lnTo>
                    <a:pt x="4715386" y="159618"/>
                  </a:lnTo>
                  <a:lnTo>
                    <a:pt x="4722174" y="158404"/>
                  </a:lnTo>
                  <a:lnTo>
                    <a:pt x="4728962" y="154760"/>
                  </a:lnTo>
                  <a:lnTo>
                    <a:pt x="5010522" y="3643"/>
                  </a:lnTo>
                  <a:lnTo>
                    <a:pt x="5017310" y="0"/>
                  </a:lnTo>
                </a:path>
              </a:pathLst>
            </a:custGeom>
          </p:spPr>
          <p:txBody>
            <a:bodyPr/>
            <a:lstStyle/>
            <a:p/>
          </p:txBody>
        </p:sp>
        <p:sp>
          <p:nvSpPr>
            <p:cNvPr id="58" name="pg58"/>
            <p:cNvSpPr/>
            <p:nvPr/>
          </p:nvSpPr>
          <p:spPr>
            <a:xfrm>
              <a:off x="803816" y="1015710"/>
              <a:ext cx="6801702" cy="4910525"/>
            </a:xfrm>
            <a:custGeom>
              <a:avLst/>
              <a:pathLst>
                <a:path w="6801702" h="4910525">
                  <a:moveTo>
                    <a:pt x="6788" y="4646518"/>
                  </a:moveTo>
                  <a:lnTo>
                    <a:pt x="13576" y="4646518"/>
                  </a:lnTo>
                  <a:lnTo>
                    <a:pt x="295135" y="4646518"/>
                  </a:lnTo>
                  <a:lnTo>
                    <a:pt x="301924" y="4646518"/>
                  </a:lnTo>
                  <a:lnTo>
                    <a:pt x="308712" y="4646518"/>
                  </a:lnTo>
                  <a:lnTo>
                    <a:pt x="590271" y="4646518"/>
                  </a:lnTo>
                  <a:lnTo>
                    <a:pt x="597059" y="4646518"/>
                  </a:lnTo>
                  <a:lnTo>
                    <a:pt x="603848" y="4646518"/>
                  </a:lnTo>
                  <a:lnTo>
                    <a:pt x="885407" y="4646518"/>
                  </a:lnTo>
                  <a:lnTo>
                    <a:pt x="892195" y="4646518"/>
                  </a:lnTo>
                  <a:lnTo>
                    <a:pt x="898984" y="4646518"/>
                  </a:lnTo>
                  <a:lnTo>
                    <a:pt x="1180543" y="4646518"/>
                  </a:lnTo>
                  <a:lnTo>
                    <a:pt x="1187331" y="4646518"/>
                  </a:lnTo>
                  <a:lnTo>
                    <a:pt x="1194119" y="4646518"/>
                  </a:lnTo>
                  <a:lnTo>
                    <a:pt x="1475679" y="4646518"/>
                  </a:lnTo>
                  <a:lnTo>
                    <a:pt x="1482467" y="4646518"/>
                  </a:lnTo>
                  <a:lnTo>
                    <a:pt x="1489255" y="4646518"/>
                  </a:lnTo>
                  <a:lnTo>
                    <a:pt x="1770815" y="4646518"/>
                  </a:lnTo>
                  <a:lnTo>
                    <a:pt x="1777603" y="4646518"/>
                  </a:lnTo>
                  <a:lnTo>
                    <a:pt x="1784391" y="4647732"/>
                  </a:lnTo>
                  <a:lnTo>
                    <a:pt x="2065951" y="4698105"/>
                  </a:lnTo>
                  <a:lnTo>
                    <a:pt x="2072739" y="4699319"/>
                  </a:lnTo>
                  <a:lnTo>
                    <a:pt x="2079527" y="4699319"/>
                  </a:lnTo>
                  <a:lnTo>
                    <a:pt x="2361087" y="4699319"/>
                  </a:lnTo>
                  <a:lnTo>
                    <a:pt x="2367875" y="4699319"/>
                  </a:lnTo>
                  <a:lnTo>
                    <a:pt x="2374663" y="4698105"/>
                  </a:lnTo>
                  <a:lnTo>
                    <a:pt x="2656223" y="4647732"/>
                  </a:lnTo>
                  <a:lnTo>
                    <a:pt x="2663011" y="4646518"/>
                  </a:lnTo>
                  <a:lnTo>
                    <a:pt x="2669799" y="4594297"/>
                  </a:lnTo>
                  <a:lnTo>
                    <a:pt x="2951359" y="2428281"/>
                  </a:lnTo>
                  <a:lnTo>
                    <a:pt x="2958147" y="2376060"/>
                  </a:lnTo>
                  <a:lnTo>
                    <a:pt x="2964935" y="2359058"/>
                  </a:lnTo>
                  <a:lnTo>
                    <a:pt x="3246495" y="1653843"/>
                  </a:lnTo>
                  <a:lnTo>
                    <a:pt x="3253283" y="1636841"/>
                  </a:lnTo>
                  <a:lnTo>
                    <a:pt x="3260071" y="1628340"/>
                  </a:lnTo>
                  <a:lnTo>
                    <a:pt x="3541631" y="1275733"/>
                  </a:lnTo>
                  <a:lnTo>
                    <a:pt x="3548419" y="1267232"/>
                  </a:lnTo>
                  <a:lnTo>
                    <a:pt x="3555207" y="1266017"/>
                  </a:lnTo>
                  <a:lnTo>
                    <a:pt x="3836766" y="1215645"/>
                  </a:lnTo>
                  <a:lnTo>
                    <a:pt x="3843555" y="1214430"/>
                  </a:lnTo>
                  <a:lnTo>
                    <a:pt x="3850343" y="1213216"/>
                  </a:lnTo>
                  <a:lnTo>
                    <a:pt x="4131902" y="1162844"/>
                  </a:lnTo>
                  <a:lnTo>
                    <a:pt x="4138691" y="1161629"/>
                  </a:lnTo>
                  <a:lnTo>
                    <a:pt x="4145479" y="1155557"/>
                  </a:lnTo>
                  <a:lnTo>
                    <a:pt x="4427038" y="903695"/>
                  </a:lnTo>
                  <a:lnTo>
                    <a:pt x="4433826" y="897622"/>
                  </a:lnTo>
                  <a:lnTo>
                    <a:pt x="4440615" y="892765"/>
                  </a:lnTo>
                  <a:lnTo>
                    <a:pt x="4722174" y="691275"/>
                  </a:lnTo>
                  <a:lnTo>
                    <a:pt x="4728962" y="686417"/>
                  </a:lnTo>
                  <a:lnTo>
                    <a:pt x="4735751" y="683988"/>
                  </a:lnTo>
                  <a:lnTo>
                    <a:pt x="5017310" y="583243"/>
                  </a:lnTo>
                  <a:lnTo>
                    <a:pt x="5024098" y="580814"/>
                  </a:lnTo>
                  <a:lnTo>
                    <a:pt x="5030886" y="577171"/>
                  </a:lnTo>
                  <a:lnTo>
                    <a:pt x="5312446" y="426054"/>
                  </a:lnTo>
                  <a:lnTo>
                    <a:pt x="5319234" y="422410"/>
                  </a:lnTo>
                  <a:lnTo>
                    <a:pt x="5326022" y="412695"/>
                  </a:lnTo>
                  <a:lnTo>
                    <a:pt x="5607582" y="9715"/>
                  </a:lnTo>
                  <a:lnTo>
                    <a:pt x="5614370" y="0"/>
                  </a:lnTo>
                  <a:lnTo>
                    <a:pt x="5621158" y="2428"/>
                  </a:lnTo>
                  <a:lnTo>
                    <a:pt x="5902718" y="103173"/>
                  </a:lnTo>
                  <a:lnTo>
                    <a:pt x="5909506" y="105602"/>
                  </a:lnTo>
                  <a:lnTo>
                    <a:pt x="5916294" y="111674"/>
                  </a:lnTo>
                  <a:lnTo>
                    <a:pt x="6197854" y="363537"/>
                  </a:lnTo>
                  <a:lnTo>
                    <a:pt x="6204642" y="369609"/>
                  </a:lnTo>
                  <a:lnTo>
                    <a:pt x="6211430" y="363537"/>
                  </a:lnTo>
                  <a:lnTo>
                    <a:pt x="6492990" y="111674"/>
                  </a:lnTo>
                  <a:lnTo>
                    <a:pt x="6499778" y="105602"/>
                  </a:lnTo>
                  <a:lnTo>
                    <a:pt x="6506566" y="109245"/>
                  </a:lnTo>
                  <a:lnTo>
                    <a:pt x="6788126" y="260363"/>
                  </a:lnTo>
                  <a:lnTo>
                    <a:pt x="6794914" y="264006"/>
                  </a:lnTo>
                  <a:lnTo>
                    <a:pt x="6801702" y="4910525"/>
                  </a:lnTo>
                  <a:lnTo>
                    <a:pt x="6794914" y="4910525"/>
                  </a:lnTo>
                  <a:lnTo>
                    <a:pt x="6788126" y="4910525"/>
                  </a:lnTo>
                  <a:lnTo>
                    <a:pt x="6506566" y="4910525"/>
                  </a:lnTo>
                  <a:lnTo>
                    <a:pt x="6499778" y="4910525"/>
                  </a:lnTo>
                  <a:lnTo>
                    <a:pt x="6492990" y="4910525"/>
                  </a:lnTo>
                  <a:lnTo>
                    <a:pt x="6211430" y="4910525"/>
                  </a:lnTo>
                  <a:lnTo>
                    <a:pt x="6204642" y="4910525"/>
                  </a:lnTo>
                  <a:lnTo>
                    <a:pt x="6197854" y="4910525"/>
                  </a:lnTo>
                  <a:lnTo>
                    <a:pt x="5916294" y="4910525"/>
                  </a:lnTo>
                  <a:lnTo>
                    <a:pt x="5909506" y="4910525"/>
                  </a:lnTo>
                  <a:lnTo>
                    <a:pt x="5902718" y="4910525"/>
                  </a:lnTo>
                  <a:lnTo>
                    <a:pt x="5621158" y="4910525"/>
                  </a:lnTo>
                  <a:lnTo>
                    <a:pt x="5614370" y="4910525"/>
                  </a:lnTo>
                  <a:lnTo>
                    <a:pt x="5607582" y="4910525"/>
                  </a:lnTo>
                  <a:lnTo>
                    <a:pt x="5326022" y="4910525"/>
                  </a:lnTo>
                  <a:lnTo>
                    <a:pt x="5319234" y="4910525"/>
                  </a:lnTo>
                  <a:lnTo>
                    <a:pt x="5312446" y="4910525"/>
                  </a:lnTo>
                  <a:lnTo>
                    <a:pt x="5030886" y="4910525"/>
                  </a:lnTo>
                  <a:lnTo>
                    <a:pt x="5024098" y="4910525"/>
                  </a:lnTo>
                  <a:lnTo>
                    <a:pt x="5017310" y="4910525"/>
                  </a:lnTo>
                  <a:lnTo>
                    <a:pt x="4735751" y="4910525"/>
                  </a:lnTo>
                  <a:lnTo>
                    <a:pt x="4728962" y="4910525"/>
                  </a:lnTo>
                  <a:lnTo>
                    <a:pt x="4722174" y="4910525"/>
                  </a:lnTo>
                  <a:lnTo>
                    <a:pt x="4440615" y="4910525"/>
                  </a:lnTo>
                  <a:lnTo>
                    <a:pt x="4433826" y="4910525"/>
                  </a:lnTo>
                  <a:lnTo>
                    <a:pt x="4427038" y="4910525"/>
                  </a:lnTo>
                  <a:lnTo>
                    <a:pt x="4145479" y="4910525"/>
                  </a:lnTo>
                  <a:lnTo>
                    <a:pt x="4138691" y="4910525"/>
                  </a:lnTo>
                  <a:lnTo>
                    <a:pt x="4131902" y="4910525"/>
                  </a:lnTo>
                  <a:lnTo>
                    <a:pt x="3850343" y="4910525"/>
                  </a:lnTo>
                  <a:lnTo>
                    <a:pt x="3843555" y="4910525"/>
                  </a:lnTo>
                  <a:lnTo>
                    <a:pt x="3836766" y="4910525"/>
                  </a:lnTo>
                  <a:lnTo>
                    <a:pt x="3555207" y="4910525"/>
                  </a:lnTo>
                  <a:lnTo>
                    <a:pt x="3548419" y="4910525"/>
                  </a:lnTo>
                  <a:lnTo>
                    <a:pt x="3541631" y="4910525"/>
                  </a:lnTo>
                  <a:lnTo>
                    <a:pt x="3260071" y="4910525"/>
                  </a:lnTo>
                  <a:lnTo>
                    <a:pt x="3253283" y="4910525"/>
                  </a:lnTo>
                  <a:lnTo>
                    <a:pt x="3246495" y="4910525"/>
                  </a:lnTo>
                  <a:lnTo>
                    <a:pt x="2964935" y="4910525"/>
                  </a:lnTo>
                  <a:lnTo>
                    <a:pt x="2958147" y="4910525"/>
                  </a:lnTo>
                  <a:lnTo>
                    <a:pt x="2951359" y="4910525"/>
                  </a:lnTo>
                  <a:lnTo>
                    <a:pt x="2669799" y="4910525"/>
                  </a:lnTo>
                  <a:lnTo>
                    <a:pt x="2663011" y="4910525"/>
                  </a:lnTo>
                  <a:lnTo>
                    <a:pt x="2656223" y="4910525"/>
                  </a:lnTo>
                  <a:lnTo>
                    <a:pt x="2374663" y="4910525"/>
                  </a:lnTo>
                  <a:lnTo>
                    <a:pt x="2367875" y="4910525"/>
                  </a:lnTo>
                  <a:lnTo>
                    <a:pt x="2361087" y="4910525"/>
                  </a:lnTo>
                  <a:lnTo>
                    <a:pt x="2079527" y="4910525"/>
                  </a:lnTo>
                  <a:lnTo>
                    <a:pt x="2072739" y="4910525"/>
                  </a:lnTo>
                  <a:lnTo>
                    <a:pt x="2065951" y="4910525"/>
                  </a:lnTo>
                  <a:lnTo>
                    <a:pt x="1784391" y="4910525"/>
                  </a:lnTo>
                  <a:lnTo>
                    <a:pt x="1777603" y="4910525"/>
                  </a:lnTo>
                  <a:lnTo>
                    <a:pt x="1770815" y="4910525"/>
                  </a:lnTo>
                  <a:lnTo>
                    <a:pt x="1489255" y="4910525"/>
                  </a:lnTo>
                  <a:lnTo>
                    <a:pt x="1482467" y="4910525"/>
                  </a:lnTo>
                  <a:lnTo>
                    <a:pt x="1475679" y="4910525"/>
                  </a:lnTo>
                  <a:lnTo>
                    <a:pt x="1194119" y="4910525"/>
                  </a:lnTo>
                  <a:lnTo>
                    <a:pt x="1187331" y="4910525"/>
                  </a:lnTo>
                  <a:lnTo>
                    <a:pt x="1180543" y="4910525"/>
                  </a:lnTo>
                  <a:lnTo>
                    <a:pt x="898984" y="4910525"/>
                  </a:lnTo>
                  <a:lnTo>
                    <a:pt x="892195" y="4910525"/>
                  </a:lnTo>
                  <a:lnTo>
                    <a:pt x="885407" y="4910525"/>
                  </a:lnTo>
                  <a:lnTo>
                    <a:pt x="603848" y="4910525"/>
                  </a:lnTo>
                  <a:lnTo>
                    <a:pt x="597059" y="4910525"/>
                  </a:lnTo>
                  <a:lnTo>
                    <a:pt x="590271" y="4910525"/>
                  </a:lnTo>
                  <a:lnTo>
                    <a:pt x="308712" y="4910525"/>
                  </a:lnTo>
                  <a:lnTo>
                    <a:pt x="301924" y="4910525"/>
                  </a:lnTo>
                  <a:lnTo>
                    <a:pt x="295135" y="4910525"/>
                  </a:lnTo>
                  <a:lnTo>
                    <a:pt x="13576" y="4910525"/>
                  </a:lnTo>
                  <a:lnTo>
                    <a:pt x="6788" y="4910525"/>
                  </a:lnTo>
                  <a:lnTo>
                    <a:pt x="0" y="4910525"/>
                  </a:lnTo>
                  <a:close/>
                </a:path>
              </a:pathLst>
            </a:custGeom>
            <a:solidFill>
              <a:srgbClr val="1CABE2">
                <a:alpha val="3921"/>
              </a:srgbClr>
            </a:solidFill>
          </p:spPr>
          <p:txBody>
            <a:bodyPr/>
            <a:lstStyle/>
            <a:p/>
          </p:txBody>
        </p:sp>
        <p:sp>
          <p:nvSpPr>
            <p:cNvPr id="59" name="pl59"/>
            <p:cNvSpPr/>
            <p:nvPr/>
          </p:nvSpPr>
          <p:spPr>
            <a:xfrm>
              <a:off x="810605" y="1015710"/>
              <a:ext cx="6788126" cy="4699319"/>
            </a:xfrm>
            <a:custGeom>
              <a:avLst/>
              <a:pathLst>
                <a:path w="6788126" h="4699319">
                  <a:moveTo>
                    <a:pt x="0" y="4646518"/>
                  </a:moveTo>
                  <a:lnTo>
                    <a:pt x="6788" y="4646518"/>
                  </a:lnTo>
                  <a:lnTo>
                    <a:pt x="288347" y="4646518"/>
                  </a:lnTo>
                  <a:lnTo>
                    <a:pt x="295135" y="4646518"/>
                  </a:lnTo>
                  <a:lnTo>
                    <a:pt x="301924" y="4646518"/>
                  </a:lnTo>
                  <a:lnTo>
                    <a:pt x="583483" y="4646518"/>
                  </a:lnTo>
                  <a:lnTo>
                    <a:pt x="590271" y="4646518"/>
                  </a:lnTo>
                  <a:lnTo>
                    <a:pt x="597059" y="4646518"/>
                  </a:lnTo>
                  <a:lnTo>
                    <a:pt x="878619" y="4646518"/>
                  </a:lnTo>
                  <a:lnTo>
                    <a:pt x="885407" y="4646518"/>
                  </a:lnTo>
                  <a:lnTo>
                    <a:pt x="892195" y="4646518"/>
                  </a:lnTo>
                  <a:lnTo>
                    <a:pt x="1173755" y="4646518"/>
                  </a:lnTo>
                  <a:lnTo>
                    <a:pt x="1180543" y="4646518"/>
                  </a:lnTo>
                  <a:lnTo>
                    <a:pt x="1187331" y="4646518"/>
                  </a:lnTo>
                  <a:lnTo>
                    <a:pt x="1468891" y="4646518"/>
                  </a:lnTo>
                  <a:lnTo>
                    <a:pt x="1475679" y="4646518"/>
                  </a:lnTo>
                  <a:lnTo>
                    <a:pt x="1482467" y="4646518"/>
                  </a:lnTo>
                  <a:lnTo>
                    <a:pt x="1764027" y="4646518"/>
                  </a:lnTo>
                  <a:lnTo>
                    <a:pt x="1770815" y="4646518"/>
                  </a:lnTo>
                  <a:lnTo>
                    <a:pt x="1777603" y="4647732"/>
                  </a:lnTo>
                  <a:lnTo>
                    <a:pt x="2059163" y="4698105"/>
                  </a:lnTo>
                  <a:lnTo>
                    <a:pt x="2065951" y="4699319"/>
                  </a:lnTo>
                  <a:lnTo>
                    <a:pt x="2072739" y="4699319"/>
                  </a:lnTo>
                  <a:lnTo>
                    <a:pt x="2354299" y="4699319"/>
                  </a:lnTo>
                  <a:lnTo>
                    <a:pt x="2361087" y="4699319"/>
                  </a:lnTo>
                  <a:lnTo>
                    <a:pt x="2367875" y="4698105"/>
                  </a:lnTo>
                  <a:lnTo>
                    <a:pt x="2649435" y="4647732"/>
                  </a:lnTo>
                  <a:lnTo>
                    <a:pt x="2656223" y="4646518"/>
                  </a:lnTo>
                  <a:lnTo>
                    <a:pt x="2663011" y="4594297"/>
                  </a:lnTo>
                  <a:lnTo>
                    <a:pt x="2944571" y="2428281"/>
                  </a:lnTo>
                  <a:lnTo>
                    <a:pt x="2951359" y="2376060"/>
                  </a:lnTo>
                  <a:lnTo>
                    <a:pt x="2958147" y="2359058"/>
                  </a:lnTo>
                  <a:lnTo>
                    <a:pt x="3239707" y="1653843"/>
                  </a:lnTo>
                  <a:lnTo>
                    <a:pt x="3246495" y="1636841"/>
                  </a:lnTo>
                  <a:lnTo>
                    <a:pt x="3253283" y="1628340"/>
                  </a:lnTo>
                  <a:lnTo>
                    <a:pt x="3534842" y="1275733"/>
                  </a:lnTo>
                  <a:lnTo>
                    <a:pt x="3541631" y="1267232"/>
                  </a:lnTo>
                  <a:lnTo>
                    <a:pt x="3548419" y="1266017"/>
                  </a:lnTo>
                  <a:lnTo>
                    <a:pt x="3829978" y="1215645"/>
                  </a:lnTo>
                  <a:lnTo>
                    <a:pt x="3836766" y="1214430"/>
                  </a:lnTo>
                  <a:lnTo>
                    <a:pt x="3843555" y="1213216"/>
                  </a:lnTo>
                  <a:lnTo>
                    <a:pt x="4125114" y="1162844"/>
                  </a:lnTo>
                  <a:lnTo>
                    <a:pt x="4131902" y="1161629"/>
                  </a:lnTo>
                  <a:lnTo>
                    <a:pt x="4138691" y="1155557"/>
                  </a:lnTo>
                  <a:lnTo>
                    <a:pt x="4420250" y="903695"/>
                  </a:lnTo>
                  <a:lnTo>
                    <a:pt x="4427038" y="897622"/>
                  </a:lnTo>
                  <a:lnTo>
                    <a:pt x="4433826" y="892765"/>
                  </a:lnTo>
                  <a:lnTo>
                    <a:pt x="4715386" y="691275"/>
                  </a:lnTo>
                  <a:lnTo>
                    <a:pt x="4722174" y="686417"/>
                  </a:lnTo>
                  <a:lnTo>
                    <a:pt x="4728962" y="683988"/>
                  </a:lnTo>
                  <a:lnTo>
                    <a:pt x="5010522" y="583243"/>
                  </a:lnTo>
                  <a:lnTo>
                    <a:pt x="5017310" y="580814"/>
                  </a:lnTo>
                  <a:lnTo>
                    <a:pt x="5024098" y="577171"/>
                  </a:lnTo>
                  <a:lnTo>
                    <a:pt x="5305658" y="426054"/>
                  </a:lnTo>
                  <a:lnTo>
                    <a:pt x="5312446" y="422410"/>
                  </a:lnTo>
                  <a:lnTo>
                    <a:pt x="5319234" y="412695"/>
                  </a:lnTo>
                  <a:lnTo>
                    <a:pt x="5600794" y="9715"/>
                  </a:lnTo>
                  <a:lnTo>
                    <a:pt x="5607582" y="0"/>
                  </a:lnTo>
                  <a:lnTo>
                    <a:pt x="5614370" y="2428"/>
                  </a:lnTo>
                  <a:lnTo>
                    <a:pt x="5895930" y="103173"/>
                  </a:lnTo>
                  <a:lnTo>
                    <a:pt x="5902718" y="105602"/>
                  </a:lnTo>
                  <a:lnTo>
                    <a:pt x="5909506" y="111674"/>
                  </a:lnTo>
                  <a:lnTo>
                    <a:pt x="6191066" y="363537"/>
                  </a:lnTo>
                  <a:lnTo>
                    <a:pt x="6197854" y="369609"/>
                  </a:lnTo>
                  <a:lnTo>
                    <a:pt x="6204642" y="363537"/>
                  </a:lnTo>
                  <a:lnTo>
                    <a:pt x="6486202" y="111674"/>
                  </a:lnTo>
                  <a:lnTo>
                    <a:pt x="6492990" y="105602"/>
                  </a:lnTo>
                  <a:lnTo>
                    <a:pt x="6499778" y="109245"/>
                  </a:lnTo>
                  <a:lnTo>
                    <a:pt x="6781338" y="260363"/>
                  </a:lnTo>
                  <a:lnTo>
                    <a:pt x="6788126" y="264006"/>
                  </a:lnTo>
                </a:path>
              </a:pathLst>
            </a:custGeom>
          </p:spPr>
          <p:txBody>
            <a:bodyPr/>
            <a:lstStyle/>
            <a:p/>
          </p:txBody>
        </p:sp>
        <p:sp>
          <p:nvSpPr>
            <p:cNvPr id="60" name="pl60"/>
            <p:cNvSpPr/>
            <p:nvPr/>
          </p:nvSpPr>
          <p:spPr>
            <a:xfrm>
              <a:off x="810605" y="910108"/>
              <a:ext cx="6788126" cy="739218"/>
            </a:xfrm>
            <a:custGeom>
              <a:avLst/>
              <a:pathLst>
                <a:path w="6788126" h="739218">
                  <a:moveTo>
                    <a:pt x="0" y="633616"/>
                  </a:moveTo>
                  <a:lnTo>
                    <a:pt x="295135" y="633616"/>
                  </a:lnTo>
                  <a:lnTo>
                    <a:pt x="590271" y="739218"/>
                  </a:lnTo>
                  <a:lnTo>
                    <a:pt x="885407" y="580814"/>
                  </a:lnTo>
                  <a:lnTo>
                    <a:pt x="1180543" y="528013"/>
                  </a:lnTo>
                  <a:lnTo>
                    <a:pt x="1475679" y="528013"/>
                  </a:lnTo>
                  <a:lnTo>
                    <a:pt x="1770815" y="369609"/>
                  </a:lnTo>
                  <a:lnTo>
                    <a:pt x="2065951" y="316808"/>
                  </a:lnTo>
                  <a:lnTo>
                    <a:pt x="2361087" y="158404"/>
                  </a:lnTo>
                  <a:lnTo>
                    <a:pt x="2656223" y="52801"/>
                  </a:lnTo>
                  <a:lnTo>
                    <a:pt x="2951359" y="52801"/>
                  </a:lnTo>
                  <a:lnTo>
                    <a:pt x="3246495" y="52801"/>
                  </a:lnTo>
                  <a:lnTo>
                    <a:pt x="3541631" y="0"/>
                  </a:lnTo>
                  <a:lnTo>
                    <a:pt x="3836766" y="105602"/>
                  </a:lnTo>
                  <a:lnTo>
                    <a:pt x="4131902" y="0"/>
                  </a:lnTo>
                  <a:lnTo>
                    <a:pt x="4427038" y="105602"/>
                  </a:lnTo>
                  <a:lnTo>
                    <a:pt x="4722174" y="52801"/>
                  </a:lnTo>
                  <a:lnTo>
                    <a:pt x="5017310" y="52801"/>
                  </a:lnTo>
                  <a:lnTo>
                    <a:pt x="5312446" y="105602"/>
                  </a:lnTo>
                  <a:lnTo>
                    <a:pt x="5607582" y="105602"/>
                  </a:lnTo>
                  <a:lnTo>
                    <a:pt x="5902718" y="211205"/>
                  </a:lnTo>
                  <a:lnTo>
                    <a:pt x="6197854" y="580814"/>
                  </a:lnTo>
                  <a:lnTo>
                    <a:pt x="6492990" y="211205"/>
                  </a:lnTo>
                  <a:lnTo>
                    <a:pt x="6788126" y="422410"/>
                  </a:lnTo>
                </a:path>
              </a:pathLst>
            </a:custGeom>
            <a:ln w="27101" cap="flat">
              <a:solidFill>
                <a:srgbClr val="1C86EE">
                  <a:alpha val="100000"/>
                </a:srgbClr>
              </a:solidFill>
              <a:prstDash val="solid"/>
              <a:round/>
            </a:ln>
          </p:spPr>
          <p:txBody>
            <a:bodyPr/>
            <a:lstStyle/>
            <a:p/>
          </p:txBody>
        </p:sp>
        <p:sp>
          <p:nvSpPr>
            <p:cNvPr id="61" name="pl61"/>
            <p:cNvSpPr/>
            <p:nvPr/>
          </p:nvSpPr>
          <p:spPr>
            <a:xfrm>
              <a:off x="810605" y="962909"/>
              <a:ext cx="6788126" cy="2217656"/>
            </a:xfrm>
            <a:custGeom>
              <a:avLst/>
              <a:pathLst>
                <a:path w="6788126" h="2217656">
                  <a:moveTo>
                    <a:pt x="0" y="2217656"/>
                  </a:moveTo>
                  <a:lnTo>
                    <a:pt x="295135" y="1953649"/>
                  </a:lnTo>
                  <a:lnTo>
                    <a:pt x="590271" y="1795245"/>
                  </a:lnTo>
                  <a:lnTo>
                    <a:pt x="885407" y="1372834"/>
                  </a:lnTo>
                  <a:lnTo>
                    <a:pt x="1180543" y="1108828"/>
                  </a:lnTo>
                  <a:lnTo>
                    <a:pt x="1475679" y="897622"/>
                  </a:lnTo>
                  <a:lnTo>
                    <a:pt x="1770815" y="475212"/>
                  </a:lnTo>
                  <a:lnTo>
                    <a:pt x="2065951" y="369609"/>
                  </a:lnTo>
                  <a:lnTo>
                    <a:pt x="2361087" y="158404"/>
                  </a:lnTo>
                  <a:lnTo>
                    <a:pt x="2656223" y="0"/>
                  </a:lnTo>
                  <a:lnTo>
                    <a:pt x="2951359" y="0"/>
                  </a:lnTo>
                  <a:lnTo>
                    <a:pt x="3246495" y="105602"/>
                  </a:lnTo>
                  <a:lnTo>
                    <a:pt x="3541631" y="0"/>
                  </a:lnTo>
                  <a:lnTo>
                    <a:pt x="3836766" y="52801"/>
                  </a:lnTo>
                  <a:lnTo>
                    <a:pt x="4131902" y="0"/>
                  </a:lnTo>
                  <a:lnTo>
                    <a:pt x="4427038" y="52801"/>
                  </a:lnTo>
                  <a:lnTo>
                    <a:pt x="4722174" y="0"/>
                  </a:lnTo>
                  <a:lnTo>
                    <a:pt x="5017310" y="0"/>
                  </a:lnTo>
                  <a:lnTo>
                    <a:pt x="5312446" y="52801"/>
                  </a:lnTo>
                  <a:lnTo>
                    <a:pt x="5607582" y="52801"/>
                  </a:lnTo>
                  <a:lnTo>
                    <a:pt x="5902718" y="158404"/>
                  </a:lnTo>
                  <a:lnTo>
                    <a:pt x="6197854" y="580814"/>
                  </a:lnTo>
                  <a:lnTo>
                    <a:pt x="6492990" y="158404"/>
                  </a:lnTo>
                  <a:lnTo>
                    <a:pt x="6788126" y="369609"/>
                  </a:lnTo>
                </a:path>
              </a:pathLst>
            </a:custGeom>
            <a:ln w="27101" cap="flat">
              <a:solidFill>
                <a:srgbClr val="80BD41">
                  <a:alpha val="100000"/>
                </a:srgbClr>
              </a:solidFill>
              <a:prstDash val="solid"/>
              <a:round/>
            </a:ln>
          </p:spPr>
          <p:txBody>
            <a:bodyPr/>
            <a:lstStyle/>
            <a:p/>
          </p:txBody>
        </p:sp>
        <p:sp>
          <p:nvSpPr>
            <p:cNvPr id="62" name="pl62"/>
            <p:cNvSpPr/>
            <p:nvPr/>
          </p:nvSpPr>
          <p:spPr>
            <a:xfrm>
              <a:off x="810605" y="3550175"/>
              <a:ext cx="6788126" cy="2376060"/>
            </a:xfrm>
            <a:custGeom>
              <a:avLst/>
              <a:pathLst>
                <a:path w="6788126" h="2376060">
                  <a:moveTo>
                    <a:pt x="0" y="2376060"/>
                  </a:moveTo>
                  <a:lnTo>
                    <a:pt x="295135" y="2376060"/>
                  </a:lnTo>
                  <a:lnTo>
                    <a:pt x="590271" y="2376060"/>
                  </a:lnTo>
                  <a:lnTo>
                    <a:pt x="885407" y="2376060"/>
                  </a:lnTo>
                  <a:lnTo>
                    <a:pt x="1180543" y="2323259"/>
                  </a:lnTo>
                  <a:lnTo>
                    <a:pt x="1475679" y="2270457"/>
                  </a:lnTo>
                  <a:lnTo>
                    <a:pt x="1770815" y="2270457"/>
                  </a:lnTo>
                  <a:lnTo>
                    <a:pt x="2065951" y="2270457"/>
                  </a:lnTo>
                  <a:lnTo>
                    <a:pt x="2361087" y="2270457"/>
                  </a:lnTo>
                  <a:lnTo>
                    <a:pt x="2656223" y="2270457"/>
                  </a:lnTo>
                  <a:lnTo>
                    <a:pt x="2951359" y="2006451"/>
                  </a:lnTo>
                  <a:lnTo>
                    <a:pt x="3246495" y="1848047"/>
                  </a:lnTo>
                  <a:lnTo>
                    <a:pt x="3541631" y="1531239"/>
                  </a:lnTo>
                  <a:lnTo>
                    <a:pt x="3836766" y="1425636"/>
                  </a:lnTo>
                  <a:lnTo>
                    <a:pt x="4131902" y="1108828"/>
                  </a:lnTo>
                  <a:lnTo>
                    <a:pt x="4427038" y="633616"/>
                  </a:lnTo>
                  <a:lnTo>
                    <a:pt x="4722174" y="686417"/>
                  </a:lnTo>
                  <a:lnTo>
                    <a:pt x="5017310" y="686417"/>
                  </a:lnTo>
                  <a:lnTo>
                    <a:pt x="5312446" y="580814"/>
                  </a:lnTo>
                  <a:lnTo>
                    <a:pt x="5607582" y="528013"/>
                  </a:lnTo>
                  <a:lnTo>
                    <a:pt x="5902718" y="316808"/>
                  </a:lnTo>
                  <a:lnTo>
                    <a:pt x="6197854" y="528013"/>
                  </a:lnTo>
                  <a:lnTo>
                    <a:pt x="6492990" y="0"/>
                  </a:lnTo>
                  <a:lnTo>
                    <a:pt x="6788126" y="105602"/>
                  </a:lnTo>
                </a:path>
              </a:pathLst>
            </a:custGeom>
            <a:ln w="27101" cap="flat">
              <a:solidFill>
                <a:srgbClr val="EE00EE">
                  <a:alpha val="100000"/>
                </a:srgbClr>
              </a:solidFill>
              <a:prstDash val="solid"/>
              <a:round/>
            </a:ln>
          </p:spPr>
          <p:txBody>
            <a:bodyPr/>
            <a:lstStyle/>
            <a:p/>
          </p:txBody>
        </p:sp>
        <p:sp>
          <p:nvSpPr>
            <p:cNvPr id="63" name="pl63"/>
            <p:cNvSpPr/>
            <p:nvPr/>
          </p:nvSpPr>
          <p:spPr>
            <a:xfrm>
              <a:off x="3761964" y="5398222"/>
              <a:ext cx="3836766" cy="528013"/>
            </a:xfrm>
            <a:custGeom>
              <a:avLst/>
              <a:pathLst>
                <a:path w="3836766" h="528013">
                  <a:moveTo>
                    <a:pt x="0" y="528013"/>
                  </a:moveTo>
                  <a:lnTo>
                    <a:pt x="295135" y="422410"/>
                  </a:lnTo>
                  <a:lnTo>
                    <a:pt x="590271" y="422410"/>
                  </a:lnTo>
                  <a:lnTo>
                    <a:pt x="885407" y="422410"/>
                  </a:lnTo>
                  <a:lnTo>
                    <a:pt x="1180543" y="422410"/>
                  </a:lnTo>
                  <a:lnTo>
                    <a:pt x="1475679" y="316808"/>
                  </a:lnTo>
                  <a:lnTo>
                    <a:pt x="1770815" y="316808"/>
                  </a:lnTo>
                  <a:lnTo>
                    <a:pt x="2065951" y="264006"/>
                  </a:lnTo>
                  <a:lnTo>
                    <a:pt x="2361087" y="316808"/>
                  </a:lnTo>
                  <a:lnTo>
                    <a:pt x="2656223" y="422410"/>
                  </a:lnTo>
                  <a:lnTo>
                    <a:pt x="2951359" y="369609"/>
                  </a:lnTo>
                  <a:lnTo>
                    <a:pt x="3246495" y="475212"/>
                  </a:lnTo>
                  <a:lnTo>
                    <a:pt x="3541631" y="369609"/>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174115"/>
              <a:ext cx="2361087" cy="4593717"/>
            </a:xfrm>
            <a:custGeom>
              <a:avLst/>
              <a:pathLst>
                <a:path w="2361087" h="4593717">
                  <a:moveTo>
                    <a:pt x="0" y="4593717"/>
                  </a:moveTo>
                  <a:lnTo>
                    <a:pt x="295135" y="3696094"/>
                  </a:lnTo>
                  <a:lnTo>
                    <a:pt x="590271" y="686417"/>
                  </a:lnTo>
                  <a:lnTo>
                    <a:pt x="885407" y="369609"/>
                  </a:lnTo>
                  <a:lnTo>
                    <a:pt x="1180543" y="0"/>
                  </a:lnTo>
                  <a:lnTo>
                    <a:pt x="1475679" y="422410"/>
                  </a:lnTo>
                  <a:lnTo>
                    <a:pt x="1770815" y="369609"/>
                  </a:lnTo>
                  <a:lnTo>
                    <a:pt x="2065951" y="52801"/>
                  </a:lnTo>
                  <a:lnTo>
                    <a:pt x="2361087" y="211205"/>
                  </a:lnTo>
                </a:path>
              </a:pathLst>
            </a:custGeom>
            <a:ln w="27101" cap="flat">
              <a:solidFill>
                <a:srgbClr val="E31A1C">
                  <a:alpha val="100000"/>
                </a:srgbClr>
              </a:solidFill>
              <a:prstDash val="solid"/>
              <a:round/>
            </a:ln>
          </p:spPr>
          <p:txBody>
            <a:bodyPr/>
            <a:lstStyle/>
            <a:p/>
          </p:txBody>
        </p:sp>
        <p:sp>
          <p:nvSpPr>
            <p:cNvPr id="65" name="pl65"/>
            <p:cNvSpPr/>
            <p:nvPr/>
          </p:nvSpPr>
          <p:spPr>
            <a:xfrm>
              <a:off x="810605" y="910108"/>
              <a:ext cx="6788126" cy="633616"/>
            </a:xfrm>
            <a:custGeom>
              <a:avLst/>
              <a:pathLst>
                <a:path w="6788126" h="633616">
                  <a:moveTo>
                    <a:pt x="0" y="633616"/>
                  </a:moveTo>
                  <a:lnTo>
                    <a:pt x="295135" y="633616"/>
                  </a:lnTo>
                  <a:lnTo>
                    <a:pt x="590271" y="633616"/>
                  </a:lnTo>
                  <a:lnTo>
                    <a:pt x="885407" y="580814"/>
                  </a:lnTo>
                  <a:lnTo>
                    <a:pt x="1180543" y="475212"/>
                  </a:lnTo>
                  <a:lnTo>
                    <a:pt x="1475679" y="475212"/>
                  </a:lnTo>
                  <a:lnTo>
                    <a:pt x="1770815" y="264006"/>
                  </a:lnTo>
                  <a:lnTo>
                    <a:pt x="2065951" y="316808"/>
                  </a:lnTo>
                  <a:lnTo>
                    <a:pt x="2361087" y="158404"/>
                  </a:lnTo>
                  <a:lnTo>
                    <a:pt x="2656223" y="105602"/>
                  </a:lnTo>
                  <a:lnTo>
                    <a:pt x="2951359" y="105602"/>
                  </a:lnTo>
                  <a:lnTo>
                    <a:pt x="3246495" y="52801"/>
                  </a:lnTo>
                  <a:lnTo>
                    <a:pt x="3541631" y="52801"/>
                  </a:lnTo>
                  <a:lnTo>
                    <a:pt x="3836766" y="0"/>
                  </a:lnTo>
                  <a:lnTo>
                    <a:pt x="4131902" y="52801"/>
                  </a:lnTo>
                  <a:lnTo>
                    <a:pt x="4427038" y="52801"/>
                  </a:lnTo>
                  <a:lnTo>
                    <a:pt x="4722174" y="0"/>
                  </a:lnTo>
                  <a:lnTo>
                    <a:pt x="5017310" y="0"/>
                  </a:lnTo>
                  <a:lnTo>
                    <a:pt x="5312446" y="0"/>
                  </a:lnTo>
                  <a:lnTo>
                    <a:pt x="5607582" y="52801"/>
                  </a:lnTo>
                  <a:lnTo>
                    <a:pt x="5902718" y="211205"/>
                  </a:lnTo>
                  <a:lnTo>
                    <a:pt x="6197854" y="475212"/>
                  </a:lnTo>
                  <a:lnTo>
                    <a:pt x="6492990" y="158404"/>
                  </a:lnTo>
                  <a:lnTo>
                    <a:pt x="6788126" y="369609"/>
                  </a:lnTo>
                </a:path>
              </a:pathLst>
            </a:custGeom>
            <a:ln w="27101" cap="flat">
              <a:solidFill>
                <a:srgbClr val="FF7F00">
                  <a:alpha val="100000"/>
                </a:srgbClr>
              </a:solidFill>
              <a:prstDash val="solid"/>
              <a:round/>
            </a:ln>
          </p:spPr>
          <p:txBody>
            <a:bodyPr/>
            <a:lstStyle/>
            <a:p/>
          </p:txBody>
        </p:sp>
        <p:sp>
          <p:nvSpPr>
            <p:cNvPr id="66" name="pl66"/>
            <p:cNvSpPr/>
            <p:nvPr/>
          </p:nvSpPr>
          <p:spPr>
            <a:xfrm>
              <a:off x="810605" y="1226916"/>
              <a:ext cx="6788126" cy="4540915"/>
            </a:xfrm>
            <a:custGeom>
              <a:avLst/>
              <a:pathLst>
                <a:path w="6788126" h="4540915">
                  <a:moveTo>
                    <a:pt x="0" y="4488114"/>
                  </a:moveTo>
                  <a:lnTo>
                    <a:pt x="295135" y="4540915"/>
                  </a:lnTo>
                  <a:lnTo>
                    <a:pt x="590271" y="4540915"/>
                  </a:lnTo>
                  <a:lnTo>
                    <a:pt x="885407" y="4329710"/>
                  </a:lnTo>
                  <a:lnTo>
                    <a:pt x="1180543" y="4276908"/>
                  </a:lnTo>
                  <a:lnTo>
                    <a:pt x="1475679" y="1689643"/>
                  </a:lnTo>
                  <a:lnTo>
                    <a:pt x="1770815" y="1161629"/>
                  </a:lnTo>
                  <a:lnTo>
                    <a:pt x="2065951" y="950424"/>
                  </a:lnTo>
                  <a:lnTo>
                    <a:pt x="2361087" y="580814"/>
                  </a:lnTo>
                  <a:lnTo>
                    <a:pt x="2656223" y="369609"/>
                  </a:lnTo>
                  <a:lnTo>
                    <a:pt x="2951359" y="264006"/>
                  </a:lnTo>
                  <a:lnTo>
                    <a:pt x="3246495" y="158404"/>
                  </a:lnTo>
                  <a:lnTo>
                    <a:pt x="3541631" y="105602"/>
                  </a:lnTo>
                  <a:lnTo>
                    <a:pt x="3836766" y="52801"/>
                  </a:lnTo>
                  <a:lnTo>
                    <a:pt x="4131902" y="422410"/>
                  </a:lnTo>
                  <a:lnTo>
                    <a:pt x="4427038" y="369609"/>
                  </a:lnTo>
                  <a:lnTo>
                    <a:pt x="4722174" y="105602"/>
                  </a:lnTo>
                  <a:lnTo>
                    <a:pt x="5017310" y="52801"/>
                  </a:lnTo>
                  <a:lnTo>
                    <a:pt x="5312446" y="52801"/>
                  </a:lnTo>
                  <a:lnTo>
                    <a:pt x="5607582" y="0"/>
                  </a:lnTo>
                  <a:lnTo>
                    <a:pt x="5902718" y="52801"/>
                  </a:lnTo>
                  <a:lnTo>
                    <a:pt x="6197854" y="316808"/>
                  </a:lnTo>
                  <a:lnTo>
                    <a:pt x="6492990" y="211205"/>
                  </a:lnTo>
                  <a:lnTo>
                    <a:pt x="6788126" y="422410"/>
                  </a:lnTo>
                </a:path>
              </a:pathLst>
            </a:custGeom>
            <a:ln w="27101" cap="flat">
              <a:solidFill>
                <a:srgbClr val="FFC20E">
                  <a:alpha val="100000"/>
                </a:srgbClr>
              </a:solidFill>
              <a:prstDash val="solid"/>
              <a:round/>
            </a:ln>
          </p:spPr>
          <p:txBody>
            <a:bodyPr/>
            <a:lstStyle/>
            <a:p/>
          </p:txBody>
        </p:sp>
        <p:sp>
          <p:nvSpPr>
            <p:cNvPr id="67" name="pl67"/>
            <p:cNvSpPr/>
            <p:nvPr/>
          </p:nvSpPr>
          <p:spPr>
            <a:xfrm>
              <a:off x="3171692" y="4659003"/>
              <a:ext cx="4427038" cy="1267232"/>
            </a:xfrm>
            <a:custGeom>
              <a:avLst/>
              <a:pathLst>
                <a:path w="4427038" h="1267232">
                  <a:moveTo>
                    <a:pt x="0" y="1267232"/>
                  </a:moveTo>
                  <a:lnTo>
                    <a:pt x="295135" y="1267232"/>
                  </a:lnTo>
                  <a:lnTo>
                    <a:pt x="590271" y="1267232"/>
                  </a:lnTo>
                  <a:lnTo>
                    <a:pt x="885407" y="1267232"/>
                  </a:lnTo>
                  <a:lnTo>
                    <a:pt x="1180543" y="1267232"/>
                  </a:lnTo>
                  <a:lnTo>
                    <a:pt x="1475679" y="1267232"/>
                  </a:lnTo>
                  <a:lnTo>
                    <a:pt x="1770815" y="1108828"/>
                  </a:lnTo>
                  <a:lnTo>
                    <a:pt x="2065951" y="1108828"/>
                  </a:lnTo>
                  <a:lnTo>
                    <a:pt x="2361087" y="1003225"/>
                  </a:lnTo>
                  <a:lnTo>
                    <a:pt x="2656223" y="897622"/>
                  </a:lnTo>
                  <a:lnTo>
                    <a:pt x="2951359" y="792020"/>
                  </a:lnTo>
                  <a:lnTo>
                    <a:pt x="3246495" y="686417"/>
                  </a:lnTo>
                  <a:lnTo>
                    <a:pt x="3541631" y="580814"/>
                  </a:lnTo>
                  <a:lnTo>
                    <a:pt x="3836766" y="686417"/>
                  </a:lnTo>
                  <a:lnTo>
                    <a:pt x="4131902" y="422410"/>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910108"/>
              <a:ext cx="6788126" cy="633616"/>
            </a:xfrm>
            <a:custGeom>
              <a:avLst/>
              <a:pathLst>
                <a:path w="6788126" h="633616">
                  <a:moveTo>
                    <a:pt x="0" y="633616"/>
                  </a:moveTo>
                  <a:lnTo>
                    <a:pt x="295135" y="580814"/>
                  </a:lnTo>
                  <a:lnTo>
                    <a:pt x="590271" y="580814"/>
                  </a:lnTo>
                  <a:lnTo>
                    <a:pt x="885407" y="475212"/>
                  </a:lnTo>
                  <a:lnTo>
                    <a:pt x="1180543" y="475212"/>
                  </a:lnTo>
                  <a:lnTo>
                    <a:pt x="1475679" y="475212"/>
                  </a:lnTo>
                  <a:lnTo>
                    <a:pt x="1770815" y="264006"/>
                  </a:lnTo>
                  <a:lnTo>
                    <a:pt x="2065951" y="264006"/>
                  </a:lnTo>
                  <a:lnTo>
                    <a:pt x="2361087" y="52801"/>
                  </a:lnTo>
                  <a:lnTo>
                    <a:pt x="2656223" y="0"/>
                  </a:lnTo>
                  <a:lnTo>
                    <a:pt x="2951359" y="52801"/>
                  </a:lnTo>
                  <a:lnTo>
                    <a:pt x="3246495" y="52801"/>
                  </a:lnTo>
                  <a:lnTo>
                    <a:pt x="3541631" y="0"/>
                  </a:lnTo>
                  <a:lnTo>
                    <a:pt x="3836766" y="0"/>
                  </a:lnTo>
                  <a:lnTo>
                    <a:pt x="4131902" y="0"/>
                  </a:lnTo>
                  <a:lnTo>
                    <a:pt x="4427038" y="52801"/>
                  </a:lnTo>
                  <a:lnTo>
                    <a:pt x="4722174" y="52801"/>
                  </a:lnTo>
                  <a:lnTo>
                    <a:pt x="5017310" y="0"/>
                  </a:lnTo>
                  <a:lnTo>
                    <a:pt x="5312446" y="52801"/>
                  </a:lnTo>
                  <a:lnTo>
                    <a:pt x="5607582" y="52801"/>
                  </a:lnTo>
                  <a:lnTo>
                    <a:pt x="5902718" y="264006"/>
                  </a:lnTo>
                  <a:lnTo>
                    <a:pt x="6197854" y="633616"/>
                  </a:lnTo>
                  <a:lnTo>
                    <a:pt x="6492990" y="264006"/>
                  </a:lnTo>
                  <a:lnTo>
                    <a:pt x="6788126" y="475212"/>
                  </a:lnTo>
                </a:path>
              </a:pathLst>
            </a:custGeom>
            <a:ln w="27101" cap="flat">
              <a:solidFill>
                <a:srgbClr val="9A32CD">
                  <a:alpha val="100000"/>
                </a:srgbClr>
              </a:solidFill>
              <a:prstDash val="solid"/>
              <a:round/>
            </a:ln>
          </p:spPr>
          <p:txBody>
            <a:bodyPr/>
            <a:lstStyle/>
            <a:p/>
          </p:txBody>
        </p:sp>
        <p:sp>
          <p:nvSpPr>
            <p:cNvPr id="69" name="pl69"/>
            <p:cNvSpPr/>
            <p:nvPr/>
          </p:nvSpPr>
          <p:spPr>
            <a:xfrm>
              <a:off x="2581420" y="5503825"/>
              <a:ext cx="5017310" cy="422410"/>
            </a:xfrm>
            <a:custGeom>
              <a:avLst/>
              <a:pathLst>
                <a:path w="5017310" h="422410">
                  <a:moveTo>
                    <a:pt x="0" y="422410"/>
                  </a:moveTo>
                  <a:lnTo>
                    <a:pt x="295135" y="422410"/>
                  </a:lnTo>
                  <a:lnTo>
                    <a:pt x="590271" y="422410"/>
                  </a:lnTo>
                  <a:lnTo>
                    <a:pt x="885407" y="422410"/>
                  </a:lnTo>
                  <a:lnTo>
                    <a:pt x="1180543" y="422410"/>
                  </a:lnTo>
                  <a:lnTo>
                    <a:pt x="1475679" y="422410"/>
                  </a:lnTo>
                  <a:lnTo>
                    <a:pt x="1770815" y="422410"/>
                  </a:lnTo>
                  <a:lnTo>
                    <a:pt x="2065951" y="316808"/>
                  </a:lnTo>
                  <a:lnTo>
                    <a:pt x="2361087" y="422410"/>
                  </a:lnTo>
                  <a:lnTo>
                    <a:pt x="2361087" y="422410"/>
                  </a:lnTo>
                  <a:lnTo>
                    <a:pt x="2656223" y="422410"/>
                  </a:lnTo>
                  <a:lnTo>
                    <a:pt x="2951359" y="422410"/>
                  </a:lnTo>
                  <a:lnTo>
                    <a:pt x="3246495" y="422410"/>
                  </a:lnTo>
                  <a:lnTo>
                    <a:pt x="3541631" y="422410"/>
                  </a:lnTo>
                  <a:lnTo>
                    <a:pt x="3836766" y="422410"/>
                  </a:lnTo>
                  <a:lnTo>
                    <a:pt x="4131902" y="316808"/>
                  </a:lnTo>
                  <a:lnTo>
                    <a:pt x="4427038" y="211205"/>
                  </a:lnTo>
                  <a:lnTo>
                    <a:pt x="4722174" y="158404"/>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1015710"/>
              <a:ext cx="6788126" cy="4699319"/>
            </a:xfrm>
            <a:custGeom>
              <a:avLst/>
              <a:pathLst>
                <a:path w="6788126" h="4699319">
                  <a:moveTo>
                    <a:pt x="0" y="4646518"/>
                  </a:moveTo>
                  <a:lnTo>
                    <a:pt x="295135" y="4646518"/>
                  </a:lnTo>
                  <a:lnTo>
                    <a:pt x="590271" y="4646518"/>
                  </a:lnTo>
                  <a:lnTo>
                    <a:pt x="885407" y="4646518"/>
                  </a:lnTo>
                  <a:lnTo>
                    <a:pt x="1180543" y="4646518"/>
                  </a:lnTo>
                  <a:lnTo>
                    <a:pt x="1475679" y="4646518"/>
                  </a:lnTo>
                  <a:lnTo>
                    <a:pt x="1770815" y="4646518"/>
                  </a:lnTo>
                  <a:lnTo>
                    <a:pt x="2065951" y="4699319"/>
                  </a:lnTo>
                  <a:lnTo>
                    <a:pt x="2361087" y="4699319"/>
                  </a:lnTo>
                  <a:lnTo>
                    <a:pt x="2656223" y="4646518"/>
                  </a:lnTo>
                  <a:lnTo>
                    <a:pt x="2951359" y="2376060"/>
                  </a:lnTo>
                  <a:lnTo>
                    <a:pt x="3246495" y="1636841"/>
                  </a:lnTo>
                  <a:lnTo>
                    <a:pt x="3541631" y="1267232"/>
                  </a:lnTo>
                  <a:lnTo>
                    <a:pt x="3836766" y="1214430"/>
                  </a:lnTo>
                  <a:lnTo>
                    <a:pt x="4131902" y="1161629"/>
                  </a:lnTo>
                  <a:lnTo>
                    <a:pt x="4427038" y="897622"/>
                  </a:lnTo>
                  <a:lnTo>
                    <a:pt x="4722174" y="686417"/>
                  </a:lnTo>
                  <a:lnTo>
                    <a:pt x="5017310" y="580814"/>
                  </a:lnTo>
                  <a:lnTo>
                    <a:pt x="5312446" y="422410"/>
                  </a:lnTo>
                  <a:lnTo>
                    <a:pt x="5607582" y="0"/>
                  </a:lnTo>
                  <a:lnTo>
                    <a:pt x="5902718" y="105602"/>
                  </a:lnTo>
                  <a:lnTo>
                    <a:pt x="6197854" y="369609"/>
                  </a:lnTo>
                  <a:lnTo>
                    <a:pt x="6492990" y="105602"/>
                  </a:lnTo>
                  <a:lnTo>
                    <a:pt x="6788126" y="264006"/>
                  </a:lnTo>
                </a:path>
              </a:pathLst>
            </a:custGeom>
            <a:ln w="27101" cap="flat">
              <a:solidFill>
                <a:srgbClr val="FB9A99">
                  <a:alpha val="100000"/>
                </a:srgbClr>
              </a:solidFill>
              <a:prstDash val="solid"/>
              <a:round/>
            </a:ln>
          </p:spPr>
          <p:txBody>
            <a:bodyPr/>
            <a:lstStyle/>
            <a:p/>
          </p:txBody>
        </p:sp>
        <p:sp>
          <p:nvSpPr>
            <p:cNvPr id="71" name="pl71"/>
            <p:cNvSpPr/>
            <p:nvPr/>
          </p:nvSpPr>
          <p:spPr>
            <a:xfrm>
              <a:off x="810605" y="2335744"/>
              <a:ext cx="6788126" cy="1636841"/>
            </a:xfrm>
            <a:custGeom>
              <a:avLst/>
              <a:pathLst>
                <a:path w="6788126" h="1636841">
                  <a:moveTo>
                    <a:pt x="0" y="1636841"/>
                  </a:moveTo>
                  <a:lnTo>
                    <a:pt x="295135" y="1636841"/>
                  </a:lnTo>
                  <a:lnTo>
                    <a:pt x="590271" y="1636841"/>
                  </a:lnTo>
                  <a:lnTo>
                    <a:pt x="885407" y="1531239"/>
                  </a:lnTo>
                  <a:lnTo>
                    <a:pt x="1180543" y="1478437"/>
                  </a:lnTo>
                  <a:lnTo>
                    <a:pt x="1475679" y="1267232"/>
                  </a:lnTo>
                  <a:lnTo>
                    <a:pt x="1770815" y="1161629"/>
                  </a:lnTo>
                  <a:lnTo>
                    <a:pt x="2065951" y="1108828"/>
                  </a:lnTo>
                  <a:lnTo>
                    <a:pt x="2361087" y="1003225"/>
                  </a:lnTo>
                  <a:lnTo>
                    <a:pt x="2656223" y="950424"/>
                  </a:lnTo>
                  <a:lnTo>
                    <a:pt x="2951359" y="739218"/>
                  </a:lnTo>
                  <a:lnTo>
                    <a:pt x="3246495" y="633616"/>
                  </a:lnTo>
                  <a:lnTo>
                    <a:pt x="3541631" y="580814"/>
                  </a:lnTo>
                  <a:lnTo>
                    <a:pt x="3836766" y="580814"/>
                  </a:lnTo>
                  <a:lnTo>
                    <a:pt x="4131902" y="528013"/>
                  </a:lnTo>
                  <a:lnTo>
                    <a:pt x="4427038" y="475212"/>
                  </a:lnTo>
                  <a:lnTo>
                    <a:pt x="4722174" y="369609"/>
                  </a:lnTo>
                  <a:lnTo>
                    <a:pt x="5017310" y="105602"/>
                  </a:lnTo>
                  <a:lnTo>
                    <a:pt x="5312446" y="105602"/>
                  </a:lnTo>
                  <a:lnTo>
                    <a:pt x="5607582" y="0"/>
                  </a:lnTo>
                  <a:lnTo>
                    <a:pt x="5902718" y="105602"/>
                  </a:lnTo>
                  <a:lnTo>
                    <a:pt x="6197854" y="316808"/>
                  </a:lnTo>
                  <a:lnTo>
                    <a:pt x="6492990" y="0"/>
                  </a:lnTo>
                  <a:lnTo>
                    <a:pt x="6788126" y="105602"/>
                  </a:lnTo>
                </a:path>
              </a:pathLst>
            </a:custGeom>
            <a:ln w="27101" cap="flat">
              <a:solidFill>
                <a:srgbClr val="002759">
                  <a:alpha val="100000"/>
                </a:srgbClr>
              </a:solidFill>
              <a:prstDash val="solid"/>
              <a:round/>
            </a:ln>
          </p:spPr>
          <p:txBody>
            <a:bodyPr/>
            <a:lstStyle/>
            <a:p/>
          </p:txBody>
        </p:sp>
        <p:sp>
          <p:nvSpPr>
            <p:cNvPr id="72" name="pt72"/>
            <p:cNvSpPr/>
            <p:nvPr/>
          </p:nvSpPr>
          <p:spPr>
            <a:xfrm>
              <a:off x="785779" y="39477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39477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39477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0501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294453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6277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1296" y="1340789"/>
              <a:ext cx="153458" cy="101007"/>
            </a:xfrm>
            <a:custGeom>
              <a:avLst/>
              <a:pathLst>
                <a:path w="153458" h="101007">
                  <a:moveTo>
                    <a:pt x="153458" y="101007"/>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13577" y="1339070"/>
              <a:ext cx="1022383" cy="451130"/>
            </a:xfrm>
            <a:custGeom>
              <a:avLst/>
              <a:pathLst>
                <a:path w="1022383" h="451130">
                  <a:moveTo>
                    <a:pt x="1022383" y="451130"/>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5562" y="3659937"/>
              <a:ext cx="1159028" cy="286403"/>
            </a:xfrm>
            <a:custGeom>
              <a:avLst/>
              <a:pathLst>
                <a:path w="1159028" h="286403">
                  <a:moveTo>
                    <a:pt x="1159028" y="286403"/>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4652" y="5403648"/>
              <a:ext cx="1099701" cy="374774"/>
            </a:xfrm>
            <a:custGeom>
              <a:avLst/>
              <a:pathLst>
                <a:path w="1099701" h="374774">
                  <a:moveTo>
                    <a:pt x="1099701" y="374774"/>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1333" y="1393568"/>
              <a:ext cx="1277763" cy="836231"/>
            </a:xfrm>
            <a:custGeom>
              <a:avLst/>
              <a:pathLst>
                <a:path w="1277763" h="836231">
                  <a:moveTo>
                    <a:pt x="1277763" y="836231"/>
                  </a:moveTo>
                  <a:lnTo>
                    <a:pt x="0" y="0"/>
                  </a:lnTo>
                </a:path>
              </a:pathLst>
            </a:custGeom>
            <a:ln w="27101" cap="rnd">
              <a:solidFill>
                <a:srgbClr val="E31A1C">
                  <a:alpha val="100000"/>
                </a:srgbClr>
              </a:solidFill>
              <a:prstDash val="dot"/>
              <a:round/>
            </a:ln>
          </p:spPr>
          <p:txBody>
            <a:bodyPr/>
            <a:lstStyle/>
            <a:p/>
          </p:txBody>
        </p:sp>
        <p:sp>
          <p:nvSpPr>
            <p:cNvPr id="101" name="pl101"/>
            <p:cNvSpPr/>
            <p:nvPr/>
          </p:nvSpPr>
          <p:spPr>
            <a:xfrm>
              <a:off x="7616775" y="1267346"/>
              <a:ext cx="916815" cy="12132"/>
            </a:xfrm>
            <a:custGeom>
              <a:avLst/>
              <a:pathLst>
                <a:path w="916815" h="12132">
                  <a:moveTo>
                    <a:pt x="916815" y="0"/>
                  </a:moveTo>
                  <a:lnTo>
                    <a:pt x="0" y="12132"/>
                  </a:lnTo>
                </a:path>
              </a:pathLst>
            </a:custGeom>
            <a:ln w="27101" cap="rnd">
              <a:solidFill>
                <a:srgbClr val="FF7F00">
                  <a:alpha val="100000"/>
                </a:srgbClr>
              </a:solidFill>
              <a:prstDash val="dot"/>
              <a:round/>
            </a:ln>
          </p:spPr>
          <p:txBody>
            <a:bodyPr/>
            <a:lstStyle/>
            <a:p/>
          </p:txBody>
        </p:sp>
        <p:sp>
          <p:nvSpPr>
            <p:cNvPr id="102" name="pl102"/>
            <p:cNvSpPr/>
            <p:nvPr/>
          </p:nvSpPr>
          <p:spPr>
            <a:xfrm>
              <a:off x="7604216" y="1660304"/>
              <a:ext cx="453196" cy="906952"/>
            </a:xfrm>
            <a:custGeom>
              <a:avLst/>
              <a:pathLst>
                <a:path w="453196" h="906952">
                  <a:moveTo>
                    <a:pt x="453196" y="906952"/>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09350" y="4668320"/>
              <a:ext cx="924133" cy="810723"/>
            </a:xfrm>
            <a:custGeom>
              <a:avLst/>
              <a:pathLst>
                <a:path w="924133" h="810723">
                  <a:moveTo>
                    <a:pt x="924133" y="810723"/>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11831" y="1393245"/>
              <a:ext cx="1084366" cy="655967"/>
            </a:xfrm>
            <a:custGeom>
              <a:avLst/>
              <a:pathLst>
                <a:path w="1084366" h="655967">
                  <a:moveTo>
                    <a:pt x="1084366" y="655967"/>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15479" y="1284011"/>
              <a:ext cx="954158" cy="244610"/>
            </a:xfrm>
            <a:custGeom>
              <a:avLst/>
              <a:pathLst>
                <a:path w="954158" h="244610">
                  <a:moveTo>
                    <a:pt x="954158" y="244610"/>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1770" y="2452704"/>
              <a:ext cx="329081" cy="1229768"/>
            </a:xfrm>
            <a:custGeom>
              <a:avLst/>
              <a:pathLst>
                <a:path w="329081" h="1229768">
                  <a:moveTo>
                    <a:pt x="329081" y="1229768"/>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1441797"/>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1465974"/>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1710414"/>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1734591"/>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3864629"/>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2"/>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3909079"/>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45773" y="5697718"/>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4" name="tx114"/>
            <p:cNvSpPr/>
            <p:nvPr/>
          </p:nvSpPr>
          <p:spPr>
            <a:xfrm>
              <a:off x="8668633" y="5743438"/>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5" name="pg115"/>
            <p:cNvSpPr/>
            <p:nvPr/>
          </p:nvSpPr>
          <p:spPr>
            <a:xfrm>
              <a:off x="8693942" y="2229799"/>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6" name="tx116"/>
            <p:cNvSpPr/>
            <p:nvPr/>
          </p:nvSpPr>
          <p:spPr>
            <a:xfrm>
              <a:off x="8716802" y="2275519"/>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7" name="pg117"/>
            <p:cNvSpPr/>
            <p:nvPr/>
          </p:nvSpPr>
          <p:spPr>
            <a:xfrm>
              <a:off x="8465010" y="1182824"/>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8" name="tx118"/>
            <p:cNvSpPr/>
            <p:nvPr/>
          </p:nvSpPr>
          <p:spPr>
            <a:xfrm>
              <a:off x="8487870" y="1227273"/>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9" name="pg119"/>
            <p:cNvSpPr/>
            <p:nvPr/>
          </p:nvSpPr>
          <p:spPr>
            <a:xfrm>
              <a:off x="7988833" y="2489725"/>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0" name="tx120"/>
            <p:cNvSpPr/>
            <p:nvPr/>
          </p:nvSpPr>
          <p:spPr>
            <a:xfrm>
              <a:off x="8011693" y="2533857"/>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1" name="pg121"/>
            <p:cNvSpPr/>
            <p:nvPr/>
          </p:nvSpPr>
          <p:spPr>
            <a:xfrm>
              <a:off x="8464904" y="5400100"/>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2" name="tx122"/>
            <p:cNvSpPr/>
            <p:nvPr/>
          </p:nvSpPr>
          <p:spPr>
            <a:xfrm>
              <a:off x="8487764" y="5444550"/>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3" name="pg123"/>
            <p:cNvSpPr/>
            <p:nvPr/>
          </p:nvSpPr>
          <p:spPr>
            <a:xfrm>
              <a:off x="8627618" y="1969606"/>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4" name="tx124"/>
            <p:cNvSpPr/>
            <p:nvPr/>
          </p:nvSpPr>
          <p:spPr>
            <a:xfrm>
              <a:off x="8650478" y="2014056"/>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5" name="pg125"/>
            <p:cNvSpPr/>
            <p:nvPr/>
          </p:nvSpPr>
          <p:spPr>
            <a:xfrm>
              <a:off x="8501057" y="1447521"/>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6" name="tx126"/>
            <p:cNvSpPr/>
            <p:nvPr/>
          </p:nvSpPr>
          <p:spPr>
            <a:xfrm>
              <a:off x="8523917" y="1491971"/>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7" name="pg127"/>
            <p:cNvSpPr/>
            <p:nvPr/>
          </p:nvSpPr>
          <p:spPr>
            <a:xfrm>
              <a:off x="7862272" y="3603516"/>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2"/>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8" name="tx128"/>
            <p:cNvSpPr/>
            <p:nvPr/>
          </p:nvSpPr>
          <p:spPr>
            <a:xfrm>
              <a:off x="7885132" y="3626370"/>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9" name="pl129"/>
            <p:cNvSpPr/>
            <p:nvPr/>
          </p:nvSpPr>
          <p:spPr>
            <a:xfrm>
              <a:off x="822107" y="3981464"/>
              <a:ext cx="110036" cy="84937"/>
            </a:xfrm>
            <a:custGeom>
              <a:avLst/>
              <a:pathLst>
                <a:path w="110036" h="84937">
                  <a:moveTo>
                    <a:pt x="110036" y="84937"/>
                  </a:moveTo>
                  <a:lnTo>
                    <a:pt x="0" y="0"/>
                  </a:lnTo>
                </a:path>
              </a:pathLst>
            </a:custGeom>
            <a:ln w="13550" cap="rnd">
              <a:solidFill>
                <a:srgbClr val="002759">
                  <a:alpha val="100000"/>
                </a:srgbClr>
              </a:solidFill>
              <a:prstDash val="solid"/>
              <a:round/>
            </a:ln>
          </p:spPr>
          <p:txBody>
            <a:bodyPr/>
            <a:lstStyle/>
            <a:p/>
          </p:txBody>
        </p:sp>
        <p:sp>
          <p:nvSpPr>
            <p:cNvPr id="130" name="pg130"/>
            <p:cNvSpPr/>
            <p:nvPr/>
          </p:nvSpPr>
          <p:spPr>
            <a:xfrm>
              <a:off x="849536" y="40664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895256" y="41101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37</a:t>
              </a:r>
            </a:p>
          </p:txBody>
        </p:sp>
        <p:sp>
          <p:nvSpPr>
            <p:cNvPr id="132" name="pg132"/>
            <p:cNvSpPr/>
            <p:nvPr/>
          </p:nvSpPr>
          <p:spPr>
            <a:xfrm>
              <a:off x="3675432" y="316877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3721152" y="321295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54</a:t>
              </a:r>
            </a:p>
          </p:txBody>
        </p:sp>
        <p:sp>
          <p:nvSpPr>
            <p:cNvPr id="134" name="pg134"/>
            <p:cNvSpPr/>
            <p:nvPr/>
          </p:nvSpPr>
          <p:spPr>
            <a:xfrm>
              <a:off x="6331644" y="24295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6377364" y="2473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68</a:t>
              </a:r>
            </a:p>
          </p:txBody>
        </p:sp>
        <p:sp>
          <p:nvSpPr>
            <p:cNvPr id="136" name="pg136"/>
            <p:cNvSpPr/>
            <p:nvPr/>
          </p:nvSpPr>
          <p:spPr>
            <a:xfrm>
              <a:off x="7512199" y="253515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7557919" y="25789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66</a:t>
              </a:r>
            </a:p>
          </p:txBody>
        </p:sp>
        <p:sp>
          <p:nvSpPr>
            <p:cNvPr id="138" name="rc138"/>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39" name="tx139"/>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7" name="tx147"/>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9" name="tx149"/>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2" name="tx152"/>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3" name="tx153"/>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4" name="tx154"/>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tx157"/>
            <p:cNvSpPr/>
            <p:nvPr/>
          </p:nvSpPr>
          <p:spPr>
            <a:xfrm>
              <a:off x="3575104" y="403202"/>
              <a:ext cx="2728019"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EAPR, 2000-2023</a:t>
              </a:r>
            </a:p>
          </p:txBody>
        </p:sp>
        <p:sp>
          <p:nvSpPr>
            <p:cNvPr id="158" name="tx15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0" name="tx160"/>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66%.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205206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736909"/>
              <a:ext cx="336759" cy="3424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79143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476277"/>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764172"/>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 name="rc14"/>
            <p:cNvSpPr/>
            <p:nvPr/>
          </p:nvSpPr>
          <p:spPr>
            <a:xfrm>
              <a:off x="1295275"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70964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205206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2736909"/>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479143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3764172"/>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4" name="rc24"/>
            <p:cNvSpPr/>
            <p:nvPr/>
          </p:nvSpPr>
          <p:spPr>
            <a:xfrm>
              <a:off x="1632034"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 name="rc25"/>
            <p:cNvSpPr/>
            <p:nvPr/>
          </p:nvSpPr>
          <p:spPr>
            <a:xfrm>
              <a:off x="1632034"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205206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2736909"/>
              <a:ext cx="336759" cy="3424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479143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3764172"/>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4" name="rc34"/>
            <p:cNvSpPr/>
            <p:nvPr/>
          </p:nvSpPr>
          <p:spPr>
            <a:xfrm>
              <a:off x="1968793"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 name="rc35"/>
            <p:cNvSpPr/>
            <p:nvPr/>
          </p:nvSpPr>
          <p:spPr>
            <a:xfrm>
              <a:off x="1968793" y="170964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 name="rc36"/>
            <p:cNvSpPr/>
            <p:nvPr/>
          </p:nvSpPr>
          <p:spPr>
            <a:xfrm>
              <a:off x="1968793" y="205206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2736909"/>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4791435"/>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3764172"/>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44" name="rc44"/>
            <p:cNvSpPr/>
            <p:nvPr/>
          </p:nvSpPr>
          <p:spPr>
            <a:xfrm>
              <a:off x="2305552"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 name="rc45"/>
            <p:cNvSpPr/>
            <p:nvPr/>
          </p:nvSpPr>
          <p:spPr>
            <a:xfrm>
              <a:off x="2305552"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 name="rc46"/>
            <p:cNvSpPr/>
            <p:nvPr/>
          </p:nvSpPr>
          <p:spPr>
            <a:xfrm>
              <a:off x="2305552"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7" name="rc47"/>
            <p:cNvSpPr/>
            <p:nvPr/>
          </p:nvSpPr>
          <p:spPr>
            <a:xfrm>
              <a:off x="2305552" y="2736909"/>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367225"/>
              <a:ext cx="336759" cy="34242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2394488"/>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5476277"/>
              <a:ext cx="336759" cy="34242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3764172"/>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54" name="rc54"/>
            <p:cNvSpPr/>
            <p:nvPr/>
          </p:nvSpPr>
          <p:spPr>
            <a:xfrm>
              <a:off x="2642311"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5" name="rc55"/>
            <p:cNvSpPr/>
            <p:nvPr/>
          </p:nvSpPr>
          <p:spPr>
            <a:xfrm>
              <a:off x="2642311"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 name="rc56"/>
            <p:cNvSpPr/>
            <p:nvPr/>
          </p:nvSpPr>
          <p:spPr>
            <a:xfrm>
              <a:off x="2642311"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36909"/>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2642311" y="1367225"/>
              <a:ext cx="336759" cy="3424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5476277"/>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3764172"/>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64" name="rc64"/>
            <p:cNvSpPr/>
            <p:nvPr/>
          </p:nvSpPr>
          <p:spPr>
            <a:xfrm>
              <a:off x="2979070"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5" name="rc65"/>
            <p:cNvSpPr/>
            <p:nvPr/>
          </p:nvSpPr>
          <p:spPr>
            <a:xfrm>
              <a:off x="2979070"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2979070"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7" name="rc67"/>
            <p:cNvSpPr/>
            <p:nvPr/>
          </p:nvSpPr>
          <p:spPr>
            <a:xfrm>
              <a:off x="2979070" y="2736909"/>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8" name="rc68"/>
            <p:cNvSpPr/>
            <p:nvPr/>
          </p:nvSpPr>
          <p:spPr>
            <a:xfrm>
              <a:off x="2979070" y="1367225"/>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9" name="rc69"/>
            <p:cNvSpPr/>
            <p:nvPr/>
          </p:nvSpPr>
          <p:spPr>
            <a:xfrm>
              <a:off x="2979070"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479143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5476277"/>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315830"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6" name="rc76"/>
            <p:cNvSpPr/>
            <p:nvPr/>
          </p:nvSpPr>
          <p:spPr>
            <a:xfrm>
              <a:off x="3315830"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205206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3315830" y="2736909"/>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9" name="rc79"/>
            <p:cNvSpPr/>
            <p:nvPr/>
          </p:nvSpPr>
          <p:spPr>
            <a:xfrm>
              <a:off x="3315830" y="1367225"/>
              <a:ext cx="336759" cy="342421"/>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0" name="rc80"/>
            <p:cNvSpPr/>
            <p:nvPr/>
          </p:nvSpPr>
          <p:spPr>
            <a:xfrm>
              <a:off x="3315830"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1" name="rc81"/>
            <p:cNvSpPr/>
            <p:nvPr/>
          </p:nvSpPr>
          <p:spPr>
            <a:xfrm>
              <a:off x="3315830" y="4791435"/>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5476277"/>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5133856"/>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652589"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7" name="rc87"/>
            <p:cNvSpPr/>
            <p:nvPr/>
          </p:nvSpPr>
          <p:spPr>
            <a:xfrm>
              <a:off x="3652589"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8" name="rc88"/>
            <p:cNvSpPr/>
            <p:nvPr/>
          </p:nvSpPr>
          <p:spPr>
            <a:xfrm>
              <a:off x="3652589"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9" name="rc89"/>
            <p:cNvSpPr/>
            <p:nvPr/>
          </p:nvSpPr>
          <p:spPr>
            <a:xfrm>
              <a:off x="3652589"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0" name="rc90"/>
            <p:cNvSpPr/>
            <p:nvPr/>
          </p:nvSpPr>
          <p:spPr>
            <a:xfrm>
              <a:off x="3652589" y="1367225"/>
              <a:ext cx="336759" cy="3424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1" name="rc91"/>
            <p:cNvSpPr/>
            <p:nvPr/>
          </p:nvSpPr>
          <p:spPr>
            <a:xfrm>
              <a:off x="3652589"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2" name="rc92"/>
            <p:cNvSpPr/>
            <p:nvPr/>
          </p:nvSpPr>
          <p:spPr>
            <a:xfrm>
              <a:off x="3652589"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3" name="rc93"/>
            <p:cNvSpPr/>
            <p:nvPr/>
          </p:nvSpPr>
          <p:spPr>
            <a:xfrm>
              <a:off x="3652589" y="5476277"/>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5133856"/>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989348"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3989348"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3989348"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3989348"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3989348" y="1367225"/>
              <a:ext cx="336759" cy="3424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3" name="rc103"/>
            <p:cNvSpPr/>
            <p:nvPr/>
          </p:nvSpPr>
          <p:spPr>
            <a:xfrm>
              <a:off x="3989348"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4" name="rc104"/>
            <p:cNvSpPr/>
            <p:nvPr/>
          </p:nvSpPr>
          <p:spPr>
            <a:xfrm>
              <a:off x="3989348"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5" name="rc105"/>
            <p:cNvSpPr/>
            <p:nvPr/>
          </p:nvSpPr>
          <p:spPr>
            <a:xfrm>
              <a:off x="3989348" y="5476277"/>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6" name="rc106"/>
            <p:cNvSpPr/>
            <p:nvPr/>
          </p:nvSpPr>
          <p:spPr>
            <a:xfrm>
              <a:off x="3989348"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326107"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1" name="rc111"/>
            <p:cNvSpPr/>
            <p:nvPr/>
          </p:nvSpPr>
          <p:spPr>
            <a:xfrm>
              <a:off x="4326107"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4326107"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4326107"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4326107" y="1367225"/>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5" name="rc115"/>
            <p:cNvSpPr/>
            <p:nvPr/>
          </p:nvSpPr>
          <p:spPr>
            <a:xfrm>
              <a:off x="4326107" y="2394488"/>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6" name="rc116"/>
            <p:cNvSpPr/>
            <p:nvPr/>
          </p:nvSpPr>
          <p:spPr>
            <a:xfrm>
              <a:off x="4326107"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7" name="rc117"/>
            <p:cNvSpPr/>
            <p:nvPr/>
          </p:nvSpPr>
          <p:spPr>
            <a:xfrm>
              <a:off x="4326107" y="547627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8" name="rc118"/>
            <p:cNvSpPr/>
            <p:nvPr/>
          </p:nvSpPr>
          <p:spPr>
            <a:xfrm>
              <a:off x="4326107"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326107"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5133856"/>
              <a:ext cx="336759" cy="34242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62866"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4662866"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4662866"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4662866"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6" name="rc126"/>
            <p:cNvSpPr/>
            <p:nvPr/>
          </p:nvSpPr>
          <p:spPr>
            <a:xfrm>
              <a:off x="4662866" y="1367225"/>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7" name="rc127"/>
            <p:cNvSpPr/>
            <p:nvPr/>
          </p:nvSpPr>
          <p:spPr>
            <a:xfrm>
              <a:off x="4662866" y="2394488"/>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8" name="rc128"/>
            <p:cNvSpPr/>
            <p:nvPr/>
          </p:nvSpPr>
          <p:spPr>
            <a:xfrm>
              <a:off x="4662866"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4662866" y="547627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0" name="rc130"/>
            <p:cNvSpPr/>
            <p:nvPr/>
          </p:nvSpPr>
          <p:spPr>
            <a:xfrm>
              <a:off x="4662866"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62866"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4662866" y="5133856"/>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1367225"/>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394488"/>
              <a:ext cx="336759" cy="34242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5133856"/>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5336384"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7" name="rc147"/>
            <p:cNvSpPr/>
            <p:nvPr/>
          </p:nvSpPr>
          <p:spPr>
            <a:xfrm>
              <a:off x="5336384"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36384"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5336384"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0" name="rc150"/>
            <p:cNvSpPr/>
            <p:nvPr/>
          </p:nvSpPr>
          <p:spPr>
            <a:xfrm>
              <a:off x="5336384" y="1367225"/>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5336384" y="2394488"/>
              <a:ext cx="336759" cy="34242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52" name="rc152"/>
            <p:cNvSpPr/>
            <p:nvPr/>
          </p:nvSpPr>
          <p:spPr>
            <a:xfrm>
              <a:off x="5336384"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3" name="rc153"/>
            <p:cNvSpPr/>
            <p:nvPr/>
          </p:nvSpPr>
          <p:spPr>
            <a:xfrm>
              <a:off x="5336384" y="547627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4" name="rc154"/>
            <p:cNvSpPr/>
            <p:nvPr/>
          </p:nvSpPr>
          <p:spPr>
            <a:xfrm>
              <a:off x="5336384"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336384"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6" name="rc156"/>
            <p:cNvSpPr/>
            <p:nvPr/>
          </p:nvSpPr>
          <p:spPr>
            <a:xfrm>
              <a:off x="5336384" y="5133856"/>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7" name="rc157"/>
            <p:cNvSpPr/>
            <p:nvPr/>
          </p:nvSpPr>
          <p:spPr>
            <a:xfrm>
              <a:off x="5336384"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5673143"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9" name="rc159"/>
            <p:cNvSpPr/>
            <p:nvPr/>
          </p:nvSpPr>
          <p:spPr>
            <a:xfrm>
              <a:off x="5673143"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0" name="rc160"/>
            <p:cNvSpPr/>
            <p:nvPr/>
          </p:nvSpPr>
          <p:spPr>
            <a:xfrm>
              <a:off x="5673143"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1" name="rc161"/>
            <p:cNvSpPr/>
            <p:nvPr/>
          </p:nvSpPr>
          <p:spPr>
            <a:xfrm>
              <a:off x="5673143"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2" name="rc162"/>
            <p:cNvSpPr/>
            <p:nvPr/>
          </p:nvSpPr>
          <p:spPr>
            <a:xfrm>
              <a:off x="5673143" y="1367225"/>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3" name="rc163"/>
            <p:cNvSpPr/>
            <p:nvPr/>
          </p:nvSpPr>
          <p:spPr>
            <a:xfrm>
              <a:off x="5673143" y="2394488"/>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5673143" y="547627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5673143" y="3079330"/>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67" name="rc167"/>
            <p:cNvSpPr/>
            <p:nvPr/>
          </p:nvSpPr>
          <p:spPr>
            <a:xfrm>
              <a:off x="5673143"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8" name="rc168"/>
            <p:cNvSpPr/>
            <p:nvPr/>
          </p:nvSpPr>
          <p:spPr>
            <a:xfrm>
              <a:off x="5673143" y="5133856"/>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5673143"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6009902"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1" name="rc171"/>
            <p:cNvSpPr/>
            <p:nvPr/>
          </p:nvSpPr>
          <p:spPr>
            <a:xfrm>
              <a:off x="6009902"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2" name="rc172"/>
            <p:cNvSpPr/>
            <p:nvPr/>
          </p:nvSpPr>
          <p:spPr>
            <a:xfrm>
              <a:off x="6009902"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3" name="rc173"/>
            <p:cNvSpPr/>
            <p:nvPr/>
          </p:nvSpPr>
          <p:spPr>
            <a:xfrm>
              <a:off x="6009902"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4" name="rc174"/>
            <p:cNvSpPr/>
            <p:nvPr/>
          </p:nvSpPr>
          <p:spPr>
            <a:xfrm>
              <a:off x="6009902" y="1367225"/>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5" name="rc175"/>
            <p:cNvSpPr/>
            <p:nvPr/>
          </p:nvSpPr>
          <p:spPr>
            <a:xfrm>
              <a:off x="6009902" y="2394488"/>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76" name="rc176"/>
            <p:cNvSpPr/>
            <p:nvPr/>
          </p:nvSpPr>
          <p:spPr>
            <a:xfrm>
              <a:off x="6009902" y="4106593"/>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77" name="rc177"/>
            <p:cNvSpPr/>
            <p:nvPr/>
          </p:nvSpPr>
          <p:spPr>
            <a:xfrm>
              <a:off x="6009902"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6009902" y="5476277"/>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9" name="rc179"/>
            <p:cNvSpPr/>
            <p:nvPr/>
          </p:nvSpPr>
          <p:spPr>
            <a:xfrm>
              <a:off x="6009902" y="3079330"/>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80" name="rc180"/>
            <p:cNvSpPr/>
            <p:nvPr/>
          </p:nvSpPr>
          <p:spPr>
            <a:xfrm>
              <a:off x="6009902"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6009902" y="5133856"/>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6009902"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6346662"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4" name="rc184"/>
            <p:cNvSpPr/>
            <p:nvPr/>
          </p:nvSpPr>
          <p:spPr>
            <a:xfrm>
              <a:off x="6346662"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5" name="rc185"/>
            <p:cNvSpPr/>
            <p:nvPr/>
          </p:nvSpPr>
          <p:spPr>
            <a:xfrm>
              <a:off x="6346662"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346662"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346662" y="1367225"/>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8" name="rc188"/>
            <p:cNvSpPr/>
            <p:nvPr/>
          </p:nvSpPr>
          <p:spPr>
            <a:xfrm>
              <a:off x="6346662" y="2394488"/>
              <a:ext cx="336759" cy="34242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9" name="rc189"/>
            <p:cNvSpPr/>
            <p:nvPr/>
          </p:nvSpPr>
          <p:spPr>
            <a:xfrm>
              <a:off x="6346662" y="4106593"/>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0" name="rc190"/>
            <p:cNvSpPr/>
            <p:nvPr/>
          </p:nvSpPr>
          <p:spPr>
            <a:xfrm>
              <a:off x="6346662"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1" name="rc191"/>
            <p:cNvSpPr/>
            <p:nvPr/>
          </p:nvSpPr>
          <p:spPr>
            <a:xfrm>
              <a:off x="6346662"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2" name="rc192"/>
            <p:cNvSpPr/>
            <p:nvPr/>
          </p:nvSpPr>
          <p:spPr>
            <a:xfrm>
              <a:off x="6346662" y="3079330"/>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93" name="rc193"/>
            <p:cNvSpPr/>
            <p:nvPr/>
          </p:nvSpPr>
          <p:spPr>
            <a:xfrm>
              <a:off x="6346662"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4" name="rc194"/>
            <p:cNvSpPr/>
            <p:nvPr/>
          </p:nvSpPr>
          <p:spPr>
            <a:xfrm>
              <a:off x="6346662" y="5133856"/>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5" name="rc195"/>
            <p:cNvSpPr/>
            <p:nvPr/>
          </p:nvSpPr>
          <p:spPr>
            <a:xfrm>
              <a:off x="6346662"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6" name="rc196"/>
            <p:cNvSpPr/>
            <p:nvPr/>
          </p:nvSpPr>
          <p:spPr>
            <a:xfrm>
              <a:off x="6683421"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6683421"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8" name="rc198"/>
            <p:cNvSpPr/>
            <p:nvPr/>
          </p:nvSpPr>
          <p:spPr>
            <a:xfrm>
              <a:off x="6683421"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6683421"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6683421" y="1367225"/>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1" name="rc201"/>
            <p:cNvSpPr/>
            <p:nvPr/>
          </p:nvSpPr>
          <p:spPr>
            <a:xfrm>
              <a:off x="6683421" y="2394488"/>
              <a:ext cx="336759" cy="34242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02" name="rc202"/>
            <p:cNvSpPr/>
            <p:nvPr/>
          </p:nvSpPr>
          <p:spPr>
            <a:xfrm>
              <a:off x="6683421" y="4106593"/>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3" name="rc203"/>
            <p:cNvSpPr/>
            <p:nvPr/>
          </p:nvSpPr>
          <p:spPr>
            <a:xfrm>
              <a:off x="6683421"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83421" y="547627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5" name="rc205"/>
            <p:cNvSpPr/>
            <p:nvPr/>
          </p:nvSpPr>
          <p:spPr>
            <a:xfrm>
              <a:off x="6683421" y="3079330"/>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6" name="rc206"/>
            <p:cNvSpPr/>
            <p:nvPr/>
          </p:nvSpPr>
          <p:spPr>
            <a:xfrm>
              <a:off x="6683421"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7" name="rc207"/>
            <p:cNvSpPr/>
            <p:nvPr/>
          </p:nvSpPr>
          <p:spPr>
            <a:xfrm>
              <a:off x="6683421" y="5133856"/>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8" name="rc208"/>
            <p:cNvSpPr/>
            <p:nvPr/>
          </p:nvSpPr>
          <p:spPr>
            <a:xfrm>
              <a:off x="6683421"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9" name="rc209"/>
            <p:cNvSpPr/>
            <p:nvPr/>
          </p:nvSpPr>
          <p:spPr>
            <a:xfrm>
              <a:off x="7020180"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0" name="rc210"/>
            <p:cNvSpPr/>
            <p:nvPr/>
          </p:nvSpPr>
          <p:spPr>
            <a:xfrm>
              <a:off x="7020180"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1" name="rc211"/>
            <p:cNvSpPr/>
            <p:nvPr/>
          </p:nvSpPr>
          <p:spPr>
            <a:xfrm>
              <a:off x="7020180"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7020180"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3" name="rc213"/>
            <p:cNvSpPr/>
            <p:nvPr/>
          </p:nvSpPr>
          <p:spPr>
            <a:xfrm>
              <a:off x="7020180" y="136722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4" name="rc214"/>
            <p:cNvSpPr/>
            <p:nvPr/>
          </p:nvSpPr>
          <p:spPr>
            <a:xfrm>
              <a:off x="7020180" y="2394488"/>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5" name="rc215"/>
            <p:cNvSpPr/>
            <p:nvPr/>
          </p:nvSpPr>
          <p:spPr>
            <a:xfrm>
              <a:off x="7020180" y="4106593"/>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6" name="rc216"/>
            <p:cNvSpPr/>
            <p:nvPr/>
          </p:nvSpPr>
          <p:spPr>
            <a:xfrm>
              <a:off x="7020180"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7" name="rc217"/>
            <p:cNvSpPr/>
            <p:nvPr/>
          </p:nvSpPr>
          <p:spPr>
            <a:xfrm>
              <a:off x="7020180" y="547627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8" name="rc218"/>
            <p:cNvSpPr/>
            <p:nvPr/>
          </p:nvSpPr>
          <p:spPr>
            <a:xfrm>
              <a:off x="7020180" y="3079330"/>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19" name="rc219"/>
            <p:cNvSpPr/>
            <p:nvPr/>
          </p:nvSpPr>
          <p:spPr>
            <a:xfrm>
              <a:off x="7020180"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7020180" y="5133856"/>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1" name="rc221"/>
            <p:cNvSpPr/>
            <p:nvPr/>
          </p:nvSpPr>
          <p:spPr>
            <a:xfrm>
              <a:off x="702018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2" name="rc222"/>
            <p:cNvSpPr/>
            <p:nvPr/>
          </p:nvSpPr>
          <p:spPr>
            <a:xfrm>
              <a:off x="7356939" y="1024804"/>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3" name="rc223"/>
            <p:cNvSpPr/>
            <p:nvPr/>
          </p:nvSpPr>
          <p:spPr>
            <a:xfrm>
              <a:off x="7356939"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4" name="rc224"/>
            <p:cNvSpPr/>
            <p:nvPr/>
          </p:nvSpPr>
          <p:spPr>
            <a:xfrm>
              <a:off x="7356939"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5" name="rc225"/>
            <p:cNvSpPr/>
            <p:nvPr/>
          </p:nvSpPr>
          <p:spPr>
            <a:xfrm>
              <a:off x="7356939"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6" name="rc226"/>
            <p:cNvSpPr/>
            <p:nvPr/>
          </p:nvSpPr>
          <p:spPr>
            <a:xfrm>
              <a:off x="7356939" y="136722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7" name="rc227"/>
            <p:cNvSpPr/>
            <p:nvPr/>
          </p:nvSpPr>
          <p:spPr>
            <a:xfrm>
              <a:off x="7356939" y="2394488"/>
              <a:ext cx="336759" cy="34242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8" name="rc228"/>
            <p:cNvSpPr/>
            <p:nvPr/>
          </p:nvSpPr>
          <p:spPr>
            <a:xfrm>
              <a:off x="7356939" y="4106593"/>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9" name="rc229"/>
            <p:cNvSpPr/>
            <p:nvPr/>
          </p:nvSpPr>
          <p:spPr>
            <a:xfrm>
              <a:off x="7356939"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7356939" y="547627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1" name="rc231"/>
            <p:cNvSpPr/>
            <p:nvPr/>
          </p:nvSpPr>
          <p:spPr>
            <a:xfrm>
              <a:off x="7356939" y="3079330"/>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32" name="rc232"/>
            <p:cNvSpPr/>
            <p:nvPr/>
          </p:nvSpPr>
          <p:spPr>
            <a:xfrm>
              <a:off x="7356939"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7356939"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4" name="rc234"/>
            <p:cNvSpPr/>
            <p:nvPr/>
          </p:nvSpPr>
          <p:spPr>
            <a:xfrm>
              <a:off x="7356939"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5" name="rc235"/>
            <p:cNvSpPr/>
            <p:nvPr/>
          </p:nvSpPr>
          <p:spPr>
            <a:xfrm>
              <a:off x="7693698"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7693698"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7" name="rc237"/>
            <p:cNvSpPr/>
            <p:nvPr/>
          </p:nvSpPr>
          <p:spPr>
            <a:xfrm>
              <a:off x="7693698"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8" name="rc238"/>
            <p:cNvSpPr/>
            <p:nvPr/>
          </p:nvSpPr>
          <p:spPr>
            <a:xfrm>
              <a:off x="7693698"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9" name="rc239"/>
            <p:cNvSpPr/>
            <p:nvPr/>
          </p:nvSpPr>
          <p:spPr>
            <a:xfrm>
              <a:off x="7693698" y="1367225"/>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0" name="rc240"/>
            <p:cNvSpPr/>
            <p:nvPr/>
          </p:nvSpPr>
          <p:spPr>
            <a:xfrm>
              <a:off x="7693698" y="2394488"/>
              <a:ext cx="336759" cy="34242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1" name="rc241"/>
            <p:cNvSpPr/>
            <p:nvPr/>
          </p:nvSpPr>
          <p:spPr>
            <a:xfrm>
              <a:off x="7693698" y="4106593"/>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2" name="rc242"/>
            <p:cNvSpPr/>
            <p:nvPr/>
          </p:nvSpPr>
          <p:spPr>
            <a:xfrm>
              <a:off x="7693698"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3" name="rc243"/>
            <p:cNvSpPr/>
            <p:nvPr/>
          </p:nvSpPr>
          <p:spPr>
            <a:xfrm>
              <a:off x="7693698" y="547627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4" name="rc244"/>
            <p:cNvSpPr/>
            <p:nvPr/>
          </p:nvSpPr>
          <p:spPr>
            <a:xfrm>
              <a:off x="7693698" y="3079330"/>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45" name="rc245"/>
            <p:cNvSpPr/>
            <p:nvPr/>
          </p:nvSpPr>
          <p:spPr>
            <a:xfrm>
              <a:off x="7693698"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6" name="rc246"/>
            <p:cNvSpPr/>
            <p:nvPr/>
          </p:nvSpPr>
          <p:spPr>
            <a:xfrm>
              <a:off x="7693698"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7" name="rc247"/>
            <p:cNvSpPr/>
            <p:nvPr/>
          </p:nvSpPr>
          <p:spPr>
            <a:xfrm>
              <a:off x="7693698"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48" name="rc248"/>
            <p:cNvSpPr/>
            <p:nvPr/>
          </p:nvSpPr>
          <p:spPr>
            <a:xfrm>
              <a:off x="8030457"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9" name="rc249"/>
            <p:cNvSpPr/>
            <p:nvPr/>
          </p:nvSpPr>
          <p:spPr>
            <a:xfrm>
              <a:off x="8030457" y="1709646"/>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0" name="rc250"/>
            <p:cNvSpPr/>
            <p:nvPr/>
          </p:nvSpPr>
          <p:spPr>
            <a:xfrm>
              <a:off x="8030457" y="205206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1" name="rc251"/>
            <p:cNvSpPr/>
            <p:nvPr/>
          </p:nvSpPr>
          <p:spPr>
            <a:xfrm>
              <a:off x="8030457" y="2736909"/>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2" name="rc252"/>
            <p:cNvSpPr/>
            <p:nvPr/>
          </p:nvSpPr>
          <p:spPr>
            <a:xfrm>
              <a:off x="8030457" y="136722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3" name="rc253"/>
            <p:cNvSpPr/>
            <p:nvPr/>
          </p:nvSpPr>
          <p:spPr>
            <a:xfrm>
              <a:off x="8030457" y="2394488"/>
              <a:ext cx="336759" cy="34242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54" name="rc254"/>
            <p:cNvSpPr/>
            <p:nvPr/>
          </p:nvSpPr>
          <p:spPr>
            <a:xfrm>
              <a:off x="8030457" y="4106593"/>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5" name="rc255"/>
            <p:cNvSpPr/>
            <p:nvPr/>
          </p:nvSpPr>
          <p:spPr>
            <a:xfrm>
              <a:off x="8030457" y="4449014"/>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6" name="rc256"/>
            <p:cNvSpPr/>
            <p:nvPr/>
          </p:nvSpPr>
          <p:spPr>
            <a:xfrm>
              <a:off x="8030457"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7" name="rc257"/>
            <p:cNvSpPr/>
            <p:nvPr/>
          </p:nvSpPr>
          <p:spPr>
            <a:xfrm>
              <a:off x="8030457" y="547627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8" name="rc258"/>
            <p:cNvSpPr/>
            <p:nvPr/>
          </p:nvSpPr>
          <p:spPr>
            <a:xfrm>
              <a:off x="8030457" y="3079330"/>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59" name="rc259"/>
            <p:cNvSpPr/>
            <p:nvPr/>
          </p:nvSpPr>
          <p:spPr>
            <a:xfrm>
              <a:off x="8030457" y="3764172"/>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0" name="rc260"/>
            <p:cNvSpPr/>
            <p:nvPr/>
          </p:nvSpPr>
          <p:spPr>
            <a:xfrm>
              <a:off x="8030457" y="5133856"/>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1" name="rc261"/>
            <p:cNvSpPr/>
            <p:nvPr/>
          </p:nvSpPr>
          <p:spPr>
            <a:xfrm>
              <a:off x="8030457" y="3421751"/>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62" name="rc262"/>
            <p:cNvSpPr/>
            <p:nvPr/>
          </p:nvSpPr>
          <p:spPr>
            <a:xfrm>
              <a:off x="8367216"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8367216"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4" name="rc264"/>
            <p:cNvSpPr/>
            <p:nvPr/>
          </p:nvSpPr>
          <p:spPr>
            <a:xfrm>
              <a:off x="8367216"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5" name="rc265"/>
            <p:cNvSpPr/>
            <p:nvPr/>
          </p:nvSpPr>
          <p:spPr>
            <a:xfrm>
              <a:off x="8367216"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6" name="rc266"/>
            <p:cNvSpPr/>
            <p:nvPr/>
          </p:nvSpPr>
          <p:spPr>
            <a:xfrm>
              <a:off x="8367216" y="1367225"/>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7" name="rc267"/>
            <p:cNvSpPr/>
            <p:nvPr/>
          </p:nvSpPr>
          <p:spPr>
            <a:xfrm>
              <a:off x="8367216" y="2394488"/>
              <a:ext cx="336759" cy="3424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8" name="rc268"/>
            <p:cNvSpPr/>
            <p:nvPr/>
          </p:nvSpPr>
          <p:spPr>
            <a:xfrm>
              <a:off x="8367216" y="4106593"/>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8367216" y="4449014"/>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0" name="rc270"/>
            <p:cNvSpPr/>
            <p:nvPr/>
          </p:nvSpPr>
          <p:spPr>
            <a:xfrm>
              <a:off x="8367216"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1" name="rc271"/>
            <p:cNvSpPr/>
            <p:nvPr/>
          </p:nvSpPr>
          <p:spPr>
            <a:xfrm>
              <a:off x="8367216" y="547627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2" name="rc272"/>
            <p:cNvSpPr/>
            <p:nvPr/>
          </p:nvSpPr>
          <p:spPr>
            <a:xfrm>
              <a:off x="8367216" y="3079330"/>
              <a:ext cx="336759" cy="34242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73" name="rc273"/>
            <p:cNvSpPr/>
            <p:nvPr/>
          </p:nvSpPr>
          <p:spPr>
            <a:xfrm>
              <a:off x="8367216"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4" name="rc274"/>
            <p:cNvSpPr/>
            <p:nvPr/>
          </p:nvSpPr>
          <p:spPr>
            <a:xfrm>
              <a:off x="8367216"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5" name="rc275"/>
            <p:cNvSpPr/>
            <p:nvPr/>
          </p:nvSpPr>
          <p:spPr>
            <a:xfrm>
              <a:off x="8367216" y="3421751"/>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6" name="rc276"/>
            <p:cNvSpPr/>
            <p:nvPr/>
          </p:nvSpPr>
          <p:spPr>
            <a:xfrm>
              <a:off x="8703975"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7" name="rc277"/>
            <p:cNvSpPr/>
            <p:nvPr/>
          </p:nvSpPr>
          <p:spPr>
            <a:xfrm>
              <a:off x="8703975"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8" name="rc278"/>
            <p:cNvSpPr/>
            <p:nvPr/>
          </p:nvSpPr>
          <p:spPr>
            <a:xfrm>
              <a:off x="8703975" y="205206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9" name="rc279"/>
            <p:cNvSpPr/>
            <p:nvPr/>
          </p:nvSpPr>
          <p:spPr>
            <a:xfrm>
              <a:off x="8703975" y="2736909"/>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0" name="rc280"/>
            <p:cNvSpPr/>
            <p:nvPr/>
          </p:nvSpPr>
          <p:spPr>
            <a:xfrm>
              <a:off x="8703975" y="1367225"/>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1" name="rc281"/>
            <p:cNvSpPr/>
            <p:nvPr/>
          </p:nvSpPr>
          <p:spPr>
            <a:xfrm>
              <a:off x="8703975" y="2394488"/>
              <a:ext cx="336759" cy="34242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82" name="rc282"/>
            <p:cNvSpPr/>
            <p:nvPr/>
          </p:nvSpPr>
          <p:spPr>
            <a:xfrm>
              <a:off x="8703975" y="4106593"/>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3" name="rc283"/>
            <p:cNvSpPr/>
            <p:nvPr/>
          </p:nvSpPr>
          <p:spPr>
            <a:xfrm>
              <a:off x="8703975" y="4449014"/>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4" name="rc284"/>
            <p:cNvSpPr/>
            <p:nvPr/>
          </p:nvSpPr>
          <p:spPr>
            <a:xfrm>
              <a:off x="8703975"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5" name="rc285"/>
            <p:cNvSpPr/>
            <p:nvPr/>
          </p:nvSpPr>
          <p:spPr>
            <a:xfrm>
              <a:off x="8703975" y="547627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6" name="rc286"/>
            <p:cNvSpPr/>
            <p:nvPr/>
          </p:nvSpPr>
          <p:spPr>
            <a:xfrm>
              <a:off x="8703975" y="3079330"/>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87" name="rc287"/>
            <p:cNvSpPr/>
            <p:nvPr/>
          </p:nvSpPr>
          <p:spPr>
            <a:xfrm>
              <a:off x="8703975" y="3764172"/>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8" name="rc288"/>
            <p:cNvSpPr/>
            <p:nvPr/>
          </p:nvSpPr>
          <p:spPr>
            <a:xfrm>
              <a:off x="8703975" y="513385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9" name="rc289"/>
            <p:cNvSpPr/>
            <p:nvPr/>
          </p:nvSpPr>
          <p:spPr>
            <a:xfrm>
              <a:off x="8703975" y="3421751"/>
              <a:ext cx="336759" cy="34242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90" name="tx290"/>
            <p:cNvSpPr/>
            <p:nvPr/>
          </p:nvSpPr>
          <p:spPr>
            <a:xfrm>
              <a:off x="10666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1" name="tx291"/>
            <p:cNvSpPr/>
            <p:nvPr/>
          </p:nvSpPr>
          <p:spPr>
            <a:xfrm>
              <a:off x="10666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2" name="tx292"/>
            <p:cNvSpPr/>
            <p:nvPr/>
          </p:nvSpPr>
          <p:spPr>
            <a:xfrm>
              <a:off x="1066606"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3" name="tx293"/>
            <p:cNvSpPr/>
            <p:nvPr/>
          </p:nvSpPr>
          <p:spPr>
            <a:xfrm>
              <a:off x="1066606"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1066606"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5" name="tx295"/>
            <p:cNvSpPr/>
            <p:nvPr/>
          </p:nvSpPr>
          <p:spPr>
            <a:xfrm>
              <a:off x="14033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6" name="tx296"/>
            <p:cNvSpPr/>
            <p:nvPr/>
          </p:nvSpPr>
          <p:spPr>
            <a:xfrm>
              <a:off x="14033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7" name="tx297"/>
            <p:cNvSpPr/>
            <p:nvPr/>
          </p:nvSpPr>
          <p:spPr>
            <a:xfrm>
              <a:off x="1403365"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8" name="tx298"/>
            <p:cNvSpPr/>
            <p:nvPr/>
          </p:nvSpPr>
          <p:spPr>
            <a:xfrm>
              <a:off x="1403365"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9" name="tx299"/>
            <p:cNvSpPr/>
            <p:nvPr/>
          </p:nvSpPr>
          <p:spPr>
            <a:xfrm>
              <a:off x="14033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0" name="tx300"/>
            <p:cNvSpPr/>
            <p:nvPr/>
          </p:nvSpPr>
          <p:spPr>
            <a:xfrm>
              <a:off x="174012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1" name="tx301"/>
            <p:cNvSpPr/>
            <p:nvPr/>
          </p:nvSpPr>
          <p:spPr>
            <a:xfrm>
              <a:off x="174012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2" name="tx302"/>
            <p:cNvSpPr/>
            <p:nvPr/>
          </p:nvSpPr>
          <p:spPr>
            <a:xfrm>
              <a:off x="174012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3" name="tx303"/>
            <p:cNvSpPr/>
            <p:nvPr/>
          </p:nvSpPr>
          <p:spPr>
            <a:xfrm>
              <a:off x="1740124"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04" name="tx304"/>
            <p:cNvSpPr/>
            <p:nvPr/>
          </p:nvSpPr>
          <p:spPr>
            <a:xfrm>
              <a:off x="1740124"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5" name="tx305"/>
            <p:cNvSpPr/>
            <p:nvPr/>
          </p:nvSpPr>
          <p:spPr>
            <a:xfrm>
              <a:off x="174012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6" name="tx306"/>
            <p:cNvSpPr/>
            <p:nvPr/>
          </p:nvSpPr>
          <p:spPr>
            <a:xfrm>
              <a:off x="207688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7" name="tx307"/>
            <p:cNvSpPr/>
            <p:nvPr/>
          </p:nvSpPr>
          <p:spPr>
            <a:xfrm>
              <a:off x="207688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8" name="tx308"/>
            <p:cNvSpPr/>
            <p:nvPr/>
          </p:nvSpPr>
          <p:spPr>
            <a:xfrm>
              <a:off x="207688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09" name="tx309"/>
            <p:cNvSpPr/>
            <p:nvPr/>
          </p:nvSpPr>
          <p:spPr>
            <a:xfrm>
              <a:off x="207688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0" name="tx310"/>
            <p:cNvSpPr/>
            <p:nvPr/>
          </p:nvSpPr>
          <p:spPr>
            <a:xfrm>
              <a:off x="207688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207688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2" name="tx312"/>
            <p:cNvSpPr/>
            <p:nvPr/>
          </p:nvSpPr>
          <p:spPr>
            <a:xfrm>
              <a:off x="241364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3" name="tx313"/>
            <p:cNvSpPr/>
            <p:nvPr/>
          </p:nvSpPr>
          <p:spPr>
            <a:xfrm>
              <a:off x="241364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4" name="tx314"/>
            <p:cNvSpPr/>
            <p:nvPr/>
          </p:nvSpPr>
          <p:spPr>
            <a:xfrm>
              <a:off x="241364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5" name="tx315"/>
            <p:cNvSpPr/>
            <p:nvPr/>
          </p:nvSpPr>
          <p:spPr>
            <a:xfrm>
              <a:off x="2413642"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6" name="tx316"/>
            <p:cNvSpPr/>
            <p:nvPr/>
          </p:nvSpPr>
          <p:spPr>
            <a:xfrm>
              <a:off x="241364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7" name="tx317"/>
            <p:cNvSpPr/>
            <p:nvPr/>
          </p:nvSpPr>
          <p:spPr>
            <a:xfrm>
              <a:off x="241364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8" name="tx318"/>
            <p:cNvSpPr/>
            <p:nvPr/>
          </p:nvSpPr>
          <p:spPr>
            <a:xfrm>
              <a:off x="275040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9" name="tx319"/>
            <p:cNvSpPr/>
            <p:nvPr/>
          </p:nvSpPr>
          <p:spPr>
            <a:xfrm>
              <a:off x="275040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0" name="tx320"/>
            <p:cNvSpPr/>
            <p:nvPr/>
          </p:nvSpPr>
          <p:spPr>
            <a:xfrm>
              <a:off x="275040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1" name="tx321"/>
            <p:cNvSpPr/>
            <p:nvPr/>
          </p:nvSpPr>
          <p:spPr>
            <a:xfrm>
              <a:off x="2750401" y="287032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275040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3" name="tx323"/>
            <p:cNvSpPr/>
            <p:nvPr/>
          </p:nvSpPr>
          <p:spPr>
            <a:xfrm>
              <a:off x="275040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308716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308716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308716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308716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308716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9" name="tx329"/>
            <p:cNvSpPr/>
            <p:nvPr/>
          </p:nvSpPr>
          <p:spPr>
            <a:xfrm>
              <a:off x="308716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0" name="tx330"/>
            <p:cNvSpPr/>
            <p:nvPr/>
          </p:nvSpPr>
          <p:spPr>
            <a:xfrm>
              <a:off x="308716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342391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342391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342391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342391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342391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3423919"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7" name="tx337"/>
            <p:cNvSpPr/>
            <p:nvPr/>
          </p:nvSpPr>
          <p:spPr>
            <a:xfrm>
              <a:off x="342391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8" name="tx338"/>
            <p:cNvSpPr/>
            <p:nvPr/>
          </p:nvSpPr>
          <p:spPr>
            <a:xfrm>
              <a:off x="3760679"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376067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376067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1" name="tx341"/>
            <p:cNvSpPr/>
            <p:nvPr/>
          </p:nvSpPr>
          <p:spPr>
            <a:xfrm>
              <a:off x="376067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376067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3" name="tx343"/>
            <p:cNvSpPr/>
            <p:nvPr/>
          </p:nvSpPr>
          <p:spPr>
            <a:xfrm>
              <a:off x="376067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376067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5" name="tx345"/>
            <p:cNvSpPr/>
            <p:nvPr/>
          </p:nvSpPr>
          <p:spPr>
            <a:xfrm>
              <a:off x="376067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409743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409743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409743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409743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4097438"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1" name="tx351"/>
            <p:cNvSpPr/>
            <p:nvPr/>
          </p:nvSpPr>
          <p:spPr>
            <a:xfrm>
              <a:off x="4097438"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409743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3" name="tx353"/>
            <p:cNvSpPr/>
            <p:nvPr/>
          </p:nvSpPr>
          <p:spPr>
            <a:xfrm>
              <a:off x="409743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443419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5" name="tx355"/>
            <p:cNvSpPr/>
            <p:nvPr/>
          </p:nvSpPr>
          <p:spPr>
            <a:xfrm>
              <a:off x="443419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443419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7" name="tx357"/>
            <p:cNvSpPr/>
            <p:nvPr/>
          </p:nvSpPr>
          <p:spPr>
            <a:xfrm>
              <a:off x="4434197"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8" name="tx358"/>
            <p:cNvSpPr/>
            <p:nvPr/>
          </p:nvSpPr>
          <p:spPr>
            <a:xfrm>
              <a:off x="443419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9" name="tx359"/>
            <p:cNvSpPr/>
            <p:nvPr/>
          </p:nvSpPr>
          <p:spPr>
            <a:xfrm>
              <a:off x="4434197"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443419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443419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477095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477095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477095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477095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77095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7" name="tx367"/>
            <p:cNvSpPr/>
            <p:nvPr/>
          </p:nvSpPr>
          <p:spPr>
            <a:xfrm>
              <a:off x="477095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477095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477095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477095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1" name="tx371"/>
            <p:cNvSpPr/>
            <p:nvPr/>
          </p:nvSpPr>
          <p:spPr>
            <a:xfrm>
              <a:off x="510771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510771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510771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4" name="tx374"/>
            <p:cNvSpPr/>
            <p:nvPr/>
          </p:nvSpPr>
          <p:spPr>
            <a:xfrm>
              <a:off x="510771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510771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510771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7" name="tx377"/>
            <p:cNvSpPr/>
            <p:nvPr/>
          </p:nvSpPr>
          <p:spPr>
            <a:xfrm>
              <a:off x="510771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510771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510771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0" name="tx380"/>
            <p:cNvSpPr/>
            <p:nvPr/>
          </p:nvSpPr>
          <p:spPr>
            <a:xfrm>
              <a:off x="544447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544447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5444474"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5444474"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5444474"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5" name="tx385"/>
            <p:cNvSpPr/>
            <p:nvPr/>
          </p:nvSpPr>
          <p:spPr>
            <a:xfrm>
              <a:off x="544447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544447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7" name="tx387"/>
            <p:cNvSpPr/>
            <p:nvPr/>
          </p:nvSpPr>
          <p:spPr>
            <a:xfrm>
              <a:off x="544447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5444474"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9" name="tx389"/>
            <p:cNvSpPr/>
            <p:nvPr/>
          </p:nvSpPr>
          <p:spPr>
            <a:xfrm>
              <a:off x="578123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578123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578123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578123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578123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578123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5781233"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6" name="tx396"/>
            <p:cNvSpPr/>
            <p:nvPr/>
          </p:nvSpPr>
          <p:spPr>
            <a:xfrm>
              <a:off x="578123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5781233"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8" name="tx398"/>
            <p:cNvSpPr/>
            <p:nvPr/>
          </p:nvSpPr>
          <p:spPr>
            <a:xfrm>
              <a:off x="611799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611799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6117992"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6117992"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6117992"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3" name="tx403"/>
            <p:cNvSpPr/>
            <p:nvPr/>
          </p:nvSpPr>
          <p:spPr>
            <a:xfrm>
              <a:off x="611799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6117992"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5" name="tx405"/>
            <p:cNvSpPr/>
            <p:nvPr/>
          </p:nvSpPr>
          <p:spPr>
            <a:xfrm>
              <a:off x="611799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6" name="tx406"/>
            <p:cNvSpPr/>
            <p:nvPr/>
          </p:nvSpPr>
          <p:spPr>
            <a:xfrm>
              <a:off x="6117992"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7" name="tx407"/>
            <p:cNvSpPr/>
            <p:nvPr/>
          </p:nvSpPr>
          <p:spPr>
            <a:xfrm>
              <a:off x="645475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645475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45475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645475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1" name="tx411"/>
            <p:cNvSpPr/>
            <p:nvPr/>
          </p:nvSpPr>
          <p:spPr>
            <a:xfrm>
              <a:off x="645475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2" name="tx412"/>
            <p:cNvSpPr/>
            <p:nvPr/>
          </p:nvSpPr>
          <p:spPr>
            <a:xfrm>
              <a:off x="645475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645475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645475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645475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679151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679151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8" name="tx418"/>
            <p:cNvSpPr/>
            <p:nvPr/>
          </p:nvSpPr>
          <p:spPr>
            <a:xfrm>
              <a:off x="679151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679151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679151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1" name="tx421"/>
            <p:cNvSpPr/>
            <p:nvPr/>
          </p:nvSpPr>
          <p:spPr>
            <a:xfrm>
              <a:off x="6791511" y="42400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2" name="tx422"/>
            <p:cNvSpPr/>
            <p:nvPr/>
          </p:nvSpPr>
          <p:spPr>
            <a:xfrm>
              <a:off x="679151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679151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4" name="tx424"/>
            <p:cNvSpPr/>
            <p:nvPr/>
          </p:nvSpPr>
          <p:spPr>
            <a:xfrm>
              <a:off x="679151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679151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712827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712827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7128270"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7128270"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7128270"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1" name="tx431"/>
            <p:cNvSpPr/>
            <p:nvPr/>
          </p:nvSpPr>
          <p:spPr>
            <a:xfrm>
              <a:off x="7128270"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712827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712827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4" name="tx434"/>
            <p:cNvSpPr/>
            <p:nvPr/>
          </p:nvSpPr>
          <p:spPr>
            <a:xfrm>
              <a:off x="712827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712827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6" name="tx436"/>
            <p:cNvSpPr/>
            <p:nvPr/>
          </p:nvSpPr>
          <p:spPr>
            <a:xfrm>
              <a:off x="746502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746502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7465029"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9" name="tx439"/>
            <p:cNvSpPr/>
            <p:nvPr/>
          </p:nvSpPr>
          <p:spPr>
            <a:xfrm>
              <a:off x="7465029"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746502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7465029"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2" name="tx442"/>
            <p:cNvSpPr/>
            <p:nvPr/>
          </p:nvSpPr>
          <p:spPr>
            <a:xfrm>
              <a:off x="746502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746502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4" name="tx444"/>
            <p:cNvSpPr/>
            <p:nvPr/>
          </p:nvSpPr>
          <p:spPr>
            <a:xfrm>
              <a:off x="746502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5" name="tx445"/>
            <p:cNvSpPr/>
            <p:nvPr/>
          </p:nvSpPr>
          <p:spPr>
            <a:xfrm>
              <a:off x="7465029"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780178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7801788"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780178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780178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7801788"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1" name="tx451"/>
            <p:cNvSpPr/>
            <p:nvPr/>
          </p:nvSpPr>
          <p:spPr>
            <a:xfrm>
              <a:off x="7801788"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2" name="tx452"/>
            <p:cNvSpPr/>
            <p:nvPr/>
          </p:nvSpPr>
          <p:spPr>
            <a:xfrm>
              <a:off x="780178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780178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780178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5" name="tx455"/>
            <p:cNvSpPr/>
            <p:nvPr/>
          </p:nvSpPr>
          <p:spPr>
            <a:xfrm>
              <a:off x="7801788"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6" name="tx456"/>
            <p:cNvSpPr/>
            <p:nvPr/>
          </p:nvSpPr>
          <p:spPr>
            <a:xfrm>
              <a:off x="813854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7" name="tx457"/>
            <p:cNvSpPr/>
            <p:nvPr/>
          </p:nvSpPr>
          <p:spPr>
            <a:xfrm>
              <a:off x="813854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8" name="tx458"/>
            <p:cNvSpPr/>
            <p:nvPr/>
          </p:nvSpPr>
          <p:spPr>
            <a:xfrm>
              <a:off x="813854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9" name="tx459"/>
            <p:cNvSpPr/>
            <p:nvPr/>
          </p:nvSpPr>
          <p:spPr>
            <a:xfrm>
              <a:off x="8138547"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0" name="tx460"/>
            <p:cNvSpPr/>
            <p:nvPr/>
          </p:nvSpPr>
          <p:spPr>
            <a:xfrm>
              <a:off x="813854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1" name="tx461"/>
            <p:cNvSpPr/>
            <p:nvPr/>
          </p:nvSpPr>
          <p:spPr>
            <a:xfrm>
              <a:off x="8138547"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2" name="tx462"/>
            <p:cNvSpPr/>
            <p:nvPr/>
          </p:nvSpPr>
          <p:spPr>
            <a:xfrm>
              <a:off x="813854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3" name="tx463"/>
            <p:cNvSpPr/>
            <p:nvPr/>
          </p:nvSpPr>
          <p:spPr>
            <a:xfrm>
              <a:off x="8138547"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4" name="tx464"/>
            <p:cNvSpPr/>
            <p:nvPr/>
          </p:nvSpPr>
          <p:spPr>
            <a:xfrm>
              <a:off x="8138547"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5" name="tx465"/>
            <p:cNvSpPr/>
            <p:nvPr/>
          </p:nvSpPr>
          <p:spPr>
            <a:xfrm>
              <a:off x="813854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6" name="tx466"/>
            <p:cNvSpPr/>
            <p:nvPr/>
          </p:nvSpPr>
          <p:spPr>
            <a:xfrm>
              <a:off x="84753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8475306"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84753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84753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847530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1" name="tx471"/>
            <p:cNvSpPr/>
            <p:nvPr/>
          </p:nvSpPr>
          <p:spPr>
            <a:xfrm>
              <a:off x="8475306"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2" name="tx472"/>
            <p:cNvSpPr/>
            <p:nvPr/>
          </p:nvSpPr>
          <p:spPr>
            <a:xfrm>
              <a:off x="84753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3" name="tx473"/>
            <p:cNvSpPr/>
            <p:nvPr/>
          </p:nvSpPr>
          <p:spPr>
            <a:xfrm>
              <a:off x="847530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4" name="tx474"/>
            <p:cNvSpPr/>
            <p:nvPr/>
          </p:nvSpPr>
          <p:spPr>
            <a:xfrm>
              <a:off x="84753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5" name="tx475"/>
            <p:cNvSpPr/>
            <p:nvPr/>
          </p:nvSpPr>
          <p:spPr>
            <a:xfrm>
              <a:off x="847530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8812065"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88120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88120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9" name="tx479"/>
            <p:cNvSpPr/>
            <p:nvPr/>
          </p:nvSpPr>
          <p:spPr>
            <a:xfrm>
              <a:off x="88120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881206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1" name="tx481"/>
            <p:cNvSpPr/>
            <p:nvPr/>
          </p:nvSpPr>
          <p:spPr>
            <a:xfrm>
              <a:off x="8812065"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2" name="tx482"/>
            <p:cNvSpPr/>
            <p:nvPr/>
          </p:nvSpPr>
          <p:spPr>
            <a:xfrm>
              <a:off x="8812065"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83" name="tx483"/>
            <p:cNvSpPr/>
            <p:nvPr/>
          </p:nvSpPr>
          <p:spPr>
            <a:xfrm>
              <a:off x="88120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4" name="tx484"/>
            <p:cNvSpPr/>
            <p:nvPr/>
          </p:nvSpPr>
          <p:spPr>
            <a:xfrm>
              <a:off x="881206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5" name="tx485"/>
            <p:cNvSpPr/>
            <p:nvPr/>
          </p:nvSpPr>
          <p:spPr>
            <a:xfrm>
              <a:off x="88120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6" name="tx486"/>
            <p:cNvSpPr/>
            <p:nvPr/>
          </p:nvSpPr>
          <p:spPr>
            <a:xfrm>
              <a:off x="88120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7" name="tx487"/>
            <p:cNvSpPr/>
            <p:nvPr/>
          </p:nvSpPr>
          <p:spPr>
            <a:xfrm>
              <a:off x="10666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488" name="tx488"/>
            <p:cNvSpPr/>
            <p:nvPr/>
          </p:nvSpPr>
          <p:spPr>
            <a:xfrm>
              <a:off x="1096750"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489" name="tx489"/>
            <p:cNvSpPr/>
            <p:nvPr/>
          </p:nvSpPr>
          <p:spPr>
            <a:xfrm>
              <a:off x="109675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0" name="tx490"/>
            <p:cNvSpPr/>
            <p:nvPr/>
          </p:nvSpPr>
          <p:spPr>
            <a:xfrm>
              <a:off x="1096750" y="56086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491" name="tx491"/>
            <p:cNvSpPr/>
            <p:nvPr/>
          </p:nvSpPr>
          <p:spPr>
            <a:xfrm>
              <a:off x="1096750"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492" name="tx492"/>
            <p:cNvSpPr/>
            <p:nvPr/>
          </p:nvSpPr>
          <p:spPr>
            <a:xfrm>
              <a:off x="1403365"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493" name="tx493"/>
            <p:cNvSpPr/>
            <p:nvPr/>
          </p:nvSpPr>
          <p:spPr>
            <a:xfrm>
              <a:off x="1433510"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494" name="tx494"/>
            <p:cNvSpPr/>
            <p:nvPr/>
          </p:nvSpPr>
          <p:spPr>
            <a:xfrm>
              <a:off x="143351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5" name="tx495"/>
            <p:cNvSpPr/>
            <p:nvPr/>
          </p:nvSpPr>
          <p:spPr>
            <a:xfrm>
              <a:off x="1433510"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6" name="tx496"/>
            <p:cNvSpPr/>
            <p:nvPr/>
          </p:nvSpPr>
          <p:spPr>
            <a:xfrm>
              <a:off x="1433510"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497" name="tx497"/>
            <p:cNvSpPr/>
            <p:nvPr/>
          </p:nvSpPr>
          <p:spPr>
            <a:xfrm>
              <a:off x="1770269"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498" name="tx498"/>
            <p:cNvSpPr/>
            <p:nvPr/>
          </p:nvSpPr>
          <p:spPr>
            <a:xfrm>
              <a:off x="1770269"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9" name="tx499"/>
            <p:cNvSpPr/>
            <p:nvPr/>
          </p:nvSpPr>
          <p:spPr>
            <a:xfrm>
              <a:off x="1770269"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00" name="tx500"/>
            <p:cNvSpPr/>
            <p:nvPr/>
          </p:nvSpPr>
          <p:spPr>
            <a:xfrm>
              <a:off x="1770269"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01" name="tx501"/>
            <p:cNvSpPr/>
            <p:nvPr/>
          </p:nvSpPr>
          <p:spPr>
            <a:xfrm>
              <a:off x="2107028"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2" name="tx502"/>
            <p:cNvSpPr/>
            <p:nvPr/>
          </p:nvSpPr>
          <p:spPr>
            <a:xfrm>
              <a:off x="2107028"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3" name="tx503"/>
            <p:cNvSpPr/>
            <p:nvPr/>
          </p:nvSpPr>
          <p:spPr>
            <a:xfrm>
              <a:off x="2107028" y="560969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04" name="tx504"/>
            <p:cNvSpPr/>
            <p:nvPr/>
          </p:nvSpPr>
          <p:spPr>
            <a:xfrm>
              <a:off x="2107028"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05" name="tx505"/>
            <p:cNvSpPr/>
            <p:nvPr/>
          </p:nvSpPr>
          <p:spPr>
            <a:xfrm>
              <a:off x="2413642" y="14996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06" name="tx506"/>
            <p:cNvSpPr/>
            <p:nvPr/>
          </p:nvSpPr>
          <p:spPr>
            <a:xfrm>
              <a:off x="2443787"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7" name="tx507"/>
            <p:cNvSpPr/>
            <p:nvPr/>
          </p:nvSpPr>
          <p:spPr>
            <a:xfrm>
              <a:off x="2443787"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08" name="tx508"/>
            <p:cNvSpPr/>
            <p:nvPr/>
          </p:nvSpPr>
          <p:spPr>
            <a:xfrm>
              <a:off x="2443787"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09" name="tx509"/>
            <p:cNvSpPr/>
            <p:nvPr/>
          </p:nvSpPr>
          <p:spPr>
            <a:xfrm>
              <a:off x="275040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10" name="tx510"/>
            <p:cNvSpPr/>
            <p:nvPr/>
          </p:nvSpPr>
          <p:spPr>
            <a:xfrm>
              <a:off x="2780546"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11" name="tx511"/>
            <p:cNvSpPr/>
            <p:nvPr/>
          </p:nvSpPr>
          <p:spPr>
            <a:xfrm>
              <a:off x="2750401"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12" name="tx512"/>
            <p:cNvSpPr/>
            <p:nvPr/>
          </p:nvSpPr>
          <p:spPr>
            <a:xfrm>
              <a:off x="2780546"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13" name="tx513"/>
            <p:cNvSpPr/>
            <p:nvPr/>
          </p:nvSpPr>
          <p:spPr>
            <a:xfrm>
              <a:off x="3087160" y="149831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14" name="tx514"/>
            <p:cNvSpPr/>
            <p:nvPr/>
          </p:nvSpPr>
          <p:spPr>
            <a:xfrm>
              <a:off x="3117305"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15" name="tx515"/>
            <p:cNvSpPr/>
            <p:nvPr/>
          </p:nvSpPr>
          <p:spPr>
            <a:xfrm>
              <a:off x="3117305"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16" name="tx516"/>
            <p:cNvSpPr/>
            <p:nvPr/>
          </p:nvSpPr>
          <p:spPr>
            <a:xfrm>
              <a:off x="311730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7" name="tx517"/>
            <p:cNvSpPr/>
            <p:nvPr/>
          </p:nvSpPr>
          <p:spPr>
            <a:xfrm>
              <a:off x="3423919" y="14993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18" name="tx518"/>
            <p:cNvSpPr/>
            <p:nvPr/>
          </p:nvSpPr>
          <p:spPr>
            <a:xfrm>
              <a:off x="3454064"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19" name="tx519"/>
            <p:cNvSpPr/>
            <p:nvPr/>
          </p:nvSpPr>
          <p:spPr>
            <a:xfrm>
              <a:off x="3454064" y="52662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0" name="tx520"/>
            <p:cNvSpPr/>
            <p:nvPr/>
          </p:nvSpPr>
          <p:spPr>
            <a:xfrm>
              <a:off x="345406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3790823"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2" name="tx522"/>
            <p:cNvSpPr/>
            <p:nvPr/>
          </p:nvSpPr>
          <p:spPr>
            <a:xfrm>
              <a:off x="3790823"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3790823" y="52662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4" name="tx524"/>
            <p:cNvSpPr/>
            <p:nvPr/>
          </p:nvSpPr>
          <p:spPr>
            <a:xfrm>
              <a:off x="3790823"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4127582"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6" name="tx526"/>
            <p:cNvSpPr/>
            <p:nvPr/>
          </p:nvSpPr>
          <p:spPr>
            <a:xfrm>
              <a:off x="412758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7" name="tx527"/>
            <p:cNvSpPr/>
            <p:nvPr/>
          </p:nvSpPr>
          <p:spPr>
            <a:xfrm>
              <a:off x="4127582"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28" name="tx528"/>
            <p:cNvSpPr/>
            <p:nvPr/>
          </p:nvSpPr>
          <p:spPr>
            <a:xfrm>
              <a:off x="412758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4464342" y="25279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30" name="tx530"/>
            <p:cNvSpPr/>
            <p:nvPr/>
          </p:nvSpPr>
          <p:spPr>
            <a:xfrm>
              <a:off x="446434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1" name="tx531"/>
            <p:cNvSpPr/>
            <p:nvPr/>
          </p:nvSpPr>
          <p:spPr>
            <a:xfrm>
              <a:off x="443419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32" name="tx532"/>
            <p:cNvSpPr/>
            <p:nvPr/>
          </p:nvSpPr>
          <p:spPr>
            <a:xfrm>
              <a:off x="446434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477095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34" name="tx534"/>
            <p:cNvSpPr/>
            <p:nvPr/>
          </p:nvSpPr>
          <p:spPr>
            <a:xfrm>
              <a:off x="4801101"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5" name="tx535"/>
            <p:cNvSpPr/>
            <p:nvPr/>
          </p:nvSpPr>
          <p:spPr>
            <a:xfrm>
              <a:off x="4801101"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6" name="tx536"/>
            <p:cNvSpPr/>
            <p:nvPr/>
          </p:nvSpPr>
          <p:spPr>
            <a:xfrm>
              <a:off x="5107715"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37" name="tx537"/>
            <p:cNvSpPr/>
            <p:nvPr/>
          </p:nvSpPr>
          <p:spPr>
            <a:xfrm>
              <a:off x="5137860"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5137860"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5444474"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40" name="tx540"/>
            <p:cNvSpPr/>
            <p:nvPr/>
          </p:nvSpPr>
          <p:spPr>
            <a:xfrm>
              <a:off x="5474619"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1" name="tx541"/>
            <p:cNvSpPr/>
            <p:nvPr/>
          </p:nvSpPr>
          <p:spPr>
            <a:xfrm>
              <a:off x="5474619"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42" name="tx542"/>
            <p:cNvSpPr/>
            <p:nvPr/>
          </p:nvSpPr>
          <p:spPr>
            <a:xfrm>
              <a:off x="5781233"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43" name="tx543"/>
            <p:cNvSpPr/>
            <p:nvPr/>
          </p:nvSpPr>
          <p:spPr>
            <a:xfrm>
              <a:off x="5811378" y="3210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44" name="tx544"/>
            <p:cNvSpPr/>
            <p:nvPr/>
          </p:nvSpPr>
          <p:spPr>
            <a:xfrm>
              <a:off x="5811378"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6117992"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46" name="tx546"/>
            <p:cNvSpPr/>
            <p:nvPr/>
          </p:nvSpPr>
          <p:spPr>
            <a:xfrm>
              <a:off x="6148137" y="42373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47" name="tx547"/>
            <p:cNvSpPr/>
            <p:nvPr/>
          </p:nvSpPr>
          <p:spPr>
            <a:xfrm>
              <a:off x="6148137" y="3210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48" name="tx548"/>
            <p:cNvSpPr/>
            <p:nvPr/>
          </p:nvSpPr>
          <p:spPr>
            <a:xfrm>
              <a:off x="6148137"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9" name="tx549"/>
            <p:cNvSpPr/>
            <p:nvPr/>
          </p:nvSpPr>
          <p:spPr>
            <a:xfrm>
              <a:off x="6454751"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50" name="tx550"/>
            <p:cNvSpPr/>
            <p:nvPr/>
          </p:nvSpPr>
          <p:spPr>
            <a:xfrm>
              <a:off x="645475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51" name="tx551"/>
            <p:cNvSpPr/>
            <p:nvPr/>
          </p:nvSpPr>
          <p:spPr>
            <a:xfrm>
              <a:off x="6484896" y="32114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52" name="tx552"/>
            <p:cNvSpPr/>
            <p:nvPr/>
          </p:nvSpPr>
          <p:spPr>
            <a:xfrm>
              <a:off x="6484896"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6791511"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54" name="tx554"/>
            <p:cNvSpPr/>
            <p:nvPr/>
          </p:nvSpPr>
          <p:spPr>
            <a:xfrm>
              <a:off x="6821655" y="321274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55" name="tx555"/>
            <p:cNvSpPr/>
            <p:nvPr/>
          </p:nvSpPr>
          <p:spPr>
            <a:xfrm>
              <a:off x="682165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6" name="tx556"/>
            <p:cNvSpPr/>
            <p:nvPr/>
          </p:nvSpPr>
          <p:spPr>
            <a:xfrm>
              <a:off x="7128270"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57" name="tx557"/>
            <p:cNvSpPr/>
            <p:nvPr/>
          </p:nvSpPr>
          <p:spPr>
            <a:xfrm>
              <a:off x="7158415"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58" name="tx558"/>
            <p:cNvSpPr/>
            <p:nvPr/>
          </p:nvSpPr>
          <p:spPr>
            <a:xfrm>
              <a:off x="715841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7465029"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60" name="tx560"/>
            <p:cNvSpPr/>
            <p:nvPr/>
          </p:nvSpPr>
          <p:spPr>
            <a:xfrm>
              <a:off x="7465029"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1" name="tx561"/>
            <p:cNvSpPr/>
            <p:nvPr/>
          </p:nvSpPr>
          <p:spPr>
            <a:xfrm>
              <a:off x="749517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2" name="tx562"/>
            <p:cNvSpPr/>
            <p:nvPr/>
          </p:nvSpPr>
          <p:spPr>
            <a:xfrm>
              <a:off x="7801788"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63" name="tx563"/>
            <p:cNvSpPr/>
            <p:nvPr/>
          </p:nvSpPr>
          <p:spPr>
            <a:xfrm>
              <a:off x="7801788"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64" name="tx564"/>
            <p:cNvSpPr/>
            <p:nvPr/>
          </p:nvSpPr>
          <p:spPr>
            <a:xfrm>
              <a:off x="7831933"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5" name="tx565"/>
            <p:cNvSpPr/>
            <p:nvPr/>
          </p:nvSpPr>
          <p:spPr>
            <a:xfrm>
              <a:off x="8138547"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66" name="tx566"/>
            <p:cNvSpPr/>
            <p:nvPr/>
          </p:nvSpPr>
          <p:spPr>
            <a:xfrm>
              <a:off x="8138547"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67" name="tx567"/>
            <p:cNvSpPr/>
            <p:nvPr/>
          </p:nvSpPr>
          <p:spPr>
            <a:xfrm>
              <a:off x="8138547"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8" name="tx568"/>
            <p:cNvSpPr/>
            <p:nvPr/>
          </p:nvSpPr>
          <p:spPr>
            <a:xfrm>
              <a:off x="8168692" y="35541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69" name="tx569"/>
            <p:cNvSpPr/>
            <p:nvPr/>
          </p:nvSpPr>
          <p:spPr>
            <a:xfrm>
              <a:off x="8475306" y="252557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70" name="tx570"/>
            <p:cNvSpPr/>
            <p:nvPr/>
          </p:nvSpPr>
          <p:spPr>
            <a:xfrm>
              <a:off x="8475306" y="45811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71" name="tx571"/>
            <p:cNvSpPr/>
            <p:nvPr/>
          </p:nvSpPr>
          <p:spPr>
            <a:xfrm>
              <a:off x="8475306"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72" name="tx572"/>
            <p:cNvSpPr/>
            <p:nvPr/>
          </p:nvSpPr>
          <p:spPr>
            <a:xfrm>
              <a:off x="8505451" y="35538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73" name="tx573"/>
            <p:cNvSpPr/>
            <p:nvPr/>
          </p:nvSpPr>
          <p:spPr>
            <a:xfrm>
              <a:off x="8812065"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574" name="tx574"/>
            <p:cNvSpPr/>
            <p:nvPr/>
          </p:nvSpPr>
          <p:spPr>
            <a:xfrm>
              <a:off x="8812065"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75" name="tx575"/>
            <p:cNvSpPr/>
            <p:nvPr/>
          </p:nvSpPr>
          <p:spPr>
            <a:xfrm>
              <a:off x="8842210"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76" name="tx576"/>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551705" y="560475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1" name="tx601"/>
            <p:cNvSpPr/>
            <p:nvPr/>
          </p:nvSpPr>
          <p:spPr>
            <a:xfrm>
              <a:off x="564092" y="5262338"/>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2" name="tx602"/>
            <p:cNvSpPr/>
            <p:nvPr/>
          </p:nvSpPr>
          <p:spPr>
            <a:xfrm>
              <a:off x="551705" y="49199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3" name="tx603"/>
            <p:cNvSpPr/>
            <p:nvPr/>
          </p:nvSpPr>
          <p:spPr>
            <a:xfrm>
              <a:off x="619917" y="4579897"/>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04" name="tx604"/>
            <p:cNvSpPr/>
            <p:nvPr/>
          </p:nvSpPr>
          <p:spPr>
            <a:xfrm>
              <a:off x="619917" y="423747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5" name="tx605"/>
            <p:cNvSpPr/>
            <p:nvPr/>
          </p:nvSpPr>
          <p:spPr>
            <a:xfrm>
              <a:off x="576425" y="389254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06" name="tx606"/>
            <p:cNvSpPr/>
            <p:nvPr/>
          </p:nvSpPr>
          <p:spPr>
            <a:xfrm>
              <a:off x="545429" y="355023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7" name="tx607"/>
            <p:cNvSpPr/>
            <p:nvPr/>
          </p:nvSpPr>
          <p:spPr>
            <a:xfrm>
              <a:off x="570259" y="3207757"/>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08" name="tx608"/>
            <p:cNvSpPr/>
            <p:nvPr/>
          </p:nvSpPr>
          <p:spPr>
            <a:xfrm>
              <a:off x="520490" y="284558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9" name="tx609"/>
            <p:cNvSpPr/>
            <p:nvPr/>
          </p:nvSpPr>
          <p:spPr>
            <a:xfrm>
              <a:off x="632360" y="2523952"/>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0" name="tx610"/>
            <p:cNvSpPr/>
            <p:nvPr/>
          </p:nvSpPr>
          <p:spPr>
            <a:xfrm>
              <a:off x="576534" y="2181531"/>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1" name="tx611"/>
            <p:cNvSpPr/>
            <p:nvPr/>
          </p:nvSpPr>
          <p:spPr>
            <a:xfrm>
              <a:off x="576534" y="184052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2" name="tx612"/>
            <p:cNvSpPr/>
            <p:nvPr/>
          </p:nvSpPr>
          <p:spPr>
            <a:xfrm>
              <a:off x="508103" y="1476225"/>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3" name="tx613"/>
            <p:cNvSpPr/>
            <p:nvPr/>
          </p:nvSpPr>
          <p:spPr>
            <a:xfrm>
              <a:off x="620027" y="1153286"/>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4" name="tx614"/>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15" name="pic615"/>
            <p:cNvPicPr/>
            <p:nvPr/>
          </p:nvPicPr>
          <p:blipFill>
            <a:blip r:embed="rId2" cstate="print"/>
            <a:stretch>
              <a:fillRect/>
            </a:stretch>
          </p:blipFill>
          <p:spPr>
            <a:xfrm>
              <a:off x="4676521" y="6061708"/>
              <a:ext cx="2160000" cy="219455"/>
            </a:xfrm>
            <a:prstGeom prst="rect">
              <a:avLst/>
            </a:prstGeom>
          </p:spPr>
        </p:pic>
        <p:sp>
          <p:nvSpPr>
            <p:cNvPr id="616" name="pl616"/>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tx628"/>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9" name="tx629"/>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0" name="tx630"/>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1" name="tx631"/>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2" name="tx632"/>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3" name="tx633"/>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4" name="tx634"/>
            <p:cNvSpPr/>
            <p:nvPr/>
          </p:nvSpPr>
          <p:spPr>
            <a:xfrm>
              <a:off x="924840" y="398022"/>
              <a:ext cx="37272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EAPR, 2000-2023</a:t>
              </a:r>
            </a:p>
          </p:txBody>
        </p:sp>
        <p:sp>
          <p:nvSpPr>
            <p:cNvPr id="635" name="tx635"/>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EAPR since 2000, with green cells indicating coverage of 90% or more.
In 2013, 6 out of 12 (50%) vaccines in the national immunization schedule achieved coverage of 90% or more.
In 2023, 2 out of 14 (14%) vaccines achieved coverage of 90% or more.
Since 2006, estimates have been made for 4 new vaccines. IPV2 is the newest vaccine being reported (2021), which achieved 67%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4386148"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 name="rc5"/>
            <p:cNvSpPr/>
            <p:nvPr/>
          </p:nvSpPr>
          <p:spPr>
            <a:xfrm>
              <a:off x="3355761"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1810180"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2840567"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 name="rc8"/>
            <p:cNvSpPr/>
            <p:nvPr/>
          </p:nvSpPr>
          <p:spPr>
            <a:xfrm>
              <a:off x="2325374" y="1338010"/>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 name="rc9"/>
            <p:cNvSpPr/>
            <p:nvPr/>
          </p:nvSpPr>
          <p:spPr>
            <a:xfrm>
              <a:off x="3870955"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 name="rc10"/>
            <p:cNvSpPr/>
            <p:nvPr/>
          </p:nvSpPr>
          <p:spPr>
            <a:xfrm>
              <a:off x="6446923"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 name="rc11"/>
            <p:cNvSpPr/>
            <p:nvPr/>
          </p:nvSpPr>
          <p:spPr>
            <a:xfrm>
              <a:off x="7477310" y="133801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8507697"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5931729"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7992504" y="133801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7477310"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1810180" y="1999815"/>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 name="rc17"/>
            <p:cNvSpPr/>
            <p:nvPr/>
          </p:nvSpPr>
          <p:spPr>
            <a:xfrm>
              <a:off x="2840567" y="1999815"/>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3355761"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4386148"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2325374" y="1999815"/>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1" name="rc21"/>
            <p:cNvSpPr/>
            <p:nvPr/>
          </p:nvSpPr>
          <p:spPr>
            <a:xfrm>
              <a:off x="6446923" y="1999815"/>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6962116" y="1999815"/>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8507697" y="1999815"/>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 name="rc24"/>
            <p:cNvSpPr/>
            <p:nvPr/>
          </p:nvSpPr>
          <p:spPr>
            <a:xfrm>
              <a:off x="5931729"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992504"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1810180" y="365432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2840567" y="3654328"/>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 name="rc28"/>
            <p:cNvSpPr/>
            <p:nvPr/>
          </p:nvSpPr>
          <p:spPr>
            <a:xfrm>
              <a:off x="3355761" y="3654328"/>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 name="rc29"/>
            <p:cNvSpPr/>
            <p:nvPr/>
          </p:nvSpPr>
          <p:spPr>
            <a:xfrm>
              <a:off x="4386148" y="3654328"/>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 name="rc30"/>
            <p:cNvSpPr/>
            <p:nvPr/>
          </p:nvSpPr>
          <p:spPr>
            <a:xfrm>
              <a:off x="2325374" y="365432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3870955" y="3654328"/>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 name="rc32"/>
            <p:cNvSpPr/>
            <p:nvPr/>
          </p:nvSpPr>
          <p:spPr>
            <a:xfrm>
              <a:off x="6446923" y="3654328"/>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 name="rc33"/>
            <p:cNvSpPr/>
            <p:nvPr/>
          </p:nvSpPr>
          <p:spPr>
            <a:xfrm>
              <a:off x="7477310" y="3654328"/>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 name="rc34"/>
            <p:cNvSpPr/>
            <p:nvPr/>
          </p:nvSpPr>
          <p:spPr>
            <a:xfrm>
              <a:off x="8507697" y="3654328"/>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4901342" y="3654328"/>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5931729" y="3654328"/>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 name="rc37"/>
            <p:cNvSpPr/>
            <p:nvPr/>
          </p:nvSpPr>
          <p:spPr>
            <a:xfrm>
              <a:off x="5416536" y="3654328"/>
              <a:ext cx="515193" cy="16545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 name="rc38"/>
            <p:cNvSpPr/>
            <p:nvPr/>
          </p:nvSpPr>
          <p:spPr>
            <a:xfrm>
              <a:off x="7992504" y="3654328"/>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 name="rc39"/>
            <p:cNvSpPr/>
            <p:nvPr/>
          </p:nvSpPr>
          <p:spPr>
            <a:xfrm>
              <a:off x="2840567"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1810180"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3355761"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4386148"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2325374" y="166891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 name="rc44"/>
            <p:cNvSpPr/>
            <p:nvPr/>
          </p:nvSpPr>
          <p:spPr>
            <a:xfrm>
              <a:off x="3870955"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446923"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477310"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8507697" y="166891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8" name="rc48"/>
            <p:cNvSpPr/>
            <p:nvPr/>
          </p:nvSpPr>
          <p:spPr>
            <a:xfrm>
              <a:off x="4901342"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5931729"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5416536"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7992504"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810180" y="4481585"/>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 name="rc53"/>
            <p:cNvSpPr/>
            <p:nvPr/>
          </p:nvSpPr>
          <p:spPr>
            <a:xfrm>
              <a:off x="2840567" y="4481585"/>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 name="rc54"/>
            <p:cNvSpPr/>
            <p:nvPr/>
          </p:nvSpPr>
          <p:spPr>
            <a:xfrm>
              <a:off x="3355761" y="4481585"/>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5" name="rc55"/>
            <p:cNvSpPr/>
            <p:nvPr/>
          </p:nvSpPr>
          <p:spPr>
            <a:xfrm>
              <a:off x="4386148" y="4481585"/>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6" name="rc56"/>
            <p:cNvSpPr/>
            <p:nvPr/>
          </p:nvSpPr>
          <p:spPr>
            <a:xfrm>
              <a:off x="2325374" y="4481585"/>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7" name="rc57"/>
            <p:cNvSpPr/>
            <p:nvPr/>
          </p:nvSpPr>
          <p:spPr>
            <a:xfrm>
              <a:off x="3870955" y="4481585"/>
              <a:ext cx="515193" cy="16545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8" name="rc58"/>
            <p:cNvSpPr/>
            <p:nvPr/>
          </p:nvSpPr>
          <p:spPr>
            <a:xfrm>
              <a:off x="6446923" y="448158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7477310" y="4481585"/>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0" name="rc60"/>
            <p:cNvSpPr/>
            <p:nvPr/>
          </p:nvSpPr>
          <p:spPr>
            <a:xfrm>
              <a:off x="8507697" y="4481585"/>
              <a:ext cx="515193" cy="16545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 name="rc61"/>
            <p:cNvSpPr/>
            <p:nvPr/>
          </p:nvSpPr>
          <p:spPr>
            <a:xfrm>
              <a:off x="4901342" y="4481585"/>
              <a:ext cx="515193" cy="16545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 name="rc62"/>
            <p:cNvSpPr/>
            <p:nvPr/>
          </p:nvSpPr>
          <p:spPr>
            <a:xfrm>
              <a:off x="5931729" y="4481585"/>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3" name="rc63"/>
            <p:cNvSpPr/>
            <p:nvPr/>
          </p:nvSpPr>
          <p:spPr>
            <a:xfrm>
              <a:off x="5416536" y="4481585"/>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64" name="rc64"/>
            <p:cNvSpPr/>
            <p:nvPr/>
          </p:nvSpPr>
          <p:spPr>
            <a:xfrm>
              <a:off x="7992504" y="4481585"/>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5" name="rc65"/>
            <p:cNvSpPr/>
            <p:nvPr/>
          </p:nvSpPr>
          <p:spPr>
            <a:xfrm>
              <a:off x="4386148" y="4977939"/>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6" name="rc66"/>
            <p:cNvSpPr/>
            <p:nvPr/>
          </p:nvSpPr>
          <p:spPr>
            <a:xfrm>
              <a:off x="2325374" y="4977939"/>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67" name="rc67"/>
            <p:cNvSpPr/>
            <p:nvPr/>
          </p:nvSpPr>
          <p:spPr>
            <a:xfrm>
              <a:off x="1810180" y="4977939"/>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68" name="rc68"/>
            <p:cNvSpPr/>
            <p:nvPr/>
          </p:nvSpPr>
          <p:spPr>
            <a:xfrm>
              <a:off x="2840567" y="4977939"/>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9" name="rc69"/>
            <p:cNvSpPr/>
            <p:nvPr/>
          </p:nvSpPr>
          <p:spPr>
            <a:xfrm>
              <a:off x="3355761" y="4977939"/>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0" name="rc70"/>
            <p:cNvSpPr/>
            <p:nvPr/>
          </p:nvSpPr>
          <p:spPr>
            <a:xfrm>
              <a:off x="3870955" y="4977939"/>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1" name="rc71"/>
            <p:cNvSpPr/>
            <p:nvPr/>
          </p:nvSpPr>
          <p:spPr>
            <a:xfrm>
              <a:off x="6446923" y="4977939"/>
              <a:ext cx="515193" cy="16545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2" name="rc72"/>
            <p:cNvSpPr/>
            <p:nvPr/>
          </p:nvSpPr>
          <p:spPr>
            <a:xfrm>
              <a:off x="6962116" y="4977939"/>
              <a:ext cx="515193" cy="16545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3" name="rc73"/>
            <p:cNvSpPr/>
            <p:nvPr/>
          </p:nvSpPr>
          <p:spPr>
            <a:xfrm>
              <a:off x="7477310" y="4977939"/>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4" name="rc74"/>
            <p:cNvSpPr/>
            <p:nvPr/>
          </p:nvSpPr>
          <p:spPr>
            <a:xfrm>
              <a:off x="8507697" y="4977939"/>
              <a:ext cx="515193" cy="16545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5" name="rc75"/>
            <p:cNvSpPr/>
            <p:nvPr/>
          </p:nvSpPr>
          <p:spPr>
            <a:xfrm>
              <a:off x="4901342" y="4977939"/>
              <a:ext cx="515193" cy="165451"/>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76" name="rc76"/>
            <p:cNvSpPr/>
            <p:nvPr/>
          </p:nvSpPr>
          <p:spPr>
            <a:xfrm>
              <a:off x="5931729" y="4977939"/>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7" name="rc77"/>
            <p:cNvSpPr/>
            <p:nvPr/>
          </p:nvSpPr>
          <p:spPr>
            <a:xfrm>
              <a:off x="5416536" y="4977939"/>
              <a:ext cx="515193" cy="16545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78" name="rc78"/>
            <p:cNvSpPr/>
            <p:nvPr/>
          </p:nvSpPr>
          <p:spPr>
            <a:xfrm>
              <a:off x="7992504" y="4977939"/>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9" name="rc79"/>
            <p:cNvSpPr/>
            <p:nvPr/>
          </p:nvSpPr>
          <p:spPr>
            <a:xfrm>
              <a:off x="7477310" y="3488877"/>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0" name="rc80"/>
            <p:cNvSpPr/>
            <p:nvPr/>
          </p:nvSpPr>
          <p:spPr>
            <a:xfrm>
              <a:off x="8507697" y="3488877"/>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7992504" y="3488877"/>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2" name="rc82"/>
            <p:cNvSpPr/>
            <p:nvPr/>
          </p:nvSpPr>
          <p:spPr>
            <a:xfrm>
              <a:off x="3355761" y="3488877"/>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3" name="rc83"/>
            <p:cNvSpPr/>
            <p:nvPr/>
          </p:nvSpPr>
          <p:spPr>
            <a:xfrm>
              <a:off x="1810180" y="3157974"/>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4" name="rc84"/>
            <p:cNvSpPr/>
            <p:nvPr/>
          </p:nvSpPr>
          <p:spPr>
            <a:xfrm>
              <a:off x="2840567" y="3157974"/>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5" name="rc85"/>
            <p:cNvSpPr/>
            <p:nvPr/>
          </p:nvSpPr>
          <p:spPr>
            <a:xfrm>
              <a:off x="3355761" y="3157974"/>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6" name="rc86"/>
            <p:cNvSpPr/>
            <p:nvPr/>
          </p:nvSpPr>
          <p:spPr>
            <a:xfrm>
              <a:off x="4386148" y="3157974"/>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7" name="rc87"/>
            <p:cNvSpPr/>
            <p:nvPr/>
          </p:nvSpPr>
          <p:spPr>
            <a:xfrm>
              <a:off x="2325374" y="3157974"/>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3870955" y="3157974"/>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9" name="rc89"/>
            <p:cNvSpPr/>
            <p:nvPr/>
          </p:nvSpPr>
          <p:spPr>
            <a:xfrm>
              <a:off x="6446923" y="3157974"/>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0" name="rc90"/>
            <p:cNvSpPr/>
            <p:nvPr/>
          </p:nvSpPr>
          <p:spPr>
            <a:xfrm>
              <a:off x="7477310" y="3157974"/>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1" name="rc91"/>
            <p:cNvSpPr/>
            <p:nvPr/>
          </p:nvSpPr>
          <p:spPr>
            <a:xfrm>
              <a:off x="8507697" y="3157974"/>
              <a:ext cx="515193" cy="16545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92" name="rc92"/>
            <p:cNvSpPr/>
            <p:nvPr/>
          </p:nvSpPr>
          <p:spPr>
            <a:xfrm>
              <a:off x="4901342" y="3157974"/>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3" name="rc93"/>
            <p:cNvSpPr/>
            <p:nvPr/>
          </p:nvSpPr>
          <p:spPr>
            <a:xfrm>
              <a:off x="5931729" y="3157974"/>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4" name="rc94"/>
            <p:cNvSpPr/>
            <p:nvPr/>
          </p:nvSpPr>
          <p:spPr>
            <a:xfrm>
              <a:off x="7992504" y="3157974"/>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5" name="rc95"/>
            <p:cNvSpPr/>
            <p:nvPr/>
          </p:nvSpPr>
          <p:spPr>
            <a:xfrm>
              <a:off x="1810180" y="2992523"/>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6" name="rc96"/>
            <p:cNvSpPr/>
            <p:nvPr/>
          </p:nvSpPr>
          <p:spPr>
            <a:xfrm>
              <a:off x="2840567" y="2992523"/>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3355761" y="2992523"/>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8" name="rc98"/>
            <p:cNvSpPr/>
            <p:nvPr/>
          </p:nvSpPr>
          <p:spPr>
            <a:xfrm>
              <a:off x="4386148" y="2992523"/>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9" name="rc99"/>
            <p:cNvSpPr/>
            <p:nvPr/>
          </p:nvSpPr>
          <p:spPr>
            <a:xfrm>
              <a:off x="2325374" y="2992523"/>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3870955" y="2992523"/>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1" name="rc101"/>
            <p:cNvSpPr/>
            <p:nvPr/>
          </p:nvSpPr>
          <p:spPr>
            <a:xfrm>
              <a:off x="6446923" y="2992523"/>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2" name="rc102"/>
            <p:cNvSpPr/>
            <p:nvPr/>
          </p:nvSpPr>
          <p:spPr>
            <a:xfrm>
              <a:off x="7477310" y="2992523"/>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3" name="rc103"/>
            <p:cNvSpPr/>
            <p:nvPr/>
          </p:nvSpPr>
          <p:spPr>
            <a:xfrm>
              <a:off x="8507697" y="2992523"/>
              <a:ext cx="515193" cy="16545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4" name="rc104"/>
            <p:cNvSpPr/>
            <p:nvPr/>
          </p:nvSpPr>
          <p:spPr>
            <a:xfrm>
              <a:off x="4901342" y="2992523"/>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05" name="rc105"/>
            <p:cNvSpPr/>
            <p:nvPr/>
          </p:nvSpPr>
          <p:spPr>
            <a:xfrm>
              <a:off x="5931729" y="2992523"/>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5416536" y="2992523"/>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07" name="rc107"/>
            <p:cNvSpPr/>
            <p:nvPr/>
          </p:nvSpPr>
          <p:spPr>
            <a:xfrm>
              <a:off x="7992504" y="2992523"/>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8" name="rc108"/>
            <p:cNvSpPr/>
            <p:nvPr/>
          </p:nvSpPr>
          <p:spPr>
            <a:xfrm>
              <a:off x="1810180" y="3488877"/>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9" name="rc109"/>
            <p:cNvSpPr/>
            <p:nvPr/>
          </p:nvSpPr>
          <p:spPr>
            <a:xfrm>
              <a:off x="2840567" y="3488877"/>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10" name="rc110"/>
            <p:cNvSpPr/>
            <p:nvPr/>
          </p:nvSpPr>
          <p:spPr>
            <a:xfrm>
              <a:off x="4386148" y="3488877"/>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1" name="rc111"/>
            <p:cNvSpPr/>
            <p:nvPr/>
          </p:nvSpPr>
          <p:spPr>
            <a:xfrm>
              <a:off x="2325374" y="3488877"/>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2" name="rc112"/>
            <p:cNvSpPr/>
            <p:nvPr/>
          </p:nvSpPr>
          <p:spPr>
            <a:xfrm>
              <a:off x="3870955" y="3488877"/>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3" name="rc113"/>
            <p:cNvSpPr/>
            <p:nvPr/>
          </p:nvSpPr>
          <p:spPr>
            <a:xfrm>
              <a:off x="6446923" y="3488877"/>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4" name="rc114"/>
            <p:cNvSpPr/>
            <p:nvPr/>
          </p:nvSpPr>
          <p:spPr>
            <a:xfrm>
              <a:off x="4901342" y="3488877"/>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5" name="rc115"/>
            <p:cNvSpPr/>
            <p:nvPr/>
          </p:nvSpPr>
          <p:spPr>
            <a:xfrm>
              <a:off x="5931729" y="3488877"/>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6" name="rc116"/>
            <p:cNvSpPr/>
            <p:nvPr/>
          </p:nvSpPr>
          <p:spPr>
            <a:xfrm>
              <a:off x="2325374"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3870955" y="3323426"/>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6446923" y="332342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9" name="rc119"/>
            <p:cNvSpPr/>
            <p:nvPr/>
          </p:nvSpPr>
          <p:spPr>
            <a:xfrm>
              <a:off x="3870955" y="4647036"/>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0" name="rc120"/>
            <p:cNvSpPr/>
            <p:nvPr/>
          </p:nvSpPr>
          <p:spPr>
            <a:xfrm>
              <a:off x="6446923" y="4647036"/>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1" name="rc121"/>
            <p:cNvSpPr/>
            <p:nvPr/>
          </p:nvSpPr>
          <p:spPr>
            <a:xfrm>
              <a:off x="8507697" y="3323426"/>
              <a:ext cx="515193" cy="16545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2" name="rc122"/>
            <p:cNvSpPr/>
            <p:nvPr/>
          </p:nvSpPr>
          <p:spPr>
            <a:xfrm>
              <a:off x="4901342" y="3323426"/>
              <a:ext cx="515193" cy="16545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3" name="rc123"/>
            <p:cNvSpPr/>
            <p:nvPr/>
          </p:nvSpPr>
          <p:spPr>
            <a:xfrm>
              <a:off x="3870955"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6446923"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5" name="rc125"/>
            <p:cNvSpPr/>
            <p:nvPr/>
          </p:nvSpPr>
          <p:spPr>
            <a:xfrm>
              <a:off x="1810180" y="332342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2840567" y="332342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7" name="rc127"/>
            <p:cNvSpPr/>
            <p:nvPr/>
          </p:nvSpPr>
          <p:spPr>
            <a:xfrm>
              <a:off x="3355761" y="3323426"/>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28" name="rc128"/>
            <p:cNvSpPr/>
            <p:nvPr/>
          </p:nvSpPr>
          <p:spPr>
            <a:xfrm>
              <a:off x="4386148" y="3323426"/>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29" name="rc129"/>
            <p:cNvSpPr/>
            <p:nvPr/>
          </p:nvSpPr>
          <p:spPr>
            <a:xfrm>
              <a:off x="2325374" y="332342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7477310"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31" name="rc131"/>
            <p:cNvSpPr/>
            <p:nvPr/>
          </p:nvSpPr>
          <p:spPr>
            <a:xfrm>
              <a:off x="5931729" y="3323426"/>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2" name="rc132"/>
            <p:cNvSpPr/>
            <p:nvPr/>
          </p:nvSpPr>
          <p:spPr>
            <a:xfrm>
              <a:off x="5416536" y="3323426"/>
              <a:ext cx="515193" cy="16545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3" name="rc133"/>
            <p:cNvSpPr/>
            <p:nvPr/>
          </p:nvSpPr>
          <p:spPr>
            <a:xfrm>
              <a:off x="7992504"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34" name="rc134"/>
            <p:cNvSpPr/>
            <p:nvPr/>
          </p:nvSpPr>
          <p:spPr>
            <a:xfrm>
              <a:off x="1810180" y="4647036"/>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5" name="rc135"/>
            <p:cNvSpPr/>
            <p:nvPr/>
          </p:nvSpPr>
          <p:spPr>
            <a:xfrm>
              <a:off x="2840567" y="4647036"/>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6" name="rc136"/>
            <p:cNvSpPr/>
            <p:nvPr/>
          </p:nvSpPr>
          <p:spPr>
            <a:xfrm>
              <a:off x="3355761" y="4647036"/>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4386148" y="4647036"/>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8" name="rc138"/>
            <p:cNvSpPr/>
            <p:nvPr/>
          </p:nvSpPr>
          <p:spPr>
            <a:xfrm>
              <a:off x="2325374" y="4647036"/>
              <a:ext cx="515193" cy="16545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39" name="rc139"/>
            <p:cNvSpPr/>
            <p:nvPr/>
          </p:nvSpPr>
          <p:spPr>
            <a:xfrm>
              <a:off x="7477310" y="4647036"/>
              <a:ext cx="515193" cy="16545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8507697" y="4647036"/>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1" name="rc141"/>
            <p:cNvSpPr/>
            <p:nvPr/>
          </p:nvSpPr>
          <p:spPr>
            <a:xfrm>
              <a:off x="4901342" y="4647036"/>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42" name="rc142"/>
            <p:cNvSpPr/>
            <p:nvPr/>
          </p:nvSpPr>
          <p:spPr>
            <a:xfrm>
              <a:off x="5931729" y="4647036"/>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3" name="rc143"/>
            <p:cNvSpPr/>
            <p:nvPr/>
          </p:nvSpPr>
          <p:spPr>
            <a:xfrm>
              <a:off x="5416536" y="4647036"/>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4" name="rc144"/>
            <p:cNvSpPr/>
            <p:nvPr/>
          </p:nvSpPr>
          <p:spPr>
            <a:xfrm>
              <a:off x="7992504" y="4647036"/>
              <a:ext cx="515193" cy="16545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5" name="rc145"/>
            <p:cNvSpPr/>
            <p:nvPr/>
          </p:nvSpPr>
          <p:spPr>
            <a:xfrm>
              <a:off x="1810180" y="233071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2840567" y="2330718"/>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3355761"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8" name="rc148"/>
            <p:cNvSpPr/>
            <p:nvPr/>
          </p:nvSpPr>
          <p:spPr>
            <a:xfrm>
              <a:off x="4386148"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9" name="rc149"/>
            <p:cNvSpPr/>
            <p:nvPr/>
          </p:nvSpPr>
          <p:spPr>
            <a:xfrm>
              <a:off x="2325374" y="233071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7477310"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1" name="rc151"/>
            <p:cNvSpPr/>
            <p:nvPr/>
          </p:nvSpPr>
          <p:spPr>
            <a:xfrm>
              <a:off x="8507697"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2" name="rc152"/>
            <p:cNvSpPr/>
            <p:nvPr/>
          </p:nvSpPr>
          <p:spPr>
            <a:xfrm>
              <a:off x="4901342"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3" name="rc153"/>
            <p:cNvSpPr/>
            <p:nvPr/>
          </p:nvSpPr>
          <p:spPr>
            <a:xfrm>
              <a:off x="5931729" y="2330718"/>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7992504"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5" name="rc155"/>
            <p:cNvSpPr/>
            <p:nvPr/>
          </p:nvSpPr>
          <p:spPr>
            <a:xfrm>
              <a:off x="1810180"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2840567"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2840567"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8" name="rc158"/>
            <p:cNvSpPr/>
            <p:nvPr/>
          </p:nvSpPr>
          <p:spPr>
            <a:xfrm>
              <a:off x="3355761"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2325374"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0" name="rc160"/>
            <p:cNvSpPr/>
            <p:nvPr/>
          </p:nvSpPr>
          <p:spPr>
            <a:xfrm>
              <a:off x="3355761"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1" name="rc161"/>
            <p:cNvSpPr/>
            <p:nvPr/>
          </p:nvSpPr>
          <p:spPr>
            <a:xfrm>
              <a:off x="4386148"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3870955"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446923"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4" name="rc164"/>
            <p:cNvSpPr/>
            <p:nvPr/>
          </p:nvSpPr>
          <p:spPr>
            <a:xfrm>
              <a:off x="7477310"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5" name="rc165"/>
            <p:cNvSpPr/>
            <p:nvPr/>
          </p:nvSpPr>
          <p:spPr>
            <a:xfrm>
              <a:off x="8507697"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6" name="rc166"/>
            <p:cNvSpPr/>
            <p:nvPr/>
          </p:nvSpPr>
          <p:spPr>
            <a:xfrm>
              <a:off x="4901342" y="1834364"/>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7" name="rc167"/>
            <p:cNvSpPr/>
            <p:nvPr/>
          </p:nvSpPr>
          <p:spPr>
            <a:xfrm>
              <a:off x="5931729"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7992504"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9" name="rc169"/>
            <p:cNvSpPr/>
            <p:nvPr/>
          </p:nvSpPr>
          <p:spPr>
            <a:xfrm>
              <a:off x="4901342" y="2496169"/>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70" name="rc170"/>
            <p:cNvSpPr/>
            <p:nvPr/>
          </p:nvSpPr>
          <p:spPr>
            <a:xfrm>
              <a:off x="5931729"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1810180"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2840567"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3" name="rc173"/>
            <p:cNvSpPr/>
            <p:nvPr/>
          </p:nvSpPr>
          <p:spPr>
            <a:xfrm>
              <a:off x="3355761"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4" name="rc174"/>
            <p:cNvSpPr/>
            <p:nvPr/>
          </p:nvSpPr>
          <p:spPr>
            <a:xfrm>
              <a:off x="4386148"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5" name="rc175"/>
            <p:cNvSpPr/>
            <p:nvPr/>
          </p:nvSpPr>
          <p:spPr>
            <a:xfrm>
              <a:off x="2325374" y="1172558"/>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76" name="rc176"/>
            <p:cNvSpPr/>
            <p:nvPr/>
          </p:nvSpPr>
          <p:spPr>
            <a:xfrm>
              <a:off x="3870955"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7" name="rc177"/>
            <p:cNvSpPr/>
            <p:nvPr/>
          </p:nvSpPr>
          <p:spPr>
            <a:xfrm>
              <a:off x="6446923"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8" name="rc178"/>
            <p:cNvSpPr/>
            <p:nvPr/>
          </p:nvSpPr>
          <p:spPr>
            <a:xfrm>
              <a:off x="7477310"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9" name="rc179"/>
            <p:cNvSpPr/>
            <p:nvPr/>
          </p:nvSpPr>
          <p:spPr>
            <a:xfrm>
              <a:off x="8507697"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0" name="rc180"/>
            <p:cNvSpPr/>
            <p:nvPr/>
          </p:nvSpPr>
          <p:spPr>
            <a:xfrm>
              <a:off x="4901342"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1" name="rc181"/>
            <p:cNvSpPr/>
            <p:nvPr/>
          </p:nvSpPr>
          <p:spPr>
            <a:xfrm>
              <a:off x="5931729"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5416536"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7992504"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1810180"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5" name="rc185"/>
            <p:cNvSpPr/>
            <p:nvPr/>
          </p:nvSpPr>
          <p:spPr>
            <a:xfrm>
              <a:off x="3355761"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4386148"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3870955"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446923"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7477310" y="150346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0" name="rc190"/>
            <p:cNvSpPr/>
            <p:nvPr/>
          </p:nvSpPr>
          <p:spPr>
            <a:xfrm>
              <a:off x="8507697"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1" name="rc191"/>
            <p:cNvSpPr/>
            <p:nvPr/>
          </p:nvSpPr>
          <p:spPr>
            <a:xfrm>
              <a:off x="4901342"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5931729"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5416536"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7992504" y="150346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5" name="rc195"/>
            <p:cNvSpPr/>
            <p:nvPr/>
          </p:nvSpPr>
          <p:spPr>
            <a:xfrm>
              <a:off x="3355761" y="5143390"/>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6" name="rc196"/>
            <p:cNvSpPr/>
            <p:nvPr/>
          </p:nvSpPr>
          <p:spPr>
            <a:xfrm>
              <a:off x="3870955" y="5143390"/>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7" name="rc197"/>
            <p:cNvSpPr/>
            <p:nvPr/>
          </p:nvSpPr>
          <p:spPr>
            <a:xfrm>
              <a:off x="4386148" y="3819780"/>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8" name="rc198"/>
            <p:cNvSpPr/>
            <p:nvPr/>
          </p:nvSpPr>
          <p:spPr>
            <a:xfrm>
              <a:off x="7477310" y="2496169"/>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9" name="rc199"/>
            <p:cNvSpPr/>
            <p:nvPr/>
          </p:nvSpPr>
          <p:spPr>
            <a:xfrm>
              <a:off x="3355761" y="5308842"/>
              <a:ext cx="515193" cy="16545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00" name="rc200"/>
            <p:cNvSpPr/>
            <p:nvPr/>
          </p:nvSpPr>
          <p:spPr>
            <a:xfrm>
              <a:off x="1810180" y="3819780"/>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01" name="rc201"/>
            <p:cNvSpPr/>
            <p:nvPr/>
          </p:nvSpPr>
          <p:spPr>
            <a:xfrm>
              <a:off x="2840567" y="3819780"/>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02" name="rc202"/>
            <p:cNvSpPr/>
            <p:nvPr/>
          </p:nvSpPr>
          <p:spPr>
            <a:xfrm>
              <a:off x="3355761" y="3819780"/>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03" name="rc203"/>
            <p:cNvSpPr/>
            <p:nvPr/>
          </p:nvSpPr>
          <p:spPr>
            <a:xfrm>
              <a:off x="2325374" y="3819780"/>
              <a:ext cx="515193" cy="16545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4" name="rc204"/>
            <p:cNvSpPr/>
            <p:nvPr/>
          </p:nvSpPr>
          <p:spPr>
            <a:xfrm>
              <a:off x="3870955" y="3819780"/>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05" name="rc205"/>
            <p:cNvSpPr/>
            <p:nvPr/>
          </p:nvSpPr>
          <p:spPr>
            <a:xfrm>
              <a:off x="6446923" y="3819780"/>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06" name="rc206"/>
            <p:cNvSpPr/>
            <p:nvPr/>
          </p:nvSpPr>
          <p:spPr>
            <a:xfrm>
              <a:off x="6962116" y="3819780"/>
              <a:ext cx="515193" cy="16545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7477310" y="3819780"/>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8" name="rc208"/>
            <p:cNvSpPr/>
            <p:nvPr/>
          </p:nvSpPr>
          <p:spPr>
            <a:xfrm>
              <a:off x="8507697" y="3819780"/>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9" name="rc209"/>
            <p:cNvSpPr/>
            <p:nvPr/>
          </p:nvSpPr>
          <p:spPr>
            <a:xfrm>
              <a:off x="4901342" y="3819780"/>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0" name="rc210"/>
            <p:cNvSpPr/>
            <p:nvPr/>
          </p:nvSpPr>
          <p:spPr>
            <a:xfrm>
              <a:off x="5931729" y="3819780"/>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1" name="rc211"/>
            <p:cNvSpPr/>
            <p:nvPr/>
          </p:nvSpPr>
          <p:spPr>
            <a:xfrm>
              <a:off x="7992504" y="3819780"/>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2" name="rc212"/>
            <p:cNvSpPr/>
            <p:nvPr/>
          </p:nvSpPr>
          <p:spPr>
            <a:xfrm>
              <a:off x="2840567" y="2496169"/>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4386148" y="5143390"/>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4" name="rc214"/>
            <p:cNvSpPr/>
            <p:nvPr/>
          </p:nvSpPr>
          <p:spPr>
            <a:xfrm>
              <a:off x="2325374" y="5143390"/>
              <a:ext cx="515193" cy="16545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15" name="rc215"/>
            <p:cNvSpPr/>
            <p:nvPr/>
          </p:nvSpPr>
          <p:spPr>
            <a:xfrm>
              <a:off x="4386148" y="249616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6" name="rc216"/>
            <p:cNvSpPr/>
            <p:nvPr/>
          </p:nvSpPr>
          <p:spPr>
            <a:xfrm>
              <a:off x="2325374" y="2496169"/>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7" name="rc217"/>
            <p:cNvSpPr/>
            <p:nvPr/>
          </p:nvSpPr>
          <p:spPr>
            <a:xfrm>
              <a:off x="3870955" y="2496169"/>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18" name="rc218"/>
            <p:cNvSpPr/>
            <p:nvPr/>
          </p:nvSpPr>
          <p:spPr>
            <a:xfrm>
              <a:off x="6446923" y="2496169"/>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9" name="rc219"/>
            <p:cNvSpPr/>
            <p:nvPr/>
          </p:nvSpPr>
          <p:spPr>
            <a:xfrm>
              <a:off x="8507697" y="2496169"/>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0" name="rc220"/>
            <p:cNvSpPr/>
            <p:nvPr/>
          </p:nvSpPr>
          <p:spPr>
            <a:xfrm>
              <a:off x="5416536" y="2496169"/>
              <a:ext cx="515193" cy="165451"/>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221" name="rc221"/>
            <p:cNvSpPr/>
            <p:nvPr/>
          </p:nvSpPr>
          <p:spPr>
            <a:xfrm>
              <a:off x="7992504" y="2496169"/>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2" name="rc222"/>
            <p:cNvSpPr/>
            <p:nvPr/>
          </p:nvSpPr>
          <p:spPr>
            <a:xfrm>
              <a:off x="1810180" y="5143390"/>
              <a:ext cx="515193" cy="16545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3" name="rc223"/>
            <p:cNvSpPr/>
            <p:nvPr/>
          </p:nvSpPr>
          <p:spPr>
            <a:xfrm>
              <a:off x="2840567" y="5143390"/>
              <a:ext cx="515193" cy="16545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6446923" y="5143390"/>
              <a:ext cx="515193" cy="16545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5" name="rc225"/>
            <p:cNvSpPr/>
            <p:nvPr/>
          </p:nvSpPr>
          <p:spPr>
            <a:xfrm>
              <a:off x="6962116" y="5143390"/>
              <a:ext cx="515193" cy="16545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26" name="rc226"/>
            <p:cNvSpPr/>
            <p:nvPr/>
          </p:nvSpPr>
          <p:spPr>
            <a:xfrm>
              <a:off x="7477310" y="5143390"/>
              <a:ext cx="515193" cy="16545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7" name="rc227"/>
            <p:cNvSpPr/>
            <p:nvPr/>
          </p:nvSpPr>
          <p:spPr>
            <a:xfrm>
              <a:off x="8507697" y="5143390"/>
              <a:ext cx="515193" cy="16545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28" name="rc228"/>
            <p:cNvSpPr/>
            <p:nvPr/>
          </p:nvSpPr>
          <p:spPr>
            <a:xfrm>
              <a:off x="4901342" y="5143390"/>
              <a:ext cx="515193" cy="16545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29" name="rc229"/>
            <p:cNvSpPr/>
            <p:nvPr/>
          </p:nvSpPr>
          <p:spPr>
            <a:xfrm>
              <a:off x="5931729" y="5143390"/>
              <a:ext cx="515193" cy="16545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0" name="rc230"/>
            <p:cNvSpPr/>
            <p:nvPr/>
          </p:nvSpPr>
          <p:spPr>
            <a:xfrm>
              <a:off x="7992504" y="5143390"/>
              <a:ext cx="515193" cy="16545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1" name="rc231"/>
            <p:cNvSpPr/>
            <p:nvPr/>
          </p:nvSpPr>
          <p:spPr>
            <a:xfrm>
              <a:off x="2325374" y="5308842"/>
              <a:ext cx="515193" cy="16545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2" name="rc232"/>
            <p:cNvSpPr/>
            <p:nvPr/>
          </p:nvSpPr>
          <p:spPr>
            <a:xfrm>
              <a:off x="1810180" y="5308842"/>
              <a:ext cx="515193" cy="16545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3" name="rc233"/>
            <p:cNvSpPr/>
            <p:nvPr/>
          </p:nvSpPr>
          <p:spPr>
            <a:xfrm>
              <a:off x="2840567" y="5308842"/>
              <a:ext cx="515193" cy="16545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34" name="rc234"/>
            <p:cNvSpPr/>
            <p:nvPr/>
          </p:nvSpPr>
          <p:spPr>
            <a:xfrm>
              <a:off x="4386148" y="5308842"/>
              <a:ext cx="515193" cy="16545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35" name="rc235"/>
            <p:cNvSpPr/>
            <p:nvPr/>
          </p:nvSpPr>
          <p:spPr>
            <a:xfrm>
              <a:off x="3870955" y="5308842"/>
              <a:ext cx="515193" cy="16545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36" name="rc236"/>
            <p:cNvSpPr/>
            <p:nvPr/>
          </p:nvSpPr>
          <p:spPr>
            <a:xfrm>
              <a:off x="6446923" y="5308842"/>
              <a:ext cx="515193" cy="16545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7" name="rc237"/>
            <p:cNvSpPr/>
            <p:nvPr/>
          </p:nvSpPr>
          <p:spPr>
            <a:xfrm>
              <a:off x="7477310" y="5308842"/>
              <a:ext cx="515193" cy="16545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38" name="rc238"/>
            <p:cNvSpPr/>
            <p:nvPr/>
          </p:nvSpPr>
          <p:spPr>
            <a:xfrm>
              <a:off x="8507697" y="5308842"/>
              <a:ext cx="515193" cy="165451"/>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39" name="rc239"/>
            <p:cNvSpPr/>
            <p:nvPr/>
          </p:nvSpPr>
          <p:spPr>
            <a:xfrm>
              <a:off x="5931729" y="5308842"/>
              <a:ext cx="515193" cy="16545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0" name="rc240"/>
            <p:cNvSpPr/>
            <p:nvPr/>
          </p:nvSpPr>
          <p:spPr>
            <a:xfrm>
              <a:off x="7992504" y="5308842"/>
              <a:ext cx="515193" cy="16545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41" name="rc241"/>
            <p:cNvSpPr/>
            <p:nvPr/>
          </p:nvSpPr>
          <p:spPr>
            <a:xfrm>
              <a:off x="1810180" y="415068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2" name="rc242"/>
            <p:cNvSpPr/>
            <p:nvPr/>
          </p:nvSpPr>
          <p:spPr>
            <a:xfrm>
              <a:off x="2840567" y="4150682"/>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43" name="rc243"/>
            <p:cNvSpPr/>
            <p:nvPr/>
          </p:nvSpPr>
          <p:spPr>
            <a:xfrm>
              <a:off x="3355761"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4" name="rc244"/>
            <p:cNvSpPr/>
            <p:nvPr/>
          </p:nvSpPr>
          <p:spPr>
            <a:xfrm>
              <a:off x="4386148"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5" name="rc245"/>
            <p:cNvSpPr/>
            <p:nvPr/>
          </p:nvSpPr>
          <p:spPr>
            <a:xfrm>
              <a:off x="2325374" y="4150682"/>
              <a:ext cx="515193" cy="16545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6" name="rc246"/>
            <p:cNvSpPr/>
            <p:nvPr/>
          </p:nvSpPr>
          <p:spPr>
            <a:xfrm>
              <a:off x="3870955"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7" name="rc247"/>
            <p:cNvSpPr/>
            <p:nvPr/>
          </p:nvSpPr>
          <p:spPr>
            <a:xfrm>
              <a:off x="6446923" y="4150682"/>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8" name="rc248"/>
            <p:cNvSpPr/>
            <p:nvPr/>
          </p:nvSpPr>
          <p:spPr>
            <a:xfrm>
              <a:off x="7477310" y="4150682"/>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9" name="rc249"/>
            <p:cNvSpPr/>
            <p:nvPr/>
          </p:nvSpPr>
          <p:spPr>
            <a:xfrm>
              <a:off x="8507697" y="4150682"/>
              <a:ext cx="515193" cy="16545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0" name="rc250"/>
            <p:cNvSpPr/>
            <p:nvPr/>
          </p:nvSpPr>
          <p:spPr>
            <a:xfrm>
              <a:off x="4901342" y="4150682"/>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1" name="rc251"/>
            <p:cNvSpPr/>
            <p:nvPr/>
          </p:nvSpPr>
          <p:spPr>
            <a:xfrm>
              <a:off x="5931729" y="4150682"/>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2" name="rc252"/>
            <p:cNvSpPr/>
            <p:nvPr/>
          </p:nvSpPr>
          <p:spPr>
            <a:xfrm>
              <a:off x="5416536" y="4150682"/>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3" name="rc253"/>
            <p:cNvSpPr/>
            <p:nvPr/>
          </p:nvSpPr>
          <p:spPr>
            <a:xfrm>
              <a:off x="7992504" y="4150682"/>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4" name="rc254"/>
            <p:cNvSpPr/>
            <p:nvPr/>
          </p:nvSpPr>
          <p:spPr>
            <a:xfrm>
              <a:off x="7477310" y="3985231"/>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5931729" y="3985231"/>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6" name="rc256"/>
            <p:cNvSpPr/>
            <p:nvPr/>
          </p:nvSpPr>
          <p:spPr>
            <a:xfrm>
              <a:off x="5416536" y="3985231"/>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7" name="rc257"/>
            <p:cNvSpPr/>
            <p:nvPr/>
          </p:nvSpPr>
          <p:spPr>
            <a:xfrm>
              <a:off x="7992504" y="3985231"/>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8" name="rc258"/>
            <p:cNvSpPr/>
            <p:nvPr/>
          </p:nvSpPr>
          <p:spPr>
            <a:xfrm>
              <a:off x="1810180"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9" name="rc259"/>
            <p:cNvSpPr/>
            <p:nvPr/>
          </p:nvSpPr>
          <p:spPr>
            <a:xfrm>
              <a:off x="8507697"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0" name="rc260"/>
            <p:cNvSpPr/>
            <p:nvPr/>
          </p:nvSpPr>
          <p:spPr>
            <a:xfrm>
              <a:off x="4901342"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1" name="rc261"/>
            <p:cNvSpPr/>
            <p:nvPr/>
          </p:nvSpPr>
          <p:spPr>
            <a:xfrm>
              <a:off x="3870955"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6446923"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3" name="rc263"/>
            <p:cNvSpPr/>
            <p:nvPr/>
          </p:nvSpPr>
          <p:spPr>
            <a:xfrm>
              <a:off x="2325374" y="2661620"/>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64" name="rc264"/>
            <p:cNvSpPr/>
            <p:nvPr/>
          </p:nvSpPr>
          <p:spPr>
            <a:xfrm>
              <a:off x="3870955" y="2661620"/>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5" name="rc265"/>
            <p:cNvSpPr/>
            <p:nvPr/>
          </p:nvSpPr>
          <p:spPr>
            <a:xfrm>
              <a:off x="6446923" y="2661620"/>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66" name="rc266"/>
            <p:cNvSpPr/>
            <p:nvPr/>
          </p:nvSpPr>
          <p:spPr>
            <a:xfrm>
              <a:off x="1810180" y="266162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7" name="rc267"/>
            <p:cNvSpPr/>
            <p:nvPr/>
          </p:nvSpPr>
          <p:spPr>
            <a:xfrm>
              <a:off x="2840567" y="2661620"/>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8" name="rc268"/>
            <p:cNvSpPr/>
            <p:nvPr/>
          </p:nvSpPr>
          <p:spPr>
            <a:xfrm>
              <a:off x="3355761" y="2661620"/>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69" name="rc269"/>
            <p:cNvSpPr/>
            <p:nvPr/>
          </p:nvSpPr>
          <p:spPr>
            <a:xfrm>
              <a:off x="4386148" y="2661620"/>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70" name="rc270"/>
            <p:cNvSpPr/>
            <p:nvPr/>
          </p:nvSpPr>
          <p:spPr>
            <a:xfrm>
              <a:off x="7477310" y="2661620"/>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71" name="rc271"/>
            <p:cNvSpPr/>
            <p:nvPr/>
          </p:nvSpPr>
          <p:spPr>
            <a:xfrm>
              <a:off x="8507697" y="2661620"/>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2" name="rc272"/>
            <p:cNvSpPr/>
            <p:nvPr/>
          </p:nvSpPr>
          <p:spPr>
            <a:xfrm>
              <a:off x="5931729" y="2661620"/>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73" name="rc273"/>
            <p:cNvSpPr/>
            <p:nvPr/>
          </p:nvSpPr>
          <p:spPr>
            <a:xfrm>
              <a:off x="5416536" y="2661620"/>
              <a:ext cx="515193" cy="16545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7992504" y="2661620"/>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75" name="rc275"/>
            <p:cNvSpPr/>
            <p:nvPr/>
          </p:nvSpPr>
          <p:spPr>
            <a:xfrm>
              <a:off x="1810180" y="3985231"/>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76" name="rc276"/>
            <p:cNvSpPr/>
            <p:nvPr/>
          </p:nvSpPr>
          <p:spPr>
            <a:xfrm>
              <a:off x="2840567" y="3985231"/>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77" name="rc277"/>
            <p:cNvSpPr/>
            <p:nvPr/>
          </p:nvSpPr>
          <p:spPr>
            <a:xfrm>
              <a:off x="3355761" y="3985231"/>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8" name="rc278"/>
            <p:cNvSpPr/>
            <p:nvPr/>
          </p:nvSpPr>
          <p:spPr>
            <a:xfrm>
              <a:off x="4386148" y="3985231"/>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9" name="rc279"/>
            <p:cNvSpPr/>
            <p:nvPr/>
          </p:nvSpPr>
          <p:spPr>
            <a:xfrm>
              <a:off x="2325374" y="3985231"/>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3870955" y="3985231"/>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1" name="rc281"/>
            <p:cNvSpPr/>
            <p:nvPr/>
          </p:nvSpPr>
          <p:spPr>
            <a:xfrm>
              <a:off x="6446923" y="3985231"/>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2" name="rc282"/>
            <p:cNvSpPr/>
            <p:nvPr/>
          </p:nvSpPr>
          <p:spPr>
            <a:xfrm>
              <a:off x="8507697" y="3985231"/>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3" name="rc283"/>
            <p:cNvSpPr/>
            <p:nvPr/>
          </p:nvSpPr>
          <p:spPr>
            <a:xfrm>
              <a:off x="4901342" y="3985231"/>
              <a:ext cx="515193" cy="16545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4" name="rc284"/>
            <p:cNvSpPr/>
            <p:nvPr/>
          </p:nvSpPr>
          <p:spPr>
            <a:xfrm>
              <a:off x="1810180"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2840567"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3355761"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4386148"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2325374"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3870955"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6446923"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7477310"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7992504"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5931729"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5416536"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3870955" y="4316134"/>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6" name="rc296"/>
            <p:cNvSpPr/>
            <p:nvPr/>
          </p:nvSpPr>
          <p:spPr>
            <a:xfrm>
              <a:off x="6446923" y="4316134"/>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7" name="rc297"/>
            <p:cNvSpPr/>
            <p:nvPr/>
          </p:nvSpPr>
          <p:spPr>
            <a:xfrm>
              <a:off x="6962116" y="4316134"/>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8" name="rc298"/>
            <p:cNvSpPr/>
            <p:nvPr/>
          </p:nvSpPr>
          <p:spPr>
            <a:xfrm>
              <a:off x="7477310" y="4812488"/>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9" name="rc299"/>
            <p:cNvSpPr/>
            <p:nvPr/>
          </p:nvSpPr>
          <p:spPr>
            <a:xfrm>
              <a:off x="8507697" y="4812488"/>
              <a:ext cx="515193" cy="16545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00" name="rc300"/>
            <p:cNvSpPr/>
            <p:nvPr/>
          </p:nvSpPr>
          <p:spPr>
            <a:xfrm>
              <a:off x="4901342" y="4812488"/>
              <a:ext cx="515193" cy="16545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1" name="rc301"/>
            <p:cNvSpPr/>
            <p:nvPr/>
          </p:nvSpPr>
          <p:spPr>
            <a:xfrm>
              <a:off x="7992504"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2" name="rc302"/>
            <p:cNvSpPr/>
            <p:nvPr/>
          </p:nvSpPr>
          <p:spPr>
            <a:xfrm>
              <a:off x="3355761" y="4812488"/>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3" name="rc303"/>
            <p:cNvSpPr/>
            <p:nvPr/>
          </p:nvSpPr>
          <p:spPr>
            <a:xfrm>
              <a:off x="3355761" y="282707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4" name="rc304"/>
            <p:cNvSpPr/>
            <p:nvPr/>
          </p:nvSpPr>
          <p:spPr>
            <a:xfrm>
              <a:off x="2840567"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3355761"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6" name="rc306"/>
            <p:cNvSpPr/>
            <p:nvPr/>
          </p:nvSpPr>
          <p:spPr>
            <a:xfrm>
              <a:off x="4386148"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7" name="rc307"/>
            <p:cNvSpPr/>
            <p:nvPr/>
          </p:nvSpPr>
          <p:spPr>
            <a:xfrm>
              <a:off x="2325374"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7477310"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9" name="rc309"/>
            <p:cNvSpPr/>
            <p:nvPr/>
          </p:nvSpPr>
          <p:spPr>
            <a:xfrm>
              <a:off x="8507697"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0" name="rc310"/>
            <p:cNvSpPr/>
            <p:nvPr/>
          </p:nvSpPr>
          <p:spPr>
            <a:xfrm>
              <a:off x="4901342"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1" name="rc311"/>
            <p:cNvSpPr/>
            <p:nvPr/>
          </p:nvSpPr>
          <p:spPr>
            <a:xfrm>
              <a:off x="5931729"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2" name="rc312"/>
            <p:cNvSpPr/>
            <p:nvPr/>
          </p:nvSpPr>
          <p:spPr>
            <a:xfrm>
              <a:off x="5416536"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3" name="rc313"/>
            <p:cNvSpPr/>
            <p:nvPr/>
          </p:nvSpPr>
          <p:spPr>
            <a:xfrm>
              <a:off x="2840567" y="4812488"/>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14" name="rc314"/>
            <p:cNvSpPr/>
            <p:nvPr/>
          </p:nvSpPr>
          <p:spPr>
            <a:xfrm>
              <a:off x="1810180" y="4316134"/>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5" name="rc315"/>
            <p:cNvSpPr/>
            <p:nvPr/>
          </p:nvSpPr>
          <p:spPr>
            <a:xfrm>
              <a:off x="8507697" y="4316134"/>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6" name="rc316"/>
            <p:cNvSpPr/>
            <p:nvPr/>
          </p:nvSpPr>
          <p:spPr>
            <a:xfrm>
              <a:off x="2840567" y="4316134"/>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17" name="rc317"/>
            <p:cNvSpPr/>
            <p:nvPr/>
          </p:nvSpPr>
          <p:spPr>
            <a:xfrm>
              <a:off x="3355761" y="4316134"/>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8" name="rc318"/>
            <p:cNvSpPr/>
            <p:nvPr/>
          </p:nvSpPr>
          <p:spPr>
            <a:xfrm>
              <a:off x="4386148" y="4316134"/>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9" name="rc319"/>
            <p:cNvSpPr/>
            <p:nvPr/>
          </p:nvSpPr>
          <p:spPr>
            <a:xfrm>
              <a:off x="2325374" y="4316134"/>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20" name="rc320"/>
            <p:cNvSpPr/>
            <p:nvPr/>
          </p:nvSpPr>
          <p:spPr>
            <a:xfrm>
              <a:off x="7477310" y="4316134"/>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21" name="rc321"/>
            <p:cNvSpPr/>
            <p:nvPr/>
          </p:nvSpPr>
          <p:spPr>
            <a:xfrm>
              <a:off x="5931729" y="4316134"/>
              <a:ext cx="515193" cy="16545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2" name="rc322"/>
            <p:cNvSpPr/>
            <p:nvPr/>
          </p:nvSpPr>
          <p:spPr>
            <a:xfrm>
              <a:off x="7992504" y="4316134"/>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3" name="rc323"/>
            <p:cNvSpPr/>
            <p:nvPr/>
          </p:nvSpPr>
          <p:spPr>
            <a:xfrm>
              <a:off x="1810180" y="4812488"/>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4" name="rc324"/>
            <p:cNvSpPr/>
            <p:nvPr/>
          </p:nvSpPr>
          <p:spPr>
            <a:xfrm>
              <a:off x="4386148" y="4812488"/>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5" name="rc325"/>
            <p:cNvSpPr/>
            <p:nvPr/>
          </p:nvSpPr>
          <p:spPr>
            <a:xfrm>
              <a:off x="2325374" y="4812488"/>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6" name="rc326"/>
            <p:cNvSpPr/>
            <p:nvPr/>
          </p:nvSpPr>
          <p:spPr>
            <a:xfrm>
              <a:off x="3870955" y="4812488"/>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7" name="rc327"/>
            <p:cNvSpPr/>
            <p:nvPr/>
          </p:nvSpPr>
          <p:spPr>
            <a:xfrm>
              <a:off x="6446923" y="4812488"/>
              <a:ext cx="515193" cy="16545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8" name="rc328"/>
            <p:cNvSpPr/>
            <p:nvPr/>
          </p:nvSpPr>
          <p:spPr>
            <a:xfrm>
              <a:off x="8507697" y="2827072"/>
              <a:ext cx="515193" cy="16545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9" name="rc329"/>
            <p:cNvSpPr/>
            <p:nvPr/>
          </p:nvSpPr>
          <p:spPr>
            <a:xfrm>
              <a:off x="4901342" y="2827072"/>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30" name="rc330"/>
            <p:cNvSpPr/>
            <p:nvPr/>
          </p:nvSpPr>
          <p:spPr>
            <a:xfrm>
              <a:off x="5931729" y="282707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31" name="rc331"/>
            <p:cNvSpPr/>
            <p:nvPr/>
          </p:nvSpPr>
          <p:spPr>
            <a:xfrm>
              <a:off x="5416536" y="2827072"/>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2" name="rc332"/>
            <p:cNvSpPr/>
            <p:nvPr/>
          </p:nvSpPr>
          <p:spPr>
            <a:xfrm>
              <a:off x="5931729" y="4812488"/>
              <a:ext cx="515193" cy="16545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3" name="rc333"/>
            <p:cNvSpPr/>
            <p:nvPr/>
          </p:nvSpPr>
          <p:spPr>
            <a:xfrm>
              <a:off x="5416536" y="4812488"/>
              <a:ext cx="515193" cy="16545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4" name="rc334"/>
            <p:cNvSpPr/>
            <p:nvPr/>
          </p:nvSpPr>
          <p:spPr>
            <a:xfrm>
              <a:off x="7992504" y="4812488"/>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5" name="rc335"/>
            <p:cNvSpPr/>
            <p:nvPr/>
          </p:nvSpPr>
          <p:spPr>
            <a:xfrm>
              <a:off x="1810180" y="282707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2840567" y="282707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7" name="rc337"/>
            <p:cNvSpPr/>
            <p:nvPr/>
          </p:nvSpPr>
          <p:spPr>
            <a:xfrm>
              <a:off x="4386148" y="282707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8" name="rc338"/>
            <p:cNvSpPr/>
            <p:nvPr/>
          </p:nvSpPr>
          <p:spPr>
            <a:xfrm>
              <a:off x="2325374" y="2827072"/>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39" name="rc339"/>
            <p:cNvSpPr/>
            <p:nvPr/>
          </p:nvSpPr>
          <p:spPr>
            <a:xfrm>
              <a:off x="3870955" y="282707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40" name="rc340"/>
            <p:cNvSpPr/>
            <p:nvPr/>
          </p:nvSpPr>
          <p:spPr>
            <a:xfrm>
              <a:off x="6446923" y="2827072"/>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1" name="rc341"/>
            <p:cNvSpPr/>
            <p:nvPr/>
          </p:nvSpPr>
          <p:spPr>
            <a:xfrm>
              <a:off x="7477310" y="2827072"/>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2" name="rc342"/>
            <p:cNvSpPr/>
            <p:nvPr/>
          </p:nvSpPr>
          <p:spPr>
            <a:xfrm>
              <a:off x="7992504" y="2827072"/>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3" name="tx343"/>
            <p:cNvSpPr/>
            <p:nvPr/>
          </p:nvSpPr>
          <p:spPr>
            <a:xfrm>
              <a:off x="4583455"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3553068"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2007487"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3037874"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2522681"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4068262"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9" name="tx349"/>
            <p:cNvSpPr/>
            <p:nvPr/>
          </p:nvSpPr>
          <p:spPr>
            <a:xfrm>
              <a:off x="6644230"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7674617"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8705005"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6129036"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8189811"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7674617"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2007487"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037874"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3553068"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4583455"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2522681" y="2042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6644230"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7159424"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8705005"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129036"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8189811"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2007487"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3037874"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3553068"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4583455"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9" name="tx369"/>
            <p:cNvSpPr/>
            <p:nvPr/>
          </p:nvSpPr>
          <p:spPr>
            <a:xfrm>
              <a:off x="2522681"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4068262"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1" name="tx371"/>
            <p:cNvSpPr/>
            <p:nvPr/>
          </p:nvSpPr>
          <p:spPr>
            <a:xfrm>
              <a:off x="6644230"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2" name="tx372"/>
            <p:cNvSpPr/>
            <p:nvPr/>
          </p:nvSpPr>
          <p:spPr>
            <a:xfrm>
              <a:off x="7674617"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3" name="tx373"/>
            <p:cNvSpPr/>
            <p:nvPr/>
          </p:nvSpPr>
          <p:spPr>
            <a:xfrm>
              <a:off x="8705005" y="36992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4" name="tx374"/>
            <p:cNvSpPr/>
            <p:nvPr/>
          </p:nvSpPr>
          <p:spPr>
            <a:xfrm>
              <a:off x="5098649" y="36992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6129036"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5613843"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8189811"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8" name="tx378"/>
            <p:cNvSpPr/>
            <p:nvPr/>
          </p:nvSpPr>
          <p:spPr>
            <a:xfrm>
              <a:off x="3037874"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2007487"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3553068"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4583455"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2522681"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3" name="tx383"/>
            <p:cNvSpPr/>
            <p:nvPr/>
          </p:nvSpPr>
          <p:spPr>
            <a:xfrm>
              <a:off x="4068262"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644230"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7674617"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8705005" y="17111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7" name="tx387"/>
            <p:cNvSpPr/>
            <p:nvPr/>
          </p:nvSpPr>
          <p:spPr>
            <a:xfrm>
              <a:off x="5098649"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6129036"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613843"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8189811"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2007487" y="45265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2" name="tx392"/>
            <p:cNvSpPr/>
            <p:nvPr/>
          </p:nvSpPr>
          <p:spPr>
            <a:xfrm>
              <a:off x="3037874"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3553068"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4" name="tx394"/>
            <p:cNvSpPr/>
            <p:nvPr/>
          </p:nvSpPr>
          <p:spPr>
            <a:xfrm>
              <a:off x="4583455"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5" name="tx395"/>
            <p:cNvSpPr/>
            <p:nvPr/>
          </p:nvSpPr>
          <p:spPr>
            <a:xfrm>
              <a:off x="2522681"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6" name="tx396"/>
            <p:cNvSpPr/>
            <p:nvPr/>
          </p:nvSpPr>
          <p:spPr>
            <a:xfrm>
              <a:off x="4068262"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7" name="tx397"/>
            <p:cNvSpPr/>
            <p:nvPr/>
          </p:nvSpPr>
          <p:spPr>
            <a:xfrm>
              <a:off x="6644230"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7674617"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5098649" y="45238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0" name="tx400"/>
            <p:cNvSpPr/>
            <p:nvPr/>
          </p:nvSpPr>
          <p:spPr>
            <a:xfrm>
              <a:off x="6129036"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1" name="tx401"/>
            <p:cNvSpPr/>
            <p:nvPr/>
          </p:nvSpPr>
          <p:spPr>
            <a:xfrm>
              <a:off x="8189811"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4583455"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3" name="tx403"/>
            <p:cNvSpPr/>
            <p:nvPr/>
          </p:nvSpPr>
          <p:spPr>
            <a:xfrm>
              <a:off x="2522681"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2007487"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5" name="tx405"/>
            <p:cNvSpPr/>
            <p:nvPr/>
          </p:nvSpPr>
          <p:spPr>
            <a:xfrm>
              <a:off x="3037874"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6" name="tx406"/>
            <p:cNvSpPr/>
            <p:nvPr/>
          </p:nvSpPr>
          <p:spPr>
            <a:xfrm>
              <a:off x="3553068"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4068262"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8" name="tx408"/>
            <p:cNvSpPr/>
            <p:nvPr/>
          </p:nvSpPr>
          <p:spPr>
            <a:xfrm>
              <a:off x="6644230" y="5021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9" name="tx409"/>
            <p:cNvSpPr/>
            <p:nvPr/>
          </p:nvSpPr>
          <p:spPr>
            <a:xfrm>
              <a:off x="7674617"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0" name="tx410"/>
            <p:cNvSpPr/>
            <p:nvPr/>
          </p:nvSpPr>
          <p:spPr>
            <a:xfrm>
              <a:off x="8705005"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1" name="tx411"/>
            <p:cNvSpPr/>
            <p:nvPr/>
          </p:nvSpPr>
          <p:spPr>
            <a:xfrm>
              <a:off x="6129036"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2" name="tx412"/>
            <p:cNvSpPr/>
            <p:nvPr/>
          </p:nvSpPr>
          <p:spPr>
            <a:xfrm>
              <a:off x="8189811"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3" name="tx413"/>
            <p:cNvSpPr/>
            <p:nvPr/>
          </p:nvSpPr>
          <p:spPr>
            <a:xfrm>
              <a:off x="7674617"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4" name="tx414"/>
            <p:cNvSpPr/>
            <p:nvPr/>
          </p:nvSpPr>
          <p:spPr>
            <a:xfrm>
              <a:off x="8705005"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5" name="tx415"/>
            <p:cNvSpPr/>
            <p:nvPr/>
          </p:nvSpPr>
          <p:spPr>
            <a:xfrm>
              <a:off x="8189811"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3553068"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7" name="tx417"/>
            <p:cNvSpPr/>
            <p:nvPr/>
          </p:nvSpPr>
          <p:spPr>
            <a:xfrm>
              <a:off x="200748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8" name="tx418"/>
            <p:cNvSpPr/>
            <p:nvPr/>
          </p:nvSpPr>
          <p:spPr>
            <a:xfrm>
              <a:off x="3037874"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355306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0" name="tx420"/>
            <p:cNvSpPr/>
            <p:nvPr/>
          </p:nvSpPr>
          <p:spPr>
            <a:xfrm>
              <a:off x="458345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252268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2" name="tx422"/>
            <p:cNvSpPr/>
            <p:nvPr/>
          </p:nvSpPr>
          <p:spPr>
            <a:xfrm>
              <a:off x="406826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3" name="tx423"/>
            <p:cNvSpPr/>
            <p:nvPr/>
          </p:nvSpPr>
          <p:spPr>
            <a:xfrm>
              <a:off x="6644230"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4" name="tx424"/>
            <p:cNvSpPr/>
            <p:nvPr/>
          </p:nvSpPr>
          <p:spPr>
            <a:xfrm>
              <a:off x="767461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5" name="tx425"/>
            <p:cNvSpPr/>
            <p:nvPr/>
          </p:nvSpPr>
          <p:spPr>
            <a:xfrm>
              <a:off x="870500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6" name="tx426"/>
            <p:cNvSpPr/>
            <p:nvPr/>
          </p:nvSpPr>
          <p:spPr>
            <a:xfrm>
              <a:off x="5098649"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612903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8" name="tx428"/>
            <p:cNvSpPr/>
            <p:nvPr/>
          </p:nvSpPr>
          <p:spPr>
            <a:xfrm>
              <a:off x="818981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9" name="tx429"/>
            <p:cNvSpPr/>
            <p:nvPr/>
          </p:nvSpPr>
          <p:spPr>
            <a:xfrm>
              <a:off x="2007487"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3037874"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3553068"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2" name="tx432"/>
            <p:cNvSpPr/>
            <p:nvPr/>
          </p:nvSpPr>
          <p:spPr>
            <a:xfrm>
              <a:off x="4583455"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2522681"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4068262"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6644230"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6" name="tx436"/>
            <p:cNvSpPr/>
            <p:nvPr/>
          </p:nvSpPr>
          <p:spPr>
            <a:xfrm>
              <a:off x="7674617"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7" name="tx437"/>
            <p:cNvSpPr/>
            <p:nvPr/>
          </p:nvSpPr>
          <p:spPr>
            <a:xfrm>
              <a:off x="5098649"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8" name="tx438"/>
            <p:cNvSpPr/>
            <p:nvPr/>
          </p:nvSpPr>
          <p:spPr>
            <a:xfrm>
              <a:off x="6129036"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5613843"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0" name="tx440"/>
            <p:cNvSpPr/>
            <p:nvPr/>
          </p:nvSpPr>
          <p:spPr>
            <a:xfrm>
              <a:off x="8189811"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1" name="tx441"/>
            <p:cNvSpPr/>
            <p:nvPr/>
          </p:nvSpPr>
          <p:spPr>
            <a:xfrm>
              <a:off x="2007487"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3037874"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3" name="tx443"/>
            <p:cNvSpPr/>
            <p:nvPr/>
          </p:nvSpPr>
          <p:spPr>
            <a:xfrm>
              <a:off x="4583455"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4" name="tx444"/>
            <p:cNvSpPr/>
            <p:nvPr/>
          </p:nvSpPr>
          <p:spPr>
            <a:xfrm>
              <a:off x="2522681"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5" name="tx445"/>
            <p:cNvSpPr/>
            <p:nvPr/>
          </p:nvSpPr>
          <p:spPr>
            <a:xfrm>
              <a:off x="4068262"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6" name="tx446"/>
            <p:cNvSpPr/>
            <p:nvPr/>
          </p:nvSpPr>
          <p:spPr>
            <a:xfrm>
              <a:off x="6644230"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7" name="tx447"/>
            <p:cNvSpPr/>
            <p:nvPr/>
          </p:nvSpPr>
          <p:spPr>
            <a:xfrm>
              <a:off x="5098649"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8" name="tx448"/>
            <p:cNvSpPr/>
            <p:nvPr/>
          </p:nvSpPr>
          <p:spPr>
            <a:xfrm>
              <a:off x="6129036"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9" name="tx449"/>
            <p:cNvSpPr/>
            <p:nvPr/>
          </p:nvSpPr>
          <p:spPr>
            <a:xfrm>
              <a:off x="2522681"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4068262" y="33670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1" name="tx451"/>
            <p:cNvSpPr/>
            <p:nvPr/>
          </p:nvSpPr>
          <p:spPr>
            <a:xfrm>
              <a:off x="6644230"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068262"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3" name="tx453"/>
            <p:cNvSpPr/>
            <p:nvPr/>
          </p:nvSpPr>
          <p:spPr>
            <a:xfrm>
              <a:off x="6644230"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4" name="tx454"/>
            <p:cNvSpPr/>
            <p:nvPr/>
          </p:nvSpPr>
          <p:spPr>
            <a:xfrm>
              <a:off x="8705005"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55" name="tx455"/>
            <p:cNvSpPr/>
            <p:nvPr/>
          </p:nvSpPr>
          <p:spPr>
            <a:xfrm>
              <a:off x="5098649"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6" name="tx456"/>
            <p:cNvSpPr/>
            <p:nvPr/>
          </p:nvSpPr>
          <p:spPr>
            <a:xfrm>
              <a:off x="4068262"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6644230"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8" name="tx458"/>
            <p:cNvSpPr/>
            <p:nvPr/>
          </p:nvSpPr>
          <p:spPr>
            <a:xfrm>
              <a:off x="2007487"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3037874"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0" name="tx460"/>
            <p:cNvSpPr/>
            <p:nvPr/>
          </p:nvSpPr>
          <p:spPr>
            <a:xfrm>
              <a:off x="3553068"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1" name="tx461"/>
            <p:cNvSpPr/>
            <p:nvPr/>
          </p:nvSpPr>
          <p:spPr>
            <a:xfrm>
              <a:off x="4583455"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2" name="tx462"/>
            <p:cNvSpPr/>
            <p:nvPr/>
          </p:nvSpPr>
          <p:spPr>
            <a:xfrm>
              <a:off x="2522681"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3" name="tx463"/>
            <p:cNvSpPr/>
            <p:nvPr/>
          </p:nvSpPr>
          <p:spPr>
            <a:xfrm>
              <a:off x="7674617"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4" name="tx464"/>
            <p:cNvSpPr/>
            <p:nvPr/>
          </p:nvSpPr>
          <p:spPr>
            <a:xfrm>
              <a:off x="6129036"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5" name="tx465"/>
            <p:cNvSpPr/>
            <p:nvPr/>
          </p:nvSpPr>
          <p:spPr>
            <a:xfrm>
              <a:off x="8189811"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6" name="tx466"/>
            <p:cNvSpPr/>
            <p:nvPr/>
          </p:nvSpPr>
          <p:spPr>
            <a:xfrm>
              <a:off x="2007487"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7" name="tx467"/>
            <p:cNvSpPr/>
            <p:nvPr/>
          </p:nvSpPr>
          <p:spPr>
            <a:xfrm>
              <a:off x="3037874"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8" name="tx468"/>
            <p:cNvSpPr/>
            <p:nvPr/>
          </p:nvSpPr>
          <p:spPr>
            <a:xfrm>
              <a:off x="3553068"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9" name="tx469"/>
            <p:cNvSpPr/>
            <p:nvPr/>
          </p:nvSpPr>
          <p:spPr>
            <a:xfrm>
              <a:off x="4583455"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0" name="tx470"/>
            <p:cNvSpPr/>
            <p:nvPr/>
          </p:nvSpPr>
          <p:spPr>
            <a:xfrm>
              <a:off x="7674617" y="469096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1" name="tx471"/>
            <p:cNvSpPr/>
            <p:nvPr/>
          </p:nvSpPr>
          <p:spPr>
            <a:xfrm>
              <a:off x="8705005"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2" name="tx472"/>
            <p:cNvSpPr/>
            <p:nvPr/>
          </p:nvSpPr>
          <p:spPr>
            <a:xfrm>
              <a:off x="5098649"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3" name="tx473"/>
            <p:cNvSpPr/>
            <p:nvPr/>
          </p:nvSpPr>
          <p:spPr>
            <a:xfrm>
              <a:off x="6129036"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4" name="tx474"/>
            <p:cNvSpPr/>
            <p:nvPr/>
          </p:nvSpPr>
          <p:spPr>
            <a:xfrm>
              <a:off x="5613843"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5" name="tx475"/>
            <p:cNvSpPr/>
            <p:nvPr/>
          </p:nvSpPr>
          <p:spPr>
            <a:xfrm>
              <a:off x="8189811" y="469096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6" name="tx476"/>
            <p:cNvSpPr/>
            <p:nvPr/>
          </p:nvSpPr>
          <p:spPr>
            <a:xfrm>
              <a:off x="2007487"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7" name="tx477"/>
            <p:cNvSpPr/>
            <p:nvPr/>
          </p:nvSpPr>
          <p:spPr>
            <a:xfrm>
              <a:off x="3037874"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3553068"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9" name="tx479"/>
            <p:cNvSpPr/>
            <p:nvPr/>
          </p:nvSpPr>
          <p:spPr>
            <a:xfrm>
              <a:off x="4583455"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0" name="tx480"/>
            <p:cNvSpPr/>
            <p:nvPr/>
          </p:nvSpPr>
          <p:spPr>
            <a:xfrm>
              <a:off x="2522681"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7674617"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2" name="tx482"/>
            <p:cNvSpPr/>
            <p:nvPr/>
          </p:nvSpPr>
          <p:spPr>
            <a:xfrm>
              <a:off x="8705005"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5098649"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4" name="tx484"/>
            <p:cNvSpPr/>
            <p:nvPr/>
          </p:nvSpPr>
          <p:spPr>
            <a:xfrm>
              <a:off x="6129036"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8189811"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2007487"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3037874"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3037874"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3553068"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0" name="tx490"/>
            <p:cNvSpPr/>
            <p:nvPr/>
          </p:nvSpPr>
          <p:spPr>
            <a:xfrm>
              <a:off x="2522681"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3553068"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4583455"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3" name="tx493"/>
            <p:cNvSpPr/>
            <p:nvPr/>
          </p:nvSpPr>
          <p:spPr>
            <a:xfrm>
              <a:off x="4068262"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6644230"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7674617"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8705005"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5098649"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6129036"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9" name="tx499"/>
            <p:cNvSpPr/>
            <p:nvPr/>
          </p:nvSpPr>
          <p:spPr>
            <a:xfrm>
              <a:off x="8189811"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5098649" y="25384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1" name="tx501"/>
            <p:cNvSpPr/>
            <p:nvPr/>
          </p:nvSpPr>
          <p:spPr>
            <a:xfrm>
              <a:off x="6129036"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2007487"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3037874"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4" name="tx504"/>
            <p:cNvSpPr/>
            <p:nvPr/>
          </p:nvSpPr>
          <p:spPr>
            <a:xfrm>
              <a:off x="3553068"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5" name="tx505"/>
            <p:cNvSpPr/>
            <p:nvPr/>
          </p:nvSpPr>
          <p:spPr>
            <a:xfrm>
              <a:off x="4583455"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2522681" y="1214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7" name="tx507"/>
            <p:cNvSpPr/>
            <p:nvPr/>
          </p:nvSpPr>
          <p:spPr>
            <a:xfrm>
              <a:off x="4068262"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6644230"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7674617"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8705005"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5098649"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6129036"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5613843"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8189811"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2007487"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3553068"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4583455"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4068262"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6644230"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0" name="tx520"/>
            <p:cNvSpPr/>
            <p:nvPr/>
          </p:nvSpPr>
          <p:spPr>
            <a:xfrm>
              <a:off x="7674617"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1" name="tx521"/>
            <p:cNvSpPr/>
            <p:nvPr/>
          </p:nvSpPr>
          <p:spPr>
            <a:xfrm>
              <a:off x="8705005"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5098649"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3" name="tx523"/>
            <p:cNvSpPr/>
            <p:nvPr/>
          </p:nvSpPr>
          <p:spPr>
            <a:xfrm>
              <a:off x="6129036"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4" name="tx524"/>
            <p:cNvSpPr/>
            <p:nvPr/>
          </p:nvSpPr>
          <p:spPr>
            <a:xfrm>
              <a:off x="5613843"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8189811"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6" name="tx526"/>
            <p:cNvSpPr/>
            <p:nvPr/>
          </p:nvSpPr>
          <p:spPr>
            <a:xfrm>
              <a:off x="4583455"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7" name="tx527"/>
            <p:cNvSpPr/>
            <p:nvPr/>
          </p:nvSpPr>
          <p:spPr>
            <a:xfrm>
              <a:off x="7674617"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8" name="tx528"/>
            <p:cNvSpPr/>
            <p:nvPr/>
          </p:nvSpPr>
          <p:spPr>
            <a:xfrm>
              <a:off x="2007487"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3037874"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0" name="tx530"/>
            <p:cNvSpPr/>
            <p:nvPr/>
          </p:nvSpPr>
          <p:spPr>
            <a:xfrm>
              <a:off x="3553068"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1" name="tx531"/>
            <p:cNvSpPr/>
            <p:nvPr/>
          </p:nvSpPr>
          <p:spPr>
            <a:xfrm>
              <a:off x="4068262"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2" name="tx532"/>
            <p:cNvSpPr/>
            <p:nvPr/>
          </p:nvSpPr>
          <p:spPr>
            <a:xfrm>
              <a:off x="6644230"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33" name="tx533"/>
            <p:cNvSpPr/>
            <p:nvPr/>
          </p:nvSpPr>
          <p:spPr>
            <a:xfrm>
              <a:off x="7674617"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4" name="tx534"/>
            <p:cNvSpPr/>
            <p:nvPr/>
          </p:nvSpPr>
          <p:spPr>
            <a:xfrm>
              <a:off x="8705005"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5" name="tx535"/>
            <p:cNvSpPr/>
            <p:nvPr/>
          </p:nvSpPr>
          <p:spPr>
            <a:xfrm>
              <a:off x="5098649"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6" name="tx536"/>
            <p:cNvSpPr/>
            <p:nvPr/>
          </p:nvSpPr>
          <p:spPr>
            <a:xfrm>
              <a:off x="6129036" y="38647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7" name="tx537"/>
            <p:cNvSpPr/>
            <p:nvPr/>
          </p:nvSpPr>
          <p:spPr>
            <a:xfrm>
              <a:off x="8189811"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8" name="tx538"/>
            <p:cNvSpPr/>
            <p:nvPr/>
          </p:nvSpPr>
          <p:spPr>
            <a:xfrm>
              <a:off x="3037874"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9" name="tx539"/>
            <p:cNvSpPr/>
            <p:nvPr/>
          </p:nvSpPr>
          <p:spPr>
            <a:xfrm>
              <a:off x="4583455"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0" name="tx540"/>
            <p:cNvSpPr/>
            <p:nvPr/>
          </p:nvSpPr>
          <p:spPr>
            <a:xfrm>
              <a:off x="2522681"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1" name="tx541"/>
            <p:cNvSpPr/>
            <p:nvPr/>
          </p:nvSpPr>
          <p:spPr>
            <a:xfrm>
              <a:off x="4068262"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2" name="tx542"/>
            <p:cNvSpPr/>
            <p:nvPr/>
          </p:nvSpPr>
          <p:spPr>
            <a:xfrm>
              <a:off x="6644230"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3" name="tx543"/>
            <p:cNvSpPr/>
            <p:nvPr/>
          </p:nvSpPr>
          <p:spPr>
            <a:xfrm>
              <a:off x="8705005"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8189811"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5" name="tx545"/>
            <p:cNvSpPr/>
            <p:nvPr/>
          </p:nvSpPr>
          <p:spPr>
            <a:xfrm>
              <a:off x="2007487"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46" name="tx546"/>
            <p:cNvSpPr/>
            <p:nvPr/>
          </p:nvSpPr>
          <p:spPr>
            <a:xfrm>
              <a:off x="2007487" y="4192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7" name="tx547"/>
            <p:cNvSpPr/>
            <p:nvPr/>
          </p:nvSpPr>
          <p:spPr>
            <a:xfrm>
              <a:off x="3037874"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8" name="tx548"/>
            <p:cNvSpPr/>
            <p:nvPr/>
          </p:nvSpPr>
          <p:spPr>
            <a:xfrm>
              <a:off x="3553068"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9" name="tx549"/>
            <p:cNvSpPr/>
            <p:nvPr/>
          </p:nvSpPr>
          <p:spPr>
            <a:xfrm>
              <a:off x="4583455"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0" name="tx550"/>
            <p:cNvSpPr/>
            <p:nvPr/>
          </p:nvSpPr>
          <p:spPr>
            <a:xfrm>
              <a:off x="2522681" y="41942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1" name="tx551"/>
            <p:cNvSpPr/>
            <p:nvPr/>
          </p:nvSpPr>
          <p:spPr>
            <a:xfrm>
              <a:off x="4068262"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2" name="tx552"/>
            <p:cNvSpPr/>
            <p:nvPr/>
          </p:nvSpPr>
          <p:spPr>
            <a:xfrm>
              <a:off x="6644230"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3" name="tx553"/>
            <p:cNvSpPr/>
            <p:nvPr/>
          </p:nvSpPr>
          <p:spPr>
            <a:xfrm>
              <a:off x="7674617"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54" name="tx554"/>
            <p:cNvSpPr/>
            <p:nvPr/>
          </p:nvSpPr>
          <p:spPr>
            <a:xfrm>
              <a:off x="5098649"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5" name="tx555"/>
            <p:cNvSpPr/>
            <p:nvPr/>
          </p:nvSpPr>
          <p:spPr>
            <a:xfrm>
              <a:off x="6129036"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6" name="tx556"/>
            <p:cNvSpPr/>
            <p:nvPr/>
          </p:nvSpPr>
          <p:spPr>
            <a:xfrm>
              <a:off x="5613843"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7" name="tx557"/>
            <p:cNvSpPr/>
            <p:nvPr/>
          </p:nvSpPr>
          <p:spPr>
            <a:xfrm>
              <a:off x="8189811"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58" name="tx558"/>
            <p:cNvSpPr/>
            <p:nvPr/>
          </p:nvSpPr>
          <p:spPr>
            <a:xfrm>
              <a:off x="7674617" y="40288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9" name="tx559"/>
            <p:cNvSpPr/>
            <p:nvPr/>
          </p:nvSpPr>
          <p:spPr>
            <a:xfrm>
              <a:off x="6129036" y="4027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0" name="tx560"/>
            <p:cNvSpPr/>
            <p:nvPr/>
          </p:nvSpPr>
          <p:spPr>
            <a:xfrm>
              <a:off x="5613843"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1" name="tx561"/>
            <p:cNvSpPr/>
            <p:nvPr/>
          </p:nvSpPr>
          <p:spPr>
            <a:xfrm>
              <a:off x="8189811" y="40288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62" name="tx562"/>
            <p:cNvSpPr/>
            <p:nvPr/>
          </p:nvSpPr>
          <p:spPr>
            <a:xfrm>
              <a:off x="2007487"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3" name="tx563"/>
            <p:cNvSpPr/>
            <p:nvPr/>
          </p:nvSpPr>
          <p:spPr>
            <a:xfrm>
              <a:off x="8705005"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4" name="tx564"/>
            <p:cNvSpPr/>
            <p:nvPr/>
          </p:nvSpPr>
          <p:spPr>
            <a:xfrm>
              <a:off x="5098649"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4068262"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6" name="tx566"/>
            <p:cNvSpPr/>
            <p:nvPr/>
          </p:nvSpPr>
          <p:spPr>
            <a:xfrm>
              <a:off x="6644230"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7" name="tx567"/>
            <p:cNvSpPr/>
            <p:nvPr/>
          </p:nvSpPr>
          <p:spPr>
            <a:xfrm>
              <a:off x="2522681"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8" name="tx568"/>
            <p:cNvSpPr/>
            <p:nvPr/>
          </p:nvSpPr>
          <p:spPr>
            <a:xfrm>
              <a:off x="4068262" y="2703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9" name="tx569"/>
            <p:cNvSpPr/>
            <p:nvPr/>
          </p:nvSpPr>
          <p:spPr>
            <a:xfrm>
              <a:off x="6644230"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0" name="tx570"/>
            <p:cNvSpPr/>
            <p:nvPr/>
          </p:nvSpPr>
          <p:spPr>
            <a:xfrm>
              <a:off x="2007487"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3037874"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2" name="tx572"/>
            <p:cNvSpPr/>
            <p:nvPr/>
          </p:nvSpPr>
          <p:spPr>
            <a:xfrm>
              <a:off x="3553068"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3" name="tx573"/>
            <p:cNvSpPr/>
            <p:nvPr/>
          </p:nvSpPr>
          <p:spPr>
            <a:xfrm>
              <a:off x="4583455"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4" name="tx574"/>
            <p:cNvSpPr/>
            <p:nvPr/>
          </p:nvSpPr>
          <p:spPr>
            <a:xfrm>
              <a:off x="7674617" y="2703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5" name="tx575"/>
            <p:cNvSpPr/>
            <p:nvPr/>
          </p:nvSpPr>
          <p:spPr>
            <a:xfrm>
              <a:off x="8705005"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6" name="tx576"/>
            <p:cNvSpPr/>
            <p:nvPr/>
          </p:nvSpPr>
          <p:spPr>
            <a:xfrm>
              <a:off x="6129036" y="2703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7" name="tx577"/>
            <p:cNvSpPr/>
            <p:nvPr/>
          </p:nvSpPr>
          <p:spPr>
            <a:xfrm>
              <a:off x="5613843" y="2705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78" name="tx578"/>
            <p:cNvSpPr/>
            <p:nvPr/>
          </p:nvSpPr>
          <p:spPr>
            <a:xfrm>
              <a:off x="8189811" y="2703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9" name="tx579"/>
            <p:cNvSpPr/>
            <p:nvPr/>
          </p:nvSpPr>
          <p:spPr>
            <a:xfrm>
              <a:off x="2007487"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0" name="tx580"/>
            <p:cNvSpPr/>
            <p:nvPr/>
          </p:nvSpPr>
          <p:spPr>
            <a:xfrm>
              <a:off x="3037874"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81" name="tx581"/>
            <p:cNvSpPr/>
            <p:nvPr/>
          </p:nvSpPr>
          <p:spPr>
            <a:xfrm>
              <a:off x="3553068" y="4027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2" name="tx582"/>
            <p:cNvSpPr/>
            <p:nvPr/>
          </p:nvSpPr>
          <p:spPr>
            <a:xfrm>
              <a:off x="4583455" y="4027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3" name="tx583"/>
            <p:cNvSpPr/>
            <p:nvPr/>
          </p:nvSpPr>
          <p:spPr>
            <a:xfrm>
              <a:off x="2522681"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84" name="tx584"/>
            <p:cNvSpPr/>
            <p:nvPr/>
          </p:nvSpPr>
          <p:spPr>
            <a:xfrm>
              <a:off x="4068262" y="40274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5" name="tx585"/>
            <p:cNvSpPr/>
            <p:nvPr/>
          </p:nvSpPr>
          <p:spPr>
            <a:xfrm>
              <a:off x="6644230"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6" name="tx586"/>
            <p:cNvSpPr/>
            <p:nvPr/>
          </p:nvSpPr>
          <p:spPr>
            <a:xfrm>
              <a:off x="8705005" y="40288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7" name="tx587"/>
            <p:cNvSpPr/>
            <p:nvPr/>
          </p:nvSpPr>
          <p:spPr>
            <a:xfrm>
              <a:off x="2007487"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3037874"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3553068"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4583455"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2522681"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2" name="tx592"/>
            <p:cNvSpPr/>
            <p:nvPr/>
          </p:nvSpPr>
          <p:spPr>
            <a:xfrm>
              <a:off x="4068262"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6644230"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7674617"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8189811"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6129036"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5613843"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4068262"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99" name="tx599"/>
            <p:cNvSpPr/>
            <p:nvPr/>
          </p:nvSpPr>
          <p:spPr>
            <a:xfrm>
              <a:off x="6644230"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0" name="tx600"/>
            <p:cNvSpPr/>
            <p:nvPr/>
          </p:nvSpPr>
          <p:spPr>
            <a:xfrm>
              <a:off x="7159424"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1" name="tx601"/>
            <p:cNvSpPr/>
            <p:nvPr/>
          </p:nvSpPr>
          <p:spPr>
            <a:xfrm>
              <a:off x="7674617"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02" name="tx602"/>
            <p:cNvSpPr/>
            <p:nvPr/>
          </p:nvSpPr>
          <p:spPr>
            <a:xfrm>
              <a:off x="5098649" y="4854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03" name="tx603"/>
            <p:cNvSpPr/>
            <p:nvPr/>
          </p:nvSpPr>
          <p:spPr>
            <a:xfrm>
              <a:off x="8189811"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4" name="tx604"/>
            <p:cNvSpPr/>
            <p:nvPr/>
          </p:nvSpPr>
          <p:spPr>
            <a:xfrm>
              <a:off x="3553068"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05" name="tx605"/>
            <p:cNvSpPr/>
            <p:nvPr/>
          </p:nvSpPr>
          <p:spPr>
            <a:xfrm>
              <a:off x="3553068" y="2869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06" name="tx606"/>
            <p:cNvSpPr/>
            <p:nvPr/>
          </p:nvSpPr>
          <p:spPr>
            <a:xfrm>
              <a:off x="3037874"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7" name="tx607"/>
            <p:cNvSpPr/>
            <p:nvPr/>
          </p:nvSpPr>
          <p:spPr>
            <a:xfrm>
              <a:off x="3553068"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8" name="tx608"/>
            <p:cNvSpPr/>
            <p:nvPr/>
          </p:nvSpPr>
          <p:spPr>
            <a:xfrm>
              <a:off x="4583455"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9" name="tx609"/>
            <p:cNvSpPr/>
            <p:nvPr/>
          </p:nvSpPr>
          <p:spPr>
            <a:xfrm>
              <a:off x="2522681"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0" name="tx610"/>
            <p:cNvSpPr/>
            <p:nvPr/>
          </p:nvSpPr>
          <p:spPr>
            <a:xfrm>
              <a:off x="7674617"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1" name="tx611"/>
            <p:cNvSpPr/>
            <p:nvPr/>
          </p:nvSpPr>
          <p:spPr>
            <a:xfrm>
              <a:off x="8705005"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2" name="tx612"/>
            <p:cNvSpPr/>
            <p:nvPr/>
          </p:nvSpPr>
          <p:spPr>
            <a:xfrm>
              <a:off x="5098649"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3" name="tx613"/>
            <p:cNvSpPr/>
            <p:nvPr/>
          </p:nvSpPr>
          <p:spPr>
            <a:xfrm>
              <a:off x="6129036"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5613843"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5" name="tx615"/>
            <p:cNvSpPr/>
            <p:nvPr/>
          </p:nvSpPr>
          <p:spPr>
            <a:xfrm>
              <a:off x="3037874"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16" name="tx616"/>
            <p:cNvSpPr/>
            <p:nvPr/>
          </p:nvSpPr>
          <p:spPr>
            <a:xfrm>
              <a:off x="2007487"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7" name="tx617"/>
            <p:cNvSpPr/>
            <p:nvPr/>
          </p:nvSpPr>
          <p:spPr>
            <a:xfrm>
              <a:off x="8705005"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8" name="tx618"/>
            <p:cNvSpPr/>
            <p:nvPr/>
          </p:nvSpPr>
          <p:spPr>
            <a:xfrm>
              <a:off x="3037874"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9" name="tx619"/>
            <p:cNvSpPr/>
            <p:nvPr/>
          </p:nvSpPr>
          <p:spPr>
            <a:xfrm>
              <a:off x="3553068"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0" name="tx620"/>
            <p:cNvSpPr/>
            <p:nvPr/>
          </p:nvSpPr>
          <p:spPr>
            <a:xfrm>
              <a:off x="4583455"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1" name="tx621"/>
            <p:cNvSpPr/>
            <p:nvPr/>
          </p:nvSpPr>
          <p:spPr>
            <a:xfrm>
              <a:off x="2522681"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2" name="tx622"/>
            <p:cNvSpPr/>
            <p:nvPr/>
          </p:nvSpPr>
          <p:spPr>
            <a:xfrm>
              <a:off x="7674617"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3" name="tx623"/>
            <p:cNvSpPr/>
            <p:nvPr/>
          </p:nvSpPr>
          <p:spPr>
            <a:xfrm>
              <a:off x="6129036"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24" name="tx624"/>
            <p:cNvSpPr/>
            <p:nvPr/>
          </p:nvSpPr>
          <p:spPr>
            <a:xfrm>
              <a:off x="8189811"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5" name="tx625"/>
            <p:cNvSpPr/>
            <p:nvPr/>
          </p:nvSpPr>
          <p:spPr>
            <a:xfrm>
              <a:off x="2007487"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6" name="tx626"/>
            <p:cNvSpPr/>
            <p:nvPr/>
          </p:nvSpPr>
          <p:spPr>
            <a:xfrm>
              <a:off x="4583455"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7" name="tx627"/>
            <p:cNvSpPr/>
            <p:nvPr/>
          </p:nvSpPr>
          <p:spPr>
            <a:xfrm>
              <a:off x="2522681"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8" name="tx628"/>
            <p:cNvSpPr/>
            <p:nvPr/>
          </p:nvSpPr>
          <p:spPr>
            <a:xfrm>
              <a:off x="4068262"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9" name="tx629"/>
            <p:cNvSpPr/>
            <p:nvPr/>
          </p:nvSpPr>
          <p:spPr>
            <a:xfrm>
              <a:off x="6644230"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0" name="tx630"/>
            <p:cNvSpPr/>
            <p:nvPr/>
          </p:nvSpPr>
          <p:spPr>
            <a:xfrm>
              <a:off x="8705005" y="2870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31" name="tx631"/>
            <p:cNvSpPr/>
            <p:nvPr/>
          </p:nvSpPr>
          <p:spPr>
            <a:xfrm>
              <a:off x="5098649" y="2869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32" name="tx632"/>
            <p:cNvSpPr/>
            <p:nvPr/>
          </p:nvSpPr>
          <p:spPr>
            <a:xfrm>
              <a:off x="6129036"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33" name="tx633"/>
            <p:cNvSpPr/>
            <p:nvPr/>
          </p:nvSpPr>
          <p:spPr>
            <a:xfrm>
              <a:off x="5613843"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34" name="tx634"/>
            <p:cNvSpPr/>
            <p:nvPr/>
          </p:nvSpPr>
          <p:spPr>
            <a:xfrm>
              <a:off x="6129036"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5" name="tx635"/>
            <p:cNvSpPr/>
            <p:nvPr/>
          </p:nvSpPr>
          <p:spPr>
            <a:xfrm>
              <a:off x="5613843" y="4854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6" name="tx636"/>
            <p:cNvSpPr/>
            <p:nvPr/>
          </p:nvSpPr>
          <p:spPr>
            <a:xfrm>
              <a:off x="8189811"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7" name="tx637"/>
            <p:cNvSpPr/>
            <p:nvPr/>
          </p:nvSpPr>
          <p:spPr>
            <a:xfrm>
              <a:off x="2007487"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8" name="tx638"/>
            <p:cNvSpPr/>
            <p:nvPr/>
          </p:nvSpPr>
          <p:spPr>
            <a:xfrm>
              <a:off x="3037874"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4583455" y="2869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0" name="tx640"/>
            <p:cNvSpPr/>
            <p:nvPr/>
          </p:nvSpPr>
          <p:spPr>
            <a:xfrm>
              <a:off x="2522681"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1" name="tx641"/>
            <p:cNvSpPr/>
            <p:nvPr/>
          </p:nvSpPr>
          <p:spPr>
            <a:xfrm>
              <a:off x="4068262" y="2869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2" name="tx642"/>
            <p:cNvSpPr/>
            <p:nvPr/>
          </p:nvSpPr>
          <p:spPr>
            <a:xfrm>
              <a:off x="6644230"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3" name="tx643"/>
            <p:cNvSpPr/>
            <p:nvPr/>
          </p:nvSpPr>
          <p:spPr>
            <a:xfrm>
              <a:off x="7674617"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4" name="tx644"/>
            <p:cNvSpPr/>
            <p:nvPr/>
          </p:nvSpPr>
          <p:spPr>
            <a:xfrm>
              <a:off x="8189811"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5" name="tx645"/>
            <p:cNvSpPr/>
            <p:nvPr/>
          </p:nvSpPr>
          <p:spPr>
            <a:xfrm>
              <a:off x="8705005"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46" name="tx646"/>
            <p:cNvSpPr/>
            <p:nvPr/>
          </p:nvSpPr>
          <p:spPr>
            <a:xfrm>
              <a:off x="5613843" y="45238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47" name="tx647"/>
            <p:cNvSpPr/>
            <p:nvPr/>
          </p:nvSpPr>
          <p:spPr>
            <a:xfrm>
              <a:off x="7159424" y="502186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48" name="tx648"/>
            <p:cNvSpPr/>
            <p:nvPr/>
          </p:nvSpPr>
          <p:spPr>
            <a:xfrm>
              <a:off x="5098649"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649" name="tx649"/>
            <p:cNvSpPr/>
            <p:nvPr/>
          </p:nvSpPr>
          <p:spPr>
            <a:xfrm>
              <a:off x="5613843" y="5021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50" name="tx650"/>
            <p:cNvSpPr/>
            <p:nvPr/>
          </p:nvSpPr>
          <p:spPr>
            <a:xfrm>
              <a:off x="8705005" y="30364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51" name="tx651"/>
            <p:cNvSpPr/>
            <p:nvPr/>
          </p:nvSpPr>
          <p:spPr>
            <a:xfrm>
              <a:off x="5613843" y="33673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52" name="tx652"/>
            <p:cNvSpPr/>
            <p:nvPr/>
          </p:nvSpPr>
          <p:spPr>
            <a:xfrm>
              <a:off x="2522681" y="46906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53" name="tx653"/>
            <p:cNvSpPr/>
            <p:nvPr/>
          </p:nvSpPr>
          <p:spPr>
            <a:xfrm>
              <a:off x="3553068"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4" name="tx654"/>
            <p:cNvSpPr/>
            <p:nvPr/>
          </p:nvSpPr>
          <p:spPr>
            <a:xfrm>
              <a:off x="4068262"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5" name="tx655"/>
            <p:cNvSpPr/>
            <p:nvPr/>
          </p:nvSpPr>
          <p:spPr>
            <a:xfrm>
              <a:off x="3553068"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56" name="tx656"/>
            <p:cNvSpPr/>
            <p:nvPr/>
          </p:nvSpPr>
          <p:spPr>
            <a:xfrm>
              <a:off x="2522681" y="38633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57" name="tx657"/>
            <p:cNvSpPr/>
            <p:nvPr/>
          </p:nvSpPr>
          <p:spPr>
            <a:xfrm>
              <a:off x="7159424"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58" name="tx658"/>
            <p:cNvSpPr/>
            <p:nvPr/>
          </p:nvSpPr>
          <p:spPr>
            <a:xfrm>
              <a:off x="4583455"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9" name="tx659"/>
            <p:cNvSpPr/>
            <p:nvPr/>
          </p:nvSpPr>
          <p:spPr>
            <a:xfrm>
              <a:off x="2522681"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60" name="tx660"/>
            <p:cNvSpPr/>
            <p:nvPr/>
          </p:nvSpPr>
          <p:spPr>
            <a:xfrm>
              <a:off x="5613843" y="25384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661" name="tx661"/>
            <p:cNvSpPr/>
            <p:nvPr/>
          </p:nvSpPr>
          <p:spPr>
            <a:xfrm>
              <a:off x="2007487"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62" name="tx662"/>
            <p:cNvSpPr/>
            <p:nvPr/>
          </p:nvSpPr>
          <p:spPr>
            <a:xfrm>
              <a:off x="3037874" y="51859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63" name="tx663"/>
            <p:cNvSpPr/>
            <p:nvPr/>
          </p:nvSpPr>
          <p:spPr>
            <a:xfrm>
              <a:off x="6644230"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64" name="tx664"/>
            <p:cNvSpPr/>
            <p:nvPr/>
          </p:nvSpPr>
          <p:spPr>
            <a:xfrm>
              <a:off x="7159424"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65" name="tx665"/>
            <p:cNvSpPr/>
            <p:nvPr/>
          </p:nvSpPr>
          <p:spPr>
            <a:xfrm>
              <a:off x="7674617"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66" name="tx666"/>
            <p:cNvSpPr/>
            <p:nvPr/>
          </p:nvSpPr>
          <p:spPr>
            <a:xfrm>
              <a:off x="8705005"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67" name="tx667"/>
            <p:cNvSpPr/>
            <p:nvPr/>
          </p:nvSpPr>
          <p:spPr>
            <a:xfrm>
              <a:off x="5098649"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668" name="tx668"/>
            <p:cNvSpPr/>
            <p:nvPr/>
          </p:nvSpPr>
          <p:spPr>
            <a:xfrm>
              <a:off x="6129036"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69" name="tx669"/>
            <p:cNvSpPr/>
            <p:nvPr/>
          </p:nvSpPr>
          <p:spPr>
            <a:xfrm>
              <a:off x="8189811"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70" name="tx670"/>
            <p:cNvSpPr/>
            <p:nvPr/>
          </p:nvSpPr>
          <p:spPr>
            <a:xfrm>
              <a:off x="2552826" y="53511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71" name="tx671"/>
            <p:cNvSpPr/>
            <p:nvPr/>
          </p:nvSpPr>
          <p:spPr>
            <a:xfrm>
              <a:off x="3037874" y="53524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72" name="tx672"/>
            <p:cNvSpPr/>
            <p:nvPr/>
          </p:nvSpPr>
          <p:spPr>
            <a:xfrm>
              <a:off x="4583455"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73" name="tx673"/>
            <p:cNvSpPr/>
            <p:nvPr/>
          </p:nvSpPr>
          <p:spPr>
            <a:xfrm>
              <a:off x="4068262"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74" name="tx674"/>
            <p:cNvSpPr/>
            <p:nvPr/>
          </p:nvSpPr>
          <p:spPr>
            <a:xfrm>
              <a:off x="6674375" y="53511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75" name="tx675"/>
            <p:cNvSpPr/>
            <p:nvPr/>
          </p:nvSpPr>
          <p:spPr>
            <a:xfrm>
              <a:off x="7674617"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676" name="tx676"/>
            <p:cNvSpPr/>
            <p:nvPr/>
          </p:nvSpPr>
          <p:spPr>
            <a:xfrm>
              <a:off x="8705005"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77" name="tx677"/>
            <p:cNvSpPr/>
            <p:nvPr/>
          </p:nvSpPr>
          <p:spPr>
            <a:xfrm>
              <a:off x="6159181" y="53511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78" name="tx678"/>
            <p:cNvSpPr/>
            <p:nvPr/>
          </p:nvSpPr>
          <p:spPr>
            <a:xfrm>
              <a:off x="8189811"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679" name="tx679"/>
            <p:cNvSpPr/>
            <p:nvPr/>
          </p:nvSpPr>
          <p:spPr>
            <a:xfrm>
              <a:off x="8705005"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680" name="tx680"/>
            <p:cNvSpPr/>
            <p:nvPr/>
          </p:nvSpPr>
          <p:spPr>
            <a:xfrm>
              <a:off x="5098649"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681" name="tx681"/>
            <p:cNvSpPr/>
            <p:nvPr/>
          </p:nvSpPr>
          <p:spPr>
            <a:xfrm>
              <a:off x="8705005" y="4856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82" name="tx682"/>
            <p:cNvSpPr/>
            <p:nvPr/>
          </p:nvSpPr>
          <p:spPr>
            <a:xfrm>
              <a:off x="1946685"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3" name="tx683"/>
            <p:cNvSpPr/>
            <p:nvPr/>
          </p:nvSpPr>
          <p:spPr>
            <a:xfrm>
              <a:off x="2405917"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84" name="tx684"/>
            <p:cNvSpPr/>
            <p:nvPr/>
          </p:nvSpPr>
          <p:spPr>
            <a:xfrm>
              <a:off x="2955326"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85" name="tx685"/>
            <p:cNvSpPr/>
            <p:nvPr/>
          </p:nvSpPr>
          <p:spPr>
            <a:xfrm>
              <a:off x="3470520"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86" name="tx686"/>
            <p:cNvSpPr/>
            <p:nvPr/>
          </p:nvSpPr>
          <p:spPr>
            <a:xfrm>
              <a:off x="4013626"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87" name="tx687"/>
            <p:cNvSpPr/>
            <p:nvPr/>
          </p:nvSpPr>
          <p:spPr>
            <a:xfrm>
              <a:off x="4472885"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88" name="tx688"/>
            <p:cNvSpPr/>
            <p:nvPr/>
          </p:nvSpPr>
          <p:spPr>
            <a:xfrm>
              <a:off x="5012963"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89" name="tx689"/>
            <p:cNvSpPr/>
            <p:nvPr/>
          </p:nvSpPr>
          <p:spPr>
            <a:xfrm>
              <a:off x="5515742"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90" name="tx690"/>
            <p:cNvSpPr/>
            <p:nvPr/>
          </p:nvSpPr>
          <p:spPr>
            <a:xfrm>
              <a:off x="6046434"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91" name="tx691"/>
            <p:cNvSpPr/>
            <p:nvPr/>
          </p:nvSpPr>
          <p:spPr>
            <a:xfrm>
              <a:off x="6583374"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92" name="tx692"/>
            <p:cNvSpPr/>
            <p:nvPr/>
          </p:nvSpPr>
          <p:spPr>
            <a:xfrm>
              <a:off x="7098567"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93" name="tx693"/>
            <p:cNvSpPr/>
            <p:nvPr/>
          </p:nvSpPr>
          <p:spPr>
            <a:xfrm>
              <a:off x="7579654"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94" name="tx694"/>
            <p:cNvSpPr/>
            <p:nvPr/>
          </p:nvSpPr>
          <p:spPr>
            <a:xfrm>
              <a:off x="8101042"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95" name="tx695"/>
            <p:cNvSpPr/>
            <p:nvPr/>
          </p:nvSpPr>
          <p:spPr>
            <a:xfrm>
              <a:off x="8610042"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96" name="tx696"/>
            <p:cNvSpPr/>
            <p:nvPr/>
          </p:nvSpPr>
          <p:spPr>
            <a:xfrm>
              <a:off x="1307899" y="5341567"/>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697" name="tx697"/>
            <p:cNvSpPr/>
            <p:nvPr/>
          </p:nvSpPr>
          <p:spPr>
            <a:xfrm>
              <a:off x="1393302" y="51727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698" name="tx698"/>
            <p:cNvSpPr/>
            <p:nvPr/>
          </p:nvSpPr>
          <p:spPr>
            <a:xfrm>
              <a:off x="1090164" y="500902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699" name="tx699"/>
            <p:cNvSpPr/>
            <p:nvPr/>
          </p:nvSpPr>
          <p:spPr>
            <a:xfrm>
              <a:off x="1175566" y="4843576"/>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700" name="tx700"/>
            <p:cNvSpPr/>
            <p:nvPr/>
          </p:nvSpPr>
          <p:spPr>
            <a:xfrm>
              <a:off x="1113833" y="4650362"/>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701" name="tx701"/>
            <p:cNvSpPr/>
            <p:nvPr/>
          </p:nvSpPr>
          <p:spPr>
            <a:xfrm>
              <a:off x="1020586" y="451267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702" name="tx702"/>
            <p:cNvSpPr/>
            <p:nvPr/>
          </p:nvSpPr>
          <p:spPr>
            <a:xfrm>
              <a:off x="1121541" y="4347222"/>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703" name="tx703"/>
            <p:cNvSpPr/>
            <p:nvPr/>
          </p:nvSpPr>
          <p:spPr>
            <a:xfrm>
              <a:off x="663219" y="417999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704" name="tx704"/>
            <p:cNvSpPr/>
            <p:nvPr/>
          </p:nvSpPr>
          <p:spPr>
            <a:xfrm>
              <a:off x="950805" y="4016319"/>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705" name="tx705"/>
            <p:cNvSpPr/>
            <p:nvPr/>
          </p:nvSpPr>
          <p:spPr>
            <a:xfrm>
              <a:off x="1020382" y="3824743"/>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706" name="tx706"/>
            <p:cNvSpPr/>
            <p:nvPr/>
          </p:nvSpPr>
          <p:spPr>
            <a:xfrm>
              <a:off x="888458" y="3683643"/>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707" name="tx707"/>
            <p:cNvSpPr/>
            <p:nvPr/>
          </p:nvSpPr>
          <p:spPr>
            <a:xfrm>
              <a:off x="1393097" y="351996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708" name="tx708"/>
            <p:cNvSpPr/>
            <p:nvPr/>
          </p:nvSpPr>
          <p:spPr>
            <a:xfrm>
              <a:off x="686684" y="3354514"/>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709" name="tx709"/>
            <p:cNvSpPr/>
            <p:nvPr/>
          </p:nvSpPr>
          <p:spPr>
            <a:xfrm>
              <a:off x="1059263" y="3187289"/>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710" name="tx710"/>
            <p:cNvSpPr/>
            <p:nvPr/>
          </p:nvSpPr>
          <p:spPr>
            <a:xfrm>
              <a:off x="1269018" y="3023611"/>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711" name="tx711"/>
            <p:cNvSpPr/>
            <p:nvPr/>
          </p:nvSpPr>
          <p:spPr>
            <a:xfrm>
              <a:off x="1253397" y="2856387"/>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712" name="tx712"/>
            <p:cNvSpPr/>
            <p:nvPr/>
          </p:nvSpPr>
          <p:spPr>
            <a:xfrm>
              <a:off x="1160150" y="2692709"/>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713" name="tx713"/>
            <p:cNvSpPr/>
            <p:nvPr/>
          </p:nvSpPr>
          <p:spPr>
            <a:xfrm>
              <a:off x="1338731" y="252725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714" name="tx714"/>
            <p:cNvSpPr/>
            <p:nvPr/>
          </p:nvSpPr>
          <p:spPr>
            <a:xfrm>
              <a:off x="1129113" y="233404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715" name="tx715"/>
            <p:cNvSpPr/>
            <p:nvPr/>
          </p:nvSpPr>
          <p:spPr>
            <a:xfrm>
              <a:off x="1276726" y="219635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716" name="tx716"/>
            <p:cNvSpPr/>
            <p:nvPr/>
          </p:nvSpPr>
          <p:spPr>
            <a:xfrm>
              <a:off x="1331023" y="202913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717" name="tx717"/>
            <p:cNvSpPr/>
            <p:nvPr/>
          </p:nvSpPr>
          <p:spPr>
            <a:xfrm>
              <a:off x="1144802" y="1837689"/>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718" name="tx718"/>
            <p:cNvSpPr/>
            <p:nvPr/>
          </p:nvSpPr>
          <p:spPr>
            <a:xfrm>
              <a:off x="1517585" y="1672238"/>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719" name="tx719"/>
            <p:cNvSpPr/>
            <p:nvPr/>
          </p:nvSpPr>
          <p:spPr>
            <a:xfrm>
              <a:off x="1315539" y="1534549"/>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720" name="tx720"/>
            <p:cNvSpPr/>
            <p:nvPr/>
          </p:nvSpPr>
          <p:spPr>
            <a:xfrm>
              <a:off x="508103" y="136909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721" name="tx721"/>
            <p:cNvSpPr/>
            <p:nvPr/>
          </p:nvSpPr>
          <p:spPr>
            <a:xfrm>
              <a:off x="1408718" y="120364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722" name="tx722"/>
            <p:cNvSpPr/>
            <p:nvPr/>
          </p:nvSpPr>
          <p:spPr>
            <a:xfrm>
              <a:off x="1299918" y="101043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723" name="tx723"/>
            <p:cNvSpPr/>
            <p:nvPr/>
          </p:nvSpPr>
          <p:spPr>
            <a:xfrm>
              <a:off x="3579639"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724" name="pic724"/>
            <p:cNvPicPr/>
            <p:nvPr/>
          </p:nvPicPr>
          <p:blipFill>
            <a:blip r:embed="rId2" cstate="print"/>
            <a:stretch>
              <a:fillRect/>
            </a:stretch>
          </p:blipFill>
          <p:spPr>
            <a:xfrm>
              <a:off x="5093432" y="5699605"/>
              <a:ext cx="2160000" cy="219455"/>
            </a:xfrm>
            <a:prstGeom prst="rect">
              <a:avLst/>
            </a:prstGeom>
          </p:spPr>
        </p:pic>
        <p:sp>
          <p:nvSpPr>
            <p:cNvPr id="725" name="pl725"/>
            <p:cNvSpPr/>
            <p:nvPr/>
          </p:nvSpPr>
          <p:spPr>
            <a:xfrm>
              <a:off x="509703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6" name="pl726"/>
            <p:cNvSpPr/>
            <p:nvPr/>
          </p:nvSpPr>
          <p:spPr>
            <a:xfrm>
              <a:off x="636718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7" name="pl727"/>
            <p:cNvSpPr/>
            <p:nvPr/>
          </p:nvSpPr>
          <p:spPr>
            <a:xfrm>
              <a:off x="658246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8" name="pl728"/>
            <p:cNvSpPr/>
            <p:nvPr/>
          </p:nvSpPr>
          <p:spPr>
            <a:xfrm>
              <a:off x="679774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9" name="pl729"/>
            <p:cNvSpPr/>
            <p:nvPr/>
          </p:nvSpPr>
          <p:spPr>
            <a:xfrm>
              <a:off x="701302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0" name="pl730"/>
            <p:cNvSpPr/>
            <p:nvPr/>
          </p:nvSpPr>
          <p:spPr>
            <a:xfrm>
              <a:off x="724983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31" name="pl731"/>
            <p:cNvSpPr/>
            <p:nvPr/>
          </p:nvSpPr>
          <p:spPr>
            <a:xfrm>
              <a:off x="509703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2" name="pl732"/>
            <p:cNvSpPr/>
            <p:nvPr/>
          </p:nvSpPr>
          <p:spPr>
            <a:xfrm>
              <a:off x="636718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3" name="pl733"/>
            <p:cNvSpPr/>
            <p:nvPr/>
          </p:nvSpPr>
          <p:spPr>
            <a:xfrm>
              <a:off x="658246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4" name="pl734"/>
            <p:cNvSpPr/>
            <p:nvPr/>
          </p:nvSpPr>
          <p:spPr>
            <a:xfrm>
              <a:off x="679774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5" name="pl735"/>
            <p:cNvSpPr/>
            <p:nvPr/>
          </p:nvSpPr>
          <p:spPr>
            <a:xfrm>
              <a:off x="701302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6" name="pl736"/>
            <p:cNvSpPr/>
            <p:nvPr/>
          </p:nvSpPr>
          <p:spPr>
            <a:xfrm>
              <a:off x="724983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37" name="tx737"/>
            <p:cNvSpPr/>
            <p:nvPr/>
          </p:nvSpPr>
          <p:spPr>
            <a:xfrm>
              <a:off x="5065954"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38" name="tx738"/>
            <p:cNvSpPr/>
            <p:nvPr/>
          </p:nvSpPr>
          <p:spPr>
            <a:xfrm>
              <a:off x="630502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39" name="tx739"/>
            <p:cNvSpPr/>
            <p:nvPr/>
          </p:nvSpPr>
          <p:spPr>
            <a:xfrm>
              <a:off x="652030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40" name="tx740"/>
            <p:cNvSpPr/>
            <p:nvPr/>
          </p:nvSpPr>
          <p:spPr>
            <a:xfrm>
              <a:off x="673558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41" name="tx741"/>
            <p:cNvSpPr/>
            <p:nvPr/>
          </p:nvSpPr>
          <p:spPr>
            <a:xfrm>
              <a:off x="695086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42" name="tx742"/>
            <p:cNvSpPr/>
            <p:nvPr/>
          </p:nvSpPr>
          <p:spPr>
            <a:xfrm>
              <a:off x="7156598"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43" name="tx743"/>
            <p:cNvSpPr/>
            <p:nvPr/>
          </p:nvSpPr>
          <p:spPr>
            <a:xfrm>
              <a:off x="1758661" y="399578"/>
              <a:ext cx="321487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EAPR, 2023</a:t>
              </a:r>
            </a:p>
          </p:txBody>
        </p:sp>
        <p:sp>
          <p:nvSpPr>
            <p:cNvPr id="744" name="tx74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45" name="tx745"/>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746" name="tx746"/>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747" name="tx747"/>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7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23 out of 27 countries achieved coverage of 90% or higher in at least one vaccine.
Brunei Darussalam, China, Malaysia, Mongolia, Nauru, Niue, Tuvalu, and Tonga had the highest percentage of vaccines (100%) in the national immunization schedule with coverage of at least 90%, followed by Fiji (92%).
4 countries had not achieved 90% coverage of any vaccine (Indonesia, Myanmar, PNG, and DPRK).</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8" name="pl2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175611" y="2034073"/>
              <a:ext cx="3052980" cy="2722203"/>
            </a:xfrm>
            <a:custGeom>
              <a:avLst/>
              <a:pathLst>
                <a:path w="3052980" h="2722203">
                  <a:moveTo>
                    <a:pt x="0" y="2722203"/>
                  </a:moveTo>
                  <a:lnTo>
                    <a:pt x="234844" y="2598466"/>
                  </a:lnTo>
                  <a:lnTo>
                    <a:pt x="469689" y="2598466"/>
                  </a:lnTo>
                  <a:lnTo>
                    <a:pt x="704534" y="2598466"/>
                  </a:lnTo>
                  <a:lnTo>
                    <a:pt x="939378" y="2598466"/>
                  </a:lnTo>
                  <a:lnTo>
                    <a:pt x="1174223" y="2350993"/>
                  </a:lnTo>
                  <a:lnTo>
                    <a:pt x="1409068" y="2350993"/>
                  </a:lnTo>
                  <a:lnTo>
                    <a:pt x="1643912" y="1856047"/>
                  </a:lnTo>
                  <a:lnTo>
                    <a:pt x="1878757" y="1979784"/>
                  </a:lnTo>
                  <a:lnTo>
                    <a:pt x="2113602" y="2350993"/>
                  </a:lnTo>
                  <a:lnTo>
                    <a:pt x="2348446" y="1856047"/>
                  </a:lnTo>
                  <a:lnTo>
                    <a:pt x="2583291" y="2598466"/>
                  </a:lnTo>
                  <a:lnTo>
                    <a:pt x="2818136" y="2103520"/>
                  </a:lnTo>
                  <a:lnTo>
                    <a:pt x="3052980" y="0"/>
                  </a:lnTo>
                </a:path>
              </a:pathLst>
            </a:custGeom>
            <a:ln w="29811" cap="flat">
              <a:solidFill>
                <a:srgbClr val="1CABE2">
                  <a:alpha val="100000"/>
                </a:srgbClr>
              </a:solidFill>
              <a:prstDash val="solid"/>
              <a:round/>
            </a:ln>
          </p:spPr>
          <p:txBody>
            <a:bodyPr/>
            <a:lstStyle/>
            <a:p/>
          </p:txBody>
        </p:sp>
        <p:sp>
          <p:nvSpPr>
            <p:cNvPr id="44" name="pl44"/>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5" name="pl45"/>
            <p:cNvSpPr/>
            <p:nvPr/>
          </p:nvSpPr>
          <p:spPr>
            <a:xfrm>
              <a:off x="1175611" y="3642647"/>
              <a:ext cx="3052980" cy="1237365"/>
            </a:xfrm>
            <a:custGeom>
              <a:avLst/>
              <a:pathLst>
                <a:path w="3052980" h="1237365">
                  <a:moveTo>
                    <a:pt x="0" y="1237365"/>
                  </a:moveTo>
                  <a:lnTo>
                    <a:pt x="234844" y="989892"/>
                  </a:lnTo>
                  <a:lnTo>
                    <a:pt x="469689" y="989892"/>
                  </a:lnTo>
                  <a:lnTo>
                    <a:pt x="704534" y="989892"/>
                  </a:lnTo>
                  <a:lnTo>
                    <a:pt x="939378" y="989892"/>
                  </a:lnTo>
                  <a:lnTo>
                    <a:pt x="1174223" y="742419"/>
                  </a:lnTo>
                  <a:lnTo>
                    <a:pt x="1409068" y="742419"/>
                  </a:lnTo>
                  <a:lnTo>
                    <a:pt x="1643912" y="618682"/>
                  </a:lnTo>
                  <a:lnTo>
                    <a:pt x="1878757" y="742419"/>
                  </a:lnTo>
                  <a:lnTo>
                    <a:pt x="2113602" y="989892"/>
                  </a:lnTo>
                  <a:lnTo>
                    <a:pt x="2348446" y="866155"/>
                  </a:lnTo>
                  <a:lnTo>
                    <a:pt x="2583291" y="1113628"/>
                  </a:lnTo>
                  <a:lnTo>
                    <a:pt x="2818136" y="866155"/>
                  </a:lnTo>
                  <a:lnTo>
                    <a:pt x="3052980" y="0"/>
                  </a:lnTo>
                </a:path>
              </a:pathLst>
            </a:custGeom>
            <a:ln w="29811" cap="flat">
              <a:solidFill>
                <a:srgbClr val="6A1E74">
                  <a:alpha val="100000"/>
                </a:srgbClr>
              </a:solidFill>
              <a:prstDash val="solid"/>
              <a:round/>
            </a:ln>
          </p:spPr>
          <p:txBody>
            <a:bodyPr/>
            <a:lstStyle/>
            <a:p/>
          </p:txBody>
        </p:sp>
        <p:sp>
          <p:nvSpPr>
            <p:cNvPr id="46" name="pl46"/>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7" name="pt47"/>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8" name="pt48"/>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1385630"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pt50"/>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1" name="pt51"/>
            <p:cNvSpPr/>
            <p:nvPr/>
          </p:nvSpPr>
          <p:spPr>
            <a:xfrm>
              <a:off x="1855320"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2" name="pt52"/>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559854"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4" name="pt54"/>
            <p:cNvSpPr/>
            <p:nvPr/>
          </p:nvSpPr>
          <p:spPr>
            <a:xfrm>
              <a:off x="3029543"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6" name="pt56"/>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3734077"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9" name="pt59"/>
            <p:cNvSpPr/>
            <p:nvPr/>
          </p:nvSpPr>
          <p:spPr>
            <a:xfrm>
              <a:off x="4203766"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0" name="pt60"/>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1620475"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3" name="pt63"/>
            <p:cNvSpPr/>
            <p:nvPr/>
          </p:nvSpPr>
          <p:spPr>
            <a:xfrm>
              <a:off x="1620475"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4" name="pt64"/>
            <p:cNvSpPr/>
            <p:nvPr/>
          </p:nvSpPr>
          <p:spPr>
            <a:xfrm>
              <a:off x="2325009"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6" name="pt66"/>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3264388"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3968922"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1" name="pt71"/>
            <p:cNvSpPr/>
            <p:nvPr/>
          </p:nvSpPr>
          <p:spPr>
            <a:xfrm>
              <a:off x="3968922"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2" name="pt72"/>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1385630"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4" name="pt74"/>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2090164"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2090164"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8" name="pt78"/>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2794698"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1" name="pt81"/>
            <p:cNvSpPr/>
            <p:nvPr/>
          </p:nvSpPr>
          <p:spPr>
            <a:xfrm>
              <a:off x="2794698"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2" name="pt82"/>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3499232"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3499232"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7" name="pt87"/>
            <p:cNvSpPr/>
            <p:nvPr/>
          </p:nvSpPr>
          <p:spPr>
            <a:xfrm>
              <a:off x="1150786"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1855320"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2" name="pt92"/>
            <p:cNvSpPr/>
            <p:nvPr/>
          </p:nvSpPr>
          <p:spPr>
            <a:xfrm>
              <a:off x="2325009"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559854"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6" name="pt96"/>
            <p:cNvSpPr/>
            <p:nvPr/>
          </p:nvSpPr>
          <p:spPr>
            <a:xfrm>
              <a:off x="3029543"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7" name="pt97"/>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264388"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0" name="pt100"/>
            <p:cNvSpPr/>
            <p:nvPr/>
          </p:nvSpPr>
          <p:spPr>
            <a:xfrm>
              <a:off x="3734077"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1" name="pt101"/>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203766" y="200924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tx103"/>
            <p:cNvSpPr/>
            <p:nvPr/>
          </p:nvSpPr>
          <p:spPr>
            <a:xfrm>
              <a:off x="1232462" y="492620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4" name="tx104"/>
            <p:cNvSpPr/>
            <p:nvPr/>
          </p:nvSpPr>
          <p:spPr>
            <a:xfrm>
              <a:off x="1233534" y="474407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5" name="tx105"/>
            <p:cNvSpPr/>
            <p:nvPr/>
          </p:nvSpPr>
          <p:spPr>
            <a:xfrm>
              <a:off x="1071085" y="460563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a:t>
              </a:r>
            </a:p>
          </p:txBody>
        </p:sp>
        <p:sp>
          <p:nvSpPr>
            <p:cNvPr id="106" name="tx106"/>
            <p:cNvSpPr/>
            <p:nvPr/>
          </p:nvSpPr>
          <p:spPr>
            <a:xfrm>
              <a:off x="1033068" y="478754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7" name="tx107"/>
            <p:cNvSpPr/>
            <p:nvPr/>
          </p:nvSpPr>
          <p:spPr>
            <a:xfrm>
              <a:off x="4312998" y="35502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10</a:t>
              </a:r>
            </a:p>
          </p:txBody>
        </p:sp>
        <p:sp>
          <p:nvSpPr>
            <p:cNvPr id="108" name="tx108"/>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9" name="tx109"/>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0" name="tx110"/>
            <p:cNvSpPr/>
            <p:nvPr/>
          </p:nvSpPr>
          <p:spPr>
            <a:xfrm>
              <a:off x="4312998" y="19415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23</a:t>
              </a:r>
            </a:p>
          </p:txBody>
        </p:sp>
        <p:sp>
          <p:nvSpPr>
            <p:cNvPr id="111" name="tx111"/>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2" name="tx112"/>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3" name="tx113"/>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4" name="tx114"/>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5" name="tx115"/>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6" name="tx116"/>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7" name="tx117"/>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8" name="tx118"/>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9" name="tx119"/>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0" name="tx120"/>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1" name="tx121"/>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2" name="tx122"/>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3" name="tx123"/>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4" name="tx124"/>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5" name="tx125"/>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6" name="tx126"/>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7" name="tx127"/>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9" name="tx129"/>
            <p:cNvSpPr/>
            <p:nvPr/>
          </p:nvSpPr>
          <p:spPr>
            <a:xfrm>
              <a:off x="577692"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30" name="tx130"/>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1" name="pl131"/>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2" name="pl132"/>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3" name="pl133"/>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4" name="pl134"/>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5" name="tx135"/>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6" name="tx136"/>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7" name="tx137"/>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8" name="tx138"/>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39" name="pl139"/>
            <p:cNvSpPr/>
            <p:nvPr/>
          </p:nvSpPr>
          <p:spPr>
            <a:xfrm>
              <a:off x="5129884"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0" name="pl140"/>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1" name="pl141"/>
            <p:cNvSpPr/>
            <p:nvPr/>
          </p:nvSpPr>
          <p:spPr>
            <a:xfrm>
              <a:off x="5129884"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2" name="pl142"/>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0" name="pl160"/>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1" name="pl161"/>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2" name="pl162"/>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3" name="pl163"/>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540862" y="3890120"/>
              <a:ext cx="3052980" cy="989892"/>
            </a:xfrm>
            <a:custGeom>
              <a:avLst/>
              <a:pathLst>
                <a:path w="3052980" h="989892">
                  <a:moveTo>
                    <a:pt x="0" y="989892"/>
                  </a:moveTo>
                  <a:lnTo>
                    <a:pt x="234844" y="989892"/>
                  </a:lnTo>
                  <a:lnTo>
                    <a:pt x="469689" y="866155"/>
                  </a:lnTo>
                  <a:lnTo>
                    <a:pt x="704534" y="742419"/>
                  </a:lnTo>
                  <a:lnTo>
                    <a:pt x="939378" y="742419"/>
                  </a:lnTo>
                  <a:lnTo>
                    <a:pt x="1174223" y="742419"/>
                  </a:lnTo>
                  <a:lnTo>
                    <a:pt x="1409068" y="742419"/>
                  </a:lnTo>
                  <a:lnTo>
                    <a:pt x="1643912" y="742419"/>
                  </a:lnTo>
                  <a:lnTo>
                    <a:pt x="1878757" y="742419"/>
                  </a:lnTo>
                  <a:lnTo>
                    <a:pt x="2113602" y="742419"/>
                  </a:lnTo>
                  <a:lnTo>
                    <a:pt x="2348446" y="742419"/>
                  </a:lnTo>
                  <a:lnTo>
                    <a:pt x="2583291" y="0"/>
                  </a:lnTo>
                  <a:lnTo>
                    <a:pt x="2818136" y="0"/>
                  </a:lnTo>
                  <a:lnTo>
                    <a:pt x="3052980" y="371209"/>
                  </a:lnTo>
                </a:path>
              </a:pathLst>
            </a:custGeom>
            <a:ln w="29811" cap="flat">
              <a:solidFill>
                <a:srgbClr val="1CABE2">
                  <a:alpha val="100000"/>
                </a:srgbClr>
              </a:solidFill>
              <a:prstDash val="solid"/>
              <a:round/>
            </a:ln>
          </p:spPr>
          <p:txBody>
            <a:bodyPr/>
            <a:lstStyle/>
            <a:p/>
          </p:txBody>
        </p:sp>
        <p:sp>
          <p:nvSpPr>
            <p:cNvPr id="178" name="pl178"/>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9" name="pl179"/>
            <p:cNvSpPr/>
            <p:nvPr/>
          </p:nvSpPr>
          <p:spPr>
            <a:xfrm>
              <a:off x="5540862" y="4013857"/>
              <a:ext cx="3052980" cy="866155"/>
            </a:xfrm>
            <a:custGeom>
              <a:avLst/>
              <a:pathLst>
                <a:path w="3052980" h="866155">
                  <a:moveTo>
                    <a:pt x="0" y="866155"/>
                  </a:moveTo>
                  <a:lnTo>
                    <a:pt x="234844" y="866155"/>
                  </a:lnTo>
                  <a:lnTo>
                    <a:pt x="469689" y="866155"/>
                  </a:lnTo>
                  <a:lnTo>
                    <a:pt x="704534" y="618682"/>
                  </a:lnTo>
                  <a:lnTo>
                    <a:pt x="939378" y="618682"/>
                  </a:lnTo>
                  <a:lnTo>
                    <a:pt x="1174223" y="618682"/>
                  </a:lnTo>
                  <a:lnTo>
                    <a:pt x="1409068" y="618682"/>
                  </a:lnTo>
                  <a:lnTo>
                    <a:pt x="1643912" y="618682"/>
                  </a:lnTo>
                  <a:lnTo>
                    <a:pt x="1878757" y="618682"/>
                  </a:lnTo>
                  <a:lnTo>
                    <a:pt x="2113602" y="618682"/>
                  </a:lnTo>
                  <a:lnTo>
                    <a:pt x="2348446" y="618682"/>
                  </a:lnTo>
                  <a:lnTo>
                    <a:pt x="2583291" y="0"/>
                  </a:lnTo>
                  <a:lnTo>
                    <a:pt x="2818136" y="247473"/>
                  </a:lnTo>
                  <a:lnTo>
                    <a:pt x="3052980" y="742419"/>
                  </a:lnTo>
                </a:path>
              </a:pathLst>
            </a:custGeom>
            <a:ln w="29811" cap="flat">
              <a:solidFill>
                <a:srgbClr val="6A1E74">
                  <a:alpha val="100000"/>
                </a:srgbClr>
              </a:solidFill>
              <a:prstDash val="solid"/>
              <a:round/>
            </a:ln>
          </p:spPr>
          <p:txBody>
            <a:bodyPr/>
            <a:lstStyle/>
            <a:p/>
          </p:txBody>
        </p:sp>
        <p:sp>
          <p:nvSpPr>
            <p:cNvPr id="180" name="pl180"/>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81" name="pt181"/>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3" name="pt183"/>
            <p:cNvSpPr/>
            <p:nvPr/>
          </p:nvSpPr>
          <p:spPr>
            <a:xfrm>
              <a:off x="6220571"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6" name="pt186"/>
            <p:cNvSpPr/>
            <p:nvPr/>
          </p:nvSpPr>
          <p:spPr>
            <a:xfrm>
              <a:off x="6690260"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9" name="pt189"/>
            <p:cNvSpPr/>
            <p:nvPr/>
          </p:nvSpPr>
          <p:spPr>
            <a:xfrm>
              <a:off x="7864483"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2" name="pt192"/>
            <p:cNvSpPr/>
            <p:nvPr/>
          </p:nvSpPr>
          <p:spPr>
            <a:xfrm>
              <a:off x="8334173"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8569017"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pt196"/>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8" name="pt198"/>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9" name="pt199"/>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0" name="pt200"/>
            <p:cNvSpPr/>
            <p:nvPr/>
          </p:nvSpPr>
          <p:spPr>
            <a:xfrm>
              <a:off x="6455415"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2" name="pt202"/>
            <p:cNvSpPr/>
            <p:nvPr/>
          </p:nvSpPr>
          <p:spPr>
            <a:xfrm>
              <a:off x="7159949"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7394794"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4" name="pt204"/>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5" name="pt205"/>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6" name="pt206"/>
            <p:cNvSpPr/>
            <p:nvPr/>
          </p:nvSpPr>
          <p:spPr>
            <a:xfrm>
              <a:off x="8099328" y="398903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7" name="pt207"/>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8" name="pt208"/>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9" name="pt209"/>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0" name="pt210"/>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6220571"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2" name="pt212"/>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3" name="pt213"/>
            <p:cNvSpPr/>
            <p:nvPr/>
          </p:nvSpPr>
          <p:spPr>
            <a:xfrm>
              <a:off x="6925105"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6925105"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5" name="pt215"/>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7629639"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629639"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9" name="pt219"/>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0" name="pt220"/>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8334173"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569017"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3" name="pt223"/>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4" name="pt224"/>
            <p:cNvSpPr/>
            <p:nvPr/>
          </p:nvSpPr>
          <p:spPr>
            <a:xfrm>
              <a:off x="5985726"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7" name="pt227"/>
            <p:cNvSpPr/>
            <p:nvPr/>
          </p:nvSpPr>
          <p:spPr>
            <a:xfrm>
              <a:off x="6455415"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8" name="pt228"/>
            <p:cNvSpPr/>
            <p:nvPr/>
          </p:nvSpPr>
          <p:spPr>
            <a:xfrm>
              <a:off x="6690260"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1" name="pt231"/>
            <p:cNvSpPr/>
            <p:nvPr/>
          </p:nvSpPr>
          <p:spPr>
            <a:xfrm>
              <a:off x="7159949"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2" name="pt232"/>
            <p:cNvSpPr/>
            <p:nvPr/>
          </p:nvSpPr>
          <p:spPr>
            <a:xfrm>
              <a:off x="7394794"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7864483"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4" name="pt234"/>
            <p:cNvSpPr/>
            <p:nvPr/>
          </p:nvSpPr>
          <p:spPr>
            <a:xfrm>
              <a:off x="8099328"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6" name="pt236"/>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7" name="pl237"/>
            <p:cNvSpPr/>
            <p:nvPr/>
          </p:nvSpPr>
          <p:spPr>
            <a:xfrm>
              <a:off x="5547930" y="4510886"/>
              <a:ext cx="211506" cy="357191"/>
            </a:xfrm>
            <a:custGeom>
              <a:avLst/>
              <a:pathLst>
                <a:path w="211506" h="357191">
                  <a:moveTo>
                    <a:pt x="211506" y="0"/>
                  </a:moveTo>
                  <a:lnTo>
                    <a:pt x="0" y="357191"/>
                  </a:lnTo>
                </a:path>
              </a:pathLst>
            </a:custGeom>
            <a:ln w="13550" cap="rnd">
              <a:solidFill>
                <a:srgbClr val="1CABE2">
                  <a:alpha val="100000"/>
                </a:srgbClr>
              </a:solidFill>
              <a:prstDash val="solid"/>
              <a:round/>
            </a:ln>
          </p:spPr>
          <p:txBody>
            <a:bodyPr/>
            <a:lstStyle/>
            <a:p/>
          </p:txBody>
        </p:sp>
        <p:sp>
          <p:nvSpPr>
            <p:cNvPr id="238" name="pl238"/>
            <p:cNvSpPr/>
            <p:nvPr/>
          </p:nvSpPr>
          <p:spPr>
            <a:xfrm>
              <a:off x="5544718" y="4682527"/>
              <a:ext cx="52680" cy="184017"/>
            </a:xfrm>
            <a:custGeom>
              <a:avLst/>
              <a:pathLst>
                <a:path w="52680" h="184017">
                  <a:moveTo>
                    <a:pt x="52680" y="0"/>
                  </a:moveTo>
                  <a:lnTo>
                    <a:pt x="0" y="184017"/>
                  </a:lnTo>
                </a:path>
              </a:pathLst>
            </a:custGeom>
            <a:ln w="13550" cap="rnd">
              <a:solidFill>
                <a:srgbClr val="6A1E74">
                  <a:alpha val="100000"/>
                </a:srgbClr>
              </a:solidFill>
              <a:prstDash val="solid"/>
              <a:round/>
            </a:ln>
          </p:spPr>
          <p:txBody>
            <a:bodyPr/>
            <a:lstStyle/>
            <a:p/>
          </p:txBody>
        </p:sp>
        <p:sp>
          <p:nvSpPr>
            <p:cNvPr id="239" name="pl239"/>
            <p:cNvSpPr/>
            <p:nvPr/>
          </p:nvSpPr>
          <p:spPr>
            <a:xfrm>
              <a:off x="5337052" y="4884292"/>
              <a:ext cx="191093" cy="64313"/>
            </a:xfrm>
            <a:custGeom>
              <a:avLst/>
              <a:pathLst>
                <a:path w="191093" h="64313">
                  <a:moveTo>
                    <a:pt x="0" y="64313"/>
                  </a:moveTo>
                  <a:lnTo>
                    <a:pt x="191093" y="0"/>
                  </a:lnTo>
                </a:path>
              </a:pathLst>
            </a:custGeom>
            <a:ln w="13550" cap="rnd">
              <a:solidFill>
                <a:srgbClr val="80BD41">
                  <a:alpha val="100000"/>
                </a:srgbClr>
              </a:solidFill>
              <a:prstDash val="solid"/>
              <a:round/>
            </a:ln>
          </p:spPr>
          <p:txBody>
            <a:bodyPr/>
            <a:lstStyle/>
            <a:p/>
          </p:txBody>
        </p:sp>
        <p:sp>
          <p:nvSpPr>
            <p:cNvPr id="240" name="tx240"/>
            <p:cNvSpPr/>
            <p:nvPr/>
          </p:nvSpPr>
          <p:spPr>
            <a:xfrm>
              <a:off x="5728182" y="439558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41" name="tx241"/>
            <p:cNvSpPr/>
            <p:nvPr/>
          </p:nvSpPr>
          <p:spPr>
            <a:xfrm>
              <a:off x="5404419" y="473581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2" name="tx242"/>
            <p:cNvSpPr/>
            <p:nvPr/>
          </p:nvSpPr>
          <p:spPr>
            <a:xfrm>
              <a:off x="5564926" y="456722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3" name="tx243"/>
            <p:cNvSpPr/>
            <p:nvPr/>
          </p:nvSpPr>
          <p:spPr>
            <a:xfrm>
              <a:off x="5243854" y="490495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4" name="tx244"/>
            <p:cNvSpPr/>
            <p:nvPr/>
          </p:nvSpPr>
          <p:spPr>
            <a:xfrm>
              <a:off x="8636046" y="4170489"/>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5</a:t>
              </a:r>
            </a:p>
          </p:txBody>
        </p:sp>
        <p:sp>
          <p:nvSpPr>
            <p:cNvPr id="245" name="tx245"/>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6" name="tx246"/>
            <p:cNvSpPr/>
            <p:nvPr/>
          </p:nvSpPr>
          <p:spPr>
            <a:xfrm>
              <a:off x="8636046" y="466537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a:t>
              </a:r>
            </a:p>
          </p:txBody>
        </p:sp>
        <p:sp>
          <p:nvSpPr>
            <p:cNvPr id="247" name="tx247"/>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8" name="tx248"/>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9" name="tx249"/>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50" name="tx250"/>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51" name="tx251"/>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52" name="tx252"/>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3" name="tx253"/>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4" name="tx254"/>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5" name="tx255"/>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6" name="tx256"/>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7" name="tx257"/>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8" name="tx258"/>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9" name="tx259"/>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60" name="tx260"/>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61" name="tx261"/>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62" name="tx262"/>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3" name="tx263"/>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4" name="tx264"/>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5" name="tx265"/>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6" name="tx266"/>
            <p:cNvSpPr/>
            <p:nvPr/>
          </p:nvSpPr>
          <p:spPr>
            <a:xfrm>
              <a:off x="4942943"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67" name="tx267"/>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pl268"/>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69" name="pl269"/>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70" name="pl270"/>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71" name="pl271"/>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72" name="tx272"/>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3" name="tx273"/>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4" name="tx274"/>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5" name="tx275"/>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6" name="tx276"/>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7" name="tx277"/>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8" name="tx278"/>
            <p:cNvSpPr/>
            <p:nvPr/>
          </p:nvSpPr>
          <p:spPr>
            <a:xfrm>
              <a:off x="2188707" y="398022"/>
              <a:ext cx="50409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EAPR, 2010-2023</a:t>
              </a:r>
            </a:p>
          </p:txBody>
        </p:sp>
      </p:grpSp>
      <p:sp>
        <p:nvSpPr>
          <p:cNvPr id="2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23% and last dose (HPVc) coverage increased to 10%.
First dose coverage among boys same to 0% and last dose coverage same to 0%.
HPV was available in 20 countries for girls and 1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437123"/>
              <a:ext cx="6404837" cy="533389"/>
            </a:xfrm>
            <a:custGeom>
              <a:avLst/>
              <a:pathLst>
                <a:path w="6404837" h="533389">
                  <a:moveTo>
                    <a:pt x="0" y="457190"/>
                  </a:moveTo>
                  <a:lnTo>
                    <a:pt x="278471" y="457190"/>
                  </a:lnTo>
                  <a:lnTo>
                    <a:pt x="556942" y="533389"/>
                  </a:lnTo>
                  <a:lnTo>
                    <a:pt x="835413" y="419091"/>
                  </a:lnTo>
                  <a:lnTo>
                    <a:pt x="1113884" y="380992"/>
                  </a:lnTo>
                  <a:lnTo>
                    <a:pt x="1392355" y="380992"/>
                  </a:lnTo>
                  <a:lnTo>
                    <a:pt x="1670827" y="266694"/>
                  </a:lnTo>
                  <a:lnTo>
                    <a:pt x="1949298" y="228595"/>
                  </a:lnTo>
                  <a:lnTo>
                    <a:pt x="2227769" y="114297"/>
                  </a:lnTo>
                  <a:lnTo>
                    <a:pt x="2506240" y="38099"/>
                  </a:lnTo>
                  <a:lnTo>
                    <a:pt x="2784711" y="38099"/>
                  </a:lnTo>
                  <a:lnTo>
                    <a:pt x="3063182" y="38099"/>
                  </a:lnTo>
                  <a:lnTo>
                    <a:pt x="3341654" y="0"/>
                  </a:lnTo>
                  <a:lnTo>
                    <a:pt x="3620125" y="76198"/>
                  </a:lnTo>
                  <a:lnTo>
                    <a:pt x="3898596" y="0"/>
                  </a:lnTo>
                  <a:lnTo>
                    <a:pt x="4177067" y="76198"/>
                  </a:lnTo>
                  <a:lnTo>
                    <a:pt x="4455538" y="38099"/>
                  </a:lnTo>
                  <a:lnTo>
                    <a:pt x="4734010" y="38099"/>
                  </a:lnTo>
                  <a:lnTo>
                    <a:pt x="5012481" y="76198"/>
                  </a:lnTo>
                  <a:lnTo>
                    <a:pt x="5290952" y="76198"/>
                  </a:lnTo>
                  <a:lnTo>
                    <a:pt x="5569423" y="152396"/>
                  </a:lnTo>
                  <a:lnTo>
                    <a:pt x="5847894" y="419091"/>
                  </a:lnTo>
                  <a:lnTo>
                    <a:pt x="6126365" y="152396"/>
                  </a:lnTo>
                  <a:lnTo>
                    <a:pt x="6404837" y="304793"/>
                  </a:lnTo>
                </a:path>
              </a:pathLst>
            </a:custGeom>
            <a:ln w="27101" cap="flat">
              <a:solidFill>
                <a:srgbClr val="F8766D">
                  <a:alpha val="100000"/>
                </a:srgbClr>
              </a:solidFill>
              <a:prstDash val="solid"/>
              <a:round/>
            </a:ln>
          </p:spPr>
          <p:txBody>
            <a:bodyPr/>
            <a:lstStyle/>
            <a:p/>
          </p:txBody>
        </p:sp>
        <p:sp>
          <p:nvSpPr>
            <p:cNvPr id="30" name="pl30"/>
            <p:cNvSpPr/>
            <p:nvPr/>
          </p:nvSpPr>
          <p:spPr>
            <a:xfrm>
              <a:off x="1736695" y="1665719"/>
              <a:ext cx="6404837" cy="3276533"/>
            </a:xfrm>
            <a:custGeom>
              <a:avLst/>
              <a:pathLst>
                <a:path w="6404837" h="3276533">
                  <a:moveTo>
                    <a:pt x="0" y="3238433"/>
                  </a:moveTo>
                  <a:lnTo>
                    <a:pt x="278471" y="3276533"/>
                  </a:lnTo>
                  <a:lnTo>
                    <a:pt x="556942" y="3276533"/>
                  </a:lnTo>
                  <a:lnTo>
                    <a:pt x="835413" y="3124136"/>
                  </a:lnTo>
                  <a:lnTo>
                    <a:pt x="1113884" y="3086036"/>
                  </a:lnTo>
                  <a:lnTo>
                    <a:pt x="1392355" y="1219175"/>
                  </a:lnTo>
                  <a:lnTo>
                    <a:pt x="1670827" y="838182"/>
                  </a:lnTo>
                  <a:lnTo>
                    <a:pt x="1949298" y="685785"/>
                  </a:lnTo>
                  <a:lnTo>
                    <a:pt x="2227769" y="419091"/>
                  </a:lnTo>
                  <a:lnTo>
                    <a:pt x="2506240" y="266694"/>
                  </a:lnTo>
                  <a:lnTo>
                    <a:pt x="2784711" y="190496"/>
                  </a:lnTo>
                  <a:lnTo>
                    <a:pt x="3063182" y="114297"/>
                  </a:lnTo>
                  <a:lnTo>
                    <a:pt x="3341654" y="76198"/>
                  </a:lnTo>
                  <a:lnTo>
                    <a:pt x="3620125" y="38099"/>
                  </a:lnTo>
                  <a:lnTo>
                    <a:pt x="3898596" y="304793"/>
                  </a:lnTo>
                  <a:lnTo>
                    <a:pt x="4177067" y="266694"/>
                  </a:lnTo>
                  <a:lnTo>
                    <a:pt x="4455538" y="76198"/>
                  </a:lnTo>
                  <a:lnTo>
                    <a:pt x="4734010" y="38099"/>
                  </a:lnTo>
                  <a:lnTo>
                    <a:pt x="5012481" y="38099"/>
                  </a:lnTo>
                  <a:lnTo>
                    <a:pt x="5290952" y="0"/>
                  </a:lnTo>
                  <a:lnTo>
                    <a:pt x="5569423" y="38099"/>
                  </a:lnTo>
                  <a:lnTo>
                    <a:pt x="5847894" y="228595"/>
                  </a:lnTo>
                  <a:lnTo>
                    <a:pt x="6126365" y="152396"/>
                  </a:lnTo>
                  <a:lnTo>
                    <a:pt x="6404837" y="304793"/>
                  </a:lnTo>
                </a:path>
              </a:pathLst>
            </a:custGeom>
            <a:ln w="27101" cap="flat">
              <a:solidFill>
                <a:srgbClr val="7CAE00">
                  <a:alpha val="100000"/>
                </a:srgbClr>
              </a:solidFill>
              <a:prstDash val="solid"/>
              <a:round/>
            </a:ln>
          </p:spPr>
          <p:txBody>
            <a:bodyPr/>
            <a:lstStyle/>
            <a:p/>
          </p:txBody>
        </p:sp>
        <p:sp>
          <p:nvSpPr>
            <p:cNvPr id="31" name="pl31"/>
            <p:cNvSpPr/>
            <p:nvPr/>
          </p:nvSpPr>
          <p:spPr>
            <a:xfrm>
              <a:off x="3964464" y="4142168"/>
              <a:ext cx="4177067" cy="914381"/>
            </a:xfrm>
            <a:custGeom>
              <a:avLst/>
              <a:pathLst>
                <a:path w="4177067" h="914381">
                  <a:moveTo>
                    <a:pt x="0" y="914381"/>
                  </a:moveTo>
                  <a:lnTo>
                    <a:pt x="278471" y="914381"/>
                  </a:lnTo>
                  <a:lnTo>
                    <a:pt x="556942" y="914381"/>
                  </a:lnTo>
                  <a:lnTo>
                    <a:pt x="835413" y="914381"/>
                  </a:lnTo>
                  <a:lnTo>
                    <a:pt x="1113884" y="914381"/>
                  </a:lnTo>
                  <a:lnTo>
                    <a:pt x="1392355" y="914381"/>
                  </a:lnTo>
                  <a:lnTo>
                    <a:pt x="1670827" y="800083"/>
                  </a:lnTo>
                  <a:lnTo>
                    <a:pt x="1949298" y="800083"/>
                  </a:lnTo>
                  <a:lnTo>
                    <a:pt x="2227769" y="723885"/>
                  </a:lnTo>
                  <a:lnTo>
                    <a:pt x="2506240" y="647686"/>
                  </a:lnTo>
                  <a:lnTo>
                    <a:pt x="2784711" y="571488"/>
                  </a:lnTo>
                  <a:lnTo>
                    <a:pt x="3063182" y="495289"/>
                  </a:lnTo>
                  <a:lnTo>
                    <a:pt x="3341654" y="419091"/>
                  </a:lnTo>
                  <a:lnTo>
                    <a:pt x="3620125" y="495289"/>
                  </a:lnTo>
                  <a:lnTo>
                    <a:pt x="3898596" y="304793"/>
                  </a:lnTo>
                  <a:lnTo>
                    <a:pt x="4177067" y="0"/>
                  </a:lnTo>
                </a:path>
              </a:pathLst>
            </a:custGeom>
            <a:ln w="27101" cap="flat">
              <a:solidFill>
                <a:srgbClr val="00BFC4">
                  <a:alpha val="100000"/>
                </a:srgbClr>
              </a:solidFill>
              <a:prstDash val="solid"/>
              <a:round/>
            </a:ln>
          </p:spPr>
          <p:txBody>
            <a:bodyPr/>
            <a:lstStyle/>
            <a:p/>
          </p:txBody>
        </p:sp>
        <p:sp>
          <p:nvSpPr>
            <p:cNvPr id="32" name="pl32"/>
            <p:cNvSpPr/>
            <p:nvPr/>
          </p:nvSpPr>
          <p:spPr>
            <a:xfrm>
              <a:off x="4521407" y="4675557"/>
              <a:ext cx="3620125" cy="380992"/>
            </a:xfrm>
            <a:custGeom>
              <a:avLst/>
              <a:pathLst>
                <a:path w="3620125" h="380992">
                  <a:moveTo>
                    <a:pt x="0" y="380992"/>
                  </a:moveTo>
                  <a:lnTo>
                    <a:pt x="278471" y="304793"/>
                  </a:lnTo>
                  <a:lnTo>
                    <a:pt x="556942" y="304793"/>
                  </a:lnTo>
                  <a:lnTo>
                    <a:pt x="835413" y="304793"/>
                  </a:lnTo>
                  <a:lnTo>
                    <a:pt x="1113884" y="304793"/>
                  </a:lnTo>
                  <a:lnTo>
                    <a:pt x="1392355" y="228595"/>
                  </a:lnTo>
                  <a:lnTo>
                    <a:pt x="1670827" y="228595"/>
                  </a:lnTo>
                  <a:lnTo>
                    <a:pt x="1949298" y="190496"/>
                  </a:lnTo>
                  <a:lnTo>
                    <a:pt x="2227769" y="228595"/>
                  </a:lnTo>
                  <a:lnTo>
                    <a:pt x="2506240" y="304793"/>
                  </a:lnTo>
                  <a:lnTo>
                    <a:pt x="2784711" y="266694"/>
                  </a:lnTo>
                  <a:lnTo>
                    <a:pt x="3063182" y="342892"/>
                  </a:lnTo>
                  <a:lnTo>
                    <a:pt x="3341654" y="266694"/>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3" y="190490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83</a:t>
              </a:r>
            </a:p>
          </p:txBody>
        </p:sp>
        <p:sp>
          <p:nvSpPr>
            <p:cNvPr id="35" name="tx35"/>
            <p:cNvSpPr/>
            <p:nvPr/>
          </p:nvSpPr>
          <p:spPr>
            <a:xfrm>
              <a:off x="1591602" y="4869119"/>
              <a:ext cx="80386"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4</a:t>
              </a:r>
            </a:p>
          </p:txBody>
        </p:sp>
        <p:sp>
          <p:nvSpPr>
            <p:cNvPr id="36" name="tx36"/>
            <p:cNvSpPr/>
            <p:nvPr/>
          </p:nvSpPr>
          <p:spPr>
            <a:xfrm>
              <a:off x="3819394"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28" y="5019341"/>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8002" y="16776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87</a:t>
              </a:r>
            </a:p>
          </p:txBody>
        </p:sp>
        <p:sp>
          <p:nvSpPr>
            <p:cNvPr id="39" name="tx39"/>
            <p:cNvSpPr/>
            <p:nvPr/>
          </p:nvSpPr>
          <p:spPr>
            <a:xfrm>
              <a:off x="8237995" y="19062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81</a:t>
              </a:r>
            </a:p>
          </p:txBody>
        </p:sp>
        <p:sp>
          <p:nvSpPr>
            <p:cNvPr id="40" name="tx40"/>
            <p:cNvSpPr/>
            <p:nvPr/>
          </p:nvSpPr>
          <p:spPr>
            <a:xfrm>
              <a:off x="8237982" y="407967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24</a:t>
              </a:r>
            </a:p>
          </p:txBody>
        </p:sp>
        <p:sp>
          <p:nvSpPr>
            <p:cNvPr id="41" name="tx41"/>
            <p:cNvSpPr/>
            <p:nvPr/>
          </p:nvSpPr>
          <p:spPr>
            <a:xfrm>
              <a:off x="8237999" y="46112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10</a:t>
              </a:r>
            </a:p>
          </p:txBody>
        </p:sp>
        <p:sp>
          <p:nvSpPr>
            <p:cNvPr id="42" name="tx42"/>
            <p:cNvSpPr/>
            <p:nvPr/>
          </p:nvSpPr>
          <p:spPr>
            <a:xfrm>
              <a:off x="4786944" y="908700"/>
              <a:ext cx="304338"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EAPR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EAPR had achieved at least 90% coverage of 0 out of the 4 vaccines.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90%. The number of children missing out on any vaccination (zero-dose children) increased from 1,383,000 in 2022 to 1,863,000 in 2023.
DTP3 coverage declined at 87% in 2023, leaving 2,504,000 children vulnerable to vaccine-preventable diseases.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https://data.unicef.org/resources/regional-immunization-snapshots/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65043" cap="flat">
              <a:solidFill>
                <a:srgbClr val="000000">
                  <a:alpha val="100000"/>
                </a:srgbClr>
              </a:solidFill>
              <a:prstDash val="solid"/>
              <a:round/>
            </a:ln>
          </p:spPr>
          <p:txBody>
            <a:bodyPr/>
            <a:lstStyle/>
            <a:p/>
          </p:txBody>
        </p:sp>
        <p:sp>
          <p:nvSpPr>
            <p:cNvPr id="33" name="pl33"/>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40651" cap="flat">
              <a:solidFill>
                <a:srgbClr val="0058AB">
                  <a:alpha val="100000"/>
                </a:srgbClr>
              </a:solidFill>
              <a:prstDash val="solid"/>
              <a:round/>
            </a:ln>
          </p:spPr>
          <p:txBody>
            <a:bodyPr/>
            <a:lstStyle/>
            <a:p/>
          </p:txBody>
        </p:sp>
        <p:sp>
          <p:nvSpPr>
            <p:cNvPr id="34" name="tx34"/>
            <p:cNvSpPr/>
            <p:nvPr/>
          </p:nvSpPr>
          <p:spPr>
            <a:xfrm>
              <a:off x="1060675"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1799217"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 name="tx36"/>
            <p:cNvSpPr/>
            <p:nvPr/>
          </p:nvSpPr>
          <p:spPr>
            <a:xfrm>
              <a:off x="2537759"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 name="tx37"/>
            <p:cNvSpPr/>
            <p:nvPr/>
          </p:nvSpPr>
          <p:spPr>
            <a:xfrm>
              <a:off x="3276301"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 name="tx38"/>
            <p:cNvSpPr/>
            <p:nvPr/>
          </p:nvSpPr>
          <p:spPr>
            <a:xfrm>
              <a:off x="3867135"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 name="tx39"/>
            <p:cNvSpPr/>
            <p:nvPr/>
          </p:nvSpPr>
          <p:spPr>
            <a:xfrm>
              <a:off x="445796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3600" y="472419"/>
              <a:ext cx="23720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EAPR,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65043" cap="flat">
              <a:solidFill>
                <a:srgbClr val="000000">
                  <a:alpha val="100000"/>
                </a:srgbClr>
              </a:solidFill>
              <a:prstDash val="solid"/>
              <a:round/>
            </a:ln>
          </p:spPr>
          <p:txBody>
            <a:bodyPr/>
            <a:lstStyle/>
            <a:p/>
          </p:txBody>
        </p:sp>
        <p:sp>
          <p:nvSpPr>
            <p:cNvPr id="96" name="pl96"/>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40651" cap="flat">
              <a:solidFill>
                <a:srgbClr val="0058AB">
                  <a:alpha val="100000"/>
                </a:srgbClr>
              </a:solidFill>
              <a:prstDash val="solid"/>
              <a:round/>
            </a:ln>
          </p:spPr>
          <p:txBody>
            <a:bodyPr/>
            <a:lstStyle/>
            <a:p/>
          </p:txBody>
        </p:sp>
        <p:sp>
          <p:nvSpPr>
            <p:cNvPr id="97" name="tx97"/>
            <p:cNvSpPr/>
            <p:nvPr/>
          </p:nvSpPr>
          <p:spPr>
            <a:xfrm>
              <a:off x="5389469" y="17854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8" name="tx98"/>
            <p:cNvSpPr/>
            <p:nvPr/>
          </p:nvSpPr>
          <p:spPr>
            <a:xfrm>
              <a:off x="6128011" y="17854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6884603" y="14693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7623145" y="14693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786762" y="19455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6" name="pl116"/>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7" name="pl117"/>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l118"/>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0" name="pl120"/>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EAPR</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7" name="pl137"/>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793155"/>
              <a:ext cx="4624146" cy="194233"/>
            </a:xfrm>
            <a:prstGeom prst="rect">
              <a:avLst/>
            </a:prstGeom>
            <a:solidFill>
              <a:srgbClr val="0058AB">
                <a:alpha val="80000"/>
              </a:srgbClr>
            </a:solidFill>
          </p:spPr>
          <p:txBody>
            <a:bodyPr/>
            <a:lstStyle/>
            <a:p/>
          </p:txBody>
        </p:sp>
        <p:sp>
          <p:nvSpPr>
            <p:cNvPr id="142" name="rc142"/>
            <p:cNvSpPr/>
            <p:nvPr/>
          </p:nvSpPr>
          <p:spPr>
            <a:xfrm>
              <a:off x="1317178" y="5482382"/>
              <a:ext cx="7321564" cy="194233"/>
            </a:xfrm>
            <a:prstGeom prst="rect">
              <a:avLst/>
            </a:prstGeom>
            <a:solidFill>
              <a:srgbClr val="0058AB">
                <a:alpha val="80000"/>
              </a:srgbClr>
            </a:solidFill>
          </p:spPr>
          <p:txBody>
            <a:bodyPr/>
            <a:lstStyle/>
            <a:p/>
          </p:txBody>
        </p:sp>
        <p:sp>
          <p:nvSpPr>
            <p:cNvPr id="143" name="tx143"/>
            <p:cNvSpPr/>
            <p:nvPr/>
          </p:nvSpPr>
          <p:spPr>
            <a:xfrm>
              <a:off x="6016673"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4" name="tx144"/>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5" name="tx14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8" name="tx148"/>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9" name="tx149"/>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0" name="tx150"/>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1" name="tx15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2" name="tx152"/>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EAPR, 2019 and 2023</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DTP1 coverage of 90%.
DTP1 coverage (90%) was 5 percentage points lower than in 2019 (95%).
This equates to 1,863,000 zero-dose children in 2023 compared to 1,187,000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65043" cap="flat">
              <a:solidFill>
                <a:srgbClr val="000000">
                  <a:alpha val="100000"/>
                </a:srgbClr>
              </a:solidFill>
              <a:prstDash val="solid"/>
              <a:round/>
            </a:ln>
          </p:spPr>
          <p:txBody>
            <a:bodyPr/>
            <a:lstStyle/>
            <a:p/>
          </p:txBody>
        </p:sp>
        <p:sp>
          <p:nvSpPr>
            <p:cNvPr id="33" name="pl33"/>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40651" cap="flat">
              <a:solidFill>
                <a:srgbClr val="0058AB">
                  <a:alpha val="100000"/>
                </a:srgbClr>
              </a:solidFill>
              <a:prstDash val="solid"/>
              <a:round/>
            </a:ln>
          </p:spPr>
          <p:txBody>
            <a:bodyPr/>
            <a:lstStyle/>
            <a:p/>
          </p:txBody>
        </p:sp>
        <p:sp>
          <p:nvSpPr>
            <p:cNvPr id="34" name="tx34"/>
            <p:cNvSpPr/>
            <p:nvPr/>
          </p:nvSpPr>
          <p:spPr>
            <a:xfrm>
              <a:off x="1062441"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1748963"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 name="tx36"/>
            <p:cNvSpPr/>
            <p:nvPr/>
          </p:nvSpPr>
          <p:spPr>
            <a:xfrm>
              <a:off x="2435484"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122006"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 name="tx38"/>
            <p:cNvSpPr/>
            <p:nvPr/>
          </p:nvSpPr>
          <p:spPr>
            <a:xfrm>
              <a:off x="3808528"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 name="tx39"/>
            <p:cNvSpPr/>
            <p:nvPr/>
          </p:nvSpPr>
          <p:spPr>
            <a:xfrm>
              <a:off x="4495050"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53024" y="472419"/>
              <a:ext cx="23720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EAPR,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65043" cap="flat">
              <a:solidFill>
                <a:srgbClr val="000000">
                  <a:alpha val="100000"/>
                </a:srgbClr>
              </a:solidFill>
              <a:prstDash val="solid"/>
              <a:round/>
            </a:ln>
          </p:spPr>
          <p:txBody>
            <a:bodyPr/>
            <a:lstStyle/>
            <a:p/>
          </p:txBody>
        </p:sp>
        <p:sp>
          <p:nvSpPr>
            <p:cNvPr id="93" name="pl93"/>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40651" cap="flat">
              <a:solidFill>
                <a:srgbClr val="0058AB">
                  <a:alpha val="100000"/>
                </a:srgbClr>
              </a:solidFill>
              <a:prstDash val="solid"/>
              <a:round/>
            </a:ln>
          </p:spPr>
          <p:txBody>
            <a:bodyPr/>
            <a:lstStyle/>
            <a:p/>
          </p:txBody>
        </p:sp>
        <p:sp>
          <p:nvSpPr>
            <p:cNvPr id="94" name="tx94"/>
            <p:cNvSpPr/>
            <p:nvPr/>
          </p:nvSpPr>
          <p:spPr>
            <a:xfrm>
              <a:off x="5370437"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7411953" y="34519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8" name="tx98"/>
            <p:cNvSpPr/>
            <p:nvPr/>
          </p:nvSpPr>
          <p:spPr>
            <a:xfrm>
              <a:off x="8098474"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784996" y="259873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638839"/>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1" name="pl111"/>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2" name="pl112"/>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l113"/>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5" name="pl115"/>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EAPR</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4624146" cy="194233"/>
            </a:xfrm>
            <a:prstGeom prst="rect">
              <a:avLst/>
            </a:prstGeom>
            <a:solidFill>
              <a:srgbClr val="0058AB">
                <a:alpha val="80000"/>
              </a:srgbClr>
            </a:solidFill>
          </p:spPr>
          <p:txBody>
            <a:bodyPr/>
            <a:lstStyle/>
            <a:p/>
          </p:txBody>
        </p:sp>
        <p:sp>
          <p:nvSpPr>
            <p:cNvPr id="137" name="rc137"/>
            <p:cNvSpPr/>
            <p:nvPr/>
          </p:nvSpPr>
          <p:spPr>
            <a:xfrm>
              <a:off x="1317178" y="5482382"/>
              <a:ext cx="7321564" cy="194233"/>
            </a:xfrm>
            <a:prstGeom prst="rect">
              <a:avLst/>
            </a:prstGeom>
            <a:solidFill>
              <a:srgbClr val="0058AB">
                <a:alpha val="80000"/>
              </a:srgbClr>
            </a:solidFill>
          </p:spPr>
          <p:txBody>
            <a:bodyPr/>
            <a:lstStyle/>
            <a:p/>
          </p:txBody>
        </p:sp>
        <p:sp>
          <p:nvSpPr>
            <p:cNvPr id="138" name="tx138"/>
            <p:cNvSpPr/>
            <p:nvPr/>
          </p:nvSpPr>
          <p:spPr>
            <a:xfrm>
              <a:off x="6016673"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39" name="tx139"/>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3" name="tx143"/>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4" name="tx144"/>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5" name="tx145"/>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6" name="tx146"/>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7" name="tx147"/>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EAPR, 2019 and 2023</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EAPR ranked number 3 out of 7 UNICEF regions, with DTP1 coverage of 90%.
DTP1 coverage (90%) was 5 percentage points lower than in 2019 (95%).
This equates to 1,863,000 zero-dose children in 2023 compared to 1,187,000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80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7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7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929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42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92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782939"/>
              <a:ext cx="259963" cy="1260251"/>
            </a:xfrm>
            <a:prstGeom prst="rect">
              <a:avLst/>
            </a:prstGeom>
            <a:solidFill>
              <a:srgbClr val="80BD41">
                <a:alpha val="100000"/>
              </a:srgbClr>
            </a:solidFill>
          </p:spPr>
          <p:txBody>
            <a:bodyPr/>
            <a:lstStyle/>
            <a:p/>
          </p:txBody>
        </p:sp>
        <p:sp>
          <p:nvSpPr>
            <p:cNvPr id="30" name="rc30"/>
            <p:cNvSpPr/>
            <p:nvPr/>
          </p:nvSpPr>
          <p:spPr>
            <a:xfrm>
              <a:off x="1296273" y="2667803"/>
              <a:ext cx="259963" cy="115135"/>
            </a:xfrm>
            <a:prstGeom prst="rect">
              <a:avLst/>
            </a:prstGeom>
            <a:solidFill>
              <a:srgbClr val="1CABE2">
                <a:alpha val="100000"/>
              </a:srgbClr>
            </a:solidFill>
          </p:spPr>
          <p:txBody>
            <a:bodyPr/>
            <a:lstStyle/>
            <a:p/>
          </p:txBody>
        </p:sp>
        <p:sp>
          <p:nvSpPr>
            <p:cNvPr id="31" name="rc31"/>
            <p:cNvSpPr/>
            <p:nvPr/>
          </p:nvSpPr>
          <p:spPr>
            <a:xfrm>
              <a:off x="1585121" y="2824613"/>
              <a:ext cx="259963" cy="1218576"/>
            </a:xfrm>
            <a:prstGeom prst="rect">
              <a:avLst/>
            </a:prstGeom>
            <a:solidFill>
              <a:srgbClr val="80BD41">
                <a:alpha val="100000"/>
              </a:srgbClr>
            </a:solidFill>
          </p:spPr>
          <p:txBody>
            <a:bodyPr/>
            <a:lstStyle/>
            <a:p/>
          </p:txBody>
        </p:sp>
        <p:sp>
          <p:nvSpPr>
            <p:cNvPr id="32" name="rc32"/>
            <p:cNvSpPr/>
            <p:nvPr/>
          </p:nvSpPr>
          <p:spPr>
            <a:xfrm>
              <a:off x="1585121" y="2709265"/>
              <a:ext cx="259963" cy="115348"/>
            </a:xfrm>
            <a:prstGeom prst="rect">
              <a:avLst/>
            </a:prstGeom>
            <a:solidFill>
              <a:srgbClr val="1CABE2">
                <a:alpha val="100000"/>
              </a:srgbClr>
            </a:solidFill>
          </p:spPr>
          <p:txBody>
            <a:bodyPr/>
            <a:lstStyle/>
            <a:p/>
          </p:txBody>
        </p:sp>
        <p:sp>
          <p:nvSpPr>
            <p:cNvPr id="33" name="rc33"/>
            <p:cNvSpPr/>
            <p:nvPr/>
          </p:nvSpPr>
          <p:spPr>
            <a:xfrm>
              <a:off x="1873969" y="2849100"/>
              <a:ext cx="259963" cy="1194089"/>
            </a:xfrm>
            <a:prstGeom prst="rect">
              <a:avLst/>
            </a:prstGeom>
            <a:solidFill>
              <a:srgbClr val="80BD41">
                <a:alpha val="100000"/>
              </a:srgbClr>
            </a:solidFill>
          </p:spPr>
          <p:txBody>
            <a:bodyPr/>
            <a:lstStyle/>
            <a:p/>
          </p:txBody>
        </p:sp>
        <p:sp>
          <p:nvSpPr>
            <p:cNvPr id="34" name="rc34"/>
            <p:cNvSpPr/>
            <p:nvPr/>
          </p:nvSpPr>
          <p:spPr>
            <a:xfrm>
              <a:off x="1873969" y="2718588"/>
              <a:ext cx="259963" cy="130512"/>
            </a:xfrm>
            <a:prstGeom prst="rect">
              <a:avLst/>
            </a:prstGeom>
            <a:solidFill>
              <a:srgbClr val="1CABE2">
                <a:alpha val="100000"/>
              </a:srgbClr>
            </a:solidFill>
          </p:spPr>
          <p:txBody>
            <a:bodyPr/>
            <a:lstStyle/>
            <a:p/>
          </p:txBody>
        </p:sp>
        <p:sp>
          <p:nvSpPr>
            <p:cNvPr id="35" name="rc35"/>
            <p:cNvSpPr/>
            <p:nvPr/>
          </p:nvSpPr>
          <p:spPr>
            <a:xfrm>
              <a:off x="2162817" y="2836794"/>
              <a:ext cx="259963" cy="1206395"/>
            </a:xfrm>
            <a:prstGeom prst="rect">
              <a:avLst/>
            </a:prstGeom>
            <a:solidFill>
              <a:srgbClr val="80BD41">
                <a:alpha val="100000"/>
              </a:srgbClr>
            </a:solidFill>
          </p:spPr>
          <p:txBody>
            <a:bodyPr/>
            <a:lstStyle/>
            <a:p/>
          </p:txBody>
        </p:sp>
        <p:sp>
          <p:nvSpPr>
            <p:cNvPr id="36" name="rc36"/>
            <p:cNvSpPr/>
            <p:nvPr/>
          </p:nvSpPr>
          <p:spPr>
            <a:xfrm>
              <a:off x="2162817" y="2724663"/>
              <a:ext cx="259963" cy="112131"/>
            </a:xfrm>
            <a:prstGeom prst="rect">
              <a:avLst/>
            </a:prstGeom>
            <a:solidFill>
              <a:srgbClr val="1CABE2">
                <a:alpha val="100000"/>
              </a:srgbClr>
            </a:solidFill>
          </p:spPr>
          <p:txBody>
            <a:bodyPr/>
            <a:lstStyle/>
            <a:p/>
          </p:txBody>
        </p:sp>
        <p:sp>
          <p:nvSpPr>
            <p:cNvPr id="37" name="rc37"/>
            <p:cNvSpPr/>
            <p:nvPr/>
          </p:nvSpPr>
          <p:spPr>
            <a:xfrm>
              <a:off x="2451665" y="2813508"/>
              <a:ext cx="259963" cy="1229681"/>
            </a:xfrm>
            <a:prstGeom prst="rect">
              <a:avLst/>
            </a:prstGeom>
            <a:solidFill>
              <a:srgbClr val="80BD41">
                <a:alpha val="100000"/>
              </a:srgbClr>
            </a:solidFill>
          </p:spPr>
          <p:txBody>
            <a:bodyPr/>
            <a:lstStyle/>
            <a:p/>
          </p:txBody>
        </p:sp>
        <p:sp>
          <p:nvSpPr>
            <p:cNvPr id="38" name="rc38"/>
            <p:cNvSpPr/>
            <p:nvPr/>
          </p:nvSpPr>
          <p:spPr>
            <a:xfrm>
              <a:off x="2451665" y="2712040"/>
              <a:ext cx="259963" cy="101468"/>
            </a:xfrm>
            <a:prstGeom prst="rect">
              <a:avLst/>
            </a:prstGeom>
            <a:solidFill>
              <a:srgbClr val="1CABE2">
                <a:alpha val="100000"/>
              </a:srgbClr>
            </a:solidFill>
          </p:spPr>
          <p:txBody>
            <a:bodyPr/>
            <a:lstStyle/>
            <a:p/>
          </p:txBody>
        </p:sp>
        <p:sp>
          <p:nvSpPr>
            <p:cNvPr id="39" name="rc39"/>
            <p:cNvSpPr/>
            <p:nvPr/>
          </p:nvSpPr>
          <p:spPr>
            <a:xfrm>
              <a:off x="2740513" y="2807883"/>
              <a:ext cx="259963" cy="1235306"/>
            </a:xfrm>
            <a:prstGeom prst="rect">
              <a:avLst/>
            </a:prstGeom>
            <a:solidFill>
              <a:srgbClr val="80BD41">
                <a:alpha val="100000"/>
              </a:srgbClr>
            </a:solidFill>
          </p:spPr>
          <p:txBody>
            <a:bodyPr/>
            <a:lstStyle/>
            <a:p/>
          </p:txBody>
        </p:sp>
        <p:sp>
          <p:nvSpPr>
            <p:cNvPr id="40" name="rc40"/>
            <p:cNvSpPr/>
            <p:nvPr/>
          </p:nvSpPr>
          <p:spPr>
            <a:xfrm>
              <a:off x="2740513" y="2702317"/>
              <a:ext cx="259963" cy="105566"/>
            </a:xfrm>
            <a:prstGeom prst="rect">
              <a:avLst/>
            </a:prstGeom>
            <a:solidFill>
              <a:srgbClr val="1CABE2">
                <a:alpha val="100000"/>
              </a:srgbClr>
            </a:solidFill>
          </p:spPr>
          <p:txBody>
            <a:bodyPr/>
            <a:lstStyle/>
            <a:p/>
          </p:txBody>
        </p:sp>
        <p:sp>
          <p:nvSpPr>
            <p:cNvPr id="41" name="rc41"/>
            <p:cNvSpPr/>
            <p:nvPr/>
          </p:nvSpPr>
          <p:spPr>
            <a:xfrm>
              <a:off x="3029361" y="2753806"/>
              <a:ext cx="259963" cy="1289384"/>
            </a:xfrm>
            <a:prstGeom prst="rect">
              <a:avLst/>
            </a:prstGeom>
            <a:solidFill>
              <a:srgbClr val="80BD41">
                <a:alpha val="100000"/>
              </a:srgbClr>
            </a:solidFill>
          </p:spPr>
          <p:txBody>
            <a:bodyPr/>
            <a:lstStyle/>
            <a:p/>
          </p:txBody>
        </p:sp>
        <p:sp>
          <p:nvSpPr>
            <p:cNvPr id="42" name="rc42"/>
            <p:cNvSpPr/>
            <p:nvPr/>
          </p:nvSpPr>
          <p:spPr>
            <a:xfrm>
              <a:off x="3029361" y="2683088"/>
              <a:ext cx="259963" cy="70718"/>
            </a:xfrm>
            <a:prstGeom prst="rect">
              <a:avLst/>
            </a:prstGeom>
            <a:solidFill>
              <a:srgbClr val="1CABE2">
                <a:alpha val="100000"/>
              </a:srgbClr>
            </a:solidFill>
          </p:spPr>
          <p:txBody>
            <a:bodyPr/>
            <a:lstStyle/>
            <a:p/>
          </p:txBody>
        </p:sp>
        <p:sp>
          <p:nvSpPr>
            <p:cNvPr id="43" name="rc43"/>
            <p:cNvSpPr/>
            <p:nvPr/>
          </p:nvSpPr>
          <p:spPr>
            <a:xfrm>
              <a:off x="3318209" y="2735034"/>
              <a:ext cx="259963" cy="1308156"/>
            </a:xfrm>
            <a:prstGeom prst="rect">
              <a:avLst/>
            </a:prstGeom>
            <a:solidFill>
              <a:srgbClr val="80BD41">
                <a:alpha val="100000"/>
              </a:srgbClr>
            </a:solidFill>
          </p:spPr>
          <p:txBody>
            <a:bodyPr/>
            <a:lstStyle/>
            <a:p/>
          </p:txBody>
        </p:sp>
        <p:sp>
          <p:nvSpPr>
            <p:cNvPr id="44" name="rc44"/>
            <p:cNvSpPr/>
            <p:nvPr/>
          </p:nvSpPr>
          <p:spPr>
            <a:xfrm>
              <a:off x="3318209" y="2660092"/>
              <a:ext cx="259963" cy="74941"/>
            </a:xfrm>
            <a:prstGeom prst="rect">
              <a:avLst/>
            </a:prstGeom>
            <a:solidFill>
              <a:srgbClr val="1CABE2">
                <a:alpha val="100000"/>
              </a:srgbClr>
            </a:solidFill>
          </p:spPr>
          <p:txBody>
            <a:bodyPr/>
            <a:lstStyle/>
            <a:p/>
          </p:txBody>
        </p:sp>
        <p:sp>
          <p:nvSpPr>
            <p:cNvPr id="45" name="rc45"/>
            <p:cNvSpPr/>
            <p:nvPr/>
          </p:nvSpPr>
          <p:spPr>
            <a:xfrm>
              <a:off x="3607057" y="2695518"/>
              <a:ext cx="259963" cy="1347671"/>
            </a:xfrm>
            <a:prstGeom prst="rect">
              <a:avLst/>
            </a:prstGeom>
            <a:solidFill>
              <a:srgbClr val="80BD41">
                <a:alpha val="100000"/>
              </a:srgbClr>
            </a:solidFill>
          </p:spPr>
          <p:txBody>
            <a:bodyPr/>
            <a:lstStyle/>
            <a:p/>
          </p:txBody>
        </p:sp>
        <p:sp>
          <p:nvSpPr>
            <p:cNvPr id="46" name="rc46"/>
            <p:cNvSpPr/>
            <p:nvPr/>
          </p:nvSpPr>
          <p:spPr>
            <a:xfrm>
              <a:off x="3607057" y="2632928"/>
              <a:ext cx="259963" cy="62589"/>
            </a:xfrm>
            <a:prstGeom prst="rect">
              <a:avLst/>
            </a:prstGeom>
            <a:solidFill>
              <a:srgbClr val="1CABE2">
                <a:alpha val="100000"/>
              </a:srgbClr>
            </a:solidFill>
          </p:spPr>
          <p:txBody>
            <a:bodyPr/>
            <a:lstStyle/>
            <a:p/>
          </p:txBody>
        </p:sp>
        <p:sp>
          <p:nvSpPr>
            <p:cNvPr id="47" name="rc47"/>
            <p:cNvSpPr/>
            <p:nvPr/>
          </p:nvSpPr>
          <p:spPr>
            <a:xfrm>
              <a:off x="3895905" y="2671821"/>
              <a:ext cx="259963" cy="1371368"/>
            </a:xfrm>
            <a:prstGeom prst="rect">
              <a:avLst/>
            </a:prstGeom>
            <a:solidFill>
              <a:srgbClr val="80BD41">
                <a:alpha val="100000"/>
              </a:srgbClr>
            </a:solidFill>
          </p:spPr>
          <p:txBody>
            <a:bodyPr/>
            <a:lstStyle/>
            <a:p/>
          </p:txBody>
        </p:sp>
        <p:sp>
          <p:nvSpPr>
            <p:cNvPr id="48" name="rc48"/>
            <p:cNvSpPr/>
            <p:nvPr/>
          </p:nvSpPr>
          <p:spPr>
            <a:xfrm>
              <a:off x="3895905" y="2613770"/>
              <a:ext cx="259963" cy="58051"/>
            </a:xfrm>
            <a:prstGeom prst="rect">
              <a:avLst/>
            </a:prstGeom>
            <a:solidFill>
              <a:srgbClr val="1CABE2">
                <a:alpha val="100000"/>
              </a:srgbClr>
            </a:solidFill>
          </p:spPr>
          <p:txBody>
            <a:bodyPr/>
            <a:lstStyle/>
            <a:p/>
          </p:txBody>
        </p:sp>
        <p:sp>
          <p:nvSpPr>
            <p:cNvPr id="49" name="rc49"/>
            <p:cNvSpPr/>
            <p:nvPr/>
          </p:nvSpPr>
          <p:spPr>
            <a:xfrm>
              <a:off x="4184753" y="2675137"/>
              <a:ext cx="259963" cy="1368052"/>
            </a:xfrm>
            <a:prstGeom prst="rect">
              <a:avLst/>
            </a:prstGeom>
            <a:solidFill>
              <a:srgbClr val="80BD41">
                <a:alpha val="100000"/>
              </a:srgbClr>
            </a:solidFill>
          </p:spPr>
          <p:txBody>
            <a:bodyPr/>
            <a:lstStyle/>
            <a:p/>
          </p:txBody>
        </p:sp>
        <p:sp>
          <p:nvSpPr>
            <p:cNvPr id="50" name="rc50"/>
            <p:cNvSpPr/>
            <p:nvPr/>
          </p:nvSpPr>
          <p:spPr>
            <a:xfrm>
              <a:off x="4184753" y="2615324"/>
              <a:ext cx="259963" cy="59813"/>
            </a:xfrm>
            <a:prstGeom prst="rect">
              <a:avLst/>
            </a:prstGeom>
            <a:solidFill>
              <a:srgbClr val="1CABE2">
                <a:alpha val="100000"/>
              </a:srgbClr>
            </a:solidFill>
          </p:spPr>
          <p:txBody>
            <a:bodyPr/>
            <a:lstStyle/>
            <a:p/>
          </p:txBody>
        </p:sp>
        <p:sp>
          <p:nvSpPr>
            <p:cNvPr id="51" name="rc51"/>
            <p:cNvSpPr/>
            <p:nvPr/>
          </p:nvSpPr>
          <p:spPr>
            <a:xfrm>
              <a:off x="4473601" y="2670654"/>
              <a:ext cx="259963" cy="1372536"/>
            </a:xfrm>
            <a:prstGeom prst="rect">
              <a:avLst/>
            </a:prstGeom>
            <a:solidFill>
              <a:srgbClr val="80BD41">
                <a:alpha val="100000"/>
              </a:srgbClr>
            </a:solidFill>
          </p:spPr>
          <p:txBody>
            <a:bodyPr/>
            <a:lstStyle/>
            <a:p/>
          </p:txBody>
        </p:sp>
        <p:sp>
          <p:nvSpPr>
            <p:cNvPr id="52" name="rc52"/>
            <p:cNvSpPr/>
            <p:nvPr/>
          </p:nvSpPr>
          <p:spPr>
            <a:xfrm>
              <a:off x="4473601" y="2610194"/>
              <a:ext cx="259963" cy="60459"/>
            </a:xfrm>
            <a:prstGeom prst="rect">
              <a:avLst/>
            </a:prstGeom>
            <a:solidFill>
              <a:srgbClr val="1CABE2">
                <a:alpha val="100000"/>
              </a:srgbClr>
            </a:solidFill>
          </p:spPr>
          <p:txBody>
            <a:bodyPr/>
            <a:lstStyle/>
            <a:p/>
          </p:txBody>
        </p:sp>
        <p:sp>
          <p:nvSpPr>
            <p:cNvPr id="53" name="rc53"/>
            <p:cNvSpPr/>
            <p:nvPr/>
          </p:nvSpPr>
          <p:spPr>
            <a:xfrm>
              <a:off x="4762449" y="2592528"/>
              <a:ext cx="259963" cy="1450662"/>
            </a:xfrm>
            <a:prstGeom prst="rect">
              <a:avLst/>
            </a:prstGeom>
            <a:solidFill>
              <a:srgbClr val="80BD41">
                <a:alpha val="100000"/>
              </a:srgbClr>
            </a:solidFill>
          </p:spPr>
          <p:txBody>
            <a:bodyPr/>
            <a:lstStyle/>
            <a:p/>
          </p:txBody>
        </p:sp>
        <p:sp>
          <p:nvSpPr>
            <p:cNvPr id="54" name="rc54"/>
            <p:cNvSpPr/>
            <p:nvPr/>
          </p:nvSpPr>
          <p:spPr>
            <a:xfrm>
              <a:off x="4762449" y="2540522"/>
              <a:ext cx="259963" cy="52005"/>
            </a:xfrm>
            <a:prstGeom prst="rect">
              <a:avLst/>
            </a:prstGeom>
            <a:solidFill>
              <a:srgbClr val="1CABE2">
                <a:alpha val="100000"/>
              </a:srgbClr>
            </a:solidFill>
          </p:spPr>
          <p:txBody>
            <a:bodyPr/>
            <a:lstStyle/>
            <a:p/>
          </p:txBody>
        </p:sp>
        <p:sp>
          <p:nvSpPr>
            <p:cNvPr id="55" name="rc55"/>
            <p:cNvSpPr/>
            <p:nvPr/>
          </p:nvSpPr>
          <p:spPr>
            <a:xfrm>
              <a:off x="5051297" y="2642642"/>
              <a:ext cx="259963" cy="1400548"/>
            </a:xfrm>
            <a:prstGeom prst="rect">
              <a:avLst/>
            </a:prstGeom>
            <a:solidFill>
              <a:srgbClr val="80BD41">
                <a:alpha val="100000"/>
              </a:srgbClr>
            </a:solidFill>
          </p:spPr>
          <p:txBody>
            <a:bodyPr/>
            <a:lstStyle/>
            <a:p/>
          </p:txBody>
        </p:sp>
        <p:sp>
          <p:nvSpPr>
            <p:cNvPr id="56" name="rc56"/>
            <p:cNvSpPr/>
            <p:nvPr/>
          </p:nvSpPr>
          <p:spPr>
            <a:xfrm>
              <a:off x="5051297" y="2590609"/>
              <a:ext cx="259963" cy="52032"/>
            </a:xfrm>
            <a:prstGeom prst="rect">
              <a:avLst/>
            </a:prstGeom>
            <a:solidFill>
              <a:srgbClr val="1CABE2">
                <a:alpha val="100000"/>
              </a:srgbClr>
            </a:solidFill>
          </p:spPr>
          <p:txBody>
            <a:bodyPr/>
            <a:lstStyle/>
            <a:p/>
          </p:txBody>
        </p:sp>
        <p:sp>
          <p:nvSpPr>
            <p:cNvPr id="57" name="rc57"/>
            <p:cNvSpPr/>
            <p:nvPr/>
          </p:nvSpPr>
          <p:spPr>
            <a:xfrm>
              <a:off x="5340145" y="2627033"/>
              <a:ext cx="259963" cy="1416156"/>
            </a:xfrm>
            <a:prstGeom prst="rect">
              <a:avLst/>
            </a:prstGeom>
            <a:solidFill>
              <a:srgbClr val="80BD41">
                <a:alpha val="100000"/>
              </a:srgbClr>
            </a:solidFill>
          </p:spPr>
          <p:txBody>
            <a:bodyPr/>
            <a:lstStyle/>
            <a:p/>
          </p:txBody>
        </p:sp>
        <p:sp>
          <p:nvSpPr>
            <p:cNvPr id="58" name="rc58"/>
            <p:cNvSpPr/>
            <p:nvPr/>
          </p:nvSpPr>
          <p:spPr>
            <a:xfrm>
              <a:off x="5340145" y="2571066"/>
              <a:ext cx="259963" cy="55967"/>
            </a:xfrm>
            <a:prstGeom prst="rect">
              <a:avLst/>
            </a:prstGeom>
            <a:solidFill>
              <a:srgbClr val="1CABE2">
                <a:alpha val="100000"/>
              </a:srgbClr>
            </a:solidFill>
          </p:spPr>
          <p:txBody>
            <a:bodyPr/>
            <a:lstStyle/>
            <a:p/>
          </p:txBody>
        </p:sp>
        <p:sp>
          <p:nvSpPr>
            <p:cNvPr id="59" name="rc59"/>
            <p:cNvSpPr/>
            <p:nvPr/>
          </p:nvSpPr>
          <p:spPr>
            <a:xfrm>
              <a:off x="5628993" y="2696969"/>
              <a:ext cx="259963" cy="1346221"/>
            </a:xfrm>
            <a:prstGeom prst="rect">
              <a:avLst/>
            </a:prstGeom>
            <a:solidFill>
              <a:srgbClr val="80BD41">
                <a:alpha val="100000"/>
              </a:srgbClr>
            </a:solidFill>
          </p:spPr>
          <p:txBody>
            <a:bodyPr/>
            <a:lstStyle/>
            <a:p/>
          </p:txBody>
        </p:sp>
        <p:sp>
          <p:nvSpPr>
            <p:cNvPr id="60" name="rc60"/>
            <p:cNvSpPr/>
            <p:nvPr/>
          </p:nvSpPr>
          <p:spPr>
            <a:xfrm>
              <a:off x="5628993" y="2633672"/>
              <a:ext cx="259963" cy="63296"/>
            </a:xfrm>
            <a:prstGeom prst="rect">
              <a:avLst/>
            </a:prstGeom>
            <a:solidFill>
              <a:srgbClr val="1CABE2">
                <a:alpha val="100000"/>
              </a:srgbClr>
            </a:solidFill>
          </p:spPr>
          <p:txBody>
            <a:bodyPr/>
            <a:lstStyle/>
            <a:p/>
          </p:txBody>
        </p:sp>
        <p:sp>
          <p:nvSpPr>
            <p:cNvPr id="61" name="rc61"/>
            <p:cNvSpPr/>
            <p:nvPr/>
          </p:nvSpPr>
          <p:spPr>
            <a:xfrm>
              <a:off x="5917841" y="2665810"/>
              <a:ext cx="259963" cy="1377380"/>
            </a:xfrm>
            <a:prstGeom prst="rect">
              <a:avLst/>
            </a:prstGeom>
            <a:solidFill>
              <a:srgbClr val="80BD41">
                <a:alpha val="100000"/>
              </a:srgbClr>
            </a:solidFill>
          </p:spPr>
          <p:txBody>
            <a:bodyPr/>
            <a:lstStyle/>
            <a:p/>
          </p:txBody>
        </p:sp>
        <p:sp>
          <p:nvSpPr>
            <p:cNvPr id="62" name="rc62"/>
            <p:cNvSpPr/>
            <p:nvPr/>
          </p:nvSpPr>
          <p:spPr>
            <a:xfrm>
              <a:off x="5917841" y="2607499"/>
              <a:ext cx="259963" cy="58310"/>
            </a:xfrm>
            <a:prstGeom prst="rect">
              <a:avLst/>
            </a:prstGeom>
            <a:solidFill>
              <a:srgbClr val="1CABE2">
                <a:alpha val="100000"/>
              </a:srgbClr>
            </a:solidFill>
          </p:spPr>
          <p:txBody>
            <a:bodyPr/>
            <a:lstStyle/>
            <a:p/>
          </p:txBody>
        </p:sp>
        <p:sp>
          <p:nvSpPr>
            <p:cNvPr id="63" name="rc63"/>
            <p:cNvSpPr/>
            <p:nvPr/>
          </p:nvSpPr>
          <p:spPr>
            <a:xfrm>
              <a:off x="6206689" y="2680333"/>
              <a:ext cx="259963" cy="1362857"/>
            </a:xfrm>
            <a:prstGeom prst="rect">
              <a:avLst/>
            </a:prstGeom>
            <a:solidFill>
              <a:srgbClr val="80BD41">
                <a:alpha val="100000"/>
              </a:srgbClr>
            </a:solidFill>
          </p:spPr>
          <p:txBody>
            <a:bodyPr/>
            <a:lstStyle/>
            <a:p/>
          </p:txBody>
        </p:sp>
        <p:sp>
          <p:nvSpPr>
            <p:cNvPr id="64" name="rc64"/>
            <p:cNvSpPr/>
            <p:nvPr/>
          </p:nvSpPr>
          <p:spPr>
            <a:xfrm>
              <a:off x="6206689" y="2622741"/>
              <a:ext cx="259963" cy="57591"/>
            </a:xfrm>
            <a:prstGeom prst="rect">
              <a:avLst/>
            </a:prstGeom>
            <a:solidFill>
              <a:srgbClr val="1CABE2">
                <a:alpha val="100000"/>
              </a:srgbClr>
            </a:solidFill>
          </p:spPr>
          <p:txBody>
            <a:bodyPr/>
            <a:lstStyle/>
            <a:p/>
          </p:txBody>
        </p:sp>
        <p:sp>
          <p:nvSpPr>
            <p:cNvPr id="65" name="rc65"/>
            <p:cNvSpPr/>
            <p:nvPr/>
          </p:nvSpPr>
          <p:spPr>
            <a:xfrm>
              <a:off x="6495537" y="2842475"/>
              <a:ext cx="259963" cy="1200715"/>
            </a:xfrm>
            <a:prstGeom prst="rect">
              <a:avLst/>
            </a:prstGeom>
            <a:solidFill>
              <a:srgbClr val="80BD41">
                <a:alpha val="100000"/>
              </a:srgbClr>
            </a:solidFill>
          </p:spPr>
          <p:txBody>
            <a:bodyPr/>
            <a:lstStyle/>
            <a:p/>
          </p:txBody>
        </p:sp>
        <p:sp>
          <p:nvSpPr>
            <p:cNvPr id="66" name="rc66"/>
            <p:cNvSpPr/>
            <p:nvPr/>
          </p:nvSpPr>
          <p:spPr>
            <a:xfrm>
              <a:off x="6495537" y="2773650"/>
              <a:ext cx="259963" cy="68824"/>
            </a:xfrm>
            <a:prstGeom prst="rect">
              <a:avLst/>
            </a:prstGeom>
            <a:solidFill>
              <a:srgbClr val="1CABE2">
                <a:alpha val="100000"/>
              </a:srgbClr>
            </a:solidFill>
          </p:spPr>
          <p:txBody>
            <a:bodyPr/>
            <a:lstStyle/>
            <a:p/>
          </p:txBody>
        </p:sp>
        <p:sp>
          <p:nvSpPr>
            <p:cNvPr id="67" name="rc67"/>
            <p:cNvSpPr/>
            <p:nvPr/>
          </p:nvSpPr>
          <p:spPr>
            <a:xfrm>
              <a:off x="6784385" y="2872017"/>
              <a:ext cx="259963" cy="1171172"/>
            </a:xfrm>
            <a:prstGeom prst="rect">
              <a:avLst/>
            </a:prstGeom>
            <a:solidFill>
              <a:srgbClr val="80BD41">
                <a:alpha val="100000"/>
              </a:srgbClr>
            </a:solidFill>
          </p:spPr>
          <p:txBody>
            <a:bodyPr/>
            <a:lstStyle/>
            <a:p/>
          </p:txBody>
        </p:sp>
        <p:sp>
          <p:nvSpPr>
            <p:cNvPr id="68" name="rc68"/>
            <p:cNvSpPr/>
            <p:nvPr/>
          </p:nvSpPr>
          <p:spPr>
            <a:xfrm>
              <a:off x="6784385" y="2815642"/>
              <a:ext cx="259963" cy="56375"/>
            </a:xfrm>
            <a:prstGeom prst="rect">
              <a:avLst/>
            </a:prstGeom>
            <a:solidFill>
              <a:srgbClr val="1CABE2">
                <a:alpha val="100000"/>
              </a:srgbClr>
            </a:solidFill>
          </p:spPr>
          <p:txBody>
            <a:bodyPr/>
            <a:lstStyle/>
            <a:p/>
          </p:txBody>
        </p:sp>
        <p:sp>
          <p:nvSpPr>
            <p:cNvPr id="69" name="rc69"/>
            <p:cNvSpPr/>
            <p:nvPr/>
          </p:nvSpPr>
          <p:spPr>
            <a:xfrm>
              <a:off x="7073233" y="3026539"/>
              <a:ext cx="259963" cy="1016651"/>
            </a:xfrm>
            <a:prstGeom prst="rect">
              <a:avLst/>
            </a:prstGeom>
            <a:solidFill>
              <a:srgbClr val="80BD41">
                <a:alpha val="100000"/>
              </a:srgbClr>
            </a:solidFill>
          </p:spPr>
          <p:txBody>
            <a:bodyPr/>
            <a:lstStyle/>
            <a:p/>
          </p:txBody>
        </p:sp>
        <p:sp>
          <p:nvSpPr>
            <p:cNvPr id="70" name="rc70"/>
            <p:cNvSpPr/>
            <p:nvPr/>
          </p:nvSpPr>
          <p:spPr>
            <a:xfrm>
              <a:off x="7073233" y="2955202"/>
              <a:ext cx="259963" cy="71337"/>
            </a:xfrm>
            <a:prstGeom prst="rect">
              <a:avLst/>
            </a:prstGeom>
            <a:solidFill>
              <a:srgbClr val="1CABE2">
                <a:alpha val="100000"/>
              </a:srgbClr>
            </a:solidFill>
          </p:spPr>
          <p:txBody>
            <a:bodyPr/>
            <a:lstStyle/>
            <a:p/>
          </p:txBody>
        </p:sp>
        <p:sp>
          <p:nvSpPr>
            <p:cNvPr id="71" name="rc71"/>
            <p:cNvSpPr/>
            <p:nvPr/>
          </p:nvSpPr>
          <p:spPr>
            <a:xfrm>
              <a:off x="7362081" y="3169410"/>
              <a:ext cx="259963" cy="873779"/>
            </a:xfrm>
            <a:prstGeom prst="rect">
              <a:avLst/>
            </a:prstGeom>
            <a:solidFill>
              <a:srgbClr val="80BD41">
                <a:alpha val="100000"/>
              </a:srgbClr>
            </a:solidFill>
          </p:spPr>
          <p:txBody>
            <a:bodyPr/>
            <a:lstStyle/>
            <a:p/>
          </p:txBody>
        </p:sp>
        <p:sp>
          <p:nvSpPr>
            <p:cNvPr id="72" name="rc72"/>
            <p:cNvSpPr/>
            <p:nvPr/>
          </p:nvSpPr>
          <p:spPr>
            <a:xfrm>
              <a:off x="7362081" y="3030613"/>
              <a:ext cx="259963" cy="138797"/>
            </a:xfrm>
            <a:prstGeom prst="rect">
              <a:avLst/>
            </a:prstGeom>
            <a:solidFill>
              <a:srgbClr val="1CABE2">
                <a:alpha val="100000"/>
              </a:srgbClr>
            </a:solidFill>
          </p:spPr>
          <p:txBody>
            <a:bodyPr/>
            <a:lstStyle/>
            <a:p/>
          </p:txBody>
        </p:sp>
        <p:sp>
          <p:nvSpPr>
            <p:cNvPr id="73" name="rc73"/>
            <p:cNvSpPr/>
            <p:nvPr/>
          </p:nvSpPr>
          <p:spPr>
            <a:xfrm>
              <a:off x="7650929" y="3147228"/>
              <a:ext cx="259963" cy="895962"/>
            </a:xfrm>
            <a:prstGeom prst="rect">
              <a:avLst/>
            </a:prstGeom>
            <a:solidFill>
              <a:srgbClr val="80BD41">
                <a:alpha val="100000"/>
              </a:srgbClr>
            </a:solidFill>
          </p:spPr>
          <p:txBody>
            <a:bodyPr/>
            <a:lstStyle/>
            <a:p/>
          </p:txBody>
        </p:sp>
        <p:sp>
          <p:nvSpPr>
            <p:cNvPr id="74" name="rc74"/>
            <p:cNvSpPr/>
            <p:nvPr/>
          </p:nvSpPr>
          <p:spPr>
            <a:xfrm>
              <a:off x="7650929" y="3081535"/>
              <a:ext cx="259963" cy="65692"/>
            </a:xfrm>
            <a:prstGeom prst="rect">
              <a:avLst/>
            </a:prstGeom>
            <a:solidFill>
              <a:srgbClr val="1CABE2">
                <a:alpha val="100000"/>
              </a:srgbClr>
            </a:solidFill>
          </p:spPr>
          <p:txBody>
            <a:bodyPr/>
            <a:lstStyle/>
            <a:p/>
          </p:txBody>
        </p:sp>
        <p:sp>
          <p:nvSpPr>
            <p:cNvPr id="75" name="rc75"/>
            <p:cNvSpPr/>
            <p:nvPr/>
          </p:nvSpPr>
          <p:spPr>
            <a:xfrm>
              <a:off x="7939777" y="3199915"/>
              <a:ext cx="259963" cy="843275"/>
            </a:xfrm>
            <a:prstGeom prst="rect">
              <a:avLst/>
            </a:prstGeom>
            <a:solidFill>
              <a:srgbClr val="80BD41">
                <a:alpha val="100000"/>
              </a:srgbClr>
            </a:solidFill>
          </p:spPr>
          <p:txBody>
            <a:bodyPr/>
            <a:lstStyle/>
            <a:p/>
          </p:txBody>
        </p:sp>
        <p:sp>
          <p:nvSpPr>
            <p:cNvPr id="76" name="rc76"/>
            <p:cNvSpPr/>
            <p:nvPr/>
          </p:nvSpPr>
          <p:spPr>
            <a:xfrm>
              <a:off x="7939777" y="3111384"/>
              <a:ext cx="259963" cy="88530"/>
            </a:xfrm>
            <a:prstGeom prst="rect">
              <a:avLst/>
            </a:prstGeom>
            <a:solidFill>
              <a:srgbClr val="1CABE2">
                <a:alpha val="100000"/>
              </a:srgbClr>
            </a:solidFill>
          </p:spPr>
          <p:txBody>
            <a:bodyPr/>
            <a:lstStyle/>
            <a:p/>
          </p:txBody>
        </p:sp>
        <p:sp>
          <p:nvSpPr>
            <p:cNvPr id="77" name="pl77"/>
            <p:cNvSpPr/>
            <p:nvPr/>
          </p:nvSpPr>
          <p:spPr>
            <a:xfrm>
              <a:off x="1426255" y="1128014"/>
              <a:ext cx="6643503" cy="330587"/>
            </a:xfrm>
            <a:custGeom>
              <a:avLst/>
              <a:pathLst>
                <a:path w="6643503" h="330587">
                  <a:moveTo>
                    <a:pt x="0" y="150266"/>
                  </a:moveTo>
                  <a:lnTo>
                    <a:pt x="288847" y="180320"/>
                  </a:lnTo>
                  <a:lnTo>
                    <a:pt x="577695" y="210373"/>
                  </a:lnTo>
                  <a:lnTo>
                    <a:pt x="866543" y="180320"/>
                  </a:lnTo>
                  <a:lnTo>
                    <a:pt x="1155391" y="150266"/>
                  </a:lnTo>
                  <a:lnTo>
                    <a:pt x="1444239" y="150266"/>
                  </a:lnTo>
                  <a:lnTo>
                    <a:pt x="1733087" y="60106"/>
                  </a:lnTo>
                  <a:lnTo>
                    <a:pt x="2021935" y="60106"/>
                  </a:lnTo>
                  <a:lnTo>
                    <a:pt x="2310783" y="30053"/>
                  </a:lnTo>
                  <a:lnTo>
                    <a:pt x="2599631" y="30053"/>
                  </a:lnTo>
                  <a:lnTo>
                    <a:pt x="2888479" y="30053"/>
                  </a:lnTo>
                  <a:lnTo>
                    <a:pt x="3177327" y="30053"/>
                  </a:lnTo>
                  <a:lnTo>
                    <a:pt x="3466175" y="0"/>
                  </a:lnTo>
                  <a:lnTo>
                    <a:pt x="3755023" y="30053"/>
                  </a:lnTo>
                  <a:lnTo>
                    <a:pt x="4043871" y="30053"/>
                  </a:lnTo>
                  <a:lnTo>
                    <a:pt x="4332719" y="30053"/>
                  </a:lnTo>
                  <a:lnTo>
                    <a:pt x="4621567" y="30053"/>
                  </a:lnTo>
                  <a:lnTo>
                    <a:pt x="4910415" y="30053"/>
                  </a:lnTo>
                  <a:lnTo>
                    <a:pt x="5199263" y="60106"/>
                  </a:lnTo>
                  <a:lnTo>
                    <a:pt x="5488111" y="60106"/>
                  </a:lnTo>
                  <a:lnTo>
                    <a:pt x="5776959" y="120213"/>
                  </a:lnTo>
                  <a:lnTo>
                    <a:pt x="6065807" y="330587"/>
                  </a:lnTo>
                  <a:lnTo>
                    <a:pt x="6354655" y="120213"/>
                  </a:lnTo>
                  <a:lnTo>
                    <a:pt x="6643503" y="210373"/>
                  </a:lnTo>
                </a:path>
              </a:pathLst>
            </a:custGeom>
            <a:ln w="27101" cap="flat">
              <a:solidFill>
                <a:srgbClr val="0058AB">
                  <a:alpha val="100000"/>
                </a:srgbClr>
              </a:solidFill>
              <a:prstDash val="solid"/>
              <a:round/>
            </a:ln>
          </p:spPr>
          <p:txBody>
            <a:bodyPr/>
            <a:lstStyle/>
            <a:p/>
          </p:txBody>
        </p:sp>
        <p:sp>
          <p:nvSpPr>
            <p:cNvPr id="78" name="tx78"/>
            <p:cNvSpPr/>
            <p:nvPr/>
          </p:nvSpPr>
          <p:spPr>
            <a:xfrm>
              <a:off x="1355917"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79" name="tx79"/>
            <p:cNvSpPr/>
            <p:nvPr/>
          </p:nvSpPr>
          <p:spPr>
            <a:xfrm>
              <a:off x="2800157"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0" name="tx80"/>
            <p:cNvSpPr/>
            <p:nvPr/>
          </p:nvSpPr>
          <p:spPr>
            <a:xfrm>
              <a:off x="424439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1" name="tx81"/>
            <p:cNvSpPr/>
            <p:nvPr/>
          </p:nvSpPr>
          <p:spPr>
            <a:xfrm>
              <a:off x="568863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2" name="tx82"/>
            <p:cNvSpPr/>
            <p:nvPr/>
          </p:nvSpPr>
          <p:spPr>
            <a:xfrm>
              <a:off x="6844029"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3" name="tx83"/>
            <p:cNvSpPr/>
            <p:nvPr/>
          </p:nvSpPr>
          <p:spPr>
            <a:xfrm>
              <a:off x="713287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4" name="tx84"/>
            <p:cNvSpPr/>
            <p:nvPr/>
          </p:nvSpPr>
          <p:spPr>
            <a:xfrm>
              <a:off x="7421725"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0573"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6" name="tx86"/>
            <p:cNvSpPr/>
            <p:nvPr/>
          </p:nvSpPr>
          <p:spPr>
            <a:xfrm>
              <a:off x="7999421"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7" name="tx87"/>
            <p:cNvSpPr/>
            <p:nvPr/>
          </p:nvSpPr>
          <p:spPr>
            <a:xfrm>
              <a:off x="1320761" y="337262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26.5</a:t>
              </a:r>
            </a:p>
          </p:txBody>
        </p:sp>
        <p:sp>
          <p:nvSpPr>
            <p:cNvPr id="88" name="tx88"/>
            <p:cNvSpPr/>
            <p:nvPr/>
          </p:nvSpPr>
          <p:spPr>
            <a:xfrm>
              <a:off x="1350906" y="26862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2810205" y="3385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0" name="tx90"/>
            <p:cNvSpPr/>
            <p:nvPr/>
          </p:nvSpPr>
          <p:spPr>
            <a:xfrm>
              <a:off x="2795146" y="27159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4209241" y="33187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28.8</a:t>
              </a:r>
            </a:p>
          </p:txBody>
        </p:sp>
        <p:sp>
          <p:nvSpPr>
            <p:cNvPr id="92" name="tx92"/>
            <p:cNvSpPr/>
            <p:nvPr/>
          </p:nvSpPr>
          <p:spPr>
            <a:xfrm>
              <a:off x="4239386" y="26047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3" name="tx93"/>
            <p:cNvSpPr/>
            <p:nvPr/>
          </p:nvSpPr>
          <p:spPr>
            <a:xfrm>
              <a:off x="5653481" y="33295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94" name="tx94"/>
            <p:cNvSpPr/>
            <p:nvPr/>
          </p:nvSpPr>
          <p:spPr>
            <a:xfrm>
              <a:off x="5683626" y="2624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6808873" y="341848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96" name="tx96"/>
            <p:cNvSpPr/>
            <p:nvPr/>
          </p:nvSpPr>
          <p:spPr>
            <a:xfrm>
              <a:off x="6839018" y="28047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7" name="tx97"/>
            <p:cNvSpPr/>
            <p:nvPr/>
          </p:nvSpPr>
          <p:spPr>
            <a:xfrm>
              <a:off x="7097721" y="34957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98" name="tx98"/>
            <p:cNvSpPr/>
            <p:nvPr/>
          </p:nvSpPr>
          <p:spPr>
            <a:xfrm>
              <a:off x="7127866" y="29504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9" name="tx99"/>
            <p:cNvSpPr/>
            <p:nvPr/>
          </p:nvSpPr>
          <p:spPr>
            <a:xfrm>
              <a:off x="7386569" y="35658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0" name="tx100"/>
            <p:cNvSpPr/>
            <p:nvPr/>
          </p:nvSpPr>
          <p:spPr>
            <a:xfrm>
              <a:off x="7416714" y="30595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7675417" y="35547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18.9</a:t>
              </a:r>
            </a:p>
          </p:txBody>
        </p:sp>
        <p:sp>
          <p:nvSpPr>
            <p:cNvPr id="102" name="tx102"/>
            <p:cNvSpPr/>
            <p:nvPr/>
          </p:nvSpPr>
          <p:spPr>
            <a:xfrm>
              <a:off x="7705562" y="30752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964265" y="358243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04" name="tx104"/>
            <p:cNvSpPr/>
            <p:nvPr/>
          </p:nvSpPr>
          <p:spPr>
            <a:xfrm>
              <a:off x="7994410" y="31152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1320761" y="25109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28.9</a:t>
              </a:r>
            </a:p>
          </p:txBody>
        </p:sp>
        <p:sp>
          <p:nvSpPr>
            <p:cNvPr id="106" name="tx106"/>
            <p:cNvSpPr/>
            <p:nvPr/>
          </p:nvSpPr>
          <p:spPr>
            <a:xfrm>
              <a:off x="2765001" y="25454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28.2</a:t>
              </a:r>
            </a:p>
          </p:txBody>
        </p:sp>
        <p:sp>
          <p:nvSpPr>
            <p:cNvPr id="107" name="tx107"/>
            <p:cNvSpPr/>
            <p:nvPr/>
          </p:nvSpPr>
          <p:spPr>
            <a:xfrm>
              <a:off x="4209241" y="24584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30.1</a:t>
              </a:r>
            </a:p>
          </p:txBody>
        </p:sp>
        <p:sp>
          <p:nvSpPr>
            <p:cNvPr id="108" name="tx108"/>
            <p:cNvSpPr/>
            <p:nvPr/>
          </p:nvSpPr>
          <p:spPr>
            <a:xfrm>
              <a:off x="5653481" y="24768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29.7</a:t>
              </a:r>
            </a:p>
          </p:txBody>
        </p:sp>
        <p:sp>
          <p:nvSpPr>
            <p:cNvPr id="109" name="tx109"/>
            <p:cNvSpPr/>
            <p:nvPr/>
          </p:nvSpPr>
          <p:spPr>
            <a:xfrm>
              <a:off x="6808873" y="26588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25.8</a:t>
              </a:r>
            </a:p>
          </p:txBody>
        </p:sp>
        <p:sp>
          <p:nvSpPr>
            <p:cNvPr id="110" name="tx110"/>
            <p:cNvSpPr/>
            <p:nvPr/>
          </p:nvSpPr>
          <p:spPr>
            <a:xfrm>
              <a:off x="7097721" y="27983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22.9</a:t>
              </a:r>
            </a:p>
          </p:txBody>
        </p:sp>
        <p:sp>
          <p:nvSpPr>
            <p:cNvPr id="111" name="tx111"/>
            <p:cNvSpPr/>
            <p:nvPr/>
          </p:nvSpPr>
          <p:spPr>
            <a:xfrm>
              <a:off x="7386569" y="28737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21.3</a:t>
              </a:r>
            </a:p>
          </p:txBody>
        </p:sp>
        <p:sp>
          <p:nvSpPr>
            <p:cNvPr id="112" name="tx112"/>
            <p:cNvSpPr/>
            <p:nvPr/>
          </p:nvSpPr>
          <p:spPr>
            <a:xfrm>
              <a:off x="7675417" y="29246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a:t>
              </a:r>
            </a:p>
          </p:txBody>
        </p:sp>
        <p:sp>
          <p:nvSpPr>
            <p:cNvPr id="113" name="tx113"/>
            <p:cNvSpPr/>
            <p:nvPr/>
          </p:nvSpPr>
          <p:spPr>
            <a:xfrm>
              <a:off x="7964265" y="2954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19.6</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4087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6" name="tx116"/>
            <p:cNvSpPr/>
            <p:nvPr/>
          </p:nvSpPr>
          <p:spPr>
            <a:xfrm>
              <a:off x="616710" y="20906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7" name="tx117"/>
            <p:cNvSpPr/>
            <p:nvPr/>
          </p:nvSpPr>
          <p:spPr>
            <a:xfrm>
              <a:off x="616710" y="114047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56806" y="4984592"/>
              <a:ext cx="201456" cy="201456"/>
            </a:xfrm>
            <a:prstGeom prst="rect">
              <a:avLst/>
            </a:prstGeom>
            <a:solidFill>
              <a:srgbClr val="1CABE2">
                <a:alpha val="100000"/>
              </a:srgbClr>
            </a:solidFill>
          </p:spPr>
          <p:txBody>
            <a:bodyPr/>
            <a:lstStyle/>
            <a:p/>
          </p:txBody>
        </p:sp>
        <p:sp>
          <p:nvSpPr>
            <p:cNvPr id="137" name="rc137"/>
            <p:cNvSpPr/>
            <p:nvPr/>
          </p:nvSpPr>
          <p:spPr>
            <a:xfrm>
              <a:off x="6014964" y="4984592"/>
              <a:ext cx="201456" cy="201456"/>
            </a:xfrm>
            <a:prstGeom prst="rect">
              <a:avLst/>
            </a:prstGeom>
            <a:solidFill>
              <a:srgbClr val="80BD41">
                <a:alpha val="100000"/>
              </a:srgbClr>
            </a:solidFill>
          </p:spPr>
          <p:txBody>
            <a:bodyPr/>
            <a:lstStyle/>
            <a:p/>
          </p:txBody>
        </p:sp>
        <p:sp>
          <p:nvSpPr>
            <p:cNvPr id="138" name="tx138"/>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EAPR,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56859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11322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65785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84090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385539"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23753"/>
              <a:ext cx="6272782" cy="242738"/>
            </a:xfrm>
            <a:prstGeom prst="rect">
              <a:avLst/>
            </a:prstGeom>
            <a:solidFill>
              <a:srgbClr val="80BD41">
                <a:alpha val="100000"/>
              </a:srgbClr>
            </a:solidFill>
          </p:spPr>
          <p:txBody>
            <a:bodyPr/>
            <a:lstStyle/>
            <a:p/>
          </p:txBody>
        </p:sp>
        <p:sp>
          <p:nvSpPr>
            <p:cNvPr id="151" name="rc151"/>
            <p:cNvSpPr/>
            <p:nvPr/>
          </p:nvSpPr>
          <p:spPr>
            <a:xfrm>
              <a:off x="7569056" y="5823753"/>
              <a:ext cx="301947" cy="242738"/>
            </a:xfrm>
            <a:prstGeom prst="rect">
              <a:avLst/>
            </a:prstGeom>
            <a:solidFill>
              <a:srgbClr val="1CABE2">
                <a:alpha val="100000"/>
              </a:srgbClr>
            </a:solidFill>
          </p:spPr>
          <p:txBody>
            <a:bodyPr/>
            <a:lstStyle/>
            <a:p/>
          </p:txBody>
        </p:sp>
        <p:sp>
          <p:nvSpPr>
            <p:cNvPr id="152" name="rc152"/>
            <p:cNvSpPr/>
            <p:nvPr/>
          </p:nvSpPr>
          <p:spPr>
            <a:xfrm>
              <a:off x="1296273" y="5435371"/>
              <a:ext cx="4516570" cy="242738"/>
            </a:xfrm>
            <a:prstGeom prst="rect">
              <a:avLst/>
            </a:prstGeom>
            <a:solidFill>
              <a:srgbClr val="80BD41">
                <a:alpha val="100000"/>
              </a:srgbClr>
            </a:solidFill>
          </p:spPr>
          <p:txBody>
            <a:bodyPr/>
            <a:lstStyle/>
            <a:p/>
          </p:txBody>
        </p:sp>
        <p:sp>
          <p:nvSpPr>
            <p:cNvPr id="153" name="rc153"/>
            <p:cNvSpPr/>
            <p:nvPr/>
          </p:nvSpPr>
          <p:spPr>
            <a:xfrm>
              <a:off x="5812844" y="5435371"/>
              <a:ext cx="474167" cy="242738"/>
            </a:xfrm>
            <a:prstGeom prst="rect">
              <a:avLst/>
            </a:prstGeom>
            <a:solidFill>
              <a:srgbClr val="1CABE2">
                <a:alpha val="100000"/>
              </a:srgbClr>
            </a:solidFill>
          </p:spPr>
          <p:txBody>
            <a:bodyPr/>
            <a:lstStyle/>
            <a:p/>
          </p:txBody>
        </p:sp>
        <p:sp>
          <p:nvSpPr>
            <p:cNvPr id="154" name="tx154"/>
            <p:cNvSpPr/>
            <p:nvPr/>
          </p:nvSpPr>
          <p:spPr>
            <a:xfrm>
              <a:off x="4296226" y="5894532"/>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24.7</a:t>
              </a:r>
            </a:p>
          </p:txBody>
        </p:sp>
        <p:sp>
          <p:nvSpPr>
            <p:cNvPr id="155" name="tx155"/>
            <p:cNvSpPr/>
            <p:nvPr/>
          </p:nvSpPr>
          <p:spPr>
            <a:xfrm>
              <a:off x="7622579"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a:t>
              </a:r>
            </a:p>
          </p:txBody>
        </p:sp>
        <p:sp>
          <p:nvSpPr>
            <p:cNvPr id="156" name="tx156"/>
            <p:cNvSpPr/>
            <p:nvPr/>
          </p:nvSpPr>
          <p:spPr>
            <a:xfrm>
              <a:off x="3418120"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17.7</a:t>
              </a:r>
            </a:p>
          </p:txBody>
        </p:sp>
        <p:sp>
          <p:nvSpPr>
            <p:cNvPr id="157" name="tx157"/>
            <p:cNvSpPr/>
            <p:nvPr/>
          </p:nvSpPr>
          <p:spPr>
            <a:xfrm>
              <a:off x="5952476"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a:t>
              </a:r>
            </a:p>
          </p:txBody>
        </p:sp>
        <p:sp>
          <p:nvSpPr>
            <p:cNvPr id="158" name="tx158"/>
            <p:cNvSpPr/>
            <p:nvPr/>
          </p:nvSpPr>
          <p:spPr>
            <a:xfrm>
              <a:off x="80590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25.8</a:t>
              </a:r>
            </a:p>
          </p:txBody>
        </p:sp>
        <p:sp>
          <p:nvSpPr>
            <p:cNvPr id="159" name="tx159"/>
            <p:cNvSpPr/>
            <p:nvPr/>
          </p:nvSpPr>
          <p:spPr>
            <a:xfrm>
              <a:off x="6395890"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19.6</a:t>
              </a:r>
            </a:p>
          </p:txBody>
        </p:sp>
        <p:sp>
          <p:nvSpPr>
            <p:cNvPr id="160" name="tx160"/>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8562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4" name="tx164"/>
            <p:cNvSpPr/>
            <p:nvPr/>
          </p:nvSpPr>
          <p:spPr>
            <a:xfrm>
              <a:off x="623025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5" name="tx16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(90%) was lower than in 2019 (95%).
The number of children vaccinated with DTP1 decreased 28% from 24.7m in 2019 to 17.7m in 2023.
The number of surviving infants decreased approximately 24% from 25.8m in 2019 to 19.6m in 2023.
In 2023, 6.9m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DAPMHHIV-502652578-1553557</_dlc_DocId>
    <_dlc_DocIdUrl xmlns="9e17fbd9-fb4c-4d20-9ec4-18aa77a91b0d">
      <Url>https://unicef.sharepoint.com/teams/DAPM-Health-HIV/_layouts/15/DocIdRedir.aspx?ID=DAPMHHIV-502652578-1553557</Url>
      <Description>DAPMHHIV-502652578-1553557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778e87f0-9ec8-4bae-80f1-80ba4b2e6c5f</vt:lpwstr>
  </property>
  <property fmtid="{D5CDD505-2E9C-101B-9397-08002B2CF9AE}" pid="4" name="MediaServiceImageTags">
    <vt:lpwstr/>
  </property>
</Properties>
</file>